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sldIdLst>
    <p:sldId id="334" r:id="rId5"/>
    <p:sldId id="392" r:id="rId6"/>
    <p:sldId id="396" r:id="rId7"/>
    <p:sldId id="405" r:id="rId8"/>
    <p:sldId id="400" r:id="rId9"/>
    <p:sldId id="401" r:id="rId10"/>
    <p:sldId id="403" r:id="rId11"/>
    <p:sldId id="397" r:id="rId12"/>
    <p:sldId id="398" r:id="rId13"/>
    <p:sldId id="407" r:id="rId14"/>
    <p:sldId id="406" r:id="rId15"/>
    <p:sldId id="408" r:id="rId16"/>
    <p:sldId id="410" r:id="rId17"/>
    <p:sldId id="409" r:id="rId18"/>
    <p:sldId id="349" r:id="rId19"/>
    <p:sldId id="350" r:id="rId20"/>
    <p:sldId id="351" r:id="rId21"/>
    <p:sldId id="352" r:id="rId22"/>
    <p:sldId id="353" r:id="rId23"/>
    <p:sldId id="354" r:id="rId24"/>
    <p:sldId id="355" r:id="rId25"/>
    <p:sldId id="356" r:id="rId26"/>
    <p:sldId id="382" r:id="rId27"/>
    <p:sldId id="383" r:id="rId28"/>
    <p:sldId id="357" r:id="rId29"/>
    <p:sldId id="358" r:id="rId30"/>
    <p:sldId id="385" r:id="rId31"/>
    <p:sldId id="386" r:id="rId32"/>
    <p:sldId id="359" r:id="rId33"/>
    <p:sldId id="380" r:id="rId34"/>
    <p:sldId id="360" r:id="rId35"/>
    <p:sldId id="381" r:id="rId36"/>
    <p:sldId id="368" r:id="rId37"/>
    <p:sldId id="371" r:id="rId38"/>
    <p:sldId id="369" r:id="rId39"/>
    <p:sldId id="370" r:id="rId40"/>
    <p:sldId id="378" r:id="rId41"/>
    <p:sldId id="379" r:id="rId42"/>
    <p:sldId id="384" r:id="rId43"/>
    <p:sldId id="327" r:id="rId44"/>
    <p:sldId id="328" r:id="rId45"/>
    <p:sldId id="331" r:id="rId46"/>
    <p:sldId id="332" r:id="rId47"/>
    <p:sldId id="330" r:id="rId48"/>
    <p:sldId id="32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guide" id="{1121A885-35FA-5E49-8B42-453B0A6965DD}">
          <p14:sldIdLst>
            <p14:sldId id="334"/>
            <p14:sldId id="392"/>
            <p14:sldId id="396"/>
            <p14:sldId id="405"/>
            <p14:sldId id="400"/>
            <p14:sldId id="401"/>
            <p14:sldId id="403"/>
            <p14:sldId id="397"/>
            <p14:sldId id="398"/>
            <p14:sldId id="407"/>
            <p14:sldId id="406"/>
            <p14:sldId id="408"/>
            <p14:sldId id="410"/>
            <p14:sldId id="409"/>
          </p14:sldIdLst>
        </p14:section>
        <p14:section name="Title slides" id="{7EE11027-A135-F64A-A311-A99FD9F83366}">
          <p14:sldIdLst/>
        </p14:section>
        <p14:section name="Divider slides" id="{6D09A376-2952-3947-9079-49234CB3DABA}">
          <p14:sldIdLst>
            <p14:sldId id="349"/>
            <p14:sldId id="350"/>
            <p14:sldId id="351"/>
            <p14:sldId id="352"/>
          </p14:sldIdLst>
        </p14:section>
        <p14:section name="Content slides" id="{7034DD30-B12C-A643-A50D-9833D7D341AC}">
          <p14:sldIdLst>
            <p14:sldId id="353"/>
            <p14:sldId id="354"/>
            <p14:sldId id="355"/>
            <p14:sldId id="356"/>
            <p14:sldId id="382"/>
            <p14:sldId id="383"/>
            <p14:sldId id="357"/>
            <p14:sldId id="358"/>
            <p14:sldId id="385"/>
            <p14:sldId id="386"/>
            <p14:sldId id="359"/>
            <p14:sldId id="380"/>
            <p14:sldId id="360"/>
            <p14:sldId id="381"/>
            <p14:sldId id="368"/>
            <p14:sldId id="371"/>
          </p14:sldIdLst>
        </p14:section>
        <p14:section name="Blank slides" id="{FB42F1D1-8411-E74E-9F52-0F93E4B762A9}">
          <p14:sldIdLst>
            <p14:sldId id="369"/>
            <p14:sldId id="370"/>
            <p14:sldId id="378"/>
            <p14:sldId id="379"/>
          </p14:sldIdLst>
        </p14:section>
        <p14:section name="End slide" id="{315FBD29-F089-4E5E-9424-C25CFA120191}">
          <p14:sldIdLst>
            <p14:sldId id="384"/>
          </p14:sldIdLst>
        </p14:section>
        <p14:section name="Useful elements" id="{4CBC3CE5-6B0F-0945-9B95-542AB5985FDF}">
          <p14:sldIdLst>
            <p14:sldId id="327"/>
            <p14:sldId id="328"/>
            <p14:sldId id="331"/>
            <p14:sldId id="332"/>
            <p14:sldId id="330"/>
            <p14:sldId id="32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FBF8"/>
    <a:srgbClr val="FFFFFF"/>
    <a:srgbClr val="FAF6EF"/>
    <a:srgbClr val="10263B"/>
    <a:srgbClr val="334A00"/>
    <a:srgbClr val="D1E1AC"/>
    <a:srgbClr val="92D400"/>
    <a:srgbClr val="111111"/>
    <a:srgbClr val="112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0DD2A8-016E-400A-86E4-97081C06A619}" v="22" dt="2025-08-25T09:50:48.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6163" autoAdjust="0"/>
  </p:normalViewPr>
  <p:slideViewPr>
    <p:cSldViewPr snapToGrid="0">
      <p:cViewPr varScale="1">
        <p:scale>
          <a:sx n="100" d="100"/>
          <a:sy n="100" d="100"/>
        </p:scale>
        <p:origin x="90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us Macdonald" userId="S::angus.macdonald@nottingham.ac.uk::66cf83b3-3d0a-4256-9b39-22939d8bf5a2" providerId="AD" clId="Web-{D25A47E6-4B9E-BBD4-F9B3-49E8638D49AD}"/>
    <pc:docChg chg="addSld modSld modSection">
      <pc:chgData name="Angus Macdonald" userId="S::angus.macdonald@nottingham.ac.uk::66cf83b3-3d0a-4256-9b39-22939d8bf5a2" providerId="AD" clId="Web-{D25A47E6-4B9E-BBD4-F9B3-49E8638D49AD}" dt="2025-08-22T15:02:06.143" v="685" actId="1076"/>
      <pc:docMkLst>
        <pc:docMk/>
      </pc:docMkLst>
      <pc:sldChg chg="modNotes">
        <pc:chgData name="Angus Macdonald" userId="S::angus.macdonald@nottingham.ac.uk::66cf83b3-3d0a-4256-9b39-22939d8bf5a2" providerId="AD" clId="Web-{D25A47E6-4B9E-BBD4-F9B3-49E8638D49AD}" dt="2025-08-22T14:50:29.159" v="77"/>
        <pc:sldMkLst>
          <pc:docMk/>
          <pc:sldMk cId="2833564232" sldId="392"/>
        </pc:sldMkLst>
      </pc:sldChg>
      <pc:sldChg chg="modNotes">
        <pc:chgData name="Angus Macdonald" userId="S::angus.macdonald@nottingham.ac.uk::66cf83b3-3d0a-4256-9b39-22939d8bf5a2" providerId="AD" clId="Web-{D25A47E6-4B9E-BBD4-F9B3-49E8638D49AD}" dt="2025-08-22T14:50:57.566" v="179"/>
        <pc:sldMkLst>
          <pc:docMk/>
          <pc:sldMk cId="1479196946" sldId="396"/>
        </pc:sldMkLst>
      </pc:sldChg>
      <pc:sldChg chg="addSp delSp modSp modNotes">
        <pc:chgData name="Angus Macdonald" userId="S::angus.macdonald@nottingham.ac.uk::66cf83b3-3d0a-4256-9b39-22939d8bf5a2" providerId="AD" clId="Web-{D25A47E6-4B9E-BBD4-F9B3-49E8638D49AD}" dt="2025-08-22T15:02:06.143" v="685" actId="1076"/>
        <pc:sldMkLst>
          <pc:docMk/>
          <pc:sldMk cId="3282757250" sldId="397"/>
        </pc:sldMkLst>
        <pc:spChg chg="mod">
          <ac:chgData name="Angus Macdonald" userId="S::angus.macdonald@nottingham.ac.uk::66cf83b3-3d0a-4256-9b39-22939d8bf5a2" providerId="AD" clId="Web-{D25A47E6-4B9E-BBD4-F9B3-49E8638D49AD}" dt="2025-08-22T15:02:06.143" v="685" actId="1076"/>
          <ac:spMkLst>
            <pc:docMk/>
            <pc:sldMk cId="3282757250" sldId="397"/>
            <ac:spMk id="7" creationId="{9539DC45-F94C-BF24-8B5A-EC65AA0A08D3}"/>
          </ac:spMkLst>
        </pc:spChg>
        <pc:picChg chg="mod modCrop">
          <ac:chgData name="Angus Macdonald" userId="S::angus.macdonald@nottingham.ac.uk::66cf83b3-3d0a-4256-9b39-22939d8bf5a2" providerId="AD" clId="Web-{D25A47E6-4B9E-BBD4-F9B3-49E8638D49AD}" dt="2025-08-22T15:01:42.470" v="678" actId="14100"/>
          <ac:picMkLst>
            <pc:docMk/>
            <pc:sldMk cId="3282757250" sldId="397"/>
            <ac:picMk id="5" creationId="{C7450295-A46A-789C-F40B-7D447DA57502}"/>
          </ac:picMkLst>
        </pc:picChg>
        <pc:picChg chg="mod">
          <ac:chgData name="Angus Macdonald" userId="S::angus.macdonald@nottingham.ac.uk::66cf83b3-3d0a-4256-9b39-22939d8bf5a2" providerId="AD" clId="Web-{D25A47E6-4B9E-BBD4-F9B3-49E8638D49AD}" dt="2025-08-22T14:55:26.271" v="662" actId="14100"/>
          <ac:picMkLst>
            <pc:docMk/>
            <pc:sldMk cId="3282757250" sldId="397"/>
            <ac:picMk id="11" creationId="{A2D461C9-277D-892E-10E9-554C4108A200}"/>
          </ac:picMkLst>
        </pc:picChg>
        <pc:picChg chg="add mod modCrop">
          <ac:chgData name="Angus Macdonald" userId="S::angus.macdonald@nottingham.ac.uk::66cf83b3-3d0a-4256-9b39-22939d8bf5a2" providerId="AD" clId="Web-{D25A47E6-4B9E-BBD4-F9B3-49E8638D49AD}" dt="2025-08-22T15:01:42.501" v="680" actId="14100"/>
          <ac:picMkLst>
            <pc:docMk/>
            <pc:sldMk cId="3282757250" sldId="397"/>
            <ac:picMk id="12" creationId="{6DF3DA48-17DA-6349-B736-3A103C7618B5}"/>
          </ac:picMkLst>
        </pc:picChg>
      </pc:sldChg>
      <pc:sldChg chg="modNotes">
        <pc:chgData name="Angus Macdonald" userId="S::angus.macdonald@nottingham.ac.uk::66cf83b3-3d0a-4256-9b39-22939d8bf5a2" providerId="AD" clId="Web-{D25A47E6-4B9E-BBD4-F9B3-49E8638D49AD}" dt="2025-08-22T14:52:40.539" v="312"/>
        <pc:sldMkLst>
          <pc:docMk/>
          <pc:sldMk cId="2684787209" sldId="400"/>
        </pc:sldMkLst>
      </pc:sldChg>
      <pc:sldChg chg="modNotes">
        <pc:chgData name="Angus Macdonald" userId="S::angus.macdonald@nottingham.ac.uk::66cf83b3-3d0a-4256-9b39-22939d8bf5a2" providerId="AD" clId="Web-{D25A47E6-4B9E-BBD4-F9B3-49E8638D49AD}" dt="2025-08-22T14:53:09.634" v="474"/>
        <pc:sldMkLst>
          <pc:docMk/>
          <pc:sldMk cId="3555731254" sldId="401"/>
        </pc:sldMkLst>
      </pc:sldChg>
      <pc:sldChg chg="modNotes">
        <pc:chgData name="Angus Macdonald" userId="S::angus.macdonald@nottingham.ac.uk::66cf83b3-3d0a-4256-9b39-22939d8bf5a2" providerId="AD" clId="Web-{D25A47E6-4B9E-BBD4-F9B3-49E8638D49AD}" dt="2025-08-22T14:54:44.157" v="564"/>
        <pc:sldMkLst>
          <pc:docMk/>
          <pc:sldMk cId="2323000347" sldId="403"/>
        </pc:sldMkLst>
      </pc:sldChg>
      <pc:sldChg chg="modNotes">
        <pc:chgData name="Angus Macdonald" userId="S::angus.macdonald@nottingham.ac.uk::66cf83b3-3d0a-4256-9b39-22939d8bf5a2" providerId="AD" clId="Web-{D25A47E6-4B9E-BBD4-F9B3-49E8638D49AD}" dt="2025-08-22T14:52:13.648" v="268"/>
        <pc:sldMkLst>
          <pc:docMk/>
          <pc:sldMk cId="1327424886" sldId="405"/>
        </pc:sldMkLst>
      </pc:sldChg>
      <pc:sldChg chg="add replId">
        <pc:chgData name="Angus Macdonald" userId="S::angus.macdonald@nottingham.ac.uk::66cf83b3-3d0a-4256-9b39-22939d8bf5a2" providerId="AD" clId="Web-{D25A47E6-4B9E-BBD4-F9B3-49E8638D49AD}" dt="2025-08-22T14:49:18.343" v="0"/>
        <pc:sldMkLst>
          <pc:docMk/>
          <pc:sldMk cId="3755791659" sldId="409"/>
        </pc:sldMkLst>
      </pc:sldChg>
      <pc:sldChg chg="add replId">
        <pc:chgData name="Angus Macdonald" userId="S::angus.macdonald@nottingham.ac.uk::66cf83b3-3d0a-4256-9b39-22939d8bf5a2" providerId="AD" clId="Web-{D25A47E6-4B9E-BBD4-F9B3-49E8638D49AD}" dt="2025-08-22T14:49:18.624" v="1"/>
        <pc:sldMkLst>
          <pc:docMk/>
          <pc:sldMk cId="1082774408" sldId="410"/>
        </pc:sldMkLst>
      </pc:sldChg>
    </pc:docChg>
  </pc:docChgLst>
  <pc:docChgLst>
    <pc:chgData name="Angus Macdonald" userId="66cf83b3-3d0a-4256-9b39-22939d8bf5a2" providerId="ADAL" clId="{61AA585C-652C-47A4-9432-28E285ED78AB}"/>
    <pc:docChg chg="modSld">
      <pc:chgData name="Angus Macdonald" userId="66cf83b3-3d0a-4256-9b39-22939d8bf5a2" providerId="ADAL" clId="{61AA585C-652C-47A4-9432-28E285ED78AB}" dt="2025-08-31T12:14:58.310" v="0" actId="732"/>
      <pc:docMkLst>
        <pc:docMk/>
      </pc:docMkLst>
      <pc:sldChg chg="modSp mod">
        <pc:chgData name="Angus Macdonald" userId="66cf83b3-3d0a-4256-9b39-22939d8bf5a2" providerId="ADAL" clId="{61AA585C-652C-47A4-9432-28E285ED78AB}" dt="2025-08-31T12:14:58.310" v="0" actId="732"/>
        <pc:sldMkLst>
          <pc:docMk/>
          <pc:sldMk cId="1479196946" sldId="396"/>
        </pc:sldMkLst>
        <pc:picChg chg="mod modCrop">
          <ac:chgData name="Angus Macdonald" userId="66cf83b3-3d0a-4256-9b39-22939d8bf5a2" providerId="ADAL" clId="{61AA585C-652C-47A4-9432-28E285ED78AB}" dt="2025-08-31T12:14:58.310" v="0" actId="732"/>
          <ac:picMkLst>
            <pc:docMk/>
            <pc:sldMk cId="1479196946" sldId="396"/>
            <ac:picMk id="12" creationId="{EDECC065-2CC2-846E-8968-C1C8B4F3BF0F}"/>
          </ac:picMkLst>
        </pc:picChg>
      </pc:sldChg>
    </pc:docChg>
  </pc:docChgLst>
  <pc:docChgLst>
    <pc:chgData name="Angus Macdonald" userId="66cf83b3-3d0a-4256-9b39-22939d8bf5a2" providerId="ADAL" clId="{950DD2A8-016E-400A-86E4-97081C06A619}"/>
    <pc:docChg chg="undo custSel delSld modSld modSection">
      <pc:chgData name="Angus Macdonald" userId="66cf83b3-3d0a-4256-9b39-22939d8bf5a2" providerId="ADAL" clId="{950DD2A8-016E-400A-86E4-97081C06A619}" dt="2025-08-28T19:28:13.518" v="697" actId="1076"/>
      <pc:docMkLst>
        <pc:docMk/>
      </pc:docMkLst>
      <pc:sldChg chg="modSp mod">
        <pc:chgData name="Angus Macdonald" userId="66cf83b3-3d0a-4256-9b39-22939d8bf5a2" providerId="ADAL" clId="{950DD2A8-016E-400A-86E4-97081C06A619}" dt="2025-08-28T19:28:13.518" v="697" actId="1076"/>
        <pc:sldMkLst>
          <pc:docMk/>
          <pc:sldMk cId="476107135" sldId="334"/>
        </pc:sldMkLst>
        <pc:spChg chg="mod">
          <ac:chgData name="Angus Macdonald" userId="66cf83b3-3d0a-4256-9b39-22939d8bf5a2" providerId="ADAL" clId="{950DD2A8-016E-400A-86E4-97081C06A619}" dt="2025-08-28T19:27:33.440" v="690" actId="122"/>
          <ac:spMkLst>
            <pc:docMk/>
            <pc:sldMk cId="476107135" sldId="334"/>
            <ac:spMk id="2" creationId="{3C6E5559-C677-D860-B78E-E702CAFCDEC5}"/>
          </ac:spMkLst>
        </pc:spChg>
        <pc:spChg chg="mod">
          <ac:chgData name="Angus Macdonald" userId="66cf83b3-3d0a-4256-9b39-22939d8bf5a2" providerId="ADAL" clId="{950DD2A8-016E-400A-86E4-97081C06A619}" dt="2025-08-28T19:28:13.518" v="697" actId="1076"/>
          <ac:spMkLst>
            <pc:docMk/>
            <pc:sldMk cId="476107135" sldId="334"/>
            <ac:spMk id="3" creationId="{18E9D282-2952-464F-AC8D-5A0C6FD15C86}"/>
          </ac:spMkLst>
        </pc:spChg>
        <pc:spChg chg="mod">
          <ac:chgData name="Angus Macdonald" userId="66cf83b3-3d0a-4256-9b39-22939d8bf5a2" providerId="ADAL" clId="{950DD2A8-016E-400A-86E4-97081C06A619}" dt="2025-08-28T19:27:49.236" v="694" actId="1076"/>
          <ac:spMkLst>
            <pc:docMk/>
            <pc:sldMk cId="476107135" sldId="334"/>
            <ac:spMk id="4" creationId="{C2D6AEF7-C987-3439-7C41-C7C5034E941D}"/>
          </ac:spMkLst>
        </pc:spChg>
      </pc:sldChg>
      <pc:sldChg chg="addSp modSp mod">
        <pc:chgData name="Angus Macdonald" userId="66cf83b3-3d0a-4256-9b39-22939d8bf5a2" providerId="ADAL" clId="{950DD2A8-016E-400A-86E4-97081C06A619}" dt="2025-08-22T12:09:55.486" v="292" actId="1036"/>
        <pc:sldMkLst>
          <pc:docMk/>
          <pc:sldMk cId="2833564232" sldId="392"/>
        </pc:sldMkLst>
        <pc:spChg chg="add mod">
          <ac:chgData name="Angus Macdonald" userId="66cf83b3-3d0a-4256-9b39-22939d8bf5a2" providerId="ADAL" clId="{950DD2A8-016E-400A-86E4-97081C06A619}" dt="2025-08-22T12:09:55.486" v="292" actId="1036"/>
          <ac:spMkLst>
            <pc:docMk/>
            <pc:sldMk cId="2833564232" sldId="392"/>
            <ac:spMk id="2" creationId="{D792E3DC-5E49-BDFC-CA93-EC444766A3C5}"/>
          </ac:spMkLst>
        </pc:spChg>
        <pc:spChg chg="add mod">
          <ac:chgData name="Angus Macdonald" userId="66cf83b3-3d0a-4256-9b39-22939d8bf5a2" providerId="ADAL" clId="{950DD2A8-016E-400A-86E4-97081C06A619}" dt="2025-08-22T12:02:32.420" v="88" actId="1036"/>
          <ac:spMkLst>
            <pc:docMk/>
            <pc:sldMk cId="2833564232" sldId="392"/>
            <ac:spMk id="4" creationId="{38F8DEF5-98C3-06D4-79EC-7D60ECDF665B}"/>
          </ac:spMkLst>
        </pc:spChg>
        <pc:spChg chg="mod">
          <ac:chgData name="Angus Macdonald" userId="66cf83b3-3d0a-4256-9b39-22939d8bf5a2" providerId="ADAL" clId="{950DD2A8-016E-400A-86E4-97081C06A619}" dt="2025-08-22T12:01:55.340" v="69" actId="20577"/>
          <ac:spMkLst>
            <pc:docMk/>
            <pc:sldMk cId="2833564232" sldId="392"/>
            <ac:spMk id="14" creationId="{99CB648A-188E-0A70-D678-C882181DB2E2}"/>
          </ac:spMkLst>
        </pc:spChg>
        <pc:spChg chg="mod">
          <ac:chgData name="Angus Macdonald" userId="66cf83b3-3d0a-4256-9b39-22939d8bf5a2" providerId="ADAL" clId="{950DD2A8-016E-400A-86E4-97081C06A619}" dt="2025-08-22T12:01:10.232" v="26" actId="1037"/>
          <ac:spMkLst>
            <pc:docMk/>
            <pc:sldMk cId="2833564232" sldId="392"/>
            <ac:spMk id="54" creationId="{A6451897-658C-5684-238A-91093716273A}"/>
          </ac:spMkLst>
        </pc:spChg>
        <pc:spChg chg="mod">
          <ac:chgData name="Angus Macdonald" userId="66cf83b3-3d0a-4256-9b39-22939d8bf5a2" providerId="ADAL" clId="{950DD2A8-016E-400A-86E4-97081C06A619}" dt="2025-08-22T12:00:45.006" v="2" actId="1076"/>
          <ac:spMkLst>
            <pc:docMk/>
            <pc:sldMk cId="2833564232" sldId="392"/>
            <ac:spMk id="55" creationId="{FF3F9D9B-997B-1DD6-E35C-C549BF977D98}"/>
          </ac:spMkLst>
        </pc:spChg>
        <pc:spChg chg="mod">
          <ac:chgData name="Angus Macdonald" userId="66cf83b3-3d0a-4256-9b39-22939d8bf5a2" providerId="ADAL" clId="{950DD2A8-016E-400A-86E4-97081C06A619}" dt="2025-08-22T12:01:01.318" v="19" actId="1037"/>
          <ac:spMkLst>
            <pc:docMk/>
            <pc:sldMk cId="2833564232" sldId="392"/>
            <ac:spMk id="56" creationId="{C7CBDAA9-B69D-2603-9825-A1F85D0AC92B}"/>
          </ac:spMkLst>
        </pc:spChg>
      </pc:sldChg>
      <pc:sldChg chg="addSp modSp mod">
        <pc:chgData name="Angus Macdonald" userId="66cf83b3-3d0a-4256-9b39-22939d8bf5a2" providerId="ADAL" clId="{950DD2A8-016E-400A-86E4-97081C06A619}" dt="2025-08-25T09:51:13.046" v="689" actId="1038"/>
        <pc:sldMkLst>
          <pc:docMk/>
          <pc:sldMk cId="3282757250" sldId="397"/>
        </pc:sldMkLst>
        <pc:spChg chg="mod">
          <ac:chgData name="Angus Macdonald" userId="66cf83b3-3d0a-4256-9b39-22939d8bf5a2" providerId="ADAL" clId="{950DD2A8-016E-400A-86E4-97081C06A619}" dt="2025-08-25T09:51:13.046" v="689" actId="1038"/>
          <ac:spMkLst>
            <pc:docMk/>
            <pc:sldMk cId="3282757250" sldId="397"/>
            <ac:spMk id="7" creationId="{9539DC45-F94C-BF24-8B5A-EC65AA0A08D3}"/>
          </ac:spMkLst>
        </pc:spChg>
        <pc:spChg chg="mod">
          <ac:chgData name="Angus Macdonald" userId="66cf83b3-3d0a-4256-9b39-22939d8bf5a2" providerId="ADAL" clId="{950DD2A8-016E-400A-86E4-97081C06A619}" dt="2025-08-22T13:11:37.482" v="660" actId="20577"/>
          <ac:spMkLst>
            <pc:docMk/>
            <pc:sldMk cId="3282757250" sldId="397"/>
            <ac:spMk id="10" creationId="{54997427-CF84-ED1D-74A1-CB3E600AA6CE}"/>
          </ac:spMkLst>
        </pc:spChg>
        <pc:picChg chg="add mod modCrop">
          <ac:chgData name="Angus Macdonald" userId="66cf83b3-3d0a-4256-9b39-22939d8bf5a2" providerId="ADAL" clId="{950DD2A8-016E-400A-86E4-97081C06A619}" dt="2025-08-25T09:50:10.532" v="670" actId="1037"/>
          <ac:picMkLst>
            <pc:docMk/>
            <pc:sldMk cId="3282757250" sldId="397"/>
            <ac:picMk id="3" creationId="{7C049B41-C1AC-C9C3-79D3-439808975251}"/>
          </ac:picMkLst>
        </pc:picChg>
      </pc:sldChg>
      <pc:sldChg chg="addSp delSp modSp mod">
        <pc:chgData name="Angus Macdonald" userId="66cf83b3-3d0a-4256-9b39-22939d8bf5a2" providerId="ADAL" clId="{950DD2A8-016E-400A-86E4-97081C06A619}" dt="2025-08-22T12:49:11.263" v="390" actId="1037"/>
        <pc:sldMkLst>
          <pc:docMk/>
          <pc:sldMk cId="802708059" sldId="398"/>
        </pc:sldMkLst>
        <pc:spChg chg="mod">
          <ac:chgData name="Angus Macdonald" userId="66cf83b3-3d0a-4256-9b39-22939d8bf5a2" providerId="ADAL" clId="{950DD2A8-016E-400A-86E4-97081C06A619}" dt="2025-08-22T12:06:15.716" v="203" actId="1076"/>
          <ac:spMkLst>
            <pc:docMk/>
            <pc:sldMk cId="802708059" sldId="398"/>
            <ac:spMk id="2" creationId="{39C9E94F-118E-C45C-3F59-A67AB065D453}"/>
          </ac:spMkLst>
        </pc:spChg>
        <pc:spChg chg="add mod">
          <ac:chgData name="Angus Macdonald" userId="66cf83b3-3d0a-4256-9b39-22939d8bf5a2" providerId="ADAL" clId="{950DD2A8-016E-400A-86E4-97081C06A619}" dt="2025-08-22T12:08:50.727" v="278" actId="1076"/>
          <ac:spMkLst>
            <pc:docMk/>
            <pc:sldMk cId="802708059" sldId="398"/>
            <ac:spMk id="6" creationId="{918E7375-F8B1-3856-863D-5325D22380C0}"/>
          </ac:spMkLst>
        </pc:spChg>
        <pc:picChg chg="mod">
          <ac:chgData name="Angus Macdonald" userId="66cf83b3-3d0a-4256-9b39-22939d8bf5a2" providerId="ADAL" clId="{950DD2A8-016E-400A-86E4-97081C06A619}" dt="2025-08-22T12:49:11.263" v="390" actId="1037"/>
          <ac:picMkLst>
            <pc:docMk/>
            <pc:sldMk cId="802708059" sldId="398"/>
            <ac:picMk id="10" creationId="{099FB435-4642-78C6-0AF5-9E0B1ADF2DBA}"/>
          </ac:picMkLst>
        </pc:picChg>
      </pc:sldChg>
      <pc:sldChg chg="delSp del mod">
        <pc:chgData name="Angus Macdonald" userId="66cf83b3-3d0a-4256-9b39-22939d8bf5a2" providerId="ADAL" clId="{950DD2A8-016E-400A-86E4-97081C06A619}" dt="2025-08-22T12:02:26.007" v="76" actId="2696"/>
        <pc:sldMkLst>
          <pc:docMk/>
          <pc:sldMk cId="2790324204" sldId="399"/>
        </pc:sldMkLst>
      </pc:sldChg>
      <pc:sldChg chg="modSp mod">
        <pc:chgData name="Angus Macdonald" userId="66cf83b3-3d0a-4256-9b39-22939d8bf5a2" providerId="ADAL" clId="{950DD2A8-016E-400A-86E4-97081C06A619}" dt="2025-08-22T12:48:36.618" v="358" actId="1076"/>
        <pc:sldMkLst>
          <pc:docMk/>
          <pc:sldMk cId="2684787209" sldId="400"/>
        </pc:sldMkLst>
        <pc:spChg chg="mod">
          <ac:chgData name="Angus Macdonald" userId="66cf83b3-3d0a-4256-9b39-22939d8bf5a2" providerId="ADAL" clId="{950DD2A8-016E-400A-86E4-97081C06A619}" dt="2025-08-22T12:48:36.618" v="358" actId="1076"/>
          <ac:spMkLst>
            <pc:docMk/>
            <pc:sldMk cId="2684787209" sldId="400"/>
            <ac:spMk id="17" creationId="{DC1C3C4E-08EC-9FFB-29DB-6AE53E7AC90C}"/>
          </ac:spMkLst>
        </pc:spChg>
      </pc:sldChg>
      <pc:sldChg chg="addSp modSp mod">
        <pc:chgData name="Angus Macdonald" userId="66cf83b3-3d0a-4256-9b39-22939d8bf5a2" providerId="ADAL" clId="{950DD2A8-016E-400A-86E4-97081C06A619}" dt="2025-08-22T13:09:24.573" v="652" actId="20577"/>
        <pc:sldMkLst>
          <pc:docMk/>
          <pc:sldMk cId="3555731254" sldId="401"/>
        </pc:sldMkLst>
        <pc:spChg chg="add mod">
          <ac:chgData name="Angus Macdonald" userId="66cf83b3-3d0a-4256-9b39-22939d8bf5a2" providerId="ADAL" clId="{950DD2A8-016E-400A-86E4-97081C06A619}" dt="2025-08-22T13:09:24.573" v="652" actId="20577"/>
          <ac:spMkLst>
            <pc:docMk/>
            <pc:sldMk cId="3555731254" sldId="401"/>
            <ac:spMk id="5" creationId="{5D4DA68D-CE09-209A-5D85-5EB7B61E9310}"/>
          </ac:spMkLst>
        </pc:spChg>
        <pc:picChg chg="mod">
          <ac:chgData name="Angus Macdonald" userId="66cf83b3-3d0a-4256-9b39-22939d8bf5a2" providerId="ADAL" clId="{950DD2A8-016E-400A-86E4-97081C06A619}" dt="2025-08-22T12:48:17.751" v="356" actId="1038"/>
          <ac:picMkLst>
            <pc:docMk/>
            <pc:sldMk cId="3555731254" sldId="401"/>
            <ac:picMk id="9" creationId="{69A8E409-10A2-3722-9159-0EAB824B44AC}"/>
          </ac:picMkLst>
        </pc:picChg>
      </pc:sldChg>
      <pc:sldChg chg="del">
        <pc:chgData name="Angus Macdonald" userId="66cf83b3-3d0a-4256-9b39-22939d8bf5a2" providerId="ADAL" clId="{950DD2A8-016E-400A-86E4-97081C06A619}" dt="2025-08-22T12:48:07.197" v="295" actId="47"/>
        <pc:sldMkLst>
          <pc:docMk/>
          <pc:sldMk cId="665245518" sldId="402"/>
        </pc:sldMkLst>
      </pc:sldChg>
      <pc:sldChg chg="modSp mod">
        <pc:chgData name="Angus Macdonald" userId="66cf83b3-3d0a-4256-9b39-22939d8bf5a2" providerId="ADAL" clId="{950DD2A8-016E-400A-86E4-97081C06A619}" dt="2025-08-25T09:49:08.376" v="662" actId="20577"/>
        <pc:sldMkLst>
          <pc:docMk/>
          <pc:sldMk cId="2323000347" sldId="403"/>
        </pc:sldMkLst>
        <pc:spChg chg="mod">
          <ac:chgData name="Angus Macdonald" userId="66cf83b3-3d0a-4256-9b39-22939d8bf5a2" providerId="ADAL" clId="{950DD2A8-016E-400A-86E4-97081C06A619}" dt="2025-08-25T09:49:08.376" v="662" actId="20577"/>
          <ac:spMkLst>
            <pc:docMk/>
            <pc:sldMk cId="2323000347" sldId="403"/>
            <ac:spMk id="12" creationId="{45535B99-83A7-B9FE-A67F-6C7F27E80A9D}"/>
          </ac:spMkLst>
        </pc:spChg>
      </pc:sldChg>
      <pc:sldChg chg="addSp modSp mod">
        <pc:chgData name="Angus Macdonald" userId="66cf83b3-3d0a-4256-9b39-22939d8bf5a2" providerId="ADAL" clId="{950DD2A8-016E-400A-86E4-97081C06A619}" dt="2025-08-22T12:04:16.825" v="179" actId="1036"/>
        <pc:sldMkLst>
          <pc:docMk/>
          <pc:sldMk cId="1327424886" sldId="405"/>
        </pc:sldMkLst>
        <pc:spChg chg="mod">
          <ac:chgData name="Angus Macdonald" userId="66cf83b3-3d0a-4256-9b39-22939d8bf5a2" providerId="ADAL" clId="{950DD2A8-016E-400A-86E4-97081C06A619}" dt="2025-08-22T12:04:16.825" v="179" actId="1036"/>
          <ac:spMkLst>
            <pc:docMk/>
            <pc:sldMk cId="1327424886" sldId="405"/>
            <ac:spMk id="2" creationId="{97C06B25-B3BB-C324-6C05-B1BEADB59998}"/>
          </ac:spMkLst>
        </pc:spChg>
        <pc:spChg chg="add mod">
          <ac:chgData name="Angus Macdonald" userId="66cf83b3-3d0a-4256-9b39-22939d8bf5a2" providerId="ADAL" clId="{950DD2A8-016E-400A-86E4-97081C06A619}" dt="2025-08-22T12:03:52.008" v="161" actId="1076"/>
          <ac:spMkLst>
            <pc:docMk/>
            <pc:sldMk cId="1327424886" sldId="405"/>
            <ac:spMk id="3" creationId="{50932F66-F643-9185-1F83-615FCC2AFCCE}"/>
          </ac:spMkLst>
        </pc:spChg>
        <pc:spChg chg="mod">
          <ac:chgData name="Angus Macdonald" userId="66cf83b3-3d0a-4256-9b39-22939d8bf5a2" providerId="ADAL" clId="{950DD2A8-016E-400A-86E4-97081C06A619}" dt="2025-08-22T12:04:16.825" v="179" actId="1036"/>
          <ac:spMkLst>
            <pc:docMk/>
            <pc:sldMk cId="1327424886" sldId="405"/>
            <ac:spMk id="6" creationId="{34FD6943-95D6-FFA4-A1E7-E0DFF1EDBAA7}"/>
          </ac:spMkLst>
        </pc:spChg>
        <pc:spChg chg="mod">
          <ac:chgData name="Angus Macdonald" userId="66cf83b3-3d0a-4256-9b39-22939d8bf5a2" providerId="ADAL" clId="{950DD2A8-016E-400A-86E4-97081C06A619}" dt="2025-08-22T12:04:16.825" v="179" actId="1036"/>
          <ac:spMkLst>
            <pc:docMk/>
            <pc:sldMk cId="1327424886" sldId="405"/>
            <ac:spMk id="11" creationId="{5C29E484-0924-DD88-5A97-281200B83990}"/>
          </ac:spMkLst>
        </pc:spChg>
      </pc:sldChg>
      <pc:sldChg chg="modSp mod">
        <pc:chgData name="Angus Macdonald" userId="66cf83b3-3d0a-4256-9b39-22939d8bf5a2" providerId="ADAL" clId="{950DD2A8-016E-400A-86E4-97081C06A619}" dt="2025-08-22T12:43:42.850" v="294" actId="20577"/>
        <pc:sldMkLst>
          <pc:docMk/>
          <pc:sldMk cId="1946691242" sldId="406"/>
        </pc:sldMkLst>
        <pc:spChg chg="mod">
          <ac:chgData name="Angus Macdonald" userId="66cf83b3-3d0a-4256-9b39-22939d8bf5a2" providerId="ADAL" clId="{950DD2A8-016E-400A-86E4-97081C06A619}" dt="2025-08-22T12:43:42.850" v="294" actId="20577"/>
          <ac:spMkLst>
            <pc:docMk/>
            <pc:sldMk cId="1946691242" sldId="406"/>
            <ac:spMk id="7" creationId="{70DBEF42-A730-66E3-6923-F51BC980830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8</c:v>
                </c:pt>
                <c:pt idx="1">
                  <c:v>3</c:v>
                </c:pt>
                <c:pt idx="2">
                  <c:v>5</c:v>
                </c:pt>
                <c:pt idx="3">
                  <c:v>2</c:v>
                </c:pt>
              </c:numCache>
            </c:numRef>
          </c:val>
          <c:extLst>
            <c:ext xmlns:c16="http://schemas.microsoft.com/office/drawing/2014/chart" uri="{C3380CC4-5D6E-409C-BE32-E72D297353CC}">
              <c16:uniqueId val="{00000000-E8C7-B643-80AA-22689FA56E7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3</c:v>
                </c:pt>
                <c:pt idx="1">
                  <c:v>7</c:v>
                </c:pt>
                <c:pt idx="2">
                  <c:v>1</c:v>
                </c:pt>
                <c:pt idx="3">
                  <c:v>9</c:v>
                </c:pt>
              </c:numCache>
            </c:numRef>
          </c:val>
          <c:extLst>
            <c:ext xmlns:c16="http://schemas.microsoft.com/office/drawing/2014/chart" uri="{C3380CC4-5D6E-409C-BE32-E72D297353CC}">
              <c16:uniqueId val="{00000001-E8C7-B643-80AA-22689FA56E76}"/>
            </c:ext>
          </c:extLst>
        </c:ser>
        <c:dLbls>
          <c:showLegendKey val="0"/>
          <c:showVal val="0"/>
          <c:showCatName val="0"/>
          <c:showSerName val="0"/>
          <c:showPercent val="0"/>
          <c:showBubbleSize val="0"/>
        </c:dLbls>
        <c:gapWidth val="219"/>
        <c:overlap val="-27"/>
        <c:axId val="1399583631"/>
        <c:axId val="1423867487"/>
      </c:barChart>
      <c:catAx>
        <c:axId val="1399583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23867487"/>
        <c:crosses val="autoZero"/>
        <c:auto val="1"/>
        <c:lblAlgn val="ctr"/>
        <c:lblOffset val="100"/>
        <c:noMultiLvlLbl val="0"/>
      </c:catAx>
      <c:valAx>
        <c:axId val="1423867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995836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6093453646761321E-3"/>
          <c:y val="2.4181364038376649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134260589689063E-2"/>
          <c:y val="0.23100543275520252"/>
          <c:w val="0.89189340383546944"/>
          <c:h val="0.57974286819175647"/>
        </c:manualLayout>
      </c:layout>
      <c:lineChart>
        <c:grouping val="standard"/>
        <c:varyColors val="0"/>
        <c:ser>
          <c:idx val="0"/>
          <c:order val="0"/>
          <c:tx>
            <c:strRef>
              <c:f>Sheet1!$B$1</c:f>
              <c:strCache>
                <c:ptCount val="1"/>
                <c:pt idx="0">
                  <c:v>Series 1</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227-0F4B-B9C5-FBB9A73C3880}"/>
            </c:ext>
          </c:extLst>
        </c:ser>
        <c:ser>
          <c:idx val="1"/>
          <c:order val="1"/>
          <c:tx>
            <c:strRef>
              <c:f>Sheet1!$C$1</c:f>
              <c:strCache>
                <c:ptCount val="1"/>
                <c:pt idx="0">
                  <c:v>Series 2</c:v>
                </c:pt>
              </c:strCache>
            </c:strRef>
          </c:tx>
          <c:spPr>
            <a:ln w="28575" cap="rnd">
              <a:solidFill>
                <a:schemeClr val="accent4"/>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227-0F4B-B9C5-FBB9A73C3880}"/>
            </c:ext>
          </c:extLst>
        </c:ser>
        <c:dLbls>
          <c:showLegendKey val="0"/>
          <c:showVal val="0"/>
          <c:showCatName val="0"/>
          <c:showSerName val="0"/>
          <c:showPercent val="0"/>
          <c:showBubbleSize val="0"/>
        </c:dLbls>
        <c:smooth val="0"/>
        <c:axId val="1476932559"/>
        <c:axId val="1476547119"/>
      </c:lineChart>
      <c:catAx>
        <c:axId val="1476932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76547119"/>
        <c:crosses val="autoZero"/>
        <c:auto val="1"/>
        <c:lblAlgn val="ctr"/>
        <c:lblOffset val="100"/>
        <c:noMultiLvlLbl val="0"/>
      </c:catAx>
      <c:valAx>
        <c:axId val="147654711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76932559"/>
        <c:crosses val="autoZero"/>
        <c:crossBetween val="between"/>
        <c:majorUnit val="1"/>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r>
              <a:rPr lang="en-GB" sz="2800" b="1" noProof="0" dirty="0">
                <a:solidFill>
                  <a:schemeClr val="bg1"/>
                </a:solidFill>
              </a:rPr>
              <a:t>Chart title</a:t>
            </a:r>
          </a:p>
        </c:rich>
      </c:tx>
      <c:layout>
        <c:manualLayout>
          <c:xMode val="edge"/>
          <c:yMode val="edge"/>
          <c:x val="3.3749430614828532E-2"/>
          <c:y val="1.6736401673640166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3.4115141865649276E-2"/>
          <c:y val="0.20540139595521276"/>
          <c:w val="0.62730838438132819"/>
          <c:h val="0.6154970796014515"/>
        </c:manualLayout>
      </c:layout>
      <c:doughnutChart>
        <c:varyColors val="1"/>
        <c:ser>
          <c:idx val="0"/>
          <c:order val="0"/>
          <c:tx>
            <c:strRef>
              <c:f>Sheet1!$B$1</c:f>
              <c:strCache>
                <c:ptCount val="1"/>
                <c:pt idx="0">
                  <c:v>Sales</c:v>
                </c:pt>
              </c:strCache>
            </c:strRef>
          </c:tx>
          <c:spPr>
            <a:ln w="38100"/>
          </c:spPr>
          <c:dPt>
            <c:idx val="0"/>
            <c:bubble3D val="0"/>
            <c:spPr>
              <a:solidFill>
                <a:schemeClr val="accent6"/>
              </a:solidFill>
              <a:ln w="38100">
                <a:solidFill>
                  <a:schemeClr val="tx1"/>
                </a:solidFill>
              </a:ln>
              <a:effectLst/>
            </c:spPr>
            <c:extLst>
              <c:ext xmlns:c16="http://schemas.microsoft.com/office/drawing/2014/chart" uri="{C3380CC4-5D6E-409C-BE32-E72D297353CC}">
                <c16:uniqueId val="{00000001-37C8-0148-BBDA-E1B0F105A83F}"/>
              </c:ext>
            </c:extLst>
          </c:dPt>
          <c:dPt>
            <c:idx val="1"/>
            <c:bubble3D val="0"/>
            <c:spPr>
              <a:solidFill>
                <a:schemeClr val="accent5"/>
              </a:solidFill>
              <a:ln w="38100">
                <a:solidFill>
                  <a:schemeClr val="tx1"/>
                </a:solidFill>
              </a:ln>
              <a:effectLst/>
            </c:spPr>
            <c:extLst>
              <c:ext xmlns:c16="http://schemas.microsoft.com/office/drawing/2014/chart" uri="{C3380CC4-5D6E-409C-BE32-E72D297353CC}">
                <c16:uniqueId val="{00000002-37C8-0148-BBDA-E1B0F105A83F}"/>
              </c:ext>
            </c:extLst>
          </c:dPt>
          <c:dPt>
            <c:idx val="2"/>
            <c:bubble3D val="0"/>
            <c:spPr>
              <a:solidFill>
                <a:schemeClr val="accent3"/>
              </a:solidFill>
              <a:ln w="38100">
                <a:solidFill>
                  <a:schemeClr val="tx1"/>
                </a:solidFill>
              </a:ln>
              <a:effectLst/>
            </c:spPr>
            <c:extLst>
              <c:ext xmlns:c16="http://schemas.microsoft.com/office/drawing/2014/chart" uri="{C3380CC4-5D6E-409C-BE32-E72D297353CC}">
                <c16:uniqueId val="{00000003-37C8-0148-BBDA-E1B0F105A83F}"/>
              </c:ext>
            </c:extLst>
          </c:dPt>
          <c:dPt>
            <c:idx val="3"/>
            <c:bubble3D val="0"/>
            <c:spPr>
              <a:solidFill>
                <a:schemeClr val="accent4"/>
              </a:solidFill>
              <a:ln w="38100">
                <a:solidFill>
                  <a:schemeClr val="tx1"/>
                </a:solidFill>
              </a:ln>
              <a:effectLst/>
            </c:spPr>
            <c:extLst>
              <c:ext xmlns:c16="http://schemas.microsoft.com/office/drawing/2014/chart" uri="{C3380CC4-5D6E-409C-BE32-E72D297353CC}">
                <c16:uniqueId val="{00000004-37C8-0148-BBDA-E1B0F105A83F}"/>
              </c:ext>
            </c:extLst>
          </c:dPt>
          <c:dLbls>
            <c:spPr>
              <a:solidFill>
                <a:srgbClr val="FCFBF8"/>
              </a:solidFill>
              <a:ln>
                <a:solidFill>
                  <a:srgbClr val="10263B">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37C8-0148-BBDA-E1B0F105A83F}"/>
            </c:ext>
          </c:extLst>
        </c:ser>
        <c:dLbls>
          <c:showLegendKey val="0"/>
          <c:showVal val="0"/>
          <c:showCatName val="0"/>
          <c:showSerName val="0"/>
          <c:showPercent val="0"/>
          <c:showBubbleSize val="0"/>
          <c:showLeaderLines val="0"/>
        </c:dLbls>
        <c:firstSliceAng val="0"/>
        <c:holeSize val="43"/>
      </c:doughnutChart>
      <c:spPr>
        <a:noFill/>
        <a:ln>
          <a:noFill/>
        </a:ln>
        <a:effectLst/>
      </c:spPr>
    </c:plotArea>
    <c:legend>
      <c:legendPos val="r"/>
      <c:layout>
        <c:manualLayout>
          <c:xMode val="edge"/>
          <c:yMode val="edge"/>
          <c:x val="0.73940099336846155"/>
          <c:y val="0.33867831374634649"/>
          <c:w val="0.24597823154626017"/>
          <c:h val="0.3369886713951550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DC7A9-3D5D-944C-9C78-425BF0C347E5}" type="doc">
      <dgm:prSet loTypeId="urn:microsoft.com/office/officeart/2005/8/layout/chevron1" loCatId="" qsTypeId="urn:microsoft.com/office/officeart/2005/8/quickstyle/simple1" qsCatId="simple" csTypeId="urn:microsoft.com/office/officeart/2005/8/colors/colorful3" csCatId="colorful" phldr="1"/>
      <dgm:spPr/>
    </dgm:pt>
    <dgm:pt modelId="{5B00B812-A131-A54B-882D-71340ABB4F29}">
      <dgm:prSet phldrT="[Text]"/>
      <dgm:spPr>
        <a:ln>
          <a:solidFill>
            <a:schemeClr val="bg1">
              <a:lumMod val="25000"/>
            </a:schemeClr>
          </a:solidFill>
        </a:ln>
      </dgm:spPr>
      <dgm:t>
        <a:bodyPr/>
        <a:lstStyle/>
        <a:p>
          <a:r>
            <a:rPr lang="en-GB" noProof="0" dirty="0"/>
            <a:t>Date here</a:t>
          </a:r>
          <a:br>
            <a:rPr lang="en-GB" noProof="0" dirty="0"/>
          </a:br>
          <a:r>
            <a:rPr lang="en-GB" noProof="0" dirty="0"/>
            <a:t>Event</a:t>
          </a:r>
        </a:p>
      </dgm:t>
    </dgm:pt>
    <dgm:pt modelId="{4BB0A2F7-167D-0844-B241-3083CC0A4BAD}" type="parTrans" cxnId="{F6DD4CC4-D1BE-B14D-9F7C-B0E2EE193A7D}">
      <dgm:prSet/>
      <dgm:spPr/>
      <dgm:t>
        <a:bodyPr/>
        <a:lstStyle/>
        <a:p>
          <a:endParaRPr lang="en-GB"/>
        </a:p>
      </dgm:t>
    </dgm:pt>
    <dgm:pt modelId="{E72C69E8-3F61-7042-92A8-0BE708FC5607}" type="sibTrans" cxnId="{F6DD4CC4-D1BE-B14D-9F7C-B0E2EE193A7D}">
      <dgm:prSet/>
      <dgm:spPr/>
      <dgm:t>
        <a:bodyPr/>
        <a:lstStyle/>
        <a:p>
          <a:endParaRPr lang="en-GB"/>
        </a:p>
      </dgm:t>
    </dgm:pt>
    <dgm:pt modelId="{A501F0EA-7123-BB4D-BB1D-A040B4B25C83}">
      <dgm:prSet phldrT="[Text]"/>
      <dgm:spPr>
        <a:ln>
          <a:solidFill>
            <a:schemeClr val="accent3">
              <a:lumMod val="75000"/>
              <a:lumOff val="25000"/>
            </a:schemeClr>
          </a:solidFill>
        </a:ln>
      </dgm:spPr>
      <dgm:t>
        <a:bodyPr/>
        <a:lstStyle/>
        <a:p>
          <a:r>
            <a:rPr lang="en-GB" noProof="0" dirty="0"/>
            <a:t>Date here</a:t>
          </a:r>
          <a:br>
            <a:rPr lang="en-GB" noProof="0" dirty="0"/>
          </a:br>
          <a:r>
            <a:rPr lang="en-GB" noProof="0" dirty="0"/>
            <a:t>Event</a:t>
          </a:r>
        </a:p>
      </dgm:t>
    </dgm:pt>
    <dgm:pt modelId="{8331BE4B-AA37-404E-BFD4-24C9D7AFF65C}" type="parTrans" cxnId="{C7A97679-373E-4244-ABEE-B96EEDEB9253}">
      <dgm:prSet/>
      <dgm:spPr/>
      <dgm:t>
        <a:bodyPr/>
        <a:lstStyle/>
        <a:p>
          <a:endParaRPr lang="en-GB"/>
        </a:p>
      </dgm:t>
    </dgm:pt>
    <dgm:pt modelId="{28F24A34-EFA5-5246-8F7C-2E7882943AD2}" type="sibTrans" cxnId="{C7A97679-373E-4244-ABEE-B96EEDEB9253}">
      <dgm:prSet/>
      <dgm:spPr/>
      <dgm:t>
        <a:bodyPr/>
        <a:lstStyle/>
        <a:p>
          <a:endParaRPr lang="en-GB"/>
        </a:p>
      </dgm:t>
    </dgm:pt>
    <dgm:pt modelId="{16F8AB8F-06D5-C140-BBC4-CE8D005D49AB}">
      <dgm:prSet phldrT="[Text]"/>
      <dgm:spPr>
        <a:ln>
          <a:solidFill>
            <a:schemeClr val="accent4">
              <a:lumMod val="75000"/>
            </a:schemeClr>
          </a:solidFill>
        </a:ln>
      </dgm:spPr>
      <dgm:t>
        <a:bodyPr/>
        <a:lstStyle/>
        <a:p>
          <a:r>
            <a:rPr lang="en-GB" noProof="0" dirty="0"/>
            <a:t>Date here</a:t>
          </a:r>
          <a:br>
            <a:rPr lang="en-GB" noProof="0" dirty="0"/>
          </a:br>
          <a:r>
            <a:rPr lang="en-GB" noProof="0" dirty="0"/>
            <a:t>Event</a:t>
          </a:r>
        </a:p>
      </dgm:t>
    </dgm:pt>
    <dgm:pt modelId="{752558DE-C192-B84A-B677-81AE974C3B75}" type="parTrans" cxnId="{DBB8EADE-CE80-DC47-8DEF-8991C4261AE6}">
      <dgm:prSet/>
      <dgm:spPr/>
      <dgm:t>
        <a:bodyPr/>
        <a:lstStyle/>
        <a:p>
          <a:endParaRPr lang="en-GB"/>
        </a:p>
      </dgm:t>
    </dgm:pt>
    <dgm:pt modelId="{A98F46F5-EED9-2E47-AA93-A9EA4EB86CE4}" type="sibTrans" cxnId="{DBB8EADE-CE80-DC47-8DEF-8991C4261AE6}">
      <dgm:prSet/>
      <dgm:spPr/>
      <dgm:t>
        <a:bodyPr/>
        <a:lstStyle/>
        <a:p>
          <a:endParaRPr lang="en-GB"/>
        </a:p>
      </dgm:t>
    </dgm:pt>
    <dgm:pt modelId="{DD8D33E0-0434-4047-97DE-ABB92E160A2A}">
      <dgm:prSet phldrT="[Text]"/>
      <dgm:spPr>
        <a:solidFill>
          <a:schemeClr val="accent5">
            <a:lumMod val="75000"/>
          </a:schemeClr>
        </a:solidFill>
      </dgm:spPr>
      <dgm:t>
        <a:bodyPr/>
        <a:lstStyle/>
        <a:p>
          <a:r>
            <a:rPr lang="en-GB" noProof="0" dirty="0"/>
            <a:t>Date here </a:t>
          </a:r>
          <a:br>
            <a:rPr lang="en-GB" noProof="0" dirty="0"/>
          </a:br>
          <a:r>
            <a:rPr lang="en-GB" noProof="0" dirty="0"/>
            <a:t>Event</a:t>
          </a:r>
        </a:p>
      </dgm:t>
    </dgm:pt>
    <dgm:pt modelId="{626FBF73-6048-2745-AEAB-A2E1FC09CFD3}" type="parTrans" cxnId="{47FC29C7-8E4F-014B-B27F-5613F78DCFB2}">
      <dgm:prSet/>
      <dgm:spPr/>
      <dgm:t>
        <a:bodyPr/>
        <a:lstStyle/>
        <a:p>
          <a:endParaRPr lang="en-GB"/>
        </a:p>
      </dgm:t>
    </dgm:pt>
    <dgm:pt modelId="{5A3D5D82-5598-994D-9E34-7B10048BBB8C}" type="sibTrans" cxnId="{47FC29C7-8E4F-014B-B27F-5613F78DCFB2}">
      <dgm:prSet/>
      <dgm:spPr/>
      <dgm:t>
        <a:bodyPr/>
        <a:lstStyle/>
        <a:p>
          <a:endParaRPr lang="en-GB"/>
        </a:p>
      </dgm:t>
    </dgm:pt>
    <dgm:pt modelId="{064A2BF0-0F12-D844-B228-44396F80728F}">
      <dgm:prSet phldrT="[Text]"/>
      <dgm:spPr>
        <a:solidFill>
          <a:schemeClr val="accent6">
            <a:lumMod val="75000"/>
          </a:schemeClr>
        </a:solidFill>
      </dgm:spPr>
      <dgm:t>
        <a:bodyPr/>
        <a:lstStyle/>
        <a:p>
          <a:r>
            <a:rPr lang="en-GB" noProof="0" dirty="0"/>
            <a:t>Date here</a:t>
          </a:r>
          <a:br>
            <a:rPr lang="en-GB" noProof="0" dirty="0"/>
          </a:br>
          <a:r>
            <a:rPr lang="en-GB" noProof="0" dirty="0"/>
            <a:t>Event</a:t>
          </a:r>
        </a:p>
      </dgm:t>
    </dgm:pt>
    <dgm:pt modelId="{62DAA792-5ADC-0C43-B371-7C20A6160BF3}" type="parTrans" cxnId="{66D861C2-3FF4-4E4B-9089-EC6E390BF885}">
      <dgm:prSet/>
      <dgm:spPr/>
      <dgm:t>
        <a:bodyPr/>
        <a:lstStyle/>
        <a:p>
          <a:endParaRPr lang="en-GB"/>
        </a:p>
      </dgm:t>
    </dgm:pt>
    <dgm:pt modelId="{4EE72BA8-0F3B-B049-BF47-F453B9EDBA43}" type="sibTrans" cxnId="{66D861C2-3FF4-4E4B-9089-EC6E390BF885}">
      <dgm:prSet/>
      <dgm:spPr/>
      <dgm:t>
        <a:bodyPr/>
        <a:lstStyle/>
        <a:p>
          <a:endParaRPr lang="en-GB"/>
        </a:p>
      </dgm:t>
    </dgm:pt>
    <dgm:pt modelId="{981B67D0-ECCB-5B45-A4CE-57460DF92982}" type="pres">
      <dgm:prSet presAssocID="{B80DC7A9-3D5D-944C-9C78-425BF0C347E5}" presName="Name0" presStyleCnt="0">
        <dgm:presLayoutVars>
          <dgm:dir/>
          <dgm:animLvl val="lvl"/>
          <dgm:resizeHandles val="exact"/>
        </dgm:presLayoutVars>
      </dgm:prSet>
      <dgm:spPr/>
    </dgm:pt>
    <dgm:pt modelId="{4DAE114A-828C-1146-8AC9-566D4669EE8B}" type="pres">
      <dgm:prSet presAssocID="{5B00B812-A131-A54B-882D-71340ABB4F29}" presName="parTxOnly" presStyleLbl="node1" presStyleIdx="0" presStyleCnt="5">
        <dgm:presLayoutVars>
          <dgm:chMax val="0"/>
          <dgm:chPref val="0"/>
          <dgm:bulletEnabled val="1"/>
        </dgm:presLayoutVars>
      </dgm:prSet>
      <dgm:spPr/>
    </dgm:pt>
    <dgm:pt modelId="{0BBBB8F9-14C5-A143-A929-D447550675D5}" type="pres">
      <dgm:prSet presAssocID="{E72C69E8-3F61-7042-92A8-0BE708FC5607}" presName="parTxOnlySpace" presStyleCnt="0"/>
      <dgm:spPr/>
    </dgm:pt>
    <dgm:pt modelId="{8583D8C3-4CB0-BB46-87E1-4DDA2BD8470D}" type="pres">
      <dgm:prSet presAssocID="{A501F0EA-7123-BB4D-BB1D-A040B4B25C83}" presName="parTxOnly" presStyleLbl="node1" presStyleIdx="1" presStyleCnt="5">
        <dgm:presLayoutVars>
          <dgm:chMax val="0"/>
          <dgm:chPref val="0"/>
          <dgm:bulletEnabled val="1"/>
        </dgm:presLayoutVars>
      </dgm:prSet>
      <dgm:spPr/>
    </dgm:pt>
    <dgm:pt modelId="{1D0E31B6-D096-A24D-9B8E-6FA2C3A1B6C6}" type="pres">
      <dgm:prSet presAssocID="{28F24A34-EFA5-5246-8F7C-2E7882943AD2}" presName="parTxOnlySpace" presStyleCnt="0"/>
      <dgm:spPr/>
    </dgm:pt>
    <dgm:pt modelId="{E5ECE468-C387-3744-9076-EBCB506AF199}" type="pres">
      <dgm:prSet presAssocID="{16F8AB8F-06D5-C140-BBC4-CE8D005D49AB}" presName="parTxOnly" presStyleLbl="node1" presStyleIdx="2" presStyleCnt="5">
        <dgm:presLayoutVars>
          <dgm:chMax val="0"/>
          <dgm:chPref val="0"/>
          <dgm:bulletEnabled val="1"/>
        </dgm:presLayoutVars>
      </dgm:prSet>
      <dgm:spPr/>
    </dgm:pt>
    <dgm:pt modelId="{DD0A999D-CA71-0A44-900B-85036D437A3E}" type="pres">
      <dgm:prSet presAssocID="{A98F46F5-EED9-2E47-AA93-A9EA4EB86CE4}" presName="parTxOnlySpace" presStyleCnt="0"/>
      <dgm:spPr/>
    </dgm:pt>
    <dgm:pt modelId="{5D0E2E44-839D-3343-86CD-D836102C5F3C}" type="pres">
      <dgm:prSet presAssocID="{DD8D33E0-0434-4047-97DE-ABB92E160A2A}" presName="parTxOnly" presStyleLbl="node1" presStyleIdx="3" presStyleCnt="5">
        <dgm:presLayoutVars>
          <dgm:chMax val="0"/>
          <dgm:chPref val="0"/>
          <dgm:bulletEnabled val="1"/>
        </dgm:presLayoutVars>
      </dgm:prSet>
      <dgm:spPr/>
    </dgm:pt>
    <dgm:pt modelId="{9A52AFB3-A314-114D-8E18-79BFE9C739E4}" type="pres">
      <dgm:prSet presAssocID="{5A3D5D82-5598-994D-9E34-7B10048BBB8C}" presName="parTxOnlySpace" presStyleCnt="0"/>
      <dgm:spPr/>
    </dgm:pt>
    <dgm:pt modelId="{E6DEAD10-46E2-E44C-9A35-2E862A981048}" type="pres">
      <dgm:prSet presAssocID="{064A2BF0-0F12-D844-B228-44396F80728F}" presName="parTxOnly" presStyleLbl="node1" presStyleIdx="4" presStyleCnt="5">
        <dgm:presLayoutVars>
          <dgm:chMax val="0"/>
          <dgm:chPref val="0"/>
          <dgm:bulletEnabled val="1"/>
        </dgm:presLayoutVars>
      </dgm:prSet>
      <dgm:spPr/>
    </dgm:pt>
  </dgm:ptLst>
  <dgm:cxnLst>
    <dgm:cxn modelId="{7FA58329-11FC-B64B-A633-71337E3503A4}" type="presOf" srcId="{B80DC7A9-3D5D-944C-9C78-425BF0C347E5}" destId="{981B67D0-ECCB-5B45-A4CE-57460DF92982}" srcOrd="0" destOrd="0" presId="urn:microsoft.com/office/officeart/2005/8/layout/chevron1"/>
    <dgm:cxn modelId="{B43AC163-FD7C-7143-B35A-439A878BEAAB}" type="presOf" srcId="{16F8AB8F-06D5-C140-BBC4-CE8D005D49AB}" destId="{E5ECE468-C387-3744-9076-EBCB506AF199}" srcOrd="0" destOrd="0" presId="urn:microsoft.com/office/officeart/2005/8/layout/chevron1"/>
    <dgm:cxn modelId="{FFEF6646-1D5B-7242-B536-A3DA5FD33EEE}" type="presOf" srcId="{DD8D33E0-0434-4047-97DE-ABB92E160A2A}" destId="{5D0E2E44-839D-3343-86CD-D836102C5F3C}" srcOrd="0" destOrd="0" presId="urn:microsoft.com/office/officeart/2005/8/layout/chevron1"/>
    <dgm:cxn modelId="{C7A97679-373E-4244-ABEE-B96EEDEB9253}" srcId="{B80DC7A9-3D5D-944C-9C78-425BF0C347E5}" destId="{A501F0EA-7123-BB4D-BB1D-A040B4B25C83}" srcOrd="1" destOrd="0" parTransId="{8331BE4B-AA37-404E-BFD4-24C9D7AFF65C}" sibTransId="{28F24A34-EFA5-5246-8F7C-2E7882943AD2}"/>
    <dgm:cxn modelId="{BF37BC8F-9625-E741-80FF-BE584FC6514E}" type="presOf" srcId="{064A2BF0-0F12-D844-B228-44396F80728F}" destId="{E6DEAD10-46E2-E44C-9A35-2E862A981048}" srcOrd="0" destOrd="0" presId="urn:microsoft.com/office/officeart/2005/8/layout/chevron1"/>
    <dgm:cxn modelId="{872C4D99-638A-0F49-9CD3-660FB5618686}" type="presOf" srcId="{5B00B812-A131-A54B-882D-71340ABB4F29}" destId="{4DAE114A-828C-1146-8AC9-566D4669EE8B}" srcOrd="0" destOrd="0" presId="urn:microsoft.com/office/officeart/2005/8/layout/chevron1"/>
    <dgm:cxn modelId="{66D861C2-3FF4-4E4B-9089-EC6E390BF885}" srcId="{B80DC7A9-3D5D-944C-9C78-425BF0C347E5}" destId="{064A2BF0-0F12-D844-B228-44396F80728F}" srcOrd="4" destOrd="0" parTransId="{62DAA792-5ADC-0C43-B371-7C20A6160BF3}" sibTransId="{4EE72BA8-0F3B-B049-BF47-F453B9EDBA43}"/>
    <dgm:cxn modelId="{F6DD4CC4-D1BE-B14D-9F7C-B0E2EE193A7D}" srcId="{B80DC7A9-3D5D-944C-9C78-425BF0C347E5}" destId="{5B00B812-A131-A54B-882D-71340ABB4F29}" srcOrd="0" destOrd="0" parTransId="{4BB0A2F7-167D-0844-B241-3083CC0A4BAD}" sibTransId="{E72C69E8-3F61-7042-92A8-0BE708FC5607}"/>
    <dgm:cxn modelId="{47FC29C7-8E4F-014B-B27F-5613F78DCFB2}" srcId="{B80DC7A9-3D5D-944C-9C78-425BF0C347E5}" destId="{DD8D33E0-0434-4047-97DE-ABB92E160A2A}" srcOrd="3" destOrd="0" parTransId="{626FBF73-6048-2745-AEAB-A2E1FC09CFD3}" sibTransId="{5A3D5D82-5598-994D-9E34-7B10048BBB8C}"/>
    <dgm:cxn modelId="{DBB8EADE-CE80-DC47-8DEF-8991C4261AE6}" srcId="{B80DC7A9-3D5D-944C-9C78-425BF0C347E5}" destId="{16F8AB8F-06D5-C140-BBC4-CE8D005D49AB}" srcOrd="2" destOrd="0" parTransId="{752558DE-C192-B84A-B677-81AE974C3B75}" sibTransId="{A98F46F5-EED9-2E47-AA93-A9EA4EB86CE4}"/>
    <dgm:cxn modelId="{F67B1EF8-2E0A-2D4A-8CF0-6C5123F359E9}" type="presOf" srcId="{A501F0EA-7123-BB4D-BB1D-A040B4B25C83}" destId="{8583D8C3-4CB0-BB46-87E1-4DDA2BD8470D}" srcOrd="0" destOrd="0" presId="urn:microsoft.com/office/officeart/2005/8/layout/chevron1"/>
    <dgm:cxn modelId="{E173DE43-438E-514C-9817-612A3B19C3F6}" type="presParOf" srcId="{981B67D0-ECCB-5B45-A4CE-57460DF92982}" destId="{4DAE114A-828C-1146-8AC9-566D4669EE8B}" srcOrd="0" destOrd="0" presId="urn:microsoft.com/office/officeart/2005/8/layout/chevron1"/>
    <dgm:cxn modelId="{D157B6B4-FDEA-D942-9E47-770BCC255445}" type="presParOf" srcId="{981B67D0-ECCB-5B45-A4CE-57460DF92982}" destId="{0BBBB8F9-14C5-A143-A929-D447550675D5}" srcOrd="1" destOrd="0" presId="urn:microsoft.com/office/officeart/2005/8/layout/chevron1"/>
    <dgm:cxn modelId="{84BB9007-8191-E444-AE2B-30C7152E1BD0}" type="presParOf" srcId="{981B67D0-ECCB-5B45-A4CE-57460DF92982}" destId="{8583D8C3-4CB0-BB46-87E1-4DDA2BD8470D}" srcOrd="2" destOrd="0" presId="urn:microsoft.com/office/officeart/2005/8/layout/chevron1"/>
    <dgm:cxn modelId="{31FB50F2-5E20-FE47-A06C-F66B8DD1C120}" type="presParOf" srcId="{981B67D0-ECCB-5B45-A4CE-57460DF92982}" destId="{1D0E31B6-D096-A24D-9B8E-6FA2C3A1B6C6}" srcOrd="3" destOrd="0" presId="urn:microsoft.com/office/officeart/2005/8/layout/chevron1"/>
    <dgm:cxn modelId="{898F7DA2-C775-9348-8D19-D4C242042ADF}" type="presParOf" srcId="{981B67D0-ECCB-5B45-A4CE-57460DF92982}" destId="{E5ECE468-C387-3744-9076-EBCB506AF199}" srcOrd="4" destOrd="0" presId="urn:microsoft.com/office/officeart/2005/8/layout/chevron1"/>
    <dgm:cxn modelId="{49094E39-A6B9-5A49-8DEA-E4CAF85FF9F7}" type="presParOf" srcId="{981B67D0-ECCB-5B45-A4CE-57460DF92982}" destId="{DD0A999D-CA71-0A44-900B-85036D437A3E}" srcOrd="5" destOrd="0" presId="urn:microsoft.com/office/officeart/2005/8/layout/chevron1"/>
    <dgm:cxn modelId="{F158B1B9-D292-D943-BCB8-E9BC742BA7C8}" type="presParOf" srcId="{981B67D0-ECCB-5B45-A4CE-57460DF92982}" destId="{5D0E2E44-839D-3343-86CD-D836102C5F3C}" srcOrd="6" destOrd="0" presId="urn:microsoft.com/office/officeart/2005/8/layout/chevron1"/>
    <dgm:cxn modelId="{9DFB64C7-23CF-3341-8300-CEE1BEFD845C}" type="presParOf" srcId="{981B67D0-ECCB-5B45-A4CE-57460DF92982}" destId="{9A52AFB3-A314-114D-8E18-79BFE9C739E4}" srcOrd="7" destOrd="0" presId="urn:microsoft.com/office/officeart/2005/8/layout/chevron1"/>
    <dgm:cxn modelId="{7749160C-AAAE-4744-8726-B5E7A610E0CB}" type="presParOf" srcId="{981B67D0-ECCB-5B45-A4CE-57460DF92982}" destId="{E6DEAD10-46E2-E44C-9A35-2E862A981048}"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E114A-828C-1146-8AC9-566D4669EE8B}">
      <dsp:nvSpPr>
        <dsp:cNvPr id="0" name=""/>
        <dsp:cNvSpPr/>
      </dsp:nvSpPr>
      <dsp:spPr>
        <a:xfrm>
          <a:off x="2768" y="1396274"/>
          <a:ext cx="2464252" cy="985701"/>
        </a:xfrm>
        <a:prstGeom prst="chevron">
          <a:avLst/>
        </a:prstGeom>
        <a:solidFill>
          <a:schemeClr val="accent3">
            <a:hueOff val="0"/>
            <a:satOff val="0"/>
            <a:lumOff val="0"/>
            <a:alphaOff val="0"/>
          </a:schemeClr>
        </a:solidFill>
        <a:ln w="12700" cap="flat" cmpd="sng" algn="ctr">
          <a:solidFill>
            <a:schemeClr val="bg1">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noProof="0" dirty="0"/>
            <a:t>Date here</a:t>
          </a:r>
          <a:br>
            <a:rPr lang="en-GB" sz="2400" kern="1200" noProof="0" dirty="0"/>
          </a:br>
          <a:r>
            <a:rPr lang="en-GB" sz="2400" kern="1200" noProof="0" dirty="0"/>
            <a:t>Event</a:t>
          </a:r>
        </a:p>
      </dsp:txBody>
      <dsp:txXfrm>
        <a:off x="495619" y="1396274"/>
        <a:ext cx="1478551" cy="985701"/>
      </dsp:txXfrm>
    </dsp:sp>
    <dsp:sp modelId="{8583D8C3-4CB0-BB46-87E1-4DDA2BD8470D}">
      <dsp:nvSpPr>
        <dsp:cNvPr id="0" name=""/>
        <dsp:cNvSpPr/>
      </dsp:nvSpPr>
      <dsp:spPr>
        <a:xfrm>
          <a:off x="2220596" y="1396274"/>
          <a:ext cx="2464252" cy="985701"/>
        </a:xfrm>
        <a:prstGeom prst="chevron">
          <a:avLst/>
        </a:prstGeom>
        <a:solidFill>
          <a:schemeClr val="accent3">
            <a:hueOff val="-1131385"/>
            <a:satOff val="0"/>
            <a:lumOff val="5735"/>
            <a:alphaOff val="0"/>
          </a:schemeClr>
        </a:solidFill>
        <a:ln w="12700" cap="flat" cmpd="sng" algn="ctr">
          <a:solidFill>
            <a:schemeClr val="accent3">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noProof="0" dirty="0"/>
            <a:t>Date here</a:t>
          </a:r>
          <a:br>
            <a:rPr lang="en-GB" sz="2400" kern="1200" noProof="0" dirty="0"/>
          </a:br>
          <a:r>
            <a:rPr lang="en-GB" sz="2400" kern="1200" noProof="0" dirty="0"/>
            <a:t>Event</a:t>
          </a:r>
        </a:p>
      </dsp:txBody>
      <dsp:txXfrm>
        <a:off x="2713447" y="1396274"/>
        <a:ext cx="1478551" cy="985701"/>
      </dsp:txXfrm>
    </dsp:sp>
    <dsp:sp modelId="{E5ECE468-C387-3744-9076-EBCB506AF199}">
      <dsp:nvSpPr>
        <dsp:cNvPr id="0" name=""/>
        <dsp:cNvSpPr/>
      </dsp:nvSpPr>
      <dsp:spPr>
        <a:xfrm>
          <a:off x="4438423" y="1396274"/>
          <a:ext cx="2464252" cy="985701"/>
        </a:xfrm>
        <a:prstGeom prst="chevron">
          <a:avLst/>
        </a:prstGeom>
        <a:solidFill>
          <a:schemeClr val="accent3">
            <a:hueOff val="-2262771"/>
            <a:satOff val="0"/>
            <a:lumOff val="11470"/>
            <a:alphaOff val="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noProof="0" dirty="0"/>
            <a:t>Date here</a:t>
          </a:r>
          <a:br>
            <a:rPr lang="en-GB" sz="2400" kern="1200" noProof="0" dirty="0"/>
          </a:br>
          <a:r>
            <a:rPr lang="en-GB" sz="2400" kern="1200" noProof="0" dirty="0"/>
            <a:t>Event</a:t>
          </a:r>
        </a:p>
      </dsp:txBody>
      <dsp:txXfrm>
        <a:off x="4931274" y="1396274"/>
        <a:ext cx="1478551" cy="985701"/>
      </dsp:txXfrm>
    </dsp:sp>
    <dsp:sp modelId="{5D0E2E44-839D-3343-86CD-D836102C5F3C}">
      <dsp:nvSpPr>
        <dsp:cNvPr id="0" name=""/>
        <dsp:cNvSpPr/>
      </dsp:nvSpPr>
      <dsp:spPr>
        <a:xfrm>
          <a:off x="6656251" y="1396274"/>
          <a:ext cx="2464252" cy="985701"/>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noProof="0" dirty="0"/>
            <a:t>Date here </a:t>
          </a:r>
          <a:br>
            <a:rPr lang="en-GB" sz="2400" kern="1200" noProof="0" dirty="0"/>
          </a:br>
          <a:r>
            <a:rPr lang="en-GB" sz="2400" kern="1200" noProof="0" dirty="0"/>
            <a:t>Event</a:t>
          </a:r>
        </a:p>
      </dsp:txBody>
      <dsp:txXfrm>
        <a:off x="7149102" y="1396274"/>
        <a:ext cx="1478551" cy="985701"/>
      </dsp:txXfrm>
    </dsp:sp>
    <dsp:sp modelId="{E6DEAD10-46E2-E44C-9A35-2E862A981048}">
      <dsp:nvSpPr>
        <dsp:cNvPr id="0" name=""/>
        <dsp:cNvSpPr/>
      </dsp:nvSpPr>
      <dsp:spPr>
        <a:xfrm>
          <a:off x="8874078" y="1396274"/>
          <a:ext cx="2464252" cy="985701"/>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noProof="0" dirty="0"/>
            <a:t>Date here</a:t>
          </a:r>
          <a:br>
            <a:rPr lang="en-GB" sz="2400" kern="1200" noProof="0" dirty="0"/>
          </a:br>
          <a:r>
            <a:rPr lang="en-GB" sz="2400" kern="1200" noProof="0" dirty="0"/>
            <a:t>Event</a:t>
          </a:r>
        </a:p>
      </dsp:txBody>
      <dsp:txXfrm>
        <a:off x="9366929" y="1396274"/>
        <a:ext cx="1478551" cy="9857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0.79019</cdr:x>
      <cdr:y>0.52505</cdr:y>
    </cdr:from>
    <cdr:to>
      <cdr:x>0.91586</cdr:x>
      <cdr:y>0.59517</cdr:y>
    </cdr:to>
    <cdr:sp macro="" textlink="">
      <cdr:nvSpPr>
        <cdr:cNvPr id="2" name="TextBox 1">
          <a:extLst xmlns:a="http://schemas.openxmlformats.org/drawingml/2006/main">
            <a:ext uri="{FF2B5EF4-FFF2-40B4-BE49-F238E27FC236}">
              <a16:creationId xmlns:a16="http://schemas.microsoft.com/office/drawing/2014/main" id="{741B687B-99D7-40DA-8807-9EC406FA25F7}"/>
            </a:ext>
          </a:extLst>
        </cdr:cNvPr>
        <cdr:cNvSpPr txBox="1"/>
      </cdr:nvSpPr>
      <cdr:spPr>
        <a:xfrm xmlns:a="http://schemas.openxmlformats.org/drawingml/2006/main">
          <a:off x="4124547" y="1843756"/>
          <a:ext cx="655983"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dirty="0"/>
            <a:t>Series 2</a:t>
          </a:r>
        </a:p>
      </cdr:txBody>
    </cdr:sp>
  </cdr:relSizeAnchor>
  <cdr:relSizeAnchor xmlns:cdr="http://schemas.openxmlformats.org/drawingml/2006/chartDrawing">
    <cdr:from>
      <cdr:x>0.85315</cdr:x>
      <cdr:y>0.49413</cdr:y>
    </cdr:from>
    <cdr:to>
      <cdr:x>0.85315</cdr:x>
      <cdr:y>0.53619</cdr:y>
    </cdr:to>
    <cdr:cxnSp macro="">
      <cdr:nvCxnSpPr>
        <cdr:cNvPr id="3" name="Straight Connector 2">
          <a:extLst xmlns:a="http://schemas.openxmlformats.org/drawingml/2006/main">
            <a:ext uri="{FF2B5EF4-FFF2-40B4-BE49-F238E27FC236}">
              <a16:creationId xmlns:a16="http://schemas.microsoft.com/office/drawing/2014/main" id="{5FA5EA28-B6B7-D870-5C9C-811332D186A8}"/>
            </a:ext>
          </a:extLst>
        </cdr:cNvPr>
        <cdr:cNvCxnSpPr>
          <a:cxnSpLocks xmlns:a="http://schemas.openxmlformats.org/drawingml/2006/main"/>
        </cdr:cNvCxnSpPr>
      </cdr:nvCxnSpPr>
      <cdr:spPr>
        <a:xfrm xmlns:a="http://schemas.openxmlformats.org/drawingml/2006/main">
          <a:off x="4453185" y="1735168"/>
          <a:ext cx="1" cy="147707"/>
        </a:xfrm>
        <a:prstGeom xmlns:a="http://schemas.openxmlformats.org/drawingml/2006/main" prst="line">
          <a:avLst/>
        </a:prstGeom>
        <a:ln xmlns:a="http://schemas.openxmlformats.org/drawingml/2006/main" w="12700">
          <a:solidFill>
            <a:srgbClr val="11273B"/>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AB730-C678-F54E-B0F5-84D0A197249E}" type="datetimeFigureOut">
              <a:rPr lang="en-US" smtClean="0"/>
              <a:t>9/7/2025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208CF-6D31-B34E-9D95-EC615C533640}" type="slidenum">
              <a:rPr lang="en-US" smtClean="0"/>
              <a:t>‹#›</a:t>
            </a:fld>
            <a:endParaRPr lang="en-US"/>
          </a:p>
        </p:txBody>
      </p:sp>
    </p:spTree>
    <p:extLst>
      <p:ext uri="{BB962C8B-B14F-4D97-AF65-F5344CB8AC3E}">
        <p14:creationId xmlns:p14="http://schemas.microsoft.com/office/powerpoint/2010/main" val="70623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Don't need to go into detail about which models for physics beyond the SM</a:t>
            </a:r>
            <a:endParaRPr lang="en-GB" dirty="0"/>
          </a:p>
        </p:txBody>
      </p:sp>
      <p:sp>
        <p:nvSpPr>
          <p:cNvPr id="4" name="Slide Number Placeholder 3"/>
          <p:cNvSpPr>
            <a:spLocks noGrp="1"/>
          </p:cNvSpPr>
          <p:nvPr>
            <p:ph type="sldNum" sz="quarter" idx="5"/>
          </p:nvPr>
        </p:nvSpPr>
        <p:spPr/>
        <p:txBody>
          <a:bodyPr/>
          <a:lstStyle/>
          <a:p>
            <a:fld id="{93B208CF-6D31-B34E-9D95-EC615C533640}" type="slidenum">
              <a:rPr lang="en-US" smtClean="0"/>
              <a:t>2</a:t>
            </a:fld>
            <a:endParaRPr lang="en-US"/>
          </a:p>
        </p:txBody>
      </p:sp>
    </p:spTree>
    <p:extLst>
      <p:ext uri="{BB962C8B-B14F-4D97-AF65-F5344CB8AC3E}">
        <p14:creationId xmlns:p14="http://schemas.microsoft.com/office/powerpoint/2010/main" val="3847231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Describe plot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Keeping external dimension of cavities the same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This has been conducted for universal ALPHA, ignoring composition dependence, as to be most general. Expect that reach of constraints, for models allowing composition dependent alpha, could extend constraints. </a:t>
            </a:r>
          </a:p>
          <a:p>
            <a:pPr marL="171450" indent="-171450">
              <a:buFont typeface="Arial" panose="020B0604020202020204" pitchFamily="34" charset="0"/>
              <a:buChar char="•"/>
            </a:pPr>
            <a:r>
              <a:rPr lang="en-GB" dirty="0"/>
              <a:t>Old constraints cannot be trusted above the blue dashed line.</a:t>
            </a:r>
          </a:p>
          <a:p>
            <a:pPr marL="171450" indent="-171450">
              <a:buFont typeface="Arial" panose="020B0604020202020204" pitchFamily="34" charset="0"/>
              <a:buChar char="•"/>
            </a:pPr>
            <a:r>
              <a:rPr lang="en-GB" dirty="0"/>
              <a:t>Turning point in force – should be present for previous constraints.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Different heights – find that at large alpha, experiment at R/2 above surface is preferred.</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3B208CF-6D31-B34E-9D95-EC615C533640}" type="slidenum">
              <a:rPr lang="en-US" smtClean="0"/>
              <a:t>11</a:t>
            </a:fld>
            <a:endParaRPr lang="en-US"/>
          </a:p>
        </p:txBody>
      </p:sp>
    </p:spTree>
    <p:extLst>
      <p:ext uri="{BB962C8B-B14F-4D97-AF65-F5344CB8AC3E}">
        <p14:creationId xmlns:p14="http://schemas.microsoft.com/office/powerpoint/2010/main" val="330428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C12B0-E20D-FCB2-9A78-1C97C01C3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E38D2-A867-5F24-B7EB-53159CA68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206A7-3B19-BD94-8073-1C15FD2B963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E028685-A168-A8B8-27CC-C9EC2F6A4C1D}"/>
              </a:ext>
            </a:extLst>
          </p:cNvPr>
          <p:cNvSpPr>
            <a:spLocks noGrp="1"/>
          </p:cNvSpPr>
          <p:nvPr>
            <p:ph type="sldNum" sz="quarter" idx="5"/>
          </p:nvPr>
        </p:nvSpPr>
        <p:spPr/>
        <p:txBody>
          <a:bodyPr/>
          <a:lstStyle/>
          <a:p>
            <a:fld id="{93B208CF-6D31-B34E-9D95-EC615C533640}" type="slidenum">
              <a:rPr lang="en-US" smtClean="0"/>
              <a:t>13</a:t>
            </a:fld>
            <a:endParaRPr lang="en-US"/>
          </a:p>
        </p:txBody>
      </p:sp>
    </p:spTree>
    <p:extLst>
      <p:ext uri="{BB962C8B-B14F-4D97-AF65-F5344CB8AC3E}">
        <p14:creationId xmlns:p14="http://schemas.microsoft.com/office/powerpoint/2010/main" val="1201222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4295E-4251-8D77-861E-400AB98DF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99D24-E044-D1A0-DB35-A18385E300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48F3FD-D1D6-CBBD-B691-30638499B7C3}"/>
              </a:ext>
            </a:extLst>
          </p:cNvPr>
          <p:cNvSpPr>
            <a:spLocks noGrp="1"/>
          </p:cNvSpPr>
          <p:nvPr>
            <p:ph type="body" idx="1"/>
          </p:nvPr>
        </p:nvSpPr>
        <p:spPr/>
        <p:txBody>
          <a:bodyPr/>
          <a:lstStyle/>
          <a:p>
            <a:r>
              <a:rPr lang="en-GB" dirty="0"/>
              <a:t>Logarithmic vs linearly spaced – cannot show true height</a:t>
            </a:r>
          </a:p>
        </p:txBody>
      </p:sp>
      <p:sp>
        <p:nvSpPr>
          <p:cNvPr id="4" name="Slide Number Placeholder 3">
            <a:extLst>
              <a:ext uri="{FF2B5EF4-FFF2-40B4-BE49-F238E27FC236}">
                <a16:creationId xmlns:a16="http://schemas.microsoft.com/office/drawing/2014/main" id="{26CAEE3D-C67D-F78B-C5D3-7BE53D7D142A}"/>
              </a:ext>
            </a:extLst>
          </p:cNvPr>
          <p:cNvSpPr>
            <a:spLocks noGrp="1"/>
          </p:cNvSpPr>
          <p:nvPr>
            <p:ph type="sldNum" sz="quarter" idx="5"/>
          </p:nvPr>
        </p:nvSpPr>
        <p:spPr/>
        <p:txBody>
          <a:bodyPr/>
          <a:lstStyle/>
          <a:p>
            <a:fld id="{93B208CF-6D31-B34E-9D95-EC615C533640}" type="slidenum">
              <a:rPr lang="en-US" smtClean="0"/>
              <a:t>14</a:t>
            </a:fld>
            <a:endParaRPr lang="en-US"/>
          </a:p>
        </p:txBody>
      </p:sp>
    </p:spTree>
    <p:extLst>
      <p:ext uri="{BB962C8B-B14F-4D97-AF65-F5344CB8AC3E}">
        <p14:creationId xmlns:p14="http://schemas.microsoft.com/office/powerpoint/2010/main" val="3526461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Colour</a:t>
            </a:r>
            <a:r>
              <a:rPr lang="en-US">
                <a:latin typeface="Calibri"/>
                <a:ea typeface="Calibri"/>
                <a:cs typeface="Calibri"/>
              </a:rPr>
              <a:t> should not be used to denote meaning without some alternative visual reference such as labels, texture, shapes or patterns. Nearly one-in-twenty people are </a:t>
            </a:r>
            <a:r>
              <a:rPr lang="en-US" err="1">
                <a:latin typeface="Calibri"/>
                <a:ea typeface="Calibri"/>
                <a:cs typeface="Calibri"/>
              </a:rPr>
              <a:t>colour</a:t>
            </a:r>
            <a:r>
              <a:rPr lang="en-US">
                <a:latin typeface="Calibri"/>
                <a:ea typeface="Calibri"/>
                <a:cs typeface="Calibri"/>
              </a:rPr>
              <a:t> blind, and there are many different types of </a:t>
            </a:r>
            <a:r>
              <a:rPr lang="en-US" err="1">
                <a:latin typeface="Calibri"/>
                <a:ea typeface="Calibri"/>
                <a:cs typeface="Calibri"/>
              </a:rPr>
              <a:t>colour</a:t>
            </a:r>
            <a:r>
              <a:rPr lang="en-US">
                <a:latin typeface="Calibri"/>
                <a:ea typeface="Calibri"/>
                <a:cs typeface="Calibri"/>
              </a:rPr>
              <a:t> blindness, not simply red-green or blue-yellow. </a:t>
            </a:r>
            <a:endParaRPr lang="en-US"/>
          </a:p>
          <a:p>
            <a:endParaRPr lang="en-US">
              <a:latin typeface="Calibri"/>
              <a:ea typeface="Calibri"/>
              <a:cs typeface="Calibri"/>
            </a:endParaRPr>
          </a:p>
          <a:p>
            <a:r>
              <a:rPr lang="en-US">
                <a:latin typeface="Calibri"/>
                <a:ea typeface="Calibri"/>
                <a:cs typeface="Calibri"/>
              </a:rPr>
              <a:t>Contrast will be different for people with </a:t>
            </a:r>
            <a:r>
              <a:rPr lang="en-US" err="1">
                <a:latin typeface="Calibri"/>
                <a:ea typeface="Calibri"/>
                <a:cs typeface="Calibri"/>
              </a:rPr>
              <a:t>colour</a:t>
            </a:r>
            <a:r>
              <a:rPr lang="en-US">
                <a:latin typeface="Calibri"/>
                <a:ea typeface="Calibri"/>
                <a:cs typeface="Calibri"/>
              </a:rPr>
              <a:t> blindness. Charts may need particular attention. </a:t>
            </a:r>
            <a:r>
              <a:rPr lang="en-US" err="1">
                <a:latin typeface="Calibri"/>
                <a:ea typeface="Calibri"/>
                <a:cs typeface="Calibri"/>
              </a:rPr>
              <a:t>Colour</a:t>
            </a:r>
            <a:r>
              <a:rPr lang="en-US">
                <a:latin typeface="Calibri"/>
                <a:ea typeface="Calibri"/>
                <a:cs typeface="Calibri"/>
              </a:rPr>
              <a:t> sounds like an easy accessibility fix, but it is surprising how much we take for granted. If you are changing the </a:t>
            </a:r>
            <a:r>
              <a:rPr lang="en-US" err="1">
                <a:latin typeface="Calibri"/>
                <a:ea typeface="Calibri"/>
                <a:cs typeface="Calibri"/>
              </a:rPr>
              <a:t>colour</a:t>
            </a:r>
            <a:r>
              <a:rPr lang="en-US">
                <a:latin typeface="Calibri"/>
                <a:ea typeface="Calibri"/>
                <a:cs typeface="Calibri"/>
              </a:rPr>
              <a:t> of anything for a reason, think about accessibility – its easy to forget that some people may see things differently.</a:t>
            </a:r>
          </a:p>
          <a:p>
            <a:endParaRPr lang="en-US">
              <a:latin typeface="Calibri"/>
              <a:cs typeface="Calibri"/>
            </a:endParaRPr>
          </a:p>
          <a:p>
            <a:r>
              <a:rPr lang="en-US">
                <a:latin typeface="Calibri"/>
                <a:ea typeface="Calibri"/>
                <a:cs typeface="Calibri"/>
              </a:rPr>
              <a:t>Well created charts make the information much easier to understand for everyone, not just those of us with </a:t>
            </a:r>
            <a:r>
              <a:rPr lang="en-US" err="1">
                <a:latin typeface="Calibri"/>
                <a:ea typeface="Calibri"/>
                <a:cs typeface="Calibri"/>
              </a:rPr>
              <a:t>colour</a:t>
            </a:r>
            <a:r>
              <a:rPr lang="en-US">
                <a:latin typeface="Calibri"/>
                <a:ea typeface="Calibri"/>
                <a:cs typeface="Calibri"/>
              </a:rPr>
              <a:t> blindness. Labels mean the viewer does not have to keep referring to the legend to interpret the data, which is good for everybody.</a:t>
            </a:r>
            <a:endParaRPr lang="en-US">
              <a:cs typeface="Arial"/>
            </a:endParaRPr>
          </a:p>
          <a:p>
            <a:endParaRPr lang="en-GB"/>
          </a:p>
        </p:txBody>
      </p:sp>
      <p:sp>
        <p:nvSpPr>
          <p:cNvPr id="4" name="Slide Number Placeholder 3"/>
          <p:cNvSpPr>
            <a:spLocks noGrp="1"/>
          </p:cNvSpPr>
          <p:nvPr>
            <p:ph type="sldNum" sz="quarter" idx="5"/>
          </p:nvPr>
        </p:nvSpPr>
        <p:spPr/>
        <p:txBody>
          <a:bodyPr/>
          <a:lstStyle/>
          <a:p>
            <a:fld id="{93B208CF-6D31-B34E-9D95-EC615C533640}" type="slidenum">
              <a:rPr lang="en-US" smtClean="0"/>
              <a:t>42</a:t>
            </a:fld>
            <a:endParaRPr lang="en-US"/>
          </a:p>
        </p:txBody>
      </p:sp>
    </p:spTree>
    <p:extLst>
      <p:ext uri="{BB962C8B-B14F-4D97-AF65-F5344CB8AC3E}">
        <p14:creationId xmlns:p14="http://schemas.microsoft.com/office/powerpoint/2010/main" val="33555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Just say – induces shifts in &lt;Constants&gt;. Don't list off which couplings give which shifts</a:t>
            </a:r>
          </a:p>
        </p:txBody>
      </p:sp>
      <p:sp>
        <p:nvSpPr>
          <p:cNvPr id="4" name="Slide Number Placeholder 3"/>
          <p:cNvSpPr>
            <a:spLocks noGrp="1"/>
          </p:cNvSpPr>
          <p:nvPr>
            <p:ph type="sldNum" sz="quarter" idx="5"/>
          </p:nvPr>
        </p:nvSpPr>
        <p:spPr/>
        <p:txBody>
          <a:bodyPr/>
          <a:lstStyle/>
          <a:p>
            <a:fld id="{93B208CF-6D31-B34E-9D95-EC615C533640}" type="slidenum">
              <a:rPr lang="en-US" smtClean="0"/>
              <a:t>3</a:t>
            </a:fld>
            <a:endParaRPr lang="en-US"/>
          </a:p>
        </p:txBody>
      </p:sp>
    </p:spTree>
    <p:extLst>
      <p:ext uri="{BB962C8B-B14F-4D97-AF65-F5344CB8AC3E}">
        <p14:creationId xmlns:p14="http://schemas.microsoft.com/office/powerpoint/2010/main" val="2682425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Mention </a:t>
            </a:r>
            <a:r>
              <a:rPr lang="en-US" dirty="0" err="1">
                <a:ea typeface="Calibri"/>
                <a:cs typeface="Calibri"/>
              </a:rPr>
              <a:t>tha</a:t>
            </a:r>
            <a:r>
              <a:rPr lang="en-US" dirty="0">
                <a:ea typeface="Calibri"/>
                <a:cs typeface="Calibri"/>
              </a:rPr>
              <a:t> alpha can be +</a:t>
            </a:r>
            <a:r>
              <a:rPr lang="en-US" dirty="0" err="1">
                <a:ea typeface="Calibri"/>
                <a:cs typeface="Calibri"/>
              </a:rPr>
              <a:t>ve</a:t>
            </a:r>
            <a:r>
              <a:rPr lang="en-US" dirty="0">
                <a:ea typeface="Calibri"/>
                <a:cs typeface="Calibri"/>
              </a:rPr>
              <a:t> or –</a:t>
            </a:r>
            <a:r>
              <a:rPr lang="en-US" dirty="0" err="1">
                <a:ea typeface="Calibri"/>
                <a:cs typeface="Calibri"/>
              </a:rPr>
              <a:t>ve</a:t>
            </a:r>
            <a:r>
              <a:rPr lang="en-US" dirty="0">
                <a:ea typeface="Calibri"/>
                <a:cs typeface="Calibri"/>
              </a:rPr>
              <a:t>. Say that effective mass may be </a:t>
            </a:r>
            <a:r>
              <a:rPr lang="en-US" dirty="0" err="1">
                <a:ea typeface="Calibri"/>
                <a:cs typeface="Calibri"/>
              </a:rPr>
              <a:t>tachionic</a:t>
            </a:r>
          </a:p>
        </p:txBody>
      </p:sp>
      <p:sp>
        <p:nvSpPr>
          <p:cNvPr id="4" name="Slide Number Placeholder 3"/>
          <p:cNvSpPr>
            <a:spLocks noGrp="1"/>
          </p:cNvSpPr>
          <p:nvPr>
            <p:ph type="sldNum" sz="quarter" idx="5"/>
          </p:nvPr>
        </p:nvSpPr>
        <p:spPr/>
        <p:txBody>
          <a:bodyPr/>
          <a:lstStyle/>
          <a:p>
            <a:fld id="{93B208CF-6D31-B34E-9D95-EC615C533640}" type="slidenum">
              <a:rPr lang="en-US" smtClean="0"/>
              <a:t>4</a:t>
            </a:fld>
            <a:endParaRPr lang="en-US"/>
          </a:p>
        </p:txBody>
      </p:sp>
    </p:spTree>
    <p:extLst>
      <p:ext uri="{BB962C8B-B14F-4D97-AF65-F5344CB8AC3E}">
        <p14:creationId xmlns:p14="http://schemas.microsoft.com/office/powerpoint/2010/main" val="35340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Ensure you properly describe figure.</a:t>
            </a:r>
            <a:endParaRPr lang="en-GB" dirty="0"/>
          </a:p>
        </p:txBody>
      </p:sp>
      <p:sp>
        <p:nvSpPr>
          <p:cNvPr id="4" name="Slide Number Placeholder 3"/>
          <p:cNvSpPr>
            <a:spLocks noGrp="1"/>
          </p:cNvSpPr>
          <p:nvPr>
            <p:ph type="sldNum" sz="quarter" idx="5"/>
          </p:nvPr>
        </p:nvSpPr>
        <p:spPr/>
        <p:txBody>
          <a:bodyPr/>
          <a:lstStyle/>
          <a:p>
            <a:fld id="{93B208CF-6D31-B34E-9D95-EC615C533640}" type="slidenum">
              <a:rPr lang="en-US" smtClean="0"/>
              <a:t>5</a:t>
            </a:fld>
            <a:endParaRPr lang="en-US"/>
          </a:p>
        </p:txBody>
      </p:sp>
    </p:spTree>
    <p:extLst>
      <p:ext uri="{BB962C8B-B14F-4D97-AF65-F5344CB8AC3E}">
        <p14:creationId xmlns:p14="http://schemas.microsoft.com/office/powerpoint/2010/main" val="403366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Don't go into too much detail about what each experiment is. Just say EP, </a:t>
            </a:r>
            <a:r>
              <a:rPr lang="en-US" dirty="0" err="1">
                <a:ea typeface="Calibri"/>
                <a:cs typeface="Calibri"/>
              </a:rPr>
              <a:t>sens.</a:t>
            </a:r>
            <a:r>
              <a:rPr lang="en-US" dirty="0">
                <a:ea typeface="Calibri"/>
                <a:cs typeface="Calibri"/>
              </a:rPr>
              <a:t> to 5ths and A. clocks. </a:t>
            </a:r>
          </a:p>
        </p:txBody>
      </p:sp>
      <p:sp>
        <p:nvSpPr>
          <p:cNvPr id="4" name="Slide Number Placeholder 3"/>
          <p:cNvSpPr>
            <a:spLocks noGrp="1"/>
          </p:cNvSpPr>
          <p:nvPr>
            <p:ph type="sldNum" sz="quarter" idx="5"/>
          </p:nvPr>
        </p:nvSpPr>
        <p:spPr/>
        <p:txBody>
          <a:bodyPr/>
          <a:lstStyle/>
          <a:p>
            <a:fld id="{93B208CF-6D31-B34E-9D95-EC615C533640}" type="slidenum">
              <a:rPr lang="en-US" smtClean="0"/>
              <a:t>6</a:t>
            </a:fld>
            <a:endParaRPr lang="en-US"/>
          </a:p>
        </p:txBody>
      </p:sp>
    </p:spTree>
    <p:extLst>
      <p:ext uri="{BB962C8B-B14F-4D97-AF65-F5344CB8AC3E}">
        <p14:creationId xmlns:p14="http://schemas.microsoft.com/office/powerpoint/2010/main" val="69052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a typeface="Calibri"/>
                <a:cs typeface="Calibri"/>
              </a:rPr>
              <a:t>Edit </a:t>
            </a:r>
            <a:r>
              <a:rPr lang="en-GB" dirty="0">
                <a:ea typeface="Calibri"/>
                <a:cs typeface="Calibri"/>
              </a:rPr>
              <a:t>to only </a:t>
            </a:r>
            <a:r>
              <a:rPr lang="en-GB" err="1">
                <a:ea typeface="Calibri"/>
                <a:cs typeface="Calibri"/>
              </a:rPr>
              <a:t>menion</a:t>
            </a:r>
            <a:r>
              <a:rPr lang="en-GB" dirty="0">
                <a:ea typeface="Calibri"/>
                <a:cs typeface="Calibri"/>
              </a:rPr>
              <a:t> constant component of field – for simplicity. Have linear component in backup.</a:t>
            </a:r>
            <a:endParaRPr lang="en-GB" dirty="0"/>
          </a:p>
        </p:txBody>
      </p:sp>
      <p:sp>
        <p:nvSpPr>
          <p:cNvPr id="4" name="Slide Number Placeholder 3"/>
          <p:cNvSpPr>
            <a:spLocks noGrp="1"/>
          </p:cNvSpPr>
          <p:nvPr>
            <p:ph type="sldNum" sz="quarter" idx="5"/>
          </p:nvPr>
        </p:nvSpPr>
        <p:spPr/>
        <p:txBody>
          <a:bodyPr/>
          <a:lstStyle/>
          <a:p>
            <a:fld id="{93B208CF-6D31-B34E-9D95-EC615C533640}" type="slidenum">
              <a:rPr lang="en-US" smtClean="0"/>
              <a:t>7</a:t>
            </a:fld>
            <a:endParaRPr lang="en-US"/>
          </a:p>
        </p:txBody>
      </p:sp>
    </p:spTree>
    <p:extLst>
      <p:ext uri="{BB962C8B-B14F-4D97-AF65-F5344CB8AC3E}">
        <p14:creationId xmlns:p14="http://schemas.microsoft.com/office/powerpoint/2010/main" val="2069721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Logarithmic vs linearly spaced – cannot show true height. </a:t>
            </a:r>
            <a:r>
              <a:rPr lang="en-GB" b="1" dirty="0"/>
              <a:t>Edit </a:t>
            </a:r>
            <a:r>
              <a:rPr lang="en-GB" dirty="0"/>
              <a:t>to only include constant component of field. Have linear in backup.</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93B208CF-6D31-B34E-9D95-EC615C533640}" type="slidenum">
              <a:rPr lang="en-US" smtClean="0"/>
              <a:t>8</a:t>
            </a:fld>
            <a:endParaRPr lang="en-US"/>
          </a:p>
        </p:txBody>
      </p:sp>
    </p:spTree>
    <p:extLst>
      <p:ext uri="{BB962C8B-B14F-4D97-AF65-F5344CB8AC3E}">
        <p14:creationId xmlns:p14="http://schemas.microsoft.com/office/powerpoint/2010/main" val="353797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Additionally, whilst the boundary of the original constraints lies well outside the region in which the quadratic model of interactions is invalid, cavity effects cause our re-mapped values to intersect with this region. Constraints here cannot be developed without a more comprehensive model of scalar interactions.</a:t>
            </a:r>
          </a:p>
        </p:txBody>
      </p:sp>
      <p:sp>
        <p:nvSpPr>
          <p:cNvPr id="4" name="Slide Number Placeholder 3"/>
          <p:cNvSpPr>
            <a:spLocks noGrp="1"/>
          </p:cNvSpPr>
          <p:nvPr>
            <p:ph type="sldNum" sz="quarter" idx="5"/>
          </p:nvPr>
        </p:nvSpPr>
        <p:spPr/>
        <p:txBody>
          <a:bodyPr/>
          <a:lstStyle/>
          <a:p>
            <a:fld id="{93B208CF-6D31-B34E-9D95-EC615C533640}" type="slidenum">
              <a:rPr lang="en-US" smtClean="0"/>
              <a:t>9</a:t>
            </a:fld>
            <a:endParaRPr lang="en-US"/>
          </a:p>
        </p:txBody>
      </p:sp>
    </p:spTree>
    <p:extLst>
      <p:ext uri="{BB962C8B-B14F-4D97-AF65-F5344CB8AC3E}">
        <p14:creationId xmlns:p14="http://schemas.microsoft.com/office/powerpoint/2010/main" val="3026205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Cheap</a:t>
            </a:r>
          </a:p>
          <a:p>
            <a:pPr marL="171450" indent="-171450">
              <a:buFont typeface="Arial" panose="020B0604020202020204" pitchFamily="34" charset="0"/>
              <a:buChar char="•"/>
            </a:pPr>
            <a:r>
              <a:rPr lang="en-GB" dirty="0"/>
              <a:t>Form factor</a:t>
            </a:r>
          </a:p>
          <a:p>
            <a:pPr marL="171450" indent="-171450">
              <a:buFont typeface="Arial" panose="020B0604020202020204" pitchFamily="34" charset="0"/>
              <a:buChar char="•"/>
            </a:pPr>
            <a:r>
              <a:rPr lang="en-GB" dirty="0"/>
              <a:t>Use satellite as test mass, rather than having the satellite contain test masses.</a:t>
            </a:r>
          </a:p>
          <a:p>
            <a:pPr marL="171450" indent="-171450">
              <a:buFont typeface="Arial" panose="020B0604020202020204" pitchFamily="34" charset="0"/>
              <a:buChar char="•"/>
            </a:pPr>
            <a:r>
              <a:rPr lang="en-GB" dirty="0"/>
              <a:t>Vary geometry/composition of test masses</a:t>
            </a:r>
          </a:p>
          <a:p>
            <a:endParaRPr lang="en-GB" dirty="0"/>
          </a:p>
          <a:p>
            <a:endParaRPr lang="en-GB" dirty="0"/>
          </a:p>
        </p:txBody>
      </p:sp>
      <p:sp>
        <p:nvSpPr>
          <p:cNvPr id="4" name="Slide Number Placeholder 3"/>
          <p:cNvSpPr>
            <a:spLocks noGrp="1"/>
          </p:cNvSpPr>
          <p:nvPr>
            <p:ph type="sldNum" sz="quarter" idx="5"/>
          </p:nvPr>
        </p:nvSpPr>
        <p:spPr/>
        <p:txBody>
          <a:bodyPr/>
          <a:lstStyle/>
          <a:p>
            <a:fld id="{93B208CF-6D31-B34E-9D95-EC615C533640}" type="slidenum">
              <a:rPr lang="en-US" smtClean="0"/>
              <a:t>10</a:t>
            </a:fld>
            <a:endParaRPr lang="en-US"/>
          </a:p>
        </p:txBody>
      </p:sp>
    </p:spTree>
    <p:extLst>
      <p:ext uri="{BB962C8B-B14F-4D97-AF65-F5344CB8AC3E}">
        <p14:creationId xmlns:p14="http://schemas.microsoft.com/office/powerpoint/2010/main" val="856222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white">
    <p:bg>
      <p:bgPr>
        <a:solidFill>
          <a:schemeClr val="bg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9D85A3C1-D82A-B562-D697-12A7A834D4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14586" cy="900112"/>
          </a:xfrm>
          <a:prstGeom prst="rect">
            <a:avLst/>
          </a:prstGeom>
        </p:spPr>
      </p:pic>
      <p:sp>
        <p:nvSpPr>
          <p:cNvPr id="2" name="Title 1">
            <a:extLst>
              <a:ext uri="{FF2B5EF4-FFF2-40B4-BE49-F238E27FC236}">
                <a16:creationId xmlns:a16="http://schemas.microsoft.com/office/drawing/2014/main" id="{DB6853EA-4853-ACD6-CC82-7D33A6FB25BF}"/>
              </a:ext>
            </a:extLst>
          </p:cNvPr>
          <p:cNvSpPr>
            <a:spLocks noGrp="1"/>
          </p:cNvSpPr>
          <p:nvPr>
            <p:ph type="ctrTitle" hasCustomPrompt="1"/>
          </p:nvPr>
        </p:nvSpPr>
        <p:spPr>
          <a:xfrm>
            <a:off x="425450" y="2258844"/>
            <a:ext cx="9598564" cy="1620837"/>
          </a:xfrm>
          <a:prstGeom prst="rect">
            <a:avLst/>
          </a:prstGeom>
        </p:spPr>
        <p:txBody>
          <a:bodyPr anchor="ctr"/>
          <a:lstStyle>
            <a:lvl1pPr algn="l">
              <a:lnSpc>
                <a:spcPts val="6000"/>
              </a:lnSpc>
              <a:defRPr sz="6000"/>
            </a:lvl1pPr>
          </a:lstStyle>
          <a:p>
            <a:r>
              <a:rPr lang="en-GB"/>
              <a:t>The title of your presentation goes here</a:t>
            </a:r>
            <a:endParaRPr lang="en-US"/>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425450" y="4244162"/>
            <a:ext cx="9598564" cy="720096"/>
          </a:xfrm>
          <a:prstGeom prst="rect">
            <a:avLst/>
          </a:prstGeom>
        </p:spPr>
        <p:txBody>
          <a:bodyPr>
            <a:normAutofit/>
          </a:bodyPr>
          <a:lstStyle>
            <a:lvl1pPr marL="0" indent="0" algn="l">
              <a:buNone/>
              <a:defRPr sz="3200" b="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7" name="Text Placeholder 9">
            <a:extLst>
              <a:ext uri="{FF2B5EF4-FFF2-40B4-BE49-F238E27FC236}">
                <a16:creationId xmlns:a16="http://schemas.microsoft.com/office/drawing/2014/main" id="{C196E396-D43A-21AF-902E-40BD0AF6B4C9}"/>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5" name="Picture Placeholder 2" descr="Partner logo.&#10;">
            <a:extLst>
              <a:ext uri="{FF2B5EF4-FFF2-40B4-BE49-F238E27FC236}">
                <a16:creationId xmlns:a16="http://schemas.microsoft.com/office/drawing/2014/main" id="{A686251C-E48A-AA4A-6E4A-BC5C83A05AB8}"/>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1568672638"/>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Sutton_Bonington">
    <p:spTree>
      <p:nvGrpSpPr>
        <p:cNvPr id="1" name=""/>
        <p:cNvGrpSpPr/>
        <p:nvPr/>
      </p:nvGrpSpPr>
      <p:grpSpPr>
        <a:xfrm>
          <a:off x="0" y="0"/>
          <a:ext cx="0" cy="0"/>
          <a:chOff x="0" y="0"/>
          <a:chExt cx="0" cy="0"/>
        </a:xfrm>
      </p:grpSpPr>
      <p:pic>
        <p:nvPicPr>
          <p:cNvPr id="10" name="Picture 9" descr="A view of the Sutton Bonington campus on a bright day">
            <a:extLst>
              <a:ext uri="{FF2B5EF4-FFF2-40B4-BE49-F238E27FC236}">
                <a16:creationId xmlns:a16="http://schemas.microsoft.com/office/drawing/2014/main" id="{7B4A215F-5265-E937-A182-3ADB3161F9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789"/>
            <a:ext cx="12192000" cy="6864789"/>
          </a:xfrm>
          <a:prstGeom prst="rect">
            <a:avLst/>
          </a:prstGeom>
        </p:spPr>
      </p:pic>
      <p:sp>
        <p:nvSpPr>
          <p:cNvPr id="2" name="Rectangle 1">
            <a:extLst>
              <a:ext uri="{FF2B5EF4-FFF2-40B4-BE49-F238E27FC236}">
                <a16:creationId xmlns:a16="http://schemas.microsoft.com/office/drawing/2014/main" id="{F460E3A8-D46A-44E5-62CB-ED130CE69E4E}"/>
              </a:ext>
              <a:ext uri="{C183D7F6-B498-43B3-948B-1728B52AA6E4}">
                <adec:decorative xmlns:adec="http://schemas.microsoft.com/office/drawing/2017/decorative" val="1"/>
              </a:ext>
            </a:extLst>
          </p:cNvPr>
          <p:cNvSpPr/>
          <p:nvPr userDrawn="1"/>
        </p:nvSpPr>
        <p:spPr>
          <a:xfrm>
            <a:off x="0" y="-6789"/>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niversity of Nottingham logo">
            <a:extLst>
              <a:ext uri="{FF2B5EF4-FFF2-40B4-BE49-F238E27FC236}">
                <a16:creationId xmlns:a16="http://schemas.microsoft.com/office/drawing/2014/main" id="{085511E6-A05D-133B-58DE-91F1088AC79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5" name="Title 1">
            <a:extLst>
              <a:ext uri="{FF2B5EF4-FFF2-40B4-BE49-F238E27FC236}">
                <a16:creationId xmlns:a16="http://schemas.microsoft.com/office/drawing/2014/main" id="{E933EC02-81D9-2D0A-2981-160986CA1B1D}"/>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7" name="Subtitle 2">
            <a:extLst>
              <a:ext uri="{FF2B5EF4-FFF2-40B4-BE49-F238E27FC236}">
                <a16:creationId xmlns:a16="http://schemas.microsoft.com/office/drawing/2014/main" id="{87F47A76-C945-91CB-5549-433224A0BA89}"/>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9" name="Text Placeholder 9">
            <a:extLst>
              <a:ext uri="{FF2B5EF4-FFF2-40B4-BE49-F238E27FC236}">
                <a16:creationId xmlns:a16="http://schemas.microsoft.com/office/drawing/2014/main" id="{68B52A8B-C3B3-C40B-83CE-26F42289F764}"/>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144CEBF8-B4F3-8B7D-FC0E-DEE8182A2037}"/>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293224729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Jubilee">
    <p:spTree>
      <p:nvGrpSpPr>
        <p:cNvPr id="1" name=""/>
        <p:cNvGrpSpPr/>
        <p:nvPr/>
      </p:nvGrpSpPr>
      <p:grpSpPr>
        <a:xfrm>
          <a:off x="0" y="0"/>
          <a:ext cx="0" cy="0"/>
          <a:chOff x="0" y="0"/>
          <a:chExt cx="0" cy="0"/>
        </a:xfrm>
      </p:grpSpPr>
      <p:pic>
        <p:nvPicPr>
          <p:cNvPr id="6" name="Picture 5" descr="A view of the Jubilee campus with the buildings reflecting in the water.">
            <a:extLst>
              <a:ext uri="{FF2B5EF4-FFF2-40B4-BE49-F238E27FC236}">
                <a16:creationId xmlns:a16="http://schemas.microsoft.com/office/drawing/2014/main" id="{77FD8D84-1679-38C7-0289-DCCDBBF42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E28E206-4F63-08F4-8670-D6D0CE43DA30}"/>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niversity of Nottingham logo">
            <a:extLst>
              <a:ext uri="{FF2B5EF4-FFF2-40B4-BE49-F238E27FC236}">
                <a16:creationId xmlns:a16="http://schemas.microsoft.com/office/drawing/2014/main" id="{085511E6-A05D-133B-58DE-91F1088AC79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5" name="Title 1">
            <a:extLst>
              <a:ext uri="{FF2B5EF4-FFF2-40B4-BE49-F238E27FC236}">
                <a16:creationId xmlns:a16="http://schemas.microsoft.com/office/drawing/2014/main" id="{E933EC02-81D9-2D0A-2981-160986CA1B1D}"/>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7" name="Subtitle 2">
            <a:extLst>
              <a:ext uri="{FF2B5EF4-FFF2-40B4-BE49-F238E27FC236}">
                <a16:creationId xmlns:a16="http://schemas.microsoft.com/office/drawing/2014/main" id="{87F47A76-C945-91CB-5549-433224A0BA89}"/>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9" name="Text Placeholder 9">
            <a:extLst>
              <a:ext uri="{FF2B5EF4-FFF2-40B4-BE49-F238E27FC236}">
                <a16:creationId xmlns:a16="http://schemas.microsoft.com/office/drawing/2014/main" id="{68B52A8B-C3B3-C40B-83CE-26F42289F764}"/>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144CEBF8-B4F3-8B7D-FC0E-DEE8182A2037}"/>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288820714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sustainability">
    <p:spTree>
      <p:nvGrpSpPr>
        <p:cNvPr id="1" name=""/>
        <p:cNvGrpSpPr/>
        <p:nvPr/>
      </p:nvGrpSpPr>
      <p:grpSpPr>
        <a:xfrm>
          <a:off x="0" y="0"/>
          <a:ext cx="0" cy="0"/>
          <a:chOff x="0" y="0"/>
          <a:chExt cx="0" cy="0"/>
        </a:xfrm>
      </p:grpSpPr>
      <p:pic>
        <p:nvPicPr>
          <p:cNvPr id="3" name="Picture 2" descr="A blue sky with the GSK Building, Jubilee Campus. This represents sustainability.">
            <a:extLst>
              <a:ext uri="{FF2B5EF4-FFF2-40B4-BE49-F238E27FC236}">
                <a16:creationId xmlns:a16="http://schemas.microsoft.com/office/drawing/2014/main" id="{8E0A4445-18E5-C130-2732-8D1767178C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grpSp>
        <p:nvGrpSpPr>
          <p:cNvPr id="4" name="Group 3" descr="University of Nottingham logo">
            <a:extLst>
              <a:ext uri="{FF2B5EF4-FFF2-40B4-BE49-F238E27FC236}">
                <a16:creationId xmlns:a16="http://schemas.microsoft.com/office/drawing/2014/main" id="{B3F55132-FFB5-5664-C457-AAEEBC1C9461}"/>
              </a:ext>
            </a:extLst>
          </p:cNvPr>
          <p:cNvGrpSpPr/>
          <p:nvPr userDrawn="1"/>
        </p:nvGrpSpPr>
        <p:grpSpPr>
          <a:xfrm>
            <a:off x="0" y="0"/>
            <a:ext cx="2414586" cy="900112"/>
            <a:chOff x="0" y="0"/>
            <a:chExt cx="2414586" cy="900112"/>
          </a:xfrm>
        </p:grpSpPr>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E56D2AD0-5B66-68D3-EC24-8D74D025FED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5" name="Title 1">
            <a:extLst>
              <a:ext uri="{FF2B5EF4-FFF2-40B4-BE49-F238E27FC236}">
                <a16:creationId xmlns:a16="http://schemas.microsoft.com/office/drawing/2014/main" id="{E933EC02-81D9-2D0A-2981-160986CA1B1D}"/>
              </a:ext>
            </a:extLst>
          </p:cNvPr>
          <p:cNvSpPr>
            <a:spLocks noGrp="1"/>
          </p:cNvSpPr>
          <p:nvPr>
            <p:ph type="ctrTitle" hasCustomPrompt="1"/>
          </p:nvPr>
        </p:nvSpPr>
        <p:spPr>
          <a:xfrm>
            <a:off x="425450" y="1526601"/>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7" name="Subtitle 2">
            <a:extLst>
              <a:ext uri="{FF2B5EF4-FFF2-40B4-BE49-F238E27FC236}">
                <a16:creationId xmlns:a16="http://schemas.microsoft.com/office/drawing/2014/main" id="{87F47A76-C945-91CB-5549-433224A0BA89}"/>
              </a:ext>
            </a:extLst>
          </p:cNvPr>
          <p:cNvSpPr>
            <a:spLocks noGrp="1"/>
          </p:cNvSpPr>
          <p:nvPr>
            <p:ph type="subTitle" idx="1" hasCustomPrompt="1"/>
          </p:nvPr>
        </p:nvSpPr>
        <p:spPr>
          <a:xfrm>
            <a:off x="425450" y="3474734"/>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9" name="Text Placeholder 9">
            <a:extLst>
              <a:ext uri="{FF2B5EF4-FFF2-40B4-BE49-F238E27FC236}">
                <a16:creationId xmlns:a16="http://schemas.microsoft.com/office/drawing/2014/main" id="{68B52A8B-C3B3-C40B-83CE-26F42289F764}"/>
              </a:ext>
            </a:extLst>
          </p:cNvPr>
          <p:cNvSpPr>
            <a:spLocks noGrp="1"/>
          </p:cNvSpPr>
          <p:nvPr>
            <p:ph type="body" sz="quarter" idx="11" hasCustomPrompt="1"/>
          </p:nvPr>
        </p:nvSpPr>
        <p:spPr>
          <a:xfrm>
            <a:off x="425372" y="4594902"/>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144CEBF8-B4F3-8B7D-FC0E-DEE8182A2037}"/>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66907683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research_2">
    <p:spTree>
      <p:nvGrpSpPr>
        <p:cNvPr id="1" name=""/>
        <p:cNvGrpSpPr/>
        <p:nvPr/>
      </p:nvGrpSpPr>
      <p:grpSpPr>
        <a:xfrm>
          <a:off x="0" y="0"/>
          <a:ext cx="0" cy="0"/>
          <a:chOff x="0" y="0"/>
          <a:chExt cx="0" cy="0"/>
        </a:xfrm>
      </p:grpSpPr>
      <p:pic>
        <p:nvPicPr>
          <p:cNvPr id="11" name="Picture 10" descr="Close up image of a solder iron and circuit board representing research and the university">
            <a:extLst>
              <a:ext uri="{FF2B5EF4-FFF2-40B4-BE49-F238E27FC236}">
                <a16:creationId xmlns:a16="http://schemas.microsoft.com/office/drawing/2014/main" id="{B2FCE108-38BB-55A0-EDF7-8C89407783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Rectangle 1">
            <a:extLst>
              <a:ext uri="{FF2B5EF4-FFF2-40B4-BE49-F238E27FC236}">
                <a16:creationId xmlns:a16="http://schemas.microsoft.com/office/drawing/2014/main" id="{CA88DF4C-B16B-F94B-4B24-CA9F60B9B474}"/>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4" name="Title 1">
            <a:extLst>
              <a:ext uri="{FF2B5EF4-FFF2-40B4-BE49-F238E27FC236}">
                <a16:creationId xmlns:a16="http://schemas.microsoft.com/office/drawing/2014/main" id="{31954F94-8460-0421-7AB1-DA51CF9FF5B0}"/>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5" name="Subtitle 2">
            <a:extLst>
              <a:ext uri="{FF2B5EF4-FFF2-40B4-BE49-F238E27FC236}">
                <a16:creationId xmlns:a16="http://schemas.microsoft.com/office/drawing/2014/main" id="{55D9DFDB-5A7C-D207-F19E-20F14279B08B}"/>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920E116F-B78E-E6CF-85BA-9F027A61F56F}"/>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9" name="Picture Placeholder 2" descr="Partner logo.">
            <a:extLst>
              <a:ext uri="{FF2B5EF4-FFF2-40B4-BE49-F238E27FC236}">
                <a16:creationId xmlns:a16="http://schemas.microsoft.com/office/drawing/2014/main" id="{8B1269C2-F17F-E221-0E5A-FBA04F2F119E}"/>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373833407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research_3">
    <p:spTree>
      <p:nvGrpSpPr>
        <p:cNvPr id="1" name=""/>
        <p:cNvGrpSpPr/>
        <p:nvPr/>
      </p:nvGrpSpPr>
      <p:grpSpPr>
        <a:xfrm>
          <a:off x="0" y="0"/>
          <a:ext cx="0" cy="0"/>
          <a:chOff x="0" y="0"/>
          <a:chExt cx="0" cy="0"/>
        </a:xfrm>
      </p:grpSpPr>
      <p:pic>
        <p:nvPicPr>
          <p:cNvPr id="3" name="Picture 2" descr="A close up image of a Petri dish representing research at the university.">
            <a:extLst>
              <a:ext uri="{FF2B5EF4-FFF2-40B4-BE49-F238E27FC236}">
                <a16:creationId xmlns:a16="http://schemas.microsoft.com/office/drawing/2014/main" id="{960DD3FF-75B1-18A9-9303-69E04FC310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5" name="Rectangle 4">
            <a:extLst>
              <a:ext uri="{FF2B5EF4-FFF2-40B4-BE49-F238E27FC236}">
                <a16:creationId xmlns:a16="http://schemas.microsoft.com/office/drawing/2014/main" id="{C56850A0-B8B9-FF66-3068-158E81F693A1}"/>
              </a:ext>
              <a:ext uri="{C183D7F6-B498-43B3-948B-1728B52AA6E4}">
                <adec:decorative xmlns:adec="http://schemas.microsoft.com/office/drawing/2017/decorative" val="1"/>
              </a:ext>
            </a:extLst>
          </p:cNvPr>
          <p:cNvSpPr/>
          <p:nvPr userDrawn="1"/>
        </p:nvSpPr>
        <p:spPr>
          <a:xfrm>
            <a:off x="0" y="0"/>
            <a:ext cx="6096000" cy="6858000"/>
          </a:xfrm>
          <a:prstGeom prst="rect">
            <a:avLst/>
          </a:prstGeom>
          <a:gradFill>
            <a:gsLst>
              <a:gs pos="68000">
                <a:schemeClr val="bg1">
                  <a:alpha val="77000"/>
                </a:schemeClr>
              </a:gs>
              <a:gs pos="0">
                <a:schemeClr val="bg1">
                  <a:alpha val="90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descr="University of Nottingham logo">
            <a:extLst>
              <a:ext uri="{FF2B5EF4-FFF2-40B4-BE49-F238E27FC236}">
                <a16:creationId xmlns:a16="http://schemas.microsoft.com/office/drawing/2014/main" id="{FE1D6E92-5290-1C2E-0615-02172335E21D}"/>
              </a:ext>
            </a:extLst>
          </p:cNvPr>
          <p:cNvGrpSpPr/>
          <p:nvPr userDrawn="1"/>
        </p:nvGrpSpPr>
        <p:grpSpPr>
          <a:xfrm>
            <a:off x="0" y="0"/>
            <a:ext cx="2414586" cy="900112"/>
            <a:chOff x="0" y="0"/>
            <a:chExt cx="2414586" cy="900112"/>
          </a:xfrm>
        </p:grpSpPr>
        <p:pic>
          <p:nvPicPr>
            <p:cNvPr id="4" name="Picture 3" descr="University of Nottingham logo">
              <a:extLst>
                <a:ext uri="{FF2B5EF4-FFF2-40B4-BE49-F238E27FC236}">
                  <a16:creationId xmlns:a16="http://schemas.microsoft.com/office/drawing/2014/main" id="{5E91A821-D390-B9E9-1E6B-240DC4A254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3751951F-6AEC-26B3-51D3-81A4705EA85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7" name="Title 1">
            <a:extLst>
              <a:ext uri="{FF2B5EF4-FFF2-40B4-BE49-F238E27FC236}">
                <a16:creationId xmlns:a16="http://schemas.microsoft.com/office/drawing/2014/main" id="{51C3934D-A361-752E-306D-CABE6FAC90D1}"/>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8" name="Subtitle 2">
            <a:extLst>
              <a:ext uri="{FF2B5EF4-FFF2-40B4-BE49-F238E27FC236}">
                <a16:creationId xmlns:a16="http://schemas.microsoft.com/office/drawing/2014/main" id="{3E713FE3-C318-030C-E350-B79800091D70}"/>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2" name="Text Placeholder 9">
            <a:extLst>
              <a:ext uri="{FF2B5EF4-FFF2-40B4-BE49-F238E27FC236}">
                <a16:creationId xmlns:a16="http://schemas.microsoft.com/office/drawing/2014/main" id="{64A1B2BA-B0FF-65C8-752C-032EA5940AB5}"/>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1" name="Picture Placeholder 2" descr="Partner logo.">
            <a:extLst>
              <a:ext uri="{FF2B5EF4-FFF2-40B4-BE49-F238E27FC236}">
                <a16:creationId xmlns:a16="http://schemas.microsoft.com/office/drawing/2014/main" id="{E868E9B4-6EE2-4451-F95E-40AABDC86B3B}"/>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2522596221"/>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knowledge_exchange">
    <p:spTree>
      <p:nvGrpSpPr>
        <p:cNvPr id="1" name=""/>
        <p:cNvGrpSpPr/>
        <p:nvPr/>
      </p:nvGrpSpPr>
      <p:grpSpPr>
        <a:xfrm>
          <a:off x="0" y="0"/>
          <a:ext cx="0" cy="0"/>
          <a:chOff x="0" y="0"/>
          <a:chExt cx="0" cy="0"/>
        </a:xfrm>
      </p:grpSpPr>
      <p:pic>
        <p:nvPicPr>
          <p:cNvPr id="19" name="Picture 18" descr="A group of students with a lecturer in a classroom">
            <a:extLst>
              <a:ext uri="{FF2B5EF4-FFF2-40B4-BE49-F238E27FC236}">
                <a16:creationId xmlns:a16="http://schemas.microsoft.com/office/drawing/2014/main" id="{ACBFB2E8-6E89-BBAA-618E-AEFB63004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1" name="Rectangle 10">
            <a:extLst>
              <a:ext uri="{FF2B5EF4-FFF2-40B4-BE49-F238E27FC236}">
                <a16:creationId xmlns:a16="http://schemas.microsoft.com/office/drawing/2014/main" id="{B19D4243-D09B-4010-00ED-52DEA9510D1F}"/>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chemeClr val="bg1">
                  <a:alpha val="60000"/>
                </a:schemeClr>
              </a:gs>
              <a:gs pos="0">
                <a:schemeClr val="bg1">
                  <a:alpha val="76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University of Nottingham logo">
            <a:extLst>
              <a:ext uri="{FF2B5EF4-FFF2-40B4-BE49-F238E27FC236}">
                <a16:creationId xmlns:a16="http://schemas.microsoft.com/office/drawing/2014/main" id="{99F41044-EE70-E9F2-8436-AFD161FB20CE}"/>
              </a:ext>
            </a:extLst>
          </p:cNvPr>
          <p:cNvGrpSpPr/>
          <p:nvPr userDrawn="1"/>
        </p:nvGrpSpPr>
        <p:grpSpPr>
          <a:xfrm>
            <a:off x="0" y="0"/>
            <a:ext cx="2414586" cy="900112"/>
            <a:chOff x="0" y="0"/>
            <a:chExt cx="2414586" cy="900112"/>
          </a:xfrm>
        </p:grpSpPr>
        <p:pic>
          <p:nvPicPr>
            <p:cNvPr id="4" name="Picture 3" descr="University of Nottingham logo">
              <a:extLst>
                <a:ext uri="{FF2B5EF4-FFF2-40B4-BE49-F238E27FC236}">
                  <a16:creationId xmlns:a16="http://schemas.microsoft.com/office/drawing/2014/main" id="{5E91A821-D390-B9E9-1E6B-240DC4A254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DD42F20C-5448-89E8-1BAC-6774371348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6" name="Title 1">
            <a:extLst>
              <a:ext uri="{FF2B5EF4-FFF2-40B4-BE49-F238E27FC236}">
                <a16:creationId xmlns:a16="http://schemas.microsoft.com/office/drawing/2014/main" id="{E739940D-65C5-FB7F-9FCE-1C2E3D92DC65}"/>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7" name="Subtitle 2">
            <a:extLst>
              <a:ext uri="{FF2B5EF4-FFF2-40B4-BE49-F238E27FC236}">
                <a16:creationId xmlns:a16="http://schemas.microsoft.com/office/drawing/2014/main" id="{B6A391B4-D1A3-07B0-2040-B1E4DD0E15B6}"/>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7EE723E9-5220-358B-4CE9-424926AAE43C}"/>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DAD97A24-4AE6-1670-120F-0B2EA9952131}"/>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3066223546"/>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faculty_arts">
    <p:spTree>
      <p:nvGrpSpPr>
        <p:cNvPr id="1" name=""/>
        <p:cNvGrpSpPr/>
        <p:nvPr/>
      </p:nvGrpSpPr>
      <p:grpSpPr>
        <a:xfrm>
          <a:off x="0" y="0"/>
          <a:ext cx="0" cy="0"/>
          <a:chOff x="0" y="0"/>
          <a:chExt cx="0" cy="0"/>
        </a:xfrm>
      </p:grpSpPr>
      <p:pic>
        <p:nvPicPr>
          <p:cNvPr id="5" name="Picture 4" descr="Student indoor looking at printed posters to represent the arts faculty at the university">
            <a:extLst>
              <a:ext uri="{FF2B5EF4-FFF2-40B4-BE49-F238E27FC236}">
                <a16:creationId xmlns:a16="http://schemas.microsoft.com/office/drawing/2014/main" id="{9C68E323-7A9A-640F-9BA6-836C099A90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8BABB96-EBB8-3E88-4702-73479B334BB3}"/>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iversity of Nottingham logo">
            <a:extLst>
              <a:ext uri="{FF2B5EF4-FFF2-40B4-BE49-F238E27FC236}">
                <a16:creationId xmlns:a16="http://schemas.microsoft.com/office/drawing/2014/main" id="{14686114-02E6-D92C-A5FC-B12555FEF71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6" name="Title 1">
            <a:extLst>
              <a:ext uri="{FF2B5EF4-FFF2-40B4-BE49-F238E27FC236}">
                <a16:creationId xmlns:a16="http://schemas.microsoft.com/office/drawing/2014/main" id="{E739940D-65C5-FB7F-9FCE-1C2E3D92DC65}"/>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7" name="Subtitle 2">
            <a:extLst>
              <a:ext uri="{FF2B5EF4-FFF2-40B4-BE49-F238E27FC236}">
                <a16:creationId xmlns:a16="http://schemas.microsoft.com/office/drawing/2014/main" id="{B6A391B4-D1A3-07B0-2040-B1E4DD0E15B6}"/>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7EE723E9-5220-358B-4CE9-424926AAE43C}"/>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DAD97A24-4AE6-1670-120F-0B2EA9952131}"/>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3595385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faculty_social_sciences">
    <p:spTree>
      <p:nvGrpSpPr>
        <p:cNvPr id="1" name=""/>
        <p:cNvGrpSpPr/>
        <p:nvPr/>
      </p:nvGrpSpPr>
      <p:grpSpPr>
        <a:xfrm>
          <a:off x="0" y="0"/>
          <a:ext cx="0" cy="0"/>
          <a:chOff x="0" y="0"/>
          <a:chExt cx="0" cy="0"/>
        </a:xfrm>
      </p:grpSpPr>
      <p:pic>
        <p:nvPicPr>
          <p:cNvPr id="5" name="Picture 4" descr="A student sitting in a library reading a book to represent social sciences faculty">
            <a:extLst>
              <a:ext uri="{FF2B5EF4-FFF2-40B4-BE49-F238E27FC236}">
                <a16:creationId xmlns:a16="http://schemas.microsoft.com/office/drawing/2014/main" id="{B565E0CA-EE73-59A5-7B15-8184F1AF3AF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032" y="0"/>
            <a:ext cx="12197032" cy="6858000"/>
          </a:xfrm>
          <a:prstGeom prst="rect">
            <a:avLst/>
          </a:prstGeom>
        </p:spPr>
      </p:pic>
      <p:sp>
        <p:nvSpPr>
          <p:cNvPr id="3" name="Rectangle 2">
            <a:extLst>
              <a:ext uri="{FF2B5EF4-FFF2-40B4-BE49-F238E27FC236}">
                <a16:creationId xmlns:a16="http://schemas.microsoft.com/office/drawing/2014/main" id="{368267CD-D760-80CB-6ECD-FEC9C2891901}"/>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chemeClr val="bg1">
                  <a:alpha val="60000"/>
                </a:schemeClr>
              </a:gs>
              <a:gs pos="0">
                <a:schemeClr val="bg1"/>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descr="The University of Nottingham logo.">
            <a:extLst>
              <a:ext uri="{FF2B5EF4-FFF2-40B4-BE49-F238E27FC236}">
                <a16:creationId xmlns:a16="http://schemas.microsoft.com/office/drawing/2014/main" id="{F5B6BDB7-93E8-A9D5-A974-108B82ACE397}"/>
              </a:ext>
            </a:extLst>
          </p:cNvPr>
          <p:cNvGrpSpPr/>
          <p:nvPr userDrawn="1"/>
        </p:nvGrpSpPr>
        <p:grpSpPr>
          <a:xfrm>
            <a:off x="0" y="0"/>
            <a:ext cx="2414586" cy="900112"/>
            <a:chOff x="0" y="0"/>
            <a:chExt cx="2414586" cy="900112"/>
          </a:xfrm>
        </p:grpSpPr>
        <p:pic>
          <p:nvPicPr>
            <p:cNvPr id="4" name="Picture 3" descr="University of Nottingham logo">
              <a:extLst>
                <a:ext uri="{FF2B5EF4-FFF2-40B4-BE49-F238E27FC236}">
                  <a16:creationId xmlns:a16="http://schemas.microsoft.com/office/drawing/2014/main" id="{5E91A821-D390-B9E9-1E6B-240DC4A254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DD42F20C-5448-89E8-1BAC-6774371348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6" name="Title 1">
            <a:extLst>
              <a:ext uri="{FF2B5EF4-FFF2-40B4-BE49-F238E27FC236}">
                <a16:creationId xmlns:a16="http://schemas.microsoft.com/office/drawing/2014/main" id="{E739940D-65C5-FB7F-9FCE-1C2E3D92DC65}"/>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7" name="Subtitle 2">
            <a:extLst>
              <a:ext uri="{FF2B5EF4-FFF2-40B4-BE49-F238E27FC236}">
                <a16:creationId xmlns:a16="http://schemas.microsoft.com/office/drawing/2014/main" id="{B6A391B4-D1A3-07B0-2040-B1E4DD0E15B6}"/>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7EE723E9-5220-358B-4CE9-424926AAE43C}"/>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DAD97A24-4AE6-1670-120F-0B2EA9952131}"/>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166665572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faculty_engineering">
    <p:spTree>
      <p:nvGrpSpPr>
        <p:cNvPr id="1" name=""/>
        <p:cNvGrpSpPr/>
        <p:nvPr/>
      </p:nvGrpSpPr>
      <p:grpSpPr>
        <a:xfrm>
          <a:off x="0" y="0"/>
          <a:ext cx="0" cy="0"/>
          <a:chOff x="0" y="0"/>
          <a:chExt cx="0" cy="0"/>
        </a:xfrm>
      </p:grpSpPr>
      <p:pic>
        <p:nvPicPr>
          <p:cNvPr id="11" name="Picture 10" descr="A picture containing person wearing goggles while operating machinery to represent the engineering faculty">
            <a:extLst>
              <a:ext uri="{FF2B5EF4-FFF2-40B4-BE49-F238E27FC236}">
                <a16:creationId xmlns:a16="http://schemas.microsoft.com/office/drawing/2014/main" id="{937042E3-1F94-D876-D855-C0086C1E1D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 name="Rectangle 2">
            <a:extLst>
              <a:ext uri="{FF2B5EF4-FFF2-40B4-BE49-F238E27FC236}">
                <a16:creationId xmlns:a16="http://schemas.microsoft.com/office/drawing/2014/main" id="{BAC677D0-4A7D-B2D4-5884-B7CA0698A545}"/>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52000">
                <a:schemeClr val="bg1">
                  <a:alpha val="60000"/>
                </a:schemeClr>
              </a:gs>
              <a:gs pos="0">
                <a:schemeClr val="bg1"/>
              </a:gs>
              <a:gs pos="77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descr="University of Nottingham logo">
            <a:extLst>
              <a:ext uri="{FF2B5EF4-FFF2-40B4-BE49-F238E27FC236}">
                <a16:creationId xmlns:a16="http://schemas.microsoft.com/office/drawing/2014/main" id="{183F7270-4379-F8B2-5D8E-518A76505B08}"/>
              </a:ext>
            </a:extLst>
          </p:cNvPr>
          <p:cNvGrpSpPr/>
          <p:nvPr userDrawn="1"/>
        </p:nvGrpSpPr>
        <p:grpSpPr>
          <a:xfrm>
            <a:off x="0" y="0"/>
            <a:ext cx="2414586" cy="900112"/>
            <a:chOff x="0" y="0"/>
            <a:chExt cx="2414586" cy="900112"/>
          </a:xfrm>
        </p:grpSpPr>
        <p:pic>
          <p:nvPicPr>
            <p:cNvPr id="4" name="Picture 3" descr="University of Nottingham logo">
              <a:extLst>
                <a:ext uri="{FF2B5EF4-FFF2-40B4-BE49-F238E27FC236}">
                  <a16:creationId xmlns:a16="http://schemas.microsoft.com/office/drawing/2014/main" id="{5E91A821-D390-B9E9-1E6B-240DC4A254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10;">
              <a:extLst>
                <a:ext uri="{FF2B5EF4-FFF2-40B4-BE49-F238E27FC236}">
                  <a16:creationId xmlns:a16="http://schemas.microsoft.com/office/drawing/2014/main" id="{DD42F20C-5448-89E8-1BAC-6774371348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6" name="Title 1">
            <a:extLst>
              <a:ext uri="{FF2B5EF4-FFF2-40B4-BE49-F238E27FC236}">
                <a16:creationId xmlns:a16="http://schemas.microsoft.com/office/drawing/2014/main" id="{E739940D-65C5-FB7F-9FCE-1C2E3D92DC65}"/>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7" name="Subtitle 2">
            <a:extLst>
              <a:ext uri="{FF2B5EF4-FFF2-40B4-BE49-F238E27FC236}">
                <a16:creationId xmlns:a16="http://schemas.microsoft.com/office/drawing/2014/main" id="{B6A391B4-D1A3-07B0-2040-B1E4DD0E15B6}"/>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7EE723E9-5220-358B-4CE9-424926AAE43C}"/>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
            <a:extLst>
              <a:ext uri="{FF2B5EF4-FFF2-40B4-BE49-F238E27FC236}">
                <a16:creationId xmlns:a16="http://schemas.microsoft.com/office/drawing/2014/main" id="{DAD97A24-4AE6-1670-120F-0B2EA9952131}"/>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362572157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blue_1">
    <p:bg>
      <p:bgPr>
        <a:solidFill>
          <a:schemeClr val="tx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F1EA9D3F-EDF8-DEC2-BF2D-AE3CF2580B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6" name="Title 1">
            <a:extLst>
              <a:ext uri="{FF2B5EF4-FFF2-40B4-BE49-F238E27FC236}">
                <a16:creationId xmlns:a16="http://schemas.microsoft.com/office/drawing/2014/main" id="{9D22ABA4-3700-BF47-C5C3-AD2A7C00FBAE}"/>
              </a:ext>
            </a:extLst>
          </p:cNvPr>
          <p:cNvSpPr>
            <a:spLocks noGrp="1"/>
          </p:cNvSpPr>
          <p:nvPr>
            <p:ph type="ctrTitle" hasCustomPrompt="1"/>
          </p:nvPr>
        </p:nvSpPr>
        <p:spPr>
          <a:xfrm>
            <a:off x="426528" y="1808163"/>
            <a:ext cx="9269952" cy="1796732"/>
          </a:xfrm>
          <a:prstGeom prst="rect">
            <a:avLst/>
          </a:prstGeom>
        </p:spPr>
        <p:txBody>
          <a:bodyPr anchor="ctr"/>
          <a:lstStyle>
            <a:lvl1pPr algn="l">
              <a:lnSpc>
                <a:spcPts val="6000"/>
              </a:lnSpc>
              <a:defRPr sz="6000">
                <a:solidFill>
                  <a:schemeClr val="bg1"/>
                </a:solidFill>
              </a:defRPr>
            </a:lvl1pPr>
          </a:lstStyle>
          <a:p>
            <a:r>
              <a:rPr lang="en-GB"/>
              <a:t>Title of presentation </a:t>
            </a:r>
            <a:br>
              <a:rPr lang="en-GB"/>
            </a:br>
            <a:r>
              <a:rPr lang="en-GB"/>
              <a:t>or section goes here</a:t>
            </a:r>
            <a:endParaRPr lang="en-US"/>
          </a:p>
        </p:txBody>
      </p:sp>
      <p:sp>
        <p:nvSpPr>
          <p:cNvPr id="7" name="Subtitle 2">
            <a:extLst>
              <a:ext uri="{FF2B5EF4-FFF2-40B4-BE49-F238E27FC236}">
                <a16:creationId xmlns:a16="http://schemas.microsoft.com/office/drawing/2014/main" id="{491764B8-A98D-B024-D18E-427B6AC849E5}"/>
              </a:ext>
            </a:extLst>
          </p:cNvPr>
          <p:cNvSpPr>
            <a:spLocks noGrp="1"/>
          </p:cNvSpPr>
          <p:nvPr>
            <p:ph type="subTitle" idx="1" hasCustomPrompt="1"/>
          </p:nvPr>
        </p:nvSpPr>
        <p:spPr>
          <a:xfrm>
            <a:off x="426528"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2" name="Text Placeholder 9">
            <a:extLst>
              <a:ext uri="{FF2B5EF4-FFF2-40B4-BE49-F238E27FC236}">
                <a16:creationId xmlns:a16="http://schemas.microsoft.com/office/drawing/2014/main" id="{B93E08E4-1BF9-8CA3-4C65-FF7B43AB225D}"/>
              </a:ext>
            </a:extLst>
          </p:cNvPr>
          <p:cNvSpPr>
            <a:spLocks noGrp="1"/>
          </p:cNvSpPr>
          <p:nvPr>
            <p:ph type="body" sz="quarter" idx="11" hasCustomPrompt="1"/>
          </p:nvPr>
        </p:nvSpPr>
        <p:spPr>
          <a:xfrm>
            <a:off x="425989" y="5229240"/>
            <a:ext cx="4225925"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0" name="Picture Placeholder 2" descr="Partner logo.">
            <a:extLst>
              <a:ext uri="{FF2B5EF4-FFF2-40B4-BE49-F238E27FC236}">
                <a16:creationId xmlns:a16="http://schemas.microsoft.com/office/drawing/2014/main" id="{320CE6D5-BD3C-E1D9-4759-3B4EA6BE4B38}"/>
              </a:ext>
            </a:extLst>
          </p:cNvPr>
          <p:cNvSpPr>
            <a:spLocks noGrp="1"/>
          </p:cNvSpPr>
          <p:nvPr>
            <p:ph type="pic" sz="quarter" idx="12" hasCustomPrompt="1"/>
          </p:nvPr>
        </p:nvSpPr>
        <p:spPr>
          <a:xfrm>
            <a:off x="9557363"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75774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blue">
    <p:bg>
      <p:bgPr>
        <a:solidFill>
          <a:schemeClr val="tx1"/>
        </a:solidFill>
        <a:effectLst/>
      </p:bgPr>
    </p:bg>
    <p:spTree>
      <p:nvGrpSpPr>
        <p:cNvPr id="1" name=""/>
        <p:cNvGrpSpPr/>
        <p:nvPr/>
      </p:nvGrpSpPr>
      <p:grpSpPr>
        <a:xfrm>
          <a:off x="0" y="0"/>
          <a:ext cx="0" cy="0"/>
          <a:chOff x="0" y="0"/>
          <a:chExt cx="0" cy="0"/>
        </a:xfrm>
      </p:grpSpPr>
      <p:pic>
        <p:nvPicPr>
          <p:cNvPr id="5" name="Picture 4" descr="University of Nottingham logo">
            <a:extLst>
              <a:ext uri="{FF2B5EF4-FFF2-40B4-BE49-F238E27FC236}">
                <a16:creationId xmlns:a16="http://schemas.microsoft.com/office/drawing/2014/main" id="{15DABD73-1F59-7DE4-286D-42E72C4D32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2" name="Title 1">
            <a:extLst>
              <a:ext uri="{FF2B5EF4-FFF2-40B4-BE49-F238E27FC236}">
                <a16:creationId xmlns:a16="http://schemas.microsoft.com/office/drawing/2014/main" id="{DB6853EA-4853-ACD6-CC82-7D33A6FB25BF}"/>
              </a:ext>
            </a:extLst>
          </p:cNvPr>
          <p:cNvSpPr>
            <a:spLocks noGrp="1"/>
          </p:cNvSpPr>
          <p:nvPr>
            <p:ph type="ctrTitle" hasCustomPrompt="1"/>
          </p:nvPr>
        </p:nvSpPr>
        <p:spPr>
          <a:xfrm>
            <a:off x="425450" y="2258844"/>
            <a:ext cx="9598564" cy="1620837"/>
          </a:xfrm>
          <a:prstGeom prst="rect">
            <a:avLst/>
          </a:prstGeom>
        </p:spPr>
        <p:txBody>
          <a:bodyPr anchor="ctr"/>
          <a:lstStyle>
            <a:lvl1pPr algn="l">
              <a:lnSpc>
                <a:spcPts val="6000"/>
              </a:lnSpc>
              <a:defRPr sz="6000">
                <a:solidFill>
                  <a:schemeClr val="bg1"/>
                </a:solidFill>
              </a:defRPr>
            </a:lvl1pPr>
          </a:lstStyle>
          <a:p>
            <a:r>
              <a:rPr lang="en-GB"/>
              <a:t>The title of your presentation goes here</a:t>
            </a:r>
            <a:endParaRPr lang="en-US"/>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425450" y="4244162"/>
            <a:ext cx="9598564" cy="720096"/>
          </a:xfrm>
          <a:prstGeom prst="rect">
            <a:avLst/>
          </a:prstGeom>
        </p:spPr>
        <p:txBody>
          <a:bodyPr>
            <a:normAutofit/>
          </a:bodyPr>
          <a:lstStyle>
            <a:lvl1pPr marL="0" indent="0" algn="l">
              <a:buNone/>
              <a:defRPr sz="32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7" name="Text Placeholder 9">
            <a:extLst>
              <a:ext uri="{FF2B5EF4-FFF2-40B4-BE49-F238E27FC236}">
                <a16:creationId xmlns:a16="http://schemas.microsoft.com/office/drawing/2014/main" id="{11077D18-4A41-F2FC-BDBD-1952BE2667C9}"/>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4" name="Picture Placeholder 2" descr="Partner logo.">
            <a:extLst>
              <a:ext uri="{FF2B5EF4-FFF2-40B4-BE49-F238E27FC236}">
                <a16:creationId xmlns:a16="http://schemas.microsoft.com/office/drawing/2014/main" id="{CBC67323-FEAE-C279-D467-27C99A9CED17}"/>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3242189923"/>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blue_2">
    <p:bg>
      <p:bgPr>
        <a:solidFill>
          <a:schemeClr val="tx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F1EA9D3F-EDF8-DEC2-BF2D-AE3CF2580B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8" name="Title 1">
            <a:extLst>
              <a:ext uri="{FF2B5EF4-FFF2-40B4-BE49-F238E27FC236}">
                <a16:creationId xmlns:a16="http://schemas.microsoft.com/office/drawing/2014/main" id="{FD2D73A5-D9F3-41EE-E7DB-D68266D900C2}"/>
              </a:ext>
            </a:extLst>
          </p:cNvPr>
          <p:cNvSpPr>
            <a:spLocks noGrp="1"/>
          </p:cNvSpPr>
          <p:nvPr>
            <p:ph type="ctrTitle" hasCustomPrompt="1"/>
          </p:nvPr>
        </p:nvSpPr>
        <p:spPr>
          <a:xfrm>
            <a:off x="426528" y="1808163"/>
            <a:ext cx="9269952" cy="1796732"/>
          </a:xfrm>
          <a:prstGeom prst="rect">
            <a:avLst/>
          </a:prstGeom>
        </p:spPr>
        <p:txBody>
          <a:bodyPr anchor="ctr"/>
          <a:lstStyle>
            <a:lvl1pPr algn="l">
              <a:lnSpc>
                <a:spcPts val="6000"/>
              </a:lnSpc>
              <a:defRPr sz="6000">
                <a:solidFill>
                  <a:schemeClr val="bg1"/>
                </a:solidFill>
              </a:defRPr>
            </a:lvl1pPr>
          </a:lstStyle>
          <a:p>
            <a:r>
              <a:rPr lang="en-GB"/>
              <a:t>Title of presentation </a:t>
            </a:r>
            <a:br>
              <a:rPr lang="en-GB"/>
            </a:br>
            <a:r>
              <a:rPr lang="en-GB"/>
              <a:t>or section goes here</a:t>
            </a:r>
            <a:endParaRPr lang="en-US"/>
          </a:p>
        </p:txBody>
      </p:sp>
      <p:sp>
        <p:nvSpPr>
          <p:cNvPr id="9" name="Subtitle 2">
            <a:extLst>
              <a:ext uri="{FF2B5EF4-FFF2-40B4-BE49-F238E27FC236}">
                <a16:creationId xmlns:a16="http://schemas.microsoft.com/office/drawing/2014/main" id="{E54708EE-9DCC-D954-B2AB-46FED4C0EAF1}"/>
              </a:ext>
            </a:extLst>
          </p:cNvPr>
          <p:cNvSpPr>
            <a:spLocks noGrp="1"/>
          </p:cNvSpPr>
          <p:nvPr>
            <p:ph type="subTitle" idx="1" hasCustomPrompt="1"/>
          </p:nvPr>
        </p:nvSpPr>
        <p:spPr>
          <a:xfrm>
            <a:off x="426528"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FB033AEE-5A46-6AD6-1141-0D13DA32B825}"/>
              </a:ext>
            </a:extLst>
          </p:cNvPr>
          <p:cNvSpPr>
            <a:spLocks noGrp="1"/>
          </p:cNvSpPr>
          <p:nvPr>
            <p:ph type="body" sz="quarter" idx="11" hasCustomPrompt="1"/>
          </p:nvPr>
        </p:nvSpPr>
        <p:spPr>
          <a:xfrm>
            <a:off x="425989" y="5229240"/>
            <a:ext cx="4225925"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1" name="Picture Placeholder 2" descr="Partner logo.">
            <a:extLst>
              <a:ext uri="{FF2B5EF4-FFF2-40B4-BE49-F238E27FC236}">
                <a16:creationId xmlns:a16="http://schemas.microsoft.com/office/drawing/2014/main" id="{236E9D49-337F-82A4-1332-A4CD0B82E4CB}"/>
              </a:ext>
            </a:extLst>
          </p:cNvPr>
          <p:cNvSpPr>
            <a:spLocks noGrp="1"/>
          </p:cNvSpPr>
          <p:nvPr>
            <p:ph type="pic" sz="quarter" idx="12" hasCustomPrompt="1"/>
          </p:nvPr>
        </p:nvSpPr>
        <p:spPr>
          <a:xfrm>
            <a:off x="9557363"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07363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blue_3">
    <p:bg>
      <p:bgPr>
        <a:solidFill>
          <a:schemeClr val="tx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F1EA9D3F-EDF8-DEC2-BF2D-AE3CF2580B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8" name="Title 1">
            <a:extLst>
              <a:ext uri="{FF2B5EF4-FFF2-40B4-BE49-F238E27FC236}">
                <a16:creationId xmlns:a16="http://schemas.microsoft.com/office/drawing/2014/main" id="{5B4F4275-3E4F-D80E-F9C8-47C67E6181CD}"/>
              </a:ext>
            </a:extLst>
          </p:cNvPr>
          <p:cNvSpPr>
            <a:spLocks noGrp="1"/>
          </p:cNvSpPr>
          <p:nvPr>
            <p:ph type="ctrTitle" hasCustomPrompt="1"/>
          </p:nvPr>
        </p:nvSpPr>
        <p:spPr>
          <a:xfrm>
            <a:off x="426528" y="1808163"/>
            <a:ext cx="9269952" cy="1796732"/>
          </a:xfrm>
          <a:prstGeom prst="rect">
            <a:avLst/>
          </a:prstGeom>
        </p:spPr>
        <p:txBody>
          <a:bodyPr anchor="ctr"/>
          <a:lstStyle>
            <a:lvl1pPr algn="l">
              <a:lnSpc>
                <a:spcPts val="6000"/>
              </a:lnSpc>
              <a:defRPr sz="6000">
                <a:solidFill>
                  <a:schemeClr val="bg1"/>
                </a:solidFill>
              </a:defRPr>
            </a:lvl1pPr>
          </a:lstStyle>
          <a:p>
            <a:r>
              <a:rPr lang="en-GB"/>
              <a:t>Title of presentation </a:t>
            </a:r>
            <a:br>
              <a:rPr lang="en-GB"/>
            </a:br>
            <a:r>
              <a:rPr lang="en-GB"/>
              <a:t>or section goes here</a:t>
            </a:r>
            <a:endParaRPr lang="en-US"/>
          </a:p>
        </p:txBody>
      </p:sp>
      <p:sp>
        <p:nvSpPr>
          <p:cNvPr id="9" name="Subtitle 2">
            <a:extLst>
              <a:ext uri="{FF2B5EF4-FFF2-40B4-BE49-F238E27FC236}">
                <a16:creationId xmlns:a16="http://schemas.microsoft.com/office/drawing/2014/main" id="{C1D309B2-0B3C-7544-CF55-A9DA0836EA0D}"/>
              </a:ext>
            </a:extLst>
          </p:cNvPr>
          <p:cNvSpPr>
            <a:spLocks noGrp="1"/>
          </p:cNvSpPr>
          <p:nvPr>
            <p:ph type="subTitle" idx="1" hasCustomPrompt="1"/>
          </p:nvPr>
        </p:nvSpPr>
        <p:spPr>
          <a:xfrm>
            <a:off x="426528"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453F9965-8A47-94FA-C04E-A27D2EA8DD9D}"/>
              </a:ext>
            </a:extLst>
          </p:cNvPr>
          <p:cNvSpPr>
            <a:spLocks noGrp="1"/>
          </p:cNvSpPr>
          <p:nvPr>
            <p:ph type="body" sz="quarter" idx="11" hasCustomPrompt="1"/>
          </p:nvPr>
        </p:nvSpPr>
        <p:spPr>
          <a:xfrm>
            <a:off x="425989" y="5229240"/>
            <a:ext cx="4225925"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1" name="Picture Placeholder 2" descr="Partner logo.">
            <a:extLst>
              <a:ext uri="{FF2B5EF4-FFF2-40B4-BE49-F238E27FC236}">
                <a16:creationId xmlns:a16="http://schemas.microsoft.com/office/drawing/2014/main" id="{17790C14-E84E-D22B-241E-70A189E4A886}"/>
              </a:ext>
            </a:extLst>
          </p:cNvPr>
          <p:cNvSpPr>
            <a:spLocks noGrp="1"/>
          </p:cNvSpPr>
          <p:nvPr>
            <p:ph type="pic" sz="quarter" idx="12" hasCustomPrompt="1"/>
          </p:nvPr>
        </p:nvSpPr>
        <p:spPr>
          <a:xfrm>
            <a:off x="9557363"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00475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blue_4">
    <p:bg>
      <p:bgPr>
        <a:solidFill>
          <a:schemeClr val="tx1"/>
        </a:solid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F1EA9D3F-EDF8-DEC2-BF2D-AE3CF2580B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8" name="Title 1">
            <a:extLst>
              <a:ext uri="{FF2B5EF4-FFF2-40B4-BE49-F238E27FC236}">
                <a16:creationId xmlns:a16="http://schemas.microsoft.com/office/drawing/2014/main" id="{998903FF-2ED4-C86B-64A8-AC2ED1D19996}"/>
              </a:ext>
            </a:extLst>
          </p:cNvPr>
          <p:cNvSpPr>
            <a:spLocks noGrp="1"/>
          </p:cNvSpPr>
          <p:nvPr>
            <p:ph type="ctrTitle" hasCustomPrompt="1"/>
          </p:nvPr>
        </p:nvSpPr>
        <p:spPr>
          <a:xfrm>
            <a:off x="426528" y="1808163"/>
            <a:ext cx="9269952" cy="1796732"/>
          </a:xfrm>
          <a:prstGeom prst="rect">
            <a:avLst/>
          </a:prstGeom>
        </p:spPr>
        <p:txBody>
          <a:bodyPr anchor="ctr"/>
          <a:lstStyle>
            <a:lvl1pPr algn="l">
              <a:lnSpc>
                <a:spcPts val="6000"/>
              </a:lnSpc>
              <a:defRPr sz="6000">
                <a:solidFill>
                  <a:schemeClr val="bg1"/>
                </a:solidFill>
              </a:defRPr>
            </a:lvl1pPr>
          </a:lstStyle>
          <a:p>
            <a:r>
              <a:rPr lang="en-GB"/>
              <a:t>Title of presentation </a:t>
            </a:r>
            <a:br>
              <a:rPr lang="en-GB"/>
            </a:br>
            <a:r>
              <a:rPr lang="en-GB"/>
              <a:t>or section goes here</a:t>
            </a:r>
            <a:endParaRPr lang="en-US"/>
          </a:p>
        </p:txBody>
      </p:sp>
      <p:sp>
        <p:nvSpPr>
          <p:cNvPr id="9" name="Subtitle 2">
            <a:extLst>
              <a:ext uri="{FF2B5EF4-FFF2-40B4-BE49-F238E27FC236}">
                <a16:creationId xmlns:a16="http://schemas.microsoft.com/office/drawing/2014/main" id="{E65196FB-C293-6637-2C20-F6F5A3B3F2FB}"/>
              </a:ext>
            </a:extLst>
          </p:cNvPr>
          <p:cNvSpPr>
            <a:spLocks noGrp="1"/>
          </p:cNvSpPr>
          <p:nvPr>
            <p:ph type="subTitle" idx="1" hasCustomPrompt="1"/>
          </p:nvPr>
        </p:nvSpPr>
        <p:spPr>
          <a:xfrm>
            <a:off x="426528"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8FEF38FB-2DE7-E0FC-2BEF-2C1C3010133B}"/>
              </a:ext>
            </a:extLst>
          </p:cNvPr>
          <p:cNvSpPr>
            <a:spLocks noGrp="1"/>
          </p:cNvSpPr>
          <p:nvPr>
            <p:ph type="body" sz="quarter" idx="11" hasCustomPrompt="1"/>
          </p:nvPr>
        </p:nvSpPr>
        <p:spPr>
          <a:xfrm>
            <a:off x="425989" y="5229240"/>
            <a:ext cx="4225925"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1" name="Picture Placeholder 2" descr="Partner logo.">
            <a:extLst>
              <a:ext uri="{FF2B5EF4-FFF2-40B4-BE49-F238E27FC236}">
                <a16:creationId xmlns:a16="http://schemas.microsoft.com/office/drawing/2014/main" id="{D29B8919-ECAB-740A-54B2-F6ADBF999ED0}"/>
              </a:ext>
            </a:extLst>
          </p:cNvPr>
          <p:cNvSpPr>
            <a:spLocks noGrp="1"/>
          </p:cNvSpPr>
          <p:nvPr>
            <p:ph type="pic" sz="quarter" idx="12" hasCustomPrompt="1"/>
          </p:nvPr>
        </p:nvSpPr>
        <p:spPr>
          <a:xfrm>
            <a:off x="9557363"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89580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blue_1">
    <p:bg>
      <p:bgPr>
        <a:solidFill>
          <a:schemeClr val="tx1"/>
        </a:solidFill>
        <a:effectLst/>
      </p:bgPr>
    </p:bg>
    <p:spTree>
      <p:nvGrpSpPr>
        <p:cNvPr id="1" name=""/>
        <p:cNvGrpSpPr/>
        <p:nvPr/>
      </p:nvGrpSpPr>
      <p:grpSpPr>
        <a:xfrm>
          <a:off x="0" y="0"/>
          <a:ext cx="0" cy="0"/>
          <a:chOff x="0" y="0"/>
          <a:chExt cx="0" cy="0"/>
        </a:xfrm>
      </p:grpSpPr>
      <p:pic>
        <p:nvPicPr>
          <p:cNvPr id="3" name="Picture 2" descr="University of Nottingham castle icon">
            <a:extLst>
              <a:ext uri="{FF2B5EF4-FFF2-40B4-BE49-F238E27FC236}">
                <a16:creationId xmlns:a16="http://schemas.microsoft.com/office/drawing/2014/main" id="{ABE46430-C869-FB5B-1543-5658FF4DB2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itle 1">
            <a:extLst>
              <a:ext uri="{FF2B5EF4-FFF2-40B4-BE49-F238E27FC236}">
                <a16:creationId xmlns:a16="http://schemas.microsoft.com/office/drawing/2014/main" id="{9D22ABA4-3700-BF47-C5C3-AD2A7C00FBAE}"/>
              </a:ext>
            </a:extLst>
          </p:cNvPr>
          <p:cNvSpPr>
            <a:spLocks noGrp="1"/>
          </p:cNvSpPr>
          <p:nvPr>
            <p:ph type="ctrTitle" hasCustomPrompt="1"/>
          </p:nvPr>
        </p:nvSpPr>
        <p:spPr>
          <a:xfrm>
            <a:off x="427089" y="1808163"/>
            <a:ext cx="9269952" cy="1796732"/>
          </a:xfrm>
          <a:prstGeom prst="rect">
            <a:avLst/>
          </a:prstGeom>
        </p:spPr>
        <p:txBody>
          <a:bodyPr anchor="ctr"/>
          <a:lstStyle>
            <a:lvl1pPr algn="l">
              <a:lnSpc>
                <a:spcPts val="6000"/>
              </a:lnSpc>
              <a:defRPr sz="6000">
                <a:solidFill>
                  <a:schemeClr val="bg1"/>
                </a:solidFill>
              </a:defRPr>
            </a:lvl1pPr>
          </a:lstStyle>
          <a:p>
            <a:r>
              <a:rPr lang="en-GB"/>
              <a:t>Section title</a:t>
            </a:r>
            <a:endParaRPr lang="en-US"/>
          </a:p>
        </p:txBody>
      </p:sp>
      <p:sp>
        <p:nvSpPr>
          <p:cNvPr id="7" name="Subtitle 2">
            <a:extLst>
              <a:ext uri="{FF2B5EF4-FFF2-40B4-BE49-F238E27FC236}">
                <a16:creationId xmlns:a16="http://schemas.microsoft.com/office/drawing/2014/main" id="{491764B8-A98D-B024-D18E-427B6AC849E5}"/>
              </a:ext>
            </a:extLst>
          </p:cNvPr>
          <p:cNvSpPr>
            <a:spLocks noGrp="1"/>
          </p:cNvSpPr>
          <p:nvPr>
            <p:ph type="subTitle" idx="1" hasCustomPrompt="1"/>
          </p:nvPr>
        </p:nvSpPr>
        <p:spPr>
          <a:xfrm>
            <a:off x="427089"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36964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_blue_2">
    <p:bg>
      <p:bgPr>
        <a:solidFill>
          <a:schemeClr val="tx1"/>
        </a:solidFill>
        <a:effectLst/>
      </p:bgPr>
    </p:bg>
    <p:spTree>
      <p:nvGrpSpPr>
        <p:cNvPr id="1" name=""/>
        <p:cNvGrpSpPr/>
        <p:nvPr/>
      </p:nvGrpSpPr>
      <p:grpSpPr>
        <a:xfrm>
          <a:off x="0" y="0"/>
          <a:ext cx="0" cy="0"/>
          <a:chOff x="0" y="0"/>
          <a:chExt cx="0" cy="0"/>
        </a:xfrm>
      </p:grpSpPr>
      <p:pic>
        <p:nvPicPr>
          <p:cNvPr id="6" name="Picture 5" descr="University of Nottingham castle icon">
            <a:extLst>
              <a:ext uri="{FF2B5EF4-FFF2-40B4-BE49-F238E27FC236}">
                <a16:creationId xmlns:a16="http://schemas.microsoft.com/office/drawing/2014/main" id="{0F4B7E7B-C184-0FD6-967A-1495A016AA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2" name="Title 1">
            <a:extLst>
              <a:ext uri="{FF2B5EF4-FFF2-40B4-BE49-F238E27FC236}">
                <a16:creationId xmlns:a16="http://schemas.microsoft.com/office/drawing/2014/main" id="{9C167CB6-25ED-5142-E060-0D1155D6892C}"/>
              </a:ext>
            </a:extLst>
          </p:cNvPr>
          <p:cNvSpPr>
            <a:spLocks noGrp="1"/>
          </p:cNvSpPr>
          <p:nvPr>
            <p:ph type="ctrTitle" hasCustomPrompt="1"/>
          </p:nvPr>
        </p:nvSpPr>
        <p:spPr>
          <a:xfrm>
            <a:off x="427089" y="1808163"/>
            <a:ext cx="9269952" cy="1796732"/>
          </a:xfrm>
          <a:prstGeom prst="rect">
            <a:avLst/>
          </a:prstGeom>
        </p:spPr>
        <p:txBody>
          <a:bodyPr anchor="ctr"/>
          <a:lstStyle>
            <a:lvl1pPr algn="l">
              <a:lnSpc>
                <a:spcPts val="6000"/>
              </a:lnSpc>
              <a:defRPr sz="6000">
                <a:solidFill>
                  <a:schemeClr val="bg1"/>
                </a:solidFill>
              </a:defRPr>
            </a:lvl1pPr>
          </a:lstStyle>
          <a:p>
            <a:r>
              <a:rPr lang="en-GB"/>
              <a:t>Section title</a:t>
            </a:r>
            <a:endParaRPr lang="en-US"/>
          </a:p>
        </p:txBody>
      </p:sp>
      <p:sp>
        <p:nvSpPr>
          <p:cNvPr id="3" name="Subtitle 2">
            <a:extLst>
              <a:ext uri="{FF2B5EF4-FFF2-40B4-BE49-F238E27FC236}">
                <a16:creationId xmlns:a16="http://schemas.microsoft.com/office/drawing/2014/main" id="{C0ED93F1-6799-698D-3691-2B55FC98EC6A}"/>
              </a:ext>
            </a:extLst>
          </p:cNvPr>
          <p:cNvSpPr>
            <a:spLocks noGrp="1"/>
          </p:cNvSpPr>
          <p:nvPr>
            <p:ph type="subTitle" idx="1" hasCustomPrompt="1"/>
          </p:nvPr>
        </p:nvSpPr>
        <p:spPr>
          <a:xfrm>
            <a:off x="427089"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53590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blue_3">
    <p:bg>
      <p:bgPr>
        <a:solidFill>
          <a:schemeClr val="tx1"/>
        </a:solidFill>
        <a:effectLst/>
      </p:bgPr>
    </p:bg>
    <p:spTree>
      <p:nvGrpSpPr>
        <p:cNvPr id="1" name=""/>
        <p:cNvGrpSpPr/>
        <p:nvPr/>
      </p:nvGrpSpPr>
      <p:grpSpPr>
        <a:xfrm>
          <a:off x="0" y="0"/>
          <a:ext cx="0" cy="0"/>
          <a:chOff x="0" y="0"/>
          <a:chExt cx="0" cy="0"/>
        </a:xfrm>
      </p:grpSpPr>
      <p:pic>
        <p:nvPicPr>
          <p:cNvPr id="6" name="Picture 5" descr="University of Nottingham castle icon">
            <a:extLst>
              <a:ext uri="{FF2B5EF4-FFF2-40B4-BE49-F238E27FC236}">
                <a16:creationId xmlns:a16="http://schemas.microsoft.com/office/drawing/2014/main" id="{4674787E-5F7F-8AEF-E91C-2886513254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2" name="Title 1">
            <a:extLst>
              <a:ext uri="{FF2B5EF4-FFF2-40B4-BE49-F238E27FC236}">
                <a16:creationId xmlns:a16="http://schemas.microsoft.com/office/drawing/2014/main" id="{3C312E4A-B2A7-E044-D5F9-97AD9A7D5544}"/>
              </a:ext>
            </a:extLst>
          </p:cNvPr>
          <p:cNvSpPr>
            <a:spLocks noGrp="1"/>
          </p:cNvSpPr>
          <p:nvPr>
            <p:ph type="ctrTitle" hasCustomPrompt="1"/>
          </p:nvPr>
        </p:nvSpPr>
        <p:spPr>
          <a:xfrm>
            <a:off x="427089" y="1808163"/>
            <a:ext cx="9269952" cy="1796732"/>
          </a:xfrm>
          <a:prstGeom prst="rect">
            <a:avLst/>
          </a:prstGeom>
        </p:spPr>
        <p:txBody>
          <a:bodyPr anchor="ctr"/>
          <a:lstStyle>
            <a:lvl1pPr algn="l">
              <a:lnSpc>
                <a:spcPts val="6000"/>
              </a:lnSpc>
              <a:defRPr sz="6000">
                <a:solidFill>
                  <a:schemeClr val="bg1"/>
                </a:solidFill>
              </a:defRPr>
            </a:lvl1pPr>
          </a:lstStyle>
          <a:p>
            <a:r>
              <a:rPr lang="en-GB"/>
              <a:t>Section title</a:t>
            </a:r>
            <a:endParaRPr lang="en-US"/>
          </a:p>
        </p:txBody>
      </p:sp>
      <p:sp>
        <p:nvSpPr>
          <p:cNvPr id="3" name="Subtitle 2">
            <a:extLst>
              <a:ext uri="{FF2B5EF4-FFF2-40B4-BE49-F238E27FC236}">
                <a16:creationId xmlns:a16="http://schemas.microsoft.com/office/drawing/2014/main" id="{AAE034DB-22D0-BF2A-EC1A-44865177D672}"/>
              </a:ext>
            </a:extLst>
          </p:cNvPr>
          <p:cNvSpPr>
            <a:spLocks noGrp="1"/>
          </p:cNvSpPr>
          <p:nvPr>
            <p:ph type="subTitle" idx="1" hasCustomPrompt="1"/>
          </p:nvPr>
        </p:nvSpPr>
        <p:spPr>
          <a:xfrm>
            <a:off x="427089"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6604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blue_4">
    <p:bg>
      <p:bgPr>
        <a:solidFill>
          <a:schemeClr val="tx1"/>
        </a:solidFill>
        <a:effectLst/>
      </p:bgPr>
    </p:bg>
    <p:spTree>
      <p:nvGrpSpPr>
        <p:cNvPr id="1" name=""/>
        <p:cNvGrpSpPr/>
        <p:nvPr/>
      </p:nvGrpSpPr>
      <p:grpSpPr>
        <a:xfrm>
          <a:off x="0" y="0"/>
          <a:ext cx="0" cy="0"/>
          <a:chOff x="0" y="0"/>
          <a:chExt cx="0" cy="0"/>
        </a:xfrm>
      </p:grpSpPr>
      <p:pic>
        <p:nvPicPr>
          <p:cNvPr id="6" name="Picture 5" descr="University of Nottingham castle icon">
            <a:extLst>
              <a:ext uri="{FF2B5EF4-FFF2-40B4-BE49-F238E27FC236}">
                <a16:creationId xmlns:a16="http://schemas.microsoft.com/office/drawing/2014/main" id="{EE74AC68-18AF-B6C5-ADFC-35E4DB4B92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2" name="Title 1">
            <a:extLst>
              <a:ext uri="{FF2B5EF4-FFF2-40B4-BE49-F238E27FC236}">
                <a16:creationId xmlns:a16="http://schemas.microsoft.com/office/drawing/2014/main" id="{391B7C56-46BC-877A-A8BB-101B90BFD2BB}"/>
              </a:ext>
            </a:extLst>
          </p:cNvPr>
          <p:cNvSpPr>
            <a:spLocks noGrp="1"/>
          </p:cNvSpPr>
          <p:nvPr>
            <p:ph type="ctrTitle" hasCustomPrompt="1"/>
          </p:nvPr>
        </p:nvSpPr>
        <p:spPr>
          <a:xfrm>
            <a:off x="427089" y="1808163"/>
            <a:ext cx="9269952" cy="1796732"/>
          </a:xfrm>
          <a:prstGeom prst="rect">
            <a:avLst/>
          </a:prstGeom>
        </p:spPr>
        <p:txBody>
          <a:bodyPr anchor="ctr"/>
          <a:lstStyle>
            <a:lvl1pPr algn="l">
              <a:lnSpc>
                <a:spcPts val="6000"/>
              </a:lnSpc>
              <a:defRPr sz="6000">
                <a:solidFill>
                  <a:schemeClr val="bg1"/>
                </a:solidFill>
              </a:defRPr>
            </a:lvl1pPr>
          </a:lstStyle>
          <a:p>
            <a:r>
              <a:rPr lang="en-GB"/>
              <a:t>Section title</a:t>
            </a:r>
            <a:endParaRPr lang="en-US"/>
          </a:p>
        </p:txBody>
      </p:sp>
      <p:sp>
        <p:nvSpPr>
          <p:cNvPr id="3" name="Subtitle 2">
            <a:extLst>
              <a:ext uri="{FF2B5EF4-FFF2-40B4-BE49-F238E27FC236}">
                <a16:creationId xmlns:a16="http://schemas.microsoft.com/office/drawing/2014/main" id="{7C2F8BB8-6D58-2478-03AA-191002128E55}"/>
              </a:ext>
            </a:extLst>
          </p:cNvPr>
          <p:cNvSpPr>
            <a:spLocks noGrp="1"/>
          </p:cNvSpPr>
          <p:nvPr>
            <p:ph type="subTitle" idx="1" hasCustomPrompt="1"/>
          </p:nvPr>
        </p:nvSpPr>
        <p:spPr>
          <a:xfrm>
            <a:off x="427089" y="3969375"/>
            <a:ext cx="9269952" cy="720096"/>
          </a:xfrm>
          <a:prstGeom prst="rect">
            <a:avLst/>
          </a:prstGeo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5" name="Rectangle 4">
            <a:extLst>
              <a:ext uri="{FF2B5EF4-FFF2-40B4-BE49-F238E27FC236}">
                <a16:creationId xmlns:a16="http://schemas.microsoft.com/office/drawing/2014/main" id="{83F5C707-8C61-7BF9-EF26-9346A3915584}"/>
              </a:ext>
              <a:ext uri="{C183D7F6-B498-43B3-948B-1728B52AA6E4}">
                <adec:decorative xmlns:adec="http://schemas.microsoft.com/office/drawing/2017/decorative" val="1"/>
              </a:ext>
            </a:extLst>
          </p:cNvPr>
          <p:cNvSpPr/>
          <p:nvPr userDrawn="1"/>
        </p:nvSpPr>
        <p:spPr>
          <a:xfrm>
            <a:off x="11766550" y="0"/>
            <a:ext cx="42545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69693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D73FB3-9B19-99C1-3D3B-5F99A94D0E99}"/>
              </a:ext>
            </a:extLst>
          </p:cNvPr>
          <p:cNvSpPr/>
          <p:nvPr userDrawn="1"/>
        </p:nvSpPr>
        <p:spPr>
          <a:xfrm>
            <a:off x="-1315704" y="900000"/>
            <a:ext cx="1284984" cy="719250"/>
          </a:xfrm>
          <a:prstGeom prst="rect">
            <a:avLst/>
          </a:prstGeom>
          <a:solidFill>
            <a:srgbClr val="92D4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4" name="Title Placeholder 1">
            <a:extLst>
              <a:ext uri="{FF2B5EF4-FFF2-40B4-BE49-F238E27FC236}">
                <a16:creationId xmlns:a16="http://schemas.microsoft.com/office/drawing/2014/main" id="{E2FC18C2-35C0-6A2D-7CC1-B9CB79EDB5D2}"/>
              </a:ext>
            </a:extLst>
          </p:cNvPr>
          <p:cNvSpPr>
            <a:spLocks noGrp="1"/>
          </p:cNvSpPr>
          <p:nvPr>
            <p:ph type="title" hasCustomPrompt="1"/>
          </p:nvPr>
        </p:nvSpPr>
        <p:spPr>
          <a:xfrm>
            <a:off x="1325563" y="0"/>
            <a:ext cx="1044098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p:nvPr>
        </p:nvSpPr>
        <p:spPr>
          <a:xfrm>
            <a:off x="425451" y="1358900"/>
            <a:ext cx="11341100" cy="486092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1110949193"/>
      </p:ext>
    </p:extLst>
  </p:cSld>
  <p:clrMapOvr>
    <a:masterClrMapping/>
  </p:clrMapOvr>
  <p:extLst>
    <p:ext uri="{DCECCB84-F9BA-43D5-87BE-67443E8EF086}">
      <p15:sldGuideLst xmlns:p15="http://schemas.microsoft.com/office/powerpoint/2012/main">
        <p15:guide id="1" orient="horz" pos="1026">
          <p15:clr>
            <a:srgbClr val="9FCC3B"/>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sub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BF756-7938-DF8A-6396-399256C9906D}"/>
              </a:ext>
            </a:extLst>
          </p:cNvPr>
          <p:cNvSpPr/>
          <p:nvPr userDrawn="1"/>
        </p:nvSpPr>
        <p:spPr>
          <a:xfrm>
            <a:off x="-1315704" y="9000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6" name="Title Placeholder 1">
            <a:extLst>
              <a:ext uri="{FF2B5EF4-FFF2-40B4-BE49-F238E27FC236}">
                <a16:creationId xmlns:a16="http://schemas.microsoft.com/office/drawing/2014/main" id="{E7C0ADF4-0D4B-B1BD-FF64-E8E537692D8A}"/>
              </a:ext>
            </a:extLst>
          </p:cNvPr>
          <p:cNvSpPr>
            <a:spLocks noGrp="1"/>
          </p:cNvSpPr>
          <p:nvPr>
            <p:ph type="title" hasCustomPrompt="1"/>
          </p:nvPr>
        </p:nvSpPr>
        <p:spPr>
          <a:xfrm>
            <a:off x="1325563" y="0"/>
            <a:ext cx="10440987" cy="900000"/>
          </a:xfrm>
          <a:prstGeom prst="rect">
            <a:avLst/>
          </a:prstGeom>
        </p:spPr>
        <p:txBody>
          <a:bodyPr vert="horz" lIns="0" tIns="216000" rIns="0" bIns="144000" rtlCol="0" anchor="t" anchorCtr="0">
            <a:normAutofit/>
          </a:bodyPr>
          <a:lstStyle>
            <a:lvl1pPr>
              <a:defRPr>
                <a:latin typeface="+mj-lt"/>
                <a:cs typeface="Arial" panose="020B0604020202020204" pitchFamily="34" charset="0"/>
              </a:defRPr>
            </a:lvl1pPr>
          </a:lstStyle>
          <a:p>
            <a:r>
              <a:rPr lang="en-GB"/>
              <a:t>Your title goes here</a:t>
            </a:r>
            <a:endParaRPr lang="en-US"/>
          </a:p>
        </p:txBody>
      </p:sp>
      <p:sp>
        <p:nvSpPr>
          <p:cNvPr id="2" name="Text Placeholder 2">
            <a:extLst>
              <a:ext uri="{FF2B5EF4-FFF2-40B4-BE49-F238E27FC236}">
                <a16:creationId xmlns:a16="http://schemas.microsoft.com/office/drawing/2014/main" id="{2F1BA355-872A-DEBD-83F0-DEB26F407380}"/>
              </a:ext>
            </a:extLst>
          </p:cNvPr>
          <p:cNvSpPr>
            <a:spLocks noGrp="1"/>
          </p:cNvSpPr>
          <p:nvPr>
            <p:ph type="body" idx="15" hasCustomPrompt="1"/>
          </p:nvPr>
        </p:nvSpPr>
        <p:spPr>
          <a:xfrm>
            <a:off x="433472" y="1358900"/>
            <a:ext cx="11333076"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goes here</a:t>
            </a:r>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p:nvPr>
        </p:nvSpPr>
        <p:spPr>
          <a:xfrm>
            <a:off x="425450" y="2158669"/>
            <a:ext cx="11341100" cy="377796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1751026920"/>
      </p:ext>
    </p:extLst>
  </p:cSld>
  <p:clrMapOvr>
    <a:masterClrMapping/>
  </p:clrMapOvr>
  <p:extLst>
    <p:ext uri="{DCECCB84-F9BA-43D5-87BE-67443E8EF086}">
      <p15:sldGuideLst xmlns:p15="http://schemas.microsoft.com/office/powerpoint/2012/main">
        <p15:guide id="1" orient="horz" pos="1026">
          <p15:clr>
            <a:srgbClr val="9FCC3B"/>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half">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B2B3E-7582-7286-13C3-D6FB10512B05}"/>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8" name="Title Placeholder 1">
            <a:extLst>
              <a:ext uri="{FF2B5EF4-FFF2-40B4-BE49-F238E27FC236}">
                <a16:creationId xmlns:a16="http://schemas.microsoft.com/office/drawing/2014/main" id="{C7E7DBA9-86CE-B2F4-C934-CC6EEA02C1EF}"/>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33473" y="2708904"/>
            <a:ext cx="5219518" cy="3510921"/>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458788"/>
            <a:ext cx="5211794" cy="5761037"/>
          </a:xfrm>
          <a:prstGeom prst="rect">
            <a:avLst/>
          </a:prstGeom>
        </p:spPr>
        <p:txBody>
          <a:bodyPr bIns="0"/>
          <a:lstStyle/>
          <a:p>
            <a:pPr lvl="0"/>
            <a:r>
              <a:rPr lang="en-GB"/>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3570903176"/>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research_1">
    <p:spTree>
      <p:nvGrpSpPr>
        <p:cNvPr id="1" name=""/>
        <p:cNvGrpSpPr/>
        <p:nvPr/>
      </p:nvGrpSpPr>
      <p:grpSpPr>
        <a:xfrm>
          <a:off x="0" y="0"/>
          <a:ext cx="0" cy="0"/>
          <a:chOff x="0" y="0"/>
          <a:chExt cx="0" cy="0"/>
        </a:xfrm>
      </p:grpSpPr>
      <p:pic>
        <p:nvPicPr>
          <p:cNvPr id="4" name="Picture 3" descr="A person wearing a VR headset and holding their hands up to represent research at the university">
            <a:extLst>
              <a:ext uri="{FF2B5EF4-FFF2-40B4-BE49-F238E27FC236}">
                <a16:creationId xmlns:a16="http://schemas.microsoft.com/office/drawing/2014/main" id="{88BA64FE-DCFE-E987-F49F-BD6E89D41E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2" name="Rectangle 1">
            <a:extLst>
              <a:ext uri="{FF2B5EF4-FFF2-40B4-BE49-F238E27FC236}">
                <a16:creationId xmlns:a16="http://schemas.microsoft.com/office/drawing/2014/main" id="{8293D777-56E9-B4C4-902D-3069A7237E8C}"/>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alpha val="98824"/>
                </a:srgbClr>
              </a:gs>
              <a:gs pos="93000">
                <a:srgbClr val="1026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7" name="Title 1">
            <a:extLst>
              <a:ext uri="{FF2B5EF4-FFF2-40B4-BE49-F238E27FC236}">
                <a16:creationId xmlns:a16="http://schemas.microsoft.com/office/drawing/2014/main" id="{B46D8DE2-D7AF-CBE9-C1E8-EFF240B06434}"/>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8" name="Subtitle 2">
            <a:extLst>
              <a:ext uri="{FF2B5EF4-FFF2-40B4-BE49-F238E27FC236}">
                <a16:creationId xmlns:a16="http://schemas.microsoft.com/office/drawing/2014/main" id="{0F683EFB-0B47-EE2D-87FD-BFB068E2BC68}"/>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0" name="Text Placeholder 9">
            <a:extLst>
              <a:ext uri="{FF2B5EF4-FFF2-40B4-BE49-F238E27FC236}">
                <a16:creationId xmlns:a16="http://schemas.microsoft.com/office/drawing/2014/main" id="{AA233DC0-9F51-CF33-DAEF-5730C674243D}"/>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3" name="Picture Placeholder 2" descr="Partner logo.">
            <a:extLst>
              <a:ext uri="{FF2B5EF4-FFF2-40B4-BE49-F238E27FC236}">
                <a16:creationId xmlns:a16="http://schemas.microsoft.com/office/drawing/2014/main" id="{AB9F89D2-B938-55F7-2390-59CE40180F81}"/>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225270969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half_sub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181FBF-FF29-7EEB-B956-87316803BB80}"/>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F534CF4F-FADD-27CF-D87D-D9D07A4A137B}"/>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11" name="Text Placeholder 2">
            <a:extLst>
              <a:ext uri="{FF2B5EF4-FFF2-40B4-BE49-F238E27FC236}">
                <a16:creationId xmlns:a16="http://schemas.microsoft.com/office/drawing/2014/main" id="{087C9B7B-EA93-3AB0-06E0-7F98E483636F}"/>
              </a:ext>
            </a:extLst>
          </p:cNvPr>
          <p:cNvSpPr>
            <a:spLocks noGrp="1"/>
          </p:cNvSpPr>
          <p:nvPr>
            <p:ph type="body" idx="15" hasCustomPrompt="1"/>
          </p:nvPr>
        </p:nvSpPr>
        <p:spPr>
          <a:xfrm>
            <a:off x="433473" y="2707856"/>
            <a:ext cx="5211677"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goes here</a:t>
            </a:r>
          </a:p>
        </p:txBody>
      </p:sp>
      <p:sp>
        <p:nvSpPr>
          <p:cNvPr id="4" name="Content Placeholder 2">
            <a:extLst>
              <a:ext uri="{FF2B5EF4-FFF2-40B4-BE49-F238E27FC236}">
                <a16:creationId xmlns:a16="http://schemas.microsoft.com/office/drawing/2014/main" id="{4DEDEE7F-F97B-7B97-02BF-AF74423C78AE}"/>
              </a:ext>
            </a:extLst>
          </p:cNvPr>
          <p:cNvSpPr>
            <a:spLocks noGrp="1"/>
          </p:cNvSpPr>
          <p:nvPr>
            <p:ph idx="1" hasCustomPrompt="1"/>
          </p:nvPr>
        </p:nvSpPr>
        <p:spPr>
          <a:xfrm>
            <a:off x="433473" y="3519012"/>
            <a:ext cx="5211677" cy="2700813"/>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458788"/>
            <a:ext cx="5211794" cy="5761037"/>
          </a:xfrm>
          <a:prstGeom prst="rect">
            <a:avLst/>
          </a:prstGeom>
        </p:spPr>
        <p:txBody>
          <a:bodyPr bIns="0"/>
          <a:lstStyle/>
          <a:p>
            <a:pPr lvl="0"/>
            <a:r>
              <a:rPr lang="en-GB"/>
              <a:t>Click to edit Master text styles</a:t>
            </a:r>
          </a:p>
        </p:txBody>
      </p:sp>
      <p:sp>
        <p:nvSpPr>
          <p:cNvPr id="14" name="Slide Number Placeholder 5">
            <a:extLst>
              <a:ext uri="{FF2B5EF4-FFF2-40B4-BE49-F238E27FC236}">
                <a16:creationId xmlns:a16="http://schemas.microsoft.com/office/drawing/2014/main" id="{BCB23B47-37ED-75C0-0F34-9D3C03F7930F}"/>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709080025"/>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half_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774E01E-D3F9-8614-6E3C-62268CBD2CB4}"/>
              </a:ext>
              <a:ext uri="{C183D7F6-B498-43B3-948B-1728B52AA6E4}">
                <adec:decorative xmlns:adec="http://schemas.microsoft.com/office/drawing/2017/decorative" val="1"/>
              </a:ext>
            </a:extLst>
          </p:cNvPr>
          <p:cNvSpPr/>
          <p:nvPr userDrawn="1"/>
        </p:nvSpPr>
        <p:spPr>
          <a:xfrm>
            <a:off x="0" y="-1"/>
            <a:ext cx="12192000" cy="13589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iversity of Nottingham castle icon">
            <a:extLst>
              <a:ext uri="{FF2B5EF4-FFF2-40B4-BE49-F238E27FC236}">
                <a16:creationId xmlns:a16="http://schemas.microsoft.com/office/drawing/2014/main" id="{D7395279-FD9F-F3B7-B55E-F407BE7B3E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itle Placeholder 1">
            <a:extLst>
              <a:ext uri="{FF2B5EF4-FFF2-40B4-BE49-F238E27FC236}">
                <a16:creationId xmlns:a16="http://schemas.microsoft.com/office/drawing/2014/main" id="{F91BDDD1-ABB8-5513-0EBE-12EB29040A15}"/>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solidFill>
                  <a:schemeClr val="bg1"/>
                </a:solidFill>
                <a:latin typeface="+mj-lt"/>
              </a:defRPr>
            </a:lvl1pPr>
          </a:lstStyle>
          <a:p>
            <a:r>
              <a:rPr lang="en-GB"/>
              <a:t>Your title goes here</a:t>
            </a:r>
            <a:endParaRPr lang="en-US"/>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33473" y="1817688"/>
            <a:ext cx="5219518" cy="4402138"/>
          </a:xfrm>
          <a:prstGeom prst="rect">
            <a:avLst/>
          </a:prstGeom>
        </p:spPr>
        <p:txBody>
          <a:bodyPr bIns="0"/>
          <a:lstStyle/>
          <a:p>
            <a:pPr lvl="0"/>
            <a:r>
              <a:rPr lang="en-GB"/>
              <a:t>Text goes here</a:t>
            </a: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1812413"/>
            <a:ext cx="5211794" cy="4407411"/>
          </a:xfrm>
          <a:prstGeom prst="rect">
            <a:avLst/>
          </a:prstGeom>
        </p:spPr>
        <p:txBody>
          <a:bodyPr bIns="0"/>
          <a:lstStyle/>
          <a:p>
            <a:pPr lvl="0"/>
            <a:r>
              <a:rPr lang="en-GB"/>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4037463530"/>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half_header_subtitl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774E01E-D3F9-8614-6E3C-62268CBD2CB4}"/>
              </a:ext>
              <a:ext uri="{C183D7F6-B498-43B3-948B-1728B52AA6E4}">
                <adec:decorative xmlns:adec="http://schemas.microsoft.com/office/drawing/2017/decorative" val="1"/>
              </a:ext>
            </a:extLst>
          </p:cNvPr>
          <p:cNvSpPr/>
          <p:nvPr userDrawn="1"/>
        </p:nvSpPr>
        <p:spPr>
          <a:xfrm>
            <a:off x="0" y="-1"/>
            <a:ext cx="12192000" cy="13589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iversity of Nottingham castle icon">
            <a:extLst>
              <a:ext uri="{FF2B5EF4-FFF2-40B4-BE49-F238E27FC236}">
                <a16:creationId xmlns:a16="http://schemas.microsoft.com/office/drawing/2014/main" id="{D7395279-FD9F-F3B7-B55E-F407BE7B3E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itle Placeholder 1">
            <a:extLst>
              <a:ext uri="{FF2B5EF4-FFF2-40B4-BE49-F238E27FC236}">
                <a16:creationId xmlns:a16="http://schemas.microsoft.com/office/drawing/2014/main" id="{F91BDDD1-ABB8-5513-0EBE-12EB29040A15}"/>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solidFill>
                  <a:schemeClr val="bg1"/>
                </a:solidFill>
                <a:latin typeface="+mj-lt"/>
              </a:defRPr>
            </a:lvl1pPr>
          </a:lstStyle>
          <a:p>
            <a:r>
              <a:rPr lang="en-GB"/>
              <a:t>Your title goes here</a:t>
            </a:r>
            <a:endParaRPr lang="en-US"/>
          </a:p>
        </p:txBody>
      </p:sp>
      <p:sp>
        <p:nvSpPr>
          <p:cNvPr id="9" name="Text Placeholder 2">
            <a:extLst>
              <a:ext uri="{FF2B5EF4-FFF2-40B4-BE49-F238E27FC236}">
                <a16:creationId xmlns:a16="http://schemas.microsoft.com/office/drawing/2014/main" id="{A116A886-E557-330B-11EE-42F5D3EE412A}"/>
              </a:ext>
            </a:extLst>
          </p:cNvPr>
          <p:cNvSpPr>
            <a:spLocks noGrp="1"/>
          </p:cNvSpPr>
          <p:nvPr>
            <p:ph type="body" idx="16" hasCustomPrompt="1"/>
          </p:nvPr>
        </p:nvSpPr>
        <p:spPr>
          <a:xfrm>
            <a:off x="433473" y="1812413"/>
            <a:ext cx="5211677"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goes here</a:t>
            </a:r>
          </a:p>
        </p:txBody>
      </p:sp>
      <p:sp>
        <p:nvSpPr>
          <p:cNvPr id="8" name="Content Placeholder 2">
            <a:extLst>
              <a:ext uri="{FF2B5EF4-FFF2-40B4-BE49-F238E27FC236}">
                <a16:creationId xmlns:a16="http://schemas.microsoft.com/office/drawing/2014/main" id="{09079674-2601-E1DB-B666-2D0B774D04F2}"/>
              </a:ext>
            </a:extLst>
          </p:cNvPr>
          <p:cNvSpPr>
            <a:spLocks noGrp="1"/>
          </p:cNvSpPr>
          <p:nvPr>
            <p:ph idx="15" hasCustomPrompt="1"/>
          </p:nvPr>
        </p:nvSpPr>
        <p:spPr>
          <a:xfrm>
            <a:off x="433473" y="2623569"/>
            <a:ext cx="5211677" cy="3596255"/>
          </a:xfrm>
          <a:prstGeom prst="rect">
            <a:avLst/>
          </a:prstGeom>
        </p:spPr>
        <p:txBody>
          <a:bodyPr bIns="0"/>
          <a:lstStyle/>
          <a:p>
            <a:pPr lvl="0"/>
            <a:r>
              <a:rPr lang="en-GB"/>
              <a:t>Text goes here</a:t>
            </a: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1812413"/>
            <a:ext cx="5211794" cy="4407411"/>
          </a:xfrm>
          <a:prstGeom prst="rect">
            <a:avLst/>
          </a:prstGeom>
        </p:spPr>
        <p:txBody>
          <a:bodyPr bIns="0"/>
          <a:lstStyle/>
          <a:p>
            <a:pPr lvl="0"/>
            <a:r>
              <a:rPr lang="en-GB"/>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707873341"/>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thir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3C1180-494D-3A45-3D53-7113F7295561}"/>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0DCDDB14-B4F8-AF81-C172-8590ED48C960}"/>
              </a:ext>
            </a:extLst>
          </p:cNvPr>
          <p:cNvSpPr>
            <a:spLocks noGrp="1"/>
          </p:cNvSpPr>
          <p:nvPr>
            <p:ph type="title" hasCustomPrompt="1"/>
          </p:nvPr>
        </p:nvSpPr>
        <p:spPr>
          <a:xfrm>
            <a:off x="433473" y="1358900"/>
            <a:ext cx="7192876"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4" name="Content Placeholder 2">
            <a:extLst>
              <a:ext uri="{FF2B5EF4-FFF2-40B4-BE49-F238E27FC236}">
                <a16:creationId xmlns:a16="http://schemas.microsoft.com/office/drawing/2014/main" id="{02E2F637-A3FE-B82F-49CB-F653C711B928}"/>
              </a:ext>
            </a:extLst>
          </p:cNvPr>
          <p:cNvSpPr>
            <a:spLocks noGrp="1"/>
          </p:cNvSpPr>
          <p:nvPr>
            <p:ph idx="1" hasCustomPrompt="1"/>
          </p:nvPr>
        </p:nvSpPr>
        <p:spPr>
          <a:xfrm>
            <a:off x="433472" y="2708904"/>
            <a:ext cx="7192877" cy="3510921"/>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8075613" y="0"/>
            <a:ext cx="4116387"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8526463" y="458788"/>
            <a:ext cx="3240087" cy="5761037"/>
          </a:xfrm>
          <a:prstGeom prst="rect">
            <a:avLst/>
          </a:prstGeom>
        </p:spPr>
        <p:txBody>
          <a:bodyPr bIns="0"/>
          <a:lstStyle/>
          <a:p>
            <a:pPr lvl="0"/>
            <a:r>
              <a:rPr lang="en-GB"/>
              <a:t>Click to edit Master text styles</a:t>
            </a:r>
          </a:p>
        </p:txBody>
      </p:sp>
      <p:sp>
        <p:nvSpPr>
          <p:cNvPr id="14" name="Slide Number Placeholder 5">
            <a:extLst>
              <a:ext uri="{FF2B5EF4-FFF2-40B4-BE49-F238E27FC236}">
                <a16:creationId xmlns:a16="http://schemas.microsoft.com/office/drawing/2014/main" id="{275EE26C-6F7A-8BE8-0244-7469236EB1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571514296"/>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65">
          <p15:clr>
            <a:srgbClr val="9FCC3B"/>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third_NB">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3C1180-494D-3A45-3D53-7113F7295561}"/>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0DCDDB14-B4F8-AF81-C172-8590ED48C960}"/>
              </a:ext>
            </a:extLst>
          </p:cNvPr>
          <p:cNvSpPr>
            <a:spLocks noGrp="1"/>
          </p:cNvSpPr>
          <p:nvPr>
            <p:ph type="title" hasCustomPrompt="1"/>
          </p:nvPr>
        </p:nvSpPr>
        <p:spPr>
          <a:xfrm>
            <a:off x="433473" y="1358900"/>
            <a:ext cx="7192876"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4" name="Content Placeholder 2">
            <a:extLst>
              <a:ext uri="{FF2B5EF4-FFF2-40B4-BE49-F238E27FC236}">
                <a16:creationId xmlns:a16="http://schemas.microsoft.com/office/drawing/2014/main" id="{02E2F637-A3FE-B82F-49CB-F653C711B928}"/>
              </a:ext>
            </a:extLst>
          </p:cNvPr>
          <p:cNvSpPr>
            <a:spLocks noGrp="1"/>
          </p:cNvSpPr>
          <p:nvPr>
            <p:ph idx="1" hasCustomPrompt="1"/>
          </p:nvPr>
        </p:nvSpPr>
        <p:spPr>
          <a:xfrm>
            <a:off x="433472" y="2708904"/>
            <a:ext cx="7192877" cy="3510921"/>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8075613" y="0"/>
            <a:ext cx="4116387" cy="6858000"/>
          </a:xfrm>
          <a:prstGeom prst="rect">
            <a:avLst/>
          </a:prstGeom>
          <a:solidFill>
            <a:srgbClr val="102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8526463" y="458788"/>
            <a:ext cx="3240087" cy="5761037"/>
          </a:xfrm>
          <a:prstGeom prst="rect">
            <a:avLst/>
          </a:prstGeom>
        </p:spPr>
        <p:txBody>
          <a:bodyPr bIns="0"/>
          <a:lstStyle>
            <a:lvl1pPr>
              <a:defRPr>
                <a:solidFill>
                  <a:srgbClr val="FAF6EF"/>
                </a:solidFill>
              </a:defRPr>
            </a:lvl1pPr>
          </a:lstStyle>
          <a:p>
            <a:pPr lvl="0"/>
            <a:r>
              <a:rPr lang="en-GB"/>
              <a:t>Click to edit Master text styles</a:t>
            </a:r>
          </a:p>
        </p:txBody>
      </p:sp>
      <p:sp>
        <p:nvSpPr>
          <p:cNvPr id="14" name="Slide Number Placeholder 5">
            <a:extLst>
              <a:ext uri="{FF2B5EF4-FFF2-40B4-BE49-F238E27FC236}">
                <a16:creationId xmlns:a16="http://schemas.microsoft.com/office/drawing/2014/main" id="{275EE26C-6F7A-8BE8-0244-7469236EB1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1174904267"/>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65">
          <p15:clr>
            <a:srgbClr val="9FCC3B"/>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third_subtitl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BED16-29E0-32E0-53EF-E6BDB0D777AB}"/>
              </a:ext>
            </a:extLst>
          </p:cNvPr>
          <p:cNvSpPr/>
          <p:nvPr userDrawn="1"/>
        </p:nvSpPr>
        <p:spPr>
          <a:xfrm>
            <a:off x="-1315704" y="2258900"/>
            <a:ext cx="1284984" cy="719250"/>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3" name="Title Placeholder 1">
            <a:extLst>
              <a:ext uri="{FF2B5EF4-FFF2-40B4-BE49-F238E27FC236}">
                <a16:creationId xmlns:a16="http://schemas.microsoft.com/office/drawing/2014/main" id="{EE7D4E18-50DC-7E45-B2D8-00BB10340B44}"/>
              </a:ext>
            </a:extLst>
          </p:cNvPr>
          <p:cNvSpPr>
            <a:spLocks noGrp="1"/>
          </p:cNvSpPr>
          <p:nvPr>
            <p:ph type="title" hasCustomPrompt="1"/>
          </p:nvPr>
        </p:nvSpPr>
        <p:spPr>
          <a:xfrm>
            <a:off x="433473" y="1358900"/>
            <a:ext cx="7192876"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Text Placeholder 2">
            <a:extLst>
              <a:ext uri="{FF2B5EF4-FFF2-40B4-BE49-F238E27FC236}">
                <a16:creationId xmlns:a16="http://schemas.microsoft.com/office/drawing/2014/main" id="{0E56A981-CD9B-8BA7-562F-FBFBA8722568}"/>
              </a:ext>
            </a:extLst>
          </p:cNvPr>
          <p:cNvSpPr>
            <a:spLocks noGrp="1"/>
          </p:cNvSpPr>
          <p:nvPr>
            <p:ph type="body" idx="15" hasCustomPrompt="1"/>
          </p:nvPr>
        </p:nvSpPr>
        <p:spPr>
          <a:xfrm>
            <a:off x="433473" y="2708904"/>
            <a:ext cx="7192877"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goes here</a:t>
            </a:r>
          </a:p>
        </p:txBody>
      </p:sp>
      <p:sp>
        <p:nvSpPr>
          <p:cNvPr id="6" name="Content Placeholder 2">
            <a:extLst>
              <a:ext uri="{FF2B5EF4-FFF2-40B4-BE49-F238E27FC236}">
                <a16:creationId xmlns:a16="http://schemas.microsoft.com/office/drawing/2014/main" id="{0D55CA27-D589-3763-3734-33D517728468}"/>
              </a:ext>
            </a:extLst>
          </p:cNvPr>
          <p:cNvSpPr>
            <a:spLocks noGrp="1"/>
          </p:cNvSpPr>
          <p:nvPr>
            <p:ph idx="1" hasCustomPrompt="1"/>
          </p:nvPr>
        </p:nvSpPr>
        <p:spPr>
          <a:xfrm>
            <a:off x="433473" y="3520060"/>
            <a:ext cx="7192877" cy="2699765"/>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8075613" y="0"/>
            <a:ext cx="4116387" cy="68580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8526463" y="458788"/>
            <a:ext cx="3240087" cy="5761037"/>
          </a:xfrm>
          <a:prstGeom prst="rect">
            <a:avLst/>
          </a:prstGeom>
        </p:spPr>
        <p:txBody>
          <a:bodyPr bIns="0"/>
          <a:lstStyle/>
          <a:p>
            <a:pPr lvl="0"/>
            <a:r>
              <a:rPr lang="en-GB"/>
              <a:t>Click to edit Master text styles</a:t>
            </a:r>
          </a:p>
        </p:txBody>
      </p:sp>
      <p:sp>
        <p:nvSpPr>
          <p:cNvPr id="14" name="Slide Number Placeholder 5">
            <a:extLst>
              <a:ext uri="{FF2B5EF4-FFF2-40B4-BE49-F238E27FC236}">
                <a16:creationId xmlns:a16="http://schemas.microsoft.com/office/drawing/2014/main" id="{246B96E7-E547-78AA-C543-83A207229589}"/>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686553084"/>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76">
          <p15:clr>
            <a:srgbClr val="9FCC3B"/>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third_subtitle_NB">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BED16-29E0-32E0-53EF-E6BDB0D777AB}"/>
              </a:ext>
            </a:extLst>
          </p:cNvPr>
          <p:cNvSpPr/>
          <p:nvPr userDrawn="1"/>
        </p:nvSpPr>
        <p:spPr>
          <a:xfrm>
            <a:off x="-1315704" y="2258900"/>
            <a:ext cx="1284984" cy="719250"/>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3" name="Title Placeholder 1">
            <a:extLst>
              <a:ext uri="{FF2B5EF4-FFF2-40B4-BE49-F238E27FC236}">
                <a16:creationId xmlns:a16="http://schemas.microsoft.com/office/drawing/2014/main" id="{EE7D4E18-50DC-7E45-B2D8-00BB10340B44}"/>
              </a:ext>
            </a:extLst>
          </p:cNvPr>
          <p:cNvSpPr>
            <a:spLocks noGrp="1"/>
          </p:cNvSpPr>
          <p:nvPr>
            <p:ph type="title" hasCustomPrompt="1"/>
          </p:nvPr>
        </p:nvSpPr>
        <p:spPr>
          <a:xfrm>
            <a:off x="433473" y="1358900"/>
            <a:ext cx="7192876"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Text Placeholder 2">
            <a:extLst>
              <a:ext uri="{FF2B5EF4-FFF2-40B4-BE49-F238E27FC236}">
                <a16:creationId xmlns:a16="http://schemas.microsoft.com/office/drawing/2014/main" id="{0E56A981-CD9B-8BA7-562F-FBFBA8722568}"/>
              </a:ext>
            </a:extLst>
          </p:cNvPr>
          <p:cNvSpPr>
            <a:spLocks noGrp="1"/>
          </p:cNvSpPr>
          <p:nvPr>
            <p:ph type="body" idx="15" hasCustomPrompt="1"/>
          </p:nvPr>
        </p:nvSpPr>
        <p:spPr>
          <a:xfrm>
            <a:off x="433473" y="2708904"/>
            <a:ext cx="7192877" cy="450367"/>
          </a:xfrm>
          <a:prstGeom prst="rect">
            <a:avLst/>
          </a:prstGeo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Subheading goes here</a:t>
            </a:r>
          </a:p>
        </p:txBody>
      </p:sp>
      <p:sp>
        <p:nvSpPr>
          <p:cNvPr id="6" name="Content Placeholder 2">
            <a:extLst>
              <a:ext uri="{FF2B5EF4-FFF2-40B4-BE49-F238E27FC236}">
                <a16:creationId xmlns:a16="http://schemas.microsoft.com/office/drawing/2014/main" id="{0D55CA27-D589-3763-3734-33D517728468}"/>
              </a:ext>
            </a:extLst>
          </p:cNvPr>
          <p:cNvSpPr>
            <a:spLocks noGrp="1"/>
          </p:cNvSpPr>
          <p:nvPr>
            <p:ph idx="1" hasCustomPrompt="1"/>
          </p:nvPr>
        </p:nvSpPr>
        <p:spPr>
          <a:xfrm>
            <a:off x="433473" y="3520060"/>
            <a:ext cx="7192877" cy="2699765"/>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8075613" y="0"/>
            <a:ext cx="4116387" cy="6858000"/>
          </a:xfrm>
          <a:prstGeom prst="rect">
            <a:avLst/>
          </a:prstGeom>
          <a:solidFill>
            <a:srgbClr val="102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8526463" y="458788"/>
            <a:ext cx="3240087" cy="5761037"/>
          </a:xfrm>
          <a:prstGeom prst="rect">
            <a:avLst/>
          </a:prstGeom>
        </p:spPr>
        <p:txBody>
          <a:bodyPr bIns="0"/>
          <a:lstStyle>
            <a:lvl1pPr>
              <a:defRPr>
                <a:solidFill>
                  <a:srgbClr val="FAF6EF"/>
                </a:solidFill>
              </a:defRPr>
            </a:lvl1pPr>
          </a:lstStyle>
          <a:p>
            <a:pPr lvl="0"/>
            <a:r>
              <a:rPr lang="en-GB"/>
              <a:t>Click to edit Master text styles</a:t>
            </a:r>
          </a:p>
        </p:txBody>
      </p:sp>
      <p:sp>
        <p:nvSpPr>
          <p:cNvPr id="14" name="Slide Number Placeholder 5">
            <a:extLst>
              <a:ext uri="{FF2B5EF4-FFF2-40B4-BE49-F238E27FC236}">
                <a16:creationId xmlns:a16="http://schemas.microsoft.com/office/drawing/2014/main" id="{246B96E7-E547-78AA-C543-83A207229589}"/>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937451250"/>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76">
          <p15:clr>
            <a:srgbClr val="9FCC3B"/>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_column_1">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AA1B0-C99D-5E34-36D6-FAE430BD23A4}"/>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6" name="TextBox 5">
            <a:extLst>
              <a:ext uri="{FF2B5EF4-FFF2-40B4-BE49-F238E27FC236}">
                <a16:creationId xmlns:a16="http://schemas.microsoft.com/office/drawing/2014/main" id="{5F355204-F707-A2D7-9431-4397130C1DC7}"/>
              </a:ext>
            </a:extLst>
          </p:cNvPr>
          <p:cNvSpPr txBox="1"/>
          <p:nvPr userDrawn="1"/>
        </p:nvSpPr>
        <p:spPr>
          <a:xfrm>
            <a:off x="343005" y="1593063"/>
            <a:ext cx="1448319" cy="1323439"/>
          </a:xfrm>
          <a:prstGeom prst="rect">
            <a:avLst/>
          </a:prstGeom>
          <a:noFill/>
        </p:spPr>
        <p:txBody>
          <a:bodyPr wrap="square">
            <a:spAutoFit/>
          </a:bodyPr>
          <a:lstStyle/>
          <a:p>
            <a:pPr lvl="0"/>
            <a:r>
              <a:rPr lang="en-GB" sz="8000" b="1">
                <a:solidFill>
                  <a:srgbClr val="009BC1"/>
                </a:solidFill>
              </a:rPr>
              <a:t>01</a:t>
            </a:r>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25451"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7" name="TextBox 6">
            <a:extLst>
              <a:ext uri="{FF2B5EF4-FFF2-40B4-BE49-F238E27FC236}">
                <a16:creationId xmlns:a16="http://schemas.microsoft.com/office/drawing/2014/main" id="{669B91C6-3DB9-F614-38EC-2285A437201C}"/>
              </a:ext>
            </a:extLst>
          </p:cNvPr>
          <p:cNvSpPr txBox="1"/>
          <p:nvPr userDrawn="1"/>
        </p:nvSpPr>
        <p:spPr>
          <a:xfrm>
            <a:off x="4294951" y="1593063"/>
            <a:ext cx="1448319" cy="1323439"/>
          </a:xfrm>
          <a:prstGeom prst="rect">
            <a:avLst/>
          </a:prstGeom>
          <a:noFill/>
        </p:spPr>
        <p:txBody>
          <a:bodyPr wrap="square">
            <a:spAutoFit/>
          </a:bodyPr>
          <a:lstStyle/>
          <a:p>
            <a:pPr lvl="0"/>
            <a:r>
              <a:rPr lang="en-GB" sz="8000" b="1">
                <a:solidFill>
                  <a:srgbClr val="009BC1"/>
                </a:solidFill>
              </a:rPr>
              <a:t>02</a:t>
            </a:r>
          </a:p>
        </p:txBody>
      </p:sp>
      <p:sp>
        <p:nvSpPr>
          <p:cNvPr id="8" name="Content Placeholder 2">
            <a:extLst>
              <a:ext uri="{FF2B5EF4-FFF2-40B4-BE49-F238E27FC236}">
                <a16:creationId xmlns:a16="http://schemas.microsoft.com/office/drawing/2014/main" id="{E5178B68-4973-59C0-D306-617FE8FC88C2}"/>
              </a:ext>
            </a:extLst>
          </p:cNvPr>
          <p:cNvSpPr>
            <a:spLocks noGrp="1"/>
          </p:cNvSpPr>
          <p:nvPr>
            <p:ph idx="16" hasCustomPrompt="1"/>
          </p:nvPr>
        </p:nvSpPr>
        <p:spPr>
          <a:xfrm>
            <a:off x="4385772"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9" name="TextBox 8">
            <a:extLst>
              <a:ext uri="{FF2B5EF4-FFF2-40B4-BE49-F238E27FC236}">
                <a16:creationId xmlns:a16="http://schemas.microsoft.com/office/drawing/2014/main" id="{0AC90D3A-884C-1A78-8C9D-522CF00F72B3}"/>
              </a:ext>
            </a:extLst>
          </p:cNvPr>
          <p:cNvSpPr txBox="1"/>
          <p:nvPr userDrawn="1"/>
        </p:nvSpPr>
        <p:spPr>
          <a:xfrm>
            <a:off x="8246897" y="1572882"/>
            <a:ext cx="1448319" cy="1323439"/>
          </a:xfrm>
          <a:prstGeom prst="rect">
            <a:avLst/>
          </a:prstGeom>
          <a:noFill/>
        </p:spPr>
        <p:txBody>
          <a:bodyPr wrap="square">
            <a:spAutoFit/>
          </a:bodyPr>
          <a:lstStyle/>
          <a:p>
            <a:pPr lvl="0"/>
            <a:r>
              <a:rPr lang="en-GB" sz="8000" b="1">
                <a:solidFill>
                  <a:srgbClr val="009BC1"/>
                </a:solidFill>
              </a:rPr>
              <a:t>03</a:t>
            </a:r>
          </a:p>
        </p:txBody>
      </p:sp>
      <p:sp>
        <p:nvSpPr>
          <p:cNvPr id="10" name="Content Placeholder 2">
            <a:extLst>
              <a:ext uri="{FF2B5EF4-FFF2-40B4-BE49-F238E27FC236}">
                <a16:creationId xmlns:a16="http://schemas.microsoft.com/office/drawing/2014/main" id="{6988ED98-95EA-FDDD-D6DB-6552BA7D87B7}"/>
              </a:ext>
            </a:extLst>
          </p:cNvPr>
          <p:cNvSpPr>
            <a:spLocks noGrp="1"/>
          </p:cNvSpPr>
          <p:nvPr>
            <p:ph idx="18" hasCustomPrompt="1"/>
          </p:nvPr>
        </p:nvSpPr>
        <p:spPr>
          <a:xfrm>
            <a:off x="8346300"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518182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_column_2">
    <p:bg>
      <p:bgPr>
        <a:solidFill>
          <a:schemeClr val="bg1"/>
        </a:solidFill>
        <a:effectLst/>
      </p:bgPr>
    </p:bg>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BA62D1B7-1580-A1C2-197B-0F085CE1F293}"/>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2" name="TextBox 1">
            <a:extLst>
              <a:ext uri="{FF2B5EF4-FFF2-40B4-BE49-F238E27FC236}">
                <a16:creationId xmlns:a16="http://schemas.microsoft.com/office/drawing/2014/main" id="{C6B1A70D-F4F8-FBC6-92C6-09996629C5F8}"/>
              </a:ext>
            </a:extLst>
          </p:cNvPr>
          <p:cNvSpPr txBox="1"/>
          <p:nvPr userDrawn="1"/>
        </p:nvSpPr>
        <p:spPr>
          <a:xfrm>
            <a:off x="343005" y="1593063"/>
            <a:ext cx="1448319" cy="1323439"/>
          </a:xfrm>
          <a:prstGeom prst="rect">
            <a:avLst/>
          </a:prstGeom>
          <a:noFill/>
        </p:spPr>
        <p:txBody>
          <a:bodyPr wrap="square">
            <a:spAutoFit/>
          </a:bodyPr>
          <a:lstStyle/>
          <a:p>
            <a:pPr lvl="0"/>
            <a:r>
              <a:rPr lang="en-GB" sz="8000" b="1">
                <a:solidFill>
                  <a:srgbClr val="009BC1"/>
                </a:solidFill>
              </a:rPr>
              <a:t>04</a:t>
            </a:r>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25451"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4" name="TextBox 3">
            <a:extLst>
              <a:ext uri="{FF2B5EF4-FFF2-40B4-BE49-F238E27FC236}">
                <a16:creationId xmlns:a16="http://schemas.microsoft.com/office/drawing/2014/main" id="{F738888D-3FC8-5D56-A009-4CF75EA4CDC4}"/>
              </a:ext>
            </a:extLst>
          </p:cNvPr>
          <p:cNvSpPr txBox="1"/>
          <p:nvPr userDrawn="1"/>
        </p:nvSpPr>
        <p:spPr>
          <a:xfrm>
            <a:off x="4294951" y="1593063"/>
            <a:ext cx="1448319" cy="1323439"/>
          </a:xfrm>
          <a:prstGeom prst="rect">
            <a:avLst/>
          </a:prstGeom>
          <a:noFill/>
        </p:spPr>
        <p:txBody>
          <a:bodyPr wrap="square">
            <a:spAutoFit/>
          </a:bodyPr>
          <a:lstStyle/>
          <a:p>
            <a:pPr lvl="0"/>
            <a:r>
              <a:rPr lang="en-GB" sz="8000" b="1">
                <a:solidFill>
                  <a:srgbClr val="009BC1"/>
                </a:solidFill>
              </a:rPr>
              <a:t>05</a:t>
            </a:r>
          </a:p>
        </p:txBody>
      </p:sp>
      <p:sp>
        <p:nvSpPr>
          <p:cNvPr id="8" name="Content Placeholder 2">
            <a:extLst>
              <a:ext uri="{FF2B5EF4-FFF2-40B4-BE49-F238E27FC236}">
                <a16:creationId xmlns:a16="http://schemas.microsoft.com/office/drawing/2014/main" id="{E5178B68-4973-59C0-D306-617FE8FC88C2}"/>
              </a:ext>
            </a:extLst>
          </p:cNvPr>
          <p:cNvSpPr>
            <a:spLocks noGrp="1"/>
          </p:cNvSpPr>
          <p:nvPr>
            <p:ph idx="16" hasCustomPrompt="1"/>
          </p:nvPr>
        </p:nvSpPr>
        <p:spPr>
          <a:xfrm>
            <a:off x="4385772"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6" name="TextBox 5">
            <a:extLst>
              <a:ext uri="{FF2B5EF4-FFF2-40B4-BE49-F238E27FC236}">
                <a16:creationId xmlns:a16="http://schemas.microsoft.com/office/drawing/2014/main" id="{43DB0D2A-C2E3-F25D-53F4-CF13865C9109}"/>
              </a:ext>
            </a:extLst>
          </p:cNvPr>
          <p:cNvSpPr txBox="1"/>
          <p:nvPr userDrawn="1"/>
        </p:nvSpPr>
        <p:spPr>
          <a:xfrm>
            <a:off x="8246897" y="1572882"/>
            <a:ext cx="1448319" cy="1323439"/>
          </a:xfrm>
          <a:prstGeom prst="rect">
            <a:avLst/>
          </a:prstGeom>
          <a:noFill/>
        </p:spPr>
        <p:txBody>
          <a:bodyPr wrap="square">
            <a:spAutoFit/>
          </a:bodyPr>
          <a:lstStyle/>
          <a:p>
            <a:pPr lvl="0"/>
            <a:r>
              <a:rPr lang="en-GB" sz="8000" b="1">
                <a:solidFill>
                  <a:srgbClr val="009BC1"/>
                </a:solidFill>
              </a:rPr>
              <a:t>06</a:t>
            </a:r>
          </a:p>
        </p:txBody>
      </p:sp>
      <p:sp>
        <p:nvSpPr>
          <p:cNvPr id="10" name="Content Placeholder 2">
            <a:extLst>
              <a:ext uri="{FF2B5EF4-FFF2-40B4-BE49-F238E27FC236}">
                <a16:creationId xmlns:a16="http://schemas.microsoft.com/office/drawing/2014/main" id="{6988ED98-95EA-FDDD-D6DB-6552BA7D87B7}"/>
              </a:ext>
            </a:extLst>
          </p:cNvPr>
          <p:cNvSpPr>
            <a:spLocks noGrp="1"/>
          </p:cNvSpPr>
          <p:nvPr>
            <p:ph idx="18" hasCustomPrompt="1"/>
          </p:nvPr>
        </p:nvSpPr>
        <p:spPr>
          <a:xfrm>
            <a:off x="8346300" y="3159585"/>
            <a:ext cx="3345691" cy="279020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a:t>Your text goes here</a:t>
            </a: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462071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_half_dark">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B74EC4-F077-7ACF-63E6-7A6072899E75}"/>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FB144ED2-A07C-2BEB-4CC6-8EE32AF098D4}"/>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3" name="Content Placeholder 2">
            <a:extLst>
              <a:ext uri="{FF2B5EF4-FFF2-40B4-BE49-F238E27FC236}">
                <a16:creationId xmlns:a16="http://schemas.microsoft.com/office/drawing/2014/main" id="{5ED18B36-7136-2B46-5099-B25A0C21EFC4}"/>
              </a:ext>
            </a:extLst>
          </p:cNvPr>
          <p:cNvSpPr>
            <a:spLocks noGrp="1"/>
          </p:cNvSpPr>
          <p:nvPr>
            <p:ph idx="1" hasCustomPrompt="1"/>
          </p:nvPr>
        </p:nvSpPr>
        <p:spPr>
          <a:xfrm>
            <a:off x="433473" y="2708904"/>
            <a:ext cx="5219518" cy="3510921"/>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458788"/>
            <a:ext cx="5211794" cy="5761037"/>
          </a:xfrm>
          <a:prstGeom prst="rect">
            <a:avLst/>
          </a:prstGeom>
        </p:spPr>
        <p:txBody>
          <a:bodyPr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a:t>
            </a:r>
          </a:p>
        </p:txBody>
      </p:sp>
      <p:sp>
        <p:nvSpPr>
          <p:cNvPr id="13" name="Slide Number Placeholder 5">
            <a:extLst>
              <a:ext uri="{FF2B5EF4-FFF2-40B4-BE49-F238E27FC236}">
                <a16:creationId xmlns:a16="http://schemas.microsoft.com/office/drawing/2014/main" id="{2513B074-6D4D-5E65-E763-4CBE80D66406}"/>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1737095826"/>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campus">
    <p:spTree>
      <p:nvGrpSpPr>
        <p:cNvPr id="1" name=""/>
        <p:cNvGrpSpPr/>
        <p:nvPr/>
      </p:nvGrpSpPr>
      <p:grpSpPr>
        <a:xfrm>
          <a:off x="0" y="0"/>
          <a:ext cx="0" cy="0"/>
          <a:chOff x="0" y="0"/>
          <a:chExt cx="0" cy="0"/>
        </a:xfrm>
      </p:grpSpPr>
      <p:pic>
        <p:nvPicPr>
          <p:cNvPr id="20" name="Picture 19" descr="A group of students walking outside at the Jubilee campus">
            <a:extLst>
              <a:ext uri="{FF2B5EF4-FFF2-40B4-BE49-F238E27FC236}">
                <a16:creationId xmlns:a16="http://schemas.microsoft.com/office/drawing/2014/main" id="{F3A6E300-C087-BDE0-B7B6-C71E0D2AF2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F266575-181D-0C2D-D064-10CE7F267DBB}"/>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iversity of Nottingham logo">
            <a:extLst>
              <a:ext uri="{FF2B5EF4-FFF2-40B4-BE49-F238E27FC236}">
                <a16:creationId xmlns:a16="http://schemas.microsoft.com/office/drawing/2014/main" id="{7DCA2C24-5EEB-AB5B-F13B-1437BFDCD4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13" name="Title 1">
            <a:extLst>
              <a:ext uri="{FF2B5EF4-FFF2-40B4-BE49-F238E27FC236}">
                <a16:creationId xmlns:a16="http://schemas.microsoft.com/office/drawing/2014/main" id="{A28B6B83-73D3-39B9-342E-9B160749B29B}"/>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14" name="Subtitle 2">
            <a:extLst>
              <a:ext uri="{FF2B5EF4-FFF2-40B4-BE49-F238E27FC236}">
                <a16:creationId xmlns:a16="http://schemas.microsoft.com/office/drawing/2014/main" id="{3D2952EF-E6DB-4C48-B20B-247CE2857257}"/>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6" name="Text Placeholder 9">
            <a:extLst>
              <a:ext uri="{FF2B5EF4-FFF2-40B4-BE49-F238E27FC236}">
                <a16:creationId xmlns:a16="http://schemas.microsoft.com/office/drawing/2014/main" id="{654BEC63-1276-D73F-6E8D-64F2FF3847A8}"/>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5" name="Picture Placeholder 2" descr="Partner logo.&#10;">
            <a:extLst>
              <a:ext uri="{FF2B5EF4-FFF2-40B4-BE49-F238E27FC236}">
                <a16:creationId xmlns:a16="http://schemas.microsoft.com/office/drawing/2014/main" id="{87051EF0-A3DE-6CC6-7FB7-69634DED9EC8}"/>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206930197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_half_header_revers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FCFD66-2782-25FD-4B6B-8E3FBA800BD4}"/>
              </a:ext>
              <a:ext uri="{C183D7F6-B498-43B3-948B-1728B52AA6E4}">
                <adec:decorative xmlns:adec="http://schemas.microsoft.com/office/drawing/2017/decorative" val="1"/>
              </a:ext>
            </a:extLst>
          </p:cNvPr>
          <p:cNvSpPr/>
          <p:nvPr userDrawn="1"/>
        </p:nvSpPr>
        <p:spPr>
          <a:xfrm>
            <a:off x="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F91BDDD1-ABB8-5513-0EBE-12EB29040A15}"/>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solidFill>
                  <a:schemeClr val="tx1"/>
                </a:solidFill>
                <a:latin typeface="+mj-lt"/>
              </a:defRPr>
            </a:lvl1pPr>
          </a:lstStyle>
          <a:p>
            <a:r>
              <a:rPr lang="en-GB"/>
              <a:t>Your title goes here</a:t>
            </a:r>
            <a:endParaRPr lang="en-US"/>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33473" y="1817688"/>
            <a:ext cx="5219518" cy="4402138"/>
          </a:xfrm>
          <a:prstGeom prst="rect">
            <a:avLst/>
          </a:prstGeom>
        </p:spPr>
        <p:txBody>
          <a:bodyPr bIns="0"/>
          <a:lstStyle/>
          <a:p>
            <a:pPr lvl="0"/>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1358900"/>
            <a:ext cx="6096000" cy="549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1812413"/>
            <a:ext cx="5211794" cy="4407411"/>
          </a:xfrm>
          <a:prstGeom prst="rect">
            <a:avLst/>
          </a:prstGeom>
        </p:spPr>
        <p:txBody>
          <a:bodyPr bIns="0"/>
          <a:lstStyle>
            <a:lvl1pPr>
              <a:defRPr>
                <a:solidFill>
                  <a:schemeClr val="bg1"/>
                </a:solidFill>
              </a:defRPr>
            </a:lvl1pPr>
          </a:lstStyle>
          <a:p>
            <a:pPr lvl="0"/>
            <a:r>
              <a:rPr lang="en-GB"/>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1447983563"/>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_grid_1">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5E44EC-D851-12E4-A4FC-326A1D3AEFC7}"/>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pic>
        <p:nvPicPr>
          <p:cNvPr id="27" name="Picture 26" descr="Image of the Trent Building through the trees">
            <a:extLst>
              <a:ext uri="{FF2B5EF4-FFF2-40B4-BE49-F238E27FC236}">
                <a16:creationId xmlns:a16="http://schemas.microsoft.com/office/drawing/2014/main" id="{9E54FF2A-2B74-5BA4-CF40-EC745ED38F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3035299" cy="3429000"/>
          </a:xfrm>
          <a:prstGeom prst="rect">
            <a:avLst/>
          </a:prstGeom>
        </p:spPr>
      </p:pic>
      <p:sp>
        <p:nvSpPr>
          <p:cNvPr id="13" name="Picture Placeholder 12">
            <a:extLst>
              <a:ext uri="{FF2B5EF4-FFF2-40B4-BE49-F238E27FC236}">
                <a16:creationId xmlns:a16="http://schemas.microsoft.com/office/drawing/2014/main" id="{EDCCA7DA-43AB-3A07-EF33-FACF17E6C0B3}"/>
              </a:ext>
            </a:extLst>
          </p:cNvPr>
          <p:cNvSpPr>
            <a:spLocks noGrp="1"/>
          </p:cNvSpPr>
          <p:nvPr>
            <p:ph type="pic" sz="quarter" idx="10" hasCustomPrompt="1"/>
          </p:nvPr>
        </p:nvSpPr>
        <p:spPr>
          <a:xfrm>
            <a:off x="0" y="3429000"/>
            <a:ext cx="3035300" cy="3429000"/>
          </a:xfrm>
          <a:prstGeom prst="rect">
            <a:avLst/>
          </a:prstGeom>
        </p:spPr>
        <p:txBody>
          <a:bodyPr anchor="ctr"/>
          <a:lstStyle>
            <a:lvl1pPr marL="0" indent="0" algn="ctr">
              <a:buNone/>
              <a:defRPr/>
            </a:lvl1pPr>
          </a:lstStyle>
          <a:p>
            <a:r>
              <a:rPr lang="en-US"/>
              <a:t>  </a:t>
            </a:r>
          </a:p>
        </p:txBody>
      </p:sp>
      <p:sp>
        <p:nvSpPr>
          <p:cNvPr id="4" name="Rectangle 3">
            <a:extLst>
              <a:ext uri="{FF2B5EF4-FFF2-40B4-BE49-F238E27FC236}">
                <a16:creationId xmlns:a16="http://schemas.microsoft.com/office/drawing/2014/main" id="{DD8AE549-3D8C-F8C5-5564-74DC0B0E758A}"/>
              </a:ext>
              <a:ext uri="{C183D7F6-B498-43B3-948B-1728B52AA6E4}">
                <adec:decorative xmlns:adec="http://schemas.microsoft.com/office/drawing/2017/decorative" val="1"/>
              </a:ext>
            </a:extLst>
          </p:cNvPr>
          <p:cNvSpPr/>
          <p:nvPr userDrawn="1"/>
        </p:nvSpPr>
        <p:spPr>
          <a:xfrm>
            <a:off x="3035592" y="3429000"/>
            <a:ext cx="3060408" cy="3429000"/>
          </a:xfrm>
          <a:prstGeom prst="rect">
            <a:avLst/>
          </a:prstGeom>
          <a:solidFill>
            <a:srgbClr val="66C3D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rtlCol="0" anchor="ctr"/>
          <a:lstStyle/>
          <a:p>
            <a:pPr algn="ctr"/>
            <a:endParaRPr lang="en-US"/>
          </a:p>
        </p:txBody>
      </p:sp>
      <p:sp>
        <p:nvSpPr>
          <p:cNvPr id="17" name="Text Placeholder 16">
            <a:extLst>
              <a:ext uri="{FF2B5EF4-FFF2-40B4-BE49-F238E27FC236}">
                <a16:creationId xmlns:a16="http://schemas.microsoft.com/office/drawing/2014/main" id="{EED4FDFF-01CC-7D91-5FE8-76C56AA43EA9}"/>
              </a:ext>
            </a:extLst>
          </p:cNvPr>
          <p:cNvSpPr>
            <a:spLocks noGrp="1"/>
          </p:cNvSpPr>
          <p:nvPr>
            <p:ph type="body" sz="quarter" idx="12" hasCustomPrompt="1"/>
          </p:nvPr>
        </p:nvSpPr>
        <p:spPr>
          <a:xfrm>
            <a:off x="3035300" y="3429000"/>
            <a:ext cx="3060700" cy="3429000"/>
          </a:xfrm>
          <a:prstGeom prst="rect">
            <a:avLst/>
          </a:prstGeom>
        </p:spPr>
        <p:txBody>
          <a:bodyPr lIns="360000" tIns="360000" rIns="360000" bIns="900000"/>
          <a:lstStyle>
            <a:lvl1pPr marL="0" indent="0">
              <a:buNone/>
              <a:defRPr sz="2800" b="1"/>
            </a:lvl1pPr>
            <a:lvl2pPr marL="0" indent="0">
              <a:buNone/>
              <a:defRPr sz="2400"/>
            </a:lvl2pPr>
          </a:lstStyle>
          <a:p>
            <a:pPr lvl="0"/>
            <a:r>
              <a:rPr lang="en-GB"/>
              <a:t>Text box 1</a:t>
            </a:r>
          </a:p>
          <a:p>
            <a:pPr lvl="1"/>
            <a:r>
              <a:rPr lang="en-GB"/>
              <a:t>Text goes here</a:t>
            </a:r>
            <a:endParaRPr lang="en-US"/>
          </a:p>
        </p:txBody>
      </p:sp>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userDrawn="1"/>
        </p:nvSpPr>
        <p:spPr>
          <a:xfrm>
            <a:off x="6096000" y="0"/>
            <a:ext cx="3060408"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18" name="Text Placeholder 16">
            <a:extLst>
              <a:ext uri="{FF2B5EF4-FFF2-40B4-BE49-F238E27FC236}">
                <a16:creationId xmlns:a16="http://schemas.microsoft.com/office/drawing/2014/main" id="{CF8E0CD1-94EB-05D7-D056-7768B00D423C}"/>
              </a:ext>
            </a:extLst>
          </p:cNvPr>
          <p:cNvSpPr>
            <a:spLocks noGrp="1"/>
          </p:cNvSpPr>
          <p:nvPr>
            <p:ph type="body" sz="quarter" idx="13" hasCustomPrompt="1"/>
          </p:nvPr>
        </p:nvSpPr>
        <p:spPr>
          <a:xfrm>
            <a:off x="6109950" y="0"/>
            <a:ext cx="3046458" cy="3429000"/>
          </a:xfrm>
          <a:prstGeom prst="rect">
            <a:avLst/>
          </a:prstGeom>
        </p:spPr>
        <p:txBody>
          <a:bodyPr lIns="360000" tIns="432000" rIns="360000" bIns="360000"/>
          <a:lstStyle>
            <a:lvl1pPr marL="0" indent="0">
              <a:buNone/>
              <a:defRPr sz="2800" b="1"/>
            </a:lvl1pPr>
            <a:lvl2pPr marL="0" indent="0">
              <a:buNone/>
              <a:defRPr sz="2400"/>
            </a:lvl2pPr>
          </a:lstStyle>
          <a:p>
            <a:pPr lvl="0"/>
            <a:r>
              <a:rPr lang="en-GB"/>
              <a:t>Text box 2</a:t>
            </a:r>
          </a:p>
          <a:p>
            <a:pPr lvl="1"/>
            <a:r>
              <a:rPr lang="en-GB"/>
              <a:t>Text goes here</a:t>
            </a:r>
            <a:endParaRPr lang="en-US"/>
          </a:p>
        </p:txBody>
      </p:sp>
      <p:sp>
        <p:nvSpPr>
          <p:cNvPr id="6" name="Rectangle 5">
            <a:extLst>
              <a:ext uri="{FF2B5EF4-FFF2-40B4-BE49-F238E27FC236}">
                <a16:creationId xmlns:a16="http://schemas.microsoft.com/office/drawing/2014/main" id="{000767FC-B0EE-2180-5D56-1FD4F2E49ED5}"/>
              </a:ext>
              <a:ext uri="{C183D7F6-B498-43B3-948B-1728B52AA6E4}">
                <adec:decorative xmlns:adec="http://schemas.microsoft.com/office/drawing/2017/decorative" val="1"/>
              </a:ext>
            </a:extLst>
          </p:cNvPr>
          <p:cNvSpPr/>
          <p:nvPr userDrawn="1"/>
        </p:nvSpPr>
        <p:spPr>
          <a:xfrm>
            <a:off x="9156408" y="0"/>
            <a:ext cx="3035592"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6">
            <a:extLst>
              <a:ext uri="{FF2B5EF4-FFF2-40B4-BE49-F238E27FC236}">
                <a16:creationId xmlns:a16="http://schemas.microsoft.com/office/drawing/2014/main" id="{7D5F2ED6-EDF6-AE45-DB32-B0BFFD4C080C}"/>
              </a:ext>
            </a:extLst>
          </p:cNvPr>
          <p:cNvSpPr>
            <a:spLocks noGrp="1"/>
          </p:cNvSpPr>
          <p:nvPr>
            <p:ph type="body" sz="quarter" idx="14" hasCustomPrompt="1"/>
          </p:nvPr>
        </p:nvSpPr>
        <p:spPr>
          <a:xfrm>
            <a:off x="9170358" y="0"/>
            <a:ext cx="3021642" cy="3429000"/>
          </a:xfrm>
          <a:prstGeom prst="rect">
            <a:avLst/>
          </a:prstGeom>
        </p:spPr>
        <p:txBody>
          <a:bodyPr lIns="360000" tIns="432000" rIns="360000" bIns="360000"/>
          <a:lstStyle>
            <a:lvl1pPr marL="0" indent="0">
              <a:buNone/>
              <a:defRPr sz="2800" b="1">
                <a:solidFill>
                  <a:schemeClr val="bg1"/>
                </a:solidFill>
              </a:defRPr>
            </a:lvl1pPr>
            <a:lvl2pPr marL="0" indent="0">
              <a:buNone/>
              <a:defRPr sz="2400">
                <a:solidFill>
                  <a:schemeClr val="bg1"/>
                </a:solidFill>
              </a:defRPr>
            </a:lvl2pPr>
          </a:lstStyle>
          <a:p>
            <a:pPr lvl="0"/>
            <a:r>
              <a:rPr lang="en-GB"/>
              <a:t>Text box 3</a:t>
            </a:r>
          </a:p>
          <a:p>
            <a:pPr lvl="1"/>
            <a:r>
              <a:rPr lang="en-GB"/>
              <a:t>Text goes here</a:t>
            </a:r>
            <a:endParaRPr lang="en-US"/>
          </a:p>
        </p:txBody>
      </p:sp>
      <p:pic>
        <p:nvPicPr>
          <p:cNvPr id="5" name="Picture 4" descr="Two students looking at a computer together.">
            <a:extLst>
              <a:ext uri="{FF2B5EF4-FFF2-40B4-BE49-F238E27FC236}">
                <a16:creationId xmlns:a16="http://schemas.microsoft.com/office/drawing/2014/main" id="{E088E9FE-9D2F-707D-553D-DD7D8D0BF58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75071" y="3429001"/>
            <a:ext cx="6116930" cy="3429000"/>
          </a:xfrm>
          <a:prstGeom prst="rect">
            <a:avLst/>
          </a:prstGeom>
        </p:spPr>
      </p:pic>
      <p:sp>
        <p:nvSpPr>
          <p:cNvPr id="14" name="Picture Placeholder 12">
            <a:extLst>
              <a:ext uri="{FF2B5EF4-FFF2-40B4-BE49-F238E27FC236}">
                <a16:creationId xmlns:a16="http://schemas.microsoft.com/office/drawing/2014/main" id="{15B60017-6E9F-37A8-BC85-B1B623D25C22}"/>
              </a:ext>
            </a:extLst>
          </p:cNvPr>
          <p:cNvSpPr>
            <a:spLocks noGrp="1"/>
          </p:cNvSpPr>
          <p:nvPr>
            <p:ph type="pic" sz="quarter" idx="11"/>
          </p:nvPr>
        </p:nvSpPr>
        <p:spPr>
          <a:xfrm>
            <a:off x="6109950" y="3429000"/>
            <a:ext cx="6082050" cy="3429000"/>
          </a:xfrm>
          <a:prstGeom prst="rect">
            <a:avLst/>
          </a:prstGeom>
        </p:spPr>
        <p:txBody>
          <a:bodyPr anchor="ctr"/>
          <a:lstStyle>
            <a:lvl1pPr marL="0" indent="0" algn="ctr">
              <a:buNone/>
              <a:defRPr>
                <a:solidFill>
                  <a:schemeClr val="bg1"/>
                </a:solidFill>
              </a:defRPr>
            </a:lvl1pPr>
          </a:lstStyle>
          <a:p>
            <a:endParaRPr lang="en-US"/>
          </a:p>
        </p:txBody>
      </p:sp>
      <p:sp>
        <p:nvSpPr>
          <p:cNvPr id="19" name="Slide Number Placeholder 5">
            <a:extLst>
              <a:ext uri="{FF2B5EF4-FFF2-40B4-BE49-F238E27FC236}">
                <a16:creationId xmlns:a16="http://schemas.microsoft.com/office/drawing/2014/main" id="{447ADA44-5ECF-D81F-2E99-B0A321C86A92}"/>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152715701"/>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_grid_2">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BFA4EF-A742-5BA9-C34E-7BBDD53BD33E}"/>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4" name="Rectangle 3">
            <a:extLst>
              <a:ext uri="{FF2B5EF4-FFF2-40B4-BE49-F238E27FC236}">
                <a16:creationId xmlns:a16="http://schemas.microsoft.com/office/drawing/2014/main" id="{DD8AE549-3D8C-F8C5-5564-74DC0B0E758A}"/>
              </a:ext>
              <a:ext uri="{C183D7F6-B498-43B3-948B-1728B52AA6E4}">
                <adec:decorative xmlns:adec="http://schemas.microsoft.com/office/drawing/2017/decorative" val="1"/>
              </a:ext>
            </a:extLst>
          </p:cNvPr>
          <p:cNvSpPr/>
          <p:nvPr userDrawn="1"/>
        </p:nvSpPr>
        <p:spPr>
          <a:xfrm>
            <a:off x="0" y="3429000"/>
            <a:ext cx="6095998"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6">
            <a:extLst>
              <a:ext uri="{FF2B5EF4-FFF2-40B4-BE49-F238E27FC236}">
                <a16:creationId xmlns:a16="http://schemas.microsoft.com/office/drawing/2014/main" id="{13120BCC-8BEC-DF67-24F5-634A4A8C8B4C}"/>
              </a:ext>
            </a:extLst>
          </p:cNvPr>
          <p:cNvSpPr>
            <a:spLocks noGrp="1"/>
          </p:cNvSpPr>
          <p:nvPr>
            <p:ph type="body" sz="quarter" idx="12" hasCustomPrompt="1"/>
          </p:nvPr>
        </p:nvSpPr>
        <p:spPr>
          <a:xfrm>
            <a:off x="433473" y="3429000"/>
            <a:ext cx="5662527" cy="3429000"/>
          </a:xfrm>
          <a:prstGeom prst="rect">
            <a:avLst/>
          </a:prstGeom>
        </p:spPr>
        <p:txBody>
          <a:bodyPr lIns="0" tIns="360000" rIns="360000" bIns="900000"/>
          <a:lstStyle>
            <a:lvl1pPr marL="0" indent="0">
              <a:buNone/>
              <a:defRPr sz="2800" b="1">
                <a:solidFill>
                  <a:schemeClr val="tx1"/>
                </a:solidFill>
              </a:defRPr>
            </a:lvl1pPr>
            <a:lvl2pPr marL="0" indent="0">
              <a:buNone/>
              <a:defRPr sz="2400">
                <a:solidFill>
                  <a:schemeClr val="tx1"/>
                </a:solidFill>
              </a:defRPr>
            </a:lvl2pPr>
          </a:lstStyle>
          <a:p>
            <a:pPr lvl="0"/>
            <a:r>
              <a:rPr lang="en-GB"/>
              <a:t>Text box 1</a:t>
            </a:r>
          </a:p>
          <a:p>
            <a:pPr lvl="1"/>
            <a:r>
              <a:rPr lang="en-GB"/>
              <a:t>Text goes here</a:t>
            </a:r>
            <a:endParaRPr lang="en-US"/>
          </a:p>
        </p:txBody>
      </p:sp>
      <p:sp>
        <p:nvSpPr>
          <p:cNvPr id="6" name="Rectangle 5">
            <a:extLst>
              <a:ext uri="{FF2B5EF4-FFF2-40B4-BE49-F238E27FC236}">
                <a16:creationId xmlns:a16="http://schemas.microsoft.com/office/drawing/2014/main" id="{97B0674E-8EA7-AED4-D11A-4B5776ED278A}"/>
              </a:ext>
              <a:ext uri="{C183D7F6-B498-43B3-948B-1728B52AA6E4}">
                <adec:decorative xmlns:adec="http://schemas.microsoft.com/office/drawing/2017/decorative" val="1"/>
              </a:ext>
            </a:extLst>
          </p:cNvPr>
          <p:cNvSpPr/>
          <p:nvPr userDrawn="1"/>
        </p:nvSpPr>
        <p:spPr>
          <a:xfrm>
            <a:off x="6096000" y="0"/>
            <a:ext cx="6096000" cy="3429000"/>
          </a:xfrm>
          <a:prstGeom prst="rect">
            <a:avLst/>
          </a:prstGeom>
          <a:solidFill>
            <a:srgbClr val="10263B"/>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13" name="Text Placeholder 16">
            <a:extLst>
              <a:ext uri="{FF2B5EF4-FFF2-40B4-BE49-F238E27FC236}">
                <a16:creationId xmlns:a16="http://schemas.microsoft.com/office/drawing/2014/main" id="{CDB2B333-8E79-CCA2-11F6-ACE5708FCD46}"/>
              </a:ext>
            </a:extLst>
          </p:cNvPr>
          <p:cNvSpPr>
            <a:spLocks noGrp="1"/>
          </p:cNvSpPr>
          <p:nvPr>
            <p:ph type="body" sz="quarter" idx="13" hasCustomPrompt="1"/>
          </p:nvPr>
        </p:nvSpPr>
        <p:spPr>
          <a:xfrm>
            <a:off x="6109950" y="0"/>
            <a:ext cx="5656600" cy="3429000"/>
          </a:xfrm>
          <a:prstGeom prst="rect">
            <a:avLst/>
          </a:prstGeom>
        </p:spPr>
        <p:txBody>
          <a:bodyPr lIns="360000" tIns="432000" rIns="360000" bIns="360000"/>
          <a:lstStyle>
            <a:lvl1pPr marL="0" indent="0">
              <a:buNone/>
              <a:defRPr sz="2800" b="1">
                <a:solidFill>
                  <a:schemeClr val="bg1"/>
                </a:solidFill>
              </a:defRPr>
            </a:lvl1pPr>
            <a:lvl2pPr marL="0" indent="0">
              <a:buNone/>
              <a:defRPr sz="2400">
                <a:solidFill>
                  <a:schemeClr val="bg1"/>
                </a:solidFill>
              </a:defRPr>
            </a:lvl2pPr>
          </a:lstStyle>
          <a:p>
            <a:pPr lvl="0"/>
            <a:r>
              <a:rPr lang="en-GB"/>
              <a:t>Text box 2</a:t>
            </a:r>
          </a:p>
          <a:p>
            <a:pPr lvl="1"/>
            <a:r>
              <a:rPr lang="en-GB"/>
              <a:t>Text goes here</a:t>
            </a:r>
            <a:endParaRPr lang="en-US"/>
          </a:p>
        </p:txBody>
      </p:sp>
      <p:pic>
        <p:nvPicPr>
          <p:cNvPr id="7" name="Picture 6" descr="A group of students sitting at a table discussing their notes">
            <a:extLst>
              <a:ext uri="{FF2B5EF4-FFF2-40B4-BE49-F238E27FC236}">
                <a16:creationId xmlns:a16="http://schemas.microsoft.com/office/drawing/2014/main" id="{277CEDCB-2DF9-43E7-3E2C-8D6555253C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09950" y="3429000"/>
            <a:ext cx="6082050" cy="3429000"/>
          </a:xfrm>
          <a:prstGeom prst="rect">
            <a:avLst/>
          </a:prstGeom>
        </p:spPr>
      </p:pic>
      <p:sp>
        <p:nvSpPr>
          <p:cNvPr id="10" name="Picture Placeholder 12">
            <a:extLst>
              <a:ext uri="{FF2B5EF4-FFF2-40B4-BE49-F238E27FC236}">
                <a16:creationId xmlns:a16="http://schemas.microsoft.com/office/drawing/2014/main" id="{212BCA2A-7A54-C6A7-06AA-26279F9F3116}"/>
              </a:ext>
            </a:extLst>
          </p:cNvPr>
          <p:cNvSpPr>
            <a:spLocks noGrp="1"/>
          </p:cNvSpPr>
          <p:nvPr>
            <p:ph type="pic" sz="quarter" idx="11"/>
          </p:nvPr>
        </p:nvSpPr>
        <p:spPr>
          <a:xfrm>
            <a:off x="6109950" y="3429000"/>
            <a:ext cx="6082050" cy="3429000"/>
          </a:xfrm>
          <a:prstGeom prst="rect">
            <a:avLst/>
          </a:prstGeom>
        </p:spPr>
        <p:txBody>
          <a:bodyPr anchor="ctr"/>
          <a:lstStyle>
            <a:lvl1pPr marL="0" indent="0" algn="ctr">
              <a:buNone/>
              <a:defRPr>
                <a:solidFill>
                  <a:schemeClr val="bg1"/>
                </a:solidFill>
              </a:defRPr>
            </a:lvl1pPr>
          </a:lstStyle>
          <a:p>
            <a:endParaRPr lang="en-US"/>
          </a:p>
        </p:txBody>
      </p:sp>
      <p:sp>
        <p:nvSpPr>
          <p:cNvPr id="27" name="Slide Number Placeholder 5">
            <a:extLst>
              <a:ext uri="{FF2B5EF4-FFF2-40B4-BE49-F238E27FC236}">
                <a16:creationId xmlns:a16="http://schemas.microsoft.com/office/drawing/2014/main" id="{92DEC5A4-D2F7-DF4A-E9B6-9EEEB81A0D46}"/>
              </a:ext>
            </a:extLst>
          </p:cNvPr>
          <p:cNvSpPr txBox="1">
            <a:spLocks/>
          </p:cNvSpPr>
          <p:nvPr userDrawn="1"/>
        </p:nvSpPr>
        <p:spPr>
          <a:xfrm>
            <a:off x="11046660" y="6399212"/>
            <a:ext cx="719890" cy="197810"/>
          </a:xfrm>
          <a:prstGeom prst="rect">
            <a:avLst/>
          </a:prstGeom>
        </p:spPr>
        <p:txBody>
          <a:bodyPr lIns="0" tIns="0" rIns="0" bIns="0"/>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EACED-CA5D-B048-836B-BF30EF0E914A}"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374174960"/>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half_imag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39AFA-7D75-A7A1-4DAF-0ABAD9DF1B34}"/>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E647E610-1FA4-7CBB-1A5C-327EEBFC458C}"/>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Content Placeholder 2">
            <a:extLst>
              <a:ext uri="{FF2B5EF4-FFF2-40B4-BE49-F238E27FC236}">
                <a16:creationId xmlns:a16="http://schemas.microsoft.com/office/drawing/2014/main" id="{A1E3DEE5-A7EF-7B8E-B77B-FA9951B99AF2}"/>
              </a:ext>
            </a:extLst>
          </p:cNvPr>
          <p:cNvSpPr>
            <a:spLocks noGrp="1"/>
          </p:cNvSpPr>
          <p:nvPr>
            <p:ph idx="1" hasCustomPrompt="1"/>
          </p:nvPr>
        </p:nvSpPr>
        <p:spPr>
          <a:xfrm>
            <a:off x="433473" y="2708904"/>
            <a:ext cx="5219518" cy="3510921"/>
          </a:xfrm>
          <a:prstGeom prst="rect">
            <a:avLst/>
          </a:prstGeom>
        </p:spPr>
        <p:txBody>
          <a:bodyPr bIns="0"/>
          <a:lstStyle/>
          <a:p>
            <a:pPr lvl="0"/>
            <a:r>
              <a:rPr lang="en-GB"/>
              <a:t>Text goes here</a:t>
            </a:r>
            <a:endParaRPr lang="en-US"/>
          </a:p>
        </p:txBody>
      </p:sp>
      <p:pic>
        <p:nvPicPr>
          <p:cNvPr id="9" name="Picture 8" descr="Picture of a goose at the Jubilee campus surrounded by grass and yellow flowers.&#10;">
            <a:extLst>
              <a:ext uri="{FF2B5EF4-FFF2-40B4-BE49-F238E27FC236}">
                <a16:creationId xmlns:a16="http://schemas.microsoft.com/office/drawing/2014/main" id="{D44FE04A-D494-B805-4FFC-3E58CDD228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03840" y="0"/>
            <a:ext cx="6088160" cy="6858000"/>
          </a:xfrm>
          <a:prstGeom prst="rect">
            <a:avLst/>
          </a:prstGeom>
        </p:spPr>
      </p:pic>
      <p:sp>
        <p:nvSpPr>
          <p:cNvPr id="6" name="Picture Placeholder 4">
            <a:extLst>
              <a:ext uri="{FF2B5EF4-FFF2-40B4-BE49-F238E27FC236}">
                <a16:creationId xmlns:a16="http://schemas.microsoft.com/office/drawing/2014/main" id="{C3D460CB-C830-EC38-98D8-0FCA20D78F62}"/>
              </a:ext>
            </a:extLst>
          </p:cNvPr>
          <p:cNvSpPr>
            <a:spLocks noGrp="1"/>
          </p:cNvSpPr>
          <p:nvPr>
            <p:ph type="pic" sz="quarter" idx="11"/>
          </p:nvPr>
        </p:nvSpPr>
        <p:spPr>
          <a:xfrm>
            <a:off x="6096000" y="0"/>
            <a:ext cx="6096000" cy="6858000"/>
          </a:xfrm>
          <a:prstGeom prst="rect">
            <a:avLst/>
          </a:prstGeom>
        </p:spPr>
        <p:txBody>
          <a:bodyPr anchor="ctr"/>
          <a:lstStyle>
            <a:lvl1pPr marL="0" indent="0" algn="ctr">
              <a:buNone/>
              <a:defRPr>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ECD0FB5E-1C0D-25FF-B88F-DE34AC42DB9C}"/>
              </a:ext>
            </a:extLst>
          </p:cNvPr>
          <p:cNvSpPr>
            <a:spLocks noGrp="1"/>
          </p:cNvSpPr>
          <p:nvPr>
            <p:ph type="sldNum" sz="quarter" idx="4"/>
          </p:nvPr>
        </p:nvSpPr>
        <p:spPr>
          <a:xfrm>
            <a:off x="11046660" y="6399213"/>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669705688"/>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_third_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1D539C-2810-8838-FCB1-661F2CC4B5E5}"/>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2BD230BE-0CFA-E6A8-3D27-DD65772DDEF5}"/>
              </a:ext>
            </a:extLst>
          </p:cNvPr>
          <p:cNvSpPr>
            <a:spLocks noGrp="1"/>
          </p:cNvSpPr>
          <p:nvPr>
            <p:ph type="title" hasCustomPrompt="1"/>
          </p:nvPr>
        </p:nvSpPr>
        <p:spPr>
          <a:xfrm>
            <a:off x="433473" y="1358900"/>
            <a:ext cx="71928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6" name="Content Placeholder 2">
            <a:extLst>
              <a:ext uri="{FF2B5EF4-FFF2-40B4-BE49-F238E27FC236}">
                <a16:creationId xmlns:a16="http://schemas.microsoft.com/office/drawing/2014/main" id="{3375DF16-3906-148C-E1CC-C228D62951A9}"/>
              </a:ext>
            </a:extLst>
          </p:cNvPr>
          <p:cNvSpPr>
            <a:spLocks noGrp="1"/>
          </p:cNvSpPr>
          <p:nvPr>
            <p:ph idx="1" hasCustomPrompt="1"/>
          </p:nvPr>
        </p:nvSpPr>
        <p:spPr>
          <a:xfrm>
            <a:off x="433472" y="2708904"/>
            <a:ext cx="7192877" cy="3510921"/>
          </a:xfrm>
          <a:prstGeom prst="rect">
            <a:avLst/>
          </a:prstGeom>
        </p:spPr>
        <p:txBody>
          <a:bodyPr bIns="0"/>
          <a:lstStyle/>
          <a:p>
            <a:pPr lvl="0"/>
            <a:r>
              <a:rPr lang="en-GB"/>
              <a:t>Text goes here</a:t>
            </a:r>
            <a:endParaRPr lang="en-US"/>
          </a:p>
        </p:txBody>
      </p:sp>
      <p:pic>
        <p:nvPicPr>
          <p:cNvPr id="4" name="Picture 3" descr="Student sitting at a table looking up in thought">
            <a:extLst>
              <a:ext uri="{FF2B5EF4-FFF2-40B4-BE49-F238E27FC236}">
                <a16:creationId xmlns:a16="http://schemas.microsoft.com/office/drawing/2014/main" id="{1CA42153-23F5-5B5B-930F-FC9F400FB5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79197" y="0"/>
            <a:ext cx="4112804" cy="6858000"/>
          </a:xfrm>
          <a:prstGeom prst="rect">
            <a:avLst/>
          </a:prstGeom>
        </p:spPr>
      </p:pic>
      <p:sp>
        <p:nvSpPr>
          <p:cNvPr id="5" name="Picture Placeholder 4">
            <a:extLst>
              <a:ext uri="{FF2B5EF4-FFF2-40B4-BE49-F238E27FC236}">
                <a16:creationId xmlns:a16="http://schemas.microsoft.com/office/drawing/2014/main" id="{B6FF842C-0A1C-5BFB-750B-CF8A5DCA7216}"/>
              </a:ext>
            </a:extLst>
          </p:cNvPr>
          <p:cNvSpPr>
            <a:spLocks noGrp="1"/>
          </p:cNvSpPr>
          <p:nvPr>
            <p:ph type="pic" sz="quarter" idx="11"/>
          </p:nvPr>
        </p:nvSpPr>
        <p:spPr>
          <a:xfrm>
            <a:off x="8075613" y="0"/>
            <a:ext cx="4116387" cy="6858000"/>
          </a:xfrm>
          <a:prstGeom prst="rect">
            <a:avLst/>
          </a:prstGeom>
        </p:spPr>
        <p:txBody>
          <a:bodyPr anchor="ctr"/>
          <a:lstStyle>
            <a:lvl1pPr marL="0" indent="0" algn="ctr">
              <a:buNone/>
              <a:defRPr>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275EE26C-6F7A-8BE8-0244-7469236EB1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116937839"/>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76">
          <p15:clr>
            <a:srgbClr val="9FCC3B"/>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acts_figures_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3D343D-58FF-90A8-CF12-B58A1EB3555B}"/>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DAA4E089-8BEE-9B30-F0FF-FE3EA050FD8F}"/>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Content Placeholder 2">
            <a:extLst>
              <a:ext uri="{FF2B5EF4-FFF2-40B4-BE49-F238E27FC236}">
                <a16:creationId xmlns:a16="http://schemas.microsoft.com/office/drawing/2014/main" id="{A1E3DEE5-A7EF-7B8E-B77B-FA9951B99AF2}"/>
              </a:ext>
            </a:extLst>
          </p:cNvPr>
          <p:cNvSpPr>
            <a:spLocks noGrp="1"/>
          </p:cNvSpPr>
          <p:nvPr>
            <p:ph idx="1" hasCustomPrompt="1"/>
          </p:nvPr>
        </p:nvSpPr>
        <p:spPr>
          <a:xfrm>
            <a:off x="433473" y="2708904"/>
            <a:ext cx="5219518" cy="3510921"/>
          </a:xfrm>
          <a:prstGeom prst="rect">
            <a:avLst/>
          </a:prstGeom>
        </p:spPr>
        <p:txBody>
          <a:bodyPr bIns="0"/>
          <a:lstStyle/>
          <a:p>
            <a:pPr lvl="0"/>
            <a:r>
              <a:rPr lang="en-GB"/>
              <a:t>Text goes here</a:t>
            </a:r>
            <a:endParaRPr lang="en-US"/>
          </a:p>
        </p:txBody>
      </p:sp>
      <p:sp>
        <p:nvSpPr>
          <p:cNvPr id="30" name="Rectangle 29">
            <a:extLst>
              <a:ext uri="{FF2B5EF4-FFF2-40B4-BE49-F238E27FC236}">
                <a16:creationId xmlns:a16="http://schemas.microsoft.com/office/drawing/2014/main" id="{46172501-84CA-2832-09E3-09993272AE44}"/>
              </a:ext>
              <a:ext uri="{C183D7F6-B498-43B3-948B-1728B52AA6E4}">
                <adec:decorative xmlns:adec="http://schemas.microsoft.com/office/drawing/2017/decorative" val="1"/>
              </a:ext>
            </a:extLst>
          </p:cNvPr>
          <p:cNvSpPr/>
          <p:nvPr userDrawn="1"/>
        </p:nvSpPr>
        <p:spPr>
          <a:xfrm>
            <a:off x="609600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D4264C15-FC9D-A249-9CBE-5788F74796DE}"/>
              </a:ext>
            </a:extLst>
          </p:cNvPr>
          <p:cNvSpPr>
            <a:spLocks noGrp="1"/>
          </p:cNvSpPr>
          <p:nvPr>
            <p:ph idx="11" hasCustomPrompt="1"/>
          </p:nvPr>
        </p:nvSpPr>
        <p:spPr>
          <a:xfrm>
            <a:off x="6546851" y="458787"/>
            <a:ext cx="5219700" cy="1253440"/>
          </a:xfrm>
          <a:prstGeom prst="rect">
            <a:avLst/>
          </a:prstGeom>
        </p:spPr>
        <p:txBody>
          <a:bodyPr bIns="0">
            <a:noAutofit/>
          </a:bodyPr>
          <a:lstStyle>
            <a:lvl1pPr marL="0" indent="0">
              <a:buNone/>
              <a:defRPr sz="9600" b="1" i="0">
                <a:solidFill>
                  <a:schemeClr val="bg1"/>
                </a:solidFill>
                <a:latin typeface="+mj-lt"/>
              </a:defRPr>
            </a:lvl1pPr>
          </a:lstStyle>
          <a:p>
            <a:pPr lvl="0"/>
            <a:r>
              <a:rPr lang="en-GB"/>
              <a:t>1 in 5</a:t>
            </a:r>
            <a:endParaRPr lang="en-US"/>
          </a:p>
        </p:txBody>
      </p:sp>
      <p:sp>
        <p:nvSpPr>
          <p:cNvPr id="32" name="Content Placeholder 2">
            <a:extLst>
              <a:ext uri="{FF2B5EF4-FFF2-40B4-BE49-F238E27FC236}">
                <a16:creationId xmlns:a16="http://schemas.microsoft.com/office/drawing/2014/main" id="{CBF27F4D-00D6-8DC3-B716-37C42ED523D8}"/>
              </a:ext>
            </a:extLst>
          </p:cNvPr>
          <p:cNvSpPr>
            <a:spLocks noGrp="1"/>
          </p:cNvSpPr>
          <p:nvPr>
            <p:ph idx="10" hasCustomPrompt="1"/>
          </p:nvPr>
        </p:nvSpPr>
        <p:spPr>
          <a:xfrm>
            <a:off x="6546851" y="2005609"/>
            <a:ext cx="5219699" cy="803563"/>
          </a:xfrm>
          <a:prstGeom prst="rect">
            <a:avLst/>
          </a:prstGeom>
        </p:spPr>
        <p:txBody>
          <a:bodyPr bIns="0"/>
          <a:lstStyle>
            <a:lvl1pPr marL="0" indent="0">
              <a:buNone/>
              <a:defRPr>
                <a:solidFill>
                  <a:schemeClr val="bg1"/>
                </a:solidFill>
              </a:defRPr>
            </a:lvl1pPr>
          </a:lstStyle>
          <a:p>
            <a:pPr lvl="0"/>
            <a:r>
              <a:rPr lang="en-GB"/>
              <a:t>Lorem ipsum </a:t>
            </a:r>
            <a:r>
              <a:rPr lang="en-GB" err="1"/>
              <a:t>dolor</a:t>
            </a:r>
            <a:r>
              <a:rPr lang="en-GB"/>
              <a:t> sit </a:t>
            </a:r>
            <a:r>
              <a:rPr lang="en-GB" err="1"/>
              <a:t>amet</a:t>
            </a:r>
            <a:endParaRPr lang="en-US"/>
          </a:p>
        </p:txBody>
      </p:sp>
      <p:sp>
        <p:nvSpPr>
          <p:cNvPr id="27" name="Rectangle 26">
            <a:extLst>
              <a:ext uri="{FF2B5EF4-FFF2-40B4-BE49-F238E27FC236}">
                <a16:creationId xmlns:a16="http://schemas.microsoft.com/office/drawing/2014/main" id="{FB09CE73-4B0C-AB83-FA25-0A89E08DECC5}"/>
              </a:ext>
              <a:ext uri="{C183D7F6-B498-43B3-948B-1728B52AA6E4}">
                <adec:decorative xmlns:adec="http://schemas.microsoft.com/office/drawing/2017/decorative" val="1"/>
              </a:ext>
            </a:extLst>
          </p:cNvPr>
          <p:cNvSpPr/>
          <p:nvPr userDrawn="1"/>
        </p:nvSpPr>
        <p:spPr>
          <a:xfrm>
            <a:off x="6096000" y="3429000"/>
            <a:ext cx="3060408"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36" name="Content Placeholder 2">
            <a:extLst>
              <a:ext uri="{FF2B5EF4-FFF2-40B4-BE49-F238E27FC236}">
                <a16:creationId xmlns:a16="http://schemas.microsoft.com/office/drawing/2014/main" id="{43F88302-7C4F-4C28-041C-8FC161F7E0CB}"/>
              </a:ext>
            </a:extLst>
          </p:cNvPr>
          <p:cNvSpPr>
            <a:spLocks noGrp="1"/>
          </p:cNvSpPr>
          <p:nvPr>
            <p:ph idx="13" hasCustomPrompt="1"/>
          </p:nvPr>
        </p:nvSpPr>
        <p:spPr>
          <a:xfrm>
            <a:off x="6546851" y="3876637"/>
            <a:ext cx="2249509" cy="1082568"/>
          </a:xfrm>
          <a:prstGeom prst="rect">
            <a:avLst/>
          </a:prstGeom>
        </p:spPr>
        <p:txBody>
          <a:bodyPr bIns="0">
            <a:noAutofit/>
          </a:bodyPr>
          <a:lstStyle>
            <a:lvl1pPr marL="0" indent="0">
              <a:buNone/>
              <a:defRPr sz="7200" b="1" i="0">
                <a:solidFill>
                  <a:schemeClr val="bg1"/>
                </a:solidFill>
                <a:latin typeface="+mj-lt"/>
              </a:defRPr>
            </a:lvl1pPr>
          </a:lstStyle>
          <a:p>
            <a:pPr lvl="0"/>
            <a:r>
              <a:rPr lang="en-GB"/>
              <a:t>75%</a:t>
            </a:r>
            <a:endParaRPr lang="en-US"/>
          </a:p>
        </p:txBody>
      </p:sp>
      <p:sp>
        <p:nvSpPr>
          <p:cNvPr id="35" name="Content Placeholder 2">
            <a:extLst>
              <a:ext uri="{FF2B5EF4-FFF2-40B4-BE49-F238E27FC236}">
                <a16:creationId xmlns:a16="http://schemas.microsoft.com/office/drawing/2014/main" id="{F696236F-C55D-63EF-E40F-86CAA3745B5A}"/>
              </a:ext>
            </a:extLst>
          </p:cNvPr>
          <p:cNvSpPr>
            <a:spLocks noGrp="1"/>
          </p:cNvSpPr>
          <p:nvPr>
            <p:ph idx="12" hasCustomPrompt="1"/>
          </p:nvPr>
        </p:nvSpPr>
        <p:spPr>
          <a:xfrm>
            <a:off x="6546851" y="5252587"/>
            <a:ext cx="2249509" cy="803563"/>
          </a:xfrm>
          <a:prstGeom prst="rect">
            <a:avLst/>
          </a:prstGeom>
        </p:spPr>
        <p:txBody>
          <a:bodyPr bIns="0"/>
          <a:lstStyle>
            <a:lvl1pPr marL="0" indent="0">
              <a:buNone/>
              <a:defRPr>
                <a:solidFill>
                  <a:schemeClr val="bg1"/>
                </a:solidFill>
              </a:defRPr>
            </a:lvl1pPr>
          </a:lstStyle>
          <a:p>
            <a:pPr lvl="0"/>
            <a:r>
              <a:rPr lang="en-GB"/>
              <a:t>Lorem ipsum </a:t>
            </a:r>
            <a:r>
              <a:rPr lang="en-GB" err="1"/>
              <a:t>dolor</a:t>
            </a:r>
            <a:r>
              <a:rPr lang="en-GB"/>
              <a:t> sit </a:t>
            </a:r>
            <a:r>
              <a:rPr lang="en-GB" err="1"/>
              <a:t>amet</a:t>
            </a:r>
            <a:endParaRPr lang="en-US"/>
          </a:p>
        </p:txBody>
      </p:sp>
      <p:sp>
        <p:nvSpPr>
          <p:cNvPr id="28" name="Rectangle 27">
            <a:extLst>
              <a:ext uri="{FF2B5EF4-FFF2-40B4-BE49-F238E27FC236}">
                <a16:creationId xmlns:a16="http://schemas.microsoft.com/office/drawing/2014/main" id="{1A7B29CE-90AB-9EAE-FE9F-A4E16C05FFA0}"/>
              </a:ext>
              <a:ext uri="{C183D7F6-B498-43B3-948B-1728B52AA6E4}">
                <adec:decorative xmlns:adec="http://schemas.microsoft.com/office/drawing/2017/decorative" val="1"/>
              </a:ext>
            </a:extLst>
          </p:cNvPr>
          <p:cNvSpPr/>
          <p:nvPr userDrawn="1"/>
        </p:nvSpPr>
        <p:spPr>
          <a:xfrm>
            <a:off x="9156408" y="3429000"/>
            <a:ext cx="3035592"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15B44D9F-3A2F-44F2-0CDF-18ED34B0DDEB}"/>
              </a:ext>
            </a:extLst>
          </p:cNvPr>
          <p:cNvSpPr>
            <a:spLocks noGrp="1"/>
          </p:cNvSpPr>
          <p:nvPr>
            <p:ph idx="15" hasCustomPrompt="1"/>
          </p:nvPr>
        </p:nvSpPr>
        <p:spPr>
          <a:xfrm>
            <a:off x="9606468" y="3876637"/>
            <a:ext cx="2249509" cy="1082568"/>
          </a:xfrm>
          <a:prstGeom prst="rect">
            <a:avLst/>
          </a:prstGeom>
        </p:spPr>
        <p:txBody>
          <a:bodyPr bIns="0">
            <a:noAutofit/>
          </a:bodyPr>
          <a:lstStyle>
            <a:lvl1pPr marL="0" indent="0">
              <a:buNone/>
              <a:defRPr sz="7200" b="1" i="0">
                <a:solidFill>
                  <a:schemeClr val="tx1"/>
                </a:solidFill>
                <a:latin typeface="+mj-lt"/>
              </a:defRPr>
            </a:lvl1pPr>
          </a:lstStyle>
          <a:p>
            <a:pPr lvl="0"/>
            <a:r>
              <a:rPr lang="en-GB"/>
              <a:t>£2m</a:t>
            </a:r>
            <a:endParaRPr lang="en-US"/>
          </a:p>
        </p:txBody>
      </p:sp>
      <p:sp>
        <p:nvSpPr>
          <p:cNvPr id="37" name="Content Placeholder 2">
            <a:extLst>
              <a:ext uri="{FF2B5EF4-FFF2-40B4-BE49-F238E27FC236}">
                <a16:creationId xmlns:a16="http://schemas.microsoft.com/office/drawing/2014/main" id="{97FB61D5-B7FA-990B-A16B-05A03FC0098F}"/>
              </a:ext>
            </a:extLst>
          </p:cNvPr>
          <p:cNvSpPr>
            <a:spLocks noGrp="1"/>
          </p:cNvSpPr>
          <p:nvPr>
            <p:ph idx="14" hasCustomPrompt="1"/>
          </p:nvPr>
        </p:nvSpPr>
        <p:spPr>
          <a:xfrm>
            <a:off x="9606468" y="5252587"/>
            <a:ext cx="2249509" cy="803563"/>
          </a:xfrm>
          <a:prstGeom prst="rect">
            <a:avLst/>
          </a:prstGeom>
        </p:spPr>
        <p:txBody>
          <a:bodyPr bIns="0"/>
          <a:lstStyle>
            <a:lvl1pPr marL="0" indent="0">
              <a:buNone/>
              <a:defRPr>
                <a:solidFill>
                  <a:schemeClr val="tx1"/>
                </a:solidFill>
              </a:defRPr>
            </a:lvl1pPr>
          </a:lstStyle>
          <a:p>
            <a:pPr lvl="0"/>
            <a:r>
              <a:rPr lang="en-GB"/>
              <a:t>Lorem ipsum </a:t>
            </a:r>
            <a:r>
              <a:rPr lang="en-GB" err="1"/>
              <a:t>dolor</a:t>
            </a:r>
            <a:r>
              <a:rPr lang="en-GB"/>
              <a:t> sit </a:t>
            </a:r>
            <a:r>
              <a:rPr lang="en-GB" err="1"/>
              <a:t>amet</a:t>
            </a:r>
            <a:endParaRPr lang="en-US"/>
          </a:p>
        </p:txBody>
      </p:sp>
      <p:sp>
        <p:nvSpPr>
          <p:cNvPr id="12" name="Slide Number Placeholder 5">
            <a:extLst>
              <a:ext uri="{FF2B5EF4-FFF2-40B4-BE49-F238E27FC236}">
                <a16:creationId xmlns:a16="http://schemas.microsoft.com/office/drawing/2014/main" id="{ECD0FB5E-1C0D-25FF-B88F-DE34AC42DB9C}"/>
              </a:ext>
            </a:extLst>
          </p:cNvPr>
          <p:cNvSpPr>
            <a:spLocks noGrp="1"/>
          </p:cNvSpPr>
          <p:nvPr>
            <p:ph type="sldNum" sz="quarter" idx="4"/>
          </p:nvPr>
        </p:nvSpPr>
        <p:spPr>
          <a:xfrm>
            <a:off x="11046660" y="6399213"/>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3318170690"/>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acts_figures_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AFB14D-FD03-B8EA-7C18-4C05CC9350BB}"/>
              </a:ext>
            </a:extLst>
          </p:cNvPr>
          <p:cNvSpPr/>
          <p:nvPr userDrawn="1"/>
        </p:nvSpPr>
        <p:spPr>
          <a:xfrm>
            <a:off x="-1315704" y="2258900"/>
            <a:ext cx="1284984" cy="719250"/>
          </a:xfrm>
          <a:prstGeom prst="rect">
            <a:avLst/>
          </a:prstGeom>
          <a:solidFill>
            <a:srgbClr val="D1E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334A00"/>
                </a:solidFill>
              </a:rPr>
              <a:t>Move your text box to this guide if your title goes over two lines</a:t>
            </a:r>
          </a:p>
        </p:txBody>
      </p:sp>
      <p:sp>
        <p:nvSpPr>
          <p:cNvPr id="2" name="Title Placeholder 1">
            <a:extLst>
              <a:ext uri="{FF2B5EF4-FFF2-40B4-BE49-F238E27FC236}">
                <a16:creationId xmlns:a16="http://schemas.microsoft.com/office/drawing/2014/main" id="{676A4589-2070-6A43-66F9-67B8DA6A1173}"/>
              </a:ext>
            </a:extLst>
          </p:cNvPr>
          <p:cNvSpPr>
            <a:spLocks noGrp="1"/>
          </p:cNvSpPr>
          <p:nvPr>
            <p:ph type="title" hasCustomPrompt="1"/>
          </p:nvPr>
        </p:nvSpPr>
        <p:spPr>
          <a:xfrm>
            <a:off x="433473" y="1358900"/>
            <a:ext cx="521167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Content Placeholder 2">
            <a:extLst>
              <a:ext uri="{FF2B5EF4-FFF2-40B4-BE49-F238E27FC236}">
                <a16:creationId xmlns:a16="http://schemas.microsoft.com/office/drawing/2014/main" id="{A1E3DEE5-A7EF-7B8E-B77B-FA9951B99AF2}"/>
              </a:ext>
            </a:extLst>
          </p:cNvPr>
          <p:cNvSpPr>
            <a:spLocks noGrp="1"/>
          </p:cNvSpPr>
          <p:nvPr>
            <p:ph idx="1" hasCustomPrompt="1"/>
          </p:nvPr>
        </p:nvSpPr>
        <p:spPr>
          <a:xfrm>
            <a:off x="433473" y="2708904"/>
            <a:ext cx="5219518" cy="3510921"/>
          </a:xfrm>
          <a:prstGeom prst="rect">
            <a:avLst/>
          </a:prstGeom>
        </p:spPr>
        <p:txBody>
          <a:bodyPr bIns="0"/>
          <a:lstStyle/>
          <a:p>
            <a:pPr lvl="0"/>
            <a:r>
              <a:rPr lang="en-GB"/>
              <a:t>Text goes here</a:t>
            </a:r>
            <a:endParaRPr lang="en-US"/>
          </a:p>
        </p:txBody>
      </p:sp>
      <p:sp>
        <p:nvSpPr>
          <p:cNvPr id="27" name="Rectangle 26">
            <a:extLst>
              <a:ext uri="{FF2B5EF4-FFF2-40B4-BE49-F238E27FC236}">
                <a16:creationId xmlns:a16="http://schemas.microsoft.com/office/drawing/2014/main" id="{FB09CE73-4B0C-AB83-FA25-0A89E08DECC5}"/>
              </a:ext>
              <a:ext uri="{C183D7F6-B498-43B3-948B-1728B52AA6E4}">
                <adec:decorative xmlns:adec="http://schemas.microsoft.com/office/drawing/2017/decorative" val="1"/>
              </a:ext>
            </a:extLst>
          </p:cNvPr>
          <p:cNvSpPr/>
          <p:nvPr userDrawn="1"/>
        </p:nvSpPr>
        <p:spPr>
          <a:xfrm>
            <a:off x="6096000" y="-2273"/>
            <a:ext cx="3060408"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a:endParaRPr lang="en-US"/>
          </a:p>
        </p:txBody>
      </p:sp>
      <p:sp>
        <p:nvSpPr>
          <p:cNvPr id="36" name="Content Placeholder 2">
            <a:extLst>
              <a:ext uri="{FF2B5EF4-FFF2-40B4-BE49-F238E27FC236}">
                <a16:creationId xmlns:a16="http://schemas.microsoft.com/office/drawing/2014/main" id="{43F88302-7C4F-4C28-041C-8FC161F7E0CB}"/>
              </a:ext>
            </a:extLst>
          </p:cNvPr>
          <p:cNvSpPr>
            <a:spLocks noGrp="1"/>
          </p:cNvSpPr>
          <p:nvPr>
            <p:ph idx="13" hasCustomPrompt="1"/>
          </p:nvPr>
        </p:nvSpPr>
        <p:spPr>
          <a:xfrm>
            <a:off x="6546851" y="445364"/>
            <a:ext cx="2249509" cy="1082568"/>
          </a:xfrm>
          <a:prstGeom prst="rect">
            <a:avLst/>
          </a:prstGeom>
        </p:spPr>
        <p:txBody>
          <a:bodyPr bIns="0">
            <a:noAutofit/>
          </a:bodyPr>
          <a:lstStyle>
            <a:lvl1pPr marL="0" indent="0">
              <a:buNone/>
              <a:defRPr sz="7200" b="1" i="0">
                <a:solidFill>
                  <a:schemeClr val="tx1"/>
                </a:solidFill>
                <a:latin typeface="+mj-lt"/>
              </a:defRPr>
            </a:lvl1pPr>
          </a:lstStyle>
          <a:p>
            <a:pPr lvl="0"/>
            <a:r>
              <a:rPr lang="en-GB"/>
              <a:t>75%</a:t>
            </a:r>
            <a:endParaRPr lang="en-US"/>
          </a:p>
        </p:txBody>
      </p:sp>
      <p:sp>
        <p:nvSpPr>
          <p:cNvPr id="35" name="Content Placeholder 2">
            <a:extLst>
              <a:ext uri="{FF2B5EF4-FFF2-40B4-BE49-F238E27FC236}">
                <a16:creationId xmlns:a16="http://schemas.microsoft.com/office/drawing/2014/main" id="{F696236F-C55D-63EF-E40F-86CAA3745B5A}"/>
              </a:ext>
            </a:extLst>
          </p:cNvPr>
          <p:cNvSpPr>
            <a:spLocks noGrp="1"/>
          </p:cNvSpPr>
          <p:nvPr>
            <p:ph idx="12" hasCustomPrompt="1"/>
          </p:nvPr>
        </p:nvSpPr>
        <p:spPr>
          <a:xfrm>
            <a:off x="6546851" y="1821314"/>
            <a:ext cx="2249509" cy="803563"/>
          </a:xfrm>
          <a:prstGeom prst="rect">
            <a:avLst/>
          </a:prstGeom>
        </p:spPr>
        <p:txBody>
          <a:bodyPr bIns="0"/>
          <a:lstStyle>
            <a:lvl1pPr marL="0" indent="0">
              <a:buNone/>
              <a:defRPr>
                <a:solidFill>
                  <a:schemeClr val="tx1"/>
                </a:solidFill>
              </a:defRPr>
            </a:lvl1pPr>
          </a:lstStyle>
          <a:p>
            <a:pPr lvl="0"/>
            <a:r>
              <a:rPr lang="en-GB"/>
              <a:t>Lorem ipsum </a:t>
            </a:r>
            <a:r>
              <a:rPr lang="en-GB" err="1"/>
              <a:t>dolor</a:t>
            </a:r>
            <a:r>
              <a:rPr lang="en-GB"/>
              <a:t> sit </a:t>
            </a:r>
            <a:r>
              <a:rPr lang="en-GB" err="1"/>
              <a:t>amet</a:t>
            </a:r>
            <a:endParaRPr lang="en-US"/>
          </a:p>
        </p:txBody>
      </p:sp>
      <p:sp>
        <p:nvSpPr>
          <p:cNvPr id="28" name="Rectangle 27">
            <a:extLst>
              <a:ext uri="{FF2B5EF4-FFF2-40B4-BE49-F238E27FC236}">
                <a16:creationId xmlns:a16="http://schemas.microsoft.com/office/drawing/2014/main" id="{1A7B29CE-90AB-9EAE-FE9F-A4E16C05FFA0}"/>
              </a:ext>
              <a:ext uri="{C183D7F6-B498-43B3-948B-1728B52AA6E4}">
                <adec:decorative xmlns:adec="http://schemas.microsoft.com/office/drawing/2017/decorative" val="1"/>
              </a:ext>
            </a:extLst>
          </p:cNvPr>
          <p:cNvSpPr/>
          <p:nvPr userDrawn="1"/>
        </p:nvSpPr>
        <p:spPr>
          <a:xfrm>
            <a:off x="9156408" y="-2273"/>
            <a:ext cx="3035592"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15B44D9F-3A2F-44F2-0CDF-18ED34B0DDEB}"/>
              </a:ext>
            </a:extLst>
          </p:cNvPr>
          <p:cNvSpPr>
            <a:spLocks noGrp="1"/>
          </p:cNvSpPr>
          <p:nvPr>
            <p:ph idx="15" hasCustomPrompt="1"/>
          </p:nvPr>
        </p:nvSpPr>
        <p:spPr>
          <a:xfrm>
            <a:off x="9606468" y="445364"/>
            <a:ext cx="2249509" cy="1082568"/>
          </a:xfrm>
          <a:prstGeom prst="rect">
            <a:avLst/>
          </a:prstGeom>
        </p:spPr>
        <p:txBody>
          <a:bodyPr bIns="0">
            <a:noAutofit/>
          </a:bodyPr>
          <a:lstStyle>
            <a:lvl1pPr marL="0" indent="0">
              <a:buNone/>
              <a:defRPr sz="7200" b="1" i="0">
                <a:solidFill>
                  <a:schemeClr val="tx1"/>
                </a:solidFill>
                <a:latin typeface="+mj-lt"/>
              </a:defRPr>
            </a:lvl1pPr>
          </a:lstStyle>
          <a:p>
            <a:pPr lvl="0"/>
            <a:r>
              <a:rPr lang="en-GB"/>
              <a:t>£2m</a:t>
            </a:r>
            <a:endParaRPr lang="en-US"/>
          </a:p>
        </p:txBody>
      </p:sp>
      <p:sp>
        <p:nvSpPr>
          <p:cNvPr id="37" name="Content Placeholder 2">
            <a:extLst>
              <a:ext uri="{FF2B5EF4-FFF2-40B4-BE49-F238E27FC236}">
                <a16:creationId xmlns:a16="http://schemas.microsoft.com/office/drawing/2014/main" id="{97FB61D5-B7FA-990B-A16B-05A03FC0098F}"/>
              </a:ext>
            </a:extLst>
          </p:cNvPr>
          <p:cNvSpPr>
            <a:spLocks noGrp="1"/>
          </p:cNvSpPr>
          <p:nvPr>
            <p:ph idx="14" hasCustomPrompt="1"/>
          </p:nvPr>
        </p:nvSpPr>
        <p:spPr>
          <a:xfrm>
            <a:off x="9606468" y="1821314"/>
            <a:ext cx="2249509" cy="803563"/>
          </a:xfrm>
          <a:prstGeom prst="rect">
            <a:avLst/>
          </a:prstGeom>
        </p:spPr>
        <p:txBody>
          <a:bodyPr bIns="0"/>
          <a:lstStyle>
            <a:lvl1pPr marL="0" indent="0">
              <a:buNone/>
              <a:defRPr>
                <a:solidFill>
                  <a:schemeClr val="tx1"/>
                </a:solidFill>
              </a:defRPr>
            </a:lvl1pPr>
          </a:lstStyle>
          <a:p>
            <a:pPr lvl="0"/>
            <a:r>
              <a:rPr lang="en-GB"/>
              <a:t>Lorem ipsum </a:t>
            </a:r>
            <a:r>
              <a:rPr lang="en-GB" err="1"/>
              <a:t>dolor</a:t>
            </a:r>
            <a:r>
              <a:rPr lang="en-GB"/>
              <a:t> sit </a:t>
            </a:r>
            <a:r>
              <a:rPr lang="en-GB" err="1"/>
              <a:t>amet</a:t>
            </a:r>
            <a:endParaRPr lang="en-US"/>
          </a:p>
        </p:txBody>
      </p:sp>
      <p:sp>
        <p:nvSpPr>
          <p:cNvPr id="30" name="Rectangle 29">
            <a:extLst>
              <a:ext uri="{FF2B5EF4-FFF2-40B4-BE49-F238E27FC236}">
                <a16:creationId xmlns:a16="http://schemas.microsoft.com/office/drawing/2014/main" id="{46172501-84CA-2832-09E3-09993272AE44}"/>
              </a:ext>
              <a:ext uri="{C183D7F6-B498-43B3-948B-1728B52AA6E4}">
                <adec:decorative xmlns:adec="http://schemas.microsoft.com/office/drawing/2017/decorative" val="1"/>
              </a:ext>
            </a:extLst>
          </p:cNvPr>
          <p:cNvSpPr/>
          <p:nvPr userDrawn="1"/>
        </p:nvSpPr>
        <p:spPr>
          <a:xfrm>
            <a:off x="6094062" y="342900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D4264C15-FC9D-A249-9CBE-5788F74796DE}"/>
              </a:ext>
            </a:extLst>
          </p:cNvPr>
          <p:cNvSpPr>
            <a:spLocks noGrp="1"/>
          </p:cNvSpPr>
          <p:nvPr>
            <p:ph idx="11" hasCustomPrompt="1"/>
          </p:nvPr>
        </p:nvSpPr>
        <p:spPr>
          <a:xfrm>
            <a:off x="6544913" y="3887787"/>
            <a:ext cx="5219700" cy="1253440"/>
          </a:xfrm>
          <a:prstGeom prst="rect">
            <a:avLst/>
          </a:prstGeom>
        </p:spPr>
        <p:txBody>
          <a:bodyPr bIns="0">
            <a:noAutofit/>
          </a:bodyPr>
          <a:lstStyle>
            <a:lvl1pPr marL="0" indent="0">
              <a:buNone/>
              <a:defRPr sz="9600" b="1" i="0">
                <a:solidFill>
                  <a:schemeClr val="bg1"/>
                </a:solidFill>
                <a:latin typeface="+mj-lt"/>
              </a:defRPr>
            </a:lvl1pPr>
          </a:lstStyle>
          <a:p>
            <a:pPr lvl="0"/>
            <a:r>
              <a:rPr lang="en-GB"/>
              <a:t>1 in 5</a:t>
            </a:r>
            <a:endParaRPr lang="en-US"/>
          </a:p>
        </p:txBody>
      </p:sp>
      <p:sp>
        <p:nvSpPr>
          <p:cNvPr id="32" name="Content Placeholder 2">
            <a:extLst>
              <a:ext uri="{FF2B5EF4-FFF2-40B4-BE49-F238E27FC236}">
                <a16:creationId xmlns:a16="http://schemas.microsoft.com/office/drawing/2014/main" id="{CBF27F4D-00D6-8DC3-B716-37C42ED523D8}"/>
              </a:ext>
            </a:extLst>
          </p:cNvPr>
          <p:cNvSpPr>
            <a:spLocks noGrp="1"/>
          </p:cNvSpPr>
          <p:nvPr>
            <p:ph idx="10" hasCustomPrompt="1"/>
          </p:nvPr>
        </p:nvSpPr>
        <p:spPr>
          <a:xfrm>
            <a:off x="6544913" y="5434609"/>
            <a:ext cx="5219699" cy="803563"/>
          </a:xfrm>
          <a:prstGeom prst="rect">
            <a:avLst/>
          </a:prstGeom>
        </p:spPr>
        <p:txBody>
          <a:bodyPr bIns="0"/>
          <a:lstStyle>
            <a:lvl1pPr marL="0" indent="0">
              <a:buNone/>
              <a:defRPr>
                <a:solidFill>
                  <a:schemeClr val="bg1"/>
                </a:solidFill>
              </a:defRPr>
            </a:lvl1pPr>
          </a:lstStyle>
          <a:p>
            <a:pPr lvl="0"/>
            <a:r>
              <a:rPr lang="en-GB"/>
              <a:t>Lorem ipsum </a:t>
            </a:r>
            <a:r>
              <a:rPr lang="en-GB" err="1"/>
              <a:t>dolor</a:t>
            </a:r>
            <a:r>
              <a:rPr lang="en-GB"/>
              <a:t> sit </a:t>
            </a:r>
            <a:r>
              <a:rPr lang="en-GB" err="1"/>
              <a:t>amet</a:t>
            </a:r>
            <a:endParaRPr lang="en-US"/>
          </a:p>
        </p:txBody>
      </p:sp>
      <p:sp>
        <p:nvSpPr>
          <p:cNvPr id="12" name="Slide Number Placeholder 5">
            <a:extLst>
              <a:ext uri="{FF2B5EF4-FFF2-40B4-BE49-F238E27FC236}">
                <a16:creationId xmlns:a16="http://schemas.microsoft.com/office/drawing/2014/main" id="{ECD0FB5E-1C0D-25FF-B88F-DE34AC42DB9C}"/>
              </a:ext>
            </a:extLst>
          </p:cNvPr>
          <p:cNvSpPr>
            <a:spLocks noGrp="1"/>
          </p:cNvSpPr>
          <p:nvPr>
            <p:ph type="sldNum" sz="quarter" idx="4"/>
          </p:nvPr>
        </p:nvSpPr>
        <p:spPr>
          <a:xfrm>
            <a:off x="11046660" y="6399213"/>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768227699"/>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ontent">
    <p:bg>
      <p:bgPr>
        <a:solidFill>
          <a:schemeClr val="bg1"/>
        </a:solidFill>
        <a:effectLst/>
      </p:bgPr>
    </p:bg>
    <p:spTree>
      <p:nvGrpSpPr>
        <p:cNvPr id="1" name=""/>
        <p:cNvGrpSpPr/>
        <p:nvPr/>
      </p:nvGrpSpPr>
      <p:grpSpPr>
        <a:xfrm>
          <a:off x="0" y="0"/>
          <a:ext cx="0" cy="0"/>
          <a:chOff x="0" y="0"/>
          <a:chExt cx="0" cy="0"/>
        </a:xfrm>
      </p:grpSpPr>
      <p:pic>
        <p:nvPicPr>
          <p:cNvPr id="4" name="Picture 3" descr="An image of a person heating glass tubes in a workshop wearing safety gear">
            <a:extLst>
              <a:ext uri="{FF2B5EF4-FFF2-40B4-BE49-F238E27FC236}">
                <a16:creationId xmlns:a16="http://schemas.microsoft.com/office/drawing/2014/main" id="{B066E837-9D3C-251E-819F-79926122AB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963773DA-86C6-B330-CF4F-A36E9B51F5EA}"/>
              </a:ext>
            </a:extLst>
          </p:cNvPr>
          <p:cNvSpPr>
            <a:spLocks noGrp="1"/>
          </p:cNvSpPr>
          <p:nvPr>
            <p:ph type="body" sz="quarter" idx="11" hasCustomPrompt="1"/>
          </p:nvPr>
        </p:nvSpPr>
        <p:spPr>
          <a:xfrm>
            <a:off x="0" y="0"/>
            <a:ext cx="900113" cy="900112"/>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a:t> </a:t>
            </a:r>
          </a:p>
        </p:txBody>
      </p:sp>
      <p:sp>
        <p:nvSpPr>
          <p:cNvPr id="3" name="Picture Placeholder 2">
            <a:extLst>
              <a:ext uri="{FF2B5EF4-FFF2-40B4-BE49-F238E27FC236}">
                <a16:creationId xmlns:a16="http://schemas.microsoft.com/office/drawing/2014/main" id="{38FB8D2C-97CD-1805-B625-00C5EC150556}"/>
              </a:ext>
            </a:extLst>
          </p:cNvPr>
          <p:cNvSpPr>
            <a:spLocks noGrp="1"/>
          </p:cNvSpPr>
          <p:nvPr>
            <p:ph type="pic" sz="quarter" idx="10"/>
          </p:nvPr>
        </p:nvSpPr>
        <p:spPr>
          <a:xfrm>
            <a:off x="0" y="0"/>
            <a:ext cx="12192000" cy="6858000"/>
          </a:xfrm>
        </p:spPr>
        <p:txBody>
          <a:bodyPr anchor="ctr"/>
          <a:lstStyle>
            <a:lvl1pPr marL="0" indent="0" algn="ctr">
              <a:buNone/>
              <a:defRPr>
                <a:solidFill>
                  <a:schemeClr val="bg1"/>
                </a:solidFill>
              </a:defRPr>
            </a:lvl1pPr>
          </a:lstStyle>
          <a:p>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312707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only">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2D29242E-E9EF-E406-E157-D46F6BBDF472}"/>
              </a:ext>
            </a:extLst>
          </p:cNvPr>
          <p:cNvSpPr>
            <a:spLocks noGrp="1"/>
          </p:cNvSpPr>
          <p:nvPr>
            <p:ph type="title" hasCustomPrompt="1"/>
          </p:nvPr>
        </p:nvSpPr>
        <p:spPr>
          <a:xfrm>
            <a:off x="1325563" y="0"/>
            <a:ext cx="10440987" cy="900000"/>
          </a:xfrm>
          <a:prstGeom prst="rect">
            <a:avLst/>
          </a:prstGeom>
        </p:spPr>
        <p:txBody>
          <a:bodyPr vert="horz" lIns="0" tIns="216000" rIns="0" bIns="144000" rtlCol="0" anchor="t" anchorCtr="0">
            <a:normAutofit/>
          </a:bodyPr>
          <a:lstStyle>
            <a:lvl1pPr>
              <a:defRPr>
                <a:latin typeface="+mj-lt"/>
              </a:defRPr>
            </a:lvl1pPr>
          </a:lstStyle>
          <a:p>
            <a:r>
              <a:rPr lang="en-GB"/>
              <a:t>Your title goes here</a:t>
            </a: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57643957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pic>
        <p:nvPicPr>
          <p:cNvPr id="2" name="Picture 1" descr="The University of Nottingham logo.">
            <a:extLst>
              <a:ext uri="{FF2B5EF4-FFF2-40B4-BE49-F238E27FC236}">
                <a16:creationId xmlns:a16="http://schemas.microsoft.com/office/drawing/2014/main" id="{09C51863-6EFE-20EA-B8AF-703D276164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ext Placeholder 5">
            <a:extLst>
              <a:ext uri="{FF2B5EF4-FFF2-40B4-BE49-F238E27FC236}">
                <a16:creationId xmlns:a16="http://schemas.microsoft.com/office/drawing/2014/main" id="{5DF74E32-2383-DB11-F16E-2B4CE6017261}"/>
              </a:ext>
            </a:extLst>
          </p:cNvPr>
          <p:cNvSpPr>
            <a:spLocks noGrp="1"/>
          </p:cNvSpPr>
          <p:nvPr>
            <p:ph type="body" sz="quarter" idx="10" hasCustomPrompt="1"/>
          </p:nvPr>
        </p:nvSpPr>
        <p:spPr>
          <a:xfrm>
            <a:off x="425450" y="1628776"/>
            <a:ext cx="11341100" cy="3960512"/>
          </a:xfrm>
        </p:spPr>
        <p:txBody>
          <a:bodyPr anchor="ctr">
            <a:normAutofit/>
          </a:bodyPr>
          <a:lstStyle>
            <a:lvl1pPr marL="0" indent="0">
              <a:buNone/>
              <a:defRPr sz="4400" b="1" i="0">
                <a:solidFill>
                  <a:schemeClr val="bg1"/>
                </a:solidFill>
                <a:latin typeface="+mj-lt"/>
              </a:defRPr>
            </a:lvl1pPr>
            <a:lvl2pPr marL="0" indent="0">
              <a:spcBef>
                <a:spcPts val="1200"/>
              </a:spcBef>
              <a:buNone/>
              <a:defRPr b="0" i="0">
                <a:solidFill>
                  <a:schemeClr val="bg1"/>
                </a:solidFill>
                <a:latin typeface="+mj-lt"/>
              </a:defRPr>
            </a:lvl2pPr>
            <a:lvl3pPr>
              <a:defRPr b="1" i="0">
                <a:solidFill>
                  <a:schemeClr val="bg1"/>
                </a:solidFill>
                <a:latin typeface="Georgia" panose="02040502050405020303" pitchFamily="18" charset="0"/>
              </a:defRPr>
            </a:lvl3pPr>
            <a:lvl4pPr>
              <a:defRPr b="1" i="0">
                <a:solidFill>
                  <a:schemeClr val="bg1"/>
                </a:solidFill>
                <a:latin typeface="Georgia" panose="02040502050405020303" pitchFamily="18" charset="0"/>
              </a:defRPr>
            </a:lvl4pPr>
            <a:lvl5pPr>
              <a:defRPr b="1" i="0">
                <a:solidFill>
                  <a:schemeClr val="bg1"/>
                </a:solidFill>
                <a:latin typeface="Georgia" panose="02040502050405020303" pitchFamily="18" charset="0"/>
              </a:defRPr>
            </a:lvl5pPr>
          </a:lstStyle>
          <a:p>
            <a:pPr lvl="0"/>
            <a:r>
              <a:rPr lang="en-US"/>
              <a:t>“Your inspiring quote goes here.”</a:t>
            </a:r>
          </a:p>
          <a:p>
            <a:pPr lvl="1"/>
            <a:r>
              <a:rPr lang="en-US"/>
              <a:t>– Name of person, year</a:t>
            </a:r>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418667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teaching">
    <p:spTree>
      <p:nvGrpSpPr>
        <p:cNvPr id="1" name=""/>
        <p:cNvGrpSpPr/>
        <p:nvPr/>
      </p:nvGrpSpPr>
      <p:grpSpPr>
        <a:xfrm>
          <a:off x="0" y="0"/>
          <a:ext cx="0" cy="0"/>
          <a:chOff x="0" y="0"/>
          <a:chExt cx="0" cy="0"/>
        </a:xfrm>
      </p:grpSpPr>
      <p:pic>
        <p:nvPicPr>
          <p:cNvPr id="9" name="Picture 8" descr="A lecturer writing on a white board">
            <a:extLst>
              <a:ext uri="{FF2B5EF4-FFF2-40B4-BE49-F238E27FC236}">
                <a16:creationId xmlns:a16="http://schemas.microsoft.com/office/drawing/2014/main" id="{9D7E975D-7EAA-8A13-F793-C7ECAFA89B1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5" name="Rectangle 4">
            <a:extLst>
              <a:ext uri="{FF2B5EF4-FFF2-40B4-BE49-F238E27FC236}">
                <a16:creationId xmlns:a16="http://schemas.microsoft.com/office/drawing/2014/main" id="{C83678E8-BAEC-EEB9-4524-7F5094060FB0}"/>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chemeClr val="bg1">
                  <a:alpha val="36000"/>
                </a:schemeClr>
              </a:gs>
              <a:gs pos="0">
                <a:schemeClr val="bg1">
                  <a:alpha val="36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descr="University of Nottingham logo">
            <a:extLst>
              <a:ext uri="{FF2B5EF4-FFF2-40B4-BE49-F238E27FC236}">
                <a16:creationId xmlns:a16="http://schemas.microsoft.com/office/drawing/2014/main" id="{3078B252-73A9-8E34-6C5E-BAD062758BCE}"/>
              </a:ext>
            </a:extLst>
          </p:cNvPr>
          <p:cNvGrpSpPr/>
          <p:nvPr userDrawn="1"/>
        </p:nvGrpSpPr>
        <p:grpSpPr>
          <a:xfrm>
            <a:off x="0" y="0"/>
            <a:ext cx="2414586" cy="900112"/>
            <a:chOff x="0" y="0"/>
            <a:chExt cx="2414586" cy="900112"/>
          </a:xfrm>
        </p:grpSpPr>
        <p:pic>
          <p:nvPicPr>
            <p:cNvPr id="2" name="Picture 1" descr="University of Nottingham logo">
              <a:extLst>
                <a:ext uri="{FF2B5EF4-FFF2-40B4-BE49-F238E27FC236}">
                  <a16:creationId xmlns:a16="http://schemas.microsoft.com/office/drawing/2014/main" id="{DAE6A334-8BAA-FF81-501D-901663A8A2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4" name="Picture 3" descr="University of Nottingham logo">
              <a:extLst>
                <a:ext uri="{FF2B5EF4-FFF2-40B4-BE49-F238E27FC236}">
                  <a16:creationId xmlns:a16="http://schemas.microsoft.com/office/drawing/2014/main" id="{99027B22-A8ED-5D91-EFD1-E3AC533D7CB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3" name="Title 1">
            <a:extLst>
              <a:ext uri="{FF2B5EF4-FFF2-40B4-BE49-F238E27FC236}">
                <a16:creationId xmlns:a16="http://schemas.microsoft.com/office/drawing/2014/main" id="{DB6A4C14-B5C9-AA71-CA7D-1FE42F599BEB}"/>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8" name="Subtitle 2">
            <a:extLst>
              <a:ext uri="{FF2B5EF4-FFF2-40B4-BE49-F238E27FC236}">
                <a16:creationId xmlns:a16="http://schemas.microsoft.com/office/drawing/2014/main" id="{CF8056D7-DE00-AEA8-6D9E-F000D561AD14}"/>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11" name="Text Placeholder 9">
            <a:extLst>
              <a:ext uri="{FF2B5EF4-FFF2-40B4-BE49-F238E27FC236}">
                <a16:creationId xmlns:a16="http://schemas.microsoft.com/office/drawing/2014/main" id="{D3A581F9-D81B-A0D3-54C1-4A8DFB1730FE}"/>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10" name="Picture Placeholder 2" descr="Partner logo.&#10;">
            <a:extLst>
              <a:ext uri="{FF2B5EF4-FFF2-40B4-BE49-F238E27FC236}">
                <a16:creationId xmlns:a16="http://schemas.microsoft.com/office/drawing/2014/main" id="{C4FF0AC7-FEE7-726F-206C-31391A208623}"/>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3124049393"/>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36636982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E1E0-DF47-D7BC-2E0F-0A302DD8874E}"/>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17226949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_blank_blu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AE1E0-DF47-D7BC-2E0F-0A302DD8874E}"/>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23781255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tx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bg1"/>
                </a:solidFill>
              </a:defRPr>
            </a:lvl1pPr>
          </a:lstStyle>
          <a:p>
            <a:fld id="{820EACED-CA5D-B048-836B-BF30EF0E914A}" type="slidenum">
              <a:rPr lang="en-US" smtClean="0"/>
              <a:pPr/>
              <a:t>‹#›</a:t>
            </a:fld>
            <a:endParaRPr lang="en-US"/>
          </a:p>
        </p:txBody>
      </p:sp>
      <p:pic>
        <p:nvPicPr>
          <p:cNvPr id="2" name="Picture 1" descr="University of Nottingham castle icon">
            <a:extLst>
              <a:ext uri="{FF2B5EF4-FFF2-40B4-BE49-F238E27FC236}">
                <a16:creationId xmlns:a16="http://schemas.microsoft.com/office/drawing/2014/main" id="{C5BFE164-6BFE-040B-E8AE-85C76B8EAD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Tree>
    <p:extLst>
      <p:ext uri="{BB962C8B-B14F-4D97-AF65-F5344CB8AC3E}">
        <p14:creationId xmlns:p14="http://schemas.microsoft.com/office/powerpoint/2010/main" val="38622549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_slide">
    <p:bg>
      <p:bgPr>
        <a:solidFill>
          <a:schemeClr val="tx1"/>
        </a:solidFill>
        <a:effectLst/>
      </p:bgPr>
    </p:bg>
    <p:spTree>
      <p:nvGrpSpPr>
        <p:cNvPr id="1" name=""/>
        <p:cNvGrpSpPr/>
        <p:nvPr/>
      </p:nvGrpSpPr>
      <p:grpSpPr>
        <a:xfrm>
          <a:off x="0" y="0"/>
          <a:ext cx="0" cy="0"/>
          <a:chOff x="0" y="0"/>
          <a:chExt cx="0" cy="0"/>
        </a:xfrm>
      </p:grpSpPr>
      <p:pic>
        <p:nvPicPr>
          <p:cNvPr id="2" name="Picture 1" descr="University of Nottingham Logo.">
            <a:extLst>
              <a:ext uri="{FF2B5EF4-FFF2-40B4-BE49-F238E27FC236}">
                <a16:creationId xmlns:a16="http://schemas.microsoft.com/office/drawing/2014/main" id="{4F1ADCAE-67D1-E4DF-B7A1-5951DE4C0D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7" name="TextBox 6">
            <a:extLst>
              <a:ext uri="{FF2B5EF4-FFF2-40B4-BE49-F238E27FC236}">
                <a16:creationId xmlns:a16="http://schemas.microsoft.com/office/drawing/2014/main" id="{34A48EF3-956C-7FE0-B44A-55E4E8B574B2}"/>
              </a:ext>
            </a:extLst>
          </p:cNvPr>
          <p:cNvSpPr txBox="1"/>
          <p:nvPr userDrawn="1"/>
        </p:nvSpPr>
        <p:spPr>
          <a:xfrm>
            <a:off x="877173" y="2258844"/>
            <a:ext cx="6571467" cy="923330"/>
          </a:xfrm>
          <a:prstGeom prst="rect">
            <a:avLst/>
          </a:prstGeom>
          <a:noFill/>
        </p:spPr>
        <p:txBody>
          <a:bodyPr wrap="square" lIns="0" tIns="0" rIns="0" bIns="0" rtlCol="0">
            <a:spAutoFit/>
          </a:bodyPr>
          <a:lstStyle/>
          <a:p>
            <a:r>
              <a:rPr lang="en-US" sz="6000" b="1" i="0">
                <a:solidFill>
                  <a:schemeClr val="bg1"/>
                </a:solidFill>
                <a:latin typeface="+mj-lt"/>
              </a:rPr>
              <a:t>Thank you</a:t>
            </a:r>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882474" y="3722240"/>
            <a:ext cx="9144000" cy="426687"/>
          </a:xfrm>
          <a:prstGeom prst="rect">
            <a:avLst/>
          </a:prstGeom>
        </p:spPr>
        <p:txBody>
          <a:bodyPr>
            <a:normAutofit/>
          </a:bodyPr>
          <a:lstStyle>
            <a:lvl1pPr marL="0" indent="0" algn="l">
              <a:buNone/>
              <a:defRPr sz="32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Any questions?</a:t>
            </a:r>
            <a:endParaRPr lang="en-US"/>
          </a:p>
        </p:txBody>
      </p:sp>
    </p:spTree>
    <p:extLst>
      <p:ext uri="{BB962C8B-B14F-4D97-AF65-F5344CB8AC3E}">
        <p14:creationId xmlns:p14="http://schemas.microsoft.com/office/powerpoint/2010/main" val="1715048681"/>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UK">
    <p:spTree>
      <p:nvGrpSpPr>
        <p:cNvPr id="1" name=""/>
        <p:cNvGrpSpPr/>
        <p:nvPr/>
      </p:nvGrpSpPr>
      <p:grpSpPr>
        <a:xfrm>
          <a:off x="0" y="0"/>
          <a:ext cx="0" cy="0"/>
          <a:chOff x="0" y="0"/>
          <a:chExt cx="0" cy="0"/>
        </a:xfrm>
      </p:grpSpPr>
      <p:pic>
        <p:nvPicPr>
          <p:cNvPr id="3" name="Picture 2" descr="I picture of the Trent Building on a bright day">
            <a:extLst>
              <a:ext uri="{FF2B5EF4-FFF2-40B4-BE49-F238E27FC236}">
                <a16:creationId xmlns:a16="http://schemas.microsoft.com/office/drawing/2014/main" id="{6BD05CDF-6F3D-E5F3-AAAF-26A13E5C44A4}"/>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7EB532D-E8E1-8966-DC50-74E1AF744B21}"/>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chemeClr val="bg1">
                  <a:alpha val="36000"/>
                </a:schemeClr>
              </a:gs>
              <a:gs pos="0">
                <a:schemeClr val="bg1">
                  <a:alpha val="36000"/>
                </a:schemeClr>
              </a:gs>
              <a:gs pos="93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University of Nottingham logo">
            <a:extLst>
              <a:ext uri="{FF2B5EF4-FFF2-40B4-BE49-F238E27FC236}">
                <a16:creationId xmlns:a16="http://schemas.microsoft.com/office/drawing/2014/main" id="{2B2D1A39-0397-9271-C41D-BD0DDBC49432}"/>
              </a:ext>
            </a:extLst>
          </p:cNvPr>
          <p:cNvGrpSpPr/>
          <p:nvPr userDrawn="1"/>
        </p:nvGrpSpPr>
        <p:grpSpPr>
          <a:xfrm>
            <a:off x="0" y="0"/>
            <a:ext cx="2414586" cy="900112"/>
            <a:chOff x="0" y="0"/>
            <a:chExt cx="2414586" cy="900112"/>
          </a:xfrm>
        </p:grpSpPr>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5132A84A-F57F-6FA7-519F-93E0C35B71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4" name="Title 1">
            <a:extLst>
              <a:ext uri="{FF2B5EF4-FFF2-40B4-BE49-F238E27FC236}">
                <a16:creationId xmlns:a16="http://schemas.microsoft.com/office/drawing/2014/main" id="{BC1D7A32-2962-8D38-3872-0223C4B7CB60}"/>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7" name="Subtitle 2">
            <a:extLst>
              <a:ext uri="{FF2B5EF4-FFF2-40B4-BE49-F238E27FC236}">
                <a16:creationId xmlns:a16="http://schemas.microsoft.com/office/drawing/2014/main" id="{84D72A9E-1EF8-9E50-2D9F-E2FBD578FFBC}"/>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9" name="Text Placeholder 9">
            <a:extLst>
              <a:ext uri="{FF2B5EF4-FFF2-40B4-BE49-F238E27FC236}">
                <a16:creationId xmlns:a16="http://schemas.microsoft.com/office/drawing/2014/main" id="{0B8EA4E0-4AC7-76E6-62C9-CEEC9D8C2C87}"/>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8" name="Picture Placeholder 2" descr="Partner logo.&#10;">
            <a:extLst>
              <a:ext uri="{FF2B5EF4-FFF2-40B4-BE49-F238E27FC236}">
                <a16:creationId xmlns:a16="http://schemas.microsoft.com/office/drawing/2014/main" id="{C5153F9A-EC43-77E6-376C-598AC060ADFA}"/>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290697581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_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niversity of Nottingham logo">
            <a:extLst>
              <a:ext uri="{FF2B5EF4-FFF2-40B4-BE49-F238E27FC236}">
                <a16:creationId xmlns:a16="http://schemas.microsoft.com/office/drawing/2014/main" id="{9D85A3C1-D82A-B562-D697-12A7A834D48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sp>
        <p:nvSpPr>
          <p:cNvPr id="2" name="Title 1">
            <a:extLst>
              <a:ext uri="{FF2B5EF4-FFF2-40B4-BE49-F238E27FC236}">
                <a16:creationId xmlns:a16="http://schemas.microsoft.com/office/drawing/2014/main" id="{DB6853EA-4853-ACD6-CC82-7D33A6FB25BF}"/>
              </a:ext>
            </a:extLst>
          </p:cNvPr>
          <p:cNvSpPr>
            <a:spLocks noGrp="1"/>
          </p:cNvSpPr>
          <p:nvPr>
            <p:ph type="ctrTitle" hasCustomPrompt="1"/>
          </p:nvPr>
        </p:nvSpPr>
        <p:spPr>
          <a:xfrm>
            <a:off x="425450" y="2258844"/>
            <a:ext cx="7793990" cy="1620837"/>
          </a:xfrm>
          <a:prstGeom prst="rect">
            <a:avLst/>
          </a:prstGeom>
        </p:spPr>
        <p:txBody>
          <a:bodyPr anchor="ctr"/>
          <a:lstStyle>
            <a:lvl1pPr algn="l">
              <a:lnSpc>
                <a:spcPts val="6000"/>
              </a:lnSpc>
              <a:defRPr sz="6000"/>
            </a:lvl1pPr>
          </a:lstStyle>
          <a:p>
            <a:r>
              <a:rPr lang="en-GB"/>
              <a:t>The title </a:t>
            </a:r>
            <a:br>
              <a:rPr lang="en-GB"/>
            </a:br>
            <a:r>
              <a:rPr lang="en-GB"/>
              <a:t>goes here</a:t>
            </a:r>
            <a:endParaRPr lang="en-US"/>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425450" y="4244162"/>
            <a:ext cx="7793990" cy="720096"/>
          </a:xfrm>
          <a:prstGeom prst="rect">
            <a:avLst/>
          </a:prstGeom>
        </p:spPr>
        <p:txBody>
          <a:bodyPr>
            <a:normAutofit/>
          </a:bodyPr>
          <a:lstStyle>
            <a:lvl1pPr marL="0" indent="0" algn="l">
              <a:buNone/>
              <a:defRPr sz="3200" b="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endParaRPr lang="en-US"/>
          </a:p>
        </p:txBody>
      </p:sp>
      <p:sp>
        <p:nvSpPr>
          <p:cNvPr id="7" name="Text Placeholder 9">
            <a:extLst>
              <a:ext uri="{FF2B5EF4-FFF2-40B4-BE49-F238E27FC236}">
                <a16:creationId xmlns:a16="http://schemas.microsoft.com/office/drawing/2014/main" id="{C196E396-D43A-21AF-902E-40BD0AF6B4C9}"/>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Click to add text</a:t>
            </a:r>
            <a:endParaRPr lang="en-US"/>
          </a:p>
        </p:txBody>
      </p:sp>
      <p:sp>
        <p:nvSpPr>
          <p:cNvPr id="5" name="Picture Placeholder 2" descr="Partner logo.&#10;">
            <a:extLst>
              <a:ext uri="{FF2B5EF4-FFF2-40B4-BE49-F238E27FC236}">
                <a16:creationId xmlns:a16="http://schemas.microsoft.com/office/drawing/2014/main" id="{A686251C-E48A-AA4A-6E4A-BC5C83A05AB8}"/>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1256992639"/>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hina">
    <p:spTree>
      <p:nvGrpSpPr>
        <p:cNvPr id="1" name=""/>
        <p:cNvGrpSpPr/>
        <p:nvPr/>
      </p:nvGrpSpPr>
      <p:grpSpPr>
        <a:xfrm>
          <a:off x="0" y="0"/>
          <a:ext cx="0" cy="0"/>
          <a:chOff x="0" y="0"/>
          <a:chExt cx="0" cy="0"/>
        </a:xfrm>
      </p:grpSpPr>
      <p:pic>
        <p:nvPicPr>
          <p:cNvPr id="17" name="Picture 16" descr="A picture of the China campus at sunset">
            <a:extLst>
              <a:ext uri="{FF2B5EF4-FFF2-40B4-BE49-F238E27FC236}">
                <a16:creationId xmlns:a16="http://schemas.microsoft.com/office/drawing/2014/main" id="{3362EB9C-5AAD-43BA-3FD9-74FC97B7F0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grpSp>
        <p:nvGrpSpPr>
          <p:cNvPr id="4" name="Group 3" descr="University of Nottingham logo">
            <a:extLst>
              <a:ext uri="{FF2B5EF4-FFF2-40B4-BE49-F238E27FC236}">
                <a16:creationId xmlns:a16="http://schemas.microsoft.com/office/drawing/2014/main" id="{64A855BE-1E23-08C7-2D4C-463A35683911}"/>
              </a:ext>
            </a:extLst>
          </p:cNvPr>
          <p:cNvGrpSpPr/>
          <p:nvPr userDrawn="1"/>
        </p:nvGrpSpPr>
        <p:grpSpPr>
          <a:xfrm>
            <a:off x="0" y="0"/>
            <a:ext cx="2414586" cy="900112"/>
            <a:chOff x="0" y="0"/>
            <a:chExt cx="2414586" cy="900112"/>
          </a:xfrm>
        </p:grpSpPr>
        <p:pic>
          <p:nvPicPr>
            <p:cNvPr id="6" name="Picture 5" descr="University of Nottingham logo">
              <a:extLst>
                <a:ext uri="{FF2B5EF4-FFF2-40B4-BE49-F238E27FC236}">
                  <a16:creationId xmlns:a16="http://schemas.microsoft.com/office/drawing/2014/main" id="{B6936C8D-5139-3496-BA36-DA3B9A8D40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14586" cy="900112"/>
            </a:xfrm>
            <a:prstGeom prst="rect">
              <a:avLst/>
            </a:prstGeom>
          </p:spPr>
        </p:pic>
        <p:pic>
          <p:nvPicPr>
            <p:cNvPr id="2" name="Picture 1" descr="University of Nottingham logo">
              <a:extLst>
                <a:ext uri="{FF2B5EF4-FFF2-40B4-BE49-F238E27FC236}">
                  <a16:creationId xmlns:a16="http://schemas.microsoft.com/office/drawing/2014/main" id="{262AEAE6-DD60-DF47-23EC-66DCA2A258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grpSp>
      <p:sp>
        <p:nvSpPr>
          <p:cNvPr id="3" name="Title 1">
            <a:extLst>
              <a:ext uri="{FF2B5EF4-FFF2-40B4-BE49-F238E27FC236}">
                <a16:creationId xmlns:a16="http://schemas.microsoft.com/office/drawing/2014/main" id="{C0D04B19-D275-4903-FB7C-59F4342B7BB9}"/>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tx1"/>
                </a:solidFill>
              </a:defRPr>
            </a:lvl1pPr>
          </a:lstStyle>
          <a:p>
            <a:r>
              <a:rPr lang="en-GB"/>
              <a:t>The title goes here</a:t>
            </a:r>
            <a:endParaRPr lang="en-US"/>
          </a:p>
        </p:txBody>
      </p:sp>
      <p:sp>
        <p:nvSpPr>
          <p:cNvPr id="5" name="Subtitle 2">
            <a:extLst>
              <a:ext uri="{FF2B5EF4-FFF2-40B4-BE49-F238E27FC236}">
                <a16:creationId xmlns:a16="http://schemas.microsoft.com/office/drawing/2014/main" id="{74706116-848E-CFD6-3CFC-91CCB1945E27}"/>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8" name="Text Placeholder 9">
            <a:extLst>
              <a:ext uri="{FF2B5EF4-FFF2-40B4-BE49-F238E27FC236}">
                <a16:creationId xmlns:a16="http://schemas.microsoft.com/office/drawing/2014/main" id="{6619C8FE-768C-3612-1440-9A6561A8B3CE}"/>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7" name="Picture Placeholder 2" descr="Partner logo.">
            <a:extLst>
              <a:ext uri="{FF2B5EF4-FFF2-40B4-BE49-F238E27FC236}">
                <a16:creationId xmlns:a16="http://schemas.microsoft.com/office/drawing/2014/main" id="{D36CBA7F-C2A7-43D6-A0CA-C9D42B551B9E}"/>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170657285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Malaysia">
    <p:spTree>
      <p:nvGrpSpPr>
        <p:cNvPr id="1" name=""/>
        <p:cNvGrpSpPr/>
        <p:nvPr/>
      </p:nvGrpSpPr>
      <p:grpSpPr>
        <a:xfrm>
          <a:off x="0" y="0"/>
          <a:ext cx="0" cy="0"/>
          <a:chOff x="0" y="0"/>
          <a:chExt cx="0" cy="0"/>
        </a:xfrm>
      </p:grpSpPr>
      <p:pic>
        <p:nvPicPr>
          <p:cNvPr id="40" name="Picture 39" descr="View of the Malaysia campus through the trees with a body of water in front of the building&#10;">
            <a:extLst>
              <a:ext uri="{FF2B5EF4-FFF2-40B4-BE49-F238E27FC236}">
                <a16:creationId xmlns:a16="http://schemas.microsoft.com/office/drawing/2014/main" id="{8A8D9DF8-CB1D-EAF2-E07B-89D7D22340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D6A51CC-9C5E-8F0A-07A8-7AFF5C6C357F}"/>
              </a:ext>
              <a:ext uri="{C183D7F6-B498-43B3-948B-1728B52AA6E4}">
                <adec:decorative xmlns:adec="http://schemas.microsoft.com/office/drawing/2017/decorative" val="1"/>
              </a:ext>
            </a:extLst>
          </p:cNvPr>
          <p:cNvSpPr/>
          <p:nvPr userDrawn="1"/>
        </p:nvSpPr>
        <p:spPr>
          <a:xfrm>
            <a:off x="0" y="0"/>
            <a:ext cx="7986252" cy="6858000"/>
          </a:xfrm>
          <a:prstGeom prst="rect">
            <a:avLst/>
          </a:prstGeom>
          <a:gradFill>
            <a:gsLst>
              <a:gs pos="62000">
                <a:srgbClr val="000000">
                  <a:alpha val="50000"/>
                </a:srgbClr>
              </a:gs>
              <a:gs pos="0">
                <a:srgbClr val="000000"/>
              </a:gs>
              <a:gs pos="93000">
                <a:srgbClr val="11273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University of Nottingham logo">
            <a:extLst>
              <a:ext uri="{FF2B5EF4-FFF2-40B4-BE49-F238E27FC236}">
                <a16:creationId xmlns:a16="http://schemas.microsoft.com/office/drawing/2014/main" id="{E88CCC24-EB1E-6A4A-85E4-27558E47186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4" name="Title 1">
            <a:extLst>
              <a:ext uri="{FF2B5EF4-FFF2-40B4-BE49-F238E27FC236}">
                <a16:creationId xmlns:a16="http://schemas.microsoft.com/office/drawing/2014/main" id="{309FB2E1-0CA5-164F-BB88-A99DCC79315E}"/>
              </a:ext>
            </a:extLst>
          </p:cNvPr>
          <p:cNvSpPr>
            <a:spLocks noGrp="1"/>
          </p:cNvSpPr>
          <p:nvPr>
            <p:ph type="ctrTitle" hasCustomPrompt="1"/>
          </p:nvPr>
        </p:nvSpPr>
        <p:spPr>
          <a:xfrm>
            <a:off x="425989" y="1817028"/>
            <a:ext cx="4679880" cy="1902398"/>
          </a:xfrm>
          <a:prstGeom prst="rect">
            <a:avLst/>
          </a:prstGeom>
        </p:spPr>
        <p:txBody>
          <a:bodyPr wrap="square" anchor="ctr">
            <a:spAutoFit/>
          </a:bodyPr>
          <a:lstStyle>
            <a:lvl1pPr algn="l">
              <a:lnSpc>
                <a:spcPts val="6000"/>
              </a:lnSpc>
              <a:defRPr sz="6000">
                <a:solidFill>
                  <a:schemeClr val="bg1"/>
                </a:solidFill>
              </a:defRPr>
            </a:lvl1pPr>
          </a:lstStyle>
          <a:p>
            <a:r>
              <a:rPr lang="en-GB"/>
              <a:t>The title goes here</a:t>
            </a:r>
            <a:endParaRPr lang="en-US"/>
          </a:p>
        </p:txBody>
      </p:sp>
      <p:sp>
        <p:nvSpPr>
          <p:cNvPr id="5" name="Subtitle 2">
            <a:extLst>
              <a:ext uri="{FF2B5EF4-FFF2-40B4-BE49-F238E27FC236}">
                <a16:creationId xmlns:a16="http://schemas.microsoft.com/office/drawing/2014/main" id="{4CC4A3B0-71B3-4C2B-7CB1-FF680E1BD51C}"/>
              </a:ext>
            </a:extLst>
          </p:cNvPr>
          <p:cNvSpPr>
            <a:spLocks noGrp="1"/>
          </p:cNvSpPr>
          <p:nvPr>
            <p:ph type="subTitle" idx="1" hasCustomPrompt="1"/>
          </p:nvPr>
        </p:nvSpPr>
        <p:spPr>
          <a:xfrm>
            <a:off x="425989" y="3947752"/>
            <a:ext cx="4679880" cy="886397"/>
          </a:xfrm>
          <a:prstGeom prst="rect">
            <a:avLst/>
          </a:prstGeom>
        </p:spPr>
        <p:txBody>
          <a:bodyPr wrap="square">
            <a:sp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7" name="Text Placeholder 9">
            <a:extLst>
              <a:ext uri="{FF2B5EF4-FFF2-40B4-BE49-F238E27FC236}">
                <a16:creationId xmlns:a16="http://schemas.microsoft.com/office/drawing/2014/main" id="{953B9A27-851E-55AB-119E-61C5C475DA46}"/>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6" name="Picture Placeholder 2" descr="Partner logo.">
            <a:extLst>
              <a:ext uri="{FF2B5EF4-FFF2-40B4-BE49-F238E27FC236}">
                <a16:creationId xmlns:a16="http://schemas.microsoft.com/office/drawing/2014/main" id="{32116587-F663-143F-75BC-3014C842DB40}"/>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spTree>
    <p:extLst>
      <p:ext uri="{BB962C8B-B14F-4D97-AF65-F5344CB8AC3E}">
        <p14:creationId xmlns:p14="http://schemas.microsoft.com/office/powerpoint/2010/main" val="316770604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University of Nottingham castle icon">
            <a:extLst>
              <a:ext uri="{FF2B5EF4-FFF2-40B4-BE49-F238E27FC236}">
                <a16:creationId xmlns:a16="http://schemas.microsoft.com/office/drawing/2014/main" id="{A0DB6D3F-5204-F4BF-012D-207A745E3A1B}"/>
              </a:ext>
            </a:extLst>
          </p:cNvPr>
          <p:cNvPicPr>
            <a:picLocks noChangeAspect="1"/>
          </p:cNvPicPr>
          <p:nvPr userDrawn="1"/>
        </p:nvPicPr>
        <p:blipFill>
          <a:blip r:embed="rId56" cstate="screen">
            <a:extLst>
              <a:ext uri="{28A0092B-C50C-407E-A947-70E740481C1C}">
                <a14:useLocalDpi xmlns:a14="http://schemas.microsoft.com/office/drawing/2010/main"/>
              </a:ext>
            </a:extLst>
          </a:blip>
          <a:stretch>
            <a:fillRect/>
          </a:stretch>
        </p:blipFill>
        <p:spPr>
          <a:xfrm>
            <a:off x="0" y="0"/>
            <a:ext cx="900000" cy="900000"/>
          </a:xfrm>
          <a:prstGeom prst="rect">
            <a:avLst/>
          </a:prstGeom>
        </p:spPr>
      </p:pic>
      <p:sp>
        <p:nvSpPr>
          <p:cNvPr id="2" name="Title Placeholder 1">
            <a:extLst>
              <a:ext uri="{FF2B5EF4-FFF2-40B4-BE49-F238E27FC236}">
                <a16:creationId xmlns:a16="http://schemas.microsoft.com/office/drawing/2014/main" id="{D2C93A7D-3D18-13F0-94FC-7B0CB5559202}"/>
              </a:ext>
            </a:extLst>
          </p:cNvPr>
          <p:cNvSpPr>
            <a:spLocks noGrp="1"/>
          </p:cNvSpPr>
          <p:nvPr>
            <p:ph type="title"/>
          </p:nvPr>
        </p:nvSpPr>
        <p:spPr>
          <a:xfrm>
            <a:off x="1325563" y="0"/>
            <a:ext cx="10440987" cy="900000"/>
          </a:xfrm>
          <a:prstGeom prst="rect">
            <a:avLst/>
          </a:prstGeom>
        </p:spPr>
        <p:txBody>
          <a:bodyPr vert="horz" lIns="0" tIns="180000" rIns="0" bIns="180000" rtlCol="0" anchor="t" anchorCtr="0">
            <a:normAutofit/>
          </a:bodyPr>
          <a:lstStyle/>
          <a:p>
            <a:r>
              <a:rPr lang="en-GB"/>
              <a:t>Your title goes here</a:t>
            </a:r>
            <a:endParaRPr lang="en-US"/>
          </a:p>
        </p:txBody>
      </p:sp>
      <p:sp>
        <p:nvSpPr>
          <p:cNvPr id="3" name="Text Placeholder 2">
            <a:extLst>
              <a:ext uri="{FF2B5EF4-FFF2-40B4-BE49-F238E27FC236}">
                <a16:creationId xmlns:a16="http://schemas.microsoft.com/office/drawing/2014/main" id="{DF6EA77C-D93E-4080-9229-521D3E95C516}"/>
              </a:ext>
            </a:extLst>
          </p:cNvPr>
          <p:cNvSpPr>
            <a:spLocks noGrp="1"/>
          </p:cNvSpPr>
          <p:nvPr>
            <p:ph type="body" idx="1"/>
          </p:nvPr>
        </p:nvSpPr>
        <p:spPr>
          <a:xfrm>
            <a:off x="425450" y="1358900"/>
            <a:ext cx="11341099" cy="486092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a:extLst>
              <a:ext uri="{FF2B5EF4-FFF2-40B4-BE49-F238E27FC236}">
                <a16:creationId xmlns:a16="http://schemas.microsoft.com/office/drawing/2014/main" id="{9721D480-74CD-04ED-591D-8AF32751D46B}"/>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Tree>
    <p:extLst>
      <p:ext uri="{BB962C8B-B14F-4D97-AF65-F5344CB8AC3E}">
        <p14:creationId xmlns:p14="http://schemas.microsoft.com/office/powerpoint/2010/main" val="3179706525"/>
      </p:ext>
    </p:extLst>
  </p:cSld>
  <p:clrMap bg1="lt1" tx1="dk1" bg2="lt2" tx2="dk2" accent1="accent1" accent2="accent2" accent3="accent3" accent4="accent4" accent5="accent5" accent6="accent6" hlink="hlink" folHlink="folHlink"/>
  <p:sldLayoutIdLst>
    <p:sldLayoutId id="2147483664" r:id="rId1"/>
    <p:sldLayoutId id="2147483695" r:id="rId2"/>
    <p:sldLayoutId id="2147483668" r:id="rId3"/>
    <p:sldLayoutId id="2147483669" r:id="rId4"/>
    <p:sldLayoutId id="2147483670" r:id="rId5"/>
    <p:sldLayoutId id="2147483677" r:id="rId6"/>
    <p:sldLayoutId id="2147483715" r:id="rId7"/>
    <p:sldLayoutId id="2147483679" r:id="rId8"/>
    <p:sldLayoutId id="2147483680" r:id="rId9"/>
    <p:sldLayoutId id="2147483704" r:id="rId10"/>
    <p:sldLayoutId id="2147483705" r:id="rId11"/>
    <p:sldLayoutId id="2147483681" r:id="rId12"/>
    <p:sldLayoutId id="2147483682" r:id="rId13"/>
    <p:sldLayoutId id="2147483684" r:id="rId14"/>
    <p:sldLayoutId id="2147483683" r:id="rId15"/>
    <p:sldLayoutId id="2147483702" r:id="rId16"/>
    <p:sldLayoutId id="2147483701" r:id="rId17"/>
    <p:sldLayoutId id="2147483703" r:id="rId18"/>
    <p:sldLayoutId id="2147483671" r:id="rId19"/>
    <p:sldLayoutId id="2147483672" r:id="rId20"/>
    <p:sldLayoutId id="2147483673" r:id="rId21"/>
    <p:sldLayoutId id="2147483674" r:id="rId22"/>
    <p:sldLayoutId id="2147483697" r:id="rId23"/>
    <p:sldLayoutId id="2147483698" r:id="rId24"/>
    <p:sldLayoutId id="2147483699" r:id="rId25"/>
    <p:sldLayoutId id="2147483700" r:id="rId26"/>
    <p:sldLayoutId id="2147483660" r:id="rId27"/>
    <p:sldLayoutId id="2147483694" r:id="rId28"/>
    <p:sldLayoutId id="2147483650" r:id="rId29"/>
    <p:sldLayoutId id="2147483662" r:id="rId30"/>
    <p:sldLayoutId id="2147483709" r:id="rId31"/>
    <p:sldLayoutId id="2147483710" r:id="rId32"/>
    <p:sldLayoutId id="2147483675" r:id="rId33"/>
    <p:sldLayoutId id="2147483712" r:id="rId34"/>
    <p:sldLayoutId id="2147483676" r:id="rId35"/>
    <p:sldLayoutId id="2147483713" r:id="rId36"/>
    <p:sldLayoutId id="2147483687" r:id="rId37"/>
    <p:sldLayoutId id="2147483708" r:id="rId38"/>
    <p:sldLayoutId id="2147483665" r:id="rId39"/>
    <p:sldLayoutId id="2147483711" r:id="rId40"/>
    <p:sldLayoutId id="2147483666" r:id="rId41"/>
    <p:sldLayoutId id="2147483667" r:id="rId42"/>
    <p:sldLayoutId id="2147483663" r:id="rId43"/>
    <p:sldLayoutId id="2147483678" r:id="rId44"/>
    <p:sldLayoutId id="2147483689" r:id="rId45"/>
    <p:sldLayoutId id="2147483690" r:id="rId46"/>
    <p:sldLayoutId id="2147483688" r:id="rId47"/>
    <p:sldLayoutId id="2147483693" r:id="rId48"/>
    <p:sldLayoutId id="2147483686" r:id="rId49"/>
    <p:sldLayoutId id="2147483685" r:id="rId50"/>
    <p:sldLayoutId id="2147483706" r:id="rId51"/>
    <p:sldLayoutId id="2147483707" r:id="rId52"/>
    <p:sldLayoutId id="2147483696" r:id="rId53"/>
    <p:sldLayoutId id="2147483692" r:id="rId54"/>
  </p:sldLayoutIdLst>
  <p:hf hdr="0" ftr="0"/>
  <p:txStyles>
    <p:titleStyle>
      <a:lvl1pPr algn="l" defTabSz="914400" rtl="0" eaLnBrk="1" latinLnBrk="0" hangingPunct="1">
        <a:lnSpc>
          <a:spcPts val="4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35">
          <p15:clr>
            <a:srgbClr val="5ACBF0"/>
          </p15:clr>
        </p15:guide>
        <p15:guide id="2" orient="horz" pos="289">
          <p15:clr>
            <a:srgbClr val="5ACBF0"/>
          </p15:clr>
        </p15:guide>
        <p15:guide id="3" pos="7412">
          <p15:clr>
            <a:srgbClr val="5ACBF0"/>
          </p15:clr>
        </p15:guide>
        <p15:guide id="4" orient="horz" pos="4031">
          <p15:clr>
            <a:srgbClr val="5ACBF0"/>
          </p15:clr>
        </p15:guide>
        <p15:guide id="5" pos="268">
          <p15:clr>
            <a:srgbClr val="5ACBF0"/>
          </p15:clr>
        </p15:guide>
        <p15:guide id="7" orient="horz" pos="856">
          <p15:clr>
            <a:srgbClr val="5ACBF0"/>
          </p15:clr>
        </p15:guide>
        <p15:guide id="9" pos="551">
          <p15:clr>
            <a:srgbClr val="5ACBF0"/>
          </p15:clr>
        </p15:guide>
        <p15:guide id="10" orient="horz" pos="572">
          <p15:clr>
            <a:srgbClr val="5ACBF0"/>
          </p15:clr>
        </p15:guide>
        <p15:guide id="11" orient="horz" pos="3918">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63.png"/><Relationship Id="rId5" Type="http://schemas.openxmlformats.org/officeDocument/2006/relationships/image" Target="../media/image58.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7.png"/><Relationship Id="rId7"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62.png"/><Relationship Id="rId5" Type="http://schemas.openxmlformats.org/officeDocument/2006/relationships/image" Target="../media/image60.png"/><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46.png"/><Relationship Id="rId7"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52.png"/><Relationship Id="rId5" Type="http://schemas.openxmlformats.org/officeDocument/2006/relationships/image" Target="../media/image49.pn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34.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9.png"/></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hyperlink" Target="https://www.nottingham.ac.uk/brand/index.aspx" TargetMode="External"/><Relationship Id="rId2" Type="http://schemas.openxmlformats.org/officeDocument/2006/relationships/hyperlink" Target="https://www.nottingham.ac.uk/imagebank/index.php" TargetMode="Externa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openxmlformats.org/officeDocument/2006/relationships/chart" Target="../charts/char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0.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43.png"/><Relationship Id="rId5" Type="http://schemas.openxmlformats.org/officeDocument/2006/relationships/image" Target="../media/image480.png"/><Relationship Id="rId4" Type="http://schemas.openxmlformats.org/officeDocument/2006/relationships/image" Target="../media/image470.png"/></Relationships>
</file>

<file path=ppt/slides/_rels/slide8.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image" Target="../media/image46.png"/><Relationship Id="rId7"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52.png"/><Relationship Id="rId5"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E5559-C677-D860-B78E-E702CAFCDEC5}"/>
              </a:ext>
            </a:extLst>
          </p:cNvPr>
          <p:cNvSpPr>
            <a:spLocks noGrp="1"/>
          </p:cNvSpPr>
          <p:nvPr>
            <p:ph type="ctrTitle"/>
          </p:nvPr>
        </p:nvSpPr>
        <p:spPr>
          <a:xfrm>
            <a:off x="425450" y="2258844"/>
            <a:ext cx="11681904" cy="1620837"/>
          </a:xfrm>
        </p:spPr>
        <p:txBody>
          <a:bodyPr vert="horz" lIns="0" tIns="180000" rIns="0" bIns="180000" rtlCol="0" anchor="ctr" anchorCtr="0">
            <a:noAutofit/>
          </a:bodyPr>
          <a:lstStyle/>
          <a:p>
            <a:pPr algn="ctr"/>
            <a:r>
              <a:rPr lang="en-GB" sz="4400" b="0" noProof="0" dirty="0">
                <a:ea typeface="+mj-lt"/>
                <a:cs typeface="+mj-lt"/>
              </a:rPr>
              <a:t>Impact of Cavities on the Detection of Quadratically Coupled Ultra-Light Dark Matter</a:t>
            </a:r>
            <a:endParaRPr lang="en-GB" sz="4400" noProof="0" dirty="0">
              <a:cs typeface="Arial"/>
            </a:endParaRPr>
          </a:p>
        </p:txBody>
      </p:sp>
      <p:sp>
        <p:nvSpPr>
          <p:cNvPr id="3" name="Subtitle 2">
            <a:extLst>
              <a:ext uri="{FF2B5EF4-FFF2-40B4-BE49-F238E27FC236}">
                <a16:creationId xmlns:a16="http://schemas.microsoft.com/office/drawing/2014/main" id="{18E9D282-2952-464F-AC8D-5A0C6FD15C86}"/>
              </a:ext>
            </a:extLst>
          </p:cNvPr>
          <p:cNvSpPr>
            <a:spLocks noGrp="1"/>
          </p:cNvSpPr>
          <p:nvPr>
            <p:ph type="subTitle" idx="1"/>
          </p:nvPr>
        </p:nvSpPr>
        <p:spPr>
          <a:xfrm>
            <a:off x="1467119" y="5210923"/>
            <a:ext cx="9598564" cy="720096"/>
          </a:xfrm>
        </p:spPr>
        <p:txBody>
          <a:bodyPr vert="horz" lIns="0" tIns="0" rIns="0" bIns="0" rtlCol="0" anchor="t">
            <a:normAutofit fontScale="55000" lnSpcReduction="20000"/>
          </a:bodyPr>
          <a:lstStyle/>
          <a:p>
            <a:endParaRPr lang="en-GB" noProof="0" dirty="0"/>
          </a:p>
          <a:p>
            <a:pPr algn="ctr"/>
            <a:r>
              <a:rPr lang="en-GB" i="1" noProof="0" dirty="0">
                <a:latin typeface="Arial"/>
                <a:cs typeface="Arial"/>
              </a:rPr>
              <a:t>Based on arXiv:2507.16526 w/ Clare Burrage, Elisa </a:t>
            </a:r>
            <a:r>
              <a:rPr lang="en-GB" i="1" noProof="0" dirty="0" err="1">
                <a:latin typeface="Arial"/>
                <a:cs typeface="Arial"/>
              </a:rPr>
              <a:t>Todarello</a:t>
            </a:r>
            <a:r>
              <a:rPr lang="en-GB" i="1" noProof="0" dirty="0">
                <a:latin typeface="Arial"/>
                <a:cs typeface="Arial"/>
              </a:rPr>
              <a:t>, Michael Ross, Gray Rybka</a:t>
            </a:r>
            <a:endParaRPr lang="en-GB" i="1" noProof="0" dirty="0"/>
          </a:p>
        </p:txBody>
      </p:sp>
      <p:sp>
        <p:nvSpPr>
          <p:cNvPr id="4" name="Subtitle 2">
            <a:extLst>
              <a:ext uri="{FF2B5EF4-FFF2-40B4-BE49-F238E27FC236}">
                <a16:creationId xmlns:a16="http://schemas.microsoft.com/office/drawing/2014/main" id="{C2D6AEF7-C987-3439-7C41-C7C5034E941D}"/>
              </a:ext>
            </a:extLst>
          </p:cNvPr>
          <p:cNvSpPr txBox="1">
            <a:spLocks/>
          </p:cNvSpPr>
          <p:nvPr/>
        </p:nvSpPr>
        <p:spPr>
          <a:xfrm>
            <a:off x="5022698" y="3879681"/>
            <a:ext cx="2487407" cy="720096"/>
          </a:xfrm>
          <a:prstGeom prst="rect">
            <a:avLst/>
          </a:prstGeom>
        </p:spPr>
        <p:txBody>
          <a:bodyPr vert="horz" lIns="0" tIns="0" rIns="0" bIns="0" rtlCol="0" anchor="t">
            <a:normAutofit fontScale="92500" lnSpcReduction="20000"/>
          </a:bodyPr>
          <a:lstStyle>
            <a:lvl1pPr marL="0" indent="0" algn="l" defTabSz="914400" rtl="0" eaLnBrk="1" latinLnBrk="0" hangingPunct="1">
              <a:lnSpc>
                <a:spcPct val="90000"/>
              </a:lnSpc>
              <a:spcBef>
                <a:spcPts val="1000"/>
              </a:spcBef>
              <a:buFont typeface="Wingdings" pitchFamily="2" charset="2"/>
              <a:buNone/>
              <a:defRPr sz="32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a:p>
            <a:r>
              <a:rPr lang="en-GB" sz="2400" b="1" dirty="0">
                <a:latin typeface="Arial"/>
                <a:cs typeface="Arial"/>
              </a:rPr>
              <a:t>Angus Macdonald</a:t>
            </a:r>
            <a:endParaRPr lang="en-GB" sz="2400" b="1" dirty="0"/>
          </a:p>
        </p:txBody>
      </p:sp>
    </p:spTree>
    <p:extLst>
      <p:ext uri="{BB962C8B-B14F-4D97-AF65-F5344CB8AC3E}">
        <p14:creationId xmlns:p14="http://schemas.microsoft.com/office/powerpoint/2010/main" val="47610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23D69-1DA0-B9E0-76FC-E6DE749824D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7770E92-761D-B547-A8DA-DF73FDCCD8F2}"/>
              </a:ext>
            </a:extLst>
          </p:cNvPr>
          <p:cNvSpPr>
            <a:spLocks noGrp="1"/>
          </p:cNvSpPr>
          <p:nvPr>
            <p:ph type="title"/>
          </p:nvPr>
        </p:nvSpPr>
        <p:spPr/>
        <p:txBody>
          <a:bodyPr/>
          <a:lstStyle/>
          <a:p>
            <a:r>
              <a:rPr lang="en-GB" noProof="0" dirty="0"/>
              <a:t>Mitigating Environmental Effects</a:t>
            </a:r>
          </a:p>
        </p:txBody>
      </p:sp>
      <p:sp>
        <p:nvSpPr>
          <p:cNvPr id="2" name="Content Placeholder 1">
            <a:extLst>
              <a:ext uri="{FF2B5EF4-FFF2-40B4-BE49-F238E27FC236}">
                <a16:creationId xmlns:a16="http://schemas.microsoft.com/office/drawing/2014/main" id="{E1988950-75CB-5253-AB20-E611E9130AB4}"/>
              </a:ext>
            </a:extLst>
          </p:cNvPr>
          <p:cNvSpPr>
            <a:spLocks noGrp="1"/>
          </p:cNvSpPr>
          <p:nvPr>
            <p:ph idx="1"/>
          </p:nvPr>
        </p:nvSpPr>
        <p:spPr>
          <a:xfrm>
            <a:off x="425451" y="1358900"/>
            <a:ext cx="11341100" cy="5238122"/>
          </a:xfrm>
        </p:spPr>
        <p:txBody>
          <a:bodyPr vert="horz" lIns="0" tIns="0" rIns="0" bIns="0" rtlCol="0" anchor="t">
            <a:normAutofit/>
          </a:bodyPr>
          <a:lstStyle/>
          <a:p>
            <a:r>
              <a:rPr lang="en-GB" noProof="0" dirty="0">
                <a:cs typeface="Arial"/>
              </a:rPr>
              <a:t>CubeSats – minimise experimental environment</a:t>
            </a:r>
          </a:p>
          <a:p>
            <a:endParaRPr lang="en-GB" dirty="0">
              <a:cs typeface="Arial"/>
            </a:endParaRPr>
          </a:p>
          <a:p>
            <a:endParaRPr lang="en-GB" noProof="0" dirty="0">
              <a:cs typeface="Arial"/>
            </a:endParaRPr>
          </a:p>
          <a:p>
            <a:endParaRPr lang="en-GB" dirty="0">
              <a:cs typeface="Arial"/>
            </a:endParaRPr>
          </a:p>
          <a:p>
            <a:endParaRPr lang="en-GB" noProof="0" dirty="0">
              <a:cs typeface="Arial"/>
            </a:endParaRPr>
          </a:p>
          <a:p>
            <a:endParaRPr lang="en-GB" dirty="0">
              <a:cs typeface="Arial"/>
            </a:endParaRPr>
          </a:p>
          <a:p>
            <a:endParaRPr lang="en-GB" noProof="0" dirty="0">
              <a:cs typeface="Arial"/>
            </a:endParaRPr>
          </a:p>
          <a:p>
            <a:endParaRPr lang="en-GB" dirty="0">
              <a:cs typeface="Arial"/>
            </a:endParaRPr>
          </a:p>
          <a:p>
            <a:endParaRPr lang="en-GB" noProof="0" dirty="0">
              <a:cs typeface="Arial"/>
            </a:endParaRPr>
          </a:p>
          <a:p>
            <a:r>
              <a:rPr lang="en-GB" noProof="0" dirty="0">
                <a:cs typeface="Arial"/>
              </a:rPr>
              <a:t>Use (differential) acceleration to constrain scalar properties</a:t>
            </a:r>
          </a:p>
        </p:txBody>
      </p:sp>
      <p:sp>
        <p:nvSpPr>
          <p:cNvPr id="3" name="Slide Number Placeholder 2">
            <a:extLst>
              <a:ext uri="{FF2B5EF4-FFF2-40B4-BE49-F238E27FC236}">
                <a16:creationId xmlns:a16="http://schemas.microsoft.com/office/drawing/2014/main" id="{6FA2583C-FA0D-32B7-2E99-AA69BF9449EC}"/>
              </a:ext>
            </a:extLst>
          </p:cNvPr>
          <p:cNvSpPr>
            <a:spLocks noGrp="1"/>
          </p:cNvSpPr>
          <p:nvPr>
            <p:ph type="sldNum" sz="quarter" idx="4"/>
          </p:nvPr>
        </p:nvSpPr>
        <p:spPr/>
        <p:txBody>
          <a:bodyPr/>
          <a:lstStyle/>
          <a:p>
            <a:fld id="{820EACED-CA5D-B048-836B-BF30EF0E914A}" type="slidenum">
              <a:rPr lang="en-GB" noProof="0" smtClean="0"/>
              <a:pPr/>
              <a:t>10</a:t>
            </a:fld>
            <a:endParaRPr lang="en-GB" noProof="0" dirty="0"/>
          </a:p>
        </p:txBody>
      </p:sp>
      <p:pic>
        <p:nvPicPr>
          <p:cNvPr id="2050" name="Picture 2" descr="CubeSats and SmallSats | NASA Jet Propulsion Laboratory (JPL)">
            <a:extLst>
              <a:ext uri="{FF2B5EF4-FFF2-40B4-BE49-F238E27FC236}">
                <a16:creationId xmlns:a16="http://schemas.microsoft.com/office/drawing/2014/main" id="{B2B90DAC-6BDB-2A79-1AE7-C68CB1407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084" y="1943922"/>
            <a:ext cx="5415596" cy="37283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4DBB1C-2ADF-2786-DF5C-58B749A06700}"/>
              </a:ext>
            </a:extLst>
          </p:cNvPr>
          <p:cNvSpPr txBox="1"/>
          <p:nvPr/>
        </p:nvSpPr>
        <p:spPr>
          <a:xfrm>
            <a:off x="5031581" y="6498117"/>
            <a:ext cx="1188243" cy="261610"/>
          </a:xfrm>
          <a:prstGeom prst="rect">
            <a:avLst/>
          </a:prstGeom>
          <a:noFill/>
        </p:spPr>
        <p:txBody>
          <a:bodyPr wrap="square" rtlCol="0">
            <a:spAutoFit/>
          </a:bodyPr>
          <a:lstStyle/>
          <a:p>
            <a:r>
              <a:rPr lang="en-GB" sz="1100" dirty="0">
                <a:latin typeface="Calibri" panose="020F0502020204030204" pitchFamily="34" charset="0"/>
                <a:cs typeface="Calibri" panose="020F0502020204030204" pitchFamily="34" charset="0"/>
              </a:rPr>
              <a:t>Image Credit: JPL</a:t>
            </a:r>
          </a:p>
        </p:txBody>
      </p:sp>
    </p:spTree>
    <p:extLst>
      <p:ext uri="{BB962C8B-B14F-4D97-AF65-F5344CB8AC3E}">
        <p14:creationId xmlns:p14="http://schemas.microsoft.com/office/powerpoint/2010/main" val="246094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9571346-94A8-9FB3-3EED-EB01A0BEC1F2}"/>
              </a:ext>
            </a:extLst>
          </p:cNvPr>
          <p:cNvSpPr/>
          <p:nvPr/>
        </p:nvSpPr>
        <p:spPr>
          <a:xfrm>
            <a:off x="7783527" y="902987"/>
            <a:ext cx="3721118" cy="12803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cs typeface="Arial"/>
              </a:rPr>
              <a:t>Cavities:</a:t>
            </a:r>
          </a:p>
          <a:p>
            <a:pPr marL="342900" indent="-342900">
              <a:buFont typeface="Wingdings" panose="05000000000000000000" pitchFamily="2" charset="2"/>
              <a:buChar char="§"/>
            </a:pPr>
            <a:r>
              <a:rPr lang="en-GB" dirty="0">
                <a:cs typeface="Arial"/>
              </a:rPr>
              <a:t>Equal Mass:	     (~4 kg)</a:t>
            </a:r>
          </a:p>
          <a:p>
            <a:pPr marL="342900" indent="-342900">
              <a:buFont typeface="Wingdings" panose="05000000000000000000" pitchFamily="2" charset="2"/>
              <a:buChar char="§"/>
            </a:pPr>
            <a:r>
              <a:rPr lang="en-GB" dirty="0">
                <a:cs typeface="Arial"/>
              </a:rPr>
              <a:t>Internal Radius: 10 cm, 9cm</a:t>
            </a:r>
          </a:p>
          <a:p>
            <a:pPr marL="342900" indent="-342900">
              <a:buFont typeface="Wingdings" panose="05000000000000000000" pitchFamily="2" charset="2"/>
              <a:buChar char="§"/>
            </a:pPr>
            <a:r>
              <a:rPr lang="en-GB" dirty="0">
                <a:cs typeface="Arial"/>
              </a:rPr>
              <a:t>Thickness: 	   1cm   , 2cm</a:t>
            </a:r>
          </a:p>
        </p:txBody>
      </p:sp>
      <p:sp>
        <p:nvSpPr>
          <p:cNvPr id="2" name="Title 1">
            <a:extLst>
              <a:ext uri="{FF2B5EF4-FFF2-40B4-BE49-F238E27FC236}">
                <a16:creationId xmlns:a16="http://schemas.microsoft.com/office/drawing/2014/main" id="{2080615B-3C01-4179-2F23-2141649EEAE2}"/>
              </a:ext>
            </a:extLst>
          </p:cNvPr>
          <p:cNvSpPr>
            <a:spLocks noGrp="1"/>
          </p:cNvSpPr>
          <p:nvPr>
            <p:ph type="title"/>
          </p:nvPr>
        </p:nvSpPr>
        <p:spPr/>
        <p:txBody>
          <a:bodyPr/>
          <a:lstStyle/>
          <a:p>
            <a:r>
              <a:rPr lang="en-GB" dirty="0"/>
              <a:t>Differential Force on Cavities</a:t>
            </a:r>
          </a:p>
        </p:txBody>
      </p:sp>
      <p:sp>
        <p:nvSpPr>
          <p:cNvPr id="4" name="Slide Number Placeholder 3">
            <a:extLst>
              <a:ext uri="{FF2B5EF4-FFF2-40B4-BE49-F238E27FC236}">
                <a16:creationId xmlns:a16="http://schemas.microsoft.com/office/drawing/2014/main" id="{BE51AABB-9236-0E14-DC81-28F9578781A0}"/>
              </a:ext>
            </a:extLst>
          </p:cNvPr>
          <p:cNvSpPr>
            <a:spLocks noGrp="1"/>
          </p:cNvSpPr>
          <p:nvPr>
            <p:ph type="sldNum" sz="quarter" idx="4"/>
          </p:nvPr>
        </p:nvSpPr>
        <p:spPr/>
        <p:txBody>
          <a:bodyPr/>
          <a:lstStyle/>
          <a:p>
            <a:fld id="{820EACED-CA5D-B048-836B-BF30EF0E914A}" type="slidenum">
              <a:rPr lang="en-US" smtClean="0"/>
              <a:pPr/>
              <a:t>11</a:t>
            </a:fld>
            <a:endParaRPr lang="en-US"/>
          </a:p>
        </p:txBody>
      </p:sp>
      <p:pic>
        <p:nvPicPr>
          <p:cNvPr id="5" name="Content Placeholder 4">
            <a:extLst>
              <a:ext uri="{FF2B5EF4-FFF2-40B4-BE49-F238E27FC236}">
                <a16:creationId xmlns:a16="http://schemas.microsoft.com/office/drawing/2014/main" id="{772D5D35-B34A-8C3F-7012-E59C08E28CEB}"/>
              </a:ext>
            </a:extLst>
          </p:cNvPr>
          <p:cNvPicPr>
            <a:picLocks noGrp="1" noChangeAspect="1"/>
          </p:cNvPicPr>
          <p:nvPr>
            <p:ph idx="1"/>
          </p:nvPr>
        </p:nvPicPr>
        <p:blipFill>
          <a:blip r:embed="rId3"/>
          <a:stretch>
            <a:fillRect/>
          </a:stretch>
        </p:blipFill>
        <p:spPr>
          <a:xfrm>
            <a:off x="425450" y="1132268"/>
            <a:ext cx="6654798" cy="557339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328E150-2839-819C-DF30-35277ABB182F}"/>
                  </a:ext>
                </a:extLst>
              </p:cNvPr>
              <p:cNvSpPr txBox="1"/>
              <p:nvPr/>
            </p:nvSpPr>
            <p:spPr>
              <a:xfrm>
                <a:off x="6618083" y="1672146"/>
                <a:ext cx="67901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600" b="0" i="1" noProof="0" smtClean="0">
                              <a:latin typeface="Cambria Math" panose="02040503050406030204" pitchFamily="18" charset="0"/>
                              <a:cs typeface="Arial"/>
                            </a:rPr>
                          </m:ctrlPr>
                        </m:sSubPr>
                        <m:e>
                          <m:r>
                            <a:rPr lang="en-GB" sz="1600" b="0" i="1" noProof="0" smtClean="0">
                              <a:latin typeface="Cambria Math" panose="02040503050406030204" pitchFamily="18" charset="0"/>
                              <a:cs typeface="Arial"/>
                            </a:rPr>
                            <m:t>𝛼</m:t>
                          </m:r>
                        </m:e>
                        <m:sub>
                          <m:r>
                            <a:rPr lang="en-GB" sz="1600" b="0" i="1" noProof="0" smtClean="0">
                              <a:latin typeface="Cambria Math" panose="02040503050406030204" pitchFamily="18" charset="0"/>
                              <a:cs typeface="Arial"/>
                            </a:rPr>
                            <m:t>𝐶</m:t>
                          </m:r>
                        </m:sub>
                      </m:sSub>
                    </m:oMath>
                  </m:oMathPara>
                </a14:m>
                <a:endParaRPr lang="en-GB" sz="1400" dirty="0"/>
              </a:p>
            </p:txBody>
          </p:sp>
        </mc:Choice>
        <mc:Fallback xmlns="">
          <p:sp>
            <p:nvSpPr>
              <p:cNvPr id="6" name="TextBox 5">
                <a:extLst>
                  <a:ext uri="{FF2B5EF4-FFF2-40B4-BE49-F238E27FC236}">
                    <a16:creationId xmlns:a16="http://schemas.microsoft.com/office/drawing/2014/main" id="{A328E150-2839-819C-DF30-35277ABB182F}"/>
                  </a:ext>
                </a:extLst>
              </p:cNvPr>
              <p:cNvSpPr txBox="1">
                <a:spLocks noRot="1" noChangeAspect="1" noMove="1" noResize="1" noEditPoints="1" noAdjustHandles="1" noChangeArrowheads="1" noChangeShapeType="1" noTextEdit="1"/>
              </p:cNvSpPr>
              <p:nvPr/>
            </p:nvSpPr>
            <p:spPr>
              <a:xfrm>
                <a:off x="6618083" y="1672146"/>
                <a:ext cx="679010" cy="3385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ontent Placeholder 1">
                <a:extLst>
                  <a:ext uri="{FF2B5EF4-FFF2-40B4-BE49-F238E27FC236}">
                    <a16:creationId xmlns:a16="http://schemas.microsoft.com/office/drawing/2014/main" id="{70DBEF42-A730-66E3-6923-F51BC980830D}"/>
                  </a:ext>
                </a:extLst>
              </p:cNvPr>
              <p:cNvSpPr txBox="1">
                <a:spLocks/>
              </p:cNvSpPr>
              <p:nvPr/>
            </p:nvSpPr>
            <p:spPr>
              <a:xfrm>
                <a:off x="7764865" y="2462859"/>
                <a:ext cx="4159519" cy="3805723"/>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noProof="0" dirty="0">
                  <a:cs typeface="Arial"/>
                </a:endParaRPr>
              </a:p>
              <a:p>
                <a:pPr marL="0" indent="0">
                  <a:buNone/>
                </a:pPr>
                <a:endParaRPr lang="en-GB" sz="2000" dirty="0">
                  <a:cs typeface="Arial"/>
                </a:endParaRPr>
              </a:p>
              <a:p>
                <a:pPr marL="0" indent="0">
                  <a:buNone/>
                </a:pPr>
                <a:endParaRPr lang="en-GB" sz="2000" dirty="0">
                  <a:cs typeface="Arial"/>
                </a:endParaRPr>
              </a:p>
              <a:p>
                <a:pPr marL="0" indent="0">
                  <a:buNone/>
                </a:pPr>
                <a:r>
                  <a:rPr lang="en-GB" sz="2000" noProof="0" dirty="0">
                    <a:cs typeface="Arial"/>
                  </a:rPr>
                  <a:t>Constraint forecast assuming:</a:t>
                </a:r>
              </a:p>
              <a:p>
                <a:pPr marL="0" indent="0">
                  <a:buNone/>
                </a:pPr>
                <a:endParaRPr lang="en-GB" sz="2000" dirty="0">
                  <a:cs typeface="Arial"/>
                </a:endParaRPr>
              </a:p>
              <a:p>
                <a:r>
                  <a:rPr lang="en-GB" sz="1800" dirty="0">
                    <a:cs typeface="Arial"/>
                  </a:rPr>
                  <a:t>Sensitivity 100 </a:t>
                </a:r>
                <a:r>
                  <a:rPr lang="en-GB" sz="1800" dirty="0" err="1">
                    <a:cs typeface="Arial"/>
                  </a:rPr>
                  <a:t>fN</a:t>
                </a:r>
                <a:endParaRPr lang="en-GB" sz="1800" dirty="0">
                  <a:cs typeface="Arial"/>
                </a:endParaRPr>
              </a:p>
              <a:p>
                <a:r>
                  <a:rPr lang="en-GB" sz="1800" dirty="0">
                    <a:cs typeface="Arial"/>
                  </a:rPr>
                  <a:t>Universal </a:t>
                </a:r>
                <a14:m>
                  <m:oMath xmlns:m="http://schemas.openxmlformats.org/officeDocument/2006/math">
                    <m:r>
                      <a:rPr lang="en-GB" sz="1800" b="0" i="1" smtClean="0">
                        <a:latin typeface="Cambria Math" panose="02040503050406030204" pitchFamily="18" charset="0"/>
                        <a:cs typeface="Arial"/>
                      </a:rPr>
                      <m:t>𝛼</m:t>
                    </m:r>
                  </m:oMath>
                </a14:m>
                <a:endParaRPr lang="en-GB" sz="1800" noProof="0" dirty="0">
                  <a:cs typeface="Arial"/>
                </a:endParaRPr>
              </a:p>
            </p:txBody>
          </p:sp>
        </mc:Choice>
        <mc:Fallback xmlns="">
          <p:sp>
            <p:nvSpPr>
              <p:cNvPr id="7" name="Content Placeholder 1">
                <a:extLst>
                  <a:ext uri="{FF2B5EF4-FFF2-40B4-BE49-F238E27FC236}">
                    <a16:creationId xmlns:a16="http://schemas.microsoft.com/office/drawing/2014/main" id="{70DBEF42-A730-66E3-6923-F51BC980830D}"/>
                  </a:ext>
                </a:extLst>
              </p:cNvPr>
              <p:cNvSpPr txBox="1">
                <a:spLocks noRot="1" noChangeAspect="1" noMove="1" noResize="1" noEditPoints="1" noAdjustHandles="1" noChangeArrowheads="1" noChangeShapeType="1" noTextEdit="1"/>
              </p:cNvSpPr>
              <p:nvPr/>
            </p:nvSpPr>
            <p:spPr>
              <a:xfrm>
                <a:off x="7764865" y="2462859"/>
                <a:ext cx="4159519" cy="3805723"/>
              </a:xfrm>
              <a:prstGeom prst="rect">
                <a:avLst/>
              </a:prstGeom>
              <a:blipFill>
                <a:blip r:embed="rId5"/>
                <a:stretch>
                  <a:fillRect l="-3812"/>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7790F95A-C809-6CD8-F19C-FF869F7816E0}"/>
              </a:ext>
            </a:extLst>
          </p:cNvPr>
          <p:cNvSpPr txBox="1"/>
          <p:nvPr/>
        </p:nvSpPr>
        <p:spPr>
          <a:xfrm>
            <a:off x="2136029" y="6574859"/>
            <a:ext cx="8101012" cy="261610"/>
          </a:xfrm>
          <a:prstGeom prst="rect">
            <a:avLst/>
          </a:prstGeom>
          <a:noFill/>
        </p:spPr>
        <p:txBody>
          <a:bodyPr wrap="square">
            <a:spAutoFit/>
          </a:bodyPr>
          <a:lstStyle/>
          <a:p>
            <a:r>
              <a:rPr lang="en-GB" sz="1100" b="0" i="0" noProof="0" dirty="0">
                <a:solidFill>
                  <a:srgbClr val="2C3E50"/>
                </a:solidFill>
                <a:effectLst/>
                <a:latin typeface="Calibri" panose="020F0502020204030204" pitchFamily="34" charset="0"/>
              </a:rPr>
              <a:t>Burrage C, A.M., Ross MP, Rybka G, </a:t>
            </a:r>
            <a:r>
              <a:rPr lang="en-GB" sz="1100" b="0" i="0" noProof="0" dirty="0" err="1">
                <a:solidFill>
                  <a:srgbClr val="2C3E50"/>
                </a:solidFill>
                <a:effectLst/>
                <a:latin typeface="Calibri" panose="020F0502020204030204" pitchFamily="34" charset="0"/>
              </a:rPr>
              <a:t>Todarello</a:t>
            </a:r>
            <a:r>
              <a:rPr lang="en-GB" sz="1100" b="0" i="0" noProof="0" dirty="0">
                <a:solidFill>
                  <a:srgbClr val="2C3E50"/>
                </a:solidFill>
                <a:effectLst/>
                <a:latin typeface="Calibri" panose="020F0502020204030204" pitchFamily="34" charset="0"/>
              </a:rPr>
              <a:t> E. Impact of cavities on the detection of quadratically coupled ultra-light dark matter</a:t>
            </a:r>
            <a:endParaRPr lang="en-GB" sz="1100" noProof="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821FC38-4B0B-2315-6860-75F73161F9A4}"/>
                  </a:ext>
                </a:extLst>
              </p:cNvPr>
              <p:cNvSpPr txBox="1"/>
              <p:nvPr/>
            </p:nvSpPr>
            <p:spPr>
              <a:xfrm>
                <a:off x="8140343" y="2511987"/>
                <a:ext cx="2970162" cy="8188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b="0" i="1" noProof="0" smtClean="0">
                              <a:latin typeface="Cambria Math" panose="02040503050406030204" pitchFamily="18" charset="0"/>
                            </a:rPr>
                          </m:ctrlPr>
                        </m:sSubPr>
                        <m:e>
                          <m:r>
                            <a:rPr lang="en-GB" b="0" i="1" noProof="0" smtClean="0">
                              <a:latin typeface="Cambria Math" panose="02040503050406030204" pitchFamily="18" charset="0"/>
                            </a:rPr>
                            <m:t>𝐹</m:t>
                          </m:r>
                        </m:e>
                        <m:sub>
                          <m:r>
                            <a:rPr lang="en-GB" b="0" i="1" noProof="0" smtClean="0">
                              <a:latin typeface="Cambria Math" panose="02040503050406030204" pitchFamily="18" charset="0"/>
                            </a:rPr>
                            <m:t>5</m:t>
                          </m:r>
                        </m:sub>
                      </m:sSub>
                      <m:r>
                        <a:rPr lang="en-GB" b="0" i="1" noProof="0" smtClean="0">
                          <a:latin typeface="Cambria Math" panose="02040503050406030204" pitchFamily="18" charset="0"/>
                        </a:rPr>
                        <m:t>=−</m:t>
                      </m:r>
                      <m:nary>
                        <m:naryPr>
                          <m:limLoc m:val="undOvr"/>
                          <m:subHide m:val="on"/>
                          <m:supHide m:val="on"/>
                          <m:ctrlPr>
                            <a:rPr lang="en-GB" b="0" i="1" noProof="0" smtClean="0">
                              <a:latin typeface="Cambria Math" panose="02040503050406030204" pitchFamily="18" charset="0"/>
                            </a:rPr>
                          </m:ctrlPr>
                        </m:naryPr>
                        <m:sub/>
                        <m:sup/>
                        <m:e>
                          <m:sSup>
                            <m:sSupPr>
                              <m:ctrlPr>
                                <a:rPr lang="en-GB" b="0" i="1" noProof="0" smtClean="0">
                                  <a:latin typeface="Cambria Math" panose="02040503050406030204" pitchFamily="18" charset="0"/>
                                </a:rPr>
                              </m:ctrlPr>
                            </m:sSupPr>
                            <m:e>
                              <m:r>
                                <a:rPr lang="en-GB" b="0" i="1" noProof="0" smtClean="0">
                                  <a:latin typeface="Cambria Math" panose="02040503050406030204" pitchFamily="18" charset="0"/>
                                </a:rPr>
                                <m:t>𝑑</m:t>
                              </m:r>
                            </m:e>
                            <m:sup>
                              <m:r>
                                <a:rPr lang="en-GB" b="0" i="1" noProof="0" smtClean="0">
                                  <a:latin typeface="Cambria Math" panose="02040503050406030204" pitchFamily="18" charset="0"/>
                                </a:rPr>
                                <m:t>3</m:t>
                              </m:r>
                            </m:sup>
                          </m:sSup>
                          <m:r>
                            <a:rPr lang="en-GB" b="0" i="1" noProof="0" smtClean="0">
                              <a:latin typeface="Cambria Math" panose="02040503050406030204" pitchFamily="18" charset="0"/>
                            </a:rPr>
                            <m:t>𝑥</m:t>
                          </m:r>
                          <m:f>
                            <m:fPr>
                              <m:ctrlPr>
                                <a:rPr lang="en-GB" b="0" i="1" noProof="0" smtClean="0">
                                  <a:latin typeface="Cambria Math" panose="02040503050406030204" pitchFamily="18" charset="0"/>
                                </a:rPr>
                              </m:ctrlPr>
                            </m:fPr>
                            <m:num>
                              <m:r>
                                <a:rPr lang="en-GB" b="0" i="1" noProof="0" smtClean="0">
                                  <a:latin typeface="Cambria Math" panose="02040503050406030204" pitchFamily="18" charset="0"/>
                                </a:rPr>
                                <m:t>𝜌𝛼</m:t>
                              </m:r>
                            </m:num>
                            <m:den>
                              <m:r>
                                <a:rPr lang="en-GB" b="0" i="1" noProof="0" smtClean="0">
                                  <a:latin typeface="Cambria Math" panose="02040503050406030204" pitchFamily="18" charset="0"/>
                                </a:rPr>
                                <m:t>2</m:t>
                              </m:r>
                            </m:den>
                          </m:f>
                          <m:r>
                            <m:rPr>
                              <m:sty m:val="p"/>
                            </m:rPr>
                            <a:rPr lang="en-GB" b="0" i="0" noProof="0" smtClean="0">
                              <a:latin typeface="Cambria Math" panose="02040503050406030204" pitchFamily="18" charset="0"/>
                            </a:rPr>
                            <m:t>∇</m:t>
                          </m:r>
                          <m:sSup>
                            <m:sSupPr>
                              <m:ctrlPr>
                                <a:rPr lang="en-GB" b="0" i="1" noProof="0" smtClean="0">
                                  <a:latin typeface="Cambria Math" panose="02040503050406030204" pitchFamily="18" charset="0"/>
                                </a:rPr>
                              </m:ctrlPr>
                            </m:sSupPr>
                            <m:e>
                              <m:r>
                                <a:rPr lang="en-GB" b="0" i="1" noProof="0" smtClean="0">
                                  <a:latin typeface="Cambria Math" panose="02040503050406030204" pitchFamily="18" charset="0"/>
                                </a:rPr>
                                <m:t>𝜙</m:t>
                              </m:r>
                            </m:e>
                            <m:sup>
                              <m:r>
                                <a:rPr lang="en-GB" b="0" i="1" noProof="0" smtClean="0">
                                  <a:latin typeface="Cambria Math" panose="02040503050406030204" pitchFamily="18" charset="0"/>
                                </a:rPr>
                                <m:t>2</m:t>
                              </m:r>
                            </m:sup>
                          </m:sSup>
                        </m:e>
                      </m:nary>
                    </m:oMath>
                  </m:oMathPara>
                </a14:m>
                <a:endParaRPr lang="en-GB" noProof="0" dirty="0"/>
              </a:p>
            </p:txBody>
          </p:sp>
        </mc:Choice>
        <mc:Fallback xmlns="">
          <p:sp>
            <p:nvSpPr>
              <p:cNvPr id="11" name="TextBox 10">
                <a:extLst>
                  <a:ext uri="{FF2B5EF4-FFF2-40B4-BE49-F238E27FC236}">
                    <a16:creationId xmlns:a16="http://schemas.microsoft.com/office/drawing/2014/main" id="{1821FC38-4B0B-2315-6860-75F73161F9A4}"/>
                  </a:ext>
                </a:extLst>
              </p:cNvPr>
              <p:cNvSpPr txBox="1">
                <a:spLocks noRot="1" noChangeAspect="1" noMove="1" noResize="1" noEditPoints="1" noAdjustHandles="1" noChangeArrowheads="1" noChangeShapeType="1" noTextEdit="1"/>
              </p:cNvSpPr>
              <p:nvPr/>
            </p:nvSpPr>
            <p:spPr>
              <a:xfrm>
                <a:off x="8140343" y="2511987"/>
                <a:ext cx="2970162" cy="81887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75CD489-E4B1-96C2-8283-741A9D36B6D8}"/>
                  </a:ext>
                </a:extLst>
              </p:cNvPr>
              <p:cNvSpPr txBox="1"/>
              <p:nvPr/>
            </p:nvSpPr>
            <p:spPr>
              <a:xfrm>
                <a:off x="6698055" y="5092847"/>
                <a:ext cx="67901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600" b="0" i="1" noProof="0" smtClean="0">
                              <a:latin typeface="Cambria Math" panose="02040503050406030204" pitchFamily="18" charset="0"/>
                              <a:cs typeface="Arial"/>
                            </a:rPr>
                          </m:ctrlPr>
                        </m:sSubPr>
                        <m:e>
                          <m:r>
                            <a:rPr lang="en-GB" sz="1600" b="0" i="1" noProof="0" smtClean="0">
                              <a:latin typeface="Cambria Math" panose="02040503050406030204" pitchFamily="18" charset="0"/>
                              <a:cs typeface="Arial"/>
                            </a:rPr>
                            <m:t>−</m:t>
                          </m:r>
                          <m:r>
                            <a:rPr lang="en-GB" sz="1600" b="0" i="1" noProof="0" smtClean="0">
                              <a:latin typeface="Cambria Math" panose="02040503050406030204" pitchFamily="18" charset="0"/>
                              <a:cs typeface="Arial"/>
                            </a:rPr>
                            <m:t>𝛼</m:t>
                          </m:r>
                        </m:e>
                        <m:sub>
                          <m:r>
                            <a:rPr lang="en-GB" sz="1600" b="0" i="1" noProof="0" smtClean="0">
                              <a:latin typeface="Cambria Math" panose="02040503050406030204" pitchFamily="18" charset="0"/>
                              <a:cs typeface="Arial"/>
                            </a:rPr>
                            <m:t>𝐶</m:t>
                          </m:r>
                        </m:sub>
                      </m:sSub>
                    </m:oMath>
                  </m:oMathPara>
                </a14:m>
                <a:endParaRPr lang="en-GB" sz="1400" dirty="0"/>
              </a:p>
            </p:txBody>
          </p:sp>
        </mc:Choice>
        <mc:Fallback xmlns="">
          <p:sp>
            <p:nvSpPr>
              <p:cNvPr id="3" name="TextBox 2">
                <a:extLst>
                  <a:ext uri="{FF2B5EF4-FFF2-40B4-BE49-F238E27FC236}">
                    <a16:creationId xmlns:a16="http://schemas.microsoft.com/office/drawing/2014/main" id="{E75CD489-E4B1-96C2-8283-741A9D36B6D8}"/>
                  </a:ext>
                </a:extLst>
              </p:cNvPr>
              <p:cNvSpPr txBox="1">
                <a:spLocks noRot="1" noChangeAspect="1" noMove="1" noResize="1" noEditPoints="1" noAdjustHandles="1" noChangeArrowheads="1" noChangeShapeType="1" noTextEdit="1"/>
              </p:cNvSpPr>
              <p:nvPr/>
            </p:nvSpPr>
            <p:spPr>
              <a:xfrm>
                <a:off x="6698055" y="5092847"/>
                <a:ext cx="679010" cy="338554"/>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4669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0BEAD-57A1-A7EA-29BF-2394C903FEC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D673763-9094-B4BE-5937-A0A0D39A7177}"/>
              </a:ext>
            </a:extLst>
          </p:cNvPr>
          <p:cNvSpPr>
            <a:spLocks noGrp="1"/>
          </p:cNvSpPr>
          <p:nvPr>
            <p:ph type="title"/>
          </p:nvPr>
        </p:nvSpPr>
        <p:spPr/>
        <p:txBody>
          <a:bodyPr/>
          <a:lstStyle/>
          <a:p>
            <a:r>
              <a:rPr lang="en-GB" noProof="0" dirty="0"/>
              <a:t>Summary</a:t>
            </a:r>
          </a:p>
        </p:txBody>
      </p:sp>
      <p:sp>
        <p:nvSpPr>
          <p:cNvPr id="2" name="Content Placeholder 1">
            <a:extLst>
              <a:ext uri="{FF2B5EF4-FFF2-40B4-BE49-F238E27FC236}">
                <a16:creationId xmlns:a16="http://schemas.microsoft.com/office/drawing/2014/main" id="{4C3013DC-51DD-C3F7-7E93-9DBEFF30C32C}"/>
              </a:ext>
            </a:extLst>
          </p:cNvPr>
          <p:cNvSpPr>
            <a:spLocks noGrp="1"/>
          </p:cNvSpPr>
          <p:nvPr>
            <p:ph idx="1"/>
          </p:nvPr>
        </p:nvSpPr>
        <p:spPr/>
        <p:txBody>
          <a:bodyPr vert="horz" lIns="0" tIns="0" rIns="0" bIns="0" rtlCol="0" anchor="t">
            <a:normAutofit lnSpcReduction="10000"/>
          </a:bodyPr>
          <a:lstStyle/>
          <a:p>
            <a:r>
              <a:rPr lang="en-GB" noProof="0" dirty="0">
                <a:cs typeface="Arial"/>
              </a:rPr>
              <a:t>Ultra light scalar fields may describe dark matter</a:t>
            </a:r>
          </a:p>
          <a:p>
            <a:endParaRPr lang="en-GB" dirty="0">
              <a:cs typeface="Arial"/>
            </a:endParaRPr>
          </a:p>
          <a:p>
            <a:r>
              <a:rPr lang="en-GB" dirty="0">
                <a:cs typeface="Arial"/>
              </a:rPr>
              <a:t>Interactions with standard model fields may be quadratic to leading order</a:t>
            </a:r>
          </a:p>
          <a:p>
            <a:endParaRPr lang="en-GB" noProof="0" dirty="0">
              <a:cs typeface="Arial"/>
            </a:endParaRPr>
          </a:p>
          <a:p>
            <a:r>
              <a:rPr lang="en-GB" dirty="0">
                <a:cs typeface="Arial"/>
              </a:rPr>
              <a:t>Properties of these scalars can be constrained by laboratory scale experiments</a:t>
            </a:r>
          </a:p>
          <a:p>
            <a:endParaRPr lang="en-GB" dirty="0">
              <a:cs typeface="Arial"/>
            </a:endParaRPr>
          </a:p>
          <a:p>
            <a:r>
              <a:rPr lang="en-GB" dirty="0">
                <a:cs typeface="Arial"/>
              </a:rPr>
              <a:t>Environmental conditions may suppress effects at strong couplings</a:t>
            </a:r>
          </a:p>
          <a:p>
            <a:endParaRPr lang="en-GB" dirty="0">
              <a:cs typeface="Arial"/>
            </a:endParaRPr>
          </a:p>
          <a:p>
            <a:r>
              <a:rPr lang="en-GB" dirty="0">
                <a:cs typeface="Arial"/>
              </a:rPr>
              <a:t>Experiments may be designed to mitigate environmental effects</a:t>
            </a:r>
          </a:p>
          <a:p>
            <a:endParaRPr lang="en-GB" noProof="0" dirty="0">
              <a:cs typeface="Arial"/>
            </a:endParaRPr>
          </a:p>
          <a:p>
            <a:endParaRPr lang="en-GB" noProof="0" dirty="0">
              <a:cs typeface="Arial"/>
            </a:endParaRPr>
          </a:p>
        </p:txBody>
      </p:sp>
      <p:sp>
        <p:nvSpPr>
          <p:cNvPr id="3" name="Slide Number Placeholder 2">
            <a:extLst>
              <a:ext uri="{FF2B5EF4-FFF2-40B4-BE49-F238E27FC236}">
                <a16:creationId xmlns:a16="http://schemas.microsoft.com/office/drawing/2014/main" id="{63182170-8CA4-5003-647A-0C1C8A889D79}"/>
              </a:ext>
            </a:extLst>
          </p:cNvPr>
          <p:cNvSpPr>
            <a:spLocks noGrp="1"/>
          </p:cNvSpPr>
          <p:nvPr>
            <p:ph type="sldNum" sz="quarter" idx="4"/>
          </p:nvPr>
        </p:nvSpPr>
        <p:spPr/>
        <p:txBody>
          <a:bodyPr/>
          <a:lstStyle/>
          <a:p>
            <a:fld id="{820EACED-CA5D-B048-836B-BF30EF0E914A}" type="slidenum">
              <a:rPr lang="en-GB" noProof="0" smtClean="0"/>
              <a:pPr/>
              <a:t>12</a:t>
            </a:fld>
            <a:endParaRPr lang="en-GB" noProof="0" dirty="0"/>
          </a:p>
        </p:txBody>
      </p:sp>
    </p:spTree>
    <p:extLst>
      <p:ext uri="{BB962C8B-B14F-4D97-AF65-F5344CB8AC3E}">
        <p14:creationId xmlns:p14="http://schemas.microsoft.com/office/powerpoint/2010/main" val="233867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3DF2F-2FAE-9A58-15CA-6E97DFF8B454}"/>
            </a:ext>
          </a:extLst>
        </p:cNvPr>
        <p:cNvGrpSpPr/>
        <p:nvPr/>
      </p:nvGrpSpPr>
      <p:grpSpPr>
        <a:xfrm>
          <a:off x="0" y="0"/>
          <a:ext cx="0" cy="0"/>
          <a:chOff x="0" y="0"/>
          <a:chExt cx="0" cy="0"/>
        </a:xfrm>
      </p:grpSpPr>
      <p:sp>
        <p:nvSpPr>
          <p:cNvPr id="23" name="Arc 22">
            <a:extLst>
              <a:ext uri="{FF2B5EF4-FFF2-40B4-BE49-F238E27FC236}">
                <a16:creationId xmlns:a16="http://schemas.microsoft.com/office/drawing/2014/main" id="{509F7DA4-B597-5268-6DE5-B99D8CECC98D}"/>
              </a:ext>
            </a:extLst>
          </p:cNvPr>
          <p:cNvSpPr/>
          <p:nvPr/>
        </p:nvSpPr>
        <p:spPr>
          <a:xfrm rot="5400000">
            <a:off x="6026691" y="1238216"/>
            <a:ext cx="5711958" cy="5130021"/>
          </a:xfrm>
          <a:prstGeom prst="arc">
            <a:avLst>
              <a:gd name="adj1" fmla="val 16200000"/>
              <a:gd name="adj2" fmla="val 19289634"/>
            </a:avLst>
          </a:prstGeom>
          <a:ln w="28575">
            <a:headEnd type="none"/>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29C4E80D-73CB-E9EA-D2DC-D35D1120D114}"/>
              </a:ext>
            </a:extLst>
          </p:cNvPr>
          <p:cNvSpPr>
            <a:spLocks noGrp="1"/>
          </p:cNvSpPr>
          <p:nvPr>
            <p:ph type="title"/>
          </p:nvPr>
        </p:nvSpPr>
        <p:spPr/>
        <p:txBody>
          <a:bodyPr/>
          <a:lstStyle/>
          <a:p>
            <a:r>
              <a:rPr lang="en-GB" noProof="0" dirty="0"/>
              <a:t>Cavities to Model Enclosed Environments</a:t>
            </a:r>
          </a:p>
        </p:txBody>
      </p:sp>
      <p:sp>
        <p:nvSpPr>
          <p:cNvPr id="4" name="Slide Number Placeholder 3">
            <a:extLst>
              <a:ext uri="{FF2B5EF4-FFF2-40B4-BE49-F238E27FC236}">
                <a16:creationId xmlns:a16="http://schemas.microsoft.com/office/drawing/2014/main" id="{FD96C6A7-0A87-A92A-D2D9-3DD1F30548DB}"/>
              </a:ext>
            </a:extLst>
          </p:cNvPr>
          <p:cNvSpPr>
            <a:spLocks noGrp="1"/>
          </p:cNvSpPr>
          <p:nvPr>
            <p:ph type="sldNum" sz="quarter" idx="4"/>
          </p:nvPr>
        </p:nvSpPr>
        <p:spPr/>
        <p:txBody>
          <a:bodyPr/>
          <a:lstStyle/>
          <a:p>
            <a:fld id="{820EACED-CA5D-B048-836B-BF30EF0E914A}" type="slidenum">
              <a:rPr lang="en-GB" noProof="0" smtClean="0"/>
              <a:pPr/>
              <a:t>13</a:t>
            </a:fld>
            <a:endParaRPr lang="en-GB" noProof="0" dirty="0"/>
          </a:p>
        </p:txBody>
      </p:sp>
      <p:sp>
        <p:nvSpPr>
          <p:cNvPr id="6" name="Circle: Hollow 5">
            <a:extLst>
              <a:ext uri="{FF2B5EF4-FFF2-40B4-BE49-F238E27FC236}">
                <a16:creationId xmlns:a16="http://schemas.microsoft.com/office/drawing/2014/main" id="{67294F1B-4DBD-B80D-862E-01E0CDE7A60B}"/>
              </a:ext>
            </a:extLst>
          </p:cNvPr>
          <p:cNvSpPr/>
          <p:nvPr/>
        </p:nvSpPr>
        <p:spPr>
          <a:xfrm>
            <a:off x="6802580" y="1734610"/>
            <a:ext cx="4109504" cy="4109504"/>
          </a:xfrm>
          <a:prstGeom prst="donut">
            <a:avLst>
              <a:gd name="adj" fmla="val 67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2E3F625-9D96-4D52-2EAF-C1524A63DD23}"/>
                  </a:ext>
                </a:extLst>
              </p:cNvPr>
              <p:cNvSpPr txBox="1"/>
              <p:nvPr/>
            </p:nvSpPr>
            <p:spPr>
              <a:xfrm>
                <a:off x="933346" y="1734610"/>
                <a:ext cx="4075155" cy="1179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𝜌</m:t>
                      </m:r>
                      <m:d>
                        <m:dPr>
                          <m:ctrlPr>
                            <a:rPr lang="en-GB" sz="2400" i="1" noProof="0" smtClean="0">
                              <a:latin typeface="Cambria Math" panose="02040503050406030204" pitchFamily="18" charset="0"/>
                            </a:rPr>
                          </m:ctrlPr>
                        </m:dPr>
                        <m:e>
                          <m:r>
                            <a:rPr lang="en-GB" sz="2400" i="1" noProof="0" smtClean="0">
                              <a:latin typeface="Cambria Math" panose="02040503050406030204" pitchFamily="18" charset="0"/>
                            </a:rPr>
                            <m:t>𝑥</m:t>
                          </m:r>
                        </m:e>
                      </m:d>
                      <m:r>
                        <a:rPr lang="en-GB" sz="2400" i="1" noProof="0" smtClean="0">
                          <a:latin typeface="Cambria Math" panose="02040503050406030204" pitchFamily="18" charset="0"/>
                        </a:rPr>
                        <m:t>=</m:t>
                      </m:r>
                      <m:d>
                        <m:dPr>
                          <m:begChr m:val="{"/>
                          <m:endChr m:val=""/>
                          <m:ctrlPr>
                            <a:rPr lang="en-GB" sz="2400" i="1" noProof="0" smtClean="0">
                              <a:latin typeface="Cambria Math" panose="02040503050406030204" pitchFamily="18" charset="0"/>
                            </a:rPr>
                          </m:ctrlPr>
                        </m:dPr>
                        <m:e>
                          <m:eqArr>
                            <m:eqArrPr>
                              <m:ctrlPr>
                                <a:rPr lang="en-GB" sz="2400" b="0" i="1" noProof="0" smtClean="0">
                                  <a:latin typeface="Cambria Math" panose="02040503050406030204" pitchFamily="18" charset="0"/>
                                </a:rPr>
                              </m:ctrlPr>
                            </m:eqArrPr>
                            <m:e>
                              <m:r>
                                <a:rPr lang="en-GB" sz="2400" b="0" i="1" noProof="0" smtClean="0">
                                  <a:latin typeface="Cambria Math" panose="02040503050406030204" pitchFamily="18" charset="0"/>
                                </a:rPr>
                                <m:t>0,             </m:t>
                              </m:r>
                              <m:r>
                                <a:rPr lang="en-GB" sz="2400" b="0" i="1" noProof="0" smtClean="0">
                                  <a:latin typeface="Cambria Math" panose="02040503050406030204" pitchFamily="18" charset="0"/>
                                </a:rPr>
                                <m:t>𝑟</m:t>
                              </m:r>
                              <m:r>
                                <a:rPr lang="en-GB" sz="2400" b="0" i="1" noProof="0" smtClean="0">
                                  <a:latin typeface="Cambria Math" panose="02040503050406030204" pitchFamily="18" charset="0"/>
                                </a:rPr>
                                <m:t>≤</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𝑅</m:t>
                                  </m:r>
                                </m:e>
                                <m:sub>
                                  <m:r>
                                    <a:rPr lang="en-GB" sz="2400" b="0" i="1" noProof="0" smtClean="0">
                                      <a:latin typeface="Cambria Math" panose="02040503050406030204" pitchFamily="18" charset="0"/>
                                    </a:rPr>
                                    <m:t>1</m:t>
                                  </m:r>
                                </m:sub>
                              </m:sSub>
                            </m:e>
                            <m:e>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𝜌</m:t>
                                  </m:r>
                                </m:e>
                                <m:sub>
                                  <m:r>
                                    <a:rPr lang="en-GB" sz="2400" b="0" i="1" noProof="0" smtClean="0">
                                      <a:latin typeface="Cambria Math" panose="02040503050406030204" pitchFamily="18" charset="0"/>
                                    </a:rPr>
                                    <m:t>𝐶</m:t>
                                  </m:r>
                                </m:sub>
                              </m:sSub>
                              <m:r>
                                <a:rPr lang="en-GB" sz="2400" i="1" noProof="0" smtClean="0">
                                  <a:latin typeface="Cambria Math" panose="02040503050406030204" pitchFamily="18" charset="0"/>
                                </a:rPr>
                                <m:t>, </m:t>
                              </m:r>
                              <m:r>
                                <a:rPr lang="en-GB" sz="2400" b="0" i="1" noProof="0" smtClean="0">
                                  <a:latin typeface="Cambria Math" panose="02040503050406030204" pitchFamily="18" charset="0"/>
                                </a:rPr>
                                <m:t> </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𝑅</m:t>
                                  </m:r>
                                </m:e>
                                <m:sub>
                                  <m:r>
                                    <a:rPr lang="en-GB" sz="2400" b="0" i="1" noProof="0" smtClean="0">
                                      <a:latin typeface="Cambria Math" panose="02040503050406030204" pitchFamily="18" charset="0"/>
                                    </a:rPr>
                                    <m:t>1</m:t>
                                  </m:r>
                                </m:sub>
                              </m:sSub>
                              <m:r>
                                <a:rPr lang="en-GB" sz="2400" b="0" i="1" noProof="0" smtClean="0">
                                  <a:latin typeface="Cambria Math" panose="02040503050406030204" pitchFamily="18" charset="0"/>
                                </a:rPr>
                                <m:t>&lt;</m:t>
                              </m:r>
                              <m:r>
                                <a:rPr lang="en-GB" sz="2400" b="0" i="1" noProof="0" smtClean="0">
                                  <a:latin typeface="Cambria Math" panose="02040503050406030204" pitchFamily="18" charset="0"/>
                                </a:rPr>
                                <m:t>𝑟</m:t>
                              </m:r>
                              <m:r>
                                <a:rPr lang="en-GB" sz="2400" b="0" i="1" noProof="0" smtClean="0">
                                  <a:latin typeface="Cambria Math" panose="02040503050406030204" pitchFamily="18" charset="0"/>
                                </a:rPr>
                                <m:t>≤</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𝑅</m:t>
                                  </m:r>
                                </m:e>
                                <m:sub>
                                  <m:r>
                                    <a:rPr lang="en-GB" sz="2400" b="0" i="1" noProof="0" smtClean="0">
                                      <a:latin typeface="Cambria Math" panose="02040503050406030204" pitchFamily="18" charset="0"/>
                                    </a:rPr>
                                    <m:t>2</m:t>
                                  </m:r>
                                </m:sub>
                              </m:sSub>
                            </m:e>
                            <m:e>
                              <m:r>
                                <a:rPr lang="en-GB" sz="2400" i="1" noProof="0" smtClean="0">
                                  <a:latin typeface="Cambria Math" panose="02040503050406030204" pitchFamily="18" charset="0"/>
                                </a:rPr>
                                <m:t>&amp;</m:t>
                              </m:r>
                              <m:r>
                                <a:rPr lang="en-GB" sz="2400" b="0" i="1" noProof="0" smtClean="0">
                                  <a:latin typeface="Cambria Math" panose="02040503050406030204" pitchFamily="18" charset="0"/>
                                </a:rPr>
                                <m:t>0</m:t>
                              </m:r>
                              <m:r>
                                <a:rPr lang="en-GB" sz="2400" i="1" noProof="0" smtClean="0">
                                  <a:latin typeface="Cambria Math" panose="02040503050406030204" pitchFamily="18" charset="0"/>
                                </a:rPr>
                                <m:t>,  </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𝑟</m:t>
                              </m:r>
                              <m:r>
                                <a:rPr lang="en-GB" sz="2400" b="0" i="1" noProof="0" smtClean="0">
                                  <a:latin typeface="Cambria Math" panose="02040503050406030204" pitchFamily="18" charset="0"/>
                                </a:rPr>
                                <m:t>&gt;</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𝑅</m:t>
                                  </m:r>
                                </m:e>
                                <m:sub>
                                  <m:r>
                                    <a:rPr lang="en-GB" sz="2400" b="0" i="1" noProof="0" smtClean="0">
                                      <a:latin typeface="Cambria Math" panose="02040503050406030204" pitchFamily="18" charset="0"/>
                                    </a:rPr>
                                    <m:t>2</m:t>
                                  </m:r>
                                </m:sub>
                              </m:sSub>
                            </m:e>
                          </m:eqArr>
                        </m:e>
                      </m:d>
                    </m:oMath>
                  </m:oMathPara>
                </a14:m>
                <a:endParaRPr lang="en-GB" noProof="0" dirty="0"/>
              </a:p>
            </p:txBody>
          </p:sp>
        </mc:Choice>
        <mc:Fallback xmlns="">
          <p:sp>
            <p:nvSpPr>
              <p:cNvPr id="17" name="TextBox 16">
                <a:extLst>
                  <a:ext uri="{FF2B5EF4-FFF2-40B4-BE49-F238E27FC236}">
                    <a16:creationId xmlns:a16="http://schemas.microsoft.com/office/drawing/2014/main" id="{42E3F625-9D96-4D52-2EAF-C1524A63DD23}"/>
                  </a:ext>
                </a:extLst>
              </p:cNvPr>
              <p:cNvSpPr txBox="1">
                <a:spLocks noRot="1" noChangeAspect="1" noMove="1" noResize="1" noEditPoints="1" noAdjustHandles="1" noChangeArrowheads="1" noChangeShapeType="1" noTextEdit="1"/>
              </p:cNvSpPr>
              <p:nvPr/>
            </p:nvSpPr>
            <p:spPr>
              <a:xfrm>
                <a:off x="933346" y="1734610"/>
                <a:ext cx="4075155" cy="11791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4619AB-A548-B36B-92D1-08D4A7DEBEF1}"/>
                  </a:ext>
                </a:extLst>
              </p:cNvPr>
              <p:cNvSpPr txBox="1"/>
              <p:nvPr/>
            </p:nvSpPr>
            <p:spPr>
              <a:xfrm>
                <a:off x="7710251" y="3448023"/>
                <a:ext cx="419877"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𝑅</m:t>
                          </m:r>
                        </m:e>
                        <m:sub>
                          <m:r>
                            <a:rPr lang="en-GB" sz="2200" b="0" i="1" noProof="0" smtClean="0">
                              <a:latin typeface="Cambria Math" panose="02040503050406030204" pitchFamily="18" charset="0"/>
                            </a:rPr>
                            <m:t>1</m:t>
                          </m:r>
                        </m:sub>
                      </m:sSub>
                    </m:oMath>
                  </m:oMathPara>
                </a14:m>
                <a:endParaRPr lang="en-GB" sz="2200" noProof="0" dirty="0"/>
              </a:p>
            </p:txBody>
          </p:sp>
        </mc:Choice>
        <mc:Fallback xmlns="">
          <p:sp>
            <p:nvSpPr>
              <p:cNvPr id="5" name="TextBox 4">
                <a:extLst>
                  <a:ext uri="{FF2B5EF4-FFF2-40B4-BE49-F238E27FC236}">
                    <a16:creationId xmlns:a16="http://schemas.microsoft.com/office/drawing/2014/main" id="{8D4619AB-A548-B36B-92D1-08D4A7DEBEF1}"/>
                  </a:ext>
                </a:extLst>
              </p:cNvPr>
              <p:cNvSpPr txBox="1">
                <a:spLocks noRot="1" noChangeAspect="1" noMove="1" noResize="1" noEditPoints="1" noAdjustHandles="1" noChangeArrowheads="1" noChangeShapeType="1" noTextEdit="1"/>
              </p:cNvSpPr>
              <p:nvPr/>
            </p:nvSpPr>
            <p:spPr>
              <a:xfrm>
                <a:off x="7710251" y="3448023"/>
                <a:ext cx="419877" cy="430887"/>
              </a:xfrm>
              <a:prstGeom prst="rect">
                <a:avLst/>
              </a:prstGeom>
              <a:blipFill>
                <a:blip r:embed="rId4"/>
                <a:stretch>
                  <a:fillRect l="-1449" r="-4348"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3EA24E-BCB6-AD76-7E46-78D9C5F3CE15}"/>
                  </a:ext>
                </a:extLst>
              </p:cNvPr>
              <p:cNvSpPr txBox="1"/>
              <p:nvPr/>
            </p:nvSpPr>
            <p:spPr>
              <a:xfrm>
                <a:off x="8193802" y="2816942"/>
                <a:ext cx="419877"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𝑅</m:t>
                          </m:r>
                        </m:e>
                        <m:sub>
                          <m:r>
                            <a:rPr lang="en-GB" sz="2200" b="0" i="1" noProof="0" smtClean="0">
                              <a:latin typeface="Cambria Math" panose="02040503050406030204" pitchFamily="18" charset="0"/>
                            </a:rPr>
                            <m:t>2</m:t>
                          </m:r>
                        </m:sub>
                      </m:sSub>
                    </m:oMath>
                  </m:oMathPara>
                </a14:m>
                <a:endParaRPr lang="en-GB" sz="2200" noProof="0" dirty="0"/>
              </a:p>
            </p:txBody>
          </p:sp>
        </mc:Choice>
        <mc:Fallback xmlns="">
          <p:sp>
            <p:nvSpPr>
              <p:cNvPr id="7" name="TextBox 6">
                <a:extLst>
                  <a:ext uri="{FF2B5EF4-FFF2-40B4-BE49-F238E27FC236}">
                    <a16:creationId xmlns:a16="http://schemas.microsoft.com/office/drawing/2014/main" id="{FA3EA24E-BCB6-AD76-7E46-78D9C5F3CE15}"/>
                  </a:ext>
                </a:extLst>
              </p:cNvPr>
              <p:cNvSpPr txBox="1">
                <a:spLocks noRot="1" noChangeAspect="1" noMove="1" noResize="1" noEditPoints="1" noAdjustHandles="1" noChangeArrowheads="1" noChangeShapeType="1" noTextEdit="1"/>
              </p:cNvSpPr>
              <p:nvPr/>
            </p:nvSpPr>
            <p:spPr>
              <a:xfrm>
                <a:off x="8193802" y="2816942"/>
                <a:ext cx="419877" cy="430887"/>
              </a:xfrm>
              <a:prstGeom prst="rect">
                <a:avLst/>
              </a:prstGeom>
              <a:blipFill>
                <a:blip r:embed="rId5"/>
                <a:stretch>
                  <a:fillRect l="-1449" r="-5797" b="-2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1">
                <a:extLst>
                  <a:ext uri="{FF2B5EF4-FFF2-40B4-BE49-F238E27FC236}">
                    <a16:creationId xmlns:a16="http://schemas.microsoft.com/office/drawing/2014/main" id="{4B2DFECA-5E81-BE4B-97EA-880ED47FD1C6}"/>
                  </a:ext>
                </a:extLst>
              </p:cNvPr>
              <p:cNvSpPr>
                <a:spLocks noGrp="1"/>
              </p:cNvSpPr>
              <p:nvPr>
                <p:ph idx="1"/>
              </p:nvPr>
            </p:nvSpPr>
            <p:spPr>
              <a:xfrm>
                <a:off x="850900" y="3789362"/>
                <a:ext cx="5130022" cy="2807660"/>
              </a:xfrm>
            </p:spPr>
            <p:txBody>
              <a:bodyPr vert="horz" lIns="0" tIns="0" rIns="0" bIns="0" rtlCol="0" anchor="t">
                <a:normAutofit/>
              </a:bodyPr>
              <a:lstStyle/>
              <a:p>
                <a:pPr>
                  <a:spcAft>
                    <a:spcPts val="1200"/>
                  </a:spcAft>
                </a:pPr>
                <a:r>
                  <a:rPr lang="en-GB" sz="2200" dirty="0">
                    <a:cs typeface="Arial"/>
                  </a:rPr>
                  <a:t>Without cavity/Background to cavity</a:t>
                </a:r>
                <a:r>
                  <a:rPr lang="en-GB" sz="2200" noProof="0" dirty="0">
                    <a:cs typeface="Arial"/>
                  </a:rPr>
                  <a:t>:</a:t>
                </a:r>
              </a:p>
              <a:p>
                <a:pPr marL="0" indent="0">
                  <a:buNone/>
                </a:pPr>
                <a14:m>
                  <m:oMathPara xmlns:m="http://schemas.openxmlformats.org/officeDocument/2006/math">
                    <m:oMathParaPr>
                      <m:jc m:val="centerGroup"/>
                    </m:oMathParaPr>
                    <m:oMath xmlns:m="http://schemas.openxmlformats.org/officeDocument/2006/math">
                      <m:sSub>
                        <m:sSubPr>
                          <m:ctrlPr>
                            <a:rPr lang="en-GB" sz="2200" b="0" i="1" smtClean="0">
                              <a:latin typeface="Cambria Math" panose="02040503050406030204" pitchFamily="18" charset="0"/>
                              <a:cs typeface="Arial"/>
                            </a:rPr>
                          </m:ctrlPr>
                        </m:sSubPr>
                        <m:e>
                          <m:r>
                            <a:rPr lang="en-GB" sz="2200" i="1">
                              <a:latin typeface="Cambria Math" panose="02040503050406030204" pitchFamily="18" charset="0"/>
                              <a:cs typeface="Arial"/>
                            </a:rPr>
                            <m:t>𝜑</m:t>
                          </m:r>
                        </m:e>
                        <m:sub>
                          <m:r>
                            <a:rPr lang="en-GB" sz="2200" b="0" i="1" smtClean="0">
                              <a:latin typeface="Cambria Math" panose="02040503050406030204" pitchFamily="18" charset="0"/>
                              <a:cs typeface="Arial"/>
                            </a:rPr>
                            <m:t>𝑜</m:t>
                          </m:r>
                        </m:sub>
                      </m:sSub>
                      <m:d>
                        <m:dPr>
                          <m:ctrlPr>
                            <a:rPr lang="en-GB" sz="2200" i="1">
                              <a:latin typeface="Cambria Math" panose="02040503050406030204" pitchFamily="18" charset="0"/>
                              <a:cs typeface="Arial"/>
                            </a:rPr>
                          </m:ctrlPr>
                        </m:dPr>
                        <m:e>
                          <m:r>
                            <a:rPr lang="en-GB" sz="2200" i="1">
                              <a:latin typeface="Cambria Math" panose="02040503050406030204" pitchFamily="18" charset="0"/>
                              <a:cs typeface="Arial"/>
                            </a:rPr>
                            <m:t>𝑟</m:t>
                          </m:r>
                          <m:r>
                            <a:rPr lang="en-GB" sz="2200" b="0" i="1" smtClean="0">
                              <a:latin typeface="Cambria Math" panose="02040503050406030204" pitchFamily="18" charset="0"/>
                              <a:cs typeface="Arial"/>
                            </a:rPr>
                            <m:t>,</m:t>
                          </m:r>
                          <m:r>
                            <a:rPr lang="en-GB" sz="2200" b="0" i="1" smtClean="0">
                              <a:latin typeface="Cambria Math" panose="02040503050406030204" pitchFamily="18" charset="0"/>
                              <a:cs typeface="Arial"/>
                            </a:rPr>
                            <m:t>𝜃</m:t>
                          </m:r>
                        </m:e>
                      </m:d>
                      <m:r>
                        <a:rPr lang="en-GB" sz="2200" i="1">
                          <a:latin typeface="Cambria Math" panose="02040503050406030204" pitchFamily="18" charset="0"/>
                          <a:cs typeface="Arial"/>
                        </a:rPr>
                        <m:t>=</m:t>
                      </m:r>
                      <m:sSub>
                        <m:sSubPr>
                          <m:ctrlPr>
                            <a:rPr lang="en-GB" sz="2200" i="1">
                              <a:latin typeface="Cambria Math" panose="02040503050406030204" pitchFamily="18" charset="0"/>
                              <a:cs typeface="Arial"/>
                            </a:rPr>
                          </m:ctrlPr>
                        </m:sSubPr>
                        <m:e>
                          <m:r>
                            <a:rPr lang="en-GB" sz="2200" i="1">
                              <a:latin typeface="Cambria Math" panose="02040503050406030204" pitchFamily="18" charset="0"/>
                              <a:cs typeface="Arial"/>
                            </a:rPr>
                            <m:t>𝑎</m:t>
                          </m:r>
                        </m:e>
                        <m:sub>
                          <m:r>
                            <a:rPr lang="en-GB" sz="2200" i="1">
                              <a:latin typeface="Cambria Math" panose="02040503050406030204" pitchFamily="18" charset="0"/>
                              <a:cs typeface="Arial"/>
                            </a:rPr>
                            <m:t>0</m:t>
                          </m:r>
                        </m:sub>
                      </m:sSub>
                      <m:r>
                        <a:rPr lang="en-GB" sz="2200" i="1">
                          <a:latin typeface="Cambria Math" panose="02040503050406030204" pitchFamily="18" charset="0"/>
                          <a:cs typeface="Arial"/>
                        </a:rPr>
                        <m:t>+</m:t>
                      </m:r>
                      <m:sSub>
                        <m:sSubPr>
                          <m:ctrlPr>
                            <a:rPr lang="en-GB" sz="2200" i="1">
                              <a:latin typeface="Cambria Math" panose="02040503050406030204" pitchFamily="18" charset="0"/>
                              <a:cs typeface="Arial"/>
                            </a:rPr>
                          </m:ctrlPr>
                        </m:sSubPr>
                        <m:e>
                          <m:r>
                            <a:rPr lang="en-GB" sz="2200" i="1">
                              <a:latin typeface="Cambria Math" panose="02040503050406030204" pitchFamily="18" charset="0"/>
                              <a:cs typeface="Arial"/>
                            </a:rPr>
                            <m:t>𝑎</m:t>
                          </m:r>
                        </m:e>
                        <m:sub>
                          <m:r>
                            <a:rPr lang="en-GB" sz="2200" i="1">
                              <a:latin typeface="Cambria Math" panose="02040503050406030204" pitchFamily="18" charset="0"/>
                              <a:cs typeface="Arial"/>
                            </a:rPr>
                            <m:t>1</m:t>
                          </m:r>
                        </m:sub>
                      </m:sSub>
                      <m:r>
                        <a:rPr lang="en-GB" sz="2200" i="1">
                          <a:latin typeface="Cambria Math" panose="02040503050406030204" pitchFamily="18" charset="0"/>
                          <a:cs typeface="Arial"/>
                        </a:rPr>
                        <m:t>𝑟</m:t>
                      </m:r>
                      <m:r>
                        <a:rPr lang="en-GB" sz="2200" i="1">
                          <a:latin typeface="Cambria Math" panose="02040503050406030204" pitchFamily="18" charset="0"/>
                          <a:cs typeface="Arial"/>
                        </a:rPr>
                        <m:t> </m:t>
                      </m:r>
                      <m:r>
                        <m:rPr>
                          <m:sty m:val="p"/>
                        </m:rPr>
                        <a:rPr lang="en-GB" sz="2200" i="1">
                          <a:latin typeface="Cambria Math" panose="02040503050406030204" pitchFamily="18" charset="0"/>
                          <a:cs typeface="Arial"/>
                        </a:rPr>
                        <m:t>cos</m:t>
                      </m:r>
                      <m:r>
                        <a:rPr lang="en-GB" sz="2200" i="1">
                          <a:latin typeface="Cambria Math" panose="02040503050406030204" pitchFamily="18" charset="0"/>
                          <a:cs typeface="Arial"/>
                        </a:rPr>
                        <m:t>𝜃</m:t>
                      </m:r>
                    </m:oMath>
                  </m:oMathPara>
                </a14:m>
                <a:endParaRPr lang="en-GB" sz="2200" noProof="0" dirty="0">
                  <a:cs typeface="Arial"/>
                </a:endParaRPr>
              </a:p>
              <a:p>
                <a:endParaRPr lang="en-GB" sz="2200" noProof="0" dirty="0">
                  <a:cs typeface="Arial"/>
                </a:endParaRPr>
              </a:p>
              <a:p>
                <a:r>
                  <a:rPr lang="en-GB" sz="2200" noProof="0" dirty="0">
                    <a:cs typeface="Arial"/>
                  </a:rPr>
                  <a:t>Inside cavity:</a:t>
                </a:r>
                <a:endParaRPr lang="en-GB" sz="2200" i="1" noProof="0" dirty="0">
                  <a:latin typeface="Cambria Math" panose="02040503050406030204" pitchFamily="18" charset="0"/>
                  <a:cs typeface="Arial"/>
                </a:endParaRPr>
              </a:p>
              <a:p>
                <a:pPr marL="0" indent="0">
                  <a:buNone/>
                </a:pPr>
                <a14:m>
                  <m:oMathPara xmlns:m="http://schemas.openxmlformats.org/officeDocument/2006/math">
                    <m:oMathParaPr>
                      <m:jc m:val="centerGroup"/>
                    </m:oMathParaPr>
                    <m:oMath xmlns:m="http://schemas.openxmlformats.org/officeDocument/2006/math">
                      <m:sSub>
                        <m:sSubPr>
                          <m:ctrlPr>
                            <a:rPr lang="en-GB" sz="2200" b="0" i="1" noProof="0" smtClean="0">
                              <a:latin typeface="Cambria Math" panose="02040503050406030204" pitchFamily="18" charset="0"/>
                              <a:cs typeface="Arial"/>
                            </a:rPr>
                          </m:ctrlPr>
                        </m:sSubPr>
                        <m:e>
                          <m:r>
                            <a:rPr lang="en-GB" sz="2200" b="0" i="1" noProof="0" smtClean="0">
                              <a:latin typeface="Cambria Math" panose="02040503050406030204" pitchFamily="18" charset="0"/>
                              <a:cs typeface="Arial"/>
                            </a:rPr>
                            <m:t>𝜑</m:t>
                          </m:r>
                        </m:e>
                        <m:sub>
                          <m:r>
                            <a:rPr lang="en-GB" sz="2200" b="0" i="1" noProof="0" smtClean="0">
                              <a:latin typeface="Cambria Math" panose="02040503050406030204" pitchFamily="18" charset="0"/>
                              <a:cs typeface="Arial"/>
                            </a:rPr>
                            <m:t>𝑖</m:t>
                          </m:r>
                        </m:sub>
                      </m:sSub>
                      <m:d>
                        <m:dPr>
                          <m:ctrlPr>
                            <a:rPr lang="en-GB" sz="2200" i="1" noProof="0">
                              <a:latin typeface="Cambria Math" panose="02040503050406030204" pitchFamily="18" charset="0"/>
                              <a:cs typeface="Arial"/>
                            </a:rPr>
                          </m:ctrlPr>
                        </m:dPr>
                        <m:e>
                          <m:r>
                            <a:rPr lang="en-GB" sz="2200" i="1" noProof="0">
                              <a:latin typeface="Cambria Math" panose="02040503050406030204" pitchFamily="18" charset="0"/>
                              <a:cs typeface="Arial"/>
                            </a:rPr>
                            <m:t>𝑟</m:t>
                          </m:r>
                          <m:r>
                            <a:rPr lang="en-GB" sz="2200" b="0" i="1" noProof="0" smtClean="0">
                              <a:latin typeface="Cambria Math" panose="02040503050406030204" pitchFamily="18" charset="0"/>
                              <a:cs typeface="Arial"/>
                            </a:rPr>
                            <m:t>,</m:t>
                          </m:r>
                          <m:r>
                            <a:rPr lang="en-GB" sz="2200" b="0" i="1" noProof="0" smtClean="0">
                              <a:latin typeface="Cambria Math" panose="02040503050406030204" pitchFamily="18" charset="0"/>
                              <a:cs typeface="Arial"/>
                            </a:rPr>
                            <m:t>𝜃</m:t>
                          </m:r>
                        </m:e>
                      </m:d>
                      <m:r>
                        <a:rPr lang="en-GB" sz="2200" i="1" noProof="0">
                          <a:latin typeface="Cambria Math" panose="02040503050406030204" pitchFamily="18" charset="0"/>
                          <a:cs typeface="Arial"/>
                        </a:rPr>
                        <m:t>=</m:t>
                      </m:r>
                      <m:sSub>
                        <m:sSubPr>
                          <m:ctrlPr>
                            <a:rPr lang="en-GB" sz="2200" i="1" noProof="0">
                              <a:latin typeface="Cambria Math" panose="02040503050406030204" pitchFamily="18" charset="0"/>
                              <a:cs typeface="Arial"/>
                            </a:rPr>
                          </m:ctrlPr>
                        </m:sSubPr>
                        <m:e>
                          <m:r>
                            <a:rPr lang="en-GB" sz="2200" b="0" i="1" noProof="0" smtClean="0">
                              <a:latin typeface="Cambria Math" panose="02040503050406030204" pitchFamily="18" charset="0"/>
                              <a:cs typeface="Arial"/>
                            </a:rPr>
                            <m:t>𝐴</m:t>
                          </m:r>
                        </m:e>
                        <m:sub>
                          <m:r>
                            <a:rPr lang="en-GB" sz="2200" i="1" noProof="0">
                              <a:latin typeface="Cambria Math" panose="02040503050406030204" pitchFamily="18" charset="0"/>
                              <a:cs typeface="Arial"/>
                            </a:rPr>
                            <m:t>0</m:t>
                          </m:r>
                        </m:sub>
                      </m:sSub>
                      <m:r>
                        <a:rPr lang="en-GB" sz="2200" i="1" noProof="0">
                          <a:latin typeface="Cambria Math" panose="02040503050406030204" pitchFamily="18" charset="0"/>
                          <a:cs typeface="Arial"/>
                        </a:rPr>
                        <m:t>+</m:t>
                      </m:r>
                      <m:sSub>
                        <m:sSubPr>
                          <m:ctrlPr>
                            <a:rPr lang="en-GB" sz="2200" i="1" noProof="0">
                              <a:latin typeface="Cambria Math" panose="02040503050406030204" pitchFamily="18" charset="0"/>
                              <a:cs typeface="Arial"/>
                            </a:rPr>
                          </m:ctrlPr>
                        </m:sSubPr>
                        <m:e>
                          <m:r>
                            <a:rPr lang="en-GB" sz="2200" b="0" i="1" noProof="0" smtClean="0">
                              <a:latin typeface="Cambria Math" panose="02040503050406030204" pitchFamily="18" charset="0"/>
                              <a:cs typeface="Arial"/>
                            </a:rPr>
                            <m:t>𝐴</m:t>
                          </m:r>
                        </m:e>
                        <m:sub>
                          <m:r>
                            <a:rPr lang="en-GB" sz="2200" i="1" noProof="0">
                              <a:latin typeface="Cambria Math" panose="02040503050406030204" pitchFamily="18" charset="0"/>
                              <a:cs typeface="Arial"/>
                            </a:rPr>
                            <m:t>1</m:t>
                          </m:r>
                        </m:sub>
                      </m:sSub>
                      <m:r>
                        <a:rPr lang="en-GB" sz="2200" i="1" noProof="0">
                          <a:latin typeface="Cambria Math" panose="02040503050406030204" pitchFamily="18" charset="0"/>
                          <a:cs typeface="Arial"/>
                        </a:rPr>
                        <m:t>𝑟</m:t>
                      </m:r>
                      <m:r>
                        <a:rPr lang="en-GB" sz="2200" i="1" noProof="0">
                          <a:latin typeface="Cambria Math" panose="02040503050406030204" pitchFamily="18" charset="0"/>
                          <a:cs typeface="Arial"/>
                        </a:rPr>
                        <m:t> </m:t>
                      </m:r>
                      <m:r>
                        <m:rPr>
                          <m:sty m:val="p"/>
                        </m:rPr>
                        <a:rPr lang="en-GB" sz="2200" i="1" noProof="0">
                          <a:latin typeface="Cambria Math" panose="02040503050406030204" pitchFamily="18" charset="0"/>
                          <a:cs typeface="Arial"/>
                        </a:rPr>
                        <m:t>cos</m:t>
                      </m:r>
                      <m:r>
                        <a:rPr lang="en-GB" sz="2200" i="1" noProof="0">
                          <a:latin typeface="Cambria Math" panose="02040503050406030204" pitchFamily="18" charset="0"/>
                          <a:cs typeface="Arial"/>
                        </a:rPr>
                        <m:t>𝜃</m:t>
                      </m:r>
                    </m:oMath>
                  </m:oMathPara>
                </a14:m>
                <a:endParaRPr lang="en-GB" sz="2200" noProof="0" dirty="0">
                  <a:cs typeface="Arial"/>
                </a:endParaRPr>
              </a:p>
            </p:txBody>
          </p:sp>
        </mc:Choice>
        <mc:Fallback xmlns="">
          <p:sp>
            <p:nvSpPr>
              <p:cNvPr id="12" name="Content Placeholder 1">
                <a:extLst>
                  <a:ext uri="{FF2B5EF4-FFF2-40B4-BE49-F238E27FC236}">
                    <a16:creationId xmlns:a16="http://schemas.microsoft.com/office/drawing/2014/main" id="{4B2DFECA-5E81-BE4B-97EA-880ED47FD1C6}"/>
                  </a:ext>
                </a:extLst>
              </p:cNvPr>
              <p:cNvSpPr>
                <a:spLocks noGrp="1" noRot="1" noChangeAspect="1" noMove="1" noResize="1" noEditPoints="1" noAdjustHandles="1" noChangeArrowheads="1" noChangeShapeType="1" noTextEdit="1"/>
              </p:cNvSpPr>
              <p:nvPr>
                <p:ph idx="1"/>
              </p:nvPr>
            </p:nvSpPr>
            <p:spPr>
              <a:xfrm>
                <a:off x="850900" y="3789362"/>
                <a:ext cx="5130022" cy="2807660"/>
              </a:xfrm>
              <a:blipFill>
                <a:blip r:embed="rId6"/>
                <a:stretch>
                  <a:fillRect l="-3092" t="-4348"/>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2EA54A20-20FC-0298-7F64-0D53B75225F5}"/>
              </a:ext>
            </a:extLst>
          </p:cNvPr>
          <p:cNvCxnSpPr>
            <a:cxnSpLocks/>
          </p:cNvCxnSpPr>
          <p:nvPr/>
        </p:nvCxnSpPr>
        <p:spPr>
          <a:xfrm>
            <a:off x="8856173" y="3798693"/>
            <a:ext cx="1725051" cy="2163568"/>
          </a:xfrm>
          <a:prstGeom prst="straightConnector1">
            <a:avLst/>
          </a:prstGeom>
          <a:ln w="28575">
            <a:solidFill>
              <a:schemeClr val="tx2">
                <a:alpha val="72157"/>
              </a:schemeClr>
            </a:solidFill>
            <a:prstDash val="sys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6F706AE-321E-22A7-532A-EBCDF2E4A25C}"/>
                  </a:ext>
                </a:extLst>
              </p:cNvPr>
              <p:cNvSpPr txBox="1"/>
              <p:nvPr/>
            </p:nvSpPr>
            <p:spPr>
              <a:xfrm>
                <a:off x="11196023" y="4899705"/>
                <a:ext cx="298579"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200" b="0" i="1" noProof="0" smtClean="0">
                          <a:latin typeface="Cambria Math" panose="02040503050406030204" pitchFamily="18" charset="0"/>
                          <a:cs typeface="Arial"/>
                        </a:rPr>
                        <m:t>𝜃</m:t>
                      </m:r>
                    </m:oMath>
                  </m:oMathPara>
                </a14:m>
                <a:endParaRPr lang="en-GB" sz="2200" noProof="0" dirty="0"/>
              </a:p>
            </p:txBody>
          </p:sp>
        </mc:Choice>
        <mc:Fallback xmlns="">
          <p:sp>
            <p:nvSpPr>
              <p:cNvPr id="25" name="TextBox 24">
                <a:extLst>
                  <a:ext uri="{FF2B5EF4-FFF2-40B4-BE49-F238E27FC236}">
                    <a16:creationId xmlns:a16="http://schemas.microsoft.com/office/drawing/2014/main" id="{76F706AE-321E-22A7-532A-EBCDF2E4A25C}"/>
                  </a:ext>
                </a:extLst>
              </p:cNvPr>
              <p:cNvSpPr txBox="1">
                <a:spLocks noRot="1" noChangeAspect="1" noMove="1" noResize="1" noEditPoints="1" noAdjustHandles="1" noChangeArrowheads="1" noChangeShapeType="1" noTextEdit="1"/>
              </p:cNvSpPr>
              <p:nvPr/>
            </p:nvSpPr>
            <p:spPr>
              <a:xfrm>
                <a:off x="11196023" y="4899705"/>
                <a:ext cx="298579" cy="430887"/>
              </a:xfrm>
              <a:prstGeom prst="rect">
                <a:avLst/>
              </a:prstGeom>
              <a:blipFill>
                <a:blip r:embed="rId7"/>
                <a:stretch>
                  <a:fillRect l="-2041" r="-16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BB7F0A1-54F8-B10E-63E9-55768E4943BA}"/>
                  </a:ext>
                </a:extLst>
              </p:cNvPr>
              <p:cNvSpPr txBox="1"/>
              <p:nvPr/>
            </p:nvSpPr>
            <p:spPr>
              <a:xfrm>
                <a:off x="10950019" y="3433894"/>
                <a:ext cx="345232"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200" i="1" noProof="0" smtClean="0">
                          <a:latin typeface="Cambria Math" panose="02040503050406030204" pitchFamily="18" charset="0"/>
                          <a:cs typeface="Arial"/>
                        </a:rPr>
                        <m:t>𝑟</m:t>
                      </m:r>
                    </m:oMath>
                  </m:oMathPara>
                </a14:m>
                <a:endParaRPr lang="en-GB" sz="2200" noProof="0" dirty="0"/>
              </a:p>
            </p:txBody>
          </p:sp>
        </mc:Choice>
        <mc:Fallback xmlns="">
          <p:sp>
            <p:nvSpPr>
              <p:cNvPr id="27" name="TextBox 26">
                <a:extLst>
                  <a:ext uri="{FF2B5EF4-FFF2-40B4-BE49-F238E27FC236}">
                    <a16:creationId xmlns:a16="http://schemas.microsoft.com/office/drawing/2014/main" id="{DBB7F0A1-54F8-B10E-63E9-55768E4943BA}"/>
                  </a:ext>
                </a:extLst>
              </p:cNvPr>
              <p:cNvSpPr txBox="1">
                <a:spLocks noRot="1" noChangeAspect="1" noMove="1" noResize="1" noEditPoints="1" noAdjustHandles="1" noChangeArrowheads="1" noChangeShapeType="1" noTextEdit="1"/>
              </p:cNvSpPr>
              <p:nvPr/>
            </p:nvSpPr>
            <p:spPr>
              <a:xfrm>
                <a:off x="10950019" y="3433894"/>
                <a:ext cx="345232" cy="430887"/>
              </a:xfrm>
              <a:prstGeom prst="rect">
                <a:avLst/>
              </a:prstGeom>
              <a:blipFill>
                <a:blip r:embed="rId8"/>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ACE9DCB9-91B5-4966-1FB8-7D98AF9ACE35}"/>
              </a:ext>
            </a:extLst>
          </p:cNvPr>
          <p:cNvCxnSpPr>
            <a:cxnSpLocks/>
          </p:cNvCxnSpPr>
          <p:nvPr/>
        </p:nvCxnSpPr>
        <p:spPr>
          <a:xfrm>
            <a:off x="8855854" y="3795712"/>
            <a:ext cx="2676784" cy="3810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735E216-7B15-2F91-42DD-28F2D8FC4861}"/>
              </a:ext>
            </a:extLst>
          </p:cNvPr>
          <p:cNvCxnSpPr>
            <a:cxnSpLocks/>
            <a:endCxn id="6" idx="1"/>
          </p:cNvCxnSpPr>
          <p:nvPr/>
        </p:nvCxnSpPr>
        <p:spPr>
          <a:xfrm flipH="1" flipV="1">
            <a:off x="7404403" y="2336433"/>
            <a:ext cx="1451451" cy="14592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9B6CACC-0A3C-0BAC-4543-1D2EEF713EEB}"/>
              </a:ext>
            </a:extLst>
          </p:cNvPr>
          <p:cNvCxnSpPr>
            <a:cxnSpLocks/>
          </p:cNvCxnSpPr>
          <p:nvPr/>
        </p:nvCxnSpPr>
        <p:spPr>
          <a:xfrm flipH="1" flipV="1">
            <a:off x="7170723" y="3243263"/>
            <a:ext cx="1685926" cy="5522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6361873-F74A-E494-0FF8-B28F29E264C4}"/>
              </a:ext>
            </a:extLst>
          </p:cNvPr>
          <p:cNvSpPr/>
          <p:nvPr/>
        </p:nvSpPr>
        <p:spPr>
          <a:xfrm>
            <a:off x="8818211" y="3755003"/>
            <a:ext cx="78809" cy="78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082774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69521-CFE9-A569-8270-81738D26B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3D414C-15D2-7FA9-5BDF-2D40CDC59D6C}"/>
              </a:ext>
            </a:extLst>
          </p:cNvPr>
          <p:cNvSpPr>
            <a:spLocks noGrp="1"/>
          </p:cNvSpPr>
          <p:nvPr>
            <p:ph type="title"/>
          </p:nvPr>
        </p:nvSpPr>
        <p:spPr>
          <a:xfrm>
            <a:off x="1325563" y="0"/>
            <a:ext cx="4313237" cy="900000"/>
          </a:xfrm>
        </p:spPr>
        <p:txBody>
          <a:bodyPr/>
          <a:lstStyle/>
          <a:p>
            <a:r>
              <a:rPr lang="en-GB" noProof="0" dirty="0"/>
              <a:t>Impact of Cavity</a:t>
            </a:r>
          </a:p>
        </p:txBody>
      </p:sp>
      <p:pic>
        <p:nvPicPr>
          <p:cNvPr id="5" name="Content Placeholder 4">
            <a:extLst>
              <a:ext uri="{FF2B5EF4-FFF2-40B4-BE49-F238E27FC236}">
                <a16:creationId xmlns:a16="http://schemas.microsoft.com/office/drawing/2014/main" id="{3CE3AE64-3387-632D-FCB3-255BC7C8B0D0}"/>
              </a:ext>
            </a:extLst>
          </p:cNvPr>
          <p:cNvPicPr>
            <a:picLocks noGrp="1" noChangeAspect="1"/>
          </p:cNvPicPr>
          <p:nvPr>
            <p:ph idx="1"/>
          </p:nvPr>
        </p:nvPicPr>
        <p:blipFill>
          <a:blip r:embed="rId3"/>
          <a:stretch>
            <a:fillRect/>
          </a:stretch>
        </p:blipFill>
        <p:spPr>
          <a:xfrm>
            <a:off x="138575" y="1268089"/>
            <a:ext cx="6387133" cy="4904111"/>
          </a:xfrm>
          <a:prstGeom prst="rect">
            <a:avLst/>
          </a:prstGeom>
        </p:spPr>
      </p:pic>
      <p:sp>
        <p:nvSpPr>
          <p:cNvPr id="4" name="Slide Number Placeholder 3">
            <a:extLst>
              <a:ext uri="{FF2B5EF4-FFF2-40B4-BE49-F238E27FC236}">
                <a16:creationId xmlns:a16="http://schemas.microsoft.com/office/drawing/2014/main" id="{6E948790-8048-36E0-0A95-87D9A951EBA1}"/>
              </a:ext>
            </a:extLst>
          </p:cNvPr>
          <p:cNvSpPr>
            <a:spLocks noGrp="1"/>
          </p:cNvSpPr>
          <p:nvPr>
            <p:ph type="sldNum" sz="quarter" idx="4"/>
          </p:nvPr>
        </p:nvSpPr>
        <p:spPr/>
        <p:txBody>
          <a:bodyPr/>
          <a:lstStyle/>
          <a:p>
            <a:fld id="{820EACED-CA5D-B048-836B-BF30EF0E914A}" type="slidenum">
              <a:rPr lang="en-GB" noProof="0" smtClean="0"/>
              <a:pPr/>
              <a:t>14</a:t>
            </a:fld>
            <a:endParaRPr lang="en-GB" noProof="0" dirty="0"/>
          </a:p>
        </p:txBody>
      </p:sp>
      <p:sp>
        <p:nvSpPr>
          <p:cNvPr id="6" name="TextBox 5">
            <a:extLst>
              <a:ext uri="{FF2B5EF4-FFF2-40B4-BE49-F238E27FC236}">
                <a16:creationId xmlns:a16="http://schemas.microsoft.com/office/drawing/2014/main" id="{006CFE77-005D-4CB9-24F0-111A1BB1BEE3}"/>
              </a:ext>
            </a:extLst>
          </p:cNvPr>
          <p:cNvSpPr txBox="1"/>
          <p:nvPr/>
        </p:nvSpPr>
        <p:spPr>
          <a:xfrm>
            <a:off x="2045494" y="6466217"/>
            <a:ext cx="8101012" cy="261610"/>
          </a:xfrm>
          <a:prstGeom prst="rect">
            <a:avLst/>
          </a:prstGeom>
          <a:noFill/>
        </p:spPr>
        <p:txBody>
          <a:bodyPr wrap="square">
            <a:spAutoFit/>
          </a:bodyPr>
          <a:lstStyle/>
          <a:p>
            <a:r>
              <a:rPr lang="en-GB" sz="1100" b="0" i="0" noProof="0" dirty="0">
                <a:solidFill>
                  <a:srgbClr val="2C3E50"/>
                </a:solidFill>
                <a:effectLst/>
                <a:latin typeface="Calibri" panose="020F0502020204030204" pitchFamily="34" charset="0"/>
              </a:rPr>
              <a:t>Burrage C, A.M</a:t>
            </a:r>
            <a:r>
              <a:rPr lang="en-GB" sz="1100" dirty="0">
                <a:solidFill>
                  <a:srgbClr val="2C3E50"/>
                </a:solidFill>
                <a:latin typeface="Calibri" panose="020F0502020204030204" pitchFamily="34" charset="0"/>
              </a:rPr>
              <a:t>.</a:t>
            </a:r>
            <a:r>
              <a:rPr lang="en-GB" sz="1100" b="0" i="0" noProof="0" dirty="0">
                <a:solidFill>
                  <a:srgbClr val="2C3E50"/>
                </a:solidFill>
                <a:effectLst/>
                <a:latin typeface="Calibri" panose="020F0502020204030204" pitchFamily="34" charset="0"/>
              </a:rPr>
              <a:t>, Ross MP, Rybka G, </a:t>
            </a:r>
            <a:r>
              <a:rPr lang="en-GB" sz="1100" b="0" i="0" noProof="0" dirty="0" err="1">
                <a:solidFill>
                  <a:srgbClr val="2C3E50"/>
                </a:solidFill>
                <a:effectLst/>
                <a:latin typeface="Calibri" panose="020F0502020204030204" pitchFamily="34" charset="0"/>
              </a:rPr>
              <a:t>Todarello</a:t>
            </a:r>
            <a:r>
              <a:rPr lang="en-GB" sz="1100" b="0" i="0" noProof="0" dirty="0">
                <a:solidFill>
                  <a:srgbClr val="2C3E50"/>
                </a:solidFill>
                <a:effectLst/>
                <a:latin typeface="Calibri" panose="020F0502020204030204" pitchFamily="34" charset="0"/>
              </a:rPr>
              <a:t> E. Impact of cavities on the detection of quadratically coupled ultra-light dark matter</a:t>
            </a:r>
            <a:endParaRPr lang="en-GB" sz="1100" noProof="0" dirty="0"/>
          </a:p>
        </p:txBody>
      </p:sp>
      <p:sp>
        <p:nvSpPr>
          <p:cNvPr id="3" name="Rectangle 2">
            <a:extLst>
              <a:ext uri="{FF2B5EF4-FFF2-40B4-BE49-F238E27FC236}">
                <a16:creationId xmlns:a16="http://schemas.microsoft.com/office/drawing/2014/main" id="{4D09C51B-1865-A27F-8B30-7079624318C6}"/>
              </a:ext>
            </a:extLst>
          </p:cNvPr>
          <p:cNvSpPr/>
          <p:nvPr/>
        </p:nvSpPr>
        <p:spPr>
          <a:xfrm>
            <a:off x="5395914" y="1623527"/>
            <a:ext cx="874258" cy="25192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811358D-2D99-BC35-7A7F-18042F1DA1DD}"/>
                  </a:ext>
                </a:extLst>
              </p:cNvPr>
              <p:cNvSpPr txBox="1"/>
              <p:nvPr/>
            </p:nvSpPr>
            <p:spPr>
              <a:xfrm>
                <a:off x="5364087" y="1598065"/>
                <a:ext cx="93791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b="0" i="1" smtClean="0">
                              <a:solidFill>
                                <a:srgbClr val="000000">
                                  <a:alpha val="73000"/>
                                </a:srgbClr>
                              </a:solidFill>
                              <a:latin typeface="Cambria Math" panose="02040503050406030204" pitchFamily="18" charset="0"/>
                            </a:rPr>
                          </m:ctrlPr>
                        </m:dPr>
                        <m:e>
                          <m:r>
                            <a:rPr lang="en-GB" b="0" i="1" smtClean="0">
                              <a:solidFill>
                                <a:srgbClr val="000000">
                                  <a:alpha val="73000"/>
                                </a:srgbClr>
                              </a:solidFill>
                              <a:latin typeface="Cambria Math" panose="02040503050406030204" pitchFamily="18" charset="0"/>
                            </a:rPr>
                            <m:t>𝛼</m:t>
                          </m:r>
                        </m:e>
                      </m:d>
                      <m:sSub>
                        <m:sSubPr>
                          <m:ctrlPr>
                            <a:rPr lang="en-GB" b="0" i="1" noProof="0" smtClean="0">
                              <a:solidFill>
                                <a:srgbClr val="000000">
                                  <a:alpha val="73000"/>
                                </a:srgbClr>
                              </a:solidFill>
                              <a:latin typeface="Cambria Math" panose="02040503050406030204" pitchFamily="18" charset="0"/>
                            </a:rPr>
                          </m:ctrlPr>
                        </m:sSubPr>
                        <m:e>
                          <m:r>
                            <a:rPr lang="en-GB" b="0" i="1" noProof="0" smtClean="0">
                              <a:solidFill>
                                <a:srgbClr val="000000">
                                  <a:alpha val="73000"/>
                                </a:srgbClr>
                              </a:solidFill>
                              <a:latin typeface="Cambria Math" panose="02040503050406030204" pitchFamily="18" charset="0"/>
                            </a:rPr>
                            <m:t>=</m:t>
                          </m:r>
                          <m:r>
                            <a:rPr lang="en-GB" b="0" i="1" noProof="0" smtClean="0">
                              <a:solidFill>
                                <a:srgbClr val="000000">
                                  <a:alpha val="73000"/>
                                </a:srgbClr>
                              </a:solidFill>
                              <a:latin typeface="Cambria Math" panose="02040503050406030204" pitchFamily="18" charset="0"/>
                            </a:rPr>
                            <m:t>𝛼</m:t>
                          </m:r>
                        </m:e>
                        <m:sub>
                          <m:r>
                            <a:rPr lang="en-GB" b="0" i="1" noProof="0" smtClean="0">
                              <a:solidFill>
                                <a:srgbClr val="000000">
                                  <a:alpha val="73000"/>
                                </a:srgbClr>
                              </a:solidFill>
                              <a:latin typeface="Cambria Math" panose="02040503050406030204" pitchFamily="18" charset="0"/>
                            </a:rPr>
                            <m:t>𝑐</m:t>
                          </m:r>
                        </m:sub>
                      </m:sSub>
                    </m:oMath>
                  </m:oMathPara>
                </a14:m>
                <a:endParaRPr lang="en-GB" b="0" noProof="0" dirty="0">
                  <a:solidFill>
                    <a:schemeClr val="tx1">
                      <a:alpha val="73000"/>
                    </a:schemeClr>
                  </a:solidFill>
                </a:endParaRPr>
              </a:p>
            </p:txBody>
          </p:sp>
        </mc:Choice>
        <mc:Fallback xmlns="">
          <p:sp>
            <p:nvSpPr>
              <p:cNvPr id="7" name="TextBox 6">
                <a:extLst>
                  <a:ext uri="{FF2B5EF4-FFF2-40B4-BE49-F238E27FC236}">
                    <a16:creationId xmlns:a16="http://schemas.microsoft.com/office/drawing/2014/main" id="{C811358D-2D99-BC35-7A7F-18042F1DA1DD}"/>
                  </a:ext>
                </a:extLst>
              </p:cNvPr>
              <p:cNvSpPr txBox="1">
                <a:spLocks noRot="1" noChangeAspect="1" noMove="1" noResize="1" noEditPoints="1" noAdjustHandles="1" noChangeArrowheads="1" noChangeShapeType="1" noTextEdit="1"/>
              </p:cNvSpPr>
              <p:nvPr/>
            </p:nvSpPr>
            <p:spPr>
              <a:xfrm>
                <a:off x="5364087" y="1598065"/>
                <a:ext cx="937912" cy="276999"/>
              </a:xfrm>
              <a:prstGeom prst="rect">
                <a:avLst/>
              </a:prstGeom>
              <a:blipFill>
                <a:blip r:embed="rId4"/>
                <a:stretch>
                  <a:fillRect b="-1087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48623934-9F48-64FC-FEF3-8E150B16E1E9}"/>
              </a:ext>
            </a:extLst>
          </p:cNvPr>
          <p:cNvPicPr>
            <a:picLocks noChangeAspect="1"/>
          </p:cNvPicPr>
          <p:nvPr/>
        </p:nvPicPr>
        <p:blipFill>
          <a:blip r:embed="rId5"/>
          <a:srcRect b="17936"/>
          <a:stretch>
            <a:fillRect/>
          </a:stretch>
        </p:blipFill>
        <p:spPr>
          <a:xfrm>
            <a:off x="13085601" y="990878"/>
            <a:ext cx="3708716" cy="2247110"/>
          </a:xfrm>
          <a:prstGeom prst="rect">
            <a:avLst/>
          </a:prstGeom>
        </p:spPr>
      </p:pic>
      <p:pic>
        <p:nvPicPr>
          <p:cNvPr id="11" name="Picture 10">
            <a:extLst>
              <a:ext uri="{FF2B5EF4-FFF2-40B4-BE49-F238E27FC236}">
                <a16:creationId xmlns:a16="http://schemas.microsoft.com/office/drawing/2014/main" id="{FB9EDDA4-AEFF-343C-5F86-FBF967A486F5}"/>
              </a:ext>
            </a:extLst>
          </p:cNvPr>
          <p:cNvPicPr>
            <a:picLocks noChangeAspect="1"/>
          </p:cNvPicPr>
          <p:nvPr/>
        </p:nvPicPr>
        <p:blipFill>
          <a:blip r:embed="rId6"/>
          <a:srcRect b="12488"/>
          <a:stretch>
            <a:fillRect/>
          </a:stretch>
        </p:blipFill>
        <p:spPr>
          <a:xfrm>
            <a:off x="13085601" y="3720144"/>
            <a:ext cx="3774202" cy="2114652"/>
          </a:xfrm>
          <a:prstGeom prst="rect">
            <a:avLst/>
          </a:prstGeom>
        </p:spPr>
      </p:pic>
      <mc:AlternateContent xmlns:mc="http://schemas.openxmlformats.org/markup-compatibility/2006" xmlns:a14="http://schemas.microsoft.com/office/drawing/2010/main">
        <mc:Choice Requires="a14">
          <p:sp>
            <p:nvSpPr>
              <p:cNvPr id="15" name="Content Placeholder 1">
                <a:extLst>
                  <a:ext uri="{FF2B5EF4-FFF2-40B4-BE49-F238E27FC236}">
                    <a16:creationId xmlns:a16="http://schemas.microsoft.com/office/drawing/2014/main" id="{FBC64860-8F2D-981A-9B47-FE383D8FA7C2}"/>
                  </a:ext>
                </a:extLst>
              </p:cNvPr>
              <p:cNvSpPr txBox="1">
                <a:spLocks/>
              </p:cNvSpPr>
              <p:nvPr/>
            </p:nvSpPr>
            <p:spPr>
              <a:xfrm>
                <a:off x="7399486" y="2271227"/>
                <a:ext cx="4159519" cy="3805723"/>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noProof="0" dirty="0">
                    <a:cs typeface="Arial"/>
                  </a:rPr>
                  <a:t>Change in behaviour around:</a:t>
                </a:r>
              </a:p>
              <a:p>
                <a:pPr marL="0" indent="0">
                  <a:buNone/>
                </a:pPr>
                <a:r>
                  <a:rPr lang="en-GB" sz="2000" noProof="0" dirty="0">
                    <a:cs typeface="Arial"/>
                  </a:rPr>
                  <a:t>	</a:t>
                </a:r>
              </a:p>
              <a:p>
                <a:pPr marL="0" indent="0">
                  <a:buNone/>
                </a:pPr>
                <a:endParaRPr lang="en-GB" sz="2000" noProof="0" dirty="0">
                  <a:cs typeface="Arial"/>
                </a:endParaRPr>
              </a:p>
              <a:p>
                <a:endParaRPr lang="en-GB" sz="2000" noProof="0" dirty="0">
                  <a:cs typeface="Arial"/>
                </a:endParaRPr>
              </a:p>
              <a:p>
                <a14:m>
                  <m:oMath xmlns:m="http://schemas.openxmlformats.org/officeDocument/2006/math">
                    <m:r>
                      <a:rPr lang="en-GB" sz="2000" b="0" i="1" noProof="0" smtClean="0">
                        <a:latin typeface="Cambria Math" panose="02040503050406030204" pitchFamily="18" charset="0"/>
                        <a:cs typeface="Arial"/>
                      </a:rPr>
                      <m:t>𝛼</m:t>
                    </m:r>
                    <m:r>
                      <a:rPr lang="en-GB" sz="2000" b="0" i="1" noProof="0" smtClean="0">
                        <a:latin typeface="Cambria Math" panose="02040503050406030204" pitchFamily="18" charset="0"/>
                        <a:cs typeface="Arial"/>
                      </a:rPr>
                      <m:t>&gt;0</m:t>
                    </m:r>
                  </m:oMath>
                </a14:m>
                <a:r>
                  <a:rPr lang="en-GB" sz="2000" noProof="0" dirty="0">
                    <a:cs typeface="Arial"/>
                  </a:rPr>
                  <a:t>: Field exponentially 		  suppressed</a:t>
                </a:r>
              </a:p>
              <a:p>
                <a:endParaRPr lang="en-GB" sz="2000" noProof="0" dirty="0">
                  <a:cs typeface="Arial"/>
                </a:endParaRPr>
              </a:p>
              <a:p>
                <a14:m>
                  <m:oMath xmlns:m="http://schemas.openxmlformats.org/officeDocument/2006/math">
                    <m:r>
                      <a:rPr lang="en-GB" sz="2000" i="1" noProof="0">
                        <a:latin typeface="Cambria Math" panose="02040503050406030204" pitchFamily="18" charset="0"/>
                        <a:cs typeface="Arial"/>
                      </a:rPr>
                      <m:t>𝛼</m:t>
                    </m:r>
                    <m:r>
                      <a:rPr lang="en-GB" sz="2000" b="0" i="1" noProof="0" smtClean="0">
                        <a:latin typeface="Cambria Math" panose="02040503050406030204" pitchFamily="18" charset="0"/>
                        <a:cs typeface="Arial"/>
                      </a:rPr>
                      <m:t>&lt;</m:t>
                    </m:r>
                    <m:r>
                      <a:rPr lang="en-GB" sz="2000" i="1" noProof="0">
                        <a:latin typeface="Cambria Math" panose="02040503050406030204" pitchFamily="18" charset="0"/>
                        <a:cs typeface="Arial"/>
                      </a:rPr>
                      <m:t>0</m:t>
                    </m:r>
                  </m:oMath>
                </a14:m>
                <a:r>
                  <a:rPr lang="en-GB" sz="2000" noProof="0" dirty="0">
                    <a:cs typeface="Arial"/>
                  </a:rPr>
                  <a:t>: Field suppressed as power 	  law suppressed</a:t>
                </a:r>
              </a:p>
              <a:p>
                <a:endParaRPr lang="en-GB" sz="2000" noProof="0" dirty="0">
                  <a:cs typeface="Arial"/>
                </a:endParaRPr>
              </a:p>
            </p:txBody>
          </p:sp>
        </mc:Choice>
        <mc:Fallback xmlns="">
          <p:sp>
            <p:nvSpPr>
              <p:cNvPr id="15" name="Content Placeholder 1">
                <a:extLst>
                  <a:ext uri="{FF2B5EF4-FFF2-40B4-BE49-F238E27FC236}">
                    <a16:creationId xmlns:a16="http://schemas.microsoft.com/office/drawing/2014/main" id="{FBC64860-8F2D-981A-9B47-FE383D8FA7C2}"/>
                  </a:ext>
                </a:extLst>
              </p:cNvPr>
              <p:cNvSpPr txBox="1">
                <a:spLocks noRot="1" noChangeAspect="1" noMove="1" noResize="1" noEditPoints="1" noAdjustHandles="1" noChangeArrowheads="1" noChangeShapeType="1" noTextEdit="1"/>
              </p:cNvSpPr>
              <p:nvPr/>
            </p:nvSpPr>
            <p:spPr>
              <a:xfrm>
                <a:off x="7399486" y="2271227"/>
                <a:ext cx="4159519" cy="3805723"/>
              </a:xfrm>
              <a:prstGeom prst="rect">
                <a:avLst/>
              </a:prstGeom>
              <a:blipFill>
                <a:blip r:embed="rId7"/>
                <a:stretch>
                  <a:fillRect l="-3519" t="-2724" r="-2493"/>
                </a:stretch>
              </a:blipFill>
            </p:spPr>
            <p:txBody>
              <a:bodyPr/>
              <a:lstStyle/>
              <a:p>
                <a:r>
                  <a:rPr lang="en-US">
                    <a:noFill/>
                  </a:rPr>
                  <a:t> </a:t>
                </a:r>
              </a:p>
            </p:txBody>
          </p:sp>
        </mc:Fallback>
      </mc:AlternateContent>
      <p:sp>
        <p:nvSpPr>
          <p:cNvPr id="18" name="Rectangle: Rounded Corners 17">
            <a:extLst>
              <a:ext uri="{FF2B5EF4-FFF2-40B4-BE49-F238E27FC236}">
                <a16:creationId xmlns:a16="http://schemas.microsoft.com/office/drawing/2014/main" id="{405D9F6C-9F41-4204-8D86-A3F3C23F897D}"/>
              </a:ext>
            </a:extLst>
          </p:cNvPr>
          <p:cNvSpPr/>
          <p:nvPr/>
        </p:nvSpPr>
        <p:spPr>
          <a:xfrm>
            <a:off x="7792600" y="451856"/>
            <a:ext cx="3068490" cy="10121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cs typeface="Arial"/>
              </a:rPr>
              <a:t>Aluminium Cavity: </a:t>
            </a:r>
          </a:p>
          <a:p>
            <a:pPr marL="342900" indent="-342900">
              <a:buFont typeface="Wingdings" panose="05000000000000000000" pitchFamily="2" charset="2"/>
              <a:buChar char="§"/>
            </a:pPr>
            <a:r>
              <a:rPr lang="en-GB" dirty="0">
                <a:cs typeface="Arial"/>
              </a:rPr>
              <a:t>Internal Radius: 10 cm</a:t>
            </a:r>
          </a:p>
          <a:p>
            <a:pPr marL="342900" indent="-342900">
              <a:buFont typeface="Wingdings" panose="05000000000000000000" pitchFamily="2" charset="2"/>
              <a:buChar char="§"/>
            </a:pPr>
            <a:r>
              <a:rPr lang="en-GB" dirty="0">
                <a:cs typeface="Arial"/>
              </a:rPr>
              <a:t>Thickness: 	   1cm</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09E1B7A-0D5B-1A97-00D1-4F26E614F22C}"/>
                  </a:ext>
                </a:extLst>
              </p:cNvPr>
              <p:cNvSpPr txBox="1"/>
              <p:nvPr/>
            </p:nvSpPr>
            <p:spPr>
              <a:xfrm>
                <a:off x="4782837" y="2739515"/>
                <a:ext cx="9088016" cy="659604"/>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GB" sz="1800" b="0" i="1" noProof="0" smtClean="0">
                              <a:latin typeface="Cambria Math" panose="02040503050406030204" pitchFamily="18" charset="0"/>
                              <a:cs typeface="Arial"/>
                            </a:rPr>
                          </m:ctrlPr>
                        </m:sSubPr>
                        <m:e>
                          <m:r>
                            <a:rPr lang="en-GB" sz="1800" b="0" i="1" noProof="0" smtClean="0">
                              <a:latin typeface="Cambria Math" panose="02040503050406030204" pitchFamily="18" charset="0"/>
                              <a:cs typeface="Arial"/>
                            </a:rPr>
                            <m:t>𝛼</m:t>
                          </m:r>
                        </m:e>
                        <m:sub>
                          <m:r>
                            <a:rPr lang="en-GB" sz="1800" b="0" i="1" noProof="0" smtClean="0">
                              <a:latin typeface="Cambria Math" panose="02040503050406030204" pitchFamily="18" charset="0"/>
                              <a:cs typeface="Arial"/>
                            </a:rPr>
                            <m:t>𝐶</m:t>
                          </m:r>
                        </m:sub>
                      </m:sSub>
                      <m:r>
                        <a:rPr lang="en-GB" sz="1800" b="0" i="1" noProof="0" smtClean="0">
                          <a:latin typeface="Cambria Math" panose="02040503050406030204" pitchFamily="18" charset="0"/>
                          <a:cs typeface="Arial"/>
                        </a:rPr>
                        <m:t>=</m:t>
                      </m:r>
                      <m:f>
                        <m:fPr>
                          <m:ctrlPr>
                            <a:rPr lang="en-GB" sz="1800" b="0" i="1" noProof="0" smtClean="0">
                              <a:latin typeface="Cambria Math" panose="02040503050406030204" pitchFamily="18" charset="0"/>
                              <a:cs typeface="Arial"/>
                            </a:rPr>
                          </m:ctrlPr>
                        </m:fPr>
                        <m:num>
                          <m:r>
                            <a:rPr lang="en-GB" sz="1800" b="0" i="1" noProof="0" smtClean="0">
                              <a:latin typeface="Cambria Math" panose="02040503050406030204" pitchFamily="18" charset="0"/>
                              <a:cs typeface="Arial"/>
                            </a:rPr>
                            <m:t>1</m:t>
                          </m:r>
                        </m:num>
                        <m:den>
                          <m:sSub>
                            <m:sSubPr>
                              <m:ctrlPr>
                                <a:rPr lang="en-GB" sz="1800" b="0" i="1" noProof="0" smtClean="0">
                                  <a:latin typeface="Cambria Math" panose="02040503050406030204" pitchFamily="18" charset="0"/>
                                  <a:cs typeface="Arial"/>
                                </a:rPr>
                              </m:ctrlPr>
                            </m:sSubPr>
                            <m:e>
                              <m:r>
                                <a:rPr lang="en-GB" sz="1800" b="0" i="1" noProof="0" smtClean="0">
                                  <a:latin typeface="Cambria Math" panose="02040503050406030204" pitchFamily="18" charset="0"/>
                                  <a:cs typeface="Arial"/>
                                </a:rPr>
                                <m:t>𝜌</m:t>
                              </m:r>
                            </m:e>
                            <m:sub>
                              <m:r>
                                <a:rPr lang="en-GB" sz="1800" b="0" i="1" noProof="0" smtClean="0">
                                  <a:latin typeface="Cambria Math" panose="02040503050406030204" pitchFamily="18" charset="0"/>
                                  <a:cs typeface="Arial"/>
                                </a:rPr>
                                <m:t>𝐶</m:t>
                              </m:r>
                            </m:sub>
                          </m:sSub>
                          <m:sSup>
                            <m:sSupPr>
                              <m:ctrlPr>
                                <a:rPr lang="en-GB" sz="1800" b="0" i="1" noProof="0" smtClean="0">
                                  <a:latin typeface="Cambria Math" panose="02040503050406030204" pitchFamily="18" charset="0"/>
                                  <a:cs typeface="Arial"/>
                                </a:rPr>
                              </m:ctrlPr>
                            </m:sSupPr>
                            <m:e>
                              <m:d>
                                <m:dPr>
                                  <m:ctrlPr>
                                    <a:rPr lang="en-GB" sz="1800" b="0" i="1" noProof="0" smtClean="0">
                                      <a:latin typeface="Cambria Math" panose="02040503050406030204" pitchFamily="18" charset="0"/>
                                      <a:cs typeface="Arial"/>
                                    </a:rPr>
                                  </m:ctrlPr>
                                </m:dPr>
                                <m:e>
                                  <m:sSub>
                                    <m:sSubPr>
                                      <m:ctrlPr>
                                        <a:rPr lang="en-GB" sz="1800" b="0" i="1" noProof="0" smtClean="0">
                                          <a:latin typeface="Cambria Math" panose="02040503050406030204" pitchFamily="18" charset="0"/>
                                          <a:cs typeface="Arial"/>
                                        </a:rPr>
                                      </m:ctrlPr>
                                    </m:sSubPr>
                                    <m:e>
                                      <m:r>
                                        <a:rPr lang="en-GB" sz="1800" b="0" i="1" noProof="0" smtClean="0">
                                          <a:latin typeface="Cambria Math" panose="02040503050406030204" pitchFamily="18" charset="0"/>
                                          <a:cs typeface="Arial"/>
                                        </a:rPr>
                                        <m:t>𝑅</m:t>
                                      </m:r>
                                    </m:e>
                                    <m:sub>
                                      <m:r>
                                        <a:rPr lang="en-GB" sz="1800" b="0" i="1" noProof="0" smtClean="0">
                                          <a:latin typeface="Cambria Math" panose="02040503050406030204" pitchFamily="18" charset="0"/>
                                          <a:cs typeface="Arial"/>
                                        </a:rPr>
                                        <m:t>2</m:t>
                                      </m:r>
                                    </m:sub>
                                  </m:sSub>
                                  <m:r>
                                    <a:rPr lang="en-GB" sz="1800" b="0" i="1" noProof="0" smtClean="0">
                                      <a:latin typeface="Cambria Math" panose="02040503050406030204" pitchFamily="18" charset="0"/>
                                      <a:cs typeface="Arial"/>
                                    </a:rPr>
                                    <m:t>−</m:t>
                                  </m:r>
                                  <m:sSub>
                                    <m:sSubPr>
                                      <m:ctrlPr>
                                        <a:rPr lang="en-GB" sz="1800" b="0" i="1" noProof="0" smtClean="0">
                                          <a:latin typeface="Cambria Math" panose="02040503050406030204" pitchFamily="18" charset="0"/>
                                          <a:cs typeface="Arial"/>
                                        </a:rPr>
                                      </m:ctrlPr>
                                    </m:sSubPr>
                                    <m:e>
                                      <m:r>
                                        <a:rPr lang="en-GB" sz="1800" b="0" i="1" noProof="0" smtClean="0">
                                          <a:latin typeface="Cambria Math" panose="02040503050406030204" pitchFamily="18" charset="0"/>
                                          <a:cs typeface="Arial"/>
                                        </a:rPr>
                                        <m:t>𝑅</m:t>
                                      </m:r>
                                    </m:e>
                                    <m:sub>
                                      <m:r>
                                        <a:rPr lang="en-GB" sz="1800" b="0" i="1" noProof="0" smtClean="0">
                                          <a:latin typeface="Cambria Math" panose="02040503050406030204" pitchFamily="18" charset="0"/>
                                          <a:cs typeface="Arial"/>
                                        </a:rPr>
                                        <m:t>1</m:t>
                                      </m:r>
                                    </m:sub>
                                  </m:sSub>
                                </m:e>
                              </m:d>
                            </m:e>
                            <m:sup>
                              <m:r>
                                <a:rPr lang="en-GB" sz="1800" b="0" i="1" noProof="0" smtClean="0">
                                  <a:latin typeface="Cambria Math" panose="02040503050406030204" pitchFamily="18" charset="0"/>
                                  <a:cs typeface="Arial"/>
                                </a:rPr>
                                <m:t>2</m:t>
                              </m:r>
                            </m:sup>
                          </m:sSup>
                        </m:den>
                      </m:f>
                    </m:oMath>
                  </m:oMathPara>
                </a14:m>
                <a:endParaRPr lang="en-GB" noProof="0" dirty="0">
                  <a:cs typeface="Arial"/>
                </a:endParaRPr>
              </a:p>
            </p:txBody>
          </p:sp>
        </mc:Choice>
        <mc:Fallback xmlns="">
          <p:sp>
            <p:nvSpPr>
              <p:cNvPr id="10" name="TextBox 9">
                <a:extLst>
                  <a:ext uri="{FF2B5EF4-FFF2-40B4-BE49-F238E27FC236}">
                    <a16:creationId xmlns:a16="http://schemas.microsoft.com/office/drawing/2014/main" id="{309E1B7A-0D5B-1A97-00D1-4F26E614F22C}"/>
                  </a:ext>
                </a:extLst>
              </p:cNvPr>
              <p:cNvSpPr txBox="1">
                <a:spLocks noRot="1" noChangeAspect="1" noMove="1" noResize="1" noEditPoints="1" noAdjustHandles="1" noChangeArrowheads="1" noChangeShapeType="1" noTextEdit="1"/>
              </p:cNvSpPr>
              <p:nvPr/>
            </p:nvSpPr>
            <p:spPr>
              <a:xfrm>
                <a:off x="4782837" y="2739515"/>
                <a:ext cx="9088016" cy="659604"/>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579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E0AA-782F-CBBF-57AF-FCDD271DF580}"/>
              </a:ext>
            </a:extLst>
          </p:cNvPr>
          <p:cNvSpPr>
            <a:spLocks noGrp="1"/>
          </p:cNvSpPr>
          <p:nvPr>
            <p:ph type="ctrTitle"/>
          </p:nvPr>
        </p:nvSpPr>
        <p:spPr/>
        <p:txBody>
          <a:bodyPr/>
          <a:lstStyle/>
          <a:p>
            <a:endParaRPr lang="en-GB" noProof="0" dirty="0"/>
          </a:p>
        </p:txBody>
      </p:sp>
      <p:sp>
        <p:nvSpPr>
          <p:cNvPr id="3" name="Subtitle 2">
            <a:extLst>
              <a:ext uri="{FF2B5EF4-FFF2-40B4-BE49-F238E27FC236}">
                <a16:creationId xmlns:a16="http://schemas.microsoft.com/office/drawing/2014/main" id="{BC157FCA-7433-373C-F499-40264432DCF9}"/>
              </a:ext>
            </a:extLst>
          </p:cNvPr>
          <p:cNvSpPr>
            <a:spLocks noGrp="1"/>
          </p:cNvSpPr>
          <p:nvPr>
            <p:ph type="subTitle" idx="1"/>
          </p:nvPr>
        </p:nvSpPr>
        <p:spPr/>
        <p:txBody>
          <a:bodyPr/>
          <a:lstStyle/>
          <a:p>
            <a:endParaRPr lang="en-GB" noProof="0" dirty="0"/>
          </a:p>
        </p:txBody>
      </p:sp>
    </p:spTree>
    <p:extLst>
      <p:ext uri="{BB962C8B-B14F-4D97-AF65-F5344CB8AC3E}">
        <p14:creationId xmlns:p14="http://schemas.microsoft.com/office/powerpoint/2010/main" val="3584466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00FC-812A-8EBC-CC72-C1CF3AE20EE0}"/>
              </a:ext>
            </a:extLst>
          </p:cNvPr>
          <p:cNvSpPr>
            <a:spLocks noGrp="1"/>
          </p:cNvSpPr>
          <p:nvPr>
            <p:ph type="ctrTitle"/>
          </p:nvPr>
        </p:nvSpPr>
        <p:spPr/>
        <p:txBody>
          <a:bodyPr/>
          <a:lstStyle/>
          <a:p>
            <a:endParaRPr lang="en-GB" noProof="0" dirty="0"/>
          </a:p>
        </p:txBody>
      </p:sp>
      <p:sp>
        <p:nvSpPr>
          <p:cNvPr id="3" name="Subtitle 2">
            <a:extLst>
              <a:ext uri="{FF2B5EF4-FFF2-40B4-BE49-F238E27FC236}">
                <a16:creationId xmlns:a16="http://schemas.microsoft.com/office/drawing/2014/main" id="{13EF447A-CB84-5E24-AB21-0EAAAE0D5BE9}"/>
              </a:ext>
            </a:extLst>
          </p:cNvPr>
          <p:cNvSpPr>
            <a:spLocks noGrp="1"/>
          </p:cNvSpPr>
          <p:nvPr>
            <p:ph type="subTitle" idx="1"/>
          </p:nvPr>
        </p:nvSpPr>
        <p:spPr/>
        <p:txBody>
          <a:bodyPr/>
          <a:lstStyle/>
          <a:p>
            <a:endParaRPr lang="en-GB" noProof="0" dirty="0"/>
          </a:p>
        </p:txBody>
      </p:sp>
    </p:spTree>
    <p:extLst>
      <p:ext uri="{BB962C8B-B14F-4D97-AF65-F5344CB8AC3E}">
        <p14:creationId xmlns:p14="http://schemas.microsoft.com/office/powerpoint/2010/main" val="1572591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34E4A-E644-D4DC-A535-2F7E57FFFAC5}"/>
              </a:ext>
            </a:extLst>
          </p:cNvPr>
          <p:cNvSpPr>
            <a:spLocks noGrp="1"/>
          </p:cNvSpPr>
          <p:nvPr>
            <p:ph type="ctrTitle"/>
          </p:nvPr>
        </p:nvSpPr>
        <p:spPr/>
        <p:txBody>
          <a:bodyPr/>
          <a:lstStyle/>
          <a:p>
            <a:endParaRPr lang="en-GB" noProof="0" dirty="0"/>
          </a:p>
        </p:txBody>
      </p:sp>
      <p:sp>
        <p:nvSpPr>
          <p:cNvPr id="3" name="Subtitle 2">
            <a:extLst>
              <a:ext uri="{FF2B5EF4-FFF2-40B4-BE49-F238E27FC236}">
                <a16:creationId xmlns:a16="http://schemas.microsoft.com/office/drawing/2014/main" id="{2D3400AD-94F3-E151-FB55-855107297CF0}"/>
              </a:ext>
            </a:extLst>
          </p:cNvPr>
          <p:cNvSpPr>
            <a:spLocks noGrp="1"/>
          </p:cNvSpPr>
          <p:nvPr>
            <p:ph type="subTitle" idx="1"/>
          </p:nvPr>
        </p:nvSpPr>
        <p:spPr/>
        <p:txBody>
          <a:bodyPr/>
          <a:lstStyle/>
          <a:p>
            <a:endParaRPr lang="en-GB" noProof="0" dirty="0"/>
          </a:p>
        </p:txBody>
      </p:sp>
    </p:spTree>
    <p:extLst>
      <p:ext uri="{BB962C8B-B14F-4D97-AF65-F5344CB8AC3E}">
        <p14:creationId xmlns:p14="http://schemas.microsoft.com/office/powerpoint/2010/main" val="2242646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D823-18EA-D88D-DFD9-0A8D144A89AD}"/>
              </a:ext>
            </a:extLst>
          </p:cNvPr>
          <p:cNvSpPr>
            <a:spLocks noGrp="1"/>
          </p:cNvSpPr>
          <p:nvPr>
            <p:ph type="ctrTitle"/>
          </p:nvPr>
        </p:nvSpPr>
        <p:spPr/>
        <p:txBody>
          <a:bodyPr/>
          <a:lstStyle/>
          <a:p>
            <a:endParaRPr lang="en-GB" noProof="0" dirty="0"/>
          </a:p>
        </p:txBody>
      </p:sp>
      <p:sp>
        <p:nvSpPr>
          <p:cNvPr id="3" name="Subtitle 2">
            <a:extLst>
              <a:ext uri="{FF2B5EF4-FFF2-40B4-BE49-F238E27FC236}">
                <a16:creationId xmlns:a16="http://schemas.microsoft.com/office/drawing/2014/main" id="{27168020-C860-25E9-F881-9C1BC58FC7B0}"/>
              </a:ext>
            </a:extLst>
          </p:cNvPr>
          <p:cNvSpPr>
            <a:spLocks noGrp="1"/>
          </p:cNvSpPr>
          <p:nvPr>
            <p:ph type="subTitle" idx="1"/>
          </p:nvPr>
        </p:nvSpPr>
        <p:spPr/>
        <p:txBody>
          <a:bodyPr/>
          <a:lstStyle/>
          <a:p>
            <a:endParaRPr lang="en-GB" noProof="0" dirty="0"/>
          </a:p>
        </p:txBody>
      </p:sp>
    </p:spTree>
    <p:extLst>
      <p:ext uri="{BB962C8B-B14F-4D97-AF65-F5344CB8AC3E}">
        <p14:creationId xmlns:p14="http://schemas.microsoft.com/office/powerpoint/2010/main" val="706325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F3371-6A7E-C69F-D822-9B66A947945A}"/>
              </a:ext>
            </a:extLst>
          </p:cNvPr>
          <p:cNvSpPr>
            <a:spLocks noGrp="1"/>
          </p:cNvSpPr>
          <p:nvPr>
            <p:ph type="title"/>
          </p:nvPr>
        </p:nvSpPr>
        <p:spPr/>
        <p:txBody>
          <a:bodyPr/>
          <a:lstStyle/>
          <a:p>
            <a:endParaRPr lang="en-GB" noProof="0" dirty="0"/>
          </a:p>
        </p:txBody>
      </p:sp>
      <p:sp>
        <p:nvSpPr>
          <p:cNvPr id="2" name="Content Placeholder 1">
            <a:extLst>
              <a:ext uri="{FF2B5EF4-FFF2-40B4-BE49-F238E27FC236}">
                <a16:creationId xmlns:a16="http://schemas.microsoft.com/office/drawing/2014/main" id="{2CDBCF4D-C5F8-BD99-FFC7-A5F5CB828EEB}"/>
              </a:ext>
            </a:extLst>
          </p:cNvPr>
          <p:cNvSpPr>
            <a:spLocks noGrp="1"/>
          </p:cNvSpPr>
          <p:nvPr>
            <p:ph idx="1"/>
          </p:nvPr>
        </p:nvSpPr>
        <p:spPr/>
        <p:txBody>
          <a:bodyPr vert="horz" lIns="0" tIns="0" rIns="0" bIns="0" rtlCol="0" anchor="t">
            <a:normAutofit/>
          </a:bodyPr>
          <a:lstStyle/>
          <a:p>
            <a:endParaRPr lang="en-GB" noProof="0" dirty="0">
              <a:cs typeface="Arial"/>
            </a:endParaRPr>
          </a:p>
        </p:txBody>
      </p:sp>
      <p:sp>
        <p:nvSpPr>
          <p:cNvPr id="3" name="Slide Number Placeholder 2">
            <a:extLst>
              <a:ext uri="{FF2B5EF4-FFF2-40B4-BE49-F238E27FC236}">
                <a16:creationId xmlns:a16="http://schemas.microsoft.com/office/drawing/2014/main" id="{D80F6521-A454-86F2-E503-BC5D663FF99E}"/>
              </a:ext>
            </a:extLst>
          </p:cNvPr>
          <p:cNvSpPr>
            <a:spLocks noGrp="1"/>
          </p:cNvSpPr>
          <p:nvPr>
            <p:ph type="sldNum" sz="quarter" idx="4"/>
          </p:nvPr>
        </p:nvSpPr>
        <p:spPr/>
        <p:txBody>
          <a:bodyPr/>
          <a:lstStyle/>
          <a:p>
            <a:fld id="{820EACED-CA5D-B048-836B-BF30EF0E914A}" type="slidenum">
              <a:rPr lang="en-GB" noProof="0" smtClean="0"/>
              <a:pPr/>
              <a:t>19</a:t>
            </a:fld>
            <a:endParaRPr lang="en-GB" noProof="0" dirty="0"/>
          </a:p>
        </p:txBody>
      </p:sp>
    </p:spTree>
    <p:extLst>
      <p:ext uri="{BB962C8B-B14F-4D97-AF65-F5344CB8AC3E}">
        <p14:creationId xmlns:p14="http://schemas.microsoft.com/office/powerpoint/2010/main" val="262899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6F555-FC52-8DB7-9AB0-559BBBAEB38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36837DD-B9A0-2A64-D9FB-3B79DDA363C3}"/>
              </a:ext>
            </a:extLst>
          </p:cNvPr>
          <p:cNvSpPr>
            <a:spLocks noGrp="1"/>
          </p:cNvSpPr>
          <p:nvPr>
            <p:ph type="title"/>
          </p:nvPr>
        </p:nvSpPr>
        <p:spPr/>
        <p:txBody>
          <a:bodyPr/>
          <a:lstStyle/>
          <a:p>
            <a:r>
              <a:rPr lang="en-GB" noProof="0" dirty="0">
                <a:cs typeface="Arial"/>
              </a:rPr>
              <a:t>Background</a:t>
            </a:r>
            <a:endParaRPr lang="en-GB" noProof="0" dirty="0"/>
          </a:p>
        </p:txBody>
      </p:sp>
      <p:sp>
        <p:nvSpPr>
          <p:cNvPr id="3" name="Slide Number Placeholder 2">
            <a:extLst>
              <a:ext uri="{FF2B5EF4-FFF2-40B4-BE49-F238E27FC236}">
                <a16:creationId xmlns:a16="http://schemas.microsoft.com/office/drawing/2014/main" id="{76C16E68-980B-9CAD-596E-31032F73205E}"/>
              </a:ext>
            </a:extLst>
          </p:cNvPr>
          <p:cNvSpPr>
            <a:spLocks noGrp="1"/>
          </p:cNvSpPr>
          <p:nvPr>
            <p:ph type="sldNum" sz="quarter" idx="4"/>
          </p:nvPr>
        </p:nvSpPr>
        <p:spPr/>
        <p:txBody>
          <a:bodyPr/>
          <a:lstStyle/>
          <a:p>
            <a:fld id="{820EACED-CA5D-B048-836B-BF30EF0E914A}" type="slidenum">
              <a:rPr lang="en-GB" noProof="0" smtClean="0"/>
              <a:pPr/>
              <a:t>2</a:t>
            </a:fld>
            <a:endParaRPr lang="en-GB" noProof="0" dirty="0"/>
          </a:p>
        </p:txBody>
      </p:sp>
      <p:sp>
        <p:nvSpPr>
          <p:cNvPr id="14" name="Content Placeholder 1">
            <a:extLst>
              <a:ext uri="{FF2B5EF4-FFF2-40B4-BE49-F238E27FC236}">
                <a16:creationId xmlns:a16="http://schemas.microsoft.com/office/drawing/2014/main" id="{99CB648A-188E-0A70-D678-C882181DB2E2}"/>
              </a:ext>
            </a:extLst>
          </p:cNvPr>
          <p:cNvSpPr>
            <a:spLocks noGrp="1"/>
          </p:cNvSpPr>
          <p:nvPr>
            <p:ph idx="1"/>
          </p:nvPr>
        </p:nvSpPr>
        <p:spPr>
          <a:xfrm>
            <a:off x="425450" y="3141507"/>
            <a:ext cx="11341100" cy="2194085"/>
          </a:xfrm>
        </p:spPr>
        <p:txBody>
          <a:bodyPr vert="horz" lIns="0" tIns="0" rIns="0" bIns="0" rtlCol="0" anchor="t">
            <a:normAutofit/>
          </a:bodyPr>
          <a:lstStyle/>
          <a:p>
            <a:pPr marL="0" indent="0">
              <a:buNone/>
            </a:pPr>
            <a:endParaRPr lang="en-GB" noProof="0" dirty="0">
              <a:cs typeface="Arial"/>
            </a:endParaRPr>
          </a:p>
          <a:p>
            <a:pPr marL="0" indent="0">
              <a:buNone/>
            </a:pPr>
            <a:r>
              <a:rPr lang="en-GB" noProof="0" dirty="0">
                <a:cs typeface="Arial"/>
              </a:rPr>
              <a:t>ULDM Scalars</a:t>
            </a:r>
            <a:endParaRPr lang="en-GB" dirty="0">
              <a:cs typeface="Arial"/>
            </a:endParaRPr>
          </a:p>
          <a:p>
            <a:r>
              <a:rPr lang="en-GB" dirty="0">
                <a:cs typeface="Arial"/>
              </a:rPr>
              <a:t>Predicted in physics beyond the SM</a:t>
            </a:r>
          </a:p>
          <a:p>
            <a:r>
              <a:rPr lang="en-GB" dirty="0">
                <a:cs typeface="Arial"/>
              </a:rPr>
              <a:t>Treated as classical fields</a:t>
            </a:r>
          </a:p>
          <a:p>
            <a:pPr marL="0" indent="0">
              <a:buNone/>
            </a:pPr>
            <a:endParaRPr lang="en-GB" noProof="0" dirty="0">
              <a:cs typeface="Arial"/>
            </a:endParaRPr>
          </a:p>
        </p:txBody>
      </p:sp>
      <p:sp>
        <p:nvSpPr>
          <p:cNvPr id="15" name="Content Placeholder 1">
            <a:extLst>
              <a:ext uri="{FF2B5EF4-FFF2-40B4-BE49-F238E27FC236}">
                <a16:creationId xmlns:a16="http://schemas.microsoft.com/office/drawing/2014/main" id="{330C8094-CED6-CB4A-C267-6FAD491355C3}"/>
              </a:ext>
            </a:extLst>
          </p:cNvPr>
          <p:cNvSpPr txBox="1">
            <a:spLocks/>
          </p:cNvSpPr>
          <p:nvPr/>
        </p:nvSpPr>
        <p:spPr>
          <a:xfrm>
            <a:off x="425451" y="1230650"/>
            <a:ext cx="11341100" cy="1652352"/>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noProof="0" dirty="0">
                <a:cs typeface="Arial"/>
              </a:rPr>
              <a:t>DM candidates exist over broad mass range</a:t>
            </a:r>
          </a:p>
        </p:txBody>
      </p:sp>
      <p:grpSp>
        <p:nvGrpSpPr>
          <p:cNvPr id="19" name="Group 18">
            <a:extLst>
              <a:ext uri="{FF2B5EF4-FFF2-40B4-BE49-F238E27FC236}">
                <a16:creationId xmlns:a16="http://schemas.microsoft.com/office/drawing/2014/main" id="{E3AD3A42-1F2D-A061-397C-8AD7B39A77D5}"/>
              </a:ext>
            </a:extLst>
          </p:cNvPr>
          <p:cNvGrpSpPr/>
          <p:nvPr/>
        </p:nvGrpSpPr>
        <p:grpSpPr>
          <a:xfrm>
            <a:off x="1325563" y="2223949"/>
            <a:ext cx="9808298" cy="1293057"/>
            <a:chOff x="1677726" y="2069906"/>
            <a:chExt cx="8296700" cy="790532"/>
          </a:xfrm>
        </p:grpSpPr>
        <p:sp>
          <p:nvSpPr>
            <p:cNvPr id="53" name="Rectangle: Rounded Corners 52">
              <a:extLst>
                <a:ext uri="{FF2B5EF4-FFF2-40B4-BE49-F238E27FC236}">
                  <a16:creationId xmlns:a16="http://schemas.microsoft.com/office/drawing/2014/main" id="{9EC1D64F-6DC3-3DD0-AA58-14E8E194491A}"/>
                </a:ext>
              </a:extLst>
            </p:cNvPr>
            <p:cNvSpPr/>
            <p:nvPr/>
          </p:nvSpPr>
          <p:spPr>
            <a:xfrm>
              <a:off x="1677726" y="2287726"/>
              <a:ext cx="8296700" cy="279594"/>
            </a:xfrm>
            <a:prstGeom prst="roundRect">
              <a:avLst/>
            </a:prstGeom>
            <a:solidFill>
              <a:srgbClr val="FFC000">
                <a:alpha val="27843"/>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8" name="Straight Connector 7">
              <a:extLst>
                <a:ext uri="{FF2B5EF4-FFF2-40B4-BE49-F238E27FC236}">
                  <a16:creationId xmlns:a16="http://schemas.microsoft.com/office/drawing/2014/main" id="{2A8CBA23-6BA2-6C58-74F2-304016D65326}"/>
                </a:ext>
              </a:extLst>
            </p:cNvPr>
            <p:cNvCxnSpPr>
              <a:cxnSpLocks/>
            </p:cNvCxnSpPr>
            <p:nvPr/>
          </p:nvCxnSpPr>
          <p:spPr>
            <a:xfrm>
              <a:off x="1682930" y="2424253"/>
              <a:ext cx="2716040" cy="0"/>
            </a:xfrm>
            <a:prstGeom prst="line">
              <a:avLst/>
            </a:prstGeom>
            <a:ln w="57150" cap="flat">
              <a:head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8613AE-BA4B-6127-12D9-B4CF65470E6C}"/>
                </a:ext>
              </a:extLst>
            </p:cNvPr>
            <p:cNvCxnSpPr>
              <a:cxnSpLocks/>
            </p:cNvCxnSpPr>
            <p:nvPr/>
          </p:nvCxnSpPr>
          <p:spPr>
            <a:xfrm>
              <a:off x="7179075" y="2309614"/>
              <a:ext cx="142122" cy="2383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5932CB-5438-8D5D-3396-090188AA3EB7}"/>
                </a:ext>
              </a:extLst>
            </p:cNvPr>
            <p:cNvCxnSpPr>
              <a:cxnSpLocks/>
            </p:cNvCxnSpPr>
            <p:nvPr/>
          </p:nvCxnSpPr>
          <p:spPr>
            <a:xfrm flipH="1">
              <a:off x="7250136" y="2430478"/>
              <a:ext cx="2724290" cy="0"/>
            </a:xfrm>
            <a:prstGeom prst="line">
              <a:avLst/>
            </a:prstGeom>
            <a:ln w="57150">
              <a:headEnd type="diamo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0B37915-A815-B919-391D-26E83A3EDAEB}"/>
                </a:ext>
              </a:extLst>
            </p:cNvPr>
            <p:cNvCxnSpPr>
              <a:cxnSpLocks/>
            </p:cNvCxnSpPr>
            <p:nvPr/>
          </p:nvCxnSpPr>
          <p:spPr>
            <a:xfrm>
              <a:off x="4391297" y="2424253"/>
              <a:ext cx="273775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CBF0005-47AF-752F-E58C-5B52FDAE5528}"/>
                </a:ext>
              </a:extLst>
            </p:cNvPr>
            <p:cNvCxnSpPr>
              <a:cxnSpLocks/>
            </p:cNvCxnSpPr>
            <p:nvPr/>
          </p:nvCxnSpPr>
          <p:spPr>
            <a:xfrm>
              <a:off x="7061197" y="2309813"/>
              <a:ext cx="135713" cy="2394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756127-8434-EFBB-E7CE-79B872C08253}"/>
                </a:ext>
              </a:extLst>
            </p:cNvPr>
            <p:cNvCxnSpPr>
              <a:cxnSpLocks/>
            </p:cNvCxnSpPr>
            <p:nvPr/>
          </p:nvCxnSpPr>
          <p:spPr>
            <a:xfrm>
              <a:off x="5572503" y="2289100"/>
              <a:ext cx="0" cy="2782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2BD4EE-8E8B-19A6-C3E8-01B36A33BCBC}"/>
                </a:ext>
              </a:extLst>
            </p:cNvPr>
            <p:cNvCxnSpPr>
              <a:cxnSpLocks/>
            </p:cNvCxnSpPr>
            <p:nvPr/>
          </p:nvCxnSpPr>
          <p:spPr>
            <a:xfrm>
              <a:off x="6529677" y="2289298"/>
              <a:ext cx="0" cy="27822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CF30D94D-7951-C418-1308-F555457AC057}"/>
                </a:ext>
              </a:extLst>
            </p:cNvPr>
            <p:cNvSpPr/>
            <p:nvPr/>
          </p:nvSpPr>
          <p:spPr>
            <a:xfrm>
              <a:off x="5572856" y="2289100"/>
              <a:ext cx="962023" cy="278220"/>
            </a:xfrm>
            <a:prstGeom prst="roundRect">
              <a:avLst/>
            </a:prstGeom>
            <a:solidFill>
              <a:srgbClr val="92D05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44" name="Straight Connector 43">
              <a:extLst>
                <a:ext uri="{FF2B5EF4-FFF2-40B4-BE49-F238E27FC236}">
                  <a16:creationId xmlns:a16="http://schemas.microsoft.com/office/drawing/2014/main" id="{93506447-B694-0AF7-3E74-7A023746CC2A}"/>
                </a:ext>
              </a:extLst>
            </p:cNvPr>
            <p:cNvCxnSpPr>
              <a:cxnSpLocks/>
            </p:cNvCxnSpPr>
            <p:nvPr/>
          </p:nvCxnSpPr>
          <p:spPr>
            <a:xfrm>
              <a:off x="3926785" y="2289299"/>
              <a:ext cx="0" cy="27822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4951522C-263B-34B9-2271-C1B269A24483}"/>
                </a:ext>
              </a:extLst>
            </p:cNvPr>
            <p:cNvSpPr/>
            <p:nvPr/>
          </p:nvSpPr>
          <p:spPr>
            <a:xfrm>
              <a:off x="1677727" y="2289100"/>
              <a:ext cx="2249058" cy="278220"/>
            </a:xfrm>
            <a:prstGeom prst="roundRect">
              <a:avLst/>
            </a:prstGeom>
            <a:solidFill>
              <a:srgbClr val="FF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46" name="Straight Connector 45">
              <a:extLst>
                <a:ext uri="{FF2B5EF4-FFF2-40B4-BE49-F238E27FC236}">
                  <a16:creationId xmlns:a16="http://schemas.microsoft.com/office/drawing/2014/main" id="{95A54E7B-3EBB-7FE2-8ED2-C375A22B4349}"/>
                </a:ext>
              </a:extLst>
            </p:cNvPr>
            <p:cNvCxnSpPr>
              <a:cxnSpLocks/>
            </p:cNvCxnSpPr>
            <p:nvPr/>
          </p:nvCxnSpPr>
          <p:spPr>
            <a:xfrm>
              <a:off x="8665086" y="2289100"/>
              <a:ext cx="0" cy="2782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6A0CF72-4631-2EAB-7B78-BF3CED528A2C}"/>
                </a:ext>
              </a:extLst>
            </p:cNvPr>
            <p:cNvCxnSpPr>
              <a:cxnSpLocks/>
            </p:cNvCxnSpPr>
            <p:nvPr/>
          </p:nvCxnSpPr>
          <p:spPr>
            <a:xfrm>
              <a:off x="9065041" y="2289298"/>
              <a:ext cx="0" cy="27822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11620D0F-5A4C-CAA7-78AC-CEA16E87010E}"/>
                </a:ext>
              </a:extLst>
            </p:cNvPr>
            <p:cNvSpPr/>
            <p:nvPr/>
          </p:nvSpPr>
          <p:spPr>
            <a:xfrm>
              <a:off x="8661336" y="2289100"/>
              <a:ext cx="409595" cy="278220"/>
            </a:xfrm>
            <a:prstGeom prst="roundRect">
              <a:avLst/>
            </a:prstGeom>
            <a:solidFill>
              <a:srgbClr val="00B0F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088F0AC8-F657-2FB4-4D48-E8D822B0F775}"/>
                    </a:ext>
                  </a:extLst>
                </p:cNvPr>
                <p:cNvSpPr txBox="1"/>
                <p:nvPr/>
              </p:nvSpPr>
              <p:spPr>
                <a:xfrm>
                  <a:off x="3759852" y="2557994"/>
                  <a:ext cx="32951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noProof="0" smtClean="0">
                            <a:latin typeface="Cambria Math" panose="02040503050406030204" pitchFamily="18" charset="0"/>
                          </a:rPr>
                          <m:t>𝑒𝑉</m:t>
                        </m:r>
                      </m:oMath>
                    </m:oMathPara>
                  </a14:m>
                  <a:endParaRPr lang="en-GB" noProof="0" dirty="0"/>
                </a:p>
              </p:txBody>
            </p:sp>
          </mc:Choice>
          <mc:Fallback xmlns="">
            <p:sp>
              <p:nvSpPr>
                <p:cNvPr id="49" name="TextBox 48">
                  <a:extLst>
                    <a:ext uri="{FF2B5EF4-FFF2-40B4-BE49-F238E27FC236}">
                      <a16:creationId xmlns:a16="http://schemas.microsoft.com/office/drawing/2014/main" id="{088F0AC8-F657-2FB4-4D48-E8D822B0F775}"/>
                    </a:ext>
                  </a:extLst>
                </p:cNvPr>
                <p:cNvSpPr txBox="1">
                  <a:spLocks noRot="1" noChangeAspect="1" noMove="1" noResize="1" noEditPoints="1" noAdjustHandles="1" noChangeArrowheads="1" noChangeShapeType="1" noTextEdit="1"/>
                </p:cNvSpPr>
                <p:nvPr/>
              </p:nvSpPr>
              <p:spPr>
                <a:xfrm>
                  <a:off x="3759852" y="2557994"/>
                  <a:ext cx="329514" cy="276999"/>
                </a:xfrm>
                <a:prstGeom prst="rect">
                  <a:avLst/>
                </a:prstGeom>
                <a:blipFill>
                  <a:blip r:embed="rId3"/>
                  <a:stretch>
                    <a:fillRect l="-4688" r="-468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E4459FF-B516-40BA-C4CD-7F19D7FEE332}"/>
                    </a:ext>
                  </a:extLst>
                </p:cNvPr>
                <p:cNvSpPr txBox="1"/>
                <p:nvPr/>
              </p:nvSpPr>
              <p:spPr>
                <a:xfrm>
                  <a:off x="5336383" y="2583439"/>
                  <a:ext cx="47538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i="1" noProof="0">
                            <a:latin typeface="Cambria Math" panose="02040503050406030204" pitchFamily="18" charset="0"/>
                          </a:rPr>
                          <m:t>𝐺</m:t>
                        </m:r>
                        <m:r>
                          <a:rPr lang="en-GB" b="0" i="1" noProof="0" smtClean="0">
                            <a:latin typeface="Cambria Math" panose="02040503050406030204" pitchFamily="18" charset="0"/>
                          </a:rPr>
                          <m:t>𝑒𝑉</m:t>
                        </m:r>
                      </m:oMath>
                    </m:oMathPara>
                  </a14:m>
                  <a:endParaRPr lang="en-GB" noProof="0" dirty="0"/>
                </a:p>
              </p:txBody>
            </p:sp>
          </mc:Choice>
          <mc:Fallback xmlns="">
            <p:sp>
              <p:nvSpPr>
                <p:cNvPr id="50" name="TextBox 49">
                  <a:extLst>
                    <a:ext uri="{FF2B5EF4-FFF2-40B4-BE49-F238E27FC236}">
                      <a16:creationId xmlns:a16="http://schemas.microsoft.com/office/drawing/2014/main" id="{CE4459FF-B516-40BA-C4CD-7F19D7FEE332}"/>
                    </a:ext>
                  </a:extLst>
                </p:cNvPr>
                <p:cNvSpPr txBox="1">
                  <a:spLocks noRot="1" noChangeAspect="1" noMove="1" noResize="1" noEditPoints="1" noAdjustHandles="1" noChangeArrowheads="1" noChangeShapeType="1" noTextEdit="1"/>
                </p:cNvSpPr>
                <p:nvPr/>
              </p:nvSpPr>
              <p:spPr>
                <a:xfrm>
                  <a:off x="5336383" y="2583439"/>
                  <a:ext cx="475387" cy="276999"/>
                </a:xfrm>
                <a:prstGeom prst="rect">
                  <a:avLst/>
                </a:prstGeom>
                <a:blipFill>
                  <a:blip r:embed="rId4"/>
                  <a:stretch>
                    <a:fillRect l="-1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1FE451E-39D6-72CA-FDBC-9C87379796EF}"/>
                    </a:ext>
                  </a:extLst>
                </p:cNvPr>
                <p:cNvSpPr txBox="1"/>
                <p:nvPr/>
              </p:nvSpPr>
              <p:spPr>
                <a:xfrm>
                  <a:off x="6294388" y="2567320"/>
                  <a:ext cx="46576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i="1" noProof="0" smtClean="0">
                            <a:latin typeface="Cambria Math" panose="02040503050406030204" pitchFamily="18" charset="0"/>
                          </a:rPr>
                          <m:t>𝑇</m:t>
                        </m:r>
                        <m:r>
                          <a:rPr lang="en-GB" b="0" i="1" noProof="0" smtClean="0">
                            <a:latin typeface="Cambria Math" panose="02040503050406030204" pitchFamily="18" charset="0"/>
                          </a:rPr>
                          <m:t>𝑒𝑉</m:t>
                        </m:r>
                      </m:oMath>
                    </m:oMathPara>
                  </a14:m>
                  <a:endParaRPr lang="en-GB" noProof="0" dirty="0"/>
                </a:p>
              </p:txBody>
            </p:sp>
          </mc:Choice>
          <mc:Fallback xmlns="">
            <p:sp>
              <p:nvSpPr>
                <p:cNvPr id="51" name="TextBox 50">
                  <a:extLst>
                    <a:ext uri="{FF2B5EF4-FFF2-40B4-BE49-F238E27FC236}">
                      <a16:creationId xmlns:a16="http://schemas.microsoft.com/office/drawing/2014/main" id="{01FE451E-39D6-72CA-FDBC-9C87379796EF}"/>
                    </a:ext>
                  </a:extLst>
                </p:cNvPr>
                <p:cNvSpPr txBox="1">
                  <a:spLocks noRot="1" noChangeAspect="1" noMove="1" noResize="1" noEditPoints="1" noAdjustHandles="1" noChangeArrowheads="1" noChangeShapeType="1" noTextEdit="1"/>
                </p:cNvSpPr>
                <p:nvPr/>
              </p:nvSpPr>
              <p:spPr>
                <a:xfrm>
                  <a:off x="6294388" y="2567320"/>
                  <a:ext cx="465769" cy="276999"/>
                </a:xfrm>
                <a:prstGeom prst="rect">
                  <a:avLst/>
                </a:prstGeom>
                <a:blipFill>
                  <a:blip r:embed="rId5"/>
                  <a:stretch>
                    <a:fillRect l="-2222" r="-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4EAD19C0-73E8-9F46-DBC8-241E19D5200E}"/>
                    </a:ext>
                  </a:extLst>
                </p:cNvPr>
                <p:cNvSpPr txBox="1"/>
                <p:nvPr/>
              </p:nvSpPr>
              <p:spPr>
                <a:xfrm>
                  <a:off x="8420845" y="2557994"/>
                  <a:ext cx="847220" cy="2891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noProof="0" smtClean="0">
                                <a:latin typeface="Cambria Math" panose="02040503050406030204" pitchFamily="18" charset="0"/>
                              </a:rPr>
                            </m:ctrlPr>
                          </m:sSubPr>
                          <m:e>
                            <m:r>
                              <a:rPr lang="en-GB" b="0" i="1" noProof="0" smtClean="0">
                                <a:latin typeface="Cambria Math" panose="02040503050406030204" pitchFamily="18" charset="0"/>
                              </a:rPr>
                              <m:t>~10</m:t>
                            </m:r>
                            <m:r>
                              <a:rPr lang="en-GB" b="0" i="1" noProof="0" smtClean="0">
                                <a:latin typeface="Cambria Math" panose="02040503050406030204" pitchFamily="18" charset="0"/>
                              </a:rPr>
                              <m:t>𝑀</m:t>
                            </m:r>
                          </m:e>
                          <m:sub>
                            <m:r>
                              <a:rPr lang="en-GB" b="0" i="1" noProof="0" smtClean="0">
                                <a:latin typeface="Cambria Math" panose="02040503050406030204" pitchFamily="18" charset="0"/>
                              </a:rPr>
                              <m:t>⊙</m:t>
                            </m:r>
                          </m:sub>
                        </m:sSub>
                      </m:oMath>
                    </m:oMathPara>
                  </a14:m>
                  <a:endParaRPr lang="en-GB" noProof="0" dirty="0"/>
                </a:p>
              </p:txBody>
            </p:sp>
          </mc:Choice>
          <mc:Fallback xmlns="">
            <p:sp>
              <p:nvSpPr>
                <p:cNvPr id="52" name="TextBox 51">
                  <a:extLst>
                    <a:ext uri="{FF2B5EF4-FFF2-40B4-BE49-F238E27FC236}">
                      <a16:creationId xmlns:a16="http://schemas.microsoft.com/office/drawing/2014/main" id="{4EAD19C0-73E8-9F46-DBC8-241E19D5200E}"/>
                    </a:ext>
                  </a:extLst>
                </p:cNvPr>
                <p:cNvSpPr txBox="1">
                  <a:spLocks noRot="1" noChangeAspect="1" noMove="1" noResize="1" noEditPoints="1" noAdjustHandles="1" noChangeArrowheads="1" noChangeShapeType="1" noTextEdit="1"/>
                </p:cNvSpPr>
                <p:nvPr/>
              </p:nvSpPr>
              <p:spPr>
                <a:xfrm>
                  <a:off x="8420845" y="2557994"/>
                  <a:ext cx="847220" cy="289118"/>
                </a:xfrm>
                <a:prstGeom prst="rect">
                  <a:avLst/>
                </a:prstGeom>
                <a:blipFill>
                  <a:blip r:embed="rId6"/>
                  <a:stretch>
                    <a:fillRect/>
                  </a:stretch>
                </a:blipFill>
              </p:spPr>
              <p:txBody>
                <a:bodyPr/>
                <a:lstStyle/>
                <a:p>
                  <a:r>
                    <a:rPr lang="en-GB">
                      <a:noFill/>
                    </a:rPr>
                    <a:t> </a:t>
                  </a:r>
                </a:p>
              </p:txBody>
            </p:sp>
          </mc:Fallback>
        </mc:AlternateContent>
        <p:sp>
          <p:nvSpPr>
            <p:cNvPr id="54" name="TextBox 53">
              <a:extLst>
                <a:ext uri="{FF2B5EF4-FFF2-40B4-BE49-F238E27FC236}">
                  <a16:creationId xmlns:a16="http://schemas.microsoft.com/office/drawing/2014/main" id="{A6451897-658C-5684-238A-91093716273A}"/>
                </a:ext>
              </a:extLst>
            </p:cNvPr>
            <p:cNvSpPr txBox="1"/>
            <p:nvPr/>
          </p:nvSpPr>
          <p:spPr>
            <a:xfrm>
              <a:off x="2448370" y="2071189"/>
              <a:ext cx="906882" cy="369332"/>
            </a:xfrm>
            <a:prstGeom prst="rect">
              <a:avLst/>
            </a:prstGeom>
            <a:noFill/>
          </p:spPr>
          <p:txBody>
            <a:bodyPr wrap="square" rtlCol="0">
              <a:spAutoFit/>
            </a:bodyPr>
            <a:lstStyle/>
            <a:p>
              <a:r>
                <a:rPr lang="en-GB" noProof="0" dirty="0"/>
                <a:t>ULDM</a:t>
              </a:r>
            </a:p>
          </p:txBody>
        </p:sp>
        <p:sp>
          <p:nvSpPr>
            <p:cNvPr id="55" name="TextBox 54">
              <a:extLst>
                <a:ext uri="{FF2B5EF4-FFF2-40B4-BE49-F238E27FC236}">
                  <a16:creationId xmlns:a16="http://schemas.microsoft.com/office/drawing/2014/main" id="{FF3F9D9B-997B-1DD6-E35C-C549BF977D98}"/>
                </a:ext>
              </a:extLst>
            </p:cNvPr>
            <p:cNvSpPr txBox="1"/>
            <p:nvPr/>
          </p:nvSpPr>
          <p:spPr>
            <a:xfrm>
              <a:off x="5665657" y="2069906"/>
              <a:ext cx="992271" cy="369332"/>
            </a:xfrm>
            <a:prstGeom prst="rect">
              <a:avLst/>
            </a:prstGeom>
            <a:noFill/>
          </p:spPr>
          <p:txBody>
            <a:bodyPr wrap="square" rtlCol="0">
              <a:spAutoFit/>
            </a:bodyPr>
            <a:lstStyle/>
            <a:p>
              <a:r>
                <a:rPr lang="en-GB" noProof="0" dirty="0"/>
                <a:t>WIMPs</a:t>
              </a:r>
            </a:p>
          </p:txBody>
        </p:sp>
        <p:sp>
          <p:nvSpPr>
            <p:cNvPr id="56" name="TextBox 55">
              <a:extLst>
                <a:ext uri="{FF2B5EF4-FFF2-40B4-BE49-F238E27FC236}">
                  <a16:creationId xmlns:a16="http://schemas.microsoft.com/office/drawing/2014/main" id="{C7CBDAA9-B69D-2603-9825-A1F85D0AC92B}"/>
                </a:ext>
              </a:extLst>
            </p:cNvPr>
            <p:cNvSpPr txBox="1"/>
            <p:nvPr/>
          </p:nvSpPr>
          <p:spPr>
            <a:xfrm>
              <a:off x="8557734" y="2069906"/>
              <a:ext cx="785201" cy="369332"/>
            </a:xfrm>
            <a:prstGeom prst="rect">
              <a:avLst/>
            </a:prstGeom>
            <a:noFill/>
          </p:spPr>
          <p:txBody>
            <a:bodyPr wrap="square" rtlCol="0">
              <a:spAutoFit/>
            </a:bodyPr>
            <a:lstStyle/>
            <a:p>
              <a:r>
                <a:rPr lang="en-GB" noProof="0" dirty="0"/>
                <a:t>PBHs</a:t>
              </a: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792E3DC-5E49-BDFC-CA93-EC444766A3C5}"/>
                  </a:ext>
                </a:extLst>
              </p:cNvPr>
              <p:cNvSpPr txBox="1"/>
              <p:nvPr/>
            </p:nvSpPr>
            <p:spPr>
              <a:xfrm>
                <a:off x="4102728" y="5134443"/>
                <a:ext cx="4391627"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3200" b="0" i="1" smtClean="0">
                              <a:solidFill>
                                <a:srgbClr val="000000"/>
                              </a:solidFill>
                              <a:latin typeface="Cambria Math" panose="02040503050406030204" pitchFamily="18" charset="0"/>
                            </a:rPr>
                          </m:ctrlPr>
                        </m:sSubPr>
                        <m:e>
                          <m:r>
                            <a:rPr lang="en-GB" sz="3200" b="0" i="1" smtClean="0">
                              <a:solidFill>
                                <a:srgbClr val="000000"/>
                              </a:solidFill>
                              <a:latin typeface="Cambria Math" panose="02040503050406030204" pitchFamily="18" charset="0"/>
                            </a:rPr>
                            <m:t>𝜙</m:t>
                          </m:r>
                        </m:e>
                        <m:sub>
                          <m:r>
                            <a:rPr lang="en-GB" sz="3200" b="0" i="1" smtClean="0">
                              <a:solidFill>
                                <a:srgbClr val="000000"/>
                              </a:solidFill>
                              <a:latin typeface="Cambria Math" panose="02040503050406030204" pitchFamily="18" charset="0"/>
                            </a:rPr>
                            <m:t>𝐻</m:t>
                          </m:r>
                        </m:sub>
                      </m:sSub>
                      <m:d>
                        <m:dPr>
                          <m:ctrlPr>
                            <a:rPr lang="en-GB" sz="3200" b="0" i="1" smtClean="0">
                              <a:solidFill>
                                <a:srgbClr val="000000"/>
                              </a:solidFill>
                              <a:latin typeface="Cambria Math" panose="02040503050406030204" pitchFamily="18" charset="0"/>
                            </a:rPr>
                          </m:ctrlPr>
                        </m:dPr>
                        <m:e>
                          <m:r>
                            <a:rPr lang="en-GB" sz="3200" b="0" i="1" smtClean="0">
                              <a:solidFill>
                                <a:srgbClr val="000000"/>
                              </a:solidFill>
                              <a:latin typeface="Cambria Math" panose="02040503050406030204" pitchFamily="18" charset="0"/>
                            </a:rPr>
                            <m:t>𝑡</m:t>
                          </m:r>
                        </m:e>
                      </m:d>
                      <m:r>
                        <a:rPr lang="en-GB" sz="3200" b="0" i="1" smtClean="0">
                          <a:solidFill>
                            <a:srgbClr val="000000"/>
                          </a:solidFill>
                          <a:latin typeface="Cambria Math" panose="02040503050406030204" pitchFamily="18" charset="0"/>
                        </a:rPr>
                        <m:t>=</m:t>
                      </m:r>
                      <m:sSub>
                        <m:sSubPr>
                          <m:ctrlPr>
                            <a:rPr lang="en-GB" sz="3200" b="0" i="1" smtClean="0">
                              <a:solidFill>
                                <a:srgbClr val="000000"/>
                              </a:solidFill>
                              <a:latin typeface="Cambria Math" panose="02040503050406030204" pitchFamily="18" charset="0"/>
                            </a:rPr>
                          </m:ctrlPr>
                        </m:sSubPr>
                        <m:e>
                          <m:r>
                            <a:rPr lang="en-GB" sz="3200" b="0" i="1" smtClean="0">
                              <a:solidFill>
                                <a:srgbClr val="000000"/>
                              </a:solidFill>
                              <a:latin typeface="Cambria Math" panose="02040503050406030204" pitchFamily="18" charset="0"/>
                            </a:rPr>
                            <m:t>𝜙</m:t>
                          </m:r>
                        </m:e>
                        <m:sub>
                          <m:r>
                            <a:rPr lang="en-GB" sz="3200" b="0" i="1" smtClean="0">
                              <a:solidFill>
                                <a:srgbClr val="000000"/>
                              </a:solidFill>
                              <a:latin typeface="Cambria Math" panose="02040503050406030204" pitchFamily="18" charset="0"/>
                            </a:rPr>
                            <m:t>∞</m:t>
                          </m:r>
                        </m:sub>
                      </m:sSub>
                      <m:r>
                        <m:rPr>
                          <m:sty m:val="p"/>
                        </m:rPr>
                        <a:rPr lang="en-GB" sz="3200" b="0" i="0" smtClean="0">
                          <a:solidFill>
                            <a:srgbClr val="000000"/>
                          </a:solidFill>
                          <a:latin typeface="Cambria Math" panose="02040503050406030204" pitchFamily="18" charset="0"/>
                        </a:rPr>
                        <m:t>cos</m:t>
                      </m:r>
                      <m:r>
                        <a:rPr lang="en-GB" sz="3200" b="0" i="1" smtClean="0">
                          <a:solidFill>
                            <a:srgbClr val="000000"/>
                          </a:solidFill>
                          <a:latin typeface="Cambria Math" panose="02040503050406030204" pitchFamily="18" charset="0"/>
                        </a:rPr>
                        <m:t>⁡(</m:t>
                      </m:r>
                      <m:r>
                        <a:rPr lang="en-GB" sz="3200" b="0" i="1" smtClean="0">
                          <a:solidFill>
                            <a:srgbClr val="000000"/>
                          </a:solidFill>
                          <a:latin typeface="Cambria Math" panose="02040503050406030204" pitchFamily="18" charset="0"/>
                        </a:rPr>
                        <m:t>𝑚𝑡</m:t>
                      </m:r>
                      <m:r>
                        <a:rPr lang="en-GB" sz="3200" b="0" i="1" smtClean="0">
                          <a:solidFill>
                            <a:srgbClr val="000000"/>
                          </a:solidFill>
                          <a:latin typeface="Cambria Math" panose="02040503050406030204" pitchFamily="18" charset="0"/>
                        </a:rPr>
                        <m:t>+</m:t>
                      </m:r>
                      <m:r>
                        <a:rPr lang="en-GB" sz="3200" b="0" i="1" smtClean="0">
                          <a:solidFill>
                            <a:srgbClr val="000000"/>
                          </a:solidFill>
                          <a:latin typeface="Cambria Math" panose="02040503050406030204" pitchFamily="18" charset="0"/>
                        </a:rPr>
                        <m:t>𝛿</m:t>
                      </m:r>
                      <m:r>
                        <a:rPr lang="en-GB" sz="3200" b="0" i="1" smtClean="0">
                          <a:solidFill>
                            <a:srgbClr val="000000"/>
                          </a:solidFill>
                          <a:latin typeface="Cambria Math" panose="02040503050406030204" pitchFamily="18" charset="0"/>
                        </a:rPr>
                        <m:t>)</m:t>
                      </m:r>
                    </m:oMath>
                  </m:oMathPara>
                </a14:m>
                <a:endParaRPr lang="en-GB" sz="3200" dirty="0">
                  <a:solidFill>
                    <a:srgbClr val="000000"/>
                  </a:solidFill>
                  <a:latin typeface="Century" panose="02040604050505020304" pitchFamily="18" charset="0"/>
                </a:endParaRPr>
              </a:p>
            </p:txBody>
          </p:sp>
        </mc:Choice>
        <mc:Fallback xmlns="">
          <p:sp>
            <p:nvSpPr>
              <p:cNvPr id="2" name="TextBox 1">
                <a:extLst>
                  <a:ext uri="{FF2B5EF4-FFF2-40B4-BE49-F238E27FC236}">
                    <a16:creationId xmlns:a16="http://schemas.microsoft.com/office/drawing/2014/main" id="{D792E3DC-5E49-BDFC-CA93-EC444766A3C5}"/>
                  </a:ext>
                </a:extLst>
              </p:cNvPr>
              <p:cNvSpPr txBox="1">
                <a:spLocks noRot="1" noChangeAspect="1" noMove="1" noResize="1" noEditPoints="1" noAdjustHandles="1" noChangeArrowheads="1" noChangeShapeType="1" noTextEdit="1"/>
              </p:cNvSpPr>
              <p:nvPr/>
            </p:nvSpPr>
            <p:spPr>
              <a:xfrm>
                <a:off x="4102728" y="5134443"/>
                <a:ext cx="4391627" cy="492443"/>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8F8DEF5-98C3-06D4-79EC-7D60ECDF665B}"/>
                  </a:ext>
                </a:extLst>
              </p:cNvPr>
              <p:cNvSpPr txBox="1"/>
              <p:nvPr/>
            </p:nvSpPr>
            <p:spPr>
              <a:xfrm>
                <a:off x="3844252" y="5723938"/>
                <a:ext cx="4391627"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solidFill>
                                <a:srgbClr val="000000"/>
                              </a:solidFill>
                              <a:latin typeface="Cambria Math" panose="02040503050406030204" pitchFamily="18" charset="0"/>
                            </a:rPr>
                          </m:ctrlPr>
                        </m:sSubPr>
                        <m:e>
                          <m:r>
                            <a:rPr lang="en-GB" sz="2800" b="0" i="1" smtClean="0">
                              <a:solidFill>
                                <a:srgbClr val="000000"/>
                              </a:solidFill>
                              <a:latin typeface="Cambria Math" panose="02040503050406030204" pitchFamily="18" charset="0"/>
                            </a:rPr>
                            <m:t>𝜌</m:t>
                          </m:r>
                        </m:e>
                        <m:sub>
                          <m:r>
                            <a:rPr lang="en-GB" sz="2800" b="0" i="1" smtClean="0">
                              <a:solidFill>
                                <a:srgbClr val="000000"/>
                              </a:solidFill>
                              <a:latin typeface="Cambria Math" panose="02040503050406030204" pitchFamily="18" charset="0"/>
                            </a:rPr>
                            <m:t>𝐷𝑀</m:t>
                          </m:r>
                        </m:sub>
                      </m:sSub>
                      <m:r>
                        <a:rPr lang="en-GB" sz="2800" b="0" i="1" smtClean="0">
                          <a:solidFill>
                            <a:srgbClr val="000000"/>
                          </a:solidFill>
                          <a:latin typeface="Cambria Math" panose="02040503050406030204" pitchFamily="18" charset="0"/>
                        </a:rPr>
                        <m:t>=</m:t>
                      </m:r>
                      <m:f>
                        <m:fPr>
                          <m:ctrlPr>
                            <a:rPr lang="en-GB" sz="2800" b="0" i="1" smtClean="0">
                              <a:solidFill>
                                <a:srgbClr val="000000"/>
                              </a:solidFill>
                              <a:latin typeface="Cambria Math" panose="02040503050406030204" pitchFamily="18" charset="0"/>
                            </a:rPr>
                          </m:ctrlPr>
                        </m:fPr>
                        <m:num>
                          <m:r>
                            <a:rPr lang="en-GB" sz="2800" b="0" i="1" smtClean="0">
                              <a:solidFill>
                                <a:srgbClr val="000000"/>
                              </a:solidFill>
                              <a:latin typeface="Cambria Math" panose="02040503050406030204" pitchFamily="18" charset="0"/>
                            </a:rPr>
                            <m:t>1</m:t>
                          </m:r>
                        </m:num>
                        <m:den>
                          <m:r>
                            <a:rPr lang="en-GB" sz="2800" b="0" i="1" smtClean="0">
                              <a:solidFill>
                                <a:srgbClr val="000000"/>
                              </a:solidFill>
                              <a:latin typeface="Cambria Math" panose="02040503050406030204" pitchFamily="18" charset="0"/>
                            </a:rPr>
                            <m:t>2</m:t>
                          </m:r>
                        </m:den>
                      </m:f>
                      <m:sSup>
                        <m:sSupPr>
                          <m:ctrlPr>
                            <a:rPr lang="en-GB" sz="2800" b="0" i="1" smtClean="0">
                              <a:solidFill>
                                <a:srgbClr val="000000"/>
                              </a:solidFill>
                              <a:latin typeface="Cambria Math" panose="02040503050406030204" pitchFamily="18" charset="0"/>
                            </a:rPr>
                          </m:ctrlPr>
                        </m:sSupPr>
                        <m:e>
                          <m:r>
                            <a:rPr lang="en-GB" sz="2800" b="0" i="1" smtClean="0">
                              <a:solidFill>
                                <a:srgbClr val="000000"/>
                              </a:solidFill>
                              <a:latin typeface="Cambria Math" panose="02040503050406030204" pitchFamily="18" charset="0"/>
                            </a:rPr>
                            <m:t>𝑚</m:t>
                          </m:r>
                        </m:e>
                        <m:sup>
                          <m:r>
                            <a:rPr lang="en-GB" sz="2800" b="0" i="1" smtClean="0">
                              <a:solidFill>
                                <a:srgbClr val="000000"/>
                              </a:solidFill>
                              <a:latin typeface="Cambria Math" panose="02040503050406030204" pitchFamily="18" charset="0"/>
                            </a:rPr>
                            <m:t>2</m:t>
                          </m:r>
                        </m:sup>
                      </m:sSup>
                      <m:sSubSup>
                        <m:sSubSupPr>
                          <m:ctrlPr>
                            <a:rPr lang="en-GB" sz="2800" b="0" i="1" smtClean="0">
                              <a:solidFill>
                                <a:srgbClr val="000000"/>
                              </a:solidFill>
                              <a:latin typeface="Cambria Math" panose="02040503050406030204" pitchFamily="18" charset="0"/>
                            </a:rPr>
                          </m:ctrlPr>
                        </m:sSubSupPr>
                        <m:e>
                          <m:r>
                            <a:rPr lang="en-GB" sz="2800" b="0" i="1" smtClean="0">
                              <a:solidFill>
                                <a:srgbClr val="000000"/>
                              </a:solidFill>
                              <a:latin typeface="Cambria Math" panose="02040503050406030204" pitchFamily="18" charset="0"/>
                            </a:rPr>
                            <m:t>𝜙</m:t>
                          </m:r>
                        </m:e>
                        <m:sub>
                          <m:r>
                            <a:rPr lang="en-GB" sz="2800" b="0" i="1" smtClean="0">
                              <a:solidFill>
                                <a:srgbClr val="000000"/>
                              </a:solidFill>
                              <a:latin typeface="Cambria Math" panose="02040503050406030204" pitchFamily="18" charset="0"/>
                            </a:rPr>
                            <m:t>∞</m:t>
                          </m:r>
                        </m:sub>
                        <m:sup>
                          <m:r>
                            <a:rPr lang="en-GB" sz="2800" b="0" i="1" smtClean="0">
                              <a:solidFill>
                                <a:srgbClr val="000000"/>
                              </a:solidFill>
                              <a:latin typeface="Cambria Math" panose="02040503050406030204" pitchFamily="18" charset="0"/>
                            </a:rPr>
                            <m:t>2</m:t>
                          </m:r>
                        </m:sup>
                      </m:sSubSup>
                    </m:oMath>
                  </m:oMathPara>
                </a14:m>
                <a:endParaRPr lang="en-GB" sz="3200" dirty="0">
                  <a:solidFill>
                    <a:srgbClr val="000000"/>
                  </a:solidFill>
                  <a:latin typeface="Century" panose="02040604050505020304" pitchFamily="18" charset="0"/>
                </a:endParaRPr>
              </a:p>
            </p:txBody>
          </p:sp>
        </mc:Choice>
        <mc:Fallback xmlns="">
          <p:sp>
            <p:nvSpPr>
              <p:cNvPr id="4" name="TextBox 3">
                <a:extLst>
                  <a:ext uri="{FF2B5EF4-FFF2-40B4-BE49-F238E27FC236}">
                    <a16:creationId xmlns:a16="http://schemas.microsoft.com/office/drawing/2014/main" id="{38F8DEF5-98C3-06D4-79EC-7D60ECDF665B}"/>
                  </a:ext>
                </a:extLst>
              </p:cNvPr>
              <p:cNvSpPr txBox="1">
                <a:spLocks noRot="1" noChangeAspect="1" noMove="1" noResize="1" noEditPoints="1" noAdjustHandles="1" noChangeArrowheads="1" noChangeShapeType="1" noTextEdit="1"/>
              </p:cNvSpPr>
              <p:nvPr/>
            </p:nvSpPr>
            <p:spPr>
              <a:xfrm>
                <a:off x="3844252" y="5723938"/>
                <a:ext cx="4391627" cy="806631"/>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33564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B460A1-BFE3-DB1E-B40D-02E5BD9EBAA3}"/>
              </a:ext>
            </a:extLst>
          </p:cNvPr>
          <p:cNvSpPr>
            <a:spLocks noGrp="1"/>
          </p:cNvSpPr>
          <p:nvPr>
            <p:ph type="title"/>
          </p:nvPr>
        </p:nvSpPr>
        <p:spPr/>
        <p:txBody>
          <a:bodyPr/>
          <a:lstStyle/>
          <a:p>
            <a:endParaRPr lang="en-GB" noProof="0" dirty="0"/>
          </a:p>
        </p:txBody>
      </p:sp>
      <p:sp>
        <p:nvSpPr>
          <p:cNvPr id="4" name="Text Placeholder 3">
            <a:extLst>
              <a:ext uri="{FF2B5EF4-FFF2-40B4-BE49-F238E27FC236}">
                <a16:creationId xmlns:a16="http://schemas.microsoft.com/office/drawing/2014/main" id="{4035A029-2F32-3386-8A8D-DEC4B30F7573}"/>
              </a:ext>
            </a:extLst>
          </p:cNvPr>
          <p:cNvSpPr>
            <a:spLocks noGrp="1"/>
          </p:cNvSpPr>
          <p:nvPr>
            <p:ph type="body" idx="15"/>
          </p:nvPr>
        </p:nvSpPr>
        <p:spPr/>
        <p:txBody>
          <a:bodyPr/>
          <a:lstStyle/>
          <a:p>
            <a:endParaRPr lang="en-GB" noProof="0" dirty="0"/>
          </a:p>
        </p:txBody>
      </p:sp>
      <p:sp>
        <p:nvSpPr>
          <p:cNvPr id="2" name="Content Placeholder 1">
            <a:extLst>
              <a:ext uri="{FF2B5EF4-FFF2-40B4-BE49-F238E27FC236}">
                <a16:creationId xmlns:a16="http://schemas.microsoft.com/office/drawing/2014/main" id="{EA12C281-35F5-DC0B-4A95-34BFD79250AC}"/>
              </a:ext>
            </a:extLst>
          </p:cNvPr>
          <p:cNvSpPr>
            <a:spLocks noGrp="1"/>
          </p:cNvSpPr>
          <p:nvPr>
            <p:ph idx="1"/>
          </p:nvPr>
        </p:nvSpPr>
        <p:spPr/>
        <p:txBody>
          <a:bodyPr/>
          <a:lstStyle/>
          <a:p>
            <a:endParaRPr lang="en-GB" noProof="0" dirty="0"/>
          </a:p>
        </p:txBody>
      </p:sp>
      <p:sp>
        <p:nvSpPr>
          <p:cNvPr id="3" name="Slide Number Placeholder 2">
            <a:extLst>
              <a:ext uri="{FF2B5EF4-FFF2-40B4-BE49-F238E27FC236}">
                <a16:creationId xmlns:a16="http://schemas.microsoft.com/office/drawing/2014/main" id="{74A0D742-EF8F-F6F8-0061-9DCC54E1EE47}"/>
              </a:ext>
            </a:extLst>
          </p:cNvPr>
          <p:cNvSpPr>
            <a:spLocks noGrp="1"/>
          </p:cNvSpPr>
          <p:nvPr>
            <p:ph type="sldNum" sz="quarter" idx="4"/>
          </p:nvPr>
        </p:nvSpPr>
        <p:spPr/>
        <p:txBody>
          <a:bodyPr/>
          <a:lstStyle/>
          <a:p>
            <a:fld id="{820EACED-CA5D-B048-836B-BF30EF0E914A}" type="slidenum">
              <a:rPr lang="en-GB" noProof="0" smtClean="0"/>
              <a:pPr/>
              <a:t>20</a:t>
            </a:fld>
            <a:endParaRPr lang="en-GB" noProof="0" dirty="0"/>
          </a:p>
        </p:txBody>
      </p:sp>
    </p:spTree>
    <p:extLst>
      <p:ext uri="{BB962C8B-B14F-4D97-AF65-F5344CB8AC3E}">
        <p14:creationId xmlns:p14="http://schemas.microsoft.com/office/powerpoint/2010/main" val="410284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FAA8C3-2995-AE06-44A5-8FA51BBE5426}"/>
              </a:ext>
            </a:extLst>
          </p:cNvPr>
          <p:cNvSpPr>
            <a:spLocks noGrp="1"/>
          </p:cNvSpPr>
          <p:nvPr>
            <p:ph type="title"/>
          </p:nvPr>
        </p:nvSpPr>
        <p:spPr/>
        <p:txBody>
          <a:bodyPr/>
          <a:lstStyle/>
          <a:p>
            <a:endParaRPr lang="en-GB" noProof="0" dirty="0"/>
          </a:p>
        </p:txBody>
      </p:sp>
      <p:sp>
        <p:nvSpPr>
          <p:cNvPr id="2" name="Content Placeholder 1">
            <a:extLst>
              <a:ext uri="{FF2B5EF4-FFF2-40B4-BE49-F238E27FC236}">
                <a16:creationId xmlns:a16="http://schemas.microsoft.com/office/drawing/2014/main" id="{BDA2B76A-40CF-B042-09DA-9F76812D0831}"/>
              </a:ext>
            </a:extLst>
          </p:cNvPr>
          <p:cNvSpPr>
            <a:spLocks noGrp="1"/>
          </p:cNvSpPr>
          <p:nvPr>
            <p:ph idx="1"/>
          </p:nvPr>
        </p:nvSpPr>
        <p:spPr/>
        <p:txBody>
          <a:bodyPr/>
          <a:lstStyle/>
          <a:p>
            <a:endParaRPr lang="en-GB" noProof="0" dirty="0"/>
          </a:p>
        </p:txBody>
      </p:sp>
      <p:sp>
        <p:nvSpPr>
          <p:cNvPr id="3" name="Content Placeholder 2">
            <a:extLst>
              <a:ext uri="{FF2B5EF4-FFF2-40B4-BE49-F238E27FC236}">
                <a16:creationId xmlns:a16="http://schemas.microsoft.com/office/drawing/2014/main" id="{F7D0A8EC-389C-F4F5-15F1-4616289B2DAB}"/>
              </a:ext>
            </a:extLst>
          </p:cNvPr>
          <p:cNvSpPr>
            <a:spLocks noGrp="1"/>
          </p:cNvSpPr>
          <p:nvPr>
            <p:ph idx="14"/>
          </p:nvPr>
        </p:nvSpPr>
        <p:spPr/>
        <p:txBody>
          <a:bodyPr/>
          <a:lstStyle/>
          <a:p>
            <a:endParaRPr lang="en-GB" noProof="0" dirty="0"/>
          </a:p>
        </p:txBody>
      </p:sp>
      <p:sp>
        <p:nvSpPr>
          <p:cNvPr id="4" name="Slide Number Placeholder 3">
            <a:extLst>
              <a:ext uri="{FF2B5EF4-FFF2-40B4-BE49-F238E27FC236}">
                <a16:creationId xmlns:a16="http://schemas.microsoft.com/office/drawing/2014/main" id="{EAF9F959-C4F7-0362-D270-6003E147CF60}"/>
              </a:ext>
            </a:extLst>
          </p:cNvPr>
          <p:cNvSpPr>
            <a:spLocks noGrp="1"/>
          </p:cNvSpPr>
          <p:nvPr>
            <p:ph type="sldNum" sz="quarter" idx="4"/>
          </p:nvPr>
        </p:nvSpPr>
        <p:spPr/>
        <p:txBody>
          <a:bodyPr/>
          <a:lstStyle/>
          <a:p>
            <a:fld id="{820EACED-CA5D-B048-836B-BF30EF0E914A}" type="slidenum">
              <a:rPr lang="en-GB" noProof="0" smtClean="0"/>
              <a:pPr/>
              <a:t>21</a:t>
            </a:fld>
            <a:endParaRPr lang="en-GB" noProof="0" dirty="0"/>
          </a:p>
        </p:txBody>
      </p:sp>
    </p:spTree>
    <p:extLst>
      <p:ext uri="{BB962C8B-B14F-4D97-AF65-F5344CB8AC3E}">
        <p14:creationId xmlns:p14="http://schemas.microsoft.com/office/powerpoint/2010/main" val="2619715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D951C7-AC86-20C9-AD48-A263631BC58B}"/>
              </a:ext>
            </a:extLst>
          </p:cNvPr>
          <p:cNvSpPr>
            <a:spLocks noGrp="1"/>
          </p:cNvSpPr>
          <p:nvPr>
            <p:ph type="title"/>
          </p:nvPr>
        </p:nvSpPr>
        <p:spPr/>
        <p:txBody>
          <a:bodyPr/>
          <a:lstStyle/>
          <a:p>
            <a:endParaRPr lang="en-GB" noProof="0" dirty="0"/>
          </a:p>
        </p:txBody>
      </p:sp>
      <p:sp>
        <p:nvSpPr>
          <p:cNvPr id="3" name="Text Placeholder 2">
            <a:extLst>
              <a:ext uri="{FF2B5EF4-FFF2-40B4-BE49-F238E27FC236}">
                <a16:creationId xmlns:a16="http://schemas.microsoft.com/office/drawing/2014/main" id="{EED97A73-EC7C-34E2-E465-805A7B0B0CCF}"/>
              </a:ext>
            </a:extLst>
          </p:cNvPr>
          <p:cNvSpPr>
            <a:spLocks noGrp="1"/>
          </p:cNvSpPr>
          <p:nvPr>
            <p:ph type="body" idx="15"/>
          </p:nvPr>
        </p:nvSpPr>
        <p:spPr/>
        <p:txBody>
          <a:bodyPr/>
          <a:lstStyle/>
          <a:p>
            <a:endParaRPr lang="en-GB" noProof="0" dirty="0"/>
          </a:p>
        </p:txBody>
      </p:sp>
      <p:sp>
        <p:nvSpPr>
          <p:cNvPr id="5" name="Content Placeholder 4">
            <a:extLst>
              <a:ext uri="{FF2B5EF4-FFF2-40B4-BE49-F238E27FC236}">
                <a16:creationId xmlns:a16="http://schemas.microsoft.com/office/drawing/2014/main" id="{2A0CF0D8-4C0A-FA9C-FF38-887EE8309D3F}"/>
              </a:ext>
            </a:extLst>
          </p:cNvPr>
          <p:cNvSpPr>
            <a:spLocks noGrp="1"/>
          </p:cNvSpPr>
          <p:nvPr>
            <p:ph idx="1"/>
          </p:nvPr>
        </p:nvSpPr>
        <p:spPr/>
        <p:txBody>
          <a:bodyPr/>
          <a:lstStyle/>
          <a:p>
            <a:endParaRPr lang="en-GB" noProof="0" dirty="0"/>
          </a:p>
        </p:txBody>
      </p:sp>
      <p:sp>
        <p:nvSpPr>
          <p:cNvPr id="2" name="Content Placeholder 1">
            <a:extLst>
              <a:ext uri="{FF2B5EF4-FFF2-40B4-BE49-F238E27FC236}">
                <a16:creationId xmlns:a16="http://schemas.microsoft.com/office/drawing/2014/main" id="{F74ACEC8-9B07-A20B-549F-688B484C26A6}"/>
              </a:ext>
            </a:extLst>
          </p:cNvPr>
          <p:cNvSpPr>
            <a:spLocks noGrp="1"/>
          </p:cNvSpPr>
          <p:nvPr>
            <p:ph idx="14"/>
          </p:nvPr>
        </p:nvSpPr>
        <p:spPr/>
        <p:txBody>
          <a:bodyPr/>
          <a:lstStyle/>
          <a:p>
            <a:endParaRPr lang="en-GB" noProof="0" dirty="0"/>
          </a:p>
        </p:txBody>
      </p:sp>
      <p:sp>
        <p:nvSpPr>
          <p:cNvPr id="4" name="Slide Number Placeholder 3">
            <a:extLst>
              <a:ext uri="{FF2B5EF4-FFF2-40B4-BE49-F238E27FC236}">
                <a16:creationId xmlns:a16="http://schemas.microsoft.com/office/drawing/2014/main" id="{40E55CE3-5BB9-454B-62F5-9F8DE5E2567D}"/>
              </a:ext>
            </a:extLst>
          </p:cNvPr>
          <p:cNvSpPr>
            <a:spLocks noGrp="1"/>
          </p:cNvSpPr>
          <p:nvPr>
            <p:ph type="sldNum" sz="quarter" idx="4"/>
          </p:nvPr>
        </p:nvSpPr>
        <p:spPr/>
        <p:txBody>
          <a:bodyPr/>
          <a:lstStyle/>
          <a:p>
            <a:fld id="{820EACED-CA5D-B048-836B-BF30EF0E914A}" type="slidenum">
              <a:rPr lang="en-GB" noProof="0" smtClean="0"/>
              <a:pPr/>
              <a:t>22</a:t>
            </a:fld>
            <a:endParaRPr lang="en-GB" noProof="0" dirty="0"/>
          </a:p>
        </p:txBody>
      </p:sp>
    </p:spTree>
    <p:extLst>
      <p:ext uri="{BB962C8B-B14F-4D97-AF65-F5344CB8AC3E}">
        <p14:creationId xmlns:p14="http://schemas.microsoft.com/office/powerpoint/2010/main" val="212168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96910F-EB5C-A4DD-4693-FE08A898E52C}"/>
              </a:ext>
            </a:extLst>
          </p:cNvPr>
          <p:cNvSpPr>
            <a:spLocks noGrp="1"/>
          </p:cNvSpPr>
          <p:nvPr>
            <p:ph type="title"/>
          </p:nvPr>
        </p:nvSpPr>
        <p:spPr/>
        <p:txBody>
          <a:bodyPr/>
          <a:lstStyle/>
          <a:p>
            <a:endParaRPr lang="en-GB" noProof="0" dirty="0"/>
          </a:p>
        </p:txBody>
      </p:sp>
      <p:sp>
        <p:nvSpPr>
          <p:cNvPr id="4" name="Content Placeholder 3">
            <a:extLst>
              <a:ext uri="{FF2B5EF4-FFF2-40B4-BE49-F238E27FC236}">
                <a16:creationId xmlns:a16="http://schemas.microsoft.com/office/drawing/2014/main" id="{3F3A5479-ACFD-A9CC-6746-624502D92DC0}"/>
              </a:ext>
            </a:extLst>
          </p:cNvPr>
          <p:cNvSpPr>
            <a:spLocks noGrp="1"/>
          </p:cNvSpPr>
          <p:nvPr>
            <p:ph idx="1"/>
          </p:nvPr>
        </p:nvSpPr>
        <p:spPr/>
        <p:txBody>
          <a:bodyPr/>
          <a:lstStyle/>
          <a:p>
            <a:endParaRPr lang="en-GB" noProof="0" dirty="0"/>
          </a:p>
        </p:txBody>
      </p:sp>
      <p:sp>
        <p:nvSpPr>
          <p:cNvPr id="3" name="Content Placeholder 2">
            <a:extLst>
              <a:ext uri="{FF2B5EF4-FFF2-40B4-BE49-F238E27FC236}">
                <a16:creationId xmlns:a16="http://schemas.microsoft.com/office/drawing/2014/main" id="{29DFB42F-82FC-2CBE-2821-FEB2A9B36F7B}"/>
              </a:ext>
            </a:extLst>
          </p:cNvPr>
          <p:cNvSpPr>
            <a:spLocks noGrp="1"/>
          </p:cNvSpPr>
          <p:nvPr>
            <p:ph idx="14"/>
          </p:nvPr>
        </p:nvSpPr>
        <p:spPr/>
        <p:txBody>
          <a:bodyPr/>
          <a:lstStyle/>
          <a:p>
            <a:endParaRPr lang="en-GB" noProof="0" dirty="0"/>
          </a:p>
        </p:txBody>
      </p:sp>
      <p:sp>
        <p:nvSpPr>
          <p:cNvPr id="2" name="Slide Number Placeholder 1">
            <a:extLst>
              <a:ext uri="{FF2B5EF4-FFF2-40B4-BE49-F238E27FC236}">
                <a16:creationId xmlns:a16="http://schemas.microsoft.com/office/drawing/2014/main" id="{246728DB-BC72-D2DD-8FA7-115C9186D4C5}"/>
              </a:ext>
            </a:extLst>
          </p:cNvPr>
          <p:cNvSpPr>
            <a:spLocks noGrp="1"/>
          </p:cNvSpPr>
          <p:nvPr>
            <p:ph type="sldNum" sz="quarter" idx="4"/>
          </p:nvPr>
        </p:nvSpPr>
        <p:spPr/>
        <p:txBody>
          <a:bodyPr/>
          <a:lstStyle/>
          <a:p>
            <a:fld id="{820EACED-CA5D-B048-836B-BF30EF0E914A}" type="slidenum">
              <a:rPr lang="en-GB" noProof="0" smtClean="0"/>
              <a:pPr/>
              <a:t>23</a:t>
            </a:fld>
            <a:endParaRPr lang="en-GB" noProof="0" dirty="0"/>
          </a:p>
        </p:txBody>
      </p:sp>
    </p:spTree>
    <p:extLst>
      <p:ext uri="{BB962C8B-B14F-4D97-AF65-F5344CB8AC3E}">
        <p14:creationId xmlns:p14="http://schemas.microsoft.com/office/powerpoint/2010/main" val="1039441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658863-CC66-B3DE-63B1-D0FAE51E116D}"/>
              </a:ext>
            </a:extLst>
          </p:cNvPr>
          <p:cNvSpPr>
            <a:spLocks noGrp="1"/>
          </p:cNvSpPr>
          <p:nvPr>
            <p:ph type="title"/>
          </p:nvPr>
        </p:nvSpPr>
        <p:spPr/>
        <p:txBody>
          <a:bodyPr/>
          <a:lstStyle/>
          <a:p>
            <a:endParaRPr lang="en-GB" noProof="0" dirty="0"/>
          </a:p>
        </p:txBody>
      </p:sp>
      <p:sp>
        <p:nvSpPr>
          <p:cNvPr id="6" name="Text Placeholder 5">
            <a:extLst>
              <a:ext uri="{FF2B5EF4-FFF2-40B4-BE49-F238E27FC236}">
                <a16:creationId xmlns:a16="http://schemas.microsoft.com/office/drawing/2014/main" id="{C5B5D200-5F0A-4BBD-AD69-66F84669CCEA}"/>
              </a:ext>
            </a:extLst>
          </p:cNvPr>
          <p:cNvSpPr>
            <a:spLocks noGrp="1"/>
          </p:cNvSpPr>
          <p:nvPr>
            <p:ph type="body" idx="16"/>
          </p:nvPr>
        </p:nvSpPr>
        <p:spPr/>
        <p:txBody>
          <a:bodyPr/>
          <a:lstStyle/>
          <a:p>
            <a:endParaRPr lang="en-GB" noProof="0" dirty="0"/>
          </a:p>
        </p:txBody>
      </p:sp>
      <p:sp>
        <p:nvSpPr>
          <p:cNvPr id="5" name="Content Placeholder 4">
            <a:extLst>
              <a:ext uri="{FF2B5EF4-FFF2-40B4-BE49-F238E27FC236}">
                <a16:creationId xmlns:a16="http://schemas.microsoft.com/office/drawing/2014/main" id="{18BE0346-25A1-CFFF-64DD-67F029C61A5C}"/>
              </a:ext>
            </a:extLst>
          </p:cNvPr>
          <p:cNvSpPr>
            <a:spLocks noGrp="1"/>
          </p:cNvSpPr>
          <p:nvPr>
            <p:ph idx="15"/>
          </p:nvPr>
        </p:nvSpPr>
        <p:spPr/>
        <p:txBody>
          <a:bodyPr/>
          <a:lstStyle/>
          <a:p>
            <a:endParaRPr lang="en-GB" noProof="0" dirty="0"/>
          </a:p>
        </p:txBody>
      </p:sp>
      <p:sp>
        <p:nvSpPr>
          <p:cNvPr id="3" name="Content Placeholder 2">
            <a:extLst>
              <a:ext uri="{FF2B5EF4-FFF2-40B4-BE49-F238E27FC236}">
                <a16:creationId xmlns:a16="http://schemas.microsoft.com/office/drawing/2014/main" id="{3F57FF7B-C0DE-84E7-C155-580CF9070DD4}"/>
              </a:ext>
            </a:extLst>
          </p:cNvPr>
          <p:cNvSpPr>
            <a:spLocks noGrp="1"/>
          </p:cNvSpPr>
          <p:nvPr>
            <p:ph idx="14"/>
          </p:nvPr>
        </p:nvSpPr>
        <p:spPr/>
        <p:txBody>
          <a:bodyPr/>
          <a:lstStyle/>
          <a:p>
            <a:endParaRPr lang="en-GB" noProof="0" dirty="0"/>
          </a:p>
        </p:txBody>
      </p:sp>
      <p:sp>
        <p:nvSpPr>
          <p:cNvPr id="2" name="Slide Number Placeholder 1">
            <a:extLst>
              <a:ext uri="{FF2B5EF4-FFF2-40B4-BE49-F238E27FC236}">
                <a16:creationId xmlns:a16="http://schemas.microsoft.com/office/drawing/2014/main" id="{B1E4ED64-7CB7-36B0-F541-61404B4DDC3A}"/>
              </a:ext>
            </a:extLst>
          </p:cNvPr>
          <p:cNvSpPr>
            <a:spLocks noGrp="1"/>
          </p:cNvSpPr>
          <p:nvPr>
            <p:ph type="sldNum" sz="quarter" idx="4"/>
          </p:nvPr>
        </p:nvSpPr>
        <p:spPr/>
        <p:txBody>
          <a:bodyPr/>
          <a:lstStyle/>
          <a:p>
            <a:fld id="{820EACED-CA5D-B048-836B-BF30EF0E914A}" type="slidenum">
              <a:rPr lang="en-GB" noProof="0" smtClean="0"/>
              <a:pPr/>
              <a:t>24</a:t>
            </a:fld>
            <a:endParaRPr lang="en-GB" noProof="0" dirty="0"/>
          </a:p>
        </p:txBody>
      </p:sp>
    </p:spTree>
    <p:extLst>
      <p:ext uri="{BB962C8B-B14F-4D97-AF65-F5344CB8AC3E}">
        <p14:creationId xmlns:p14="http://schemas.microsoft.com/office/powerpoint/2010/main" val="3874152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07529C-FC25-B1D6-18A5-1F1A8EBC82FE}"/>
              </a:ext>
            </a:extLst>
          </p:cNvPr>
          <p:cNvSpPr>
            <a:spLocks noGrp="1"/>
          </p:cNvSpPr>
          <p:nvPr>
            <p:ph type="title"/>
          </p:nvPr>
        </p:nvSpPr>
        <p:spPr/>
        <p:txBody>
          <a:bodyPr/>
          <a:lstStyle/>
          <a:p>
            <a:endParaRPr lang="en-GB" noProof="0" dirty="0"/>
          </a:p>
        </p:txBody>
      </p:sp>
      <p:sp>
        <p:nvSpPr>
          <p:cNvPr id="4" name="Content Placeholder 3">
            <a:extLst>
              <a:ext uri="{FF2B5EF4-FFF2-40B4-BE49-F238E27FC236}">
                <a16:creationId xmlns:a16="http://schemas.microsoft.com/office/drawing/2014/main" id="{6E1F1FB5-4F87-F3E6-0A32-9146E6FC4668}"/>
              </a:ext>
            </a:extLst>
          </p:cNvPr>
          <p:cNvSpPr>
            <a:spLocks noGrp="1"/>
          </p:cNvSpPr>
          <p:nvPr>
            <p:ph idx="1"/>
          </p:nvPr>
        </p:nvSpPr>
        <p:spPr/>
        <p:txBody>
          <a:bodyPr/>
          <a:lstStyle/>
          <a:p>
            <a:endParaRPr lang="en-GB" noProof="0" dirty="0"/>
          </a:p>
        </p:txBody>
      </p:sp>
      <p:sp>
        <p:nvSpPr>
          <p:cNvPr id="2" name="Content Placeholder 1">
            <a:extLst>
              <a:ext uri="{FF2B5EF4-FFF2-40B4-BE49-F238E27FC236}">
                <a16:creationId xmlns:a16="http://schemas.microsoft.com/office/drawing/2014/main" id="{5BC0D965-9C75-FE26-CB60-A7D0C3AAAE73}"/>
              </a:ext>
            </a:extLst>
          </p:cNvPr>
          <p:cNvSpPr>
            <a:spLocks noGrp="1"/>
          </p:cNvSpPr>
          <p:nvPr>
            <p:ph idx="14"/>
          </p:nvPr>
        </p:nvSpPr>
        <p:spPr/>
        <p:txBody>
          <a:bodyPr/>
          <a:lstStyle/>
          <a:p>
            <a:endParaRPr lang="en-GB" noProof="0" dirty="0"/>
          </a:p>
        </p:txBody>
      </p:sp>
      <p:sp>
        <p:nvSpPr>
          <p:cNvPr id="3" name="Slide Number Placeholder 2">
            <a:extLst>
              <a:ext uri="{FF2B5EF4-FFF2-40B4-BE49-F238E27FC236}">
                <a16:creationId xmlns:a16="http://schemas.microsoft.com/office/drawing/2014/main" id="{4841B21C-512D-DBE4-8C5F-17C640DE8ED6}"/>
              </a:ext>
            </a:extLst>
          </p:cNvPr>
          <p:cNvSpPr>
            <a:spLocks noGrp="1"/>
          </p:cNvSpPr>
          <p:nvPr>
            <p:ph type="sldNum" sz="quarter" idx="4"/>
          </p:nvPr>
        </p:nvSpPr>
        <p:spPr/>
        <p:txBody>
          <a:bodyPr/>
          <a:lstStyle/>
          <a:p>
            <a:fld id="{820EACED-CA5D-B048-836B-BF30EF0E914A}" type="slidenum">
              <a:rPr lang="en-GB" noProof="0" smtClean="0"/>
              <a:pPr/>
              <a:t>25</a:t>
            </a:fld>
            <a:endParaRPr lang="en-GB" noProof="0" dirty="0"/>
          </a:p>
        </p:txBody>
      </p:sp>
    </p:spTree>
    <p:extLst>
      <p:ext uri="{BB962C8B-B14F-4D97-AF65-F5344CB8AC3E}">
        <p14:creationId xmlns:p14="http://schemas.microsoft.com/office/powerpoint/2010/main" val="3089868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0AF898-F91B-F530-4408-B2354B773077}"/>
              </a:ext>
            </a:extLst>
          </p:cNvPr>
          <p:cNvSpPr>
            <a:spLocks noGrp="1"/>
          </p:cNvSpPr>
          <p:nvPr>
            <p:ph type="title"/>
          </p:nvPr>
        </p:nvSpPr>
        <p:spPr/>
        <p:txBody>
          <a:bodyPr/>
          <a:lstStyle/>
          <a:p>
            <a:endParaRPr lang="en-GB" noProof="0" dirty="0"/>
          </a:p>
        </p:txBody>
      </p:sp>
      <p:sp>
        <p:nvSpPr>
          <p:cNvPr id="4" name="Text Placeholder 3">
            <a:extLst>
              <a:ext uri="{FF2B5EF4-FFF2-40B4-BE49-F238E27FC236}">
                <a16:creationId xmlns:a16="http://schemas.microsoft.com/office/drawing/2014/main" id="{16AA3155-8F86-E5FD-DE25-D5B173DD29EF}"/>
              </a:ext>
            </a:extLst>
          </p:cNvPr>
          <p:cNvSpPr>
            <a:spLocks noGrp="1"/>
          </p:cNvSpPr>
          <p:nvPr>
            <p:ph type="body" idx="15"/>
          </p:nvPr>
        </p:nvSpPr>
        <p:spPr/>
        <p:txBody>
          <a:bodyPr/>
          <a:lstStyle/>
          <a:p>
            <a:endParaRPr lang="en-GB" noProof="0" dirty="0"/>
          </a:p>
        </p:txBody>
      </p:sp>
      <p:sp>
        <p:nvSpPr>
          <p:cNvPr id="5" name="Content Placeholder 4">
            <a:extLst>
              <a:ext uri="{FF2B5EF4-FFF2-40B4-BE49-F238E27FC236}">
                <a16:creationId xmlns:a16="http://schemas.microsoft.com/office/drawing/2014/main" id="{26D3E255-093F-F0BC-7B99-CB95FF5A17CD}"/>
              </a:ext>
            </a:extLst>
          </p:cNvPr>
          <p:cNvSpPr>
            <a:spLocks noGrp="1"/>
          </p:cNvSpPr>
          <p:nvPr>
            <p:ph idx="1"/>
          </p:nvPr>
        </p:nvSpPr>
        <p:spPr/>
        <p:txBody>
          <a:bodyPr/>
          <a:lstStyle/>
          <a:p>
            <a:endParaRPr lang="en-GB" noProof="0" dirty="0"/>
          </a:p>
        </p:txBody>
      </p:sp>
      <p:sp>
        <p:nvSpPr>
          <p:cNvPr id="2" name="Content Placeholder 1">
            <a:extLst>
              <a:ext uri="{FF2B5EF4-FFF2-40B4-BE49-F238E27FC236}">
                <a16:creationId xmlns:a16="http://schemas.microsoft.com/office/drawing/2014/main" id="{134D9C95-0932-097A-A196-E3E214DF6A7C}"/>
              </a:ext>
            </a:extLst>
          </p:cNvPr>
          <p:cNvSpPr>
            <a:spLocks noGrp="1"/>
          </p:cNvSpPr>
          <p:nvPr>
            <p:ph idx="14"/>
          </p:nvPr>
        </p:nvSpPr>
        <p:spPr/>
        <p:txBody>
          <a:bodyPr/>
          <a:lstStyle/>
          <a:p>
            <a:endParaRPr lang="en-GB" noProof="0" dirty="0"/>
          </a:p>
        </p:txBody>
      </p:sp>
      <p:sp>
        <p:nvSpPr>
          <p:cNvPr id="3" name="Slide Number Placeholder 2">
            <a:extLst>
              <a:ext uri="{FF2B5EF4-FFF2-40B4-BE49-F238E27FC236}">
                <a16:creationId xmlns:a16="http://schemas.microsoft.com/office/drawing/2014/main" id="{E784201D-534A-654A-517E-9F4A3BBB68F4}"/>
              </a:ext>
            </a:extLst>
          </p:cNvPr>
          <p:cNvSpPr>
            <a:spLocks noGrp="1"/>
          </p:cNvSpPr>
          <p:nvPr>
            <p:ph type="sldNum" sz="quarter" idx="4"/>
          </p:nvPr>
        </p:nvSpPr>
        <p:spPr/>
        <p:txBody>
          <a:bodyPr/>
          <a:lstStyle/>
          <a:p>
            <a:fld id="{820EACED-CA5D-B048-836B-BF30EF0E914A}" type="slidenum">
              <a:rPr lang="en-GB" noProof="0" smtClean="0"/>
              <a:pPr/>
              <a:t>26</a:t>
            </a:fld>
            <a:endParaRPr lang="en-GB" noProof="0" dirty="0"/>
          </a:p>
        </p:txBody>
      </p:sp>
    </p:spTree>
    <p:extLst>
      <p:ext uri="{BB962C8B-B14F-4D97-AF65-F5344CB8AC3E}">
        <p14:creationId xmlns:p14="http://schemas.microsoft.com/office/powerpoint/2010/main" val="3819485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047323-E967-B31A-4830-73C33CB52E89}"/>
              </a:ext>
            </a:extLst>
          </p:cNvPr>
          <p:cNvSpPr>
            <a:spLocks noGrp="1"/>
          </p:cNvSpPr>
          <p:nvPr>
            <p:ph type="title"/>
          </p:nvPr>
        </p:nvSpPr>
        <p:spPr/>
        <p:txBody>
          <a:bodyPr/>
          <a:lstStyle/>
          <a:p>
            <a:endParaRPr lang="en-GB" noProof="0" dirty="0"/>
          </a:p>
        </p:txBody>
      </p:sp>
      <p:sp>
        <p:nvSpPr>
          <p:cNvPr id="7" name="Content Placeholder 6">
            <a:extLst>
              <a:ext uri="{FF2B5EF4-FFF2-40B4-BE49-F238E27FC236}">
                <a16:creationId xmlns:a16="http://schemas.microsoft.com/office/drawing/2014/main" id="{04BF16C3-AEA4-18CE-D5F8-CC237FE8BBBE}"/>
              </a:ext>
            </a:extLst>
          </p:cNvPr>
          <p:cNvSpPr>
            <a:spLocks noGrp="1"/>
          </p:cNvSpPr>
          <p:nvPr>
            <p:ph idx="1"/>
          </p:nvPr>
        </p:nvSpPr>
        <p:spPr/>
        <p:txBody>
          <a:bodyPr/>
          <a:lstStyle/>
          <a:p>
            <a:endParaRPr lang="en-GB" noProof="0" dirty="0"/>
          </a:p>
        </p:txBody>
      </p:sp>
      <p:sp>
        <p:nvSpPr>
          <p:cNvPr id="8" name="Content Placeholder 7">
            <a:extLst>
              <a:ext uri="{FF2B5EF4-FFF2-40B4-BE49-F238E27FC236}">
                <a16:creationId xmlns:a16="http://schemas.microsoft.com/office/drawing/2014/main" id="{095172E7-E0B2-8545-67EB-47555F5BA31F}"/>
              </a:ext>
            </a:extLst>
          </p:cNvPr>
          <p:cNvSpPr>
            <a:spLocks noGrp="1"/>
          </p:cNvSpPr>
          <p:nvPr>
            <p:ph idx="14"/>
          </p:nvPr>
        </p:nvSpPr>
        <p:spPr/>
        <p:txBody>
          <a:bodyPr/>
          <a:lstStyle/>
          <a:p>
            <a:endParaRPr lang="en-GB" noProof="0" dirty="0"/>
          </a:p>
        </p:txBody>
      </p:sp>
      <p:sp>
        <p:nvSpPr>
          <p:cNvPr id="3" name="Slide Number Placeholder 2">
            <a:extLst>
              <a:ext uri="{FF2B5EF4-FFF2-40B4-BE49-F238E27FC236}">
                <a16:creationId xmlns:a16="http://schemas.microsoft.com/office/drawing/2014/main" id="{4841B21C-512D-DBE4-8C5F-17C640DE8ED6}"/>
              </a:ext>
            </a:extLst>
          </p:cNvPr>
          <p:cNvSpPr>
            <a:spLocks noGrp="1"/>
          </p:cNvSpPr>
          <p:nvPr>
            <p:ph type="sldNum" sz="quarter" idx="4"/>
          </p:nvPr>
        </p:nvSpPr>
        <p:spPr/>
        <p:txBody>
          <a:bodyPr/>
          <a:lstStyle/>
          <a:p>
            <a:fld id="{820EACED-CA5D-B048-836B-BF30EF0E914A}" type="slidenum">
              <a:rPr lang="en-GB" noProof="0" smtClean="0">
                <a:solidFill>
                  <a:srgbClr val="FAF6EF"/>
                </a:solidFill>
              </a:rPr>
              <a:pPr/>
              <a:t>27</a:t>
            </a:fld>
            <a:endParaRPr lang="en-GB" noProof="0" dirty="0">
              <a:solidFill>
                <a:srgbClr val="FAF6EF"/>
              </a:solidFill>
            </a:endParaRPr>
          </a:p>
        </p:txBody>
      </p:sp>
    </p:spTree>
    <p:extLst>
      <p:ext uri="{BB962C8B-B14F-4D97-AF65-F5344CB8AC3E}">
        <p14:creationId xmlns:p14="http://schemas.microsoft.com/office/powerpoint/2010/main" val="1350706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4C28C2-2A4E-2B1F-B561-3880F7C0D3B4}"/>
              </a:ext>
            </a:extLst>
          </p:cNvPr>
          <p:cNvSpPr>
            <a:spLocks noGrp="1"/>
          </p:cNvSpPr>
          <p:nvPr>
            <p:ph type="title"/>
          </p:nvPr>
        </p:nvSpPr>
        <p:spPr/>
        <p:txBody>
          <a:bodyPr/>
          <a:lstStyle/>
          <a:p>
            <a:endParaRPr lang="en-GB" noProof="0" dirty="0"/>
          </a:p>
        </p:txBody>
      </p:sp>
      <p:sp>
        <p:nvSpPr>
          <p:cNvPr id="10" name="Text Placeholder 9">
            <a:extLst>
              <a:ext uri="{FF2B5EF4-FFF2-40B4-BE49-F238E27FC236}">
                <a16:creationId xmlns:a16="http://schemas.microsoft.com/office/drawing/2014/main" id="{555CDC28-961E-32D4-777C-FD31E0139E1F}"/>
              </a:ext>
            </a:extLst>
          </p:cNvPr>
          <p:cNvSpPr>
            <a:spLocks noGrp="1"/>
          </p:cNvSpPr>
          <p:nvPr>
            <p:ph type="body" idx="15"/>
          </p:nvPr>
        </p:nvSpPr>
        <p:spPr/>
        <p:txBody>
          <a:bodyPr/>
          <a:lstStyle/>
          <a:p>
            <a:endParaRPr lang="en-GB" noProof="0" dirty="0"/>
          </a:p>
        </p:txBody>
      </p:sp>
      <p:sp>
        <p:nvSpPr>
          <p:cNvPr id="8" name="Content Placeholder 7">
            <a:extLst>
              <a:ext uri="{FF2B5EF4-FFF2-40B4-BE49-F238E27FC236}">
                <a16:creationId xmlns:a16="http://schemas.microsoft.com/office/drawing/2014/main" id="{D86C87C2-30AB-018F-695B-AD77B242183C}"/>
              </a:ext>
            </a:extLst>
          </p:cNvPr>
          <p:cNvSpPr>
            <a:spLocks noGrp="1"/>
          </p:cNvSpPr>
          <p:nvPr>
            <p:ph idx="1"/>
          </p:nvPr>
        </p:nvSpPr>
        <p:spPr/>
        <p:txBody>
          <a:bodyPr/>
          <a:lstStyle/>
          <a:p>
            <a:endParaRPr lang="en-GB" noProof="0" dirty="0"/>
          </a:p>
        </p:txBody>
      </p:sp>
      <p:sp>
        <p:nvSpPr>
          <p:cNvPr id="9" name="Content Placeholder 8">
            <a:extLst>
              <a:ext uri="{FF2B5EF4-FFF2-40B4-BE49-F238E27FC236}">
                <a16:creationId xmlns:a16="http://schemas.microsoft.com/office/drawing/2014/main" id="{999C2424-4A2C-0F55-71EC-FBD4D5FD29A0}"/>
              </a:ext>
            </a:extLst>
          </p:cNvPr>
          <p:cNvSpPr>
            <a:spLocks noGrp="1"/>
          </p:cNvSpPr>
          <p:nvPr>
            <p:ph idx="14"/>
          </p:nvPr>
        </p:nvSpPr>
        <p:spPr/>
        <p:txBody>
          <a:bodyPr/>
          <a:lstStyle/>
          <a:p>
            <a:endParaRPr lang="en-GB" noProof="0" dirty="0"/>
          </a:p>
        </p:txBody>
      </p:sp>
      <p:sp>
        <p:nvSpPr>
          <p:cNvPr id="3" name="Slide Number Placeholder 2">
            <a:extLst>
              <a:ext uri="{FF2B5EF4-FFF2-40B4-BE49-F238E27FC236}">
                <a16:creationId xmlns:a16="http://schemas.microsoft.com/office/drawing/2014/main" id="{E784201D-534A-654A-517E-9F4A3BBB68F4}"/>
              </a:ext>
            </a:extLst>
          </p:cNvPr>
          <p:cNvSpPr>
            <a:spLocks noGrp="1"/>
          </p:cNvSpPr>
          <p:nvPr>
            <p:ph type="sldNum" sz="quarter" idx="4"/>
          </p:nvPr>
        </p:nvSpPr>
        <p:spPr/>
        <p:txBody>
          <a:bodyPr/>
          <a:lstStyle/>
          <a:p>
            <a:fld id="{820EACED-CA5D-B048-836B-BF30EF0E914A}" type="slidenum">
              <a:rPr lang="en-GB" noProof="0" smtClean="0">
                <a:solidFill>
                  <a:srgbClr val="FAF6EF"/>
                </a:solidFill>
              </a:rPr>
              <a:pPr/>
              <a:t>28</a:t>
            </a:fld>
            <a:endParaRPr lang="en-GB" noProof="0" dirty="0">
              <a:solidFill>
                <a:srgbClr val="FAF6EF"/>
              </a:solidFill>
            </a:endParaRPr>
          </a:p>
        </p:txBody>
      </p:sp>
    </p:spTree>
    <p:extLst>
      <p:ext uri="{BB962C8B-B14F-4D97-AF65-F5344CB8AC3E}">
        <p14:creationId xmlns:p14="http://schemas.microsoft.com/office/powerpoint/2010/main" val="3141200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64296B3E-67C7-0E80-EF79-F9F97F6F9226}"/>
              </a:ext>
            </a:extLst>
          </p:cNvPr>
          <p:cNvSpPr>
            <a:spLocks noGrp="1"/>
          </p:cNvSpPr>
          <p:nvPr>
            <p:ph type="title"/>
          </p:nvPr>
        </p:nvSpPr>
        <p:spPr/>
        <p:txBody>
          <a:bodyPr/>
          <a:lstStyle/>
          <a:p>
            <a:endParaRPr lang="en-GB" noProof="0" dirty="0"/>
          </a:p>
        </p:txBody>
      </p:sp>
      <p:sp>
        <p:nvSpPr>
          <p:cNvPr id="50" name="Content Placeholder 49">
            <a:extLst>
              <a:ext uri="{FF2B5EF4-FFF2-40B4-BE49-F238E27FC236}">
                <a16:creationId xmlns:a16="http://schemas.microsoft.com/office/drawing/2014/main" id="{7A5D78EB-DA01-11E3-010A-BE99BA5A813F}"/>
              </a:ext>
            </a:extLst>
          </p:cNvPr>
          <p:cNvSpPr>
            <a:spLocks noGrp="1"/>
          </p:cNvSpPr>
          <p:nvPr>
            <p:ph idx="1"/>
          </p:nvPr>
        </p:nvSpPr>
        <p:spPr/>
        <p:txBody>
          <a:bodyPr/>
          <a:lstStyle/>
          <a:p>
            <a:endParaRPr lang="en-GB" noProof="0" dirty="0"/>
          </a:p>
        </p:txBody>
      </p:sp>
      <p:sp>
        <p:nvSpPr>
          <p:cNvPr id="52" name="Content Placeholder 51">
            <a:extLst>
              <a:ext uri="{FF2B5EF4-FFF2-40B4-BE49-F238E27FC236}">
                <a16:creationId xmlns:a16="http://schemas.microsoft.com/office/drawing/2014/main" id="{9AD6899E-0E27-6202-218C-A4ADA0149EA6}"/>
              </a:ext>
            </a:extLst>
          </p:cNvPr>
          <p:cNvSpPr>
            <a:spLocks noGrp="1"/>
          </p:cNvSpPr>
          <p:nvPr>
            <p:ph idx="16"/>
          </p:nvPr>
        </p:nvSpPr>
        <p:spPr/>
        <p:txBody>
          <a:bodyPr/>
          <a:lstStyle/>
          <a:p>
            <a:endParaRPr lang="en-GB" noProof="0" dirty="0"/>
          </a:p>
        </p:txBody>
      </p:sp>
      <p:sp>
        <p:nvSpPr>
          <p:cNvPr id="54" name="Content Placeholder 53">
            <a:extLst>
              <a:ext uri="{FF2B5EF4-FFF2-40B4-BE49-F238E27FC236}">
                <a16:creationId xmlns:a16="http://schemas.microsoft.com/office/drawing/2014/main" id="{7173FE91-713C-34CD-6982-4575A690CD97}"/>
              </a:ext>
            </a:extLst>
          </p:cNvPr>
          <p:cNvSpPr>
            <a:spLocks noGrp="1"/>
          </p:cNvSpPr>
          <p:nvPr>
            <p:ph idx="18"/>
          </p:nvPr>
        </p:nvSpPr>
        <p:spPr/>
        <p:txBody>
          <a:bodyPr/>
          <a:lstStyle/>
          <a:p>
            <a:endParaRPr lang="en-GB" noProof="0" dirty="0"/>
          </a:p>
        </p:txBody>
      </p:sp>
      <p:sp>
        <p:nvSpPr>
          <p:cNvPr id="3" name="Slide Number Placeholder 2">
            <a:extLst>
              <a:ext uri="{FF2B5EF4-FFF2-40B4-BE49-F238E27FC236}">
                <a16:creationId xmlns:a16="http://schemas.microsoft.com/office/drawing/2014/main" id="{706F9FEE-7C6E-3A0E-679B-49C72D1089DD}"/>
              </a:ext>
            </a:extLst>
          </p:cNvPr>
          <p:cNvSpPr>
            <a:spLocks noGrp="1"/>
          </p:cNvSpPr>
          <p:nvPr>
            <p:ph type="sldNum" sz="quarter" idx="4"/>
          </p:nvPr>
        </p:nvSpPr>
        <p:spPr/>
        <p:txBody>
          <a:bodyPr/>
          <a:lstStyle/>
          <a:p>
            <a:fld id="{820EACED-CA5D-B048-836B-BF30EF0E914A}" type="slidenum">
              <a:rPr lang="en-GB" noProof="0" smtClean="0"/>
              <a:pPr/>
              <a:t>29</a:t>
            </a:fld>
            <a:endParaRPr lang="en-GB" noProof="0" dirty="0"/>
          </a:p>
        </p:txBody>
      </p:sp>
    </p:spTree>
    <p:extLst>
      <p:ext uri="{BB962C8B-B14F-4D97-AF65-F5344CB8AC3E}">
        <p14:creationId xmlns:p14="http://schemas.microsoft.com/office/powerpoint/2010/main" val="81465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758A74-0EEA-0855-5196-0C9604D6DBFE}"/>
              </a:ext>
            </a:extLst>
          </p:cNvPr>
          <p:cNvSpPr>
            <a:spLocks noGrp="1"/>
          </p:cNvSpPr>
          <p:nvPr>
            <p:ph type="sldNum" sz="quarter" idx="4"/>
          </p:nvPr>
        </p:nvSpPr>
        <p:spPr/>
        <p:txBody>
          <a:bodyPr/>
          <a:lstStyle/>
          <a:p>
            <a:fld id="{820EACED-CA5D-B048-836B-BF30EF0E914A}" type="slidenum">
              <a:rPr lang="en-GB" noProof="0" smtClean="0"/>
              <a:pPr/>
              <a:t>3</a:t>
            </a:fld>
            <a:endParaRPr lang="en-GB" noProof="0" dirty="0"/>
          </a:p>
        </p:txBody>
      </p:sp>
      <p:sp>
        <p:nvSpPr>
          <p:cNvPr id="10" name="Title 1">
            <a:extLst>
              <a:ext uri="{FF2B5EF4-FFF2-40B4-BE49-F238E27FC236}">
                <a16:creationId xmlns:a16="http://schemas.microsoft.com/office/drawing/2014/main" id="{EE4892B6-B716-2AE6-983E-C23DFC3F8AA1}"/>
              </a:ext>
            </a:extLst>
          </p:cNvPr>
          <p:cNvSpPr>
            <a:spLocks noGrp="1"/>
          </p:cNvSpPr>
          <p:nvPr>
            <p:ph type="title"/>
          </p:nvPr>
        </p:nvSpPr>
        <p:spPr>
          <a:xfrm>
            <a:off x="1325563" y="0"/>
            <a:ext cx="10440987" cy="900000"/>
          </a:xfrm>
        </p:spPr>
        <p:txBody>
          <a:bodyPr/>
          <a:lstStyle/>
          <a:p>
            <a:r>
              <a:rPr lang="en-GB" noProof="0" dirty="0">
                <a:cs typeface="Arial"/>
              </a:rPr>
              <a:t>Scalar Coupling To Matter</a:t>
            </a:r>
            <a:endParaRPr lang="en-GB" noProof="0" dirty="0"/>
          </a:p>
        </p:txBody>
      </p:sp>
      <p:pic>
        <p:nvPicPr>
          <p:cNvPr id="12" name="Picture 11">
            <a:extLst>
              <a:ext uri="{FF2B5EF4-FFF2-40B4-BE49-F238E27FC236}">
                <a16:creationId xmlns:a16="http://schemas.microsoft.com/office/drawing/2014/main" id="{EDECC065-2CC2-846E-8968-C1C8B4F3BF0F}"/>
              </a:ext>
            </a:extLst>
          </p:cNvPr>
          <p:cNvPicPr>
            <a:picLocks noChangeAspect="1"/>
          </p:cNvPicPr>
          <p:nvPr/>
        </p:nvPicPr>
        <p:blipFill>
          <a:blip r:embed="rId3">
            <a:duotone>
              <a:prstClr val="black"/>
              <a:srgbClr val="FCFBF8">
                <a:tint val="45000"/>
                <a:satMod val="400000"/>
              </a:srgbClr>
            </a:duotone>
            <a:extLst>
              <a:ext uri="{BEBA8EAE-BF5A-486C-A8C5-ECC9F3942E4B}">
                <a14:imgProps xmlns:a14="http://schemas.microsoft.com/office/drawing/2010/main">
                  <a14:imgLayer r:embed="rId4">
                    <a14:imgEffect>
                      <a14:colorTemperature colorTemp="4700"/>
                    </a14:imgEffect>
                  </a14:imgLayer>
                </a14:imgProps>
              </a:ext>
            </a:extLst>
          </a:blip>
          <a:srcRect l="14347" t="-683" r="49051" b="-341"/>
          <a:stretch>
            <a:fillRect/>
          </a:stretch>
        </p:blipFill>
        <p:spPr>
          <a:xfrm>
            <a:off x="3573887" y="3370996"/>
            <a:ext cx="2589208" cy="3009707"/>
          </a:xfrm>
          <a:prstGeom prst="rect">
            <a:avLst/>
          </a:prstGeom>
        </p:spPr>
      </p:pic>
      <p:pic>
        <p:nvPicPr>
          <p:cNvPr id="13" name="Picture 12" descr="A mathematical equations and formulas&#10;&#10;AI-generated content may be incorrect.">
            <a:extLst>
              <a:ext uri="{FF2B5EF4-FFF2-40B4-BE49-F238E27FC236}">
                <a16:creationId xmlns:a16="http://schemas.microsoft.com/office/drawing/2014/main" id="{A40A46BA-0382-876D-2F6A-340DD03DEDED}"/>
              </a:ext>
            </a:extLst>
          </p:cNvPr>
          <p:cNvPicPr>
            <a:picLocks noChangeAspect="1"/>
          </p:cNvPicPr>
          <p:nvPr/>
        </p:nvPicPr>
        <p:blipFill>
          <a:blip r:embed="rId3">
            <a:duotone>
              <a:prstClr val="black"/>
              <a:srgbClr val="FCFBF8">
                <a:tint val="45000"/>
                <a:satMod val="400000"/>
              </a:srgbClr>
            </a:duotone>
            <a:extLst>
              <a:ext uri="{BEBA8EAE-BF5A-486C-A8C5-ECC9F3942E4B}">
                <a14:imgProps xmlns:a14="http://schemas.microsoft.com/office/drawing/2010/main">
                  <a14:imgLayer r:embed="rId4">
                    <a14:imgEffect>
                      <a14:colorTemperature colorTemp="4700"/>
                    </a14:imgEffect>
                  </a14:imgLayer>
                </a14:imgProps>
              </a:ext>
            </a:extLst>
          </a:blip>
          <a:srcRect l="51274" t="-680" r="-2417"/>
          <a:stretch>
            <a:fillRect/>
          </a:stretch>
        </p:blipFill>
        <p:spPr>
          <a:xfrm>
            <a:off x="6168750" y="3370996"/>
            <a:ext cx="3635382" cy="3011841"/>
          </a:xfrm>
          <a:prstGeom prst="rect">
            <a:avLst/>
          </a:prstGeom>
        </p:spPr>
      </p:pic>
      <p:pic>
        <p:nvPicPr>
          <p:cNvPr id="14" name="Picture 13">
            <a:extLst>
              <a:ext uri="{FF2B5EF4-FFF2-40B4-BE49-F238E27FC236}">
                <a16:creationId xmlns:a16="http://schemas.microsoft.com/office/drawing/2014/main" id="{2C39F440-A6A7-1706-AFF4-5460F98FAA51}"/>
              </a:ext>
            </a:extLst>
          </p:cNvPr>
          <p:cNvPicPr>
            <a:picLocks noChangeAspect="1"/>
          </p:cNvPicPr>
          <p:nvPr/>
        </p:nvPicPr>
        <p:blipFill>
          <a:blip r:embed="rId5"/>
          <a:srcRect/>
          <a:stretch/>
        </p:blipFill>
        <p:spPr>
          <a:xfrm>
            <a:off x="981075" y="1219405"/>
            <a:ext cx="10229850" cy="1371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ontent Placeholder 1">
            <a:extLst>
              <a:ext uri="{FF2B5EF4-FFF2-40B4-BE49-F238E27FC236}">
                <a16:creationId xmlns:a16="http://schemas.microsoft.com/office/drawing/2014/main" id="{BE5D0E56-DC46-E38D-AA78-7E431B673B18}"/>
              </a:ext>
            </a:extLst>
          </p:cNvPr>
          <p:cNvSpPr txBox="1">
            <a:spLocks/>
          </p:cNvSpPr>
          <p:nvPr/>
        </p:nvSpPr>
        <p:spPr>
          <a:xfrm>
            <a:off x="1777695" y="2881755"/>
            <a:ext cx="6880529" cy="1095665"/>
          </a:xfrm>
          <a:prstGeom prst="rect">
            <a:avLst/>
          </a:prstGeom>
        </p:spPr>
        <p:txBody>
          <a:bodyPr vert="horz" lIns="0" tIns="0" rIns="0" bIns="0" rtlCol="0" anchor="t">
            <a:normAutofit/>
          </a:bodyPr>
          <a:lstStyle>
            <a:defPPr>
              <a:defRPr lang="en-US"/>
            </a:defPPr>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noProof="0" dirty="0">
                <a:cs typeface="Arial"/>
              </a:rPr>
              <a:t>Interactions induce shifts in fundamental constants:</a:t>
            </a:r>
          </a:p>
        </p:txBody>
      </p:sp>
      <p:sp>
        <p:nvSpPr>
          <p:cNvPr id="2" name="TextBox 1">
            <a:extLst>
              <a:ext uri="{FF2B5EF4-FFF2-40B4-BE49-F238E27FC236}">
                <a16:creationId xmlns:a16="http://schemas.microsoft.com/office/drawing/2014/main" id="{1536BED7-F02A-36A8-AA66-ABE890E38B42}"/>
              </a:ext>
            </a:extLst>
          </p:cNvPr>
          <p:cNvSpPr txBox="1"/>
          <p:nvPr/>
        </p:nvSpPr>
        <p:spPr>
          <a:xfrm>
            <a:off x="4872091" y="6406389"/>
            <a:ext cx="74773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noProof="0" dirty="0">
                <a:solidFill>
                  <a:srgbClr val="000000"/>
                </a:solidFill>
                <a:highlight>
                  <a:srgbClr val="FFFFFF"/>
                </a:highlight>
                <a:latin typeface="Calibri"/>
                <a:ea typeface="Calibri"/>
                <a:cs typeface="Calibri"/>
              </a:rPr>
              <a:t>Damour T, Donoghue JF. PRD. 2010 Oct 20;82(8).</a:t>
            </a:r>
          </a:p>
        </p:txBody>
      </p:sp>
      <p:sp>
        <p:nvSpPr>
          <p:cNvPr id="3" name="TextBox 2">
            <a:extLst>
              <a:ext uri="{FF2B5EF4-FFF2-40B4-BE49-F238E27FC236}">
                <a16:creationId xmlns:a16="http://schemas.microsoft.com/office/drawing/2014/main" id="{741DD61C-D98D-6D9D-8F57-81E6F34873C5}"/>
              </a:ext>
            </a:extLst>
          </p:cNvPr>
          <p:cNvSpPr txBox="1"/>
          <p:nvPr/>
        </p:nvSpPr>
        <p:spPr>
          <a:xfrm>
            <a:off x="3913178" y="6621172"/>
            <a:ext cx="901754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noProof="0" dirty="0" err="1">
                <a:solidFill>
                  <a:srgbClr val="000000"/>
                </a:solidFill>
                <a:highlight>
                  <a:srgbClr val="FFFFFF"/>
                </a:highlight>
                <a:latin typeface="Calibri"/>
                <a:ea typeface="Calibri"/>
                <a:cs typeface="Calibri"/>
              </a:rPr>
              <a:t>Hees</a:t>
            </a:r>
            <a:r>
              <a:rPr lang="en-GB" sz="1100" noProof="0" dirty="0">
                <a:solidFill>
                  <a:srgbClr val="000000"/>
                </a:solidFill>
                <a:highlight>
                  <a:srgbClr val="FFFFFF"/>
                </a:highlight>
                <a:latin typeface="Calibri"/>
                <a:ea typeface="Calibri"/>
                <a:cs typeface="Calibri"/>
              </a:rPr>
              <a:t> A, </a:t>
            </a:r>
            <a:r>
              <a:rPr lang="en-GB" sz="1100" noProof="0" dirty="0" err="1">
                <a:solidFill>
                  <a:srgbClr val="000000"/>
                </a:solidFill>
                <a:highlight>
                  <a:srgbClr val="FFFFFF"/>
                </a:highlight>
                <a:latin typeface="Calibri"/>
                <a:ea typeface="Calibri"/>
                <a:cs typeface="Calibri"/>
              </a:rPr>
              <a:t>Minazzoli</a:t>
            </a:r>
            <a:r>
              <a:rPr lang="en-GB" sz="1100" noProof="0" dirty="0">
                <a:solidFill>
                  <a:srgbClr val="000000"/>
                </a:solidFill>
                <a:highlight>
                  <a:srgbClr val="FFFFFF"/>
                </a:highlight>
                <a:latin typeface="Calibri"/>
                <a:ea typeface="Calibri"/>
                <a:cs typeface="Calibri"/>
              </a:rPr>
              <a:t> O, </a:t>
            </a:r>
            <a:r>
              <a:rPr lang="en-GB" sz="1100" noProof="0" dirty="0" err="1">
                <a:solidFill>
                  <a:srgbClr val="000000"/>
                </a:solidFill>
                <a:highlight>
                  <a:srgbClr val="FFFFFF"/>
                </a:highlight>
                <a:latin typeface="Calibri"/>
                <a:ea typeface="Calibri"/>
                <a:cs typeface="Calibri"/>
              </a:rPr>
              <a:t>Savalle</a:t>
            </a:r>
            <a:r>
              <a:rPr lang="en-GB" sz="1100" noProof="0" dirty="0">
                <a:solidFill>
                  <a:srgbClr val="000000"/>
                </a:solidFill>
                <a:highlight>
                  <a:srgbClr val="FFFFFF"/>
                </a:highlight>
                <a:latin typeface="Calibri"/>
                <a:ea typeface="Calibri"/>
                <a:cs typeface="Calibri"/>
              </a:rPr>
              <a:t> E, Stadnik YV, Wolf P.  P</a:t>
            </a:r>
            <a:r>
              <a:rPr lang="en-GB" sz="1100" dirty="0">
                <a:solidFill>
                  <a:srgbClr val="000000"/>
                </a:solidFill>
                <a:highlight>
                  <a:srgbClr val="FFFFFF"/>
                </a:highlight>
                <a:latin typeface="Calibri"/>
                <a:ea typeface="Calibri"/>
                <a:cs typeface="Calibri"/>
              </a:rPr>
              <a:t>R</a:t>
            </a:r>
            <a:r>
              <a:rPr lang="en-GB" sz="1100" noProof="0" dirty="0">
                <a:solidFill>
                  <a:srgbClr val="000000"/>
                </a:solidFill>
                <a:highlight>
                  <a:srgbClr val="FFFFFF"/>
                </a:highlight>
                <a:latin typeface="Calibri"/>
                <a:ea typeface="Calibri"/>
                <a:cs typeface="Calibri"/>
              </a:rPr>
              <a:t>D. 2018 Sep 25;98(6)</a:t>
            </a:r>
          </a:p>
        </p:txBody>
      </p:sp>
    </p:spTree>
    <p:extLst>
      <p:ext uri="{BB962C8B-B14F-4D97-AF65-F5344CB8AC3E}">
        <p14:creationId xmlns:p14="http://schemas.microsoft.com/office/powerpoint/2010/main" val="1479196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9DB0C730-E661-1FE4-7786-CA4FEEB573DF}"/>
              </a:ext>
            </a:extLst>
          </p:cNvPr>
          <p:cNvSpPr>
            <a:spLocks noGrp="1"/>
          </p:cNvSpPr>
          <p:nvPr>
            <p:ph type="title"/>
          </p:nvPr>
        </p:nvSpPr>
        <p:spPr/>
        <p:txBody>
          <a:bodyPr/>
          <a:lstStyle/>
          <a:p>
            <a:endParaRPr lang="en-GB" noProof="0" dirty="0"/>
          </a:p>
        </p:txBody>
      </p:sp>
      <p:sp>
        <p:nvSpPr>
          <p:cNvPr id="38" name="Content Placeholder 37">
            <a:extLst>
              <a:ext uri="{FF2B5EF4-FFF2-40B4-BE49-F238E27FC236}">
                <a16:creationId xmlns:a16="http://schemas.microsoft.com/office/drawing/2014/main" id="{618F5006-E4F8-0AB6-BA21-9B5D32D9DB6C}"/>
              </a:ext>
            </a:extLst>
          </p:cNvPr>
          <p:cNvSpPr>
            <a:spLocks noGrp="1"/>
          </p:cNvSpPr>
          <p:nvPr>
            <p:ph idx="1"/>
          </p:nvPr>
        </p:nvSpPr>
        <p:spPr/>
        <p:txBody>
          <a:bodyPr/>
          <a:lstStyle/>
          <a:p>
            <a:endParaRPr lang="en-GB" noProof="0" dirty="0"/>
          </a:p>
        </p:txBody>
      </p:sp>
      <p:sp>
        <p:nvSpPr>
          <p:cNvPr id="39" name="Content Placeholder 38">
            <a:extLst>
              <a:ext uri="{FF2B5EF4-FFF2-40B4-BE49-F238E27FC236}">
                <a16:creationId xmlns:a16="http://schemas.microsoft.com/office/drawing/2014/main" id="{C6E8486D-E417-4A31-4FB3-29003B328968}"/>
              </a:ext>
            </a:extLst>
          </p:cNvPr>
          <p:cNvSpPr>
            <a:spLocks noGrp="1"/>
          </p:cNvSpPr>
          <p:nvPr>
            <p:ph idx="16"/>
          </p:nvPr>
        </p:nvSpPr>
        <p:spPr/>
        <p:txBody>
          <a:bodyPr/>
          <a:lstStyle/>
          <a:p>
            <a:endParaRPr lang="en-GB" noProof="0" dirty="0"/>
          </a:p>
        </p:txBody>
      </p:sp>
      <p:sp>
        <p:nvSpPr>
          <p:cNvPr id="40" name="Content Placeholder 39">
            <a:extLst>
              <a:ext uri="{FF2B5EF4-FFF2-40B4-BE49-F238E27FC236}">
                <a16:creationId xmlns:a16="http://schemas.microsoft.com/office/drawing/2014/main" id="{3716AB3A-EA0B-6100-EB3D-F947893A3487}"/>
              </a:ext>
            </a:extLst>
          </p:cNvPr>
          <p:cNvSpPr>
            <a:spLocks noGrp="1"/>
          </p:cNvSpPr>
          <p:nvPr>
            <p:ph idx="18"/>
          </p:nvPr>
        </p:nvSpPr>
        <p:spPr/>
        <p:txBody>
          <a:bodyPr/>
          <a:lstStyle/>
          <a:p>
            <a:endParaRPr lang="en-GB" noProof="0" dirty="0"/>
          </a:p>
        </p:txBody>
      </p:sp>
      <p:sp>
        <p:nvSpPr>
          <p:cNvPr id="3" name="Slide Number Placeholder 2">
            <a:extLst>
              <a:ext uri="{FF2B5EF4-FFF2-40B4-BE49-F238E27FC236}">
                <a16:creationId xmlns:a16="http://schemas.microsoft.com/office/drawing/2014/main" id="{706F9FEE-7C6E-3A0E-679B-49C72D1089DD}"/>
              </a:ext>
            </a:extLst>
          </p:cNvPr>
          <p:cNvSpPr>
            <a:spLocks noGrp="1"/>
          </p:cNvSpPr>
          <p:nvPr>
            <p:ph type="sldNum" sz="quarter" idx="4"/>
          </p:nvPr>
        </p:nvSpPr>
        <p:spPr/>
        <p:txBody>
          <a:bodyPr/>
          <a:lstStyle/>
          <a:p>
            <a:fld id="{820EACED-CA5D-B048-836B-BF30EF0E914A}" type="slidenum">
              <a:rPr lang="en-GB" noProof="0" smtClean="0"/>
              <a:pPr/>
              <a:t>30</a:t>
            </a:fld>
            <a:endParaRPr lang="en-GB" noProof="0" dirty="0"/>
          </a:p>
        </p:txBody>
      </p:sp>
    </p:spTree>
    <p:extLst>
      <p:ext uri="{BB962C8B-B14F-4D97-AF65-F5344CB8AC3E}">
        <p14:creationId xmlns:p14="http://schemas.microsoft.com/office/powerpoint/2010/main" val="1404778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6E88D9-DC2C-8675-72EA-96A0E7A9FB47}"/>
              </a:ext>
            </a:extLst>
          </p:cNvPr>
          <p:cNvSpPr>
            <a:spLocks noGrp="1"/>
          </p:cNvSpPr>
          <p:nvPr>
            <p:ph type="title"/>
          </p:nvPr>
        </p:nvSpPr>
        <p:spPr/>
        <p:txBody>
          <a:bodyPr/>
          <a:lstStyle/>
          <a:p>
            <a:endParaRPr lang="en-GB" noProof="0" dirty="0"/>
          </a:p>
        </p:txBody>
      </p:sp>
      <p:sp>
        <p:nvSpPr>
          <p:cNvPr id="5" name="Content Placeholder 4">
            <a:extLst>
              <a:ext uri="{FF2B5EF4-FFF2-40B4-BE49-F238E27FC236}">
                <a16:creationId xmlns:a16="http://schemas.microsoft.com/office/drawing/2014/main" id="{A97F933B-AF32-0733-C4BE-C13C0DF4F76F}"/>
              </a:ext>
            </a:extLst>
          </p:cNvPr>
          <p:cNvSpPr>
            <a:spLocks noGrp="1"/>
          </p:cNvSpPr>
          <p:nvPr>
            <p:ph idx="1"/>
          </p:nvPr>
        </p:nvSpPr>
        <p:spPr/>
        <p:txBody>
          <a:bodyPr/>
          <a:lstStyle/>
          <a:p>
            <a:endParaRPr lang="en-GB" noProof="0" dirty="0"/>
          </a:p>
        </p:txBody>
      </p:sp>
      <p:sp>
        <p:nvSpPr>
          <p:cNvPr id="2" name="Content Placeholder 1">
            <a:extLst>
              <a:ext uri="{FF2B5EF4-FFF2-40B4-BE49-F238E27FC236}">
                <a16:creationId xmlns:a16="http://schemas.microsoft.com/office/drawing/2014/main" id="{94E9D49B-E5E6-679A-369A-69AB9CA620AC}"/>
              </a:ext>
            </a:extLst>
          </p:cNvPr>
          <p:cNvSpPr>
            <a:spLocks noGrp="1"/>
          </p:cNvSpPr>
          <p:nvPr>
            <p:ph idx="14"/>
          </p:nvPr>
        </p:nvSpPr>
        <p:spPr/>
        <p:txBody>
          <a:bodyPr/>
          <a:lstStyle/>
          <a:p>
            <a:endParaRPr lang="en-GB" noProof="0" dirty="0"/>
          </a:p>
        </p:txBody>
      </p:sp>
      <p:sp>
        <p:nvSpPr>
          <p:cNvPr id="3" name="Slide Number Placeholder 2">
            <a:extLst>
              <a:ext uri="{FF2B5EF4-FFF2-40B4-BE49-F238E27FC236}">
                <a16:creationId xmlns:a16="http://schemas.microsoft.com/office/drawing/2014/main" id="{E472C95E-7B39-17F7-CF7C-CC543729F0F0}"/>
              </a:ext>
            </a:extLst>
          </p:cNvPr>
          <p:cNvSpPr>
            <a:spLocks noGrp="1"/>
          </p:cNvSpPr>
          <p:nvPr>
            <p:ph type="sldNum" sz="quarter" idx="4"/>
          </p:nvPr>
        </p:nvSpPr>
        <p:spPr/>
        <p:txBody>
          <a:bodyPr/>
          <a:lstStyle/>
          <a:p>
            <a:fld id="{820EACED-CA5D-B048-836B-BF30EF0E914A}" type="slidenum">
              <a:rPr lang="en-GB" noProof="0" smtClean="0"/>
              <a:pPr/>
              <a:t>31</a:t>
            </a:fld>
            <a:endParaRPr lang="en-GB" noProof="0" dirty="0"/>
          </a:p>
        </p:txBody>
      </p:sp>
    </p:spTree>
    <p:extLst>
      <p:ext uri="{BB962C8B-B14F-4D97-AF65-F5344CB8AC3E}">
        <p14:creationId xmlns:p14="http://schemas.microsoft.com/office/powerpoint/2010/main" val="2738038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718CC-986D-0866-0795-75599B70A175}"/>
              </a:ext>
            </a:extLst>
          </p:cNvPr>
          <p:cNvSpPr>
            <a:spLocks noGrp="1"/>
          </p:cNvSpPr>
          <p:nvPr>
            <p:ph type="title"/>
          </p:nvPr>
        </p:nvSpPr>
        <p:spPr/>
        <p:txBody>
          <a:bodyPr/>
          <a:lstStyle/>
          <a:p>
            <a:endParaRPr lang="en-GB" noProof="0" dirty="0"/>
          </a:p>
        </p:txBody>
      </p:sp>
      <p:sp>
        <p:nvSpPr>
          <p:cNvPr id="4" name="Content Placeholder 3">
            <a:extLst>
              <a:ext uri="{FF2B5EF4-FFF2-40B4-BE49-F238E27FC236}">
                <a16:creationId xmlns:a16="http://schemas.microsoft.com/office/drawing/2014/main" id="{7381F0A5-740C-FDDF-65CC-4D109A090931}"/>
              </a:ext>
            </a:extLst>
          </p:cNvPr>
          <p:cNvSpPr>
            <a:spLocks noGrp="1"/>
          </p:cNvSpPr>
          <p:nvPr>
            <p:ph idx="1"/>
          </p:nvPr>
        </p:nvSpPr>
        <p:spPr/>
        <p:txBody>
          <a:bodyPr/>
          <a:lstStyle/>
          <a:p>
            <a:endParaRPr lang="en-GB" noProof="0" dirty="0"/>
          </a:p>
        </p:txBody>
      </p:sp>
      <p:sp>
        <p:nvSpPr>
          <p:cNvPr id="3" name="Content Placeholder 2">
            <a:extLst>
              <a:ext uri="{FF2B5EF4-FFF2-40B4-BE49-F238E27FC236}">
                <a16:creationId xmlns:a16="http://schemas.microsoft.com/office/drawing/2014/main" id="{A502E823-0012-EA04-65CE-28600D7FE04F}"/>
              </a:ext>
            </a:extLst>
          </p:cNvPr>
          <p:cNvSpPr>
            <a:spLocks noGrp="1"/>
          </p:cNvSpPr>
          <p:nvPr>
            <p:ph idx="14"/>
          </p:nvPr>
        </p:nvSpPr>
        <p:spPr/>
        <p:txBody>
          <a:bodyPr/>
          <a:lstStyle/>
          <a:p>
            <a:endParaRPr lang="en-GB" noProof="0" dirty="0"/>
          </a:p>
        </p:txBody>
      </p:sp>
      <p:sp>
        <p:nvSpPr>
          <p:cNvPr id="2" name="Slide Number Placeholder 1">
            <a:extLst>
              <a:ext uri="{FF2B5EF4-FFF2-40B4-BE49-F238E27FC236}">
                <a16:creationId xmlns:a16="http://schemas.microsoft.com/office/drawing/2014/main" id="{A1F39DC3-6A36-3BE8-1DD2-4A5614FA0F1D}"/>
              </a:ext>
            </a:extLst>
          </p:cNvPr>
          <p:cNvSpPr>
            <a:spLocks noGrp="1"/>
          </p:cNvSpPr>
          <p:nvPr>
            <p:ph type="sldNum" sz="quarter" idx="4"/>
          </p:nvPr>
        </p:nvSpPr>
        <p:spPr/>
        <p:txBody>
          <a:bodyPr/>
          <a:lstStyle/>
          <a:p>
            <a:fld id="{820EACED-CA5D-B048-836B-BF30EF0E914A}" type="slidenum">
              <a:rPr lang="en-GB" noProof="0" smtClean="0"/>
              <a:pPr/>
              <a:t>32</a:t>
            </a:fld>
            <a:endParaRPr lang="en-GB" noProof="0" dirty="0"/>
          </a:p>
        </p:txBody>
      </p:sp>
    </p:spTree>
    <p:extLst>
      <p:ext uri="{BB962C8B-B14F-4D97-AF65-F5344CB8AC3E}">
        <p14:creationId xmlns:p14="http://schemas.microsoft.com/office/powerpoint/2010/main" val="2744471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C348B-C2E2-D01E-04F0-6A4E4F85524A}"/>
              </a:ext>
            </a:extLst>
          </p:cNvPr>
          <p:cNvSpPr>
            <a:spLocks noGrp="1"/>
          </p:cNvSpPr>
          <p:nvPr>
            <p:ph type="title"/>
          </p:nvPr>
        </p:nvSpPr>
        <p:spPr/>
        <p:txBody>
          <a:bodyPr/>
          <a:lstStyle/>
          <a:p>
            <a:endParaRPr lang="en-GB" noProof="0" dirty="0"/>
          </a:p>
        </p:txBody>
      </p:sp>
      <p:sp>
        <p:nvSpPr>
          <p:cNvPr id="3" name="Slide Number Placeholder 2">
            <a:extLst>
              <a:ext uri="{FF2B5EF4-FFF2-40B4-BE49-F238E27FC236}">
                <a16:creationId xmlns:a16="http://schemas.microsoft.com/office/drawing/2014/main" id="{72F0FBB6-3D1A-E3CC-5B83-413A443AD592}"/>
              </a:ext>
            </a:extLst>
          </p:cNvPr>
          <p:cNvSpPr>
            <a:spLocks noGrp="1"/>
          </p:cNvSpPr>
          <p:nvPr>
            <p:ph type="sldNum" sz="quarter" idx="4"/>
          </p:nvPr>
        </p:nvSpPr>
        <p:spPr/>
        <p:txBody>
          <a:bodyPr/>
          <a:lstStyle/>
          <a:p>
            <a:fld id="{820EACED-CA5D-B048-836B-BF30EF0E914A}" type="slidenum">
              <a:rPr lang="en-GB" noProof="0" smtClean="0"/>
              <a:pPr/>
              <a:t>33</a:t>
            </a:fld>
            <a:endParaRPr lang="en-GB" noProof="0" dirty="0"/>
          </a:p>
        </p:txBody>
      </p:sp>
    </p:spTree>
    <p:extLst>
      <p:ext uri="{BB962C8B-B14F-4D97-AF65-F5344CB8AC3E}">
        <p14:creationId xmlns:p14="http://schemas.microsoft.com/office/powerpoint/2010/main" val="1447517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CB8A95-92B8-7E38-136F-8A45CA23A1D1}"/>
              </a:ext>
            </a:extLst>
          </p:cNvPr>
          <p:cNvSpPr>
            <a:spLocks noGrp="1"/>
          </p:cNvSpPr>
          <p:nvPr>
            <p:ph type="body" sz="quarter" idx="10"/>
          </p:nvPr>
        </p:nvSpPr>
        <p:spPr/>
        <p:txBody>
          <a:bodyPr/>
          <a:lstStyle/>
          <a:p>
            <a:endParaRPr lang="en-GB" noProof="0" dirty="0"/>
          </a:p>
        </p:txBody>
      </p:sp>
      <p:sp>
        <p:nvSpPr>
          <p:cNvPr id="2" name="Slide Number Placeholder 1">
            <a:extLst>
              <a:ext uri="{FF2B5EF4-FFF2-40B4-BE49-F238E27FC236}">
                <a16:creationId xmlns:a16="http://schemas.microsoft.com/office/drawing/2014/main" id="{7928BBAC-739F-BB06-9C70-B5F700C157CF}"/>
              </a:ext>
            </a:extLst>
          </p:cNvPr>
          <p:cNvSpPr>
            <a:spLocks noGrp="1"/>
          </p:cNvSpPr>
          <p:nvPr>
            <p:ph type="sldNum" sz="quarter" idx="4"/>
          </p:nvPr>
        </p:nvSpPr>
        <p:spPr/>
        <p:txBody>
          <a:bodyPr/>
          <a:lstStyle/>
          <a:p>
            <a:fld id="{820EACED-CA5D-B048-836B-BF30EF0E914A}" type="slidenum">
              <a:rPr lang="en-GB" noProof="0" smtClean="0"/>
              <a:pPr/>
              <a:t>34</a:t>
            </a:fld>
            <a:endParaRPr lang="en-GB" noProof="0" dirty="0"/>
          </a:p>
        </p:txBody>
      </p:sp>
    </p:spTree>
    <p:extLst>
      <p:ext uri="{BB962C8B-B14F-4D97-AF65-F5344CB8AC3E}">
        <p14:creationId xmlns:p14="http://schemas.microsoft.com/office/powerpoint/2010/main" val="1531738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C44E51-BA90-E7BD-B8FC-ABB82489CDFD}"/>
              </a:ext>
            </a:extLst>
          </p:cNvPr>
          <p:cNvSpPr>
            <a:spLocks noGrp="1"/>
          </p:cNvSpPr>
          <p:nvPr>
            <p:ph type="sldNum" sz="quarter" idx="4"/>
          </p:nvPr>
        </p:nvSpPr>
        <p:spPr/>
        <p:txBody>
          <a:bodyPr/>
          <a:lstStyle/>
          <a:p>
            <a:fld id="{820EACED-CA5D-B048-836B-BF30EF0E914A}" type="slidenum">
              <a:rPr lang="en-GB" noProof="0" smtClean="0"/>
              <a:pPr/>
              <a:t>35</a:t>
            </a:fld>
            <a:endParaRPr lang="en-GB" noProof="0" dirty="0"/>
          </a:p>
        </p:txBody>
      </p:sp>
    </p:spTree>
    <p:extLst>
      <p:ext uri="{BB962C8B-B14F-4D97-AF65-F5344CB8AC3E}">
        <p14:creationId xmlns:p14="http://schemas.microsoft.com/office/powerpoint/2010/main" val="2248893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D4F47A-C998-B460-EB96-9DA33D7127E6}"/>
              </a:ext>
            </a:extLst>
          </p:cNvPr>
          <p:cNvSpPr>
            <a:spLocks noGrp="1"/>
          </p:cNvSpPr>
          <p:nvPr>
            <p:ph type="sldNum" sz="quarter" idx="4"/>
          </p:nvPr>
        </p:nvSpPr>
        <p:spPr/>
        <p:txBody>
          <a:bodyPr/>
          <a:lstStyle/>
          <a:p>
            <a:fld id="{820EACED-CA5D-B048-836B-BF30EF0E914A}" type="slidenum">
              <a:rPr lang="en-GB" noProof="0" smtClean="0"/>
              <a:pPr/>
              <a:t>36</a:t>
            </a:fld>
            <a:endParaRPr lang="en-GB" noProof="0" dirty="0"/>
          </a:p>
        </p:txBody>
      </p:sp>
    </p:spTree>
    <p:extLst>
      <p:ext uri="{BB962C8B-B14F-4D97-AF65-F5344CB8AC3E}">
        <p14:creationId xmlns:p14="http://schemas.microsoft.com/office/powerpoint/2010/main" val="1692774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1F57A-BB48-4421-EC42-95BD348842AB}"/>
              </a:ext>
            </a:extLst>
          </p:cNvPr>
          <p:cNvSpPr>
            <a:spLocks noGrp="1"/>
          </p:cNvSpPr>
          <p:nvPr>
            <p:ph type="sldNum" sz="quarter" idx="4"/>
          </p:nvPr>
        </p:nvSpPr>
        <p:spPr/>
        <p:txBody>
          <a:bodyPr/>
          <a:lstStyle/>
          <a:p>
            <a:fld id="{820EACED-CA5D-B048-836B-BF30EF0E914A}" type="slidenum">
              <a:rPr lang="en-GB" noProof="0" smtClean="0"/>
              <a:pPr/>
              <a:t>37</a:t>
            </a:fld>
            <a:endParaRPr lang="en-GB" noProof="0" dirty="0"/>
          </a:p>
        </p:txBody>
      </p:sp>
    </p:spTree>
    <p:extLst>
      <p:ext uri="{BB962C8B-B14F-4D97-AF65-F5344CB8AC3E}">
        <p14:creationId xmlns:p14="http://schemas.microsoft.com/office/powerpoint/2010/main" val="3579203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139465-B924-CB13-3F2F-08BDAFA232E7}"/>
              </a:ext>
            </a:extLst>
          </p:cNvPr>
          <p:cNvSpPr>
            <a:spLocks noGrp="1"/>
          </p:cNvSpPr>
          <p:nvPr>
            <p:ph type="sldNum" sz="quarter" idx="4"/>
          </p:nvPr>
        </p:nvSpPr>
        <p:spPr/>
        <p:txBody>
          <a:bodyPr/>
          <a:lstStyle/>
          <a:p>
            <a:fld id="{820EACED-CA5D-B048-836B-BF30EF0E914A}" type="slidenum">
              <a:rPr lang="en-GB" noProof="0" smtClean="0"/>
              <a:pPr/>
              <a:t>38</a:t>
            </a:fld>
            <a:endParaRPr lang="en-GB" noProof="0" dirty="0"/>
          </a:p>
        </p:txBody>
      </p:sp>
    </p:spTree>
    <p:extLst>
      <p:ext uri="{BB962C8B-B14F-4D97-AF65-F5344CB8AC3E}">
        <p14:creationId xmlns:p14="http://schemas.microsoft.com/office/powerpoint/2010/main" val="1949968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687E268-0206-8A5B-904A-E2209BB45F6E}"/>
              </a:ext>
            </a:extLst>
          </p:cNvPr>
          <p:cNvSpPr>
            <a:spLocks noGrp="1"/>
          </p:cNvSpPr>
          <p:nvPr>
            <p:ph type="subTitle" idx="1"/>
          </p:nvPr>
        </p:nvSpPr>
        <p:spPr/>
        <p:txBody>
          <a:bodyPr>
            <a:normAutofit lnSpcReduction="10000"/>
          </a:bodyPr>
          <a:lstStyle/>
          <a:p>
            <a:endParaRPr lang="en-GB" noProof="0" dirty="0"/>
          </a:p>
        </p:txBody>
      </p:sp>
    </p:spTree>
    <p:extLst>
      <p:ext uri="{BB962C8B-B14F-4D97-AF65-F5344CB8AC3E}">
        <p14:creationId xmlns:p14="http://schemas.microsoft.com/office/powerpoint/2010/main" val="368310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D0F34-B28F-683A-8CE9-354CE5ACE4A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DF8AC-220A-8ADA-69C5-E4CCB2896A70}"/>
              </a:ext>
            </a:extLst>
          </p:cNvPr>
          <p:cNvSpPr>
            <a:spLocks noGrp="1"/>
          </p:cNvSpPr>
          <p:nvPr>
            <p:ph type="sldNum" sz="quarter" idx="4"/>
          </p:nvPr>
        </p:nvSpPr>
        <p:spPr/>
        <p:txBody>
          <a:bodyPr/>
          <a:lstStyle/>
          <a:p>
            <a:fld id="{820EACED-CA5D-B048-836B-BF30EF0E914A}" type="slidenum">
              <a:rPr lang="en-GB" noProof="0" smtClean="0"/>
              <a:pPr/>
              <a:t>4</a:t>
            </a:fld>
            <a:endParaRPr lang="en-GB" noProof="0" dirty="0"/>
          </a:p>
        </p:txBody>
      </p:sp>
      <p:sp>
        <p:nvSpPr>
          <p:cNvPr id="10" name="Title 1">
            <a:extLst>
              <a:ext uri="{FF2B5EF4-FFF2-40B4-BE49-F238E27FC236}">
                <a16:creationId xmlns:a16="http://schemas.microsoft.com/office/drawing/2014/main" id="{9E7AB2D3-9076-4AE0-8713-851CE6B12B8C}"/>
              </a:ext>
            </a:extLst>
          </p:cNvPr>
          <p:cNvSpPr>
            <a:spLocks noGrp="1"/>
          </p:cNvSpPr>
          <p:nvPr>
            <p:ph type="title"/>
          </p:nvPr>
        </p:nvSpPr>
        <p:spPr>
          <a:xfrm>
            <a:off x="1325563" y="0"/>
            <a:ext cx="10440987" cy="900000"/>
          </a:xfrm>
        </p:spPr>
        <p:txBody>
          <a:bodyPr/>
          <a:lstStyle/>
          <a:p>
            <a:r>
              <a:rPr lang="en-GB" noProof="0" dirty="0">
                <a:cs typeface="Arial"/>
              </a:rPr>
              <a:t>Scalar Coupling To Matter</a:t>
            </a:r>
            <a:endParaRPr lang="en-GB" noProof="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9B8360C-5690-C2A2-E6FD-0D21BAA06992}"/>
                  </a:ext>
                </a:extLst>
              </p:cNvPr>
              <p:cNvSpPr txBox="1"/>
              <p:nvPr/>
            </p:nvSpPr>
            <p:spPr>
              <a:xfrm>
                <a:off x="2815884" y="1814150"/>
                <a:ext cx="7460343" cy="11301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noProof="0" smtClean="0">
                          <a:latin typeface="Cambria Math" panose="02040503050406030204" pitchFamily="18" charset="0"/>
                        </a:rPr>
                        <m:t>𝑆</m:t>
                      </m:r>
                      <m:r>
                        <a:rPr lang="en-GB" sz="2800" b="0" i="1" noProof="0" smtClean="0">
                          <a:latin typeface="Cambria Math" panose="02040503050406030204" pitchFamily="18" charset="0"/>
                        </a:rPr>
                        <m:t>=</m:t>
                      </m:r>
                      <m:nary>
                        <m:naryPr>
                          <m:limLoc m:val="undOvr"/>
                          <m:subHide m:val="on"/>
                          <m:supHide m:val="on"/>
                          <m:ctrlPr>
                            <a:rPr lang="en-GB" sz="2800" b="0" i="1" noProof="0" smtClean="0">
                              <a:latin typeface="Cambria Math" panose="02040503050406030204" pitchFamily="18" charset="0"/>
                            </a:rPr>
                          </m:ctrlPr>
                        </m:naryPr>
                        <m:sub/>
                        <m:sup/>
                        <m:e>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𝑑</m:t>
                              </m:r>
                            </m:e>
                            <m:sup>
                              <m:r>
                                <a:rPr lang="en-GB" sz="2800" b="0" i="1" noProof="0" smtClean="0">
                                  <a:latin typeface="Cambria Math" panose="02040503050406030204" pitchFamily="18" charset="0"/>
                                </a:rPr>
                                <m:t>4</m:t>
                              </m:r>
                            </m:sup>
                          </m:sSup>
                          <m:r>
                            <a:rPr lang="en-GB" sz="2800" b="0" i="1" noProof="0" smtClean="0">
                              <a:latin typeface="Cambria Math" panose="02040503050406030204" pitchFamily="18" charset="0"/>
                            </a:rPr>
                            <m:t>𝑥</m:t>
                          </m:r>
                        </m:e>
                      </m:nary>
                      <m:d>
                        <m:dPr>
                          <m:begChr m:val="["/>
                          <m:endChr m:val="]"/>
                          <m:ctrlPr>
                            <a:rPr lang="en-GB" sz="2800" b="0" i="1" noProof="0" smtClean="0">
                              <a:latin typeface="Cambria Math" panose="02040503050406030204" pitchFamily="18" charset="0"/>
                            </a:rPr>
                          </m:ctrlPr>
                        </m:dPr>
                        <m:e>
                          <m:r>
                            <a:rPr lang="en-GB" sz="2800" b="0" i="1" noProof="0" smtClean="0">
                              <a:latin typeface="Cambria Math" panose="02040503050406030204" pitchFamily="18" charset="0"/>
                            </a:rPr>
                            <m:t> </m:t>
                          </m:r>
                          <m:f>
                            <m:fPr>
                              <m:ctrlPr>
                                <a:rPr lang="en-GB" sz="2800" b="0" i="1" noProof="0" smtClean="0">
                                  <a:latin typeface="Cambria Math" panose="02040503050406030204" pitchFamily="18" charset="0"/>
                                </a:rPr>
                              </m:ctrlPr>
                            </m:fPr>
                            <m:num>
                              <m:r>
                                <a:rPr lang="en-GB" sz="2800" b="0" i="1" noProof="0" smtClean="0">
                                  <a:latin typeface="Cambria Math" panose="02040503050406030204" pitchFamily="18" charset="0"/>
                                </a:rPr>
                                <m:t>1</m:t>
                              </m:r>
                            </m:num>
                            <m:den>
                              <m:r>
                                <a:rPr lang="en-GB" sz="2800" b="0" i="1" noProof="0" smtClean="0">
                                  <a:latin typeface="Cambria Math" panose="02040503050406030204" pitchFamily="18" charset="0"/>
                                </a:rPr>
                                <m:t>2</m:t>
                              </m:r>
                            </m:den>
                          </m:f>
                          <m:sSup>
                            <m:sSupPr>
                              <m:ctrlPr>
                                <a:rPr lang="en-GB" sz="2800" b="0" i="1" noProof="0" smtClean="0">
                                  <a:latin typeface="Cambria Math" panose="02040503050406030204" pitchFamily="18" charset="0"/>
                                </a:rPr>
                              </m:ctrlPr>
                            </m:sSupPr>
                            <m:e>
                              <m:d>
                                <m:dPr>
                                  <m:ctrlPr>
                                    <a:rPr lang="en-GB" sz="2800" b="0" i="1" noProof="0" smtClean="0">
                                      <a:latin typeface="Cambria Math" panose="02040503050406030204" pitchFamily="18" charset="0"/>
                                    </a:rPr>
                                  </m:ctrlPr>
                                </m:dPr>
                                <m:e>
                                  <m:r>
                                    <a:rPr lang="en-GB" sz="2800" b="0" i="1" noProof="0" smtClean="0">
                                      <a:latin typeface="Cambria Math" panose="02040503050406030204" pitchFamily="18" charset="0"/>
                                    </a:rPr>
                                    <m:t>𝜕𝜙</m:t>
                                  </m:r>
                                </m:e>
                              </m:d>
                            </m:e>
                            <m:sup>
                              <m:r>
                                <a:rPr lang="en-GB" sz="2800" b="0" i="1" noProof="0" smtClean="0">
                                  <a:latin typeface="Cambria Math" panose="02040503050406030204" pitchFamily="18" charset="0"/>
                                </a:rPr>
                                <m:t>2</m:t>
                              </m:r>
                            </m:sup>
                          </m:sSup>
                          <m:r>
                            <a:rPr lang="en-GB" sz="2800" b="0" i="1" noProof="0" smtClean="0">
                              <a:latin typeface="Cambria Math" panose="02040503050406030204" pitchFamily="18" charset="0"/>
                            </a:rPr>
                            <m:t>−</m:t>
                          </m:r>
                          <m:f>
                            <m:fPr>
                              <m:ctrlPr>
                                <a:rPr lang="en-GB" sz="2800" b="0" i="1" noProof="0" smtClean="0">
                                  <a:latin typeface="Cambria Math" panose="02040503050406030204" pitchFamily="18" charset="0"/>
                                </a:rPr>
                              </m:ctrlPr>
                            </m:fPr>
                            <m:num>
                              <m:r>
                                <a:rPr lang="en-GB" sz="2800" b="0" i="1" noProof="0" smtClean="0">
                                  <a:latin typeface="Cambria Math" panose="02040503050406030204" pitchFamily="18" charset="0"/>
                                </a:rPr>
                                <m:t>1</m:t>
                              </m:r>
                            </m:num>
                            <m:den>
                              <m:r>
                                <a:rPr lang="en-GB" sz="2800" b="0" i="1" noProof="0" smtClean="0">
                                  <a:latin typeface="Cambria Math" panose="02040503050406030204" pitchFamily="18" charset="0"/>
                                </a:rPr>
                                <m:t>2</m:t>
                              </m:r>
                            </m:den>
                          </m:f>
                          <m:d>
                            <m:dPr>
                              <m:ctrlPr>
                                <a:rPr lang="en-GB" sz="2800" b="0" i="1" noProof="0" smtClean="0">
                                  <a:latin typeface="Cambria Math" panose="02040503050406030204" pitchFamily="18" charset="0"/>
                                </a:rPr>
                              </m:ctrlPr>
                            </m:dPr>
                            <m:e>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𝑚</m:t>
                                  </m:r>
                                </m:e>
                                <m:sup>
                                  <m:r>
                                    <a:rPr lang="en-GB" sz="2800" b="0" i="1" noProof="0" smtClean="0">
                                      <a:latin typeface="Cambria Math" panose="02040503050406030204" pitchFamily="18" charset="0"/>
                                    </a:rPr>
                                    <m:t>2</m:t>
                                  </m:r>
                                </m:sup>
                              </m:sSup>
                              <m:r>
                                <a:rPr lang="en-GB" sz="2800" b="0" i="1" noProof="0" smtClean="0">
                                  <a:latin typeface="Cambria Math" panose="02040503050406030204" pitchFamily="18" charset="0"/>
                                </a:rPr>
                                <m:t>+</m:t>
                              </m:r>
                              <m:r>
                                <a:rPr lang="en-GB" sz="2800" b="0" i="1" noProof="0" smtClean="0">
                                  <a:latin typeface="Cambria Math" panose="02040503050406030204" pitchFamily="18" charset="0"/>
                                </a:rPr>
                                <m:t>𝛼𝜌</m:t>
                              </m:r>
                            </m:e>
                          </m:d>
                          <m:sSup>
                            <m:sSupPr>
                              <m:ctrlPr>
                                <a:rPr lang="en-GB" sz="2800" b="0" i="1" noProof="0" smtClean="0">
                                  <a:latin typeface="Cambria Math" panose="02040503050406030204" pitchFamily="18" charset="0"/>
                                </a:rPr>
                              </m:ctrlPr>
                            </m:sSupPr>
                            <m:e>
                              <m:r>
                                <a:rPr lang="en-GB" sz="2800" b="0" i="1" noProof="0" smtClean="0">
                                  <a:latin typeface="Cambria Math" panose="02040503050406030204" pitchFamily="18" charset="0"/>
                                </a:rPr>
                                <m:t>𝜙</m:t>
                              </m:r>
                            </m:e>
                            <m:sup>
                              <m:r>
                                <a:rPr lang="en-GB" sz="2800" b="0" i="1" noProof="0" smtClean="0">
                                  <a:latin typeface="Cambria Math" panose="02040503050406030204" pitchFamily="18" charset="0"/>
                                </a:rPr>
                                <m:t>2</m:t>
                              </m:r>
                            </m:sup>
                          </m:sSup>
                          <m:r>
                            <a:rPr lang="en-GB" sz="2800" b="0" i="1" noProof="0" smtClean="0">
                              <a:latin typeface="Cambria Math" panose="02040503050406030204" pitchFamily="18" charset="0"/>
                            </a:rPr>
                            <m:t> </m:t>
                          </m:r>
                        </m:e>
                      </m:d>
                      <m:r>
                        <a:rPr lang="en-GB" sz="2800" b="0" i="1" noProof="0" smtClean="0">
                          <a:latin typeface="Cambria Math" panose="02040503050406030204" pitchFamily="18" charset="0"/>
                        </a:rPr>
                        <m:t>+</m:t>
                      </m:r>
                      <m:sSub>
                        <m:sSubPr>
                          <m:ctrlPr>
                            <a:rPr lang="en-GB" sz="2800" b="0" i="1" noProof="0" smtClean="0">
                              <a:latin typeface="Cambria Math" panose="02040503050406030204" pitchFamily="18" charset="0"/>
                              <a:ea typeface="Cambria Math" panose="02040503050406030204" pitchFamily="18" charset="0"/>
                            </a:rPr>
                          </m:ctrlPr>
                        </m:sSubPr>
                        <m:e>
                          <m:r>
                            <a:rPr lang="en-GB" sz="2800" b="0" i="1" noProof="0" smtClean="0">
                              <a:latin typeface="Cambria Math" panose="02040503050406030204" pitchFamily="18" charset="0"/>
                              <a:ea typeface="Cambria Math" panose="02040503050406030204" pitchFamily="18" charset="0"/>
                            </a:rPr>
                            <m:t>ℒ</m:t>
                          </m:r>
                        </m:e>
                        <m:sub>
                          <m:r>
                            <a:rPr lang="en-GB" sz="2800" b="0" i="1" noProof="0" smtClean="0">
                              <a:latin typeface="Cambria Math" panose="02040503050406030204" pitchFamily="18" charset="0"/>
                              <a:ea typeface="Cambria Math" panose="02040503050406030204" pitchFamily="18" charset="0"/>
                            </a:rPr>
                            <m:t>𝑆𝑀</m:t>
                          </m:r>
                        </m:sub>
                      </m:sSub>
                    </m:oMath>
                  </m:oMathPara>
                </a14:m>
                <a:endParaRPr lang="en-GB" sz="2800" noProof="0" dirty="0"/>
              </a:p>
            </p:txBody>
          </p:sp>
        </mc:Choice>
        <mc:Fallback xmlns="">
          <p:sp>
            <p:nvSpPr>
              <p:cNvPr id="5" name="TextBox 4">
                <a:extLst>
                  <a:ext uri="{FF2B5EF4-FFF2-40B4-BE49-F238E27FC236}">
                    <a16:creationId xmlns:a16="http://schemas.microsoft.com/office/drawing/2014/main" id="{79B8360C-5690-C2A2-E6FD-0D21BAA06992}"/>
                  </a:ext>
                </a:extLst>
              </p:cNvPr>
              <p:cNvSpPr txBox="1">
                <a:spLocks noRot="1" noChangeAspect="1" noMove="1" noResize="1" noEditPoints="1" noAdjustHandles="1" noChangeArrowheads="1" noChangeShapeType="1" noTextEdit="1"/>
              </p:cNvSpPr>
              <p:nvPr/>
            </p:nvSpPr>
            <p:spPr>
              <a:xfrm>
                <a:off x="2815884" y="1814150"/>
                <a:ext cx="7460343" cy="113018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9439AE8-839D-18C4-D2ED-9D0C6E91C531}"/>
                  </a:ext>
                </a:extLst>
              </p:cNvPr>
              <p:cNvSpPr txBox="1"/>
              <p:nvPr/>
            </p:nvSpPr>
            <p:spPr>
              <a:xfrm>
                <a:off x="3623388" y="3826467"/>
                <a:ext cx="494522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box>
                        <m:boxPr>
                          <m:ctrlPr>
                            <a:rPr lang="en-GB" sz="2800" b="0" i="1" noProof="0" smtClean="0">
                              <a:latin typeface="Cambria Math" panose="02040503050406030204" pitchFamily="18" charset="0"/>
                            </a:rPr>
                          </m:ctrlPr>
                        </m:boxPr>
                        <m:e>
                          <m:r>
                            <a:rPr lang="en-GB" sz="2800" b="0" i="1" noProof="0" smtClean="0">
                              <a:latin typeface="Cambria Math" panose="02040503050406030204" pitchFamily="18" charset="0"/>
                            </a:rPr>
                            <m:t>□</m:t>
                          </m:r>
                          <m:r>
                            <a:rPr lang="en-GB" sz="2800" b="0" i="1" noProof="0" smtClean="0">
                              <a:latin typeface="Cambria Math" panose="02040503050406030204" pitchFamily="18" charset="0"/>
                            </a:rPr>
                            <m:t>𝜙</m:t>
                          </m:r>
                        </m:e>
                      </m:box>
                      <m:r>
                        <a:rPr lang="en-GB" sz="2800" b="0" i="1" noProof="0" smtClean="0">
                          <a:latin typeface="Cambria Math" panose="02040503050406030204" pitchFamily="18" charset="0"/>
                        </a:rPr>
                        <m:t>+</m:t>
                      </m:r>
                      <m:d>
                        <m:dPr>
                          <m:ctrlPr>
                            <a:rPr lang="en-GB" sz="2800" i="1" noProof="0">
                              <a:latin typeface="Cambria Math" panose="02040503050406030204" pitchFamily="18" charset="0"/>
                            </a:rPr>
                          </m:ctrlPr>
                        </m:dPr>
                        <m:e>
                          <m:sSup>
                            <m:sSupPr>
                              <m:ctrlPr>
                                <a:rPr lang="en-GB" sz="2800" i="1" noProof="0">
                                  <a:latin typeface="Cambria Math" panose="02040503050406030204" pitchFamily="18" charset="0"/>
                                </a:rPr>
                              </m:ctrlPr>
                            </m:sSupPr>
                            <m:e>
                              <m:r>
                                <a:rPr lang="en-GB" sz="2800" i="1" noProof="0">
                                  <a:latin typeface="Cambria Math" panose="02040503050406030204" pitchFamily="18" charset="0"/>
                                </a:rPr>
                                <m:t>𝑚</m:t>
                              </m:r>
                            </m:e>
                            <m:sup>
                              <m:r>
                                <a:rPr lang="en-GB" sz="2800" i="1" noProof="0">
                                  <a:latin typeface="Cambria Math" panose="02040503050406030204" pitchFamily="18" charset="0"/>
                                </a:rPr>
                                <m:t>2</m:t>
                              </m:r>
                            </m:sup>
                          </m:sSup>
                          <m:r>
                            <a:rPr lang="en-GB" sz="2800" i="1" noProof="0">
                              <a:latin typeface="Cambria Math" panose="02040503050406030204" pitchFamily="18" charset="0"/>
                            </a:rPr>
                            <m:t>+</m:t>
                          </m:r>
                          <m:r>
                            <a:rPr lang="en-GB" sz="2800" i="1" noProof="0">
                              <a:latin typeface="Cambria Math" panose="02040503050406030204" pitchFamily="18" charset="0"/>
                            </a:rPr>
                            <m:t>𝛼𝜌</m:t>
                          </m:r>
                        </m:e>
                      </m:d>
                      <m:r>
                        <a:rPr lang="en-GB" sz="2800" b="0" i="1" noProof="0" smtClean="0">
                          <a:latin typeface="Cambria Math" panose="02040503050406030204" pitchFamily="18" charset="0"/>
                        </a:rPr>
                        <m:t>𝜙</m:t>
                      </m:r>
                      <m:r>
                        <a:rPr lang="en-GB" sz="2800" b="0" i="1" noProof="0" smtClean="0">
                          <a:latin typeface="Cambria Math" panose="02040503050406030204" pitchFamily="18" charset="0"/>
                        </a:rPr>
                        <m:t>=0</m:t>
                      </m:r>
                    </m:oMath>
                  </m:oMathPara>
                </a14:m>
                <a:endParaRPr lang="en-GB" sz="2400" noProof="0" dirty="0"/>
              </a:p>
            </p:txBody>
          </p:sp>
        </mc:Choice>
        <mc:Fallback xmlns="">
          <p:sp>
            <p:nvSpPr>
              <p:cNvPr id="7" name="TextBox 6">
                <a:extLst>
                  <a:ext uri="{FF2B5EF4-FFF2-40B4-BE49-F238E27FC236}">
                    <a16:creationId xmlns:a16="http://schemas.microsoft.com/office/drawing/2014/main" id="{D9439AE8-839D-18C4-D2ED-9D0C6E91C531}"/>
                  </a:ext>
                </a:extLst>
              </p:cNvPr>
              <p:cNvSpPr txBox="1">
                <a:spLocks noRot="1" noChangeAspect="1" noMove="1" noResize="1" noEditPoints="1" noAdjustHandles="1" noChangeArrowheads="1" noChangeShapeType="1" noTextEdit="1"/>
              </p:cNvSpPr>
              <p:nvPr/>
            </p:nvSpPr>
            <p:spPr>
              <a:xfrm>
                <a:off x="3623388" y="3826467"/>
                <a:ext cx="4945224" cy="430887"/>
              </a:xfrm>
              <a:prstGeom prst="rect">
                <a:avLst/>
              </a:prstGeom>
              <a:blipFill>
                <a:blip r:embed="rId4"/>
                <a:stretch>
                  <a:fillRect/>
                </a:stretch>
              </a:blipFill>
            </p:spPr>
            <p:txBody>
              <a:bodyPr/>
              <a:lstStyle/>
              <a:p>
                <a:r>
                  <a:rPr lang="en-GB">
                    <a:noFill/>
                  </a:rPr>
                  <a:t> </a:t>
                </a:r>
              </a:p>
            </p:txBody>
          </p:sp>
        </mc:Fallback>
      </mc:AlternateContent>
      <p:sp>
        <p:nvSpPr>
          <p:cNvPr id="8" name="Content Placeholder 1">
            <a:extLst>
              <a:ext uri="{FF2B5EF4-FFF2-40B4-BE49-F238E27FC236}">
                <a16:creationId xmlns:a16="http://schemas.microsoft.com/office/drawing/2014/main" id="{924F61F3-FFF3-8A4F-33AC-B07ECF742B24}"/>
              </a:ext>
            </a:extLst>
          </p:cNvPr>
          <p:cNvSpPr>
            <a:spLocks noGrp="1"/>
          </p:cNvSpPr>
          <p:nvPr>
            <p:ph idx="1"/>
          </p:nvPr>
        </p:nvSpPr>
        <p:spPr>
          <a:xfrm>
            <a:off x="425450" y="3100843"/>
            <a:ext cx="11341100" cy="1456643"/>
          </a:xfrm>
        </p:spPr>
        <p:txBody>
          <a:bodyPr vert="horz" lIns="0" tIns="0" rIns="0" bIns="0" rtlCol="0" anchor="t">
            <a:normAutofit/>
          </a:bodyPr>
          <a:lstStyle/>
          <a:p>
            <a:r>
              <a:rPr lang="en-GB" noProof="0" dirty="0">
                <a:cs typeface="Arial"/>
              </a:rPr>
              <a:t>Matter provides local shift in effective mass</a:t>
            </a:r>
          </a:p>
        </p:txBody>
      </p:sp>
      <p:sp>
        <p:nvSpPr>
          <p:cNvPr id="9" name="Content Placeholder 1">
            <a:extLst>
              <a:ext uri="{FF2B5EF4-FFF2-40B4-BE49-F238E27FC236}">
                <a16:creationId xmlns:a16="http://schemas.microsoft.com/office/drawing/2014/main" id="{8D1426DA-9701-B096-2CAB-C09FB44D93FB}"/>
              </a:ext>
            </a:extLst>
          </p:cNvPr>
          <p:cNvSpPr txBox="1">
            <a:spLocks/>
          </p:cNvSpPr>
          <p:nvPr/>
        </p:nvSpPr>
        <p:spPr>
          <a:xfrm>
            <a:off x="425450" y="1235535"/>
            <a:ext cx="11341100" cy="644123"/>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noProof="0" dirty="0">
                <a:cs typeface="Arial"/>
              </a:rPr>
              <a:t>Around non-relativistic matter:</a:t>
            </a:r>
          </a:p>
          <a:p>
            <a:pPr marL="0" indent="0">
              <a:buNone/>
            </a:pPr>
            <a:endParaRPr lang="en-GB" noProof="0" dirty="0">
              <a:cs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FD6943-95D6-FFA4-A1E7-E0DFF1EDBAA7}"/>
                  </a:ext>
                </a:extLst>
              </p:cNvPr>
              <p:cNvSpPr txBox="1"/>
              <p:nvPr/>
            </p:nvSpPr>
            <p:spPr>
              <a:xfrm>
                <a:off x="5162763" y="5356457"/>
                <a:ext cx="186647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2800" b="0" i="1" noProof="0" smtClean="0">
                              <a:solidFill>
                                <a:schemeClr val="tx1"/>
                              </a:solidFill>
                              <a:latin typeface="Cambria Math" panose="02040503050406030204" pitchFamily="18" charset="0"/>
                            </a:rPr>
                          </m:ctrlPr>
                        </m:sSupPr>
                        <m:e>
                          <m:r>
                            <m:rPr>
                              <m:sty m:val="p"/>
                            </m:rPr>
                            <a:rPr lang="en-GB" sz="2800" b="0" i="0" noProof="0" smtClean="0">
                              <a:solidFill>
                                <a:schemeClr val="tx1"/>
                              </a:solidFill>
                              <a:latin typeface="Cambria Math" panose="02040503050406030204" pitchFamily="18" charset="0"/>
                            </a:rPr>
                            <m:t>∇</m:t>
                          </m:r>
                        </m:e>
                        <m:sup>
                          <m:r>
                            <a:rPr lang="en-GB" sz="2800" b="0" i="1" noProof="0" smtClean="0">
                              <a:solidFill>
                                <a:schemeClr val="tx1"/>
                              </a:solidFill>
                              <a:latin typeface="Cambria Math" panose="02040503050406030204" pitchFamily="18" charset="0"/>
                            </a:rPr>
                            <m:t>2</m:t>
                          </m:r>
                        </m:sup>
                      </m:sSup>
                      <m:r>
                        <a:rPr lang="en-GB" sz="2800" b="0" i="1" noProof="0" smtClean="0">
                          <a:solidFill>
                            <a:schemeClr val="tx1"/>
                          </a:solidFill>
                          <a:latin typeface="Cambria Math" panose="02040503050406030204" pitchFamily="18" charset="0"/>
                        </a:rPr>
                        <m:t>𝜑</m:t>
                      </m:r>
                      <m:r>
                        <a:rPr lang="en-GB" sz="2800" b="0" i="1" noProof="0" smtClean="0">
                          <a:solidFill>
                            <a:schemeClr val="tx1"/>
                          </a:solidFill>
                          <a:latin typeface="Cambria Math" panose="02040503050406030204" pitchFamily="18" charset="0"/>
                        </a:rPr>
                        <m:t>=</m:t>
                      </m:r>
                      <m:r>
                        <a:rPr lang="en-GB" sz="2800" b="0" i="1" noProof="0" smtClean="0">
                          <a:solidFill>
                            <a:schemeClr val="tx1"/>
                          </a:solidFill>
                          <a:latin typeface="Cambria Math" panose="02040503050406030204" pitchFamily="18" charset="0"/>
                        </a:rPr>
                        <m:t>𝜌𝛼𝜑</m:t>
                      </m:r>
                    </m:oMath>
                  </m:oMathPara>
                </a14:m>
                <a:endParaRPr lang="en-GB" sz="2800" noProof="0" dirty="0">
                  <a:solidFill>
                    <a:schemeClr val="tx1"/>
                  </a:solidFill>
                </a:endParaRPr>
              </a:p>
            </p:txBody>
          </p:sp>
        </mc:Choice>
        <mc:Fallback xmlns="">
          <p:sp>
            <p:nvSpPr>
              <p:cNvPr id="6" name="TextBox 5">
                <a:extLst>
                  <a:ext uri="{FF2B5EF4-FFF2-40B4-BE49-F238E27FC236}">
                    <a16:creationId xmlns:a16="http://schemas.microsoft.com/office/drawing/2014/main" id="{34FD6943-95D6-FFA4-A1E7-E0DFF1EDBAA7}"/>
                  </a:ext>
                </a:extLst>
              </p:cNvPr>
              <p:cNvSpPr txBox="1">
                <a:spLocks noRot="1" noChangeAspect="1" noMove="1" noResize="1" noEditPoints="1" noAdjustHandles="1" noChangeArrowheads="1" noChangeShapeType="1" noTextEdit="1"/>
              </p:cNvSpPr>
              <p:nvPr/>
            </p:nvSpPr>
            <p:spPr>
              <a:xfrm>
                <a:off x="5162763" y="5356457"/>
                <a:ext cx="1866473" cy="43088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7C06B25-B3BB-C324-6C05-B1BEADB59998}"/>
                  </a:ext>
                </a:extLst>
              </p:cNvPr>
              <p:cNvSpPr txBox="1"/>
              <p:nvPr/>
            </p:nvSpPr>
            <p:spPr>
              <a:xfrm>
                <a:off x="959494" y="5365982"/>
                <a:ext cx="248298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𝜙</m:t>
                      </m:r>
                      <m:r>
                        <a:rPr lang="en-GB" sz="2800" i="1">
                          <a:latin typeface="Cambria Math" panose="02040503050406030204" pitchFamily="18" charset="0"/>
                        </a:rPr>
                        <m:t>=</m:t>
                      </m:r>
                      <m:sSub>
                        <m:sSubPr>
                          <m:ctrlPr>
                            <a:rPr lang="en-GB" sz="2800" i="1">
                              <a:latin typeface="Cambria Math" panose="02040503050406030204" pitchFamily="18" charset="0"/>
                            </a:rPr>
                          </m:ctrlPr>
                        </m:sSubPr>
                        <m:e>
                          <m:r>
                            <a:rPr lang="en-GB" sz="2800" i="1">
                              <a:latin typeface="Cambria Math" panose="02040503050406030204" pitchFamily="18" charset="0"/>
                            </a:rPr>
                            <m:t>𝜙</m:t>
                          </m:r>
                        </m:e>
                        <m:sub>
                          <m:r>
                            <a:rPr lang="en-GB" sz="2800" i="1">
                              <a:latin typeface="Cambria Math" panose="02040503050406030204" pitchFamily="18" charset="0"/>
                            </a:rPr>
                            <m:t>𝐻</m:t>
                          </m:r>
                        </m:sub>
                      </m:sSub>
                      <m:d>
                        <m:dPr>
                          <m:ctrlPr>
                            <a:rPr lang="en-GB" sz="2800" i="1">
                              <a:latin typeface="Cambria Math" panose="02040503050406030204" pitchFamily="18" charset="0"/>
                            </a:rPr>
                          </m:ctrlPr>
                        </m:dPr>
                        <m:e>
                          <m:r>
                            <a:rPr lang="en-GB" sz="2800" i="1">
                              <a:latin typeface="Cambria Math" panose="02040503050406030204" pitchFamily="18" charset="0"/>
                            </a:rPr>
                            <m:t>𝑡</m:t>
                          </m:r>
                        </m:e>
                      </m:d>
                      <m:r>
                        <a:rPr lang="en-GB" sz="2800" i="1">
                          <a:latin typeface="Cambria Math" panose="02040503050406030204" pitchFamily="18" charset="0"/>
                        </a:rPr>
                        <m:t>𝜑</m:t>
                      </m:r>
                      <m:r>
                        <a:rPr lang="en-GB" sz="2800" i="1">
                          <a:latin typeface="Cambria Math" panose="02040503050406030204" pitchFamily="18" charset="0"/>
                        </a:rPr>
                        <m:t>(</m:t>
                      </m:r>
                      <m:r>
                        <a:rPr lang="en-GB" sz="2800" i="1">
                          <a:latin typeface="Cambria Math" panose="02040503050406030204" pitchFamily="18" charset="0"/>
                        </a:rPr>
                        <m:t>𝑥</m:t>
                      </m:r>
                      <m:r>
                        <a:rPr lang="en-GB" sz="2800" i="1">
                          <a:latin typeface="Cambria Math" panose="02040503050406030204" pitchFamily="18" charset="0"/>
                        </a:rPr>
                        <m:t>)</m:t>
                      </m:r>
                    </m:oMath>
                  </m:oMathPara>
                </a14:m>
                <a:endParaRPr lang="en-GB" sz="2800" dirty="0"/>
              </a:p>
            </p:txBody>
          </p:sp>
        </mc:Choice>
        <mc:Fallback xmlns="">
          <p:sp>
            <p:nvSpPr>
              <p:cNvPr id="2" name="TextBox 1">
                <a:extLst>
                  <a:ext uri="{FF2B5EF4-FFF2-40B4-BE49-F238E27FC236}">
                    <a16:creationId xmlns:a16="http://schemas.microsoft.com/office/drawing/2014/main" id="{97C06B25-B3BB-C324-6C05-B1BEADB59998}"/>
                  </a:ext>
                </a:extLst>
              </p:cNvPr>
              <p:cNvSpPr txBox="1">
                <a:spLocks noRot="1" noChangeAspect="1" noMove="1" noResize="1" noEditPoints="1" noAdjustHandles="1" noChangeArrowheads="1" noChangeShapeType="1" noTextEdit="1"/>
              </p:cNvSpPr>
              <p:nvPr/>
            </p:nvSpPr>
            <p:spPr>
              <a:xfrm>
                <a:off x="959494" y="5365982"/>
                <a:ext cx="2482987" cy="43088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C29E484-0924-DD88-5A97-281200B83990}"/>
                  </a:ext>
                </a:extLst>
              </p:cNvPr>
              <p:cNvSpPr txBox="1"/>
              <p:nvPr/>
            </p:nvSpPr>
            <p:spPr>
              <a:xfrm>
                <a:off x="8749521" y="5310290"/>
                <a:ext cx="187234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800" b="0" i="1" noProof="0" smtClean="0">
                          <a:solidFill>
                            <a:schemeClr val="tx1"/>
                          </a:solidFill>
                          <a:latin typeface="Cambria Math" panose="02040503050406030204" pitchFamily="18" charset="0"/>
                        </a:rPr>
                        <m:t>𝛼</m:t>
                      </m:r>
                      <m:sSup>
                        <m:sSupPr>
                          <m:ctrlPr>
                            <a:rPr lang="en-GB" sz="2800" b="0" i="1" noProof="0" smtClean="0">
                              <a:solidFill>
                                <a:schemeClr val="tx1"/>
                              </a:solidFill>
                              <a:latin typeface="Cambria Math" panose="02040503050406030204" pitchFamily="18" charset="0"/>
                            </a:rPr>
                          </m:ctrlPr>
                        </m:sSupPr>
                        <m:e>
                          <m:r>
                            <a:rPr lang="en-GB" sz="2800" b="0" i="1" noProof="0" smtClean="0">
                              <a:solidFill>
                                <a:schemeClr val="tx1"/>
                              </a:solidFill>
                              <a:latin typeface="Cambria Math" panose="02040503050406030204" pitchFamily="18" charset="0"/>
                            </a:rPr>
                            <m:t>𝜙</m:t>
                          </m:r>
                        </m:e>
                        <m:sup>
                          <m:r>
                            <a:rPr lang="en-GB" sz="2800" b="0" i="1" noProof="0" smtClean="0">
                              <a:solidFill>
                                <a:schemeClr val="tx1"/>
                              </a:solidFill>
                              <a:latin typeface="Cambria Math" panose="02040503050406030204" pitchFamily="18" charset="0"/>
                            </a:rPr>
                            <m:t>2</m:t>
                          </m:r>
                        </m:sup>
                      </m:sSup>
                      <m:r>
                        <a:rPr lang="en-GB" sz="2800" b="0" i="1" noProof="0" smtClean="0">
                          <a:solidFill>
                            <a:schemeClr val="tx1"/>
                          </a:solidFill>
                          <a:latin typeface="Cambria Math" panose="02040503050406030204" pitchFamily="18" charset="0"/>
                        </a:rPr>
                        <m:t>≪1</m:t>
                      </m:r>
                    </m:oMath>
                  </m:oMathPara>
                </a14:m>
                <a:endParaRPr lang="en-GB" sz="1800" noProof="0" dirty="0">
                  <a:solidFill>
                    <a:schemeClr val="tx1"/>
                  </a:solidFill>
                </a:endParaRPr>
              </a:p>
            </p:txBody>
          </p:sp>
        </mc:Choice>
        <mc:Fallback xmlns="">
          <p:sp>
            <p:nvSpPr>
              <p:cNvPr id="11" name="TextBox 10">
                <a:extLst>
                  <a:ext uri="{FF2B5EF4-FFF2-40B4-BE49-F238E27FC236}">
                    <a16:creationId xmlns:a16="http://schemas.microsoft.com/office/drawing/2014/main" id="{5C29E484-0924-DD88-5A97-281200B83990}"/>
                  </a:ext>
                </a:extLst>
              </p:cNvPr>
              <p:cNvSpPr txBox="1">
                <a:spLocks noRot="1" noChangeAspect="1" noMove="1" noResize="1" noEditPoints="1" noAdjustHandles="1" noChangeArrowheads="1" noChangeShapeType="1" noTextEdit="1"/>
              </p:cNvSpPr>
              <p:nvPr/>
            </p:nvSpPr>
            <p:spPr>
              <a:xfrm>
                <a:off x="8749521" y="5310290"/>
                <a:ext cx="1872342" cy="523220"/>
              </a:xfrm>
              <a:prstGeom prst="rect">
                <a:avLst/>
              </a:prstGeom>
              <a:blipFill>
                <a:blip r:embed="rId7"/>
                <a:stretch>
                  <a:fillRect/>
                </a:stretch>
              </a:blipFill>
            </p:spPr>
            <p:txBody>
              <a:bodyPr/>
              <a:lstStyle/>
              <a:p>
                <a:r>
                  <a:rPr lang="en-GB">
                    <a:noFill/>
                  </a:rPr>
                  <a:t> </a:t>
                </a:r>
              </a:p>
            </p:txBody>
          </p:sp>
        </mc:Fallback>
      </mc:AlternateContent>
      <p:sp>
        <p:nvSpPr>
          <p:cNvPr id="3" name="Content Placeholder 1">
            <a:extLst>
              <a:ext uri="{FF2B5EF4-FFF2-40B4-BE49-F238E27FC236}">
                <a16:creationId xmlns:a16="http://schemas.microsoft.com/office/drawing/2014/main" id="{50932F66-F643-9185-1F83-615FCC2AFCCE}"/>
              </a:ext>
            </a:extLst>
          </p:cNvPr>
          <p:cNvSpPr txBox="1">
            <a:spLocks/>
          </p:cNvSpPr>
          <p:nvPr/>
        </p:nvSpPr>
        <p:spPr>
          <a:xfrm>
            <a:off x="425449" y="4642437"/>
            <a:ext cx="11341100" cy="1456643"/>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cs typeface="Arial"/>
              </a:rPr>
              <a:t>Assume homogeneous solution away from matter</a:t>
            </a:r>
          </a:p>
        </p:txBody>
      </p:sp>
    </p:spTree>
    <p:extLst>
      <p:ext uri="{BB962C8B-B14F-4D97-AF65-F5344CB8AC3E}">
        <p14:creationId xmlns:p14="http://schemas.microsoft.com/office/powerpoint/2010/main" val="1327424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FFAA4D-A694-1093-6169-D2841B95799A}"/>
              </a:ext>
            </a:extLst>
          </p:cNvPr>
          <p:cNvSpPr>
            <a:spLocks noGrp="1"/>
          </p:cNvSpPr>
          <p:nvPr>
            <p:ph type="title"/>
          </p:nvPr>
        </p:nvSpPr>
        <p:spPr/>
        <p:txBody>
          <a:bodyPr>
            <a:normAutofit/>
          </a:bodyPr>
          <a:lstStyle/>
          <a:p>
            <a:r>
              <a:rPr lang="en-GB" noProof="0" dirty="0"/>
              <a:t>Elements 1</a:t>
            </a:r>
          </a:p>
        </p:txBody>
      </p:sp>
      <p:sp>
        <p:nvSpPr>
          <p:cNvPr id="6" name="Content Placeholder 5">
            <a:extLst>
              <a:ext uri="{FF2B5EF4-FFF2-40B4-BE49-F238E27FC236}">
                <a16:creationId xmlns:a16="http://schemas.microsoft.com/office/drawing/2014/main" id="{F97C528B-6754-FCA4-68EE-6020C33054B8}"/>
              </a:ext>
            </a:extLst>
          </p:cNvPr>
          <p:cNvSpPr>
            <a:spLocks noGrp="1"/>
          </p:cNvSpPr>
          <p:nvPr>
            <p:ph idx="1"/>
          </p:nvPr>
        </p:nvSpPr>
        <p:spPr/>
        <p:txBody>
          <a:bodyPr/>
          <a:lstStyle/>
          <a:p>
            <a:pPr marL="0" indent="0">
              <a:buNone/>
            </a:pPr>
            <a:r>
              <a:rPr lang="en-GB" noProof="0" dirty="0"/>
              <a:t>These slides have elements to use in your slides if you are a </a:t>
            </a:r>
            <a:r>
              <a:rPr lang="en-GB" b="1" noProof="0" dirty="0"/>
              <a:t>confident PowerPoint user</a:t>
            </a:r>
            <a:r>
              <a:rPr lang="en-GB" noProof="0" dirty="0"/>
              <a:t>. Please ensure you respect the brand and identity guidelines. </a:t>
            </a:r>
          </a:p>
          <a:p>
            <a:endParaRPr lang="en-GB" noProof="0" dirty="0"/>
          </a:p>
        </p:txBody>
      </p:sp>
      <p:graphicFrame>
        <p:nvGraphicFramePr>
          <p:cNvPr id="8" name="Content Placeholder 7" descr="A graph showing 2 datasets in 4 categories.">
            <a:extLst>
              <a:ext uri="{FF2B5EF4-FFF2-40B4-BE49-F238E27FC236}">
                <a16:creationId xmlns:a16="http://schemas.microsoft.com/office/drawing/2014/main" id="{694CB5F3-0F99-0D54-476E-025A22F9ABA8}"/>
              </a:ext>
            </a:extLst>
          </p:cNvPr>
          <p:cNvGraphicFramePr>
            <a:graphicFrameLocks noGrp="1"/>
          </p:cNvGraphicFramePr>
          <p:nvPr>
            <p:ph idx="14"/>
            <p:extLst>
              <p:ext uri="{D42A27DB-BD31-4B8C-83A1-F6EECF244321}">
                <p14:modId xmlns:p14="http://schemas.microsoft.com/office/powerpoint/2010/main" val="3329084145"/>
              </p:ext>
            </p:extLst>
          </p:nvPr>
        </p:nvGraphicFramePr>
        <p:xfrm>
          <a:off x="6554788" y="908051"/>
          <a:ext cx="5211762" cy="252095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F623688-D154-567A-D348-5E2B0A7A57D6}"/>
              </a:ext>
            </a:extLst>
          </p:cNvPr>
          <p:cNvSpPr txBox="1"/>
          <p:nvPr/>
        </p:nvSpPr>
        <p:spPr>
          <a:xfrm>
            <a:off x="6554788" y="3951003"/>
            <a:ext cx="5211762" cy="2268822"/>
          </a:xfrm>
          <a:prstGeom prst="rect">
            <a:avLst/>
          </a:prstGeom>
          <a:solidFill>
            <a:schemeClr val="accent6"/>
          </a:solidFill>
        </p:spPr>
        <p:txBody>
          <a:bodyPr wrap="square" lIns="270000" tIns="270000" rIns="270000" bIns="270000" rtlCol="0">
            <a:spAutoFit/>
          </a:bodyPr>
          <a:lstStyle/>
          <a:p>
            <a:r>
              <a:rPr lang="en-GB" sz="2800" noProof="0" dirty="0">
                <a:solidFill>
                  <a:schemeClr val="bg1"/>
                </a:solidFill>
              </a:rPr>
              <a:t>Text box example – use this box for adding a text box to your slide. This box can be resized and edited easily.</a:t>
            </a:r>
          </a:p>
        </p:txBody>
      </p:sp>
      <p:sp>
        <p:nvSpPr>
          <p:cNvPr id="3" name="Slide Number Placeholder 2">
            <a:extLst>
              <a:ext uri="{FF2B5EF4-FFF2-40B4-BE49-F238E27FC236}">
                <a16:creationId xmlns:a16="http://schemas.microsoft.com/office/drawing/2014/main" id="{A4FC4457-8BD7-A481-9835-5DBD1DBE839B}"/>
              </a:ext>
            </a:extLst>
          </p:cNvPr>
          <p:cNvSpPr>
            <a:spLocks noGrp="1"/>
          </p:cNvSpPr>
          <p:nvPr>
            <p:ph type="sldNum" sz="quarter" idx="4"/>
          </p:nvPr>
        </p:nvSpPr>
        <p:spPr/>
        <p:txBody>
          <a:bodyPr/>
          <a:lstStyle/>
          <a:p>
            <a:fld id="{820EACED-CA5D-B048-836B-BF30EF0E914A}" type="slidenum">
              <a:rPr lang="en-GB" noProof="0" smtClean="0"/>
              <a:pPr/>
              <a:t>40</a:t>
            </a:fld>
            <a:endParaRPr lang="en-GB" noProof="0" dirty="0"/>
          </a:p>
        </p:txBody>
      </p:sp>
    </p:spTree>
    <p:extLst>
      <p:ext uri="{BB962C8B-B14F-4D97-AF65-F5344CB8AC3E}">
        <p14:creationId xmlns:p14="http://schemas.microsoft.com/office/powerpoint/2010/main" val="2532373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1E3C0F-0ABB-3E70-DE94-D4D2E8CDC8D3}"/>
              </a:ext>
            </a:extLst>
          </p:cNvPr>
          <p:cNvSpPr>
            <a:spLocks noGrp="1"/>
          </p:cNvSpPr>
          <p:nvPr>
            <p:ph type="title"/>
          </p:nvPr>
        </p:nvSpPr>
        <p:spPr/>
        <p:txBody>
          <a:bodyPr>
            <a:normAutofit/>
          </a:bodyPr>
          <a:lstStyle/>
          <a:p>
            <a:r>
              <a:rPr lang="en-GB" noProof="0" dirty="0"/>
              <a:t>Elements 2</a:t>
            </a:r>
          </a:p>
        </p:txBody>
      </p:sp>
      <p:sp>
        <p:nvSpPr>
          <p:cNvPr id="15" name="Content Placeholder 14">
            <a:extLst>
              <a:ext uri="{FF2B5EF4-FFF2-40B4-BE49-F238E27FC236}">
                <a16:creationId xmlns:a16="http://schemas.microsoft.com/office/drawing/2014/main" id="{D4C009CE-62D7-51A0-3067-1387EF71F82F}"/>
              </a:ext>
            </a:extLst>
          </p:cNvPr>
          <p:cNvSpPr>
            <a:spLocks noGrp="1"/>
          </p:cNvSpPr>
          <p:nvPr>
            <p:ph idx="1"/>
          </p:nvPr>
        </p:nvSpPr>
        <p:spPr/>
        <p:txBody>
          <a:bodyPr/>
          <a:lstStyle/>
          <a:p>
            <a:pPr marL="0" indent="0">
              <a:buNone/>
            </a:pPr>
            <a:r>
              <a:rPr lang="en-GB" sz="2800" noProof="0" dirty="0"/>
              <a:t>A selection of hero images </a:t>
            </a:r>
            <a:br>
              <a:rPr lang="en-GB" sz="2800" noProof="0" dirty="0"/>
            </a:br>
            <a:r>
              <a:rPr lang="en-GB" sz="2800" noProof="0" dirty="0"/>
              <a:t>have been compiled as part of </a:t>
            </a:r>
            <a:r>
              <a:rPr lang="en-GB" noProof="0" dirty="0"/>
              <a:t>Nottingham University’s </a:t>
            </a:r>
            <a:r>
              <a:rPr lang="en-GB" sz="2800" noProof="0" dirty="0">
                <a:hlinkClick r:id="rId2"/>
              </a:rPr>
              <a:t>image bank</a:t>
            </a:r>
            <a:r>
              <a:rPr lang="en-GB" sz="2800" noProof="0" dirty="0">
                <a:solidFill>
                  <a:schemeClr val="tx2"/>
                </a:solidFill>
              </a:rPr>
              <a:t>.</a:t>
            </a:r>
            <a:r>
              <a:rPr lang="en-GB" sz="2800" noProof="0" dirty="0">
                <a:solidFill>
                  <a:schemeClr val="tx2"/>
                </a:solidFill>
                <a:hlinkClick r:id="rId3"/>
              </a:rPr>
              <a:t> </a:t>
            </a:r>
            <a:endParaRPr lang="en-GB" sz="2800" noProof="0" dirty="0">
              <a:solidFill>
                <a:schemeClr val="tx2"/>
              </a:solidFill>
            </a:endParaRPr>
          </a:p>
          <a:p>
            <a:endParaRPr lang="en-GB" noProof="0" dirty="0"/>
          </a:p>
        </p:txBody>
      </p:sp>
      <p:graphicFrame>
        <p:nvGraphicFramePr>
          <p:cNvPr id="10" name="Table 10">
            <a:extLst>
              <a:ext uri="{FF2B5EF4-FFF2-40B4-BE49-F238E27FC236}">
                <a16:creationId xmlns:a16="http://schemas.microsoft.com/office/drawing/2014/main" id="{5E2A01C6-EFA5-60A5-18FC-97CEE09ADB98}"/>
              </a:ext>
            </a:extLst>
          </p:cNvPr>
          <p:cNvGraphicFramePr>
            <a:graphicFrameLocks noGrp="1"/>
          </p:cNvGraphicFramePr>
          <p:nvPr>
            <p:ph idx="14"/>
            <p:extLst>
              <p:ext uri="{D42A27DB-BD31-4B8C-83A1-F6EECF244321}">
                <p14:modId xmlns:p14="http://schemas.microsoft.com/office/powerpoint/2010/main" val="1319560908"/>
              </p:ext>
            </p:extLst>
          </p:nvPr>
        </p:nvGraphicFramePr>
        <p:xfrm>
          <a:off x="6554788" y="908050"/>
          <a:ext cx="5211762" cy="2743200"/>
        </p:xfrm>
        <a:graphic>
          <a:graphicData uri="http://schemas.openxmlformats.org/drawingml/2006/table">
            <a:tbl>
              <a:tblPr firstRow="1" bandRow="1">
                <a:tableStyleId>{5C22544A-7EE6-4342-B048-85BDC9FD1C3A}</a:tableStyleId>
              </a:tblPr>
              <a:tblGrid>
                <a:gridCol w="1737254">
                  <a:extLst>
                    <a:ext uri="{9D8B030D-6E8A-4147-A177-3AD203B41FA5}">
                      <a16:colId xmlns:a16="http://schemas.microsoft.com/office/drawing/2014/main" val="580770855"/>
                    </a:ext>
                  </a:extLst>
                </a:gridCol>
                <a:gridCol w="1737254">
                  <a:extLst>
                    <a:ext uri="{9D8B030D-6E8A-4147-A177-3AD203B41FA5}">
                      <a16:colId xmlns:a16="http://schemas.microsoft.com/office/drawing/2014/main" val="4066216077"/>
                    </a:ext>
                  </a:extLst>
                </a:gridCol>
                <a:gridCol w="1737254">
                  <a:extLst>
                    <a:ext uri="{9D8B030D-6E8A-4147-A177-3AD203B41FA5}">
                      <a16:colId xmlns:a16="http://schemas.microsoft.com/office/drawing/2014/main" val="2260281188"/>
                    </a:ext>
                  </a:extLst>
                </a:gridCol>
              </a:tblGrid>
              <a:tr h="370840">
                <a:tc>
                  <a:txBody>
                    <a:bodyPr/>
                    <a:lstStyle/>
                    <a:p>
                      <a:r>
                        <a:rPr lang="en-GB" sz="2400" noProof="0" dirty="0"/>
                        <a:t>Column 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2400" noProof="0" dirty="0"/>
                        <a:t>Column 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2400" noProof="0" dirty="0"/>
                        <a:t>Column 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7778610"/>
                  </a:ext>
                </a:extLst>
              </a:tr>
              <a:tr h="370840">
                <a:tc>
                  <a:txBody>
                    <a:bodyPr/>
                    <a:lstStyle/>
                    <a:p>
                      <a:r>
                        <a:rPr lang="en-GB" sz="2400" noProof="0" dirty="0"/>
                        <a:t>Row title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noProof="0" dirty="0"/>
                        <a:t>XX</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noProof="0" dirty="0"/>
                        <a:t>XX▲</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27695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t>Row title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noProof="0" dirty="0"/>
                        <a:t>XX</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noProof="0" dirty="0"/>
                        <a:t>XX▲</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49362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t>Row title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noProof="0" dirty="0"/>
                        <a:t>XX</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noProof="0" dirty="0"/>
                        <a:t>XX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0032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t>Row title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noProof="0" dirty="0"/>
                        <a:t>XX</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noProof="0" dirty="0"/>
                        <a:t>XX▲</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52079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t>Row title</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2400" noProof="0" dirty="0"/>
                        <a:t>XX</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2400" noProof="0" dirty="0"/>
                        <a:t>XX▼</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8893825"/>
                  </a:ext>
                </a:extLst>
              </a:tr>
            </a:tbl>
          </a:graphicData>
        </a:graphic>
      </p:graphicFrame>
      <p:sp>
        <p:nvSpPr>
          <p:cNvPr id="11" name="TextBox 10">
            <a:extLst>
              <a:ext uri="{FF2B5EF4-FFF2-40B4-BE49-F238E27FC236}">
                <a16:creationId xmlns:a16="http://schemas.microsoft.com/office/drawing/2014/main" id="{B66A6971-4A7E-DCDB-AD13-DE6BBD3A3BB7}"/>
              </a:ext>
            </a:extLst>
          </p:cNvPr>
          <p:cNvSpPr txBox="1"/>
          <p:nvPr/>
        </p:nvSpPr>
        <p:spPr>
          <a:xfrm>
            <a:off x="6554788" y="3951003"/>
            <a:ext cx="5211762" cy="2268822"/>
          </a:xfrm>
          <a:prstGeom prst="rect">
            <a:avLst/>
          </a:prstGeom>
          <a:solidFill>
            <a:schemeClr val="accent5">
              <a:lumMod val="75000"/>
            </a:schemeClr>
          </a:solidFill>
        </p:spPr>
        <p:txBody>
          <a:bodyPr wrap="square" lIns="270000" tIns="270000" rIns="270000" bIns="270000" rtlCol="0">
            <a:spAutoFit/>
          </a:bodyPr>
          <a:lstStyle/>
          <a:p>
            <a:r>
              <a:rPr lang="en-GB" sz="2800" noProof="0" dirty="0">
                <a:solidFill>
                  <a:schemeClr val="bg1"/>
                </a:solidFill>
              </a:rPr>
              <a:t>Text box example – use this box for adding a text box to your slide. This box can be resized and edited easily.</a:t>
            </a:r>
          </a:p>
        </p:txBody>
      </p:sp>
      <p:sp>
        <p:nvSpPr>
          <p:cNvPr id="3" name="Slide Number Placeholder 2">
            <a:extLst>
              <a:ext uri="{FF2B5EF4-FFF2-40B4-BE49-F238E27FC236}">
                <a16:creationId xmlns:a16="http://schemas.microsoft.com/office/drawing/2014/main" id="{39BF0258-CEEC-9F7E-9075-539BC9E9CBB7}"/>
              </a:ext>
            </a:extLst>
          </p:cNvPr>
          <p:cNvSpPr>
            <a:spLocks noGrp="1"/>
          </p:cNvSpPr>
          <p:nvPr>
            <p:ph type="sldNum" sz="quarter" idx="4"/>
          </p:nvPr>
        </p:nvSpPr>
        <p:spPr/>
        <p:txBody>
          <a:bodyPr/>
          <a:lstStyle/>
          <a:p>
            <a:fld id="{820EACED-CA5D-B048-836B-BF30EF0E914A}" type="slidenum">
              <a:rPr lang="en-GB" noProof="0" smtClean="0"/>
              <a:pPr/>
              <a:t>41</a:t>
            </a:fld>
            <a:endParaRPr lang="en-GB" noProof="0" dirty="0"/>
          </a:p>
        </p:txBody>
      </p:sp>
    </p:spTree>
    <p:extLst>
      <p:ext uri="{BB962C8B-B14F-4D97-AF65-F5344CB8AC3E}">
        <p14:creationId xmlns:p14="http://schemas.microsoft.com/office/powerpoint/2010/main" val="3456081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BBA0C-FA0E-9C10-2C52-898646C5C76F}"/>
              </a:ext>
            </a:extLst>
          </p:cNvPr>
          <p:cNvSpPr>
            <a:spLocks noGrp="1"/>
          </p:cNvSpPr>
          <p:nvPr>
            <p:ph type="title"/>
          </p:nvPr>
        </p:nvSpPr>
        <p:spPr/>
        <p:txBody>
          <a:bodyPr/>
          <a:lstStyle/>
          <a:p>
            <a:r>
              <a:rPr lang="en-GB" noProof="0" dirty="0"/>
              <a:t>Elements 3</a:t>
            </a:r>
          </a:p>
        </p:txBody>
      </p:sp>
      <p:graphicFrame>
        <p:nvGraphicFramePr>
          <p:cNvPr id="7" name="Content Placeholder 6" descr="A line chart with 2 series shown against 4 categories.">
            <a:extLst>
              <a:ext uri="{FF2B5EF4-FFF2-40B4-BE49-F238E27FC236}">
                <a16:creationId xmlns:a16="http://schemas.microsoft.com/office/drawing/2014/main" id="{6858CE58-6DFC-F4F1-1E51-B8F346ED16F8}"/>
              </a:ext>
            </a:extLst>
          </p:cNvPr>
          <p:cNvGraphicFramePr>
            <a:graphicFrameLocks noGrp="1"/>
          </p:cNvGraphicFramePr>
          <p:nvPr>
            <p:ph idx="1"/>
            <p:extLst>
              <p:ext uri="{D42A27DB-BD31-4B8C-83A1-F6EECF244321}">
                <p14:modId xmlns:p14="http://schemas.microsoft.com/office/powerpoint/2010/main" val="522444500"/>
              </p:ext>
            </p:extLst>
          </p:nvPr>
        </p:nvGraphicFramePr>
        <p:xfrm>
          <a:off x="433388" y="2708275"/>
          <a:ext cx="5219700" cy="3511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descr="A piechart with 4 datasets.">
            <a:extLst>
              <a:ext uri="{FF2B5EF4-FFF2-40B4-BE49-F238E27FC236}">
                <a16:creationId xmlns:a16="http://schemas.microsoft.com/office/drawing/2014/main" id="{7E1B7D94-B0BD-C109-9729-4280FE01EB2A}"/>
              </a:ext>
            </a:extLst>
          </p:cNvPr>
          <p:cNvGraphicFramePr>
            <a:graphicFrameLocks noGrp="1"/>
          </p:cNvGraphicFramePr>
          <p:nvPr>
            <p:ph idx="14"/>
            <p:extLst>
              <p:ext uri="{D42A27DB-BD31-4B8C-83A1-F6EECF244321}">
                <p14:modId xmlns:p14="http://schemas.microsoft.com/office/powerpoint/2010/main" val="804698763"/>
              </p:ext>
            </p:extLst>
          </p:nvPr>
        </p:nvGraphicFramePr>
        <p:xfrm>
          <a:off x="6554788" y="458788"/>
          <a:ext cx="5211762" cy="5761037"/>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2D778758-CC05-55E5-082A-B9914B2D5A01}"/>
              </a:ext>
            </a:extLst>
          </p:cNvPr>
          <p:cNvSpPr>
            <a:spLocks noGrp="1"/>
          </p:cNvSpPr>
          <p:nvPr>
            <p:ph type="sldNum" sz="quarter" idx="4"/>
          </p:nvPr>
        </p:nvSpPr>
        <p:spPr/>
        <p:txBody>
          <a:bodyPr/>
          <a:lstStyle/>
          <a:p>
            <a:fld id="{820EACED-CA5D-B048-836B-BF30EF0E914A}" type="slidenum">
              <a:rPr lang="en-GB" noProof="0" smtClean="0"/>
              <a:pPr/>
              <a:t>42</a:t>
            </a:fld>
            <a:endParaRPr lang="en-GB" noProof="0" dirty="0"/>
          </a:p>
        </p:txBody>
      </p:sp>
      <p:sp>
        <p:nvSpPr>
          <p:cNvPr id="2" name="TextBox 1">
            <a:extLst>
              <a:ext uri="{FF2B5EF4-FFF2-40B4-BE49-F238E27FC236}">
                <a16:creationId xmlns:a16="http://schemas.microsoft.com/office/drawing/2014/main" id="{6734410A-8FE2-897D-4903-773F6DBE76EA}"/>
              </a:ext>
            </a:extLst>
          </p:cNvPr>
          <p:cNvSpPr txBox="1"/>
          <p:nvPr/>
        </p:nvSpPr>
        <p:spPr>
          <a:xfrm>
            <a:off x="4532179" y="3874466"/>
            <a:ext cx="655983" cy="246221"/>
          </a:xfrm>
          <a:prstGeom prst="rect">
            <a:avLst/>
          </a:prstGeom>
          <a:noFill/>
        </p:spPr>
        <p:txBody>
          <a:bodyPr wrap="square" rtlCol="0">
            <a:spAutoFit/>
          </a:bodyPr>
          <a:lstStyle/>
          <a:p>
            <a:r>
              <a:rPr lang="en-GB" sz="1000" noProof="0" dirty="0"/>
              <a:t>Series 1</a:t>
            </a:r>
          </a:p>
        </p:txBody>
      </p:sp>
      <p:cxnSp>
        <p:nvCxnSpPr>
          <p:cNvPr id="4" name="Straight Connector 3">
            <a:extLst>
              <a:ext uri="{FF2B5EF4-FFF2-40B4-BE49-F238E27FC236}">
                <a16:creationId xmlns:a16="http://schemas.microsoft.com/office/drawing/2014/main" id="{FA9FE0C3-C5F1-2655-52C5-B301049EAE77}"/>
              </a:ext>
            </a:extLst>
          </p:cNvPr>
          <p:cNvCxnSpPr>
            <a:cxnSpLocks/>
          </p:cNvCxnSpPr>
          <p:nvPr/>
        </p:nvCxnSpPr>
        <p:spPr>
          <a:xfrm>
            <a:off x="4860170" y="3757445"/>
            <a:ext cx="1" cy="147707"/>
          </a:xfrm>
          <a:prstGeom prst="line">
            <a:avLst/>
          </a:prstGeom>
          <a:ln w="12700">
            <a:solidFill>
              <a:srgbClr val="1127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115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F50398-1886-AC5D-3270-3ECAE42ABEEB}"/>
              </a:ext>
            </a:extLst>
          </p:cNvPr>
          <p:cNvSpPr>
            <a:spLocks noGrp="1"/>
          </p:cNvSpPr>
          <p:nvPr>
            <p:ph type="title"/>
          </p:nvPr>
        </p:nvSpPr>
        <p:spPr/>
        <p:txBody>
          <a:bodyPr/>
          <a:lstStyle/>
          <a:p>
            <a:r>
              <a:rPr lang="en-GB" noProof="0" dirty="0"/>
              <a:t>Elements 4</a:t>
            </a:r>
          </a:p>
        </p:txBody>
      </p:sp>
      <p:sp>
        <p:nvSpPr>
          <p:cNvPr id="6" name="Text Placeholder 5">
            <a:extLst>
              <a:ext uri="{FF2B5EF4-FFF2-40B4-BE49-F238E27FC236}">
                <a16:creationId xmlns:a16="http://schemas.microsoft.com/office/drawing/2014/main" id="{8A6CA5EA-3B68-2E74-A296-BFE388A98562}"/>
              </a:ext>
            </a:extLst>
          </p:cNvPr>
          <p:cNvSpPr>
            <a:spLocks noGrp="1"/>
          </p:cNvSpPr>
          <p:nvPr>
            <p:ph type="body" idx="15"/>
          </p:nvPr>
        </p:nvSpPr>
        <p:spPr/>
        <p:txBody>
          <a:bodyPr/>
          <a:lstStyle/>
          <a:p>
            <a:r>
              <a:rPr lang="en-GB" noProof="0" dirty="0"/>
              <a:t>Timeline</a:t>
            </a:r>
          </a:p>
        </p:txBody>
      </p:sp>
      <p:graphicFrame>
        <p:nvGraphicFramePr>
          <p:cNvPr id="5" name="Content Placeholder 4" descr="A timeline with 5 date events.">
            <a:extLst>
              <a:ext uri="{FF2B5EF4-FFF2-40B4-BE49-F238E27FC236}">
                <a16:creationId xmlns:a16="http://schemas.microsoft.com/office/drawing/2014/main" id="{8C85166A-4746-EDD7-6E4E-9D6E48352EB3}"/>
              </a:ext>
            </a:extLst>
          </p:cNvPr>
          <p:cNvGraphicFramePr>
            <a:graphicFrameLocks noGrp="1"/>
          </p:cNvGraphicFramePr>
          <p:nvPr>
            <p:ph idx="1"/>
            <p:extLst>
              <p:ext uri="{D42A27DB-BD31-4B8C-83A1-F6EECF244321}">
                <p14:modId xmlns:p14="http://schemas.microsoft.com/office/powerpoint/2010/main" val="1169356300"/>
              </p:ext>
            </p:extLst>
          </p:nvPr>
        </p:nvGraphicFramePr>
        <p:xfrm>
          <a:off x="425450" y="2159000"/>
          <a:ext cx="113411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25BBFBC7-B34E-BD73-79FE-24554C6237EE}"/>
              </a:ext>
            </a:extLst>
          </p:cNvPr>
          <p:cNvSpPr>
            <a:spLocks noGrp="1"/>
          </p:cNvSpPr>
          <p:nvPr>
            <p:ph type="sldNum" sz="quarter" idx="4"/>
          </p:nvPr>
        </p:nvSpPr>
        <p:spPr/>
        <p:txBody>
          <a:bodyPr/>
          <a:lstStyle/>
          <a:p>
            <a:fld id="{820EACED-CA5D-B048-836B-BF30EF0E914A}" type="slidenum">
              <a:rPr lang="en-GB" noProof="0" smtClean="0"/>
              <a:pPr/>
              <a:t>43</a:t>
            </a:fld>
            <a:endParaRPr lang="en-GB" noProof="0" dirty="0"/>
          </a:p>
        </p:txBody>
      </p:sp>
    </p:spTree>
    <p:extLst>
      <p:ext uri="{BB962C8B-B14F-4D97-AF65-F5344CB8AC3E}">
        <p14:creationId xmlns:p14="http://schemas.microsoft.com/office/powerpoint/2010/main" val="1859995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B822EB-2E3F-FFA1-43E1-7C894241FAA2}"/>
              </a:ext>
            </a:extLst>
          </p:cNvPr>
          <p:cNvSpPr>
            <a:spLocks noGrp="1"/>
          </p:cNvSpPr>
          <p:nvPr>
            <p:ph type="title"/>
          </p:nvPr>
        </p:nvSpPr>
        <p:spPr/>
        <p:txBody>
          <a:bodyPr/>
          <a:lstStyle/>
          <a:p>
            <a:r>
              <a:rPr lang="en-GB" noProof="0" dirty="0"/>
              <a:t>Elements – icons</a:t>
            </a:r>
          </a:p>
        </p:txBody>
      </p:sp>
      <p:sp>
        <p:nvSpPr>
          <p:cNvPr id="49" name="Graphic 55" descr="Accommodation icon">
            <a:extLst>
              <a:ext uri="{FF2B5EF4-FFF2-40B4-BE49-F238E27FC236}">
                <a16:creationId xmlns:a16="http://schemas.microsoft.com/office/drawing/2014/main" id="{ECF85116-A050-20A7-5A85-FB89CD2010B4}"/>
              </a:ext>
            </a:extLst>
          </p:cNvPr>
          <p:cNvSpPr>
            <a:spLocks noChangeAspect="1"/>
          </p:cNvSpPr>
          <p:nvPr/>
        </p:nvSpPr>
        <p:spPr>
          <a:xfrm>
            <a:off x="433472" y="2779243"/>
            <a:ext cx="455191" cy="443934"/>
          </a:xfrm>
          <a:custGeom>
            <a:avLst/>
            <a:gdLst>
              <a:gd name="connsiteX0" fmla="*/ 681888 w 681888"/>
              <a:gd name="connsiteY0" fmla="*/ 340885 h 665023"/>
              <a:gd name="connsiteX1" fmla="*/ 341033 w 681888"/>
              <a:gd name="connsiteY1" fmla="*/ 0 h 665023"/>
              <a:gd name="connsiteX2" fmla="*/ 333682 w 681888"/>
              <a:gd name="connsiteY2" fmla="*/ 7321 h 665023"/>
              <a:gd name="connsiteX3" fmla="*/ 333682 w 681888"/>
              <a:gd name="connsiteY3" fmla="*/ 7321 h 665023"/>
              <a:gd name="connsiteX4" fmla="*/ 0 w 681888"/>
              <a:gd name="connsiteY4" fmla="*/ 340885 h 665023"/>
              <a:gd name="connsiteX5" fmla="*/ 58775 w 681888"/>
              <a:gd name="connsiteY5" fmla="*/ 399660 h 665023"/>
              <a:gd name="connsiteX6" fmla="*/ 77804 w 681888"/>
              <a:gd name="connsiteY6" fmla="*/ 380631 h 665023"/>
              <a:gd name="connsiteX7" fmla="*/ 77804 w 681888"/>
              <a:gd name="connsiteY7" fmla="*/ 665023 h 665023"/>
              <a:gd name="connsiteX8" fmla="*/ 602662 w 681888"/>
              <a:gd name="connsiteY8" fmla="*/ 665023 h 665023"/>
              <a:gd name="connsiteX9" fmla="*/ 602662 w 681888"/>
              <a:gd name="connsiteY9" fmla="*/ 379327 h 665023"/>
              <a:gd name="connsiteX10" fmla="*/ 623083 w 681888"/>
              <a:gd name="connsiteY10" fmla="*/ 399630 h 665023"/>
              <a:gd name="connsiteX11" fmla="*/ 581914 w 681888"/>
              <a:gd name="connsiteY11" fmla="*/ 644276 h 665023"/>
              <a:gd name="connsiteX12" fmla="*/ 98552 w 681888"/>
              <a:gd name="connsiteY12" fmla="*/ 644276 h 665023"/>
              <a:gd name="connsiteX13" fmla="*/ 98552 w 681888"/>
              <a:gd name="connsiteY13" fmla="*/ 359884 h 665023"/>
              <a:gd name="connsiteX14" fmla="*/ 340262 w 681888"/>
              <a:gd name="connsiteY14" fmla="*/ 118173 h 665023"/>
              <a:gd name="connsiteX15" fmla="*/ 581914 w 681888"/>
              <a:gd name="connsiteY15" fmla="*/ 358669 h 665023"/>
              <a:gd name="connsiteX16" fmla="*/ 340233 w 681888"/>
              <a:gd name="connsiteY16" fmla="*/ 88889 h 665023"/>
              <a:gd name="connsiteX17" fmla="*/ 78989 w 681888"/>
              <a:gd name="connsiteY17" fmla="*/ 350103 h 665023"/>
              <a:gd name="connsiteX18" fmla="*/ 77804 w 681888"/>
              <a:gd name="connsiteY18" fmla="*/ 350103 h 665023"/>
              <a:gd name="connsiteX19" fmla="*/ 77804 w 681888"/>
              <a:gd name="connsiteY19" fmla="*/ 351288 h 665023"/>
              <a:gd name="connsiteX20" fmla="*/ 58775 w 681888"/>
              <a:gd name="connsiteY20" fmla="*/ 370317 h 665023"/>
              <a:gd name="connsiteX21" fmla="*/ 29343 w 681888"/>
              <a:gd name="connsiteY21" fmla="*/ 340885 h 665023"/>
              <a:gd name="connsiteX22" fmla="*/ 304161 w 681888"/>
              <a:gd name="connsiteY22" fmla="*/ 66096 h 665023"/>
              <a:gd name="connsiteX23" fmla="*/ 304161 w 681888"/>
              <a:gd name="connsiteY23" fmla="*/ 66096 h 665023"/>
              <a:gd name="connsiteX24" fmla="*/ 341033 w 681888"/>
              <a:gd name="connsiteY24" fmla="*/ 29343 h 665023"/>
              <a:gd name="connsiteX25" fmla="*/ 652515 w 681888"/>
              <a:gd name="connsiteY25" fmla="*/ 340885 h 665023"/>
              <a:gd name="connsiteX26" fmla="*/ 623054 w 681888"/>
              <a:gd name="connsiteY26" fmla="*/ 370346 h 665023"/>
              <a:gd name="connsiteX27" fmla="*/ 508141 w 681888"/>
              <a:gd name="connsiteY27" fmla="*/ 137557 h 665023"/>
              <a:gd name="connsiteX28" fmla="*/ 487393 w 681888"/>
              <a:gd name="connsiteY28" fmla="*/ 116810 h 665023"/>
              <a:gd name="connsiteX29" fmla="*/ 487393 w 681888"/>
              <a:gd name="connsiteY29" fmla="*/ 45349 h 665023"/>
              <a:gd name="connsiteX30" fmla="*/ 571036 w 681888"/>
              <a:gd name="connsiteY30" fmla="*/ 45349 h 665023"/>
              <a:gd name="connsiteX31" fmla="*/ 571036 w 681888"/>
              <a:gd name="connsiteY31" fmla="*/ 200423 h 665023"/>
              <a:gd name="connsiteX32" fmla="*/ 550288 w 681888"/>
              <a:gd name="connsiteY32" fmla="*/ 179675 h 665023"/>
              <a:gd name="connsiteX33" fmla="*/ 550288 w 681888"/>
              <a:gd name="connsiteY33" fmla="*/ 66096 h 665023"/>
              <a:gd name="connsiteX34" fmla="*/ 508141 w 681888"/>
              <a:gd name="connsiteY34" fmla="*/ 66096 h 6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1888" h="665023">
                <a:moveTo>
                  <a:pt x="681888" y="340885"/>
                </a:moveTo>
                <a:lnTo>
                  <a:pt x="341033" y="0"/>
                </a:lnTo>
                <a:lnTo>
                  <a:pt x="333682" y="7321"/>
                </a:lnTo>
                <a:lnTo>
                  <a:pt x="333682" y="7321"/>
                </a:lnTo>
                <a:lnTo>
                  <a:pt x="0" y="340885"/>
                </a:lnTo>
                <a:lnTo>
                  <a:pt x="58775" y="399660"/>
                </a:lnTo>
                <a:lnTo>
                  <a:pt x="77804" y="380631"/>
                </a:lnTo>
                <a:lnTo>
                  <a:pt x="77804" y="665023"/>
                </a:lnTo>
                <a:lnTo>
                  <a:pt x="602662" y="665023"/>
                </a:lnTo>
                <a:lnTo>
                  <a:pt x="602662" y="379327"/>
                </a:lnTo>
                <a:lnTo>
                  <a:pt x="623083" y="399630"/>
                </a:lnTo>
                <a:close/>
                <a:moveTo>
                  <a:pt x="581914" y="644276"/>
                </a:moveTo>
                <a:lnTo>
                  <a:pt x="98552" y="644276"/>
                </a:lnTo>
                <a:lnTo>
                  <a:pt x="98552" y="359884"/>
                </a:lnTo>
                <a:lnTo>
                  <a:pt x="340262" y="118173"/>
                </a:lnTo>
                <a:lnTo>
                  <a:pt x="581914" y="358669"/>
                </a:lnTo>
                <a:close/>
                <a:moveTo>
                  <a:pt x="340233" y="88889"/>
                </a:moveTo>
                <a:lnTo>
                  <a:pt x="78989" y="350103"/>
                </a:lnTo>
                <a:lnTo>
                  <a:pt x="77804" y="350103"/>
                </a:lnTo>
                <a:lnTo>
                  <a:pt x="77804" y="351288"/>
                </a:lnTo>
                <a:lnTo>
                  <a:pt x="58775" y="370317"/>
                </a:lnTo>
                <a:lnTo>
                  <a:pt x="29343" y="340885"/>
                </a:lnTo>
                <a:lnTo>
                  <a:pt x="304161" y="66096"/>
                </a:lnTo>
                <a:lnTo>
                  <a:pt x="304161" y="66096"/>
                </a:lnTo>
                <a:lnTo>
                  <a:pt x="341033" y="29343"/>
                </a:lnTo>
                <a:lnTo>
                  <a:pt x="652515" y="340885"/>
                </a:lnTo>
                <a:lnTo>
                  <a:pt x="623054" y="370346"/>
                </a:lnTo>
                <a:close/>
                <a:moveTo>
                  <a:pt x="508141" y="137557"/>
                </a:moveTo>
                <a:lnTo>
                  <a:pt x="487393" y="116810"/>
                </a:lnTo>
                <a:lnTo>
                  <a:pt x="487393" y="45349"/>
                </a:lnTo>
                <a:lnTo>
                  <a:pt x="571036" y="45349"/>
                </a:lnTo>
                <a:lnTo>
                  <a:pt x="571036" y="200423"/>
                </a:lnTo>
                <a:lnTo>
                  <a:pt x="550288" y="179675"/>
                </a:lnTo>
                <a:lnTo>
                  <a:pt x="550288" y="66096"/>
                </a:lnTo>
                <a:lnTo>
                  <a:pt x="508141" y="66096"/>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8" name="Graphic 12" descr="Jigsaw icon">
            <a:extLst>
              <a:ext uri="{FF2B5EF4-FFF2-40B4-BE49-F238E27FC236}">
                <a16:creationId xmlns:a16="http://schemas.microsoft.com/office/drawing/2014/main" id="{A4EA000E-F916-DDD7-9526-1AC05E019E35}"/>
              </a:ext>
            </a:extLst>
          </p:cNvPr>
          <p:cNvSpPr>
            <a:spLocks noChangeAspect="1"/>
          </p:cNvSpPr>
          <p:nvPr/>
        </p:nvSpPr>
        <p:spPr>
          <a:xfrm>
            <a:off x="1117665" y="2782280"/>
            <a:ext cx="437977" cy="437858"/>
          </a:xfrm>
          <a:custGeom>
            <a:avLst/>
            <a:gdLst>
              <a:gd name="connsiteX0" fmla="*/ 36220 w 656101"/>
              <a:gd name="connsiteY0" fmla="*/ 619586 h 655923"/>
              <a:gd name="connsiteX1" fmla="*/ 36353 w 656101"/>
              <a:gd name="connsiteY1" fmla="*/ 513998 h 655923"/>
              <a:gd name="connsiteX2" fmla="*/ 99352 w 656101"/>
              <a:gd name="connsiteY2" fmla="*/ 492906 h 655923"/>
              <a:gd name="connsiteX3" fmla="*/ 116928 w 656101"/>
              <a:gd name="connsiteY3" fmla="*/ 475330 h 655923"/>
              <a:gd name="connsiteX4" fmla="*/ 0 w 656101"/>
              <a:gd name="connsiteY4" fmla="*/ 358431 h 655923"/>
              <a:gd name="connsiteX5" fmla="*/ 149739 w 656101"/>
              <a:gd name="connsiteY5" fmla="*/ 208692 h 655923"/>
              <a:gd name="connsiteX6" fmla="*/ 156586 w 656101"/>
              <a:gd name="connsiteY6" fmla="*/ 215717 h 655923"/>
              <a:gd name="connsiteX7" fmla="*/ 156023 w 656101"/>
              <a:gd name="connsiteY7" fmla="*/ 227573 h 655923"/>
              <a:gd name="connsiteX8" fmla="*/ 178075 w 656101"/>
              <a:gd name="connsiteY8" fmla="*/ 284599 h 655923"/>
              <a:gd name="connsiteX9" fmla="*/ 284919 w 656101"/>
              <a:gd name="connsiteY9" fmla="*/ 284632 h 655923"/>
              <a:gd name="connsiteX10" fmla="*/ 288363 w 656101"/>
              <a:gd name="connsiteY10" fmla="*/ 280954 h 655923"/>
              <a:gd name="connsiteX11" fmla="*/ 287237 w 656101"/>
              <a:gd name="connsiteY11" fmla="*/ 180179 h 655923"/>
              <a:gd name="connsiteX12" fmla="*/ 227958 w 656101"/>
              <a:gd name="connsiteY12" fmla="*/ 155756 h 655923"/>
              <a:gd name="connsiteX13" fmla="*/ 215865 w 656101"/>
              <a:gd name="connsiteY13" fmla="*/ 156438 h 655923"/>
              <a:gd name="connsiteX14" fmla="*/ 208425 w 656101"/>
              <a:gd name="connsiteY14" fmla="*/ 149176 h 655923"/>
              <a:gd name="connsiteX15" fmla="*/ 358491 w 656101"/>
              <a:gd name="connsiteY15" fmla="*/ 0 h 655923"/>
              <a:gd name="connsiteX16" fmla="*/ 475389 w 656101"/>
              <a:gd name="connsiteY16" fmla="*/ 116899 h 655923"/>
              <a:gd name="connsiteX17" fmla="*/ 491691 w 656101"/>
              <a:gd name="connsiteY17" fmla="*/ 100597 h 655923"/>
              <a:gd name="connsiteX18" fmla="*/ 555505 w 656101"/>
              <a:gd name="connsiteY18" fmla="*/ 16369 h 655923"/>
              <a:gd name="connsiteX19" fmla="*/ 639732 w 656101"/>
              <a:gd name="connsiteY19" fmla="*/ 80183 h 655923"/>
              <a:gd name="connsiteX20" fmla="*/ 575918 w 656101"/>
              <a:gd name="connsiteY20" fmla="*/ 164411 h 655923"/>
              <a:gd name="connsiteX21" fmla="*/ 555505 w 656101"/>
              <a:gd name="connsiteY21" fmla="*/ 164411 h 655923"/>
              <a:gd name="connsiteX22" fmla="*/ 539203 w 656101"/>
              <a:gd name="connsiteY22" fmla="*/ 180713 h 655923"/>
              <a:gd name="connsiteX23" fmla="*/ 656102 w 656101"/>
              <a:gd name="connsiteY23" fmla="*/ 297611 h 655923"/>
              <a:gd name="connsiteX24" fmla="*/ 506837 w 656101"/>
              <a:gd name="connsiteY24" fmla="*/ 446906 h 655923"/>
              <a:gd name="connsiteX25" fmla="*/ 499901 w 656101"/>
              <a:gd name="connsiteY25" fmla="*/ 439881 h 655923"/>
              <a:gd name="connsiteX26" fmla="*/ 500375 w 656101"/>
              <a:gd name="connsiteY26" fmla="*/ 427877 h 655923"/>
              <a:gd name="connsiteX27" fmla="*/ 475804 w 656101"/>
              <a:gd name="connsiteY27" fmla="*/ 368894 h 655923"/>
              <a:gd name="connsiteX28" fmla="*/ 475804 w 656101"/>
              <a:gd name="connsiteY28" fmla="*/ 368894 h 655923"/>
              <a:gd name="connsiteX29" fmla="*/ 375030 w 656101"/>
              <a:gd name="connsiteY29" fmla="*/ 367886 h 655923"/>
              <a:gd name="connsiteX30" fmla="*/ 367940 w 656101"/>
              <a:gd name="connsiteY30" fmla="*/ 474497 h 655923"/>
              <a:gd name="connsiteX31" fmla="*/ 371384 w 656101"/>
              <a:gd name="connsiteY31" fmla="*/ 478175 h 655923"/>
              <a:gd name="connsiteX32" fmla="*/ 428025 w 656101"/>
              <a:gd name="connsiteY32" fmla="*/ 500257 h 655923"/>
              <a:gd name="connsiteX33" fmla="*/ 440563 w 656101"/>
              <a:gd name="connsiteY33" fmla="*/ 499753 h 655923"/>
              <a:gd name="connsiteX34" fmla="*/ 447350 w 656101"/>
              <a:gd name="connsiteY34" fmla="*/ 506185 h 655923"/>
              <a:gd name="connsiteX35" fmla="*/ 297611 w 656101"/>
              <a:gd name="connsiteY35" fmla="*/ 655924 h 655923"/>
              <a:gd name="connsiteX36" fmla="*/ 180713 w 656101"/>
              <a:gd name="connsiteY36" fmla="*/ 539144 h 655923"/>
              <a:gd name="connsiteX37" fmla="*/ 163166 w 656101"/>
              <a:gd name="connsiteY37" fmla="*/ 556572 h 655923"/>
              <a:gd name="connsiteX38" fmla="*/ 99400 w 656101"/>
              <a:gd name="connsiteY38" fmla="*/ 640784 h 655923"/>
              <a:gd name="connsiteX39" fmla="*/ 36220 w 656101"/>
              <a:gd name="connsiteY39" fmla="*/ 619467 h 655923"/>
              <a:gd name="connsiteX40" fmla="*/ 29343 w 656101"/>
              <a:gd name="connsiteY40" fmla="*/ 358431 h 655923"/>
              <a:gd name="connsiteX41" fmla="*/ 146271 w 656101"/>
              <a:gd name="connsiteY41" fmla="*/ 475330 h 655923"/>
              <a:gd name="connsiteX42" fmla="*/ 106199 w 656101"/>
              <a:gd name="connsiteY42" fmla="*/ 515403 h 655923"/>
              <a:gd name="connsiteX43" fmla="*/ 100686 w 656101"/>
              <a:gd name="connsiteY43" fmla="*/ 514187 h 655923"/>
              <a:gd name="connsiteX44" fmla="*/ 36332 w 656101"/>
              <a:gd name="connsiteY44" fmla="*/ 555235 h 655923"/>
              <a:gd name="connsiteX45" fmla="*/ 77379 w 656101"/>
              <a:gd name="connsiteY45" fmla="*/ 619589 h 655923"/>
              <a:gd name="connsiteX46" fmla="*/ 141733 w 656101"/>
              <a:gd name="connsiteY46" fmla="*/ 578541 h 655923"/>
              <a:gd name="connsiteX47" fmla="*/ 141766 w 656101"/>
              <a:gd name="connsiteY47" fmla="*/ 555386 h 655923"/>
              <a:gd name="connsiteX48" fmla="*/ 140551 w 656101"/>
              <a:gd name="connsiteY48" fmla="*/ 549844 h 655923"/>
              <a:gd name="connsiteX49" fmla="*/ 180594 w 656101"/>
              <a:gd name="connsiteY49" fmla="*/ 509801 h 655923"/>
              <a:gd name="connsiteX50" fmla="*/ 297492 w 656101"/>
              <a:gd name="connsiteY50" fmla="*/ 626699 h 655923"/>
              <a:gd name="connsiteX51" fmla="*/ 405232 w 656101"/>
              <a:gd name="connsiteY51" fmla="*/ 518989 h 655923"/>
              <a:gd name="connsiteX52" fmla="*/ 328495 w 656101"/>
              <a:gd name="connsiteY52" fmla="*/ 421593 h 655923"/>
              <a:gd name="connsiteX53" fmla="*/ 361247 w 656101"/>
              <a:gd name="connsiteY53" fmla="*/ 352237 h 655923"/>
              <a:gd name="connsiteX54" fmla="*/ 489705 w 656101"/>
              <a:gd name="connsiteY54" fmla="*/ 353511 h 655923"/>
              <a:gd name="connsiteX55" fmla="*/ 489705 w 656101"/>
              <a:gd name="connsiteY55" fmla="*/ 353511 h 655923"/>
              <a:gd name="connsiteX56" fmla="*/ 519078 w 656101"/>
              <a:gd name="connsiteY56" fmla="*/ 405114 h 655923"/>
              <a:gd name="connsiteX57" fmla="*/ 626551 w 656101"/>
              <a:gd name="connsiteY57" fmla="*/ 297670 h 655923"/>
              <a:gd name="connsiteX58" fmla="*/ 509771 w 656101"/>
              <a:gd name="connsiteY58" fmla="*/ 180772 h 655923"/>
              <a:gd name="connsiteX59" fmla="*/ 548569 w 656101"/>
              <a:gd name="connsiteY59" fmla="*/ 141974 h 655923"/>
              <a:gd name="connsiteX60" fmla="*/ 554082 w 656101"/>
              <a:gd name="connsiteY60" fmla="*/ 143159 h 655923"/>
              <a:gd name="connsiteX61" fmla="*/ 618290 w 656101"/>
              <a:gd name="connsiteY61" fmla="*/ 101960 h 655923"/>
              <a:gd name="connsiteX62" fmla="*/ 577091 w 656101"/>
              <a:gd name="connsiteY62" fmla="*/ 37753 h 655923"/>
              <a:gd name="connsiteX63" fmla="*/ 512883 w 656101"/>
              <a:gd name="connsiteY63" fmla="*/ 78952 h 655923"/>
              <a:gd name="connsiteX64" fmla="*/ 512883 w 656101"/>
              <a:gd name="connsiteY64" fmla="*/ 101960 h 655923"/>
              <a:gd name="connsiteX65" fmla="*/ 514098 w 656101"/>
              <a:gd name="connsiteY65" fmla="*/ 107503 h 655923"/>
              <a:gd name="connsiteX66" fmla="*/ 475300 w 656101"/>
              <a:gd name="connsiteY66" fmla="*/ 146301 h 655923"/>
              <a:gd name="connsiteX67" fmla="*/ 358402 w 656101"/>
              <a:gd name="connsiteY67" fmla="*/ 29402 h 655923"/>
              <a:gd name="connsiteX68" fmla="*/ 250780 w 656101"/>
              <a:gd name="connsiteY68" fmla="*/ 136994 h 655923"/>
              <a:gd name="connsiteX69" fmla="*/ 326121 w 656101"/>
              <a:gd name="connsiteY69" fmla="*/ 250543 h 655923"/>
              <a:gd name="connsiteX70" fmla="*/ 212572 w 656101"/>
              <a:gd name="connsiteY70" fmla="*/ 325884 h 655923"/>
              <a:gd name="connsiteX71" fmla="*/ 137231 w 656101"/>
              <a:gd name="connsiteY71" fmla="*/ 250543 h 65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56101" h="655923">
                <a:moveTo>
                  <a:pt x="36220" y="619586"/>
                </a:moveTo>
                <a:cubicBezTo>
                  <a:pt x="7099" y="590391"/>
                  <a:pt x="7159" y="543119"/>
                  <a:pt x="36353" y="513998"/>
                </a:cubicBezTo>
                <a:cubicBezTo>
                  <a:pt x="52895" y="497497"/>
                  <a:pt x="76209" y="489690"/>
                  <a:pt x="99352" y="492906"/>
                </a:cubicBezTo>
                <a:lnTo>
                  <a:pt x="116928" y="475330"/>
                </a:lnTo>
                <a:lnTo>
                  <a:pt x="0" y="358431"/>
                </a:lnTo>
                <a:lnTo>
                  <a:pt x="149739" y="208692"/>
                </a:lnTo>
                <a:lnTo>
                  <a:pt x="156586" y="215717"/>
                </a:lnTo>
                <a:lnTo>
                  <a:pt x="156023" y="227573"/>
                </a:lnTo>
                <a:cubicBezTo>
                  <a:pt x="155028" y="248836"/>
                  <a:pt x="163033" y="269536"/>
                  <a:pt x="178075" y="284599"/>
                </a:cubicBezTo>
                <a:cubicBezTo>
                  <a:pt x="207569" y="314114"/>
                  <a:pt x="255407" y="314129"/>
                  <a:pt x="284919" y="284632"/>
                </a:cubicBezTo>
                <a:cubicBezTo>
                  <a:pt x="286108" y="283443"/>
                  <a:pt x="287258" y="282219"/>
                  <a:pt x="288363" y="280954"/>
                </a:cubicBezTo>
                <a:cubicBezTo>
                  <a:pt x="313439" y="251877"/>
                  <a:pt x="312955" y="208686"/>
                  <a:pt x="287237" y="180179"/>
                </a:cubicBezTo>
                <a:cubicBezTo>
                  <a:pt x="272091" y="163628"/>
                  <a:pt x="250366" y="154677"/>
                  <a:pt x="227958" y="155756"/>
                </a:cubicBezTo>
                <a:lnTo>
                  <a:pt x="215865" y="156438"/>
                </a:lnTo>
                <a:lnTo>
                  <a:pt x="208425" y="149176"/>
                </a:lnTo>
                <a:lnTo>
                  <a:pt x="358491" y="0"/>
                </a:lnTo>
                <a:lnTo>
                  <a:pt x="475389" y="116899"/>
                </a:lnTo>
                <a:lnTo>
                  <a:pt x="491691" y="100597"/>
                </a:lnTo>
                <a:cubicBezTo>
                  <a:pt x="486054" y="59716"/>
                  <a:pt x="514623" y="22006"/>
                  <a:pt x="555505" y="16369"/>
                </a:cubicBezTo>
                <a:cubicBezTo>
                  <a:pt x="596387" y="10732"/>
                  <a:pt x="634094" y="39302"/>
                  <a:pt x="639732" y="80183"/>
                </a:cubicBezTo>
                <a:cubicBezTo>
                  <a:pt x="645369" y="121063"/>
                  <a:pt x="616800" y="158774"/>
                  <a:pt x="575918" y="164411"/>
                </a:cubicBezTo>
                <a:cubicBezTo>
                  <a:pt x="569145" y="165345"/>
                  <a:pt x="562278" y="165345"/>
                  <a:pt x="555505" y="164411"/>
                </a:cubicBezTo>
                <a:lnTo>
                  <a:pt x="539203" y="180713"/>
                </a:lnTo>
                <a:lnTo>
                  <a:pt x="656102" y="297611"/>
                </a:lnTo>
                <a:lnTo>
                  <a:pt x="506837" y="446906"/>
                </a:lnTo>
                <a:lnTo>
                  <a:pt x="499901" y="439881"/>
                </a:lnTo>
                <a:lnTo>
                  <a:pt x="500375" y="427877"/>
                </a:lnTo>
                <a:cubicBezTo>
                  <a:pt x="501347" y="405544"/>
                  <a:pt x="492346" y="383933"/>
                  <a:pt x="475804" y="368894"/>
                </a:cubicBezTo>
                <a:lnTo>
                  <a:pt x="475804" y="368894"/>
                </a:lnTo>
                <a:cubicBezTo>
                  <a:pt x="447255" y="343235"/>
                  <a:pt x="404085" y="342805"/>
                  <a:pt x="375030" y="367886"/>
                </a:cubicBezTo>
                <a:cubicBezTo>
                  <a:pt x="343632" y="395368"/>
                  <a:pt x="340458" y="443100"/>
                  <a:pt x="367940" y="474497"/>
                </a:cubicBezTo>
                <a:cubicBezTo>
                  <a:pt x="369048" y="475760"/>
                  <a:pt x="370195" y="476987"/>
                  <a:pt x="371384" y="478175"/>
                </a:cubicBezTo>
                <a:cubicBezTo>
                  <a:pt x="386352" y="493123"/>
                  <a:pt x="406889" y="501131"/>
                  <a:pt x="428025" y="500257"/>
                </a:cubicBezTo>
                <a:lnTo>
                  <a:pt x="440563" y="499753"/>
                </a:lnTo>
                <a:lnTo>
                  <a:pt x="447350" y="506185"/>
                </a:lnTo>
                <a:lnTo>
                  <a:pt x="297611" y="655924"/>
                </a:lnTo>
                <a:lnTo>
                  <a:pt x="180713" y="539144"/>
                </a:lnTo>
                <a:lnTo>
                  <a:pt x="163166" y="556572"/>
                </a:lnTo>
                <a:cubicBezTo>
                  <a:pt x="168812" y="597436"/>
                  <a:pt x="140263" y="635138"/>
                  <a:pt x="99400" y="640784"/>
                </a:cubicBezTo>
                <a:cubicBezTo>
                  <a:pt x="76161" y="643994"/>
                  <a:pt x="52763" y="636101"/>
                  <a:pt x="36220" y="619467"/>
                </a:cubicBezTo>
                <a:close/>
                <a:moveTo>
                  <a:pt x="29343" y="358431"/>
                </a:moveTo>
                <a:lnTo>
                  <a:pt x="146271" y="475330"/>
                </a:lnTo>
                <a:lnTo>
                  <a:pt x="106199" y="515403"/>
                </a:lnTo>
                <a:lnTo>
                  <a:pt x="100686" y="514187"/>
                </a:lnTo>
                <a:cubicBezTo>
                  <a:pt x="71580" y="507753"/>
                  <a:pt x="42768" y="526129"/>
                  <a:pt x="36332" y="555235"/>
                </a:cubicBezTo>
                <a:cubicBezTo>
                  <a:pt x="29895" y="584341"/>
                  <a:pt x="48273" y="613154"/>
                  <a:pt x="77379" y="619589"/>
                </a:cubicBezTo>
                <a:cubicBezTo>
                  <a:pt x="106484" y="626023"/>
                  <a:pt x="135297" y="607647"/>
                  <a:pt x="141733" y="578541"/>
                </a:cubicBezTo>
                <a:cubicBezTo>
                  <a:pt x="143419" y="570918"/>
                  <a:pt x="143430" y="563016"/>
                  <a:pt x="141766" y="555386"/>
                </a:cubicBezTo>
                <a:lnTo>
                  <a:pt x="140551" y="549844"/>
                </a:lnTo>
                <a:lnTo>
                  <a:pt x="180594" y="509801"/>
                </a:lnTo>
                <a:lnTo>
                  <a:pt x="297492" y="626699"/>
                </a:lnTo>
                <a:lnTo>
                  <a:pt x="405232" y="518989"/>
                </a:lnTo>
                <a:cubicBezTo>
                  <a:pt x="359374" y="509501"/>
                  <a:pt x="326990" y="468397"/>
                  <a:pt x="328495" y="421593"/>
                </a:cubicBezTo>
                <a:cubicBezTo>
                  <a:pt x="329251" y="394915"/>
                  <a:pt x="341128" y="369769"/>
                  <a:pt x="361247" y="352237"/>
                </a:cubicBezTo>
                <a:cubicBezTo>
                  <a:pt x="398294" y="320294"/>
                  <a:pt x="453302" y="320840"/>
                  <a:pt x="489705" y="353511"/>
                </a:cubicBezTo>
                <a:lnTo>
                  <a:pt x="489705" y="353511"/>
                </a:lnTo>
                <a:cubicBezTo>
                  <a:pt x="504688" y="367190"/>
                  <a:pt x="514967" y="385249"/>
                  <a:pt x="519078" y="405114"/>
                </a:cubicBezTo>
                <a:lnTo>
                  <a:pt x="626551" y="297670"/>
                </a:lnTo>
                <a:lnTo>
                  <a:pt x="509771" y="180772"/>
                </a:lnTo>
                <a:lnTo>
                  <a:pt x="548569" y="141974"/>
                </a:lnTo>
                <a:lnTo>
                  <a:pt x="554082" y="143159"/>
                </a:lnTo>
                <a:cubicBezTo>
                  <a:pt x="583188" y="149513"/>
                  <a:pt x="611936" y="131067"/>
                  <a:pt x="618290" y="101960"/>
                </a:cubicBezTo>
                <a:cubicBezTo>
                  <a:pt x="624642" y="72853"/>
                  <a:pt x="606198" y="44106"/>
                  <a:pt x="577091" y="37753"/>
                </a:cubicBezTo>
                <a:cubicBezTo>
                  <a:pt x="547982" y="31400"/>
                  <a:pt x="519238" y="49845"/>
                  <a:pt x="512883" y="78952"/>
                </a:cubicBezTo>
                <a:cubicBezTo>
                  <a:pt x="511229" y="86532"/>
                  <a:pt x="511229" y="94380"/>
                  <a:pt x="512883" y="101960"/>
                </a:cubicBezTo>
                <a:lnTo>
                  <a:pt x="514098" y="107503"/>
                </a:lnTo>
                <a:lnTo>
                  <a:pt x="475300" y="146301"/>
                </a:lnTo>
                <a:lnTo>
                  <a:pt x="358402" y="29402"/>
                </a:lnTo>
                <a:lnTo>
                  <a:pt x="250780" y="136994"/>
                </a:lnTo>
                <a:cubicBezTo>
                  <a:pt x="302940" y="147545"/>
                  <a:pt x="336673" y="198382"/>
                  <a:pt x="326121" y="250543"/>
                </a:cubicBezTo>
                <a:cubicBezTo>
                  <a:pt x="315573" y="302703"/>
                  <a:pt x="264735" y="336436"/>
                  <a:pt x="212572" y="325884"/>
                </a:cubicBezTo>
                <a:cubicBezTo>
                  <a:pt x="174595" y="318205"/>
                  <a:pt x="144913" y="288521"/>
                  <a:pt x="137231" y="250543"/>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7" name="Graphic 11" descr="Arial View icon">
            <a:extLst>
              <a:ext uri="{FF2B5EF4-FFF2-40B4-BE49-F238E27FC236}">
                <a16:creationId xmlns:a16="http://schemas.microsoft.com/office/drawing/2014/main" id="{E055EF5E-E915-BEFE-C110-ED3ADEFE0DBB}"/>
              </a:ext>
            </a:extLst>
          </p:cNvPr>
          <p:cNvSpPr>
            <a:spLocks noChangeAspect="1"/>
          </p:cNvSpPr>
          <p:nvPr/>
        </p:nvSpPr>
        <p:spPr>
          <a:xfrm>
            <a:off x="1830550" y="2882253"/>
            <a:ext cx="432344" cy="237914"/>
          </a:xfrm>
          <a:custGeom>
            <a:avLst/>
            <a:gdLst>
              <a:gd name="connsiteX0" fmla="*/ 262066 w 650544"/>
              <a:gd name="connsiteY0" fmla="*/ 178104 h 357986"/>
              <a:gd name="connsiteX1" fmla="*/ 330237 w 650544"/>
              <a:gd name="connsiteY1" fmla="*/ 246275 h 357986"/>
              <a:gd name="connsiteX2" fmla="*/ 398408 w 650544"/>
              <a:gd name="connsiteY2" fmla="*/ 178104 h 357986"/>
              <a:gd name="connsiteX3" fmla="*/ 330237 w 650544"/>
              <a:gd name="connsiteY3" fmla="*/ 109933 h 357986"/>
              <a:gd name="connsiteX4" fmla="*/ 262066 w 650544"/>
              <a:gd name="connsiteY4" fmla="*/ 178104 h 357986"/>
              <a:gd name="connsiteX5" fmla="*/ 378342 w 650544"/>
              <a:gd name="connsiteY5" fmla="*/ 177897 h 357986"/>
              <a:gd name="connsiteX6" fmla="*/ 330919 w 650544"/>
              <a:gd name="connsiteY6" fmla="*/ 225320 h 357986"/>
              <a:gd name="connsiteX7" fmla="*/ 283496 w 650544"/>
              <a:gd name="connsiteY7" fmla="*/ 177897 h 357986"/>
              <a:gd name="connsiteX8" fmla="*/ 330919 w 650544"/>
              <a:gd name="connsiteY8" fmla="*/ 130473 h 357986"/>
              <a:gd name="connsiteX9" fmla="*/ 378342 w 650544"/>
              <a:gd name="connsiteY9" fmla="*/ 177897 h 357986"/>
              <a:gd name="connsiteX10" fmla="*/ 650523 w 650544"/>
              <a:gd name="connsiteY10" fmla="*/ 179646 h 357986"/>
              <a:gd name="connsiteX11" fmla="*/ 650523 w 650544"/>
              <a:gd name="connsiteY11" fmla="*/ 178371 h 357986"/>
              <a:gd name="connsiteX12" fmla="*/ 650523 w 650544"/>
              <a:gd name="connsiteY12" fmla="*/ 177808 h 357986"/>
              <a:gd name="connsiteX13" fmla="*/ 650019 w 650544"/>
              <a:gd name="connsiteY13" fmla="*/ 176000 h 357986"/>
              <a:gd name="connsiteX14" fmla="*/ 650019 w 650544"/>
              <a:gd name="connsiteY14" fmla="*/ 176000 h 357986"/>
              <a:gd name="connsiteX15" fmla="*/ 648833 w 650544"/>
              <a:gd name="connsiteY15" fmla="*/ 173658 h 357986"/>
              <a:gd name="connsiteX16" fmla="*/ 563234 w 650544"/>
              <a:gd name="connsiteY16" fmla="*/ 87437 h 357986"/>
              <a:gd name="connsiteX17" fmla="*/ 366487 w 650544"/>
              <a:gd name="connsiteY17" fmla="*/ 3735 h 357986"/>
              <a:gd name="connsiteX18" fmla="*/ 330208 w 650544"/>
              <a:gd name="connsiteY18" fmla="*/ 0 h 357986"/>
              <a:gd name="connsiteX19" fmla="*/ 302939 w 650544"/>
              <a:gd name="connsiteY19" fmla="*/ 2075 h 357986"/>
              <a:gd name="connsiteX20" fmla="*/ 87697 w 650544"/>
              <a:gd name="connsiteY20" fmla="*/ 87407 h 357986"/>
              <a:gd name="connsiteX21" fmla="*/ 1742 w 650544"/>
              <a:gd name="connsiteY21" fmla="*/ 173629 h 357986"/>
              <a:gd name="connsiteX22" fmla="*/ 527 w 650544"/>
              <a:gd name="connsiteY22" fmla="*/ 176000 h 357986"/>
              <a:gd name="connsiteX23" fmla="*/ 527 w 650544"/>
              <a:gd name="connsiteY23" fmla="*/ 176000 h 357986"/>
              <a:gd name="connsiteX24" fmla="*/ 23 w 650544"/>
              <a:gd name="connsiteY24" fmla="*/ 177778 h 357986"/>
              <a:gd name="connsiteX25" fmla="*/ 23 w 650544"/>
              <a:gd name="connsiteY25" fmla="*/ 178341 h 357986"/>
              <a:gd name="connsiteX26" fmla="*/ 23 w 650544"/>
              <a:gd name="connsiteY26" fmla="*/ 179616 h 357986"/>
              <a:gd name="connsiteX27" fmla="*/ 23 w 650544"/>
              <a:gd name="connsiteY27" fmla="*/ 180890 h 357986"/>
              <a:gd name="connsiteX28" fmla="*/ 23 w 650544"/>
              <a:gd name="connsiteY28" fmla="*/ 181454 h 357986"/>
              <a:gd name="connsiteX29" fmla="*/ 527 w 650544"/>
              <a:gd name="connsiteY29" fmla="*/ 183262 h 357986"/>
              <a:gd name="connsiteX30" fmla="*/ 527 w 650544"/>
              <a:gd name="connsiteY30" fmla="*/ 183262 h 357986"/>
              <a:gd name="connsiteX31" fmla="*/ 1742 w 650544"/>
              <a:gd name="connsiteY31" fmla="*/ 185633 h 357986"/>
              <a:gd name="connsiteX32" fmla="*/ 87697 w 650544"/>
              <a:gd name="connsiteY32" fmla="*/ 271884 h 357986"/>
              <a:gd name="connsiteX33" fmla="*/ 325021 w 650544"/>
              <a:gd name="connsiteY33" fmla="*/ 357987 h 357986"/>
              <a:gd name="connsiteX34" fmla="*/ 326710 w 650544"/>
              <a:gd name="connsiteY34" fmla="*/ 357987 h 357986"/>
              <a:gd name="connsiteX35" fmla="*/ 563116 w 650544"/>
              <a:gd name="connsiteY35" fmla="*/ 271884 h 357986"/>
              <a:gd name="connsiteX36" fmla="*/ 648715 w 650544"/>
              <a:gd name="connsiteY36" fmla="*/ 185662 h 357986"/>
              <a:gd name="connsiteX37" fmla="*/ 650404 w 650544"/>
              <a:gd name="connsiteY37" fmla="*/ 181513 h 357986"/>
              <a:gd name="connsiteX38" fmla="*/ 650404 w 650544"/>
              <a:gd name="connsiteY38" fmla="*/ 180950 h 357986"/>
              <a:gd name="connsiteX39" fmla="*/ 650523 w 650544"/>
              <a:gd name="connsiteY39" fmla="*/ 179646 h 357986"/>
              <a:gd name="connsiteX40" fmla="*/ 487505 w 650544"/>
              <a:gd name="connsiteY40" fmla="*/ 178104 h 357986"/>
              <a:gd name="connsiteX41" fmla="*/ 330184 w 650544"/>
              <a:gd name="connsiteY41" fmla="*/ 335496 h 357986"/>
              <a:gd name="connsiteX42" fmla="*/ 172792 w 650544"/>
              <a:gd name="connsiteY42" fmla="*/ 178178 h 357986"/>
              <a:gd name="connsiteX43" fmla="*/ 305459 w 650544"/>
              <a:gd name="connsiteY43" fmla="*/ 22734 h 357986"/>
              <a:gd name="connsiteX44" fmla="*/ 325851 w 650544"/>
              <a:gd name="connsiteY44" fmla="*/ 22052 h 357986"/>
              <a:gd name="connsiteX45" fmla="*/ 362930 w 650544"/>
              <a:gd name="connsiteY45" fmla="*/ 24216 h 357986"/>
              <a:gd name="connsiteX46" fmla="*/ 487535 w 650544"/>
              <a:gd name="connsiteY46" fmla="*/ 178104 h 357986"/>
              <a:gd name="connsiteX47" fmla="*/ 23171 w 650544"/>
              <a:gd name="connsiteY47" fmla="*/ 179646 h 357986"/>
              <a:gd name="connsiteX48" fmla="*/ 217637 w 650544"/>
              <a:gd name="connsiteY48" fmla="*/ 40162 h 357986"/>
              <a:gd name="connsiteX49" fmla="*/ 191951 w 650544"/>
              <a:gd name="connsiteY49" fmla="*/ 290346 h 357986"/>
              <a:gd name="connsiteX50" fmla="*/ 224632 w 650544"/>
              <a:gd name="connsiteY50" fmla="*/ 321441 h 357986"/>
              <a:gd name="connsiteX51" fmla="*/ 23201 w 650544"/>
              <a:gd name="connsiteY51" fmla="*/ 179646 h 357986"/>
              <a:gd name="connsiteX52" fmla="*/ 442838 w 650544"/>
              <a:gd name="connsiteY52" fmla="*/ 315988 h 357986"/>
              <a:gd name="connsiteX53" fmla="*/ 468053 w 650544"/>
              <a:gd name="connsiteY53" fmla="*/ 65755 h 357986"/>
              <a:gd name="connsiteX54" fmla="*/ 449507 w 650544"/>
              <a:gd name="connsiteY54" fmla="*/ 46267 h 357986"/>
              <a:gd name="connsiteX55" fmla="*/ 627196 w 650544"/>
              <a:gd name="connsiteY55" fmla="*/ 179912 h 357986"/>
              <a:gd name="connsiteX56" fmla="*/ 442868 w 650544"/>
              <a:gd name="connsiteY56" fmla="*/ 315899 h 35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50544" h="357986">
                <a:moveTo>
                  <a:pt x="262066" y="178104"/>
                </a:moveTo>
                <a:cubicBezTo>
                  <a:pt x="262066" y="215755"/>
                  <a:pt x="292586" y="246275"/>
                  <a:pt x="330237" y="246275"/>
                </a:cubicBezTo>
                <a:cubicBezTo>
                  <a:pt x="367889" y="246275"/>
                  <a:pt x="398408" y="215755"/>
                  <a:pt x="398408" y="178104"/>
                </a:cubicBezTo>
                <a:cubicBezTo>
                  <a:pt x="398408" y="140453"/>
                  <a:pt x="367889" y="109933"/>
                  <a:pt x="330237" y="109933"/>
                </a:cubicBezTo>
                <a:cubicBezTo>
                  <a:pt x="292586" y="109933"/>
                  <a:pt x="262066" y="140453"/>
                  <a:pt x="262066" y="178104"/>
                </a:cubicBezTo>
                <a:close/>
                <a:moveTo>
                  <a:pt x="378342" y="177897"/>
                </a:moveTo>
                <a:cubicBezTo>
                  <a:pt x="378342" y="204089"/>
                  <a:pt x="357112" y="225320"/>
                  <a:pt x="330919" y="225320"/>
                </a:cubicBezTo>
                <a:cubicBezTo>
                  <a:pt x="304727" y="225320"/>
                  <a:pt x="283496" y="204089"/>
                  <a:pt x="283496" y="177897"/>
                </a:cubicBezTo>
                <a:cubicBezTo>
                  <a:pt x="283496" y="151704"/>
                  <a:pt x="304727" y="130473"/>
                  <a:pt x="330919" y="130473"/>
                </a:cubicBezTo>
                <a:cubicBezTo>
                  <a:pt x="357112" y="130473"/>
                  <a:pt x="378342" y="151704"/>
                  <a:pt x="378342" y="177897"/>
                </a:cubicBezTo>
                <a:close/>
                <a:moveTo>
                  <a:pt x="650523" y="179646"/>
                </a:moveTo>
                <a:cubicBezTo>
                  <a:pt x="650552" y="179222"/>
                  <a:pt x="650552" y="178795"/>
                  <a:pt x="650523" y="178371"/>
                </a:cubicBezTo>
                <a:cubicBezTo>
                  <a:pt x="650523" y="178164"/>
                  <a:pt x="650523" y="177986"/>
                  <a:pt x="650523" y="177808"/>
                </a:cubicBezTo>
                <a:cubicBezTo>
                  <a:pt x="650401" y="177194"/>
                  <a:pt x="650232" y="176590"/>
                  <a:pt x="650019" y="176000"/>
                </a:cubicBezTo>
                <a:lnTo>
                  <a:pt x="650019" y="176000"/>
                </a:lnTo>
                <a:cubicBezTo>
                  <a:pt x="649714" y="175176"/>
                  <a:pt x="649316" y="174390"/>
                  <a:pt x="648833" y="173658"/>
                </a:cubicBezTo>
                <a:cubicBezTo>
                  <a:pt x="647588" y="171880"/>
                  <a:pt x="617890" y="129881"/>
                  <a:pt x="563234" y="87437"/>
                </a:cubicBezTo>
                <a:cubicBezTo>
                  <a:pt x="519308" y="53440"/>
                  <a:pt x="451789" y="13842"/>
                  <a:pt x="366487" y="3735"/>
                </a:cubicBezTo>
                <a:cubicBezTo>
                  <a:pt x="354557" y="1240"/>
                  <a:pt x="342399" y="-12"/>
                  <a:pt x="330208" y="0"/>
                </a:cubicBezTo>
                <a:cubicBezTo>
                  <a:pt x="321079" y="-2"/>
                  <a:pt x="311962" y="692"/>
                  <a:pt x="302939" y="2075"/>
                </a:cubicBezTo>
                <a:cubicBezTo>
                  <a:pt x="208834" y="8358"/>
                  <a:pt x="134646" y="51099"/>
                  <a:pt x="87697" y="87407"/>
                </a:cubicBezTo>
                <a:cubicBezTo>
                  <a:pt x="32775" y="129881"/>
                  <a:pt x="2987" y="171880"/>
                  <a:pt x="1742" y="173629"/>
                </a:cubicBezTo>
                <a:cubicBezTo>
                  <a:pt x="1239" y="174364"/>
                  <a:pt x="830" y="175161"/>
                  <a:pt x="527" y="176000"/>
                </a:cubicBezTo>
                <a:lnTo>
                  <a:pt x="527" y="176000"/>
                </a:lnTo>
                <a:cubicBezTo>
                  <a:pt x="318" y="176581"/>
                  <a:pt x="149" y="177174"/>
                  <a:pt x="23" y="177778"/>
                </a:cubicBezTo>
                <a:cubicBezTo>
                  <a:pt x="23" y="177986"/>
                  <a:pt x="23" y="178164"/>
                  <a:pt x="23" y="178341"/>
                </a:cubicBezTo>
                <a:cubicBezTo>
                  <a:pt x="-6" y="178765"/>
                  <a:pt x="-6" y="179192"/>
                  <a:pt x="23" y="179616"/>
                </a:cubicBezTo>
                <a:cubicBezTo>
                  <a:pt x="-8" y="180040"/>
                  <a:pt x="-8" y="180467"/>
                  <a:pt x="23" y="180890"/>
                </a:cubicBezTo>
                <a:cubicBezTo>
                  <a:pt x="23" y="181098"/>
                  <a:pt x="23" y="181276"/>
                  <a:pt x="23" y="181454"/>
                </a:cubicBezTo>
                <a:cubicBezTo>
                  <a:pt x="146" y="182067"/>
                  <a:pt x="314" y="182672"/>
                  <a:pt x="527" y="183262"/>
                </a:cubicBezTo>
                <a:lnTo>
                  <a:pt x="527" y="183262"/>
                </a:lnTo>
                <a:cubicBezTo>
                  <a:pt x="818" y="184106"/>
                  <a:pt x="1227" y="184904"/>
                  <a:pt x="1742" y="185633"/>
                </a:cubicBezTo>
                <a:cubicBezTo>
                  <a:pt x="2987" y="187411"/>
                  <a:pt x="32775" y="229410"/>
                  <a:pt x="87697" y="271884"/>
                </a:cubicBezTo>
                <a:cubicBezTo>
                  <a:pt x="138262" y="310979"/>
                  <a:pt x="220423" y="357572"/>
                  <a:pt x="325021" y="357987"/>
                </a:cubicBezTo>
                <a:lnTo>
                  <a:pt x="326710" y="357987"/>
                </a:lnTo>
                <a:cubicBezTo>
                  <a:pt x="430893" y="357661"/>
                  <a:pt x="512728" y="311008"/>
                  <a:pt x="563116" y="271884"/>
                </a:cubicBezTo>
                <a:cubicBezTo>
                  <a:pt x="617771" y="229410"/>
                  <a:pt x="647470" y="187441"/>
                  <a:pt x="648715" y="185662"/>
                </a:cubicBezTo>
                <a:cubicBezTo>
                  <a:pt x="649568" y="184418"/>
                  <a:pt x="650146" y="183001"/>
                  <a:pt x="650404" y="181513"/>
                </a:cubicBezTo>
                <a:cubicBezTo>
                  <a:pt x="650404" y="181335"/>
                  <a:pt x="650404" y="181128"/>
                  <a:pt x="650404" y="180950"/>
                </a:cubicBezTo>
                <a:cubicBezTo>
                  <a:pt x="650475" y="180517"/>
                  <a:pt x="650514" y="180081"/>
                  <a:pt x="650523" y="179646"/>
                </a:cubicBezTo>
                <a:close/>
                <a:moveTo>
                  <a:pt x="487505" y="178104"/>
                </a:moveTo>
                <a:cubicBezTo>
                  <a:pt x="487526" y="265011"/>
                  <a:pt x="417090" y="335479"/>
                  <a:pt x="330184" y="335496"/>
                </a:cubicBezTo>
                <a:cubicBezTo>
                  <a:pt x="243281" y="335517"/>
                  <a:pt x="172812" y="265085"/>
                  <a:pt x="172792" y="178178"/>
                </a:cubicBezTo>
                <a:cubicBezTo>
                  <a:pt x="172774" y="100789"/>
                  <a:pt x="229030" y="34876"/>
                  <a:pt x="305459" y="22734"/>
                </a:cubicBezTo>
                <a:cubicBezTo>
                  <a:pt x="312157" y="22319"/>
                  <a:pt x="318974" y="22052"/>
                  <a:pt x="325851" y="22052"/>
                </a:cubicBezTo>
                <a:cubicBezTo>
                  <a:pt x="338240" y="22088"/>
                  <a:pt x="350621" y="22810"/>
                  <a:pt x="362930" y="24216"/>
                </a:cubicBezTo>
                <a:cubicBezTo>
                  <a:pt x="435529" y="39757"/>
                  <a:pt x="487434" y="103860"/>
                  <a:pt x="487535" y="178104"/>
                </a:cubicBezTo>
                <a:close/>
                <a:moveTo>
                  <a:pt x="23171" y="179646"/>
                </a:moveTo>
                <a:cubicBezTo>
                  <a:pt x="40955" y="157179"/>
                  <a:pt x="110075" y="76618"/>
                  <a:pt x="217637" y="40162"/>
                </a:cubicBezTo>
                <a:cubicBezTo>
                  <a:pt x="141457" y="102156"/>
                  <a:pt x="129957" y="214167"/>
                  <a:pt x="191951" y="290346"/>
                </a:cubicBezTo>
                <a:cubicBezTo>
                  <a:pt x="201481" y="302057"/>
                  <a:pt x="212462" y="312505"/>
                  <a:pt x="224632" y="321441"/>
                </a:cubicBezTo>
                <a:cubicBezTo>
                  <a:pt x="113098" y="286170"/>
                  <a:pt x="41281" y="202616"/>
                  <a:pt x="23201" y="179646"/>
                </a:cubicBezTo>
                <a:close/>
                <a:moveTo>
                  <a:pt x="442838" y="315988"/>
                </a:moveTo>
                <a:cubicBezTo>
                  <a:pt x="518902" y="253851"/>
                  <a:pt x="530192" y="141817"/>
                  <a:pt x="468053" y="65755"/>
                </a:cubicBezTo>
                <a:cubicBezTo>
                  <a:pt x="462374" y="58799"/>
                  <a:pt x="456173" y="52286"/>
                  <a:pt x="449507" y="46267"/>
                </a:cubicBezTo>
                <a:cubicBezTo>
                  <a:pt x="547525" y="84799"/>
                  <a:pt x="610480" y="158601"/>
                  <a:pt x="627196" y="179912"/>
                </a:cubicBezTo>
                <a:cubicBezTo>
                  <a:pt x="610154" y="201490"/>
                  <a:pt x="544798" y="278108"/>
                  <a:pt x="442868" y="315899"/>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 name="Graphic 46" descr="Libraries icon">
            <a:extLst>
              <a:ext uri="{FF2B5EF4-FFF2-40B4-BE49-F238E27FC236}">
                <a16:creationId xmlns:a16="http://schemas.microsoft.com/office/drawing/2014/main" id="{0B9D256E-6536-DF68-BDCE-B9E91B0450EF}"/>
              </a:ext>
            </a:extLst>
          </p:cNvPr>
          <p:cNvSpPr>
            <a:spLocks noChangeAspect="1"/>
          </p:cNvSpPr>
          <p:nvPr/>
        </p:nvSpPr>
        <p:spPr>
          <a:xfrm>
            <a:off x="2529610" y="2776513"/>
            <a:ext cx="364014" cy="449392"/>
          </a:xfrm>
          <a:custGeom>
            <a:avLst/>
            <a:gdLst>
              <a:gd name="connsiteX0" fmla="*/ 205106 w 545160"/>
              <a:gd name="connsiteY0" fmla="*/ 218384 h 673025"/>
              <a:gd name="connsiteX1" fmla="*/ 200749 w 545160"/>
              <a:gd name="connsiteY1" fmla="*/ 197903 h 673025"/>
              <a:gd name="connsiteX2" fmla="*/ 327488 w 545160"/>
              <a:gd name="connsiteY2" fmla="*/ 170961 h 673025"/>
              <a:gd name="connsiteX3" fmla="*/ 331845 w 545160"/>
              <a:gd name="connsiteY3" fmla="*/ 191442 h 673025"/>
              <a:gd name="connsiteX4" fmla="*/ 283680 w 545160"/>
              <a:gd name="connsiteY4" fmla="*/ 600379 h 673025"/>
              <a:gd name="connsiteX5" fmla="*/ 294647 w 545160"/>
              <a:gd name="connsiteY5" fmla="*/ 652011 h 673025"/>
              <a:gd name="connsiteX6" fmla="*/ 238687 w 545160"/>
              <a:gd name="connsiteY6" fmla="*/ 631264 h 673025"/>
              <a:gd name="connsiteX7" fmla="*/ 196036 w 545160"/>
              <a:gd name="connsiteY7" fmla="*/ 673026 h 673025"/>
              <a:gd name="connsiteX8" fmla="*/ 185070 w 545160"/>
              <a:gd name="connsiteY8" fmla="*/ 621394 h 673025"/>
              <a:gd name="connsiteX9" fmla="*/ 168501 w 545160"/>
              <a:gd name="connsiteY9" fmla="*/ 624862 h 673025"/>
              <a:gd name="connsiteX10" fmla="*/ 95024 w 545160"/>
              <a:gd name="connsiteY10" fmla="*/ 587427 h 673025"/>
              <a:gd name="connsiteX11" fmla="*/ 93780 w 545160"/>
              <a:gd name="connsiteY11" fmla="*/ 587694 h 673025"/>
              <a:gd name="connsiteX12" fmla="*/ 91438 w 545160"/>
              <a:gd name="connsiteY12" fmla="*/ 577438 h 673025"/>
              <a:gd name="connsiteX13" fmla="*/ 0 w 545160"/>
              <a:gd name="connsiteY13" fmla="*/ 147279 h 673025"/>
              <a:gd name="connsiteX14" fmla="*/ 889 w 545160"/>
              <a:gd name="connsiteY14" fmla="*/ 147012 h 673025"/>
              <a:gd name="connsiteX15" fmla="*/ 52699 w 545160"/>
              <a:gd name="connsiteY15" fmla="*/ 80027 h 673025"/>
              <a:gd name="connsiteX16" fmla="*/ 429329 w 545160"/>
              <a:gd name="connsiteY16" fmla="*/ 0 h 673025"/>
              <a:gd name="connsiteX17" fmla="*/ 545161 w 545160"/>
              <a:gd name="connsiteY17" fmla="*/ 544894 h 673025"/>
              <a:gd name="connsiteX18" fmla="*/ 141262 w 545160"/>
              <a:gd name="connsiteY18" fmla="*/ 496641 h 673025"/>
              <a:gd name="connsiteX19" fmla="*/ 497322 w 545160"/>
              <a:gd name="connsiteY19" fmla="*/ 420882 h 673025"/>
              <a:gd name="connsiteX20" fmla="*/ 413116 w 545160"/>
              <a:gd name="connsiteY20" fmla="*/ 24749 h 673025"/>
              <a:gd name="connsiteX21" fmla="*/ 63280 w 545160"/>
              <a:gd name="connsiteY21" fmla="*/ 99115 h 673025"/>
              <a:gd name="connsiteX22" fmla="*/ 142389 w 545160"/>
              <a:gd name="connsiteY22" fmla="*/ 471447 h 673025"/>
              <a:gd name="connsiteX23" fmla="*/ 121937 w 545160"/>
              <a:gd name="connsiteY23" fmla="*/ 475804 h 673025"/>
              <a:gd name="connsiteX24" fmla="*/ 43303 w 545160"/>
              <a:gd name="connsiteY24" fmla="*/ 105902 h 673025"/>
              <a:gd name="connsiteX25" fmla="*/ 22556 w 545160"/>
              <a:gd name="connsiteY25" fmla="*/ 152436 h 673025"/>
              <a:gd name="connsiteX26" fmla="*/ 23060 w 545160"/>
              <a:gd name="connsiteY26" fmla="*/ 155045 h 673025"/>
              <a:gd name="connsiteX27" fmla="*/ 101278 w 545160"/>
              <a:gd name="connsiteY27" fmla="*/ 523079 h 673025"/>
              <a:gd name="connsiteX28" fmla="*/ 141262 w 545160"/>
              <a:gd name="connsiteY28" fmla="*/ 496670 h 673025"/>
              <a:gd name="connsiteX29" fmla="*/ 149354 w 545160"/>
              <a:gd name="connsiteY29" fmla="*/ 554408 h 673025"/>
              <a:gd name="connsiteX30" fmla="*/ 509356 w 545160"/>
              <a:gd name="connsiteY30" fmla="*/ 477909 h 673025"/>
              <a:gd name="connsiteX31" fmla="*/ 501620 w 545160"/>
              <a:gd name="connsiteY31" fmla="*/ 441452 h 673025"/>
              <a:gd name="connsiteX32" fmla="*/ 145619 w 545160"/>
              <a:gd name="connsiteY32" fmla="*/ 517151 h 673025"/>
              <a:gd name="connsiteX33" fmla="*/ 110289 w 545160"/>
              <a:gd name="connsiteY33" fmla="*/ 560662 h 673025"/>
              <a:gd name="connsiteX34" fmla="*/ 111267 w 545160"/>
              <a:gd name="connsiteY34" fmla="*/ 570028 h 673025"/>
              <a:gd name="connsiteX35" fmla="*/ 111267 w 545160"/>
              <a:gd name="connsiteY35" fmla="*/ 570177 h 673025"/>
              <a:gd name="connsiteX36" fmla="*/ 111682 w 545160"/>
              <a:gd name="connsiteY36" fmla="*/ 571659 h 673025"/>
              <a:gd name="connsiteX37" fmla="*/ 112719 w 545160"/>
              <a:gd name="connsiteY37" fmla="*/ 575334 h 673025"/>
              <a:gd name="connsiteX38" fmla="*/ 164114 w 545160"/>
              <a:gd name="connsiteY38" fmla="*/ 604381 h 673025"/>
              <a:gd name="connsiteX39" fmla="*/ 180683 w 545160"/>
              <a:gd name="connsiteY39" fmla="*/ 600854 h 673025"/>
              <a:gd name="connsiteX40" fmla="*/ 174221 w 545160"/>
              <a:gd name="connsiteY40" fmla="*/ 570532 h 673025"/>
              <a:gd name="connsiteX41" fmla="*/ 153681 w 545160"/>
              <a:gd name="connsiteY41" fmla="*/ 575008 h 673025"/>
              <a:gd name="connsiteX42" fmla="*/ 266312 w 545160"/>
              <a:gd name="connsiteY42" fmla="*/ 619112 h 673025"/>
              <a:gd name="connsiteX43" fmla="*/ 252440 w 545160"/>
              <a:gd name="connsiteY43" fmla="*/ 553904 h 673025"/>
              <a:gd name="connsiteX44" fmla="*/ 194732 w 545160"/>
              <a:gd name="connsiteY44" fmla="*/ 566116 h 673025"/>
              <a:gd name="connsiteX45" fmla="*/ 208603 w 545160"/>
              <a:gd name="connsiteY45" fmla="*/ 631323 h 673025"/>
              <a:gd name="connsiteX46" fmla="*/ 233501 w 545160"/>
              <a:gd name="connsiteY46" fmla="*/ 606930 h 673025"/>
              <a:gd name="connsiteX47" fmla="*/ 279383 w 545160"/>
              <a:gd name="connsiteY47" fmla="*/ 579898 h 673025"/>
              <a:gd name="connsiteX48" fmla="*/ 520293 w 545160"/>
              <a:gd name="connsiteY48" fmla="*/ 528711 h 673025"/>
              <a:gd name="connsiteX49" fmla="*/ 513832 w 545160"/>
              <a:gd name="connsiteY49" fmla="*/ 498360 h 673025"/>
              <a:gd name="connsiteX50" fmla="*/ 272921 w 545160"/>
              <a:gd name="connsiteY50" fmla="*/ 549577 h 673025"/>
              <a:gd name="connsiteX51" fmla="*/ 362373 w 545160"/>
              <a:gd name="connsiteY51" fmla="*/ 239428 h 673025"/>
              <a:gd name="connsiteX52" fmla="*/ 358016 w 545160"/>
              <a:gd name="connsiteY52" fmla="*/ 218948 h 673025"/>
              <a:gd name="connsiteX53" fmla="*/ 192420 w 545160"/>
              <a:gd name="connsiteY53" fmla="*/ 254159 h 673025"/>
              <a:gd name="connsiteX54" fmla="*/ 196777 w 545160"/>
              <a:gd name="connsiteY54" fmla="*/ 274640 h 67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45160" h="673025">
                <a:moveTo>
                  <a:pt x="205106" y="218384"/>
                </a:moveTo>
                <a:lnTo>
                  <a:pt x="200749" y="197903"/>
                </a:lnTo>
                <a:lnTo>
                  <a:pt x="327488" y="170961"/>
                </a:lnTo>
                <a:lnTo>
                  <a:pt x="331845" y="191442"/>
                </a:lnTo>
                <a:close/>
                <a:moveTo>
                  <a:pt x="283680" y="600379"/>
                </a:moveTo>
                <a:lnTo>
                  <a:pt x="294647" y="652011"/>
                </a:lnTo>
                <a:lnTo>
                  <a:pt x="238687" y="631264"/>
                </a:lnTo>
                <a:lnTo>
                  <a:pt x="196036" y="673026"/>
                </a:lnTo>
                <a:lnTo>
                  <a:pt x="185070" y="621394"/>
                </a:lnTo>
                <a:lnTo>
                  <a:pt x="168501" y="624862"/>
                </a:lnTo>
                <a:cubicBezTo>
                  <a:pt x="138248" y="631252"/>
                  <a:pt x="107638" y="615658"/>
                  <a:pt x="95024" y="587427"/>
                </a:cubicBezTo>
                <a:lnTo>
                  <a:pt x="93780" y="587694"/>
                </a:lnTo>
                <a:lnTo>
                  <a:pt x="91438" y="577438"/>
                </a:lnTo>
                <a:lnTo>
                  <a:pt x="0" y="147279"/>
                </a:lnTo>
                <a:lnTo>
                  <a:pt x="889" y="147012"/>
                </a:lnTo>
                <a:cubicBezTo>
                  <a:pt x="-339" y="115084"/>
                  <a:pt x="21488" y="86864"/>
                  <a:pt x="52699" y="80027"/>
                </a:cubicBezTo>
                <a:lnTo>
                  <a:pt x="429329" y="0"/>
                </a:lnTo>
                <a:lnTo>
                  <a:pt x="545161" y="544894"/>
                </a:lnTo>
                <a:close/>
                <a:moveTo>
                  <a:pt x="141262" y="496641"/>
                </a:moveTo>
                <a:lnTo>
                  <a:pt x="497322" y="420882"/>
                </a:lnTo>
                <a:lnTo>
                  <a:pt x="413116" y="24749"/>
                </a:lnTo>
                <a:lnTo>
                  <a:pt x="63280" y="99115"/>
                </a:lnTo>
                <a:lnTo>
                  <a:pt x="142389" y="471447"/>
                </a:lnTo>
                <a:lnTo>
                  <a:pt x="121937" y="475804"/>
                </a:lnTo>
                <a:lnTo>
                  <a:pt x="43303" y="105902"/>
                </a:lnTo>
                <a:cubicBezTo>
                  <a:pt x="27412" y="115615"/>
                  <a:pt x="19159" y="134124"/>
                  <a:pt x="22556" y="152436"/>
                </a:cubicBezTo>
                <a:lnTo>
                  <a:pt x="23060" y="155045"/>
                </a:lnTo>
                <a:lnTo>
                  <a:pt x="101278" y="523079"/>
                </a:lnTo>
                <a:cubicBezTo>
                  <a:pt x="110759" y="509507"/>
                  <a:pt x="125059" y="500064"/>
                  <a:pt x="141262" y="496670"/>
                </a:cubicBezTo>
                <a:close/>
                <a:moveTo>
                  <a:pt x="149354" y="554408"/>
                </a:moveTo>
                <a:lnTo>
                  <a:pt x="509356" y="477909"/>
                </a:lnTo>
                <a:lnTo>
                  <a:pt x="501620" y="441452"/>
                </a:lnTo>
                <a:lnTo>
                  <a:pt x="145619" y="517151"/>
                </a:lnTo>
                <a:cubicBezTo>
                  <a:pt x="125032" y="521470"/>
                  <a:pt x="110289" y="539627"/>
                  <a:pt x="110289" y="560662"/>
                </a:cubicBezTo>
                <a:cubicBezTo>
                  <a:pt x="110292" y="563810"/>
                  <a:pt x="110619" y="566949"/>
                  <a:pt x="111267" y="570028"/>
                </a:cubicBezTo>
                <a:lnTo>
                  <a:pt x="111267" y="570177"/>
                </a:lnTo>
                <a:cubicBezTo>
                  <a:pt x="111267" y="570710"/>
                  <a:pt x="111534" y="571184"/>
                  <a:pt x="111682" y="571659"/>
                </a:cubicBezTo>
                <a:lnTo>
                  <a:pt x="112719" y="575334"/>
                </a:lnTo>
                <a:cubicBezTo>
                  <a:pt x="120023" y="596636"/>
                  <a:pt x="142098" y="609111"/>
                  <a:pt x="164114" y="604381"/>
                </a:cubicBezTo>
                <a:lnTo>
                  <a:pt x="180683" y="600854"/>
                </a:lnTo>
                <a:lnTo>
                  <a:pt x="174221" y="570532"/>
                </a:lnTo>
                <a:lnTo>
                  <a:pt x="153681" y="575008"/>
                </a:lnTo>
                <a:close/>
                <a:moveTo>
                  <a:pt x="266312" y="619112"/>
                </a:moveTo>
                <a:lnTo>
                  <a:pt x="252440" y="553904"/>
                </a:lnTo>
                <a:lnTo>
                  <a:pt x="194732" y="566116"/>
                </a:lnTo>
                <a:lnTo>
                  <a:pt x="208603" y="631323"/>
                </a:lnTo>
                <a:lnTo>
                  <a:pt x="233501" y="606930"/>
                </a:lnTo>
                <a:close/>
                <a:moveTo>
                  <a:pt x="279383" y="579898"/>
                </a:moveTo>
                <a:lnTo>
                  <a:pt x="520293" y="528711"/>
                </a:lnTo>
                <a:lnTo>
                  <a:pt x="513832" y="498360"/>
                </a:lnTo>
                <a:lnTo>
                  <a:pt x="272921" y="549577"/>
                </a:lnTo>
                <a:close/>
                <a:moveTo>
                  <a:pt x="362373" y="239428"/>
                </a:moveTo>
                <a:lnTo>
                  <a:pt x="358016" y="218948"/>
                </a:lnTo>
                <a:lnTo>
                  <a:pt x="192420" y="254159"/>
                </a:lnTo>
                <a:lnTo>
                  <a:pt x="196777" y="274640"/>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5" name="Graphic 106" descr="Arrow icon">
            <a:extLst>
              <a:ext uri="{FF2B5EF4-FFF2-40B4-BE49-F238E27FC236}">
                <a16:creationId xmlns:a16="http://schemas.microsoft.com/office/drawing/2014/main" id="{32E70E9F-4C11-E266-81AB-4B7D7858918C}"/>
              </a:ext>
            </a:extLst>
          </p:cNvPr>
          <p:cNvSpPr>
            <a:spLocks noChangeAspect="1"/>
          </p:cNvSpPr>
          <p:nvPr/>
        </p:nvSpPr>
        <p:spPr>
          <a:xfrm>
            <a:off x="3191295" y="2810573"/>
            <a:ext cx="432003" cy="381271"/>
          </a:xfrm>
          <a:custGeom>
            <a:avLst/>
            <a:gdLst>
              <a:gd name="connsiteX0" fmla="*/ 323368 w 647150"/>
              <a:gd name="connsiteY0" fmla="*/ 0 h 571154"/>
              <a:gd name="connsiteX1" fmla="*/ 0 w 647150"/>
              <a:gd name="connsiteY1" fmla="*/ 338543 h 571154"/>
              <a:gd name="connsiteX2" fmla="*/ 234419 w 647150"/>
              <a:gd name="connsiteY2" fmla="*/ 338543 h 571154"/>
              <a:gd name="connsiteX3" fmla="*/ 234419 w 647150"/>
              <a:gd name="connsiteY3" fmla="*/ 571155 h 571154"/>
              <a:gd name="connsiteX4" fmla="*/ 412731 w 647150"/>
              <a:gd name="connsiteY4" fmla="*/ 571155 h 571154"/>
              <a:gd name="connsiteX5" fmla="*/ 412731 w 647150"/>
              <a:gd name="connsiteY5" fmla="*/ 338543 h 571154"/>
              <a:gd name="connsiteX6" fmla="*/ 647151 w 647150"/>
              <a:gd name="connsiteY6" fmla="*/ 338543 h 571154"/>
              <a:gd name="connsiteX7" fmla="*/ 391983 w 647150"/>
              <a:gd name="connsiteY7" fmla="*/ 317796 h 571154"/>
              <a:gd name="connsiteX8" fmla="*/ 391983 w 647150"/>
              <a:gd name="connsiteY8" fmla="*/ 550407 h 571154"/>
              <a:gd name="connsiteX9" fmla="*/ 255167 w 647150"/>
              <a:gd name="connsiteY9" fmla="*/ 550407 h 571154"/>
              <a:gd name="connsiteX10" fmla="*/ 255167 w 647150"/>
              <a:gd name="connsiteY10" fmla="*/ 317796 h 571154"/>
              <a:gd name="connsiteX11" fmla="*/ 48520 w 647150"/>
              <a:gd name="connsiteY11" fmla="*/ 317796 h 571154"/>
              <a:gd name="connsiteX12" fmla="*/ 323397 w 647150"/>
              <a:gd name="connsiteY12" fmla="*/ 30025 h 571154"/>
              <a:gd name="connsiteX13" fmla="*/ 598601 w 647150"/>
              <a:gd name="connsiteY13" fmla="*/ 317796 h 571154"/>
              <a:gd name="connsiteX14" fmla="*/ 271202 w 647150"/>
              <a:gd name="connsiteY14" fmla="*/ 340411 h 571154"/>
              <a:gd name="connsiteX15" fmla="*/ 291950 w 647150"/>
              <a:gd name="connsiteY15" fmla="*/ 340411 h 571154"/>
              <a:gd name="connsiteX16" fmla="*/ 291950 w 647150"/>
              <a:gd name="connsiteY16" fmla="*/ 529452 h 571154"/>
              <a:gd name="connsiteX17" fmla="*/ 271202 w 647150"/>
              <a:gd name="connsiteY17" fmla="*/ 529452 h 57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7150" h="571154">
                <a:moveTo>
                  <a:pt x="323368" y="0"/>
                </a:moveTo>
                <a:lnTo>
                  <a:pt x="0" y="338543"/>
                </a:lnTo>
                <a:lnTo>
                  <a:pt x="234419" y="338543"/>
                </a:lnTo>
                <a:lnTo>
                  <a:pt x="234419" y="571155"/>
                </a:lnTo>
                <a:lnTo>
                  <a:pt x="412731" y="571155"/>
                </a:lnTo>
                <a:lnTo>
                  <a:pt x="412731" y="338543"/>
                </a:lnTo>
                <a:lnTo>
                  <a:pt x="647151" y="338543"/>
                </a:lnTo>
                <a:close/>
                <a:moveTo>
                  <a:pt x="391983" y="317796"/>
                </a:moveTo>
                <a:lnTo>
                  <a:pt x="391983" y="550407"/>
                </a:lnTo>
                <a:lnTo>
                  <a:pt x="255167" y="550407"/>
                </a:lnTo>
                <a:lnTo>
                  <a:pt x="255167" y="317796"/>
                </a:lnTo>
                <a:lnTo>
                  <a:pt x="48520" y="317796"/>
                </a:lnTo>
                <a:lnTo>
                  <a:pt x="323397" y="30025"/>
                </a:lnTo>
                <a:lnTo>
                  <a:pt x="598601" y="317796"/>
                </a:lnTo>
                <a:close/>
                <a:moveTo>
                  <a:pt x="271202" y="340411"/>
                </a:moveTo>
                <a:lnTo>
                  <a:pt x="291950" y="340411"/>
                </a:lnTo>
                <a:lnTo>
                  <a:pt x="291950" y="529452"/>
                </a:lnTo>
                <a:lnTo>
                  <a:pt x="271202" y="529452"/>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4" name="Graphic 109" descr="Location icon">
            <a:extLst>
              <a:ext uri="{FF2B5EF4-FFF2-40B4-BE49-F238E27FC236}">
                <a16:creationId xmlns:a16="http://schemas.microsoft.com/office/drawing/2014/main" id="{C93444AE-8E5F-039C-B7B1-11234AFF9B64}"/>
              </a:ext>
            </a:extLst>
          </p:cNvPr>
          <p:cNvSpPr>
            <a:spLocks noChangeAspect="1"/>
          </p:cNvSpPr>
          <p:nvPr/>
        </p:nvSpPr>
        <p:spPr>
          <a:xfrm>
            <a:off x="3872377" y="2797891"/>
            <a:ext cx="402423" cy="406636"/>
          </a:xfrm>
          <a:custGeom>
            <a:avLst/>
            <a:gdLst>
              <a:gd name="connsiteX0" fmla="*/ 602839 w 602839"/>
              <a:gd name="connsiteY0" fmla="*/ 484666 h 609152"/>
              <a:gd name="connsiteX1" fmla="*/ 301435 w 602839"/>
              <a:gd name="connsiteY1" fmla="*/ 609153 h 609152"/>
              <a:gd name="connsiteX2" fmla="*/ 0 w 602839"/>
              <a:gd name="connsiteY2" fmla="*/ 484666 h 609152"/>
              <a:gd name="connsiteX3" fmla="*/ 170131 w 602839"/>
              <a:gd name="connsiteY3" fmla="*/ 372303 h 609152"/>
              <a:gd name="connsiteX4" fmla="*/ 183676 w 602839"/>
              <a:gd name="connsiteY4" fmla="*/ 390946 h 609152"/>
              <a:gd name="connsiteX5" fmla="*/ 20926 w 602839"/>
              <a:gd name="connsiteY5" fmla="*/ 484666 h 609152"/>
              <a:gd name="connsiteX6" fmla="*/ 301435 w 602839"/>
              <a:gd name="connsiteY6" fmla="*/ 588138 h 609152"/>
              <a:gd name="connsiteX7" fmla="*/ 581914 w 602839"/>
              <a:gd name="connsiteY7" fmla="*/ 484666 h 609152"/>
              <a:gd name="connsiteX8" fmla="*/ 411842 w 602839"/>
              <a:gd name="connsiteY8" fmla="*/ 389820 h 609152"/>
              <a:gd name="connsiteX9" fmla="*/ 425506 w 602839"/>
              <a:gd name="connsiteY9" fmla="*/ 371058 h 609152"/>
              <a:gd name="connsiteX10" fmla="*/ 602839 w 602839"/>
              <a:gd name="connsiteY10" fmla="*/ 484666 h 609152"/>
              <a:gd name="connsiteX11" fmla="*/ 227780 w 602839"/>
              <a:gd name="connsiteY11" fmla="*/ 183943 h 609152"/>
              <a:gd name="connsiteX12" fmla="*/ 303005 w 602839"/>
              <a:gd name="connsiteY12" fmla="*/ 108807 h 609152"/>
              <a:gd name="connsiteX13" fmla="*/ 303272 w 602839"/>
              <a:gd name="connsiteY13" fmla="*/ 108807 h 609152"/>
              <a:gd name="connsiteX14" fmla="*/ 376592 w 602839"/>
              <a:gd name="connsiteY14" fmla="*/ 185947 h 609152"/>
              <a:gd name="connsiteX15" fmla="*/ 303657 w 602839"/>
              <a:gd name="connsiteY15" fmla="*/ 259257 h 609152"/>
              <a:gd name="connsiteX16" fmla="*/ 303065 w 602839"/>
              <a:gd name="connsiteY16" fmla="*/ 259257 h 609152"/>
              <a:gd name="connsiteX17" fmla="*/ 227780 w 602839"/>
              <a:gd name="connsiteY17" fmla="*/ 183943 h 609152"/>
              <a:gd name="connsiteX18" fmla="*/ 248706 w 602839"/>
              <a:gd name="connsiteY18" fmla="*/ 183943 h 609152"/>
              <a:gd name="connsiteX19" fmla="*/ 302413 w 602839"/>
              <a:gd name="connsiteY19" fmla="*/ 238510 h 609152"/>
              <a:gd name="connsiteX20" fmla="*/ 303835 w 602839"/>
              <a:gd name="connsiteY20" fmla="*/ 238510 h 609152"/>
              <a:gd name="connsiteX21" fmla="*/ 356662 w 602839"/>
              <a:gd name="connsiteY21" fmla="*/ 182716 h 609152"/>
              <a:gd name="connsiteX22" fmla="*/ 303361 w 602839"/>
              <a:gd name="connsiteY22" fmla="*/ 129881 h 609152"/>
              <a:gd name="connsiteX23" fmla="*/ 303005 w 602839"/>
              <a:gd name="connsiteY23" fmla="*/ 129881 h 609152"/>
              <a:gd name="connsiteX24" fmla="*/ 248706 w 602839"/>
              <a:gd name="connsiteY24" fmla="*/ 183973 h 609152"/>
              <a:gd name="connsiteX25" fmla="*/ 145708 w 602839"/>
              <a:gd name="connsiteY25" fmla="*/ 294291 h 609152"/>
              <a:gd name="connsiteX26" fmla="*/ 114438 w 602839"/>
              <a:gd name="connsiteY26" fmla="*/ 184032 h 609152"/>
              <a:gd name="connsiteX27" fmla="*/ 303213 w 602839"/>
              <a:gd name="connsiteY27" fmla="*/ 0 h 609152"/>
              <a:gd name="connsiteX28" fmla="*/ 491958 w 602839"/>
              <a:gd name="connsiteY28" fmla="*/ 184062 h 609152"/>
              <a:gd name="connsiteX29" fmla="*/ 450848 w 602839"/>
              <a:gd name="connsiteY29" fmla="*/ 292513 h 609152"/>
              <a:gd name="connsiteX30" fmla="*/ 449721 w 602839"/>
              <a:gd name="connsiteY30" fmla="*/ 294291 h 609152"/>
              <a:gd name="connsiteX31" fmla="*/ 312016 w 602839"/>
              <a:gd name="connsiteY31" fmla="*/ 500820 h 609152"/>
              <a:gd name="connsiteX32" fmla="*/ 303657 w 602839"/>
              <a:gd name="connsiteY32" fmla="*/ 513061 h 609152"/>
              <a:gd name="connsiteX33" fmla="*/ 294766 w 602839"/>
              <a:gd name="connsiteY33" fmla="*/ 501205 h 609152"/>
              <a:gd name="connsiteX34" fmla="*/ 145708 w 602839"/>
              <a:gd name="connsiteY34" fmla="*/ 294291 h 609152"/>
              <a:gd name="connsiteX35" fmla="*/ 135364 w 602839"/>
              <a:gd name="connsiteY35" fmla="*/ 184062 h 609152"/>
              <a:gd name="connsiteX36" fmla="*/ 163462 w 602839"/>
              <a:gd name="connsiteY36" fmla="*/ 283177 h 609152"/>
              <a:gd name="connsiteX37" fmla="*/ 302946 w 602839"/>
              <a:gd name="connsiteY37" fmla="*/ 476842 h 609152"/>
              <a:gd name="connsiteX38" fmla="*/ 431967 w 602839"/>
              <a:gd name="connsiteY38" fmla="*/ 283177 h 609152"/>
              <a:gd name="connsiteX39" fmla="*/ 433093 w 602839"/>
              <a:gd name="connsiteY39" fmla="*/ 281398 h 609152"/>
              <a:gd name="connsiteX40" fmla="*/ 471032 w 602839"/>
              <a:gd name="connsiteY40" fmla="*/ 184062 h 609152"/>
              <a:gd name="connsiteX41" fmla="*/ 419963 w 602839"/>
              <a:gd name="connsiteY41" fmla="*/ 69920 h 609152"/>
              <a:gd name="connsiteX42" fmla="*/ 303213 w 602839"/>
              <a:gd name="connsiteY42" fmla="*/ 20926 h 609152"/>
              <a:gd name="connsiteX43" fmla="*/ 186433 w 602839"/>
              <a:gd name="connsiteY43" fmla="*/ 69920 h 609152"/>
              <a:gd name="connsiteX44" fmla="*/ 135364 w 602839"/>
              <a:gd name="connsiteY44" fmla="*/ 184062 h 609152"/>
              <a:gd name="connsiteX45" fmla="*/ 159076 w 602839"/>
              <a:gd name="connsiteY45" fmla="*/ 434575 h 609152"/>
              <a:gd name="connsiteX46" fmla="*/ 155934 w 602839"/>
              <a:gd name="connsiteY46" fmla="*/ 413828 h 609152"/>
              <a:gd name="connsiteX47" fmla="*/ 43867 w 602839"/>
              <a:gd name="connsiteY47" fmla="*/ 483007 h 609152"/>
              <a:gd name="connsiteX48" fmla="*/ 155934 w 602839"/>
              <a:gd name="connsiteY48" fmla="*/ 552185 h 609152"/>
              <a:gd name="connsiteX49" fmla="*/ 158898 w 602839"/>
              <a:gd name="connsiteY49" fmla="*/ 531438 h 609152"/>
              <a:gd name="connsiteX50" fmla="*/ 64644 w 602839"/>
              <a:gd name="connsiteY50" fmla="*/ 482947 h 609152"/>
              <a:gd name="connsiteX51" fmla="*/ 159194 w 602839"/>
              <a:gd name="connsiteY51" fmla="*/ 434575 h 60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2839" h="609152">
                <a:moveTo>
                  <a:pt x="602839" y="484666"/>
                </a:moveTo>
                <a:cubicBezTo>
                  <a:pt x="602839" y="554438"/>
                  <a:pt x="470439" y="609153"/>
                  <a:pt x="301435" y="609153"/>
                </a:cubicBezTo>
                <a:cubicBezTo>
                  <a:pt x="132430" y="609153"/>
                  <a:pt x="0" y="554527"/>
                  <a:pt x="0" y="484666"/>
                </a:cubicBezTo>
                <a:cubicBezTo>
                  <a:pt x="0" y="434457"/>
                  <a:pt x="68616" y="392102"/>
                  <a:pt x="170131" y="372303"/>
                </a:cubicBezTo>
                <a:lnTo>
                  <a:pt x="183676" y="390946"/>
                </a:lnTo>
                <a:cubicBezTo>
                  <a:pt x="83080" y="408582"/>
                  <a:pt x="20926" y="447587"/>
                  <a:pt x="20926" y="484666"/>
                </a:cubicBezTo>
                <a:cubicBezTo>
                  <a:pt x="20926" y="534639"/>
                  <a:pt x="133556" y="588138"/>
                  <a:pt x="301435" y="588138"/>
                </a:cubicBezTo>
                <a:cubicBezTo>
                  <a:pt x="469313" y="588138"/>
                  <a:pt x="581914" y="534639"/>
                  <a:pt x="581914" y="484666"/>
                </a:cubicBezTo>
                <a:cubicBezTo>
                  <a:pt x="581914" y="446698"/>
                  <a:pt x="516707" y="406714"/>
                  <a:pt x="411842" y="389820"/>
                </a:cubicBezTo>
                <a:lnTo>
                  <a:pt x="425506" y="371058"/>
                </a:lnTo>
                <a:cubicBezTo>
                  <a:pt x="530963" y="390116"/>
                  <a:pt x="602839" y="433301"/>
                  <a:pt x="602839" y="484666"/>
                </a:cubicBezTo>
                <a:close/>
                <a:moveTo>
                  <a:pt x="227780" y="183943"/>
                </a:moveTo>
                <a:cubicBezTo>
                  <a:pt x="227878" y="142453"/>
                  <a:pt x="261516" y="108856"/>
                  <a:pt x="303005" y="108807"/>
                </a:cubicBezTo>
                <a:lnTo>
                  <a:pt x="303272" y="108807"/>
                </a:lnTo>
                <a:cubicBezTo>
                  <a:pt x="344821" y="109862"/>
                  <a:pt x="377647" y="144399"/>
                  <a:pt x="376592" y="185947"/>
                </a:cubicBezTo>
                <a:cubicBezTo>
                  <a:pt x="375578" y="225862"/>
                  <a:pt x="343567" y="258039"/>
                  <a:pt x="303657" y="259257"/>
                </a:cubicBezTo>
                <a:lnTo>
                  <a:pt x="303065" y="259257"/>
                </a:lnTo>
                <a:cubicBezTo>
                  <a:pt x="261480" y="259240"/>
                  <a:pt x="227780" y="225528"/>
                  <a:pt x="227780" y="183943"/>
                </a:cubicBezTo>
                <a:close/>
                <a:moveTo>
                  <a:pt x="248706" y="183943"/>
                </a:moveTo>
                <a:cubicBezTo>
                  <a:pt x="248605" y="213787"/>
                  <a:pt x="272571" y="238136"/>
                  <a:pt x="302413" y="238510"/>
                </a:cubicBezTo>
                <a:lnTo>
                  <a:pt x="303835" y="238510"/>
                </a:lnTo>
                <a:cubicBezTo>
                  <a:pt x="333831" y="237692"/>
                  <a:pt x="357480" y="212711"/>
                  <a:pt x="356662" y="182716"/>
                </a:cubicBezTo>
                <a:cubicBezTo>
                  <a:pt x="355868" y="153692"/>
                  <a:pt x="332393" y="130420"/>
                  <a:pt x="303361" y="129881"/>
                </a:cubicBezTo>
                <a:lnTo>
                  <a:pt x="303005" y="129881"/>
                </a:lnTo>
                <a:cubicBezTo>
                  <a:pt x="273117" y="129929"/>
                  <a:pt x="248869" y="154085"/>
                  <a:pt x="248706" y="183973"/>
                </a:cubicBezTo>
                <a:close/>
                <a:moveTo>
                  <a:pt x="145708" y="294291"/>
                </a:moveTo>
                <a:cubicBezTo>
                  <a:pt x="122826" y="257686"/>
                  <a:pt x="114349" y="227810"/>
                  <a:pt x="114438" y="184032"/>
                </a:cubicBezTo>
                <a:cubicBezTo>
                  <a:pt x="114438" y="86014"/>
                  <a:pt x="202646" y="0"/>
                  <a:pt x="303213" y="0"/>
                </a:cubicBezTo>
                <a:cubicBezTo>
                  <a:pt x="403780" y="0"/>
                  <a:pt x="491958" y="85955"/>
                  <a:pt x="491958" y="184062"/>
                </a:cubicBezTo>
                <a:cubicBezTo>
                  <a:pt x="491958" y="226624"/>
                  <a:pt x="473848" y="255701"/>
                  <a:pt x="450848" y="292513"/>
                </a:cubicBezTo>
                <a:lnTo>
                  <a:pt x="449721" y="294291"/>
                </a:lnTo>
                <a:cubicBezTo>
                  <a:pt x="427047" y="330600"/>
                  <a:pt x="316699" y="493884"/>
                  <a:pt x="312016" y="500820"/>
                </a:cubicBezTo>
                <a:lnTo>
                  <a:pt x="303657" y="513061"/>
                </a:lnTo>
                <a:lnTo>
                  <a:pt x="294766" y="501205"/>
                </a:lnTo>
                <a:cubicBezTo>
                  <a:pt x="289786" y="494240"/>
                  <a:pt x="168531" y="330778"/>
                  <a:pt x="145708" y="294291"/>
                </a:cubicBezTo>
                <a:close/>
                <a:moveTo>
                  <a:pt x="135364" y="184062"/>
                </a:moveTo>
                <a:cubicBezTo>
                  <a:pt x="135364" y="223957"/>
                  <a:pt x="142655" y="249891"/>
                  <a:pt x="163462" y="283177"/>
                </a:cubicBezTo>
                <a:cubicBezTo>
                  <a:pt x="182313" y="313379"/>
                  <a:pt x="273959" y="437658"/>
                  <a:pt x="302946" y="476842"/>
                </a:cubicBezTo>
                <a:cubicBezTo>
                  <a:pt x="329622" y="437184"/>
                  <a:pt x="413057" y="313439"/>
                  <a:pt x="431967" y="283177"/>
                </a:cubicBezTo>
                <a:lnTo>
                  <a:pt x="433093" y="281398"/>
                </a:lnTo>
                <a:cubicBezTo>
                  <a:pt x="455145" y="246127"/>
                  <a:pt x="471062" y="220637"/>
                  <a:pt x="471032" y="184062"/>
                </a:cubicBezTo>
                <a:cubicBezTo>
                  <a:pt x="471032" y="142803"/>
                  <a:pt x="452419" y="101071"/>
                  <a:pt x="419963" y="69920"/>
                </a:cubicBezTo>
                <a:cubicBezTo>
                  <a:pt x="387508" y="38769"/>
                  <a:pt x="345153" y="20926"/>
                  <a:pt x="303213" y="20926"/>
                </a:cubicBezTo>
                <a:cubicBezTo>
                  <a:pt x="261273" y="20926"/>
                  <a:pt x="218710" y="38709"/>
                  <a:pt x="186433" y="69920"/>
                </a:cubicBezTo>
                <a:cubicBezTo>
                  <a:pt x="154155" y="101130"/>
                  <a:pt x="135364" y="142803"/>
                  <a:pt x="135364" y="184062"/>
                </a:cubicBezTo>
                <a:close/>
                <a:moveTo>
                  <a:pt x="159076" y="434575"/>
                </a:moveTo>
                <a:lnTo>
                  <a:pt x="155934" y="413828"/>
                </a:lnTo>
                <a:cubicBezTo>
                  <a:pt x="86814" y="424231"/>
                  <a:pt x="43867" y="450759"/>
                  <a:pt x="43867" y="483007"/>
                </a:cubicBezTo>
                <a:cubicBezTo>
                  <a:pt x="43867" y="515254"/>
                  <a:pt x="86814" y="541782"/>
                  <a:pt x="155934" y="552185"/>
                </a:cubicBezTo>
                <a:lnTo>
                  <a:pt x="158898" y="531438"/>
                </a:lnTo>
                <a:cubicBezTo>
                  <a:pt x="97010" y="522101"/>
                  <a:pt x="64644" y="499990"/>
                  <a:pt x="64644" y="482947"/>
                </a:cubicBezTo>
                <a:cubicBezTo>
                  <a:pt x="64644" y="465905"/>
                  <a:pt x="97277" y="443912"/>
                  <a:pt x="159194" y="434575"/>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 name="Graphic 112" descr="Award icon">
            <a:extLst>
              <a:ext uri="{FF2B5EF4-FFF2-40B4-BE49-F238E27FC236}">
                <a16:creationId xmlns:a16="http://schemas.microsoft.com/office/drawing/2014/main" id="{35D87C66-F591-0575-E053-645B1E7A8639}"/>
              </a:ext>
            </a:extLst>
          </p:cNvPr>
          <p:cNvSpPr>
            <a:spLocks noChangeAspect="1"/>
          </p:cNvSpPr>
          <p:nvPr/>
        </p:nvSpPr>
        <p:spPr>
          <a:xfrm>
            <a:off x="4654373" y="2783923"/>
            <a:ext cx="224172" cy="434575"/>
          </a:xfrm>
          <a:custGeom>
            <a:avLst/>
            <a:gdLst>
              <a:gd name="connsiteX0" fmla="*/ 157505 w 335816"/>
              <a:gd name="connsiteY0" fmla="*/ 146597 h 651003"/>
              <a:gd name="connsiteX1" fmla="*/ 178252 w 335816"/>
              <a:gd name="connsiteY1" fmla="*/ 146597 h 651003"/>
              <a:gd name="connsiteX2" fmla="*/ 178252 w 335816"/>
              <a:gd name="connsiteY2" fmla="*/ 283740 h 651003"/>
              <a:gd name="connsiteX3" fmla="*/ 157505 w 335816"/>
              <a:gd name="connsiteY3" fmla="*/ 283740 h 651003"/>
              <a:gd name="connsiteX4" fmla="*/ 178252 w 335816"/>
              <a:gd name="connsiteY4" fmla="*/ 73091 h 651003"/>
              <a:gd name="connsiteX5" fmla="*/ 157505 w 335816"/>
              <a:gd name="connsiteY5" fmla="*/ 73091 h 651003"/>
              <a:gd name="connsiteX6" fmla="*/ 157505 w 335816"/>
              <a:gd name="connsiteY6" fmla="*/ 115090 h 651003"/>
              <a:gd name="connsiteX7" fmla="*/ 178252 w 335816"/>
              <a:gd name="connsiteY7" fmla="*/ 115090 h 651003"/>
              <a:gd name="connsiteX8" fmla="*/ 112660 w 335816"/>
              <a:gd name="connsiteY8" fmla="*/ 297848 h 651003"/>
              <a:gd name="connsiteX9" fmla="*/ 130918 w 335816"/>
              <a:gd name="connsiteY9" fmla="*/ 279620 h 651003"/>
              <a:gd name="connsiteX10" fmla="*/ 130918 w 335816"/>
              <a:gd name="connsiteY10" fmla="*/ 52403 h 651003"/>
              <a:gd name="connsiteX11" fmla="*/ 110170 w 335816"/>
              <a:gd name="connsiteY11" fmla="*/ 52403 h 651003"/>
              <a:gd name="connsiteX12" fmla="*/ 110170 w 335816"/>
              <a:gd name="connsiteY12" fmla="*/ 252411 h 651003"/>
              <a:gd name="connsiteX13" fmla="*/ 46890 w 335816"/>
              <a:gd name="connsiteY13" fmla="*/ 134682 h 651003"/>
              <a:gd name="connsiteX14" fmla="*/ 46890 w 335816"/>
              <a:gd name="connsiteY14" fmla="*/ 20748 h 651003"/>
              <a:gd name="connsiteX15" fmla="*/ 288838 w 335816"/>
              <a:gd name="connsiteY15" fmla="*/ 20748 h 651003"/>
              <a:gd name="connsiteX16" fmla="*/ 288838 w 335816"/>
              <a:gd name="connsiteY16" fmla="*/ 134653 h 651003"/>
              <a:gd name="connsiteX17" fmla="*/ 225113 w 335816"/>
              <a:gd name="connsiteY17" fmla="*/ 252618 h 651003"/>
              <a:gd name="connsiteX18" fmla="*/ 225113 w 335816"/>
              <a:gd name="connsiteY18" fmla="*/ 52403 h 651003"/>
              <a:gd name="connsiteX19" fmla="*/ 204365 w 335816"/>
              <a:gd name="connsiteY19" fmla="*/ 52403 h 651003"/>
              <a:gd name="connsiteX20" fmla="*/ 204365 w 335816"/>
              <a:gd name="connsiteY20" fmla="*/ 279205 h 651003"/>
              <a:gd name="connsiteX21" fmla="*/ 223542 w 335816"/>
              <a:gd name="connsiteY21" fmla="*/ 298382 h 651003"/>
              <a:gd name="connsiteX22" fmla="*/ 223868 w 335816"/>
              <a:gd name="connsiteY22" fmla="*/ 298559 h 651003"/>
              <a:gd name="connsiteX23" fmla="*/ 309585 w 335816"/>
              <a:gd name="connsiteY23" fmla="*/ 139899 h 651003"/>
              <a:gd name="connsiteX24" fmla="*/ 309585 w 335816"/>
              <a:gd name="connsiteY24" fmla="*/ 0 h 651003"/>
              <a:gd name="connsiteX25" fmla="*/ 26142 w 335816"/>
              <a:gd name="connsiteY25" fmla="*/ 0 h 651003"/>
              <a:gd name="connsiteX26" fmla="*/ 26142 w 335816"/>
              <a:gd name="connsiteY26" fmla="*/ 139899 h 651003"/>
              <a:gd name="connsiteX27" fmla="*/ 111386 w 335816"/>
              <a:gd name="connsiteY27" fmla="*/ 298530 h 651003"/>
              <a:gd name="connsiteX28" fmla="*/ 335816 w 335816"/>
              <a:gd name="connsiteY28" fmla="*/ 483095 h 651003"/>
              <a:gd name="connsiteX29" fmla="*/ 167908 w 335816"/>
              <a:gd name="connsiteY29" fmla="*/ 651004 h 651003"/>
              <a:gd name="connsiteX30" fmla="*/ 0 w 335816"/>
              <a:gd name="connsiteY30" fmla="*/ 483095 h 651003"/>
              <a:gd name="connsiteX31" fmla="*/ 167908 w 335816"/>
              <a:gd name="connsiteY31" fmla="*/ 315187 h 651003"/>
              <a:gd name="connsiteX32" fmla="*/ 335816 w 335816"/>
              <a:gd name="connsiteY32" fmla="*/ 483095 h 651003"/>
              <a:gd name="connsiteX33" fmla="*/ 315069 w 335816"/>
              <a:gd name="connsiteY33" fmla="*/ 483095 h 651003"/>
              <a:gd name="connsiteX34" fmla="*/ 167908 w 335816"/>
              <a:gd name="connsiteY34" fmla="*/ 335935 h 651003"/>
              <a:gd name="connsiteX35" fmla="*/ 20748 w 335816"/>
              <a:gd name="connsiteY35" fmla="*/ 483095 h 651003"/>
              <a:gd name="connsiteX36" fmla="*/ 167908 w 335816"/>
              <a:gd name="connsiteY36" fmla="*/ 630256 h 651003"/>
              <a:gd name="connsiteX37" fmla="*/ 315069 w 335816"/>
              <a:gd name="connsiteY37" fmla="*/ 483095 h 651003"/>
              <a:gd name="connsiteX38" fmla="*/ 287889 w 335816"/>
              <a:gd name="connsiteY38" fmla="*/ 445542 h 651003"/>
              <a:gd name="connsiteX39" fmla="*/ 213790 w 335816"/>
              <a:gd name="connsiteY39" fmla="*/ 499397 h 651003"/>
              <a:gd name="connsiteX40" fmla="*/ 242007 w 335816"/>
              <a:gd name="connsiteY40" fmla="*/ 586567 h 651003"/>
              <a:gd name="connsiteX41" fmla="*/ 167908 w 335816"/>
              <a:gd name="connsiteY41" fmla="*/ 532712 h 651003"/>
              <a:gd name="connsiteX42" fmla="*/ 93809 w 335816"/>
              <a:gd name="connsiteY42" fmla="*/ 586567 h 651003"/>
              <a:gd name="connsiteX43" fmla="*/ 122145 w 335816"/>
              <a:gd name="connsiteY43" fmla="*/ 499397 h 651003"/>
              <a:gd name="connsiteX44" fmla="*/ 48046 w 335816"/>
              <a:gd name="connsiteY44" fmla="*/ 445542 h 651003"/>
              <a:gd name="connsiteX45" fmla="*/ 139691 w 335816"/>
              <a:gd name="connsiteY45" fmla="*/ 445542 h 651003"/>
              <a:gd name="connsiteX46" fmla="*/ 167908 w 335816"/>
              <a:gd name="connsiteY46" fmla="*/ 358372 h 651003"/>
              <a:gd name="connsiteX47" fmla="*/ 196244 w 335816"/>
              <a:gd name="connsiteY47" fmla="*/ 445542 h 651003"/>
              <a:gd name="connsiteX48" fmla="*/ 194673 w 335816"/>
              <a:gd name="connsiteY48" fmla="*/ 492965 h 651003"/>
              <a:gd name="connsiteX49" fmla="*/ 237947 w 335816"/>
              <a:gd name="connsiteY49" fmla="*/ 461518 h 651003"/>
              <a:gd name="connsiteX50" fmla="*/ 184595 w 335816"/>
              <a:gd name="connsiteY50" fmla="*/ 461518 h 651003"/>
              <a:gd name="connsiteX51" fmla="*/ 167908 w 335816"/>
              <a:gd name="connsiteY51" fmla="*/ 410745 h 651003"/>
              <a:gd name="connsiteX52" fmla="*/ 151369 w 335816"/>
              <a:gd name="connsiteY52" fmla="*/ 461607 h 651003"/>
              <a:gd name="connsiteX53" fmla="*/ 98018 w 335816"/>
              <a:gd name="connsiteY53" fmla="*/ 461607 h 651003"/>
              <a:gd name="connsiteX54" fmla="*/ 141233 w 335816"/>
              <a:gd name="connsiteY54" fmla="*/ 493054 h 651003"/>
              <a:gd name="connsiteX55" fmla="*/ 124723 w 335816"/>
              <a:gd name="connsiteY55" fmla="*/ 543946 h 651003"/>
              <a:gd name="connsiteX56" fmla="*/ 167908 w 335816"/>
              <a:gd name="connsiteY56" fmla="*/ 512498 h 651003"/>
              <a:gd name="connsiteX57" fmla="*/ 211182 w 335816"/>
              <a:gd name="connsiteY57" fmla="*/ 543946 h 65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5816" h="651003">
                <a:moveTo>
                  <a:pt x="157505" y="146597"/>
                </a:moveTo>
                <a:lnTo>
                  <a:pt x="178252" y="146597"/>
                </a:lnTo>
                <a:lnTo>
                  <a:pt x="178252" y="283740"/>
                </a:lnTo>
                <a:lnTo>
                  <a:pt x="157505" y="283740"/>
                </a:lnTo>
                <a:close/>
                <a:moveTo>
                  <a:pt x="178252" y="73091"/>
                </a:moveTo>
                <a:lnTo>
                  <a:pt x="157505" y="73091"/>
                </a:lnTo>
                <a:lnTo>
                  <a:pt x="157505" y="115090"/>
                </a:lnTo>
                <a:lnTo>
                  <a:pt x="178252" y="115090"/>
                </a:lnTo>
                <a:close/>
                <a:moveTo>
                  <a:pt x="112660" y="297848"/>
                </a:moveTo>
                <a:lnTo>
                  <a:pt x="130918" y="279620"/>
                </a:lnTo>
                <a:lnTo>
                  <a:pt x="130918" y="52403"/>
                </a:lnTo>
                <a:lnTo>
                  <a:pt x="110170" y="52403"/>
                </a:lnTo>
                <a:lnTo>
                  <a:pt x="110170" y="252411"/>
                </a:lnTo>
                <a:lnTo>
                  <a:pt x="46890" y="134682"/>
                </a:lnTo>
                <a:lnTo>
                  <a:pt x="46890" y="20748"/>
                </a:lnTo>
                <a:lnTo>
                  <a:pt x="288838" y="20748"/>
                </a:lnTo>
                <a:lnTo>
                  <a:pt x="288838" y="134653"/>
                </a:lnTo>
                <a:lnTo>
                  <a:pt x="225113" y="252618"/>
                </a:lnTo>
                <a:lnTo>
                  <a:pt x="225113" y="52403"/>
                </a:lnTo>
                <a:lnTo>
                  <a:pt x="204365" y="52403"/>
                </a:lnTo>
                <a:lnTo>
                  <a:pt x="204365" y="279205"/>
                </a:lnTo>
                <a:lnTo>
                  <a:pt x="223542" y="298382"/>
                </a:lnTo>
                <a:lnTo>
                  <a:pt x="223868" y="298559"/>
                </a:lnTo>
                <a:lnTo>
                  <a:pt x="309585" y="139899"/>
                </a:lnTo>
                <a:lnTo>
                  <a:pt x="309585" y="0"/>
                </a:lnTo>
                <a:lnTo>
                  <a:pt x="26142" y="0"/>
                </a:lnTo>
                <a:lnTo>
                  <a:pt x="26142" y="139899"/>
                </a:lnTo>
                <a:lnTo>
                  <a:pt x="111386" y="298530"/>
                </a:lnTo>
                <a:close/>
                <a:moveTo>
                  <a:pt x="335816" y="483095"/>
                </a:moveTo>
                <a:cubicBezTo>
                  <a:pt x="335816" y="575829"/>
                  <a:pt x="260642" y="651004"/>
                  <a:pt x="167908" y="651004"/>
                </a:cubicBezTo>
                <a:cubicBezTo>
                  <a:pt x="75175" y="651004"/>
                  <a:pt x="0" y="575829"/>
                  <a:pt x="0" y="483095"/>
                </a:cubicBezTo>
                <a:cubicBezTo>
                  <a:pt x="0" y="390362"/>
                  <a:pt x="75175" y="315187"/>
                  <a:pt x="167908" y="315187"/>
                </a:cubicBezTo>
                <a:cubicBezTo>
                  <a:pt x="260600" y="315285"/>
                  <a:pt x="335719" y="390404"/>
                  <a:pt x="335816" y="483095"/>
                </a:cubicBezTo>
                <a:close/>
                <a:moveTo>
                  <a:pt x="315069" y="483095"/>
                </a:moveTo>
                <a:cubicBezTo>
                  <a:pt x="315069" y="401821"/>
                  <a:pt x="249183" y="335935"/>
                  <a:pt x="167908" y="335935"/>
                </a:cubicBezTo>
                <a:cubicBezTo>
                  <a:pt x="86634" y="335935"/>
                  <a:pt x="20748" y="401821"/>
                  <a:pt x="20748" y="483095"/>
                </a:cubicBezTo>
                <a:cubicBezTo>
                  <a:pt x="20748" y="564370"/>
                  <a:pt x="86634" y="630256"/>
                  <a:pt x="167908" y="630256"/>
                </a:cubicBezTo>
                <a:cubicBezTo>
                  <a:pt x="249150" y="630173"/>
                  <a:pt x="314986" y="564335"/>
                  <a:pt x="315069" y="483095"/>
                </a:cubicBezTo>
                <a:close/>
                <a:moveTo>
                  <a:pt x="287889" y="445542"/>
                </a:moveTo>
                <a:lnTo>
                  <a:pt x="213790" y="499397"/>
                </a:lnTo>
                <a:lnTo>
                  <a:pt x="242007" y="586567"/>
                </a:lnTo>
                <a:lnTo>
                  <a:pt x="167908" y="532712"/>
                </a:lnTo>
                <a:lnTo>
                  <a:pt x="93809" y="586567"/>
                </a:lnTo>
                <a:lnTo>
                  <a:pt x="122145" y="499397"/>
                </a:lnTo>
                <a:lnTo>
                  <a:pt x="48046" y="445542"/>
                </a:lnTo>
                <a:lnTo>
                  <a:pt x="139691" y="445542"/>
                </a:lnTo>
                <a:lnTo>
                  <a:pt x="167908" y="358372"/>
                </a:lnTo>
                <a:lnTo>
                  <a:pt x="196244" y="445542"/>
                </a:lnTo>
                <a:close/>
                <a:moveTo>
                  <a:pt x="194673" y="492965"/>
                </a:moveTo>
                <a:lnTo>
                  <a:pt x="237947" y="461518"/>
                </a:lnTo>
                <a:lnTo>
                  <a:pt x="184595" y="461518"/>
                </a:lnTo>
                <a:lnTo>
                  <a:pt x="167908" y="410745"/>
                </a:lnTo>
                <a:lnTo>
                  <a:pt x="151369" y="461607"/>
                </a:lnTo>
                <a:lnTo>
                  <a:pt x="98018" y="461607"/>
                </a:lnTo>
                <a:lnTo>
                  <a:pt x="141233" y="493054"/>
                </a:lnTo>
                <a:lnTo>
                  <a:pt x="124723" y="543946"/>
                </a:lnTo>
                <a:lnTo>
                  <a:pt x="167908" y="512498"/>
                </a:lnTo>
                <a:lnTo>
                  <a:pt x="211182" y="543946"/>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2" name="Graphic 115" descr="Music icon">
            <a:extLst>
              <a:ext uri="{FF2B5EF4-FFF2-40B4-BE49-F238E27FC236}">
                <a16:creationId xmlns:a16="http://schemas.microsoft.com/office/drawing/2014/main" id="{D80A470B-1F31-1924-B0C8-D1F1B267120D}"/>
              </a:ext>
            </a:extLst>
          </p:cNvPr>
          <p:cNvSpPr>
            <a:spLocks noChangeAspect="1"/>
          </p:cNvSpPr>
          <p:nvPr/>
        </p:nvSpPr>
        <p:spPr>
          <a:xfrm>
            <a:off x="5232475" y="2822336"/>
            <a:ext cx="448642" cy="357747"/>
          </a:xfrm>
          <a:custGeom>
            <a:avLst/>
            <a:gdLst>
              <a:gd name="connsiteX0" fmla="*/ 115535 w 672077"/>
              <a:gd name="connsiteY0" fmla="*/ 68231 h 535913"/>
              <a:gd name="connsiteX1" fmla="*/ 115535 w 672077"/>
              <a:gd name="connsiteY1" fmla="*/ 68231 h 535913"/>
              <a:gd name="connsiteX2" fmla="*/ 115535 w 672077"/>
              <a:gd name="connsiteY2" fmla="*/ 62984 h 535913"/>
              <a:gd name="connsiteX3" fmla="*/ 115743 w 672077"/>
              <a:gd name="connsiteY3" fmla="*/ 62984 h 535913"/>
              <a:gd name="connsiteX4" fmla="*/ 183736 w 672077"/>
              <a:gd name="connsiteY4" fmla="*/ 0 h 535913"/>
              <a:gd name="connsiteX5" fmla="*/ 487986 w 672077"/>
              <a:gd name="connsiteY5" fmla="*/ 0 h 535913"/>
              <a:gd name="connsiteX6" fmla="*/ 556157 w 672077"/>
              <a:gd name="connsiteY6" fmla="*/ 63459 h 535913"/>
              <a:gd name="connsiteX7" fmla="*/ 556335 w 672077"/>
              <a:gd name="connsiteY7" fmla="*/ 63459 h 535913"/>
              <a:gd name="connsiteX8" fmla="*/ 556335 w 672077"/>
              <a:gd name="connsiteY8" fmla="*/ 283473 h 535913"/>
              <a:gd name="connsiteX9" fmla="*/ 535409 w 672077"/>
              <a:gd name="connsiteY9" fmla="*/ 283473 h 535913"/>
              <a:gd name="connsiteX10" fmla="*/ 535409 w 672077"/>
              <a:gd name="connsiteY10" fmla="*/ 68231 h 535913"/>
              <a:gd name="connsiteX11" fmla="*/ 487986 w 672077"/>
              <a:gd name="connsiteY11" fmla="*/ 20807 h 535913"/>
              <a:gd name="connsiteX12" fmla="*/ 183736 w 672077"/>
              <a:gd name="connsiteY12" fmla="*/ 20807 h 535913"/>
              <a:gd name="connsiteX13" fmla="*/ 136461 w 672077"/>
              <a:gd name="connsiteY13" fmla="*/ 68171 h 535913"/>
              <a:gd name="connsiteX14" fmla="*/ 136461 w 672077"/>
              <a:gd name="connsiteY14" fmla="*/ 283473 h 535913"/>
              <a:gd name="connsiteX15" fmla="*/ 115535 w 672077"/>
              <a:gd name="connsiteY15" fmla="*/ 283473 h 535913"/>
              <a:gd name="connsiteX16" fmla="*/ 136461 w 672077"/>
              <a:gd name="connsiteY16" fmla="*/ 304903 h 535913"/>
              <a:gd name="connsiteX17" fmla="*/ 189012 w 672077"/>
              <a:gd name="connsiteY17" fmla="*/ 304903 h 535913"/>
              <a:gd name="connsiteX18" fmla="*/ 189012 w 672077"/>
              <a:gd name="connsiteY18" fmla="*/ 535736 h 535913"/>
              <a:gd name="connsiteX19" fmla="*/ 63607 w 672077"/>
              <a:gd name="connsiteY19" fmla="*/ 535736 h 535913"/>
              <a:gd name="connsiteX20" fmla="*/ 63607 w 672077"/>
              <a:gd name="connsiteY20" fmla="*/ 504347 h 535913"/>
              <a:gd name="connsiteX21" fmla="*/ 0 w 672077"/>
              <a:gd name="connsiteY21" fmla="*/ 504347 h 535913"/>
              <a:gd name="connsiteX22" fmla="*/ 0 w 672077"/>
              <a:gd name="connsiteY22" fmla="*/ 346576 h 535913"/>
              <a:gd name="connsiteX23" fmla="*/ 63607 w 672077"/>
              <a:gd name="connsiteY23" fmla="*/ 346576 h 535913"/>
              <a:gd name="connsiteX24" fmla="*/ 63607 w 672077"/>
              <a:gd name="connsiteY24" fmla="*/ 304903 h 535913"/>
              <a:gd name="connsiteX25" fmla="*/ 115535 w 672077"/>
              <a:gd name="connsiteY25" fmla="*/ 304903 h 535913"/>
              <a:gd name="connsiteX26" fmla="*/ 115535 w 672077"/>
              <a:gd name="connsiteY26" fmla="*/ 304488 h 535913"/>
              <a:gd name="connsiteX27" fmla="*/ 136461 w 672077"/>
              <a:gd name="connsiteY27" fmla="*/ 304488 h 535913"/>
              <a:gd name="connsiteX28" fmla="*/ 63014 w 672077"/>
              <a:gd name="connsiteY28" fmla="*/ 367501 h 535913"/>
              <a:gd name="connsiteX29" fmla="*/ 20926 w 672077"/>
              <a:gd name="connsiteY29" fmla="*/ 367501 h 535913"/>
              <a:gd name="connsiteX30" fmla="*/ 20926 w 672077"/>
              <a:gd name="connsiteY30" fmla="*/ 483392 h 535913"/>
              <a:gd name="connsiteX31" fmla="*/ 63014 w 672077"/>
              <a:gd name="connsiteY31" fmla="*/ 483392 h 535913"/>
              <a:gd name="connsiteX32" fmla="*/ 84532 w 672077"/>
              <a:gd name="connsiteY32" fmla="*/ 326006 h 535913"/>
              <a:gd name="connsiteX33" fmla="*/ 84532 w 672077"/>
              <a:gd name="connsiteY33" fmla="*/ 514662 h 535913"/>
              <a:gd name="connsiteX34" fmla="*/ 168056 w 672077"/>
              <a:gd name="connsiteY34" fmla="*/ 514662 h 535913"/>
              <a:gd name="connsiteX35" fmla="*/ 168056 w 672077"/>
              <a:gd name="connsiteY35" fmla="*/ 325858 h 535913"/>
              <a:gd name="connsiteX36" fmla="*/ 672077 w 672077"/>
              <a:gd name="connsiteY36" fmla="*/ 346754 h 535913"/>
              <a:gd name="connsiteX37" fmla="*/ 672077 w 672077"/>
              <a:gd name="connsiteY37" fmla="*/ 504525 h 535913"/>
              <a:gd name="connsiteX38" fmla="*/ 608441 w 672077"/>
              <a:gd name="connsiteY38" fmla="*/ 504525 h 535913"/>
              <a:gd name="connsiteX39" fmla="*/ 608441 w 672077"/>
              <a:gd name="connsiteY39" fmla="*/ 535913 h 535913"/>
              <a:gd name="connsiteX40" fmla="*/ 483244 w 672077"/>
              <a:gd name="connsiteY40" fmla="*/ 535913 h 535913"/>
              <a:gd name="connsiteX41" fmla="*/ 483244 w 672077"/>
              <a:gd name="connsiteY41" fmla="*/ 304903 h 535913"/>
              <a:gd name="connsiteX42" fmla="*/ 535409 w 672077"/>
              <a:gd name="connsiteY42" fmla="*/ 304903 h 535913"/>
              <a:gd name="connsiteX43" fmla="*/ 535409 w 672077"/>
              <a:gd name="connsiteY43" fmla="*/ 304488 h 535913"/>
              <a:gd name="connsiteX44" fmla="*/ 556335 w 672077"/>
              <a:gd name="connsiteY44" fmla="*/ 304488 h 535913"/>
              <a:gd name="connsiteX45" fmla="*/ 556335 w 672077"/>
              <a:gd name="connsiteY45" fmla="*/ 304903 h 535913"/>
              <a:gd name="connsiteX46" fmla="*/ 608471 w 672077"/>
              <a:gd name="connsiteY46" fmla="*/ 304903 h 535913"/>
              <a:gd name="connsiteX47" fmla="*/ 608471 w 672077"/>
              <a:gd name="connsiteY47" fmla="*/ 346576 h 535913"/>
              <a:gd name="connsiteX48" fmla="*/ 587516 w 672077"/>
              <a:gd name="connsiteY48" fmla="*/ 326006 h 535913"/>
              <a:gd name="connsiteX49" fmla="*/ 504169 w 672077"/>
              <a:gd name="connsiteY49" fmla="*/ 326006 h 535913"/>
              <a:gd name="connsiteX50" fmla="*/ 504169 w 672077"/>
              <a:gd name="connsiteY50" fmla="*/ 514662 h 535913"/>
              <a:gd name="connsiteX51" fmla="*/ 587516 w 672077"/>
              <a:gd name="connsiteY51" fmla="*/ 514662 h 535913"/>
              <a:gd name="connsiteX52" fmla="*/ 651122 w 672077"/>
              <a:gd name="connsiteY52" fmla="*/ 367501 h 535913"/>
              <a:gd name="connsiteX53" fmla="*/ 609064 w 672077"/>
              <a:gd name="connsiteY53" fmla="*/ 367501 h 535913"/>
              <a:gd name="connsiteX54" fmla="*/ 609064 w 672077"/>
              <a:gd name="connsiteY54" fmla="*/ 483392 h 535913"/>
              <a:gd name="connsiteX55" fmla="*/ 651004 w 672077"/>
              <a:gd name="connsiteY55" fmla="*/ 483392 h 53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72077" h="535913">
                <a:moveTo>
                  <a:pt x="115535" y="68231"/>
                </a:moveTo>
                <a:lnTo>
                  <a:pt x="115535" y="68231"/>
                </a:lnTo>
                <a:lnTo>
                  <a:pt x="115535" y="62984"/>
                </a:lnTo>
                <a:lnTo>
                  <a:pt x="115743" y="62984"/>
                </a:lnTo>
                <a:cubicBezTo>
                  <a:pt x="118455" y="27442"/>
                  <a:pt x="148090" y="-10"/>
                  <a:pt x="183736" y="0"/>
                </a:cubicBezTo>
                <a:lnTo>
                  <a:pt x="487986" y="0"/>
                </a:lnTo>
                <a:cubicBezTo>
                  <a:pt x="523871" y="-86"/>
                  <a:pt x="553676" y="27661"/>
                  <a:pt x="556157" y="63459"/>
                </a:cubicBezTo>
                <a:lnTo>
                  <a:pt x="556335" y="63459"/>
                </a:lnTo>
                <a:lnTo>
                  <a:pt x="556335" y="283473"/>
                </a:lnTo>
                <a:lnTo>
                  <a:pt x="535409" y="283473"/>
                </a:lnTo>
                <a:lnTo>
                  <a:pt x="535409" y="68231"/>
                </a:lnTo>
                <a:cubicBezTo>
                  <a:pt x="535409" y="42039"/>
                  <a:pt x="514179" y="20807"/>
                  <a:pt x="487986" y="20807"/>
                </a:cubicBezTo>
                <a:lnTo>
                  <a:pt x="183736" y="20807"/>
                </a:lnTo>
                <a:cubicBezTo>
                  <a:pt x="157626" y="20889"/>
                  <a:pt x="136493" y="42061"/>
                  <a:pt x="136461" y="68171"/>
                </a:cubicBezTo>
                <a:lnTo>
                  <a:pt x="136461" y="283473"/>
                </a:lnTo>
                <a:lnTo>
                  <a:pt x="115535" y="283473"/>
                </a:lnTo>
                <a:close/>
                <a:moveTo>
                  <a:pt x="136461" y="304903"/>
                </a:moveTo>
                <a:lnTo>
                  <a:pt x="189012" y="304903"/>
                </a:lnTo>
                <a:lnTo>
                  <a:pt x="189012" y="535736"/>
                </a:lnTo>
                <a:lnTo>
                  <a:pt x="63607" y="535736"/>
                </a:lnTo>
                <a:lnTo>
                  <a:pt x="63607" y="504347"/>
                </a:lnTo>
                <a:lnTo>
                  <a:pt x="0" y="504347"/>
                </a:lnTo>
                <a:lnTo>
                  <a:pt x="0" y="346576"/>
                </a:lnTo>
                <a:lnTo>
                  <a:pt x="63607" y="346576"/>
                </a:lnTo>
                <a:lnTo>
                  <a:pt x="63607" y="304903"/>
                </a:lnTo>
                <a:lnTo>
                  <a:pt x="115535" y="304903"/>
                </a:lnTo>
                <a:lnTo>
                  <a:pt x="115535" y="304488"/>
                </a:lnTo>
                <a:lnTo>
                  <a:pt x="136461" y="304488"/>
                </a:lnTo>
                <a:close/>
                <a:moveTo>
                  <a:pt x="63014" y="367501"/>
                </a:moveTo>
                <a:lnTo>
                  <a:pt x="20926" y="367501"/>
                </a:lnTo>
                <a:lnTo>
                  <a:pt x="20926" y="483392"/>
                </a:lnTo>
                <a:lnTo>
                  <a:pt x="63014" y="483392"/>
                </a:lnTo>
                <a:close/>
                <a:moveTo>
                  <a:pt x="84532" y="326006"/>
                </a:moveTo>
                <a:lnTo>
                  <a:pt x="84532" y="514662"/>
                </a:lnTo>
                <a:lnTo>
                  <a:pt x="168056" y="514662"/>
                </a:lnTo>
                <a:lnTo>
                  <a:pt x="168056" y="325858"/>
                </a:lnTo>
                <a:close/>
                <a:moveTo>
                  <a:pt x="672077" y="346754"/>
                </a:moveTo>
                <a:lnTo>
                  <a:pt x="672077" y="504525"/>
                </a:lnTo>
                <a:lnTo>
                  <a:pt x="608441" y="504525"/>
                </a:lnTo>
                <a:lnTo>
                  <a:pt x="608441" y="535913"/>
                </a:lnTo>
                <a:lnTo>
                  <a:pt x="483244" y="535913"/>
                </a:lnTo>
                <a:lnTo>
                  <a:pt x="483244" y="304903"/>
                </a:lnTo>
                <a:lnTo>
                  <a:pt x="535409" y="304903"/>
                </a:lnTo>
                <a:lnTo>
                  <a:pt x="535409" y="304488"/>
                </a:lnTo>
                <a:lnTo>
                  <a:pt x="556335" y="304488"/>
                </a:lnTo>
                <a:lnTo>
                  <a:pt x="556335" y="304903"/>
                </a:lnTo>
                <a:lnTo>
                  <a:pt x="608471" y="304903"/>
                </a:lnTo>
                <a:lnTo>
                  <a:pt x="608471" y="346576"/>
                </a:lnTo>
                <a:close/>
                <a:moveTo>
                  <a:pt x="587516" y="326006"/>
                </a:moveTo>
                <a:lnTo>
                  <a:pt x="504169" y="326006"/>
                </a:lnTo>
                <a:lnTo>
                  <a:pt x="504169" y="514662"/>
                </a:lnTo>
                <a:lnTo>
                  <a:pt x="587516" y="514662"/>
                </a:lnTo>
                <a:close/>
                <a:moveTo>
                  <a:pt x="651122" y="367501"/>
                </a:moveTo>
                <a:lnTo>
                  <a:pt x="609064" y="367501"/>
                </a:lnTo>
                <a:lnTo>
                  <a:pt x="609064" y="483392"/>
                </a:lnTo>
                <a:lnTo>
                  <a:pt x="651004" y="483392"/>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 name="Graphic 124" descr="Building icon">
            <a:extLst>
              <a:ext uri="{FF2B5EF4-FFF2-40B4-BE49-F238E27FC236}">
                <a16:creationId xmlns:a16="http://schemas.microsoft.com/office/drawing/2014/main" id="{A4103782-2610-F934-682B-A323D6F0163D}"/>
              </a:ext>
            </a:extLst>
          </p:cNvPr>
          <p:cNvSpPr>
            <a:spLocks noChangeAspect="1"/>
          </p:cNvSpPr>
          <p:nvPr/>
        </p:nvSpPr>
        <p:spPr>
          <a:xfrm>
            <a:off x="5918204" y="2832585"/>
            <a:ext cx="420784" cy="337248"/>
          </a:xfrm>
          <a:custGeom>
            <a:avLst/>
            <a:gdLst>
              <a:gd name="connsiteX0" fmla="*/ 630345 w 630344"/>
              <a:gd name="connsiteY0" fmla="*/ 263822 h 505206"/>
              <a:gd name="connsiteX1" fmla="*/ 630345 w 630344"/>
              <a:gd name="connsiteY1" fmla="*/ 200452 h 505206"/>
              <a:gd name="connsiteX2" fmla="*/ 630345 w 630344"/>
              <a:gd name="connsiteY2" fmla="*/ 200452 h 505206"/>
              <a:gd name="connsiteX3" fmla="*/ 630197 w 630344"/>
              <a:gd name="connsiteY3" fmla="*/ 163877 h 505206"/>
              <a:gd name="connsiteX4" fmla="*/ 315395 w 630344"/>
              <a:gd name="connsiteY4" fmla="*/ 0 h 505206"/>
              <a:gd name="connsiteX5" fmla="*/ 0 w 630344"/>
              <a:gd name="connsiteY5" fmla="*/ 163877 h 505206"/>
              <a:gd name="connsiteX6" fmla="*/ 0 w 630344"/>
              <a:gd name="connsiteY6" fmla="*/ 203031 h 505206"/>
              <a:gd name="connsiteX7" fmla="*/ 0 w 630344"/>
              <a:gd name="connsiteY7" fmla="*/ 203031 h 505206"/>
              <a:gd name="connsiteX8" fmla="*/ 0 w 630344"/>
              <a:gd name="connsiteY8" fmla="*/ 263881 h 505206"/>
              <a:gd name="connsiteX9" fmla="*/ 43037 w 630344"/>
              <a:gd name="connsiteY9" fmla="*/ 263881 h 505206"/>
              <a:gd name="connsiteX10" fmla="*/ 43037 w 630344"/>
              <a:gd name="connsiteY10" fmla="*/ 484281 h 505206"/>
              <a:gd name="connsiteX11" fmla="*/ 148 w 630344"/>
              <a:gd name="connsiteY11" fmla="*/ 484281 h 505206"/>
              <a:gd name="connsiteX12" fmla="*/ 148 w 630344"/>
              <a:gd name="connsiteY12" fmla="*/ 505207 h 505206"/>
              <a:gd name="connsiteX13" fmla="*/ 630197 w 630344"/>
              <a:gd name="connsiteY13" fmla="*/ 505207 h 505206"/>
              <a:gd name="connsiteX14" fmla="*/ 630197 w 630344"/>
              <a:gd name="connsiteY14" fmla="*/ 484281 h 505206"/>
              <a:gd name="connsiteX15" fmla="*/ 587516 w 630344"/>
              <a:gd name="connsiteY15" fmla="*/ 484281 h 505206"/>
              <a:gd name="connsiteX16" fmla="*/ 587516 w 630344"/>
              <a:gd name="connsiteY16" fmla="*/ 263822 h 505206"/>
              <a:gd name="connsiteX17" fmla="*/ 315395 w 630344"/>
              <a:gd name="connsiteY17" fmla="*/ 23741 h 505206"/>
              <a:gd name="connsiteX18" fmla="*/ 576845 w 630344"/>
              <a:gd name="connsiteY18" fmla="*/ 159698 h 505206"/>
              <a:gd name="connsiteX19" fmla="*/ 53322 w 630344"/>
              <a:gd name="connsiteY19" fmla="*/ 159698 h 505206"/>
              <a:gd name="connsiteX20" fmla="*/ 94906 w 630344"/>
              <a:gd name="connsiteY20" fmla="*/ 484222 h 505206"/>
              <a:gd name="connsiteX21" fmla="*/ 64081 w 630344"/>
              <a:gd name="connsiteY21" fmla="*/ 484222 h 505206"/>
              <a:gd name="connsiteX22" fmla="*/ 64081 w 630344"/>
              <a:gd name="connsiteY22" fmla="*/ 263822 h 505206"/>
              <a:gd name="connsiteX23" fmla="*/ 94906 w 630344"/>
              <a:gd name="connsiteY23" fmla="*/ 263822 h 505206"/>
              <a:gd name="connsiteX24" fmla="*/ 346842 w 630344"/>
              <a:gd name="connsiteY24" fmla="*/ 484222 h 505206"/>
              <a:gd name="connsiteX25" fmla="*/ 283680 w 630344"/>
              <a:gd name="connsiteY25" fmla="*/ 484222 h 505206"/>
              <a:gd name="connsiteX26" fmla="*/ 283680 w 630344"/>
              <a:gd name="connsiteY26" fmla="*/ 358402 h 505206"/>
              <a:gd name="connsiteX27" fmla="*/ 316228 w 630344"/>
              <a:gd name="connsiteY27" fmla="*/ 327787 h 505206"/>
              <a:gd name="connsiteX28" fmla="*/ 346842 w 630344"/>
              <a:gd name="connsiteY28" fmla="*/ 358402 h 505206"/>
              <a:gd name="connsiteX29" fmla="*/ 514810 w 630344"/>
              <a:gd name="connsiteY29" fmla="*/ 484222 h 505206"/>
              <a:gd name="connsiteX30" fmla="*/ 367768 w 630344"/>
              <a:gd name="connsiteY30" fmla="*/ 484222 h 505206"/>
              <a:gd name="connsiteX31" fmla="*/ 367768 w 630344"/>
              <a:gd name="connsiteY31" fmla="*/ 358402 h 505206"/>
              <a:gd name="connsiteX32" fmla="*/ 314014 w 630344"/>
              <a:gd name="connsiteY32" fmla="*/ 307143 h 505206"/>
              <a:gd name="connsiteX33" fmla="*/ 262755 w 630344"/>
              <a:gd name="connsiteY33" fmla="*/ 358402 h 505206"/>
              <a:gd name="connsiteX34" fmla="*/ 262755 w 630344"/>
              <a:gd name="connsiteY34" fmla="*/ 484222 h 505206"/>
              <a:gd name="connsiteX35" fmla="*/ 115831 w 630344"/>
              <a:gd name="connsiteY35" fmla="*/ 484222 h 505206"/>
              <a:gd name="connsiteX36" fmla="*/ 115831 w 630344"/>
              <a:gd name="connsiteY36" fmla="*/ 263822 h 505206"/>
              <a:gd name="connsiteX37" fmla="*/ 514810 w 630344"/>
              <a:gd name="connsiteY37" fmla="*/ 263822 h 505206"/>
              <a:gd name="connsiteX38" fmla="*/ 566679 w 630344"/>
              <a:gd name="connsiteY38" fmla="*/ 484222 h 505206"/>
              <a:gd name="connsiteX39" fmla="*/ 535735 w 630344"/>
              <a:gd name="connsiteY39" fmla="*/ 484222 h 505206"/>
              <a:gd name="connsiteX40" fmla="*/ 535735 w 630344"/>
              <a:gd name="connsiteY40" fmla="*/ 263822 h 505206"/>
              <a:gd name="connsiteX41" fmla="*/ 566679 w 630344"/>
              <a:gd name="connsiteY41" fmla="*/ 263822 h 505206"/>
              <a:gd name="connsiteX42" fmla="*/ 609449 w 630344"/>
              <a:gd name="connsiteY42" fmla="*/ 242896 h 505206"/>
              <a:gd name="connsiteX43" fmla="*/ 20985 w 630344"/>
              <a:gd name="connsiteY43" fmla="*/ 242896 h 505206"/>
              <a:gd name="connsiteX44" fmla="*/ 20985 w 630344"/>
              <a:gd name="connsiteY44" fmla="*/ 180653 h 505206"/>
              <a:gd name="connsiteX45" fmla="*/ 609330 w 630344"/>
              <a:gd name="connsiteY45" fmla="*/ 180653 h 505206"/>
              <a:gd name="connsiteX46" fmla="*/ 42177 w 630344"/>
              <a:gd name="connsiteY46" fmla="*/ 200838 h 505206"/>
              <a:gd name="connsiteX47" fmla="*/ 73684 w 630344"/>
              <a:gd name="connsiteY47" fmla="*/ 200838 h 505206"/>
              <a:gd name="connsiteX48" fmla="*/ 73684 w 630344"/>
              <a:gd name="connsiteY48" fmla="*/ 221852 h 505206"/>
              <a:gd name="connsiteX49" fmla="*/ 42177 w 630344"/>
              <a:gd name="connsiteY49" fmla="*/ 221852 h 505206"/>
              <a:gd name="connsiteX50" fmla="*/ 588286 w 630344"/>
              <a:gd name="connsiteY50" fmla="*/ 221852 h 505206"/>
              <a:gd name="connsiteX51" fmla="*/ 126324 w 630344"/>
              <a:gd name="connsiteY51" fmla="*/ 221852 h 505206"/>
              <a:gd name="connsiteX52" fmla="*/ 126324 w 630344"/>
              <a:gd name="connsiteY52" fmla="*/ 200838 h 505206"/>
              <a:gd name="connsiteX53" fmla="*/ 588286 w 630344"/>
              <a:gd name="connsiteY53" fmla="*/ 200838 h 50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30344" h="505206">
                <a:moveTo>
                  <a:pt x="630345" y="263822"/>
                </a:moveTo>
                <a:lnTo>
                  <a:pt x="630345" y="200452"/>
                </a:lnTo>
                <a:lnTo>
                  <a:pt x="630345" y="200452"/>
                </a:lnTo>
                <a:lnTo>
                  <a:pt x="630197" y="163877"/>
                </a:lnTo>
                <a:lnTo>
                  <a:pt x="315395" y="0"/>
                </a:lnTo>
                <a:lnTo>
                  <a:pt x="0" y="163877"/>
                </a:lnTo>
                <a:lnTo>
                  <a:pt x="0" y="203031"/>
                </a:lnTo>
                <a:lnTo>
                  <a:pt x="0" y="203031"/>
                </a:lnTo>
                <a:lnTo>
                  <a:pt x="0" y="263881"/>
                </a:lnTo>
                <a:lnTo>
                  <a:pt x="43037" y="263881"/>
                </a:lnTo>
                <a:lnTo>
                  <a:pt x="43037" y="484281"/>
                </a:lnTo>
                <a:lnTo>
                  <a:pt x="148" y="484281"/>
                </a:lnTo>
                <a:lnTo>
                  <a:pt x="148" y="505207"/>
                </a:lnTo>
                <a:lnTo>
                  <a:pt x="630197" y="505207"/>
                </a:lnTo>
                <a:lnTo>
                  <a:pt x="630197" y="484281"/>
                </a:lnTo>
                <a:lnTo>
                  <a:pt x="587516" y="484281"/>
                </a:lnTo>
                <a:lnTo>
                  <a:pt x="587516" y="263822"/>
                </a:lnTo>
                <a:close/>
                <a:moveTo>
                  <a:pt x="315395" y="23741"/>
                </a:moveTo>
                <a:lnTo>
                  <a:pt x="576845" y="159698"/>
                </a:lnTo>
                <a:lnTo>
                  <a:pt x="53322" y="159698"/>
                </a:lnTo>
                <a:close/>
                <a:moveTo>
                  <a:pt x="94906" y="484222"/>
                </a:moveTo>
                <a:lnTo>
                  <a:pt x="64081" y="484222"/>
                </a:lnTo>
                <a:lnTo>
                  <a:pt x="64081" y="263822"/>
                </a:lnTo>
                <a:lnTo>
                  <a:pt x="94906" y="263822"/>
                </a:lnTo>
                <a:close/>
                <a:moveTo>
                  <a:pt x="346842" y="484222"/>
                </a:moveTo>
                <a:lnTo>
                  <a:pt x="283680" y="484222"/>
                </a:lnTo>
                <a:lnTo>
                  <a:pt x="283680" y="358402"/>
                </a:lnTo>
                <a:cubicBezTo>
                  <a:pt x="284214" y="340959"/>
                  <a:pt x="298788" y="327254"/>
                  <a:pt x="316228" y="327787"/>
                </a:cubicBezTo>
                <a:cubicBezTo>
                  <a:pt x="332921" y="328300"/>
                  <a:pt x="346330" y="341712"/>
                  <a:pt x="346842" y="358402"/>
                </a:cubicBezTo>
                <a:close/>
                <a:moveTo>
                  <a:pt x="514810" y="484222"/>
                </a:moveTo>
                <a:lnTo>
                  <a:pt x="367768" y="484222"/>
                </a:lnTo>
                <a:lnTo>
                  <a:pt x="367768" y="358402"/>
                </a:lnTo>
                <a:cubicBezTo>
                  <a:pt x="367080" y="329402"/>
                  <a:pt x="343013" y="306452"/>
                  <a:pt x="314014" y="307143"/>
                </a:cubicBezTo>
                <a:cubicBezTo>
                  <a:pt x="285983" y="307810"/>
                  <a:pt x="263422" y="330372"/>
                  <a:pt x="262755" y="358402"/>
                </a:cubicBezTo>
                <a:lnTo>
                  <a:pt x="262755" y="484222"/>
                </a:lnTo>
                <a:lnTo>
                  <a:pt x="115831" y="484222"/>
                </a:lnTo>
                <a:lnTo>
                  <a:pt x="115831" y="263822"/>
                </a:lnTo>
                <a:lnTo>
                  <a:pt x="514810" y="263822"/>
                </a:lnTo>
                <a:close/>
                <a:moveTo>
                  <a:pt x="566679" y="484222"/>
                </a:moveTo>
                <a:lnTo>
                  <a:pt x="535735" y="484222"/>
                </a:lnTo>
                <a:lnTo>
                  <a:pt x="535735" y="263822"/>
                </a:lnTo>
                <a:lnTo>
                  <a:pt x="566679" y="263822"/>
                </a:lnTo>
                <a:close/>
                <a:moveTo>
                  <a:pt x="609449" y="242896"/>
                </a:moveTo>
                <a:lnTo>
                  <a:pt x="20985" y="242896"/>
                </a:lnTo>
                <a:lnTo>
                  <a:pt x="20985" y="180653"/>
                </a:lnTo>
                <a:lnTo>
                  <a:pt x="609330" y="180653"/>
                </a:lnTo>
                <a:close/>
                <a:moveTo>
                  <a:pt x="42177" y="200838"/>
                </a:moveTo>
                <a:lnTo>
                  <a:pt x="73684" y="200838"/>
                </a:lnTo>
                <a:lnTo>
                  <a:pt x="73684" y="221852"/>
                </a:lnTo>
                <a:lnTo>
                  <a:pt x="42177" y="221852"/>
                </a:lnTo>
                <a:close/>
                <a:moveTo>
                  <a:pt x="588286" y="221852"/>
                </a:moveTo>
                <a:lnTo>
                  <a:pt x="126324" y="221852"/>
                </a:lnTo>
                <a:lnTo>
                  <a:pt x="126324" y="200838"/>
                </a:lnTo>
                <a:lnTo>
                  <a:pt x="588286" y="200838"/>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Graphic 8" descr="Email icon">
            <a:extLst>
              <a:ext uri="{FF2B5EF4-FFF2-40B4-BE49-F238E27FC236}">
                <a16:creationId xmlns:a16="http://schemas.microsoft.com/office/drawing/2014/main" id="{DEE2BFC1-4A7F-2F76-5F42-A81B02AF3ED5}"/>
              </a:ext>
            </a:extLst>
          </p:cNvPr>
          <p:cNvSpPr>
            <a:spLocks noChangeAspect="1"/>
          </p:cNvSpPr>
          <p:nvPr/>
        </p:nvSpPr>
        <p:spPr>
          <a:xfrm>
            <a:off x="6534165" y="2857892"/>
            <a:ext cx="448938" cy="294530"/>
          </a:xfrm>
          <a:custGeom>
            <a:avLst/>
            <a:gdLst>
              <a:gd name="connsiteX0" fmla="*/ 0 w 672521"/>
              <a:gd name="connsiteY0" fmla="*/ 0 h 441214"/>
              <a:gd name="connsiteX1" fmla="*/ 0 w 672521"/>
              <a:gd name="connsiteY1" fmla="*/ 441215 h 441214"/>
              <a:gd name="connsiteX2" fmla="*/ 672522 w 672521"/>
              <a:gd name="connsiteY2" fmla="*/ 441215 h 441214"/>
              <a:gd name="connsiteX3" fmla="*/ 672522 w 672521"/>
              <a:gd name="connsiteY3" fmla="*/ 0 h 441214"/>
              <a:gd name="connsiteX4" fmla="*/ 651567 w 672521"/>
              <a:gd name="connsiteY4" fmla="*/ 420260 h 441214"/>
              <a:gd name="connsiteX5" fmla="*/ 20926 w 672521"/>
              <a:gd name="connsiteY5" fmla="*/ 420260 h 441214"/>
              <a:gd name="connsiteX6" fmla="*/ 20926 w 672521"/>
              <a:gd name="connsiteY6" fmla="*/ 20955 h 441214"/>
              <a:gd name="connsiteX7" fmla="*/ 651567 w 672521"/>
              <a:gd name="connsiteY7" fmla="*/ 20955 h 441214"/>
              <a:gd name="connsiteX8" fmla="*/ 624536 w 672521"/>
              <a:gd name="connsiteY8" fmla="*/ 65296 h 441214"/>
              <a:gd name="connsiteX9" fmla="*/ 595074 w 672521"/>
              <a:gd name="connsiteY9" fmla="*/ 65296 h 441214"/>
              <a:gd name="connsiteX10" fmla="*/ 335105 w 672521"/>
              <a:gd name="connsiteY10" fmla="*/ 325235 h 441214"/>
              <a:gd name="connsiteX11" fmla="*/ 75166 w 672521"/>
              <a:gd name="connsiteY11" fmla="*/ 65296 h 441214"/>
              <a:gd name="connsiteX12" fmla="*/ 45526 w 672521"/>
              <a:gd name="connsiteY12" fmla="*/ 65296 h 441214"/>
              <a:gd name="connsiteX13" fmla="*/ 334512 w 672521"/>
              <a:gd name="connsiteY13" fmla="*/ 355408 h 441214"/>
              <a:gd name="connsiteX14" fmla="*/ 63310 w 672521"/>
              <a:gd name="connsiteY14" fmla="*/ 210263 h 441214"/>
              <a:gd name="connsiteX15" fmla="*/ 42385 w 672521"/>
              <a:gd name="connsiteY15" fmla="*/ 210263 h 441214"/>
              <a:gd name="connsiteX16" fmla="*/ 42385 w 672521"/>
              <a:gd name="connsiteY16" fmla="*/ 399067 h 441214"/>
              <a:gd name="connsiteX17" fmla="*/ 63310 w 672521"/>
              <a:gd name="connsiteY17" fmla="*/ 399067 h 44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1" h="441214">
                <a:moveTo>
                  <a:pt x="0" y="0"/>
                </a:moveTo>
                <a:lnTo>
                  <a:pt x="0" y="441215"/>
                </a:lnTo>
                <a:lnTo>
                  <a:pt x="672522" y="441215"/>
                </a:lnTo>
                <a:lnTo>
                  <a:pt x="672522" y="0"/>
                </a:lnTo>
                <a:close/>
                <a:moveTo>
                  <a:pt x="651567" y="420260"/>
                </a:moveTo>
                <a:lnTo>
                  <a:pt x="20926" y="420260"/>
                </a:lnTo>
                <a:lnTo>
                  <a:pt x="20926" y="20955"/>
                </a:lnTo>
                <a:lnTo>
                  <a:pt x="651567" y="20955"/>
                </a:lnTo>
                <a:close/>
                <a:moveTo>
                  <a:pt x="624536" y="65296"/>
                </a:moveTo>
                <a:lnTo>
                  <a:pt x="595074" y="65296"/>
                </a:lnTo>
                <a:lnTo>
                  <a:pt x="335105" y="325235"/>
                </a:lnTo>
                <a:lnTo>
                  <a:pt x="75166" y="65296"/>
                </a:lnTo>
                <a:lnTo>
                  <a:pt x="45526" y="65296"/>
                </a:lnTo>
                <a:lnTo>
                  <a:pt x="334512" y="355408"/>
                </a:lnTo>
                <a:close/>
                <a:moveTo>
                  <a:pt x="63310" y="210263"/>
                </a:moveTo>
                <a:lnTo>
                  <a:pt x="42385" y="210263"/>
                </a:lnTo>
                <a:lnTo>
                  <a:pt x="42385" y="399067"/>
                </a:lnTo>
                <a:lnTo>
                  <a:pt x="63310" y="399067"/>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Graphic 32" descr="Careers icon">
            <a:extLst>
              <a:ext uri="{FF2B5EF4-FFF2-40B4-BE49-F238E27FC236}">
                <a16:creationId xmlns:a16="http://schemas.microsoft.com/office/drawing/2014/main" id="{7B7A8F9F-1768-4CF4-A344-AA0D039BA0FC}"/>
              </a:ext>
            </a:extLst>
          </p:cNvPr>
          <p:cNvSpPr>
            <a:spLocks noChangeAspect="1"/>
          </p:cNvSpPr>
          <p:nvPr/>
        </p:nvSpPr>
        <p:spPr>
          <a:xfrm>
            <a:off x="7178280" y="2764493"/>
            <a:ext cx="448069" cy="427313"/>
          </a:xfrm>
          <a:custGeom>
            <a:avLst/>
            <a:gdLst>
              <a:gd name="connsiteX0" fmla="*/ 144434 w 671217"/>
              <a:gd name="connsiteY0" fmla="*/ 619023 h 640125"/>
              <a:gd name="connsiteX1" fmla="*/ 53292 w 671217"/>
              <a:gd name="connsiteY1" fmla="*/ 527881 h 640125"/>
              <a:gd name="connsiteX2" fmla="*/ 110645 w 671217"/>
              <a:gd name="connsiteY2" fmla="*/ 458969 h 640125"/>
              <a:gd name="connsiteX3" fmla="*/ 88919 w 671217"/>
              <a:gd name="connsiteY3" fmla="*/ 407752 h 640125"/>
              <a:gd name="connsiteX4" fmla="*/ 0 w 671217"/>
              <a:gd name="connsiteY4" fmla="*/ 400786 h 640125"/>
              <a:gd name="connsiteX5" fmla="*/ 0 w 671217"/>
              <a:gd name="connsiteY5" fmla="*/ 271884 h 640125"/>
              <a:gd name="connsiteX6" fmla="*/ 87911 w 671217"/>
              <a:gd name="connsiteY6" fmla="*/ 263822 h 640125"/>
              <a:gd name="connsiteX7" fmla="*/ 109429 w 671217"/>
              <a:gd name="connsiteY7" fmla="*/ 211360 h 640125"/>
              <a:gd name="connsiteX8" fmla="*/ 52255 w 671217"/>
              <a:gd name="connsiteY8" fmla="*/ 144345 h 640125"/>
              <a:gd name="connsiteX9" fmla="*/ 143367 w 671217"/>
              <a:gd name="connsiteY9" fmla="*/ 53203 h 640125"/>
              <a:gd name="connsiteX10" fmla="*/ 211034 w 671217"/>
              <a:gd name="connsiteY10" fmla="*/ 109518 h 640125"/>
              <a:gd name="connsiteX11" fmla="*/ 263555 w 671217"/>
              <a:gd name="connsiteY11" fmla="*/ 87852 h 640125"/>
              <a:gd name="connsiteX12" fmla="*/ 270461 w 671217"/>
              <a:gd name="connsiteY12" fmla="*/ 0 h 640125"/>
              <a:gd name="connsiteX13" fmla="*/ 399364 w 671217"/>
              <a:gd name="connsiteY13" fmla="*/ 0 h 640125"/>
              <a:gd name="connsiteX14" fmla="*/ 407485 w 671217"/>
              <a:gd name="connsiteY14" fmla="*/ 88444 h 640125"/>
              <a:gd name="connsiteX15" fmla="*/ 458969 w 671217"/>
              <a:gd name="connsiteY15" fmla="*/ 110170 h 640125"/>
              <a:gd name="connsiteX16" fmla="*/ 526932 w 671217"/>
              <a:gd name="connsiteY16" fmla="*/ 52077 h 640125"/>
              <a:gd name="connsiteX17" fmla="*/ 617926 w 671217"/>
              <a:gd name="connsiteY17" fmla="*/ 143278 h 640125"/>
              <a:gd name="connsiteX18" fmla="*/ 560069 w 671217"/>
              <a:gd name="connsiteY18" fmla="*/ 212871 h 640125"/>
              <a:gd name="connsiteX19" fmla="*/ 580580 w 671217"/>
              <a:gd name="connsiteY19" fmla="*/ 263259 h 640125"/>
              <a:gd name="connsiteX20" fmla="*/ 671218 w 671217"/>
              <a:gd name="connsiteY20" fmla="*/ 270372 h 640125"/>
              <a:gd name="connsiteX21" fmla="*/ 671218 w 671217"/>
              <a:gd name="connsiteY21" fmla="*/ 399245 h 640125"/>
              <a:gd name="connsiteX22" fmla="*/ 579869 w 671217"/>
              <a:gd name="connsiteY22" fmla="*/ 407752 h 640125"/>
              <a:gd name="connsiteX23" fmla="*/ 559328 w 671217"/>
              <a:gd name="connsiteY23" fmla="*/ 456894 h 640125"/>
              <a:gd name="connsiteX24" fmla="*/ 619111 w 671217"/>
              <a:gd name="connsiteY24" fmla="*/ 526873 h 640125"/>
              <a:gd name="connsiteX25" fmla="*/ 527970 w 671217"/>
              <a:gd name="connsiteY25" fmla="*/ 617985 h 640125"/>
              <a:gd name="connsiteX26" fmla="*/ 451618 w 671217"/>
              <a:gd name="connsiteY26" fmla="*/ 554468 h 640125"/>
              <a:gd name="connsiteX27" fmla="*/ 464897 w 671217"/>
              <a:gd name="connsiteY27" fmla="*/ 538521 h 640125"/>
              <a:gd name="connsiteX28" fmla="*/ 526666 w 671217"/>
              <a:gd name="connsiteY28" fmla="*/ 589917 h 640125"/>
              <a:gd name="connsiteX29" fmla="*/ 590895 w 671217"/>
              <a:gd name="connsiteY29" fmla="*/ 525717 h 640125"/>
              <a:gd name="connsiteX30" fmla="*/ 534046 w 671217"/>
              <a:gd name="connsiteY30" fmla="*/ 459206 h 640125"/>
              <a:gd name="connsiteX31" fmla="*/ 537781 w 671217"/>
              <a:gd name="connsiteY31" fmla="*/ 452833 h 640125"/>
              <a:gd name="connsiteX32" fmla="*/ 561818 w 671217"/>
              <a:gd name="connsiteY32" fmla="*/ 395362 h 640125"/>
              <a:gd name="connsiteX33" fmla="*/ 563685 w 671217"/>
              <a:gd name="connsiteY33" fmla="*/ 388367 h 640125"/>
              <a:gd name="connsiteX34" fmla="*/ 650589 w 671217"/>
              <a:gd name="connsiteY34" fmla="*/ 380365 h 640125"/>
              <a:gd name="connsiteX35" fmla="*/ 650589 w 671217"/>
              <a:gd name="connsiteY35" fmla="*/ 289579 h 640125"/>
              <a:gd name="connsiteX36" fmla="*/ 564397 w 671217"/>
              <a:gd name="connsiteY36" fmla="*/ 282791 h 640125"/>
              <a:gd name="connsiteX37" fmla="*/ 562559 w 671217"/>
              <a:gd name="connsiteY37" fmla="*/ 275618 h 640125"/>
              <a:gd name="connsiteX38" fmla="*/ 538848 w 671217"/>
              <a:gd name="connsiteY38" fmla="*/ 216902 h 640125"/>
              <a:gd name="connsiteX39" fmla="*/ 535232 w 671217"/>
              <a:gd name="connsiteY39" fmla="*/ 210648 h 640125"/>
              <a:gd name="connsiteX40" fmla="*/ 590154 w 671217"/>
              <a:gd name="connsiteY40" fmla="*/ 144582 h 640125"/>
              <a:gd name="connsiteX41" fmla="*/ 525806 w 671217"/>
              <a:gd name="connsiteY41" fmla="*/ 80383 h 640125"/>
              <a:gd name="connsiteX42" fmla="*/ 461221 w 671217"/>
              <a:gd name="connsiteY42" fmla="*/ 135571 h 640125"/>
              <a:gd name="connsiteX43" fmla="*/ 454908 w 671217"/>
              <a:gd name="connsiteY43" fmla="*/ 131718 h 640125"/>
              <a:gd name="connsiteX44" fmla="*/ 395273 w 671217"/>
              <a:gd name="connsiteY44" fmla="*/ 106525 h 640125"/>
              <a:gd name="connsiteX45" fmla="*/ 388278 w 671217"/>
              <a:gd name="connsiteY45" fmla="*/ 104687 h 640125"/>
              <a:gd name="connsiteX46" fmla="*/ 380543 w 671217"/>
              <a:gd name="connsiteY46" fmla="*/ 20688 h 640125"/>
              <a:gd name="connsiteX47" fmla="*/ 289638 w 671217"/>
              <a:gd name="connsiteY47" fmla="*/ 20688 h 640125"/>
              <a:gd name="connsiteX48" fmla="*/ 282999 w 671217"/>
              <a:gd name="connsiteY48" fmla="*/ 104094 h 640125"/>
              <a:gd name="connsiteX49" fmla="*/ 275796 w 671217"/>
              <a:gd name="connsiteY49" fmla="*/ 105932 h 640125"/>
              <a:gd name="connsiteX50" fmla="*/ 215094 w 671217"/>
              <a:gd name="connsiteY50" fmla="*/ 130977 h 640125"/>
              <a:gd name="connsiteX51" fmla="*/ 208900 w 671217"/>
              <a:gd name="connsiteY51" fmla="*/ 134653 h 640125"/>
              <a:gd name="connsiteX52" fmla="*/ 144671 w 671217"/>
              <a:gd name="connsiteY52" fmla="*/ 81301 h 640125"/>
              <a:gd name="connsiteX53" fmla="*/ 80471 w 671217"/>
              <a:gd name="connsiteY53" fmla="*/ 145471 h 640125"/>
              <a:gd name="connsiteX54" fmla="*/ 134801 w 671217"/>
              <a:gd name="connsiteY54" fmla="*/ 209166 h 640125"/>
              <a:gd name="connsiteX55" fmla="*/ 131066 w 671217"/>
              <a:gd name="connsiteY55" fmla="*/ 215539 h 640125"/>
              <a:gd name="connsiteX56" fmla="*/ 106169 w 671217"/>
              <a:gd name="connsiteY56" fmla="*/ 276182 h 640125"/>
              <a:gd name="connsiteX57" fmla="*/ 104391 w 671217"/>
              <a:gd name="connsiteY57" fmla="*/ 283295 h 640125"/>
              <a:gd name="connsiteX58" fmla="*/ 20807 w 671217"/>
              <a:gd name="connsiteY58" fmla="*/ 290972 h 640125"/>
              <a:gd name="connsiteX59" fmla="*/ 20807 w 671217"/>
              <a:gd name="connsiteY59" fmla="*/ 381758 h 640125"/>
              <a:gd name="connsiteX60" fmla="*/ 105161 w 671217"/>
              <a:gd name="connsiteY60" fmla="*/ 388219 h 640125"/>
              <a:gd name="connsiteX61" fmla="*/ 107058 w 671217"/>
              <a:gd name="connsiteY61" fmla="*/ 395303 h 640125"/>
              <a:gd name="connsiteX62" fmla="*/ 132222 w 671217"/>
              <a:gd name="connsiteY62" fmla="*/ 454582 h 640125"/>
              <a:gd name="connsiteX63" fmla="*/ 135927 w 671217"/>
              <a:gd name="connsiteY63" fmla="*/ 461103 h 640125"/>
              <a:gd name="connsiteX64" fmla="*/ 81450 w 671217"/>
              <a:gd name="connsiteY64" fmla="*/ 526606 h 640125"/>
              <a:gd name="connsiteX65" fmla="*/ 145679 w 671217"/>
              <a:gd name="connsiteY65" fmla="*/ 590806 h 640125"/>
              <a:gd name="connsiteX66" fmla="*/ 205610 w 671217"/>
              <a:gd name="connsiteY66" fmla="*/ 539588 h 640125"/>
              <a:gd name="connsiteX67" fmla="*/ 219066 w 671217"/>
              <a:gd name="connsiteY67" fmla="*/ 555357 h 640125"/>
              <a:gd name="connsiteX68" fmla="*/ 400727 w 671217"/>
              <a:gd name="connsiteY68" fmla="*/ 619378 h 640125"/>
              <a:gd name="connsiteX69" fmla="*/ 274996 w 671217"/>
              <a:gd name="connsiteY69" fmla="*/ 619378 h 640125"/>
              <a:gd name="connsiteX70" fmla="*/ 274996 w 671217"/>
              <a:gd name="connsiteY70" fmla="*/ 640126 h 640125"/>
              <a:gd name="connsiteX71" fmla="*/ 400727 w 671217"/>
              <a:gd name="connsiteY71" fmla="*/ 640126 h 640125"/>
              <a:gd name="connsiteX72" fmla="*/ 272388 w 671217"/>
              <a:gd name="connsiteY72" fmla="*/ 577646 h 640125"/>
              <a:gd name="connsiteX73" fmla="*/ 432441 w 671217"/>
              <a:gd name="connsiteY73" fmla="*/ 577646 h 640125"/>
              <a:gd name="connsiteX74" fmla="*/ 432441 w 671217"/>
              <a:gd name="connsiteY74" fmla="*/ 598393 h 640125"/>
              <a:gd name="connsiteX75" fmla="*/ 243697 w 671217"/>
              <a:gd name="connsiteY75" fmla="*/ 598393 h 640125"/>
              <a:gd name="connsiteX76" fmla="*/ 243697 w 671217"/>
              <a:gd name="connsiteY76" fmla="*/ 577646 h 640125"/>
              <a:gd name="connsiteX77" fmla="*/ 252174 w 671217"/>
              <a:gd name="connsiteY77" fmla="*/ 577646 h 640125"/>
              <a:gd name="connsiteX78" fmla="*/ 251966 w 671217"/>
              <a:gd name="connsiteY78" fmla="*/ 556038 h 640125"/>
              <a:gd name="connsiteX79" fmla="*/ 241118 w 671217"/>
              <a:gd name="connsiteY79" fmla="*/ 556038 h 640125"/>
              <a:gd name="connsiteX80" fmla="*/ 241118 w 671217"/>
              <a:gd name="connsiteY80" fmla="*/ 535291 h 640125"/>
              <a:gd name="connsiteX81" fmla="*/ 250810 w 671217"/>
              <a:gd name="connsiteY81" fmla="*/ 535291 h 640125"/>
              <a:gd name="connsiteX82" fmla="*/ 243548 w 671217"/>
              <a:gd name="connsiteY82" fmla="*/ 501146 h 640125"/>
              <a:gd name="connsiteX83" fmla="*/ 237620 w 671217"/>
              <a:gd name="connsiteY83" fmla="*/ 494003 h 640125"/>
              <a:gd name="connsiteX84" fmla="*/ 176118 w 671217"/>
              <a:gd name="connsiteY84" fmla="*/ 335579 h 640125"/>
              <a:gd name="connsiteX85" fmla="*/ 225646 w 671217"/>
              <a:gd name="connsiteY85" fmla="*/ 232819 h 640125"/>
              <a:gd name="connsiteX86" fmla="*/ 335313 w 671217"/>
              <a:gd name="connsiteY86" fmla="*/ 188626 h 640125"/>
              <a:gd name="connsiteX87" fmla="*/ 335994 w 671217"/>
              <a:gd name="connsiteY87" fmla="*/ 188626 h 640125"/>
              <a:gd name="connsiteX88" fmla="*/ 493825 w 671217"/>
              <a:gd name="connsiteY88" fmla="*/ 335579 h 640125"/>
              <a:gd name="connsiteX89" fmla="*/ 427758 w 671217"/>
              <a:gd name="connsiteY89" fmla="*/ 501146 h 640125"/>
              <a:gd name="connsiteX90" fmla="*/ 418037 w 671217"/>
              <a:gd name="connsiteY90" fmla="*/ 535291 h 640125"/>
              <a:gd name="connsiteX91" fmla="*/ 429655 w 671217"/>
              <a:gd name="connsiteY91" fmla="*/ 535291 h 640125"/>
              <a:gd name="connsiteX92" fmla="*/ 429655 w 671217"/>
              <a:gd name="connsiteY92" fmla="*/ 556038 h 640125"/>
              <a:gd name="connsiteX93" fmla="*/ 272240 w 671217"/>
              <a:gd name="connsiteY93" fmla="*/ 556038 h 640125"/>
              <a:gd name="connsiteX94" fmla="*/ 272388 w 671217"/>
              <a:gd name="connsiteY94" fmla="*/ 577646 h 640125"/>
              <a:gd name="connsiteX95" fmla="*/ 271143 w 671217"/>
              <a:gd name="connsiteY95" fmla="*/ 535202 h 640125"/>
              <a:gd name="connsiteX96" fmla="*/ 299715 w 671217"/>
              <a:gd name="connsiteY96" fmla="*/ 535202 h 640125"/>
              <a:gd name="connsiteX97" fmla="*/ 280776 w 671217"/>
              <a:gd name="connsiteY97" fmla="*/ 377430 h 640125"/>
              <a:gd name="connsiteX98" fmla="*/ 301523 w 671217"/>
              <a:gd name="connsiteY98" fmla="*/ 374970 h 640125"/>
              <a:gd name="connsiteX99" fmla="*/ 320611 w 671217"/>
              <a:gd name="connsiteY99" fmla="*/ 535202 h 640125"/>
              <a:gd name="connsiteX100" fmla="*/ 350755 w 671217"/>
              <a:gd name="connsiteY100" fmla="*/ 535202 h 640125"/>
              <a:gd name="connsiteX101" fmla="*/ 369961 w 671217"/>
              <a:gd name="connsiteY101" fmla="*/ 375148 h 640125"/>
              <a:gd name="connsiteX102" fmla="*/ 390561 w 671217"/>
              <a:gd name="connsiteY102" fmla="*/ 377608 h 640125"/>
              <a:gd name="connsiteX103" fmla="*/ 371621 w 671217"/>
              <a:gd name="connsiteY103" fmla="*/ 535202 h 640125"/>
              <a:gd name="connsiteX104" fmla="*/ 397882 w 671217"/>
              <a:gd name="connsiteY104" fmla="*/ 535202 h 640125"/>
              <a:gd name="connsiteX105" fmla="*/ 412168 w 671217"/>
              <a:gd name="connsiteY105" fmla="*/ 488282 h 640125"/>
              <a:gd name="connsiteX106" fmla="*/ 473640 w 671217"/>
              <a:gd name="connsiteY106" fmla="*/ 335490 h 640125"/>
              <a:gd name="connsiteX107" fmla="*/ 336024 w 671217"/>
              <a:gd name="connsiteY107" fmla="*/ 208722 h 640125"/>
              <a:gd name="connsiteX108" fmla="*/ 335342 w 671217"/>
              <a:gd name="connsiteY108" fmla="*/ 208722 h 640125"/>
              <a:gd name="connsiteX109" fmla="*/ 196333 w 671217"/>
              <a:gd name="connsiteY109" fmla="*/ 335490 h 640125"/>
              <a:gd name="connsiteX110" fmla="*/ 253241 w 671217"/>
              <a:gd name="connsiteY110" fmla="*/ 481050 h 640125"/>
              <a:gd name="connsiteX111" fmla="*/ 259168 w 671217"/>
              <a:gd name="connsiteY111" fmla="*/ 488282 h 640125"/>
              <a:gd name="connsiteX112" fmla="*/ 271143 w 671217"/>
              <a:gd name="connsiteY112" fmla="*/ 535202 h 64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71217" h="640125">
                <a:moveTo>
                  <a:pt x="144434" y="619023"/>
                </a:moveTo>
                <a:lnTo>
                  <a:pt x="53292" y="527881"/>
                </a:lnTo>
                <a:lnTo>
                  <a:pt x="110645" y="458969"/>
                </a:lnTo>
                <a:cubicBezTo>
                  <a:pt x="101540" y="442747"/>
                  <a:pt x="94254" y="425571"/>
                  <a:pt x="88919" y="407752"/>
                </a:cubicBezTo>
                <a:lnTo>
                  <a:pt x="0" y="400786"/>
                </a:lnTo>
                <a:lnTo>
                  <a:pt x="0" y="271884"/>
                </a:lnTo>
                <a:lnTo>
                  <a:pt x="87911" y="263822"/>
                </a:lnTo>
                <a:cubicBezTo>
                  <a:pt x="93096" y="245585"/>
                  <a:pt x="100314" y="227985"/>
                  <a:pt x="109429" y="211360"/>
                </a:cubicBezTo>
                <a:lnTo>
                  <a:pt x="52255" y="144345"/>
                </a:lnTo>
                <a:lnTo>
                  <a:pt x="143367" y="53203"/>
                </a:lnTo>
                <a:lnTo>
                  <a:pt x="211034" y="109518"/>
                </a:lnTo>
                <a:cubicBezTo>
                  <a:pt x="227679" y="100361"/>
                  <a:pt x="245294" y="93094"/>
                  <a:pt x="263555" y="87852"/>
                </a:cubicBezTo>
                <a:lnTo>
                  <a:pt x="270461" y="0"/>
                </a:lnTo>
                <a:lnTo>
                  <a:pt x="399364" y="0"/>
                </a:lnTo>
                <a:lnTo>
                  <a:pt x="407485" y="88444"/>
                </a:lnTo>
                <a:cubicBezTo>
                  <a:pt x="425390" y="93775"/>
                  <a:pt x="442658" y="101061"/>
                  <a:pt x="458969" y="110170"/>
                </a:cubicBezTo>
                <a:lnTo>
                  <a:pt x="526932" y="52077"/>
                </a:lnTo>
                <a:lnTo>
                  <a:pt x="617926" y="143278"/>
                </a:lnTo>
                <a:lnTo>
                  <a:pt x="560069" y="212871"/>
                </a:lnTo>
                <a:cubicBezTo>
                  <a:pt x="568700" y="228880"/>
                  <a:pt x="575580" y="245774"/>
                  <a:pt x="580580" y="263259"/>
                </a:cubicBezTo>
                <a:lnTo>
                  <a:pt x="671218" y="270372"/>
                </a:lnTo>
                <a:lnTo>
                  <a:pt x="671218" y="399245"/>
                </a:lnTo>
                <a:lnTo>
                  <a:pt x="579869" y="407752"/>
                </a:lnTo>
                <a:cubicBezTo>
                  <a:pt x="574783" y="424815"/>
                  <a:pt x="567897" y="441289"/>
                  <a:pt x="559328" y="456894"/>
                </a:cubicBezTo>
                <a:lnTo>
                  <a:pt x="619111" y="526873"/>
                </a:lnTo>
                <a:lnTo>
                  <a:pt x="527970" y="617985"/>
                </a:lnTo>
                <a:lnTo>
                  <a:pt x="451618" y="554468"/>
                </a:lnTo>
                <a:lnTo>
                  <a:pt x="464897" y="538521"/>
                </a:lnTo>
                <a:lnTo>
                  <a:pt x="526666" y="589917"/>
                </a:lnTo>
                <a:lnTo>
                  <a:pt x="590895" y="525717"/>
                </a:lnTo>
                <a:lnTo>
                  <a:pt x="534046" y="459206"/>
                </a:lnTo>
                <a:lnTo>
                  <a:pt x="537781" y="452833"/>
                </a:lnTo>
                <a:cubicBezTo>
                  <a:pt x="548344" y="434845"/>
                  <a:pt x="556430" y="415514"/>
                  <a:pt x="561818" y="395362"/>
                </a:cubicBezTo>
                <a:lnTo>
                  <a:pt x="563685" y="388367"/>
                </a:lnTo>
                <a:lnTo>
                  <a:pt x="650589" y="380365"/>
                </a:lnTo>
                <a:lnTo>
                  <a:pt x="650589" y="289579"/>
                </a:lnTo>
                <a:lnTo>
                  <a:pt x="564397" y="282791"/>
                </a:lnTo>
                <a:lnTo>
                  <a:pt x="562559" y="275618"/>
                </a:lnTo>
                <a:cubicBezTo>
                  <a:pt x="557352" y="255063"/>
                  <a:pt x="549373" y="235312"/>
                  <a:pt x="538848" y="216902"/>
                </a:cubicBezTo>
                <a:lnTo>
                  <a:pt x="535232" y="210648"/>
                </a:lnTo>
                <a:lnTo>
                  <a:pt x="590154" y="144582"/>
                </a:lnTo>
                <a:lnTo>
                  <a:pt x="525806" y="80383"/>
                </a:lnTo>
                <a:lnTo>
                  <a:pt x="461221" y="135571"/>
                </a:lnTo>
                <a:lnTo>
                  <a:pt x="454908" y="131718"/>
                </a:lnTo>
                <a:cubicBezTo>
                  <a:pt x="436295" y="120597"/>
                  <a:pt x="416223" y="112118"/>
                  <a:pt x="395273" y="106525"/>
                </a:cubicBezTo>
                <a:lnTo>
                  <a:pt x="388278" y="104687"/>
                </a:lnTo>
                <a:lnTo>
                  <a:pt x="380543" y="20688"/>
                </a:lnTo>
                <a:lnTo>
                  <a:pt x="289638" y="20688"/>
                </a:lnTo>
                <a:lnTo>
                  <a:pt x="282999" y="104094"/>
                </a:lnTo>
                <a:lnTo>
                  <a:pt x="275796" y="105932"/>
                </a:lnTo>
                <a:cubicBezTo>
                  <a:pt x="254485" y="111388"/>
                  <a:pt x="234052" y="119819"/>
                  <a:pt x="215094" y="130977"/>
                </a:cubicBezTo>
                <a:lnTo>
                  <a:pt x="208900" y="134653"/>
                </a:lnTo>
                <a:lnTo>
                  <a:pt x="144671" y="81301"/>
                </a:lnTo>
                <a:lnTo>
                  <a:pt x="80471" y="145471"/>
                </a:lnTo>
                <a:lnTo>
                  <a:pt x="134801" y="209166"/>
                </a:lnTo>
                <a:lnTo>
                  <a:pt x="131066" y="215539"/>
                </a:lnTo>
                <a:cubicBezTo>
                  <a:pt x="119950" y="234479"/>
                  <a:pt x="111568" y="254894"/>
                  <a:pt x="106169" y="276182"/>
                </a:cubicBezTo>
                <a:lnTo>
                  <a:pt x="104391" y="283295"/>
                </a:lnTo>
                <a:lnTo>
                  <a:pt x="20807" y="290972"/>
                </a:lnTo>
                <a:lnTo>
                  <a:pt x="20807" y="381758"/>
                </a:lnTo>
                <a:lnTo>
                  <a:pt x="105161" y="388219"/>
                </a:lnTo>
                <a:lnTo>
                  <a:pt x="107058" y="395303"/>
                </a:lnTo>
                <a:cubicBezTo>
                  <a:pt x="112662" y="416134"/>
                  <a:pt x="121131" y="436081"/>
                  <a:pt x="132222" y="454582"/>
                </a:cubicBezTo>
                <a:lnTo>
                  <a:pt x="135927" y="461103"/>
                </a:lnTo>
                <a:lnTo>
                  <a:pt x="81450" y="526606"/>
                </a:lnTo>
                <a:lnTo>
                  <a:pt x="145679" y="590806"/>
                </a:lnTo>
                <a:lnTo>
                  <a:pt x="205610" y="539588"/>
                </a:lnTo>
                <a:lnTo>
                  <a:pt x="219066" y="555357"/>
                </a:lnTo>
                <a:close/>
                <a:moveTo>
                  <a:pt x="400727" y="619378"/>
                </a:moveTo>
                <a:lnTo>
                  <a:pt x="274996" y="619378"/>
                </a:lnTo>
                <a:lnTo>
                  <a:pt x="274996" y="640126"/>
                </a:lnTo>
                <a:lnTo>
                  <a:pt x="400727" y="640126"/>
                </a:lnTo>
                <a:close/>
                <a:moveTo>
                  <a:pt x="272388" y="577646"/>
                </a:moveTo>
                <a:lnTo>
                  <a:pt x="432441" y="577646"/>
                </a:lnTo>
                <a:lnTo>
                  <a:pt x="432441" y="598393"/>
                </a:lnTo>
                <a:lnTo>
                  <a:pt x="243697" y="598393"/>
                </a:lnTo>
                <a:lnTo>
                  <a:pt x="243697" y="577646"/>
                </a:lnTo>
                <a:lnTo>
                  <a:pt x="252174" y="577646"/>
                </a:lnTo>
                <a:cubicBezTo>
                  <a:pt x="252174" y="570473"/>
                  <a:pt x="252174" y="563152"/>
                  <a:pt x="251966" y="556038"/>
                </a:cubicBezTo>
                <a:lnTo>
                  <a:pt x="241118" y="556038"/>
                </a:lnTo>
                <a:lnTo>
                  <a:pt x="241118" y="535291"/>
                </a:lnTo>
                <a:lnTo>
                  <a:pt x="250810" y="535291"/>
                </a:lnTo>
                <a:cubicBezTo>
                  <a:pt x="249417" y="518604"/>
                  <a:pt x="246987" y="505355"/>
                  <a:pt x="243548" y="501146"/>
                </a:cubicBezTo>
                <a:lnTo>
                  <a:pt x="237620" y="494003"/>
                </a:lnTo>
                <a:cubicBezTo>
                  <a:pt x="207418" y="457368"/>
                  <a:pt x="176118" y="419607"/>
                  <a:pt x="176118" y="335579"/>
                </a:cubicBezTo>
                <a:cubicBezTo>
                  <a:pt x="176118" y="298856"/>
                  <a:pt x="194169" y="261480"/>
                  <a:pt x="225646" y="232819"/>
                </a:cubicBezTo>
                <a:cubicBezTo>
                  <a:pt x="256590" y="204721"/>
                  <a:pt x="296574" y="188626"/>
                  <a:pt x="335313" y="188626"/>
                </a:cubicBezTo>
                <a:lnTo>
                  <a:pt x="335994" y="188626"/>
                </a:lnTo>
                <a:cubicBezTo>
                  <a:pt x="418600" y="188626"/>
                  <a:pt x="493825" y="258665"/>
                  <a:pt x="493825" y="335579"/>
                </a:cubicBezTo>
                <a:cubicBezTo>
                  <a:pt x="493825" y="410093"/>
                  <a:pt x="462081" y="459176"/>
                  <a:pt x="427758" y="501146"/>
                </a:cubicBezTo>
                <a:cubicBezTo>
                  <a:pt x="424587" y="505058"/>
                  <a:pt x="419104" y="518574"/>
                  <a:pt x="418037" y="535291"/>
                </a:cubicBezTo>
                <a:lnTo>
                  <a:pt x="429655" y="535291"/>
                </a:lnTo>
                <a:lnTo>
                  <a:pt x="429655" y="556038"/>
                </a:lnTo>
                <a:lnTo>
                  <a:pt x="272240" y="556038"/>
                </a:lnTo>
                <a:cubicBezTo>
                  <a:pt x="272477" y="564012"/>
                  <a:pt x="272477" y="571481"/>
                  <a:pt x="272388" y="577646"/>
                </a:cubicBezTo>
                <a:close/>
                <a:moveTo>
                  <a:pt x="271143" y="535202"/>
                </a:moveTo>
                <a:lnTo>
                  <a:pt x="299715" y="535202"/>
                </a:lnTo>
                <a:lnTo>
                  <a:pt x="280776" y="377430"/>
                </a:lnTo>
                <a:lnTo>
                  <a:pt x="301523" y="374970"/>
                </a:lnTo>
                <a:lnTo>
                  <a:pt x="320611" y="535202"/>
                </a:lnTo>
                <a:lnTo>
                  <a:pt x="350755" y="535202"/>
                </a:lnTo>
                <a:lnTo>
                  <a:pt x="369961" y="375148"/>
                </a:lnTo>
                <a:lnTo>
                  <a:pt x="390561" y="377608"/>
                </a:lnTo>
                <a:lnTo>
                  <a:pt x="371621" y="535202"/>
                </a:lnTo>
                <a:lnTo>
                  <a:pt x="397882" y="535202"/>
                </a:lnTo>
                <a:cubicBezTo>
                  <a:pt x="398919" y="514721"/>
                  <a:pt x="405469" y="496463"/>
                  <a:pt x="412168" y="488282"/>
                </a:cubicBezTo>
                <a:cubicBezTo>
                  <a:pt x="444090" y="449217"/>
                  <a:pt x="473640" y="403661"/>
                  <a:pt x="473640" y="335490"/>
                </a:cubicBezTo>
                <a:cubicBezTo>
                  <a:pt x="473640" y="270283"/>
                  <a:pt x="406774" y="208722"/>
                  <a:pt x="336024" y="208722"/>
                </a:cubicBezTo>
                <a:lnTo>
                  <a:pt x="335342" y="208722"/>
                </a:lnTo>
                <a:cubicBezTo>
                  <a:pt x="263881" y="208722"/>
                  <a:pt x="196333" y="270343"/>
                  <a:pt x="196333" y="335490"/>
                </a:cubicBezTo>
                <a:cubicBezTo>
                  <a:pt x="196333" y="412109"/>
                  <a:pt x="223957" y="445601"/>
                  <a:pt x="253241" y="481050"/>
                </a:cubicBezTo>
                <a:lnTo>
                  <a:pt x="259168" y="488282"/>
                </a:lnTo>
                <a:cubicBezTo>
                  <a:pt x="266163" y="496878"/>
                  <a:pt x="269572" y="515758"/>
                  <a:pt x="271143" y="535202"/>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 name="Graphic 127" descr="Pencil icon">
            <a:extLst>
              <a:ext uri="{FF2B5EF4-FFF2-40B4-BE49-F238E27FC236}">
                <a16:creationId xmlns:a16="http://schemas.microsoft.com/office/drawing/2014/main" id="{D3266CC8-BC19-7482-65DC-08324F426BAF}"/>
              </a:ext>
            </a:extLst>
          </p:cNvPr>
          <p:cNvSpPr>
            <a:spLocks noChangeAspect="1"/>
          </p:cNvSpPr>
          <p:nvPr/>
        </p:nvSpPr>
        <p:spPr>
          <a:xfrm>
            <a:off x="460895" y="3448057"/>
            <a:ext cx="400346" cy="448741"/>
          </a:xfrm>
          <a:custGeom>
            <a:avLst/>
            <a:gdLst>
              <a:gd name="connsiteX0" fmla="*/ 463118 w 599727"/>
              <a:gd name="connsiteY0" fmla="*/ 315009 h 672225"/>
              <a:gd name="connsiteX1" fmla="*/ 484074 w 599727"/>
              <a:gd name="connsiteY1" fmla="*/ 315009 h 672225"/>
              <a:gd name="connsiteX2" fmla="*/ 484074 w 599727"/>
              <a:gd name="connsiteY2" fmla="*/ 671455 h 672225"/>
              <a:gd name="connsiteX3" fmla="*/ 0 w 599727"/>
              <a:gd name="connsiteY3" fmla="*/ 672226 h 672225"/>
              <a:gd name="connsiteX4" fmla="*/ 0 w 599727"/>
              <a:gd name="connsiteY4" fmla="*/ 167879 h 672225"/>
              <a:gd name="connsiteX5" fmla="*/ 20955 w 599727"/>
              <a:gd name="connsiteY5" fmla="*/ 167879 h 672225"/>
              <a:gd name="connsiteX6" fmla="*/ 20955 w 599727"/>
              <a:gd name="connsiteY6" fmla="*/ 651004 h 672225"/>
              <a:gd name="connsiteX7" fmla="*/ 463118 w 599727"/>
              <a:gd name="connsiteY7" fmla="*/ 650322 h 672225"/>
              <a:gd name="connsiteX8" fmla="*/ 462615 w 599727"/>
              <a:gd name="connsiteY8" fmla="*/ 83969 h 672225"/>
              <a:gd name="connsiteX9" fmla="*/ 483540 w 599727"/>
              <a:gd name="connsiteY9" fmla="*/ 83969 h 672225"/>
              <a:gd name="connsiteX10" fmla="*/ 483540 w 599727"/>
              <a:gd name="connsiteY10" fmla="*/ 0 h 672225"/>
              <a:gd name="connsiteX11" fmla="*/ 179053 w 599727"/>
              <a:gd name="connsiteY11" fmla="*/ 0 h 672225"/>
              <a:gd name="connsiteX12" fmla="*/ 179053 w 599727"/>
              <a:gd name="connsiteY12" fmla="*/ 20926 h 672225"/>
              <a:gd name="connsiteX13" fmla="*/ 462615 w 599727"/>
              <a:gd name="connsiteY13" fmla="*/ 20926 h 672225"/>
              <a:gd name="connsiteX14" fmla="*/ 158009 w 599727"/>
              <a:gd name="connsiteY14" fmla="*/ 147131 h 672225"/>
              <a:gd name="connsiteX15" fmla="*/ 474 w 599727"/>
              <a:gd name="connsiteY15" fmla="*/ 147131 h 672225"/>
              <a:gd name="connsiteX16" fmla="*/ 158009 w 599727"/>
              <a:gd name="connsiteY16" fmla="*/ 119 h 672225"/>
              <a:gd name="connsiteX17" fmla="*/ 137083 w 599727"/>
              <a:gd name="connsiteY17" fmla="*/ 48135 h 672225"/>
              <a:gd name="connsiteX18" fmla="*/ 53588 w 599727"/>
              <a:gd name="connsiteY18" fmla="*/ 126057 h 672225"/>
              <a:gd name="connsiteX19" fmla="*/ 137083 w 599727"/>
              <a:gd name="connsiteY19" fmla="*/ 126057 h 672225"/>
              <a:gd name="connsiteX20" fmla="*/ 221497 w 599727"/>
              <a:gd name="connsiteY20" fmla="*/ 525065 h 672225"/>
              <a:gd name="connsiteX21" fmla="*/ 126650 w 599727"/>
              <a:gd name="connsiteY21" fmla="*/ 546080 h 672225"/>
              <a:gd name="connsiteX22" fmla="*/ 147398 w 599727"/>
              <a:gd name="connsiteY22" fmla="*/ 450818 h 672225"/>
              <a:gd name="connsiteX23" fmla="*/ 525628 w 599727"/>
              <a:gd name="connsiteY23" fmla="*/ 72439 h 672225"/>
              <a:gd name="connsiteX24" fmla="*/ 599727 w 599727"/>
              <a:gd name="connsiteY24" fmla="*/ 146538 h 672225"/>
              <a:gd name="connsiteX25" fmla="*/ 221497 w 599727"/>
              <a:gd name="connsiteY25" fmla="*/ 525065 h 672225"/>
              <a:gd name="connsiteX26" fmla="*/ 510542 w 599727"/>
              <a:gd name="connsiteY26" fmla="*/ 117136 h 672225"/>
              <a:gd name="connsiteX27" fmla="*/ 555179 w 599727"/>
              <a:gd name="connsiteY27" fmla="*/ 161773 h 672225"/>
              <a:gd name="connsiteX28" fmla="*/ 570265 w 599727"/>
              <a:gd name="connsiteY28" fmla="*/ 146686 h 672225"/>
              <a:gd name="connsiteX29" fmla="*/ 525628 w 599727"/>
              <a:gd name="connsiteY29" fmla="*/ 102049 h 672225"/>
              <a:gd name="connsiteX30" fmla="*/ 472366 w 599727"/>
              <a:gd name="connsiteY30" fmla="*/ 155282 h 672225"/>
              <a:gd name="connsiteX31" fmla="*/ 517033 w 599727"/>
              <a:gd name="connsiteY31" fmla="*/ 199949 h 672225"/>
              <a:gd name="connsiteX32" fmla="*/ 540389 w 599727"/>
              <a:gd name="connsiteY32" fmla="*/ 176593 h 672225"/>
              <a:gd name="connsiteX33" fmla="*/ 495722 w 599727"/>
              <a:gd name="connsiteY33" fmla="*/ 131926 h 672225"/>
              <a:gd name="connsiteX34" fmla="*/ 457546 w 599727"/>
              <a:gd name="connsiteY34" fmla="*/ 170102 h 672225"/>
              <a:gd name="connsiteX35" fmla="*/ 176859 w 599727"/>
              <a:gd name="connsiteY35" fmla="*/ 450818 h 672225"/>
              <a:gd name="connsiteX36" fmla="*/ 221497 w 599727"/>
              <a:gd name="connsiteY36" fmla="*/ 495455 h 672225"/>
              <a:gd name="connsiteX37" fmla="*/ 502213 w 599727"/>
              <a:gd name="connsiteY37" fmla="*/ 214739 h 672225"/>
              <a:gd name="connsiteX38" fmla="*/ 164589 w 599727"/>
              <a:gd name="connsiteY38" fmla="*/ 468454 h 672225"/>
              <a:gd name="connsiteX39" fmla="*/ 153355 w 599727"/>
              <a:gd name="connsiteY39" fmla="*/ 518841 h 672225"/>
              <a:gd name="connsiteX40" fmla="*/ 203416 w 599727"/>
              <a:gd name="connsiteY40" fmla="*/ 507163 h 67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9727" h="672225">
                <a:moveTo>
                  <a:pt x="463118" y="315009"/>
                </a:moveTo>
                <a:lnTo>
                  <a:pt x="484074" y="315009"/>
                </a:lnTo>
                <a:lnTo>
                  <a:pt x="484074" y="671455"/>
                </a:lnTo>
                <a:lnTo>
                  <a:pt x="0" y="672226"/>
                </a:lnTo>
                <a:lnTo>
                  <a:pt x="0" y="167879"/>
                </a:lnTo>
                <a:lnTo>
                  <a:pt x="20955" y="167879"/>
                </a:lnTo>
                <a:lnTo>
                  <a:pt x="20955" y="651004"/>
                </a:lnTo>
                <a:lnTo>
                  <a:pt x="463118" y="650322"/>
                </a:lnTo>
                <a:close/>
                <a:moveTo>
                  <a:pt x="462615" y="83969"/>
                </a:moveTo>
                <a:lnTo>
                  <a:pt x="483540" y="83969"/>
                </a:lnTo>
                <a:lnTo>
                  <a:pt x="483540" y="0"/>
                </a:lnTo>
                <a:lnTo>
                  <a:pt x="179053" y="0"/>
                </a:lnTo>
                <a:lnTo>
                  <a:pt x="179053" y="20926"/>
                </a:lnTo>
                <a:lnTo>
                  <a:pt x="462615" y="20926"/>
                </a:lnTo>
                <a:close/>
                <a:moveTo>
                  <a:pt x="158009" y="147131"/>
                </a:moveTo>
                <a:lnTo>
                  <a:pt x="474" y="147131"/>
                </a:lnTo>
                <a:lnTo>
                  <a:pt x="158009" y="119"/>
                </a:lnTo>
                <a:close/>
                <a:moveTo>
                  <a:pt x="137083" y="48135"/>
                </a:moveTo>
                <a:lnTo>
                  <a:pt x="53588" y="126057"/>
                </a:lnTo>
                <a:lnTo>
                  <a:pt x="137083" y="126057"/>
                </a:lnTo>
                <a:close/>
                <a:moveTo>
                  <a:pt x="221497" y="525065"/>
                </a:moveTo>
                <a:lnTo>
                  <a:pt x="126650" y="546080"/>
                </a:lnTo>
                <a:lnTo>
                  <a:pt x="147398" y="450818"/>
                </a:lnTo>
                <a:lnTo>
                  <a:pt x="525628" y="72439"/>
                </a:lnTo>
                <a:lnTo>
                  <a:pt x="599727" y="146538"/>
                </a:lnTo>
                <a:lnTo>
                  <a:pt x="221497" y="525065"/>
                </a:lnTo>
                <a:close/>
                <a:moveTo>
                  <a:pt x="510542" y="117136"/>
                </a:moveTo>
                <a:lnTo>
                  <a:pt x="555179" y="161773"/>
                </a:lnTo>
                <a:lnTo>
                  <a:pt x="570265" y="146686"/>
                </a:lnTo>
                <a:lnTo>
                  <a:pt x="525628" y="102049"/>
                </a:lnTo>
                <a:close/>
                <a:moveTo>
                  <a:pt x="472366" y="155282"/>
                </a:moveTo>
                <a:lnTo>
                  <a:pt x="517033" y="199949"/>
                </a:lnTo>
                <a:lnTo>
                  <a:pt x="540389" y="176593"/>
                </a:lnTo>
                <a:lnTo>
                  <a:pt x="495722" y="131926"/>
                </a:lnTo>
                <a:close/>
                <a:moveTo>
                  <a:pt x="457546" y="170102"/>
                </a:moveTo>
                <a:lnTo>
                  <a:pt x="176859" y="450818"/>
                </a:lnTo>
                <a:lnTo>
                  <a:pt x="221497" y="495455"/>
                </a:lnTo>
                <a:lnTo>
                  <a:pt x="502213" y="214739"/>
                </a:lnTo>
                <a:close/>
                <a:moveTo>
                  <a:pt x="164589" y="468454"/>
                </a:moveTo>
                <a:lnTo>
                  <a:pt x="153355" y="518841"/>
                </a:lnTo>
                <a:lnTo>
                  <a:pt x="203416" y="507163"/>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9" name="Graphic 130" descr="Calendar icon">
            <a:extLst>
              <a:ext uri="{FF2B5EF4-FFF2-40B4-BE49-F238E27FC236}">
                <a16:creationId xmlns:a16="http://schemas.microsoft.com/office/drawing/2014/main" id="{1D42083B-23B4-0169-5859-0A725DB60CFF}"/>
              </a:ext>
            </a:extLst>
          </p:cNvPr>
          <p:cNvSpPr>
            <a:spLocks noChangeAspect="1"/>
          </p:cNvSpPr>
          <p:nvPr/>
        </p:nvSpPr>
        <p:spPr>
          <a:xfrm>
            <a:off x="1115875" y="3448700"/>
            <a:ext cx="441559" cy="447455"/>
          </a:xfrm>
          <a:custGeom>
            <a:avLst/>
            <a:gdLst>
              <a:gd name="connsiteX0" fmla="*/ 323575 w 661466"/>
              <a:gd name="connsiteY0" fmla="*/ 567568 h 670299"/>
              <a:gd name="connsiteX1" fmla="*/ 323575 w 661466"/>
              <a:gd name="connsiteY1" fmla="*/ 588494 h 670299"/>
              <a:gd name="connsiteX2" fmla="*/ 31507 w 661466"/>
              <a:gd name="connsiteY2" fmla="*/ 588494 h 670299"/>
              <a:gd name="connsiteX3" fmla="*/ 31507 w 661466"/>
              <a:gd name="connsiteY3" fmla="*/ 210174 h 670299"/>
              <a:gd name="connsiteX4" fmla="*/ 0 w 661466"/>
              <a:gd name="connsiteY4" fmla="*/ 210174 h 670299"/>
              <a:gd name="connsiteX5" fmla="*/ 0 w 661466"/>
              <a:gd name="connsiteY5" fmla="*/ 52788 h 670299"/>
              <a:gd name="connsiteX6" fmla="*/ 118558 w 661466"/>
              <a:gd name="connsiteY6" fmla="*/ 52788 h 670299"/>
              <a:gd name="connsiteX7" fmla="*/ 118558 w 661466"/>
              <a:gd name="connsiteY7" fmla="*/ 73743 h 670299"/>
              <a:gd name="connsiteX8" fmla="*/ 21044 w 661466"/>
              <a:gd name="connsiteY8" fmla="*/ 73743 h 670299"/>
              <a:gd name="connsiteX9" fmla="*/ 21044 w 661466"/>
              <a:gd name="connsiteY9" fmla="*/ 189338 h 670299"/>
              <a:gd name="connsiteX10" fmla="*/ 31625 w 661466"/>
              <a:gd name="connsiteY10" fmla="*/ 189338 h 670299"/>
              <a:gd name="connsiteX11" fmla="*/ 31625 w 661466"/>
              <a:gd name="connsiteY11" fmla="*/ 189338 h 670299"/>
              <a:gd name="connsiteX12" fmla="*/ 640511 w 661466"/>
              <a:gd name="connsiteY12" fmla="*/ 189338 h 670299"/>
              <a:gd name="connsiteX13" fmla="*/ 640511 w 661466"/>
              <a:gd name="connsiteY13" fmla="*/ 73891 h 670299"/>
              <a:gd name="connsiteX14" fmla="*/ 566768 w 661466"/>
              <a:gd name="connsiteY14" fmla="*/ 73891 h 670299"/>
              <a:gd name="connsiteX15" fmla="*/ 566768 w 661466"/>
              <a:gd name="connsiteY15" fmla="*/ 137053 h 670299"/>
              <a:gd name="connsiteX16" fmla="*/ 503873 w 661466"/>
              <a:gd name="connsiteY16" fmla="*/ 137053 h 670299"/>
              <a:gd name="connsiteX17" fmla="*/ 503873 w 661466"/>
              <a:gd name="connsiteY17" fmla="*/ 116128 h 670299"/>
              <a:gd name="connsiteX18" fmla="*/ 545842 w 661466"/>
              <a:gd name="connsiteY18" fmla="*/ 116128 h 670299"/>
              <a:gd name="connsiteX19" fmla="*/ 545842 w 661466"/>
              <a:gd name="connsiteY19" fmla="*/ 21281 h 670299"/>
              <a:gd name="connsiteX20" fmla="*/ 503873 w 661466"/>
              <a:gd name="connsiteY20" fmla="*/ 21281 h 670299"/>
              <a:gd name="connsiteX21" fmla="*/ 503873 w 661466"/>
              <a:gd name="connsiteY21" fmla="*/ 296 h 670299"/>
              <a:gd name="connsiteX22" fmla="*/ 566768 w 661466"/>
              <a:gd name="connsiteY22" fmla="*/ 296 h 670299"/>
              <a:gd name="connsiteX23" fmla="*/ 566768 w 661466"/>
              <a:gd name="connsiteY23" fmla="*/ 52788 h 670299"/>
              <a:gd name="connsiteX24" fmla="*/ 661259 w 661466"/>
              <a:gd name="connsiteY24" fmla="*/ 52788 h 670299"/>
              <a:gd name="connsiteX25" fmla="*/ 661466 w 661466"/>
              <a:gd name="connsiteY25" fmla="*/ 210115 h 670299"/>
              <a:gd name="connsiteX26" fmla="*/ 639533 w 661466"/>
              <a:gd name="connsiteY26" fmla="*/ 210115 h 670299"/>
              <a:gd name="connsiteX27" fmla="*/ 639533 w 661466"/>
              <a:gd name="connsiteY27" fmla="*/ 378320 h 670299"/>
              <a:gd name="connsiteX28" fmla="*/ 618608 w 661466"/>
              <a:gd name="connsiteY28" fmla="*/ 378320 h 670299"/>
              <a:gd name="connsiteX29" fmla="*/ 618608 w 661466"/>
              <a:gd name="connsiteY29" fmla="*/ 210115 h 670299"/>
              <a:gd name="connsiteX30" fmla="*/ 52432 w 661466"/>
              <a:gd name="connsiteY30" fmla="*/ 210115 h 670299"/>
              <a:gd name="connsiteX31" fmla="*/ 52432 w 661466"/>
              <a:gd name="connsiteY31" fmla="*/ 567568 h 670299"/>
              <a:gd name="connsiteX32" fmla="*/ 420052 w 661466"/>
              <a:gd name="connsiteY32" fmla="*/ 137261 h 670299"/>
              <a:gd name="connsiteX33" fmla="*/ 420052 w 661466"/>
              <a:gd name="connsiteY33" fmla="*/ 116306 h 670299"/>
              <a:gd name="connsiteX34" fmla="*/ 272773 w 661466"/>
              <a:gd name="connsiteY34" fmla="*/ 116306 h 670299"/>
              <a:gd name="connsiteX35" fmla="*/ 272773 w 661466"/>
              <a:gd name="connsiteY35" fmla="*/ 137261 h 670299"/>
              <a:gd name="connsiteX36" fmla="*/ 188863 w 661466"/>
              <a:gd name="connsiteY36" fmla="*/ 73743 h 670299"/>
              <a:gd name="connsiteX37" fmla="*/ 503339 w 661466"/>
              <a:gd name="connsiteY37" fmla="*/ 73743 h 670299"/>
              <a:gd name="connsiteX38" fmla="*/ 503339 w 661466"/>
              <a:gd name="connsiteY38" fmla="*/ 52788 h 670299"/>
              <a:gd name="connsiteX39" fmla="*/ 188982 w 661466"/>
              <a:gd name="connsiteY39" fmla="*/ 52788 h 670299"/>
              <a:gd name="connsiteX40" fmla="*/ 188982 w 661466"/>
              <a:gd name="connsiteY40" fmla="*/ 0 h 670299"/>
              <a:gd name="connsiteX41" fmla="*/ 126057 w 661466"/>
              <a:gd name="connsiteY41" fmla="*/ 0 h 670299"/>
              <a:gd name="connsiteX42" fmla="*/ 126057 w 661466"/>
              <a:gd name="connsiteY42" fmla="*/ 20926 h 670299"/>
              <a:gd name="connsiteX43" fmla="*/ 168056 w 661466"/>
              <a:gd name="connsiteY43" fmla="*/ 20926 h 670299"/>
              <a:gd name="connsiteX44" fmla="*/ 168056 w 661466"/>
              <a:gd name="connsiteY44" fmla="*/ 52788 h 670299"/>
              <a:gd name="connsiteX45" fmla="*/ 167553 w 661466"/>
              <a:gd name="connsiteY45" fmla="*/ 52788 h 670299"/>
              <a:gd name="connsiteX46" fmla="*/ 167553 w 661466"/>
              <a:gd name="connsiteY46" fmla="*/ 73743 h 670299"/>
              <a:gd name="connsiteX47" fmla="*/ 168056 w 661466"/>
              <a:gd name="connsiteY47" fmla="*/ 73743 h 670299"/>
              <a:gd name="connsiteX48" fmla="*/ 168056 w 661466"/>
              <a:gd name="connsiteY48" fmla="*/ 115831 h 670299"/>
              <a:gd name="connsiteX49" fmla="*/ 126057 w 661466"/>
              <a:gd name="connsiteY49" fmla="*/ 115831 h 670299"/>
              <a:gd name="connsiteX50" fmla="*/ 126057 w 661466"/>
              <a:gd name="connsiteY50" fmla="*/ 136757 h 670299"/>
              <a:gd name="connsiteX51" fmla="*/ 188982 w 661466"/>
              <a:gd name="connsiteY51" fmla="*/ 136757 h 670299"/>
              <a:gd name="connsiteX52" fmla="*/ 471566 w 661466"/>
              <a:gd name="connsiteY52" fmla="*/ 542849 h 670299"/>
              <a:gd name="connsiteX53" fmla="*/ 442667 w 661466"/>
              <a:gd name="connsiteY53" fmla="*/ 513950 h 670299"/>
              <a:gd name="connsiteX54" fmla="*/ 427847 w 661466"/>
              <a:gd name="connsiteY54" fmla="*/ 528770 h 670299"/>
              <a:gd name="connsiteX55" fmla="*/ 471358 w 661466"/>
              <a:gd name="connsiteY55" fmla="*/ 572311 h 670299"/>
              <a:gd name="connsiteX56" fmla="*/ 574504 w 661466"/>
              <a:gd name="connsiteY56" fmla="*/ 471536 h 670299"/>
              <a:gd name="connsiteX57" fmla="*/ 559862 w 661466"/>
              <a:gd name="connsiteY57" fmla="*/ 456568 h 670299"/>
              <a:gd name="connsiteX58" fmla="*/ 651182 w 661466"/>
              <a:gd name="connsiteY58" fmla="*/ 519137 h 670299"/>
              <a:gd name="connsiteX59" fmla="*/ 500020 w 661466"/>
              <a:gd name="connsiteY59" fmla="*/ 670299 h 670299"/>
              <a:gd name="connsiteX60" fmla="*/ 348858 w 661466"/>
              <a:gd name="connsiteY60" fmla="*/ 519137 h 670299"/>
              <a:gd name="connsiteX61" fmla="*/ 500020 w 661466"/>
              <a:gd name="connsiteY61" fmla="*/ 367975 h 670299"/>
              <a:gd name="connsiteX62" fmla="*/ 651063 w 661466"/>
              <a:gd name="connsiteY62" fmla="*/ 519167 h 670299"/>
              <a:gd name="connsiteX63" fmla="*/ 630256 w 661466"/>
              <a:gd name="connsiteY63" fmla="*/ 519137 h 670299"/>
              <a:gd name="connsiteX64" fmla="*/ 499842 w 661466"/>
              <a:gd name="connsiteY64" fmla="*/ 388723 h 670299"/>
              <a:gd name="connsiteX65" fmla="*/ 369428 w 661466"/>
              <a:gd name="connsiteY65" fmla="*/ 519137 h 670299"/>
              <a:gd name="connsiteX66" fmla="*/ 499842 w 661466"/>
              <a:gd name="connsiteY66" fmla="*/ 649551 h 670299"/>
              <a:gd name="connsiteX67" fmla="*/ 630137 w 661466"/>
              <a:gd name="connsiteY67" fmla="*/ 519167 h 670299"/>
              <a:gd name="connsiteX68" fmla="*/ 157386 w 661466"/>
              <a:gd name="connsiteY68" fmla="*/ 262784 h 670299"/>
              <a:gd name="connsiteX69" fmla="*/ 125079 w 661466"/>
              <a:gd name="connsiteY69" fmla="*/ 262784 h 670299"/>
              <a:gd name="connsiteX70" fmla="*/ 125079 w 661466"/>
              <a:gd name="connsiteY70" fmla="*/ 283769 h 670299"/>
              <a:gd name="connsiteX71" fmla="*/ 157386 w 661466"/>
              <a:gd name="connsiteY71" fmla="*/ 283769 h 670299"/>
              <a:gd name="connsiteX72" fmla="*/ 220489 w 661466"/>
              <a:gd name="connsiteY72" fmla="*/ 262784 h 670299"/>
              <a:gd name="connsiteX73" fmla="*/ 188182 w 661466"/>
              <a:gd name="connsiteY73" fmla="*/ 262784 h 670299"/>
              <a:gd name="connsiteX74" fmla="*/ 188182 w 661466"/>
              <a:gd name="connsiteY74" fmla="*/ 283769 h 670299"/>
              <a:gd name="connsiteX75" fmla="*/ 220607 w 661466"/>
              <a:gd name="connsiteY75" fmla="*/ 283769 h 670299"/>
              <a:gd name="connsiteX76" fmla="*/ 157386 w 661466"/>
              <a:gd name="connsiteY76" fmla="*/ 325828 h 670299"/>
              <a:gd name="connsiteX77" fmla="*/ 125079 w 661466"/>
              <a:gd name="connsiteY77" fmla="*/ 325828 h 670299"/>
              <a:gd name="connsiteX78" fmla="*/ 125079 w 661466"/>
              <a:gd name="connsiteY78" fmla="*/ 346753 h 670299"/>
              <a:gd name="connsiteX79" fmla="*/ 157386 w 661466"/>
              <a:gd name="connsiteY79" fmla="*/ 346753 h 670299"/>
              <a:gd name="connsiteX80" fmla="*/ 220489 w 661466"/>
              <a:gd name="connsiteY80" fmla="*/ 325828 h 670299"/>
              <a:gd name="connsiteX81" fmla="*/ 188182 w 661466"/>
              <a:gd name="connsiteY81" fmla="*/ 325828 h 670299"/>
              <a:gd name="connsiteX82" fmla="*/ 188182 w 661466"/>
              <a:gd name="connsiteY82" fmla="*/ 346753 h 670299"/>
              <a:gd name="connsiteX83" fmla="*/ 220607 w 661466"/>
              <a:gd name="connsiteY83" fmla="*/ 346753 h 670299"/>
              <a:gd name="connsiteX84" fmla="*/ 157386 w 661466"/>
              <a:gd name="connsiteY84" fmla="*/ 388842 h 670299"/>
              <a:gd name="connsiteX85" fmla="*/ 125079 w 661466"/>
              <a:gd name="connsiteY85" fmla="*/ 388842 h 670299"/>
              <a:gd name="connsiteX86" fmla="*/ 125079 w 661466"/>
              <a:gd name="connsiteY86" fmla="*/ 409767 h 670299"/>
              <a:gd name="connsiteX87" fmla="*/ 157386 w 661466"/>
              <a:gd name="connsiteY87" fmla="*/ 409767 h 670299"/>
              <a:gd name="connsiteX88" fmla="*/ 220489 w 661466"/>
              <a:gd name="connsiteY88" fmla="*/ 388842 h 670299"/>
              <a:gd name="connsiteX89" fmla="*/ 188182 w 661466"/>
              <a:gd name="connsiteY89" fmla="*/ 388842 h 670299"/>
              <a:gd name="connsiteX90" fmla="*/ 188182 w 661466"/>
              <a:gd name="connsiteY90" fmla="*/ 409767 h 670299"/>
              <a:gd name="connsiteX91" fmla="*/ 220607 w 661466"/>
              <a:gd name="connsiteY91" fmla="*/ 409767 h 670299"/>
              <a:gd name="connsiteX92" fmla="*/ 125079 w 661466"/>
              <a:gd name="connsiteY92" fmla="*/ 472781 h 670299"/>
              <a:gd name="connsiteX93" fmla="*/ 157386 w 661466"/>
              <a:gd name="connsiteY93" fmla="*/ 472781 h 670299"/>
              <a:gd name="connsiteX94" fmla="*/ 157386 w 661466"/>
              <a:gd name="connsiteY94" fmla="*/ 451855 h 670299"/>
              <a:gd name="connsiteX95" fmla="*/ 125079 w 661466"/>
              <a:gd name="connsiteY95" fmla="*/ 451855 h 670299"/>
              <a:gd name="connsiteX96" fmla="*/ 188182 w 661466"/>
              <a:gd name="connsiteY96" fmla="*/ 472781 h 670299"/>
              <a:gd name="connsiteX97" fmla="*/ 220607 w 661466"/>
              <a:gd name="connsiteY97" fmla="*/ 472781 h 670299"/>
              <a:gd name="connsiteX98" fmla="*/ 220607 w 661466"/>
              <a:gd name="connsiteY98" fmla="*/ 451855 h 670299"/>
              <a:gd name="connsiteX99" fmla="*/ 188182 w 661466"/>
              <a:gd name="connsiteY99" fmla="*/ 451855 h 670299"/>
              <a:gd name="connsiteX100" fmla="*/ 284451 w 661466"/>
              <a:gd name="connsiteY100" fmla="*/ 262725 h 670299"/>
              <a:gd name="connsiteX101" fmla="*/ 252025 w 661466"/>
              <a:gd name="connsiteY101" fmla="*/ 262725 h 670299"/>
              <a:gd name="connsiteX102" fmla="*/ 252025 w 661466"/>
              <a:gd name="connsiteY102" fmla="*/ 283769 h 670299"/>
              <a:gd name="connsiteX103" fmla="*/ 284451 w 661466"/>
              <a:gd name="connsiteY103" fmla="*/ 283769 h 670299"/>
              <a:gd name="connsiteX104" fmla="*/ 315128 w 661466"/>
              <a:gd name="connsiteY104" fmla="*/ 283769 h 670299"/>
              <a:gd name="connsiteX105" fmla="*/ 347583 w 661466"/>
              <a:gd name="connsiteY105" fmla="*/ 283769 h 670299"/>
              <a:gd name="connsiteX106" fmla="*/ 347583 w 661466"/>
              <a:gd name="connsiteY106" fmla="*/ 262844 h 670299"/>
              <a:gd name="connsiteX107" fmla="*/ 315128 w 661466"/>
              <a:gd name="connsiteY107" fmla="*/ 262844 h 670299"/>
              <a:gd name="connsiteX108" fmla="*/ 284451 w 661466"/>
              <a:gd name="connsiteY108" fmla="*/ 325828 h 670299"/>
              <a:gd name="connsiteX109" fmla="*/ 252025 w 661466"/>
              <a:gd name="connsiteY109" fmla="*/ 325828 h 670299"/>
              <a:gd name="connsiteX110" fmla="*/ 252025 w 661466"/>
              <a:gd name="connsiteY110" fmla="*/ 346753 h 670299"/>
              <a:gd name="connsiteX111" fmla="*/ 284451 w 661466"/>
              <a:gd name="connsiteY111" fmla="*/ 346753 h 670299"/>
              <a:gd name="connsiteX112" fmla="*/ 315128 w 661466"/>
              <a:gd name="connsiteY112" fmla="*/ 346813 h 670299"/>
              <a:gd name="connsiteX113" fmla="*/ 347583 w 661466"/>
              <a:gd name="connsiteY113" fmla="*/ 346813 h 670299"/>
              <a:gd name="connsiteX114" fmla="*/ 347583 w 661466"/>
              <a:gd name="connsiteY114" fmla="*/ 325887 h 670299"/>
              <a:gd name="connsiteX115" fmla="*/ 315128 w 661466"/>
              <a:gd name="connsiteY115" fmla="*/ 325887 h 670299"/>
              <a:gd name="connsiteX116" fmla="*/ 284451 w 661466"/>
              <a:gd name="connsiteY116" fmla="*/ 388842 h 670299"/>
              <a:gd name="connsiteX117" fmla="*/ 252025 w 661466"/>
              <a:gd name="connsiteY117" fmla="*/ 388842 h 670299"/>
              <a:gd name="connsiteX118" fmla="*/ 252025 w 661466"/>
              <a:gd name="connsiteY118" fmla="*/ 409767 h 670299"/>
              <a:gd name="connsiteX119" fmla="*/ 284451 w 661466"/>
              <a:gd name="connsiteY119" fmla="*/ 409767 h 670299"/>
              <a:gd name="connsiteX120" fmla="*/ 315128 w 661466"/>
              <a:gd name="connsiteY120" fmla="*/ 409826 h 670299"/>
              <a:gd name="connsiteX121" fmla="*/ 347583 w 661466"/>
              <a:gd name="connsiteY121" fmla="*/ 409826 h 670299"/>
              <a:gd name="connsiteX122" fmla="*/ 347583 w 661466"/>
              <a:gd name="connsiteY122" fmla="*/ 388901 h 670299"/>
              <a:gd name="connsiteX123" fmla="*/ 315128 w 661466"/>
              <a:gd name="connsiteY123" fmla="*/ 388901 h 670299"/>
              <a:gd name="connsiteX124" fmla="*/ 252025 w 661466"/>
              <a:gd name="connsiteY124" fmla="*/ 472781 h 670299"/>
              <a:gd name="connsiteX125" fmla="*/ 284451 w 661466"/>
              <a:gd name="connsiteY125" fmla="*/ 472781 h 670299"/>
              <a:gd name="connsiteX126" fmla="*/ 284451 w 661466"/>
              <a:gd name="connsiteY126" fmla="*/ 451855 h 670299"/>
              <a:gd name="connsiteX127" fmla="*/ 252025 w 661466"/>
              <a:gd name="connsiteY127" fmla="*/ 451855 h 670299"/>
              <a:gd name="connsiteX128" fmla="*/ 410479 w 661466"/>
              <a:gd name="connsiteY128" fmla="*/ 262844 h 670299"/>
              <a:gd name="connsiteX129" fmla="*/ 378053 w 661466"/>
              <a:gd name="connsiteY129" fmla="*/ 262844 h 670299"/>
              <a:gd name="connsiteX130" fmla="*/ 378053 w 661466"/>
              <a:gd name="connsiteY130" fmla="*/ 283769 h 670299"/>
              <a:gd name="connsiteX131" fmla="*/ 410479 w 661466"/>
              <a:gd name="connsiteY131" fmla="*/ 283769 h 670299"/>
              <a:gd name="connsiteX132" fmla="*/ 378053 w 661466"/>
              <a:gd name="connsiteY132" fmla="*/ 346813 h 670299"/>
              <a:gd name="connsiteX133" fmla="*/ 410479 w 661466"/>
              <a:gd name="connsiteY133" fmla="*/ 346813 h 670299"/>
              <a:gd name="connsiteX134" fmla="*/ 410479 w 661466"/>
              <a:gd name="connsiteY134" fmla="*/ 325887 h 670299"/>
              <a:gd name="connsiteX135" fmla="*/ 378053 w 661466"/>
              <a:gd name="connsiteY135" fmla="*/ 325887 h 670299"/>
              <a:gd name="connsiteX136" fmla="*/ 474322 w 661466"/>
              <a:gd name="connsiteY136" fmla="*/ 262784 h 670299"/>
              <a:gd name="connsiteX137" fmla="*/ 441926 w 661466"/>
              <a:gd name="connsiteY137" fmla="*/ 262784 h 670299"/>
              <a:gd name="connsiteX138" fmla="*/ 441926 w 661466"/>
              <a:gd name="connsiteY138" fmla="*/ 283769 h 670299"/>
              <a:gd name="connsiteX139" fmla="*/ 474352 w 661466"/>
              <a:gd name="connsiteY139" fmla="*/ 283769 h 670299"/>
              <a:gd name="connsiteX140" fmla="*/ 537454 w 661466"/>
              <a:gd name="connsiteY140" fmla="*/ 262784 h 670299"/>
              <a:gd name="connsiteX141" fmla="*/ 504999 w 661466"/>
              <a:gd name="connsiteY141" fmla="*/ 262784 h 670299"/>
              <a:gd name="connsiteX142" fmla="*/ 504999 w 661466"/>
              <a:gd name="connsiteY142" fmla="*/ 283769 h 670299"/>
              <a:gd name="connsiteX143" fmla="*/ 537454 w 661466"/>
              <a:gd name="connsiteY143" fmla="*/ 283769 h 670299"/>
              <a:gd name="connsiteX144" fmla="*/ 441926 w 661466"/>
              <a:gd name="connsiteY144" fmla="*/ 346753 h 670299"/>
              <a:gd name="connsiteX145" fmla="*/ 474352 w 661466"/>
              <a:gd name="connsiteY145" fmla="*/ 346753 h 670299"/>
              <a:gd name="connsiteX146" fmla="*/ 474352 w 661466"/>
              <a:gd name="connsiteY146" fmla="*/ 325828 h 670299"/>
              <a:gd name="connsiteX147" fmla="*/ 441926 w 661466"/>
              <a:gd name="connsiteY147" fmla="*/ 325828 h 670299"/>
              <a:gd name="connsiteX148" fmla="*/ 505029 w 661466"/>
              <a:gd name="connsiteY148" fmla="*/ 346753 h 670299"/>
              <a:gd name="connsiteX149" fmla="*/ 537484 w 661466"/>
              <a:gd name="connsiteY149" fmla="*/ 346753 h 670299"/>
              <a:gd name="connsiteX150" fmla="*/ 537484 w 661466"/>
              <a:gd name="connsiteY150" fmla="*/ 325828 h 670299"/>
              <a:gd name="connsiteX151" fmla="*/ 504999 w 661466"/>
              <a:gd name="connsiteY151" fmla="*/ 325828 h 67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661466" h="670299">
                <a:moveTo>
                  <a:pt x="323575" y="567568"/>
                </a:moveTo>
                <a:lnTo>
                  <a:pt x="323575" y="588494"/>
                </a:lnTo>
                <a:lnTo>
                  <a:pt x="31507" y="588494"/>
                </a:lnTo>
                <a:lnTo>
                  <a:pt x="31507" y="210174"/>
                </a:lnTo>
                <a:lnTo>
                  <a:pt x="0" y="210174"/>
                </a:lnTo>
                <a:lnTo>
                  <a:pt x="0" y="52788"/>
                </a:lnTo>
                <a:lnTo>
                  <a:pt x="118558" y="52788"/>
                </a:lnTo>
                <a:lnTo>
                  <a:pt x="118558" y="73743"/>
                </a:lnTo>
                <a:lnTo>
                  <a:pt x="21044" y="73743"/>
                </a:lnTo>
                <a:lnTo>
                  <a:pt x="21044" y="189338"/>
                </a:lnTo>
                <a:lnTo>
                  <a:pt x="31625" y="189338"/>
                </a:lnTo>
                <a:lnTo>
                  <a:pt x="31625" y="189338"/>
                </a:lnTo>
                <a:lnTo>
                  <a:pt x="640511" y="189338"/>
                </a:lnTo>
                <a:lnTo>
                  <a:pt x="640511" y="73891"/>
                </a:lnTo>
                <a:lnTo>
                  <a:pt x="566768" y="73891"/>
                </a:lnTo>
                <a:lnTo>
                  <a:pt x="566768" y="137053"/>
                </a:lnTo>
                <a:lnTo>
                  <a:pt x="503873" y="137053"/>
                </a:lnTo>
                <a:lnTo>
                  <a:pt x="503873" y="116128"/>
                </a:lnTo>
                <a:lnTo>
                  <a:pt x="545842" y="116128"/>
                </a:lnTo>
                <a:lnTo>
                  <a:pt x="545842" y="21281"/>
                </a:lnTo>
                <a:lnTo>
                  <a:pt x="503873" y="21281"/>
                </a:lnTo>
                <a:lnTo>
                  <a:pt x="503873" y="296"/>
                </a:lnTo>
                <a:lnTo>
                  <a:pt x="566768" y="296"/>
                </a:lnTo>
                <a:lnTo>
                  <a:pt x="566768" y="52788"/>
                </a:lnTo>
                <a:lnTo>
                  <a:pt x="661259" y="52788"/>
                </a:lnTo>
                <a:lnTo>
                  <a:pt x="661466" y="210115"/>
                </a:lnTo>
                <a:lnTo>
                  <a:pt x="639533" y="210115"/>
                </a:lnTo>
                <a:lnTo>
                  <a:pt x="639533" y="378320"/>
                </a:lnTo>
                <a:lnTo>
                  <a:pt x="618608" y="378320"/>
                </a:lnTo>
                <a:lnTo>
                  <a:pt x="618608" y="210115"/>
                </a:lnTo>
                <a:lnTo>
                  <a:pt x="52432" y="210115"/>
                </a:lnTo>
                <a:lnTo>
                  <a:pt x="52432" y="567568"/>
                </a:lnTo>
                <a:close/>
                <a:moveTo>
                  <a:pt x="420052" y="137261"/>
                </a:moveTo>
                <a:lnTo>
                  <a:pt x="420052" y="116306"/>
                </a:lnTo>
                <a:lnTo>
                  <a:pt x="272773" y="116306"/>
                </a:lnTo>
                <a:lnTo>
                  <a:pt x="272773" y="137261"/>
                </a:lnTo>
                <a:close/>
                <a:moveTo>
                  <a:pt x="188863" y="73743"/>
                </a:moveTo>
                <a:lnTo>
                  <a:pt x="503339" y="73743"/>
                </a:lnTo>
                <a:lnTo>
                  <a:pt x="503339" y="52788"/>
                </a:lnTo>
                <a:lnTo>
                  <a:pt x="188982" y="52788"/>
                </a:lnTo>
                <a:lnTo>
                  <a:pt x="188982" y="0"/>
                </a:lnTo>
                <a:lnTo>
                  <a:pt x="126057" y="0"/>
                </a:lnTo>
                <a:lnTo>
                  <a:pt x="126057" y="20926"/>
                </a:lnTo>
                <a:lnTo>
                  <a:pt x="168056" y="20926"/>
                </a:lnTo>
                <a:lnTo>
                  <a:pt x="168056" y="52788"/>
                </a:lnTo>
                <a:lnTo>
                  <a:pt x="167553" y="52788"/>
                </a:lnTo>
                <a:lnTo>
                  <a:pt x="167553" y="73743"/>
                </a:lnTo>
                <a:lnTo>
                  <a:pt x="168056" y="73743"/>
                </a:lnTo>
                <a:lnTo>
                  <a:pt x="168056" y="115831"/>
                </a:lnTo>
                <a:lnTo>
                  <a:pt x="126057" y="115831"/>
                </a:lnTo>
                <a:lnTo>
                  <a:pt x="126057" y="136757"/>
                </a:lnTo>
                <a:lnTo>
                  <a:pt x="188982" y="136757"/>
                </a:lnTo>
                <a:close/>
                <a:moveTo>
                  <a:pt x="471566" y="542849"/>
                </a:moveTo>
                <a:lnTo>
                  <a:pt x="442667" y="513950"/>
                </a:lnTo>
                <a:lnTo>
                  <a:pt x="427847" y="528770"/>
                </a:lnTo>
                <a:lnTo>
                  <a:pt x="471358" y="572311"/>
                </a:lnTo>
                <a:lnTo>
                  <a:pt x="574504" y="471536"/>
                </a:lnTo>
                <a:lnTo>
                  <a:pt x="559862" y="456568"/>
                </a:lnTo>
                <a:close/>
                <a:moveTo>
                  <a:pt x="651182" y="519137"/>
                </a:moveTo>
                <a:cubicBezTo>
                  <a:pt x="651182" y="602623"/>
                  <a:pt x="583505" y="670299"/>
                  <a:pt x="500020" y="670299"/>
                </a:cubicBezTo>
                <a:cubicBezTo>
                  <a:pt x="416534" y="670299"/>
                  <a:pt x="348858" y="602623"/>
                  <a:pt x="348858" y="519137"/>
                </a:cubicBezTo>
                <a:cubicBezTo>
                  <a:pt x="348858" y="435651"/>
                  <a:pt x="416534" y="367975"/>
                  <a:pt x="500020" y="367975"/>
                </a:cubicBezTo>
                <a:cubicBezTo>
                  <a:pt x="583402" y="368204"/>
                  <a:pt x="650918" y="435785"/>
                  <a:pt x="651063" y="519167"/>
                </a:cubicBezTo>
                <a:close/>
                <a:moveTo>
                  <a:pt x="630256" y="519137"/>
                </a:moveTo>
                <a:cubicBezTo>
                  <a:pt x="630256" y="447110"/>
                  <a:pt x="571869" y="388723"/>
                  <a:pt x="499842" y="388723"/>
                </a:cubicBezTo>
                <a:cubicBezTo>
                  <a:pt x="427815" y="388723"/>
                  <a:pt x="369428" y="447110"/>
                  <a:pt x="369428" y="519137"/>
                </a:cubicBezTo>
                <a:cubicBezTo>
                  <a:pt x="369428" y="591164"/>
                  <a:pt x="427815" y="649551"/>
                  <a:pt x="499842" y="649551"/>
                </a:cubicBezTo>
                <a:cubicBezTo>
                  <a:pt x="571810" y="649486"/>
                  <a:pt x="630120" y="591135"/>
                  <a:pt x="630137" y="519167"/>
                </a:cubicBezTo>
                <a:close/>
                <a:moveTo>
                  <a:pt x="157386" y="262784"/>
                </a:moveTo>
                <a:lnTo>
                  <a:pt x="125079" y="262784"/>
                </a:lnTo>
                <a:lnTo>
                  <a:pt x="125079" y="283769"/>
                </a:lnTo>
                <a:lnTo>
                  <a:pt x="157386" y="283769"/>
                </a:lnTo>
                <a:close/>
                <a:moveTo>
                  <a:pt x="220489" y="262784"/>
                </a:moveTo>
                <a:lnTo>
                  <a:pt x="188182" y="262784"/>
                </a:lnTo>
                <a:lnTo>
                  <a:pt x="188182" y="283769"/>
                </a:lnTo>
                <a:lnTo>
                  <a:pt x="220607" y="283769"/>
                </a:lnTo>
                <a:close/>
                <a:moveTo>
                  <a:pt x="157386" y="325828"/>
                </a:moveTo>
                <a:lnTo>
                  <a:pt x="125079" y="325828"/>
                </a:lnTo>
                <a:lnTo>
                  <a:pt x="125079" y="346753"/>
                </a:lnTo>
                <a:lnTo>
                  <a:pt x="157386" y="346753"/>
                </a:lnTo>
                <a:close/>
                <a:moveTo>
                  <a:pt x="220489" y="325828"/>
                </a:moveTo>
                <a:lnTo>
                  <a:pt x="188182" y="325828"/>
                </a:lnTo>
                <a:lnTo>
                  <a:pt x="188182" y="346753"/>
                </a:lnTo>
                <a:lnTo>
                  <a:pt x="220607" y="346753"/>
                </a:lnTo>
                <a:close/>
                <a:moveTo>
                  <a:pt x="157386" y="388842"/>
                </a:moveTo>
                <a:lnTo>
                  <a:pt x="125079" y="388842"/>
                </a:lnTo>
                <a:lnTo>
                  <a:pt x="125079" y="409767"/>
                </a:lnTo>
                <a:lnTo>
                  <a:pt x="157386" y="409767"/>
                </a:lnTo>
                <a:close/>
                <a:moveTo>
                  <a:pt x="220489" y="388842"/>
                </a:moveTo>
                <a:lnTo>
                  <a:pt x="188182" y="388842"/>
                </a:lnTo>
                <a:lnTo>
                  <a:pt x="188182" y="409767"/>
                </a:lnTo>
                <a:lnTo>
                  <a:pt x="220607" y="409767"/>
                </a:lnTo>
                <a:close/>
                <a:moveTo>
                  <a:pt x="125079" y="472781"/>
                </a:moveTo>
                <a:lnTo>
                  <a:pt x="157386" y="472781"/>
                </a:lnTo>
                <a:lnTo>
                  <a:pt x="157386" y="451855"/>
                </a:lnTo>
                <a:lnTo>
                  <a:pt x="125079" y="451855"/>
                </a:lnTo>
                <a:close/>
                <a:moveTo>
                  <a:pt x="188182" y="472781"/>
                </a:moveTo>
                <a:lnTo>
                  <a:pt x="220607" y="472781"/>
                </a:lnTo>
                <a:lnTo>
                  <a:pt x="220607" y="451855"/>
                </a:lnTo>
                <a:lnTo>
                  <a:pt x="188182" y="451855"/>
                </a:lnTo>
                <a:close/>
                <a:moveTo>
                  <a:pt x="284451" y="262725"/>
                </a:moveTo>
                <a:lnTo>
                  <a:pt x="252025" y="262725"/>
                </a:lnTo>
                <a:lnTo>
                  <a:pt x="252025" y="283769"/>
                </a:lnTo>
                <a:lnTo>
                  <a:pt x="284451" y="283769"/>
                </a:lnTo>
                <a:close/>
                <a:moveTo>
                  <a:pt x="315128" y="283769"/>
                </a:moveTo>
                <a:lnTo>
                  <a:pt x="347583" y="283769"/>
                </a:lnTo>
                <a:lnTo>
                  <a:pt x="347583" y="262844"/>
                </a:lnTo>
                <a:lnTo>
                  <a:pt x="315128" y="262844"/>
                </a:lnTo>
                <a:close/>
                <a:moveTo>
                  <a:pt x="284451" y="325828"/>
                </a:moveTo>
                <a:lnTo>
                  <a:pt x="252025" y="325828"/>
                </a:lnTo>
                <a:lnTo>
                  <a:pt x="252025" y="346753"/>
                </a:lnTo>
                <a:lnTo>
                  <a:pt x="284451" y="346753"/>
                </a:lnTo>
                <a:close/>
                <a:moveTo>
                  <a:pt x="315128" y="346813"/>
                </a:moveTo>
                <a:lnTo>
                  <a:pt x="347583" y="346813"/>
                </a:lnTo>
                <a:lnTo>
                  <a:pt x="347583" y="325887"/>
                </a:lnTo>
                <a:lnTo>
                  <a:pt x="315128" y="325887"/>
                </a:lnTo>
                <a:close/>
                <a:moveTo>
                  <a:pt x="284451" y="388842"/>
                </a:moveTo>
                <a:lnTo>
                  <a:pt x="252025" y="388842"/>
                </a:lnTo>
                <a:lnTo>
                  <a:pt x="252025" y="409767"/>
                </a:lnTo>
                <a:lnTo>
                  <a:pt x="284451" y="409767"/>
                </a:lnTo>
                <a:close/>
                <a:moveTo>
                  <a:pt x="315128" y="409826"/>
                </a:moveTo>
                <a:lnTo>
                  <a:pt x="347583" y="409826"/>
                </a:lnTo>
                <a:lnTo>
                  <a:pt x="347583" y="388901"/>
                </a:lnTo>
                <a:lnTo>
                  <a:pt x="315128" y="388901"/>
                </a:lnTo>
                <a:close/>
                <a:moveTo>
                  <a:pt x="252025" y="472781"/>
                </a:moveTo>
                <a:lnTo>
                  <a:pt x="284451" y="472781"/>
                </a:lnTo>
                <a:lnTo>
                  <a:pt x="284451" y="451855"/>
                </a:lnTo>
                <a:lnTo>
                  <a:pt x="252025" y="451855"/>
                </a:lnTo>
                <a:close/>
                <a:moveTo>
                  <a:pt x="410479" y="262844"/>
                </a:moveTo>
                <a:lnTo>
                  <a:pt x="378053" y="262844"/>
                </a:lnTo>
                <a:lnTo>
                  <a:pt x="378053" y="283769"/>
                </a:lnTo>
                <a:lnTo>
                  <a:pt x="410479" y="283769"/>
                </a:lnTo>
                <a:close/>
                <a:moveTo>
                  <a:pt x="378053" y="346813"/>
                </a:moveTo>
                <a:lnTo>
                  <a:pt x="410479" y="346813"/>
                </a:lnTo>
                <a:lnTo>
                  <a:pt x="410479" y="325887"/>
                </a:lnTo>
                <a:lnTo>
                  <a:pt x="378053" y="325887"/>
                </a:lnTo>
                <a:close/>
                <a:moveTo>
                  <a:pt x="474322" y="262784"/>
                </a:moveTo>
                <a:lnTo>
                  <a:pt x="441926" y="262784"/>
                </a:lnTo>
                <a:lnTo>
                  <a:pt x="441926" y="283769"/>
                </a:lnTo>
                <a:lnTo>
                  <a:pt x="474352" y="283769"/>
                </a:lnTo>
                <a:close/>
                <a:moveTo>
                  <a:pt x="537454" y="262784"/>
                </a:moveTo>
                <a:lnTo>
                  <a:pt x="504999" y="262784"/>
                </a:lnTo>
                <a:lnTo>
                  <a:pt x="504999" y="283769"/>
                </a:lnTo>
                <a:lnTo>
                  <a:pt x="537454" y="283769"/>
                </a:lnTo>
                <a:close/>
                <a:moveTo>
                  <a:pt x="441926" y="346753"/>
                </a:moveTo>
                <a:lnTo>
                  <a:pt x="474352" y="346753"/>
                </a:lnTo>
                <a:lnTo>
                  <a:pt x="474352" y="325828"/>
                </a:lnTo>
                <a:lnTo>
                  <a:pt x="441926" y="325828"/>
                </a:lnTo>
                <a:close/>
                <a:moveTo>
                  <a:pt x="505029" y="346753"/>
                </a:moveTo>
                <a:lnTo>
                  <a:pt x="537484" y="346753"/>
                </a:lnTo>
                <a:lnTo>
                  <a:pt x="537484" y="325828"/>
                </a:lnTo>
                <a:lnTo>
                  <a:pt x="504999" y="325828"/>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 name="Graphic 143" descr="Research icon">
            <a:extLst>
              <a:ext uri="{FF2B5EF4-FFF2-40B4-BE49-F238E27FC236}">
                <a16:creationId xmlns:a16="http://schemas.microsoft.com/office/drawing/2014/main" id="{AAF6AE0F-5508-0BE5-B768-FF2F07830766}"/>
              </a:ext>
            </a:extLst>
          </p:cNvPr>
          <p:cNvSpPr>
            <a:spLocks noChangeAspect="1"/>
          </p:cNvSpPr>
          <p:nvPr/>
        </p:nvSpPr>
        <p:spPr>
          <a:xfrm>
            <a:off x="1828019" y="3471394"/>
            <a:ext cx="437404" cy="402067"/>
          </a:xfrm>
          <a:custGeom>
            <a:avLst/>
            <a:gdLst>
              <a:gd name="connsiteX0" fmla="*/ 521182 w 655242"/>
              <a:gd name="connsiteY0" fmla="*/ 401646 h 602305"/>
              <a:gd name="connsiteX1" fmla="*/ 454680 w 655242"/>
              <a:gd name="connsiteY1" fmla="*/ 192400 h 602305"/>
              <a:gd name="connsiteX2" fmla="*/ 245433 w 655242"/>
              <a:gd name="connsiteY2" fmla="*/ 258902 h 602305"/>
              <a:gd name="connsiteX3" fmla="*/ 261836 w 655242"/>
              <a:gd name="connsiteY3" fmla="*/ 426958 h 602305"/>
              <a:gd name="connsiteX4" fmla="*/ 239014 w 655242"/>
              <a:gd name="connsiteY4" fmla="*/ 449840 h 602305"/>
              <a:gd name="connsiteX5" fmla="*/ 179142 w 655242"/>
              <a:gd name="connsiteY5" fmla="*/ 451292 h 602305"/>
              <a:gd name="connsiteX6" fmla="*/ 157860 w 655242"/>
              <a:gd name="connsiteY6" fmla="*/ 429981 h 602305"/>
              <a:gd name="connsiteX7" fmla="*/ 146486 w 655242"/>
              <a:gd name="connsiteY7" fmla="*/ 356368 h 602305"/>
              <a:gd name="connsiteX8" fmla="*/ 72874 w 655242"/>
              <a:gd name="connsiteY8" fmla="*/ 367744 h 602305"/>
              <a:gd name="connsiteX9" fmla="*/ 84248 w 655242"/>
              <a:gd name="connsiteY9" fmla="*/ 441357 h 602305"/>
              <a:gd name="connsiteX10" fmla="*/ 142359 w 655242"/>
              <a:gd name="connsiteY10" fmla="*/ 444090 h 602305"/>
              <a:gd name="connsiteX11" fmla="*/ 164915 w 655242"/>
              <a:gd name="connsiteY11" fmla="*/ 466675 h 602305"/>
              <a:gd name="connsiteX12" fmla="*/ 183262 w 655242"/>
              <a:gd name="connsiteY12" fmla="*/ 538563 h 602305"/>
              <a:gd name="connsiteX13" fmla="*/ 255149 w 655242"/>
              <a:gd name="connsiteY13" fmla="*/ 520216 h 602305"/>
              <a:gd name="connsiteX14" fmla="*/ 253833 w 655242"/>
              <a:gd name="connsiteY14" fmla="*/ 464571 h 602305"/>
              <a:gd name="connsiteX15" fmla="*/ 276033 w 655242"/>
              <a:gd name="connsiteY15" fmla="*/ 442341 h 602305"/>
              <a:gd name="connsiteX16" fmla="*/ 454464 w 655242"/>
              <a:gd name="connsiteY16" fmla="*/ 468305 h 602305"/>
              <a:gd name="connsiteX17" fmla="*/ 588464 w 655242"/>
              <a:gd name="connsiteY17" fmla="*/ 602306 h 602305"/>
              <a:gd name="connsiteX18" fmla="*/ 655242 w 655242"/>
              <a:gd name="connsiteY18" fmla="*/ 535528 h 602305"/>
              <a:gd name="connsiteX19" fmla="*/ 115476 w 655242"/>
              <a:gd name="connsiteY19" fmla="*/ 430604 h 602305"/>
              <a:gd name="connsiteX20" fmla="*/ 84058 w 655242"/>
              <a:gd name="connsiteY20" fmla="*/ 398949 h 602305"/>
              <a:gd name="connsiteX21" fmla="*/ 115713 w 655242"/>
              <a:gd name="connsiteY21" fmla="*/ 367531 h 602305"/>
              <a:gd name="connsiteX22" fmla="*/ 147131 w 655242"/>
              <a:gd name="connsiteY22" fmla="*/ 399067 h 602305"/>
              <a:gd name="connsiteX23" fmla="*/ 115535 w 655242"/>
              <a:gd name="connsiteY23" fmla="*/ 430604 h 602305"/>
              <a:gd name="connsiteX24" fmla="*/ 115476 w 655242"/>
              <a:gd name="connsiteY24" fmla="*/ 430604 h 602305"/>
              <a:gd name="connsiteX25" fmla="*/ 209996 w 655242"/>
              <a:gd name="connsiteY25" fmla="*/ 525124 h 602305"/>
              <a:gd name="connsiteX26" fmla="*/ 178490 w 655242"/>
              <a:gd name="connsiteY26" fmla="*/ 493558 h 602305"/>
              <a:gd name="connsiteX27" fmla="*/ 210056 w 655242"/>
              <a:gd name="connsiteY27" fmla="*/ 462051 h 602305"/>
              <a:gd name="connsiteX28" fmla="*/ 241563 w 655242"/>
              <a:gd name="connsiteY28" fmla="*/ 493588 h 602305"/>
              <a:gd name="connsiteX29" fmla="*/ 209996 w 655242"/>
              <a:gd name="connsiteY29" fmla="*/ 525124 h 602305"/>
              <a:gd name="connsiteX30" fmla="*/ 383299 w 655242"/>
              <a:gd name="connsiteY30" fmla="*/ 464749 h 602305"/>
              <a:gd name="connsiteX31" fmla="*/ 290735 w 655242"/>
              <a:gd name="connsiteY31" fmla="*/ 427640 h 602305"/>
              <a:gd name="connsiteX32" fmla="*/ 349243 w 655242"/>
              <a:gd name="connsiteY32" fmla="*/ 369131 h 602305"/>
              <a:gd name="connsiteX33" fmla="*/ 378349 w 655242"/>
              <a:gd name="connsiteY33" fmla="*/ 378023 h 602305"/>
              <a:gd name="connsiteX34" fmla="*/ 431131 w 655242"/>
              <a:gd name="connsiteY34" fmla="*/ 325526 h 602305"/>
              <a:gd name="connsiteX35" fmla="*/ 378634 w 655242"/>
              <a:gd name="connsiteY35" fmla="*/ 272743 h 602305"/>
              <a:gd name="connsiteX36" fmla="*/ 325852 w 655242"/>
              <a:gd name="connsiteY36" fmla="*/ 325241 h 602305"/>
              <a:gd name="connsiteX37" fmla="*/ 334512 w 655242"/>
              <a:gd name="connsiteY37" fmla="*/ 354311 h 602305"/>
              <a:gd name="connsiteX38" fmla="*/ 276715 w 655242"/>
              <a:gd name="connsiteY38" fmla="*/ 412079 h 602305"/>
              <a:gd name="connsiteX39" fmla="*/ 301814 w 655242"/>
              <a:gd name="connsiteY39" fmla="*/ 223903 h 602305"/>
              <a:gd name="connsiteX40" fmla="*/ 489987 w 655242"/>
              <a:gd name="connsiteY40" fmla="*/ 249002 h 602305"/>
              <a:gd name="connsiteX41" fmla="*/ 464891 w 655242"/>
              <a:gd name="connsiteY41" fmla="*/ 437178 h 602305"/>
              <a:gd name="connsiteX42" fmla="*/ 383418 w 655242"/>
              <a:gd name="connsiteY42" fmla="*/ 464778 h 602305"/>
              <a:gd name="connsiteX43" fmla="*/ 346813 w 655242"/>
              <a:gd name="connsiteY43" fmla="*/ 325443 h 602305"/>
              <a:gd name="connsiteX44" fmla="*/ 378379 w 655242"/>
              <a:gd name="connsiteY44" fmla="*/ 293936 h 602305"/>
              <a:gd name="connsiteX45" fmla="*/ 409886 w 655242"/>
              <a:gd name="connsiteY45" fmla="*/ 325502 h 602305"/>
              <a:gd name="connsiteX46" fmla="*/ 378320 w 655242"/>
              <a:gd name="connsiteY46" fmla="*/ 357009 h 602305"/>
              <a:gd name="connsiteX47" fmla="*/ 346813 w 655242"/>
              <a:gd name="connsiteY47" fmla="*/ 325502 h 602305"/>
              <a:gd name="connsiteX48" fmla="*/ 476130 w 655242"/>
              <a:gd name="connsiteY48" fmla="*/ 460747 h 602305"/>
              <a:gd name="connsiteX49" fmla="*/ 513328 w 655242"/>
              <a:gd name="connsiteY49" fmla="*/ 423550 h 602305"/>
              <a:gd name="connsiteX50" fmla="*/ 625543 w 655242"/>
              <a:gd name="connsiteY50" fmla="*/ 535765 h 602305"/>
              <a:gd name="connsiteX51" fmla="*/ 588346 w 655242"/>
              <a:gd name="connsiteY51" fmla="*/ 572963 h 602305"/>
              <a:gd name="connsiteX52" fmla="*/ 472514 w 655242"/>
              <a:gd name="connsiteY52" fmla="*/ 176800 h 602305"/>
              <a:gd name="connsiteX53" fmla="*/ 472514 w 655242"/>
              <a:gd name="connsiteY53" fmla="*/ 0 h 602305"/>
              <a:gd name="connsiteX54" fmla="*/ 100597 w 655242"/>
              <a:gd name="connsiteY54" fmla="*/ 0 h 602305"/>
              <a:gd name="connsiteX55" fmla="*/ 0 w 655242"/>
              <a:gd name="connsiteY55" fmla="*/ 89719 h 602305"/>
              <a:gd name="connsiteX56" fmla="*/ 0 w 655242"/>
              <a:gd name="connsiteY56" fmla="*/ 597978 h 602305"/>
              <a:gd name="connsiteX57" fmla="*/ 472514 w 655242"/>
              <a:gd name="connsiteY57" fmla="*/ 597978 h 602305"/>
              <a:gd name="connsiteX58" fmla="*/ 472514 w 655242"/>
              <a:gd name="connsiteY58" fmla="*/ 514098 h 602305"/>
              <a:gd name="connsiteX59" fmla="*/ 451589 w 655242"/>
              <a:gd name="connsiteY59" fmla="*/ 503428 h 602305"/>
              <a:gd name="connsiteX60" fmla="*/ 451589 w 655242"/>
              <a:gd name="connsiteY60" fmla="*/ 577053 h 602305"/>
              <a:gd name="connsiteX61" fmla="*/ 20926 w 655242"/>
              <a:gd name="connsiteY61" fmla="*/ 577053 h 602305"/>
              <a:gd name="connsiteX62" fmla="*/ 20926 w 655242"/>
              <a:gd name="connsiteY62" fmla="*/ 167315 h 602305"/>
              <a:gd name="connsiteX63" fmla="*/ 157534 w 655242"/>
              <a:gd name="connsiteY63" fmla="*/ 167315 h 602305"/>
              <a:gd name="connsiteX64" fmla="*/ 157534 w 655242"/>
              <a:gd name="connsiteY64" fmla="*/ 167315 h 602305"/>
              <a:gd name="connsiteX65" fmla="*/ 178460 w 655242"/>
              <a:gd name="connsiteY65" fmla="*/ 167315 h 602305"/>
              <a:gd name="connsiteX66" fmla="*/ 178460 w 655242"/>
              <a:gd name="connsiteY66" fmla="*/ 20955 h 602305"/>
              <a:gd name="connsiteX67" fmla="*/ 451589 w 655242"/>
              <a:gd name="connsiteY67" fmla="*/ 20955 h 602305"/>
              <a:gd name="connsiteX68" fmla="*/ 451589 w 655242"/>
              <a:gd name="connsiteY68" fmla="*/ 167790 h 602305"/>
              <a:gd name="connsiteX69" fmla="*/ 157534 w 655242"/>
              <a:gd name="connsiteY69" fmla="*/ 146568 h 602305"/>
              <a:gd name="connsiteX70" fmla="*/ 20926 w 655242"/>
              <a:gd name="connsiteY70" fmla="*/ 146568 h 602305"/>
              <a:gd name="connsiteX71" fmla="*/ 20926 w 655242"/>
              <a:gd name="connsiteY71" fmla="*/ 99144 h 602305"/>
              <a:gd name="connsiteX72" fmla="*/ 108599 w 655242"/>
              <a:gd name="connsiteY72" fmla="*/ 20955 h 602305"/>
              <a:gd name="connsiteX73" fmla="*/ 157534 w 655242"/>
              <a:gd name="connsiteY73" fmla="*/ 20955 h 60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55242" h="602305">
                <a:moveTo>
                  <a:pt x="521182" y="401646"/>
                </a:moveTo>
                <a:cubicBezTo>
                  <a:pt x="560600" y="325499"/>
                  <a:pt x="530824" y="231817"/>
                  <a:pt x="454680" y="192400"/>
                </a:cubicBezTo>
                <a:cubicBezTo>
                  <a:pt x="378533" y="152983"/>
                  <a:pt x="284851" y="182757"/>
                  <a:pt x="245433" y="258902"/>
                </a:cubicBezTo>
                <a:cubicBezTo>
                  <a:pt x="217297" y="313258"/>
                  <a:pt x="223720" y="379069"/>
                  <a:pt x="261836" y="426958"/>
                </a:cubicBezTo>
                <a:lnTo>
                  <a:pt x="239014" y="449840"/>
                </a:lnTo>
                <a:cubicBezTo>
                  <a:pt x="220741" y="437670"/>
                  <a:pt x="196803" y="438251"/>
                  <a:pt x="179142" y="451292"/>
                </a:cubicBezTo>
                <a:lnTo>
                  <a:pt x="157860" y="429981"/>
                </a:lnTo>
                <a:cubicBezTo>
                  <a:pt x="175047" y="406513"/>
                  <a:pt x="169954" y="373556"/>
                  <a:pt x="146486" y="356368"/>
                </a:cubicBezTo>
                <a:cubicBezTo>
                  <a:pt x="123017" y="339183"/>
                  <a:pt x="90060" y="344276"/>
                  <a:pt x="72874" y="367744"/>
                </a:cubicBezTo>
                <a:cubicBezTo>
                  <a:pt x="55687" y="391213"/>
                  <a:pt x="60780" y="424169"/>
                  <a:pt x="84248" y="441357"/>
                </a:cubicBezTo>
                <a:cubicBezTo>
                  <a:pt x="101312" y="453853"/>
                  <a:pt x="124197" y="454929"/>
                  <a:pt x="142359" y="444090"/>
                </a:cubicBezTo>
                <a:lnTo>
                  <a:pt x="164915" y="466675"/>
                </a:lnTo>
                <a:cubicBezTo>
                  <a:pt x="150130" y="491593"/>
                  <a:pt x="158344" y="523779"/>
                  <a:pt x="183262" y="538563"/>
                </a:cubicBezTo>
                <a:cubicBezTo>
                  <a:pt x="208180" y="553347"/>
                  <a:pt x="240365" y="545134"/>
                  <a:pt x="255149" y="520216"/>
                </a:cubicBezTo>
                <a:cubicBezTo>
                  <a:pt x="265399" y="502945"/>
                  <a:pt x="264886" y="481338"/>
                  <a:pt x="253833" y="464571"/>
                </a:cubicBezTo>
                <a:lnTo>
                  <a:pt x="276033" y="442341"/>
                </a:lnTo>
                <a:cubicBezTo>
                  <a:pt x="323801" y="488339"/>
                  <a:pt x="395570" y="498784"/>
                  <a:pt x="454464" y="468305"/>
                </a:cubicBezTo>
                <a:lnTo>
                  <a:pt x="588464" y="602306"/>
                </a:lnTo>
                <a:lnTo>
                  <a:pt x="655242" y="535528"/>
                </a:lnTo>
                <a:close/>
                <a:moveTo>
                  <a:pt x="115476" y="430604"/>
                </a:moveTo>
                <a:cubicBezTo>
                  <a:pt x="98059" y="430539"/>
                  <a:pt x="83993" y="416365"/>
                  <a:pt x="84058" y="398949"/>
                </a:cubicBezTo>
                <a:cubicBezTo>
                  <a:pt x="84124" y="381533"/>
                  <a:pt x="98296" y="367466"/>
                  <a:pt x="115713" y="367531"/>
                </a:cubicBezTo>
                <a:cubicBezTo>
                  <a:pt x="133083" y="367596"/>
                  <a:pt x="147131" y="381695"/>
                  <a:pt x="147131" y="399067"/>
                </a:cubicBezTo>
                <a:cubicBezTo>
                  <a:pt x="147115" y="416501"/>
                  <a:pt x="132969" y="430622"/>
                  <a:pt x="115535" y="430604"/>
                </a:cubicBezTo>
                <a:cubicBezTo>
                  <a:pt x="115515" y="430604"/>
                  <a:pt x="115496" y="430604"/>
                  <a:pt x="115476" y="430604"/>
                </a:cubicBezTo>
                <a:close/>
                <a:moveTo>
                  <a:pt x="209996" y="525124"/>
                </a:moveTo>
                <a:cubicBezTo>
                  <a:pt x="192579" y="525107"/>
                  <a:pt x="178473" y="510974"/>
                  <a:pt x="178490" y="493558"/>
                </a:cubicBezTo>
                <a:cubicBezTo>
                  <a:pt x="178506" y="476142"/>
                  <a:pt x="192639" y="462034"/>
                  <a:pt x="210056" y="462051"/>
                </a:cubicBezTo>
                <a:cubicBezTo>
                  <a:pt x="227460" y="462069"/>
                  <a:pt x="241563" y="476183"/>
                  <a:pt x="241563" y="493588"/>
                </a:cubicBezTo>
                <a:cubicBezTo>
                  <a:pt x="241545" y="511010"/>
                  <a:pt x="227419" y="525124"/>
                  <a:pt x="209996" y="525124"/>
                </a:cubicBezTo>
                <a:close/>
                <a:moveTo>
                  <a:pt x="383299" y="464749"/>
                </a:moveTo>
                <a:cubicBezTo>
                  <a:pt x="348816" y="464766"/>
                  <a:pt x="315656" y="451473"/>
                  <a:pt x="290735" y="427640"/>
                </a:cubicBezTo>
                <a:lnTo>
                  <a:pt x="349243" y="369131"/>
                </a:lnTo>
                <a:cubicBezTo>
                  <a:pt x="357842" y="374932"/>
                  <a:pt x="367978" y="378029"/>
                  <a:pt x="378349" y="378023"/>
                </a:cubicBezTo>
                <a:cubicBezTo>
                  <a:pt x="407423" y="378100"/>
                  <a:pt x="431051" y="354596"/>
                  <a:pt x="431131" y="325526"/>
                </a:cubicBezTo>
                <a:cubicBezTo>
                  <a:pt x="431208" y="296452"/>
                  <a:pt x="407704" y="272823"/>
                  <a:pt x="378634" y="272743"/>
                </a:cubicBezTo>
                <a:cubicBezTo>
                  <a:pt x="349560" y="272666"/>
                  <a:pt x="325929" y="296171"/>
                  <a:pt x="325852" y="325241"/>
                </a:cubicBezTo>
                <a:cubicBezTo>
                  <a:pt x="325825" y="335570"/>
                  <a:pt x="328836" y="345680"/>
                  <a:pt x="334512" y="354311"/>
                </a:cubicBezTo>
                <a:lnTo>
                  <a:pt x="276715" y="412079"/>
                </a:lnTo>
                <a:cubicBezTo>
                  <a:pt x="231684" y="353185"/>
                  <a:pt x="242920" y="268938"/>
                  <a:pt x="301814" y="223903"/>
                </a:cubicBezTo>
                <a:cubicBezTo>
                  <a:pt x="360705" y="178872"/>
                  <a:pt x="444955" y="190109"/>
                  <a:pt x="489987" y="249002"/>
                </a:cubicBezTo>
                <a:cubicBezTo>
                  <a:pt x="535018" y="307896"/>
                  <a:pt x="523782" y="392143"/>
                  <a:pt x="464891" y="437178"/>
                </a:cubicBezTo>
                <a:cubicBezTo>
                  <a:pt x="441496" y="455065"/>
                  <a:pt x="412867" y="464763"/>
                  <a:pt x="383418" y="464778"/>
                </a:cubicBezTo>
                <a:close/>
                <a:moveTo>
                  <a:pt x="346813" y="325443"/>
                </a:moveTo>
                <a:cubicBezTo>
                  <a:pt x="346830" y="308026"/>
                  <a:pt x="360963" y="293918"/>
                  <a:pt x="378379" y="293936"/>
                </a:cubicBezTo>
                <a:cubicBezTo>
                  <a:pt x="395795" y="293953"/>
                  <a:pt x="409904" y="308086"/>
                  <a:pt x="409886" y="325502"/>
                </a:cubicBezTo>
                <a:cubicBezTo>
                  <a:pt x="409868" y="342918"/>
                  <a:pt x="395736" y="357026"/>
                  <a:pt x="378320" y="357009"/>
                </a:cubicBezTo>
                <a:cubicBezTo>
                  <a:pt x="360933" y="356976"/>
                  <a:pt x="346845" y="342888"/>
                  <a:pt x="346813" y="325502"/>
                </a:cubicBezTo>
                <a:close/>
                <a:moveTo>
                  <a:pt x="476130" y="460747"/>
                </a:moveTo>
                <a:lnTo>
                  <a:pt x="513328" y="423550"/>
                </a:lnTo>
                <a:lnTo>
                  <a:pt x="625543" y="535765"/>
                </a:lnTo>
                <a:lnTo>
                  <a:pt x="588346" y="572963"/>
                </a:lnTo>
                <a:close/>
                <a:moveTo>
                  <a:pt x="472514" y="176800"/>
                </a:moveTo>
                <a:lnTo>
                  <a:pt x="472514" y="0"/>
                </a:lnTo>
                <a:lnTo>
                  <a:pt x="100597" y="0"/>
                </a:lnTo>
                <a:lnTo>
                  <a:pt x="0" y="89719"/>
                </a:lnTo>
                <a:lnTo>
                  <a:pt x="0" y="597978"/>
                </a:lnTo>
                <a:lnTo>
                  <a:pt x="472514" y="597978"/>
                </a:lnTo>
                <a:lnTo>
                  <a:pt x="472514" y="514098"/>
                </a:lnTo>
                <a:lnTo>
                  <a:pt x="451589" y="503428"/>
                </a:lnTo>
                <a:lnTo>
                  <a:pt x="451589" y="577053"/>
                </a:lnTo>
                <a:lnTo>
                  <a:pt x="20926" y="577053"/>
                </a:lnTo>
                <a:lnTo>
                  <a:pt x="20926" y="167315"/>
                </a:lnTo>
                <a:lnTo>
                  <a:pt x="157534" y="167315"/>
                </a:lnTo>
                <a:lnTo>
                  <a:pt x="157534" y="167315"/>
                </a:lnTo>
                <a:lnTo>
                  <a:pt x="178460" y="167315"/>
                </a:lnTo>
                <a:lnTo>
                  <a:pt x="178460" y="20955"/>
                </a:lnTo>
                <a:lnTo>
                  <a:pt x="451589" y="20955"/>
                </a:lnTo>
                <a:lnTo>
                  <a:pt x="451589" y="167790"/>
                </a:lnTo>
                <a:close/>
                <a:moveTo>
                  <a:pt x="157534" y="146568"/>
                </a:moveTo>
                <a:lnTo>
                  <a:pt x="20926" y="146568"/>
                </a:lnTo>
                <a:lnTo>
                  <a:pt x="20926" y="99144"/>
                </a:lnTo>
                <a:lnTo>
                  <a:pt x="108599" y="20955"/>
                </a:lnTo>
                <a:lnTo>
                  <a:pt x="157534" y="20955"/>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 name="Graphic 152" descr="Camera icons">
            <a:extLst>
              <a:ext uri="{FF2B5EF4-FFF2-40B4-BE49-F238E27FC236}">
                <a16:creationId xmlns:a16="http://schemas.microsoft.com/office/drawing/2014/main" id="{05045BB9-D967-5BBF-DAA0-68382D27CB99}"/>
              </a:ext>
            </a:extLst>
          </p:cNvPr>
          <p:cNvSpPr>
            <a:spLocks noChangeAspect="1"/>
          </p:cNvSpPr>
          <p:nvPr/>
        </p:nvSpPr>
        <p:spPr>
          <a:xfrm>
            <a:off x="2494568" y="3521769"/>
            <a:ext cx="434099" cy="301317"/>
          </a:xfrm>
          <a:custGeom>
            <a:avLst/>
            <a:gdLst>
              <a:gd name="connsiteX0" fmla="*/ 246305 w 650292"/>
              <a:gd name="connsiteY0" fmla="*/ 105220 h 451381"/>
              <a:gd name="connsiteX1" fmla="*/ 219985 w 650292"/>
              <a:gd name="connsiteY1" fmla="*/ 79019 h 451381"/>
              <a:gd name="connsiteX2" fmla="*/ 246186 w 650292"/>
              <a:gd name="connsiteY2" fmla="*/ 52699 h 451381"/>
              <a:gd name="connsiteX3" fmla="*/ 272506 w 650292"/>
              <a:gd name="connsiteY3" fmla="*/ 78901 h 451381"/>
              <a:gd name="connsiteX4" fmla="*/ 272506 w 650292"/>
              <a:gd name="connsiteY4" fmla="*/ 78960 h 451381"/>
              <a:gd name="connsiteX5" fmla="*/ 246305 w 650292"/>
              <a:gd name="connsiteY5" fmla="*/ 105220 h 451381"/>
              <a:gd name="connsiteX6" fmla="*/ 493025 w 650292"/>
              <a:gd name="connsiteY6" fmla="*/ 126176 h 451381"/>
              <a:gd name="connsiteX7" fmla="*/ 493025 w 650292"/>
              <a:gd name="connsiteY7" fmla="*/ 42622 h 451381"/>
              <a:gd name="connsiteX8" fmla="*/ 608441 w 650292"/>
              <a:gd name="connsiteY8" fmla="*/ 42622 h 451381"/>
              <a:gd name="connsiteX9" fmla="*/ 608441 w 650292"/>
              <a:gd name="connsiteY9" fmla="*/ 126176 h 451381"/>
              <a:gd name="connsiteX10" fmla="*/ 513950 w 650292"/>
              <a:gd name="connsiteY10" fmla="*/ 105220 h 451381"/>
              <a:gd name="connsiteX11" fmla="*/ 587486 w 650292"/>
              <a:gd name="connsiteY11" fmla="*/ 105220 h 451381"/>
              <a:gd name="connsiteX12" fmla="*/ 587486 w 650292"/>
              <a:gd name="connsiteY12" fmla="*/ 63547 h 451381"/>
              <a:gd name="connsiteX13" fmla="*/ 513950 w 650292"/>
              <a:gd name="connsiteY13" fmla="*/ 63547 h 451381"/>
              <a:gd name="connsiteX14" fmla="*/ 251581 w 650292"/>
              <a:gd name="connsiteY14" fmla="*/ 247016 h 451381"/>
              <a:gd name="connsiteX15" fmla="*/ 351318 w 650292"/>
              <a:gd name="connsiteY15" fmla="*/ 147279 h 451381"/>
              <a:gd name="connsiteX16" fmla="*/ 451055 w 650292"/>
              <a:gd name="connsiteY16" fmla="*/ 247016 h 451381"/>
              <a:gd name="connsiteX17" fmla="*/ 351318 w 650292"/>
              <a:gd name="connsiteY17" fmla="*/ 346753 h 451381"/>
              <a:gd name="connsiteX18" fmla="*/ 251581 w 650292"/>
              <a:gd name="connsiteY18" fmla="*/ 247016 h 451381"/>
              <a:gd name="connsiteX19" fmla="*/ 272506 w 650292"/>
              <a:gd name="connsiteY19" fmla="*/ 247016 h 451381"/>
              <a:gd name="connsiteX20" fmla="*/ 351318 w 650292"/>
              <a:gd name="connsiteY20" fmla="*/ 325828 h 451381"/>
              <a:gd name="connsiteX21" fmla="*/ 430130 w 650292"/>
              <a:gd name="connsiteY21" fmla="*/ 247016 h 451381"/>
              <a:gd name="connsiteX22" fmla="*/ 351318 w 650292"/>
              <a:gd name="connsiteY22" fmla="*/ 168205 h 451381"/>
              <a:gd name="connsiteX23" fmla="*/ 272506 w 650292"/>
              <a:gd name="connsiteY23" fmla="*/ 247016 h 451381"/>
              <a:gd name="connsiteX24" fmla="*/ 202349 w 650292"/>
              <a:gd name="connsiteY24" fmla="*/ 215569 h 451381"/>
              <a:gd name="connsiteX25" fmla="*/ 382567 w 650292"/>
              <a:gd name="connsiteY25" fmla="*/ 97802 h 451381"/>
              <a:gd name="connsiteX26" fmla="*/ 500334 w 650292"/>
              <a:gd name="connsiteY26" fmla="*/ 278019 h 451381"/>
              <a:gd name="connsiteX27" fmla="*/ 320116 w 650292"/>
              <a:gd name="connsiteY27" fmla="*/ 395786 h 451381"/>
              <a:gd name="connsiteX28" fmla="*/ 202349 w 650292"/>
              <a:gd name="connsiteY28" fmla="*/ 278019 h 451381"/>
              <a:gd name="connsiteX29" fmla="*/ 183588 w 650292"/>
              <a:gd name="connsiteY29" fmla="*/ 283265 h 451381"/>
              <a:gd name="connsiteX30" fmla="*/ 147053 w 650292"/>
              <a:gd name="connsiteY30" fmla="*/ 246827 h 451381"/>
              <a:gd name="connsiteX31" fmla="*/ 183492 w 650292"/>
              <a:gd name="connsiteY31" fmla="*/ 210293 h 451381"/>
              <a:gd name="connsiteX32" fmla="*/ 202438 w 650292"/>
              <a:gd name="connsiteY32" fmla="*/ 215569 h 451381"/>
              <a:gd name="connsiteX33" fmla="*/ 199089 w 650292"/>
              <a:gd name="connsiteY33" fmla="*/ 246868 h 451381"/>
              <a:gd name="connsiteX34" fmla="*/ 183617 w 650292"/>
              <a:gd name="connsiteY34" fmla="*/ 231159 h 451381"/>
              <a:gd name="connsiteX35" fmla="*/ 167909 w 650292"/>
              <a:gd name="connsiteY35" fmla="*/ 246631 h 451381"/>
              <a:gd name="connsiteX36" fmla="*/ 183381 w 650292"/>
              <a:gd name="connsiteY36" fmla="*/ 262340 h 451381"/>
              <a:gd name="connsiteX37" fmla="*/ 183588 w 650292"/>
              <a:gd name="connsiteY37" fmla="*/ 262340 h 451381"/>
              <a:gd name="connsiteX38" fmla="*/ 199089 w 650292"/>
              <a:gd name="connsiteY38" fmla="*/ 246868 h 451381"/>
              <a:gd name="connsiteX39" fmla="*/ 220015 w 650292"/>
              <a:gd name="connsiteY39" fmla="*/ 247105 h 451381"/>
              <a:gd name="connsiteX40" fmla="*/ 351348 w 650292"/>
              <a:gd name="connsiteY40" fmla="*/ 378379 h 451381"/>
              <a:gd name="connsiteX41" fmla="*/ 482621 w 650292"/>
              <a:gd name="connsiteY41" fmla="*/ 247046 h 451381"/>
              <a:gd name="connsiteX42" fmla="*/ 351318 w 650292"/>
              <a:gd name="connsiteY42" fmla="*/ 115772 h 451381"/>
              <a:gd name="connsiteX43" fmla="*/ 220015 w 650292"/>
              <a:gd name="connsiteY43" fmla="*/ 247016 h 451381"/>
              <a:gd name="connsiteX44" fmla="*/ 629367 w 650292"/>
              <a:gd name="connsiteY44" fmla="*/ 147220 h 451381"/>
              <a:gd name="connsiteX45" fmla="*/ 629367 w 650292"/>
              <a:gd name="connsiteY45" fmla="*/ 20955 h 451381"/>
              <a:gd name="connsiteX46" fmla="*/ 223660 w 650292"/>
              <a:gd name="connsiteY46" fmla="*/ 20955 h 451381"/>
              <a:gd name="connsiteX47" fmla="*/ 170665 w 650292"/>
              <a:gd name="connsiteY47" fmla="*/ 73921 h 451381"/>
              <a:gd name="connsiteX48" fmla="*/ 20955 w 650292"/>
              <a:gd name="connsiteY48" fmla="*/ 73921 h 451381"/>
              <a:gd name="connsiteX49" fmla="*/ 20955 w 650292"/>
              <a:gd name="connsiteY49" fmla="*/ 147338 h 451381"/>
              <a:gd name="connsiteX50" fmla="*/ 210204 w 650292"/>
              <a:gd name="connsiteY50" fmla="*/ 147131 h 451381"/>
              <a:gd name="connsiteX51" fmla="*/ 197459 w 650292"/>
              <a:gd name="connsiteY51" fmla="*/ 168086 h 451381"/>
              <a:gd name="connsiteX52" fmla="*/ 20955 w 650292"/>
              <a:gd name="connsiteY52" fmla="*/ 168264 h 451381"/>
              <a:gd name="connsiteX53" fmla="*/ 20955 w 650292"/>
              <a:gd name="connsiteY53" fmla="*/ 430633 h 451381"/>
              <a:gd name="connsiteX54" fmla="*/ 629367 w 650292"/>
              <a:gd name="connsiteY54" fmla="*/ 430633 h 451381"/>
              <a:gd name="connsiteX55" fmla="*/ 629367 w 650292"/>
              <a:gd name="connsiteY55" fmla="*/ 168294 h 451381"/>
              <a:gd name="connsiteX56" fmla="*/ 505295 w 650292"/>
              <a:gd name="connsiteY56" fmla="*/ 168294 h 451381"/>
              <a:gd name="connsiteX57" fmla="*/ 492580 w 650292"/>
              <a:gd name="connsiteY57" fmla="*/ 147338 h 451381"/>
              <a:gd name="connsiteX58" fmla="*/ 650292 w 650292"/>
              <a:gd name="connsiteY58" fmla="*/ 147338 h 451381"/>
              <a:gd name="connsiteX59" fmla="*/ 650292 w 650292"/>
              <a:gd name="connsiteY59" fmla="*/ 451381 h 451381"/>
              <a:gd name="connsiteX60" fmla="*/ 0 w 650292"/>
              <a:gd name="connsiteY60" fmla="*/ 451381 h 451381"/>
              <a:gd name="connsiteX61" fmla="*/ 0 w 650292"/>
              <a:gd name="connsiteY61" fmla="*/ 52996 h 451381"/>
              <a:gd name="connsiteX62" fmla="*/ 51395 w 650292"/>
              <a:gd name="connsiteY62" fmla="*/ 52996 h 451381"/>
              <a:gd name="connsiteX63" fmla="*/ 51395 w 650292"/>
              <a:gd name="connsiteY63" fmla="*/ 385 h 451381"/>
              <a:gd name="connsiteX64" fmla="*/ 146420 w 650292"/>
              <a:gd name="connsiteY64" fmla="*/ 385 h 451381"/>
              <a:gd name="connsiteX65" fmla="*/ 146420 w 650292"/>
              <a:gd name="connsiteY65" fmla="*/ 52996 h 451381"/>
              <a:gd name="connsiteX66" fmla="*/ 162010 w 650292"/>
              <a:gd name="connsiteY66" fmla="*/ 52996 h 451381"/>
              <a:gd name="connsiteX67" fmla="*/ 214976 w 650292"/>
              <a:gd name="connsiteY67" fmla="*/ 0 h 451381"/>
              <a:gd name="connsiteX68" fmla="*/ 650292 w 650292"/>
              <a:gd name="connsiteY68" fmla="*/ 0 h 451381"/>
              <a:gd name="connsiteX69" fmla="*/ 650292 w 650292"/>
              <a:gd name="connsiteY69" fmla="*/ 147220 h 451381"/>
              <a:gd name="connsiteX70" fmla="*/ 72321 w 650292"/>
              <a:gd name="connsiteY70" fmla="*/ 47809 h 451381"/>
              <a:gd name="connsiteX71" fmla="*/ 125494 w 650292"/>
              <a:gd name="connsiteY71" fmla="*/ 47809 h 451381"/>
              <a:gd name="connsiteX72" fmla="*/ 125494 w 650292"/>
              <a:gd name="connsiteY72" fmla="*/ 21311 h 451381"/>
              <a:gd name="connsiteX73" fmla="*/ 72321 w 650292"/>
              <a:gd name="connsiteY73" fmla="*/ 21311 h 45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50292" h="451381">
                <a:moveTo>
                  <a:pt x="246305" y="105220"/>
                </a:moveTo>
                <a:cubicBezTo>
                  <a:pt x="231802" y="105253"/>
                  <a:pt x="220018" y="93523"/>
                  <a:pt x="219985" y="79019"/>
                </a:cubicBezTo>
                <a:cubicBezTo>
                  <a:pt x="219952" y="64516"/>
                  <a:pt x="231684" y="52732"/>
                  <a:pt x="246186" y="52699"/>
                </a:cubicBezTo>
                <a:cubicBezTo>
                  <a:pt x="260689" y="52667"/>
                  <a:pt x="272474" y="64397"/>
                  <a:pt x="272506" y="78901"/>
                </a:cubicBezTo>
                <a:cubicBezTo>
                  <a:pt x="272506" y="78920"/>
                  <a:pt x="272506" y="78940"/>
                  <a:pt x="272506" y="78960"/>
                </a:cubicBezTo>
                <a:cubicBezTo>
                  <a:pt x="272506" y="93440"/>
                  <a:pt x="260784" y="105188"/>
                  <a:pt x="246305" y="105220"/>
                </a:cubicBezTo>
                <a:close/>
                <a:moveTo>
                  <a:pt x="493025" y="126176"/>
                </a:moveTo>
                <a:lnTo>
                  <a:pt x="493025" y="42622"/>
                </a:lnTo>
                <a:lnTo>
                  <a:pt x="608441" y="42622"/>
                </a:lnTo>
                <a:lnTo>
                  <a:pt x="608441" y="126176"/>
                </a:lnTo>
                <a:close/>
                <a:moveTo>
                  <a:pt x="513950" y="105220"/>
                </a:moveTo>
                <a:lnTo>
                  <a:pt x="587486" y="105220"/>
                </a:lnTo>
                <a:lnTo>
                  <a:pt x="587486" y="63547"/>
                </a:lnTo>
                <a:lnTo>
                  <a:pt x="513950" y="63547"/>
                </a:lnTo>
                <a:close/>
                <a:moveTo>
                  <a:pt x="251581" y="247016"/>
                </a:moveTo>
                <a:cubicBezTo>
                  <a:pt x="251581" y="191934"/>
                  <a:pt x="296236" y="147279"/>
                  <a:pt x="351318" y="147279"/>
                </a:cubicBezTo>
                <a:cubicBezTo>
                  <a:pt x="406400" y="147279"/>
                  <a:pt x="451055" y="191934"/>
                  <a:pt x="451055" y="247016"/>
                </a:cubicBezTo>
                <a:cubicBezTo>
                  <a:pt x="451055" y="302098"/>
                  <a:pt x="406400" y="346753"/>
                  <a:pt x="351318" y="346753"/>
                </a:cubicBezTo>
                <a:cubicBezTo>
                  <a:pt x="296262" y="346688"/>
                  <a:pt x="251646" y="302072"/>
                  <a:pt x="251581" y="247016"/>
                </a:cubicBezTo>
                <a:close/>
                <a:moveTo>
                  <a:pt x="272506" y="247016"/>
                </a:moveTo>
                <a:cubicBezTo>
                  <a:pt x="272506" y="290542"/>
                  <a:pt x="307792" y="325828"/>
                  <a:pt x="351318" y="325828"/>
                </a:cubicBezTo>
                <a:cubicBezTo>
                  <a:pt x="394844" y="325828"/>
                  <a:pt x="430130" y="290542"/>
                  <a:pt x="430130" y="247016"/>
                </a:cubicBezTo>
                <a:cubicBezTo>
                  <a:pt x="430130" y="203491"/>
                  <a:pt x="394844" y="168205"/>
                  <a:pt x="351318" y="168205"/>
                </a:cubicBezTo>
                <a:cubicBezTo>
                  <a:pt x="307804" y="168237"/>
                  <a:pt x="272539" y="203502"/>
                  <a:pt x="272506" y="247016"/>
                </a:cubicBezTo>
                <a:close/>
                <a:moveTo>
                  <a:pt x="202349" y="215569"/>
                </a:moveTo>
                <a:cubicBezTo>
                  <a:pt x="219594" y="133283"/>
                  <a:pt x="300282" y="80557"/>
                  <a:pt x="382567" y="97802"/>
                </a:cubicBezTo>
                <a:cubicBezTo>
                  <a:pt x="464852" y="115046"/>
                  <a:pt x="517578" y="195734"/>
                  <a:pt x="500334" y="278019"/>
                </a:cubicBezTo>
                <a:cubicBezTo>
                  <a:pt x="483090" y="360305"/>
                  <a:pt x="402402" y="413030"/>
                  <a:pt x="320116" y="395786"/>
                </a:cubicBezTo>
                <a:cubicBezTo>
                  <a:pt x="260965" y="383388"/>
                  <a:pt x="214748" y="337171"/>
                  <a:pt x="202349" y="278019"/>
                </a:cubicBezTo>
                <a:cubicBezTo>
                  <a:pt x="196695" y="281454"/>
                  <a:pt x="190204" y="283271"/>
                  <a:pt x="183588" y="283265"/>
                </a:cubicBezTo>
                <a:cubicBezTo>
                  <a:pt x="163437" y="283292"/>
                  <a:pt x="147080" y="266979"/>
                  <a:pt x="147053" y="246827"/>
                </a:cubicBezTo>
                <a:cubicBezTo>
                  <a:pt x="147027" y="226678"/>
                  <a:pt x="163341" y="210319"/>
                  <a:pt x="183492" y="210293"/>
                </a:cubicBezTo>
                <a:cubicBezTo>
                  <a:pt x="190171" y="210284"/>
                  <a:pt x="196725" y="212110"/>
                  <a:pt x="202438" y="215569"/>
                </a:cubicBezTo>
                <a:close/>
                <a:moveTo>
                  <a:pt x="199089" y="246868"/>
                </a:moveTo>
                <a:cubicBezTo>
                  <a:pt x="199154" y="238258"/>
                  <a:pt x="192227" y="231224"/>
                  <a:pt x="183617" y="231159"/>
                </a:cubicBezTo>
                <a:cubicBezTo>
                  <a:pt x="175007" y="231094"/>
                  <a:pt x="167975" y="238021"/>
                  <a:pt x="167909" y="246631"/>
                </a:cubicBezTo>
                <a:cubicBezTo>
                  <a:pt x="167844" y="255241"/>
                  <a:pt x="174771" y="262275"/>
                  <a:pt x="183381" y="262340"/>
                </a:cubicBezTo>
                <a:cubicBezTo>
                  <a:pt x="183450" y="262340"/>
                  <a:pt x="183518" y="262340"/>
                  <a:pt x="183588" y="262340"/>
                </a:cubicBezTo>
                <a:cubicBezTo>
                  <a:pt x="192117" y="262292"/>
                  <a:pt x="199024" y="255398"/>
                  <a:pt x="199089" y="246868"/>
                </a:cubicBezTo>
                <a:close/>
                <a:moveTo>
                  <a:pt x="220015" y="247105"/>
                </a:moveTo>
                <a:cubicBezTo>
                  <a:pt x="220032" y="319621"/>
                  <a:pt x="278831" y="378397"/>
                  <a:pt x="351348" y="378379"/>
                </a:cubicBezTo>
                <a:cubicBezTo>
                  <a:pt x="423864" y="378361"/>
                  <a:pt x="482639" y="319562"/>
                  <a:pt x="482621" y="247046"/>
                </a:cubicBezTo>
                <a:cubicBezTo>
                  <a:pt x="482603" y="174542"/>
                  <a:pt x="423822" y="115772"/>
                  <a:pt x="351318" y="115772"/>
                </a:cubicBezTo>
                <a:cubicBezTo>
                  <a:pt x="278858" y="115855"/>
                  <a:pt x="220130" y="174556"/>
                  <a:pt x="220015" y="247016"/>
                </a:cubicBezTo>
                <a:close/>
                <a:moveTo>
                  <a:pt x="629367" y="147220"/>
                </a:moveTo>
                <a:lnTo>
                  <a:pt x="629367" y="20955"/>
                </a:lnTo>
                <a:lnTo>
                  <a:pt x="223660" y="20955"/>
                </a:lnTo>
                <a:lnTo>
                  <a:pt x="170665" y="73921"/>
                </a:lnTo>
                <a:lnTo>
                  <a:pt x="20955" y="73921"/>
                </a:lnTo>
                <a:lnTo>
                  <a:pt x="20955" y="147338"/>
                </a:lnTo>
                <a:lnTo>
                  <a:pt x="210204" y="147131"/>
                </a:lnTo>
                <a:cubicBezTo>
                  <a:pt x="205476" y="153812"/>
                  <a:pt x="201218" y="160815"/>
                  <a:pt x="197459" y="168086"/>
                </a:cubicBezTo>
                <a:lnTo>
                  <a:pt x="20955" y="168264"/>
                </a:lnTo>
                <a:lnTo>
                  <a:pt x="20955" y="430633"/>
                </a:lnTo>
                <a:lnTo>
                  <a:pt x="629367" y="430633"/>
                </a:lnTo>
                <a:lnTo>
                  <a:pt x="629367" y="168294"/>
                </a:lnTo>
                <a:lnTo>
                  <a:pt x="505295" y="168294"/>
                </a:lnTo>
                <a:cubicBezTo>
                  <a:pt x="501546" y="161023"/>
                  <a:pt x="497299" y="154022"/>
                  <a:pt x="492580" y="147338"/>
                </a:cubicBezTo>
                <a:lnTo>
                  <a:pt x="650292" y="147338"/>
                </a:lnTo>
                <a:lnTo>
                  <a:pt x="650292" y="451381"/>
                </a:lnTo>
                <a:lnTo>
                  <a:pt x="0" y="451381"/>
                </a:lnTo>
                <a:lnTo>
                  <a:pt x="0" y="52996"/>
                </a:lnTo>
                <a:lnTo>
                  <a:pt x="51395" y="52996"/>
                </a:lnTo>
                <a:lnTo>
                  <a:pt x="51395" y="385"/>
                </a:lnTo>
                <a:lnTo>
                  <a:pt x="146420" y="385"/>
                </a:lnTo>
                <a:lnTo>
                  <a:pt x="146420" y="52996"/>
                </a:lnTo>
                <a:lnTo>
                  <a:pt x="162010" y="52996"/>
                </a:lnTo>
                <a:lnTo>
                  <a:pt x="214976" y="0"/>
                </a:lnTo>
                <a:lnTo>
                  <a:pt x="650292" y="0"/>
                </a:lnTo>
                <a:lnTo>
                  <a:pt x="650292" y="147220"/>
                </a:lnTo>
                <a:close/>
                <a:moveTo>
                  <a:pt x="72321" y="47809"/>
                </a:moveTo>
                <a:lnTo>
                  <a:pt x="125494" y="47809"/>
                </a:lnTo>
                <a:lnTo>
                  <a:pt x="125494" y="21311"/>
                </a:lnTo>
                <a:lnTo>
                  <a:pt x="72321" y="21311"/>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 name="Graphic 162" descr="Search icon">
            <a:extLst>
              <a:ext uri="{FF2B5EF4-FFF2-40B4-BE49-F238E27FC236}">
                <a16:creationId xmlns:a16="http://schemas.microsoft.com/office/drawing/2014/main" id="{CC3A6AD1-16B7-E97E-35EB-CA2F6152AB8A}"/>
              </a:ext>
            </a:extLst>
          </p:cNvPr>
          <p:cNvSpPr>
            <a:spLocks noChangeAspect="1"/>
          </p:cNvSpPr>
          <p:nvPr/>
        </p:nvSpPr>
        <p:spPr>
          <a:xfrm>
            <a:off x="3183915" y="3456129"/>
            <a:ext cx="446763" cy="432595"/>
          </a:xfrm>
          <a:custGeom>
            <a:avLst/>
            <a:gdLst>
              <a:gd name="connsiteX0" fmla="*/ 542671 w 669261"/>
              <a:gd name="connsiteY0" fmla="*/ 569732 h 648039"/>
              <a:gd name="connsiteX1" fmla="*/ 590094 w 669261"/>
              <a:gd name="connsiteY1" fmla="*/ 522457 h 648039"/>
              <a:gd name="connsiteX2" fmla="*/ 432264 w 669261"/>
              <a:gd name="connsiteY2" fmla="*/ 364626 h 648039"/>
              <a:gd name="connsiteX3" fmla="*/ 443438 w 669261"/>
              <a:gd name="connsiteY3" fmla="*/ 346190 h 648039"/>
              <a:gd name="connsiteX4" fmla="*/ 619704 w 669261"/>
              <a:gd name="connsiteY4" fmla="*/ 522457 h 648039"/>
              <a:gd name="connsiteX5" fmla="*/ 542819 w 669261"/>
              <a:gd name="connsiteY5" fmla="*/ 599342 h 648039"/>
              <a:gd name="connsiteX6" fmla="*/ 371117 w 669261"/>
              <a:gd name="connsiteY6" fmla="*/ 427640 h 648039"/>
              <a:gd name="connsiteX7" fmla="*/ 387745 w 669261"/>
              <a:gd name="connsiteY7" fmla="*/ 414658 h 648039"/>
              <a:gd name="connsiteX8" fmla="*/ 458761 w 669261"/>
              <a:gd name="connsiteY8" fmla="*/ 311423 h 648039"/>
              <a:gd name="connsiteX9" fmla="*/ 450166 w 669261"/>
              <a:gd name="connsiteY9" fmla="*/ 332437 h 648039"/>
              <a:gd name="connsiteX10" fmla="*/ 639652 w 669261"/>
              <a:gd name="connsiteY10" fmla="*/ 521923 h 648039"/>
              <a:gd name="connsiteX11" fmla="*/ 543056 w 669261"/>
              <a:gd name="connsiteY11" fmla="*/ 618430 h 648039"/>
              <a:gd name="connsiteX12" fmla="*/ 359765 w 669261"/>
              <a:gd name="connsiteY12" fmla="*/ 435139 h 648039"/>
              <a:gd name="connsiteX13" fmla="*/ 340914 w 669261"/>
              <a:gd name="connsiteY13" fmla="*/ 445898 h 648039"/>
              <a:gd name="connsiteX14" fmla="*/ 543056 w 669261"/>
              <a:gd name="connsiteY14" fmla="*/ 648040 h 648039"/>
              <a:gd name="connsiteX15" fmla="*/ 669262 w 669261"/>
              <a:gd name="connsiteY15" fmla="*/ 521864 h 648039"/>
              <a:gd name="connsiteX16" fmla="*/ 231189 w 669261"/>
              <a:gd name="connsiteY16" fmla="*/ 84917 h 648039"/>
              <a:gd name="connsiteX17" fmla="*/ 231189 w 669261"/>
              <a:gd name="connsiteY17" fmla="*/ 105665 h 648039"/>
              <a:gd name="connsiteX18" fmla="*/ 105132 w 669261"/>
              <a:gd name="connsiteY18" fmla="*/ 231722 h 648039"/>
              <a:gd name="connsiteX19" fmla="*/ 84176 w 669261"/>
              <a:gd name="connsiteY19" fmla="*/ 231722 h 648039"/>
              <a:gd name="connsiteX20" fmla="*/ 231189 w 669261"/>
              <a:gd name="connsiteY20" fmla="*/ 84917 h 648039"/>
              <a:gd name="connsiteX21" fmla="*/ 419459 w 669261"/>
              <a:gd name="connsiteY21" fmla="*/ 231189 h 648039"/>
              <a:gd name="connsiteX22" fmla="*/ 230448 w 669261"/>
              <a:gd name="connsiteY22" fmla="*/ 419489 h 648039"/>
              <a:gd name="connsiteX23" fmla="*/ 42148 w 669261"/>
              <a:gd name="connsiteY23" fmla="*/ 230477 h 648039"/>
              <a:gd name="connsiteX24" fmla="*/ 230833 w 669261"/>
              <a:gd name="connsiteY24" fmla="*/ 42177 h 648039"/>
              <a:gd name="connsiteX25" fmla="*/ 419459 w 669261"/>
              <a:gd name="connsiteY25" fmla="*/ 231041 h 648039"/>
              <a:gd name="connsiteX26" fmla="*/ 441067 w 669261"/>
              <a:gd name="connsiteY26" fmla="*/ 231189 h 648039"/>
              <a:gd name="connsiteX27" fmla="*/ 231189 w 669261"/>
              <a:gd name="connsiteY27" fmla="*/ 21311 h 648039"/>
              <a:gd name="connsiteX28" fmla="*/ 21311 w 669261"/>
              <a:gd name="connsiteY28" fmla="*/ 231189 h 648039"/>
              <a:gd name="connsiteX29" fmla="*/ 231189 w 669261"/>
              <a:gd name="connsiteY29" fmla="*/ 441067 h 648039"/>
              <a:gd name="connsiteX30" fmla="*/ 441067 w 669261"/>
              <a:gd name="connsiteY30" fmla="*/ 231041 h 648039"/>
              <a:gd name="connsiteX31" fmla="*/ 398534 w 669261"/>
              <a:gd name="connsiteY31" fmla="*/ 231189 h 648039"/>
              <a:gd name="connsiteX32" fmla="*/ 230626 w 669261"/>
              <a:gd name="connsiteY32" fmla="*/ 63636 h 648039"/>
              <a:gd name="connsiteX33" fmla="*/ 63073 w 669261"/>
              <a:gd name="connsiteY33" fmla="*/ 231544 h 648039"/>
              <a:gd name="connsiteX34" fmla="*/ 230833 w 669261"/>
              <a:gd name="connsiteY34" fmla="*/ 399097 h 648039"/>
              <a:gd name="connsiteX35" fmla="*/ 398534 w 669261"/>
              <a:gd name="connsiteY35" fmla="*/ 231041 h 648039"/>
              <a:gd name="connsiteX36" fmla="*/ 231189 w 669261"/>
              <a:gd name="connsiteY36" fmla="*/ 462377 h 648039"/>
              <a:gd name="connsiteX37" fmla="*/ 0 w 669261"/>
              <a:gd name="connsiteY37" fmla="*/ 231189 h 648039"/>
              <a:gd name="connsiteX38" fmla="*/ 231189 w 669261"/>
              <a:gd name="connsiteY38" fmla="*/ 0 h 648039"/>
              <a:gd name="connsiteX39" fmla="*/ 462377 w 669261"/>
              <a:gd name="connsiteY39" fmla="*/ 231189 h 648039"/>
              <a:gd name="connsiteX40" fmla="*/ 231189 w 669261"/>
              <a:gd name="connsiteY40" fmla="*/ 462259 h 64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9261" h="648039">
                <a:moveTo>
                  <a:pt x="542671" y="569732"/>
                </a:moveTo>
                <a:lnTo>
                  <a:pt x="590094" y="522457"/>
                </a:lnTo>
                <a:lnTo>
                  <a:pt x="432264" y="364626"/>
                </a:lnTo>
                <a:cubicBezTo>
                  <a:pt x="436235" y="358698"/>
                  <a:pt x="440000" y="352503"/>
                  <a:pt x="443438" y="346190"/>
                </a:cubicBezTo>
                <a:lnTo>
                  <a:pt x="619704" y="522457"/>
                </a:lnTo>
                <a:lnTo>
                  <a:pt x="542819" y="599342"/>
                </a:lnTo>
                <a:lnTo>
                  <a:pt x="371117" y="427640"/>
                </a:lnTo>
                <a:cubicBezTo>
                  <a:pt x="376867" y="423550"/>
                  <a:pt x="382410" y="419222"/>
                  <a:pt x="387745" y="414658"/>
                </a:cubicBezTo>
                <a:close/>
                <a:moveTo>
                  <a:pt x="458761" y="311423"/>
                </a:moveTo>
                <a:cubicBezTo>
                  <a:pt x="456212" y="318566"/>
                  <a:pt x="453337" y="325591"/>
                  <a:pt x="450166" y="332437"/>
                </a:cubicBezTo>
                <a:lnTo>
                  <a:pt x="639652" y="521923"/>
                </a:lnTo>
                <a:lnTo>
                  <a:pt x="543056" y="618430"/>
                </a:lnTo>
                <a:lnTo>
                  <a:pt x="359765" y="435139"/>
                </a:lnTo>
                <a:cubicBezTo>
                  <a:pt x="353659" y="438992"/>
                  <a:pt x="347346" y="442578"/>
                  <a:pt x="340914" y="445898"/>
                </a:cubicBezTo>
                <a:lnTo>
                  <a:pt x="543056" y="648040"/>
                </a:lnTo>
                <a:lnTo>
                  <a:pt x="669262" y="521864"/>
                </a:lnTo>
                <a:close/>
                <a:moveTo>
                  <a:pt x="231189" y="84917"/>
                </a:moveTo>
                <a:lnTo>
                  <a:pt x="231189" y="105665"/>
                </a:lnTo>
                <a:cubicBezTo>
                  <a:pt x="161603" y="105747"/>
                  <a:pt x="105213" y="162136"/>
                  <a:pt x="105132" y="231722"/>
                </a:cubicBezTo>
                <a:lnTo>
                  <a:pt x="84176" y="231722"/>
                </a:lnTo>
                <a:cubicBezTo>
                  <a:pt x="84372" y="150644"/>
                  <a:pt x="150111" y="84999"/>
                  <a:pt x="231189" y="84917"/>
                </a:cubicBezTo>
                <a:close/>
                <a:moveTo>
                  <a:pt x="419459" y="231189"/>
                </a:moveTo>
                <a:cubicBezTo>
                  <a:pt x="419264" y="335381"/>
                  <a:pt x="334640" y="419685"/>
                  <a:pt x="230448" y="419489"/>
                </a:cubicBezTo>
                <a:cubicBezTo>
                  <a:pt x="126257" y="419293"/>
                  <a:pt x="41952" y="334669"/>
                  <a:pt x="42148" y="230477"/>
                </a:cubicBezTo>
                <a:cubicBezTo>
                  <a:pt x="42344" y="126413"/>
                  <a:pt x="126769" y="42161"/>
                  <a:pt x="230833" y="42177"/>
                </a:cubicBezTo>
                <a:cubicBezTo>
                  <a:pt x="335007" y="42406"/>
                  <a:pt x="419361" y="126867"/>
                  <a:pt x="419459" y="231041"/>
                </a:cubicBezTo>
                <a:close/>
                <a:moveTo>
                  <a:pt x="441067" y="231189"/>
                </a:moveTo>
                <a:cubicBezTo>
                  <a:pt x="441067" y="115276"/>
                  <a:pt x="347100" y="21311"/>
                  <a:pt x="231189" y="21311"/>
                </a:cubicBezTo>
                <a:cubicBezTo>
                  <a:pt x="115276" y="21311"/>
                  <a:pt x="21311" y="115276"/>
                  <a:pt x="21311" y="231189"/>
                </a:cubicBezTo>
                <a:cubicBezTo>
                  <a:pt x="21311" y="347100"/>
                  <a:pt x="115276" y="441067"/>
                  <a:pt x="231189" y="441067"/>
                </a:cubicBezTo>
                <a:cubicBezTo>
                  <a:pt x="347097" y="440918"/>
                  <a:pt x="441001" y="346949"/>
                  <a:pt x="441067" y="231041"/>
                </a:cubicBezTo>
                <a:close/>
                <a:moveTo>
                  <a:pt x="398534" y="231189"/>
                </a:moveTo>
                <a:cubicBezTo>
                  <a:pt x="398436" y="138554"/>
                  <a:pt x="323261" y="63538"/>
                  <a:pt x="230626" y="63636"/>
                </a:cubicBezTo>
                <a:cubicBezTo>
                  <a:pt x="137991" y="63735"/>
                  <a:pt x="62975" y="138909"/>
                  <a:pt x="63073" y="231544"/>
                </a:cubicBezTo>
                <a:cubicBezTo>
                  <a:pt x="63171" y="324121"/>
                  <a:pt x="138256" y="399115"/>
                  <a:pt x="230833" y="399097"/>
                </a:cubicBezTo>
                <a:cubicBezTo>
                  <a:pt x="323501" y="398883"/>
                  <a:pt x="398519" y="323709"/>
                  <a:pt x="398534" y="231041"/>
                </a:cubicBezTo>
                <a:close/>
                <a:moveTo>
                  <a:pt x="231189" y="462377"/>
                </a:moveTo>
                <a:cubicBezTo>
                  <a:pt x="103507" y="462377"/>
                  <a:pt x="0" y="358870"/>
                  <a:pt x="0" y="231189"/>
                </a:cubicBezTo>
                <a:cubicBezTo>
                  <a:pt x="0" y="103507"/>
                  <a:pt x="103507" y="0"/>
                  <a:pt x="231189" y="0"/>
                </a:cubicBezTo>
                <a:cubicBezTo>
                  <a:pt x="358870" y="0"/>
                  <a:pt x="462377" y="103507"/>
                  <a:pt x="462377" y="231189"/>
                </a:cubicBezTo>
                <a:cubicBezTo>
                  <a:pt x="462164" y="358763"/>
                  <a:pt x="358763" y="462111"/>
                  <a:pt x="231189" y="462259"/>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 name="Graphic 168" descr="Catering icon">
            <a:extLst>
              <a:ext uri="{FF2B5EF4-FFF2-40B4-BE49-F238E27FC236}">
                <a16:creationId xmlns:a16="http://schemas.microsoft.com/office/drawing/2014/main" id="{1282F178-B868-A171-8D3B-FE75B7B2F3AB}"/>
              </a:ext>
            </a:extLst>
          </p:cNvPr>
          <p:cNvSpPr>
            <a:spLocks noChangeAspect="1"/>
          </p:cNvSpPr>
          <p:nvPr/>
        </p:nvSpPr>
        <p:spPr>
          <a:xfrm>
            <a:off x="3849268" y="3447921"/>
            <a:ext cx="448642" cy="449014"/>
          </a:xfrm>
          <a:custGeom>
            <a:avLst/>
            <a:gdLst>
              <a:gd name="connsiteX0" fmla="*/ 125613 w 672077"/>
              <a:gd name="connsiteY0" fmla="*/ 330623 h 672633"/>
              <a:gd name="connsiteX1" fmla="*/ 330363 w 672077"/>
              <a:gd name="connsiteY1" fmla="*/ 119885 h 672633"/>
              <a:gd name="connsiteX2" fmla="*/ 330363 w 672077"/>
              <a:gd name="connsiteY2" fmla="*/ 140811 h 672633"/>
              <a:gd name="connsiteX3" fmla="*/ 146598 w 672077"/>
              <a:gd name="connsiteY3" fmla="*/ 330504 h 672633"/>
              <a:gd name="connsiteX4" fmla="*/ 20926 w 672077"/>
              <a:gd name="connsiteY4" fmla="*/ 330949 h 672633"/>
              <a:gd name="connsiteX5" fmla="*/ 329729 w 672077"/>
              <a:gd name="connsiteY5" fmla="*/ 20759 h 672633"/>
              <a:gd name="connsiteX6" fmla="*/ 639889 w 672077"/>
              <a:gd name="connsiteY6" fmla="*/ 326028 h 672633"/>
              <a:gd name="connsiteX7" fmla="*/ 660815 w 672077"/>
              <a:gd name="connsiteY7" fmla="*/ 326028 h 672633"/>
              <a:gd name="connsiteX8" fmla="*/ 326027 w 672077"/>
              <a:gd name="connsiteY8" fmla="*/ 30 h 672633"/>
              <a:gd name="connsiteX9" fmla="*/ 0 w 672077"/>
              <a:gd name="connsiteY9" fmla="*/ 330949 h 672633"/>
              <a:gd name="connsiteX10" fmla="*/ 325532 w 672077"/>
              <a:gd name="connsiteY10" fmla="*/ 661371 h 672633"/>
              <a:gd name="connsiteX11" fmla="*/ 325532 w 672077"/>
              <a:gd name="connsiteY11" fmla="*/ 640445 h 672633"/>
              <a:gd name="connsiteX12" fmla="*/ 20926 w 672077"/>
              <a:gd name="connsiteY12" fmla="*/ 330949 h 672633"/>
              <a:gd name="connsiteX13" fmla="*/ 304547 w 672077"/>
              <a:gd name="connsiteY13" fmla="*/ 389101 h 672633"/>
              <a:gd name="connsiteX14" fmla="*/ 304873 w 672077"/>
              <a:gd name="connsiteY14" fmla="*/ 441623 h 672633"/>
              <a:gd name="connsiteX15" fmla="*/ 325799 w 672077"/>
              <a:gd name="connsiteY15" fmla="*/ 441475 h 672633"/>
              <a:gd name="connsiteX16" fmla="*/ 325502 w 672077"/>
              <a:gd name="connsiteY16" fmla="*/ 388983 h 672633"/>
              <a:gd name="connsiteX17" fmla="*/ 672078 w 672077"/>
              <a:gd name="connsiteY17" fmla="*/ 431041 h 672633"/>
              <a:gd name="connsiteX18" fmla="*/ 588050 w 672077"/>
              <a:gd name="connsiteY18" fmla="*/ 592221 h 672633"/>
              <a:gd name="connsiteX19" fmla="*/ 588050 w 672077"/>
              <a:gd name="connsiteY19" fmla="*/ 672634 h 672633"/>
              <a:gd name="connsiteX20" fmla="*/ 346576 w 672077"/>
              <a:gd name="connsiteY20" fmla="*/ 672634 h 672633"/>
              <a:gd name="connsiteX21" fmla="*/ 346576 w 672077"/>
              <a:gd name="connsiteY21" fmla="*/ 591866 h 672633"/>
              <a:gd name="connsiteX22" fmla="*/ 334720 w 672077"/>
              <a:gd name="connsiteY22" fmla="*/ 582974 h 672633"/>
              <a:gd name="connsiteX23" fmla="*/ 325828 w 672077"/>
              <a:gd name="connsiteY23" fmla="*/ 582974 h 672633"/>
              <a:gd name="connsiteX24" fmla="*/ 81124 w 672077"/>
              <a:gd name="connsiteY24" fmla="*/ 331038 h 672633"/>
              <a:gd name="connsiteX25" fmla="*/ 330482 w 672077"/>
              <a:gd name="connsiteY25" fmla="*/ 79101 h 672633"/>
              <a:gd name="connsiteX26" fmla="*/ 579721 w 672077"/>
              <a:gd name="connsiteY26" fmla="*/ 326206 h 672633"/>
              <a:gd name="connsiteX27" fmla="*/ 558766 w 672077"/>
              <a:gd name="connsiteY27" fmla="*/ 326206 h 672633"/>
              <a:gd name="connsiteX28" fmla="*/ 330541 w 672077"/>
              <a:gd name="connsiteY28" fmla="*/ 100027 h 672633"/>
              <a:gd name="connsiteX29" fmla="*/ 102109 w 672077"/>
              <a:gd name="connsiteY29" fmla="*/ 331215 h 672633"/>
              <a:gd name="connsiteX30" fmla="*/ 312550 w 672077"/>
              <a:gd name="connsiteY30" fmla="*/ 561456 h 672633"/>
              <a:gd name="connsiteX31" fmla="*/ 262726 w 672077"/>
              <a:gd name="connsiteY31" fmla="*/ 431041 h 672633"/>
              <a:gd name="connsiteX32" fmla="*/ 262340 w 672077"/>
              <a:gd name="connsiteY32" fmla="*/ 346480 h 672633"/>
              <a:gd name="connsiteX33" fmla="*/ 671752 w 672077"/>
              <a:gd name="connsiteY33" fmla="*/ 346480 h 672633"/>
              <a:gd name="connsiteX34" fmla="*/ 567124 w 672077"/>
              <a:gd name="connsiteY34" fmla="*/ 605233 h 672633"/>
              <a:gd name="connsiteX35" fmla="*/ 367502 w 672077"/>
              <a:gd name="connsiteY35" fmla="*/ 605026 h 672633"/>
              <a:gd name="connsiteX36" fmla="*/ 367502 w 672077"/>
              <a:gd name="connsiteY36" fmla="*/ 651501 h 672633"/>
              <a:gd name="connsiteX37" fmla="*/ 567124 w 672077"/>
              <a:gd name="connsiteY37" fmla="*/ 651501 h 672633"/>
              <a:gd name="connsiteX38" fmla="*/ 651271 w 672077"/>
              <a:gd name="connsiteY38" fmla="*/ 431694 h 672633"/>
              <a:gd name="connsiteX39" fmla="*/ 651004 w 672077"/>
              <a:gd name="connsiteY39" fmla="*/ 368028 h 672633"/>
              <a:gd name="connsiteX40" fmla="*/ 283473 w 672077"/>
              <a:gd name="connsiteY40" fmla="*/ 368028 h 672633"/>
              <a:gd name="connsiteX41" fmla="*/ 283740 w 672077"/>
              <a:gd name="connsiteY41" fmla="*/ 431605 h 672633"/>
              <a:gd name="connsiteX42" fmla="*/ 362641 w 672077"/>
              <a:gd name="connsiteY42" fmla="*/ 578172 h 672633"/>
              <a:gd name="connsiteX43" fmla="*/ 382114 w 672077"/>
              <a:gd name="connsiteY43" fmla="*/ 589702 h 672633"/>
              <a:gd name="connsiteX44" fmla="*/ 383003 w 672077"/>
              <a:gd name="connsiteY44" fmla="*/ 590147 h 672633"/>
              <a:gd name="connsiteX45" fmla="*/ 391895 w 672077"/>
              <a:gd name="connsiteY45" fmla="*/ 594326 h 672633"/>
              <a:gd name="connsiteX46" fmla="*/ 393644 w 672077"/>
              <a:gd name="connsiteY46" fmla="*/ 595097 h 672633"/>
              <a:gd name="connsiteX47" fmla="*/ 403721 w 672077"/>
              <a:gd name="connsiteY47" fmla="*/ 599098 h 672633"/>
              <a:gd name="connsiteX48" fmla="*/ 531468 w 672077"/>
              <a:gd name="connsiteY48" fmla="*/ 599098 h 672633"/>
              <a:gd name="connsiteX49" fmla="*/ 541545 w 672077"/>
              <a:gd name="connsiteY49" fmla="*/ 595097 h 672633"/>
              <a:gd name="connsiteX50" fmla="*/ 543264 w 672077"/>
              <a:gd name="connsiteY50" fmla="*/ 594326 h 672633"/>
              <a:gd name="connsiteX51" fmla="*/ 552156 w 672077"/>
              <a:gd name="connsiteY51" fmla="*/ 590147 h 672633"/>
              <a:gd name="connsiteX52" fmla="*/ 553045 w 672077"/>
              <a:gd name="connsiteY52" fmla="*/ 589702 h 672633"/>
              <a:gd name="connsiteX53" fmla="*/ 572519 w 672077"/>
              <a:gd name="connsiteY53" fmla="*/ 578172 h 672633"/>
              <a:gd name="connsiteX54" fmla="*/ 651271 w 672077"/>
              <a:gd name="connsiteY54" fmla="*/ 431694 h 67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2077" h="672633">
                <a:moveTo>
                  <a:pt x="125613" y="330623"/>
                </a:moveTo>
                <a:cubicBezTo>
                  <a:pt x="125613" y="214435"/>
                  <a:pt x="217496" y="119885"/>
                  <a:pt x="330363" y="119885"/>
                </a:cubicBezTo>
                <a:lnTo>
                  <a:pt x="330363" y="140811"/>
                </a:lnTo>
                <a:cubicBezTo>
                  <a:pt x="228996" y="140811"/>
                  <a:pt x="146598" y="225965"/>
                  <a:pt x="146598" y="330504"/>
                </a:cubicBezTo>
                <a:close/>
                <a:moveTo>
                  <a:pt x="20926" y="330949"/>
                </a:moveTo>
                <a:cubicBezTo>
                  <a:pt x="20543" y="160019"/>
                  <a:pt x="158798" y="21142"/>
                  <a:pt x="329729" y="20759"/>
                </a:cubicBezTo>
                <a:cubicBezTo>
                  <a:pt x="499279" y="20379"/>
                  <a:pt x="637574" y="156492"/>
                  <a:pt x="639889" y="326028"/>
                </a:cubicBezTo>
                <a:lnTo>
                  <a:pt x="660815" y="326028"/>
                </a:lnTo>
                <a:cubicBezTo>
                  <a:pt x="658387" y="143557"/>
                  <a:pt x="508500" y="-2397"/>
                  <a:pt x="326027" y="30"/>
                </a:cubicBezTo>
                <a:cubicBezTo>
                  <a:pt x="145066" y="2437"/>
                  <a:pt x="-288" y="149971"/>
                  <a:pt x="0" y="330949"/>
                </a:cubicBezTo>
                <a:cubicBezTo>
                  <a:pt x="0" y="513143"/>
                  <a:pt x="143308" y="661371"/>
                  <a:pt x="325532" y="661371"/>
                </a:cubicBezTo>
                <a:lnTo>
                  <a:pt x="325532" y="640445"/>
                </a:lnTo>
                <a:cubicBezTo>
                  <a:pt x="154867" y="640445"/>
                  <a:pt x="20926" y="501613"/>
                  <a:pt x="20926" y="330949"/>
                </a:cubicBezTo>
                <a:close/>
                <a:moveTo>
                  <a:pt x="304547" y="389101"/>
                </a:moveTo>
                <a:lnTo>
                  <a:pt x="304873" y="441623"/>
                </a:lnTo>
                <a:lnTo>
                  <a:pt x="325799" y="441475"/>
                </a:lnTo>
                <a:lnTo>
                  <a:pt x="325502" y="388983"/>
                </a:lnTo>
                <a:close/>
                <a:moveTo>
                  <a:pt x="672078" y="431041"/>
                </a:moveTo>
                <a:cubicBezTo>
                  <a:pt x="671873" y="495217"/>
                  <a:pt x="640547" y="555305"/>
                  <a:pt x="588050" y="592221"/>
                </a:cubicBezTo>
                <a:lnTo>
                  <a:pt x="588050" y="672634"/>
                </a:lnTo>
                <a:lnTo>
                  <a:pt x="346576" y="672634"/>
                </a:lnTo>
                <a:lnTo>
                  <a:pt x="346576" y="591866"/>
                </a:lnTo>
                <a:cubicBezTo>
                  <a:pt x="342545" y="588902"/>
                  <a:pt x="338603" y="585938"/>
                  <a:pt x="334720" y="582974"/>
                </a:cubicBezTo>
                <a:lnTo>
                  <a:pt x="325828" y="582974"/>
                </a:lnTo>
                <a:cubicBezTo>
                  <a:pt x="190494" y="580484"/>
                  <a:pt x="81124" y="468476"/>
                  <a:pt x="81124" y="331038"/>
                </a:cubicBezTo>
                <a:cubicBezTo>
                  <a:pt x="81124" y="192058"/>
                  <a:pt x="192984" y="79101"/>
                  <a:pt x="330482" y="79101"/>
                </a:cubicBezTo>
                <a:cubicBezTo>
                  <a:pt x="466350" y="79101"/>
                  <a:pt x="577083" y="189509"/>
                  <a:pt x="579721" y="326206"/>
                </a:cubicBezTo>
                <a:lnTo>
                  <a:pt x="558766" y="326206"/>
                </a:lnTo>
                <a:cubicBezTo>
                  <a:pt x="556157" y="201038"/>
                  <a:pt x="454790" y="100027"/>
                  <a:pt x="330541" y="100027"/>
                </a:cubicBezTo>
                <a:cubicBezTo>
                  <a:pt x="204573" y="100027"/>
                  <a:pt x="102109" y="203765"/>
                  <a:pt x="102109" y="331215"/>
                </a:cubicBezTo>
                <a:cubicBezTo>
                  <a:pt x="102109" y="452501"/>
                  <a:pt x="194999" y="552178"/>
                  <a:pt x="312550" y="561456"/>
                </a:cubicBezTo>
                <a:cubicBezTo>
                  <a:pt x="280468" y="525592"/>
                  <a:pt x="262729" y="479161"/>
                  <a:pt x="262726" y="431041"/>
                </a:cubicBezTo>
                <a:lnTo>
                  <a:pt x="262340" y="346480"/>
                </a:lnTo>
                <a:lnTo>
                  <a:pt x="671752" y="346480"/>
                </a:lnTo>
                <a:close/>
                <a:moveTo>
                  <a:pt x="567124" y="605233"/>
                </a:moveTo>
                <a:cubicBezTo>
                  <a:pt x="504863" y="639058"/>
                  <a:pt x="429691" y="638978"/>
                  <a:pt x="367502" y="605026"/>
                </a:cubicBezTo>
                <a:lnTo>
                  <a:pt x="367502" y="651501"/>
                </a:lnTo>
                <a:lnTo>
                  <a:pt x="567124" y="651501"/>
                </a:lnTo>
                <a:close/>
                <a:moveTo>
                  <a:pt x="651271" y="431694"/>
                </a:moveTo>
                <a:lnTo>
                  <a:pt x="651004" y="368028"/>
                </a:lnTo>
                <a:lnTo>
                  <a:pt x="283473" y="368028"/>
                </a:lnTo>
                <a:lnTo>
                  <a:pt x="283740" y="431605"/>
                </a:lnTo>
                <a:cubicBezTo>
                  <a:pt x="284022" y="490543"/>
                  <a:pt x="313596" y="545483"/>
                  <a:pt x="362641" y="578172"/>
                </a:cubicBezTo>
                <a:cubicBezTo>
                  <a:pt x="368895" y="582405"/>
                  <a:pt x="375398" y="586255"/>
                  <a:pt x="382114" y="589702"/>
                </a:cubicBezTo>
                <a:lnTo>
                  <a:pt x="383003" y="590147"/>
                </a:lnTo>
                <a:cubicBezTo>
                  <a:pt x="385967" y="591599"/>
                  <a:pt x="388931" y="593111"/>
                  <a:pt x="391895" y="594326"/>
                </a:cubicBezTo>
                <a:lnTo>
                  <a:pt x="393644" y="595097"/>
                </a:lnTo>
                <a:cubicBezTo>
                  <a:pt x="396963" y="596519"/>
                  <a:pt x="400313" y="597853"/>
                  <a:pt x="403721" y="599098"/>
                </a:cubicBezTo>
                <a:cubicBezTo>
                  <a:pt x="445006" y="613956"/>
                  <a:pt x="490183" y="613956"/>
                  <a:pt x="531468" y="599098"/>
                </a:cubicBezTo>
                <a:cubicBezTo>
                  <a:pt x="534876" y="597853"/>
                  <a:pt x="538226" y="596519"/>
                  <a:pt x="541545" y="595097"/>
                </a:cubicBezTo>
                <a:lnTo>
                  <a:pt x="543264" y="594326"/>
                </a:lnTo>
                <a:cubicBezTo>
                  <a:pt x="546287" y="592983"/>
                  <a:pt x="549251" y="591590"/>
                  <a:pt x="552156" y="590147"/>
                </a:cubicBezTo>
                <a:lnTo>
                  <a:pt x="553045" y="589702"/>
                </a:lnTo>
                <a:cubicBezTo>
                  <a:pt x="559762" y="586255"/>
                  <a:pt x="566265" y="582405"/>
                  <a:pt x="572519" y="578172"/>
                </a:cubicBezTo>
                <a:cubicBezTo>
                  <a:pt x="621489" y="545474"/>
                  <a:pt x="651004" y="490575"/>
                  <a:pt x="651271" y="431694"/>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 name="Graphic 182" descr="Signpost icon">
            <a:extLst>
              <a:ext uri="{FF2B5EF4-FFF2-40B4-BE49-F238E27FC236}">
                <a16:creationId xmlns:a16="http://schemas.microsoft.com/office/drawing/2014/main" id="{6A9ED759-BC2A-6027-E403-685474C1F8CA}"/>
              </a:ext>
            </a:extLst>
          </p:cNvPr>
          <p:cNvSpPr>
            <a:spLocks noChangeAspect="1"/>
          </p:cNvSpPr>
          <p:nvPr/>
        </p:nvSpPr>
        <p:spPr>
          <a:xfrm>
            <a:off x="4540516" y="3465597"/>
            <a:ext cx="451888" cy="413661"/>
          </a:xfrm>
          <a:custGeom>
            <a:avLst/>
            <a:gdLst>
              <a:gd name="connsiteX0" fmla="*/ 348887 w 676938"/>
              <a:gd name="connsiteY0" fmla="*/ 272981 h 619674"/>
              <a:gd name="connsiteX1" fmla="*/ 348887 w 676938"/>
              <a:gd name="connsiteY1" fmla="*/ 105013 h 619674"/>
              <a:gd name="connsiteX2" fmla="*/ 59991 w 676938"/>
              <a:gd name="connsiteY2" fmla="*/ 105013 h 619674"/>
              <a:gd name="connsiteX3" fmla="*/ 0 w 676938"/>
              <a:gd name="connsiteY3" fmla="*/ 189012 h 619674"/>
              <a:gd name="connsiteX4" fmla="*/ 59991 w 676938"/>
              <a:gd name="connsiteY4" fmla="*/ 272981 h 619674"/>
              <a:gd name="connsiteX5" fmla="*/ 70750 w 676938"/>
              <a:gd name="connsiteY5" fmla="*/ 125939 h 619674"/>
              <a:gd name="connsiteX6" fmla="*/ 327962 w 676938"/>
              <a:gd name="connsiteY6" fmla="*/ 125939 h 619674"/>
              <a:gd name="connsiteX7" fmla="*/ 327962 w 676938"/>
              <a:gd name="connsiteY7" fmla="*/ 252055 h 619674"/>
              <a:gd name="connsiteX8" fmla="*/ 70750 w 676938"/>
              <a:gd name="connsiteY8" fmla="*/ 252055 h 619674"/>
              <a:gd name="connsiteX9" fmla="*/ 25727 w 676938"/>
              <a:gd name="connsiteY9" fmla="*/ 189012 h 619674"/>
              <a:gd name="connsiteX10" fmla="*/ 306888 w 676938"/>
              <a:gd name="connsiteY10" fmla="*/ 20926 h 619674"/>
              <a:gd name="connsiteX11" fmla="*/ 380483 w 676938"/>
              <a:gd name="connsiteY11" fmla="*/ 20926 h 619674"/>
              <a:gd name="connsiteX12" fmla="*/ 380483 w 676938"/>
              <a:gd name="connsiteY12" fmla="*/ 472396 h 619674"/>
              <a:gd name="connsiteX13" fmla="*/ 401468 w 676938"/>
              <a:gd name="connsiteY13" fmla="*/ 472396 h 619674"/>
              <a:gd name="connsiteX14" fmla="*/ 401468 w 676938"/>
              <a:gd name="connsiteY14" fmla="*/ 199474 h 619674"/>
              <a:gd name="connsiteX15" fmla="*/ 616740 w 676938"/>
              <a:gd name="connsiteY15" fmla="*/ 199474 h 619674"/>
              <a:gd name="connsiteX16" fmla="*/ 676938 w 676938"/>
              <a:gd name="connsiteY16" fmla="*/ 119951 h 619674"/>
              <a:gd name="connsiteX17" fmla="*/ 617037 w 676938"/>
              <a:gd name="connsiteY17" fmla="*/ 31537 h 619674"/>
              <a:gd name="connsiteX18" fmla="*/ 401468 w 676938"/>
              <a:gd name="connsiteY18" fmla="*/ 31537 h 619674"/>
              <a:gd name="connsiteX19" fmla="*/ 401468 w 676938"/>
              <a:gd name="connsiteY19" fmla="*/ 0 h 619674"/>
              <a:gd name="connsiteX20" fmla="*/ 285874 w 676938"/>
              <a:gd name="connsiteY20" fmla="*/ 0 h 619674"/>
              <a:gd name="connsiteX21" fmla="*/ 285874 w 676938"/>
              <a:gd name="connsiteY21" fmla="*/ 83969 h 619674"/>
              <a:gd name="connsiteX22" fmla="*/ 306799 w 676938"/>
              <a:gd name="connsiteY22" fmla="*/ 83969 h 619674"/>
              <a:gd name="connsiteX23" fmla="*/ 605981 w 676938"/>
              <a:gd name="connsiteY23" fmla="*/ 52432 h 619674"/>
              <a:gd name="connsiteX24" fmla="*/ 651122 w 676938"/>
              <a:gd name="connsiteY24" fmla="*/ 119270 h 619674"/>
              <a:gd name="connsiteX25" fmla="*/ 606278 w 676938"/>
              <a:gd name="connsiteY25" fmla="*/ 178549 h 619674"/>
              <a:gd name="connsiteX26" fmla="*/ 401468 w 676938"/>
              <a:gd name="connsiteY26" fmla="*/ 178549 h 619674"/>
              <a:gd name="connsiteX27" fmla="*/ 401468 w 676938"/>
              <a:gd name="connsiteY27" fmla="*/ 125939 h 619674"/>
              <a:gd name="connsiteX28" fmla="*/ 569524 w 676938"/>
              <a:gd name="connsiteY28" fmla="*/ 125939 h 619674"/>
              <a:gd name="connsiteX29" fmla="*/ 569524 w 676938"/>
              <a:gd name="connsiteY29" fmla="*/ 105013 h 619674"/>
              <a:gd name="connsiteX30" fmla="*/ 401468 w 676938"/>
              <a:gd name="connsiteY30" fmla="*/ 105013 h 619674"/>
              <a:gd name="connsiteX31" fmla="*/ 401468 w 676938"/>
              <a:gd name="connsiteY31" fmla="*/ 52432 h 619674"/>
              <a:gd name="connsiteX32" fmla="*/ 275500 w 676938"/>
              <a:gd name="connsiteY32" fmla="*/ 294025 h 619674"/>
              <a:gd name="connsiteX33" fmla="*/ 275500 w 676938"/>
              <a:gd name="connsiteY33" fmla="*/ 472396 h 619674"/>
              <a:gd name="connsiteX34" fmla="*/ 296455 w 676938"/>
              <a:gd name="connsiteY34" fmla="*/ 472396 h 619674"/>
              <a:gd name="connsiteX35" fmla="*/ 296455 w 676938"/>
              <a:gd name="connsiteY35" fmla="*/ 294025 h 619674"/>
              <a:gd name="connsiteX36" fmla="*/ 243993 w 676938"/>
              <a:gd name="connsiteY36" fmla="*/ 556542 h 619674"/>
              <a:gd name="connsiteX37" fmla="*/ 432975 w 676938"/>
              <a:gd name="connsiteY37" fmla="*/ 556542 h 619674"/>
              <a:gd name="connsiteX38" fmla="*/ 432975 w 676938"/>
              <a:gd name="connsiteY38" fmla="*/ 493588 h 619674"/>
              <a:gd name="connsiteX39" fmla="*/ 243934 w 676938"/>
              <a:gd name="connsiteY39" fmla="*/ 493588 h 619674"/>
              <a:gd name="connsiteX40" fmla="*/ 264889 w 676938"/>
              <a:gd name="connsiteY40" fmla="*/ 514662 h 619674"/>
              <a:gd name="connsiteX41" fmla="*/ 411990 w 676938"/>
              <a:gd name="connsiteY41" fmla="*/ 514662 h 619674"/>
              <a:gd name="connsiteX42" fmla="*/ 411990 w 676938"/>
              <a:gd name="connsiteY42" fmla="*/ 535735 h 619674"/>
              <a:gd name="connsiteX43" fmla="*/ 264889 w 676938"/>
              <a:gd name="connsiteY43" fmla="*/ 535735 h 619674"/>
              <a:gd name="connsiteX44" fmla="*/ 285222 w 676938"/>
              <a:gd name="connsiteY44" fmla="*/ 178638 h 619674"/>
              <a:gd name="connsiteX45" fmla="*/ 117877 w 676938"/>
              <a:gd name="connsiteY45" fmla="*/ 178638 h 619674"/>
              <a:gd name="connsiteX46" fmla="*/ 117877 w 676938"/>
              <a:gd name="connsiteY46" fmla="*/ 199593 h 619674"/>
              <a:gd name="connsiteX47" fmla="*/ 285222 w 676938"/>
              <a:gd name="connsiteY47" fmla="*/ 199593 h 619674"/>
              <a:gd name="connsiteX48" fmla="*/ 454167 w 676938"/>
              <a:gd name="connsiteY48" fmla="*/ 567153 h 619674"/>
              <a:gd name="connsiteX49" fmla="*/ 643090 w 676938"/>
              <a:gd name="connsiteY49" fmla="*/ 567153 h 619674"/>
              <a:gd name="connsiteX50" fmla="*/ 643090 w 676938"/>
              <a:gd name="connsiteY50" fmla="*/ 546228 h 619674"/>
              <a:gd name="connsiteX51" fmla="*/ 454078 w 676938"/>
              <a:gd name="connsiteY51" fmla="*/ 546228 h 619674"/>
              <a:gd name="connsiteX52" fmla="*/ 217999 w 676938"/>
              <a:gd name="connsiteY52" fmla="*/ 546228 h 619674"/>
              <a:gd name="connsiteX53" fmla="*/ 23356 w 676938"/>
              <a:gd name="connsiteY53" fmla="*/ 546228 h 619674"/>
              <a:gd name="connsiteX54" fmla="*/ 23356 w 676938"/>
              <a:gd name="connsiteY54" fmla="*/ 567153 h 619674"/>
              <a:gd name="connsiteX55" fmla="*/ 217910 w 676938"/>
              <a:gd name="connsiteY55" fmla="*/ 567153 h 619674"/>
              <a:gd name="connsiteX56" fmla="*/ 149828 w 676938"/>
              <a:gd name="connsiteY56" fmla="*/ 619675 h 619674"/>
              <a:gd name="connsiteX57" fmla="*/ 338573 w 676938"/>
              <a:gd name="connsiteY57" fmla="*/ 619675 h 619674"/>
              <a:gd name="connsiteX58" fmla="*/ 338573 w 676938"/>
              <a:gd name="connsiteY58" fmla="*/ 598749 h 619674"/>
              <a:gd name="connsiteX59" fmla="*/ 149680 w 676938"/>
              <a:gd name="connsiteY59" fmla="*/ 598749 h 619674"/>
              <a:gd name="connsiteX60" fmla="*/ 380394 w 676938"/>
              <a:gd name="connsiteY60" fmla="*/ 619675 h 619674"/>
              <a:gd name="connsiteX61" fmla="*/ 506629 w 676938"/>
              <a:gd name="connsiteY61" fmla="*/ 619675 h 619674"/>
              <a:gd name="connsiteX62" fmla="*/ 506629 w 676938"/>
              <a:gd name="connsiteY62" fmla="*/ 598749 h 619674"/>
              <a:gd name="connsiteX63" fmla="*/ 380246 w 676938"/>
              <a:gd name="connsiteY63" fmla="*/ 598749 h 61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76938" h="619674">
                <a:moveTo>
                  <a:pt x="348887" y="272981"/>
                </a:moveTo>
                <a:lnTo>
                  <a:pt x="348887" y="105013"/>
                </a:lnTo>
                <a:lnTo>
                  <a:pt x="59991" y="105013"/>
                </a:lnTo>
                <a:lnTo>
                  <a:pt x="0" y="189012"/>
                </a:lnTo>
                <a:lnTo>
                  <a:pt x="59991" y="272981"/>
                </a:lnTo>
                <a:close/>
                <a:moveTo>
                  <a:pt x="70750" y="125939"/>
                </a:moveTo>
                <a:lnTo>
                  <a:pt x="327962" y="125939"/>
                </a:lnTo>
                <a:lnTo>
                  <a:pt x="327962" y="252055"/>
                </a:lnTo>
                <a:lnTo>
                  <a:pt x="70750" y="252055"/>
                </a:lnTo>
                <a:lnTo>
                  <a:pt x="25727" y="189012"/>
                </a:lnTo>
                <a:close/>
                <a:moveTo>
                  <a:pt x="306888" y="20926"/>
                </a:moveTo>
                <a:lnTo>
                  <a:pt x="380483" y="20926"/>
                </a:lnTo>
                <a:lnTo>
                  <a:pt x="380483" y="472396"/>
                </a:lnTo>
                <a:lnTo>
                  <a:pt x="401468" y="472396"/>
                </a:lnTo>
                <a:lnTo>
                  <a:pt x="401468" y="199474"/>
                </a:lnTo>
                <a:lnTo>
                  <a:pt x="616740" y="199474"/>
                </a:lnTo>
                <a:lnTo>
                  <a:pt x="676938" y="119951"/>
                </a:lnTo>
                <a:lnTo>
                  <a:pt x="617037" y="31537"/>
                </a:lnTo>
                <a:lnTo>
                  <a:pt x="401468" y="31537"/>
                </a:lnTo>
                <a:lnTo>
                  <a:pt x="401468" y="0"/>
                </a:lnTo>
                <a:lnTo>
                  <a:pt x="285874" y="0"/>
                </a:lnTo>
                <a:lnTo>
                  <a:pt x="285874" y="83969"/>
                </a:lnTo>
                <a:lnTo>
                  <a:pt x="306799" y="83969"/>
                </a:lnTo>
                <a:close/>
                <a:moveTo>
                  <a:pt x="605981" y="52432"/>
                </a:moveTo>
                <a:lnTo>
                  <a:pt x="651122" y="119270"/>
                </a:lnTo>
                <a:lnTo>
                  <a:pt x="606278" y="178549"/>
                </a:lnTo>
                <a:lnTo>
                  <a:pt x="401468" y="178549"/>
                </a:lnTo>
                <a:lnTo>
                  <a:pt x="401468" y="125939"/>
                </a:lnTo>
                <a:lnTo>
                  <a:pt x="569524" y="125939"/>
                </a:lnTo>
                <a:lnTo>
                  <a:pt x="569524" y="105013"/>
                </a:lnTo>
                <a:lnTo>
                  <a:pt x="401468" y="105013"/>
                </a:lnTo>
                <a:lnTo>
                  <a:pt x="401468" y="52432"/>
                </a:lnTo>
                <a:close/>
                <a:moveTo>
                  <a:pt x="275500" y="294025"/>
                </a:moveTo>
                <a:lnTo>
                  <a:pt x="275500" y="472396"/>
                </a:lnTo>
                <a:lnTo>
                  <a:pt x="296455" y="472396"/>
                </a:lnTo>
                <a:lnTo>
                  <a:pt x="296455" y="294025"/>
                </a:lnTo>
                <a:close/>
                <a:moveTo>
                  <a:pt x="243993" y="556542"/>
                </a:moveTo>
                <a:lnTo>
                  <a:pt x="432975" y="556542"/>
                </a:lnTo>
                <a:lnTo>
                  <a:pt x="432975" y="493588"/>
                </a:lnTo>
                <a:lnTo>
                  <a:pt x="243934" y="493588"/>
                </a:lnTo>
                <a:close/>
                <a:moveTo>
                  <a:pt x="264889" y="514662"/>
                </a:moveTo>
                <a:lnTo>
                  <a:pt x="411990" y="514662"/>
                </a:lnTo>
                <a:lnTo>
                  <a:pt x="411990" y="535735"/>
                </a:lnTo>
                <a:lnTo>
                  <a:pt x="264889" y="535735"/>
                </a:lnTo>
                <a:close/>
                <a:moveTo>
                  <a:pt x="285222" y="178638"/>
                </a:moveTo>
                <a:lnTo>
                  <a:pt x="117877" y="178638"/>
                </a:lnTo>
                <a:lnTo>
                  <a:pt x="117877" y="199593"/>
                </a:lnTo>
                <a:lnTo>
                  <a:pt x="285222" y="199593"/>
                </a:lnTo>
                <a:close/>
                <a:moveTo>
                  <a:pt x="454167" y="567153"/>
                </a:moveTo>
                <a:lnTo>
                  <a:pt x="643090" y="567153"/>
                </a:lnTo>
                <a:lnTo>
                  <a:pt x="643090" y="546228"/>
                </a:lnTo>
                <a:lnTo>
                  <a:pt x="454078" y="546228"/>
                </a:lnTo>
                <a:close/>
                <a:moveTo>
                  <a:pt x="217999" y="546228"/>
                </a:moveTo>
                <a:lnTo>
                  <a:pt x="23356" y="546228"/>
                </a:lnTo>
                <a:lnTo>
                  <a:pt x="23356" y="567153"/>
                </a:lnTo>
                <a:lnTo>
                  <a:pt x="217910" y="567153"/>
                </a:lnTo>
                <a:close/>
                <a:moveTo>
                  <a:pt x="149828" y="619675"/>
                </a:moveTo>
                <a:lnTo>
                  <a:pt x="338573" y="619675"/>
                </a:lnTo>
                <a:lnTo>
                  <a:pt x="338573" y="598749"/>
                </a:lnTo>
                <a:lnTo>
                  <a:pt x="149680" y="598749"/>
                </a:lnTo>
                <a:close/>
                <a:moveTo>
                  <a:pt x="380394" y="619675"/>
                </a:moveTo>
                <a:lnTo>
                  <a:pt x="506629" y="619675"/>
                </a:lnTo>
                <a:lnTo>
                  <a:pt x="506629" y="598749"/>
                </a:lnTo>
                <a:lnTo>
                  <a:pt x="380246" y="598749"/>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3" name="Graphic 190" descr="Chaplaincy icon">
            <a:extLst>
              <a:ext uri="{FF2B5EF4-FFF2-40B4-BE49-F238E27FC236}">
                <a16:creationId xmlns:a16="http://schemas.microsoft.com/office/drawing/2014/main" id="{CE8E9DBA-7D4D-BC93-5A5D-D99AAF2D0AEF}"/>
              </a:ext>
            </a:extLst>
          </p:cNvPr>
          <p:cNvSpPr>
            <a:spLocks noChangeAspect="1"/>
          </p:cNvSpPr>
          <p:nvPr/>
        </p:nvSpPr>
        <p:spPr>
          <a:xfrm>
            <a:off x="5232426" y="3448065"/>
            <a:ext cx="448741" cy="448724"/>
          </a:xfrm>
          <a:custGeom>
            <a:avLst/>
            <a:gdLst>
              <a:gd name="connsiteX0" fmla="*/ 196866 w 672225"/>
              <a:gd name="connsiteY0" fmla="*/ 249154 h 672199"/>
              <a:gd name="connsiteX1" fmla="*/ 315128 w 672225"/>
              <a:gd name="connsiteY1" fmla="*/ 363088 h 672199"/>
              <a:gd name="connsiteX2" fmla="*/ 315128 w 672225"/>
              <a:gd name="connsiteY2" fmla="*/ 672081 h 672199"/>
              <a:gd name="connsiteX3" fmla="*/ 294202 w 672225"/>
              <a:gd name="connsiteY3" fmla="*/ 672081 h 672199"/>
              <a:gd name="connsiteX4" fmla="*/ 294202 w 672225"/>
              <a:gd name="connsiteY4" fmla="*/ 371980 h 672199"/>
              <a:gd name="connsiteX5" fmla="*/ 184180 w 672225"/>
              <a:gd name="connsiteY5" fmla="*/ 266019 h 672199"/>
              <a:gd name="connsiteX6" fmla="*/ 73714 w 672225"/>
              <a:gd name="connsiteY6" fmla="*/ 258964 h 672199"/>
              <a:gd name="connsiteX7" fmla="*/ 82428 w 672225"/>
              <a:gd name="connsiteY7" fmla="*/ 266997 h 672199"/>
              <a:gd name="connsiteX8" fmla="*/ 207062 w 672225"/>
              <a:gd name="connsiteY8" fmla="*/ 391631 h 672199"/>
              <a:gd name="connsiteX9" fmla="*/ 192242 w 672225"/>
              <a:gd name="connsiteY9" fmla="*/ 406451 h 672199"/>
              <a:gd name="connsiteX10" fmla="*/ 67756 w 672225"/>
              <a:gd name="connsiteY10" fmla="*/ 281965 h 672199"/>
              <a:gd name="connsiteX11" fmla="*/ 43007 w 672225"/>
              <a:gd name="connsiteY11" fmla="*/ 259083 h 672199"/>
              <a:gd name="connsiteX12" fmla="*/ 50684 w 672225"/>
              <a:gd name="connsiteY12" fmla="*/ 251377 h 672199"/>
              <a:gd name="connsiteX13" fmla="*/ 196836 w 672225"/>
              <a:gd name="connsiteY13" fmla="*/ 249154 h 672199"/>
              <a:gd name="connsiteX14" fmla="*/ 21074 w 672225"/>
              <a:gd name="connsiteY14" fmla="*/ 58008 h 672199"/>
              <a:gd name="connsiteX15" fmla="*/ 56463 w 672225"/>
              <a:gd name="connsiteY15" fmla="*/ 20929 h 672199"/>
              <a:gd name="connsiteX16" fmla="*/ 94669 w 672225"/>
              <a:gd name="connsiteY16" fmla="*/ 58008 h 672199"/>
              <a:gd name="connsiteX17" fmla="*/ 94669 w 672225"/>
              <a:gd name="connsiteY17" fmla="*/ 58008 h 672199"/>
              <a:gd name="connsiteX18" fmla="*/ 94669 w 672225"/>
              <a:gd name="connsiteY18" fmla="*/ 210000 h 672199"/>
              <a:gd name="connsiteX19" fmla="*/ 115594 w 672225"/>
              <a:gd name="connsiteY19" fmla="*/ 210000 h 672199"/>
              <a:gd name="connsiteX20" fmla="*/ 115594 w 672225"/>
              <a:gd name="connsiteY20" fmla="*/ 58008 h 672199"/>
              <a:gd name="connsiteX21" fmla="*/ 56315 w 672225"/>
              <a:gd name="connsiteY21" fmla="*/ 3 h 672199"/>
              <a:gd name="connsiteX22" fmla="*/ 0 w 672225"/>
              <a:gd name="connsiteY22" fmla="*/ 58008 h 672199"/>
              <a:gd name="connsiteX23" fmla="*/ 0 w 672225"/>
              <a:gd name="connsiteY23" fmla="*/ 382384 h 672199"/>
              <a:gd name="connsiteX24" fmla="*/ 126027 w 672225"/>
              <a:gd name="connsiteY24" fmla="*/ 508411 h 672199"/>
              <a:gd name="connsiteX25" fmla="*/ 126027 w 672225"/>
              <a:gd name="connsiteY25" fmla="*/ 672081 h 672199"/>
              <a:gd name="connsiteX26" fmla="*/ 146953 w 672225"/>
              <a:gd name="connsiteY26" fmla="*/ 672081 h 672199"/>
              <a:gd name="connsiteX27" fmla="*/ 146953 w 672225"/>
              <a:gd name="connsiteY27" fmla="*/ 499845 h 672199"/>
              <a:gd name="connsiteX28" fmla="*/ 21074 w 672225"/>
              <a:gd name="connsiteY28" fmla="*/ 373699 h 672199"/>
              <a:gd name="connsiteX29" fmla="*/ 613095 w 672225"/>
              <a:gd name="connsiteY29" fmla="*/ 3 h 672199"/>
              <a:gd name="connsiteX30" fmla="*/ 556779 w 672225"/>
              <a:gd name="connsiteY30" fmla="*/ 58008 h 672199"/>
              <a:gd name="connsiteX31" fmla="*/ 556779 w 672225"/>
              <a:gd name="connsiteY31" fmla="*/ 210000 h 672199"/>
              <a:gd name="connsiteX32" fmla="*/ 577735 w 672225"/>
              <a:gd name="connsiteY32" fmla="*/ 210000 h 672199"/>
              <a:gd name="connsiteX33" fmla="*/ 577735 w 672225"/>
              <a:gd name="connsiteY33" fmla="*/ 58008 h 672199"/>
              <a:gd name="connsiteX34" fmla="*/ 613124 w 672225"/>
              <a:gd name="connsiteY34" fmla="*/ 20929 h 672199"/>
              <a:gd name="connsiteX35" fmla="*/ 651152 w 672225"/>
              <a:gd name="connsiteY35" fmla="*/ 58008 h 672199"/>
              <a:gd name="connsiteX36" fmla="*/ 651152 w 672225"/>
              <a:gd name="connsiteY36" fmla="*/ 373699 h 672199"/>
              <a:gd name="connsiteX37" fmla="*/ 525243 w 672225"/>
              <a:gd name="connsiteY37" fmla="*/ 499845 h 672199"/>
              <a:gd name="connsiteX38" fmla="*/ 525243 w 672225"/>
              <a:gd name="connsiteY38" fmla="*/ 672199 h 672199"/>
              <a:gd name="connsiteX39" fmla="*/ 546198 w 672225"/>
              <a:gd name="connsiteY39" fmla="*/ 672199 h 672199"/>
              <a:gd name="connsiteX40" fmla="*/ 546198 w 672225"/>
              <a:gd name="connsiteY40" fmla="*/ 508411 h 672199"/>
              <a:gd name="connsiteX41" fmla="*/ 672226 w 672225"/>
              <a:gd name="connsiteY41" fmla="*/ 382384 h 672199"/>
              <a:gd name="connsiteX42" fmla="*/ 672226 w 672225"/>
              <a:gd name="connsiteY42" fmla="*/ 58008 h 672199"/>
              <a:gd name="connsiteX43" fmla="*/ 613095 w 672225"/>
              <a:gd name="connsiteY43" fmla="*/ 3 h 672199"/>
              <a:gd name="connsiteX44" fmla="*/ 626581 w 672225"/>
              <a:gd name="connsiteY44" fmla="*/ 259083 h 672199"/>
              <a:gd name="connsiteX45" fmla="*/ 618874 w 672225"/>
              <a:gd name="connsiteY45" fmla="*/ 251377 h 672199"/>
              <a:gd name="connsiteX46" fmla="*/ 470439 w 672225"/>
              <a:gd name="connsiteY46" fmla="*/ 251377 h 672199"/>
              <a:gd name="connsiteX47" fmla="*/ 470439 w 672225"/>
              <a:gd name="connsiteY47" fmla="*/ 251377 h 672199"/>
              <a:gd name="connsiteX48" fmla="*/ 357216 w 672225"/>
              <a:gd name="connsiteY48" fmla="*/ 363236 h 672199"/>
              <a:gd name="connsiteX49" fmla="*/ 357216 w 672225"/>
              <a:gd name="connsiteY49" fmla="*/ 672081 h 672199"/>
              <a:gd name="connsiteX50" fmla="*/ 378142 w 672225"/>
              <a:gd name="connsiteY50" fmla="*/ 672081 h 672199"/>
              <a:gd name="connsiteX51" fmla="*/ 378142 w 672225"/>
              <a:gd name="connsiteY51" fmla="*/ 371921 h 672199"/>
              <a:gd name="connsiteX52" fmla="*/ 485170 w 672225"/>
              <a:gd name="connsiteY52" fmla="*/ 266226 h 672199"/>
              <a:gd name="connsiteX53" fmla="*/ 477820 w 672225"/>
              <a:gd name="connsiteY53" fmla="*/ 258787 h 672199"/>
              <a:gd name="connsiteX54" fmla="*/ 485230 w 672225"/>
              <a:gd name="connsiteY54" fmla="*/ 266167 h 672199"/>
              <a:gd name="connsiteX55" fmla="*/ 595874 w 672225"/>
              <a:gd name="connsiteY55" fmla="*/ 258964 h 672199"/>
              <a:gd name="connsiteX56" fmla="*/ 587486 w 672225"/>
              <a:gd name="connsiteY56" fmla="*/ 266700 h 672199"/>
              <a:gd name="connsiteX57" fmla="*/ 465252 w 672225"/>
              <a:gd name="connsiteY57" fmla="*/ 391720 h 672199"/>
              <a:gd name="connsiteX58" fmla="*/ 480072 w 672225"/>
              <a:gd name="connsiteY58" fmla="*/ 406362 h 672199"/>
              <a:gd name="connsiteX59" fmla="*/ 601595 w 672225"/>
              <a:gd name="connsiteY59" fmla="*/ 281876 h 67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72225" h="672199">
                <a:moveTo>
                  <a:pt x="196866" y="249154"/>
                </a:moveTo>
                <a:lnTo>
                  <a:pt x="315128" y="363088"/>
                </a:lnTo>
                <a:lnTo>
                  <a:pt x="315128" y="672081"/>
                </a:lnTo>
                <a:lnTo>
                  <a:pt x="294202" y="672081"/>
                </a:lnTo>
                <a:lnTo>
                  <a:pt x="294202" y="371980"/>
                </a:lnTo>
                <a:lnTo>
                  <a:pt x="184180" y="266019"/>
                </a:lnTo>
                <a:cubicBezTo>
                  <a:pt x="154327" y="236320"/>
                  <a:pt x="107102" y="233305"/>
                  <a:pt x="73714" y="258964"/>
                </a:cubicBezTo>
                <a:lnTo>
                  <a:pt x="82428" y="266997"/>
                </a:lnTo>
                <a:lnTo>
                  <a:pt x="207062" y="391631"/>
                </a:lnTo>
                <a:lnTo>
                  <a:pt x="192242" y="406451"/>
                </a:lnTo>
                <a:lnTo>
                  <a:pt x="67756" y="281965"/>
                </a:lnTo>
                <a:lnTo>
                  <a:pt x="43007" y="259083"/>
                </a:lnTo>
                <a:lnTo>
                  <a:pt x="50684" y="251377"/>
                </a:lnTo>
                <a:cubicBezTo>
                  <a:pt x="90787" y="211242"/>
                  <a:pt x="155531" y="210257"/>
                  <a:pt x="196836" y="249154"/>
                </a:cubicBezTo>
                <a:close/>
                <a:moveTo>
                  <a:pt x="21074" y="58008"/>
                </a:moveTo>
                <a:cubicBezTo>
                  <a:pt x="21074" y="37260"/>
                  <a:pt x="36635" y="20929"/>
                  <a:pt x="56463" y="20929"/>
                </a:cubicBezTo>
                <a:cubicBezTo>
                  <a:pt x="77211" y="20929"/>
                  <a:pt x="94669" y="37912"/>
                  <a:pt x="94669" y="58008"/>
                </a:cubicBezTo>
                <a:lnTo>
                  <a:pt x="94669" y="58008"/>
                </a:lnTo>
                <a:lnTo>
                  <a:pt x="94669" y="210000"/>
                </a:lnTo>
                <a:lnTo>
                  <a:pt x="115594" y="210000"/>
                </a:lnTo>
                <a:lnTo>
                  <a:pt x="115594" y="58008"/>
                </a:lnTo>
                <a:cubicBezTo>
                  <a:pt x="115236" y="25624"/>
                  <a:pt x="88700" y="-342"/>
                  <a:pt x="56315" y="3"/>
                </a:cubicBezTo>
                <a:cubicBezTo>
                  <a:pt x="24749" y="3"/>
                  <a:pt x="0" y="25464"/>
                  <a:pt x="0" y="58008"/>
                </a:cubicBezTo>
                <a:lnTo>
                  <a:pt x="0" y="382384"/>
                </a:lnTo>
                <a:lnTo>
                  <a:pt x="126027" y="508411"/>
                </a:lnTo>
                <a:lnTo>
                  <a:pt x="126027" y="672081"/>
                </a:lnTo>
                <a:lnTo>
                  <a:pt x="146953" y="672081"/>
                </a:lnTo>
                <a:lnTo>
                  <a:pt x="146953" y="499845"/>
                </a:lnTo>
                <a:lnTo>
                  <a:pt x="21074" y="373699"/>
                </a:lnTo>
                <a:close/>
                <a:moveTo>
                  <a:pt x="613095" y="3"/>
                </a:moveTo>
                <a:cubicBezTo>
                  <a:pt x="581499" y="3"/>
                  <a:pt x="556779" y="25464"/>
                  <a:pt x="556779" y="58008"/>
                </a:cubicBezTo>
                <a:lnTo>
                  <a:pt x="556779" y="210000"/>
                </a:lnTo>
                <a:lnTo>
                  <a:pt x="577735" y="210000"/>
                </a:lnTo>
                <a:lnTo>
                  <a:pt x="577735" y="58008"/>
                </a:lnTo>
                <a:cubicBezTo>
                  <a:pt x="577735" y="37260"/>
                  <a:pt x="593266" y="20929"/>
                  <a:pt x="613124" y="20929"/>
                </a:cubicBezTo>
                <a:cubicBezTo>
                  <a:pt x="633736" y="20985"/>
                  <a:pt x="650574" y="37404"/>
                  <a:pt x="651152" y="58008"/>
                </a:cubicBezTo>
                <a:lnTo>
                  <a:pt x="651152" y="373699"/>
                </a:lnTo>
                <a:lnTo>
                  <a:pt x="525243" y="499845"/>
                </a:lnTo>
                <a:lnTo>
                  <a:pt x="525243" y="672199"/>
                </a:lnTo>
                <a:lnTo>
                  <a:pt x="546198" y="672199"/>
                </a:lnTo>
                <a:lnTo>
                  <a:pt x="546198" y="508411"/>
                </a:lnTo>
                <a:lnTo>
                  <a:pt x="672226" y="382384"/>
                </a:lnTo>
                <a:lnTo>
                  <a:pt x="672226" y="58008"/>
                </a:lnTo>
                <a:cubicBezTo>
                  <a:pt x="671867" y="25682"/>
                  <a:pt x="645423" y="-260"/>
                  <a:pt x="613095" y="3"/>
                </a:cubicBezTo>
                <a:close/>
                <a:moveTo>
                  <a:pt x="626581" y="259083"/>
                </a:moveTo>
                <a:lnTo>
                  <a:pt x="618874" y="251377"/>
                </a:lnTo>
                <a:cubicBezTo>
                  <a:pt x="577880" y="210401"/>
                  <a:pt x="511434" y="210401"/>
                  <a:pt x="470439" y="251377"/>
                </a:cubicBezTo>
                <a:lnTo>
                  <a:pt x="470439" y="251377"/>
                </a:lnTo>
                <a:lnTo>
                  <a:pt x="357216" y="363236"/>
                </a:lnTo>
                <a:lnTo>
                  <a:pt x="357216" y="672081"/>
                </a:lnTo>
                <a:lnTo>
                  <a:pt x="378142" y="672081"/>
                </a:lnTo>
                <a:lnTo>
                  <a:pt x="378142" y="371921"/>
                </a:lnTo>
                <a:lnTo>
                  <a:pt x="485170" y="266226"/>
                </a:lnTo>
                <a:lnTo>
                  <a:pt x="477820" y="258787"/>
                </a:lnTo>
                <a:lnTo>
                  <a:pt x="485230" y="266167"/>
                </a:lnTo>
                <a:cubicBezTo>
                  <a:pt x="515080" y="236346"/>
                  <a:pt x="562408" y="233264"/>
                  <a:pt x="595874" y="258964"/>
                </a:cubicBezTo>
                <a:lnTo>
                  <a:pt x="587486" y="266700"/>
                </a:lnTo>
                <a:lnTo>
                  <a:pt x="465252" y="391720"/>
                </a:lnTo>
                <a:lnTo>
                  <a:pt x="480072" y="406362"/>
                </a:lnTo>
                <a:lnTo>
                  <a:pt x="601595" y="281876"/>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 name="Graphic 199" descr="Speech Bubble icon">
            <a:extLst>
              <a:ext uri="{FF2B5EF4-FFF2-40B4-BE49-F238E27FC236}">
                <a16:creationId xmlns:a16="http://schemas.microsoft.com/office/drawing/2014/main" id="{6B65F7CF-CC46-CB15-602B-76FAAB2DAAB6}"/>
              </a:ext>
            </a:extLst>
          </p:cNvPr>
          <p:cNvSpPr>
            <a:spLocks noChangeAspect="1"/>
          </p:cNvSpPr>
          <p:nvPr/>
        </p:nvSpPr>
        <p:spPr>
          <a:xfrm>
            <a:off x="5914964" y="3458730"/>
            <a:ext cx="427263" cy="427396"/>
          </a:xfrm>
          <a:custGeom>
            <a:avLst/>
            <a:gdLst>
              <a:gd name="connsiteX0" fmla="*/ 446592 w 640051"/>
              <a:gd name="connsiteY0" fmla="*/ 272595 h 640249"/>
              <a:gd name="connsiteX1" fmla="*/ 398635 w 640051"/>
              <a:gd name="connsiteY1" fmla="*/ 320493 h 640249"/>
              <a:gd name="connsiteX2" fmla="*/ 446532 w 640051"/>
              <a:gd name="connsiteY2" fmla="*/ 368450 h 640249"/>
              <a:gd name="connsiteX3" fmla="*/ 494489 w 640051"/>
              <a:gd name="connsiteY3" fmla="*/ 320552 h 640249"/>
              <a:gd name="connsiteX4" fmla="*/ 494489 w 640051"/>
              <a:gd name="connsiteY4" fmla="*/ 320522 h 640249"/>
              <a:gd name="connsiteX5" fmla="*/ 446592 w 640051"/>
              <a:gd name="connsiteY5" fmla="*/ 272595 h 640249"/>
              <a:gd name="connsiteX6" fmla="*/ 446592 w 640051"/>
              <a:gd name="connsiteY6" fmla="*/ 347672 h 640249"/>
              <a:gd name="connsiteX7" fmla="*/ 419383 w 640051"/>
              <a:gd name="connsiteY7" fmla="*/ 320522 h 640249"/>
              <a:gd name="connsiteX8" fmla="*/ 446532 w 640051"/>
              <a:gd name="connsiteY8" fmla="*/ 293313 h 640249"/>
              <a:gd name="connsiteX9" fmla="*/ 473742 w 640051"/>
              <a:gd name="connsiteY9" fmla="*/ 320463 h 640249"/>
              <a:gd name="connsiteX10" fmla="*/ 473742 w 640051"/>
              <a:gd name="connsiteY10" fmla="*/ 320522 h 640249"/>
              <a:gd name="connsiteX11" fmla="*/ 446592 w 640051"/>
              <a:gd name="connsiteY11" fmla="*/ 347672 h 640249"/>
              <a:gd name="connsiteX12" fmla="*/ 320564 w 640051"/>
              <a:gd name="connsiteY12" fmla="*/ 272595 h 640249"/>
              <a:gd name="connsiteX13" fmla="*/ 272607 w 640051"/>
              <a:gd name="connsiteY13" fmla="*/ 320493 h 640249"/>
              <a:gd name="connsiteX14" fmla="*/ 320505 w 640051"/>
              <a:gd name="connsiteY14" fmla="*/ 368450 h 640249"/>
              <a:gd name="connsiteX15" fmla="*/ 368462 w 640051"/>
              <a:gd name="connsiteY15" fmla="*/ 320552 h 640249"/>
              <a:gd name="connsiteX16" fmla="*/ 368462 w 640051"/>
              <a:gd name="connsiteY16" fmla="*/ 320522 h 640249"/>
              <a:gd name="connsiteX17" fmla="*/ 320564 w 640051"/>
              <a:gd name="connsiteY17" fmla="*/ 272595 h 640249"/>
              <a:gd name="connsiteX18" fmla="*/ 320564 w 640051"/>
              <a:gd name="connsiteY18" fmla="*/ 347672 h 640249"/>
              <a:gd name="connsiteX19" fmla="*/ 293355 w 640051"/>
              <a:gd name="connsiteY19" fmla="*/ 320522 h 640249"/>
              <a:gd name="connsiteX20" fmla="*/ 320505 w 640051"/>
              <a:gd name="connsiteY20" fmla="*/ 293313 h 640249"/>
              <a:gd name="connsiteX21" fmla="*/ 347714 w 640051"/>
              <a:gd name="connsiteY21" fmla="*/ 320463 h 640249"/>
              <a:gd name="connsiteX22" fmla="*/ 347714 w 640051"/>
              <a:gd name="connsiteY22" fmla="*/ 320522 h 640249"/>
              <a:gd name="connsiteX23" fmla="*/ 320564 w 640051"/>
              <a:gd name="connsiteY23" fmla="*/ 347672 h 640249"/>
              <a:gd name="connsiteX24" fmla="*/ 194537 w 640051"/>
              <a:gd name="connsiteY24" fmla="*/ 272595 h 640249"/>
              <a:gd name="connsiteX25" fmla="*/ 146580 w 640051"/>
              <a:gd name="connsiteY25" fmla="*/ 320493 h 640249"/>
              <a:gd name="connsiteX26" fmla="*/ 194477 w 640051"/>
              <a:gd name="connsiteY26" fmla="*/ 368450 h 640249"/>
              <a:gd name="connsiteX27" fmla="*/ 242434 w 640051"/>
              <a:gd name="connsiteY27" fmla="*/ 320552 h 640249"/>
              <a:gd name="connsiteX28" fmla="*/ 242434 w 640051"/>
              <a:gd name="connsiteY28" fmla="*/ 320522 h 640249"/>
              <a:gd name="connsiteX29" fmla="*/ 194537 w 640051"/>
              <a:gd name="connsiteY29" fmla="*/ 272595 h 640249"/>
              <a:gd name="connsiteX30" fmla="*/ 194537 w 640051"/>
              <a:gd name="connsiteY30" fmla="*/ 347672 h 640249"/>
              <a:gd name="connsiteX31" fmla="*/ 167328 w 640051"/>
              <a:gd name="connsiteY31" fmla="*/ 320522 h 640249"/>
              <a:gd name="connsiteX32" fmla="*/ 194477 w 640051"/>
              <a:gd name="connsiteY32" fmla="*/ 293313 h 640249"/>
              <a:gd name="connsiteX33" fmla="*/ 221687 w 640051"/>
              <a:gd name="connsiteY33" fmla="*/ 320463 h 640249"/>
              <a:gd name="connsiteX34" fmla="*/ 221687 w 640051"/>
              <a:gd name="connsiteY34" fmla="*/ 320522 h 640249"/>
              <a:gd name="connsiteX35" fmla="*/ 194537 w 640051"/>
              <a:gd name="connsiteY35" fmla="*/ 347672 h 640249"/>
              <a:gd name="connsiteX36" fmla="*/ 320297 w 640051"/>
              <a:gd name="connsiteY36" fmla="*/ 0 h 640249"/>
              <a:gd name="connsiteX37" fmla="*/ 0 w 640051"/>
              <a:gd name="connsiteY37" fmla="*/ 319918 h 640249"/>
              <a:gd name="connsiteX38" fmla="*/ 65931 w 640051"/>
              <a:gd name="connsiteY38" fmla="*/ 514691 h 640249"/>
              <a:gd name="connsiteX39" fmla="*/ 34157 w 640051"/>
              <a:gd name="connsiteY39" fmla="*/ 637903 h 640249"/>
              <a:gd name="connsiteX40" fmla="*/ 142964 w 640051"/>
              <a:gd name="connsiteY40" fmla="*/ 586864 h 640249"/>
              <a:gd name="connsiteX41" fmla="*/ 586665 w 640051"/>
              <a:gd name="connsiteY41" fmla="*/ 497053 h 640249"/>
              <a:gd name="connsiteX42" fmla="*/ 496854 w 640051"/>
              <a:gd name="connsiteY42" fmla="*/ 53351 h 640249"/>
              <a:gd name="connsiteX43" fmla="*/ 320297 w 640051"/>
              <a:gd name="connsiteY43" fmla="*/ 0 h 640249"/>
              <a:gd name="connsiteX44" fmla="*/ 320297 w 640051"/>
              <a:gd name="connsiteY44" fmla="*/ 619615 h 640249"/>
              <a:gd name="connsiteX45" fmla="*/ 145809 w 640051"/>
              <a:gd name="connsiteY45" fmla="*/ 563300 h 640249"/>
              <a:gd name="connsiteX46" fmla="*/ 104047 w 640051"/>
              <a:gd name="connsiteY46" fmla="*/ 581944 h 640249"/>
              <a:gd name="connsiteX47" fmla="*/ 104047 w 640051"/>
              <a:gd name="connsiteY47" fmla="*/ 581944 h 640249"/>
              <a:gd name="connsiteX48" fmla="*/ 65516 w 640051"/>
              <a:gd name="connsiteY48" fmla="*/ 599994 h 640249"/>
              <a:gd name="connsiteX49" fmla="*/ 81432 w 640051"/>
              <a:gd name="connsiteY49" fmla="*/ 538255 h 640249"/>
              <a:gd name="connsiteX50" fmla="*/ 88516 w 640051"/>
              <a:gd name="connsiteY50" fmla="*/ 509504 h 640249"/>
              <a:gd name="connsiteX51" fmla="*/ 131110 w 640051"/>
              <a:gd name="connsiteY51" fmla="*/ 88294 h 640249"/>
              <a:gd name="connsiteX52" fmla="*/ 552322 w 640051"/>
              <a:gd name="connsiteY52" fmla="*/ 130888 h 640249"/>
              <a:gd name="connsiteX53" fmla="*/ 509727 w 640051"/>
              <a:gd name="connsiteY53" fmla="*/ 552099 h 640249"/>
              <a:gd name="connsiteX54" fmla="*/ 320268 w 640051"/>
              <a:gd name="connsiteY54" fmla="*/ 619556 h 64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0051" h="640249">
                <a:moveTo>
                  <a:pt x="446592" y="272595"/>
                </a:moveTo>
                <a:cubicBezTo>
                  <a:pt x="420124" y="272577"/>
                  <a:pt x="398653" y="294025"/>
                  <a:pt x="398635" y="320493"/>
                </a:cubicBezTo>
                <a:cubicBezTo>
                  <a:pt x="398617" y="346961"/>
                  <a:pt x="420064" y="368432"/>
                  <a:pt x="446532" y="368450"/>
                </a:cubicBezTo>
                <a:cubicBezTo>
                  <a:pt x="473001" y="368467"/>
                  <a:pt x="494472" y="347020"/>
                  <a:pt x="494489" y="320552"/>
                </a:cubicBezTo>
                <a:cubicBezTo>
                  <a:pt x="494489" y="320543"/>
                  <a:pt x="494489" y="320531"/>
                  <a:pt x="494489" y="320522"/>
                </a:cubicBezTo>
                <a:cubicBezTo>
                  <a:pt x="494472" y="294072"/>
                  <a:pt x="473042" y="272628"/>
                  <a:pt x="446592" y="272595"/>
                </a:cubicBezTo>
                <a:close/>
                <a:moveTo>
                  <a:pt x="446592" y="347672"/>
                </a:moveTo>
                <a:cubicBezTo>
                  <a:pt x="431582" y="347690"/>
                  <a:pt x="419400" y="335532"/>
                  <a:pt x="419383" y="320522"/>
                </a:cubicBezTo>
                <a:cubicBezTo>
                  <a:pt x="419365" y="305513"/>
                  <a:pt x="431523" y="293331"/>
                  <a:pt x="446532" y="293313"/>
                </a:cubicBezTo>
                <a:cubicBezTo>
                  <a:pt x="461542" y="293296"/>
                  <a:pt x="473724" y="305454"/>
                  <a:pt x="473742" y="320463"/>
                </a:cubicBezTo>
                <a:cubicBezTo>
                  <a:pt x="473742" y="320484"/>
                  <a:pt x="473742" y="320502"/>
                  <a:pt x="473742" y="320522"/>
                </a:cubicBezTo>
                <a:cubicBezTo>
                  <a:pt x="473724" y="335511"/>
                  <a:pt x="461580" y="347655"/>
                  <a:pt x="446592" y="347672"/>
                </a:cubicBezTo>
                <a:close/>
                <a:moveTo>
                  <a:pt x="320564" y="272595"/>
                </a:moveTo>
                <a:cubicBezTo>
                  <a:pt x="294096" y="272577"/>
                  <a:pt x="272625" y="294025"/>
                  <a:pt x="272607" y="320493"/>
                </a:cubicBezTo>
                <a:cubicBezTo>
                  <a:pt x="272590" y="346961"/>
                  <a:pt x="294037" y="368432"/>
                  <a:pt x="320505" y="368450"/>
                </a:cubicBezTo>
                <a:cubicBezTo>
                  <a:pt x="346973" y="368467"/>
                  <a:pt x="368444" y="347020"/>
                  <a:pt x="368462" y="320552"/>
                </a:cubicBezTo>
                <a:cubicBezTo>
                  <a:pt x="368462" y="320543"/>
                  <a:pt x="368462" y="320531"/>
                  <a:pt x="368462" y="320522"/>
                </a:cubicBezTo>
                <a:cubicBezTo>
                  <a:pt x="368444" y="294072"/>
                  <a:pt x="347015" y="272628"/>
                  <a:pt x="320564" y="272595"/>
                </a:cubicBezTo>
                <a:close/>
                <a:moveTo>
                  <a:pt x="320564" y="347672"/>
                </a:moveTo>
                <a:cubicBezTo>
                  <a:pt x="305555" y="347690"/>
                  <a:pt x="293373" y="335532"/>
                  <a:pt x="293355" y="320522"/>
                </a:cubicBezTo>
                <a:cubicBezTo>
                  <a:pt x="293337" y="305513"/>
                  <a:pt x="305495" y="293331"/>
                  <a:pt x="320505" y="293313"/>
                </a:cubicBezTo>
                <a:cubicBezTo>
                  <a:pt x="335514" y="293296"/>
                  <a:pt x="347696" y="305454"/>
                  <a:pt x="347714" y="320463"/>
                </a:cubicBezTo>
                <a:cubicBezTo>
                  <a:pt x="347714" y="320484"/>
                  <a:pt x="347714" y="320502"/>
                  <a:pt x="347714" y="320522"/>
                </a:cubicBezTo>
                <a:cubicBezTo>
                  <a:pt x="347696" y="335511"/>
                  <a:pt x="335553" y="347655"/>
                  <a:pt x="320564" y="347672"/>
                </a:cubicBezTo>
                <a:close/>
                <a:moveTo>
                  <a:pt x="194537" y="272595"/>
                </a:moveTo>
                <a:cubicBezTo>
                  <a:pt x="168067" y="272577"/>
                  <a:pt x="146596" y="294025"/>
                  <a:pt x="146580" y="320493"/>
                </a:cubicBezTo>
                <a:cubicBezTo>
                  <a:pt x="146564" y="346961"/>
                  <a:pt x="168008" y="368432"/>
                  <a:pt x="194477" y="368450"/>
                </a:cubicBezTo>
                <a:cubicBezTo>
                  <a:pt x="220946" y="368467"/>
                  <a:pt x="242417" y="347020"/>
                  <a:pt x="242434" y="320552"/>
                </a:cubicBezTo>
                <a:cubicBezTo>
                  <a:pt x="242434" y="320543"/>
                  <a:pt x="242434" y="320531"/>
                  <a:pt x="242434" y="320522"/>
                </a:cubicBezTo>
                <a:cubicBezTo>
                  <a:pt x="242417" y="294072"/>
                  <a:pt x="220987" y="272628"/>
                  <a:pt x="194537" y="272595"/>
                </a:cubicBezTo>
                <a:close/>
                <a:moveTo>
                  <a:pt x="194537" y="347672"/>
                </a:moveTo>
                <a:cubicBezTo>
                  <a:pt x="179526" y="347690"/>
                  <a:pt x="167344" y="335532"/>
                  <a:pt x="167328" y="320522"/>
                </a:cubicBezTo>
                <a:cubicBezTo>
                  <a:pt x="167311" y="305513"/>
                  <a:pt x="179467" y="293331"/>
                  <a:pt x="194477" y="293313"/>
                </a:cubicBezTo>
                <a:cubicBezTo>
                  <a:pt x="209487" y="293296"/>
                  <a:pt x="221669" y="305454"/>
                  <a:pt x="221687" y="320463"/>
                </a:cubicBezTo>
                <a:cubicBezTo>
                  <a:pt x="221687" y="320484"/>
                  <a:pt x="221687" y="320502"/>
                  <a:pt x="221687" y="320522"/>
                </a:cubicBezTo>
                <a:cubicBezTo>
                  <a:pt x="221669" y="335511"/>
                  <a:pt x="209525" y="347655"/>
                  <a:pt x="194537" y="347672"/>
                </a:cubicBezTo>
                <a:close/>
                <a:moveTo>
                  <a:pt x="320297" y="0"/>
                </a:moveTo>
                <a:cubicBezTo>
                  <a:pt x="143507" y="-105"/>
                  <a:pt x="105" y="143127"/>
                  <a:pt x="0" y="319918"/>
                </a:cubicBezTo>
                <a:cubicBezTo>
                  <a:pt x="-42" y="390327"/>
                  <a:pt x="23131" y="458785"/>
                  <a:pt x="65931" y="514691"/>
                </a:cubicBezTo>
                <a:lnTo>
                  <a:pt x="34157" y="637903"/>
                </a:lnTo>
                <a:lnTo>
                  <a:pt x="142964" y="586864"/>
                </a:lnTo>
                <a:cubicBezTo>
                  <a:pt x="290290" y="684588"/>
                  <a:pt x="488941" y="644379"/>
                  <a:pt x="586665" y="497053"/>
                </a:cubicBezTo>
                <a:cubicBezTo>
                  <a:pt x="684390" y="349726"/>
                  <a:pt x="644181" y="151075"/>
                  <a:pt x="496854" y="53351"/>
                </a:cubicBezTo>
                <a:cubicBezTo>
                  <a:pt x="444511" y="18630"/>
                  <a:pt x="383110" y="76"/>
                  <a:pt x="320297" y="0"/>
                </a:cubicBezTo>
                <a:close/>
                <a:moveTo>
                  <a:pt x="320297" y="619615"/>
                </a:moveTo>
                <a:cubicBezTo>
                  <a:pt x="257660" y="619654"/>
                  <a:pt x="196606" y="599950"/>
                  <a:pt x="145809" y="563300"/>
                </a:cubicBezTo>
                <a:lnTo>
                  <a:pt x="104047" y="581944"/>
                </a:lnTo>
                <a:lnTo>
                  <a:pt x="104047" y="581944"/>
                </a:lnTo>
                <a:lnTo>
                  <a:pt x="65516" y="599994"/>
                </a:lnTo>
                <a:lnTo>
                  <a:pt x="81432" y="538255"/>
                </a:lnTo>
                <a:lnTo>
                  <a:pt x="88516" y="509504"/>
                </a:lnTo>
                <a:cubicBezTo>
                  <a:pt x="-16036" y="381429"/>
                  <a:pt x="3034" y="192846"/>
                  <a:pt x="131110" y="88294"/>
                </a:cubicBezTo>
                <a:cubicBezTo>
                  <a:pt x="259187" y="-16258"/>
                  <a:pt x="447768" y="2812"/>
                  <a:pt x="552322" y="130888"/>
                </a:cubicBezTo>
                <a:cubicBezTo>
                  <a:pt x="656873" y="258964"/>
                  <a:pt x="637803" y="447546"/>
                  <a:pt x="509727" y="552099"/>
                </a:cubicBezTo>
                <a:cubicBezTo>
                  <a:pt x="456242" y="595759"/>
                  <a:pt x="389310" y="619592"/>
                  <a:pt x="320268" y="619556"/>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Graphic 12" descr="Web Arrow icon">
            <a:extLst>
              <a:ext uri="{FF2B5EF4-FFF2-40B4-BE49-F238E27FC236}">
                <a16:creationId xmlns:a16="http://schemas.microsoft.com/office/drawing/2014/main" id="{3B3CF75B-F8F2-AD76-0853-D6C31D14E01C}"/>
              </a:ext>
            </a:extLst>
          </p:cNvPr>
          <p:cNvSpPr>
            <a:spLocks noChangeAspect="1"/>
          </p:cNvSpPr>
          <p:nvPr/>
        </p:nvSpPr>
        <p:spPr>
          <a:xfrm>
            <a:off x="6600080" y="3447921"/>
            <a:ext cx="317109" cy="444480"/>
          </a:xfrm>
          <a:custGeom>
            <a:avLst/>
            <a:gdLst>
              <a:gd name="connsiteX0" fmla="*/ 470631 w 475035"/>
              <a:gd name="connsiteY0" fmla="*/ 329966 h 665841"/>
              <a:gd name="connsiteX1" fmla="*/ 19309 w 475035"/>
              <a:gd name="connsiteY1" fmla="*/ 4257 h 665841"/>
              <a:gd name="connsiteX2" fmla="*/ 5556 w 475035"/>
              <a:gd name="connsiteY2" fmla="*/ 1560 h 665841"/>
              <a:gd name="connsiteX3" fmla="*/ 1970 w 475035"/>
              <a:gd name="connsiteY3" fmla="*/ 4524 h 665841"/>
              <a:gd name="connsiteX4" fmla="*/ 903 w 475035"/>
              <a:gd name="connsiteY4" fmla="*/ 14838 h 665841"/>
              <a:gd name="connsiteX5" fmla="*/ 52387 w 475035"/>
              <a:gd name="connsiteY5" fmla="*/ 569098 h 665841"/>
              <a:gd name="connsiteX6" fmla="*/ 63658 w 475035"/>
              <a:gd name="connsiteY6" fmla="*/ 578684 h 665841"/>
              <a:gd name="connsiteX7" fmla="*/ 70793 w 475035"/>
              <a:gd name="connsiteY7" fmla="*/ 575026 h 665841"/>
              <a:gd name="connsiteX8" fmla="*/ 169641 w 475035"/>
              <a:gd name="connsiteY8" fmla="*/ 458187 h 665841"/>
              <a:gd name="connsiteX9" fmla="*/ 288199 w 475035"/>
              <a:gd name="connsiteY9" fmla="*/ 665842 h 665841"/>
              <a:gd name="connsiteX10" fmla="*/ 434026 w 475035"/>
              <a:gd name="connsiteY10" fmla="*/ 582495 h 665841"/>
              <a:gd name="connsiteX11" fmla="*/ 315468 w 475035"/>
              <a:gd name="connsiteY11" fmla="*/ 374841 h 665841"/>
              <a:gd name="connsiteX12" fmla="*/ 466333 w 475035"/>
              <a:gd name="connsiteY12" fmla="*/ 348995 h 665841"/>
              <a:gd name="connsiteX13" fmla="*/ 474884 w 475035"/>
              <a:gd name="connsiteY13" fmla="*/ 336920 h 665841"/>
              <a:gd name="connsiteX14" fmla="*/ 470661 w 475035"/>
              <a:gd name="connsiteY14" fmla="*/ 330174 h 665841"/>
              <a:gd name="connsiteX15" fmla="*/ 297121 w 475035"/>
              <a:gd name="connsiteY15" fmla="*/ 356642 h 665841"/>
              <a:gd name="connsiteX16" fmla="*/ 288579 w 475035"/>
              <a:gd name="connsiteY16" fmla="*/ 368672 h 665841"/>
              <a:gd name="connsiteX17" fmla="*/ 290007 w 475035"/>
              <a:gd name="connsiteY17" fmla="*/ 372440 h 665841"/>
              <a:gd name="connsiteX18" fmla="*/ 405602 w 475035"/>
              <a:gd name="connsiteY18" fmla="*/ 574641 h 665841"/>
              <a:gd name="connsiteX19" fmla="*/ 296054 w 475035"/>
              <a:gd name="connsiteY19" fmla="*/ 637003 h 665841"/>
              <a:gd name="connsiteX20" fmla="*/ 180637 w 475035"/>
              <a:gd name="connsiteY20" fmla="*/ 435038 h 665841"/>
              <a:gd name="connsiteX21" fmla="*/ 180637 w 475035"/>
              <a:gd name="connsiteY21" fmla="*/ 434831 h 665841"/>
              <a:gd name="connsiteX22" fmla="*/ 180459 w 475035"/>
              <a:gd name="connsiteY22" fmla="*/ 434535 h 665841"/>
              <a:gd name="connsiteX23" fmla="*/ 180459 w 475035"/>
              <a:gd name="connsiteY23" fmla="*/ 434535 h 665841"/>
              <a:gd name="connsiteX24" fmla="*/ 166298 w 475035"/>
              <a:gd name="connsiteY24" fmla="*/ 430542 h 665841"/>
              <a:gd name="connsiteX25" fmla="*/ 163387 w 475035"/>
              <a:gd name="connsiteY25" fmla="*/ 432964 h 665841"/>
              <a:gd name="connsiteX26" fmla="*/ 70852 w 475035"/>
              <a:gd name="connsiteY26" fmla="*/ 542156 h 665841"/>
              <a:gd name="connsiteX27" fmla="*/ 23577 w 475035"/>
              <a:gd name="connsiteY27" fmla="*/ 33155 h 665841"/>
              <a:gd name="connsiteX28" fmla="*/ 438176 w 475035"/>
              <a:gd name="connsiteY28" fmla="*/ 332367 h 665841"/>
              <a:gd name="connsiteX29" fmla="*/ 90533 w 475035"/>
              <a:gd name="connsiteY29" fmla="*/ 458187 h 665841"/>
              <a:gd name="connsiteX30" fmla="*/ 59026 w 475035"/>
              <a:gd name="connsiteY30" fmla="*/ 164014 h 665841"/>
              <a:gd name="connsiteX31" fmla="*/ 79774 w 475035"/>
              <a:gd name="connsiteY31" fmla="*/ 161762 h 665841"/>
              <a:gd name="connsiteX32" fmla="*/ 111281 w 475035"/>
              <a:gd name="connsiteY32" fmla="*/ 455845 h 66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5035" h="665841">
                <a:moveTo>
                  <a:pt x="470631" y="329966"/>
                </a:moveTo>
                <a:lnTo>
                  <a:pt x="19309" y="4257"/>
                </a:lnTo>
                <a:cubicBezTo>
                  <a:pt x="16150" y="-123"/>
                  <a:pt x="10136" y="-1302"/>
                  <a:pt x="5556" y="1560"/>
                </a:cubicBezTo>
                <a:cubicBezTo>
                  <a:pt x="4149" y="2259"/>
                  <a:pt x="2922" y="3273"/>
                  <a:pt x="1970" y="4524"/>
                </a:cubicBezTo>
                <a:cubicBezTo>
                  <a:pt x="-202" y="7525"/>
                  <a:pt x="-609" y="11456"/>
                  <a:pt x="903" y="14838"/>
                </a:cubicBezTo>
                <a:lnTo>
                  <a:pt x="52387" y="569098"/>
                </a:lnTo>
                <a:cubicBezTo>
                  <a:pt x="52852" y="574857"/>
                  <a:pt x="57898" y="579149"/>
                  <a:pt x="63658" y="578684"/>
                </a:cubicBezTo>
                <a:cubicBezTo>
                  <a:pt x="66428" y="578461"/>
                  <a:pt x="68995" y="577145"/>
                  <a:pt x="70793" y="575026"/>
                </a:cubicBezTo>
                <a:lnTo>
                  <a:pt x="169641" y="458187"/>
                </a:lnTo>
                <a:lnTo>
                  <a:pt x="288199" y="665842"/>
                </a:lnTo>
                <a:lnTo>
                  <a:pt x="434026" y="582495"/>
                </a:lnTo>
                <a:lnTo>
                  <a:pt x="315468" y="374841"/>
                </a:lnTo>
                <a:lnTo>
                  <a:pt x="466333" y="348995"/>
                </a:lnTo>
                <a:cubicBezTo>
                  <a:pt x="472030" y="348023"/>
                  <a:pt x="475856" y="342616"/>
                  <a:pt x="474884" y="336920"/>
                </a:cubicBezTo>
                <a:cubicBezTo>
                  <a:pt x="474419" y="334202"/>
                  <a:pt x="472901" y="331777"/>
                  <a:pt x="470661" y="330174"/>
                </a:cubicBezTo>
                <a:close/>
                <a:moveTo>
                  <a:pt x="297121" y="356642"/>
                </a:moveTo>
                <a:cubicBezTo>
                  <a:pt x="291439" y="357605"/>
                  <a:pt x="287615" y="362991"/>
                  <a:pt x="288579" y="368672"/>
                </a:cubicBezTo>
                <a:cubicBezTo>
                  <a:pt x="288807" y="370009"/>
                  <a:pt x="289290" y="371290"/>
                  <a:pt x="290007" y="372440"/>
                </a:cubicBezTo>
                <a:lnTo>
                  <a:pt x="405602" y="574641"/>
                </a:lnTo>
                <a:lnTo>
                  <a:pt x="296054" y="637003"/>
                </a:lnTo>
                <a:lnTo>
                  <a:pt x="180637" y="435038"/>
                </a:lnTo>
                <a:cubicBezTo>
                  <a:pt x="180643" y="434970"/>
                  <a:pt x="180643" y="434899"/>
                  <a:pt x="180637" y="434831"/>
                </a:cubicBezTo>
                <a:lnTo>
                  <a:pt x="180459" y="434535"/>
                </a:lnTo>
                <a:lnTo>
                  <a:pt x="180459" y="434535"/>
                </a:lnTo>
                <a:cubicBezTo>
                  <a:pt x="177653" y="429523"/>
                  <a:pt x="171313" y="427735"/>
                  <a:pt x="166298" y="430542"/>
                </a:cubicBezTo>
                <a:cubicBezTo>
                  <a:pt x="165189" y="431165"/>
                  <a:pt x="164202" y="431986"/>
                  <a:pt x="163387" y="432964"/>
                </a:cubicBezTo>
                <a:lnTo>
                  <a:pt x="70852" y="542156"/>
                </a:lnTo>
                <a:lnTo>
                  <a:pt x="23577" y="33155"/>
                </a:lnTo>
                <a:lnTo>
                  <a:pt x="438176" y="332367"/>
                </a:lnTo>
                <a:close/>
                <a:moveTo>
                  <a:pt x="90533" y="458187"/>
                </a:moveTo>
                <a:lnTo>
                  <a:pt x="59026" y="164014"/>
                </a:lnTo>
                <a:lnTo>
                  <a:pt x="79774" y="161762"/>
                </a:lnTo>
                <a:lnTo>
                  <a:pt x="111281" y="455845"/>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Graphic 73" descr="Industry icon">
            <a:extLst>
              <a:ext uri="{FF2B5EF4-FFF2-40B4-BE49-F238E27FC236}">
                <a16:creationId xmlns:a16="http://schemas.microsoft.com/office/drawing/2014/main" id="{69F571FB-6E92-101B-E573-137AE4FC314C}"/>
              </a:ext>
            </a:extLst>
          </p:cNvPr>
          <p:cNvSpPr>
            <a:spLocks noChangeAspect="1"/>
          </p:cNvSpPr>
          <p:nvPr/>
        </p:nvSpPr>
        <p:spPr>
          <a:xfrm>
            <a:off x="7175042" y="3443817"/>
            <a:ext cx="448682" cy="448583"/>
          </a:xfrm>
          <a:custGeom>
            <a:avLst/>
            <a:gdLst>
              <a:gd name="connsiteX0" fmla="*/ 588286 w 672136"/>
              <a:gd name="connsiteY0" fmla="*/ 556839 h 671988"/>
              <a:gd name="connsiteX1" fmla="*/ 588286 w 672136"/>
              <a:gd name="connsiteY1" fmla="*/ 577794 h 671988"/>
              <a:gd name="connsiteX2" fmla="*/ 504021 w 672136"/>
              <a:gd name="connsiteY2" fmla="*/ 577794 h 671988"/>
              <a:gd name="connsiteX3" fmla="*/ 504021 w 672136"/>
              <a:gd name="connsiteY3" fmla="*/ 556839 h 671988"/>
              <a:gd name="connsiteX4" fmla="*/ 503902 w 672136"/>
              <a:gd name="connsiteY4" fmla="*/ 473225 h 671988"/>
              <a:gd name="connsiteX5" fmla="*/ 503902 w 672136"/>
              <a:gd name="connsiteY5" fmla="*/ 493973 h 671988"/>
              <a:gd name="connsiteX6" fmla="*/ 588197 w 672136"/>
              <a:gd name="connsiteY6" fmla="*/ 493973 h 671988"/>
              <a:gd name="connsiteX7" fmla="*/ 588197 w 672136"/>
              <a:gd name="connsiteY7" fmla="*/ 473225 h 671988"/>
              <a:gd name="connsiteX8" fmla="*/ 503902 w 672136"/>
              <a:gd name="connsiteY8" fmla="*/ 389079 h 671988"/>
              <a:gd name="connsiteX9" fmla="*/ 503902 w 672136"/>
              <a:gd name="connsiteY9" fmla="*/ 410004 h 671988"/>
              <a:gd name="connsiteX10" fmla="*/ 588197 w 672136"/>
              <a:gd name="connsiteY10" fmla="*/ 410004 h 671988"/>
              <a:gd name="connsiteX11" fmla="*/ 588197 w 672136"/>
              <a:gd name="connsiteY11" fmla="*/ 389079 h 671988"/>
              <a:gd name="connsiteX12" fmla="*/ 83791 w 672136"/>
              <a:gd name="connsiteY12" fmla="*/ 472633 h 671988"/>
              <a:gd name="connsiteX13" fmla="*/ 168056 w 672136"/>
              <a:gd name="connsiteY13" fmla="*/ 472633 h 671988"/>
              <a:gd name="connsiteX14" fmla="*/ 168056 w 672136"/>
              <a:gd name="connsiteY14" fmla="*/ 493588 h 671988"/>
              <a:gd name="connsiteX15" fmla="*/ 83791 w 672136"/>
              <a:gd name="connsiteY15" fmla="*/ 493588 h 671988"/>
              <a:gd name="connsiteX16" fmla="*/ 83791 w 672136"/>
              <a:gd name="connsiteY16" fmla="*/ 388516 h 671988"/>
              <a:gd name="connsiteX17" fmla="*/ 83791 w 672136"/>
              <a:gd name="connsiteY17" fmla="*/ 409441 h 671988"/>
              <a:gd name="connsiteX18" fmla="*/ 168056 w 672136"/>
              <a:gd name="connsiteY18" fmla="*/ 409441 h 671988"/>
              <a:gd name="connsiteX19" fmla="*/ 168056 w 672136"/>
              <a:gd name="connsiteY19" fmla="*/ 388516 h 671988"/>
              <a:gd name="connsiteX20" fmla="*/ 83791 w 672136"/>
              <a:gd name="connsiteY20" fmla="*/ 577290 h 671988"/>
              <a:gd name="connsiteX21" fmla="*/ 168175 w 672136"/>
              <a:gd name="connsiteY21" fmla="*/ 577290 h 671988"/>
              <a:gd name="connsiteX22" fmla="*/ 168175 w 672136"/>
              <a:gd name="connsiteY22" fmla="*/ 556216 h 671988"/>
              <a:gd name="connsiteX23" fmla="*/ 83880 w 672136"/>
              <a:gd name="connsiteY23" fmla="*/ 556216 h 671988"/>
              <a:gd name="connsiteX24" fmla="*/ 430574 w 672136"/>
              <a:gd name="connsiteY24" fmla="*/ 83732 h 671988"/>
              <a:gd name="connsiteX25" fmla="*/ 430574 w 672136"/>
              <a:gd name="connsiteY25" fmla="*/ 157534 h 671988"/>
              <a:gd name="connsiteX26" fmla="*/ 409649 w 672136"/>
              <a:gd name="connsiteY26" fmla="*/ 157534 h 671988"/>
              <a:gd name="connsiteX27" fmla="*/ 409649 w 672136"/>
              <a:gd name="connsiteY27" fmla="*/ 104657 h 671988"/>
              <a:gd name="connsiteX28" fmla="*/ 262281 w 672136"/>
              <a:gd name="connsiteY28" fmla="*/ 104657 h 671988"/>
              <a:gd name="connsiteX29" fmla="*/ 262281 w 672136"/>
              <a:gd name="connsiteY29" fmla="*/ 157534 h 671988"/>
              <a:gd name="connsiteX30" fmla="*/ 241325 w 672136"/>
              <a:gd name="connsiteY30" fmla="*/ 157534 h 671988"/>
              <a:gd name="connsiteX31" fmla="*/ 241325 w 672136"/>
              <a:gd name="connsiteY31" fmla="*/ 83732 h 671988"/>
              <a:gd name="connsiteX32" fmla="*/ 325383 w 672136"/>
              <a:gd name="connsiteY32" fmla="*/ 0 h 671988"/>
              <a:gd name="connsiteX33" fmla="*/ 325383 w 672136"/>
              <a:gd name="connsiteY33" fmla="*/ 73536 h 671988"/>
              <a:gd name="connsiteX34" fmla="*/ 346309 w 672136"/>
              <a:gd name="connsiteY34" fmla="*/ 73536 h 671988"/>
              <a:gd name="connsiteX35" fmla="*/ 346309 w 672136"/>
              <a:gd name="connsiteY35" fmla="*/ 0 h 671988"/>
              <a:gd name="connsiteX36" fmla="*/ 472544 w 672136"/>
              <a:gd name="connsiteY36" fmla="*/ 651063 h 671988"/>
              <a:gd name="connsiteX37" fmla="*/ 472544 w 672136"/>
              <a:gd name="connsiteY37" fmla="*/ 335905 h 671988"/>
              <a:gd name="connsiteX38" fmla="*/ 619645 w 672136"/>
              <a:gd name="connsiteY38" fmla="*/ 335905 h 671988"/>
              <a:gd name="connsiteX39" fmla="*/ 619645 w 672136"/>
              <a:gd name="connsiteY39" fmla="*/ 640659 h 671988"/>
              <a:gd name="connsiteX40" fmla="*/ 640600 w 672136"/>
              <a:gd name="connsiteY40" fmla="*/ 640659 h 671988"/>
              <a:gd name="connsiteX41" fmla="*/ 640600 w 672136"/>
              <a:gd name="connsiteY41" fmla="*/ 314980 h 671988"/>
              <a:gd name="connsiteX42" fmla="*/ 472544 w 672136"/>
              <a:gd name="connsiteY42" fmla="*/ 314980 h 671988"/>
              <a:gd name="connsiteX43" fmla="*/ 472544 w 672136"/>
              <a:gd name="connsiteY43" fmla="*/ 168086 h 671988"/>
              <a:gd name="connsiteX44" fmla="*/ 199563 w 672136"/>
              <a:gd name="connsiteY44" fmla="*/ 168086 h 671988"/>
              <a:gd name="connsiteX45" fmla="*/ 199563 w 672136"/>
              <a:gd name="connsiteY45" fmla="*/ 315128 h 671988"/>
              <a:gd name="connsiteX46" fmla="*/ 31566 w 672136"/>
              <a:gd name="connsiteY46" fmla="*/ 315128 h 671988"/>
              <a:gd name="connsiteX47" fmla="*/ 31566 w 672136"/>
              <a:gd name="connsiteY47" fmla="*/ 640067 h 671988"/>
              <a:gd name="connsiteX48" fmla="*/ 52492 w 672136"/>
              <a:gd name="connsiteY48" fmla="*/ 640067 h 671988"/>
              <a:gd name="connsiteX49" fmla="*/ 52492 w 672136"/>
              <a:gd name="connsiteY49" fmla="*/ 336054 h 671988"/>
              <a:gd name="connsiteX50" fmla="*/ 199563 w 672136"/>
              <a:gd name="connsiteY50" fmla="*/ 336054 h 671988"/>
              <a:gd name="connsiteX51" fmla="*/ 199563 w 672136"/>
              <a:gd name="connsiteY51" fmla="*/ 651063 h 671988"/>
              <a:gd name="connsiteX52" fmla="*/ 0 w 672136"/>
              <a:gd name="connsiteY52" fmla="*/ 651063 h 671988"/>
              <a:gd name="connsiteX53" fmla="*/ 0 w 672136"/>
              <a:gd name="connsiteY53" fmla="*/ 671988 h 671988"/>
              <a:gd name="connsiteX54" fmla="*/ 672137 w 672136"/>
              <a:gd name="connsiteY54" fmla="*/ 671988 h 671988"/>
              <a:gd name="connsiteX55" fmla="*/ 672137 w 672136"/>
              <a:gd name="connsiteY55" fmla="*/ 651063 h 671988"/>
              <a:gd name="connsiteX56" fmla="*/ 451618 w 672136"/>
              <a:gd name="connsiteY56" fmla="*/ 651063 h 671988"/>
              <a:gd name="connsiteX57" fmla="*/ 220430 w 672136"/>
              <a:gd name="connsiteY57" fmla="*/ 651063 h 671988"/>
              <a:gd name="connsiteX58" fmla="*/ 220430 w 672136"/>
              <a:gd name="connsiteY58" fmla="*/ 189012 h 671988"/>
              <a:gd name="connsiteX59" fmla="*/ 451618 w 672136"/>
              <a:gd name="connsiteY59" fmla="*/ 189012 h 671988"/>
              <a:gd name="connsiteX60" fmla="*/ 409560 w 672136"/>
              <a:gd name="connsiteY60" fmla="*/ 241592 h 671988"/>
              <a:gd name="connsiteX61" fmla="*/ 409560 w 672136"/>
              <a:gd name="connsiteY61" fmla="*/ 262547 h 671988"/>
              <a:gd name="connsiteX62" fmla="*/ 262399 w 672136"/>
              <a:gd name="connsiteY62" fmla="*/ 262547 h 671988"/>
              <a:gd name="connsiteX63" fmla="*/ 262399 w 672136"/>
              <a:gd name="connsiteY63" fmla="*/ 241592 h 671988"/>
              <a:gd name="connsiteX64" fmla="*/ 262488 w 672136"/>
              <a:gd name="connsiteY64" fmla="*/ 314980 h 671988"/>
              <a:gd name="connsiteX65" fmla="*/ 262488 w 672136"/>
              <a:gd name="connsiteY65" fmla="*/ 335905 h 671988"/>
              <a:gd name="connsiteX66" fmla="*/ 409649 w 672136"/>
              <a:gd name="connsiteY66" fmla="*/ 335905 h 671988"/>
              <a:gd name="connsiteX67" fmla="*/ 409649 w 672136"/>
              <a:gd name="connsiteY67" fmla="*/ 314980 h 671988"/>
              <a:gd name="connsiteX68" fmla="*/ 262488 w 672136"/>
              <a:gd name="connsiteY68" fmla="*/ 389079 h 671988"/>
              <a:gd name="connsiteX69" fmla="*/ 262488 w 672136"/>
              <a:gd name="connsiteY69" fmla="*/ 410004 h 671988"/>
              <a:gd name="connsiteX70" fmla="*/ 409649 w 672136"/>
              <a:gd name="connsiteY70" fmla="*/ 410004 h 671988"/>
              <a:gd name="connsiteX71" fmla="*/ 409649 w 672136"/>
              <a:gd name="connsiteY71" fmla="*/ 389079 h 671988"/>
              <a:gd name="connsiteX72" fmla="*/ 262488 w 672136"/>
              <a:gd name="connsiteY72" fmla="*/ 472662 h 671988"/>
              <a:gd name="connsiteX73" fmla="*/ 262488 w 672136"/>
              <a:gd name="connsiteY73" fmla="*/ 578001 h 671988"/>
              <a:gd name="connsiteX74" fmla="*/ 283503 w 672136"/>
              <a:gd name="connsiteY74" fmla="*/ 578001 h 671988"/>
              <a:gd name="connsiteX75" fmla="*/ 283503 w 672136"/>
              <a:gd name="connsiteY75" fmla="*/ 472603 h 671988"/>
              <a:gd name="connsiteX76" fmla="*/ 325294 w 672136"/>
              <a:gd name="connsiteY76" fmla="*/ 472662 h 671988"/>
              <a:gd name="connsiteX77" fmla="*/ 325294 w 672136"/>
              <a:gd name="connsiteY77" fmla="*/ 578001 h 671988"/>
              <a:gd name="connsiteX78" fmla="*/ 346220 w 672136"/>
              <a:gd name="connsiteY78" fmla="*/ 578001 h 671988"/>
              <a:gd name="connsiteX79" fmla="*/ 346220 w 672136"/>
              <a:gd name="connsiteY79" fmla="*/ 472603 h 671988"/>
              <a:gd name="connsiteX80" fmla="*/ 388516 w 672136"/>
              <a:gd name="connsiteY80" fmla="*/ 472662 h 671988"/>
              <a:gd name="connsiteX81" fmla="*/ 388516 w 672136"/>
              <a:gd name="connsiteY81" fmla="*/ 578001 h 671988"/>
              <a:gd name="connsiteX82" fmla="*/ 409441 w 672136"/>
              <a:gd name="connsiteY82" fmla="*/ 578001 h 671988"/>
              <a:gd name="connsiteX83" fmla="*/ 409441 w 672136"/>
              <a:gd name="connsiteY83" fmla="*/ 472603 h 67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72136" h="671988">
                <a:moveTo>
                  <a:pt x="588286" y="556839"/>
                </a:moveTo>
                <a:lnTo>
                  <a:pt x="588286" y="577794"/>
                </a:lnTo>
                <a:lnTo>
                  <a:pt x="504021" y="577794"/>
                </a:lnTo>
                <a:lnTo>
                  <a:pt x="504021" y="556839"/>
                </a:lnTo>
                <a:close/>
                <a:moveTo>
                  <a:pt x="503902" y="473225"/>
                </a:moveTo>
                <a:lnTo>
                  <a:pt x="503902" y="493973"/>
                </a:lnTo>
                <a:lnTo>
                  <a:pt x="588197" y="493973"/>
                </a:lnTo>
                <a:lnTo>
                  <a:pt x="588197" y="473225"/>
                </a:lnTo>
                <a:close/>
                <a:moveTo>
                  <a:pt x="503902" y="389079"/>
                </a:moveTo>
                <a:lnTo>
                  <a:pt x="503902" y="410004"/>
                </a:lnTo>
                <a:lnTo>
                  <a:pt x="588197" y="410004"/>
                </a:lnTo>
                <a:lnTo>
                  <a:pt x="588197" y="389079"/>
                </a:lnTo>
                <a:close/>
                <a:moveTo>
                  <a:pt x="83791" y="472633"/>
                </a:moveTo>
                <a:lnTo>
                  <a:pt x="168056" y="472633"/>
                </a:lnTo>
                <a:lnTo>
                  <a:pt x="168056" y="493588"/>
                </a:lnTo>
                <a:lnTo>
                  <a:pt x="83791" y="493588"/>
                </a:lnTo>
                <a:close/>
                <a:moveTo>
                  <a:pt x="83791" y="388516"/>
                </a:moveTo>
                <a:lnTo>
                  <a:pt x="83791" y="409441"/>
                </a:lnTo>
                <a:lnTo>
                  <a:pt x="168056" y="409441"/>
                </a:lnTo>
                <a:lnTo>
                  <a:pt x="168056" y="388516"/>
                </a:lnTo>
                <a:close/>
                <a:moveTo>
                  <a:pt x="83791" y="577290"/>
                </a:moveTo>
                <a:lnTo>
                  <a:pt x="168175" y="577290"/>
                </a:lnTo>
                <a:lnTo>
                  <a:pt x="168175" y="556216"/>
                </a:lnTo>
                <a:lnTo>
                  <a:pt x="83880" y="556216"/>
                </a:lnTo>
                <a:close/>
                <a:moveTo>
                  <a:pt x="430574" y="83732"/>
                </a:moveTo>
                <a:lnTo>
                  <a:pt x="430574" y="157534"/>
                </a:lnTo>
                <a:lnTo>
                  <a:pt x="409649" y="157534"/>
                </a:lnTo>
                <a:lnTo>
                  <a:pt x="409649" y="104657"/>
                </a:lnTo>
                <a:lnTo>
                  <a:pt x="262281" y="104657"/>
                </a:lnTo>
                <a:lnTo>
                  <a:pt x="262281" y="157534"/>
                </a:lnTo>
                <a:lnTo>
                  <a:pt x="241325" y="157534"/>
                </a:lnTo>
                <a:lnTo>
                  <a:pt x="241325" y="83732"/>
                </a:lnTo>
                <a:close/>
                <a:moveTo>
                  <a:pt x="325383" y="0"/>
                </a:moveTo>
                <a:lnTo>
                  <a:pt x="325383" y="73536"/>
                </a:lnTo>
                <a:lnTo>
                  <a:pt x="346309" y="73536"/>
                </a:lnTo>
                <a:lnTo>
                  <a:pt x="346309" y="0"/>
                </a:lnTo>
                <a:close/>
                <a:moveTo>
                  <a:pt x="472544" y="651063"/>
                </a:moveTo>
                <a:lnTo>
                  <a:pt x="472544" y="335905"/>
                </a:lnTo>
                <a:lnTo>
                  <a:pt x="619645" y="335905"/>
                </a:lnTo>
                <a:lnTo>
                  <a:pt x="619645" y="640659"/>
                </a:lnTo>
                <a:lnTo>
                  <a:pt x="640600" y="640659"/>
                </a:lnTo>
                <a:lnTo>
                  <a:pt x="640600" y="314980"/>
                </a:lnTo>
                <a:lnTo>
                  <a:pt x="472544" y="314980"/>
                </a:lnTo>
                <a:lnTo>
                  <a:pt x="472544" y="168086"/>
                </a:lnTo>
                <a:lnTo>
                  <a:pt x="199563" y="168086"/>
                </a:lnTo>
                <a:lnTo>
                  <a:pt x="199563" y="315128"/>
                </a:lnTo>
                <a:lnTo>
                  <a:pt x="31566" y="315128"/>
                </a:lnTo>
                <a:lnTo>
                  <a:pt x="31566" y="640067"/>
                </a:lnTo>
                <a:lnTo>
                  <a:pt x="52492" y="640067"/>
                </a:lnTo>
                <a:lnTo>
                  <a:pt x="52492" y="336054"/>
                </a:lnTo>
                <a:lnTo>
                  <a:pt x="199563" y="336054"/>
                </a:lnTo>
                <a:lnTo>
                  <a:pt x="199563" y="651063"/>
                </a:lnTo>
                <a:lnTo>
                  <a:pt x="0" y="651063"/>
                </a:lnTo>
                <a:lnTo>
                  <a:pt x="0" y="671988"/>
                </a:lnTo>
                <a:lnTo>
                  <a:pt x="672137" y="671988"/>
                </a:lnTo>
                <a:lnTo>
                  <a:pt x="672137" y="651063"/>
                </a:lnTo>
                <a:close/>
                <a:moveTo>
                  <a:pt x="451618" y="651063"/>
                </a:moveTo>
                <a:lnTo>
                  <a:pt x="220430" y="651063"/>
                </a:lnTo>
                <a:lnTo>
                  <a:pt x="220430" y="189012"/>
                </a:lnTo>
                <a:lnTo>
                  <a:pt x="451618" y="189012"/>
                </a:lnTo>
                <a:close/>
                <a:moveTo>
                  <a:pt x="409560" y="241592"/>
                </a:moveTo>
                <a:lnTo>
                  <a:pt x="409560" y="262547"/>
                </a:lnTo>
                <a:lnTo>
                  <a:pt x="262399" y="262547"/>
                </a:lnTo>
                <a:lnTo>
                  <a:pt x="262399" y="241592"/>
                </a:lnTo>
                <a:close/>
                <a:moveTo>
                  <a:pt x="262488" y="314980"/>
                </a:moveTo>
                <a:lnTo>
                  <a:pt x="262488" y="335905"/>
                </a:lnTo>
                <a:lnTo>
                  <a:pt x="409649" y="335905"/>
                </a:lnTo>
                <a:lnTo>
                  <a:pt x="409649" y="314980"/>
                </a:lnTo>
                <a:close/>
                <a:moveTo>
                  <a:pt x="262488" y="389079"/>
                </a:moveTo>
                <a:lnTo>
                  <a:pt x="262488" y="410004"/>
                </a:lnTo>
                <a:lnTo>
                  <a:pt x="409649" y="410004"/>
                </a:lnTo>
                <a:lnTo>
                  <a:pt x="409649" y="389079"/>
                </a:lnTo>
                <a:close/>
                <a:moveTo>
                  <a:pt x="262488" y="472662"/>
                </a:moveTo>
                <a:lnTo>
                  <a:pt x="262488" y="578001"/>
                </a:lnTo>
                <a:lnTo>
                  <a:pt x="283503" y="578001"/>
                </a:lnTo>
                <a:lnTo>
                  <a:pt x="283503" y="472603"/>
                </a:lnTo>
                <a:close/>
                <a:moveTo>
                  <a:pt x="325294" y="472662"/>
                </a:moveTo>
                <a:lnTo>
                  <a:pt x="325294" y="578001"/>
                </a:lnTo>
                <a:lnTo>
                  <a:pt x="346220" y="578001"/>
                </a:lnTo>
                <a:lnTo>
                  <a:pt x="346220" y="472603"/>
                </a:lnTo>
                <a:close/>
                <a:moveTo>
                  <a:pt x="388516" y="472662"/>
                </a:moveTo>
                <a:lnTo>
                  <a:pt x="388516" y="578001"/>
                </a:lnTo>
                <a:lnTo>
                  <a:pt x="409441" y="578001"/>
                </a:lnTo>
                <a:lnTo>
                  <a:pt x="409441" y="472603"/>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1" name="Graphic 203" descr="Parent icon">
            <a:extLst>
              <a:ext uri="{FF2B5EF4-FFF2-40B4-BE49-F238E27FC236}">
                <a16:creationId xmlns:a16="http://schemas.microsoft.com/office/drawing/2014/main" id="{2DEC1830-83B0-F239-419E-F39D91EC1352}"/>
              </a:ext>
            </a:extLst>
          </p:cNvPr>
          <p:cNvSpPr>
            <a:spLocks noChangeAspect="1"/>
          </p:cNvSpPr>
          <p:nvPr/>
        </p:nvSpPr>
        <p:spPr>
          <a:xfrm>
            <a:off x="436791" y="4121245"/>
            <a:ext cx="448554" cy="434297"/>
          </a:xfrm>
          <a:custGeom>
            <a:avLst/>
            <a:gdLst>
              <a:gd name="connsiteX0" fmla="*/ 608827 w 671945"/>
              <a:gd name="connsiteY0" fmla="*/ 219748 h 650588"/>
              <a:gd name="connsiteX1" fmla="*/ 587812 w 671945"/>
              <a:gd name="connsiteY1" fmla="*/ 219748 h 650588"/>
              <a:gd name="connsiteX2" fmla="*/ 587812 w 671945"/>
              <a:gd name="connsiteY2" fmla="*/ 629248 h 650588"/>
              <a:gd name="connsiteX3" fmla="*/ 514395 w 671945"/>
              <a:gd name="connsiteY3" fmla="*/ 629248 h 650588"/>
              <a:gd name="connsiteX4" fmla="*/ 514395 w 671945"/>
              <a:gd name="connsiteY4" fmla="*/ 377312 h 650588"/>
              <a:gd name="connsiteX5" fmla="*/ 493380 w 671945"/>
              <a:gd name="connsiteY5" fmla="*/ 377312 h 650588"/>
              <a:gd name="connsiteX6" fmla="*/ 493380 w 671945"/>
              <a:gd name="connsiteY6" fmla="*/ 629248 h 650588"/>
              <a:gd name="connsiteX7" fmla="*/ 419874 w 671945"/>
              <a:gd name="connsiteY7" fmla="*/ 629248 h 650588"/>
              <a:gd name="connsiteX8" fmla="*/ 419874 w 671945"/>
              <a:gd name="connsiteY8" fmla="*/ 219748 h 650588"/>
              <a:gd name="connsiteX9" fmla="*/ 394503 w 671945"/>
              <a:gd name="connsiteY9" fmla="*/ 219748 h 650588"/>
              <a:gd name="connsiteX10" fmla="*/ 296840 w 671945"/>
              <a:gd name="connsiteY10" fmla="*/ 317351 h 650588"/>
              <a:gd name="connsiteX11" fmla="*/ 273129 w 671945"/>
              <a:gd name="connsiteY11" fmla="*/ 316402 h 650588"/>
              <a:gd name="connsiteX12" fmla="*/ 272862 w 671945"/>
              <a:gd name="connsiteY12" fmla="*/ 316640 h 650588"/>
              <a:gd name="connsiteX13" fmla="*/ 265422 w 671945"/>
              <a:gd name="connsiteY13" fmla="*/ 309141 h 650588"/>
              <a:gd name="connsiteX14" fmla="*/ 172739 w 671945"/>
              <a:gd name="connsiteY14" fmla="*/ 398356 h 650588"/>
              <a:gd name="connsiteX15" fmla="*/ 146864 w 671945"/>
              <a:gd name="connsiteY15" fmla="*/ 398356 h 650588"/>
              <a:gd name="connsiteX16" fmla="*/ 146864 w 671945"/>
              <a:gd name="connsiteY16" fmla="*/ 629545 h 650588"/>
              <a:gd name="connsiteX17" fmla="*/ 115209 w 671945"/>
              <a:gd name="connsiteY17" fmla="*/ 629545 h 650588"/>
              <a:gd name="connsiteX18" fmla="*/ 115209 w 671945"/>
              <a:gd name="connsiteY18" fmla="*/ 486504 h 650588"/>
              <a:gd name="connsiteX19" fmla="*/ 94224 w 671945"/>
              <a:gd name="connsiteY19" fmla="*/ 486504 h 650588"/>
              <a:gd name="connsiteX20" fmla="*/ 94224 w 671945"/>
              <a:gd name="connsiteY20" fmla="*/ 629485 h 650588"/>
              <a:gd name="connsiteX21" fmla="*/ 62599 w 671945"/>
              <a:gd name="connsiteY21" fmla="*/ 629485 h 650588"/>
              <a:gd name="connsiteX22" fmla="*/ 62599 w 671945"/>
              <a:gd name="connsiteY22" fmla="*/ 399156 h 650588"/>
              <a:gd name="connsiteX23" fmla="*/ 41584 w 671945"/>
              <a:gd name="connsiteY23" fmla="*/ 399156 h 650588"/>
              <a:gd name="connsiteX24" fmla="*/ 41584 w 671945"/>
              <a:gd name="connsiteY24" fmla="*/ 487897 h 650588"/>
              <a:gd name="connsiteX25" fmla="*/ 20837 w 671945"/>
              <a:gd name="connsiteY25" fmla="*/ 461221 h 650588"/>
              <a:gd name="connsiteX26" fmla="*/ 20837 w 671945"/>
              <a:gd name="connsiteY26" fmla="*/ 377312 h 650588"/>
              <a:gd name="connsiteX27" fmla="*/ 52432 w 671945"/>
              <a:gd name="connsiteY27" fmla="*/ 345805 h 650588"/>
              <a:gd name="connsiteX28" fmla="*/ 68645 w 671945"/>
              <a:gd name="connsiteY28" fmla="*/ 345805 h 650588"/>
              <a:gd name="connsiteX29" fmla="*/ 105220 w 671945"/>
              <a:gd name="connsiteY29" fmla="*/ 358491 h 650588"/>
              <a:gd name="connsiteX30" fmla="*/ 105369 w 671945"/>
              <a:gd name="connsiteY30" fmla="*/ 358491 h 650588"/>
              <a:gd name="connsiteX31" fmla="*/ 141470 w 671945"/>
              <a:gd name="connsiteY31" fmla="*/ 346161 h 650588"/>
              <a:gd name="connsiteX32" fmla="*/ 194821 w 671945"/>
              <a:gd name="connsiteY32" fmla="*/ 346161 h 650588"/>
              <a:gd name="connsiteX33" fmla="*/ 260976 w 671945"/>
              <a:gd name="connsiteY33" fmla="*/ 280479 h 650588"/>
              <a:gd name="connsiteX34" fmla="*/ 397319 w 671945"/>
              <a:gd name="connsiteY34" fmla="*/ 146271 h 650588"/>
              <a:gd name="connsiteX35" fmla="*/ 433449 w 671945"/>
              <a:gd name="connsiteY35" fmla="*/ 146271 h 650588"/>
              <a:gd name="connsiteX36" fmla="*/ 419222 w 671945"/>
              <a:gd name="connsiteY36" fmla="*/ 125257 h 650588"/>
              <a:gd name="connsiteX37" fmla="*/ 388634 w 671945"/>
              <a:gd name="connsiteY37" fmla="*/ 125257 h 650588"/>
              <a:gd name="connsiteX38" fmla="*/ 307481 w 671945"/>
              <a:gd name="connsiteY38" fmla="*/ 205106 h 650588"/>
              <a:gd name="connsiteX39" fmla="*/ 307185 w 671945"/>
              <a:gd name="connsiteY39" fmla="*/ 204839 h 650588"/>
              <a:gd name="connsiteX40" fmla="*/ 246423 w 671945"/>
              <a:gd name="connsiteY40" fmla="*/ 265185 h 650588"/>
              <a:gd name="connsiteX41" fmla="*/ 236287 w 671945"/>
              <a:gd name="connsiteY41" fmla="*/ 275115 h 650588"/>
              <a:gd name="connsiteX42" fmla="*/ 236287 w 671945"/>
              <a:gd name="connsiteY42" fmla="*/ 275115 h 650588"/>
              <a:gd name="connsiteX43" fmla="*/ 185899 w 671945"/>
              <a:gd name="connsiteY43" fmla="*/ 325087 h 650588"/>
              <a:gd name="connsiteX44" fmla="*/ 158720 w 671945"/>
              <a:gd name="connsiteY44" fmla="*/ 325087 h 650588"/>
              <a:gd name="connsiteX45" fmla="*/ 164974 w 671945"/>
              <a:gd name="connsiteY45" fmla="*/ 298589 h 650588"/>
              <a:gd name="connsiteX46" fmla="*/ 164974 w 671945"/>
              <a:gd name="connsiteY46" fmla="*/ 298589 h 650588"/>
              <a:gd name="connsiteX47" fmla="*/ 105369 w 671945"/>
              <a:gd name="connsiteY47" fmla="*/ 238776 h 650588"/>
              <a:gd name="connsiteX48" fmla="*/ 105369 w 671945"/>
              <a:gd name="connsiteY48" fmla="*/ 238776 h 650588"/>
              <a:gd name="connsiteX49" fmla="*/ 45675 w 671945"/>
              <a:gd name="connsiteY49" fmla="*/ 298619 h 650588"/>
              <a:gd name="connsiteX50" fmla="*/ 45675 w 671945"/>
              <a:gd name="connsiteY50" fmla="*/ 298619 h 650588"/>
              <a:gd name="connsiteX51" fmla="*/ 51810 w 671945"/>
              <a:gd name="connsiteY51" fmla="*/ 324820 h 650588"/>
              <a:gd name="connsiteX52" fmla="*/ 0 w 671945"/>
              <a:gd name="connsiteY52" fmla="*/ 377282 h 650588"/>
              <a:gd name="connsiteX53" fmla="*/ 0 w 671945"/>
              <a:gd name="connsiteY53" fmla="*/ 461310 h 650588"/>
              <a:gd name="connsiteX54" fmla="*/ 41881 w 671945"/>
              <a:gd name="connsiteY54" fmla="*/ 508912 h 650588"/>
              <a:gd name="connsiteX55" fmla="*/ 41881 w 671945"/>
              <a:gd name="connsiteY55" fmla="*/ 650589 h 650588"/>
              <a:gd name="connsiteX56" fmla="*/ 62895 w 671945"/>
              <a:gd name="connsiteY56" fmla="*/ 650589 h 650588"/>
              <a:gd name="connsiteX57" fmla="*/ 62895 w 671945"/>
              <a:gd name="connsiteY57" fmla="*/ 650589 h 650588"/>
              <a:gd name="connsiteX58" fmla="*/ 94224 w 671945"/>
              <a:gd name="connsiteY58" fmla="*/ 650589 h 650588"/>
              <a:gd name="connsiteX59" fmla="*/ 94224 w 671945"/>
              <a:gd name="connsiteY59" fmla="*/ 650589 h 650588"/>
              <a:gd name="connsiteX60" fmla="*/ 115209 w 671945"/>
              <a:gd name="connsiteY60" fmla="*/ 650589 h 650588"/>
              <a:gd name="connsiteX61" fmla="*/ 115209 w 671945"/>
              <a:gd name="connsiteY61" fmla="*/ 650589 h 650588"/>
              <a:gd name="connsiteX62" fmla="*/ 161684 w 671945"/>
              <a:gd name="connsiteY62" fmla="*/ 650589 h 650588"/>
              <a:gd name="connsiteX63" fmla="*/ 161684 w 671945"/>
              <a:gd name="connsiteY63" fmla="*/ 650589 h 650588"/>
              <a:gd name="connsiteX64" fmla="*/ 167612 w 671945"/>
              <a:gd name="connsiteY64" fmla="*/ 650589 h 650588"/>
              <a:gd name="connsiteX65" fmla="*/ 167612 w 671945"/>
              <a:gd name="connsiteY65" fmla="*/ 419400 h 650588"/>
              <a:gd name="connsiteX66" fmla="*/ 181157 w 671945"/>
              <a:gd name="connsiteY66" fmla="*/ 419400 h 650588"/>
              <a:gd name="connsiteX67" fmla="*/ 266252 w 671945"/>
              <a:gd name="connsiteY67" fmla="*/ 337506 h 650588"/>
              <a:gd name="connsiteX68" fmla="*/ 285726 w 671945"/>
              <a:gd name="connsiteY68" fmla="*/ 342545 h 650588"/>
              <a:gd name="connsiteX69" fmla="*/ 311571 w 671945"/>
              <a:gd name="connsiteY69" fmla="*/ 332319 h 650588"/>
              <a:gd name="connsiteX70" fmla="*/ 398801 w 671945"/>
              <a:gd name="connsiteY70" fmla="*/ 245119 h 650588"/>
              <a:gd name="connsiteX71" fmla="*/ 398801 w 671945"/>
              <a:gd name="connsiteY71" fmla="*/ 649729 h 650588"/>
              <a:gd name="connsiteX72" fmla="*/ 415073 w 671945"/>
              <a:gd name="connsiteY72" fmla="*/ 649729 h 650588"/>
              <a:gd name="connsiteX73" fmla="*/ 415073 w 671945"/>
              <a:gd name="connsiteY73" fmla="*/ 650352 h 650588"/>
              <a:gd name="connsiteX74" fmla="*/ 493321 w 671945"/>
              <a:gd name="connsiteY74" fmla="*/ 650352 h 650588"/>
              <a:gd name="connsiteX75" fmla="*/ 493321 w 671945"/>
              <a:gd name="connsiteY75" fmla="*/ 650589 h 650588"/>
              <a:gd name="connsiteX76" fmla="*/ 514395 w 671945"/>
              <a:gd name="connsiteY76" fmla="*/ 650589 h 650588"/>
              <a:gd name="connsiteX77" fmla="*/ 514395 w 671945"/>
              <a:gd name="connsiteY77" fmla="*/ 650352 h 650588"/>
              <a:gd name="connsiteX78" fmla="*/ 587901 w 671945"/>
              <a:gd name="connsiteY78" fmla="*/ 650352 h 650588"/>
              <a:gd name="connsiteX79" fmla="*/ 587901 w 671945"/>
              <a:gd name="connsiteY79" fmla="*/ 650589 h 650588"/>
              <a:gd name="connsiteX80" fmla="*/ 608915 w 671945"/>
              <a:gd name="connsiteY80" fmla="*/ 650589 h 650588"/>
              <a:gd name="connsiteX81" fmla="*/ 608915 w 671945"/>
              <a:gd name="connsiteY81" fmla="*/ 400282 h 650588"/>
              <a:gd name="connsiteX82" fmla="*/ 608915 w 671945"/>
              <a:gd name="connsiteY82" fmla="*/ 400282 h 650588"/>
              <a:gd name="connsiteX83" fmla="*/ 608915 w 671945"/>
              <a:gd name="connsiteY83" fmla="*/ 378942 h 650588"/>
              <a:gd name="connsiteX84" fmla="*/ 608915 w 671945"/>
              <a:gd name="connsiteY84" fmla="*/ 378942 h 650588"/>
              <a:gd name="connsiteX85" fmla="*/ 105369 w 671945"/>
              <a:gd name="connsiteY85" fmla="*/ 259761 h 650588"/>
              <a:gd name="connsiteX86" fmla="*/ 143900 w 671945"/>
              <a:gd name="connsiteY86" fmla="*/ 298619 h 650588"/>
              <a:gd name="connsiteX87" fmla="*/ 143900 w 671945"/>
              <a:gd name="connsiteY87" fmla="*/ 298619 h 650588"/>
              <a:gd name="connsiteX88" fmla="*/ 105132 w 671945"/>
              <a:gd name="connsiteY88" fmla="*/ 337387 h 650588"/>
              <a:gd name="connsiteX89" fmla="*/ 66363 w 671945"/>
              <a:gd name="connsiteY89" fmla="*/ 298619 h 650588"/>
              <a:gd name="connsiteX90" fmla="*/ 66363 w 671945"/>
              <a:gd name="connsiteY90" fmla="*/ 298619 h 650588"/>
              <a:gd name="connsiteX91" fmla="*/ 105339 w 671945"/>
              <a:gd name="connsiteY91" fmla="*/ 259761 h 650588"/>
              <a:gd name="connsiteX92" fmla="*/ 105369 w 671945"/>
              <a:gd name="connsiteY92" fmla="*/ 259761 h 650588"/>
              <a:gd name="connsiteX93" fmla="*/ 503754 w 671945"/>
              <a:gd name="connsiteY93" fmla="*/ 166456 h 650588"/>
              <a:gd name="connsiteX94" fmla="*/ 503962 w 671945"/>
              <a:gd name="connsiteY94" fmla="*/ 166456 h 650588"/>
              <a:gd name="connsiteX95" fmla="*/ 586953 w 671945"/>
              <a:gd name="connsiteY95" fmla="*/ 83228 h 650588"/>
              <a:gd name="connsiteX96" fmla="*/ 586953 w 671945"/>
              <a:gd name="connsiteY96" fmla="*/ 83228 h 650588"/>
              <a:gd name="connsiteX97" fmla="*/ 503962 w 671945"/>
              <a:gd name="connsiteY97" fmla="*/ 0 h 650588"/>
              <a:gd name="connsiteX98" fmla="*/ 503754 w 671945"/>
              <a:gd name="connsiteY98" fmla="*/ 0 h 650588"/>
              <a:gd name="connsiteX99" fmla="*/ 420763 w 671945"/>
              <a:gd name="connsiteY99" fmla="*/ 83228 h 650588"/>
              <a:gd name="connsiteX100" fmla="*/ 420763 w 671945"/>
              <a:gd name="connsiteY100" fmla="*/ 83228 h 650588"/>
              <a:gd name="connsiteX101" fmla="*/ 503754 w 671945"/>
              <a:gd name="connsiteY101" fmla="*/ 166456 h 650588"/>
              <a:gd name="connsiteX102" fmla="*/ 503754 w 671945"/>
              <a:gd name="connsiteY102" fmla="*/ 21014 h 650588"/>
              <a:gd name="connsiteX103" fmla="*/ 565997 w 671945"/>
              <a:gd name="connsiteY103" fmla="*/ 83258 h 650588"/>
              <a:gd name="connsiteX104" fmla="*/ 565997 w 671945"/>
              <a:gd name="connsiteY104" fmla="*/ 83258 h 650588"/>
              <a:gd name="connsiteX105" fmla="*/ 507960 w 671945"/>
              <a:gd name="connsiteY105" fmla="*/ 149440 h 650588"/>
              <a:gd name="connsiteX106" fmla="*/ 441778 w 671945"/>
              <a:gd name="connsiteY106" fmla="*/ 91403 h 650588"/>
              <a:gd name="connsiteX107" fmla="*/ 441778 w 671945"/>
              <a:gd name="connsiteY107" fmla="*/ 83258 h 650588"/>
              <a:gd name="connsiteX108" fmla="*/ 441778 w 671945"/>
              <a:gd name="connsiteY108" fmla="*/ 83258 h 650588"/>
              <a:gd name="connsiteX109" fmla="*/ 503754 w 671945"/>
              <a:gd name="connsiteY109" fmla="*/ 21014 h 650588"/>
              <a:gd name="connsiteX110" fmla="*/ 595993 w 671945"/>
              <a:gd name="connsiteY110" fmla="*/ 122411 h 650588"/>
              <a:gd name="connsiteX111" fmla="*/ 589739 w 671945"/>
              <a:gd name="connsiteY111" fmla="*/ 122411 h 650588"/>
              <a:gd name="connsiteX112" fmla="*/ 576638 w 671945"/>
              <a:gd name="connsiteY112" fmla="*/ 143544 h 650588"/>
              <a:gd name="connsiteX113" fmla="*/ 596052 w 671945"/>
              <a:gd name="connsiteY113" fmla="*/ 143544 h 650588"/>
              <a:gd name="connsiteX114" fmla="*/ 650749 w 671945"/>
              <a:gd name="connsiteY114" fmla="*/ 198336 h 650588"/>
              <a:gd name="connsiteX115" fmla="*/ 650737 w 671945"/>
              <a:gd name="connsiteY115" fmla="*/ 199474 h 650588"/>
              <a:gd name="connsiteX116" fmla="*/ 650737 w 671945"/>
              <a:gd name="connsiteY116" fmla="*/ 324909 h 650588"/>
              <a:gd name="connsiteX117" fmla="*/ 650737 w 671945"/>
              <a:gd name="connsiteY117" fmla="*/ 324909 h 650588"/>
              <a:gd name="connsiteX118" fmla="*/ 629841 w 671945"/>
              <a:gd name="connsiteY118" fmla="*/ 369042 h 650588"/>
              <a:gd name="connsiteX119" fmla="*/ 629841 w 671945"/>
              <a:gd name="connsiteY119" fmla="*/ 393851 h 650588"/>
              <a:gd name="connsiteX120" fmla="*/ 671751 w 671945"/>
              <a:gd name="connsiteY120" fmla="*/ 324909 h 650588"/>
              <a:gd name="connsiteX121" fmla="*/ 671929 w 671945"/>
              <a:gd name="connsiteY121" fmla="*/ 324909 h 650588"/>
              <a:gd name="connsiteX122" fmla="*/ 671929 w 671945"/>
              <a:gd name="connsiteY122" fmla="*/ 199474 h 650588"/>
              <a:gd name="connsiteX123" fmla="*/ 597967 w 671945"/>
              <a:gd name="connsiteY123" fmla="*/ 122426 h 650588"/>
              <a:gd name="connsiteX124" fmla="*/ 595993 w 671945"/>
              <a:gd name="connsiteY124" fmla="*/ 122411 h 6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71945" h="650588">
                <a:moveTo>
                  <a:pt x="608827" y="219748"/>
                </a:moveTo>
                <a:lnTo>
                  <a:pt x="587812" y="219748"/>
                </a:lnTo>
                <a:lnTo>
                  <a:pt x="587812" y="629248"/>
                </a:lnTo>
                <a:lnTo>
                  <a:pt x="514395" y="629248"/>
                </a:lnTo>
                <a:lnTo>
                  <a:pt x="514395" y="377312"/>
                </a:lnTo>
                <a:lnTo>
                  <a:pt x="493380" y="377312"/>
                </a:lnTo>
                <a:lnTo>
                  <a:pt x="493380" y="629248"/>
                </a:lnTo>
                <a:lnTo>
                  <a:pt x="419874" y="629248"/>
                </a:lnTo>
                <a:lnTo>
                  <a:pt x="419874" y="219748"/>
                </a:lnTo>
                <a:lnTo>
                  <a:pt x="394503" y="219748"/>
                </a:lnTo>
                <a:lnTo>
                  <a:pt x="296840" y="317351"/>
                </a:lnTo>
                <a:cubicBezTo>
                  <a:pt x="291179" y="323012"/>
                  <a:pt x="279057" y="322538"/>
                  <a:pt x="273129" y="316402"/>
                </a:cubicBezTo>
                <a:lnTo>
                  <a:pt x="272862" y="316640"/>
                </a:lnTo>
                <a:lnTo>
                  <a:pt x="265422" y="309141"/>
                </a:lnTo>
                <a:lnTo>
                  <a:pt x="172739" y="398356"/>
                </a:lnTo>
                <a:lnTo>
                  <a:pt x="146864" y="398356"/>
                </a:lnTo>
                <a:lnTo>
                  <a:pt x="146864" y="629545"/>
                </a:lnTo>
                <a:lnTo>
                  <a:pt x="115209" y="629545"/>
                </a:lnTo>
                <a:lnTo>
                  <a:pt x="115209" y="486504"/>
                </a:lnTo>
                <a:lnTo>
                  <a:pt x="94224" y="486504"/>
                </a:lnTo>
                <a:lnTo>
                  <a:pt x="94224" y="629485"/>
                </a:lnTo>
                <a:lnTo>
                  <a:pt x="62599" y="629485"/>
                </a:lnTo>
                <a:lnTo>
                  <a:pt x="62599" y="399156"/>
                </a:lnTo>
                <a:lnTo>
                  <a:pt x="41584" y="399156"/>
                </a:lnTo>
                <a:lnTo>
                  <a:pt x="41584" y="487897"/>
                </a:lnTo>
                <a:cubicBezTo>
                  <a:pt x="30707" y="487897"/>
                  <a:pt x="20837" y="484577"/>
                  <a:pt x="20837" y="461221"/>
                </a:cubicBezTo>
                <a:lnTo>
                  <a:pt x="20837" y="377312"/>
                </a:lnTo>
                <a:cubicBezTo>
                  <a:pt x="21507" y="360162"/>
                  <a:pt x="35281" y="346427"/>
                  <a:pt x="52432" y="345805"/>
                </a:cubicBezTo>
                <a:lnTo>
                  <a:pt x="68645" y="345805"/>
                </a:lnTo>
                <a:cubicBezTo>
                  <a:pt x="79085" y="353988"/>
                  <a:pt x="91956" y="358452"/>
                  <a:pt x="105220" y="358491"/>
                </a:cubicBezTo>
                <a:lnTo>
                  <a:pt x="105369" y="358491"/>
                </a:lnTo>
                <a:cubicBezTo>
                  <a:pt x="118430" y="358458"/>
                  <a:pt x="131117" y="354125"/>
                  <a:pt x="141470" y="346161"/>
                </a:cubicBezTo>
                <a:lnTo>
                  <a:pt x="194821" y="346161"/>
                </a:lnTo>
                <a:lnTo>
                  <a:pt x="260976" y="280479"/>
                </a:lnTo>
                <a:lnTo>
                  <a:pt x="397319" y="146271"/>
                </a:lnTo>
                <a:lnTo>
                  <a:pt x="433449" y="146271"/>
                </a:lnTo>
                <a:cubicBezTo>
                  <a:pt x="427788" y="139934"/>
                  <a:pt x="423004" y="132866"/>
                  <a:pt x="419222" y="125257"/>
                </a:cubicBezTo>
                <a:lnTo>
                  <a:pt x="388634" y="125257"/>
                </a:lnTo>
                <a:lnTo>
                  <a:pt x="307481" y="205106"/>
                </a:lnTo>
                <a:lnTo>
                  <a:pt x="307185" y="204839"/>
                </a:lnTo>
                <a:lnTo>
                  <a:pt x="246423" y="265185"/>
                </a:lnTo>
                <a:lnTo>
                  <a:pt x="236287" y="275115"/>
                </a:lnTo>
                <a:lnTo>
                  <a:pt x="236287" y="275115"/>
                </a:lnTo>
                <a:lnTo>
                  <a:pt x="185899" y="325087"/>
                </a:lnTo>
                <a:lnTo>
                  <a:pt x="158720" y="325087"/>
                </a:lnTo>
                <a:cubicBezTo>
                  <a:pt x="162827" y="316856"/>
                  <a:pt x="164968" y="307786"/>
                  <a:pt x="164974" y="298589"/>
                </a:cubicBezTo>
                <a:lnTo>
                  <a:pt x="164974" y="298589"/>
                </a:lnTo>
                <a:cubicBezTo>
                  <a:pt x="164925" y="265657"/>
                  <a:pt x="138301" y="238939"/>
                  <a:pt x="105369" y="238776"/>
                </a:cubicBezTo>
                <a:lnTo>
                  <a:pt x="105369" y="238776"/>
                </a:lnTo>
                <a:cubicBezTo>
                  <a:pt x="72390" y="238892"/>
                  <a:pt x="45707" y="265639"/>
                  <a:pt x="45675" y="298619"/>
                </a:cubicBezTo>
                <a:lnTo>
                  <a:pt x="45675" y="298619"/>
                </a:lnTo>
                <a:cubicBezTo>
                  <a:pt x="45690" y="307706"/>
                  <a:pt x="47789" y="316669"/>
                  <a:pt x="51810" y="324820"/>
                </a:cubicBezTo>
                <a:cubicBezTo>
                  <a:pt x="24127" y="325265"/>
                  <a:pt x="0" y="349569"/>
                  <a:pt x="0" y="377282"/>
                </a:cubicBezTo>
                <a:lnTo>
                  <a:pt x="0" y="461310"/>
                </a:lnTo>
                <a:cubicBezTo>
                  <a:pt x="0" y="491513"/>
                  <a:pt x="15264" y="508734"/>
                  <a:pt x="41881" y="508912"/>
                </a:cubicBezTo>
                <a:lnTo>
                  <a:pt x="41881" y="650589"/>
                </a:lnTo>
                <a:lnTo>
                  <a:pt x="62895" y="650589"/>
                </a:lnTo>
                <a:lnTo>
                  <a:pt x="62895" y="650589"/>
                </a:lnTo>
                <a:lnTo>
                  <a:pt x="94224" y="650589"/>
                </a:lnTo>
                <a:lnTo>
                  <a:pt x="94224" y="650589"/>
                </a:lnTo>
                <a:lnTo>
                  <a:pt x="115209" y="650589"/>
                </a:lnTo>
                <a:lnTo>
                  <a:pt x="115209" y="650589"/>
                </a:lnTo>
                <a:lnTo>
                  <a:pt x="161684" y="650589"/>
                </a:lnTo>
                <a:lnTo>
                  <a:pt x="161684" y="650589"/>
                </a:lnTo>
                <a:lnTo>
                  <a:pt x="167612" y="650589"/>
                </a:lnTo>
                <a:lnTo>
                  <a:pt x="167612" y="419400"/>
                </a:lnTo>
                <a:lnTo>
                  <a:pt x="181157" y="419400"/>
                </a:lnTo>
                <a:lnTo>
                  <a:pt x="266252" y="337506"/>
                </a:lnTo>
                <a:cubicBezTo>
                  <a:pt x="272213" y="340808"/>
                  <a:pt x="278911" y="342542"/>
                  <a:pt x="285726" y="342545"/>
                </a:cubicBezTo>
                <a:cubicBezTo>
                  <a:pt x="295352" y="342681"/>
                  <a:pt x="304641" y="339003"/>
                  <a:pt x="311571" y="332319"/>
                </a:cubicBezTo>
                <a:lnTo>
                  <a:pt x="398801" y="245119"/>
                </a:lnTo>
                <a:lnTo>
                  <a:pt x="398801" y="649729"/>
                </a:lnTo>
                <a:lnTo>
                  <a:pt x="415073" y="649729"/>
                </a:lnTo>
                <a:lnTo>
                  <a:pt x="415073" y="650352"/>
                </a:lnTo>
                <a:lnTo>
                  <a:pt x="493321" y="650352"/>
                </a:lnTo>
                <a:lnTo>
                  <a:pt x="493321" y="650589"/>
                </a:lnTo>
                <a:lnTo>
                  <a:pt x="514395" y="650589"/>
                </a:lnTo>
                <a:lnTo>
                  <a:pt x="514395" y="650352"/>
                </a:lnTo>
                <a:lnTo>
                  <a:pt x="587901" y="650352"/>
                </a:lnTo>
                <a:lnTo>
                  <a:pt x="587901" y="650589"/>
                </a:lnTo>
                <a:lnTo>
                  <a:pt x="608915" y="650589"/>
                </a:lnTo>
                <a:lnTo>
                  <a:pt x="608915" y="400282"/>
                </a:lnTo>
                <a:lnTo>
                  <a:pt x="608915" y="400282"/>
                </a:lnTo>
                <a:lnTo>
                  <a:pt x="608915" y="378942"/>
                </a:lnTo>
                <a:lnTo>
                  <a:pt x="608915" y="378942"/>
                </a:lnTo>
                <a:close/>
                <a:moveTo>
                  <a:pt x="105369" y="259761"/>
                </a:moveTo>
                <a:cubicBezTo>
                  <a:pt x="126695" y="259957"/>
                  <a:pt x="143885" y="277293"/>
                  <a:pt x="143900" y="298619"/>
                </a:cubicBezTo>
                <a:lnTo>
                  <a:pt x="143900" y="298619"/>
                </a:lnTo>
                <a:cubicBezTo>
                  <a:pt x="143900" y="320030"/>
                  <a:pt x="126543" y="337387"/>
                  <a:pt x="105132" y="337387"/>
                </a:cubicBezTo>
                <a:cubicBezTo>
                  <a:pt x="83720" y="337387"/>
                  <a:pt x="66363" y="320030"/>
                  <a:pt x="66363" y="298619"/>
                </a:cubicBezTo>
                <a:lnTo>
                  <a:pt x="66363" y="298619"/>
                </a:lnTo>
                <a:cubicBezTo>
                  <a:pt x="66396" y="277127"/>
                  <a:pt x="83846" y="259729"/>
                  <a:pt x="105339" y="259761"/>
                </a:cubicBezTo>
                <a:cubicBezTo>
                  <a:pt x="105349" y="259761"/>
                  <a:pt x="105359" y="259761"/>
                  <a:pt x="105369" y="259761"/>
                </a:cubicBezTo>
                <a:close/>
                <a:moveTo>
                  <a:pt x="503754" y="166456"/>
                </a:moveTo>
                <a:lnTo>
                  <a:pt x="503962" y="166456"/>
                </a:lnTo>
                <a:cubicBezTo>
                  <a:pt x="549808" y="166260"/>
                  <a:pt x="586887" y="129074"/>
                  <a:pt x="586953" y="83228"/>
                </a:cubicBezTo>
                <a:lnTo>
                  <a:pt x="586953" y="83228"/>
                </a:lnTo>
                <a:cubicBezTo>
                  <a:pt x="586887" y="37382"/>
                  <a:pt x="549808" y="196"/>
                  <a:pt x="503962" y="0"/>
                </a:cubicBezTo>
                <a:lnTo>
                  <a:pt x="503754" y="0"/>
                </a:lnTo>
                <a:cubicBezTo>
                  <a:pt x="457902" y="179"/>
                  <a:pt x="420811" y="37375"/>
                  <a:pt x="420763" y="83228"/>
                </a:cubicBezTo>
                <a:lnTo>
                  <a:pt x="420763" y="83228"/>
                </a:lnTo>
                <a:cubicBezTo>
                  <a:pt x="420843" y="129067"/>
                  <a:pt x="457917" y="166244"/>
                  <a:pt x="503754" y="166456"/>
                </a:cubicBezTo>
                <a:close/>
                <a:moveTo>
                  <a:pt x="503754" y="21014"/>
                </a:moveTo>
                <a:cubicBezTo>
                  <a:pt x="538130" y="21014"/>
                  <a:pt x="565997" y="48882"/>
                  <a:pt x="565997" y="83258"/>
                </a:cubicBezTo>
                <a:lnTo>
                  <a:pt x="565997" y="83258"/>
                </a:lnTo>
                <a:cubicBezTo>
                  <a:pt x="568247" y="117560"/>
                  <a:pt x="542262" y="147191"/>
                  <a:pt x="507960" y="149440"/>
                </a:cubicBezTo>
                <a:cubicBezTo>
                  <a:pt x="473658" y="151689"/>
                  <a:pt x="444028" y="125705"/>
                  <a:pt x="441778" y="91403"/>
                </a:cubicBezTo>
                <a:cubicBezTo>
                  <a:pt x="441600" y="88691"/>
                  <a:pt x="441600" y="85970"/>
                  <a:pt x="441778" y="83258"/>
                </a:cubicBezTo>
                <a:lnTo>
                  <a:pt x="441778" y="83258"/>
                </a:lnTo>
                <a:cubicBezTo>
                  <a:pt x="441778" y="48986"/>
                  <a:pt x="469482" y="21161"/>
                  <a:pt x="503754" y="21014"/>
                </a:cubicBezTo>
                <a:close/>
                <a:moveTo>
                  <a:pt x="595993" y="122411"/>
                </a:moveTo>
                <a:lnTo>
                  <a:pt x="589739" y="122411"/>
                </a:lnTo>
                <a:cubicBezTo>
                  <a:pt x="586321" y="130002"/>
                  <a:pt x="581917" y="137108"/>
                  <a:pt x="576638" y="143544"/>
                </a:cubicBezTo>
                <a:lnTo>
                  <a:pt x="596052" y="143544"/>
                </a:lnTo>
                <a:cubicBezTo>
                  <a:pt x="626287" y="143570"/>
                  <a:pt x="650775" y="168101"/>
                  <a:pt x="650749" y="198336"/>
                </a:cubicBezTo>
                <a:cubicBezTo>
                  <a:pt x="650749" y="198716"/>
                  <a:pt x="650746" y="199095"/>
                  <a:pt x="650737" y="199474"/>
                </a:cubicBezTo>
                <a:lnTo>
                  <a:pt x="650737" y="324909"/>
                </a:lnTo>
                <a:lnTo>
                  <a:pt x="650737" y="324909"/>
                </a:lnTo>
                <a:cubicBezTo>
                  <a:pt x="650844" y="342032"/>
                  <a:pt x="643155" y="358274"/>
                  <a:pt x="629841" y="369042"/>
                </a:cubicBezTo>
                <a:lnTo>
                  <a:pt x="629841" y="393851"/>
                </a:lnTo>
                <a:cubicBezTo>
                  <a:pt x="655743" y="380667"/>
                  <a:pt x="671971" y="353974"/>
                  <a:pt x="671751" y="324909"/>
                </a:cubicBezTo>
                <a:lnTo>
                  <a:pt x="671929" y="324909"/>
                </a:lnTo>
                <a:lnTo>
                  <a:pt x="671929" y="199474"/>
                </a:lnTo>
                <a:cubicBezTo>
                  <a:pt x="672780" y="157774"/>
                  <a:pt x="639667" y="123278"/>
                  <a:pt x="597967" y="122426"/>
                </a:cubicBezTo>
                <a:cubicBezTo>
                  <a:pt x="597309" y="122413"/>
                  <a:pt x="596651" y="122408"/>
                  <a:pt x="595993" y="122411"/>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0" name="Graphic 85" descr="Sport icon&#10;">
            <a:extLst>
              <a:ext uri="{FF2B5EF4-FFF2-40B4-BE49-F238E27FC236}">
                <a16:creationId xmlns:a16="http://schemas.microsoft.com/office/drawing/2014/main" id="{1A1A0AFA-F42A-3ED1-0418-2E74ABB5719F}"/>
              </a:ext>
            </a:extLst>
          </p:cNvPr>
          <p:cNvSpPr>
            <a:spLocks noChangeAspect="1"/>
          </p:cNvSpPr>
          <p:nvPr/>
        </p:nvSpPr>
        <p:spPr>
          <a:xfrm>
            <a:off x="1112332" y="4115943"/>
            <a:ext cx="448642" cy="444903"/>
          </a:xfrm>
          <a:custGeom>
            <a:avLst/>
            <a:gdLst>
              <a:gd name="connsiteX0" fmla="*/ 336024 w 672077"/>
              <a:gd name="connsiteY0" fmla="*/ 0 h 666475"/>
              <a:gd name="connsiteX1" fmla="*/ 0 w 672077"/>
              <a:gd name="connsiteY1" fmla="*/ 333238 h 666475"/>
              <a:gd name="connsiteX2" fmla="*/ 336024 w 672077"/>
              <a:gd name="connsiteY2" fmla="*/ 666476 h 666475"/>
              <a:gd name="connsiteX3" fmla="*/ 672077 w 672077"/>
              <a:gd name="connsiteY3" fmla="*/ 333238 h 666475"/>
              <a:gd name="connsiteX4" fmla="*/ 336024 w 672077"/>
              <a:gd name="connsiteY4" fmla="*/ 0 h 666475"/>
              <a:gd name="connsiteX5" fmla="*/ 20926 w 672077"/>
              <a:gd name="connsiteY5" fmla="*/ 333238 h 666475"/>
              <a:gd name="connsiteX6" fmla="*/ 336024 w 672077"/>
              <a:gd name="connsiteY6" fmla="*/ 20926 h 666475"/>
              <a:gd name="connsiteX7" fmla="*/ 550229 w 672077"/>
              <a:gd name="connsiteY7" fmla="*/ 104331 h 666475"/>
              <a:gd name="connsiteX8" fmla="*/ 436413 w 672077"/>
              <a:gd name="connsiteY8" fmla="*/ 218058 h 666475"/>
              <a:gd name="connsiteX9" fmla="*/ 368242 w 672077"/>
              <a:gd name="connsiteY9" fmla="*/ 50447 h 666475"/>
              <a:gd name="connsiteX10" fmla="*/ 347287 w 672077"/>
              <a:gd name="connsiteY10" fmla="*/ 50447 h 666475"/>
              <a:gd name="connsiteX11" fmla="*/ 421534 w 672077"/>
              <a:gd name="connsiteY11" fmla="*/ 232878 h 666475"/>
              <a:gd name="connsiteX12" fmla="*/ 240407 w 672077"/>
              <a:gd name="connsiteY12" fmla="*/ 414065 h 666475"/>
              <a:gd name="connsiteX13" fmla="*/ 62984 w 672077"/>
              <a:gd name="connsiteY13" fmla="*/ 344560 h 666475"/>
              <a:gd name="connsiteX14" fmla="*/ 62984 w 672077"/>
              <a:gd name="connsiteY14" fmla="*/ 365515 h 666475"/>
              <a:gd name="connsiteX15" fmla="*/ 225616 w 672077"/>
              <a:gd name="connsiteY15" fmla="*/ 428885 h 666475"/>
              <a:gd name="connsiteX16" fmla="*/ 107058 w 672077"/>
              <a:gd name="connsiteY16" fmla="*/ 547443 h 666475"/>
              <a:gd name="connsiteX17" fmla="*/ 20926 w 672077"/>
              <a:gd name="connsiteY17" fmla="*/ 333238 h 666475"/>
              <a:gd name="connsiteX18" fmla="*/ 336024 w 672077"/>
              <a:gd name="connsiteY18" fmla="*/ 645550 h 666475"/>
              <a:gd name="connsiteX19" fmla="*/ 121937 w 672077"/>
              <a:gd name="connsiteY19" fmla="*/ 562263 h 666475"/>
              <a:gd name="connsiteX20" fmla="*/ 240496 w 672077"/>
              <a:gd name="connsiteY20" fmla="*/ 443704 h 666475"/>
              <a:gd name="connsiteX21" fmla="*/ 303895 w 672077"/>
              <a:gd name="connsiteY21" fmla="*/ 606337 h 666475"/>
              <a:gd name="connsiteX22" fmla="*/ 324820 w 672077"/>
              <a:gd name="connsiteY22" fmla="*/ 606337 h 666475"/>
              <a:gd name="connsiteX23" fmla="*/ 255226 w 672077"/>
              <a:gd name="connsiteY23" fmla="*/ 428885 h 666475"/>
              <a:gd name="connsiteX24" fmla="*/ 436769 w 672077"/>
              <a:gd name="connsiteY24" fmla="*/ 247342 h 666475"/>
              <a:gd name="connsiteX25" fmla="*/ 609093 w 672077"/>
              <a:gd name="connsiteY25" fmla="*/ 312223 h 666475"/>
              <a:gd name="connsiteX26" fmla="*/ 609093 w 672077"/>
              <a:gd name="connsiteY26" fmla="*/ 291298 h 666475"/>
              <a:gd name="connsiteX27" fmla="*/ 451648 w 672077"/>
              <a:gd name="connsiteY27" fmla="*/ 232463 h 666475"/>
              <a:gd name="connsiteX28" fmla="*/ 565049 w 672077"/>
              <a:gd name="connsiteY28" fmla="*/ 119003 h 666475"/>
              <a:gd name="connsiteX29" fmla="*/ 651004 w 672077"/>
              <a:gd name="connsiteY29" fmla="*/ 333238 h 666475"/>
              <a:gd name="connsiteX30" fmla="*/ 336024 w 672077"/>
              <a:gd name="connsiteY30" fmla="*/ 645550 h 66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2077" h="666475">
                <a:moveTo>
                  <a:pt x="336024" y="0"/>
                </a:moveTo>
                <a:cubicBezTo>
                  <a:pt x="150747" y="0"/>
                  <a:pt x="0" y="149472"/>
                  <a:pt x="0" y="333238"/>
                </a:cubicBezTo>
                <a:cubicBezTo>
                  <a:pt x="0" y="517003"/>
                  <a:pt x="150747" y="666476"/>
                  <a:pt x="336024" y="666476"/>
                </a:cubicBezTo>
                <a:cubicBezTo>
                  <a:pt x="521301" y="666476"/>
                  <a:pt x="672077" y="516974"/>
                  <a:pt x="672077" y="333238"/>
                </a:cubicBezTo>
                <a:cubicBezTo>
                  <a:pt x="672077" y="149502"/>
                  <a:pt x="521331" y="0"/>
                  <a:pt x="336024" y="0"/>
                </a:cubicBezTo>
                <a:close/>
                <a:moveTo>
                  <a:pt x="20926" y="333238"/>
                </a:moveTo>
                <a:cubicBezTo>
                  <a:pt x="20926" y="161032"/>
                  <a:pt x="162277" y="20926"/>
                  <a:pt x="336024" y="20926"/>
                </a:cubicBezTo>
                <a:cubicBezTo>
                  <a:pt x="415375" y="20797"/>
                  <a:pt x="491860" y="50578"/>
                  <a:pt x="550229" y="104331"/>
                </a:cubicBezTo>
                <a:lnTo>
                  <a:pt x="436413" y="218058"/>
                </a:lnTo>
                <a:cubicBezTo>
                  <a:pt x="392677" y="173231"/>
                  <a:pt x="368210" y="113075"/>
                  <a:pt x="368242" y="50447"/>
                </a:cubicBezTo>
                <a:lnTo>
                  <a:pt x="347287" y="50447"/>
                </a:lnTo>
                <a:cubicBezTo>
                  <a:pt x="347242" y="118624"/>
                  <a:pt x="373894" y="184108"/>
                  <a:pt x="421534" y="232878"/>
                </a:cubicBezTo>
                <a:lnTo>
                  <a:pt x="240407" y="414065"/>
                </a:lnTo>
                <a:cubicBezTo>
                  <a:pt x="192148" y="369351"/>
                  <a:pt x="128774" y="344525"/>
                  <a:pt x="62984" y="344560"/>
                </a:cubicBezTo>
                <a:lnTo>
                  <a:pt x="62984" y="365515"/>
                </a:lnTo>
                <a:cubicBezTo>
                  <a:pt x="123225" y="365486"/>
                  <a:pt x="181276" y="388107"/>
                  <a:pt x="225616" y="428885"/>
                </a:cubicBezTo>
                <a:lnTo>
                  <a:pt x="107058" y="547443"/>
                </a:lnTo>
                <a:cubicBezTo>
                  <a:pt x="51807" y="489815"/>
                  <a:pt x="20949" y="413072"/>
                  <a:pt x="20926" y="333238"/>
                </a:cubicBezTo>
                <a:close/>
                <a:moveTo>
                  <a:pt x="336024" y="645550"/>
                </a:moveTo>
                <a:cubicBezTo>
                  <a:pt x="256729" y="645686"/>
                  <a:pt x="180292" y="615949"/>
                  <a:pt x="121937" y="562263"/>
                </a:cubicBezTo>
                <a:lnTo>
                  <a:pt x="240496" y="443704"/>
                </a:lnTo>
                <a:cubicBezTo>
                  <a:pt x="281306" y="488027"/>
                  <a:pt x="303939" y="546088"/>
                  <a:pt x="303895" y="606337"/>
                </a:cubicBezTo>
                <a:lnTo>
                  <a:pt x="324820" y="606337"/>
                </a:lnTo>
                <a:cubicBezTo>
                  <a:pt x="324841" y="540525"/>
                  <a:pt x="299982" y="477138"/>
                  <a:pt x="255226" y="428885"/>
                </a:cubicBezTo>
                <a:lnTo>
                  <a:pt x="436769" y="247342"/>
                </a:lnTo>
                <a:cubicBezTo>
                  <a:pt x="484403" y="289214"/>
                  <a:pt x="545671" y="312283"/>
                  <a:pt x="609093" y="312223"/>
                </a:cubicBezTo>
                <a:lnTo>
                  <a:pt x="609093" y="291298"/>
                </a:lnTo>
                <a:cubicBezTo>
                  <a:pt x="551231" y="291336"/>
                  <a:pt x="495307" y="270437"/>
                  <a:pt x="451648" y="232463"/>
                </a:cubicBezTo>
                <a:lnTo>
                  <a:pt x="565049" y="119003"/>
                </a:lnTo>
                <a:cubicBezTo>
                  <a:pt x="620244" y="176666"/>
                  <a:pt x="651036" y="253415"/>
                  <a:pt x="651004" y="333238"/>
                </a:cubicBezTo>
                <a:cubicBezTo>
                  <a:pt x="651004" y="505444"/>
                  <a:pt x="509771" y="645550"/>
                  <a:pt x="336024" y="645550"/>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 name="Graphic 27" descr="Cogs icon">
            <a:extLst>
              <a:ext uri="{FF2B5EF4-FFF2-40B4-BE49-F238E27FC236}">
                <a16:creationId xmlns:a16="http://schemas.microsoft.com/office/drawing/2014/main" id="{38604123-80A8-D0CC-0AF2-77FCBD6E09C6}"/>
              </a:ext>
            </a:extLst>
          </p:cNvPr>
          <p:cNvSpPr>
            <a:spLocks noChangeAspect="1"/>
          </p:cNvSpPr>
          <p:nvPr/>
        </p:nvSpPr>
        <p:spPr>
          <a:xfrm>
            <a:off x="1825012" y="4116675"/>
            <a:ext cx="443419" cy="443439"/>
          </a:xfrm>
          <a:custGeom>
            <a:avLst/>
            <a:gdLst>
              <a:gd name="connsiteX0" fmla="*/ 416406 w 664252"/>
              <a:gd name="connsiteY0" fmla="*/ 289697 h 664282"/>
              <a:gd name="connsiteX1" fmla="*/ 379001 w 664252"/>
              <a:gd name="connsiteY1" fmla="*/ 254515 h 664282"/>
              <a:gd name="connsiteX2" fmla="*/ 402150 w 664252"/>
              <a:gd name="connsiteY2" fmla="*/ 224401 h 664282"/>
              <a:gd name="connsiteX3" fmla="*/ 390531 w 664252"/>
              <a:gd name="connsiteY3" fmla="*/ 201164 h 664282"/>
              <a:gd name="connsiteX4" fmla="*/ 352592 w 664252"/>
              <a:gd name="connsiteY4" fmla="*/ 201638 h 664282"/>
              <a:gd name="connsiteX5" fmla="*/ 346664 w 664252"/>
              <a:gd name="connsiteY5" fmla="*/ 150569 h 664282"/>
              <a:gd name="connsiteX6" fmla="*/ 383625 w 664252"/>
              <a:gd name="connsiteY6" fmla="*/ 142389 h 664282"/>
              <a:gd name="connsiteX7" fmla="*/ 389553 w 664252"/>
              <a:gd name="connsiteY7" fmla="*/ 117047 h 664282"/>
              <a:gd name="connsiteX8" fmla="*/ 360239 w 664252"/>
              <a:gd name="connsiteY8" fmla="*/ 93128 h 664282"/>
              <a:gd name="connsiteX9" fmla="*/ 388693 w 664252"/>
              <a:gd name="connsiteY9" fmla="*/ 50002 h 664282"/>
              <a:gd name="connsiteX10" fmla="*/ 422127 w 664252"/>
              <a:gd name="connsiteY10" fmla="*/ 67430 h 664282"/>
              <a:gd name="connsiteX11" fmla="*/ 443112 w 664252"/>
              <a:gd name="connsiteY11" fmla="*/ 51810 h 664282"/>
              <a:gd name="connsiteX12" fmla="*/ 436117 w 664252"/>
              <a:gd name="connsiteY12" fmla="*/ 14820 h 664282"/>
              <a:gd name="connsiteX13" fmla="*/ 485437 w 664252"/>
              <a:gd name="connsiteY13" fmla="*/ 0 h 664282"/>
              <a:gd name="connsiteX14" fmla="*/ 499753 w 664252"/>
              <a:gd name="connsiteY14" fmla="*/ 34708 h 664282"/>
              <a:gd name="connsiteX15" fmla="*/ 526014 w 664252"/>
              <a:gd name="connsiteY15" fmla="*/ 36279 h 664282"/>
              <a:gd name="connsiteX16" fmla="*/ 544360 w 664252"/>
              <a:gd name="connsiteY16" fmla="*/ 3675 h 664282"/>
              <a:gd name="connsiteX17" fmla="*/ 591547 w 664252"/>
              <a:gd name="connsiteY17" fmla="*/ 24127 h 664282"/>
              <a:gd name="connsiteX18" fmla="*/ 580224 w 664252"/>
              <a:gd name="connsiteY18" fmla="*/ 59931 h 664282"/>
              <a:gd name="connsiteX19" fmla="*/ 599342 w 664252"/>
              <a:gd name="connsiteY19" fmla="*/ 78011 h 664282"/>
              <a:gd name="connsiteX20" fmla="*/ 634465 w 664252"/>
              <a:gd name="connsiteY20" fmla="*/ 64822 h 664282"/>
              <a:gd name="connsiteX21" fmla="*/ 657495 w 664252"/>
              <a:gd name="connsiteY21" fmla="*/ 110852 h 664282"/>
              <a:gd name="connsiteX22" fmla="*/ 625721 w 664252"/>
              <a:gd name="connsiteY22" fmla="*/ 130918 h 664282"/>
              <a:gd name="connsiteX23" fmla="*/ 628685 w 664252"/>
              <a:gd name="connsiteY23" fmla="*/ 156942 h 664282"/>
              <a:gd name="connsiteX24" fmla="*/ 664253 w 664252"/>
              <a:gd name="connsiteY24" fmla="*/ 169390 h 664282"/>
              <a:gd name="connsiteX25" fmla="*/ 652397 w 664252"/>
              <a:gd name="connsiteY25" fmla="*/ 219422 h 664282"/>
              <a:gd name="connsiteX26" fmla="*/ 614932 w 664252"/>
              <a:gd name="connsiteY26" fmla="*/ 214442 h 664282"/>
              <a:gd name="connsiteX27" fmla="*/ 600557 w 664252"/>
              <a:gd name="connsiteY27" fmla="*/ 236198 h 664282"/>
              <a:gd name="connsiteX28" fmla="*/ 619852 w 664252"/>
              <a:gd name="connsiteY28" fmla="*/ 268801 h 664282"/>
              <a:gd name="connsiteX29" fmla="*/ 578565 w 664252"/>
              <a:gd name="connsiteY29" fmla="*/ 299449 h 664282"/>
              <a:gd name="connsiteX30" fmla="*/ 552956 w 664252"/>
              <a:gd name="connsiteY30" fmla="*/ 271469 h 664282"/>
              <a:gd name="connsiteX31" fmla="*/ 528118 w 664252"/>
              <a:gd name="connsiteY31" fmla="*/ 278849 h 664282"/>
              <a:gd name="connsiteX32" fmla="*/ 521983 w 664252"/>
              <a:gd name="connsiteY32" fmla="*/ 316343 h 664282"/>
              <a:gd name="connsiteX33" fmla="*/ 470647 w 664252"/>
              <a:gd name="connsiteY33" fmla="*/ 313379 h 664282"/>
              <a:gd name="connsiteX34" fmla="*/ 468957 w 664252"/>
              <a:gd name="connsiteY34" fmla="*/ 275263 h 664282"/>
              <a:gd name="connsiteX35" fmla="*/ 445246 w 664252"/>
              <a:gd name="connsiteY35" fmla="*/ 264978 h 664282"/>
              <a:gd name="connsiteX36" fmla="*/ 489053 w 664252"/>
              <a:gd name="connsiteY36" fmla="*/ 258991 h 664282"/>
              <a:gd name="connsiteX37" fmla="*/ 490535 w 664252"/>
              <a:gd name="connsiteY37" fmla="*/ 293580 h 664282"/>
              <a:gd name="connsiteX38" fmla="*/ 504466 w 664252"/>
              <a:gd name="connsiteY38" fmla="*/ 294410 h 664282"/>
              <a:gd name="connsiteX39" fmla="*/ 510038 w 664252"/>
              <a:gd name="connsiteY39" fmla="*/ 260265 h 664282"/>
              <a:gd name="connsiteX40" fmla="*/ 517803 w 664252"/>
              <a:gd name="connsiteY40" fmla="*/ 259346 h 664282"/>
              <a:gd name="connsiteX41" fmla="*/ 550852 w 664252"/>
              <a:gd name="connsiteY41" fmla="*/ 249506 h 664282"/>
              <a:gd name="connsiteX42" fmla="*/ 557846 w 664252"/>
              <a:gd name="connsiteY42" fmla="*/ 246038 h 664282"/>
              <a:gd name="connsiteX43" fmla="*/ 581173 w 664252"/>
              <a:gd name="connsiteY43" fmla="*/ 271528 h 664282"/>
              <a:gd name="connsiteX44" fmla="*/ 592406 w 664252"/>
              <a:gd name="connsiteY44" fmla="*/ 263199 h 664282"/>
              <a:gd name="connsiteX45" fmla="*/ 574830 w 664252"/>
              <a:gd name="connsiteY45" fmla="*/ 233560 h 664282"/>
              <a:gd name="connsiteX46" fmla="*/ 580224 w 664252"/>
              <a:gd name="connsiteY46" fmla="*/ 227839 h 664282"/>
              <a:gd name="connsiteX47" fmla="*/ 599312 w 664252"/>
              <a:gd name="connsiteY47" fmla="*/ 198970 h 664282"/>
              <a:gd name="connsiteX48" fmla="*/ 602454 w 664252"/>
              <a:gd name="connsiteY48" fmla="*/ 191827 h 664282"/>
              <a:gd name="connsiteX49" fmla="*/ 636540 w 664252"/>
              <a:gd name="connsiteY49" fmla="*/ 196392 h 664282"/>
              <a:gd name="connsiteX50" fmla="*/ 639770 w 664252"/>
              <a:gd name="connsiteY50" fmla="*/ 182787 h 664282"/>
              <a:gd name="connsiteX51" fmla="*/ 607315 w 664252"/>
              <a:gd name="connsiteY51" fmla="*/ 171524 h 664282"/>
              <a:gd name="connsiteX52" fmla="*/ 607789 w 664252"/>
              <a:gd name="connsiteY52" fmla="*/ 163729 h 664282"/>
              <a:gd name="connsiteX53" fmla="*/ 603936 w 664252"/>
              <a:gd name="connsiteY53" fmla="*/ 129140 h 664282"/>
              <a:gd name="connsiteX54" fmla="*/ 601743 w 664252"/>
              <a:gd name="connsiteY54" fmla="*/ 121641 h 664282"/>
              <a:gd name="connsiteX55" fmla="*/ 630612 w 664252"/>
              <a:gd name="connsiteY55" fmla="*/ 103353 h 664282"/>
              <a:gd name="connsiteX56" fmla="*/ 624328 w 664252"/>
              <a:gd name="connsiteY56" fmla="*/ 90845 h 664282"/>
              <a:gd name="connsiteX57" fmla="*/ 592377 w 664252"/>
              <a:gd name="connsiteY57" fmla="*/ 102938 h 664282"/>
              <a:gd name="connsiteX58" fmla="*/ 587694 w 664252"/>
              <a:gd name="connsiteY58" fmla="*/ 96684 h 664282"/>
              <a:gd name="connsiteX59" fmla="*/ 562441 w 664252"/>
              <a:gd name="connsiteY59" fmla="*/ 72617 h 664282"/>
              <a:gd name="connsiteX60" fmla="*/ 555950 w 664252"/>
              <a:gd name="connsiteY60" fmla="*/ 68290 h 664282"/>
              <a:gd name="connsiteX61" fmla="*/ 566234 w 664252"/>
              <a:gd name="connsiteY61" fmla="*/ 35686 h 664282"/>
              <a:gd name="connsiteX62" fmla="*/ 553430 w 664252"/>
              <a:gd name="connsiteY62" fmla="*/ 30143 h 664282"/>
              <a:gd name="connsiteX63" fmla="*/ 536743 w 664252"/>
              <a:gd name="connsiteY63" fmla="*/ 59783 h 664282"/>
              <a:gd name="connsiteX64" fmla="*/ 529155 w 664252"/>
              <a:gd name="connsiteY64" fmla="*/ 58034 h 664282"/>
              <a:gd name="connsiteX65" fmla="*/ 494329 w 664252"/>
              <a:gd name="connsiteY65" fmla="*/ 55960 h 664282"/>
              <a:gd name="connsiteX66" fmla="*/ 486563 w 664252"/>
              <a:gd name="connsiteY66" fmla="*/ 56849 h 664282"/>
              <a:gd name="connsiteX67" fmla="*/ 473522 w 664252"/>
              <a:gd name="connsiteY67" fmla="*/ 25431 h 664282"/>
              <a:gd name="connsiteX68" fmla="*/ 460095 w 664252"/>
              <a:gd name="connsiteY68" fmla="*/ 29432 h 664282"/>
              <a:gd name="connsiteX69" fmla="*/ 466497 w 664252"/>
              <a:gd name="connsiteY69" fmla="*/ 63132 h 664282"/>
              <a:gd name="connsiteX70" fmla="*/ 459502 w 664252"/>
              <a:gd name="connsiteY70" fmla="*/ 66630 h 664282"/>
              <a:gd name="connsiteX71" fmla="*/ 431641 w 664252"/>
              <a:gd name="connsiteY71" fmla="*/ 87377 h 664282"/>
              <a:gd name="connsiteX72" fmla="*/ 426099 w 664252"/>
              <a:gd name="connsiteY72" fmla="*/ 93009 h 664282"/>
              <a:gd name="connsiteX73" fmla="*/ 395659 w 664252"/>
              <a:gd name="connsiteY73" fmla="*/ 77152 h 664282"/>
              <a:gd name="connsiteX74" fmla="*/ 387952 w 664252"/>
              <a:gd name="connsiteY74" fmla="*/ 88830 h 664282"/>
              <a:gd name="connsiteX75" fmla="*/ 414628 w 664252"/>
              <a:gd name="connsiteY75" fmla="*/ 110585 h 664282"/>
              <a:gd name="connsiteX76" fmla="*/ 411664 w 664252"/>
              <a:gd name="connsiteY76" fmla="*/ 117728 h 664282"/>
              <a:gd name="connsiteX77" fmla="*/ 403661 w 664252"/>
              <a:gd name="connsiteY77" fmla="*/ 151429 h 664282"/>
              <a:gd name="connsiteX78" fmla="*/ 403187 w 664252"/>
              <a:gd name="connsiteY78" fmla="*/ 159224 h 664282"/>
              <a:gd name="connsiteX79" fmla="*/ 369517 w 664252"/>
              <a:gd name="connsiteY79" fmla="*/ 166693 h 664282"/>
              <a:gd name="connsiteX80" fmla="*/ 371117 w 664252"/>
              <a:gd name="connsiteY80" fmla="*/ 180564 h 664282"/>
              <a:gd name="connsiteX81" fmla="*/ 405677 w 664252"/>
              <a:gd name="connsiteY81" fmla="*/ 180149 h 664282"/>
              <a:gd name="connsiteX82" fmla="*/ 407929 w 664252"/>
              <a:gd name="connsiteY82" fmla="*/ 187589 h 664282"/>
              <a:gd name="connsiteX83" fmla="*/ 423401 w 664252"/>
              <a:gd name="connsiteY83" fmla="*/ 218444 h 664282"/>
              <a:gd name="connsiteX84" fmla="*/ 428025 w 664252"/>
              <a:gd name="connsiteY84" fmla="*/ 224727 h 664282"/>
              <a:gd name="connsiteX85" fmla="*/ 406951 w 664252"/>
              <a:gd name="connsiteY85" fmla="*/ 252174 h 664282"/>
              <a:gd name="connsiteX86" fmla="*/ 417088 w 664252"/>
              <a:gd name="connsiteY86" fmla="*/ 261777 h 664282"/>
              <a:gd name="connsiteX87" fmla="*/ 443319 w 664252"/>
              <a:gd name="connsiteY87" fmla="*/ 239191 h 664282"/>
              <a:gd name="connsiteX88" fmla="*/ 449840 w 664252"/>
              <a:gd name="connsiteY88" fmla="*/ 243459 h 664282"/>
              <a:gd name="connsiteX89" fmla="*/ 481525 w 664252"/>
              <a:gd name="connsiteY89" fmla="*/ 257153 h 664282"/>
              <a:gd name="connsiteX90" fmla="*/ 485081 w 664252"/>
              <a:gd name="connsiteY90" fmla="*/ 205402 h 664282"/>
              <a:gd name="connsiteX91" fmla="*/ 458041 w 664252"/>
              <a:gd name="connsiteY91" fmla="*/ 137214 h 664282"/>
              <a:gd name="connsiteX92" fmla="*/ 526227 w 664252"/>
              <a:gd name="connsiteY92" fmla="*/ 110173 h 664282"/>
              <a:gd name="connsiteX93" fmla="*/ 553270 w 664252"/>
              <a:gd name="connsiteY93" fmla="*/ 178361 h 664282"/>
              <a:gd name="connsiteX94" fmla="*/ 553252 w 664252"/>
              <a:gd name="connsiteY94" fmla="*/ 178401 h 664282"/>
              <a:gd name="connsiteX95" fmla="*/ 485081 w 664252"/>
              <a:gd name="connsiteY95" fmla="*/ 205402 h 664282"/>
              <a:gd name="connsiteX96" fmla="*/ 517981 w 664252"/>
              <a:gd name="connsiteY96" fmla="*/ 129229 h 664282"/>
              <a:gd name="connsiteX97" fmla="*/ 477052 w 664252"/>
              <a:gd name="connsiteY97" fmla="*/ 145413 h 664282"/>
              <a:gd name="connsiteX98" fmla="*/ 493238 w 664252"/>
              <a:gd name="connsiteY98" fmla="*/ 186342 h 664282"/>
              <a:gd name="connsiteX99" fmla="*/ 534164 w 664252"/>
              <a:gd name="connsiteY99" fmla="*/ 170161 h 664282"/>
              <a:gd name="connsiteX100" fmla="*/ 517981 w 664252"/>
              <a:gd name="connsiteY100" fmla="*/ 129229 h 664282"/>
              <a:gd name="connsiteX101" fmla="*/ 230300 w 664252"/>
              <a:gd name="connsiteY101" fmla="*/ 664282 h 664282"/>
              <a:gd name="connsiteX102" fmla="*/ 218177 w 664252"/>
              <a:gd name="connsiteY102" fmla="*/ 623706 h 664282"/>
              <a:gd name="connsiteX103" fmla="*/ 205817 w 664252"/>
              <a:gd name="connsiteY103" fmla="*/ 623054 h 664282"/>
              <a:gd name="connsiteX104" fmla="*/ 201045 w 664252"/>
              <a:gd name="connsiteY104" fmla="*/ 622579 h 664282"/>
              <a:gd name="connsiteX105" fmla="*/ 183262 w 664252"/>
              <a:gd name="connsiteY105" fmla="*/ 661111 h 664282"/>
              <a:gd name="connsiteX106" fmla="*/ 125879 w 664252"/>
              <a:gd name="connsiteY106" fmla="*/ 642645 h 664282"/>
              <a:gd name="connsiteX107" fmla="*/ 134030 w 664252"/>
              <a:gd name="connsiteY107" fmla="*/ 601298 h 664282"/>
              <a:gd name="connsiteX108" fmla="*/ 119210 w 664252"/>
              <a:gd name="connsiteY108" fmla="*/ 592199 h 664282"/>
              <a:gd name="connsiteX109" fmla="*/ 86014 w 664252"/>
              <a:gd name="connsiteY109" fmla="*/ 617837 h 664282"/>
              <a:gd name="connsiteX110" fmla="*/ 43748 w 664252"/>
              <a:gd name="connsiteY110" fmla="*/ 574771 h 664282"/>
              <a:gd name="connsiteX111" fmla="*/ 69890 w 664252"/>
              <a:gd name="connsiteY111" fmla="*/ 542167 h 664282"/>
              <a:gd name="connsiteX112" fmla="*/ 60998 w 664252"/>
              <a:gd name="connsiteY112" fmla="*/ 527051 h 664282"/>
              <a:gd name="connsiteX113" fmla="*/ 19888 w 664252"/>
              <a:gd name="connsiteY113" fmla="*/ 534283 h 664282"/>
              <a:gd name="connsiteX114" fmla="*/ 2401 w 664252"/>
              <a:gd name="connsiteY114" fmla="*/ 476515 h 664282"/>
              <a:gd name="connsiteX115" fmla="*/ 40517 w 664252"/>
              <a:gd name="connsiteY115" fmla="*/ 459917 h 664282"/>
              <a:gd name="connsiteX116" fmla="*/ 39628 w 664252"/>
              <a:gd name="connsiteY116" fmla="*/ 442134 h 664282"/>
              <a:gd name="connsiteX117" fmla="*/ 0 w 664252"/>
              <a:gd name="connsiteY117" fmla="*/ 429418 h 664282"/>
              <a:gd name="connsiteX118" fmla="*/ 11471 w 664252"/>
              <a:gd name="connsiteY118" fmla="*/ 370139 h 664282"/>
              <a:gd name="connsiteX119" fmla="*/ 52966 w 664252"/>
              <a:gd name="connsiteY119" fmla="*/ 373103 h 664282"/>
              <a:gd name="connsiteX120" fmla="*/ 60405 w 664252"/>
              <a:gd name="connsiteY120" fmla="*/ 356949 h 664282"/>
              <a:gd name="connsiteX121" fmla="*/ 31270 w 664252"/>
              <a:gd name="connsiteY121" fmla="*/ 327310 h 664282"/>
              <a:gd name="connsiteX122" fmla="*/ 68942 w 664252"/>
              <a:gd name="connsiteY122" fmla="*/ 280183 h 664282"/>
              <a:gd name="connsiteX123" fmla="*/ 104213 w 664252"/>
              <a:gd name="connsiteY123" fmla="*/ 302531 h 664282"/>
              <a:gd name="connsiteX124" fmla="*/ 118203 w 664252"/>
              <a:gd name="connsiteY124" fmla="*/ 291802 h 664282"/>
              <a:gd name="connsiteX125" fmla="*/ 105991 w 664252"/>
              <a:gd name="connsiteY125" fmla="*/ 251877 h 664282"/>
              <a:gd name="connsiteX126" fmla="*/ 161239 w 664252"/>
              <a:gd name="connsiteY126" fmla="*/ 227662 h 664282"/>
              <a:gd name="connsiteX127" fmla="*/ 182461 w 664252"/>
              <a:gd name="connsiteY127" fmla="*/ 263733 h 664282"/>
              <a:gd name="connsiteX128" fmla="*/ 199711 w 664252"/>
              <a:gd name="connsiteY128" fmla="*/ 260769 h 664282"/>
              <a:gd name="connsiteX129" fmla="*/ 207566 w 664252"/>
              <a:gd name="connsiteY129" fmla="*/ 219629 h 664282"/>
              <a:gd name="connsiteX130" fmla="*/ 267734 w 664252"/>
              <a:gd name="connsiteY130" fmla="*/ 223838 h 664282"/>
              <a:gd name="connsiteX131" fmla="*/ 269779 w 664252"/>
              <a:gd name="connsiteY131" fmla="*/ 265926 h 664282"/>
              <a:gd name="connsiteX132" fmla="*/ 286200 w 664252"/>
              <a:gd name="connsiteY132" fmla="*/ 271232 h 664282"/>
              <a:gd name="connsiteX133" fmla="*/ 312490 w 664252"/>
              <a:gd name="connsiteY133" fmla="*/ 238243 h 664282"/>
              <a:gd name="connsiteX134" fmla="*/ 363855 w 664252"/>
              <a:gd name="connsiteY134" fmla="*/ 269957 h 664282"/>
              <a:gd name="connsiteX135" fmla="*/ 346072 w 664252"/>
              <a:gd name="connsiteY135" fmla="*/ 308489 h 664282"/>
              <a:gd name="connsiteX136" fmla="*/ 357928 w 664252"/>
              <a:gd name="connsiteY136" fmla="*/ 320730 h 664282"/>
              <a:gd name="connsiteX137" fmla="*/ 396815 w 664252"/>
              <a:gd name="connsiteY137" fmla="*/ 303569 h 664282"/>
              <a:gd name="connsiteX138" fmla="*/ 427521 w 664252"/>
              <a:gd name="connsiteY138" fmla="*/ 355467 h 664282"/>
              <a:gd name="connsiteX139" fmla="*/ 393643 w 664252"/>
              <a:gd name="connsiteY139" fmla="*/ 381372 h 664282"/>
              <a:gd name="connsiteX140" fmla="*/ 398534 w 664252"/>
              <a:gd name="connsiteY140" fmla="*/ 397615 h 664282"/>
              <a:gd name="connsiteX141" fmla="*/ 441096 w 664252"/>
              <a:gd name="connsiteY141" fmla="*/ 400579 h 664282"/>
              <a:gd name="connsiteX142" fmla="*/ 444060 w 664252"/>
              <a:gd name="connsiteY142" fmla="*/ 460777 h 664282"/>
              <a:gd name="connsiteX143" fmla="*/ 401972 w 664252"/>
              <a:gd name="connsiteY143" fmla="*/ 467920 h 664282"/>
              <a:gd name="connsiteX144" fmla="*/ 398800 w 664252"/>
              <a:gd name="connsiteY144" fmla="*/ 484459 h 664282"/>
              <a:gd name="connsiteX145" fmla="*/ 435257 w 664252"/>
              <a:gd name="connsiteY145" fmla="*/ 506837 h 664282"/>
              <a:gd name="connsiteX146" fmla="*/ 409945 w 664252"/>
              <a:gd name="connsiteY146" fmla="*/ 561611 h 664282"/>
              <a:gd name="connsiteX147" fmla="*/ 369309 w 664252"/>
              <a:gd name="connsiteY147" fmla="*/ 548421 h 664282"/>
              <a:gd name="connsiteX148" fmla="*/ 358757 w 664252"/>
              <a:gd name="connsiteY148" fmla="*/ 561611 h 664282"/>
              <a:gd name="connsiteX149" fmla="*/ 380602 w 664252"/>
              <a:gd name="connsiteY149" fmla="*/ 598364 h 664282"/>
              <a:gd name="connsiteX150" fmla="*/ 332764 w 664252"/>
              <a:gd name="connsiteY150" fmla="*/ 635087 h 664282"/>
              <a:gd name="connsiteX151" fmla="*/ 303124 w 664252"/>
              <a:gd name="connsiteY151" fmla="*/ 604618 h 664282"/>
              <a:gd name="connsiteX152" fmla="*/ 287593 w 664252"/>
              <a:gd name="connsiteY152" fmla="*/ 611524 h 664282"/>
              <a:gd name="connsiteX153" fmla="*/ 289816 w 664252"/>
              <a:gd name="connsiteY153" fmla="*/ 653997 h 664282"/>
              <a:gd name="connsiteX154" fmla="*/ 149502 w 664252"/>
              <a:gd name="connsiteY154" fmla="*/ 628715 h 664282"/>
              <a:gd name="connsiteX155" fmla="*/ 172384 w 664252"/>
              <a:gd name="connsiteY155" fmla="*/ 636095 h 664282"/>
              <a:gd name="connsiteX156" fmla="*/ 188982 w 664252"/>
              <a:gd name="connsiteY156" fmla="*/ 600083 h 664282"/>
              <a:gd name="connsiteX157" fmla="*/ 196629 w 664252"/>
              <a:gd name="connsiteY157" fmla="*/ 601328 h 664282"/>
              <a:gd name="connsiteX158" fmla="*/ 207685 w 664252"/>
              <a:gd name="connsiteY158" fmla="*/ 602691 h 664282"/>
              <a:gd name="connsiteX159" fmla="*/ 225468 w 664252"/>
              <a:gd name="connsiteY159" fmla="*/ 603284 h 664282"/>
              <a:gd name="connsiteX160" fmla="*/ 233263 w 664252"/>
              <a:gd name="connsiteY160" fmla="*/ 603106 h 664282"/>
              <a:gd name="connsiteX161" fmla="*/ 244615 w 664252"/>
              <a:gd name="connsiteY161" fmla="*/ 641074 h 664282"/>
              <a:gd name="connsiteX162" fmla="*/ 268327 w 664252"/>
              <a:gd name="connsiteY162" fmla="*/ 636984 h 664282"/>
              <a:gd name="connsiteX163" fmla="*/ 266252 w 664252"/>
              <a:gd name="connsiteY163" fmla="*/ 597326 h 664282"/>
              <a:gd name="connsiteX164" fmla="*/ 273544 w 664252"/>
              <a:gd name="connsiteY164" fmla="*/ 594837 h 664282"/>
              <a:gd name="connsiteX165" fmla="*/ 300012 w 664252"/>
              <a:gd name="connsiteY165" fmla="*/ 582981 h 664282"/>
              <a:gd name="connsiteX166" fmla="*/ 306829 w 664252"/>
              <a:gd name="connsiteY166" fmla="*/ 579217 h 664282"/>
              <a:gd name="connsiteX167" fmla="*/ 334690 w 664252"/>
              <a:gd name="connsiteY167" fmla="*/ 607730 h 664282"/>
              <a:gd name="connsiteX168" fmla="*/ 353748 w 664252"/>
              <a:gd name="connsiteY168" fmla="*/ 593118 h 664282"/>
              <a:gd name="connsiteX169" fmla="*/ 333327 w 664252"/>
              <a:gd name="connsiteY169" fmla="*/ 558765 h 664282"/>
              <a:gd name="connsiteX170" fmla="*/ 338691 w 664252"/>
              <a:gd name="connsiteY170" fmla="*/ 553163 h 664282"/>
              <a:gd name="connsiteX171" fmla="*/ 356683 w 664252"/>
              <a:gd name="connsiteY171" fmla="*/ 530637 h 664282"/>
              <a:gd name="connsiteX172" fmla="*/ 360891 w 664252"/>
              <a:gd name="connsiteY172" fmla="*/ 524235 h 664282"/>
              <a:gd name="connsiteX173" fmla="*/ 398919 w 664252"/>
              <a:gd name="connsiteY173" fmla="*/ 536565 h 664282"/>
              <a:gd name="connsiteX174" fmla="*/ 408997 w 664252"/>
              <a:gd name="connsiteY174" fmla="*/ 514721 h 664282"/>
              <a:gd name="connsiteX175" fmla="*/ 374941 w 664252"/>
              <a:gd name="connsiteY175" fmla="*/ 493795 h 664282"/>
              <a:gd name="connsiteX176" fmla="*/ 377075 w 664252"/>
              <a:gd name="connsiteY176" fmla="*/ 486356 h 664282"/>
              <a:gd name="connsiteX177" fmla="*/ 382528 w 664252"/>
              <a:gd name="connsiteY177" fmla="*/ 458080 h 664282"/>
              <a:gd name="connsiteX178" fmla="*/ 383329 w 664252"/>
              <a:gd name="connsiteY178" fmla="*/ 450373 h 664282"/>
              <a:gd name="connsiteX179" fmla="*/ 422749 w 664252"/>
              <a:gd name="connsiteY179" fmla="*/ 443586 h 664282"/>
              <a:gd name="connsiteX180" fmla="*/ 421534 w 664252"/>
              <a:gd name="connsiteY180" fmla="*/ 419578 h 664282"/>
              <a:gd name="connsiteX181" fmla="*/ 381698 w 664252"/>
              <a:gd name="connsiteY181" fmla="*/ 416851 h 664282"/>
              <a:gd name="connsiteX182" fmla="*/ 380157 w 664252"/>
              <a:gd name="connsiteY182" fmla="*/ 409234 h 664282"/>
              <a:gd name="connsiteX183" fmla="*/ 371858 w 664252"/>
              <a:gd name="connsiteY183" fmla="*/ 381610 h 664282"/>
              <a:gd name="connsiteX184" fmla="*/ 368894 w 664252"/>
              <a:gd name="connsiteY184" fmla="*/ 374407 h 664282"/>
              <a:gd name="connsiteX185" fmla="*/ 400520 w 664252"/>
              <a:gd name="connsiteY185" fmla="*/ 350192 h 664282"/>
              <a:gd name="connsiteX186" fmla="*/ 388308 w 664252"/>
              <a:gd name="connsiteY186" fmla="*/ 329444 h 664282"/>
              <a:gd name="connsiteX187" fmla="*/ 352000 w 664252"/>
              <a:gd name="connsiteY187" fmla="*/ 345597 h 664282"/>
              <a:gd name="connsiteX188" fmla="*/ 347079 w 664252"/>
              <a:gd name="connsiteY188" fmla="*/ 339670 h 664282"/>
              <a:gd name="connsiteX189" fmla="*/ 326836 w 664252"/>
              <a:gd name="connsiteY189" fmla="*/ 318922 h 664282"/>
              <a:gd name="connsiteX190" fmla="*/ 320908 w 664252"/>
              <a:gd name="connsiteY190" fmla="*/ 313883 h 664282"/>
              <a:gd name="connsiteX191" fmla="*/ 337565 w 664252"/>
              <a:gd name="connsiteY191" fmla="*/ 277930 h 664282"/>
              <a:gd name="connsiteX192" fmla="*/ 317114 w 664252"/>
              <a:gd name="connsiteY192" fmla="*/ 265304 h 664282"/>
              <a:gd name="connsiteX193" fmla="*/ 292720 w 664252"/>
              <a:gd name="connsiteY193" fmla="*/ 296010 h 664282"/>
              <a:gd name="connsiteX194" fmla="*/ 285548 w 664252"/>
              <a:gd name="connsiteY194" fmla="*/ 293047 h 664282"/>
              <a:gd name="connsiteX195" fmla="*/ 257835 w 664252"/>
              <a:gd name="connsiteY195" fmla="*/ 284155 h 664282"/>
              <a:gd name="connsiteX196" fmla="*/ 250277 w 664252"/>
              <a:gd name="connsiteY196" fmla="*/ 282436 h 664282"/>
              <a:gd name="connsiteX197" fmla="*/ 248261 w 664252"/>
              <a:gd name="connsiteY197" fmla="*/ 242985 h 664282"/>
              <a:gd name="connsiteX198" fmla="*/ 224283 w 664252"/>
              <a:gd name="connsiteY198" fmla="*/ 241296 h 664282"/>
              <a:gd name="connsiteX199" fmla="*/ 216932 w 664252"/>
              <a:gd name="connsiteY199" fmla="*/ 279827 h 664282"/>
              <a:gd name="connsiteX200" fmla="*/ 209166 w 664252"/>
              <a:gd name="connsiteY200" fmla="*/ 280450 h 664282"/>
              <a:gd name="connsiteX201" fmla="*/ 180209 w 664252"/>
              <a:gd name="connsiteY201" fmla="*/ 285370 h 664282"/>
              <a:gd name="connsiteX202" fmla="*/ 172710 w 664252"/>
              <a:gd name="connsiteY202" fmla="*/ 287356 h 664282"/>
              <a:gd name="connsiteX203" fmla="*/ 152881 w 664252"/>
              <a:gd name="connsiteY203" fmla="*/ 253715 h 664282"/>
              <a:gd name="connsiteX204" fmla="*/ 130888 w 664252"/>
              <a:gd name="connsiteY204" fmla="*/ 263407 h 664282"/>
              <a:gd name="connsiteX205" fmla="*/ 142211 w 664252"/>
              <a:gd name="connsiteY205" fmla="*/ 300694 h 664282"/>
              <a:gd name="connsiteX206" fmla="*/ 135631 w 664252"/>
              <a:gd name="connsiteY206" fmla="*/ 304902 h 664282"/>
              <a:gd name="connsiteX207" fmla="*/ 112215 w 664252"/>
              <a:gd name="connsiteY207" fmla="*/ 322686 h 664282"/>
              <a:gd name="connsiteX208" fmla="*/ 106495 w 664252"/>
              <a:gd name="connsiteY208" fmla="*/ 327962 h 664282"/>
              <a:gd name="connsiteX209" fmla="*/ 73388 w 664252"/>
              <a:gd name="connsiteY209" fmla="*/ 307451 h 664282"/>
              <a:gd name="connsiteX210" fmla="*/ 58568 w 664252"/>
              <a:gd name="connsiteY210" fmla="*/ 326243 h 664282"/>
              <a:gd name="connsiteX211" fmla="*/ 85807 w 664252"/>
              <a:gd name="connsiteY211" fmla="*/ 353867 h 664282"/>
              <a:gd name="connsiteX212" fmla="*/ 81894 w 664252"/>
              <a:gd name="connsiteY212" fmla="*/ 360595 h 664282"/>
              <a:gd name="connsiteX213" fmla="*/ 69475 w 664252"/>
              <a:gd name="connsiteY213" fmla="*/ 387508 h 664282"/>
              <a:gd name="connsiteX214" fmla="*/ 66897 w 664252"/>
              <a:gd name="connsiteY214" fmla="*/ 394829 h 664282"/>
              <a:gd name="connsiteX215" fmla="*/ 28365 w 664252"/>
              <a:gd name="connsiteY215" fmla="*/ 392043 h 664282"/>
              <a:gd name="connsiteX216" fmla="*/ 23801 w 664252"/>
              <a:gd name="connsiteY216" fmla="*/ 415754 h 664282"/>
              <a:gd name="connsiteX217" fmla="*/ 60791 w 664252"/>
              <a:gd name="connsiteY217" fmla="*/ 427610 h 664282"/>
              <a:gd name="connsiteX218" fmla="*/ 60168 w 664252"/>
              <a:gd name="connsiteY218" fmla="*/ 435316 h 664282"/>
              <a:gd name="connsiteX219" fmla="*/ 61680 w 664252"/>
              <a:gd name="connsiteY219" fmla="*/ 464956 h 664282"/>
              <a:gd name="connsiteX220" fmla="*/ 62806 w 664252"/>
              <a:gd name="connsiteY220" fmla="*/ 472662 h 664282"/>
              <a:gd name="connsiteX221" fmla="*/ 27239 w 664252"/>
              <a:gd name="connsiteY221" fmla="*/ 488164 h 664282"/>
              <a:gd name="connsiteX222" fmla="*/ 34174 w 664252"/>
              <a:gd name="connsiteY222" fmla="*/ 511223 h 664282"/>
              <a:gd name="connsiteX223" fmla="*/ 72498 w 664252"/>
              <a:gd name="connsiteY223" fmla="*/ 504466 h 664282"/>
              <a:gd name="connsiteX224" fmla="*/ 75848 w 664252"/>
              <a:gd name="connsiteY224" fmla="*/ 511461 h 664282"/>
              <a:gd name="connsiteX225" fmla="*/ 90964 w 664252"/>
              <a:gd name="connsiteY225" fmla="*/ 536802 h 664282"/>
              <a:gd name="connsiteX226" fmla="*/ 95499 w 664252"/>
              <a:gd name="connsiteY226" fmla="*/ 543086 h 664282"/>
              <a:gd name="connsiteX227" fmla="*/ 71016 w 664252"/>
              <a:gd name="connsiteY227" fmla="*/ 573407 h 664282"/>
              <a:gd name="connsiteX228" fmla="*/ 87852 w 664252"/>
              <a:gd name="connsiteY228" fmla="*/ 590539 h 664282"/>
              <a:gd name="connsiteX229" fmla="*/ 118855 w 664252"/>
              <a:gd name="connsiteY229" fmla="*/ 566620 h 664282"/>
              <a:gd name="connsiteX230" fmla="*/ 125079 w 664252"/>
              <a:gd name="connsiteY230" fmla="*/ 571273 h 664282"/>
              <a:gd name="connsiteX231" fmla="*/ 150036 w 664252"/>
              <a:gd name="connsiteY231" fmla="*/ 586478 h 664282"/>
              <a:gd name="connsiteX232" fmla="*/ 157030 w 664252"/>
              <a:gd name="connsiteY232" fmla="*/ 589917 h 664282"/>
              <a:gd name="connsiteX233" fmla="*/ 222208 w 664252"/>
              <a:gd name="connsiteY233" fmla="*/ 545576 h 664282"/>
              <a:gd name="connsiteX234" fmla="*/ 118884 w 664252"/>
              <a:gd name="connsiteY234" fmla="*/ 442252 h 664282"/>
              <a:gd name="connsiteX235" fmla="*/ 222208 w 664252"/>
              <a:gd name="connsiteY235" fmla="*/ 338929 h 664282"/>
              <a:gd name="connsiteX236" fmla="*/ 325532 w 664252"/>
              <a:gd name="connsiteY236" fmla="*/ 442252 h 664282"/>
              <a:gd name="connsiteX237" fmla="*/ 222208 w 664252"/>
              <a:gd name="connsiteY237" fmla="*/ 545487 h 664282"/>
              <a:gd name="connsiteX238" fmla="*/ 222208 w 664252"/>
              <a:gd name="connsiteY238" fmla="*/ 360803 h 664282"/>
              <a:gd name="connsiteX239" fmla="*/ 140699 w 664252"/>
              <a:gd name="connsiteY239" fmla="*/ 442252 h 664282"/>
              <a:gd name="connsiteX240" fmla="*/ 222149 w 664252"/>
              <a:gd name="connsiteY240" fmla="*/ 523761 h 664282"/>
              <a:gd name="connsiteX241" fmla="*/ 303657 w 664252"/>
              <a:gd name="connsiteY241" fmla="*/ 442311 h 664282"/>
              <a:gd name="connsiteX242" fmla="*/ 303657 w 664252"/>
              <a:gd name="connsiteY242" fmla="*/ 442252 h 664282"/>
              <a:gd name="connsiteX243" fmla="*/ 222208 w 664252"/>
              <a:gd name="connsiteY243" fmla="*/ 360714 h 6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664252" h="664282">
                <a:moveTo>
                  <a:pt x="416406" y="289697"/>
                </a:moveTo>
                <a:lnTo>
                  <a:pt x="379001" y="254515"/>
                </a:lnTo>
                <a:lnTo>
                  <a:pt x="402150" y="224401"/>
                </a:lnTo>
                <a:cubicBezTo>
                  <a:pt x="397467" y="217089"/>
                  <a:pt x="393572" y="209299"/>
                  <a:pt x="390531" y="201164"/>
                </a:cubicBezTo>
                <a:lnTo>
                  <a:pt x="352592" y="201638"/>
                </a:lnTo>
                <a:lnTo>
                  <a:pt x="346664" y="150569"/>
                </a:lnTo>
                <a:lnTo>
                  <a:pt x="383625" y="142389"/>
                </a:lnTo>
                <a:cubicBezTo>
                  <a:pt x="384698" y="133755"/>
                  <a:pt x="386684" y="125260"/>
                  <a:pt x="389553" y="117047"/>
                </a:cubicBezTo>
                <a:lnTo>
                  <a:pt x="360239" y="93128"/>
                </a:lnTo>
                <a:lnTo>
                  <a:pt x="388693" y="50002"/>
                </a:lnTo>
                <a:lnTo>
                  <a:pt x="422127" y="67430"/>
                </a:lnTo>
                <a:cubicBezTo>
                  <a:pt x="428544" y="61489"/>
                  <a:pt x="435580" y="56253"/>
                  <a:pt x="443112" y="51810"/>
                </a:cubicBezTo>
                <a:lnTo>
                  <a:pt x="436117" y="14820"/>
                </a:lnTo>
                <a:lnTo>
                  <a:pt x="485437" y="0"/>
                </a:lnTo>
                <a:lnTo>
                  <a:pt x="499753" y="34708"/>
                </a:lnTo>
                <a:cubicBezTo>
                  <a:pt x="508538" y="34297"/>
                  <a:pt x="517341" y="34824"/>
                  <a:pt x="526014" y="36279"/>
                </a:cubicBezTo>
                <a:lnTo>
                  <a:pt x="544360" y="3675"/>
                </a:lnTo>
                <a:lnTo>
                  <a:pt x="591547" y="24127"/>
                </a:lnTo>
                <a:lnTo>
                  <a:pt x="580224" y="59931"/>
                </a:lnTo>
                <a:cubicBezTo>
                  <a:pt x="587231" y="65248"/>
                  <a:pt x="593642" y="71310"/>
                  <a:pt x="599342" y="78011"/>
                </a:cubicBezTo>
                <a:lnTo>
                  <a:pt x="634465" y="64822"/>
                </a:lnTo>
                <a:lnTo>
                  <a:pt x="657495" y="110852"/>
                </a:lnTo>
                <a:lnTo>
                  <a:pt x="625721" y="130918"/>
                </a:lnTo>
                <a:cubicBezTo>
                  <a:pt x="627636" y="139462"/>
                  <a:pt x="628629" y="148186"/>
                  <a:pt x="628685" y="156942"/>
                </a:cubicBezTo>
                <a:lnTo>
                  <a:pt x="664253" y="169390"/>
                </a:lnTo>
                <a:lnTo>
                  <a:pt x="652397" y="219422"/>
                </a:lnTo>
                <a:lnTo>
                  <a:pt x="614932" y="214442"/>
                </a:lnTo>
                <a:cubicBezTo>
                  <a:pt x="610919" y="222178"/>
                  <a:pt x="606100" y="229473"/>
                  <a:pt x="600557" y="236198"/>
                </a:cubicBezTo>
                <a:lnTo>
                  <a:pt x="619852" y="268801"/>
                </a:lnTo>
                <a:lnTo>
                  <a:pt x="578565" y="299449"/>
                </a:lnTo>
                <a:lnTo>
                  <a:pt x="552956" y="271469"/>
                </a:lnTo>
                <a:cubicBezTo>
                  <a:pt x="544959" y="274794"/>
                  <a:pt x="536633" y="277269"/>
                  <a:pt x="528118" y="278849"/>
                </a:cubicBezTo>
                <a:lnTo>
                  <a:pt x="521983" y="316343"/>
                </a:lnTo>
                <a:lnTo>
                  <a:pt x="470647" y="313379"/>
                </a:lnTo>
                <a:lnTo>
                  <a:pt x="468957" y="275263"/>
                </a:lnTo>
                <a:cubicBezTo>
                  <a:pt x="460721" y="272663"/>
                  <a:pt x="452774" y="269216"/>
                  <a:pt x="445246" y="264978"/>
                </a:cubicBezTo>
                <a:close/>
                <a:moveTo>
                  <a:pt x="489053" y="258991"/>
                </a:moveTo>
                <a:lnTo>
                  <a:pt x="490535" y="293580"/>
                </a:lnTo>
                <a:lnTo>
                  <a:pt x="504466" y="294410"/>
                </a:lnTo>
                <a:lnTo>
                  <a:pt x="510038" y="260265"/>
                </a:lnTo>
                <a:lnTo>
                  <a:pt x="517803" y="259346"/>
                </a:lnTo>
                <a:cubicBezTo>
                  <a:pt x="529304" y="257989"/>
                  <a:pt x="540484" y="254660"/>
                  <a:pt x="550852" y="249506"/>
                </a:cubicBezTo>
                <a:lnTo>
                  <a:pt x="557846" y="246038"/>
                </a:lnTo>
                <a:lnTo>
                  <a:pt x="581173" y="271528"/>
                </a:lnTo>
                <a:lnTo>
                  <a:pt x="592406" y="263199"/>
                </a:lnTo>
                <a:lnTo>
                  <a:pt x="574830" y="233560"/>
                </a:lnTo>
                <a:lnTo>
                  <a:pt x="580224" y="227839"/>
                </a:lnTo>
                <a:cubicBezTo>
                  <a:pt x="588189" y="219377"/>
                  <a:pt x="594644" y="209613"/>
                  <a:pt x="599312" y="198970"/>
                </a:cubicBezTo>
                <a:lnTo>
                  <a:pt x="602454" y="191827"/>
                </a:lnTo>
                <a:lnTo>
                  <a:pt x="636540" y="196392"/>
                </a:lnTo>
                <a:lnTo>
                  <a:pt x="639770" y="182787"/>
                </a:lnTo>
                <a:lnTo>
                  <a:pt x="607315" y="171524"/>
                </a:lnTo>
                <a:lnTo>
                  <a:pt x="607789" y="163729"/>
                </a:lnTo>
                <a:cubicBezTo>
                  <a:pt x="608503" y="152063"/>
                  <a:pt x="607202" y="140362"/>
                  <a:pt x="603936" y="129140"/>
                </a:cubicBezTo>
                <a:lnTo>
                  <a:pt x="601743" y="121641"/>
                </a:lnTo>
                <a:lnTo>
                  <a:pt x="630612" y="103353"/>
                </a:lnTo>
                <a:lnTo>
                  <a:pt x="624328" y="90845"/>
                </a:lnTo>
                <a:lnTo>
                  <a:pt x="592377" y="102938"/>
                </a:lnTo>
                <a:lnTo>
                  <a:pt x="587694" y="96684"/>
                </a:lnTo>
                <a:cubicBezTo>
                  <a:pt x="580722" y="87271"/>
                  <a:pt x="572177" y="79129"/>
                  <a:pt x="562441" y="72617"/>
                </a:cubicBezTo>
                <a:lnTo>
                  <a:pt x="555950" y="68290"/>
                </a:lnTo>
                <a:lnTo>
                  <a:pt x="566234" y="35686"/>
                </a:lnTo>
                <a:lnTo>
                  <a:pt x="553430" y="30143"/>
                </a:lnTo>
                <a:lnTo>
                  <a:pt x="536743" y="59783"/>
                </a:lnTo>
                <a:lnTo>
                  <a:pt x="529155" y="58034"/>
                </a:lnTo>
                <a:cubicBezTo>
                  <a:pt x="517753" y="55349"/>
                  <a:pt x="505971" y="54647"/>
                  <a:pt x="494329" y="55960"/>
                </a:cubicBezTo>
                <a:lnTo>
                  <a:pt x="486563" y="56849"/>
                </a:lnTo>
                <a:lnTo>
                  <a:pt x="473522" y="25431"/>
                </a:lnTo>
                <a:lnTo>
                  <a:pt x="460095" y="29432"/>
                </a:lnTo>
                <a:lnTo>
                  <a:pt x="466497" y="63132"/>
                </a:lnTo>
                <a:lnTo>
                  <a:pt x="459502" y="66630"/>
                </a:lnTo>
                <a:cubicBezTo>
                  <a:pt x="449099" y="71903"/>
                  <a:pt x="439673" y="78920"/>
                  <a:pt x="431641" y="87377"/>
                </a:cubicBezTo>
                <a:lnTo>
                  <a:pt x="426099" y="93009"/>
                </a:lnTo>
                <a:lnTo>
                  <a:pt x="395659" y="77152"/>
                </a:lnTo>
                <a:lnTo>
                  <a:pt x="387952" y="88830"/>
                </a:lnTo>
                <a:lnTo>
                  <a:pt x="414628" y="110585"/>
                </a:lnTo>
                <a:lnTo>
                  <a:pt x="411664" y="117728"/>
                </a:lnTo>
                <a:cubicBezTo>
                  <a:pt x="407106" y="128427"/>
                  <a:pt x="404399" y="139823"/>
                  <a:pt x="403661" y="151429"/>
                </a:cubicBezTo>
                <a:lnTo>
                  <a:pt x="403187" y="159224"/>
                </a:lnTo>
                <a:lnTo>
                  <a:pt x="369517" y="166693"/>
                </a:lnTo>
                <a:lnTo>
                  <a:pt x="371117" y="180564"/>
                </a:lnTo>
                <a:lnTo>
                  <a:pt x="405677" y="180149"/>
                </a:lnTo>
                <a:lnTo>
                  <a:pt x="407929" y="187589"/>
                </a:lnTo>
                <a:cubicBezTo>
                  <a:pt x="411297" y="198678"/>
                  <a:pt x="416528" y="209113"/>
                  <a:pt x="423401" y="218444"/>
                </a:cubicBezTo>
                <a:lnTo>
                  <a:pt x="428025" y="224727"/>
                </a:lnTo>
                <a:lnTo>
                  <a:pt x="406951" y="252174"/>
                </a:lnTo>
                <a:lnTo>
                  <a:pt x="417088" y="261777"/>
                </a:lnTo>
                <a:lnTo>
                  <a:pt x="443319" y="239191"/>
                </a:lnTo>
                <a:lnTo>
                  <a:pt x="449840" y="243459"/>
                </a:lnTo>
                <a:cubicBezTo>
                  <a:pt x="459565" y="249755"/>
                  <a:pt x="470273" y="254382"/>
                  <a:pt x="481525" y="257153"/>
                </a:cubicBezTo>
                <a:close/>
                <a:moveTo>
                  <a:pt x="485081" y="205402"/>
                </a:moveTo>
                <a:cubicBezTo>
                  <a:pt x="458785" y="194040"/>
                  <a:pt x="446677" y="163511"/>
                  <a:pt x="458041" y="137214"/>
                </a:cubicBezTo>
                <a:cubicBezTo>
                  <a:pt x="469402" y="110917"/>
                  <a:pt x="499931" y="98811"/>
                  <a:pt x="526227" y="110173"/>
                </a:cubicBezTo>
                <a:cubicBezTo>
                  <a:pt x="552526" y="121536"/>
                  <a:pt x="564631" y="152064"/>
                  <a:pt x="553270" y="178361"/>
                </a:cubicBezTo>
                <a:cubicBezTo>
                  <a:pt x="553264" y="178374"/>
                  <a:pt x="553258" y="178388"/>
                  <a:pt x="553252" y="178401"/>
                </a:cubicBezTo>
                <a:cubicBezTo>
                  <a:pt x="541850" y="204647"/>
                  <a:pt x="511363" y="216722"/>
                  <a:pt x="485081" y="205402"/>
                </a:cubicBezTo>
                <a:close/>
                <a:moveTo>
                  <a:pt x="517981" y="129229"/>
                </a:moveTo>
                <a:cubicBezTo>
                  <a:pt x="502210" y="122396"/>
                  <a:pt x="483887" y="129642"/>
                  <a:pt x="477052" y="145413"/>
                </a:cubicBezTo>
                <a:cubicBezTo>
                  <a:pt x="470220" y="161185"/>
                  <a:pt x="477467" y="179509"/>
                  <a:pt x="493238" y="186342"/>
                </a:cubicBezTo>
                <a:cubicBezTo>
                  <a:pt x="509006" y="193174"/>
                  <a:pt x="527330" y="185930"/>
                  <a:pt x="534164" y="170161"/>
                </a:cubicBezTo>
                <a:cubicBezTo>
                  <a:pt x="540964" y="154388"/>
                  <a:pt x="533729" y="136087"/>
                  <a:pt x="517981" y="129229"/>
                </a:cubicBezTo>
                <a:close/>
                <a:moveTo>
                  <a:pt x="230300" y="664282"/>
                </a:moveTo>
                <a:lnTo>
                  <a:pt x="218177" y="623706"/>
                </a:lnTo>
                <a:cubicBezTo>
                  <a:pt x="214057" y="623706"/>
                  <a:pt x="209937" y="623409"/>
                  <a:pt x="205817" y="623054"/>
                </a:cubicBezTo>
                <a:lnTo>
                  <a:pt x="201045" y="622579"/>
                </a:lnTo>
                <a:lnTo>
                  <a:pt x="183262" y="661111"/>
                </a:lnTo>
                <a:lnTo>
                  <a:pt x="125879" y="642645"/>
                </a:lnTo>
                <a:lnTo>
                  <a:pt x="134030" y="601298"/>
                </a:lnTo>
                <a:cubicBezTo>
                  <a:pt x="128932" y="598512"/>
                  <a:pt x="123982" y="595370"/>
                  <a:pt x="119210" y="592199"/>
                </a:cubicBezTo>
                <a:lnTo>
                  <a:pt x="86014" y="617837"/>
                </a:lnTo>
                <a:lnTo>
                  <a:pt x="43748" y="574771"/>
                </a:lnTo>
                <a:lnTo>
                  <a:pt x="69890" y="542167"/>
                </a:lnTo>
                <a:cubicBezTo>
                  <a:pt x="66659" y="537277"/>
                  <a:pt x="63636" y="532208"/>
                  <a:pt x="60998" y="527051"/>
                </a:cubicBezTo>
                <a:lnTo>
                  <a:pt x="19888" y="534283"/>
                </a:lnTo>
                <a:lnTo>
                  <a:pt x="2401" y="476515"/>
                </a:lnTo>
                <a:lnTo>
                  <a:pt x="40517" y="459917"/>
                </a:lnTo>
                <a:cubicBezTo>
                  <a:pt x="39921" y="454007"/>
                  <a:pt x="39624" y="448073"/>
                  <a:pt x="39628" y="442134"/>
                </a:cubicBezTo>
                <a:lnTo>
                  <a:pt x="0" y="429418"/>
                </a:lnTo>
                <a:lnTo>
                  <a:pt x="11471" y="370139"/>
                </a:lnTo>
                <a:lnTo>
                  <a:pt x="52966" y="373103"/>
                </a:lnTo>
                <a:cubicBezTo>
                  <a:pt x="55199" y="367590"/>
                  <a:pt x="57679" y="362205"/>
                  <a:pt x="60405" y="356949"/>
                </a:cubicBezTo>
                <a:lnTo>
                  <a:pt x="31270" y="327310"/>
                </a:lnTo>
                <a:lnTo>
                  <a:pt x="68942" y="280183"/>
                </a:lnTo>
                <a:lnTo>
                  <a:pt x="104213" y="302531"/>
                </a:lnTo>
                <a:cubicBezTo>
                  <a:pt x="108688" y="298737"/>
                  <a:pt x="113371" y="295151"/>
                  <a:pt x="118203" y="291802"/>
                </a:cubicBezTo>
                <a:lnTo>
                  <a:pt x="105991" y="251877"/>
                </a:lnTo>
                <a:lnTo>
                  <a:pt x="161239" y="227662"/>
                </a:lnTo>
                <a:lnTo>
                  <a:pt x="182461" y="263733"/>
                </a:lnTo>
                <a:cubicBezTo>
                  <a:pt x="188113" y="262488"/>
                  <a:pt x="193863" y="261501"/>
                  <a:pt x="199711" y="260769"/>
                </a:cubicBezTo>
                <a:lnTo>
                  <a:pt x="207566" y="219629"/>
                </a:lnTo>
                <a:lnTo>
                  <a:pt x="267734" y="223838"/>
                </a:lnTo>
                <a:lnTo>
                  <a:pt x="269779" y="265926"/>
                </a:lnTo>
                <a:cubicBezTo>
                  <a:pt x="275352" y="267447"/>
                  <a:pt x="280826" y="269216"/>
                  <a:pt x="286200" y="271232"/>
                </a:cubicBezTo>
                <a:lnTo>
                  <a:pt x="312490" y="238243"/>
                </a:lnTo>
                <a:lnTo>
                  <a:pt x="363855" y="269957"/>
                </a:lnTo>
                <a:lnTo>
                  <a:pt x="346072" y="308489"/>
                </a:lnTo>
                <a:cubicBezTo>
                  <a:pt x="350242" y="312440"/>
                  <a:pt x="354193" y="316521"/>
                  <a:pt x="357928" y="320730"/>
                </a:cubicBezTo>
                <a:lnTo>
                  <a:pt x="396815" y="303569"/>
                </a:lnTo>
                <a:lnTo>
                  <a:pt x="427521" y="355467"/>
                </a:lnTo>
                <a:lnTo>
                  <a:pt x="393643" y="381372"/>
                </a:lnTo>
                <a:cubicBezTo>
                  <a:pt x="395620" y="386708"/>
                  <a:pt x="397250" y="392123"/>
                  <a:pt x="398534" y="397615"/>
                </a:cubicBezTo>
                <a:lnTo>
                  <a:pt x="441096" y="400579"/>
                </a:lnTo>
                <a:lnTo>
                  <a:pt x="444060" y="460777"/>
                </a:lnTo>
                <a:lnTo>
                  <a:pt x="401972" y="467920"/>
                </a:lnTo>
                <a:cubicBezTo>
                  <a:pt x="401163" y="473471"/>
                  <a:pt x="400105" y="478984"/>
                  <a:pt x="398800" y="484459"/>
                </a:cubicBezTo>
                <a:lnTo>
                  <a:pt x="435257" y="506837"/>
                </a:lnTo>
                <a:lnTo>
                  <a:pt x="409945" y="561611"/>
                </a:lnTo>
                <a:lnTo>
                  <a:pt x="369309" y="548421"/>
                </a:lnTo>
                <a:cubicBezTo>
                  <a:pt x="365990" y="552956"/>
                  <a:pt x="362492" y="557313"/>
                  <a:pt x="358757" y="561611"/>
                </a:cubicBezTo>
                <a:lnTo>
                  <a:pt x="380602" y="598364"/>
                </a:lnTo>
                <a:lnTo>
                  <a:pt x="332764" y="635087"/>
                </a:lnTo>
                <a:lnTo>
                  <a:pt x="303124" y="604618"/>
                </a:lnTo>
                <a:cubicBezTo>
                  <a:pt x="298056" y="607167"/>
                  <a:pt x="292869" y="609449"/>
                  <a:pt x="287593" y="611524"/>
                </a:cubicBezTo>
                <a:lnTo>
                  <a:pt x="289816" y="653997"/>
                </a:lnTo>
                <a:close/>
                <a:moveTo>
                  <a:pt x="149502" y="628715"/>
                </a:moveTo>
                <a:lnTo>
                  <a:pt x="172384" y="636095"/>
                </a:lnTo>
                <a:lnTo>
                  <a:pt x="188982" y="600083"/>
                </a:lnTo>
                <a:lnTo>
                  <a:pt x="196629" y="601328"/>
                </a:lnTo>
                <a:cubicBezTo>
                  <a:pt x="200245" y="601921"/>
                  <a:pt x="203980" y="602395"/>
                  <a:pt x="207685" y="602691"/>
                </a:cubicBezTo>
                <a:cubicBezTo>
                  <a:pt x="213598" y="603222"/>
                  <a:pt x="219534" y="603417"/>
                  <a:pt x="225468" y="603284"/>
                </a:cubicBezTo>
                <a:lnTo>
                  <a:pt x="233263" y="603106"/>
                </a:lnTo>
                <a:lnTo>
                  <a:pt x="244615" y="641074"/>
                </a:lnTo>
                <a:lnTo>
                  <a:pt x="268327" y="636984"/>
                </a:lnTo>
                <a:lnTo>
                  <a:pt x="266252" y="597326"/>
                </a:lnTo>
                <a:lnTo>
                  <a:pt x="273544" y="594837"/>
                </a:lnTo>
                <a:cubicBezTo>
                  <a:pt x="282705" y="591689"/>
                  <a:pt x="291565" y="587720"/>
                  <a:pt x="300012" y="582981"/>
                </a:cubicBezTo>
                <a:lnTo>
                  <a:pt x="306829" y="579217"/>
                </a:lnTo>
                <a:lnTo>
                  <a:pt x="334690" y="607730"/>
                </a:lnTo>
                <a:lnTo>
                  <a:pt x="353748" y="593118"/>
                </a:lnTo>
                <a:lnTo>
                  <a:pt x="333327" y="558765"/>
                </a:lnTo>
                <a:lnTo>
                  <a:pt x="338691" y="553163"/>
                </a:lnTo>
                <a:cubicBezTo>
                  <a:pt x="345348" y="546207"/>
                  <a:pt x="351368" y="538667"/>
                  <a:pt x="356683" y="530637"/>
                </a:cubicBezTo>
                <a:lnTo>
                  <a:pt x="360891" y="524235"/>
                </a:lnTo>
                <a:lnTo>
                  <a:pt x="398919" y="536565"/>
                </a:lnTo>
                <a:lnTo>
                  <a:pt x="408997" y="514721"/>
                </a:lnTo>
                <a:lnTo>
                  <a:pt x="374941" y="493795"/>
                </a:lnTo>
                <a:lnTo>
                  <a:pt x="377075" y="486356"/>
                </a:lnTo>
                <a:cubicBezTo>
                  <a:pt x="379736" y="477114"/>
                  <a:pt x="381562" y="467650"/>
                  <a:pt x="382528" y="458080"/>
                </a:cubicBezTo>
                <a:lnTo>
                  <a:pt x="383329" y="450373"/>
                </a:lnTo>
                <a:lnTo>
                  <a:pt x="422749" y="443586"/>
                </a:lnTo>
                <a:lnTo>
                  <a:pt x="421534" y="419578"/>
                </a:lnTo>
                <a:lnTo>
                  <a:pt x="381698" y="416851"/>
                </a:lnTo>
                <a:lnTo>
                  <a:pt x="380157" y="409234"/>
                </a:lnTo>
                <a:cubicBezTo>
                  <a:pt x="378222" y="399796"/>
                  <a:pt x="375445" y="390552"/>
                  <a:pt x="371858" y="381610"/>
                </a:cubicBezTo>
                <a:lnTo>
                  <a:pt x="368894" y="374407"/>
                </a:lnTo>
                <a:lnTo>
                  <a:pt x="400520" y="350192"/>
                </a:lnTo>
                <a:lnTo>
                  <a:pt x="388308" y="329444"/>
                </a:lnTo>
                <a:lnTo>
                  <a:pt x="352000" y="345597"/>
                </a:lnTo>
                <a:lnTo>
                  <a:pt x="347079" y="339670"/>
                </a:lnTo>
                <a:cubicBezTo>
                  <a:pt x="340977" y="332153"/>
                  <a:pt x="334201" y="325208"/>
                  <a:pt x="326836" y="318922"/>
                </a:cubicBezTo>
                <a:lnTo>
                  <a:pt x="320908" y="313883"/>
                </a:lnTo>
                <a:lnTo>
                  <a:pt x="337565" y="277930"/>
                </a:lnTo>
                <a:lnTo>
                  <a:pt x="317114" y="265304"/>
                </a:lnTo>
                <a:lnTo>
                  <a:pt x="292720" y="296010"/>
                </a:lnTo>
                <a:lnTo>
                  <a:pt x="285548" y="293047"/>
                </a:lnTo>
                <a:cubicBezTo>
                  <a:pt x="276594" y="289262"/>
                  <a:pt x="267319" y="286286"/>
                  <a:pt x="257835" y="284155"/>
                </a:cubicBezTo>
                <a:lnTo>
                  <a:pt x="250277" y="282436"/>
                </a:lnTo>
                <a:lnTo>
                  <a:pt x="248261" y="242985"/>
                </a:lnTo>
                <a:lnTo>
                  <a:pt x="224283" y="241296"/>
                </a:lnTo>
                <a:lnTo>
                  <a:pt x="216932" y="279827"/>
                </a:lnTo>
                <a:lnTo>
                  <a:pt x="209166" y="280450"/>
                </a:lnTo>
                <a:cubicBezTo>
                  <a:pt x="199383" y="281200"/>
                  <a:pt x="189690" y="282845"/>
                  <a:pt x="180209" y="285370"/>
                </a:cubicBezTo>
                <a:lnTo>
                  <a:pt x="172710" y="287356"/>
                </a:lnTo>
                <a:lnTo>
                  <a:pt x="152881" y="253715"/>
                </a:lnTo>
                <a:lnTo>
                  <a:pt x="130888" y="263407"/>
                </a:lnTo>
                <a:lnTo>
                  <a:pt x="142211" y="300694"/>
                </a:lnTo>
                <a:lnTo>
                  <a:pt x="135631" y="304902"/>
                </a:lnTo>
                <a:cubicBezTo>
                  <a:pt x="127298" y="310101"/>
                  <a:pt x="119459" y="316053"/>
                  <a:pt x="112215" y="322686"/>
                </a:cubicBezTo>
                <a:lnTo>
                  <a:pt x="106495" y="327962"/>
                </a:lnTo>
                <a:lnTo>
                  <a:pt x="73388" y="307451"/>
                </a:lnTo>
                <a:lnTo>
                  <a:pt x="58568" y="326243"/>
                </a:lnTo>
                <a:lnTo>
                  <a:pt x="85807" y="353867"/>
                </a:lnTo>
                <a:lnTo>
                  <a:pt x="81894" y="360595"/>
                </a:lnTo>
                <a:cubicBezTo>
                  <a:pt x="76941" y="369167"/>
                  <a:pt x="72784" y="378177"/>
                  <a:pt x="69475" y="387508"/>
                </a:cubicBezTo>
                <a:lnTo>
                  <a:pt x="66897" y="394829"/>
                </a:lnTo>
                <a:lnTo>
                  <a:pt x="28365" y="392043"/>
                </a:lnTo>
                <a:lnTo>
                  <a:pt x="23801" y="415754"/>
                </a:lnTo>
                <a:lnTo>
                  <a:pt x="60791" y="427610"/>
                </a:lnTo>
                <a:lnTo>
                  <a:pt x="60168" y="435316"/>
                </a:lnTo>
                <a:cubicBezTo>
                  <a:pt x="59745" y="445222"/>
                  <a:pt x="60251" y="455145"/>
                  <a:pt x="61680" y="464956"/>
                </a:cubicBezTo>
                <a:lnTo>
                  <a:pt x="62806" y="472662"/>
                </a:lnTo>
                <a:lnTo>
                  <a:pt x="27239" y="488164"/>
                </a:lnTo>
                <a:lnTo>
                  <a:pt x="34174" y="511223"/>
                </a:lnTo>
                <a:lnTo>
                  <a:pt x="72498" y="504466"/>
                </a:lnTo>
                <a:lnTo>
                  <a:pt x="75848" y="511461"/>
                </a:lnTo>
                <a:cubicBezTo>
                  <a:pt x="80121" y="520341"/>
                  <a:pt x="85180" y="528823"/>
                  <a:pt x="90964" y="536802"/>
                </a:cubicBezTo>
                <a:lnTo>
                  <a:pt x="95499" y="543086"/>
                </a:lnTo>
                <a:lnTo>
                  <a:pt x="71016" y="573407"/>
                </a:lnTo>
                <a:lnTo>
                  <a:pt x="87852" y="590539"/>
                </a:lnTo>
                <a:lnTo>
                  <a:pt x="118855" y="566620"/>
                </a:lnTo>
                <a:lnTo>
                  <a:pt x="125079" y="571273"/>
                </a:lnTo>
                <a:cubicBezTo>
                  <a:pt x="132914" y="577097"/>
                  <a:pt x="141268" y="582187"/>
                  <a:pt x="150036" y="586478"/>
                </a:cubicBezTo>
                <a:lnTo>
                  <a:pt x="157030" y="589917"/>
                </a:lnTo>
                <a:close/>
                <a:moveTo>
                  <a:pt x="222208" y="545576"/>
                </a:moveTo>
                <a:cubicBezTo>
                  <a:pt x="165144" y="545576"/>
                  <a:pt x="118884" y="499317"/>
                  <a:pt x="118884" y="442252"/>
                </a:cubicBezTo>
                <a:cubicBezTo>
                  <a:pt x="118884" y="385187"/>
                  <a:pt x="165144" y="338929"/>
                  <a:pt x="222208" y="338929"/>
                </a:cubicBezTo>
                <a:cubicBezTo>
                  <a:pt x="279273" y="338929"/>
                  <a:pt x="325532" y="385187"/>
                  <a:pt x="325532" y="442252"/>
                </a:cubicBezTo>
                <a:cubicBezTo>
                  <a:pt x="325416" y="499255"/>
                  <a:pt x="279211" y="545422"/>
                  <a:pt x="222208" y="545487"/>
                </a:cubicBezTo>
                <a:close/>
                <a:moveTo>
                  <a:pt x="222208" y="360803"/>
                </a:moveTo>
                <a:cubicBezTo>
                  <a:pt x="177208" y="360785"/>
                  <a:pt x="140715" y="397253"/>
                  <a:pt x="140699" y="442252"/>
                </a:cubicBezTo>
                <a:cubicBezTo>
                  <a:pt x="140683" y="487251"/>
                  <a:pt x="177149" y="523743"/>
                  <a:pt x="222149" y="523761"/>
                </a:cubicBezTo>
                <a:cubicBezTo>
                  <a:pt x="267147" y="523779"/>
                  <a:pt x="303640" y="487310"/>
                  <a:pt x="303657" y="442311"/>
                </a:cubicBezTo>
                <a:cubicBezTo>
                  <a:pt x="303657" y="442291"/>
                  <a:pt x="303657" y="442273"/>
                  <a:pt x="303657" y="442252"/>
                </a:cubicBezTo>
                <a:cubicBezTo>
                  <a:pt x="303657" y="397253"/>
                  <a:pt x="267207" y="360764"/>
                  <a:pt x="222208" y="360714"/>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 name="Graphic 62" descr="Sports Team icon">
            <a:extLst>
              <a:ext uri="{FF2B5EF4-FFF2-40B4-BE49-F238E27FC236}">
                <a16:creationId xmlns:a16="http://schemas.microsoft.com/office/drawing/2014/main" id="{DE1862AE-635B-8BE9-35AA-A1AB17566DCF}"/>
              </a:ext>
            </a:extLst>
          </p:cNvPr>
          <p:cNvSpPr>
            <a:spLocks noChangeAspect="1"/>
          </p:cNvSpPr>
          <p:nvPr/>
        </p:nvSpPr>
        <p:spPr>
          <a:xfrm>
            <a:off x="2487187" y="4166734"/>
            <a:ext cx="448860" cy="343323"/>
          </a:xfrm>
          <a:custGeom>
            <a:avLst/>
            <a:gdLst>
              <a:gd name="connsiteX0" fmla="*/ 293639 w 672403"/>
              <a:gd name="connsiteY0" fmla="*/ 322923 h 514305"/>
              <a:gd name="connsiteX1" fmla="*/ 335994 w 672403"/>
              <a:gd name="connsiteY1" fmla="*/ 360269 h 514305"/>
              <a:gd name="connsiteX2" fmla="*/ 378438 w 672403"/>
              <a:gd name="connsiteY2" fmla="*/ 322923 h 514305"/>
              <a:gd name="connsiteX3" fmla="*/ 378438 w 672403"/>
              <a:gd name="connsiteY3" fmla="*/ 272536 h 514305"/>
              <a:gd name="connsiteX4" fmla="*/ 293639 w 672403"/>
              <a:gd name="connsiteY4" fmla="*/ 272536 h 514305"/>
              <a:gd name="connsiteX5" fmla="*/ 314624 w 672403"/>
              <a:gd name="connsiteY5" fmla="*/ 293580 h 514305"/>
              <a:gd name="connsiteX6" fmla="*/ 357364 w 672403"/>
              <a:gd name="connsiteY6" fmla="*/ 293580 h 514305"/>
              <a:gd name="connsiteX7" fmla="*/ 357364 w 672403"/>
              <a:gd name="connsiteY7" fmla="*/ 313439 h 514305"/>
              <a:gd name="connsiteX8" fmla="*/ 335994 w 672403"/>
              <a:gd name="connsiteY8" fmla="*/ 332289 h 514305"/>
              <a:gd name="connsiteX9" fmla="*/ 314624 w 672403"/>
              <a:gd name="connsiteY9" fmla="*/ 313468 h 514305"/>
              <a:gd name="connsiteX10" fmla="*/ 672403 w 672403"/>
              <a:gd name="connsiteY10" fmla="*/ 210056 h 514305"/>
              <a:gd name="connsiteX11" fmla="*/ 593977 w 672403"/>
              <a:gd name="connsiteY11" fmla="*/ 113697 h 514305"/>
              <a:gd name="connsiteX12" fmla="*/ 598601 w 672403"/>
              <a:gd name="connsiteY12" fmla="*/ 89008 h 514305"/>
              <a:gd name="connsiteX13" fmla="*/ 598601 w 672403"/>
              <a:gd name="connsiteY13" fmla="*/ 89008 h 514305"/>
              <a:gd name="connsiteX14" fmla="*/ 530430 w 672403"/>
              <a:gd name="connsiteY14" fmla="*/ 20837 h 514305"/>
              <a:gd name="connsiteX15" fmla="*/ 530252 w 672403"/>
              <a:gd name="connsiteY15" fmla="*/ 20837 h 514305"/>
              <a:gd name="connsiteX16" fmla="*/ 462081 w 672403"/>
              <a:gd name="connsiteY16" fmla="*/ 89008 h 514305"/>
              <a:gd name="connsiteX17" fmla="*/ 462081 w 672403"/>
              <a:gd name="connsiteY17" fmla="*/ 89008 h 514305"/>
              <a:gd name="connsiteX18" fmla="*/ 530252 w 672403"/>
              <a:gd name="connsiteY18" fmla="*/ 157179 h 514305"/>
              <a:gd name="connsiteX19" fmla="*/ 530430 w 672403"/>
              <a:gd name="connsiteY19" fmla="*/ 157179 h 514305"/>
              <a:gd name="connsiteX20" fmla="*/ 582358 w 672403"/>
              <a:gd name="connsiteY20" fmla="*/ 132934 h 514305"/>
              <a:gd name="connsiteX21" fmla="*/ 651330 w 672403"/>
              <a:gd name="connsiteY21" fmla="*/ 207803 h 514305"/>
              <a:gd name="connsiteX22" fmla="*/ 651330 w 672403"/>
              <a:gd name="connsiteY22" fmla="*/ 207803 h 514305"/>
              <a:gd name="connsiteX23" fmla="*/ 651330 w 672403"/>
              <a:gd name="connsiteY23" fmla="*/ 356801 h 514305"/>
              <a:gd name="connsiteX24" fmla="*/ 619704 w 672403"/>
              <a:gd name="connsiteY24" fmla="*/ 356801 h 514305"/>
              <a:gd name="connsiteX25" fmla="*/ 619704 w 672403"/>
              <a:gd name="connsiteY25" fmla="*/ 209700 h 514305"/>
              <a:gd name="connsiteX26" fmla="*/ 598690 w 672403"/>
              <a:gd name="connsiteY26" fmla="*/ 209700 h 514305"/>
              <a:gd name="connsiteX27" fmla="*/ 598690 w 672403"/>
              <a:gd name="connsiteY27" fmla="*/ 325294 h 514305"/>
              <a:gd name="connsiteX28" fmla="*/ 556691 w 672403"/>
              <a:gd name="connsiteY28" fmla="*/ 325294 h 514305"/>
              <a:gd name="connsiteX29" fmla="*/ 556691 w 672403"/>
              <a:gd name="connsiteY29" fmla="*/ 346309 h 514305"/>
              <a:gd name="connsiteX30" fmla="*/ 598690 w 672403"/>
              <a:gd name="connsiteY30" fmla="*/ 346309 h 514305"/>
              <a:gd name="connsiteX31" fmla="*/ 598690 w 672403"/>
              <a:gd name="connsiteY31" fmla="*/ 377816 h 514305"/>
              <a:gd name="connsiteX32" fmla="*/ 672226 w 672403"/>
              <a:gd name="connsiteY32" fmla="*/ 377816 h 514305"/>
              <a:gd name="connsiteX33" fmla="*/ 672226 w 672403"/>
              <a:gd name="connsiteY33" fmla="*/ 210056 h 514305"/>
              <a:gd name="connsiteX34" fmla="*/ 530400 w 672403"/>
              <a:gd name="connsiteY34" fmla="*/ 136312 h 514305"/>
              <a:gd name="connsiteX35" fmla="*/ 483184 w 672403"/>
              <a:gd name="connsiteY35" fmla="*/ 88889 h 514305"/>
              <a:gd name="connsiteX36" fmla="*/ 483184 w 672403"/>
              <a:gd name="connsiteY36" fmla="*/ 88889 h 514305"/>
              <a:gd name="connsiteX37" fmla="*/ 530400 w 672403"/>
              <a:gd name="connsiteY37" fmla="*/ 41673 h 514305"/>
              <a:gd name="connsiteX38" fmla="*/ 577616 w 672403"/>
              <a:gd name="connsiteY38" fmla="*/ 88889 h 514305"/>
              <a:gd name="connsiteX39" fmla="*/ 577616 w 672403"/>
              <a:gd name="connsiteY39" fmla="*/ 88889 h 514305"/>
              <a:gd name="connsiteX40" fmla="*/ 530400 w 672403"/>
              <a:gd name="connsiteY40" fmla="*/ 136312 h 514305"/>
              <a:gd name="connsiteX41" fmla="*/ 73684 w 672403"/>
              <a:gd name="connsiteY41" fmla="*/ 209700 h 514305"/>
              <a:gd name="connsiteX42" fmla="*/ 52670 w 672403"/>
              <a:gd name="connsiteY42" fmla="*/ 209700 h 514305"/>
              <a:gd name="connsiteX43" fmla="*/ 52670 w 672403"/>
              <a:gd name="connsiteY43" fmla="*/ 357157 h 514305"/>
              <a:gd name="connsiteX44" fmla="*/ 21163 w 672403"/>
              <a:gd name="connsiteY44" fmla="*/ 357157 h 514305"/>
              <a:gd name="connsiteX45" fmla="*/ 21163 w 672403"/>
              <a:gd name="connsiteY45" fmla="*/ 208159 h 514305"/>
              <a:gd name="connsiteX46" fmla="*/ 21163 w 672403"/>
              <a:gd name="connsiteY46" fmla="*/ 208159 h 514305"/>
              <a:gd name="connsiteX47" fmla="*/ 90075 w 672403"/>
              <a:gd name="connsiteY47" fmla="*/ 133497 h 514305"/>
              <a:gd name="connsiteX48" fmla="*/ 141914 w 672403"/>
              <a:gd name="connsiteY48" fmla="*/ 157712 h 514305"/>
              <a:gd name="connsiteX49" fmla="*/ 142092 w 672403"/>
              <a:gd name="connsiteY49" fmla="*/ 157712 h 514305"/>
              <a:gd name="connsiteX50" fmla="*/ 210263 w 672403"/>
              <a:gd name="connsiteY50" fmla="*/ 89541 h 514305"/>
              <a:gd name="connsiteX51" fmla="*/ 210263 w 672403"/>
              <a:gd name="connsiteY51" fmla="*/ 89541 h 514305"/>
              <a:gd name="connsiteX52" fmla="*/ 142092 w 672403"/>
              <a:gd name="connsiteY52" fmla="*/ 21370 h 514305"/>
              <a:gd name="connsiteX53" fmla="*/ 141885 w 672403"/>
              <a:gd name="connsiteY53" fmla="*/ 21370 h 514305"/>
              <a:gd name="connsiteX54" fmla="*/ 73714 w 672403"/>
              <a:gd name="connsiteY54" fmla="*/ 89541 h 514305"/>
              <a:gd name="connsiteX55" fmla="*/ 73714 w 672403"/>
              <a:gd name="connsiteY55" fmla="*/ 89541 h 514305"/>
              <a:gd name="connsiteX56" fmla="*/ 78367 w 672403"/>
              <a:gd name="connsiteY56" fmla="*/ 114231 h 514305"/>
              <a:gd name="connsiteX57" fmla="*/ 0 w 672403"/>
              <a:gd name="connsiteY57" fmla="*/ 210471 h 514305"/>
              <a:gd name="connsiteX58" fmla="*/ 178 w 672403"/>
              <a:gd name="connsiteY58" fmla="*/ 210471 h 514305"/>
              <a:gd name="connsiteX59" fmla="*/ 178 w 672403"/>
              <a:gd name="connsiteY59" fmla="*/ 378171 h 514305"/>
              <a:gd name="connsiteX60" fmla="*/ 73684 w 672403"/>
              <a:gd name="connsiteY60" fmla="*/ 378171 h 514305"/>
              <a:gd name="connsiteX61" fmla="*/ 73684 w 672403"/>
              <a:gd name="connsiteY61" fmla="*/ 346250 h 514305"/>
              <a:gd name="connsiteX62" fmla="*/ 115594 w 672403"/>
              <a:gd name="connsiteY62" fmla="*/ 346250 h 514305"/>
              <a:gd name="connsiteX63" fmla="*/ 115594 w 672403"/>
              <a:gd name="connsiteY63" fmla="*/ 325235 h 514305"/>
              <a:gd name="connsiteX64" fmla="*/ 73684 w 672403"/>
              <a:gd name="connsiteY64" fmla="*/ 325235 h 514305"/>
              <a:gd name="connsiteX65" fmla="*/ 141855 w 672403"/>
              <a:gd name="connsiteY65" fmla="*/ 42088 h 514305"/>
              <a:gd name="connsiteX66" fmla="*/ 189041 w 672403"/>
              <a:gd name="connsiteY66" fmla="*/ 89512 h 514305"/>
              <a:gd name="connsiteX67" fmla="*/ 189041 w 672403"/>
              <a:gd name="connsiteY67" fmla="*/ 89512 h 514305"/>
              <a:gd name="connsiteX68" fmla="*/ 141825 w 672403"/>
              <a:gd name="connsiteY68" fmla="*/ 136727 h 514305"/>
              <a:gd name="connsiteX69" fmla="*/ 94610 w 672403"/>
              <a:gd name="connsiteY69" fmla="*/ 89512 h 514305"/>
              <a:gd name="connsiteX70" fmla="*/ 94610 w 672403"/>
              <a:gd name="connsiteY70" fmla="*/ 89512 h 514305"/>
              <a:gd name="connsiteX71" fmla="*/ 141914 w 672403"/>
              <a:gd name="connsiteY71" fmla="*/ 42088 h 514305"/>
              <a:gd name="connsiteX72" fmla="*/ 335372 w 672403"/>
              <a:gd name="connsiteY72" fmla="*/ 209374 h 514305"/>
              <a:gd name="connsiteX73" fmla="*/ 440059 w 672403"/>
              <a:gd name="connsiteY73" fmla="*/ 104687 h 514305"/>
              <a:gd name="connsiteX74" fmla="*/ 335372 w 672403"/>
              <a:gd name="connsiteY74" fmla="*/ 0 h 514305"/>
              <a:gd name="connsiteX75" fmla="*/ 230685 w 672403"/>
              <a:gd name="connsiteY75" fmla="*/ 104687 h 514305"/>
              <a:gd name="connsiteX76" fmla="*/ 335431 w 672403"/>
              <a:gd name="connsiteY76" fmla="*/ 209374 h 514305"/>
              <a:gd name="connsiteX77" fmla="*/ 335372 w 672403"/>
              <a:gd name="connsiteY77" fmla="*/ 21014 h 514305"/>
              <a:gd name="connsiteX78" fmla="*/ 419044 w 672403"/>
              <a:gd name="connsiteY78" fmla="*/ 104687 h 514305"/>
              <a:gd name="connsiteX79" fmla="*/ 335372 w 672403"/>
              <a:gd name="connsiteY79" fmla="*/ 188360 h 514305"/>
              <a:gd name="connsiteX80" fmla="*/ 251699 w 672403"/>
              <a:gd name="connsiteY80" fmla="*/ 104687 h 514305"/>
              <a:gd name="connsiteX81" fmla="*/ 335431 w 672403"/>
              <a:gd name="connsiteY81" fmla="*/ 21074 h 514305"/>
              <a:gd name="connsiteX82" fmla="*/ 450107 w 672403"/>
              <a:gd name="connsiteY82" fmla="*/ 158394 h 514305"/>
              <a:gd name="connsiteX83" fmla="*/ 438251 w 672403"/>
              <a:gd name="connsiteY83" fmla="*/ 178460 h 514305"/>
              <a:gd name="connsiteX84" fmla="*/ 514306 w 672403"/>
              <a:gd name="connsiteY84" fmla="*/ 256175 h 514305"/>
              <a:gd name="connsiteX85" fmla="*/ 514306 w 672403"/>
              <a:gd name="connsiteY85" fmla="*/ 256175 h 514305"/>
              <a:gd name="connsiteX86" fmla="*/ 514306 w 672403"/>
              <a:gd name="connsiteY86" fmla="*/ 493054 h 514305"/>
              <a:gd name="connsiteX87" fmla="*/ 461962 w 672403"/>
              <a:gd name="connsiteY87" fmla="*/ 493232 h 514305"/>
              <a:gd name="connsiteX88" fmla="*/ 461962 w 672403"/>
              <a:gd name="connsiteY88" fmla="*/ 272773 h 514305"/>
              <a:gd name="connsiteX89" fmla="*/ 440948 w 672403"/>
              <a:gd name="connsiteY89" fmla="*/ 272773 h 514305"/>
              <a:gd name="connsiteX90" fmla="*/ 440948 w 672403"/>
              <a:gd name="connsiteY90" fmla="*/ 450848 h 514305"/>
              <a:gd name="connsiteX91" fmla="*/ 230833 w 672403"/>
              <a:gd name="connsiteY91" fmla="*/ 450848 h 514305"/>
              <a:gd name="connsiteX92" fmla="*/ 230833 w 672403"/>
              <a:gd name="connsiteY92" fmla="*/ 272773 h 514305"/>
              <a:gd name="connsiteX93" fmla="*/ 209848 w 672403"/>
              <a:gd name="connsiteY93" fmla="*/ 272773 h 514305"/>
              <a:gd name="connsiteX94" fmla="*/ 209848 w 672403"/>
              <a:gd name="connsiteY94" fmla="*/ 493232 h 514305"/>
              <a:gd name="connsiteX95" fmla="*/ 157831 w 672403"/>
              <a:gd name="connsiteY95" fmla="*/ 493054 h 514305"/>
              <a:gd name="connsiteX96" fmla="*/ 157831 w 672403"/>
              <a:gd name="connsiteY96" fmla="*/ 256175 h 514305"/>
              <a:gd name="connsiteX97" fmla="*/ 157831 w 672403"/>
              <a:gd name="connsiteY97" fmla="*/ 256175 h 514305"/>
              <a:gd name="connsiteX98" fmla="*/ 233945 w 672403"/>
              <a:gd name="connsiteY98" fmla="*/ 178460 h 514305"/>
              <a:gd name="connsiteX99" fmla="*/ 222089 w 672403"/>
              <a:gd name="connsiteY99" fmla="*/ 158364 h 514305"/>
              <a:gd name="connsiteX100" fmla="*/ 136905 w 672403"/>
              <a:gd name="connsiteY100" fmla="*/ 254308 h 514305"/>
              <a:gd name="connsiteX101" fmla="*/ 136905 w 672403"/>
              <a:gd name="connsiteY101" fmla="*/ 254308 h 514305"/>
              <a:gd name="connsiteX102" fmla="*/ 136905 w 672403"/>
              <a:gd name="connsiteY102" fmla="*/ 513980 h 514305"/>
              <a:gd name="connsiteX103" fmla="*/ 230922 w 672403"/>
              <a:gd name="connsiteY103" fmla="*/ 514306 h 514305"/>
              <a:gd name="connsiteX104" fmla="*/ 230922 w 672403"/>
              <a:gd name="connsiteY104" fmla="*/ 471951 h 514305"/>
              <a:gd name="connsiteX105" fmla="*/ 441155 w 672403"/>
              <a:gd name="connsiteY105" fmla="*/ 471951 h 514305"/>
              <a:gd name="connsiteX106" fmla="*/ 441155 w 672403"/>
              <a:gd name="connsiteY106" fmla="*/ 514306 h 514305"/>
              <a:gd name="connsiteX107" fmla="*/ 535528 w 672403"/>
              <a:gd name="connsiteY107" fmla="*/ 513980 h 514305"/>
              <a:gd name="connsiteX108" fmla="*/ 535528 w 672403"/>
              <a:gd name="connsiteY108" fmla="*/ 255582 h 514305"/>
              <a:gd name="connsiteX109" fmla="*/ 535528 w 672403"/>
              <a:gd name="connsiteY109" fmla="*/ 255582 h 514305"/>
              <a:gd name="connsiteX110" fmla="*/ 450166 w 672403"/>
              <a:gd name="connsiteY110" fmla="*/ 158394 h 51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72403" h="514305">
                <a:moveTo>
                  <a:pt x="293639" y="322923"/>
                </a:moveTo>
                <a:lnTo>
                  <a:pt x="335994" y="360269"/>
                </a:lnTo>
                <a:lnTo>
                  <a:pt x="378438" y="322923"/>
                </a:lnTo>
                <a:lnTo>
                  <a:pt x="378438" y="272536"/>
                </a:lnTo>
                <a:lnTo>
                  <a:pt x="293639" y="272536"/>
                </a:lnTo>
                <a:close/>
                <a:moveTo>
                  <a:pt x="314624" y="293580"/>
                </a:moveTo>
                <a:lnTo>
                  <a:pt x="357364" y="293580"/>
                </a:lnTo>
                <a:lnTo>
                  <a:pt x="357364" y="313439"/>
                </a:lnTo>
                <a:lnTo>
                  <a:pt x="335994" y="332289"/>
                </a:lnTo>
                <a:lnTo>
                  <a:pt x="314624" y="313468"/>
                </a:lnTo>
                <a:close/>
                <a:moveTo>
                  <a:pt x="672403" y="210056"/>
                </a:moveTo>
                <a:cubicBezTo>
                  <a:pt x="672291" y="163447"/>
                  <a:pt x="639592" y="123271"/>
                  <a:pt x="593977" y="113697"/>
                </a:cubicBezTo>
                <a:cubicBezTo>
                  <a:pt x="597042" y="105827"/>
                  <a:pt x="598610" y="97454"/>
                  <a:pt x="598601" y="89008"/>
                </a:cubicBezTo>
                <a:lnTo>
                  <a:pt x="598601" y="89008"/>
                </a:lnTo>
                <a:cubicBezTo>
                  <a:pt x="598488" y="51405"/>
                  <a:pt x="568034" y="20950"/>
                  <a:pt x="530430" y="20837"/>
                </a:cubicBezTo>
                <a:lnTo>
                  <a:pt x="530252" y="20837"/>
                </a:lnTo>
                <a:cubicBezTo>
                  <a:pt x="492657" y="20967"/>
                  <a:pt x="462211" y="51412"/>
                  <a:pt x="462081" y="89008"/>
                </a:cubicBezTo>
                <a:lnTo>
                  <a:pt x="462081" y="89008"/>
                </a:lnTo>
                <a:cubicBezTo>
                  <a:pt x="462211" y="126602"/>
                  <a:pt x="492657" y="157048"/>
                  <a:pt x="530252" y="157179"/>
                </a:cubicBezTo>
                <a:lnTo>
                  <a:pt x="530430" y="157179"/>
                </a:lnTo>
                <a:cubicBezTo>
                  <a:pt x="550460" y="157119"/>
                  <a:pt x="569450" y="148251"/>
                  <a:pt x="582358" y="132934"/>
                </a:cubicBezTo>
                <a:cubicBezTo>
                  <a:pt x="620774" y="137252"/>
                  <a:pt x="650171" y="169162"/>
                  <a:pt x="651330" y="207803"/>
                </a:cubicBezTo>
                <a:lnTo>
                  <a:pt x="651330" y="207803"/>
                </a:lnTo>
                <a:lnTo>
                  <a:pt x="651330" y="356801"/>
                </a:lnTo>
                <a:lnTo>
                  <a:pt x="619704" y="356801"/>
                </a:lnTo>
                <a:lnTo>
                  <a:pt x="619704" y="209700"/>
                </a:lnTo>
                <a:lnTo>
                  <a:pt x="598690" y="209700"/>
                </a:lnTo>
                <a:lnTo>
                  <a:pt x="598690" y="325294"/>
                </a:lnTo>
                <a:lnTo>
                  <a:pt x="556691" y="325294"/>
                </a:lnTo>
                <a:lnTo>
                  <a:pt x="556691" y="346309"/>
                </a:lnTo>
                <a:lnTo>
                  <a:pt x="598690" y="346309"/>
                </a:lnTo>
                <a:lnTo>
                  <a:pt x="598690" y="377816"/>
                </a:lnTo>
                <a:lnTo>
                  <a:pt x="672226" y="377816"/>
                </a:lnTo>
                <a:lnTo>
                  <a:pt x="672226" y="210056"/>
                </a:lnTo>
                <a:close/>
                <a:moveTo>
                  <a:pt x="530400" y="136312"/>
                </a:moveTo>
                <a:cubicBezTo>
                  <a:pt x="504291" y="136197"/>
                  <a:pt x="483184" y="114999"/>
                  <a:pt x="483184" y="88889"/>
                </a:cubicBezTo>
                <a:lnTo>
                  <a:pt x="483184" y="88889"/>
                </a:lnTo>
                <a:cubicBezTo>
                  <a:pt x="483184" y="62812"/>
                  <a:pt x="504323" y="41673"/>
                  <a:pt x="530400" y="41673"/>
                </a:cubicBezTo>
                <a:cubicBezTo>
                  <a:pt x="556477" y="41673"/>
                  <a:pt x="577616" y="62812"/>
                  <a:pt x="577616" y="88889"/>
                </a:cubicBezTo>
                <a:lnTo>
                  <a:pt x="577616" y="88889"/>
                </a:lnTo>
                <a:cubicBezTo>
                  <a:pt x="577616" y="114999"/>
                  <a:pt x="556510" y="136197"/>
                  <a:pt x="530400" y="136312"/>
                </a:cubicBezTo>
                <a:close/>
                <a:moveTo>
                  <a:pt x="73684" y="209700"/>
                </a:moveTo>
                <a:lnTo>
                  <a:pt x="52670" y="209700"/>
                </a:lnTo>
                <a:lnTo>
                  <a:pt x="52670" y="357157"/>
                </a:lnTo>
                <a:lnTo>
                  <a:pt x="21163" y="357157"/>
                </a:lnTo>
                <a:lnTo>
                  <a:pt x="21163" y="208159"/>
                </a:lnTo>
                <a:lnTo>
                  <a:pt x="21163" y="208159"/>
                </a:lnTo>
                <a:cubicBezTo>
                  <a:pt x="22432" y="169621"/>
                  <a:pt x="51763" y="137842"/>
                  <a:pt x="90075" y="133497"/>
                </a:cubicBezTo>
                <a:cubicBezTo>
                  <a:pt x="102967" y="148782"/>
                  <a:pt x="121919" y="157632"/>
                  <a:pt x="141914" y="157712"/>
                </a:cubicBezTo>
                <a:lnTo>
                  <a:pt x="142092" y="157712"/>
                </a:lnTo>
                <a:cubicBezTo>
                  <a:pt x="179695" y="157600"/>
                  <a:pt x="210149" y="127145"/>
                  <a:pt x="210263" y="89541"/>
                </a:cubicBezTo>
                <a:lnTo>
                  <a:pt x="210263" y="89541"/>
                </a:lnTo>
                <a:cubicBezTo>
                  <a:pt x="210149" y="51939"/>
                  <a:pt x="179695" y="21484"/>
                  <a:pt x="142092" y="21370"/>
                </a:cubicBezTo>
                <a:lnTo>
                  <a:pt x="141885" y="21370"/>
                </a:lnTo>
                <a:cubicBezTo>
                  <a:pt x="104282" y="21484"/>
                  <a:pt x="73827" y="51939"/>
                  <a:pt x="73714" y="89541"/>
                </a:cubicBezTo>
                <a:lnTo>
                  <a:pt x="73714" y="89541"/>
                </a:lnTo>
                <a:cubicBezTo>
                  <a:pt x="73714" y="97989"/>
                  <a:pt x="75292" y="106363"/>
                  <a:pt x="78367" y="114231"/>
                </a:cubicBezTo>
                <a:cubicBezTo>
                  <a:pt x="32814" y="123810"/>
                  <a:pt x="151" y="163922"/>
                  <a:pt x="0" y="210471"/>
                </a:cubicBezTo>
                <a:lnTo>
                  <a:pt x="178" y="210471"/>
                </a:lnTo>
                <a:lnTo>
                  <a:pt x="178" y="378171"/>
                </a:lnTo>
                <a:lnTo>
                  <a:pt x="73684" y="378171"/>
                </a:lnTo>
                <a:lnTo>
                  <a:pt x="73684" y="346250"/>
                </a:lnTo>
                <a:lnTo>
                  <a:pt x="115594" y="346250"/>
                </a:lnTo>
                <a:lnTo>
                  <a:pt x="115594" y="325235"/>
                </a:lnTo>
                <a:lnTo>
                  <a:pt x="73684" y="325235"/>
                </a:lnTo>
                <a:close/>
                <a:moveTo>
                  <a:pt x="141855" y="42088"/>
                </a:moveTo>
                <a:cubicBezTo>
                  <a:pt x="167954" y="42219"/>
                  <a:pt x="189042" y="63413"/>
                  <a:pt x="189041" y="89512"/>
                </a:cubicBezTo>
                <a:lnTo>
                  <a:pt x="189041" y="89512"/>
                </a:lnTo>
                <a:cubicBezTo>
                  <a:pt x="189041" y="115588"/>
                  <a:pt x="167902" y="136727"/>
                  <a:pt x="141825" y="136727"/>
                </a:cubicBezTo>
                <a:cubicBezTo>
                  <a:pt x="115749" y="136727"/>
                  <a:pt x="94610" y="115588"/>
                  <a:pt x="94610" y="89512"/>
                </a:cubicBezTo>
                <a:lnTo>
                  <a:pt x="94610" y="89512"/>
                </a:lnTo>
                <a:cubicBezTo>
                  <a:pt x="94610" y="63366"/>
                  <a:pt x="115770" y="42153"/>
                  <a:pt x="141914" y="42088"/>
                </a:cubicBezTo>
                <a:close/>
                <a:moveTo>
                  <a:pt x="335372" y="209374"/>
                </a:moveTo>
                <a:cubicBezTo>
                  <a:pt x="393190" y="209374"/>
                  <a:pt x="440059" y="162505"/>
                  <a:pt x="440059" y="104687"/>
                </a:cubicBezTo>
                <a:cubicBezTo>
                  <a:pt x="440059" y="46870"/>
                  <a:pt x="393190" y="0"/>
                  <a:pt x="335372" y="0"/>
                </a:cubicBezTo>
                <a:cubicBezTo>
                  <a:pt x="277554" y="0"/>
                  <a:pt x="230685" y="46870"/>
                  <a:pt x="230685" y="104687"/>
                </a:cubicBezTo>
                <a:cubicBezTo>
                  <a:pt x="230735" y="162508"/>
                  <a:pt x="277610" y="209356"/>
                  <a:pt x="335431" y="209374"/>
                </a:cubicBezTo>
                <a:close/>
                <a:moveTo>
                  <a:pt x="335372" y="21014"/>
                </a:moveTo>
                <a:cubicBezTo>
                  <a:pt x="381583" y="21014"/>
                  <a:pt x="419044" y="58476"/>
                  <a:pt x="419044" y="104687"/>
                </a:cubicBezTo>
                <a:cubicBezTo>
                  <a:pt x="419044" y="150898"/>
                  <a:pt x="381583" y="188360"/>
                  <a:pt x="335372" y="188360"/>
                </a:cubicBezTo>
                <a:cubicBezTo>
                  <a:pt x="289161" y="188360"/>
                  <a:pt x="251699" y="150898"/>
                  <a:pt x="251699" y="104687"/>
                </a:cubicBezTo>
                <a:cubicBezTo>
                  <a:pt x="251797" y="58503"/>
                  <a:pt x="289247" y="21106"/>
                  <a:pt x="335431" y="21074"/>
                </a:cubicBezTo>
                <a:close/>
                <a:moveTo>
                  <a:pt x="450107" y="158394"/>
                </a:moveTo>
                <a:cubicBezTo>
                  <a:pt x="446790" y="165436"/>
                  <a:pt x="442818" y="172156"/>
                  <a:pt x="438251" y="178460"/>
                </a:cubicBezTo>
                <a:cubicBezTo>
                  <a:pt x="480496" y="179426"/>
                  <a:pt x="514253" y="213921"/>
                  <a:pt x="514306" y="256175"/>
                </a:cubicBezTo>
                <a:lnTo>
                  <a:pt x="514306" y="256175"/>
                </a:lnTo>
                <a:lnTo>
                  <a:pt x="514306" y="493054"/>
                </a:lnTo>
                <a:lnTo>
                  <a:pt x="461962" y="493232"/>
                </a:lnTo>
                <a:lnTo>
                  <a:pt x="461962" y="272773"/>
                </a:lnTo>
                <a:lnTo>
                  <a:pt x="440948" y="272773"/>
                </a:lnTo>
                <a:lnTo>
                  <a:pt x="440948" y="450848"/>
                </a:lnTo>
                <a:lnTo>
                  <a:pt x="230833" y="450848"/>
                </a:lnTo>
                <a:lnTo>
                  <a:pt x="230833" y="272773"/>
                </a:lnTo>
                <a:lnTo>
                  <a:pt x="209848" y="272773"/>
                </a:lnTo>
                <a:lnTo>
                  <a:pt x="209848" y="493232"/>
                </a:lnTo>
                <a:lnTo>
                  <a:pt x="157831" y="493054"/>
                </a:lnTo>
                <a:lnTo>
                  <a:pt x="157831" y="256175"/>
                </a:lnTo>
                <a:lnTo>
                  <a:pt x="157831" y="256175"/>
                </a:lnTo>
                <a:cubicBezTo>
                  <a:pt x="157900" y="213903"/>
                  <a:pt x="191684" y="179408"/>
                  <a:pt x="233945" y="178460"/>
                </a:cubicBezTo>
                <a:cubicBezTo>
                  <a:pt x="229378" y="172144"/>
                  <a:pt x="225409" y="165418"/>
                  <a:pt x="222089" y="158364"/>
                </a:cubicBezTo>
                <a:cubicBezTo>
                  <a:pt x="173990" y="165092"/>
                  <a:pt x="137892" y="205749"/>
                  <a:pt x="136905" y="254308"/>
                </a:cubicBezTo>
                <a:lnTo>
                  <a:pt x="136905" y="254308"/>
                </a:lnTo>
                <a:lnTo>
                  <a:pt x="136905" y="513980"/>
                </a:lnTo>
                <a:lnTo>
                  <a:pt x="230922" y="514306"/>
                </a:lnTo>
                <a:lnTo>
                  <a:pt x="230922" y="471951"/>
                </a:lnTo>
                <a:lnTo>
                  <a:pt x="441155" y="471951"/>
                </a:lnTo>
                <a:lnTo>
                  <a:pt x="441155" y="514306"/>
                </a:lnTo>
                <a:lnTo>
                  <a:pt x="535528" y="513980"/>
                </a:lnTo>
                <a:lnTo>
                  <a:pt x="535528" y="255582"/>
                </a:lnTo>
                <a:lnTo>
                  <a:pt x="535528" y="255582"/>
                </a:lnTo>
                <a:cubicBezTo>
                  <a:pt x="535148" y="206487"/>
                  <a:pt x="498804" y="165104"/>
                  <a:pt x="450166" y="158394"/>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 name="Graphic 84" descr="Collaboration icon">
            <a:extLst>
              <a:ext uri="{FF2B5EF4-FFF2-40B4-BE49-F238E27FC236}">
                <a16:creationId xmlns:a16="http://schemas.microsoft.com/office/drawing/2014/main" id="{CAA4F32A-6E66-3855-9B38-2233642B8866}"/>
              </a:ext>
            </a:extLst>
          </p:cNvPr>
          <p:cNvSpPr>
            <a:spLocks noChangeAspect="1"/>
          </p:cNvSpPr>
          <p:nvPr/>
        </p:nvSpPr>
        <p:spPr>
          <a:xfrm>
            <a:off x="3235704" y="4152433"/>
            <a:ext cx="343184" cy="371925"/>
          </a:xfrm>
          <a:custGeom>
            <a:avLst/>
            <a:gdLst>
              <a:gd name="connsiteX0" fmla="*/ 252174 w 514098"/>
              <a:gd name="connsiteY0" fmla="*/ 325964 h 557152"/>
              <a:gd name="connsiteX1" fmla="*/ 283680 w 514098"/>
              <a:gd name="connsiteY1" fmla="*/ 325964 h 557152"/>
              <a:gd name="connsiteX2" fmla="*/ 283680 w 514098"/>
              <a:gd name="connsiteY2" fmla="*/ 556975 h 557152"/>
              <a:gd name="connsiteX3" fmla="*/ 262755 w 514098"/>
              <a:gd name="connsiteY3" fmla="*/ 556975 h 557152"/>
              <a:gd name="connsiteX4" fmla="*/ 262755 w 514098"/>
              <a:gd name="connsiteY4" fmla="*/ 346890 h 557152"/>
              <a:gd name="connsiteX5" fmla="*/ 231218 w 514098"/>
              <a:gd name="connsiteY5" fmla="*/ 346890 h 557152"/>
              <a:gd name="connsiteX6" fmla="*/ 231218 w 514098"/>
              <a:gd name="connsiteY6" fmla="*/ 325964 h 557152"/>
              <a:gd name="connsiteX7" fmla="*/ 231218 w 514098"/>
              <a:gd name="connsiteY7" fmla="*/ 325964 h 557152"/>
              <a:gd name="connsiteX8" fmla="*/ 231218 w 514098"/>
              <a:gd name="connsiteY8" fmla="*/ 309010 h 557152"/>
              <a:gd name="connsiteX9" fmla="*/ 256116 w 514098"/>
              <a:gd name="connsiteY9" fmla="*/ 296324 h 557152"/>
              <a:gd name="connsiteX10" fmla="*/ 315187 w 514098"/>
              <a:gd name="connsiteY10" fmla="*/ 228509 h 557152"/>
              <a:gd name="connsiteX11" fmla="*/ 314535 w 514098"/>
              <a:gd name="connsiteY11" fmla="*/ 167333 h 557152"/>
              <a:gd name="connsiteX12" fmla="*/ 297196 w 514098"/>
              <a:gd name="connsiteY12" fmla="*/ 172105 h 557152"/>
              <a:gd name="connsiteX13" fmla="*/ 294558 w 514098"/>
              <a:gd name="connsiteY13" fmla="*/ 178892 h 557152"/>
              <a:gd name="connsiteX14" fmla="*/ 294558 w 514098"/>
              <a:gd name="connsiteY14" fmla="*/ 232244 h 557152"/>
              <a:gd name="connsiteX15" fmla="*/ 273603 w 514098"/>
              <a:gd name="connsiteY15" fmla="*/ 232244 h 557152"/>
              <a:gd name="connsiteX16" fmla="*/ 273603 w 514098"/>
              <a:gd name="connsiteY16" fmla="*/ 202782 h 557152"/>
              <a:gd name="connsiteX17" fmla="*/ 273218 w 514098"/>
              <a:gd name="connsiteY17" fmla="*/ 202782 h 557152"/>
              <a:gd name="connsiteX18" fmla="*/ 273218 w 514098"/>
              <a:gd name="connsiteY18" fmla="*/ 91871 h 557152"/>
              <a:gd name="connsiteX19" fmla="*/ 268179 w 514098"/>
              <a:gd name="connsiteY19" fmla="*/ 52835 h 557152"/>
              <a:gd name="connsiteX20" fmla="*/ 268090 w 514098"/>
              <a:gd name="connsiteY20" fmla="*/ 52835 h 557152"/>
              <a:gd name="connsiteX21" fmla="*/ 262933 w 514098"/>
              <a:gd name="connsiteY21" fmla="*/ 57014 h 557152"/>
              <a:gd name="connsiteX22" fmla="*/ 262933 w 514098"/>
              <a:gd name="connsiteY22" fmla="*/ 137278 h 557152"/>
              <a:gd name="connsiteX23" fmla="*/ 262933 w 514098"/>
              <a:gd name="connsiteY23" fmla="*/ 137278 h 557152"/>
              <a:gd name="connsiteX24" fmla="*/ 262933 w 514098"/>
              <a:gd name="connsiteY24" fmla="*/ 147267 h 557152"/>
              <a:gd name="connsiteX25" fmla="*/ 241978 w 514098"/>
              <a:gd name="connsiteY25" fmla="*/ 147267 h 557152"/>
              <a:gd name="connsiteX26" fmla="*/ 241978 w 514098"/>
              <a:gd name="connsiteY26" fmla="*/ 58111 h 557152"/>
              <a:gd name="connsiteX27" fmla="*/ 241978 w 514098"/>
              <a:gd name="connsiteY27" fmla="*/ 55710 h 557152"/>
              <a:gd name="connsiteX28" fmla="*/ 241978 w 514098"/>
              <a:gd name="connsiteY28" fmla="*/ 26071 h 557152"/>
              <a:gd name="connsiteX29" fmla="*/ 236290 w 514098"/>
              <a:gd name="connsiteY29" fmla="*/ 21176 h 557152"/>
              <a:gd name="connsiteX30" fmla="*/ 231396 w 514098"/>
              <a:gd name="connsiteY30" fmla="*/ 26071 h 557152"/>
              <a:gd name="connsiteX31" fmla="*/ 231396 w 514098"/>
              <a:gd name="connsiteY31" fmla="*/ 115404 h 557152"/>
              <a:gd name="connsiteX32" fmla="*/ 231396 w 514098"/>
              <a:gd name="connsiteY32" fmla="*/ 115404 h 557152"/>
              <a:gd name="connsiteX33" fmla="*/ 231396 w 514098"/>
              <a:gd name="connsiteY33" fmla="*/ 147771 h 557152"/>
              <a:gd name="connsiteX34" fmla="*/ 210441 w 514098"/>
              <a:gd name="connsiteY34" fmla="*/ 147771 h 557152"/>
              <a:gd name="connsiteX35" fmla="*/ 210441 w 514098"/>
              <a:gd name="connsiteY35" fmla="*/ 36711 h 557152"/>
              <a:gd name="connsiteX36" fmla="*/ 205165 w 514098"/>
              <a:gd name="connsiteY36" fmla="*/ 31435 h 557152"/>
              <a:gd name="connsiteX37" fmla="*/ 199889 w 514098"/>
              <a:gd name="connsiteY37" fmla="*/ 38045 h 557152"/>
              <a:gd name="connsiteX38" fmla="*/ 199889 w 514098"/>
              <a:gd name="connsiteY38" fmla="*/ 148186 h 557152"/>
              <a:gd name="connsiteX39" fmla="*/ 178934 w 514098"/>
              <a:gd name="connsiteY39" fmla="*/ 148186 h 557152"/>
              <a:gd name="connsiteX40" fmla="*/ 178934 w 514098"/>
              <a:gd name="connsiteY40" fmla="*/ 79096 h 557152"/>
              <a:gd name="connsiteX41" fmla="*/ 173658 w 514098"/>
              <a:gd name="connsiteY41" fmla="*/ 73820 h 557152"/>
              <a:gd name="connsiteX42" fmla="*/ 168382 w 514098"/>
              <a:gd name="connsiteY42" fmla="*/ 79096 h 557152"/>
              <a:gd name="connsiteX43" fmla="*/ 168382 w 514098"/>
              <a:gd name="connsiteY43" fmla="*/ 168341 h 557152"/>
              <a:gd name="connsiteX44" fmla="*/ 147249 w 514098"/>
              <a:gd name="connsiteY44" fmla="*/ 168341 h 557152"/>
              <a:gd name="connsiteX45" fmla="*/ 147249 w 514098"/>
              <a:gd name="connsiteY45" fmla="*/ 79096 h 557152"/>
              <a:gd name="connsiteX46" fmla="*/ 173451 w 514098"/>
              <a:gd name="connsiteY46" fmla="*/ 52865 h 557152"/>
              <a:gd name="connsiteX47" fmla="*/ 178727 w 514098"/>
              <a:gd name="connsiteY47" fmla="*/ 53428 h 557152"/>
              <a:gd name="connsiteX48" fmla="*/ 178727 w 514098"/>
              <a:gd name="connsiteY48" fmla="*/ 38045 h 557152"/>
              <a:gd name="connsiteX49" fmla="*/ 204525 w 514098"/>
              <a:gd name="connsiteY49" fmla="*/ 10520 h 557152"/>
              <a:gd name="connsiteX50" fmla="*/ 204958 w 514098"/>
              <a:gd name="connsiteY50" fmla="*/ 10510 h 557152"/>
              <a:gd name="connsiteX51" fmla="*/ 214413 w 514098"/>
              <a:gd name="connsiteY51" fmla="*/ 12288 h 557152"/>
              <a:gd name="connsiteX52" fmla="*/ 250529 w 514098"/>
              <a:gd name="connsiteY52" fmla="*/ 4005 h 557152"/>
              <a:gd name="connsiteX53" fmla="*/ 262814 w 514098"/>
              <a:gd name="connsiteY53" fmla="*/ 26219 h 557152"/>
              <a:gd name="connsiteX54" fmla="*/ 262814 w 514098"/>
              <a:gd name="connsiteY54" fmla="*/ 32414 h 557152"/>
              <a:gd name="connsiteX55" fmla="*/ 267971 w 514098"/>
              <a:gd name="connsiteY55" fmla="*/ 31880 h 557152"/>
              <a:gd name="connsiteX56" fmla="*/ 294202 w 514098"/>
              <a:gd name="connsiteY56" fmla="*/ 91871 h 557152"/>
              <a:gd name="connsiteX57" fmla="*/ 294202 w 514098"/>
              <a:gd name="connsiteY57" fmla="*/ 150231 h 557152"/>
              <a:gd name="connsiteX58" fmla="*/ 326302 w 514098"/>
              <a:gd name="connsiteY58" fmla="*/ 147030 h 557152"/>
              <a:gd name="connsiteX59" fmla="*/ 335194 w 514098"/>
              <a:gd name="connsiteY59" fmla="*/ 148215 h 557152"/>
              <a:gd name="connsiteX60" fmla="*/ 336261 w 514098"/>
              <a:gd name="connsiteY60" fmla="*/ 236186 h 557152"/>
              <a:gd name="connsiteX61" fmla="*/ 269246 w 514098"/>
              <a:gd name="connsiteY61" fmla="*/ 313249 h 557152"/>
              <a:gd name="connsiteX62" fmla="*/ 252174 w 514098"/>
              <a:gd name="connsiteY62" fmla="*/ 321933 h 557152"/>
              <a:gd name="connsiteX63" fmla="*/ 472840 w 514098"/>
              <a:gd name="connsiteY63" fmla="*/ 494050 h 557152"/>
              <a:gd name="connsiteX64" fmla="*/ 472840 w 514098"/>
              <a:gd name="connsiteY64" fmla="*/ 486314 h 557152"/>
              <a:gd name="connsiteX65" fmla="*/ 493380 w 514098"/>
              <a:gd name="connsiteY65" fmla="*/ 460528 h 557152"/>
              <a:gd name="connsiteX66" fmla="*/ 493914 w 514098"/>
              <a:gd name="connsiteY66" fmla="*/ 458897 h 557152"/>
              <a:gd name="connsiteX67" fmla="*/ 493914 w 514098"/>
              <a:gd name="connsiteY67" fmla="*/ 268078 h 557152"/>
              <a:gd name="connsiteX68" fmla="*/ 493736 w 514098"/>
              <a:gd name="connsiteY68" fmla="*/ 268078 h 557152"/>
              <a:gd name="connsiteX69" fmla="*/ 493736 w 514098"/>
              <a:gd name="connsiteY69" fmla="*/ 257259 h 557152"/>
              <a:gd name="connsiteX70" fmla="*/ 467505 w 514098"/>
              <a:gd name="connsiteY70" fmla="*/ 231058 h 557152"/>
              <a:gd name="connsiteX71" fmla="*/ 462229 w 514098"/>
              <a:gd name="connsiteY71" fmla="*/ 231592 h 557152"/>
              <a:gd name="connsiteX72" fmla="*/ 462229 w 514098"/>
              <a:gd name="connsiteY72" fmla="*/ 216594 h 557152"/>
              <a:gd name="connsiteX73" fmla="*/ 436461 w 514098"/>
              <a:gd name="connsiteY73" fmla="*/ 189041 h 557152"/>
              <a:gd name="connsiteX74" fmla="*/ 435998 w 514098"/>
              <a:gd name="connsiteY74" fmla="*/ 189029 h 557152"/>
              <a:gd name="connsiteX75" fmla="*/ 426899 w 514098"/>
              <a:gd name="connsiteY75" fmla="*/ 190719 h 557152"/>
              <a:gd name="connsiteX76" fmla="*/ 390804 w 514098"/>
              <a:gd name="connsiteY76" fmla="*/ 182532 h 557152"/>
              <a:gd name="connsiteX77" fmla="*/ 378586 w 514098"/>
              <a:gd name="connsiteY77" fmla="*/ 204768 h 557152"/>
              <a:gd name="connsiteX78" fmla="*/ 378586 w 514098"/>
              <a:gd name="connsiteY78" fmla="*/ 211051 h 557152"/>
              <a:gd name="connsiteX79" fmla="*/ 372984 w 514098"/>
              <a:gd name="connsiteY79" fmla="*/ 210429 h 557152"/>
              <a:gd name="connsiteX80" fmla="*/ 346783 w 514098"/>
              <a:gd name="connsiteY80" fmla="*/ 236660 h 557152"/>
              <a:gd name="connsiteX81" fmla="*/ 346783 w 514098"/>
              <a:gd name="connsiteY81" fmla="*/ 323919 h 557152"/>
              <a:gd name="connsiteX82" fmla="*/ 314031 w 514098"/>
              <a:gd name="connsiteY82" fmla="*/ 320955 h 557152"/>
              <a:gd name="connsiteX83" fmla="*/ 304843 w 514098"/>
              <a:gd name="connsiteY83" fmla="*/ 322140 h 557152"/>
              <a:gd name="connsiteX84" fmla="*/ 305436 w 514098"/>
              <a:gd name="connsiteY84" fmla="*/ 418617 h 557152"/>
              <a:gd name="connsiteX85" fmla="*/ 361573 w 514098"/>
              <a:gd name="connsiteY85" fmla="*/ 486433 h 557152"/>
              <a:gd name="connsiteX86" fmla="*/ 376689 w 514098"/>
              <a:gd name="connsiteY86" fmla="*/ 493961 h 557152"/>
              <a:gd name="connsiteX87" fmla="*/ 315217 w 514098"/>
              <a:gd name="connsiteY87" fmla="*/ 493961 h 557152"/>
              <a:gd name="connsiteX88" fmla="*/ 315217 w 514098"/>
              <a:gd name="connsiteY88" fmla="*/ 557123 h 557152"/>
              <a:gd name="connsiteX89" fmla="*/ 336261 w 514098"/>
              <a:gd name="connsiteY89" fmla="*/ 557123 h 557152"/>
              <a:gd name="connsiteX90" fmla="*/ 336261 w 514098"/>
              <a:gd name="connsiteY90" fmla="*/ 514946 h 557152"/>
              <a:gd name="connsiteX91" fmla="*/ 493054 w 514098"/>
              <a:gd name="connsiteY91" fmla="*/ 514946 h 557152"/>
              <a:gd name="connsiteX92" fmla="*/ 493054 w 514098"/>
              <a:gd name="connsiteY92" fmla="*/ 557004 h 557152"/>
              <a:gd name="connsiteX93" fmla="*/ 514098 w 514098"/>
              <a:gd name="connsiteY93" fmla="*/ 557004 h 557152"/>
              <a:gd name="connsiteX94" fmla="*/ 514098 w 514098"/>
              <a:gd name="connsiteY94" fmla="*/ 494050 h 557152"/>
              <a:gd name="connsiteX95" fmla="*/ 374792 w 514098"/>
              <a:gd name="connsiteY95" fmla="*/ 469686 h 557152"/>
              <a:gd name="connsiteX96" fmla="*/ 326302 w 514098"/>
              <a:gd name="connsiteY96" fmla="*/ 411059 h 557152"/>
              <a:gd name="connsiteX97" fmla="*/ 325917 w 514098"/>
              <a:gd name="connsiteY97" fmla="*/ 341377 h 557152"/>
              <a:gd name="connsiteX98" fmla="*/ 344530 w 514098"/>
              <a:gd name="connsiteY98" fmla="*/ 346237 h 557152"/>
              <a:gd name="connsiteX99" fmla="*/ 346902 w 514098"/>
              <a:gd name="connsiteY99" fmla="*/ 352165 h 557152"/>
              <a:gd name="connsiteX100" fmla="*/ 346902 w 514098"/>
              <a:gd name="connsiteY100" fmla="*/ 404538 h 557152"/>
              <a:gd name="connsiteX101" fmla="*/ 367827 w 514098"/>
              <a:gd name="connsiteY101" fmla="*/ 404538 h 557152"/>
              <a:gd name="connsiteX102" fmla="*/ 367827 w 514098"/>
              <a:gd name="connsiteY102" fmla="*/ 352106 h 557152"/>
              <a:gd name="connsiteX103" fmla="*/ 367501 w 514098"/>
              <a:gd name="connsiteY103" fmla="*/ 347690 h 557152"/>
              <a:gd name="connsiteX104" fmla="*/ 367709 w 514098"/>
              <a:gd name="connsiteY104" fmla="*/ 347690 h 557152"/>
              <a:gd name="connsiteX105" fmla="*/ 367709 w 514098"/>
              <a:gd name="connsiteY105" fmla="*/ 236660 h 557152"/>
              <a:gd name="connsiteX106" fmla="*/ 372602 w 514098"/>
              <a:gd name="connsiteY106" fmla="*/ 230972 h 557152"/>
              <a:gd name="connsiteX107" fmla="*/ 378290 w 514098"/>
              <a:gd name="connsiteY107" fmla="*/ 235869 h 557152"/>
              <a:gd name="connsiteX108" fmla="*/ 378290 w 514098"/>
              <a:gd name="connsiteY108" fmla="*/ 236660 h 557152"/>
              <a:gd name="connsiteX109" fmla="*/ 378290 w 514098"/>
              <a:gd name="connsiteY109" fmla="*/ 325845 h 557152"/>
              <a:gd name="connsiteX110" fmla="*/ 399215 w 514098"/>
              <a:gd name="connsiteY110" fmla="*/ 325845 h 557152"/>
              <a:gd name="connsiteX111" fmla="*/ 399215 w 514098"/>
              <a:gd name="connsiteY111" fmla="*/ 315798 h 557152"/>
              <a:gd name="connsiteX112" fmla="*/ 399512 w 514098"/>
              <a:gd name="connsiteY112" fmla="*/ 315798 h 557152"/>
              <a:gd name="connsiteX113" fmla="*/ 399512 w 514098"/>
              <a:gd name="connsiteY113" fmla="*/ 204768 h 557152"/>
              <a:gd name="connsiteX114" fmla="*/ 404405 w 514098"/>
              <a:gd name="connsiteY114" fmla="*/ 199080 h 557152"/>
              <a:gd name="connsiteX115" fmla="*/ 410093 w 514098"/>
              <a:gd name="connsiteY115" fmla="*/ 203976 h 557152"/>
              <a:gd name="connsiteX116" fmla="*/ 410093 w 514098"/>
              <a:gd name="connsiteY116" fmla="*/ 204768 h 557152"/>
              <a:gd name="connsiteX117" fmla="*/ 410093 w 514098"/>
              <a:gd name="connsiteY117" fmla="*/ 211496 h 557152"/>
              <a:gd name="connsiteX118" fmla="*/ 409797 w 514098"/>
              <a:gd name="connsiteY118" fmla="*/ 215260 h 557152"/>
              <a:gd name="connsiteX119" fmla="*/ 409797 w 514098"/>
              <a:gd name="connsiteY119" fmla="*/ 326290 h 557152"/>
              <a:gd name="connsiteX120" fmla="*/ 430722 w 514098"/>
              <a:gd name="connsiteY120" fmla="*/ 326290 h 557152"/>
              <a:gd name="connsiteX121" fmla="*/ 430722 w 514098"/>
              <a:gd name="connsiteY121" fmla="*/ 293953 h 557152"/>
              <a:gd name="connsiteX122" fmla="*/ 431019 w 514098"/>
              <a:gd name="connsiteY122" fmla="*/ 293953 h 557152"/>
              <a:gd name="connsiteX123" fmla="*/ 431019 w 514098"/>
              <a:gd name="connsiteY123" fmla="*/ 213571 h 557152"/>
              <a:gd name="connsiteX124" fmla="*/ 435998 w 514098"/>
              <a:gd name="connsiteY124" fmla="*/ 209984 h 557152"/>
              <a:gd name="connsiteX125" fmla="*/ 441304 w 514098"/>
              <a:gd name="connsiteY125" fmla="*/ 216594 h 557152"/>
              <a:gd name="connsiteX126" fmla="*/ 441304 w 514098"/>
              <a:gd name="connsiteY126" fmla="*/ 326260 h 557152"/>
              <a:gd name="connsiteX127" fmla="*/ 462229 w 514098"/>
              <a:gd name="connsiteY127" fmla="*/ 326260 h 557152"/>
              <a:gd name="connsiteX128" fmla="*/ 462229 w 514098"/>
              <a:gd name="connsiteY128" fmla="*/ 257259 h 557152"/>
              <a:gd name="connsiteX129" fmla="*/ 467917 w 514098"/>
              <a:gd name="connsiteY129" fmla="*/ 252366 h 557152"/>
              <a:gd name="connsiteX130" fmla="*/ 472811 w 514098"/>
              <a:gd name="connsiteY130" fmla="*/ 257259 h 557152"/>
              <a:gd name="connsiteX131" fmla="*/ 472811 w 514098"/>
              <a:gd name="connsiteY131" fmla="*/ 346445 h 557152"/>
              <a:gd name="connsiteX132" fmla="*/ 472988 w 514098"/>
              <a:gd name="connsiteY132" fmla="*/ 346445 h 557152"/>
              <a:gd name="connsiteX133" fmla="*/ 472988 w 514098"/>
              <a:gd name="connsiteY133" fmla="*/ 455193 h 557152"/>
              <a:gd name="connsiteX134" fmla="*/ 462377 w 514098"/>
              <a:gd name="connsiteY134" fmla="*/ 467641 h 557152"/>
              <a:gd name="connsiteX135" fmla="*/ 451855 w 514098"/>
              <a:gd name="connsiteY135" fmla="*/ 467641 h 557152"/>
              <a:gd name="connsiteX136" fmla="*/ 451855 w 514098"/>
              <a:gd name="connsiteY136" fmla="*/ 494050 h 557152"/>
              <a:gd name="connsiteX137" fmla="*/ 399512 w 514098"/>
              <a:gd name="connsiteY137" fmla="*/ 494050 h 557152"/>
              <a:gd name="connsiteX138" fmla="*/ 399512 w 514098"/>
              <a:gd name="connsiteY138" fmla="*/ 482016 h 557152"/>
              <a:gd name="connsiteX139" fmla="*/ 189160 w 514098"/>
              <a:gd name="connsiteY139" fmla="*/ 283905 h 557152"/>
              <a:gd name="connsiteX140" fmla="*/ 189160 w 514098"/>
              <a:gd name="connsiteY140" fmla="*/ 283905 h 557152"/>
              <a:gd name="connsiteX141" fmla="*/ 189160 w 514098"/>
              <a:gd name="connsiteY141" fmla="*/ 474666 h 557152"/>
              <a:gd name="connsiteX142" fmla="*/ 188597 w 514098"/>
              <a:gd name="connsiteY142" fmla="*/ 476326 h 557152"/>
              <a:gd name="connsiteX143" fmla="*/ 168056 w 514098"/>
              <a:gd name="connsiteY143" fmla="*/ 502112 h 557152"/>
              <a:gd name="connsiteX144" fmla="*/ 168056 w 514098"/>
              <a:gd name="connsiteY144" fmla="*/ 557153 h 557152"/>
              <a:gd name="connsiteX145" fmla="*/ 147190 w 514098"/>
              <a:gd name="connsiteY145" fmla="*/ 557153 h 557152"/>
              <a:gd name="connsiteX146" fmla="*/ 147190 w 514098"/>
              <a:gd name="connsiteY146" fmla="*/ 483498 h 557152"/>
              <a:gd name="connsiteX147" fmla="*/ 157653 w 514098"/>
              <a:gd name="connsiteY147" fmla="*/ 483498 h 557152"/>
              <a:gd name="connsiteX148" fmla="*/ 168294 w 514098"/>
              <a:gd name="connsiteY148" fmla="*/ 471050 h 557152"/>
              <a:gd name="connsiteX149" fmla="*/ 168294 w 514098"/>
              <a:gd name="connsiteY149" fmla="*/ 356759 h 557152"/>
              <a:gd name="connsiteX150" fmla="*/ 168294 w 514098"/>
              <a:gd name="connsiteY150" fmla="*/ 356759 h 557152"/>
              <a:gd name="connsiteX151" fmla="*/ 168294 w 514098"/>
              <a:gd name="connsiteY151" fmla="*/ 267574 h 557152"/>
              <a:gd name="connsiteX152" fmla="*/ 162606 w 514098"/>
              <a:gd name="connsiteY152" fmla="*/ 262681 h 557152"/>
              <a:gd name="connsiteX153" fmla="*/ 157712 w 514098"/>
              <a:gd name="connsiteY153" fmla="*/ 267574 h 557152"/>
              <a:gd name="connsiteX154" fmla="*/ 157712 w 514098"/>
              <a:gd name="connsiteY154" fmla="*/ 336605 h 557152"/>
              <a:gd name="connsiteX155" fmla="*/ 136727 w 514098"/>
              <a:gd name="connsiteY155" fmla="*/ 336605 h 557152"/>
              <a:gd name="connsiteX156" fmla="*/ 136727 w 514098"/>
              <a:gd name="connsiteY156" fmla="*/ 226938 h 557152"/>
              <a:gd name="connsiteX157" fmla="*/ 131452 w 514098"/>
              <a:gd name="connsiteY157" fmla="*/ 220358 h 557152"/>
              <a:gd name="connsiteX158" fmla="*/ 126146 w 514098"/>
              <a:gd name="connsiteY158" fmla="*/ 225634 h 557152"/>
              <a:gd name="connsiteX159" fmla="*/ 126146 w 514098"/>
              <a:gd name="connsiteY159" fmla="*/ 336664 h 557152"/>
              <a:gd name="connsiteX160" fmla="*/ 105221 w 514098"/>
              <a:gd name="connsiteY160" fmla="*/ 336664 h 557152"/>
              <a:gd name="connsiteX161" fmla="*/ 105221 w 514098"/>
              <a:gd name="connsiteY161" fmla="*/ 304060 h 557152"/>
              <a:gd name="connsiteX162" fmla="*/ 105221 w 514098"/>
              <a:gd name="connsiteY162" fmla="*/ 304060 h 557152"/>
              <a:gd name="connsiteX163" fmla="*/ 105221 w 514098"/>
              <a:gd name="connsiteY163" fmla="*/ 214756 h 557152"/>
              <a:gd name="connsiteX164" fmla="*/ 99534 w 514098"/>
              <a:gd name="connsiteY164" fmla="*/ 209863 h 557152"/>
              <a:gd name="connsiteX165" fmla="*/ 94639 w 514098"/>
              <a:gd name="connsiteY165" fmla="*/ 214756 h 557152"/>
              <a:gd name="connsiteX166" fmla="*/ 94639 w 514098"/>
              <a:gd name="connsiteY166" fmla="*/ 244396 h 557152"/>
              <a:gd name="connsiteX167" fmla="*/ 94639 w 514098"/>
              <a:gd name="connsiteY167" fmla="*/ 246826 h 557152"/>
              <a:gd name="connsiteX168" fmla="*/ 94639 w 514098"/>
              <a:gd name="connsiteY168" fmla="*/ 336012 h 557152"/>
              <a:gd name="connsiteX169" fmla="*/ 73714 w 514098"/>
              <a:gd name="connsiteY169" fmla="*/ 336012 h 557152"/>
              <a:gd name="connsiteX170" fmla="*/ 73714 w 514098"/>
              <a:gd name="connsiteY170" fmla="*/ 325697 h 557152"/>
              <a:gd name="connsiteX171" fmla="*/ 73714 w 514098"/>
              <a:gd name="connsiteY171" fmla="*/ 325697 h 557152"/>
              <a:gd name="connsiteX172" fmla="*/ 73714 w 514098"/>
              <a:gd name="connsiteY172" fmla="*/ 245670 h 557152"/>
              <a:gd name="connsiteX173" fmla="*/ 67571 w 514098"/>
              <a:gd name="connsiteY173" fmla="*/ 241435 h 557152"/>
              <a:gd name="connsiteX174" fmla="*/ 63251 w 514098"/>
              <a:gd name="connsiteY174" fmla="*/ 246767 h 557152"/>
              <a:gd name="connsiteX175" fmla="*/ 63251 w 514098"/>
              <a:gd name="connsiteY175" fmla="*/ 358004 h 557152"/>
              <a:gd name="connsiteX176" fmla="*/ 61443 w 514098"/>
              <a:gd name="connsiteY176" fmla="*/ 358004 h 557152"/>
              <a:gd name="connsiteX177" fmla="*/ 63073 w 514098"/>
              <a:gd name="connsiteY177" fmla="*/ 367934 h 557152"/>
              <a:gd name="connsiteX178" fmla="*/ 63073 w 514098"/>
              <a:gd name="connsiteY178" fmla="*/ 420366 h 557152"/>
              <a:gd name="connsiteX179" fmla="*/ 42029 w 514098"/>
              <a:gd name="connsiteY179" fmla="*/ 420366 h 557152"/>
              <a:gd name="connsiteX180" fmla="*/ 42029 w 514098"/>
              <a:gd name="connsiteY180" fmla="*/ 367934 h 557152"/>
              <a:gd name="connsiteX181" fmla="*/ 39658 w 514098"/>
              <a:gd name="connsiteY181" fmla="*/ 362006 h 557152"/>
              <a:gd name="connsiteX182" fmla="*/ 21044 w 514098"/>
              <a:gd name="connsiteY182" fmla="*/ 357145 h 557152"/>
              <a:gd name="connsiteX183" fmla="*/ 21459 w 514098"/>
              <a:gd name="connsiteY183" fmla="*/ 426827 h 557152"/>
              <a:gd name="connsiteX184" fmla="*/ 70009 w 514098"/>
              <a:gd name="connsiteY184" fmla="*/ 485484 h 557152"/>
              <a:gd name="connsiteX185" fmla="*/ 94639 w 514098"/>
              <a:gd name="connsiteY185" fmla="*/ 497755 h 557152"/>
              <a:gd name="connsiteX186" fmla="*/ 94639 w 514098"/>
              <a:gd name="connsiteY186" fmla="*/ 557034 h 557152"/>
              <a:gd name="connsiteX187" fmla="*/ 73714 w 514098"/>
              <a:gd name="connsiteY187" fmla="*/ 557034 h 557152"/>
              <a:gd name="connsiteX188" fmla="*/ 73714 w 514098"/>
              <a:gd name="connsiteY188" fmla="*/ 510767 h 557152"/>
              <a:gd name="connsiteX189" fmla="*/ 56730 w 514098"/>
              <a:gd name="connsiteY189" fmla="*/ 502290 h 557152"/>
              <a:gd name="connsiteX190" fmla="*/ 563 w 514098"/>
              <a:gd name="connsiteY190" fmla="*/ 434474 h 557152"/>
              <a:gd name="connsiteX191" fmla="*/ 0 w 514098"/>
              <a:gd name="connsiteY191" fmla="*/ 337998 h 557152"/>
              <a:gd name="connsiteX192" fmla="*/ 9159 w 514098"/>
              <a:gd name="connsiteY192" fmla="*/ 336812 h 557152"/>
              <a:gd name="connsiteX193" fmla="*/ 42207 w 514098"/>
              <a:gd name="connsiteY193" fmla="*/ 339776 h 557152"/>
              <a:gd name="connsiteX194" fmla="*/ 42207 w 514098"/>
              <a:gd name="connsiteY194" fmla="*/ 246945 h 557152"/>
              <a:gd name="connsiteX195" fmla="*/ 68438 w 514098"/>
              <a:gd name="connsiteY195" fmla="*/ 220743 h 557152"/>
              <a:gd name="connsiteX196" fmla="*/ 73595 w 514098"/>
              <a:gd name="connsiteY196" fmla="*/ 221247 h 557152"/>
              <a:gd name="connsiteX197" fmla="*/ 73595 w 514098"/>
              <a:gd name="connsiteY197" fmla="*/ 214756 h 557152"/>
              <a:gd name="connsiteX198" fmla="*/ 99674 w 514098"/>
              <a:gd name="connsiteY198" fmla="*/ 188492 h 557152"/>
              <a:gd name="connsiteX199" fmla="*/ 122145 w 514098"/>
              <a:gd name="connsiteY199" fmla="*/ 201092 h 557152"/>
              <a:gd name="connsiteX200" fmla="*/ 131452 w 514098"/>
              <a:gd name="connsiteY200" fmla="*/ 199344 h 557152"/>
              <a:gd name="connsiteX201" fmla="*/ 157662 w 514098"/>
              <a:gd name="connsiteY201" fmla="*/ 226476 h 557152"/>
              <a:gd name="connsiteX202" fmla="*/ 157653 w 514098"/>
              <a:gd name="connsiteY202" fmla="*/ 226879 h 557152"/>
              <a:gd name="connsiteX203" fmla="*/ 157653 w 514098"/>
              <a:gd name="connsiteY203" fmla="*/ 241906 h 557152"/>
              <a:gd name="connsiteX204" fmla="*/ 188597 w 514098"/>
              <a:gd name="connsiteY204" fmla="*/ 262061 h 557152"/>
              <a:gd name="connsiteX205" fmla="*/ 189160 w 514098"/>
              <a:gd name="connsiteY205" fmla="*/ 267574 h 55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514098" h="557152">
                <a:moveTo>
                  <a:pt x="252174" y="325964"/>
                </a:moveTo>
                <a:lnTo>
                  <a:pt x="283680" y="325964"/>
                </a:lnTo>
                <a:lnTo>
                  <a:pt x="283680" y="556975"/>
                </a:lnTo>
                <a:lnTo>
                  <a:pt x="262755" y="556975"/>
                </a:lnTo>
                <a:lnTo>
                  <a:pt x="262755" y="346890"/>
                </a:lnTo>
                <a:lnTo>
                  <a:pt x="231218" y="346890"/>
                </a:lnTo>
                <a:lnTo>
                  <a:pt x="231218" y="325964"/>
                </a:lnTo>
                <a:lnTo>
                  <a:pt x="231218" y="325964"/>
                </a:lnTo>
                <a:lnTo>
                  <a:pt x="231218" y="309010"/>
                </a:lnTo>
                <a:lnTo>
                  <a:pt x="256116" y="296324"/>
                </a:lnTo>
                <a:lnTo>
                  <a:pt x="315187" y="228509"/>
                </a:lnTo>
                <a:lnTo>
                  <a:pt x="314535" y="167333"/>
                </a:lnTo>
                <a:cubicBezTo>
                  <a:pt x="308222" y="167570"/>
                  <a:pt x="300960" y="168815"/>
                  <a:pt x="297196" y="172105"/>
                </a:cubicBezTo>
                <a:cubicBezTo>
                  <a:pt x="295302" y="173830"/>
                  <a:pt x="294327" y="176342"/>
                  <a:pt x="294558" y="178892"/>
                </a:cubicBezTo>
                <a:lnTo>
                  <a:pt x="294558" y="232244"/>
                </a:lnTo>
                <a:lnTo>
                  <a:pt x="273603" y="232244"/>
                </a:lnTo>
                <a:lnTo>
                  <a:pt x="273603" y="202782"/>
                </a:lnTo>
                <a:lnTo>
                  <a:pt x="273218" y="202782"/>
                </a:lnTo>
                <a:lnTo>
                  <a:pt x="273218" y="91871"/>
                </a:lnTo>
                <a:cubicBezTo>
                  <a:pt x="273218" y="60571"/>
                  <a:pt x="269187" y="53991"/>
                  <a:pt x="268179" y="52835"/>
                </a:cubicBezTo>
                <a:lnTo>
                  <a:pt x="268090" y="52835"/>
                </a:lnTo>
                <a:cubicBezTo>
                  <a:pt x="265600" y="52837"/>
                  <a:pt x="263451" y="54579"/>
                  <a:pt x="262933" y="57014"/>
                </a:cubicBezTo>
                <a:lnTo>
                  <a:pt x="262933" y="137278"/>
                </a:lnTo>
                <a:lnTo>
                  <a:pt x="262933" y="137278"/>
                </a:lnTo>
                <a:lnTo>
                  <a:pt x="262933" y="147267"/>
                </a:lnTo>
                <a:lnTo>
                  <a:pt x="241978" y="147267"/>
                </a:lnTo>
                <a:lnTo>
                  <a:pt x="241978" y="58111"/>
                </a:lnTo>
                <a:cubicBezTo>
                  <a:pt x="241933" y="57311"/>
                  <a:pt x="241933" y="56510"/>
                  <a:pt x="241978" y="55710"/>
                </a:cubicBezTo>
                <a:lnTo>
                  <a:pt x="241978" y="26071"/>
                </a:lnTo>
                <a:cubicBezTo>
                  <a:pt x="241758" y="23149"/>
                  <a:pt x="239212" y="20958"/>
                  <a:pt x="236290" y="21176"/>
                </a:cubicBezTo>
                <a:cubicBezTo>
                  <a:pt x="233673" y="21372"/>
                  <a:pt x="231592" y="23453"/>
                  <a:pt x="231396" y="26071"/>
                </a:cubicBezTo>
                <a:lnTo>
                  <a:pt x="231396" y="115404"/>
                </a:lnTo>
                <a:lnTo>
                  <a:pt x="231396" y="115404"/>
                </a:lnTo>
                <a:lnTo>
                  <a:pt x="231396" y="147771"/>
                </a:lnTo>
                <a:lnTo>
                  <a:pt x="210441" y="147771"/>
                </a:lnTo>
                <a:lnTo>
                  <a:pt x="210441" y="36711"/>
                </a:lnTo>
                <a:cubicBezTo>
                  <a:pt x="210441" y="33797"/>
                  <a:pt x="208079" y="31435"/>
                  <a:pt x="205165" y="31435"/>
                </a:cubicBezTo>
                <a:cubicBezTo>
                  <a:pt x="201994" y="31435"/>
                  <a:pt x="199889" y="34103"/>
                  <a:pt x="199889" y="38045"/>
                </a:cubicBezTo>
                <a:lnTo>
                  <a:pt x="199889" y="148186"/>
                </a:lnTo>
                <a:lnTo>
                  <a:pt x="178934" y="148186"/>
                </a:lnTo>
                <a:lnTo>
                  <a:pt x="178934" y="79096"/>
                </a:lnTo>
                <a:cubicBezTo>
                  <a:pt x="178934" y="76182"/>
                  <a:pt x="176572" y="73820"/>
                  <a:pt x="173658" y="73820"/>
                </a:cubicBezTo>
                <a:cubicBezTo>
                  <a:pt x="170745" y="73820"/>
                  <a:pt x="168382" y="76182"/>
                  <a:pt x="168382" y="79096"/>
                </a:cubicBezTo>
                <a:lnTo>
                  <a:pt x="168382" y="168341"/>
                </a:lnTo>
                <a:lnTo>
                  <a:pt x="147249" y="168341"/>
                </a:lnTo>
                <a:lnTo>
                  <a:pt x="147249" y="79096"/>
                </a:lnTo>
                <a:cubicBezTo>
                  <a:pt x="147249" y="64621"/>
                  <a:pt x="158975" y="52881"/>
                  <a:pt x="173451" y="52865"/>
                </a:cubicBezTo>
                <a:cubicBezTo>
                  <a:pt x="175223" y="52870"/>
                  <a:pt x="176993" y="53059"/>
                  <a:pt x="178727" y="53428"/>
                </a:cubicBezTo>
                <a:lnTo>
                  <a:pt x="178727" y="38045"/>
                </a:lnTo>
                <a:cubicBezTo>
                  <a:pt x="178249" y="23320"/>
                  <a:pt x="189800" y="10997"/>
                  <a:pt x="204525" y="10520"/>
                </a:cubicBezTo>
                <a:cubicBezTo>
                  <a:pt x="204670" y="10516"/>
                  <a:pt x="204812" y="10512"/>
                  <a:pt x="204958" y="10510"/>
                </a:cubicBezTo>
                <a:cubicBezTo>
                  <a:pt x="208191" y="10516"/>
                  <a:pt x="211398" y="11119"/>
                  <a:pt x="214413" y="12288"/>
                </a:cubicBezTo>
                <a:cubicBezTo>
                  <a:pt x="222098" y="28"/>
                  <a:pt x="238270" y="-3681"/>
                  <a:pt x="250529" y="4005"/>
                </a:cubicBezTo>
                <a:cubicBezTo>
                  <a:pt x="258179" y="8799"/>
                  <a:pt x="262820" y="17192"/>
                  <a:pt x="262814" y="26219"/>
                </a:cubicBezTo>
                <a:lnTo>
                  <a:pt x="262814" y="32414"/>
                </a:lnTo>
                <a:cubicBezTo>
                  <a:pt x="264512" y="32069"/>
                  <a:pt x="266240" y="31890"/>
                  <a:pt x="267971" y="31880"/>
                </a:cubicBezTo>
                <a:cubicBezTo>
                  <a:pt x="292157" y="31880"/>
                  <a:pt x="294202" y="62853"/>
                  <a:pt x="294202" y="91871"/>
                </a:cubicBezTo>
                <a:lnTo>
                  <a:pt x="294202" y="150231"/>
                </a:lnTo>
                <a:cubicBezTo>
                  <a:pt x="304529" y="146775"/>
                  <a:pt x="315498" y="145681"/>
                  <a:pt x="326302" y="147030"/>
                </a:cubicBezTo>
                <a:lnTo>
                  <a:pt x="335194" y="148215"/>
                </a:lnTo>
                <a:lnTo>
                  <a:pt x="336261" y="236186"/>
                </a:lnTo>
                <a:lnTo>
                  <a:pt x="269246" y="313249"/>
                </a:lnTo>
                <a:lnTo>
                  <a:pt x="252174" y="321933"/>
                </a:lnTo>
                <a:close/>
                <a:moveTo>
                  <a:pt x="472840" y="494050"/>
                </a:moveTo>
                <a:lnTo>
                  <a:pt x="472840" y="486314"/>
                </a:lnTo>
                <a:cubicBezTo>
                  <a:pt x="486356" y="480001"/>
                  <a:pt x="492580" y="462869"/>
                  <a:pt x="493380" y="460528"/>
                </a:cubicBezTo>
                <a:lnTo>
                  <a:pt x="493914" y="458897"/>
                </a:lnTo>
                <a:lnTo>
                  <a:pt x="493914" y="268078"/>
                </a:lnTo>
                <a:lnTo>
                  <a:pt x="493736" y="268078"/>
                </a:lnTo>
                <a:lnTo>
                  <a:pt x="493736" y="257259"/>
                </a:lnTo>
                <a:cubicBezTo>
                  <a:pt x="493703" y="242789"/>
                  <a:pt x="481975" y="231073"/>
                  <a:pt x="467505" y="231058"/>
                </a:cubicBezTo>
                <a:cubicBezTo>
                  <a:pt x="465733" y="231055"/>
                  <a:pt x="463966" y="231233"/>
                  <a:pt x="462229" y="231592"/>
                </a:cubicBezTo>
                <a:lnTo>
                  <a:pt x="462229" y="216594"/>
                </a:lnTo>
                <a:cubicBezTo>
                  <a:pt x="462721" y="201869"/>
                  <a:pt x="451186" y="189534"/>
                  <a:pt x="436461" y="189041"/>
                </a:cubicBezTo>
                <a:cubicBezTo>
                  <a:pt x="436306" y="189035"/>
                  <a:pt x="436152" y="189031"/>
                  <a:pt x="435998" y="189029"/>
                </a:cubicBezTo>
                <a:cubicBezTo>
                  <a:pt x="432889" y="189040"/>
                  <a:pt x="429806" y="189612"/>
                  <a:pt x="426899" y="190719"/>
                </a:cubicBezTo>
                <a:cubicBezTo>
                  <a:pt x="419193" y="178490"/>
                  <a:pt x="403030" y="174826"/>
                  <a:pt x="390804" y="182532"/>
                </a:cubicBezTo>
                <a:cubicBezTo>
                  <a:pt x="383172" y="187343"/>
                  <a:pt x="378554" y="195745"/>
                  <a:pt x="378586" y="204768"/>
                </a:cubicBezTo>
                <a:lnTo>
                  <a:pt x="378586" y="211051"/>
                </a:lnTo>
                <a:cubicBezTo>
                  <a:pt x="376749" y="210633"/>
                  <a:pt x="374870" y="210423"/>
                  <a:pt x="372984" y="210429"/>
                </a:cubicBezTo>
                <a:cubicBezTo>
                  <a:pt x="358514" y="210461"/>
                  <a:pt x="346798" y="222190"/>
                  <a:pt x="346783" y="236660"/>
                </a:cubicBezTo>
                <a:lnTo>
                  <a:pt x="346783" y="323919"/>
                </a:lnTo>
                <a:cubicBezTo>
                  <a:pt x="336199" y="320626"/>
                  <a:pt x="325036" y="319615"/>
                  <a:pt x="314031" y="320955"/>
                </a:cubicBezTo>
                <a:lnTo>
                  <a:pt x="304843" y="322140"/>
                </a:lnTo>
                <a:lnTo>
                  <a:pt x="305436" y="418617"/>
                </a:lnTo>
                <a:lnTo>
                  <a:pt x="361573" y="486433"/>
                </a:lnTo>
                <a:lnTo>
                  <a:pt x="376689" y="493961"/>
                </a:lnTo>
                <a:lnTo>
                  <a:pt x="315217" y="493961"/>
                </a:lnTo>
                <a:lnTo>
                  <a:pt x="315217" y="557123"/>
                </a:lnTo>
                <a:lnTo>
                  <a:pt x="336261" y="557123"/>
                </a:lnTo>
                <a:lnTo>
                  <a:pt x="336261" y="514946"/>
                </a:lnTo>
                <a:lnTo>
                  <a:pt x="493054" y="514946"/>
                </a:lnTo>
                <a:lnTo>
                  <a:pt x="493054" y="557004"/>
                </a:lnTo>
                <a:lnTo>
                  <a:pt x="514098" y="557004"/>
                </a:lnTo>
                <a:lnTo>
                  <a:pt x="514098" y="494050"/>
                </a:lnTo>
                <a:close/>
                <a:moveTo>
                  <a:pt x="374792" y="469686"/>
                </a:moveTo>
                <a:lnTo>
                  <a:pt x="326302" y="411059"/>
                </a:lnTo>
                <a:lnTo>
                  <a:pt x="325917" y="341377"/>
                </a:lnTo>
                <a:cubicBezTo>
                  <a:pt x="332704" y="341584"/>
                  <a:pt x="340737" y="342770"/>
                  <a:pt x="344530" y="346237"/>
                </a:cubicBezTo>
                <a:cubicBezTo>
                  <a:pt x="346217" y="347725"/>
                  <a:pt x="347097" y="349925"/>
                  <a:pt x="346902" y="352165"/>
                </a:cubicBezTo>
                <a:lnTo>
                  <a:pt x="346902" y="404538"/>
                </a:lnTo>
                <a:lnTo>
                  <a:pt x="367827" y="404538"/>
                </a:lnTo>
                <a:lnTo>
                  <a:pt x="367827" y="352106"/>
                </a:lnTo>
                <a:cubicBezTo>
                  <a:pt x="367824" y="350627"/>
                  <a:pt x="367715" y="349151"/>
                  <a:pt x="367501" y="347690"/>
                </a:cubicBezTo>
                <a:lnTo>
                  <a:pt x="367709" y="347690"/>
                </a:lnTo>
                <a:lnTo>
                  <a:pt x="367709" y="236660"/>
                </a:lnTo>
                <a:cubicBezTo>
                  <a:pt x="367489" y="233737"/>
                  <a:pt x="369680" y="231191"/>
                  <a:pt x="372602" y="230972"/>
                </a:cubicBezTo>
                <a:cubicBezTo>
                  <a:pt x="375525" y="230753"/>
                  <a:pt x="378071" y="232946"/>
                  <a:pt x="378290" y="235869"/>
                </a:cubicBezTo>
                <a:cubicBezTo>
                  <a:pt x="378311" y="236132"/>
                  <a:pt x="378311" y="236396"/>
                  <a:pt x="378290" y="236660"/>
                </a:cubicBezTo>
                <a:lnTo>
                  <a:pt x="378290" y="325845"/>
                </a:lnTo>
                <a:lnTo>
                  <a:pt x="399215" y="325845"/>
                </a:lnTo>
                <a:lnTo>
                  <a:pt x="399215" y="315798"/>
                </a:lnTo>
                <a:lnTo>
                  <a:pt x="399512" y="315798"/>
                </a:lnTo>
                <a:lnTo>
                  <a:pt x="399512" y="204768"/>
                </a:lnTo>
                <a:cubicBezTo>
                  <a:pt x="399293" y="201845"/>
                  <a:pt x="401483" y="199299"/>
                  <a:pt x="404405" y="199080"/>
                </a:cubicBezTo>
                <a:cubicBezTo>
                  <a:pt x="407328" y="198861"/>
                  <a:pt x="409874" y="201054"/>
                  <a:pt x="410093" y="203976"/>
                </a:cubicBezTo>
                <a:cubicBezTo>
                  <a:pt x="410114" y="204240"/>
                  <a:pt x="410114" y="204504"/>
                  <a:pt x="410093" y="204768"/>
                </a:cubicBezTo>
                <a:lnTo>
                  <a:pt x="410093" y="211496"/>
                </a:lnTo>
                <a:cubicBezTo>
                  <a:pt x="409906" y="212741"/>
                  <a:pt x="409806" y="214000"/>
                  <a:pt x="409797" y="215260"/>
                </a:cubicBezTo>
                <a:lnTo>
                  <a:pt x="409797" y="326290"/>
                </a:lnTo>
                <a:lnTo>
                  <a:pt x="430722" y="326290"/>
                </a:lnTo>
                <a:lnTo>
                  <a:pt x="430722" y="293953"/>
                </a:lnTo>
                <a:lnTo>
                  <a:pt x="431019" y="293953"/>
                </a:lnTo>
                <a:lnTo>
                  <a:pt x="431019" y="213571"/>
                </a:lnTo>
                <a:cubicBezTo>
                  <a:pt x="431742" y="211434"/>
                  <a:pt x="433743" y="209993"/>
                  <a:pt x="435998" y="209984"/>
                </a:cubicBezTo>
                <a:cubicBezTo>
                  <a:pt x="439170" y="209984"/>
                  <a:pt x="441304" y="212622"/>
                  <a:pt x="441304" y="216594"/>
                </a:cubicBezTo>
                <a:lnTo>
                  <a:pt x="441304" y="326260"/>
                </a:lnTo>
                <a:lnTo>
                  <a:pt x="462229" y="326260"/>
                </a:lnTo>
                <a:lnTo>
                  <a:pt x="462229" y="257259"/>
                </a:lnTo>
                <a:cubicBezTo>
                  <a:pt x="462449" y="254337"/>
                  <a:pt x="464995" y="252147"/>
                  <a:pt x="467917" y="252366"/>
                </a:cubicBezTo>
                <a:cubicBezTo>
                  <a:pt x="470534" y="252562"/>
                  <a:pt x="472615" y="254642"/>
                  <a:pt x="472811" y="257259"/>
                </a:cubicBezTo>
                <a:lnTo>
                  <a:pt x="472811" y="346445"/>
                </a:lnTo>
                <a:lnTo>
                  <a:pt x="472988" y="346445"/>
                </a:lnTo>
                <a:lnTo>
                  <a:pt x="472988" y="455193"/>
                </a:lnTo>
                <a:cubicBezTo>
                  <a:pt x="470914" y="460202"/>
                  <a:pt x="466201" y="467641"/>
                  <a:pt x="462377" y="467641"/>
                </a:cubicBezTo>
                <a:lnTo>
                  <a:pt x="451855" y="467641"/>
                </a:lnTo>
                <a:lnTo>
                  <a:pt x="451855" y="494050"/>
                </a:lnTo>
                <a:lnTo>
                  <a:pt x="399512" y="494050"/>
                </a:lnTo>
                <a:lnTo>
                  <a:pt x="399512" y="482016"/>
                </a:lnTo>
                <a:close/>
                <a:moveTo>
                  <a:pt x="189160" y="283905"/>
                </a:moveTo>
                <a:lnTo>
                  <a:pt x="189160" y="283905"/>
                </a:lnTo>
                <a:lnTo>
                  <a:pt x="189160" y="474666"/>
                </a:lnTo>
                <a:lnTo>
                  <a:pt x="188597" y="476326"/>
                </a:lnTo>
                <a:cubicBezTo>
                  <a:pt x="187796" y="478667"/>
                  <a:pt x="181572" y="495799"/>
                  <a:pt x="168056" y="502112"/>
                </a:cubicBezTo>
                <a:lnTo>
                  <a:pt x="168056" y="557153"/>
                </a:lnTo>
                <a:lnTo>
                  <a:pt x="147190" y="557153"/>
                </a:lnTo>
                <a:lnTo>
                  <a:pt x="147190" y="483498"/>
                </a:lnTo>
                <a:lnTo>
                  <a:pt x="157653" y="483498"/>
                </a:lnTo>
                <a:cubicBezTo>
                  <a:pt x="161269" y="483498"/>
                  <a:pt x="165952" y="476652"/>
                  <a:pt x="168294" y="471050"/>
                </a:cubicBezTo>
                <a:lnTo>
                  <a:pt x="168294" y="356759"/>
                </a:lnTo>
                <a:lnTo>
                  <a:pt x="168294" y="356759"/>
                </a:lnTo>
                <a:lnTo>
                  <a:pt x="168294" y="267574"/>
                </a:lnTo>
                <a:cubicBezTo>
                  <a:pt x="168074" y="264652"/>
                  <a:pt x="165528" y="262461"/>
                  <a:pt x="162606" y="262681"/>
                </a:cubicBezTo>
                <a:cubicBezTo>
                  <a:pt x="159989" y="262876"/>
                  <a:pt x="157908" y="264957"/>
                  <a:pt x="157712" y="267574"/>
                </a:cubicBezTo>
                <a:lnTo>
                  <a:pt x="157712" y="336605"/>
                </a:lnTo>
                <a:lnTo>
                  <a:pt x="136727" y="336605"/>
                </a:lnTo>
                <a:lnTo>
                  <a:pt x="136727" y="226938"/>
                </a:lnTo>
                <a:cubicBezTo>
                  <a:pt x="136727" y="222996"/>
                  <a:pt x="134593" y="220358"/>
                  <a:pt x="131452" y="220358"/>
                </a:cubicBezTo>
                <a:cubicBezTo>
                  <a:pt x="128533" y="220358"/>
                  <a:pt x="126162" y="222714"/>
                  <a:pt x="126146" y="225634"/>
                </a:cubicBezTo>
                <a:lnTo>
                  <a:pt x="126146" y="336664"/>
                </a:lnTo>
                <a:lnTo>
                  <a:pt x="105221" y="336664"/>
                </a:lnTo>
                <a:lnTo>
                  <a:pt x="105221" y="304060"/>
                </a:lnTo>
                <a:lnTo>
                  <a:pt x="105221" y="304060"/>
                </a:lnTo>
                <a:lnTo>
                  <a:pt x="105221" y="214756"/>
                </a:lnTo>
                <a:cubicBezTo>
                  <a:pt x="105002" y="211834"/>
                  <a:pt x="102455" y="209643"/>
                  <a:pt x="99534" y="209863"/>
                </a:cubicBezTo>
                <a:cubicBezTo>
                  <a:pt x="96916" y="210058"/>
                  <a:pt x="94835" y="212139"/>
                  <a:pt x="94639" y="214756"/>
                </a:cubicBezTo>
                <a:lnTo>
                  <a:pt x="94639" y="244396"/>
                </a:lnTo>
                <a:cubicBezTo>
                  <a:pt x="94684" y="245205"/>
                  <a:pt x="94684" y="246017"/>
                  <a:pt x="94639" y="246826"/>
                </a:cubicBezTo>
                <a:lnTo>
                  <a:pt x="94639" y="336012"/>
                </a:lnTo>
                <a:lnTo>
                  <a:pt x="73714" y="336012"/>
                </a:lnTo>
                <a:lnTo>
                  <a:pt x="73714" y="325697"/>
                </a:lnTo>
                <a:lnTo>
                  <a:pt x="73714" y="325697"/>
                </a:lnTo>
                <a:lnTo>
                  <a:pt x="73714" y="245670"/>
                </a:lnTo>
                <a:cubicBezTo>
                  <a:pt x="73187" y="242804"/>
                  <a:pt x="70436" y="240907"/>
                  <a:pt x="67571" y="241435"/>
                </a:cubicBezTo>
                <a:cubicBezTo>
                  <a:pt x="65014" y="241906"/>
                  <a:pt x="63181" y="244168"/>
                  <a:pt x="63251" y="246767"/>
                </a:cubicBezTo>
                <a:lnTo>
                  <a:pt x="63251" y="358004"/>
                </a:lnTo>
                <a:lnTo>
                  <a:pt x="61443" y="358004"/>
                </a:lnTo>
                <a:cubicBezTo>
                  <a:pt x="62538" y="361199"/>
                  <a:pt x="63089" y="364555"/>
                  <a:pt x="63073" y="367934"/>
                </a:cubicBezTo>
                <a:lnTo>
                  <a:pt x="63073" y="420366"/>
                </a:lnTo>
                <a:lnTo>
                  <a:pt x="42029" y="420366"/>
                </a:lnTo>
                <a:lnTo>
                  <a:pt x="42029" y="367934"/>
                </a:lnTo>
                <a:cubicBezTo>
                  <a:pt x="42254" y="365690"/>
                  <a:pt x="41369" y="363476"/>
                  <a:pt x="39658" y="362006"/>
                </a:cubicBezTo>
                <a:cubicBezTo>
                  <a:pt x="35716" y="358538"/>
                  <a:pt x="27802" y="357323"/>
                  <a:pt x="21044" y="357145"/>
                </a:cubicBezTo>
                <a:lnTo>
                  <a:pt x="21459" y="426827"/>
                </a:lnTo>
                <a:lnTo>
                  <a:pt x="70009" y="485484"/>
                </a:lnTo>
                <a:lnTo>
                  <a:pt x="94639" y="497755"/>
                </a:lnTo>
                <a:lnTo>
                  <a:pt x="94639" y="557034"/>
                </a:lnTo>
                <a:lnTo>
                  <a:pt x="73714" y="557034"/>
                </a:lnTo>
                <a:lnTo>
                  <a:pt x="73714" y="510767"/>
                </a:lnTo>
                <a:lnTo>
                  <a:pt x="56730" y="502290"/>
                </a:lnTo>
                <a:lnTo>
                  <a:pt x="563" y="434474"/>
                </a:lnTo>
                <a:lnTo>
                  <a:pt x="0" y="337998"/>
                </a:lnTo>
                <a:lnTo>
                  <a:pt x="9159" y="336812"/>
                </a:lnTo>
                <a:cubicBezTo>
                  <a:pt x="20260" y="335422"/>
                  <a:pt x="31530" y="336433"/>
                  <a:pt x="42207" y="339776"/>
                </a:cubicBezTo>
                <a:lnTo>
                  <a:pt x="42207" y="246945"/>
                </a:lnTo>
                <a:cubicBezTo>
                  <a:pt x="42239" y="232475"/>
                  <a:pt x="53969" y="220758"/>
                  <a:pt x="68438" y="220743"/>
                </a:cubicBezTo>
                <a:cubicBezTo>
                  <a:pt x="70169" y="220746"/>
                  <a:pt x="71896" y="220915"/>
                  <a:pt x="73595" y="221247"/>
                </a:cubicBezTo>
                <a:lnTo>
                  <a:pt x="73595" y="214756"/>
                </a:lnTo>
                <a:cubicBezTo>
                  <a:pt x="73544" y="200301"/>
                  <a:pt x="85220" y="188543"/>
                  <a:pt x="99674" y="188492"/>
                </a:cubicBezTo>
                <a:cubicBezTo>
                  <a:pt x="108856" y="188460"/>
                  <a:pt x="117383" y="193241"/>
                  <a:pt x="122145" y="201092"/>
                </a:cubicBezTo>
                <a:cubicBezTo>
                  <a:pt x="125115" y="199948"/>
                  <a:pt x="128269" y="199358"/>
                  <a:pt x="131452" y="199344"/>
                </a:cubicBezTo>
                <a:cubicBezTo>
                  <a:pt x="146182" y="199599"/>
                  <a:pt x="157917" y="211745"/>
                  <a:pt x="157662" y="226476"/>
                </a:cubicBezTo>
                <a:cubicBezTo>
                  <a:pt x="157662" y="226609"/>
                  <a:pt x="157656" y="226745"/>
                  <a:pt x="157653" y="226879"/>
                </a:cubicBezTo>
                <a:lnTo>
                  <a:pt x="157653" y="241906"/>
                </a:lnTo>
                <a:cubicBezTo>
                  <a:pt x="171764" y="238927"/>
                  <a:pt x="185618" y="247950"/>
                  <a:pt x="188597" y="262061"/>
                </a:cubicBezTo>
                <a:cubicBezTo>
                  <a:pt x="188979" y="263872"/>
                  <a:pt x="189169" y="265722"/>
                  <a:pt x="189160" y="267574"/>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 name="Graphic 97" descr="Study icon">
            <a:extLst>
              <a:ext uri="{FF2B5EF4-FFF2-40B4-BE49-F238E27FC236}">
                <a16:creationId xmlns:a16="http://schemas.microsoft.com/office/drawing/2014/main" id="{36F6BAB3-EB1D-DD1B-29F8-3933106E77FC}"/>
              </a:ext>
            </a:extLst>
          </p:cNvPr>
          <p:cNvSpPr>
            <a:spLocks noChangeAspect="1"/>
          </p:cNvSpPr>
          <p:nvPr/>
        </p:nvSpPr>
        <p:spPr>
          <a:xfrm>
            <a:off x="3850070" y="4115032"/>
            <a:ext cx="447040" cy="446723"/>
          </a:xfrm>
          <a:custGeom>
            <a:avLst/>
            <a:gdLst>
              <a:gd name="connsiteX0" fmla="*/ 438369 w 669676"/>
              <a:gd name="connsiteY0" fmla="*/ 361929 h 669202"/>
              <a:gd name="connsiteX1" fmla="*/ 453189 w 669676"/>
              <a:gd name="connsiteY1" fmla="*/ 376749 h 669202"/>
              <a:gd name="connsiteX2" fmla="*/ 410745 w 669676"/>
              <a:gd name="connsiteY2" fmla="*/ 419193 h 669202"/>
              <a:gd name="connsiteX3" fmla="*/ 395925 w 669676"/>
              <a:gd name="connsiteY3" fmla="*/ 404373 h 669202"/>
              <a:gd name="connsiteX4" fmla="*/ 472336 w 669676"/>
              <a:gd name="connsiteY4" fmla="*/ 480754 h 669202"/>
              <a:gd name="connsiteX5" fmla="*/ 487156 w 669676"/>
              <a:gd name="connsiteY5" fmla="*/ 495574 h 669202"/>
              <a:gd name="connsiteX6" fmla="*/ 529600 w 669676"/>
              <a:gd name="connsiteY6" fmla="*/ 453071 h 669202"/>
              <a:gd name="connsiteX7" fmla="*/ 514780 w 669676"/>
              <a:gd name="connsiteY7" fmla="*/ 438251 h 669202"/>
              <a:gd name="connsiteX8" fmla="*/ 591191 w 669676"/>
              <a:gd name="connsiteY8" fmla="*/ 514721 h 669202"/>
              <a:gd name="connsiteX9" fmla="*/ 548747 w 669676"/>
              <a:gd name="connsiteY9" fmla="*/ 557165 h 669202"/>
              <a:gd name="connsiteX10" fmla="*/ 563567 w 669676"/>
              <a:gd name="connsiteY10" fmla="*/ 571985 h 669202"/>
              <a:gd name="connsiteX11" fmla="*/ 606011 w 669676"/>
              <a:gd name="connsiteY11" fmla="*/ 529541 h 669202"/>
              <a:gd name="connsiteX12" fmla="*/ 476575 w 669676"/>
              <a:gd name="connsiteY12" fmla="*/ 400105 h 669202"/>
              <a:gd name="connsiteX13" fmla="*/ 455353 w 669676"/>
              <a:gd name="connsiteY13" fmla="*/ 421327 h 669202"/>
              <a:gd name="connsiteX14" fmla="*/ 470173 w 669676"/>
              <a:gd name="connsiteY14" fmla="*/ 436146 h 669202"/>
              <a:gd name="connsiteX15" fmla="*/ 491395 w 669676"/>
              <a:gd name="connsiteY15" fmla="*/ 414924 h 669202"/>
              <a:gd name="connsiteX16" fmla="*/ 552986 w 669676"/>
              <a:gd name="connsiteY16" fmla="*/ 476515 h 669202"/>
              <a:gd name="connsiteX17" fmla="*/ 531764 w 669676"/>
              <a:gd name="connsiteY17" fmla="*/ 497737 h 669202"/>
              <a:gd name="connsiteX18" fmla="*/ 546583 w 669676"/>
              <a:gd name="connsiteY18" fmla="*/ 512557 h 669202"/>
              <a:gd name="connsiteX19" fmla="*/ 567805 w 669676"/>
              <a:gd name="connsiteY19" fmla="*/ 491335 h 669202"/>
              <a:gd name="connsiteX20" fmla="*/ 241474 w 669676"/>
              <a:gd name="connsiteY20" fmla="*/ 317647 h 669202"/>
              <a:gd name="connsiteX21" fmla="*/ 29610 w 669676"/>
              <a:gd name="connsiteY21" fmla="*/ 105784 h 669202"/>
              <a:gd name="connsiteX22" fmla="*/ 105784 w 669676"/>
              <a:gd name="connsiteY22" fmla="*/ 29610 h 669202"/>
              <a:gd name="connsiteX23" fmla="*/ 130740 w 669676"/>
              <a:gd name="connsiteY23" fmla="*/ 54566 h 669202"/>
              <a:gd name="connsiteX24" fmla="*/ 88711 w 669676"/>
              <a:gd name="connsiteY24" fmla="*/ 96625 h 669202"/>
              <a:gd name="connsiteX25" fmla="*/ 103531 w 669676"/>
              <a:gd name="connsiteY25" fmla="*/ 111445 h 669202"/>
              <a:gd name="connsiteX26" fmla="*/ 145560 w 669676"/>
              <a:gd name="connsiteY26" fmla="*/ 69357 h 669202"/>
              <a:gd name="connsiteX27" fmla="*/ 168946 w 669676"/>
              <a:gd name="connsiteY27" fmla="*/ 92772 h 669202"/>
              <a:gd name="connsiteX28" fmla="*/ 148198 w 669676"/>
              <a:gd name="connsiteY28" fmla="*/ 113520 h 669202"/>
              <a:gd name="connsiteX29" fmla="*/ 163018 w 669676"/>
              <a:gd name="connsiteY29" fmla="*/ 128339 h 669202"/>
              <a:gd name="connsiteX30" fmla="*/ 183765 w 669676"/>
              <a:gd name="connsiteY30" fmla="*/ 107592 h 669202"/>
              <a:gd name="connsiteX31" fmla="*/ 207151 w 669676"/>
              <a:gd name="connsiteY31" fmla="*/ 131007 h 669202"/>
              <a:gd name="connsiteX32" fmla="*/ 165122 w 669676"/>
              <a:gd name="connsiteY32" fmla="*/ 173006 h 669202"/>
              <a:gd name="connsiteX33" fmla="*/ 179942 w 669676"/>
              <a:gd name="connsiteY33" fmla="*/ 187826 h 669202"/>
              <a:gd name="connsiteX34" fmla="*/ 222000 w 669676"/>
              <a:gd name="connsiteY34" fmla="*/ 145767 h 669202"/>
              <a:gd name="connsiteX35" fmla="*/ 245386 w 669676"/>
              <a:gd name="connsiteY35" fmla="*/ 169183 h 669202"/>
              <a:gd name="connsiteX36" fmla="*/ 224638 w 669676"/>
              <a:gd name="connsiteY36" fmla="*/ 189930 h 669202"/>
              <a:gd name="connsiteX37" fmla="*/ 239458 w 669676"/>
              <a:gd name="connsiteY37" fmla="*/ 204750 h 669202"/>
              <a:gd name="connsiteX38" fmla="*/ 260206 w 669676"/>
              <a:gd name="connsiteY38" fmla="*/ 184003 h 669202"/>
              <a:gd name="connsiteX39" fmla="*/ 283621 w 669676"/>
              <a:gd name="connsiteY39" fmla="*/ 207388 h 669202"/>
              <a:gd name="connsiteX40" fmla="*/ 241563 w 669676"/>
              <a:gd name="connsiteY40" fmla="*/ 249447 h 669202"/>
              <a:gd name="connsiteX41" fmla="*/ 256382 w 669676"/>
              <a:gd name="connsiteY41" fmla="*/ 264266 h 669202"/>
              <a:gd name="connsiteX42" fmla="*/ 298411 w 669676"/>
              <a:gd name="connsiteY42" fmla="*/ 222238 h 669202"/>
              <a:gd name="connsiteX43" fmla="*/ 317736 w 669676"/>
              <a:gd name="connsiteY43" fmla="*/ 241533 h 669202"/>
              <a:gd name="connsiteX44" fmla="*/ 332556 w 669676"/>
              <a:gd name="connsiteY44" fmla="*/ 226713 h 669202"/>
              <a:gd name="connsiteX45" fmla="*/ 105784 w 669676"/>
              <a:gd name="connsiteY45" fmla="*/ 0 h 669202"/>
              <a:gd name="connsiteX46" fmla="*/ 0 w 669676"/>
              <a:gd name="connsiteY46" fmla="*/ 105784 h 669202"/>
              <a:gd name="connsiteX47" fmla="*/ 226683 w 669676"/>
              <a:gd name="connsiteY47" fmla="*/ 332467 h 669202"/>
              <a:gd name="connsiteX48" fmla="*/ 563893 w 669676"/>
              <a:gd name="connsiteY48" fmla="*/ 669202 h 669202"/>
              <a:gd name="connsiteX49" fmla="*/ 319811 w 669676"/>
              <a:gd name="connsiteY49" fmla="*/ 425091 h 669202"/>
              <a:gd name="connsiteX50" fmla="*/ 148939 w 669676"/>
              <a:gd name="connsiteY50" fmla="*/ 596052 h 669202"/>
              <a:gd name="connsiteX51" fmla="*/ 137320 w 669676"/>
              <a:gd name="connsiteY51" fmla="*/ 608263 h 669202"/>
              <a:gd name="connsiteX52" fmla="*/ 21963 w 669676"/>
              <a:gd name="connsiteY52" fmla="*/ 646795 h 669202"/>
              <a:gd name="connsiteX53" fmla="*/ 59546 w 669676"/>
              <a:gd name="connsiteY53" fmla="*/ 528533 h 669202"/>
              <a:gd name="connsiteX54" fmla="*/ 61443 w 669676"/>
              <a:gd name="connsiteY54" fmla="*/ 526992 h 669202"/>
              <a:gd name="connsiteX55" fmla="*/ 576786 w 669676"/>
              <a:gd name="connsiteY55" fmla="*/ 11441 h 669202"/>
              <a:gd name="connsiteX56" fmla="*/ 655124 w 669676"/>
              <a:gd name="connsiteY56" fmla="*/ 89749 h 669202"/>
              <a:gd name="connsiteX57" fmla="*/ 425595 w 669676"/>
              <a:gd name="connsiteY57" fmla="*/ 319278 h 669202"/>
              <a:gd name="connsiteX58" fmla="*/ 669677 w 669676"/>
              <a:gd name="connsiteY58" fmla="*/ 563389 h 669202"/>
              <a:gd name="connsiteX59" fmla="*/ 544005 w 669676"/>
              <a:gd name="connsiteY59" fmla="*/ 73862 h 669202"/>
              <a:gd name="connsiteX60" fmla="*/ 592732 w 669676"/>
              <a:gd name="connsiteY60" fmla="*/ 122589 h 669202"/>
              <a:gd name="connsiteX61" fmla="*/ 625514 w 669676"/>
              <a:gd name="connsiteY61" fmla="*/ 89778 h 669202"/>
              <a:gd name="connsiteX62" fmla="*/ 576786 w 669676"/>
              <a:gd name="connsiteY62" fmla="*/ 41080 h 669202"/>
              <a:gd name="connsiteX63" fmla="*/ 122797 w 669676"/>
              <a:gd name="connsiteY63" fmla="*/ 591013 h 669202"/>
              <a:gd name="connsiteX64" fmla="*/ 76322 w 669676"/>
              <a:gd name="connsiteY64" fmla="*/ 544509 h 669202"/>
              <a:gd name="connsiteX65" fmla="*/ 54270 w 669676"/>
              <a:gd name="connsiteY65" fmla="*/ 613836 h 669202"/>
              <a:gd name="connsiteX66" fmla="*/ 577912 w 669676"/>
              <a:gd name="connsiteY66" fmla="*/ 137528 h 669202"/>
              <a:gd name="connsiteX67" fmla="*/ 529215 w 669676"/>
              <a:gd name="connsiteY67" fmla="*/ 88652 h 669202"/>
              <a:gd name="connsiteX68" fmla="*/ 89660 w 669676"/>
              <a:gd name="connsiteY68" fmla="*/ 528237 h 669202"/>
              <a:gd name="connsiteX69" fmla="*/ 138387 w 669676"/>
              <a:gd name="connsiteY69" fmla="*/ 576934 h 669202"/>
              <a:gd name="connsiteX70" fmla="*/ 334601 w 669676"/>
              <a:gd name="connsiteY70" fmla="*/ 410449 h 669202"/>
              <a:gd name="connsiteX71" fmla="*/ 563893 w 669676"/>
              <a:gd name="connsiteY71" fmla="*/ 639592 h 669202"/>
              <a:gd name="connsiteX72" fmla="*/ 640067 w 669676"/>
              <a:gd name="connsiteY72" fmla="*/ 563419 h 669202"/>
              <a:gd name="connsiteX73" fmla="*/ 410775 w 669676"/>
              <a:gd name="connsiteY73" fmla="*/ 334127 h 66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69676" h="669202">
                <a:moveTo>
                  <a:pt x="438369" y="361929"/>
                </a:moveTo>
                <a:lnTo>
                  <a:pt x="453189" y="376749"/>
                </a:lnTo>
                <a:lnTo>
                  <a:pt x="410745" y="419193"/>
                </a:lnTo>
                <a:lnTo>
                  <a:pt x="395925" y="404373"/>
                </a:lnTo>
                <a:close/>
                <a:moveTo>
                  <a:pt x="472336" y="480754"/>
                </a:moveTo>
                <a:lnTo>
                  <a:pt x="487156" y="495574"/>
                </a:lnTo>
                <a:lnTo>
                  <a:pt x="529600" y="453071"/>
                </a:lnTo>
                <a:lnTo>
                  <a:pt x="514780" y="438251"/>
                </a:lnTo>
                <a:close/>
                <a:moveTo>
                  <a:pt x="591191" y="514721"/>
                </a:moveTo>
                <a:lnTo>
                  <a:pt x="548747" y="557165"/>
                </a:lnTo>
                <a:lnTo>
                  <a:pt x="563567" y="571985"/>
                </a:lnTo>
                <a:lnTo>
                  <a:pt x="606011" y="529541"/>
                </a:lnTo>
                <a:close/>
                <a:moveTo>
                  <a:pt x="476575" y="400105"/>
                </a:moveTo>
                <a:lnTo>
                  <a:pt x="455353" y="421327"/>
                </a:lnTo>
                <a:lnTo>
                  <a:pt x="470173" y="436146"/>
                </a:lnTo>
                <a:lnTo>
                  <a:pt x="491395" y="414924"/>
                </a:lnTo>
                <a:close/>
                <a:moveTo>
                  <a:pt x="552986" y="476515"/>
                </a:moveTo>
                <a:lnTo>
                  <a:pt x="531764" y="497737"/>
                </a:lnTo>
                <a:lnTo>
                  <a:pt x="546583" y="512557"/>
                </a:lnTo>
                <a:lnTo>
                  <a:pt x="567805" y="491335"/>
                </a:lnTo>
                <a:close/>
                <a:moveTo>
                  <a:pt x="241474" y="317647"/>
                </a:moveTo>
                <a:lnTo>
                  <a:pt x="29610" y="105784"/>
                </a:lnTo>
                <a:lnTo>
                  <a:pt x="105784" y="29610"/>
                </a:lnTo>
                <a:lnTo>
                  <a:pt x="130740" y="54566"/>
                </a:lnTo>
                <a:lnTo>
                  <a:pt x="88711" y="96625"/>
                </a:lnTo>
                <a:lnTo>
                  <a:pt x="103531" y="111445"/>
                </a:lnTo>
                <a:lnTo>
                  <a:pt x="145560" y="69357"/>
                </a:lnTo>
                <a:lnTo>
                  <a:pt x="168946" y="92772"/>
                </a:lnTo>
                <a:lnTo>
                  <a:pt x="148198" y="113520"/>
                </a:lnTo>
                <a:lnTo>
                  <a:pt x="163018" y="128339"/>
                </a:lnTo>
                <a:lnTo>
                  <a:pt x="183765" y="107592"/>
                </a:lnTo>
                <a:lnTo>
                  <a:pt x="207151" y="131007"/>
                </a:lnTo>
                <a:lnTo>
                  <a:pt x="165122" y="173006"/>
                </a:lnTo>
                <a:lnTo>
                  <a:pt x="179942" y="187826"/>
                </a:lnTo>
                <a:lnTo>
                  <a:pt x="222000" y="145767"/>
                </a:lnTo>
                <a:lnTo>
                  <a:pt x="245386" y="169183"/>
                </a:lnTo>
                <a:lnTo>
                  <a:pt x="224638" y="189930"/>
                </a:lnTo>
                <a:lnTo>
                  <a:pt x="239458" y="204750"/>
                </a:lnTo>
                <a:lnTo>
                  <a:pt x="260206" y="184003"/>
                </a:lnTo>
                <a:lnTo>
                  <a:pt x="283621" y="207388"/>
                </a:lnTo>
                <a:lnTo>
                  <a:pt x="241563" y="249447"/>
                </a:lnTo>
                <a:lnTo>
                  <a:pt x="256382" y="264266"/>
                </a:lnTo>
                <a:lnTo>
                  <a:pt x="298411" y="222238"/>
                </a:lnTo>
                <a:lnTo>
                  <a:pt x="317736" y="241533"/>
                </a:lnTo>
                <a:lnTo>
                  <a:pt x="332556" y="226713"/>
                </a:lnTo>
                <a:lnTo>
                  <a:pt x="105784" y="0"/>
                </a:lnTo>
                <a:lnTo>
                  <a:pt x="0" y="105784"/>
                </a:lnTo>
                <a:lnTo>
                  <a:pt x="226683" y="332467"/>
                </a:lnTo>
                <a:close/>
                <a:moveTo>
                  <a:pt x="563893" y="669202"/>
                </a:moveTo>
                <a:lnTo>
                  <a:pt x="319811" y="425091"/>
                </a:lnTo>
                <a:lnTo>
                  <a:pt x="148939" y="596052"/>
                </a:lnTo>
                <a:lnTo>
                  <a:pt x="137320" y="608263"/>
                </a:lnTo>
                <a:lnTo>
                  <a:pt x="21963" y="646795"/>
                </a:lnTo>
                <a:lnTo>
                  <a:pt x="59546" y="528533"/>
                </a:lnTo>
                <a:lnTo>
                  <a:pt x="61443" y="526992"/>
                </a:lnTo>
                <a:lnTo>
                  <a:pt x="576786" y="11441"/>
                </a:lnTo>
                <a:lnTo>
                  <a:pt x="655124" y="89749"/>
                </a:lnTo>
                <a:lnTo>
                  <a:pt x="425595" y="319278"/>
                </a:lnTo>
                <a:lnTo>
                  <a:pt x="669677" y="563389"/>
                </a:lnTo>
                <a:close/>
                <a:moveTo>
                  <a:pt x="544005" y="73862"/>
                </a:moveTo>
                <a:lnTo>
                  <a:pt x="592732" y="122589"/>
                </a:lnTo>
                <a:lnTo>
                  <a:pt x="625514" y="89778"/>
                </a:lnTo>
                <a:lnTo>
                  <a:pt x="576786" y="41080"/>
                </a:lnTo>
                <a:close/>
                <a:moveTo>
                  <a:pt x="122797" y="591013"/>
                </a:moveTo>
                <a:lnTo>
                  <a:pt x="76322" y="544509"/>
                </a:lnTo>
                <a:lnTo>
                  <a:pt x="54270" y="613836"/>
                </a:lnTo>
                <a:close/>
                <a:moveTo>
                  <a:pt x="577912" y="137528"/>
                </a:moveTo>
                <a:lnTo>
                  <a:pt x="529215" y="88652"/>
                </a:lnTo>
                <a:lnTo>
                  <a:pt x="89660" y="528237"/>
                </a:lnTo>
                <a:lnTo>
                  <a:pt x="138387" y="576934"/>
                </a:lnTo>
                <a:close/>
                <a:moveTo>
                  <a:pt x="334601" y="410449"/>
                </a:moveTo>
                <a:lnTo>
                  <a:pt x="563893" y="639592"/>
                </a:lnTo>
                <a:lnTo>
                  <a:pt x="640067" y="563419"/>
                </a:lnTo>
                <a:lnTo>
                  <a:pt x="410775" y="334127"/>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 name="Graphic 104" descr="Computer icon&#10;">
            <a:extLst>
              <a:ext uri="{FF2B5EF4-FFF2-40B4-BE49-F238E27FC236}">
                <a16:creationId xmlns:a16="http://schemas.microsoft.com/office/drawing/2014/main" id="{E57747E1-F76D-0657-E8DB-F085552C1814}"/>
              </a:ext>
            </a:extLst>
          </p:cNvPr>
          <p:cNvSpPr>
            <a:spLocks noChangeAspect="1"/>
          </p:cNvSpPr>
          <p:nvPr/>
        </p:nvSpPr>
        <p:spPr>
          <a:xfrm>
            <a:off x="4552378" y="4173678"/>
            <a:ext cx="428164" cy="329433"/>
          </a:xfrm>
          <a:custGeom>
            <a:avLst/>
            <a:gdLst>
              <a:gd name="connsiteX0" fmla="*/ 641400 w 641400"/>
              <a:gd name="connsiteY0" fmla="*/ 0 h 493498"/>
              <a:gd name="connsiteX1" fmla="*/ 0 w 641400"/>
              <a:gd name="connsiteY1" fmla="*/ 0 h 493498"/>
              <a:gd name="connsiteX2" fmla="*/ 0 w 641400"/>
              <a:gd name="connsiteY2" fmla="*/ 420615 h 493498"/>
              <a:gd name="connsiteX3" fmla="*/ 301464 w 641400"/>
              <a:gd name="connsiteY3" fmla="*/ 420615 h 493498"/>
              <a:gd name="connsiteX4" fmla="*/ 232967 w 641400"/>
              <a:gd name="connsiteY4" fmla="*/ 492817 h 493498"/>
              <a:gd name="connsiteX5" fmla="*/ 410805 w 641400"/>
              <a:gd name="connsiteY5" fmla="*/ 493499 h 493498"/>
              <a:gd name="connsiteX6" fmla="*/ 333327 w 641400"/>
              <a:gd name="connsiteY6" fmla="*/ 420615 h 493498"/>
              <a:gd name="connsiteX7" fmla="*/ 641400 w 641400"/>
              <a:gd name="connsiteY7" fmla="*/ 420615 h 493498"/>
              <a:gd name="connsiteX8" fmla="*/ 281487 w 641400"/>
              <a:gd name="connsiteY8" fmla="*/ 472070 h 493498"/>
              <a:gd name="connsiteX9" fmla="*/ 317321 w 641400"/>
              <a:gd name="connsiteY9" fmla="*/ 434279 h 493498"/>
              <a:gd name="connsiteX10" fmla="*/ 357720 w 641400"/>
              <a:gd name="connsiteY10" fmla="*/ 472484 h 493498"/>
              <a:gd name="connsiteX11" fmla="*/ 620475 w 641400"/>
              <a:gd name="connsiteY11" fmla="*/ 399660 h 493498"/>
              <a:gd name="connsiteX12" fmla="*/ 20926 w 641400"/>
              <a:gd name="connsiteY12" fmla="*/ 399660 h 493498"/>
              <a:gd name="connsiteX13" fmla="*/ 20926 w 641400"/>
              <a:gd name="connsiteY13" fmla="*/ 20926 h 493498"/>
              <a:gd name="connsiteX14" fmla="*/ 620475 w 641400"/>
              <a:gd name="connsiteY14" fmla="*/ 20926 h 493498"/>
              <a:gd name="connsiteX15" fmla="*/ 483481 w 641400"/>
              <a:gd name="connsiteY15" fmla="*/ 126027 h 493498"/>
              <a:gd name="connsiteX16" fmla="*/ 157920 w 641400"/>
              <a:gd name="connsiteY16" fmla="*/ 126027 h 493498"/>
              <a:gd name="connsiteX17" fmla="*/ 157920 w 641400"/>
              <a:gd name="connsiteY17" fmla="*/ 146953 h 493498"/>
              <a:gd name="connsiteX18" fmla="*/ 483481 w 641400"/>
              <a:gd name="connsiteY18" fmla="*/ 146953 h 493498"/>
              <a:gd name="connsiteX19" fmla="*/ 483481 w 641400"/>
              <a:gd name="connsiteY19" fmla="*/ 199534 h 493498"/>
              <a:gd name="connsiteX20" fmla="*/ 157920 w 641400"/>
              <a:gd name="connsiteY20" fmla="*/ 199534 h 493498"/>
              <a:gd name="connsiteX21" fmla="*/ 157920 w 641400"/>
              <a:gd name="connsiteY21" fmla="*/ 220548 h 493498"/>
              <a:gd name="connsiteX22" fmla="*/ 483481 w 641400"/>
              <a:gd name="connsiteY22" fmla="*/ 220548 h 493498"/>
              <a:gd name="connsiteX23" fmla="*/ 483481 w 641400"/>
              <a:gd name="connsiteY23" fmla="*/ 273069 h 493498"/>
              <a:gd name="connsiteX24" fmla="*/ 157920 w 641400"/>
              <a:gd name="connsiteY24" fmla="*/ 273069 h 493498"/>
              <a:gd name="connsiteX25" fmla="*/ 157920 w 641400"/>
              <a:gd name="connsiteY25" fmla="*/ 293995 h 493498"/>
              <a:gd name="connsiteX26" fmla="*/ 483481 w 641400"/>
              <a:gd name="connsiteY26" fmla="*/ 293995 h 493498"/>
              <a:gd name="connsiteX27" fmla="*/ 588672 w 641400"/>
              <a:gd name="connsiteY27" fmla="*/ 52521 h 493498"/>
              <a:gd name="connsiteX28" fmla="*/ 52729 w 641400"/>
              <a:gd name="connsiteY28" fmla="*/ 52521 h 493498"/>
              <a:gd name="connsiteX29" fmla="*/ 52729 w 641400"/>
              <a:gd name="connsiteY29" fmla="*/ 366701 h 493498"/>
              <a:gd name="connsiteX30" fmla="*/ 588672 w 641400"/>
              <a:gd name="connsiteY30" fmla="*/ 366701 h 493498"/>
              <a:gd name="connsiteX31" fmla="*/ 567746 w 641400"/>
              <a:gd name="connsiteY31" fmla="*/ 345657 h 493498"/>
              <a:gd name="connsiteX32" fmla="*/ 73654 w 641400"/>
              <a:gd name="connsiteY32" fmla="*/ 345657 h 493498"/>
              <a:gd name="connsiteX33" fmla="*/ 73654 w 641400"/>
              <a:gd name="connsiteY33" fmla="*/ 73447 h 493498"/>
              <a:gd name="connsiteX34" fmla="*/ 567746 w 641400"/>
              <a:gd name="connsiteY34" fmla="*/ 73447 h 49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1400" h="493498">
                <a:moveTo>
                  <a:pt x="641400" y="0"/>
                </a:moveTo>
                <a:lnTo>
                  <a:pt x="0" y="0"/>
                </a:lnTo>
                <a:lnTo>
                  <a:pt x="0" y="420615"/>
                </a:lnTo>
                <a:lnTo>
                  <a:pt x="301464" y="420615"/>
                </a:lnTo>
                <a:lnTo>
                  <a:pt x="232967" y="492817"/>
                </a:lnTo>
                <a:lnTo>
                  <a:pt x="410805" y="493499"/>
                </a:lnTo>
                <a:lnTo>
                  <a:pt x="333327" y="420615"/>
                </a:lnTo>
                <a:lnTo>
                  <a:pt x="641400" y="420615"/>
                </a:lnTo>
                <a:close/>
                <a:moveTo>
                  <a:pt x="281487" y="472070"/>
                </a:moveTo>
                <a:lnTo>
                  <a:pt x="317321" y="434279"/>
                </a:lnTo>
                <a:lnTo>
                  <a:pt x="357720" y="472484"/>
                </a:lnTo>
                <a:close/>
                <a:moveTo>
                  <a:pt x="620475" y="399660"/>
                </a:moveTo>
                <a:lnTo>
                  <a:pt x="20926" y="399660"/>
                </a:lnTo>
                <a:lnTo>
                  <a:pt x="20926" y="20926"/>
                </a:lnTo>
                <a:lnTo>
                  <a:pt x="620475" y="20926"/>
                </a:lnTo>
                <a:close/>
                <a:moveTo>
                  <a:pt x="483481" y="126027"/>
                </a:moveTo>
                <a:lnTo>
                  <a:pt x="157920" y="126027"/>
                </a:lnTo>
                <a:lnTo>
                  <a:pt x="157920" y="146953"/>
                </a:lnTo>
                <a:lnTo>
                  <a:pt x="483481" y="146953"/>
                </a:lnTo>
                <a:close/>
                <a:moveTo>
                  <a:pt x="483481" y="199534"/>
                </a:moveTo>
                <a:lnTo>
                  <a:pt x="157920" y="199534"/>
                </a:lnTo>
                <a:lnTo>
                  <a:pt x="157920" y="220548"/>
                </a:lnTo>
                <a:lnTo>
                  <a:pt x="483481" y="220548"/>
                </a:lnTo>
                <a:close/>
                <a:moveTo>
                  <a:pt x="483481" y="273069"/>
                </a:moveTo>
                <a:lnTo>
                  <a:pt x="157920" y="273069"/>
                </a:lnTo>
                <a:lnTo>
                  <a:pt x="157920" y="293995"/>
                </a:lnTo>
                <a:lnTo>
                  <a:pt x="483481" y="293995"/>
                </a:lnTo>
                <a:close/>
                <a:moveTo>
                  <a:pt x="588672" y="52521"/>
                </a:moveTo>
                <a:lnTo>
                  <a:pt x="52729" y="52521"/>
                </a:lnTo>
                <a:lnTo>
                  <a:pt x="52729" y="366701"/>
                </a:lnTo>
                <a:lnTo>
                  <a:pt x="588672" y="366701"/>
                </a:lnTo>
                <a:close/>
                <a:moveTo>
                  <a:pt x="567746" y="345657"/>
                </a:moveTo>
                <a:lnTo>
                  <a:pt x="73654" y="345657"/>
                </a:lnTo>
                <a:lnTo>
                  <a:pt x="73654" y="73447"/>
                </a:lnTo>
                <a:lnTo>
                  <a:pt x="567746" y="73447"/>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 name="Graphic 119" descr="Sustainability icon">
            <a:extLst>
              <a:ext uri="{FF2B5EF4-FFF2-40B4-BE49-F238E27FC236}">
                <a16:creationId xmlns:a16="http://schemas.microsoft.com/office/drawing/2014/main" id="{9142E00A-08C3-97C5-6570-039B13D633F6}"/>
              </a:ext>
            </a:extLst>
          </p:cNvPr>
          <p:cNvSpPr>
            <a:spLocks noChangeAspect="1"/>
          </p:cNvSpPr>
          <p:nvPr/>
        </p:nvSpPr>
        <p:spPr>
          <a:xfrm>
            <a:off x="5232363" y="4113693"/>
            <a:ext cx="448868" cy="449402"/>
          </a:xfrm>
          <a:custGeom>
            <a:avLst/>
            <a:gdLst>
              <a:gd name="connsiteX0" fmla="*/ 570106 w 672416"/>
              <a:gd name="connsiteY0" fmla="*/ 173522 h 673215"/>
              <a:gd name="connsiteX1" fmla="*/ 553034 w 672416"/>
              <a:gd name="connsiteY1" fmla="*/ 185792 h 673215"/>
              <a:gd name="connsiteX2" fmla="*/ 486914 w 672416"/>
              <a:gd name="connsiteY2" fmla="*/ 596443 h 673215"/>
              <a:gd name="connsiteX3" fmla="*/ 314880 w 672416"/>
              <a:gd name="connsiteY3" fmla="*/ 652171 h 673215"/>
              <a:gd name="connsiteX4" fmla="*/ 314880 w 672416"/>
              <a:gd name="connsiteY4" fmla="*/ 652171 h 673215"/>
              <a:gd name="connsiteX5" fmla="*/ 314880 w 672416"/>
              <a:gd name="connsiteY5" fmla="*/ 515829 h 673215"/>
              <a:gd name="connsiteX6" fmla="*/ 484537 w 672416"/>
              <a:gd name="connsiteY6" fmla="*/ 515829 h 673215"/>
              <a:gd name="connsiteX7" fmla="*/ 484537 w 672416"/>
              <a:gd name="connsiteY7" fmla="*/ 494904 h 673215"/>
              <a:gd name="connsiteX8" fmla="*/ 314821 w 672416"/>
              <a:gd name="connsiteY8" fmla="*/ 494904 h 673215"/>
              <a:gd name="connsiteX9" fmla="*/ 314821 w 672416"/>
              <a:gd name="connsiteY9" fmla="*/ 369202 h 673215"/>
              <a:gd name="connsiteX10" fmla="*/ 405962 w 672416"/>
              <a:gd name="connsiteY10" fmla="*/ 369202 h 673215"/>
              <a:gd name="connsiteX11" fmla="*/ 405962 w 672416"/>
              <a:gd name="connsiteY11" fmla="*/ 348277 h 673215"/>
              <a:gd name="connsiteX12" fmla="*/ 314821 w 672416"/>
              <a:gd name="connsiteY12" fmla="*/ 348277 h 673215"/>
              <a:gd name="connsiteX13" fmla="*/ 314821 w 672416"/>
              <a:gd name="connsiteY13" fmla="*/ 64092 h 673215"/>
              <a:gd name="connsiteX14" fmla="*/ 314821 w 672416"/>
              <a:gd name="connsiteY14" fmla="*/ 64092 h 673215"/>
              <a:gd name="connsiteX15" fmla="*/ 314821 w 672416"/>
              <a:gd name="connsiteY15" fmla="*/ 43167 h 673215"/>
              <a:gd name="connsiteX16" fmla="*/ 307707 w 672416"/>
              <a:gd name="connsiteY16" fmla="*/ 43167 h 673215"/>
              <a:gd name="connsiteX17" fmla="*/ 307707 w 672416"/>
              <a:gd name="connsiteY17" fmla="*/ 43167 h 673215"/>
              <a:gd name="connsiteX18" fmla="*/ 296978 w 672416"/>
              <a:gd name="connsiteY18" fmla="*/ 43671 h 673215"/>
              <a:gd name="connsiteX19" fmla="*/ 528 w 672416"/>
              <a:gd name="connsiteY19" fmla="*/ 376262 h 673215"/>
              <a:gd name="connsiteX20" fmla="*/ 296978 w 672416"/>
              <a:gd name="connsiteY20" fmla="*/ 672711 h 673215"/>
              <a:gd name="connsiteX21" fmla="*/ 307707 w 672416"/>
              <a:gd name="connsiteY21" fmla="*/ 673215 h 673215"/>
              <a:gd name="connsiteX22" fmla="*/ 307707 w 672416"/>
              <a:gd name="connsiteY22" fmla="*/ 673215 h 673215"/>
              <a:gd name="connsiteX23" fmla="*/ 314821 w 672416"/>
              <a:gd name="connsiteY23" fmla="*/ 673215 h 673215"/>
              <a:gd name="connsiteX24" fmla="*/ 629895 w 672416"/>
              <a:gd name="connsiteY24" fmla="*/ 358212 h 673215"/>
              <a:gd name="connsiteX25" fmla="*/ 570106 w 672416"/>
              <a:gd name="connsiteY25" fmla="*/ 173522 h 673215"/>
              <a:gd name="connsiteX26" fmla="*/ 672037 w 672416"/>
              <a:gd name="connsiteY26" fmla="*/ 211549 h 673215"/>
              <a:gd name="connsiteX27" fmla="*/ 656624 w 672416"/>
              <a:gd name="connsiteY27" fmla="*/ 278001 h 673215"/>
              <a:gd name="connsiteX28" fmla="*/ 642857 w 672416"/>
              <a:gd name="connsiteY28" fmla="*/ 283440 h 673215"/>
              <a:gd name="connsiteX29" fmla="*/ 637418 w 672416"/>
              <a:gd name="connsiteY29" fmla="*/ 269672 h 673215"/>
              <a:gd name="connsiteX30" fmla="*/ 610327 w 672416"/>
              <a:gd name="connsiteY30" fmla="*/ 118274 h 673215"/>
              <a:gd name="connsiteX31" fmla="*/ 456883 w 672416"/>
              <a:gd name="connsiteY31" fmla="*/ 26391 h 673215"/>
              <a:gd name="connsiteX32" fmla="*/ 453919 w 672416"/>
              <a:gd name="connsiteY32" fmla="*/ 202183 h 673215"/>
              <a:gd name="connsiteX33" fmla="*/ 567854 w 672416"/>
              <a:gd name="connsiteY33" fmla="*/ 305388 h 673215"/>
              <a:gd name="connsiteX34" fmla="*/ 576260 w 672416"/>
              <a:gd name="connsiteY34" fmla="*/ 317564 h 673215"/>
              <a:gd name="connsiteX35" fmla="*/ 566342 w 672416"/>
              <a:gd name="connsiteY35" fmla="*/ 326136 h 673215"/>
              <a:gd name="connsiteX36" fmla="*/ 564801 w 672416"/>
              <a:gd name="connsiteY36" fmla="*/ 326136 h 673215"/>
              <a:gd name="connsiteX37" fmla="*/ 500216 w 672416"/>
              <a:gd name="connsiteY37" fmla="*/ 304084 h 673215"/>
              <a:gd name="connsiteX38" fmla="*/ 432757 w 672416"/>
              <a:gd name="connsiteY38" fmla="*/ 202598 h 673215"/>
              <a:gd name="connsiteX39" fmla="*/ 436550 w 672416"/>
              <a:gd name="connsiteY39" fmla="*/ 9941 h 673215"/>
              <a:gd name="connsiteX40" fmla="*/ 447517 w 672416"/>
              <a:gd name="connsiteY40" fmla="*/ 12 h 673215"/>
              <a:gd name="connsiteX41" fmla="*/ 451044 w 672416"/>
              <a:gd name="connsiteY41" fmla="*/ 842 h 673215"/>
              <a:gd name="connsiteX42" fmla="*/ 455846 w 672416"/>
              <a:gd name="connsiteY42" fmla="*/ 2116 h 673215"/>
              <a:gd name="connsiteX43" fmla="*/ 621442 w 672416"/>
              <a:gd name="connsiteY43" fmla="*/ 100816 h 673215"/>
              <a:gd name="connsiteX44" fmla="*/ 672037 w 672416"/>
              <a:gd name="connsiteY44" fmla="*/ 211549 h 673215"/>
              <a:gd name="connsiteX45" fmla="*/ 219203 w 672416"/>
              <a:gd name="connsiteY45" fmla="*/ 80127 h 673215"/>
              <a:gd name="connsiteX46" fmla="*/ 173647 w 672416"/>
              <a:gd name="connsiteY46" fmla="*/ 137599 h 673215"/>
              <a:gd name="connsiteX47" fmla="*/ 141666 w 672416"/>
              <a:gd name="connsiteY47" fmla="*/ 211697 h 673215"/>
              <a:gd name="connsiteX48" fmla="*/ 59861 w 672416"/>
              <a:gd name="connsiteY48" fmla="*/ 211697 h 673215"/>
              <a:gd name="connsiteX49" fmla="*/ 219203 w 672416"/>
              <a:gd name="connsiteY49" fmla="*/ 80127 h 673215"/>
              <a:gd name="connsiteX50" fmla="*/ 293895 w 672416"/>
              <a:gd name="connsiteY50" fmla="*/ 211816 h 673215"/>
              <a:gd name="connsiteX51" fmla="*/ 163659 w 672416"/>
              <a:gd name="connsiteY51" fmla="*/ 211816 h 673215"/>
              <a:gd name="connsiteX52" fmla="*/ 293895 w 672416"/>
              <a:gd name="connsiteY52" fmla="*/ 65159 h 673215"/>
              <a:gd name="connsiteX53" fmla="*/ 48924 w 672416"/>
              <a:gd name="connsiteY53" fmla="*/ 232771 h 673215"/>
              <a:gd name="connsiteX54" fmla="*/ 135916 w 672416"/>
              <a:gd name="connsiteY54" fmla="*/ 232771 h 673215"/>
              <a:gd name="connsiteX55" fmla="*/ 120770 w 672416"/>
              <a:gd name="connsiteY55" fmla="*/ 348366 h 673215"/>
              <a:gd name="connsiteX56" fmla="*/ 20944 w 672416"/>
              <a:gd name="connsiteY56" fmla="*/ 348366 h 673215"/>
              <a:gd name="connsiteX57" fmla="*/ 48924 w 672416"/>
              <a:gd name="connsiteY57" fmla="*/ 232742 h 673215"/>
              <a:gd name="connsiteX58" fmla="*/ 293895 w 672416"/>
              <a:gd name="connsiteY58" fmla="*/ 348366 h 673215"/>
              <a:gd name="connsiteX59" fmla="*/ 141666 w 672416"/>
              <a:gd name="connsiteY59" fmla="*/ 348366 h 673215"/>
              <a:gd name="connsiteX60" fmla="*/ 157464 w 672416"/>
              <a:gd name="connsiteY60" fmla="*/ 232771 h 673215"/>
              <a:gd name="connsiteX61" fmla="*/ 293806 w 672416"/>
              <a:gd name="connsiteY61" fmla="*/ 232771 h 673215"/>
              <a:gd name="connsiteX62" fmla="*/ 21004 w 672416"/>
              <a:gd name="connsiteY62" fmla="*/ 369202 h 673215"/>
              <a:gd name="connsiteX63" fmla="*/ 120770 w 672416"/>
              <a:gd name="connsiteY63" fmla="*/ 369202 h 673215"/>
              <a:gd name="connsiteX64" fmla="*/ 138910 w 672416"/>
              <a:gd name="connsiteY64" fmla="*/ 494755 h 673215"/>
              <a:gd name="connsiteX65" fmla="*/ 54467 w 672416"/>
              <a:gd name="connsiteY65" fmla="*/ 494755 h 673215"/>
              <a:gd name="connsiteX66" fmla="*/ 21004 w 672416"/>
              <a:gd name="connsiteY66" fmla="*/ 369202 h 673215"/>
              <a:gd name="connsiteX67" fmla="*/ 66619 w 672416"/>
              <a:gd name="connsiteY67" fmla="*/ 515829 h 673215"/>
              <a:gd name="connsiteX68" fmla="*/ 145430 w 672416"/>
              <a:gd name="connsiteY68" fmla="*/ 515829 h 673215"/>
              <a:gd name="connsiteX69" fmla="*/ 173647 w 672416"/>
              <a:gd name="connsiteY69" fmla="*/ 578813 h 673215"/>
              <a:gd name="connsiteX70" fmla="*/ 219085 w 672416"/>
              <a:gd name="connsiteY70" fmla="*/ 636314 h 673215"/>
              <a:gd name="connsiteX71" fmla="*/ 66619 w 672416"/>
              <a:gd name="connsiteY71" fmla="*/ 515829 h 673215"/>
              <a:gd name="connsiteX72" fmla="*/ 293895 w 672416"/>
              <a:gd name="connsiteY72" fmla="*/ 651401 h 673215"/>
              <a:gd name="connsiteX73" fmla="*/ 167453 w 672416"/>
              <a:gd name="connsiteY73" fmla="*/ 515829 h 673215"/>
              <a:gd name="connsiteX74" fmla="*/ 293895 w 672416"/>
              <a:gd name="connsiteY74" fmla="*/ 515829 h 673215"/>
              <a:gd name="connsiteX75" fmla="*/ 293895 w 672416"/>
              <a:gd name="connsiteY75" fmla="*/ 494904 h 673215"/>
              <a:gd name="connsiteX76" fmla="*/ 160517 w 672416"/>
              <a:gd name="connsiteY76" fmla="*/ 494904 h 673215"/>
              <a:gd name="connsiteX77" fmla="*/ 141577 w 672416"/>
              <a:gd name="connsiteY77" fmla="*/ 369350 h 673215"/>
              <a:gd name="connsiteX78" fmla="*/ 293806 w 672416"/>
              <a:gd name="connsiteY78" fmla="*/ 369350 h 67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72416" h="673215">
                <a:moveTo>
                  <a:pt x="570106" y="173522"/>
                </a:moveTo>
                <a:lnTo>
                  <a:pt x="553034" y="185792"/>
                </a:lnTo>
                <a:cubicBezTo>
                  <a:pt x="648174" y="317449"/>
                  <a:pt x="618570" y="501303"/>
                  <a:pt x="486914" y="596443"/>
                </a:cubicBezTo>
                <a:cubicBezTo>
                  <a:pt x="436844" y="632624"/>
                  <a:pt x="376655" y="652124"/>
                  <a:pt x="314880" y="652171"/>
                </a:cubicBezTo>
                <a:lnTo>
                  <a:pt x="314880" y="652171"/>
                </a:lnTo>
                <a:lnTo>
                  <a:pt x="314880" y="515829"/>
                </a:lnTo>
                <a:lnTo>
                  <a:pt x="484537" y="515829"/>
                </a:lnTo>
                <a:lnTo>
                  <a:pt x="484537" y="494904"/>
                </a:lnTo>
                <a:lnTo>
                  <a:pt x="314821" y="494904"/>
                </a:lnTo>
                <a:lnTo>
                  <a:pt x="314821" y="369202"/>
                </a:lnTo>
                <a:lnTo>
                  <a:pt x="405962" y="369202"/>
                </a:lnTo>
                <a:lnTo>
                  <a:pt x="405962" y="348277"/>
                </a:lnTo>
                <a:lnTo>
                  <a:pt x="314821" y="348277"/>
                </a:lnTo>
                <a:lnTo>
                  <a:pt x="314821" y="64092"/>
                </a:lnTo>
                <a:lnTo>
                  <a:pt x="314821" y="64092"/>
                </a:lnTo>
                <a:lnTo>
                  <a:pt x="314821" y="43167"/>
                </a:lnTo>
                <a:cubicBezTo>
                  <a:pt x="312449" y="43167"/>
                  <a:pt x="310078" y="43167"/>
                  <a:pt x="307707" y="43167"/>
                </a:cubicBezTo>
                <a:lnTo>
                  <a:pt x="307707" y="43167"/>
                </a:lnTo>
                <a:cubicBezTo>
                  <a:pt x="304121" y="43167"/>
                  <a:pt x="300534" y="43345"/>
                  <a:pt x="296978" y="43671"/>
                </a:cubicBezTo>
                <a:cubicBezTo>
                  <a:pt x="123273" y="53651"/>
                  <a:pt x="-9452" y="202557"/>
                  <a:pt x="528" y="376262"/>
                </a:cubicBezTo>
                <a:cubicBezTo>
                  <a:pt x="9707" y="536029"/>
                  <a:pt x="137210" y="663532"/>
                  <a:pt x="296978" y="672711"/>
                </a:cubicBezTo>
                <a:cubicBezTo>
                  <a:pt x="300534" y="673037"/>
                  <a:pt x="304121" y="673215"/>
                  <a:pt x="307707" y="673215"/>
                </a:cubicBezTo>
                <a:lnTo>
                  <a:pt x="307707" y="673215"/>
                </a:lnTo>
                <a:cubicBezTo>
                  <a:pt x="310078" y="673215"/>
                  <a:pt x="312449" y="673215"/>
                  <a:pt x="314821" y="673215"/>
                </a:cubicBezTo>
                <a:cubicBezTo>
                  <a:pt x="488811" y="673236"/>
                  <a:pt x="629875" y="532205"/>
                  <a:pt x="629895" y="358212"/>
                </a:cubicBezTo>
                <a:cubicBezTo>
                  <a:pt x="629904" y="291890"/>
                  <a:pt x="608979" y="227258"/>
                  <a:pt x="570106" y="173522"/>
                </a:cubicBezTo>
                <a:close/>
                <a:moveTo>
                  <a:pt x="672037" y="211549"/>
                </a:moveTo>
                <a:cubicBezTo>
                  <a:pt x="670407" y="234369"/>
                  <a:pt x="665205" y="256794"/>
                  <a:pt x="656624" y="278001"/>
                </a:cubicBezTo>
                <a:cubicBezTo>
                  <a:pt x="654324" y="283304"/>
                  <a:pt x="648159" y="285740"/>
                  <a:pt x="642857" y="283440"/>
                </a:cubicBezTo>
                <a:cubicBezTo>
                  <a:pt x="637554" y="281140"/>
                  <a:pt x="635118" y="274975"/>
                  <a:pt x="637418" y="269672"/>
                </a:cubicBezTo>
                <a:cubicBezTo>
                  <a:pt x="639344" y="265227"/>
                  <a:pt x="681877" y="164007"/>
                  <a:pt x="610327" y="118274"/>
                </a:cubicBezTo>
                <a:cubicBezTo>
                  <a:pt x="548084" y="78556"/>
                  <a:pt x="482432" y="40944"/>
                  <a:pt x="456883" y="26391"/>
                </a:cubicBezTo>
                <a:cubicBezTo>
                  <a:pt x="455609" y="57601"/>
                  <a:pt x="453060" y="130692"/>
                  <a:pt x="453919" y="202183"/>
                </a:cubicBezTo>
                <a:cubicBezTo>
                  <a:pt x="454719" y="287604"/>
                  <a:pt x="566846" y="305181"/>
                  <a:pt x="567854" y="305388"/>
                </a:cubicBezTo>
                <a:cubicBezTo>
                  <a:pt x="573539" y="306429"/>
                  <a:pt x="577303" y="311882"/>
                  <a:pt x="576260" y="317564"/>
                </a:cubicBezTo>
                <a:cubicBezTo>
                  <a:pt x="575376" y="322395"/>
                  <a:pt x="571250" y="325961"/>
                  <a:pt x="566342" y="326136"/>
                </a:cubicBezTo>
                <a:cubicBezTo>
                  <a:pt x="565829" y="326180"/>
                  <a:pt x="565314" y="326180"/>
                  <a:pt x="564801" y="326136"/>
                </a:cubicBezTo>
                <a:cubicBezTo>
                  <a:pt x="542254" y="322200"/>
                  <a:pt x="520463" y="314760"/>
                  <a:pt x="500216" y="304084"/>
                </a:cubicBezTo>
                <a:cubicBezTo>
                  <a:pt x="456527" y="280698"/>
                  <a:pt x="433231" y="245605"/>
                  <a:pt x="432757" y="202598"/>
                </a:cubicBezTo>
                <a:cubicBezTo>
                  <a:pt x="431749" y="108107"/>
                  <a:pt x="436491" y="10830"/>
                  <a:pt x="436550" y="9941"/>
                </a:cubicBezTo>
                <a:cubicBezTo>
                  <a:pt x="436853" y="4179"/>
                  <a:pt x="441752" y="-257"/>
                  <a:pt x="447517" y="12"/>
                </a:cubicBezTo>
                <a:cubicBezTo>
                  <a:pt x="448732" y="87"/>
                  <a:pt x="449924" y="368"/>
                  <a:pt x="451044" y="842"/>
                </a:cubicBezTo>
                <a:cubicBezTo>
                  <a:pt x="452725" y="871"/>
                  <a:pt x="454373" y="1309"/>
                  <a:pt x="455846" y="2116"/>
                </a:cubicBezTo>
                <a:cubicBezTo>
                  <a:pt x="456705" y="2590"/>
                  <a:pt x="541801" y="50014"/>
                  <a:pt x="621442" y="100816"/>
                </a:cubicBezTo>
                <a:cubicBezTo>
                  <a:pt x="657810" y="123757"/>
                  <a:pt x="675268" y="162110"/>
                  <a:pt x="672037" y="211549"/>
                </a:cubicBezTo>
                <a:close/>
                <a:moveTo>
                  <a:pt x="219203" y="80127"/>
                </a:moveTo>
                <a:cubicBezTo>
                  <a:pt x="201121" y="96798"/>
                  <a:pt x="185751" y="116189"/>
                  <a:pt x="173647" y="137599"/>
                </a:cubicBezTo>
                <a:cubicBezTo>
                  <a:pt x="160262" y="161030"/>
                  <a:pt x="149535" y="185884"/>
                  <a:pt x="141666" y="211697"/>
                </a:cubicBezTo>
                <a:lnTo>
                  <a:pt x="59861" y="211697"/>
                </a:lnTo>
                <a:cubicBezTo>
                  <a:pt x="95413" y="150096"/>
                  <a:pt x="151988" y="103381"/>
                  <a:pt x="219203" y="80127"/>
                </a:cubicBezTo>
                <a:close/>
                <a:moveTo>
                  <a:pt x="293895" y="211816"/>
                </a:moveTo>
                <a:lnTo>
                  <a:pt x="163659" y="211816"/>
                </a:lnTo>
                <a:cubicBezTo>
                  <a:pt x="190334" y="130307"/>
                  <a:pt x="238202" y="73340"/>
                  <a:pt x="293895" y="65159"/>
                </a:cubicBezTo>
                <a:close/>
                <a:moveTo>
                  <a:pt x="48924" y="232771"/>
                </a:moveTo>
                <a:lnTo>
                  <a:pt x="135916" y="232771"/>
                </a:lnTo>
                <a:cubicBezTo>
                  <a:pt x="126407" y="270585"/>
                  <a:pt x="121325" y="309378"/>
                  <a:pt x="120770" y="348366"/>
                </a:cubicBezTo>
                <a:lnTo>
                  <a:pt x="20944" y="348366"/>
                </a:lnTo>
                <a:cubicBezTo>
                  <a:pt x="22240" y="308314"/>
                  <a:pt x="31764" y="268955"/>
                  <a:pt x="48924" y="232742"/>
                </a:cubicBezTo>
                <a:close/>
                <a:moveTo>
                  <a:pt x="293895" y="348366"/>
                </a:moveTo>
                <a:lnTo>
                  <a:pt x="141666" y="348366"/>
                </a:lnTo>
                <a:cubicBezTo>
                  <a:pt x="142242" y="309336"/>
                  <a:pt x="147546" y="270523"/>
                  <a:pt x="157464" y="232771"/>
                </a:cubicBezTo>
                <a:lnTo>
                  <a:pt x="293806" y="232771"/>
                </a:lnTo>
                <a:close/>
                <a:moveTo>
                  <a:pt x="21004" y="369202"/>
                </a:moveTo>
                <a:lnTo>
                  <a:pt x="120770" y="369202"/>
                </a:lnTo>
                <a:cubicBezTo>
                  <a:pt x="121447" y="411655"/>
                  <a:pt x="127543" y="453847"/>
                  <a:pt x="138910" y="494755"/>
                </a:cubicBezTo>
                <a:lnTo>
                  <a:pt x="54467" y="494755"/>
                </a:lnTo>
                <a:cubicBezTo>
                  <a:pt x="34021" y="455951"/>
                  <a:pt x="22583" y="413036"/>
                  <a:pt x="21004" y="369202"/>
                </a:cubicBezTo>
                <a:close/>
                <a:moveTo>
                  <a:pt x="66619" y="515829"/>
                </a:moveTo>
                <a:lnTo>
                  <a:pt x="145430" y="515829"/>
                </a:lnTo>
                <a:cubicBezTo>
                  <a:pt x="152765" y="537691"/>
                  <a:pt x="162215" y="558786"/>
                  <a:pt x="173647" y="578813"/>
                </a:cubicBezTo>
                <a:cubicBezTo>
                  <a:pt x="185712" y="600225"/>
                  <a:pt x="201043" y="619624"/>
                  <a:pt x="219085" y="636314"/>
                </a:cubicBezTo>
                <a:cubicBezTo>
                  <a:pt x="156133" y="614490"/>
                  <a:pt x="102405" y="572032"/>
                  <a:pt x="66619" y="515829"/>
                </a:cubicBezTo>
                <a:close/>
                <a:moveTo>
                  <a:pt x="293895" y="651401"/>
                </a:moveTo>
                <a:cubicBezTo>
                  <a:pt x="240751" y="643605"/>
                  <a:pt x="194632" y="591380"/>
                  <a:pt x="167453" y="515829"/>
                </a:cubicBezTo>
                <a:lnTo>
                  <a:pt x="293895" y="515829"/>
                </a:lnTo>
                <a:close/>
                <a:moveTo>
                  <a:pt x="293895" y="494904"/>
                </a:moveTo>
                <a:lnTo>
                  <a:pt x="160517" y="494904"/>
                </a:lnTo>
                <a:cubicBezTo>
                  <a:pt x="148636" y="454084"/>
                  <a:pt x="142267" y="411859"/>
                  <a:pt x="141577" y="369350"/>
                </a:cubicBezTo>
                <a:lnTo>
                  <a:pt x="293806" y="369350"/>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 name="Graphic 21" descr="Debate icon">
            <a:extLst>
              <a:ext uri="{FF2B5EF4-FFF2-40B4-BE49-F238E27FC236}">
                <a16:creationId xmlns:a16="http://schemas.microsoft.com/office/drawing/2014/main" id="{43D58E7C-8C0F-5D6E-BA16-DDE3657B4C5A}"/>
              </a:ext>
            </a:extLst>
          </p:cNvPr>
          <p:cNvSpPr>
            <a:spLocks noChangeAspect="1"/>
          </p:cNvSpPr>
          <p:nvPr/>
        </p:nvSpPr>
        <p:spPr>
          <a:xfrm>
            <a:off x="5914802" y="4124703"/>
            <a:ext cx="427589" cy="427384"/>
          </a:xfrm>
          <a:custGeom>
            <a:avLst/>
            <a:gdLst>
              <a:gd name="connsiteX0" fmla="*/ 264616 w 640539"/>
              <a:gd name="connsiteY0" fmla="*/ 224194 h 640231"/>
              <a:gd name="connsiteX1" fmla="*/ 261652 w 640539"/>
              <a:gd name="connsiteY1" fmla="*/ 224194 h 640231"/>
              <a:gd name="connsiteX2" fmla="*/ 261652 w 640539"/>
              <a:gd name="connsiteY2" fmla="*/ 421208 h 640231"/>
              <a:gd name="connsiteX3" fmla="*/ 329052 w 640539"/>
              <a:gd name="connsiteY3" fmla="*/ 421208 h 640231"/>
              <a:gd name="connsiteX4" fmla="*/ 388702 w 640539"/>
              <a:gd name="connsiteY4" fmla="*/ 361825 h 640231"/>
              <a:gd name="connsiteX5" fmla="*/ 355016 w 640539"/>
              <a:gd name="connsiteY5" fmla="*/ 308074 h 640231"/>
              <a:gd name="connsiteX6" fmla="*/ 365568 w 640539"/>
              <a:gd name="connsiteY6" fmla="*/ 276685 h 640231"/>
              <a:gd name="connsiteX7" fmla="*/ 313254 w 640539"/>
              <a:gd name="connsiteY7" fmla="*/ 224342 h 640231"/>
              <a:gd name="connsiteX8" fmla="*/ 264616 w 640539"/>
              <a:gd name="connsiteY8" fmla="*/ 224342 h 640231"/>
              <a:gd name="connsiteX9" fmla="*/ 361567 w 640539"/>
              <a:gd name="connsiteY9" fmla="*/ 361484 h 640231"/>
              <a:gd name="connsiteX10" fmla="*/ 328963 w 640539"/>
              <a:gd name="connsiteY10" fmla="*/ 394088 h 640231"/>
              <a:gd name="connsiteX11" fmla="*/ 288505 w 640539"/>
              <a:gd name="connsiteY11" fmla="*/ 394088 h 640231"/>
              <a:gd name="connsiteX12" fmla="*/ 288505 w 640539"/>
              <a:gd name="connsiteY12" fmla="*/ 328881 h 640231"/>
              <a:gd name="connsiteX13" fmla="*/ 328934 w 640539"/>
              <a:gd name="connsiteY13" fmla="*/ 328881 h 640231"/>
              <a:gd name="connsiteX14" fmla="*/ 361567 w 640539"/>
              <a:gd name="connsiteY14" fmla="*/ 361455 h 640231"/>
              <a:gd name="connsiteX15" fmla="*/ 361567 w 640539"/>
              <a:gd name="connsiteY15" fmla="*/ 361484 h 640231"/>
              <a:gd name="connsiteX16" fmla="*/ 338478 w 640539"/>
              <a:gd name="connsiteY16" fmla="*/ 276537 h 640231"/>
              <a:gd name="connsiteX17" fmla="*/ 313254 w 640539"/>
              <a:gd name="connsiteY17" fmla="*/ 301909 h 640231"/>
              <a:gd name="connsiteX18" fmla="*/ 288505 w 640539"/>
              <a:gd name="connsiteY18" fmla="*/ 301909 h 640231"/>
              <a:gd name="connsiteX19" fmla="*/ 288505 w 640539"/>
              <a:gd name="connsiteY19" fmla="*/ 251166 h 640231"/>
              <a:gd name="connsiteX20" fmla="*/ 313136 w 640539"/>
              <a:gd name="connsiteY20" fmla="*/ 251166 h 640231"/>
              <a:gd name="connsiteX21" fmla="*/ 338478 w 640539"/>
              <a:gd name="connsiteY21" fmla="*/ 276537 h 640231"/>
              <a:gd name="connsiteX22" fmla="*/ 236636 w 640539"/>
              <a:gd name="connsiteY22" fmla="*/ 420675 h 640231"/>
              <a:gd name="connsiteX23" fmla="*/ 236636 w 640539"/>
              <a:gd name="connsiteY23" fmla="*/ 279234 h 640231"/>
              <a:gd name="connsiteX24" fmla="*/ 181595 w 640539"/>
              <a:gd name="connsiteY24" fmla="*/ 224194 h 640231"/>
              <a:gd name="connsiteX25" fmla="*/ 126555 w 640539"/>
              <a:gd name="connsiteY25" fmla="*/ 279234 h 640231"/>
              <a:gd name="connsiteX26" fmla="*/ 126555 w 640539"/>
              <a:gd name="connsiteY26" fmla="*/ 420675 h 640231"/>
              <a:gd name="connsiteX27" fmla="*/ 153527 w 640539"/>
              <a:gd name="connsiteY27" fmla="*/ 420675 h 640231"/>
              <a:gd name="connsiteX28" fmla="*/ 153527 w 640539"/>
              <a:gd name="connsiteY28" fmla="*/ 327339 h 640231"/>
              <a:gd name="connsiteX29" fmla="*/ 209664 w 640539"/>
              <a:gd name="connsiteY29" fmla="*/ 327339 h 640231"/>
              <a:gd name="connsiteX30" fmla="*/ 209664 w 640539"/>
              <a:gd name="connsiteY30" fmla="*/ 420675 h 640231"/>
              <a:gd name="connsiteX31" fmla="*/ 153645 w 640539"/>
              <a:gd name="connsiteY31" fmla="*/ 301434 h 640231"/>
              <a:gd name="connsiteX32" fmla="*/ 153645 w 640539"/>
              <a:gd name="connsiteY32" fmla="*/ 279234 h 640231"/>
              <a:gd name="connsiteX33" fmla="*/ 181714 w 640539"/>
              <a:gd name="connsiteY33" fmla="*/ 251166 h 640231"/>
              <a:gd name="connsiteX34" fmla="*/ 209782 w 640539"/>
              <a:gd name="connsiteY34" fmla="*/ 279234 h 640231"/>
              <a:gd name="connsiteX35" fmla="*/ 209782 w 640539"/>
              <a:gd name="connsiteY35" fmla="*/ 301434 h 640231"/>
              <a:gd name="connsiteX36" fmla="*/ 399920 w 640539"/>
              <a:gd name="connsiteY36" fmla="*/ 371769 h 640231"/>
              <a:gd name="connsiteX37" fmla="*/ 399920 w 640539"/>
              <a:gd name="connsiteY37" fmla="*/ 277071 h 640231"/>
              <a:gd name="connsiteX38" fmla="*/ 454576 w 640539"/>
              <a:gd name="connsiteY38" fmla="*/ 222415 h 640231"/>
              <a:gd name="connsiteX39" fmla="*/ 509231 w 640539"/>
              <a:gd name="connsiteY39" fmla="*/ 277071 h 640231"/>
              <a:gd name="connsiteX40" fmla="*/ 482259 w 640539"/>
              <a:gd name="connsiteY40" fmla="*/ 277071 h 640231"/>
              <a:gd name="connsiteX41" fmla="*/ 455468 w 640539"/>
              <a:gd name="connsiteY41" fmla="*/ 248466 h 640231"/>
              <a:gd name="connsiteX42" fmla="*/ 426863 w 640539"/>
              <a:gd name="connsiteY42" fmla="*/ 275260 h 640231"/>
              <a:gd name="connsiteX43" fmla="*/ 426863 w 640539"/>
              <a:gd name="connsiteY43" fmla="*/ 277071 h 640231"/>
              <a:gd name="connsiteX44" fmla="*/ 426863 w 640539"/>
              <a:gd name="connsiteY44" fmla="*/ 371769 h 640231"/>
              <a:gd name="connsiteX45" fmla="*/ 453654 w 640539"/>
              <a:gd name="connsiteY45" fmla="*/ 400374 h 640231"/>
              <a:gd name="connsiteX46" fmla="*/ 482259 w 640539"/>
              <a:gd name="connsiteY46" fmla="*/ 373580 h 640231"/>
              <a:gd name="connsiteX47" fmla="*/ 482259 w 640539"/>
              <a:gd name="connsiteY47" fmla="*/ 371769 h 640231"/>
              <a:gd name="connsiteX48" fmla="*/ 509231 w 640539"/>
              <a:gd name="connsiteY48" fmla="*/ 371769 h 640231"/>
              <a:gd name="connsiteX49" fmla="*/ 454576 w 640539"/>
              <a:gd name="connsiteY49" fmla="*/ 426425 h 640231"/>
              <a:gd name="connsiteX50" fmla="*/ 399920 w 640539"/>
              <a:gd name="connsiteY50" fmla="*/ 371769 h 640231"/>
              <a:gd name="connsiteX51" fmla="*/ 459614 w 640539"/>
              <a:gd name="connsiteY51" fmla="*/ 55100 h 640231"/>
              <a:gd name="connsiteX52" fmla="*/ 421972 w 640539"/>
              <a:gd name="connsiteY52" fmla="*/ 38413 h 640231"/>
              <a:gd name="connsiteX53" fmla="*/ 427900 w 640539"/>
              <a:gd name="connsiteY53" fmla="*/ 18258 h 640231"/>
              <a:gd name="connsiteX54" fmla="*/ 470552 w 640539"/>
              <a:gd name="connsiteY54" fmla="*/ 37138 h 640231"/>
              <a:gd name="connsiteX55" fmla="*/ 541242 w 640539"/>
              <a:gd name="connsiteY55" fmla="*/ 88326 h 640231"/>
              <a:gd name="connsiteX56" fmla="*/ 500813 w 640539"/>
              <a:gd name="connsiteY56" fmla="*/ 55722 h 640231"/>
              <a:gd name="connsiteX57" fmla="*/ 490025 w 640539"/>
              <a:gd name="connsiteY57" fmla="*/ 73714 h 640231"/>
              <a:gd name="connsiteX58" fmla="*/ 525889 w 640539"/>
              <a:gd name="connsiteY58" fmla="*/ 102790 h 640231"/>
              <a:gd name="connsiteX59" fmla="*/ 595719 w 640539"/>
              <a:gd name="connsiteY59" fmla="*/ 156764 h 640231"/>
              <a:gd name="connsiteX60" fmla="*/ 565546 w 640539"/>
              <a:gd name="connsiteY60" fmla="*/ 114290 h 640231"/>
              <a:gd name="connsiteX61" fmla="*/ 550252 w 640539"/>
              <a:gd name="connsiteY61" fmla="*/ 128576 h 640231"/>
              <a:gd name="connsiteX62" fmla="*/ 576928 w 640539"/>
              <a:gd name="connsiteY62" fmla="*/ 166278 h 640231"/>
              <a:gd name="connsiteX63" fmla="*/ 393637 w 640539"/>
              <a:gd name="connsiteY63" fmla="*/ 8181 h 640231"/>
              <a:gd name="connsiteX64" fmla="*/ 341945 w 640539"/>
              <a:gd name="connsiteY64" fmla="*/ 326 h 640231"/>
              <a:gd name="connsiteX65" fmla="*/ 341945 w 640539"/>
              <a:gd name="connsiteY65" fmla="*/ 21281 h 640231"/>
              <a:gd name="connsiteX66" fmla="*/ 387887 w 640539"/>
              <a:gd name="connsiteY66" fmla="*/ 28217 h 640231"/>
              <a:gd name="connsiteX67" fmla="*/ 607783 w 640539"/>
              <a:gd name="connsiteY67" fmla="*/ 236613 h 640231"/>
              <a:gd name="connsiteX68" fmla="*/ 628323 w 640539"/>
              <a:gd name="connsiteY68" fmla="*/ 232256 h 640231"/>
              <a:gd name="connsiteX69" fmla="*/ 612199 w 640539"/>
              <a:gd name="connsiteY69" fmla="*/ 188271 h 640231"/>
              <a:gd name="connsiteX70" fmla="*/ 593526 w 640539"/>
              <a:gd name="connsiteY70" fmla="*/ 197785 h 640231"/>
              <a:gd name="connsiteX71" fmla="*/ 607783 w 640539"/>
              <a:gd name="connsiteY71" fmla="*/ 236613 h 640231"/>
              <a:gd name="connsiteX72" fmla="*/ 636118 w 640539"/>
              <a:gd name="connsiteY72" fmla="*/ 267082 h 640231"/>
              <a:gd name="connsiteX73" fmla="*/ 615637 w 640539"/>
              <a:gd name="connsiteY73" fmla="*/ 271439 h 640231"/>
              <a:gd name="connsiteX74" fmla="*/ 368494 w 640539"/>
              <a:gd name="connsiteY74" fmla="*/ 615172 h 640231"/>
              <a:gd name="connsiteX75" fmla="*/ 143894 w 640539"/>
              <a:gd name="connsiteY75" fmla="*/ 561670 h 640231"/>
              <a:gd name="connsiteX76" fmla="*/ 123413 w 640539"/>
              <a:gd name="connsiteY76" fmla="*/ 572370 h 640231"/>
              <a:gd name="connsiteX77" fmla="*/ 123413 w 640539"/>
              <a:gd name="connsiteY77" fmla="*/ 572370 h 640231"/>
              <a:gd name="connsiteX78" fmla="*/ 65408 w 640539"/>
              <a:gd name="connsiteY78" fmla="*/ 599579 h 640231"/>
              <a:gd name="connsiteX79" fmla="*/ 86660 w 640539"/>
              <a:gd name="connsiteY79" fmla="*/ 517122 h 640231"/>
              <a:gd name="connsiteX80" fmla="*/ 86660 w 640539"/>
              <a:gd name="connsiteY80" fmla="*/ 517122 h 640231"/>
              <a:gd name="connsiteX81" fmla="*/ 88646 w 640539"/>
              <a:gd name="connsiteY81" fmla="*/ 509326 h 640231"/>
              <a:gd name="connsiteX82" fmla="*/ 130856 w 640539"/>
              <a:gd name="connsiteY82" fmla="*/ 88330 h 640231"/>
              <a:gd name="connsiteX83" fmla="*/ 306378 w 640539"/>
              <a:gd name="connsiteY83" fmla="*/ 21074 h 640231"/>
              <a:gd name="connsiteX84" fmla="*/ 306378 w 640539"/>
              <a:gd name="connsiteY84" fmla="*/ 0 h 640231"/>
              <a:gd name="connsiteX85" fmla="*/ 300 w 640539"/>
              <a:gd name="connsiteY85" fmla="*/ 333549 h 640231"/>
              <a:gd name="connsiteX86" fmla="*/ 65912 w 640539"/>
              <a:gd name="connsiteY86" fmla="*/ 514365 h 640231"/>
              <a:gd name="connsiteX87" fmla="*/ 34227 w 640539"/>
              <a:gd name="connsiteY87" fmla="*/ 637577 h 640231"/>
              <a:gd name="connsiteX88" fmla="*/ 143064 w 640539"/>
              <a:gd name="connsiteY88" fmla="*/ 586567 h 640231"/>
              <a:gd name="connsiteX89" fmla="*/ 586908 w 640539"/>
              <a:gd name="connsiteY89" fmla="*/ 497456 h 640231"/>
              <a:gd name="connsiteX90" fmla="*/ 636118 w 640539"/>
              <a:gd name="connsiteY90" fmla="*/ 267082 h 64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40539" h="640231">
                <a:moveTo>
                  <a:pt x="264616" y="224194"/>
                </a:moveTo>
                <a:lnTo>
                  <a:pt x="261652" y="224194"/>
                </a:lnTo>
                <a:lnTo>
                  <a:pt x="261652" y="421208"/>
                </a:lnTo>
                <a:lnTo>
                  <a:pt x="329052" y="421208"/>
                </a:lnTo>
                <a:cubicBezTo>
                  <a:pt x="361922" y="421282"/>
                  <a:pt x="388628" y="394695"/>
                  <a:pt x="388702" y="361825"/>
                </a:cubicBezTo>
                <a:cubicBezTo>
                  <a:pt x="388752" y="338920"/>
                  <a:pt x="375651" y="318015"/>
                  <a:pt x="355016" y="308074"/>
                </a:cubicBezTo>
                <a:cubicBezTo>
                  <a:pt x="361872" y="299046"/>
                  <a:pt x="365577" y="288020"/>
                  <a:pt x="365568" y="276685"/>
                </a:cubicBezTo>
                <a:cubicBezTo>
                  <a:pt x="365550" y="247796"/>
                  <a:pt x="342144" y="224375"/>
                  <a:pt x="313254" y="224342"/>
                </a:cubicBezTo>
                <a:lnTo>
                  <a:pt x="264616" y="224342"/>
                </a:lnTo>
                <a:close/>
                <a:moveTo>
                  <a:pt x="361567" y="361484"/>
                </a:moveTo>
                <a:cubicBezTo>
                  <a:pt x="361567" y="379490"/>
                  <a:pt x="346969" y="394088"/>
                  <a:pt x="328963" y="394088"/>
                </a:cubicBezTo>
                <a:lnTo>
                  <a:pt x="288505" y="394088"/>
                </a:lnTo>
                <a:lnTo>
                  <a:pt x="288505" y="328881"/>
                </a:lnTo>
                <a:lnTo>
                  <a:pt x="328934" y="328881"/>
                </a:lnTo>
                <a:cubicBezTo>
                  <a:pt x="346940" y="328863"/>
                  <a:pt x="361549" y="343449"/>
                  <a:pt x="361567" y="361455"/>
                </a:cubicBezTo>
                <a:cubicBezTo>
                  <a:pt x="361567" y="361464"/>
                  <a:pt x="361567" y="361475"/>
                  <a:pt x="361567" y="361484"/>
                </a:cubicBezTo>
                <a:close/>
                <a:moveTo>
                  <a:pt x="338478" y="276537"/>
                </a:moveTo>
                <a:cubicBezTo>
                  <a:pt x="338463" y="290486"/>
                  <a:pt x="327203" y="301811"/>
                  <a:pt x="313254" y="301909"/>
                </a:cubicBezTo>
                <a:lnTo>
                  <a:pt x="288505" y="301909"/>
                </a:lnTo>
                <a:lnTo>
                  <a:pt x="288505" y="251166"/>
                </a:lnTo>
                <a:lnTo>
                  <a:pt x="313136" y="251166"/>
                </a:lnTo>
                <a:cubicBezTo>
                  <a:pt x="327137" y="251184"/>
                  <a:pt x="338478" y="262536"/>
                  <a:pt x="338478" y="276537"/>
                </a:cubicBezTo>
                <a:close/>
                <a:moveTo>
                  <a:pt x="236636" y="420675"/>
                </a:moveTo>
                <a:lnTo>
                  <a:pt x="236636" y="279234"/>
                </a:lnTo>
                <a:cubicBezTo>
                  <a:pt x="236636" y="248836"/>
                  <a:pt x="211994" y="224194"/>
                  <a:pt x="181595" y="224194"/>
                </a:cubicBezTo>
                <a:cubicBezTo>
                  <a:pt x="151197" y="224194"/>
                  <a:pt x="126555" y="248836"/>
                  <a:pt x="126555" y="279234"/>
                </a:cubicBezTo>
                <a:lnTo>
                  <a:pt x="126555" y="420675"/>
                </a:lnTo>
                <a:lnTo>
                  <a:pt x="153527" y="420675"/>
                </a:lnTo>
                <a:lnTo>
                  <a:pt x="153527" y="327339"/>
                </a:lnTo>
                <a:lnTo>
                  <a:pt x="209664" y="327339"/>
                </a:lnTo>
                <a:lnTo>
                  <a:pt x="209664" y="420675"/>
                </a:lnTo>
                <a:close/>
                <a:moveTo>
                  <a:pt x="153645" y="301434"/>
                </a:moveTo>
                <a:lnTo>
                  <a:pt x="153645" y="279234"/>
                </a:lnTo>
                <a:cubicBezTo>
                  <a:pt x="153645" y="263733"/>
                  <a:pt x="166212" y="251166"/>
                  <a:pt x="181714" y="251166"/>
                </a:cubicBezTo>
                <a:cubicBezTo>
                  <a:pt x="197215" y="251166"/>
                  <a:pt x="209782" y="263733"/>
                  <a:pt x="209782" y="279234"/>
                </a:cubicBezTo>
                <a:lnTo>
                  <a:pt x="209782" y="301434"/>
                </a:lnTo>
                <a:close/>
                <a:moveTo>
                  <a:pt x="399920" y="371769"/>
                </a:moveTo>
                <a:lnTo>
                  <a:pt x="399920" y="277071"/>
                </a:lnTo>
                <a:cubicBezTo>
                  <a:pt x="399920" y="246886"/>
                  <a:pt x="424391" y="222415"/>
                  <a:pt x="454576" y="222415"/>
                </a:cubicBezTo>
                <a:cubicBezTo>
                  <a:pt x="484761" y="222415"/>
                  <a:pt x="509231" y="246886"/>
                  <a:pt x="509231" y="277071"/>
                </a:cubicBezTo>
                <a:lnTo>
                  <a:pt x="482259" y="277071"/>
                </a:lnTo>
                <a:cubicBezTo>
                  <a:pt x="482760" y="261774"/>
                  <a:pt x="470765" y="248967"/>
                  <a:pt x="455468" y="248466"/>
                </a:cubicBezTo>
                <a:cubicBezTo>
                  <a:pt x="440171" y="247965"/>
                  <a:pt x="427364" y="259960"/>
                  <a:pt x="426863" y="275260"/>
                </a:cubicBezTo>
                <a:cubicBezTo>
                  <a:pt x="426842" y="275861"/>
                  <a:pt x="426842" y="276466"/>
                  <a:pt x="426863" y="277071"/>
                </a:cubicBezTo>
                <a:lnTo>
                  <a:pt x="426863" y="371769"/>
                </a:lnTo>
                <a:cubicBezTo>
                  <a:pt x="426362" y="387066"/>
                  <a:pt x="438357" y="399873"/>
                  <a:pt x="453654" y="400374"/>
                </a:cubicBezTo>
                <a:cubicBezTo>
                  <a:pt x="468951" y="400875"/>
                  <a:pt x="481758" y="388880"/>
                  <a:pt x="482259" y="373580"/>
                </a:cubicBezTo>
                <a:cubicBezTo>
                  <a:pt x="482280" y="372979"/>
                  <a:pt x="482280" y="372374"/>
                  <a:pt x="482259" y="371769"/>
                </a:cubicBezTo>
                <a:lnTo>
                  <a:pt x="509231" y="371769"/>
                </a:lnTo>
                <a:cubicBezTo>
                  <a:pt x="509231" y="401954"/>
                  <a:pt x="484761" y="426425"/>
                  <a:pt x="454576" y="426425"/>
                </a:cubicBezTo>
                <a:cubicBezTo>
                  <a:pt x="424391" y="426425"/>
                  <a:pt x="399920" y="401954"/>
                  <a:pt x="399920" y="371769"/>
                </a:cubicBezTo>
                <a:close/>
                <a:moveTo>
                  <a:pt x="459614" y="55100"/>
                </a:moveTo>
                <a:cubicBezTo>
                  <a:pt x="447462" y="48686"/>
                  <a:pt x="434886" y="43110"/>
                  <a:pt x="421972" y="38413"/>
                </a:cubicBezTo>
                <a:lnTo>
                  <a:pt x="427900" y="18258"/>
                </a:lnTo>
                <a:cubicBezTo>
                  <a:pt x="442560" y="23497"/>
                  <a:pt x="456817" y="29808"/>
                  <a:pt x="470552" y="37138"/>
                </a:cubicBezTo>
                <a:close/>
                <a:moveTo>
                  <a:pt x="541242" y="88326"/>
                </a:moveTo>
                <a:cubicBezTo>
                  <a:pt x="528663" y="76391"/>
                  <a:pt x="515141" y="65488"/>
                  <a:pt x="500813" y="55722"/>
                </a:cubicBezTo>
                <a:lnTo>
                  <a:pt x="490025" y="73714"/>
                </a:lnTo>
                <a:cubicBezTo>
                  <a:pt x="502704" y="82476"/>
                  <a:pt x="514694" y="92197"/>
                  <a:pt x="525889" y="102790"/>
                </a:cubicBezTo>
                <a:close/>
                <a:moveTo>
                  <a:pt x="595719" y="156764"/>
                </a:moveTo>
                <a:cubicBezTo>
                  <a:pt x="586842" y="141803"/>
                  <a:pt x="576750" y="127597"/>
                  <a:pt x="565546" y="114290"/>
                </a:cubicBezTo>
                <a:lnTo>
                  <a:pt x="550252" y="128576"/>
                </a:lnTo>
                <a:cubicBezTo>
                  <a:pt x="560093" y="140445"/>
                  <a:pt x="569011" y="153049"/>
                  <a:pt x="576928" y="166278"/>
                </a:cubicBezTo>
                <a:close/>
                <a:moveTo>
                  <a:pt x="393637" y="8181"/>
                </a:moveTo>
                <a:cubicBezTo>
                  <a:pt x="376650" y="4151"/>
                  <a:pt x="359362" y="1524"/>
                  <a:pt x="341945" y="326"/>
                </a:cubicBezTo>
                <a:lnTo>
                  <a:pt x="341945" y="21281"/>
                </a:lnTo>
                <a:cubicBezTo>
                  <a:pt x="357417" y="22392"/>
                  <a:pt x="372776" y="24711"/>
                  <a:pt x="387887" y="28217"/>
                </a:cubicBezTo>
                <a:close/>
                <a:moveTo>
                  <a:pt x="607783" y="236613"/>
                </a:moveTo>
                <a:lnTo>
                  <a:pt x="628323" y="232256"/>
                </a:lnTo>
                <a:cubicBezTo>
                  <a:pt x="624046" y="217214"/>
                  <a:pt x="618657" y="202512"/>
                  <a:pt x="612199" y="188271"/>
                </a:cubicBezTo>
                <a:lnTo>
                  <a:pt x="593526" y="197785"/>
                </a:lnTo>
                <a:cubicBezTo>
                  <a:pt x="599161" y="210388"/>
                  <a:pt x="603924" y="223361"/>
                  <a:pt x="607783" y="236613"/>
                </a:cubicBezTo>
                <a:close/>
                <a:moveTo>
                  <a:pt x="636118" y="267082"/>
                </a:moveTo>
                <a:lnTo>
                  <a:pt x="615637" y="271439"/>
                </a:lnTo>
                <a:cubicBezTo>
                  <a:pt x="642310" y="434605"/>
                  <a:pt x="531659" y="588500"/>
                  <a:pt x="368494" y="615172"/>
                </a:cubicBezTo>
                <a:cubicBezTo>
                  <a:pt x="289486" y="628089"/>
                  <a:pt x="208594" y="608821"/>
                  <a:pt x="143894" y="561670"/>
                </a:cubicBezTo>
                <a:lnTo>
                  <a:pt x="123413" y="572370"/>
                </a:lnTo>
                <a:lnTo>
                  <a:pt x="123413" y="572370"/>
                </a:lnTo>
                <a:lnTo>
                  <a:pt x="65408" y="599579"/>
                </a:lnTo>
                <a:lnTo>
                  <a:pt x="86660" y="517122"/>
                </a:lnTo>
                <a:lnTo>
                  <a:pt x="86660" y="517122"/>
                </a:lnTo>
                <a:lnTo>
                  <a:pt x="88646" y="509326"/>
                </a:lnTo>
                <a:cubicBezTo>
                  <a:pt x="-15953" y="381414"/>
                  <a:pt x="2945" y="192929"/>
                  <a:pt x="130856" y="88330"/>
                </a:cubicBezTo>
                <a:cubicBezTo>
                  <a:pt x="180619" y="47637"/>
                  <a:pt x="242164" y="24054"/>
                  <a:pt x="306378" y="21074"/>
                </a:cubicBezTo>
                <a:lnTo>
                  <a:pt x="306378" y="0"/>
                </a:lnTo>
                <a:cubicBezTo>
                  <a:pt x="129750" y="7586"/>
                  <a:pt x="-7285" y="156920"/>
                  <a:pt x="300" y="333549"/>
                </a:cubicBezTo>
                <a:cubicBezTo>
                  <a:pt x="3116" y="399121"/>
                  <a:pt x="26021" y="462244"/>
                  <a:pt x="65912" y="514365"/>
                </a:cubicBezTo>
                <a:lnTo>
                  <a:pt x="34227" y="637577"/>
                </a:lnTo>
                <a:lnTo>
                  <a:pt x="143064" y="586567"/>
                </a:lnTo>
                <a:cubicBezTo>
                  <a:pt x="290236" y="684523"/>
                  <a:pt x="488952" y="644628"/>
                  <a:pt x="586908" y="497456"/>
                </a:cubicBezTo>
                <a:cubicBezTo>
                  <a:pt x="631998" y="429712"/>
                  <a:pt x="649595" y="347337"/>
                  <a:pt x="636118" y="267082"/>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Graphic 22" descr="Green Spaces icon">
            <a:extLst>
              <a:ext uri="{FF2B5EF4-FFF2-40B4-BE49-F238E27FC236}">
                <a16:creationId xmlns:a16="http://schemas.microsoft.com/office/drawing/2014/main" id="{BEC3FFC4-4AF8-2A81-5583-5D4C6A93231D}"/>
              </a:ext>
            </a:extLst>
          </p:cNvPr>
          <p:cNvSpPr>
            <a:spLocks noChangeAspect="1"/>
          </p:cNvSpPr>
          <p:nvPr/>
        </p:nvSpPr>
        <p:spPr>
          <a:xfrm>
            <a:off x="6564368" y="4156427"/>
            <a:ext cx="388533" cy="442753"/>
          </a:xfrm>
          <a:custGeom>
            <a:avLst/>
            <a:gdLst>
              <a:gd name="connsiteX0" fmla="*/ 465104 w 582032"/>
              <a:gd name="connsiteY0" fmla="*/ 218868 h 663254"/>
              <a:gd name="connsiteX1" fmla="*/ 459582 w 582032"/>
              <a:gd name="connsiteY1" fmla="*/ 35314 h 663254"/>
              <a:gd name="connsiteX2" fmla="*/ 291713 w 582032"/>
              <a:gd name="connsiteY2" fmla="*/ 26685 h 663254"/>
              <a:gd name="connsiteX3" fmla="*/ 109687 w 582032"/>
              <a:gd name="connsiteY3" fmla="*/ 51276 h 663254"/>
              <a:gd name="connsiteX4" fmla="*/ 118173 w 582032"/>
              <a:gd name="connsiteY4" fmla="*/ 218750 h 663254"/>
              <a:gd name="connsiteX5" fmla="*/ 0 w 582032"/>
              <a:gd name="connsiteY5" fmla="*/ 346200 h 663254"/>
              <a:gd name="connsiteX6" fmla="*/ 129851 w 582032"/>
              <a:gd name="connsiteY6" fmla="*/ 474124 h 663254"/>
              <a:gd name="connsiteX7" fmla="*/ 452211 w 582032"/>
              <a:gd name="connsiteY7" fmla="*/ 474124 h 663254"/>
              <a:gd name="connsiteX8" fmla="*/ 582032 w 582032"/>
              <a:gd name="connsiteY8" fmla="*/ 346200 h 663254"/>
              <a:gd name="connsiteX9" fmla="*/ 465104 w 582032"/>
              <a:gd name="connsiteY9" fmla="*/ 218868 h 663254"/>
              <a:gd name="connsiteX10" fmla="*/ 452211 w 582032"/>
              <a:gd name="connsiteY10" fmla="*/ 453021 h 663254"/>
              <a:gd name="connsiteX11" fmla="*/ 302175 w 582032"/>
              <a:gd name="connsiteY11" fmla="*/ 453021 h 663254"/>
              <a:gd name="connsiteX12" fmla="*/ 302175 w 582032"/>
              <a:gd name="connsiteY12" fmla="*/ 416772 h 663254"/>
              <a:gd name="connsiteX13" fmla="*/ 436295 w 582032"/>
              <a:gd name="connsiteY13" fmla="*/ 282653 h 663254"/>
              <a:gd name="connsiteX14" fmla="*/ 421475 w 582032"/>
              <a:gd name="connsiteY14" fmla="*/ 267833 h 663254"/>
              <a:gd name="connsiteX15" fmla="*/ 302146 w 582032"/>
              <a:gd name="connsiteY15" fmla="*/ 387162 h 663254"/>
              <a:gd name="connsiteX16" fmla="*/ 302146 w 582032"/>
              <a:gd name="connsiteY16" fmla="*/ 95331 h 663254"/>
              <a:gd name="connsiteX17" fmla="*/ 281191 w 582032"/>
              <a:gd name="connsiteY17" fmla="*/ 95331 h 663254"/>
              <a:gd name="connsiteX18" fmla="*/ 281191 w 582032"/>
              <a:gd name="connsiteY18" fmla="*/ 215845 h 663254"/>
              <a:gd name="connsiteX19" fmla="*/ 195088 w 582032"/>
              <a:gd name="connsiteY19" fmla="*/ 129890 h 663254"/>
              <a:gd name="connsiteX20" fmla="*/ 180268 w 582032"/>
              <a:gd name="connsiteY20" fmla="*/ 144710 h 663254"/>
              <a:gd name="connsiteX21" fmla="*/ 281042 w 582032"/>
              <a:gd name="connsiteY21" fmla="*/ 245633 h 663254"/>
              <a:gd name="connsiteX22" fmla="*/ 281042 w 582032"/>
              <a:gd name="connsiteY22" fmla="*/ 453466 h 663254"/>
              <a:gd name="connsiteX23" fmla="*/ 129732 w 582032"/>
              <a:gd name="connsiteY23" fmla="*/ 453466 h 663254"/>
              <a:gd name="connsiteX24" fmla="*/ 20807 w 582032"/>
              <a:gd name="connsiteY24" fmla="*/ 346467 h 663254"/>
              <a:gd name="connsiteX25" fmla="*/ 129732 w 582032"/>
              <a:gd name="connsiteY25" fmla="*/ 239171 h 663254"/>
              <a:gd name="connsiteX26" fmla="*/ 146508 w 582032"/>
              <a:gd name="connsiteY26" fmla="*/ 239853 h 663254"/>
              <a:gd name="connsiteX27" fmla="*/ 157410 w 582032"/>
              <a:gd name="connsiteY27" fmla="*/ 229847 h 663254"/>
              <a:gd name="connsiteX28" fmla="*/ 152733 w 582032"/>
              <a:gd name="connsiteY28" fmla="*/ 220676 h 663254"/>
              <a:gd name="connsiteX29" fmla="*/ 122439 w 582032"/>
              <a:gd name="connsiteY29" fmla="*/ 69641 h 663254"/>
              <a:gd name="connsiteX30" fmla="*/ 273475 w 582032"/>
              <a:gd name="connsiteY30" fmla="*/ 39346 h 663254"/>
              <a:gd name="connsiteX31" fmla="*/ 284273 w 582032"/>
              <a:gd name="connsiteY31" fmla="*/ 47552 h 663254"/>
              <a:gd name="connsiteX32" fmla="*/ 294291 w 582032"/>
              <a:gd name="connsiteY32" fmla="*/ 49626 h 663254"/>
              <a:gd name="connsiteX33" fmla="*/ 296396 w 582032"/>
              <a:gd name="connsiteY33" fmla="*/ 48945 h 663254"/>
              <a:gd name="connsiteX34" fmla="*/ 300012 w 582032"/>
              <a:gd name="connsiteY34" fmla="*/ 46959 h 663254"/>
              <a:gd name="connsiteX35" fmla="*/ 453557 w 582032"/>
              <a:gd name="connsiteY35" fmla="*/ 59354 h 663254"/>
              <a:gd name="connsiteX36" fmla="*/ 441161 w 582032"/>
              <a:gd name="connsiteY36" fmla="*/ 212899 h 663254"/>
              <a:gd name="connsiteX37" fmla="*/ 431760 w 582032"/>
              <a:gd name="connsiteY37" fmla="*/ 220054 h 663254"/>
              <a:gd name="connsiteX38" fmla="*/ 428982 w 582032"/>
              <a:gd name="connsiteY38" fmla="*/ 234589 h 663254"/>
              <a:gd name="connsiteX39" fmla="*/ 437688 w 582032"/>
              <a:gd name="connsiteY39" fmla="*/ 239171 h 663254"/>
              <a:gd name="connsiteX40" fmla="*/ 452330 w 582032"/>
              <a:gd name="connsiteY40" fmla="*/ 239171 h 663254"/>
              <a:gd name="connsiteX41" fmla="*/ 561225 w 582032"/>
              <a:gd name="connsiteY41" fmla="*/ 346141 h 663254"/>
              <a:gd name="connsiteX42" fmla="*/ 452211 w 582032"/>
              <a:gd name="connsiteY42" fmla="*/ 453140 h 663254"/>
              <a:gd name="connsiteX43" fmla="*/ 302175 w 582032"/>
              <a:gd name="connsiteY43" fmla="*/ 641973 h 663254"/>
              <a:gd name="connsiteX44" fmla="*/ 433627 w 582032"/>
              <a:gd name="connsiteY44" fmla="*/ 642329 h 663254"/>
              <a:gd name="connsiteX45" fmla="*/ 433627 w 582032"/>
              <a:gd name="connsiteY45" fmla="*/ 663255 h 663254"/>
              <a:gd name="connsiteX46" fmla="*/ 149828 w 582032"/>
              <a:gd name="connsiteY46" fmla="*/ 662514 h 663254"/>
              <a:gd name="connsiteX47" fmla="*/ 149828 w 582032"/>
              <a:gd name="connsiteY47" fmla="*/ 641588 h 663254"/>
              <a:gd name="connsiteX48" fmla="*/ 281220 w 582032"/>
              <a:gd name="connsiteY48" fmla="*/ 641944 h 663254"/>
              <a:gd name="connsiteX49" fmla="*/ 281220 w 582032"/>
              <a:gd name="connsiteY49" fmla="*/ 495109 h 663254"/>
              <a:gd name="connsiteX50" fmla="*/ 302175 w 582032"/>
              <a:gd name="connsiteY50" fmla="*/ 495109 h 663254"/>
              <a:gd name="connsiteX51" fmla="*/ 348799 w 582032"/>
              <a:gd name="connsiteY51" fmla="*/ 122955 h 663254"/>
              <a:gd name="connsiteX52" fmla="*/ 364389 w 582032"/>
              <a:gd name="connsiteY52" fmla="*/ 136826 h 663254"/>
              <a:gd name="connsiteX53" fmla="*/ 323220 w 582032"/>
              <a:gd name="connsiteY53" fmla="*/ 182886 h 663254"/>
              <a:gd name="connsiteX54" fmla="*/ 323220 w 582032"/>
              <a:gd name="connsiteY54" fmla="*/ 151646 h 66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2032" h="663254">
                <a:moveTo>
                  <a:pt x="465104" y="218868"/>
                </a:moveTo>
                <a:cubicBezTo>
                  <a:pt x="514267" y="166657"/>
                  <a:pt x="511795" y="84477"/>
                  <a:pt x="459582" y="35314"/>
                </a:cubicBezTo>
                <a:cubicBezTo>
                  <a:pt x="413288" y="-8278"/>
                  <a:pt x="342233" y="-11930"/>
                  <a:pt x="291713" y="26685"/>
                </a:cubicBezTo>
                <a:cubicBezTo>
                  <a:pt x="234657" y="-16789"/>
                  <a:pt x="153162" y="-5780"/>
                  <a:pt x="109687" y="51276"/>
                </a:cubicBezTo>
                <a:cubicBezTo>
                  <a:pt x="71272" y="101692"/>
                  <a:pt x="74858" y="172474"/>
                  <a:pt x="118173" y="218750"/>
                </a:cubicBezTo>
                <a:cubicBezTo>
                  <a:pt x="52017" y="224678"/>
                  <a:pt x="0" y="279481"/>
                  <a:pt x="0" y="346200"/>
                </a:cubicBezTo>
                <a:cubicBezTo>
                  <a:pt x="0" y="416742"/>
                  <a:pt x="58242" y="474124"/>
                  <a:pt x="129851" y="474124"/>
                </a:cubicBezTo>
                <a:lnTo>
                  <a:pt x="452211" y="474124"/>
                </a:lnTo>
                <a:cubicBezTo>
                  <a:pt x="523791" y="474124"/>
                  <a:pt x="582032" y="416742"/>
                  <a:pt x="582032" y="346200"/>
                </a:cubicBezTo>
                <a:cubicBezTo>
                  <a:pt x="582032" y="279896"/>
                  <a:pt x="530667" y="225270"/>
                  <a:pt x="465104" y="218868"/>
                </a:cubicBezTo>
                <a:close/>
                <a:moveTo>
                  <a:pt x="452211" y="453021"/>
                </a:moveTo>
                <a:lnTo>
                  <a:pt x="302175" y="453021"/>
                </a:lnTo>
                <a:lnTo>
                  <a:pt x="302175" y="416772"/>
                </a:lnTo>
                <a:lnTo>
                  <a:pt x="436295" y="282653"/>
                </a:lnTo>
                <a:lnTo>
                  <a:pt x="421475" y="267833"/>
                </a:lnTo>
                <a:lnTo>
                  <a:pt x="302146" y="387162"/>
                </a:lnTo>
                <a:lnTo>
                  <a:pt x="302146" y="95331"/>
                </a:lnTo>
                <a:lnTo>
                  <a:pt x="281191" y="95331"/>
                </a:lnTo>
                <a:lnTo>
                  <a:pt x="281191" y="215845"/>
                </a:lnTo>
                <a:lnTo>
                  <a:pt x="195088" y="129890"/>
                </a:lnTo>
                <a:lnTo>
                  <a:pt x="180268" y="144710"/>
                </a:lnTo>
                <a:lnTo>
                  <a:pt x="281042" y="245633"/>
                </a:lnTo>
                <a:lnTo>
                  <a:pt x="281042" y="453466"/>
                </a:lnTo>
                <a:lnTo>
                  <a:pt x="129732" y="453466"/>
                </a:lnTo>
                <a:cubicBezTo>
                  <a:pt x="69683" y="453466"/>
                  <a:pt x="20807" y="405479"/>
                  <a:pt x="20807" y="346467"/>
                </a:cubicBezTo>
                <a:cubicBezTo>
                  <a:pt x="20807" y="287454"/>
                  <a:pt x="69683" y="239290"/>
                  <a:pt x="129732" y="239171"/>
                </a:cubicBezTo>
                <a:lnTo>
                  <a:pt x="146508" y="239853"/>
                </a:lnTo>
                <a:cubicBezTo>
                  <a:pt x="152282" y="240099"/>
                  <a:pt x="157162" y="235621"/>
                  <a:pt x="157410" y="229847"/>
                </a:cubicBezTo>
                <a:cubicBezTo>
                  <a:pt x="157566" y="226183"/>
                  <a:pt x="155792" y="222701"/>
                  <a:pt x="152733" y="220676"/>
                </a:cubicBezTo>
                <a:cubicBezTo>
                  <a:pt x="102660" y="187334"/>
                  <a:pt x="89097" y="119714"/>
                  <a:pt x="122439" y="69641"/>
                </a:cubicBezTo>
                <a:cubicBezTo>
                  <a:pt x="155781" y="19568"/>
                  <a:pt x="223402" y="6005"/>
                  <a:pt x="273475" y="39346"/>
                </a:cubicBezTo>
                <a:cubicBezTo>
                  <a:pt x="277240" y="41855"/>
                  <a:pt x="280847" y="44595"/>
                  <a:pt x="284273" y="47552"/>
                </a:cubicBezTo>
                <a:cubicBezTo>
                  <a:pt x="287021" y="49945"/>
                  <a:pt x="290818" y="50732"/>
                  <a:pt x="294291" y="49626"/>
                </a:cubicBezTo>
                <a:lnTo>
                  <a:pt x="296396" y="48945"/>
                </a:lnTo>
                <a:cubicBezTo>
                  <a:pt x="297721" y="48528"/>
                  <a:pt x="298951" y="47853"/>
                  <a:pt x="300012" y="46959"/>
                </a:cubicBezTo>
                <a:cubicBezTo>
                  <a:pt x="345835" y="7982"/>
                  <a:pt x="414578" y="13531"/>
                  <a:pt x="453557" y="59354"/>
                </a:cubicBezTo>
                <a:cubicBezTo>
                  <a:pt x="492533" y="105177"/>
                  <a:pt x="486984" y="173921"/>
                  <a:pt x="441161" y="212899"/>
                </a:cubicBezTo>
                <a:cubicBezTo>
                  <a:pt x="438159" y="215451"/>
                  <a:pt x="435020" y="217840"/>
                  <a:pt x="431760" y="220054"/>
                </a:cubicBezTo>
                <a:cubicBezTo>
                  <a:pt x="426979" y="223299"/>
                  <a:pt x="425737" y="229808"/>
                  <a:pt x="428982" y="234589"/>
                </a:cubicBezTo>
                <a:cubicBezTo>
                  <a:pt x="430942" y="237470"/>
                  <a:pt x="434205" y="239186"/>
                  <a:pt x="437688" y="239171"/>
                </a:cubicBezTo>
                <a:lnTo>
                  <a:pt x="452330" y="239171"/>
                </a:lnTo>
                <a:cubicBezTo>
                  <a:pt x="512379" y="239171"/>
                  <a:pt x="561225" y="287158"/>
                  <a:pt x="561225" y="346141"/>
                </a:cubicBezTo>
                <a:cubicBezTo>
                  <a:pt x="561225" y="405123"/>
                  <a:pt x="512261" y="453140"/>
                  <a:pt x="452211" y="453140"/>
                </a:cubicBezTo>
                <a:close/>
                <a:moveTo>
                  <a:pt x="302175" y="641973"/>
                </a:moveTo>
                <a:lnTo>
                  <a:pt x="433627" y="642329"/>
                </a:lnTo>
                <a:lnTo>
                  <a:pt x="433627" y="663255"/>
                </a:lnTo>
                <a:lnTo>
                  <a:pt x="149828" y="662514"/>
                </a:lnTo>
                <a:lnTo>
                  <a:pt x="149828" y="641588"/>
                </a:lnTo>
                <a:lnTo>
                  <a:pt x="281220" y="641944"/>
                </a:lnTo>
                <a:lnTo>
                  <a:pt x="281220" y="495109"/>
                </a:lnTo>
                <a:lnTo>
                  <a:pt x="302175" y="495109"/>
                </a:lnTo>
                <a:close/>
                <a:moveTo>
                  <a:pt x="348799" y="122955"/>
                </a:moveTo>
                <a:lnTo>
                  <a:pt x="364389" y="136826"/>
                </a:lnTo>
                <a:lnTo>
                  <a:pt x="323220" y="182886"/>
                </a:lnTo>
                <a:lnTo>
                  <a:pt x="323220" y="151646"/>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Graphic 42" descr="Information icon">
            <a:extLst>
              <a:ext uri="{FF2B5EF4-FFF2-40B4-BE49-F238E27FC236}">
                <a16:creationId xmlns:a16="http://schemas.microsoft.com/office/drawing/2014/main" id="{F9435557-8C8F-78AE-477A-E97A4A710630}"/>
              </a:ext>
            </a:extLst>
          </p:cNvPr>
          <p:cNvSpPr>
            <a:spLocks noChangeAspect="1"/>
          </p:cNvSpPr>
          <p:nvPr/>
        </p:nvSpPr>
        <p:spPr>
          <a:xfrm>
            <a:off x="7214375" y="4144412"/>
            <a:ext cx="370013" cy="425256"/>
          </a:xfrm>
          <a:custGeom>
            <a:avLst/>
            <a:gdLst>
              <a:gd name="connsiteX0" fmla="*/ 436472 w 554289"/>
              <a:gd name="connsiteY0" fmla="*/ 0 h 637043"/>
              <a:gd name="connsiteX1" fmla="*/ 53470 w 554289"/>
              <a:gd name="connsiteY1" fmla="*/ 81390 h 637043"/>
              <a:gd name="connsiteX2" fmla="*/ 889 w 554289"/>
              <a:gd name="connsiteY2" fmla="*/ 149561 h 637043"/>
              <a:gd name="connsiteX3" fmla="*/ 0 w 554289"/>
              <a:gd name="connsiteY3" fmla="*/ 149828 h 637043"/>
              <a:gd name="connsiteX4" fmla="*/ 93039 w 554289"/>
              <a:gd name="connsiteY4" fmla="*/ 587456 h 637043"/>
              <a:gd name="connsiteX5" fmla="*/ 95380 w 554289"/>
              <a:gd name="connsiteY5" fmla="*/ 597771 h 637043"/>
              <a:gd name="connsiteX6" fmla="*/ 96625 w 554289"/>
              <a:gd name="connsiteY6" fmla="*/ 597475 h 637043"/>
              <a:gd name="connsiteX7" fmla="*/ 157297 w 554289"/>
              <a:gd name="connsiteY7" fmla="*/ 637043 h 637043"/>
              <a:gd name="connsiteX8" fmla="*/ 171228 w 554289"/>
              <a:gd name="connsiteY8" fmla="*/ 635561 h 637043"/>
              <a:gd name="connsiteX9" fmla="*/ 554290 w 554289"/>
              <a:gd name="connsiteY9" fmla="*/ 554171 h 637043"/>
              <a:gd name="connsiteX10" fmla="*/ 102790 w 554289"/>
              <a:gd name="connsiteY10" fmla="*/ 532623 h 637043"/>
              <a:gd name="connsiteX11" fmla="*/ 23060 w 554289"/>
              <a:gd name="connsiteY11" fmla="*/ 157623 h 637043"/>
              <a:gd name="connsiteX12" fmla="*/ 22467 w 554289"/>
              <a:gd name="connsiteY12" fmla="*/ 155015 h 637043"/>
              <a:gd name="connsiteX13" fmla="*/ 43926 w 554289"/>
              <a:gd name="connsiteY13" fmla="*/ 107325 h 637043"/>
              <a:gd name="connsiteX14" fmla="*/ 123597 w 554289"/>
              <a:gd name="connsiteY14" fmla="*/ 482266 h 637043"/>
              <a:gd name="connsiteX15" fmla="*/ 144078 w 554289"/>
              <a:gd name="connsiteY15" fmla="*/ 477909 h 637043"/>
              <a:gd name="connsiteX16" fmla="*/ 63962 w 554289"/>
              <a:gd name="connsiteY16" fmla="*/ 100567 h 637043"/>
              <a:gd name="connsiteX17" fmla="*/ 420349 w 554289"/>
              <a:gd name="connsiteY17" fmla="*/ 24808 h 637043"/>
              <a:gd name="connsiteX18" fmla="*/ 506125 w 554289"/>
              <a:gd name="connsiteY18" fmla="*/ 428410 h 637043"/>
              <a:gd name="connsiteX19" fmla="*/ 143604 w 554289"/>
              <a:gd name="connsiteY19" fmla="*/ 505473 h 637043"/>
              <a:gd name="connsiteX20" fmla="*/ 102790 w 554289"/>
              <a:gd name="connsiteY20" fmla="*/ 532623 h 637043"/>
              <a:gd name="connsiteX21" fmla="*/ 166900 w 554289"/>
              <a:gd name="connsiteY21" fmla="*/ 615081 h 637043"/>
              <a:gd name="connsiteX22" fmla="*/ 114320 w 554289"/>
              <a:gd name="connsiteY22" fmla="*/ 585441 h 637043"/>
              <a:gd name="connsiteX23" fmla="*/ 113282 w 554289"/>
              <a:gd name="connsiteY23" fmla="*/ 581736 h 637043"/>
              <a:gd name="connsiteX24" fmla="*/ 112897 w 554289"/>
              <a:gd name="connsiteY24" fmla="*/ 580284 h 637043"/>
              <a:gd name="connsiteX25" fmla="*/ 112897 w 554289"/>
              <a:gd name="connsiteY25" fmla="*/ 580106 h 637043"/>
              <a:gd name="connsiteX26" fmla="*/ 119240 w 554289"/>
              <a:gd name="connsiteY26" fmla="*/ 545813 h 637043"/>
              <a:gd name="connsiteX27" fmla="*/ 122708 w 554289"/>
              <a:gd name="connsiteY27" fmla="*/ 541159 h 637043"/>
              <a:gd name="connsiteX28" fmla="*/ 122945 w 554289"/>
              <a:gd name="connsiteY28" fmla="*/ 540863 h 637043"/>
              <a:gd name="connsiteX29" fmla="*/ 124516 w 554289"/>
              <a:gd name="connsiteY29" fmla="*/ 539144 h 637043"/>
              <a:gd name="connsiteX30" fmla="*/ 124842 w 554289"/>
              <a:gd name="connsiteY30" fmla="*/ 538788 h 637043"/>
              <a:gd name="connsiteX31" fmla="*/ 125583 w 554289"/>
              <a:gd name="connsiteY31" fmla="*/ 538047 h 637043"/>
              <a:gd name="connsiteX32" fmla="*/ 125583 w 554289"/>
              <a:gd name="connsiteY32" fmla="*/ 538047 h 637043"/>
              <a:gd name="connsiteX33" fmla="*/ 126116 w 554289"/>
              <a:gd name="connsiteY33" fmla="*/ 537543 h 637043"/>
              <a:gd name="connsiteX34" fmla="*/ 126116 w 554289"/>
              <a:gd name="connsiteY34" fmla="*/ 537543 h 637043"/>
              <a:gd name="connsiteX35" fmla="*/ 126116 w 554289"/>
              <a:gd name="connsiteY35" fmla="*/ 537543 h 637043"/>
              <a:gd name="connsiteX36" fmla="*/ 126442 w 554289"/>
              <a:gd name="connsiteY36" fmla="*/ 537247 h 637043"/>
              <a:gd name="connsiteX37" fmla="*/ 126442 w 554289"/>
              <a:gd name="connsiteY37" fmla="*/ 537247 h 637043"/>
              <a:gd name="connsiteX38" fmla="*/ 127035 w 554289"/>
              <a:gd name="connsiteY38" fmla="*/ 536713 h 637043"/>
              <a:gd name="connsiteX39" fmla="*/ 127035 w 554289"/>
              <a:gd name="connsiteY39" fmla="*/ 536713 h 637043"/>
              <a:gd name="connsiteX40" fmla="*/ 147427 w 554289"/>
              <a:gd name="connsiteY40" fmla="*/ 526606 h 637043"/>
              <a:gd name="connsiteX41" fmla="*/ 509949 w 554289"/>
              <a:gd name="connsiteY41" fmla="*/ 449543 h 637043"/>
              <a:gd name="connsiteX42" fmla="*/ 517922 w 554289"/>
              <a:gd name="connsiteY42" fmla="*/ 486978 h 637043"/>
              <a:gd name="connsiteX43" fmla="*/ 151814 w 554289"/>
              <a:gd name="connsiteY43" fmla="*/ 564249 h 637043"/>
              <a:gd name="connsiteX44" fmla="*/ 156171 w 554289"/>
              <a:gd name="connsiteY44" fmla="*/ 584730 h 637043"/>
              <a:gd name="connsiteX45" fmla="*/ 522812 w 554289"/>
              <a:gd name="connsiteY45" fmla="*/ 506807 h 637043"/>
              <a:gd name="connsiteX46" fmla="*/ 529452 w 554289"/>
              <a:gd name="connsiteY46" fmla="*/ 538047 h 637043"/>
              <a:gd name="connsiteX47" fmla="*/ 189189 w 554289"/>
              <a:gd name="connsiteY47" fmla="*/ 610368 h 637043"/>
              <a:gd name="connsiteX48" fmla="*/ 317558 w 554289"/>
              <a:gd name="connsiteY48" fmla="*/ 338514 h 637043"/>
              <a:gd name="connsiteX49" fmla="*/ 289312 w 554289"/>
              <a:gd name="connsiteY49" fmla="*/ 333208 h 637043"/>
              <a:gd name="connsiteX50" fmla="*/ 265748 w 554289"/>
              <a:gd name="connsiteY50" fmla="*/ 349510 h 637043"/>
              <a:gd name="connsiteX51" fmla="*/ 260650 w 554289"/>
              <a:gd name="connsiteY51" fmla="*/ 377608 h 637043"/>
              <a:gd name="connsiteX52" fmla="*/ 296900 w 554289"/>
              <a:gd name="connsiteY52" fmla="*/ 407248 h 637043"/>
              <a:gd name="connsiteX53" fmla="*/ 304724 w 554289"/>
              <a:gd name="connsiteY53" fmla="*/ 406448 h 637043"/>
              <a:gd name="connsiteX54" fmla="*/ 328436 w 554289"/>
              <a:gd name="connsiteY54" fmla="*/ 390413 h 637043"/>
              <a:gd name="connsiteX55" fmla="*/ 333831 w 554289"/>
              <a:gd name="connsiteY55" fmla="*/ 362285 h 637043"/>
              <a:gd name="connsiteX56" fmla="*/ 317558 w 554289"/>
              <a:gd name="connsiteY56" fmla="*/ 338514 h 637043"/>
              <a:gd name="connsiteX57" fmla="*/ 310978 w 554289"/>
              <a:gd name="connsiteY57" fmla="*/ 378883 h 637043"/>
              <a:gd name="connsiteX58" fmla="*/ 300427 w 554289"/>
              <a:gd name="connsiteY58" fmla="*/ 385967 h 637043"/>
              <a:gd name="connsiteX59" fmla="*/ 281205 w 554289"/>
              <a:gd name="connsiteY59" fmla="*/ 373777 h 637043"/>
              <a:gd name="connsiteX60" fmla="*/ 281131 w 554289"/>
              <a:gd name="connsiteY60" fmla="*/ 373429 h 637043"/>
              <a:gd name="connsiteX61" fmla="*/ 281131 w 554289"/>
              <a:gd name="connsiteY61" fmla="*/ 373429 h 637043"/>
              <a:gd name="connsiteX62" fmla="*/ 283384 w 554289"/>
              <a:gd name="connsiteY62" fmla="*/ 360892 h 637043"/>
              <a:gd name="connsiteX63" fmla="*/ 293639 w 554289"/>
              <a:gd name="connsiteY63" fmla="*/ 353808 h 637043"/>
              <a:gd name="connsiteX64" fmla="*/ 297048 w 554289"/>
              <a:gd name="connsiteY64" fmla="*/ 353452 h 637043"/>
              <a:gd name="connsiteX65" fmla="*/ 313320 w 554289"/>
              <a:gd name="connsiteY65" fmla="*/ 366642 h 637043"/>
              <a:gd name="connsiteX66" fmla="*/ 310978 w 554289"/>
              <a:gd name="connsiteY66" fmla="*/ 378883 h 637043"/>
              <a:gd name="connsiteX67" fmla="*/ 187796 w 554289"/>
              <a:gd name="connsiteY67" fmla="*/ 251433 h 637043"/>
              <a:gd name="connsiteX68" fmla="*/ 191323 w 554289"/>
              <a:gd name="connsiteY68" fmla="*/ 258101 h 637043"/>
              <a:gd name="connsiteX69" fmla="*/ 255819 w 554289"/>
              <a:gd name="connsiteY69" fmla="*/ 247164 h 637043"/>
              <a:gd name="connsiteX70" fmla="*/ 248143 w 554289"/>
              <a:gd name="connsiteY70" fmla="*/ 234093 h 637043"/>
              <a:gd name="connsiteX71" fmla="*/ 245801 w 554289"/>
              <a:gd name="connsiteY71" fmla="*/ 226921 h 637043"/>
              <a:gd name="connsiteX72" fmla="*/ 263585 w 554289"/>
              <a:gd name="connsiteY72" fmla="*/ 194762 h 637043"/>
              <a:gd name="connsiteX73" fmla="*/ 290586 w 554289"/>
              <a:gd name="connsiteY73" fmla="*/ 209581 h 637043"/>
              <a:gd name="connsiteX74" fmla="*/ 284244 w 554289"/>
              <a:gd name="connsiteY74" fmla="*/ 229677 h 637043"/>
              <a:gd name="connsiteX75" fmla="*/ 270817 w 554289"/>
              <a:gd name="connsiteY75" fmla="*/ 244971 h 637043"/>
              <a:gd name="connsiteX76" fmla="*/ 252440 w 554289"/>
              <a:gd name="connsiteY76" fmla="*/ 307540 h 637043"/>
              <a:gd name="connsiteX77" fmla="*/ 257064 w 554289"/>
              <a:gd name="connsiteY77" fmla="*/ 322360 h 637043"/>
              <a:gd name="connsiteX78" fmla="*/ 260235 w 554289"/>
              <a:gd name="connsiteY78" fmla="*/ 330748 h 637043"/>
              <a:gd name="connsiteX79" fmla="*/ 315039 w 554289"/>
              <a:gd name="connsiteY79" fmla="*/ 319189 h 637043"/>
              <a:gd name="connsiteX80" fmla="*/ 312460 w 554289"/>
              <a:gd name="connsiteY80" fmla="*/ 306977 h 637043"/>
              <a:gd name="connsiteX81" fmla="*/ 320997 w 554289"/>
              <a:gd name="connsiteY81" fmla="*/ 280301 h 637043"/>
              <a:gd name="connsiteX82" fmla="*/ 332586 w 554289"/>
              <a:gd name="connsiteY82" fmla="*/ 267794 h 637043"/>
              <a:gd name="connsiteX83" fmla="*/ 355556 w 554289"/>
              <a:gd name="connsiteY83" fmla="*/ 193013 h 637043"/>
              <a:gd name="connsiteX84" fmla="*/ 321323 w 554289"/>
              <a:gd name="connsiteY84" fmla="*/ 144908 h 637043"/>
              <a:gd name="connsiteX85" fmla="*/ 251106 w 554289"/>
              <a:gd name="connsiteY85" fmla="*/ 135512 h 637043"/>
              <a:gd name="connsiteX86" fmla="*/ 192717 w 554289"/>
              <a:gd name="connsiteY86" fmla="*/ 173658 h 637043"/>
              <a:gd name="connsiteX87" fmla="*/ 181987 w 554289"/>
              <a:gd name="connsiteY87" fmla="*/ 234093 h 637043"/>
              <a:gd name="connsiteX88" fmla="*/ 187796 w 554289"/>
              <a:gd name="connsiteY88" fmla="*/ 251433 h 637043"/>
              <a:gd name="connsiteX89" fmla="*/ 210382 w 554289"/>
              <a:gd name="connsiteY89" fmla="*/ 184951 h 637043"/>
              <a:gd name="connsiteX90" fmla="*/ 255464 w 554289"/>
              <a:gd name="connsiteY90" fmla="*/ 156023 h 637043"/>
              <a:gd name="connsiteX91" fmla="*/ 310504 w 554289"/>
              <a:gd name="connsiteY91" fmla="*/ 162840 h 637043"/>
              <a:gd name="connsiteX92" fmla="*/ 335105 w 554289"/>
              <a:gd name="connsiteY92" fmla="*/ 197370 h 637043"/>
              <a:gd name="connsiteX93" fmla="*/ 317321 w 554289"/>
              <a:gd name="connsiteY93" fmla="*/ 253685 h 637043"/>
              <a:gd name="connsiteX94" fmla="*/ 305643 w 554289"/>
              <a:gd name="connsiteY94" fmla="*/ 266252 h 637043"/>
              <a:gd name="connsiteX95" fmla="*/ 290824 w 554289"/>
              <a:gd name="connsiteY95" fmla="*/ 302976 h 637043"/>
              <a:gd name="connsiteX96" fmla="*/ 273662 w 554289"/>
              <a:gd name="connsiteY96" fmla="*/ 306592 h 637043"/>
              <a:gd name="connsiteX97" fmla="*/ 272832 w 554289"/>
              <a:gd name="connsiteY97" fmla="*/ 303302 h 637043"/>
              <a:gd name="connsiteX98" fmla="*/ 286496 w 554289"/>
              <a:gd name="connsiteY98" fmla="*/ 258842 h 637043"/>
              <a:gd name="connsiteX99" fmla="*/ 299804 w 554289"/>
              <a:gd name="connsiteY99" fmla="*/ 243637 h 637043"/>
              <a:gd name="connsiteX100" fmla="*/ 310978 w 554289"/>
              <a:gd name="connsiteY100" fmla="*/ 205343 h 637043"/>
              <a:gd name="connsiteX101" fmla="*/ 269839 w 554289"/>
              <a:gd name="connsiteY101" fmla="*/ 173303 h 637043"/>
              <a:gd name="connsiteX102" fmla="*/ 259168 w 554289"/>
              <a:gd name="connsiteY102" fmla="*/ 174429 h 637043"/>
              <a:gd name="connsiteX103" fmla="*/ 225172 w 554289"/>
              <a:gd name="connsiteY103" fmla="*/ 231278 h 637043"/>
              <a:gd name="connsiteX104" fmla="*/ 203594 w 554289"/>
              <a:gd name="connsiteY104" fmla="*/ 234923 h 637043"/>
              <a:gd name="connsiteX105" fmla="*/ 202379 w 554289"/>
              <a:gd name="connsiteY105" fmla="*/ 229973 h 637043"/>
              <a:gd name="connsiteX106" fmla="*/ 210382 w 554289"/>
              <a:gd name="connsiteY106" fmla="*/ 185010 h 63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54289" h="637043">
                <a:moveTo>
                  <a:pt x="436472" y="0"/>
                </a:moveTo>
                <a:lnTo>
                  <a:pt x="53470" y="81390"/>
                </a:lnTo>
                <a:cubicBezTo>
                  <a:pt x="21720" y="88341"/>
                  <a:pt x="-453" y="117088"/>
                  <a:pt x="889" y="149561"/>
                </a:cubicBezTo>
                <a:lnTo>
                  <a:pt x="0" y="149828"/>
                </a:lnTo>
                <a:lnTo>
                  <a:pt x="93039" y="587456"/>
                </a:lnTo>
                <a:lnTo>
                  <a:pt x="95380" y="597771"/>
                </a:lnTo>
                <a:lnTo>
                  <a:pt x="96625" y="597475"/>
                </a:lnTo>
                <a:cubicBezTo>
                  <a:pt x="107281" y="621471"/>
                  <a:pt x="131042" y="636966"/>
                  <a:pt x="157297" y="637043"/>
                </a:cubicBezTo>
                <a:cubicBezTo>
                  <a:pt x="161980" y="637035"/>
                  <a:pt x="166648" y="636538"/>
                  <a:pt x="171228" y="635561"/>
                </a:cubicBezTo>
                <a:lnTo>
                  <a:pt x="554290" y="554171"/>
                </a:lnTo>
                <a:close/>
                <a:moveTo>
                  <a:pt x="102790" y="532623"/>
                </a:moveTo>
                <a:lnTo>
                  <a:pt x="23060" y="157623"/>
                </a:lnTo>
                <a:lnTo>
                  <a:pt x="22467" y="155015"/>
                </a:lnTo>
                <a:cubicBezTo>
                  <a:pt x="18974" y="136199"/>
                  <a:pt x="27527" y="117191"/>
                  <a:pt x="43926" y="107325"/>
                </a:cubicBezTo>
                <a:lnTo>
                  <a:pt x="123597" y="482266"/>
                </a:lnTo>
                <a:lnTo>
                  <a:pt x="144078" y="477909"/>
                </a:lnTo>
                <a:lnTo>
                  <a:pt x="63962" y="100567"/>
                </a:lnTo>
                <a:lnTo>
                  <a:pt x="420349" y="24808"/>
                </a:lnTo>
                <a:lnTo>
                  <a:pt x="506125" y="428410"/>
                </a:lnTo>
                <a:lnTo>
                  <a:pt x="143604" y="505473"/>
                </a:lnTo>
                <a:cubicBezTo>
                  <a:pt x="127016" y="508943"/>
                  <a:pt x="112401" y="518666"/>
                  <a:pt x="102790" y="532623"/>
                </a:cubicBezTo>
                <a:close/>
                <a:moveTo>
                  <a:pt x="166900" y="615081"/>
                </a:moveTo>
                <a:cubicBezTo>
                  <a:pt x="144404" y="619895"/>
                  <a:pt x="121848" y="607180"/>
                  <a:pt x="114320" y="585441"/>
                </a:cubicBezTo>
                <a:lnTo>
                  <a:pt x="113282" y="581736"/>
                </a:lnTo>
                <a:cubicBezTo>
                  <a:pt x="113282" y="581262"/>
                  <a:pt x="113016" y="580817"/>
                  <a:pt x="112897" y="580284"/>
                </a:cubicBezTo>
                <a:lnTo>
                  <a:pt x="112897" y="580106"/>
                </a:lnTo>
                <a:cubicBezTo>
                  <a:pt x="110315" y="568287"/>
                  <a:pt x="112601" y="555926"/>
                  <a:pt x="119240" y="545813"/>
                </a:cubicBezTo>
                <a:cubicBezTo>
                  <a:pt x="120302" y="544194"/>
                  <a:pt x="121460" y="542640"/>
                  <a:pt x="122708" y="541159"/>
                </a:cubicBezTo>
                <a:lnTo>
                  <a:pt x="122945" y="540863"/>
                </a:lnTo>
                <a:cubicBezTo>
                  <a:pt x="123449" y="540270"/>
                  <a:pt x="123982" y="539707"/>
                  <a:pt x="124516" y="539144"/>
                </a:cubicBezTo>
                <a:lnTo>
                  <a:pt x="124842" y="538788"/>
                </a:lnTo>
                <a:lnTo>
                  <a:pt x="125583" y="538047"/>
                </a:lnTo>
                <a:lnTo>
                  <a:pt x="125583" y="538047"/>
                </a:lnTo>
                <a:lnTo>
                  <a:pt x="126116" y="537543"/>
                </a:lnTo>
                <a:lnTo>
                  <a:pt x="126116" y="537543"/>
                </a:lnTo>
                <a:lnTo>
                  <a:pt x="126116" y="537543"/>
                </a:lnTo>
                <a:cubicBezTo>
                  <a:pt x="126210" y="537429"/>
                  <a:pt x="126320" y="537330"/>
                  <a:pt x="126442" y="537247"/>
                </a:cubicBezTo>
                <a:lnTo>
                  <a:pt x="126442" y="537247"/>
                </a:lnTo>
                <a:lnTo>
                  <a:pt x="127035" y="536713"/>
                </a:lnTo>
                <a:lnTo>
                  <a:pt x="127035" y="536713"/>
                </a:lnTo>
                <a:cubicBezTo>
                  <a:pt x="132867" y="531671"/>
                  <a:pt x="139883" y="528193"/>
                  <a:pt x="147427" y="526606"/>
                </a:cubicBezTo>
                <a:lnTo>
                  <a:pt x="509949" y="449543"/>
                </a:lnTo>
                <a:lnTo>
                  <a:pt x="517922" y="486978"/>
                </a:lnTo>
                <a:lnTo>
                  <a:pt x="151814" y="564249"/>
                </a:lnTo>
                <a:lnTo>
                  <a:pt x="156171" y="584730"/>
                </a:lnTo>
                <a:lnTo>
                  <a:pt x="522812" y="506807"/>
                </a:lnTo>
                <a:lnTo>
                  <a:pt x="529452" y="538047"/>
                </a:lnTo>
                <a:lnTo>
                  <a:pt x="189189" y="610368"/>
                </a:lnTo>
                <a:close/>
                <a:moveTo>
                  <a:pt x="317558" y="338514"/>
                </a:moveTo>
                <a:cubicBezTo>
                  <a:pt x="309230" y="333042"/>
                  <a:pt x="299058" y="331131"/>
                  <a:pt x="289312" y="333208"/>
                </a:cubicBezTo>
                <a:cubicBezTo>
                  <a:pt x="279578" y="335237"/>
                  <a:pt x="271079" y="341117"/>
                  <a:pt x="265748" y="349510"/>
                </a:cubicBezTo>
                <a:cubicBezTo>
                  <a:pt x="260421" y="357842"/>
                  <a:pt x="258590" y="367936"/>
                  <a:pt x="260650" y="377608"/>
                </a:cubicBezTo>
                <a:cubicBezTo>
                  <a:pt x="264147" y="394852"/>
                  <a:pt x="279305" y="407246"/>
                  <a:pt x="296900" y="407248"/>
                </a:cubicBezTo>
                <a:cubicBezTo>
                  <a:pt x="299528" y="407244"/>
                  <a:pt x="302150" y="406976"/>
                  <a:pt x="304724" y="406448"/>
                </a:cubicBezTo>
                <a:cubicBezTo>
                  <a:pt x="314434" y="404440"/>
                  <a:pt x="322957" y="398676"/>
                  <a:pt x="328436" y="390413"/>
                </a:cubicBezTo>
                <a:cubicBezTo>
                  <a:pt x="333970" y="382154"/>
                  <a:pt x="335917" y="372004"/>
                  <a:pt x="333831" y="362285"/>
                </a:cubicBezTo>
                <a:cubicBezTo>
                  <a:pt x="331807" y="352502"/>
                  <a:pt x="325946" y="343940"/>
                  <a:pt x="317558" y="338514"/>
                </a:cubicBezTo>
                <a:close/>
                <a:moveTo>
                  <a:pt x="310978" y="378883"/>
                </a:moveTo>
                <a:cubicBezTo>
                  <a:pt x="308522" y="382532"/>
                  <a:pt x="304734" y="385075"/>
                  <a:pt x="300427" y="385967"/>
                </a:cubicBezTo>
                <a:cubicBezTo>
                  <a:pt x="291753" y="387908"/>
                  <a:pt x="283147" y="382451"/>
                  <a:pt x="281205" y="373777"/>
                </a:cubicBezTo>
                <a:cubicBezTo>
                  <a:pt x="281179" y="373661"/>
                  <a:pt x="281155" y="373545"/>
                  <a:pt x="281131" y="373429"/>
                </a:cubicBezTo>
                <a:lnTo>
                  <a:pt x="281131" y="373429"/>
                </a:lnTo>
                <a:cubicBezTo>
                  <a:pt x="280201" y="369116"/>
                  <a:pt x="281011" y="364611"/>
                  <a:pt x="283384" y="360892"/>
                </a:cubicBezTo>
                <a:cubicBezTo>
                  <a:pt x="285697" y="357234"/>
                  <a:pt x="289400" y="354677"/>
                  <a:pt x="293639" y="353808"/>
                </a:cubicBezTo>
                <a:cubicBezTo>
                  <a:pt x="294760" y="353572"/>
                  <a:pt x="295902" y="353453"/>
                  <a:pt x="297048" y="353452"/>
                </a:cubicBezTo>
                <a:cubicBezTo>
                  <a:pt x="304891" y="353495"/>
                  <a:pt x="311654" y="358977"/>
                  <a:pt x="313320" y="366642"/>
                </a:cubicBezTo>
                <a:cubicBezTo>
                  <a:pt x="314215" y="370871"/>
                  <a:pt x="313371" y="375282"/>
                  <a:pt x="310978" y="378883"/>
                </a:cubicBezTo>
                <a:close/>
                <a:moveTo>
                  <a:pt x="187796" y="251433"/>
                </a:moveTo>
                <a:lnTo>
                  <a:pt x="191323" y="258101"/>
                </a:lnTo>
                <a:lnTo>
                  <a:pt x="255819" y="247164"/>
                </a:lnTo>
                <a:lnTo>
                  <a:pt x="248143" y="234093"/>
                </a:lnTo>
                <a:cubicBezTo>
                  <a:pt x="247023" y="231827"/>
                  <a:pt x="246235" y="229411"/>
                  <a:pt x="245801" y="226921"/>
                </a:cubicBezTo>
                <a:cubicBezTo>
                  <a:pt x="244853" y="222386"/>
                  <a:pt x="241207" y="199474"/>
                  <a:pt x="263585" y="194762"/>
                </a:cubicBezTo>
                <a:cubicBezTo>
                  <a:pt x="280450" y="191205"/>
                  <a:pt x="288690" y="200482"/>
                  <a:pt x="290586" y="209581"/>
                </a:cubicBezTo>
                <a:cubicBezTo>
                  <a:pt x="292098" y="216754"/>
                  <a:pt x="290112" y="223127"/>
                  <a:pt x="284244" y="229677"/>
                </a:cubicBezTo>
                <a:lnTo>
                  <a:pt x="270817" y="244971"/>
                </a:lnTo>
                <a:cubicBezTo>
                  <a:pt x="253952" y="264326"/>
                  <a:pt x="247757" y="285400"/>
                  <a:pt x="252440" y="307540"/>
                </a:cubicBezTo>
                <a:cubicBezTo>
                  <a:pt x="253580" y="312597"/>
                  <a:pt x="255126" y="317553"/>
                  <a:pt x="257064" y="322360"/>
                </a:cubicBezTo>
                <a:lnTo>
                  <a:pt x="260235" y="330748"/>
                </a:lnTo>
                <a:lnTo>
                  <a:pt x="315039" y="319189"/>
                </a:lnTo>
                <a:lnTo>
                  <a:pt x="312460" y="306977"/>
                </a:lnTo>
                <a:cubicBezTo>
                  <a:pt x="310415" y="297226"/>
                  <a:pt x="313053" y="289016"/>
                  <a:pt x="320997" y="280301"/>
                </a:cubicBezTo>
                <a:lnTo>
                  <a:pt x="332586" y="267794"/>
                </a:lnTo>
                <a:cubicBezTo>
                  <a:pt x="353511" y="245119"/>
                  <a:pt x="361247" y="219955"/>
                  <a:pt x="355556" y="193013"/>
                </a:cubicBezTo>
                <a:cubicBezTo>
                  <a:pt x="351359" y="172903"/>
                  <a:pt x="338948" y="155462"/>
                  <a:pt x="321323" y="144908"/>
                </a:cubicBezTo>
                <a:cubicBezTo>
                  <a:pt x="301938" y="133052"/>
                  <a:pt x="277664" y="129910"/>
                  <a:pt x="251106" y="135512"/>
                </a:cubicBezTo>
                <a:cubicBezTo>
                  <a:pt x="225379" y="140907"/>
                  <a:pt x="205195" y="154126"/>
                  <a:pt x="192717" y="173658"/>
                </a:cubicBezTo>
                <a:cubicBezTo>
                  <a:pt x="181311" y="191601"/>
                  <a:pt x="177455" y="213322"/>
                  <a:pt x="181987" y="234093"/>
                </a:cubicBezTo>
                <a:cubicBezTo>
                  <a:pt x="183099" y="240117"/>
                  <a:pt x="185055" y="245954"/>
                  <a:pt x="187796" y="251433"/>
                </a:cubicBezTo>
                <a:close/>
                <a:moveTo>
                  <a:pt x="210382" y="184951"/>
                </a:moveTo>
                <a:cubicBezTo>
                  <a:pt x="219777" y="170131"/>
                  <a:pt x="235368" y="160261"/>
                  <a:pt x="255464" y="156023"/>
                </a:cubicBezTo>
                <a:cubicBezTo>
                  <a:pt x="276715" y="151547"/>
                  <a:pt x="295744" y="153889"/>
                  <a:pt x="310504" y="162840"/>
                </a:cubicBezTo>
                <a:cubicBezTo>
                  <a:pt x="323169" y="170406"/>
                  <a:pt x="332090" y="182928"/>
                  <a:pt x="335105" y="197370"/>
                </a:cubicBezTo>
                <a:cubicBezTo>
                  <a:pt x="339373" y="217554"/>
                  <a:pt x="333505" y="235901"/>
                  <a:pt x="317321" y="253685"/>
                </a:cubicBezTo>
                <a:lnTo>
                  <a:pt x="305643" y="266252"/>
                </a:lnTo>
                <a:cubicBezTo>
                  <a:pt x="295329" y="277486"/>
                  <a:pt x="290379" y="289964"/>
                  <a:pt x="290824" y="302976"/>
                </a:cubicBezTo>
                <a:lnTo>
                  <a:pt x="273662" y="306592"/>
                </a:lnTo>
                <a:cubicBezTo>
                  <a:pt x="273336" y="305525"/>
                  <a:pt x="273069" y="304428"/>
                  <a:pt x="272832" y="303302"/>
                </a:cubicBezTo>
                <a:cubicBezTo>
                  <a:pt x="269513" y="287474"/>
                  <a:pt x="273840" y="273336"/>
                  <a:pt x="286496" y="258842"/>
                </a:cubicBezTo>
                <a:lnTo>
                  <a:pt x="299804" y="243637"/>
                </a:lnTo>
                <a:cubicBezTo>
                  <a:pt x="309637" y="233508"/>
                  <a:pt x="313820" y="219170"/>
                  <a:pt x="310978" y="205343"/>
                </a:cubicBezTo>
                <a:cubicBezTo>
                  <a:pt x="306355" y="183321"/>
                  <a:pt x="288245" y="173303"/>
                  <a:pt x="269839" y="173303"/>
                </a:cubicBezTo>
                <a:cubicBezTo>
                  <a:pt x="266253" y="173308"/>
                  <a:pt x="262677" y="173685"/>
                  <a:pt x="259168" y="174429"/>
                </a:cubicBezTo>
                <a:cubicBezTo>
                  <a:pt x="228995" y="180801"/>
                  <a:pt x="220400" y="208337"/>
                  <a:pt x="225172" y="231278"/>
                </a:cubicBezTo>
                <a:lnTo>
                  <a:pt x="203594" y="234923"/>
                </a:lnTo>
                <a:cubicBezTo>
                  <a:pt x="203150" y="233441"/>
                  <a:pt x="202764" y="231782"/>
                  <a:pt x="202379" y="229973"/>
                </a:cubicBezTo>
                <a:cubicBezTo>
                  <a:pt x="199001" y="214517"/>
                  <a:pt x="201878" y="198352"/>
                  <a:pt x="210382" y="185010"/>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 name="Graphic 27" descr="Libraries Tech icon">
            <a:extLst>
              <a:ext uri="{FF2B5EF4-FFF2-40B4-BE49-F238E27FC236}">
                <a16:creationId xmlns:a16="http://schemas.microsoft.com/office/drawing/2014/main" id="{42C783AF-38B5-4C0C-2687-063D6D90CB0C}"/>
              </a:ext>
            </a:extLst>
          </p:cNvPr>
          <p:cNvSpPr>
            <a:spLocks noChangeAspect="1"/>
          </p:cNvSpPr>
          <p:nvPr/>
        </p:nvSpPr>
        <p:spPr>
          <a:xfrm>
            <a:off x="436736" y="4782268"/>
            <a:ext cx="448662" cy="436633"/>
          </a:xfrm>
          <a:custGeom>
            <a:avLst/>
            <a:gdLst>
              <a:gd name="connsiteX0" fmla="*/ 347139 w 672107"/>
              <a:gd name="connsiteY0" fmla="*/ 491572 h 654086"/>
              <a:gd name="connsiteX1" fmla="*/ 509593 w 672107"/>
              <a:gd name="connsiteY1" fmla="*/ 654086 h 654086"/>
              <a:gd name="connsiteX2" fmla="*/ 672107 w 672107"/>
              <a:gd name="connsiteY2" fmla="*/ 491632 h 654086"/>
              <a:gd name="connsiteX3" fmla="*/ 509653 w 672107"/>
              <a:gd name="connsiteY3" fmla="*/ 329118 h 654086"/>
              <a:gd name="connsiteX4" fmla="*/ 509623 w 672107"/>
              <a:gd name="connsiteY4" fmla="*/ 329118 h 654086"/>
              <a:gd name="connsiteX5" fmla="*/ 347139 w 672107"/>
              <a:gd name="connsiteY5" fmla="*/ 491572 h 654086"/>
              <a:gd name="connsiteX6" fmla="*/ 653582 w 672107"/>
              <a:gd name="connsiteY6" fmla="*/ 491572 h 654086"/>
              <a:gd name="connsiteX7" fmla="*/ 509415 w 672107"/>
              <a:gd name="connsiteY7" fmla="*/ 635739 h 654086"/>
              <a:gd name="connsiteX8" fmla="*/ 365249 w 672107"/>
              <a:gd name="connsiteY8" fmla="*/ 491572 h 654086"/>
              <a:gd name="connsiteX9" fmla="*/ 509415 w 672107"/>
              <a:gd name="connsiteY9" fmla="*/ 347405 h 654086"/>
              <a:gd name="connsiteX10" fmla="*/ 509445 w 672107"/>
              <a:gd name="connsiteY10" fmla="*/ 347405 h 654086"/>
              <a:gd name="connsiteX11" fmla="*/ 653582 w 672107"/>
              <a:gd name="connsiteY11" fmla="*/ 491454 h 654086"/>
              <a:gd name="connsiteX12" fmla="*/ 346813 w 672107"/>
              <a:gd name="connsiteY12" fmla="*/ 551148 h 654086"/>
              <a:gd name="connsiteX13" fmla="*/ 325443 w 672107"/>
              <a:gd name="connsiteY13" fmla="*/ 556542 h 654086"/>
              <a:gd name="connsiteX14" fmla="*/ 325443 w 672107"/>
              <a:gd name="connsiteY14" fmla="*/ 493262 h 654086"/>
              <a:gd name="connsiteX15" fmla="*/ 336380 w 672107"/>
              <a:gd name="connsiteY15" fmla="*/ 488994 h 654086"/>
              <a:gd name="connsiteX16" fmla="*/ 338217 w 672107"/>
              <a:gd name="connsiteY16" fmla="*/ 466082 h 654086"/>
              <a:gd name="connsiteX17" fmla="*/ 314891 w 672107"/>
              <a:gd name="connsiteY17" fmla="*/ 474974 h 654086"/>
              <a:gd name="connsiteX18" fmla="*/ 74395 w 672107"/>
              <a:gd name="connsiteY18" fmla="*/ 442667 h 654086"/>
              <a:gd name="connsiteX19" fmla="*/ 73773 w 672107"/>
              <a:gd name="connsiteY19" fmla="*/ 24097 h 654086"/>
              <a:gd name="connsiteX20" fmla="*/ 303005 w 672107"/>
              <a:gd name="connsiteY20" fmla="*/ 78041 h 654086"/>
              <a:gd name="connsiteX21" fmla="*/ 304191 w 672107"/>
              <a:gd name="connsiteY21" fmla="*/ 264770 h 654086"/>
              <a:gd name="connsiteX22" fmla="*/ 303569 w 672107"/>
              <a:gd name="connsiteY22" fmla="*/ 349717 h 654086"/>
              <a:gd name="connsiteX23" fmla="*/ 304813 w 672107"/>
              <a:gd name="connsiteY23" fmla="*/ 349717 h 654086"/>
              <a:gd name="connsiteX24" fmla="*/ 304813 w 672107"/>
              <a:gd name="connsiteY24" fmla="*/ 349717 h 654086"/>
              <a:gd name="connsiteX25" fmla="*/ 314683 w 672107"/>
              <a:gd name="connsiteY25" fmla="*/ 349717 h 654086"/>
              <a:gd name="connsiteX26" fmla="*/ 324583 w 672107"/>
              <a:gd name="connsiteY26" fmla="*/ 349717 h 654086"/>
              <a:gd name="connsiteX27" fmla="*/ 324583 w 672107"/>
              <a:gd name="connsiteY27" fmla="*/ 349717 h 654086"/>
              <a:gd name="connsiteX28" fmla="*/ 325828 w 672107"/>
              <a:gd name="connsiteY28" fmla="*/ 349717 h 654086"/>
              <a:gd name="connsiteX29" fmla="*/ 325205 w 672107"/>
              <a:gd name="connsiteY29" fmla="*/ 264593 h 654086"/>
              <a:gd name="connsiteX30" fmla="*/ 326391 w 672107"/>
              <a:gd name="connsiteY30" fmla="*/ 78071 h 654086"/>
              <a:gd name="connsiteX31" fmla="*/ 451440 w 672107"/>
              <a:gd name="connsiteY31" fmla="*/ 41466 h 654086"/>
              <a:gd name="connsiteX32" fmla="*/ 557491 w 672107"/>
              <a:gd name="connsiteY32" fmla="*/ 24097 h 654086"/>
              <a:gd name="connsiteX33" fmla="*/ 556928 w 672107"/>
              <a:gd name="connsiteY33" fmla="*/ 325028 h 654086"/>
              <a:gd name="connsiteX34" fmla="*/ 577912 w 672107"/>
              <a:gd name="connsiteY34" fmla="*/ 332467 h 654086"/>
              <a:gd name="connsiteX35" fmla="*/ 578327 w 672107"/>
              <a:gd name="connsiteY35" fmla="*/ 113727 h 654086"/>
              <a:gd name="connsiteX36" fmla="*/ 609093 w 672107"/>
              <a:gd name="connsiteY36" fmla="*/ 125909 h 654086"/>
              <a:gd name="connsiteX37" fmla="*/ 609093 w 672107"/>
              <a:gd name="connsiteY37" fmla="*/ 349954 h 654086"/>
              <a:gd name="connsiteX38" fmla="*/ 630108 w 672107"/>
              <a:gd name="connsiteY38" fmla="*/ 367323 h 654086"/>
              <a:gd name="connsiteX39" fmla="*/ 630108 w 672107"/>
              <a:gd name="connsiteY39" fmla="*/ 111623 h 654086"/>
              <a:gd name="connsiteX40" fmla="*/ 578357 w 672107"/>
              <a:gd name="connsiteY40" fmla="*/ 91142 h 654086"/>
              <a:gd name="connsiteX41" fmla="*/ 578535 w 672107"/>
              <a:gd name="connsiteY41" fmla="*/ 207 h 654086"/>
              <a:gd name="connsiteX42" fmla="*/ 566679 w 672107"/>
              <a:gd name="connsiteY42" fmla="*/ 1778 h 654086"/>
              <a:gd name="connsiteX43" fmla="*/ 439970 w 672107"/>
              <a:gd name="connsiteY43" fmla="*/ 22526 h 654086"/>
              <a:gd name="connsiteX44" fmla="*/ 314772 w 672107"/>
              <a:gd name="connsiteY44" fmla="*/ 60554 h 654086"/>
              <a:gd name="connsiteX45" fmla="*/ 190405 w 672107"/>
              <a:gd name="connsiteY45" fmla="*/ 22319 h 654086"/>
              <a:gd name="connsiteX46" fmla="*/ 64644 w 672107"/>
              <a:gd name="connsiteY46" fmla="*/ 1571 h 654086"/>
              <a:gd name="connsiteX47" fmla="*/ 52788 w 672107"/>
              <a:gd name="connsiteY47" fmla="*/ 0 h 654086"/>
              <a:gd name="connsiteX48" fmla="*/ 52788 w 672107"/>
              <a:gd name="connsiteY48" fmla="*/ 90490 h 654086"/>
              <a:gd name="connsiteX49" fmla="*/ 0 w 672107"/>
              <a:gd name="connsiteY49" fmla="*/ 111623 h 654086"/>
              <a:gd name="connsiteX50" fmla="*/ 0 w 672107"/>
              <a:gd name="connsiteY50" fmla="*/ 563033 h 654086"/>
              <a:gd name="connsiteX51" fmla="*/ 13367 w 672107"/>
              <a:gd name="connsiteY51" fmla="*/ 559180 h 654086"/>
              <a:gd name="connsiteX52" fmla="*/ 311304 w 672107"/>
              <a:gd name="connsiteY52" fmla="*/ 579928 h 654086"/>
              <a:gd name="connsiteX53" fmla="*/ 314891 w 672107"/>
              <a:gd name="connsiteY53" fmla="*/ 581440 h 654086"/>
              <a:gd name="connsiteX54" fmla="*/ 318596 w 672107"/>
              <a:gd name="connsiteY54" fmla="*/ 580224 h 654086"/>
              <a:gd name="connsiteX55" fmla="*/ 355467 w 672107"/>
              <a:gd name="connsiteY55" fmla="*/ 570503 h 654086"/>
              <a:gd name="connsiteX56" fmla="*/ 346813 w 672107"/>
              <a:gd name="connsiteY56" fmla="*/ 551029 h 654086"/>
              <a:gd name="connsiteX57" fmla="*/ 304517 w 672107"/>
              <a:gd name="connsiteY57" fmla="*/ 554794 h 654086"/>
              <a:gd name="connsiteX58" fmla="*/ 21103 w 672107"/>
              <a:gd name="connsiteY58" fmla="*/ 535795 h 654086"/>
              <a:gd name="connsiteX59" fmla="*/ 21103 w 672107"/>
              <a:gd name="connsiteY59" fmla="*/ 125790 h 654086"/>
              <a:gd name="connsiteX60" fmla="*/ 52996 w 672107"/>
              <a:gd name="connsiteY60" fmla="*/ 113164 h 654086"/>
              <a:gd name="connsiteX61" fmla="*/ 53499 w 672107"/>
              <a:gd name="connsiteY61" fmla="*/ 454849 h 654086"/>
              <a:gd name="connsiteX62" fmla="*/ 53499 w 672107"/>
              <a:gd name="connsiteY62" fmla="*/ 467446 h 654086"/>
              <a:gd name="connsiteX63" fmla="*/ 65889 w 672107"/>
              <a:gd name="connsiteY63" fmla="*/ 465164 h 654086"/>
              <a:gd name="connsiteX64" fmla="*/ 304517 w 672107"/>
              <a:gd name="connsiteY64" fmla="*/ 493321 h 654086"/>
              <a:gd name="connsiteX65" fmla="*/ 580462 w 672107"/>
              <a:gd name="connsiteY65" fmla="*/ 446076 h 654086"/>
              <a:gd name="connsiteX66" fmla="*/ 596526 w 672107"/>
              <a:gd name="connsiteY66" fmla="*/ 457665 h 654086"/>
              <a:gd name="connsiteX67" fmla="*/ 509860 w 672107"/>
              <a:gd name="connsiteY67" fmla="*/ 577794 h 654086"/>
              <a:gd name="connsiteX68" fmla="*/ 422512 w 672107"/>
              <a:gd name="connsiteY68" fmla="*/ 457694 h 654086"/>
              <a:gd name="connsiteX69" fmla="*/ 438547 w 672107"/>
              <a:gd name="connsiteY69" fmla="*/ 446046 h 654086"/>
              <a:gd name="connsiteX70" fmla="*/ 499605 w 672107"/>
              <a:gd name="connsiteY70" fmla="*/ 530015 h 654086"/>
              <a:gd name="connsiteX71" fmla="*/ 499605 w 672107"/>
              <a:gd name="connsiteY71" fmla="*/ 402328 h 654086"/>
              <a:gd name="connsiteX72" fmla="*/ 519434 w 672107"/>
              <a:gd name="connsiteY72" fmla="*/ 402328 h 654086"/>
              <a:gd name="connsiteX73" fmla="*/ 519434 w 672107"/>
              <a:gd name="connsiteY73" fmla="*/ 530637 h 65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72107" h="654086">
                <a:moveTo>
                  <a:pt x="347139" y="491572"/>
                </a:moveTo>
                <a:cubicBezTo>
                  <a:pt x="347121" y="581309"/>
                  <a:pt x="419856" y="654068"/>
                  <a:pt x="509593" y="654086"/>
                </a:cubicBezTo>
                <a:cubicBezTo>
                  <a:pt x="599330" y="654104"/>
                  <a:pt x="672089" y="581368"/>
                  <a:pt x="672107" y="491632"/>
                </a:cubicBezTo>
                <a:cubicBezTo>
                  <a:pt x="672125" y="401895"/>
                  <a:pt x="599389" y="329136"/>
                  <a:pt x="509653" y="329118"/>
                </a:cubicBezTo>
                <a:cubicBezTo>
                  <a:pt x="509644" y="329118"/>
                  <a:pt x="509632" y="329118"/>
                  <a:pt x="509623" y="329118"/>
                </a:cubicBezTo>
                <a:cubicBezTo>
                  <a:pt x="419936" y="329216"/>
                  <a:pt x="347254" y="401886"/>
                  <a:pt x="347139" y="491572"/>
                </a:cubicBezTo>
                <a:close/>
                <a:moveTo>
                  <a:pt x="653582" y="491572"/>
                </a:moveTo>
                <a:cubicBezTo>
                  <a:pt x="653582" y="571193"/>
                  <a:pt x="589036" y="635739"/>
                  <a:pt x="509415" y="635739"/>
                </a:cubicBezTo>
                <a:cubicBezTo>
                  <a:pt x="429795" y="635739"/>
                  <a:pt x="365249" y="571193"/>
                  <a:pt x="365249" y="491572"/>
                </a:cubicBezTo>
                <a:cubicBezTo>
                  <a:pt x="365249" y="411952"/>
                  <a:pt x="429795" y="347405"/>
                  <a:pt x="509415" y="347405"/>
                </a:cubicBezTo>
                <a:cubicBezTo>
                  <a:pt x="509424" y="347405"/>
                  <a:pt x="509436" y="347405"/>
                  <a:pt x="509445" y="347405"/>
                </a:cubicBezTo>
                <a:cubicBezTo>
                  <a:pt x="588980" y="347488"/>
                  <a:pt x="653452" y="411919"/>
                  <a:pt x="653582" y="491454"/>
                </a:cubicBezTo>
                <a:close/>
                <a:moveTo>
                  <a:pt x="346813" y="551148"/>
                </a:moveTo>
                <a:cubicBezTo>
                  <a:pt x="338365" y="553075"/>
                  <a:pt x="331104" y="554971"/>
                  <a:pt x="325443" y="556542"/>
                </a:cubicBezTo>
                <a:lnTo>
                  <a:pt x="325443" y="493262"/>
                </a:lnTo>
                <a:cubicBezTo>
                  <a:pt x="328407" y="492076"/>
                  <a:pt x="332111" y="490565"/>
                  <a:pt x="336380" y="488994"/>
                </a:cubicBezTo>
                <a:cubicBezTo>
                  <a:pt x="336480" y="481323"/>
                  <a:pt x="337094" y="473670"/>
                  <a:pt x="338217" y="466082"/>
                </a:cubicBezTo>
                <a:cubicBezTo>
                  <a:pt x="328377" y="469343"/>
                  <a:pt x="319781" y="472840"/>
                  <a:pt x="314891" y="474974"/>
                </a:cubicBezTo>
                <a:cubicBezTo>
                  <a:pt x="210234" y="431048"/>
                  <a:pt x="108896" y="438340"/>
                  <a:pt x="74395" y="442667"/>
                </a:cubicBezTo>
                <a:lnTo>
                  <a:pt x="73773" y="24097"/>
                </a:lnTo>
                <a:cubicBezTo>
                  <a:pt x="204750" y="42147"/>
                  <a:pt x="293491" y="65592"/>
                  <a:pt x="303005" y="78041"/>
                </a:cubicBezTo>
                <a:cubicBezTo>
                  <a:pt x="303005" y="99500"/>
                  <a:pt x="303687" y="193309"/>
                  <a:pt x="304191" y="264770"/>
                </a:cubicBezTo>
                <a:cubicBezTo>
                  <a:pt x="303865" y="311601"/>
                  <a:pt x="303569" y="348799"/>
                  <a:pt x="303569" y="349717"/>
                </a:cubicBezTo>
                <a:lnTo>
                  <a:pt x="304813" y="349717"/>
                </a:lnTo>
                <a:lnTo>
                  <a:pt x="304813" y="349717"/>
                </a:lnTo>
                <a:lnTo>
                  <a:pt x="314683" y="349717"/>
                </a:lnTo>
                <a:lnTo>
                  <a:pt x="324583" y="349717"/>
                </a:lnTo>
                <a:lnTo>
                  <a:pt x="324583" y="349717"/>
                </a:lnTo>
                <a:lnTo>
                  <a:pt x="325828" y="349717"/>
                </a:lnTo>
                <a:cubicBezTo>
                  <a:pt x="325828" y="348769"/>
                  <a:pt x="325531" y="311453"/>
                  <a:pt x="325205" y="264593"/>
                </a:cubicBezTo>
                <a:cubicBezTo>
                  <a:pt x="325709" y="193191"/>
                  <a:pt x="326361" y="99619"/>
                  <a:pt x="326391" y="78071"/>
                </a:cubicBezTo>
                <a:cubicBezTo>
                  <a:pt x="328999" y="75107"/>
                  <a:pt x="346101" y="61443"/>
                  <a:pt x="451440" y="41466"/>
                </a:cubicBezTo>
                <a:cubicBezTo>
                  <a:pt x="494833" y="33256"/>
                  <a:pt x="537395" y="26942"/>
                  <a:pt x="557491" y="24097"/>
                </a:cubicBezTo>
                <a:lnTo>
                  <a:pt x="556928" y="325028"/>
                </a:lnTo>
                <a:cubicBezTo>
                  <a:pt x="564077" y="327049"/>
                  <a:pt x="571086" y="329533"/>
                  <a:pt x="577912" y="332467"/>
                </a:cubicBezTo>
                <a:lnTo>
                  <a:pt x="578327" y="113727"/>
                </a:lnTo>
                <a:lnTo>
                  <a:pt x="609093" y="125909"/>
                </a:lnTo>
                <a:lnTo>
                  <a:pt x="609093" y="349954"/>
                </a:lnTo>
                <a:cubicBezTo>
                  <a:pt x="616530" y="355201"/>
                  <a:pt x="623554" y="361007"/>
                  <a:pt x="630108" y="367323"/>
                </a:cubicBezTo>
                <a:lnTo>
                  <a:pt x="630108" y="111623"/>
                </a:lnTo>
                <a:lnTo>
                  <a:pt x="578357" y="91142"/>
                </a:lnTo>
                <a:lnTo>
                  <a:pt x="578535" y="207"/>
                </a:lnTo>
                <a:lnTo>
                  <a:pt x="566679" y="1778"/>
                </a:lnTo>
                <a:cubicBezTo>
                  <a:pt x="566057" y="1778"/>
                  <a:pt x="502598" y="10255"/>
                  <a:pt x="439970" y="22526"/>
                </a:cubicBezTo>
                <a:cubicBezTo>
                  <a:pt x="361395" y="37820"/>
                  <a:pt x="328407" y="50091"/>
                  <a:pt x="314772" y="60554"/>
                </a:cubicBezTo>
                <a:cubicBezTo>
                  <a:pt x="301168" y="49913"/>
                  <a:pt x="268416" y="37524"/>
                  <a:pt x="190405" y="22319"/>
                </a:cubicBezTo>
                <a:cubicBezTo>
                  <a:pt x="128162" y="10137"/>
                  <a:pt x="65266" y="1749"/>
                  <a:pt x="64644" y="1571"/>
                </a:cubicBezTo>
                <a:lnTo>
                  <a:pt x="52788" y="0"/>
                </a:lnTo>
                <a:lnTo>
                  <a:pt x="52788" y="90490"/>
                </a:lnTo>
                <a:lnTo>
                  <a:pt x="0" y="111623"/>
                </a:lnTo>
                <a:lnTo>
                  <a:pt x="0" y="563033"/>
                </a:lnTo>
                <a:lnTo>
                  <a:pt x="13367" y="559180"/>
                </a:lnTo>
                <a:cubicBezTo>
                  <a:pt x="14820" y="558765"/>
                  <a:pt x="162692" y="518426"/>
                  <a:pt x="311304" y="579928"/>
                </a:cubicBezTo>
                <a:lnTo>
                  <a:pt x="314891" y="581440"/>
                </a:lnTo>
                <a:lnTo>
                  <a:pt x="318596" y="580224"/>
                </a:lnTo>
                <a:cubicBezTo>
                  <a:pt x="318774" y="580224"/>
                  <a:pt x="333564" y="575363"/>
                  <a:pt x="355467" y="570503"/>
                </a:cubicBezTo>
                <a:cubicBezTo>
                  <a:pt x="352195" y="564189"/>
                  <a:pt x="349305" y="557686"/>
                  <a:pt x="346813" y="551029"/>
                </a:cubicBezTo>
                <a:close/>
                <a:moveTo>
                  <a:pt x="304517" y="554794"/>
                </a:moveTo>
                <a:cubicBezTo>
                  <a:pt x="179112" y="508022"/>
                  <a:pt x="60317" y="527229"/>
                  <a:pt x="21103" y="535795"/>
                </a:cubicBezTo>
                <a:lnTo>
                  <a:pt x="21103" y="125790"/>
                </a:lnTo>
                <a:lnTo>
                  <a:pt x="52996" y="113164"/>
                </a:lnTo>
                <a:lnTo>
                  <a:pt x="53499" y="454849"/>
                </a:lnTo>
                <a:lnTo>
                  <a:pt x="53499" y="467446"/>
                </a:lnTo>
                <a:lnTo>
                  <a:pt x="65889" y="465164"/>
                </a:lnTo>
                <a:cubicBezTo>
                  <a:pt x="67104" y="464956"/>
                  <a:pt x="184832" y="444119"/>
                  <a:pt x="304517" y="493321"/>
                </a:cubicBezTo>
                <a:close/>
                <a:moveTo>
                  <a:pt x="580462" y="446076"/>
                </a:moveTo>
                <a:lnTo>
                  <a:pt x="596526" y="457665"/>
                </a:lnTo>
                <a:lnTo>
                  <a:pt x="509860" y="577794"/>
                </a:lnTo>
                <a:lnTo>
                  <a:pt x="422512" y="457694"/>
                </a:lnTo>
                <a:lnTo>
                  <a:pt x="438547" y="446046"/>
                </a:lnTo>
                <a:lnTo>
                  <a:pt x="499605" y="530015"/>
                </a:lnTo>
                <a:lnTo>
                  <a:pt x="499605" y="402328"/>
                </a:lnTo>
                <a:lnTo>
                  <a:pt x="519434" y="402328"/>
                </a:lnTo>
                <a:lnTo>
                  <a:pt x="519434" y="530637"/>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 name="Graphic 39" descr="Direct Mail icon">
            <a:extLst>
              <a:ext uri="{FF2B5EF4-FFF2-40B4-BE49-F238E27FC236}">
                <a16:creationId xmlns:a16="http://schemas.microsoft.com/office/drawing/2014/main" id="{505C8608-4B66-D367-1505-2410CF1EC75A}"/>
              </a:ext>
            </a:extLst>
          </p:cNvPr>
          <p:cNvSpPr>
            <a:spLocks noChangeAspect="1"/>
          </p:cNvSpPr>
          <p:nvPr/>
        </p:nvSpPr>
        <p:spPr>
          <a:xfrm>
            <a:off x="1112313" y="4775493"/>
            <a:ext cx="448682" cy="450186"/>
          </a:xfrm>
          <a:custGeom>
            <a:avLst/>
            <a:gdLst>
              <a:gd name="connsiteX0" fmla="*/ 619556 w 672136"/>
              <a:gd name="connsiteY0" fmla="*/ 128339 h 674389"/>
              <a:gd name="connsiteX1" fmla="*/ 619556 w 672136"/>
              <a:gd name="connsiteY1" fmla="*/ 65296 h 674389"/>
              <a:gd name="connsiteX2" fmla="*/ 425743 w 672136"/>
              <a:gd name="connsiteY2" fmla="*/ 65681 h 674389"/>
              <a:gd name="connsiteX3" fmla="*/ 426099 w 672136"/>
              <a:gd name="connsiteY3" fmla="*/ 65207 h 674389"/>
              <a:gd name="connsiteX4" fmla="*/ 335935 w 672136"/>
              <a:gd name="connsiteY4" fmla="*/ 0 h 674389"/>
              <a:gd name="connsiteX5" fmla="*/ 244349 w 672136"/>
              <a:gd name="connsiteY5" fmla="*/ 65681 h 674389"/>
              <a:gd name="connsiteX6" fmla="*/ 52462 w 672136"/>
              <a:gd name="connsiteY6" fmla="*/ 65296 h 674389"/>
              <a:gd name="connsiteX7" fmla="*/ 52462 w 672136"/>
              <a:gd name="connsiteY7" fmla="*/ 128339 h 674389"/>
              <a:gd name="connsiteX8" fmla="*/ 0 w 672136"/>
              <a:gd name="connsiteY8" fmla="*/ 128339 h 674389"/>
              <a:gd name="connsiteX9" fmla="*/ 0 w 672136"/>
              <a:gd name="connsiteY9" fmla="*/ 674389 h 674389"/>
              <a:gd name="connsiteX10" fmla="*/ 672137 w 672136"/>
              <a:gd name="connsiteY10" fmla="*/ 674389 h 674389"/>
              <a:gd name="connsiteX11" fmla="*/ 672137 w 672136"/>
              <a:gd name="connsiteY11" fmla="*/ 128339 h 674389"/>
              <a:gd name="connsiteX12" fmla="*/ 195977 w 672136"/>
              <a:gd name="connsiteY12" fmla="*/ 463622 h 674389"/>
              <a:gd name="connsiteX13" fmla="*/ 20926 w 672136"/>
              <a:gd name="connsiteY13" fmla="*/ 638644 h 674389"/>
              <a:gd name="connsiteX14" fmla="*/ 20926 w 672136"/>
              <a:gd name="connsiteY14" fmla="*/ 288571 h 674389"/>
              <a:gd name="connsiteX15" fmla="*/ 214324 w 672136"/>
              <a:gd name="connsiteY15" fmla="*/ 474856 h 674389"/>
              <a:gd name="connsiteX16" fmla="*/ 457783 w 672136"/>
              <a:gd name="connsiteY16" fmla="*/ 474856 h 674389"/>
              <a:gd name="connsiteX17" fmla="*/ 636391 w 672136"/>
              <a:gd name="connsiteY17" fmla="*/ 653316 h 674389"/>
              <a:gd name="connsiteX18" fmla="*/ 35745 w 672136"/>
              <a:gd name="connsiteY18" fmla="*/ 653316 h 674389"/>
              <a:gd name="connsiteX19" fmla="*/ 476130 w 672136"/>
              <a:gd name="connsiteY19" fmla="*/ 463622 h 674389"/>
              <a:gd name="connsiteX20" fmla="*/ 651152 w 672136"/>
              <a:gd name="connsiteY20" fmla="*/ 288601 h 674389"/>
              <a:gd name="connsiteX21" fmla="*/ 651152 w 672136"/>
              <a:gd name="connsiteY21" fmla="*/ 638644 h 674389"/>
              <a:gd name="connsiteX22" fmla="*/ 651152 w 672136"/>
              <a:gd name="connsiteY22" fmla="*/ 149443 h 674389"/>
              <a:gd name="connsiteX23" fmla="*/ 651152 w 672136"/>
              <a:gd name="connsiteY23" fmla="*/ 259109 h 674389"/>
              <a:gd name="connsiteX24" fmla="*/ 619526 w 672136"/>
              <a:gd name="connsiteY24" fmla="*/ 290764 h 674389"/>
              <a:gd name="connsiteX25" fmla="*/ 619526 w 672136"/>
              <a:gd name="connsiteY25" fmla="*/ 149265 h 674389"/>
              <a:gd name="connsiteX26" fmla="*/ 392102 w 672136"/>
              <a:gd name="connsiteY26" fmla="*/ 66452 h 674389"/>
              <a:gd name="connsiteX27" fmla="*/ 335787 w 672136"/>
              <a:gd name="connsiteY27" fmla="*/ 86785 h 674389"/>
              <a:gd name="connsiteX28" fmla="*/ 279472 w 672136"/>
              <a:gd name="connsiteY28" fmla="*/ 66452 h 674389"/>
              <a:gd name="connsiteX29" fmla="*/ 336172 w 672136"/>
              <a:gd name="connsiteY29" fmla="*/ 25757 h 674389"/>
              <a:gd name="connsiteX30" fmla="*/ 73417 w 672136"/>
              <a:gd name="connsiteY30" fmla="*/ 86281 h 674389"/>
              <a:gd name="connsiteX31" fmla="*/ 262014 w 672136"/>
              <a:gd name="connsiteY31" fmla="*/ 86666 h 674389"/>
              <a:gd name="connsiteX32" fmla="*/ 322153 w 672136"/>
              <a:gd name="connsiteY32" fmla="*/ 102820 h 674389"/>
              <a:gd name="connsiteX33" fmla="*/ 325117 w 672136"/>
              <a:gd name="connsiteY33" fmla="*/ 108422 h 674389"/>
              <a:gd name="connsiteX34" fmla="*/ 325443 w 672136"/>
              <a:gd name="connsiteY34" fmla="*/ 118914 h 674389"/>
              <a:gd name="connsiteX35" fmla="*/ 325443 w 672136"/>
              <a:gd name="connsiteY35" fmla="*/ 432856 h 674389"/>
              <a:gd name="connsiteX36" fmla="*/ 346398 w 672136"/>
              <a:gd name="connsiteY36" fmla="*/ 432856 h 674389"/>
              <a:gd name="connsiteX37" fmla="*/ 346398 w 672136"/>
              <a:gd name="connsiteY37" fmla="*/ 118825 h 674389"/>
              <a:gd name="connsiteX38" fmla="*/ 346398 w 672136"/>
              <a:gd name="connsiteY38" fmla="*/ 108184 h 674389"/>
              <a:gd name="connsiteX39" fmla="*/ 349006 w 672136"/>
              <a:gd name="connsiteY39" fmla="*/ 103086 h 674389"/>
              <a:gd name="connsiteX40" fmla="*/ 409382 w 672136"/>
              <a:gd name="connsiteY40" fmla="*/ 86666 h 674389"/>
              <a:gd name="connsiteX41" fmla="*/ 598453 w 672136"/>
              <a:gd name="connsiteY41" fmla="*/ 86281 h 674389"/>
              <a:gd name="connsiteX42" fmla="*/ 598453 w 672136"/>
              <a:gd name="connsiteY42" fmla="*/ 128339 h 674389"/>
              <a:gd name="connsiteX43" fmla="*/ 598453 w 672136"/>
              <a:gd name="connsiteY43" fmla="*/ 128339 h 674389"/>
              <a:gd name="connsiteX44" fmla="*/ 598453 w 672136"/>
              <a:gd name="connsiteY44" fmla="*/ 149265 h 674389"/>
              <a:gd name="connsiteX45" fmla="*/ 598453 w 672136"/>
              <a:gd name="connsiteY45" fmla="*/ 149265 h 674389"/>
              <a:gd name="connsiteX46" fmla="*/ 598453 w 672136"/>
              <a:gd name="connsiteY46" fmla="*/ 311542 h 674389"/>
              <a:gd name="connsiteX47" fmla="*/ 456183 w 672136"/>
              <a:gd name="connsiteY47" fmla="*/ 453812 h 674389"/>
              <a:gd name="connsiteX48" fmla="*/ 215865 w 672136"/>
              <a:gd name="connsiteY48" fmla="*/ 453812 h 674389"/>
              <a:gd name="connsiteX49" fmla="*/ 73595 w 672136"/>
              <a:gd name="connsiteY49" fmla="*/ 311393 h 674389"/>
              <a:gd name="connsiteX50" fmla="*/ 73595 w 672136"/>
              <a:gd name="connsiteY50" fmla="*/ 149265 h 674389"/>
              <a:gd name="connsiteX51" fmla="*/ 73595 w 672136"/>
              <a:gd name="connsiteY51" fmla="*/ 149265 h 674389"/>
              <a:gd name="connsiteX52" fmla="*/ 73595 w 672136"/>
              <a:gd name="connsiteY52" fmla="*/ 128339 h 674389"/>
              <a:gd name="connsiteX53" fmla="*/ 73595 w 672136"/>
              <a:gd name="connsiteY53" fmla="*/ 128339 h 674389"/>
              <a:gd name="connsiteX54" fmla="*/ 52492 w 672136"/>
              <a:gd name="connsiteY54" fmla="*/ 149265 h 674389"/>
              <a:gd name="connsiteX55" fmla="*/ 52492 w 672136"/>
              <a:gd name="connsiteY55" fmla="*/ 290527 h 674389"/>
              <a:gd name="connsiteX56" fmla="*/ 20926 w 672136"/>
              <a:gd name="connsiteY56" fmla="*/ 259109 h 674389"/>
              <a:gd name="connsiteX57" fmla="*/ 20926 w 672136"/>
              <a:gd name="connsiteY57" fmla="*/ 149443 h 674389"/>
              <a:gd name="connsiteX58" fmla="*/ 220518 w 672136"/>
              <a:gd name="connsiteY58" fmla="*/ 149265 h 674389"/>
              <a:gd name="connsiteX59" fmla="*/ 115061 w 672136"/>
              <a:gd name="connsiteY59" fmla="*/ 149265 h 674389"/>
              <a:gd name="connsiteX60" fmla="*/ 115061 w 672136"/>
              <a:gd name="connsiteY60" fmla="*/ 128339 h 674389"/>
              <a:gd name="connsiteX61" fmla="*/ 220518 w 672136"/>
              <a:gd name="connsiteY61" fmla="*/ 128339 h 674389"/>
              <a:gd name="connsiteX62" fmla="*/ 115476 w 672136"/>
              <a:gd name="connsiteY62" fmla="*/ 181187 h 674389"/>
              <a:gd name="connsiteX63" fmla="*/ 283473 w 672136"/>
              <a:gd name="connsiteY63" fmla="*/ 181187 h 674389"/>
              <a:gd name="connsiteX64" fmla="*/ 283473 w 672136"/>
              <a:gd name="connsiteY64" fmla="*/ 202142 h 674389"/>
              <a:gd name="connsiteX65" fmla="*/ 115476 w 672136"/>
              <a:gd name="connsiteY65" fmla="*/ 202142 h 674389"/>
              <a:gd name="connsiteX66" fmla="*/ 283473 w 672136"/>
              <a:gd name="connsiteY66" fmla="*/ 254130 h 674389"/>
              <a:gd name="connsiteX67" fmla="*/ 115476 w 672136"/>
              <a:gd name="connsiteY67" fmla="*/ 254130 h 674389"/>
              <a:gd name="connsiteX68" fmla="*/ 115476 w 672136"/>
              <a:gd name="connsiteY68" fmla="*/ 233175 h 674389"/>
              <a:gd name="connsiteX69" fmla="*/ 283473 w 672136"/>
              <a:gd name="connsiteY69" fmla="*/ 233175 h 674389"/>
              <a:gd name="connsiteX70" fmla="*/ 115476 w 672136"/>
              <a:gd name="connsiteY70" fmla="*/ 285785 h 674389"/>
              <a:gd name="connsiteX71" fmla="*/ 283473 w 672136"/>
              <a:gd name="connsiteY71" fmla="*/ 285785 h 674389"/>
              <a:gd name="connsiteX72" fmla="*/ 283473 w 672136"/>
              <a:gd name="connsiteY72" fmla="*/ 306710 h 674389"/>
              <a:gd name="connsiteX73" fmla="*/ 115476 w 672136"/>
              <a:gd name="connsiteY73" fmla="*/ 306710 h 674389"/>
              <a:gd name="connsiteX74" fmla="*/ 556572 w 672136"/>
              <a:gd name="connsiteY74" fmla="*/ 202142 h 674389"/>
              <a:gd name="connsiteX75" fmla="*/ 388545 w 672136"/>
              <a:gd name="connsiteY75" fmla="*/ 202142 h 674389"/>
              <a:gd name="connsiteX76" fmla="*/ 388545 w 672136"/>
              <a:gd name="connsiteY76" fmla="*/ 181187 h 674389"/>
              <a:gd name="connsiteX77" fmla="*/ 556572 w 672136"/>
              <a:gd name="connsiteY77" fmla="*/ 181187 h 674389"/>
              <a:gd name="connsiteX78" fmla="*/ 556572 w 672136"/>
              <a:gd name="connsiteY78" fmla="*/ 254130 h 674389"/>
              <a:gd name="connsiteX79" fmla="*/ 388545 w 672136"/>
              <a:gd name="connsiteY79" fmla="*/ 254130 h 674389"/>
              <a:gd name="connsiteX80" fmla="*/ 388545 w 672136"/>
              <a:gd name="connsiteY80" fmla="*/ 233175 h 674389"/>
              <a:gd name="connsiteX81" fmla="*/ 556572 w 672136"/>
              <a:gd name="connsiteY81" fmla="*/ 233175 h 674389"/>
              <a:gd name="connsiteX82" fmla="*/ 556572 w 672136"/>
              <a:gd name="connsiteY82" fmla="*/ 306799 h 674389"/>
              <a:gd name="connsiteX83" fmla="*/ 388545 w 672136"/>
              <a:gd name="connsiteY83" fmla="*/ 306799 h 674389"/>
              <a:gd name="connsiteX84" fmla="*/ 388545 w 672136"/>
              <a:gd name="connsiteY84" fmla="*/ 285785 h 674389"/>
              <a:gd name="connsiteX85" fmla="*/ 556572 w 672136"/>
              <a:gd name="connsiteY85" fmla="*/ 285785 h 674389"/>
              <a:gd name="connsiteX86" fmla="*/ 130355 w 672136"/>
              <a:gd name="connsiteY86" fmla="*/ 338365 h 674389"/>
              <a:gd name="connsiteX87" fmla="*/ 283740 w 672136"/>
              <a:gd name="connsiteY87" fmla="*/ 338365 h 674389"/>
              <a:gd name="connsiteX88" fmla="*/ 283740 w 672136"/>
              <a:gd name="connsiteY88" fmla="*/ 359321 h 674389"/>
              <a:gd name="connsiteX89" fmla="*/ 151310 w 672136"/>
              <a:gd name="connsiteY89" fmla="*/ 359321 h 674389"/>
              <a:gd name="connsiteX90" fmla="*/ 468513 w 672136"/>
              <a:gd name="connsiteY90" fmla="*/ 411546 h 674389"/>
              <a:gd name="connsiteX91" fmla="*/ 388486 w 672136"/>
              <a:gd name="connsiteY91" fmla="*/ 411546 h 674389"/>
              <a:gd name="connsiteX92" fmla="*/ 388486 w 672136"/>
              <a:gd name="connsiteY92" fmla="*/ 390620 h 674389"/>
              <a:gd name="connsiteX93" fmla="*/ 489260 w 672136"/>
              <a:gd name="connsiteY93" fmla="*/ 390620 h 674389"/>
              <a:gd name="connsiteX94" fmla="*/ 521301 w 672136"/>
              <a:gd name="connsiteY94" fmla="*/ 358787 h 674389"/>
              <a:gd name="connsiteX95" fmla="*/ 388545 w 672136"/>
              <a:gd name="connsiteY95" fmla="*/ 358787 h 674389"/>
              <a:gd name="connsiteX96" fmla="*/ 388545 w 672136"/>
              <a:gd name="connsiteY96" fmla="*/ 337832 h 674389"/>
              <a:gd name="connsiteX97" fmla="*/ 542226 w 672136"/>
              <a:gd name="connsiteY97" fmla="*/ 337832 h 674389"/>
              <a:gd name="connsiteX98" fmla="*/ 183143 w 672136"/>
              <a:gd name="connsiteY98" fmla="*/ 391154 h 674389"/>
              <a:gd name="connsiteX99" fmla="*/ 283740 w 672136"/>
              <a:gd name="connsiteY99" fmla="*/ 391154 h 674389"/>
              <a:gd name="connsiteX100" fmla="*/ 283740 w 672136"/>
              <a:gd name="connsiteY100" fmla="*/ 412079 h 674389"/>
              <a:gd name="connsiteX101" fmla="*/ 204098 w 672136"/>
              <a:gd name="connsiteY101" fmla="*/ 412079 h 67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72136" h="674389">
                <a:moveTo>
                  <a:pt x="619556" y="128339"/>
                </a:moveTo>
                <a:lnTo>
                  <a:pt x="619556" y="65296"/>
                </a:lnTo>
                <a:lnTo>
                  <a:pt x="425743" y="65681"/>
                </a:lnTo>
                <a:lnTo>
                  <a:pt x="426099" y="65207"/>
                </a:lnTo>
                <a:lnTo>
                  <a:pt x="335935" y="0"/>
                </a:lnTo>
                <a:lnTo>
                  <a:pt x="244349" y="65681"/>
                </a:lnTo>
                <a:lnTo>
                  <a:pt x="52462" y="65296"/>
                </a:lnTo>
                <a:lnTo>
                  <a:pt x="52462" y="128339"/>
                </a:lnTo>
                <a:lnTo>
                  <a:pt x="0" y="128339"/>
                </a:lnTo>
                <a:lnTo>
                  <a:pt x="0" y="674389"/>
                </a:lnTo>
                <a:lnTo>
                  <a:pt x="672137" y="674389"/>
                </a:lnTo>
                <a:lnTo>
                  <a:pt x="672137" y="128339"/>
                </a:lnTo>
                <a:close/>
                <a:moveTo>
                  <a:pt x="195977" y="463622"/>
                </a:moveTo>
                <a:lnTo>
                  <a:pt x="20926" y="638644"/>
                </a:lnTo>
                <a:lnTo>
                  <a:pt x="20926" y="288571"/>
                </a:lnTo>
                <a:close/>
                <a:moveTo>
                  <a:pt x="214324" y="474856"/>
                </a:moveTo>
                <a:lnTo>
                  <a:pt x="457783" y="474856"/>
                </a:lnTo>
                <a:lnTo>
                  <a:pt x="636391" y="653316"/>
                </a:lnTo>
                <a:lnTo>
                  <a:pt x="35745" y="653316"/>
                </a:lnTo>
                <a:close/>
                <a:moveTo>
                  <a:pt x="476130" y="463622"/>
                </a:moveTo>
                <a:lnTo>
                  <a:pt x="651152" y="288601"/>
                </a:lnTo>
                <a:lnTo>
                  <a:pt x="651152" y="638644"/>
                </a:lnTo>
                <a:close/>
                <a:moveTo>
                  <a:pt x="651152" y="149443"/>
                </a:moveTo>
                <a:lnTo>
                  <a:pt x="651152" y="259109"/>
                </a:lnTo>
                <a:lnTo>
                  <a:pt x="619526" y="290764"/>
                </a:lnTo>
                <a:lnTo>
                  <a:pt x="619526" y="149265"/>
                </a:lnTo>
                <a:close/>
                <a:moveTo>
                  <a:pt x="392102" y="66452"/>
                </a:moveTo>
                <a:cubicBezTo>
                  <a:pt x="365693" y="68467"/>
                  <a:pt x="346783" y="75344"/>
                  <a:pt x="335787" y="86785"/>
                </a:cubicBezTo>
                <a:cubicBezTo>
                  <a:pt x="324553" y="75255"/>
                  <a:pt x="305614" y="68467"/>
                  <a:pt x="279472" y="66452"/>
                </a:cubicBezTo>
                <a:lnTo>
                  <a:pt x="336172" y="25757"/>
                </a:lnTo>
                <a:close/>
                <a:moveTo>
                  <a:pt x="73417" y="86281"/>
                </a:moveTo>
                <a:lnTo>
                  <a:pt x="262014" y="86666"/>
                </a:lnTo>
                <a:cubicBezTo>
                  <a:pt x="302976" y="86666"/>
                  <a:pt x="317262" y="96773"/>
                  <a:pt x="322153" y="102820"/>
                </a:cubicBezTo>
                <a:cubicBezTo>
                  <a:pt x="323469" y="104494"/>
                  <a:pt x="324473" y="106392"/>
                  <a:pt x="325117" y="108422"/>
                </a:cubicBezTo>
                <a:cubicBezTo>
                  <a:pt x="324681" y="111915"/>
                  <a:pt x="324790" y="115455"/>
                  <a:pt x="325443" y="118914"/>
                </a:cubicBezTo>
                <a:lnTo>
                  <a:pt x="325443" y="432856"/>
                </a:lnTo>
                <a:lnTo>
                  <a:pt x="346398" y="432856"/>
                </a:lnTo>
                <a:lnTo>
                  <a:pt x="346398" y="118825"/>
                </a:lnTo>
                <a:cubicBezTo>
                  <a:pt x="346931" y="115298"/>
                  <a:pt x="346931" y="111711"/>
                  <a:pt x="346398" y="108184"/>
                </a:cubicBezTo>
                <a:cubicBezTo>
                  <a:pt x="346967" y="106347"/>
                  <a:pt x="347850" y="104622"/>
                  <a:pt x="349006" y="103086"/>
                </a:cubicBezTo>
                <a:cubicBezTo>
                  <a:pt x="353600" y="96951"/>
                  <a:pt x="367560" y="86666"/>
                  <a:pt x="409382" y="86666"/>
                </a:cubicBezTo>
                <a:lnTo>
                  <a:pt x="598453" y="86281"/>
                </a:lnTo>
                <a:lnTo>
                  <a:pt x="598453" y="128339"/>
                </a:lnTo>
                <a:lnTo>
                  <a:pt x="598453" y="128339"/>
                </a:lnTo>
                <a:lnTo>
                  <a:pt x="598453" y="149265"/>
                </a:lnTo>
                <a:lnTo>
                  <a:pt x="598453" y="149265"/>
                </a:lnTo>
                <a:lnTo>
                  <a:pt x="598453" y="311542"/>
                </a:lnTo>
                <a:lnTo>
                  <a:pt x="456183" y="453812"/>
                </a:lnTo>
                <a:lnTo>
                  <a:pt x="215865" y="453812"/>
                </a:lnTo>
                <a:lnTo>
                  <a:pt x="73595" y="311393"/>
                </a:lnTo>
                <a:lnTo>
                  <a:pt x="73595" y="149265"/>
                </a:lnTo>
                <a:lnTo>
                  <a:pt x="73595" y="149265"/>
                </a:lnTo>
                <a:lnTo>
                  <a:pt x="73595" y="128339"/>
                </a:lnTo>
                <a:lnTo>
                  <a:pt x="73595" y="128339"/>
                </a:lnTo>
                <a:close/>
                <a:moveTo>
                  <a:pt x="52492" y="149265"/>
                </a:moveTo>
                <a:lnTo>
                  <a:pt x="52492" y="290527"/>
                </a:lnTo>
                <a:lnTo>
                  <a:pt x="20926" y="259109"/>
                </a:lnTo>
                <a:lnTo>
                  <a:pt x="20926" y="149443"/>
                </a:lnTo>
                <a:close/>
                <a:moveTo>
                  <a:pt x="220518" y="149265"/>
                </a:moveTo>
                <a:lnTo>
                  <a:pt x="115061" y="149265"/>
                </a:lnTo>
                <a:lnTo>
                  <a:pt x="115061" y="128339"/>
                </a:lnTo>
                <a:lnTo>
                  <a:pt x="220518" y="128339"/>
                </a:lnTo>
                <a:close/>
                <a:moveTo>
                  <a:pt x="115476" y="181187"/>
                </a:moveTo>
                <a:lnTo>
                  <a:pt x="283473" y="181187"/>
                </a:lnTo>
                <a:lnTo>
                  <a:pt x="283473" y="202142"/>
                </a:lnTo>
                <a:lnTo>
                  <a:pt x="115476" y="202142"/>
                </a:lnTo>
                <a:close/>
                <a:moveTo>
                  <a:pt x="283473" y="254130"/>
                </a:moveTo>
                <a:lnTo>
                  <a:pt x="115476" y="254130"/>
                </a:lnTo>
                <a:lnTo>
                  <a:pt x="115476" y="233175"/>
                </a:lnTo>
                <a:lnTo>
                  <a:pt x="283473" y="233175"/>
                </a:lnTo>
                <a:close/>
                <a:moveTo>
                  <a:pt x="115476" y="285785"/>
                </a:moveTo>
                <a:lnTo>
                  <a:pt x="283473" y="285785"/>
                </a:lnTo>
                <a:lnTo>
                  <a:pt x="283473" y="306710"/>
                </a:lnTo>
                <a:lnTo>
                  <a:pt x="115476" y="306710"/>
                </a:lnTo>
                <a:close/>
                <a:moveTo>
                  <a:pt x="556572" y="202142"/>
                </a:moveTo>
                <a:lnTo>
                  <a:pt x="388545" y="202142"/>
                </a:lnTo>
                <a:lnTo>
                  <a:pt x="388545" y="181187"/>
                </a:lnTo>
                <a:lnTo>
                  <a:pt x="556572" y="181187"/>
                </a:lnTo>
                <a:close/>
                <a:moveTo>
                  <a:pt x="556572" y="254130"/>
                </a:moveTo>
                <a:lnTo>
                  <a:pt x="388545" y="254130"/>
                </a:lnTo>
                <a:lnTo>
                  <a:pt x="388545" y="233175"/>
                </a:lnTo>
                <a:lnTo>
                  <a:pt x="556572" y="233175"/>
                </a:lnTo>
                <a:close/>
                <a:moveTo>
                  <a:pt x="556572" y="306799"/>
                </a:moveTo>
                <a:lnTo>
                  <a:pt x="388545" y="306799"/>
                </a:lnTo>
                <a:lnTo>
                  <a:pt x="388545" y="285785"/>
                </a:lnTo>
                <a:lnTo>
                  <a:pt x="556572" y="285785"/>
                </a:lnTo>
                <a:close/>
                <a:moveTo>
                  <a:pt x="130355" y="338365"/>
                </a:moveTo>
                <a:lnTo>
                  <a:pt x="283740" y="338365"/>
                </a:lnTo>
                <a:lnTo>
                  <a:pt x="283740" y="359321"/>
                </a:lnTo>
                <a:lnTo>
                  <a:pt x="151310" y="359321"/>
                </a:lnTo>
                <a:close/>
                <a:moveTo>
                  <a:pt x="468513" y="411546"/>
                </a:moveTo>
                <a:lnTo>
                  <a:pt x="388486" y="411546"/>
                </a:lnTo>
                <a:lnTo>
                  <a:pt x="388486" y="390620"/>
                </a:lnTo>
                <a:lnTo>
                  <a:pt x="489260" y="390620"/>
                </a:lnTo>
                <a:close/>
                <a:moveTo>
                  <a:pt x="521301" y="358787"/>
                </a:moveTo>
                <a:lnTo>
                  <a:pt x="388545" y="358787"/>
                </a:lnTo>
                <a:lnTo>
                  <a:pt x="388545" y="337832"/>
                </a:lnTo>
                <a:lnTo>
                  <a:pt x="542226" y="337832"/>
                </a:lnTo>
                <a:close/>
                <a:moveTo>
                  <a:pt x="183143" y="391154"/>
                </a:moveTo>
                <a:lnTo>
                  <a:pt x="283740" y="391154"/>
                </a:lnTo>
                <a:lnTo>
                  <a:pt x="283740" y="412079"/>
                </a:lnTo>
                <a:lnTo>
                  <a:pt x="204098" y="412079"/>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 name="Graphic 53" descr="Telephone icon">
            <a:extLst>
              <a:ext uri="{FF2B5EF4-FFF2-40B4-BE49-F238E27FC236}">
                <a16:creationId xmlns:a16="http://schemas.microsoft.com/office/drawing/2014/main" id="{6D5BF47B-7AA9-4296-2E51-483E78862E8D}"/>
              </a:ext>
            </a:extLst>
          </p:cNvPr>
          <p:cNvSpPr>
            <a:spLocks noChangeAspect="1"/>
          </p:cNvSpPr>
          <p:nvPr/>
        </p:nvSpPr>
        <p:spPr>
          <a:xfrm>
            <a:off x="1826028" y="4820693"/>
            <a:ext cx="441387" cy="359785"/>
          </a:xfrm>
          <a:custGeom>
            <a:avLst/>
            <a:gdLst>
              <a:gd name="connsiteX0" fmla="*/ 658910 w 661209"/>
              <a:gd name="connsiteY0" fmla="*/ 140907 h 538966"/>
              <a:gd name="connsiteX1" fmla="*/ 334327 w 661209"/>
              <a:gd name="connsiteY1" fmla="*/ 0 h 538966"/>
              <a:gd name="connsiteX2" fmla="*/ 1859 w 661209"/>
              <a:gd name="connsiteY2" fmla="*/ 150954 h 538966"/>
              <a:gd name="connsiteX3" fmla="*/ 1859 w 661209"/>
              <a:gd name="connsiteY3" fmla="*/ 151132 h 538966"/>
              <a:gd name="connsiteX4" fmla="*/ 1267 w 661209"/>
              <a:gd name="connsiteY4" fmla="*/ 152140 h 538966"/>
              <a:gd name="connsiteX5" fmla="*/ 822 w 661209"/>
              <a:gd name="connsiteY5" fmla="*/ 152940 h 538966"/>
              <a:gd name="connsiteX6" fmla="*/ 466 w 661209"/>
              <a:gd name="connsiteY6" fmla="*/ 153889 h 538966"/>
              <a:gd name="connsiteX7" fmla="*/ 170 w 661209"/>
              <a:gd name="connsiteY7" fmla="*/ 154867 h 538966"/>
              <a:gd name="connsiteX8" fmla="*/ 22 w 661209"/>
              <a:gd name="connsiteY8" fmla="*/ 155815 h 538966"/>
              <a:gd name="connsiteX9" fmla="*/ 22 w 661209"/>
              <a:gd name="connsiteY9" fmla="*/ 156853 h 538966"/>
              <a:gd name="connsiteX10" fmla="*/ 22 w 661209"/>
              <a:gd name="connsiteY10" fmla="*/ 157860 h 538966"/>
              <a:gd name="connsiteX11" fmla="*/ 22 w 661209"/>
              <a:gd name="connsiteY11" fmla="*/ 158838 h 538966"/>
              <a:gd name="connsiteX12" fmla="*/ 259 w 661209"/>
              <a:gd name="connsiteY12" fmla="*/ 159817 h 538966"/>
              <a:gd name="connsiteX13" fmla="*/ 526 w 661209"/>
              <a:gd name="connsiteY13" fmla="*/ 160824 h 538966"/>
              <a:gd name="connsiteX14" fmla="*/ 881 w 661209"/>
              <a:gd name="connsiteY14" fmla="*/ 161625 h 538966"/>
              <a:gd name="connsiteX15" fmla="*/ 1415 w 661209"/>
              <a:gd name="connsiteY15" fmla="*/ 162692 h 538966"/>
              <a:gd name="connsiteX16" fmla="*/ 1415 w 661209"/>
              <a:gd name="connsiteY16" fmla="*/ 162869 h 538966"/>
              <a:gd name="connsiteX17" fmla="*/ 48512 w 661209"/>
              <a:gd name="connsiteY17" fmla="*/ 236642 h 538966"/>
              <a:gd name="connsiteX18" fmla="*/ 219147 w 661209"/>
              <a:gd name="connsiteY18" fmla="*/ 124012 h 538966"/>
              <a:gd name="connsiteX19" fmla="*/ 203705 w 661209"/>
              <a:gd name="connsiteY19" fmla="*/ 98729 h 538966"/>
              <a:gd name="connsiteX20" fmla="*/ 453715 w 661209"/>
              <a:gd name="connsiteY20" fmla="*/ 98729 h 538966"/>
              <a:gd name="connsiteX21" fmla="*/ 441859 w 661209"/>
              <a:gd name="connsiteY21" fmla="*/ 118173 h 538966"/>
              <a:gd name="connsiteX22" fmla="*/ 610953 w 661209"/>
              <a:gd name="connsiteY22" fmla="*/ 227839 h 538966"/>
              <a:gd name="connsiteX23" fmla="*/ 658761 w 661209"/>
              <a:gd name="connsiteY23" fmla="*/ 160024 h 538966"/>
              <a:gd name="connsiteX24" fmla="*/ 660362 w 661209"/>
              <a:gd name="connsiteY24" fmla="*/ 151577 h 538966"/>
              <a:gd name="connsiteX25" fmla="*/ 658910 w 661209"/>
              <a:gd name="connsiteY25" fmla="*/ 140907 h 538966"/>
              <a:gd name="connsiteX26" fmla="*/ 605558 w 661209"/>
              <a:gd name="connsiteY26" fmla="*/ 199474 h 538966"/>
              <a:gd name="connsiteX27" fmla="*/ 470402 w 661209"/>
              <a:gd name="connsiteY27" fmla="*/ 111741 h 538966"/>
              <a:gd name="connsiteX28" fmla="*/ 481309 w 661209"/>
              <a:gd name="connsiteY28" fmla="*/ 93750 h 538966"/>
              <a:gd name="connsiteX29" fmla="*/ 477904 w 661209"/>
              <a:gd name="connsiteY29" fmla="*/ 79437 h 538966"/>
              <a:gd name="connsiteX30" fmla="*/ 472417 w 661209"/>
              <a:gd name="connsiteY30" fmla="*/ 77893 h 538966"/>
              <a:gd name="connsiteX31" fmla="*/ 181950 w 661209"/>
              <a:gd name="connsiteY31" fmla="*/ 77893 h 538966"/>
              <a:gd name="connsiteX32" fmla="*/ 181950 w 661209"/>
              <a:gd name="connsiteY32" fmla="*/ 78426 h 538966"/>
              <a:gd name="connsiteX33" fmla="*/ 179756 w 661209"/>
              <a:gd name="connsiteY33" fmla="*/ 79434 h 538966"/>
              <a:gd name="connsiteX34" fmla="*/ 176259 w 661209"/>
              <a:gd name="connsiteY34" fmla="*/ 93809 h 538966"/>
              <a:gd name="connsiteX35" fmla="*/ 190723 w 661209"/>
              <a:gd name="connsiteY35" fmla="*/ 117847 h 538966"/>
              <a:gd name="connsiteX36" fmla="*/ 54677 w 661209"/>
              <a:gd name="connsiteY36" fmla="*/ 207596 h 538966"/>
              <a:gd name="connsiteX37" fmla="*/ 23111 w 661209"/>
              <a:gd name="connsiteY37" fmla="*/ 157860 h 538966"/>
              <a:gd name="connsiteX38" fmla="*/ 334327 w 661209"/>
              <a:gd name="connsiteY38" fmla="*/ 20926 h 538966"/>
              <a:gd name="connsiteX39" fmla="*/ 639822 w 661209"/>
              <a:gd name="connsiteY39" fmla="*/ 150747 h 538966"/>
              <a:gd name="connsiteX40" fmla="*/ 330592 w 661209"/>
              <a:gd name="connsiteY40" fmla="*/ 276537 h 538966"/>
              <a:gd name="connsiteX41" fmla="*/ 235153 w 661209"/>
              <a:gd name="connsiteY41" fmla="*/ 371977 h 538966"/>
              <a:gd name="connsiteX42" fmla="*/ 330592 w 661209"/>
              <a:gd name="connsiteY42" fmla="*/ 467416 h 538966"/>
              <a:gd name="connsiteX43" fmla="*/ 426031 w 661209"/>
              <a:gd name="connsiteY43" fmla="*/ 371977 h 538966"/>
              <a:gd name="connsiteX44" fmla="*/ 330503 w 661209"/>
              <a:gd name="connsiteY44" fmla="*/ 276448 h 538966"/>
              <a:gd name="connsiteX45" fmla="*/ 330592 w 661209"/>
              <a:gd name="connsiteY45" fmla="*/ 446461 h 538966"/>
              <a:gd name="connsiteX46" fmla="*/ 256048 w 661209"/>
              <a:gd name="connsiteY46" fmla="*/ 371977 h 538966"/>
              <a:gd name="connsiteX47" fmla="*/ 330533 w 661209"/>
              <a:gd name="connsiteY47" fmla="*/ 297433 h 538966"/>
              <a:gd name="connsiteX48" fmla="*/ 405076 w 661209"/>
              <a:gd name="connsiteY48" fmla="*/ 371917 h 538966"/>
              <a:gd name="connsiteX49" fmla="*/ 405076 w 661209"/>
              <a:gd name="connsiteY49" fmla="*/ 371977 h 538966"/>
              <a:gd name="connsiteX50" fmla="*/ 330503 w 661209"/>
              <a:gd name="connsiteY50" fmla="*/ 446372 h 538966"/>
              <a:gd name="connsiteX51" fmla="*/ 330592 w 661209"/>
              <a:gd name="connsiteY51" fmla="*/ 215272 h 538966"/>
              <a:gd name="connsiteX52" fmla="*/ 17183 w 661209"/>
              <a:gd name="connsiteY52" fmla="*/ 528503 h 538966"/>
              <a:gd name="connsiteX53" fmla="*/ 17183 w 661209"/>
              <a:gd name="connsiteY53" fmla="*/ 538966 h 538966"/>
              <a:gd name="connsiteX54" fmla="*/ 643705 w 661209"/>
              <a:gd name="connsiteY54" fmla="*/ 538966 h 538966"/>
              <a:gd name="connsiteX55" fmla="*/ 643705 w 661209"/>
              <a:gd name="connsiteY55" fmla="*/ 528503 h 538966"/>
              <a:gd name="connsiteX56" fmla="*/ 330503 w 661209"/>
              <a:gd name="connsiteY56" fmla="*/ 215302 h 538966"/>
              <a:gd name="connsiteX57" fmla="*/ 38405 w 661209"/>
              <a:gd name="connsiteY57" fmla="*/ 517981 h 538966"/>
              <a:gd name="connsiteX58" fmla="*/ 340696 w 661209"/>
              <a:gd name="connsiteY58" fmla="*/ 236076 h 538966"/>
              <a:gd name="connsiteX59" fmla="*/ 622601 w 661209"/>
              <a:gd name="connsiteY59" fmla="*/ 517981 h 538966"/>
              <a:gd name="connsiteX60" fmla="*/ 67808 w 661209"/>
              <a:gd name="connsiteY60" fmla="*/ 496700 h 538966"/>
              <a:gd name="connsiteX61" fmla="*/ 88555 w 661209"/>
              <a:gd name="connsiteY61" fmla="*/ 498982 h 538966"/>
              <a:gd name="connsiteX62" fmla="*/ 190249 w 661209"/>
              <a:gd name="connsiteY62" fmla="*/ 317055 h 538966"/>
              <a:gd name="connsiteX63" fmla="*/ 177385 w 661209"/>
              <a:gd name="connsiteY63" fmla="*/ 300545 h 538966"/>
              <a:gd name="connsiteX64" fmla="*/ 67808 w 661209"/>
              <a:gd name="connsiteY64" fmla="*/ 496759 h 5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61209" h="538966">
                <a:moveTo>
                  <a:pt x="658910" y="140907"/>
                </a:moveTo>
                <a:cubicBezTo>
                  <a:pt x="586737" y="52640"/>
                  <a:pt x="465393" y="0"/>
                  <a:pt x="334327" y="0"/>
                </a:cubicBezTo>
                <a:cubicBezTo>
                  <a:pt x="197244" y="0"/>
                  <a:pt x="72965" y="56315"/>
                  <a:pt x="1859" y="150954"/>
                </a:cubicBezTo>
                <a:lnTo>
                  <a:pt x="1859" y="151132"/>
                </a:lnTo>
                <a:lnTo>
                  <a:pt x="1267" y="152140"/>
                </a:lnTo>
                <a:cubicBezTo>
                  <a:pt x="1267" y="152407"/>
                  <a:pt x="941" y="152673"/>
                  <a:pt x="822" y="152940"/>
                </a:cubicBezTo>
                <a:cubicBezTo>
                  <a:pt x="686" y="153248"/>
                  <a:pt x="567" y="153566"/>
                  <a:pt x="466" y="153889"/>
                </a:cubicBezTo>
                <a:cubicBezTo>
                  <a:pt x="466" y="154215"/>
                  <a:pt x="229" y="154541"/>
                  <a:pt x="170" y="154867"/>
                </a:cubicBezTo>
                <a:cubicBezTo>
                  <a:pt x="92" y="155178"/>
                  <a:pt x="42" y="155495"/>
                  <a:pt x="22" y="155815"/>
                </a:cubicBezTo>
                <a:cubicBezTo>
                  <a:pt x="-7" y="156159"/>
                  <a:pt x="-7" y="156509"/>
                  <a:pt x="22" y="156853"/>
                </a:cubicBezTo>
                <a:cubicBezTo>
                  <a:pt x="22" y="157179"/>
                  <a:pt x="22" y="157534"/>
                  <a:pt x="22" y="157860"/>
                </a:cubicBezTo>
                <a:cubicBezTo>
                  <a:pt x="22" y="158186"/>
                  <a:pt x="22" y="158512"/>
                  <a:pt x="22" y="158838"/>
                </a:cubicBezTo>
                <a:cubicBezTo>
                  <a:pt x="73" y="159170"/>
                  <a:pt x="152" y="159496"/>
                  <a:pt x="259" y="159817"/>
                </a:cubicBezTo>
                <a:cubicBezTo>
                  <a:pt x="316" y="160160"/>
                  <a:pt x="406" y="160498"/>
                  <a:pt x="526" y="160824"/>
                </a:cubicBezTo>
                <a:cubicBezTo>
                  <a:pt x="526" y="161091"/>
                  <a:pt x="763" y="161358"/>
                  <a:pt x="881" y="161625"/>
                </a:cubicBezTo>
                <a:cubicBezTo>
                  <a:pt x="1035" y="161992"/>
                  <a:pt x="1213" y="162348"/>
                  <a:pt x="1415" y="162692"/>
                </a:cubicBezTo>
                <a:cubicBezTo>
                  <a:pt x="1415" y="162692"/>
                  <a:pt x="1415" y="162692"/>
                  <a:pt x="1415" y="162869"/>
                </a:cubicBezTo>
                <a:lnTo>
                  <a:pt x="48512" y="236642"/>
                </a:lnTo>
                <a:lnTo>
                  <a:pt x="219147" y="124012"/>
                </a:lnTo>
                <a:lnTo>
                  <a:pt x="203705" y="98729"/>
                </a:lnTo>
                <a:lnTo>
                  <a:pt x="453715" y="98729"/>
                </a:lnTo>
                <a:lnTo>
                  <a:pt x="441859" y="118173"/>
                </a:lnTo>
                <a:lnTo>
                  <a:pt x="610953" y="227839"/>
                </a:lnTo>
                <a:lnTo>
                  <a:pt x="658761" y="160024"/>
                </a:lnTo>
                <a:cubicBezTo>
                  <a:pt x="660480" y="157567"/>
                  <a:pt x="661064" y="154490"/>
                  <a:pt x="660362" y="151577"/>
                </a:cubicBezTo>
                <a:cubicBezTo>
                  <a:pt x="661885" y="148026"/>
                  <a:pt x="661328" y="143921"/>
                  <a:pt x="658910" y="140907"/>
                </a:cubicBezTo>
                <a:close/>
                <a:moveTo>
                  <a:pt x="605558" y="199474"/>
                </a:moveTo>
                <a:lnTo>
                  <a:pt x="470402" y="111741"/>
                </a:lnTo>
                <a:lnTo>
                  <a:pt x="481309" y="93750"/>
                </a:lnTo>
                <a:cubicBezTo>
                  <a:pt x="484321" y="88857"/>
                  <a:pt x="482797" y="82449"/>
                  <a:pt x="477904" y="79437"/>
                </a:cubicBezTo>
                <a:cubicBezTo>
                  <a:pt x="476253" y="78422"/>
                  <a:pt x="474353" y="77887"/>
                  <a:pt x="472417" y="77893"/>
                </a:cubicBezTo>
                <a:lnTo>
                  <a:pt x="181950" y="77893"/>
                </a:lnTo>
                <a:lnTo>
                  <a:pt x="181950" y="78426"/>
                </a:lnTo>
                <a:cubicBezTo>
                  <a:pt x="181180" y="78671"/>
                  <a:pt x="180443" y="79009"/>
                  <a:pt x="179756" y="79434"/>
                </a:cubicBezTo>
                <a:cubicBezTo>
                  <a:pt x="174821" y="82438"/>
                  <a:pt x="173256" y="88874"/>
                  <a:pt x="176259" y="93809"/>
                </a:cubicBezTo>
                <a:lnTo>
                  <a:pt x="190723" y="117847"/>
                </a:lnTo>
                <a:lnTo>
                  <a:pt x="54677" y="207596"/>
                </a:lnTo>
                <a:lnTo>
                  <a:pt x="23111" y="157860"/>
                </a:lnTo>
                <a:cubicBezTo>
                  <a:pt x="90037" y="73388"/>
                  <a:pt x="208507" y="20926"/>
                  <a:pt x="334327" y="20926"/>
                </a:cubicBezTo>
                <a:cubicBezTo>
                  <a:pt x="457479" y="20926"/>
                  <a:pt x="571265" y="69386"/>
                  <a:pt x="639822" y="150747"/>
                </a:cubicBezTo>
                <a:close/>
                <a:moveTo>
                  <a:pt x="330592" y="276537"/>
                </a:moveTo>
                <a:cubicBezTo>
                  <a:pt x="277881" y="276537"/>
                  <a:pt x="235153" y="319266"/>
                  <a:pt x="235153" y="371977"/>
                </a:cubicBezTo>
                <a:cubicBezTo>
                  <a:pt x="235153" y="424688"/>
                  <a:pt x="277881" y="467416"/>
                  <a:pt x="330592" y="467416"/>
                </a:cubicBezTo>
                <a:cubicBezTo>
                  <a:pt x="383303" y="467416"/>
                  <a:pt x="426031" y="424688"/>
                  <a:pt x="426031" y="371977"/>
                </a:cubicBezTo>
                <a:cubicBezTo>
                  <a:pt x="426031" y="319218"/>
                  <a:pt x="383262" y="276448"/>
                  <a:pt x="330503" y="276448"/>
                </a:cubicBezTo>
                <a:close/>
                <a:moveTo>
                  <a:pt x="330592" y="446461"/>
                </a:moveTo>
                <a:cubicBezTo>
                  <a:pt x="289440" y="446479"/>
                  <a:pt x="256066" y="413128"/>
                  <a:pt x="256048" y="371977"/>
                </a:cubicBezTo>
                <a:cubicBezTo>
                  <a:pt x="256031" y="330825"/>
                  <a:pt x="289381" y="297451"/>
                  <a:pt x="330533" y="297433"/>
                </a:cubicBezTo>
                <a:cubicBezTo>
                  <a:pt x="371684" y="297415"/>
                  <a:pt x="405058" y="330766"/>
                  <a:pt x="405076" y="371917"/>
                </a:cubicBezTo>
                <a:cubicBezTo>
                  <a:pt x="405076" y="371938"/>
                  <a:pt x="405076" y="371956"/>
                  <a:pt x="405076" y="371977"/>
                </a:cubicBezTo>
                <a:cubicBezTo>
                  <a:pt x="404978" y="413093"/>
                  <a:pt x="371619" y="446372"/>
                  <a:pt x="330503" y="446372"/>
                </a:cubicBezTo>
                <a:close/>
                <a:moveTo>
                  <a:pt x="330592" y="215272"/>
                </a:moveTo>
                <a:cubicBezTo>
                  <a:pt x="157604" y="215355"/>
                  <a:pt x="17363" y="355515"/>
                  <a:pt x="17183" y="528503"/>
                </a:cubicBezTo>
                <a:lnTo>
                  <a:pt x="17183" y="538966"/>
                </a:lnTo>
                <a:lnTo>
                  <a:pt x="643705" y="538966"/>
                </a:lnTo>
                <a:lnTo>
                  <a:pt x="643705" y="528503"/>
                </a:lnTo>
                <a:cubicBezTo>
                  <a:pt x="643509" y="355607"/>
                  <a:pt x="503400" y="215498"/>
                  <a:pt x="330503" y="215302"/>
                </a:cubicBezTo>
                <a:close/>
                <a:moveTo>
                  <a:pt x="38405" y="517981"/>
                </a:moveTo>
                <a:cubicBezTo>
                  <a:pt x="44035" y="356659"/>
                  <a:pt x="179376" y="230448"/>
                  <a:pt x="340696" y="236076"/>
                </a:cubicBezTo>
                <a:cubicBezTo>
                  <a:pt x="494116" y="241432"/>
                  <a:pt x="617248" y="364564"/>
                  <a:pt x="622601" y="517981"/>
                </a:cubicBezTo>
                <a:close/>
                <a:moveTo>
                  <a:pt x="67808" y="496700"/>
                </a:moveTo>
                <a:lnTo>
                  <a:pt x="88555" y="498982"/>
                </a:lnTo>
                <a:cubicBezTo>
                  <a:pt x="96665" y="427151"/>
                  <a:pt x="133310" y="361594"/>
                  <a:pt x="190249" y="317055"/>
                </a:cubicBezTo>
                <a:lnTo>
                  <a:pt x="177385" y="300545"/>
                </a:lnTo>
                <a:cubicBezTo>
                  <a:pt x="116012" y="348597"/>
                  <a:pt x="76527" y="419302"/>
                  <a:pt x="67808" y="496759"/>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Graphic 57" descr="David Ross Sports Village (DRSV) icon">
            <a:extLst>
              <a:ext uri="{FF2B5EF4-FFF2-40B4-BE49-F238E27FC236}">
                <a16:creationId xmlns:a16="http://schemas.microsoft.com/office/drawing/2014/main" id="{3AE94107-54A8-5F07-6F12-92ED03EB8ADE}"/>
              </a:ext>
            </a:extLst>
          </p:cNvPr>
          <p:cNvSpPr>
            <a:spLocks noChangeAspect="1"/>
          </p:cNvSpPr>
          <p:nvPr/>
        </p:nvSpPr>
        <p:spPr>
          <a:xfrm>
            <a:off x="2487177" y="4824917"/>
            <a:ext cx="448880" cy="351336"/>
          </a:xfrm>
          <a:custGeom>
            <a:avLst/>
            <a:gdLst>
              <a:gd name="connsiteX0" fmla="*/ 378379 w 672433"/>
              <a:gd name="connsiteY0" fmla="*/ 352948 h 526309"/>
              <a:gd name="connsiteX1" fmla="*/ 378379 w 672433"/>
              <a:gd name="connsiteY1" fmla="*/ 388753 h 526309"/>
              <a:gd name="connsiteX2" fmla="*/ 432856 w 672433"/>
              <a:gd name="connsiteY2" fmla="*/ 383714 h 526309"/>
              <a:gd name="connsiteX3" fmla="*/ 496996 w 672433"/>
              <a:gd name="connsiteY3" fmla="*/ 294795 h 526309"/>
              <a:gd name="connsiteX4" fmla="*/ 496996 w 672433"/>
              <a:gd name="connsiteY4" fmla="*/ 277871 h 526309"/>
              <a:gd name="connsiteX5" fmla="*/ 432856 w 672433"/>
              <a:gd name="connsiteY5" fmla="*/ 187322 h 526309"/>
              <a:gd name="connsiteX6" fmla="*/ 378379 w 672433"/>
              <a:gd name="connsiteY6" fmla="*/ 179705 h 526309"/>
              <a:gd name="connsiteX7" fmla="*/ 378379 w 672433"/>
              <a:gd name="connsiteY7" fmla="*/ 215569 h 526309"/>
              <a:gd name="connsiteX8" fmla="*/ 387271 w 672433"/>
              <a:gd name="connsiteY8" fmla="*/ 218681 h 526309"/>
              <a:gd name="connsiteX9" fmla="*/ 387271 w 672433"/>
              <a:gd name="connsiteY9" fmla="*/ 350162 h 526309"/>
              <a:gd name="connsiteX10" fmla="*/ 419696 w 672433"/>
              <a:gd name="connsiteY10" fmla="*/ 222979 h 526309"/>
              <a:gd name="connsiteX11" fmla="*/ 433242 w 672433"/>
              <a:gd name="connsiteY11" fmla="*/ 224668 h 526309"/>
              <a:gd name="connsiteX12" fmla="*/ 464037 w 672433"/>
              <a:gd name="connsiteY12" fmla="*/ 276715 h 526309"/>
              <a:gd name="connsiteX13" fmla="*/ 464037 w 672433"/>
              <a:gd name="connsiteY13" fmla="*/ 294706 h 526309"/>
              <a:gd name="connsiteX14" fmla="*/ 433242 w 672433"/>
              <a:gd name="connsiteY14" fmla="*/ 346368 h 526309"/>
              <a:gd name="connsiteX15" fmla="*/ 419696 w 672433"/>
              <a:gd name="connsiteY15" fmla="*/ 347583 h 526309"/>
              <a:gd name="connsiteX16" fmla="*/ 553075 w 672433"/>
              <a:gd name="connsiteY16" fmla="*/ 336943 h 526309"/>
              <a:gd name="connsiteX17" fmla="*/ 544627 w 672433"/>
              <a:gd name="connsiteY17" fmla="*/ 336795 h 526309"/>
              <a:gd name="connsiteX18" fmla="*/ 544627 w 672433"/>
              <a:gd name="connsiteY18" fmla="*/ 310119 h 526309"/>
              <a:gd name="connsiteX19" fmla="*/ 556928 w 672433"/>
              <a:gd name="connsiteY19" fmla="*/ 309763 h 526309"/>
              <a:gd name="connsiteX20" fmla="*/ 565642 w 672433"/>
              <a:gd name="connsiteY20" fmla="*/ 309289 h 526309"/>
              <a:gd name="connsiteX21" fmla="*/ 592732 w 672433"/>
              <a:gd name="connsiteY21" fmla="*/ 357364 h 526309"/>
              <a:gd name="connsiteX22" fmla="*/ 624654 w 672433"/>
              <a:gd name="connsiteY22" fmla="*/ 352444 h 526309"/>
              <a:gd name="connsiteX23" fmla="*/ 624654 w 672433"/>
              <a:gd name="connsiteY23" fmla="*/ 330392 h 526309"/>
              <a:gd name="connsiteX24" fmla="*/ 615021 w 672433"/>
              <a:gd name="connsiteY24" fmla="*/ 330392 h 526309"/>
              <a:gd name="connsiteX25" fmla="*/ 596852 w 672433"/>
              <a:gd name="connsiteY25" fmla="*/ 301583 h 526309"/>
              <a:gd name="connsiteX26" fmla="*/ 617867 w 672433"/>
              <a:gd name="connsiteY26" fmla="*/ 265630 h 526309"/>
              <a:gd name="connsiteX27" fmla="*/ 617867 w 672433"/>
              <a:gd name="connsiteY27" fmla="*/ 264593 h 526309"/>
              <a:gd name="connsiteX28" fmla="*/ 556602 w 672433"/>
              <a:gd name="connsiteY28" fmla="*/ 211034 h 526309"/>
              <a:gd name="connsiteX29" fmla="*/ 504228 w 672433"/>
              <a:gd name="connsiteY29" fmla="*/ 203150 h 526309"/>
              <a:gd name="connsiteX30" fmla="*/ 504228 w 672433"/>
              <a:gd name="connsiteY30" fmla="*/ 232196 h 526309"/>
              <a:gd name="connsiteX31" fmla="*/ 512587 w 672433"/>
              <a:gd name="connsiteY31" fmla="*/ 234360 h 526309"/>
              <a:gd name="connsiteX32" fmla="*/ 512587 w 672433"/>
              <a:gd name="connsiteY32" fmla="*/ 339551 h 526309"/>
              <a:gd name="connsiteX33" fmla="*/ 504228 w 672433"/>
              <a:gd name="connsiteY33" fmla="*/ 341418 h 526309"/>
              <a:gd name="connsiteX34" fmla="*/ 504228 w 672433"/>
              <a:gd name="connsiteY34" fmla="*/ 370465 h 526309"/>
              <a:gd name="connsiteX35" fmla="*/ 553045 w 672433"/>
              <a:gd name="connsiteY35" fmla="*/ 363174 h 526309"/>
              <a:gd name="connsiteX36" fmla="*/ 544627 w 672433"/>
              <a:gd name="connsiteY36" fmla="*/ 238361 h 526309"/>
              <a:gd name="connsiteX37" fmla="*/ 557461 w 672433"/>
              <a:gd name="connsiteY37" fmla="*/ 239992 h 526309"/>
              <a:gd name="connsiteX38" fmla="*/ 585589 w 672433"/>
              <a:gd name="connsiteY38" fmla="*/ 262547 h 526309"/>
              <a:gd name="connsiteX39" fmla="*/ 585589 w 672433"/>
              <a:gd name="connsiteY39" fmla="*/ 263674 h 526309"/>
              <a:gd name="connsiteX40" fmla="*/ 557995 w 672433"/>
              <a:gd name="connsiteY40" fmla="*/ 282851 h 526309"/>
              <a:gd name="connsiteX41" fmla="*/ 544627 w 672433"/>
              <a:gd name="connsiteY41" fmla="*/ 282258 h 526309"/>
              <a:gd name="connsiteX42" fmla="*/ 314832 w 672433"/>
              <a:gd name="connsiteY42" fmla="*/ 0 h 526309"/>
              <a:gd name="connsiteX43" fmla="*/ 42325 w 672433"/>
              <a:gd name="connsiteY43" fmla="*/ 119892 h 526309"/>
              <a:gd name="connsiteX44" fmla="*/ 42325 w 672433"/>
              <a:gd name="connsiteY44" fmla="*/ 140640 h 526309"/>
              <a:gd name="connsiteX45" fmla="*/ 69001 w 672433"/>
              <a:gd name="connsiteY45" fmla="*/ 130948 h 526309"/>
              <a:gd name="connsiteX46" fmla="*/ 304784 w 672433"/>
              <a:gd name="connsiteY46" fmla="*/ 27209 h 526309"/>
              <a:gd name="connsiteX47" fmla="*/ 304784 w 672433"/>
              <a:gd name="connsiteY47" fmla="*/ 501442 h 526309"/>
              <a:gd name="connsiteX48" fmla="*/ 273277 w 672433"/>
              <a:gd name="connsiteY48" fmla="*/ 492373 h 526309"/>
              <a:gd name="connsiteX49" fmla="*/ 273277 w 672433"/>
              <a:gd name="connsiteY49" fmla="*/ 295299 h 526309"/>
              <a:gd name="connsiteX50" fmla="*/ 94817 w 672433"/>
              <a:gd name="connsiteY50" fmla="*/ 295299 h 526309"/>
              <a:gd name="connsiteX51" fmla="*/ 94817 w 672433"/>
              <a:gd name="connsiteY51" fmla="*/ 441185 h 526309"/>
              <a:gd name="connsiteX52" fmla="*/ 63251 w 672433"/>
              <a:gd name="connsiteY52" fmla="*/ 432145 h 526309"/>
              <a:gd name="connsiteX53" fmla="*/ 63251 w 672433"/>
              <a:gd name="connsiteY53" fmla="*/ 242452 h 526309"/>
              <a:gd name="connsiteX54" fmla="*/ 42325 w 672433"/>
              <a:gd name="connsiteY54" fmla="*/ 242452 h 526309"/>
              <a:gd name="connsiteX55" fmla="*/ 42325 w 672433"/>
              <a:gd name="connsiteY55" fmla="*/ 448002 h 526309"/>
              <a:gd name="connsiteX56" fmla="*/ 315009 w 672433"/>
              <a:gd name="connsiteY56" fmla="*/ 526310 h 526309"/>
              <a:gd name="connsiteX57" fmla="*/ 672433 w 672433"/>
              <a:gd name="connsiteY57" fmla="*/ 450492 h 526309"/>
              <a:gd name="connsiteX58" fmla="*/ 672433 w 672433"/>
              <a:gd name="connsiteY58" fmla="*/ 119181 h 526309"/>
              <a:gd name="connsiteX59" fmla="*/ 252351 w 672433"/>
              <a:gd name="connsiteY59" fmla="*/ 486326 h 526309"/>
              <a:gd name="connsiteX60" fmla="*/ 189338 w 672433"/>
              <a:gd name="connsiteY60" fmla="*/ 468216 h 526309"/>
              <a:gd name="connsiteX61" fmla="*/ 189338 w 672433"/>
              <a:gd name="connsiteY61" fmla="*/ 316047 h 526309"/>
              <a:gd name="connsiteX62" fmla="*/ 252351 w 672433"/>
              <a:gd name="connsiteY62" fmla="*/ 316047 h 526309"/>
              <a:gd name="connsiteX63" fmla="*/ 115802 w 672433"/>
              <a:gd name="connsiteY63" fmla="*/ 316047 h 526309"/>
              <a:gd name="connsiteX64" fmla="*/ 168205 w 672433"/>
              <a:gd name="connsiteY64" fmla="*/ 316047 h 526309"/>
              <a:gd name="connsiteX65" fmla="*/ 168205 w 672433"/>
              <a:gd name="connsiteY65" fmla="*/ 462081 h 526309"/>
              <a:gd name="connsiteX66" fmla="*/ 115683 w 672433"/>
              <a:gd name="connsiteY66" fmla="*/ 446994 h 526309"/>
              <a:gd name="connsiteX67" fmla="*/ 651330 w 672433"/>
              <a:gd name="connsiteY67" fmla="*/ 433301 h 526309"/>
              <a:gd name="connsiteX68" fmla="*/ 325858 w 672433"/>
              <a:gd name="connsiteY68" fmla="*/ 502391 h 526309"/>
              <a:gd name="connsiteX69" fmla="*/ 325858 w 672433"/>
              <a:gd name="connsiteY69" fmla="*/ 25727 h 526309"/>
              <a:gd name="connsiteX70" fmla="*/ 651330 w 672433"/>
              <a:gd name="connsiteY70" fmla="*/ 134267 h 526309"/>
              <a:gd name="connsiteX71" fmla="*/ 252351 w 672433"/>
              <a:gd name="connsiteY71" fmla="*/ 71046 h 526309"/>
              <a:gd name="connsiteX72" fmla="*/ 0 w 672433"/>
              <a:gd name="connsiteY72" fmla="*/ 182076 h 526309"/>
              <a:gd name="connsiteX73" fmla="*/ 296 w 672433"/>
              <a:gd name="connsiteY73" fmla="*/ 204809 h 526309"/>
              <a:gd name="connsiteX74" fmla="*/ 252233 w 672433"/>
              <a:gd name="connsiteY74" fmla="*/ 93928 h 526309"/>
              <a:gd name="connsiteX75" fmla="*/ 252351 w 672433"/>
              <a:gd name="connsiteY75" fmla="*/ 112364 h 526309"/>
              <a:gd name="connsiteX76" fmla="*/ 0 w 672433"/>
              <a:gd name="connsiteY76" fmla="*/ 223364 h 526309"/>
              <a:gd name="connsiteX77" fmla="*/ 296 w 672433"/>
              <a:gd name="connsiteY77" fmla="*/ 246127 h 526309"/>
              <a:gd name="connsiteX78" fmla="*/ 252233 w 672433"/>
              <a:gd name="connsiteY78" fmla="*/ 135216 h 52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72433" h="526309">
                <a:moveTo>
                  <a:pt x="378379" y="352948"/>
                </a:moveTo>
                <a:lnTo>
                  <a:pt x="378379" y="388753"/>
                </a:lnTo>
                <a:cubicBezTo>
                  <a:pt x="396628" y="388264"/>
                  <a:pt x="414827" y="386580"/>
                  <a:pt x="432856" y="383714"/>
                </a:cubicBezTo>
                <a:cubicBezTo>
                  <a:pt x="475241" y="377164"/>
                  <a:pt x="497856" y="343256"/>
                  <a:pt x="496996" y="294795"/>
                </a:cubicBezTo>
                <a:lnTo>
                  <a:pt x="496996" y="277871"/>
                </a:lnTo>
                <a:cubicBezTo>
                  <a:pt x="497708" y="229470"/>
                  <a:pt x="474678" y="195354"/>
                  <a:pt x="432856" y="187322"/>
                </a:cubicBezTo>
                <a:cubicBezTo>
                  <a:pt x="414859" y="183733"/>
                  <a:pt x="396669" y="181190"/>
                  <a:pt x="378379" y="179705"/>
                </a:cubicBezTo>
                <a:lnTo>
                  <a:pt x="378379" y="215569"/>
                </a:lnTo>
                <a:lnTo>
                  <a:pt x="387271" y="218681"/>
                </a:lnTo>
                <a:lnTo>
                  <a:pt x="387271" y="350162"/>
                </a:lnTo>
                <a:close/>
                <a:moveTo>
                  <a:pt x="419696" y="222979"/>
                </a:moveTo>
                <a:lnTo>
                  <a:pt x="433242" y="224668"/>
                </a:lnTo>
                <a:cubicBezTo>
                  <a:pt x="455501" y="227454"/>
                  <a:pt x="464037" y="238243"/>
                  <a:pt x="464037" y="276715"/>
                </a:cubicBezTo>
                <a:lnTo>
                  <a:pt x="464037" y="294706"/>
                </a:lnTo>
                <a:cubicBezTo>
                  <a:pt x="464037" y="332912"/>
                  <a:pt x="455501" y="344382"/>
                  <a:pt x="433242" y="346368"/>
                </a:cubicBezTo>
                <a:lnTo>
                  <a:pt x="419696" y="347583"/>
                </a:lnTo>
                <a:close/>
                <a:moveTo>
                  <a:pt x="553075" y="336943"/>
                </a:moveTo>
                <a:lnTo>
                  <a:pt x="544627" y="336795"/>
                </a:lnTo>
                <a:lnTo>
                  <a:pt x="544627" y="310119"/>
                </a:lnTo>
                <a:lnTo>
                  <a:pt x="556928" y="309763"/>
                </a:lnTo>
                <a:cubicBezTo>
                  <a:pt x="559595" y="309763"/>
                  <a:pt x="563152" y="309556"/>
                  <a:pt x="565642" y="309289"/>
                </a:cubicBezTo>
                <a:cubicBezTo>
                  <a:pt x="576490" y="329800"/>
                  <a:pt x="581884" y="339432"/>
                  <a:pt x="592732" y="357364"/>
                </a:cubicBezTo>
                <a:lnTo>
                  <a:pt x="624654" y="352444"/>
                </a:lnTo>
                <a:lnTo>
                  <a:pt x="624654" y="330392"/>
                </a:lnTo>
                <a:lnTo>
                  <a:pt x="615021" y="330392"/>
                </a:lnTo>
                <a:cubicBezTo>
                  <a:pt x="607760" y="319426"/>
                  <a:pt x="604114" y="313646"/>
                  <a:pt x="596852" y="301583"/>
                </a:cubicBezTo>
                <a:cubicBezTo>
                  <a:pt x="610042" y="294795"/>
                  <a:pt x="617867" y="284570"/>
                  <a:pt x="617867" y="265630"/>
                </a:cubicBezTo>
                <a:lnTo>
                  <a:pt x="617867" y="264593"/>
                </a:lnTo>
                <a:cubicBezTo>
                  <a:pt x="617867" y="229025"/>
                  <a:pt x="589739" y="217317"/>
                  <a:pt x="556602" y="211034"/>
                </a:cubicBezTo>
                <a:cubicBezTo>
                  <a:pt x="537721" y="207477"/>
                  <a:pt x="519730" y="204898"/>
                  <a:pt x="504228" y="203150"/>
                </a:cubicBezTo>
                <a:lnTo>
                  <a:pt x="504228" y="232196"/>
                </a:lnTo>
                <a:lnTo>
                  <a:pt x="512587" y="234360"/>
                </a:lnTo>
                <a:lnTo>
                  <a:pt x="512587" y="339551"/>
                </a:lnTo>
                <a:lnTo>
                  <a:pt x="504228" y="341418"/>
                </a:lnTo>
                <a:lnTo>
                  <a:pt x="504228" y="370465"/>
                </a:lnTo>
                <a:lnTo>
                  <a:pt x="553045" y="363174"/>
                </a:lnTo>
                <a:close/>
                <a:moveTo>
                  <a:pt x="544627" y="238361"/>
                </a:moveTo>
                <a:lnTo>
                  <a:pt x="557461" y="239992"/>
                </a:lnTo>
                <a:cubicBezTo>
                  <a:pt x="577053" y="242422"/>
                  <a:pt x="585589" y="246898"/>
                  <a:pt x="585589" y="262547"/>
                </a:cubicBezTo>
                <a:lnTo>
                  <a:pt x="585589" y="263674"/>
                </a:lnTo>
                <a:cubicBezTo>
                  <a:pt x="585589" y="278760"/>
                  <a:pt x="577586" y="283414"/>
                  <a:pt x="557995" y="282851"/>
                </a:cubicBezTo>
                <a:cubicBezTo>
                  <a:pt x="553371" y="282702"/>
                  <a:pt x="549103" y="282584"/>
                  <a:pt x="544627" y="282258"/>
                </a:cubicBezTo>
                <a:close/>
                <a:moveTo>
                  <a:pt x="314832" y="0"/>
                </a:moveTo>
                <a:lnTo>
                  <a:pt x="42325" y="119892"/>
                </a:lnTo>
                <a:lnTo>
                  <a:pt x="42325" y="140640"/>
                </a:lnTo>
                <a:lnTo>
                  <a:pt x="69001" y="130948"/>
                </a:lnTo>
                <a:lnTo>
                  <a:pt x="304784" y="27209"/>
                </a:lnTo>
                <a:lnTo>
                  <a:pt x="304784" y="501442"/>
                </a:lnTo>
                <a:lnTo>
                  <a:pt x="273277" y="492373"/>
                </a:lnTo>
                <a:lnTo>
                  <a:pt x="273277" y="295299"/>
                </a:lnTo>
                <a:lnTo>
                  <a:pt x="94817" y="295299"/>
                </a:lnTo>
                <a:lnTo>
                  <a:pt x="94817" y="441185"/>
                </a:lnTo>
                <a:lnTo>
                  <a:pt x="63251" y="432145"/>
                </a:lnTo>
                <a:lnTo>
                  <a:pt x="63251" y="242452"/>
                </a:lnTo>
                <a:lnTo>
                  <a:pt x="42325" y="242452"/>
                </a:lnTo>
                <a:lnTo>
                  <a:pt x="42325" y="448002"/>
                </a:lnTo>
                <a:lnTo>
                  <a:pt x="315009" y="526310"/>
                </a:lnTo>
                <a:lnTo>
                  <a:pt x="672433" y="450492"/>
                </a:lnTo>
                <a:lnTo>
                  <a:pt x="672433" y="119181"/>
                </a:lnTo>
                <a:close/>
                <a:moveTo>
                  <a:pt x="252351" y="486326"/>
                </a:moveTo>
                <a:lnTo>
                  <a:pt x="189338" y="468216"/>
                </a:lnTo>
                <a:lnTo>
                  <a:pt x="189338" y="316047"/>
                </a:lnTo>
                <a:lnTo>
                  <a:pt x="252351" y="316047"/>
                </a:lnTo>
                <a:close/>
                <a:moveTo>
                  <a:pt x="115802" y="316047"/>
                </a:moveTo>
                <a:lnTo>
                  <a:pt x="168205" y="316047"/>
                </a:lnTo>
                <a:lnTo>
                  <a:pt x="168205" y="462081"/>
                </a:lnTo>
                <a:lnTo>
                  <a:pt x="115683" y="446994"/>
                </a:lnTo>
                <a:close/>
                <a:moveTo>
                  <a:pt x="651330" y="433301"/>
                </a:moveTo>
                <a:lnTo>
                  <a:pt x="325858" y="502391"/>
                </a:lnTo>
                <a:lnTo>
                  <a:pt x="325858" y="25727"/>
                </a:lnTo>
                <a:lnTo>
                  <a:pt x="651330" y="134267"/>
                </a:lnTo>
                <a:close/>
                <a:moveTo>
                  <a:pt x="252351" y="71046"/>
                </a:moveTo>
                <a:lnTo>
                  <a:pt x="0" y="182076"/>
                </a:lnTo>
                <a:lnTo>
                  <a:pt x="296" y="204809"/>
                </a:lnTo>
                <a:lnTo>
                  <a:pt x="252233" y="93928"/>
                </a:lnTo>
                <a:close/>
                <a:moveTo>
                  <a:pt x="252351" y="112364"/>
                </a:moveTo>
                <a:lnTo>
                  <a:pt x="0" y="223364"/>
                </a:lnTo>
                <a:lnTo>
                  <a:pt x="296" y="246127"/>
                </a:lnTo>
                <a:lnTo>
                  <a:pt x="252233" y="135216"/>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 name="Graphic 60" descr="Travel icon">
            <a:extLst>
              <a:ext uri="{FF2B5EF4-FFF2-40B4-BE49-F238E27FC236}">
                <a16:creationId xmlns:a16="http://schemas.microsoft.com/office/drawing/2014/main" id="{5C027437-98D4-01D0-FDF4-129822E0D811}"/>
              </a:ext>
            </a:extLst>
          </p:cNvPr>
          <p:cNvSpPr>
            <a:spLocks noChangeAspect="1"/>
          </p:cNvSpPr>
          <p:nvPr/>
        </p:nvSpPr>
        <p:spPr>
          <a:xfrm>
            <a:off x="3183035" y="4795535"/>
            <a:ext cx="448523" cy="410099"/>
          </a:xfrm>
          <a:custGeom>
            <a:avLst/>
            <a:gdLst>
              <a:gd name="connsiteX0" fmla="*/ 199385 w 671899"/>
              <a:gd name="connsiteY0" fmla="*/ 415162 h 614339"/>
              <a:gd name="connsiteX1" fmla="*/ 157357 w 671899"/>
              <a:gd name="connsiteY1" fmla="*/ 457131 h 614339"/>
              <a:gd name="connsiteX2" fmla="*/ 199326 w 671899"/>
              <a:gd name="connsiteY2" fmla="*/ 499160 h 614339"/>
              <a:gd name="connsiteX3" fmla="*/ 241355 w 671899"/>
              <a:gd name="connsiteY3" fmla="*/ 457190 h 614339"/>
              <a:gd name="connsiteX4" fmla="*/ 241355 w 671899"/>
              <a:gd name="connsiteY4" fmla="*/ 457131 h 614339"/>
              <a:gd name="connsiteX5" fmla="*/ 199385 w 671899"/>
              <a:gd name="connsiteY5" fmla="*/ 415162 h 614339"/>
              <a:gd name="connsiteX6" fmla="*/ 199385 w 671899"/>
              <a:gd name="connsiteY6" fmla="*/ 478175 h 614339"/>
              <a:gd name="connsiteX7" fmla="*/ 178341 w 671899"/>
              <a:gd name="connsiteY7" fmla="*/ 457131 h 614339"/>
              <a:gd name="connsiteX8" fmla="*/ 199385 w 671899"/>
              <a:gd name="connsiteY8" fmla="*/ 436087 h 614339"/>
              <a:gd name="connsiteX9" fmla="*/ 220430 w 671899"/>
              <a:gd name="connsiteY9" fmla="*/ 457131 h 614339"/>
              <a:gd name="connsiteX10" fmla="*/ 199385 w 671899"/>
              <a:gd name="connsiteY10" fmla="*/ 478175 h 614339"/>
              <a:gd name="connsiteX11" fmla="*/ 473048 w 671899"/>
              <a:gd name="connsiteY11" fmla="*/ 415162 h 614339"/>
              <a:gd name="connsiteX12" fmla="*/ 431019 w 671899"/>
              <a:gd name="connsiteY12" fmla="*/ 457131 h 614339"/>
              <a:gd name="connsiteX13" fmla="*/ 472988 w 671899"/>
              <a:gd name="connsiteY13" fmla="*/ 499160 h 614339"/>
              <a:gd name="connsiteX14" fmla="*/ 515017 w 671899"/>
              <a:gd name="connsiteY14" fmla="*/ 457190 h 614339"/>
              <a:gd name="connsiteX15" fmla="*/ 515017 w 671899"/>
              <a:gd name="connsiteY15" fmla="*/ 457131 h 614339"/>
              <a:gd name="connsiteX16" fmla="*/ 473048 w 671899"/>
              <a:gd name="connsiteY16" fmla="*/ 415162 h 614339"/>
              <a:gd name="connsiteX17" fmla="*/ 473048 w 671899"/>
              <a:gd name="connsiteY17" fmla="*/ 478175 h 614339"/>
              <a:gd name="connsiteX18" fmla="*/ 452004 w 671899"/>
              <a:gd name="connsiteY18" fmla="*/ 457131 h 614339"/>
              <a:gd name="connsiteX19" fmla="*/ 473048 w 671899"/>
              <a:gd name="connsiteY19" fmla="*/ 436087 h 614339"/>
              <a:gd name="connsiteX20" fmla="*/ 494092 w 671899"/>
              <a:gd name="connsiteY20" fmla="*/ 457131 h 614339"/>
              <a:gd name="connsiteX21" fmla="*/ 473048 w 671899"/>
              <a:gd name="connsiteY21" fmla="*/ 478175 h 614339"/>
              <a:gd name="connsiteX22" fmla="*/ 0 w 671899"/>
              <a:gd name="connsiteY22" fmla="*/ 343286 h 614339"/>
              <a:gd name="connsiteX23" fmla="*/ 83821 w 671899"/>
              <a:gd name="connsiteY23" fmla="*/ 343286 h 614339"/>
              <a:gd name="connsiteX24" fmla="*/ 83821 w 671899"/>
              <a:gd name="connsiteY24" fmla="*/ 205106 h 614339"/>
              <a:gd name="connsiteX25" fmla="*/ 0 w 671899"/>
              <a:gd name="connsiteY25" fmla="*/ 205106 h 614339"/>
              <a:gd name="connsiteX26" fmla="*/ 20926 w 671899"/>
              <a:gd name="connsiteY26" fmla="*/ 226031 h 614339"/>
              <a:gd name="connsiteX27" fmla="*/ 62895 w 671899"/>
              <a:gd name="connsiteY27" fmla="*/ 226031 h 614339"/>
              <a:gd name="connsiteX28" fmla="*/ 62895 w 671899"/>
              <a:gd name="connsiteY28" fmla="*/ 322360 h 614339"/>
              <a:gd name="connsiteX29" fmla="*/ 20926 w 671899"/>
              <a:gd name="connsiteY29" fmla="*/ 322360 h 614339"/>
              <a:gd name="connsiteX30" fmla="*/ 588049 w 671899"/>
              <a:gd name="connsiteY30" fmla="*/ 205106 h 614339"/>
              <a:gd name="connsiteX31" fmla="*/ 588049 w 671899"/>
              <a:gd name="connsiteY31" fmla="*/ 343286 h 614339"/>
              <a:gd name="connsiteX32" fmla="*/ 671900 w 671899"/>
              <a:gd name="connsiteY32" fmla="*/ 343286 h 614339"/>
              <a:gd name="connsiteX33" fmla="*/ 671900 w 671899"/>
              <a:gd name="connsiteY33" fmla="*/ 205106 h 614339"/>
              <a:gd name="connsiteX34" fmla="*/ 650885 w 671899"/>
              <a:gd name="connsiteY34" fmla="*/ 322360 h 614339"/>
              <a:gd name="connsiteX35" fmla="*/ 609004 w 671899"/>
              <a:gd name="connsiteY35" fmla="*/ 322360 h 614339"/>
              <a:gd name="connsiteX36" fmla="*/ 609004 w 671899"/>
              <a:gd name="connsiteY36" fmla="*/ 226031 h 614339"/>
              <a:gd name="connsiteX37" fmla="*/ 650885 w 671899"/>
              <a:gd name="connsiteY37" fmla="*/ 226031 h 614339"/>
              <a:gd name="connsiteX38" fmla="*/ 430930 w 671899"/>
              <a:gd name="connsiteY38" fmla="*/ 57886 h 614339"/>
              <a:gd name="connsiteX39" fmla="*/ 241059 w 671899"/>
              <a:gd name="connsiteY39" fmla="*/ 57886 h 614339"/>
              <a:gd name="connsiteX40" fmla="*/ 241059 w 671899"/>
              <a:gd name="connsiteY40" fmla="*/ 120307 h 614339"/>
              <a:gd name="connsiteX41" fmla="*/ 430930 w 671899"/>
              <a:gd name="connsiteY41" fmla="*/ 120307 h 614339"/>
              <a:gd name="connsiteX42" fmla="*/ 410004 w 671899"/>
              <a:gd name="connsiteY42" fmla="*/ 99381 h 614339"/>
              <a:gd name="connsiteX43" fmla="*/ 261984 w 671899"/>
              <a:gd name="connsiteY43" fmla="*/ 99381 h 614339"/>
              <a:gd name="connsiteX44" fmla="*/ 261984 w 671899"/>
              <a:gd name="connsiteY44" fmla="*/ 78812 h 614339"/>
              <a:gd name="connsiteX45" fmla="*/ 410004 w 671899"/>
              <a:gd name="connsiteY45" fmla="*/ 78812 h 614339"/>
              <a:gd name="connsiteX46" fmla="*/ 567094 w 671899"/>
              <a:gd name="connsiteY46" fmla="*/ 120989 h 614339"/>
              <a:gd name="connsiteX47" fmla="*/ 336202 w 671899"/>
              <a:gd name="connsiteY47" fmla="*/ 0 h 614339"/>
              <a:gd name="connsiteX48" fmla="*/ 105280 w 671899"/>
              <a:gd name="connsiteY48" fmla="*/ 120959 h 614339"/>
              <a:gd name="connsiteX49" fmla="*/ 105280 w 671899"/>
              <a:gd name="connsiteY49" fmla="*/ 120959 h 614339"/>
              <a:gd name="connsiteX50" fmla="*/ 104568 w 671899"/>
              <a:gd name="connsiteY50" fmla="*/ 534164 h 614339"/>
              <a:gd name="connsiteX51" fmla="*/ 104568 w 671899"/>
              <a:gd name="connsiteY51" fmla="*/ 534164 h 614339"/>
              <a:gd name="connsiteX52" fmla="*/ 104568 w 671899"/>
              <a:gd name="connsiteY52" fmla="*/ 589057 h 614339"/>
              <a:gd name="connsiteX53" fmla="*/ 129851 w 671899"/>
              <a:gd name="connsiteY53" fmla="*/ 614340 h 614339"/>
              <a:gd name="connsiteX54" fmla="*/ 174073 w 671899"/>
              <a:gd name="connsiteY54" fmla="*/ 614340 h 614339"/>
              <a:gd name="connsiteX55" fmla="*/ 199356 w 671899"/>
              <a:gd name="connsiteY55" fmla="*/ 589057 h 614339"/>
              <a:gd name="connsiteX56" fmla="*/ 199356 w 671899"/>
              <a:gd name="connsiteY56" fmla="*/ 540211 h 614339"/>
              <a:gd name="connsiteX57" fmla="*/ 472484 w 671899"/>
              <a:gd name="connsiteY57" fmla="*/ 540211 h 614339"/>
              <a:gd name="connsiteX58" fmla="*/ 472484 w 671899"/>
              <a:gd name="connsiteY58" fmla="*/ 589057 h 614339"/>
              <a:gd name="connsiteX59" fmla="*/ 497767 w 671899"/>
              <a:gd name="connsiteY59" fmla="*/ 614340 h 614339"/>
              <a:gd name="connsiteX60" fmla="*/ 541634 w 671899"/>
              <a:gd name="connsiteY60" fmla="*/ 614340 h 614339"/>
              <a:gd name="connsiteX61" fmla="*/ 566916 w 671899"/>
              <a:gd name="connsiteY61" fmla="*/ 589057 h 614339"/>
              <a:gd name="connsiteX62" fmla="*/ 566916 w 671899"/>
              <a:gd name="connsiteY62" fmla="*/ 535706 h 614339"/>
              <a:gd name="connsiteX63" fmla="*/ 566590 w 671899"/>
              <a:gd name="connsiteY63" fmla="*/ 535706 h 614339"/>
              <a:gd name="connsiteX64" fmla="*/ 567302 w 671899"/>
              <a:gd name="connsiteY64" fmla="*/ 121018 h 614339"/>
              <a:gd name="connsiteX65" fmla="*/ 541574 w 671899"/>
              <a:gd name="connsiteY65" fmla="*/ 593384 h 614339"/>
              <a:gd name="connsiteX66" fmla="*/ 497708 w 671899"/>
              <a:gd name="connsiteY66" fmla="*/ 593384 h 614339"/>
              <a:gd name="connsiteX67" fmla="*/ 493351 w 671899"/>
              <a:gd name="connsiteY67" fmla="*/ 589057 h 614339"/>
              <a:gd name="connsiteX68" fmla="*/ 493351 w 671899"/>
              <a:gd name="connsiteY68" fmla="*/ 540211 h 614339"/>
              <a:gd name="connsiteX69" fmla="*/ 514543 w 671899"/>
              <a:gd name="connsiteY69" fmla="*/ 540211 h 614339"/>
              <a:gd name="connsiteX70" fmla="*/ 514543 w 671899"/>
              <a:gd name="connsiteY70" fmla="*/ 519285 h 614339"/>
              <a:gd name="connsiteX71" fmla="*/ 157683 w 671899"/>
              <a:gd name="connsiteY71" fmla="*/ 519285 h 614339"/>
              <a:gd name="connsiteX72" fmla="*/ 157683 w 671899"/>
              <a:gd name="connsiteY72" fmla="*/ 540211 h 614339"/>
              <a:gd name="connsiteX73" fmla="*/ 178430 w 671899"/>
              <a:gd name="connsiteY73" fmla="*/ 540211 h 614339"/>
              <a:gd name="connsiteX74" fmla="*/ 178430 w 671899"/>
              <a:gd name="connsiteY74" fmla="*/ 589057 h 614339"/>
              <a:gd name="connsiteX75" fmla="*/ 174073 w 671899"/>
              <a:gd name="connsiteY75" fmla="*/ 593384 h 614339"/>
              <a:gd name="connsiteX76" fmla="*/ 129762 w 671899"/>
              <a:gd name="connsiteY76" fmla="*/ 593384 h 614339"/>
              <a:gd name="connsiteX77" fmla="*/ 125405 w 671899"/>
              <a:gd name="connsiteY77" fmla="*/ 589057 h 614339"/>
              <a:gd name="connsiteX78" fmla="*/ 125405 w 671899"/>
              <a:gd name="connsiteY78" fmla="*/ 551000 h 614339"/>
              <a:gd name="connsiteX79" fmla="*/ 126265 w 671899"/>
              <a:gd name="connsiteY79" fmla="*/ 123805 h 614339"/>
              <a:gd name="connsiteX80" fmla="*/ 126265 w 671899"/>
              <a:gd name="connsiteY80" fmla="*/ 123805 h 614339"/>
              <a:gd name="connsiteX81" fmla="*/ 336380 w 671899"/>
              <a:gd name="connsiteY81" fmla="*/ 20955 h 614339"/>
              <a:gd name="connsiteX82" fmla="*/ 546465 w 671899"/>
              <a:gd name="connsiteY82" fmla="*/ 123805 h 614339"/>
              <a:gd name="connsiteX83" fmla="*/ 546465 w 671899"/>
              <a:gd name="connsiteY83" fmla="*/ 123805 h 614339"/>
              <a:gd name="connsiteX84" fmla="*/ 545754 w 671899"/>
              <a:gd name="connsiteY84" fmla="*/ 550970 h 614339"/>
              <a:gd name="connsiteX85" fmla="*/ 546109 w 671899"/>
              <a:gd name="connsiteY85" fmla="*/ 550970 h 614339"/>
              <a:gd name="connsiteX86" fmla="*/ 546109 w 671899"/>
              <a:gd name="connsiteY86" fmla="*/ 589057 h 614339"/>
              <a:gd name="connsiteX87" fmla="*/ 541663 w 671899"/>
              <a:gd name="connsiteY87" fmla="*/ 593384 h 614339"/>
              <a:gd name="connsiteX88" fmla="*/ 541634 w 671899"/>
              <a:gd name="connsiteY88" fmla="*/ 593384 h 614339"/>
              <a:gd name="connsiteX89" fmla="*/ 31418 w 671899"/>
              <a:gd name="connsiteY89" fmla="*/ 152466 h 614339"/>
              <a:gd name="connsiteX90" fmla="*/ 83880 w 671899"/>
              <a:gd name="connsiteY90" fmla="*/ 152466 h 614339"/>
              <a:gd name="connsiteX91" fmla="*/ 83880 w 671899"/>
              <a:gd name="connsiteY91" fmla="*/ 173214 h 614339"/>
              <a:gd name="connsiteX92" fmla="*/ 52314 w 671899"/>
              <a:gd name="connsiteY92" fmla="*/ 173214 h 614339"/>
              <a:gd name="connsiteX93" fmla="*/ 52314 w 671899"/>
              <a:gd name="connsiteY93" fmla="*/ 205017 h 614339"/>
              <a:gd name="connsiteX94" fmla="*/ 31418 w 671899"/>
              <a:gd name="connsiteY94" fmla="*/ 205017 h 614339"/>
              <a:gd name="connsiteX95" fmla="*/ 31418 w 671899"/>
              <a:gd name="connsiteY95" fmla="*/ 152466 h 614339"/>
              <a:gd name="connsiteX96" fmla="*/ 619497 w 671899"/>
              <a:gd name="connsiteY96" fmla="*/ 173214 h 614339"/>
              <a:gd name="connsiteX97" fmla="*/ 587960 w 671899"/>
              <a:gd name="connsiteY97" fmla="*/ 173214 h 614339"/>
              <a:gd name="connsiteX98" fmla="*/ 587960 w 671899"/>
              <a:gd name="connsiteY98" fmla="*/ 152466 h 614339"/>
              <a:gd name="connsiteX99" fmla="*/ 640452 w 671899"/>
              <a:gd name="connsiteY99" fmla="*/ 152466 h 614339"/>
              <a:gd name="connsiteX100" fmla="*/ 640452 w 671899"/>
              <a:gd name="connsiteY100" fmla="*/ 205224 h 614339"/>
              <a:gd name="connsiteX101" fmla="*/ 619497 w 671899"/>
              <a:gd name="connsiteY101" fmla="*/ 205224 h 614339"/>
              <a:gd name="connsiteX102" fmla="*/ 147190 w 671899"/>
              <a:gd name="connsiteY102" fmla="*/ 373103 h 614339"/>
              <a:gd name="connsiteX103" fmla="*/ 524917 w 671899"/>
              <a:gd name="connsiteY103" fmla="*/ 373103 h 614339"/>
              <a:gd name="connsiteX104" fmla="*/ 524917 w 671899"/>
              <a:gd name="connsiteY104" fmla="*/ 142122 h 614339"/>
              <a:gd name="connsiteX105" fmla="*/ 147190 w 671899"/>
              <a:gd name="connsiteY105" fmla="*/ 142122 h 614339"/>
              <a:gd name="connsiteX106" fmla="*/ 168145 w 671899"/>
              <a:gd name="connsiteY106" fmla="*/ 163047 h 614339"/>
              <a:gd name="connsiteX107" fmla="*/ 503991 w 671899"/>
              <a:gd name="connsiteY107" fmla="*/ 163047 h 614339"/>
              <a:gd name="connsiteX108" fmla="*/ 503991 w 671899"/>
              <a:gd name="connsiteY108" fmla="*/ 352148 h 614339"/>
              <a:gd name="connsiteX109" fmla="*/ 168145 w 671899"/>
              <a:gd name="connsiteY109" fmla="*/ 352148 h 61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71899" h="614339">
                <a:moveTo>
                  <a:pt x="199385" y="415162"/>
                </a:moveTo>
                <a:cubicBezTo>
                  <a:pt x="176190" y="415144"/>
                  <a:pt x="157373" y="433935"/>
                  <a:pt x="157357" y="457131"/>
                </a:cubicBezTo>
                <a:cubicBezTo>
                  <a:pt x="157340" y="480327"/>
                  <a:pt x="176131" y="499142"/>
                  <a:pt x="199326" y="499160"/>
                </a:cubicBezTo>
                <a:cubicBezTo>
                  <a:pt x="222522" y="499178"/>
                  <a:pt x="241337" y="480386"/>
                  <a:pt x="241355" y="457190"/>
                </a:cubicBezTo>
                <a:cubicBezTo>
                  <a:pt x="241355" y="457170"/>
                  <a:pt x="241355" y="457152"/>
                  <a:pt x="241355" y="457131"/>
                </a:cubicBezTo>
                <a:cubicBezTo>
                  <a:pt x="241322" y="433965"/>
                  <a:pt x="222552" y="415194"/>
                  <a:pt x="199385" y="415162"/>
                </a:cubicBezTo>
                <a:close/>
                <a:moveTo>
                  <a:pt x="199385" y="478175"/>
                </a:moveTo>
                <a:cubicBezTo>
                  <a:pt x="187763" y="478175"/>
                  <a:pt x="178341" y="468753"/>
                  <a:pt x="178341" y="457131"/>
                </a:cubicBezTo>
                <a:cubicBezTo>
                  <a:pt x="178341" y="445510"/>
                  <a:pt x="187763" y="436087"/>
                  <a:pt x="199385" y="436087"/>
                </a:cubicBezTo>
                <a:cubicBezTo>
                  <a:pt x="211008" y="436087"/>
                  <a:pt x="220430" y="445510"/>
                  <a:pt x="220430" y="457131"/>
                </a:cubicBezTo>
                <a:cubicBezTo>
                  <a:pt x="220412" y="468747"/>
                  <a:pt x="211001" y="478158"/>
                  <a:pt x="199385" y="478175"/>
                </a:cubicBezTo>
                <a:close/>
                <a:moveTo>
                  <a:pt x="473048" y="415162"/>
                </a:moveTo>
                <a:cubicBezTo>
                  <a:pt x="449852" y="415144"/>
                  <a:pt x="431037" y="433935"/>
                  <a:pt x="431019" y="457131"/>
                </a:cubicBezTo>
                <a:cubicBezTo>
                  <a:pt x="431001" y="480327"/>
                  <a:pt x="449792" y="499142"/>
                  <a:pt x="472988" y="499160"/>
                </a:cubicBezTo>
                <a:cubicBezTo>
                  <a:pt x="496184" y="499178"/>
                  <a:pt x="515000" y="480386"/>
                  <a:pt x="515017" y="457190"/>
                </a:cubicBezTo>
                <a:cubicBezTo>
                  <a:pt x="515017" y="457170"/>
                  <a:pt x="515017" y="457152"/>
                  <a:pt x="515017" y="457131"/>
                </a:cubicBezTo>
                <a:cubicBezTo>
                  <a:pt x="514985" y="433965"/>
                  <a:pt x="496214" y="415194"/>
                  <a:pt x="473048" y="415162"/>
                </a:cubicBezTo>
                <a:close/>
                <a:moveTo>
                  <a:pt x="473048" y="478175"/>
                </a:moveTo>
                <a:cubicBezTo>
                  <a:pt x="461426" y="478175"/>
                  <a:pt x="452004" y="468753"/>
                  <a:pt x="452004" y="457131"/>
                </a:cubicBezTo>
                <a:cubicBezTo>
                  <a:pt x="452004" y="445510"/>
                  <a:pt x="461426" y="436087"/>
                  <a:pt x="473048" y="436087"/>
                </a:cubicBezTo>
                <a:cubicBezTo>
                  <a:pt x="484669" y="436087"/>
                  <a:pt x="494092" y="445510"/>
                  <a:pt x="494092" y="457131"/>
                </a:cubicBezTo>
                <a:cubicBezTo>
                  <a:pt x="494092" y="468753"/>
                  <a:pt x="484669" y="478175"/>
                  <a:pt x="473048" y="478175"/>
                </a:cubicBezTo>
                <a:close/>
                <a:moveTo>
                  <a:pt x="0" y="343286"/>
                </a:moveTo>
                <a:lnTo>
                  <a:pt x="83821" y="343286"/>
                </a:lnTo>
                <a:lnTo>
                  <a:pt x="83821" y="205106"/>
                </a:lnTo>
                <a:lnTo>
                  <a:pt x="0" y="205106"/>
                </a:lnTo>
                <a:close/>
                <a:moveTo>
                  <a:pt x="20926" y="226031"/>
                </a:moveTo>
                <a:lnTo>
                  <a:pt x="62895" y="226031"/>
                </a:lnTo>
                <a:lnTo>
                  <a:pt x="62895" y="322360"/>
                </a:lnTo>
                <a:lnTo>
                  <a:pt x="20926" y="322360"/>
                </a:lnTo>
                <a:close/>
                <a:moveTo>
                  <a:pt x="588049" y="205106"/>
                </a:moveTo>
                <a:lnTo>
                  <a:pt x="588049" y="343286"/>
                </a:lnTo>
                <a:lnTo>
                  <a:pt x="671900" y="343286"/>
                </a:lnTo>
                <a:lnTo>
                  <a:pt x="671900" y="205106"/>
                </a:lnTo>
                <a:close/>
                <a:moveTo>
                  <a:pt x="650885" y="322360"/>
                </a:moveTo>
                <a:lnTo>
                  <a:pt x="609004" y="322360"/>
                </a:lnTo>
                <a:lnTo>
                  <a:pt x="609004" y="226031"/>
                </a:lnTo>
                <a:lnTo>
                  <a:pt x="650885" y="226031"/>
                </a:lnTo>
                <a:close/>
                <a:moveTo>
                  <a:pt x="430930" y="57886"/>
                </a:moveTo>
                <a:lnTo>
                  <a:pt x="241059" y="57886"/>
                </a:lnTo>
                <a:lnTo>
                  <a:pt x="241059" y="120307"/>
                </a:lnTo>
                <a:lnTo>
                  <a:pt x="430930" y="120307"/>
                </a:lnTo>
                <a:close/>
                <a:moveTo>
                  <a:pt x="410004" y="99381"/>
                </a:moveTo>
                <a:lnTo>
                  <a:pt x="261984" y="99381"/>
                </a:lnTo>
                <a:lnTo>
                  <a:pt x="261984" y="78812"/>
                </a:lnTo>
                <a:lnTo>
                  <a:pt x="410004" y="78812"/>
                </a:lnTo>
                <a:close/>
                <a:moveTo>
                  <a:pt x="567094" y="120989"/>
                </a:moveTo>
                <a:cubicBezTo>
                  <a:pt x="564367" y="52818"/>
                  <a:pt x="463978" y="0"/>
                  <a:pt x="336202" y="0"/>
                </a:cubicBezTo>
                <a:cubicBezTo>
                  <a:pt x="208426" y="0"/>
                  <a:pt x="107977" y="52907"/>
                  <a:pt x="105280" y="120959"/>
                </a:cubicBezTo>
                <a:lnTo>
                  <a:pt x="105280" y="120959"/>
                </a:lnTo>
                <a:lnTo>
                  <a:pt x="104568" y="534164"/>
                </a:lnTo>
                <a:lnTo>
                  <a:pt x="104568" y="534164"/>
                </a:lnTo>
                <a:lnTo>
                  <a:pt x="104568" y="589057"/>
                </a:lnTo>
                <a:cubicBezTo>
                  <a:pt x="104585" y="603014"/>
                  <a:pt x="115895" y="614322"/>
                  <a:pt x="129851" y="614340"/>
                </a:cubicBezTo>
                <a:lnTo>
                  <a:pt x="174073" y="614340"/>
                </a:lnTo>
                <a:cubicBezTo>
                  <a:pt x="188030" y="614322"/>
                  <a:pt x="199340" y="603014"/>
                  <a:pt x="199356" y="589057"/>
                </a:cubicBezTo>
                <a:lnTo>
                  <a:pt x="199356" y="540211"/>
                </a:lnTo>
                <a:lnTo>
                  <a:pt x="472484" y="540211"/>
                </a:lnTo>
                <a:lnTo>
                  <a:pt x="472484" y="589057"/>
                </a:lnTo>
                <a:cubicBezTo>
                  <a:pt x="472502" y="603014"/>
                  <a:pt x="483810" y="614322"/>
                  <a:pt x="497767" y="614340"/>
                </a:cubicBezTo>
                <a:lnTo>
                  <a:pt x="541634" y="614340"/>
                </a:lnTo>
                <a:cubicBezTo>
                  <a:pt x="555591" y="614322"/>
                  <a:pt x="566898" y="603014"/>
                  <a:pt x="566916" y="589057"/>
                </a:cubicBezTo>
                <a:lnTo>
                  <a:pt x="566916" y="535706"/>
                </a:lnTo>
                <a:lnTo>
                  <a:pt x="566590" y="535706"/>
                </a:lnTo>
                <a:lnTo>
                  <a:pt x="567302" y="121018"/>
                </a:lnTo>
                <a:close/>
                <a:moveTo>
                  <a:pt x="541574" y="593384"/>
                </a:moveTo>
                <a:lnTo>
                  <a:pt x="497708" y="593384"/>
                </a:lnTo>
                <a:cubicBezTo>
                  <a:pt x="495319" y="593370"/>
                  <a:pt x="493383" y="591446"/>
                  <a:pt x="493351" y="589057"/>
                </a:cubicBezTo>
                <a:lnTo>
                  <a:pt x="493351" y="540211"/>
                </a:lnTo>
                <a:lnTo>
                  <a:pt x="514543" y="540211"/>
                </a:lnTo>
                <a:lnTo>
                  <a:pt x="514543" y="519285"/>
                </a:lnTo>
                <a:lnTo>
                  <a:pt x="157683" y="519285"/>
                </a:lnTo>
                <a:lnTo>
                  <a:pt x="157683" y="540211"/>
                </a:lnTo>
                <a:lnTo>
                  <a:pt x="178430" y="540211"/>
                </a:lnTo>
                <a:lnTo>
                  <a:pt x="178430" y="589057"/>
                </a:lnTo>
                <a:cubicBezTo>
                  <a:pt x="178383" y="591437"/>
                  <a:pt x="176455" y="593352"/>
                  <a:pt x="174073" y="593384"/>
                </a:cubicBezTo>
                <a:lnTo>
                  <a:pt x="129762" y="593384"/>
                </a:lnTo>
                <a:cubicBezTo>
                  <a:pt x="127374" y="593370"/>
                  <a:pt x="125437" y="591446"/>
                  <a:pt x="125405" y="589057"/>
                </a:cubicBezTo>
                <a:lnTo>
                  <a:pt x="125405" y="551000"/>
                </a:lnTo>
                <a:lnTo>
                  <a:pt x="126265" y="123805"/>
                </a:lnTo>
                <a:lnTo>
                  <a:pt x="126265" y="123805"/>
                </a:lnTo>
                <a:cubicBezTo>
                  <a:pt x="126265" y="68052"/>
                  <a:pt x="222475" y="20955"/>
                  <a:pt x="336380" y="20955"/>
                </a:cubicBezTo>
                <a:cubicBezTo>
                  <a:pt x="450284" y="20955"/>
                  <a:pt x="546465" y="68052"/>
                  <a:pt x="546465" y="123805"/>
                </a:cubicBezTo>
                <a:lnTo>
                  <a:pt x="546465" y="123805"/>
                </a:lnTo>
                <a:lnTo>
                  <a:pt x="545754" y="550970"/>
                </a:lnTo>
                <a:lnTo>
                  <a:pt x="546109" y="550970"/>
                </a:lnTo>
                <a:lnTo>
                  <a:pt x="546109" y="589057"/>
                </a:lnTo>
                <a:cubicBezTo>
                  <a:pt x="546077" y="591479"/>
                  <a:pt x="544088" y="593417"/>
                  <a:pt x="541663" y="593384"/>
                </a:cubicBezTo>
                <a:cubicBezTo>
                  <a:pt x="541654" y="593384"/>
                  <a:pt x="541643" y="593384"/>
                  <a:pt x="541634" y="593384"/>
                </a:cubicBezTo>
                <a:close/>
                <a:moveTo>
                  <a:pt x="31418" y="152466"/>
                </a:moveTo>
                <a:lnTo>
                  <a:pt x="83880" y="152466"/>
                </a:lnTo>
                <a:lnTo>
                  <a:pt x="83880" y="173214"/>
                </a:lnTo>
                <a:lnTo>
                  <a:pt x="52314" y="173214"/>
                </a:lnTo>
                <a:lnTo>
                  <a:pt x="52314" y="205017"/>
                </a:lnTo>
                <a:lnTo>
                  <a:pt x="31418" y="205017"/>
                </a:lnTo>
                <a:lnTo>
                  <a:pt x="31418" y="152466"/>
                </a:lnTo>
                <a:close/>
                <a:moveTo>
                  <a:pt x="619497" y="173214"/>
                </a:moveTo>
                <a:lnTo>
                  <a:pt x="587960" y="173214"/>
                </a:lnTo>
                <a:lnTo>
                  <a:pt x="587960" y="152466"/>
                </a:lnTo>
                <a:lnTo>
                  <a:pt x="640452" y="152466"/>
                </a:lnTo>
                <a:lnTo>
                  <a:pt x="640452" y="205224"/>
                </a:lnTo>
                <a:lnTo>
                  <a:pt x="619497" y="205224"/>
                </a:lnTo>
                <a:close/>
                <a:moveTo>
                  <a:pt x="147190" y="373103"/>
                </a:moveTo>
                <a:lnTo>
                  <a:pt x="524917" y="373103"/>
                </a:lnTo>
                <a:lnTo>
                  <a:pt x="524917" y="142122"/>
                </a:lnTo>
                <a:lnTo>
                  <a:pt x="147190" y="142122"/>
                </a:lnTo>
                <a:close/>
                <a:moveTo>
                  <a:pt x="168145" y="163047"/>
                </a:moveTo>
                <a:lnTo>
                  <a:pt x="503991" y="163047"/>
                </a:lnTo>
                <a:lnTo>
                  <a:pt x="503991" y="352148"/>
                </a:lnTo>
                <a:lnTo>
                  <a:pt x="168145" y="352148"/>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Graphic 32" descr="Finance (Stack) icon">
            <a:extLst>
              <a:ext uri="{FF2B5EF4-FFF2-40B4-BE49-F238E27FC236}">
                <a16:creationId xmlns:a16="http://schemas.microsoft.com/office/drawing/2014/main" id="{AC6A6233-4DFB-0F8E-4D0B-A28B560C67B6}"/>
              </a:ext>
            </a:extLst>
          </p:cNvPr>
          <p:cNvSpPr>
            <a:spLocks noChangeAspect="1"/>
          </p:cNvSpPr>
          <p:nvPr/>
        </p:nvSpPr>
        <p:spPr>
          <a:xfrm>
            <a:off x="3848186" y="4775093"/>
            <a:ext cx="450807" cy="450984"/>
          </a:xfrm>
          <a:custGeom>
            <a:avLst/>
            <a:gdLst>
              <a:gd name="connsiteX0" fmla="*/ 230544 w 675319"/>
              <a:gd name="connsiteY0" fmla="*/ 271473 h 675586"/>
              <a:gd name="connsiteX1" fmla="*/ 137344 w 675319"/>
              <a:gd name="connsiteY1" fmla="*/ 257572 h 675586"/>
              <a:gd name="connsiteX2" fmla="*/ 44144 w 675319"/>
              <a:gd name="connsiteY2" fmla="*/ 271473 h 675586"/>
              <a:gd name="connsiteX3" fmla="*/ 0 w 675319"/>
              <a:gd name="connsiteY3" fmla="*/ 313414 h 675586"/>
              <a:gd name="connsiteX4" fmla="*/ 447 w 675319"/>
              <a:gd name="connsiteY4" fmla="*/ 318266 h 675586"/>
              <a:gd name="connsiteX5" fmla="*/ 447 w 675319"/>
              <a:gd name="connsiteY5" fmla="*/ 389945 h 675586"/>
              <a:gd name="connsiteX6" fmla="*/ 0 w 675319"/>
              <a:gd name="connsiteY6" fmla="*/ 389945 h 675586"/>
              <a:gd name="connsiteX7" fmla="*/ 447 w 675319"/>
              <a:gd name="connsiteY7" fmla="*/ 394440 h 675586"/>
              <a:gd name="connsiteX8" fmla="*/ 447 w 675319"/>
              <a:gd name="connsiteY8" fmla="*/ 463796 h 675586"/>
              <a:gd name="connsiteX9" fmla="*/ 0 w 675319"/>
              <a:gd name="connsiteY9" fmla="*/ 463796 h 675586"/>
              <a:gd name="connsiteX10" fmla="*/ 447 w 675319"/>
              <a:gd name="connsiteY10" fmla="*/ 468261 h 675586"/>
              <a:gd name="connsiteX11" fmla="*/ 447 w 675319"/>
              <a:gd name="connsiteY11" fmla="*/ 542887 h 675586"/>
              <a:gd name="connsiteX12" fmla="*/ 0 w 675319"/>
              <a:gd name="connsiteY12" fmla="*/ 542887 h 675586"/>
              <a:gd name="connsiteX13" fmla="*/ 447 w 675319"/>
              <a:gd name="connsiteY13" fmla="*/ 547381 h 675586"/>
              <a:gd name="connsiteX14" fmla="*/ 447 w 675319"/>
              <a:gd name="connsiteY14" fmla="*/ 622007 h 675586"/>
              <a:gd name="connsiteX15" fmla="*/ 137552 w 675319"/>
              <a:gd name="connsiteY15" fmla="*/ 675587 h 675586"/>
              <a:gd name="connsiteX16" fmla="*/ 274658 w 675319"/>
              <a:gd name="connsiteY16" fmla="*/ 622007 h 675586"/>
              <a:gd name="connsiteX17" fmla="*/ 274658 w 675319"/>
              <a:gd name="connsiteY17" fmla="*/ 311063 h 675586"/>
              <a:gd name="connsiteX18" fmla="*/ 274658 w 675319"/>
              <a:gd name="connsiteY18" fmla="*/ 311063 h 675586"/>
              <a:gd name="connsiteX19" fmla="*/ 230544 w 675319"/>
              <a:gd name="connsiteY19" fmla="*/ 271473 h 675586"/>
              <a:gd name="connsiteX20" fmla="*/ 137344 w 675319"/>
              <a:gd name="connsiteY20" fmla="*/ 278677 h 675586"/>
              <a:gd name="connsiteX21" fmla="*/ 253583 w 675319"/>
              <a:gd name="connsiteY21" fmla="*/ 313414 h 675586"/>
              <a:gd name="connsiteX22" fmla="*/ 137493 w 675319"/>
              <a:gd name="connsiteY22" fmla="*/ 348152 h 675586"/>
              <a:gd name="connsiteX23" fmla="*/ 21670 w 675319"/>
              <a:gd name="connsiteY23" fmla="*/ 315826 h 675586"/>
              <a:gd name="connsiteX24" fmla="*/ 21670 w 675319"/>
              <a:gd name="connsiteY24" fmla="*/ 311063 h 675586"/>
              <a:gd name="connsiteX25" fmla="*/ 21670 w 675319"/>
              <a:gd name="connsiteY25" fmla="*/ 311063 h 675586"/>
              <a:gd name="connsiteX26" fmla="*/ 137344 w 675319"/>
              <a:gd name="connsiteY26" fmla="*/ 278677 h 675586"/>
              <a:gd name="connsiteX27" fmla="*/ 137552 w 675319"/>
              <a:gd name="connsiteY27" fmla="*/ 654393 h 675586"/>
              <a:gd name="connsiteX28" fmla="*/ 21462 w 675319"/>
              <a:gd name="connsiteY28" fmla="*/ 622007 h 675586"/>
              <a:gd name="connsiteX29" fmla="*/ 21462 w 675319"/>
              <a:gd name="connsiteY29" fmla="*/ 573011 h 675586"/>
              <a:gd name="connsiteX30" fmla="*/ 137284 w 675319"/>
              <a:gd name="connsiteY30" fmla="*/ 596378 h 675586"/>
              <a:gd name="connsiteX31" fmla="*/ 253524 w 675319"/>
              <a:gd name="connsiteY31" fmla="*/ 572743 h 675586"/>
              <a:gd name="connsiteX32" fmla="*/ 253524 w 675319"/>
              <a:gd name="connsiteY32" fmla="*/ 622007 h 675586"/>
              <a:gd name="connsiteX33" fmla="*/ 137552 w 675319"/>
              <a:gd name="connsiteY33" fmla="*/ 654393 h 675586"/>
              <a:gd name="connsiteX34" fmla="*/ 137344 w 675319"/>
              <a:gd name="connsiteY34" fmla="*/ 575273 h 675586"/>
              <a:gd name="connsiteX35" fmla="*/ 21521 w 675319"/>
              <a:gd name="connsiteY35" fmla="*/ 544941 h 675586"/>
              <a:gd name="connsiteX36" fmla="*/ 21521 w 675319"/>
              <a:gd name="connsiteY36" fmla="*/ 493920 h 675586"/>
              <a:gd name="connsiteX37" fmla="*/ 137344 w 675319"/>
              <a:gd name="connsiteY37" fmla="*/ 517257 h 675586"/>
              <a:gd name="connsiteX38" fmla="*/ 253583 w 675319"/>
              <a:gd name="connsiteY38" fmla="*/ 493652 h 675586"/>
              <a:gd name="connsiteX39" fmla="*/ 253583 w 675319"/>
              <a:gd name="connsiteY39" fmla="*/ 542887 h 675586"/>
              <a:gd name="connsiteX40" fmla="*/ 137344 w 675319"/>
              <a:gd name="connsiteY40" fmla="*/ 575273 h 675586"/>
              <a:gd name="connsiteX41" fmla="*/ 137344 w 675319"/>
              <a:gd name="connsiteY41" fmla="*/ 496183 h 675586"/>
              <a:gd name="connsiteX42" fmla="*/ 21521 w 675319"/>
              <a:gd name="connsiteY42" fmla="*/ 465820 h 675586"/>
              <a:gd name="connsiteX43" fmla="*/ 21521 w 675319"/>
              <a:gd name="connsiteY43" fmla="*/ 420099 h 675586"/>
              <a:gd name="connsiteX44" fmla="*/ 137344 w 675319"/>
              <a:gd name="connsiteY44" fmla="*/ 443436 h 675586"/>
              <a:gd name="connsiteX45" fmla="*/ 253583 w 675319"/>
              <a:gd name="connsiteY45" fmla="*/ 419801 h 675586"/>
              <a:gd name="connsiteX46" fmla="*/ 253583 w 675319"/>
              <a:gd name="connsiteY46" fmla="*/ 463796 h 675586"/>
              <a:gd name="connsiteX47" fmla="*/ 137344 w 675319"/>
              <a:gd name="connsiteY47" fmla="*/ 496153 h 675586"/>
              <a:gd name="connsiteX48" fmla="*/ 137344 w 675319"/>
              <a:gd name="connsiteY48" fmla="*/ 422331 h 675586"/>
              <a:gd name="connsiteX49" fmla="*/ 21521 w 675319"/>
              <a:gd name="connsiteY49" fmla="*/ 391969 h 675586"/>
              <a:gd name="connsiteX50" fmla="*/ 21521 w 675319"/>
              <a:gd name="connsiteY50" fmla="*/ 344789 h 675586"/>
              <a:gd name="connsiteX51" fmla="*/ 44055 w 675319"/>
              <a:gd name="connsiteY51" fmla="*/ 355356 h 675586"/>
              <a:gd name="connsiteX52" fmla="*/ 137255 w 675319"/>
              <a:gd name="connsiteY52" fmla="*/ 369227 h 675586"/>
              <a:gd name="connsiteX53" fmla="*/ 230454 w 675319"/>
              <a:gd name="connsiteY53" fmla="*/ 355356 h 675586"/>
              <a:gd name="connsiteX54" fmla="*/ 253494 w 675319"/>
              <a:gd name="connsiteY54" fmla="*/ 344491 h 675586"/>
              <a:gd name="connsiteX55" fmla="*/ 253494 w 675319"/>
              <a:gd name="connsiteY55" fmla="*/ 389945 h 675586"/>
              <a:gd name="connsiteX56" fmla="*/ 137344 w 675319"/>
              <a:gd name="connsiteY56" fmla="*/ 422331 h 675586"/>
              <a:gd name="connsiteX57" fmla="*/ 675319 w 675319"/>
              <a:gd name="connsiteY57" fmla="*/ 384140 h 675586"/>
              <a:gd name="connsiteX58" fmla="*/ 631383 w 675319"/>
              <a:gd name="connsiteY58" fmla="*/ 344640 h 675586"/>
              <a:gd name="connsiteX59" fmla="*/ 538273 w 675319"/>
              <a:gd name="connsiteY59" fmla="*/ 330649 h 675586"/>
              <a:gd name="connsiteX60" fmla="*/ 475048 w 675319"/>
              <a:gd name="connsiteY60" fmla="*/ 336603 h 675586"/>
              <a:gd name="connsiteX61" fmla="*/ 475048 w 675319"/>
              <a:gd name="connsiteY61" fmla="*/ 284511 h 675586"/>
              <a:gd name="connsiteX62" fmla="*/ 475048 w 675319"/>
              <a:gd name="connsiteY62" fmla="*/ 284511 h 675586"/>
              <a:gd name="connsiteX63" fmla="*/ 475048 w 675319"/>
              <a:gd name="connsiteY63" fmla="*/ 208129 h 675586"/>
              <a:gd name="connsiteX64" fmla="*/ 475048 w 675319"/>
              <a:gd name="connsiteY64" fmla="*/ 208129 h 675586"/>
              <a:gd name="connsiteX65" fmla="*/ 475048 w 675319"/>
              <a:gd name="connsiteY65" fmla="*/ 130855 h 675586"/>
              <a:gd name="connsiteX66" fmla="*/ 475048 w 675319"/>
              <a:gd name="connsiteY66" fmla="*/ 130855 h 675586"/>
              <a:gd name="connsiteX67" fmla="*/ 475048 w 675319"/>
              <a:gd name="connsiteY67" fmla="*/ 53580 h 675586"/>
              <a:gd name="connsiteX68" fmla="*/ 475048 w 675319"/>
              <a:gd name="connsiteY68" fmla="*/ 53580 h 675586"/>
              <a:gd name="connsiteX69" fmla="*/ 337704 w 675319"/>
              <a:gd name="connsiteY69" fmla="*/ 0 h 675586"/>
              <a:gd name="connsiteX70" fmla="*/ 200360 w 675319"/>
              <a:gd name="connsiteY70" fmla="*/ 53580 h 675586"/>
              <a:gd name="connsiteX71" fmla="*/ 200807 w 675319"/>
              <a:gd name="connsiteY71" fmla="*/ 58105 h 675586"/>
              <a:gd name="connsiteX72" fmla="*/ 200807 w 675319"/>
              <a:gd name="connsiteY72" fmla="*/ 208963 h 675586"/>
              <a:gd name="connsiteX73" fmla="*/ 200807 w 675319"/>
              <a:gd name="connsiteY73" fmla="*/ 208963 h 675586"/>
              <a:gd name="connsiteX74" fmla="*/ 337734 w 675319"/>
              <a:gd name="connsiteY74" fmla="*/ 261591 h 675586"/>
              <a:gd name="connsiteX75" fmla="*/ 453824 w 675319"/>
              <a:gd name="connsiteY75" fmla="*/ 237985 h 675586"/>
              <a:gd name="connsiteX76" fmla="*/ 453824 w 675319"/>
              <a:gd name="connsiteY76" fmla="*/ 284481 h 675586"/>
              <a:gd name="connsiteX77" fmla="*/ 453824 w 675319"/>
              <a:gd name="connsiteY77" fmla="*/ 284481 h 675586"/>
              <a:gd name="connsiteX78" fmla="*/ 338151 w 675319"/>
              <a:gd name="connsiteY78" fmla="*/ 316867 h 675586"/>
              <a:gd name="connsiteX79" fmla="*/ 295733 w 675319"/>
              <a:gd name="connsiteY79" fmla="*/ 314337 h 675586"/>
              <a:gd name="connsiteX80" fmla="*/ 295733 w 675319"/>
              <a:gd name="connsiteY80" fmla="*/ 335412 h 675586"/>
              <a:gd name="connsiteX81" fmla="*/ 338151 w 675319"/>
              <a:gd name="connsiteY81" fmla="*/ 337853 h 675586"/>
              <a:gd name="connsiteX82" fmla="*/ 453943 w 675319"/>
              <a:gd name="connsiteY82" fmla="*/ 314248 h 675586"/>
              <a:gd name="connsiteX83" fmla="*/ 453943 w 675319"/>
              <a:gd name="connsiteY83" fmla="*/ 341633 h 675586"/>
              <a:gd name="connsiteX84" fmla="*/ 445013 w 675319"/>
              <a:gd name="connsiteY84" fmla="*/ 344610 h 675586"/>
              <a:gd name="connsiteX85" fmla="*/ 401107 w 675319"/>
              <a:gd name="connsiteY85" fmla="*/ 384111 h 675586"/>
              <a:gd name="connsiteX86" fmla="*/ 400959 w 675319"/>
              <a:gd name="connsiteY86" fmla="*/ 384111 h 675586"/>
              <a:gd name="connsiteX87" fmla="*/ 400959 w 675319"/>
              <a:gd name="connsiteY87" fmla="*/ 387742 h 675586"/>
              <a:gd name="connsiteX88" fmla="*/ 337317 w 675319"/>
              <a:gd name="connsiteY88" fmla="*/ 394410 h 675586"/>
              <a:gd name="connsiteX89" fmla="*/ 295644 w 675319"/>
              <a:gd name="connsiteY89" fmla="*/ 391731 h 675586"/>
              <a:gd name="connsiteX90" fmla="*/ 295644 w 675319"/>
              <a:gd name="connsiteY90" fmla="*/ 414086 h 675586"/>
              <a:gd name="connsiteX91" fmla="*/ 337317 w 675319"/>
              <a:gd name="connsiteY91" fmla="*/ 416675 h 675586"/>
              <a:gd name="connsiteX92" fmla="*/ 400959 w 675319"/>
              <a:gd name="connsiteY92" fmla="*/ 410424 h 675586"/>
              <a:gd name="connsiteX93" fmla="*/ 400959 w 675319"/>
              <a:gd name="connsiteY93" fmla="*/ 468678 h 675586"/>
              <a:gd name="connsiteX94" fmla="*/ 337436 w 675319"/>
              <a:gd name="connsiteY94" fmla="*/ 475316 h 675586"/>
              <a:gd name="connsiteX95" fmla="*/ 295763 w 675319"/>
              <a:gd name="connsiteY95" fmla="*/ 472637 h 675586"/>
              <a:gd name="connsiteX96" fmla="*/ 295763 w 675319"/>
              <a:gd name="connsiteY96" fmla="*/ 494992 h 675586"/>
              <a:gd name="connsiteX97" fmla="*/ 337436 w 675319"/>
              <a:gd name="connsiteY97" fmla="*/ 497582 h 675586"/>
              <a:gd name="connsiteX98" fmla="*/ 401078 w 675319"/>
              <a:gd name="connsiteY98" fmla="*/ 491331 h 675586"/>
              <a:gd name="connsiteX99" fmla="*/ 401078 w 675319"/>
              <a:gd name="connsiteY99" fmla="*/ 540237 h 675586"/>
              <a:gd name="connsiteX100" fmla="*/ 401256 w 675319"/>
              <a:gd name="connsiteY100" fmla="*/ 540237 h 675586"/>
              <a:gd name="connsiteX101" fmla="*/ 538183 w 675319"/>
              <a:gd name="connsiteY101" fmla="*/ 591049 h 675586"/>
              <a:gd name="connsiteX102" fmla="*/ 675319 w 675319"/>
              <a:gd name="connsiteY102" fmla="*/ 538630 h 675586"/>
              <a:gd name="connsiteX103" fmla="*/ 675319 w 675319"/>
              <a:gd name="connsiteY103" fmla="*/ 538630 h 675586"/>
              <a:gd name="connsiteX104" fmla="*/ 675319 w 675319"/>
              <a:gd name="connsiteY104" fmla="*/ 384140 h 675586"/>
              <a:gd name="connsiteX105" fmla="*/ 453973 w 675319"/>
              <a:gd name="connsiteY105" fmla="*/ 130855 h 675586"/>
              <a:gd name="connsiteX106" fmla="*/ 337883 w 675319"/>
              <a:gd name="connsiteY106" fmla="*/ 163211 h 675586"/>
              <a:gd name="connsiteX107" fmla="*/ 221792 w 675319"/>
              <a:gd name="connsiteY107" fmla="*/ 130825 h 675586"/>
              <a:gd name="connsiteX108" fmla="*/ 221792 w 675319"/>
              <a:gd name="connsiteY108" fmla="*/ 130825 h 675586"/>
              <a:gd name="connsiteX109" fmla="*/ 221792 w 675319"/>
              <a:gd name="connsiteY109" fmla="*/ 83704 h 675586"/>
              <a:gd name="connsiteX110" fmla="*/ 337585 w 675319"/>
              <a:gd name="connsiteY110" fmla="*/ 107041 h 675586"/>
              <a:gd name="connsiteX111" fmla="*/ 453824 w 675319"/>
              <a:gd name="connsiteY111" fmla="*/ 83407 h 675586"/>
              <a:gd name="connsiteX112" fmla="*/ 337734 w 675319"/>
              <a:gd name="connsiteY112" fmla="*/ 21164 h 675586"/>
              <a:gd name="connsiteX113" fmla="*/ 453973 w 675319"/>
              <a:gd name="connsiteY113" fmla="*/ 53550 h 675586"/>
              <a:gd name="connsiteX114" fmla="*/ 453973 w 675319"/>
              <a:gd name="connsiteY114" fmla="*/ 53550 h 675586"/>
              <a:gd name="connsiteX115" fmla="*/ 337734 w 675319"/>
              <a:gd name="connsiteY115" fmla="*/ 85907 h 675586"/>
              <a:gd name="connsiteX116" fmla="*/ 221941 w 675319"/>
              <a:gd name="connsiteY116" fmla="*/ 55575 h 675586"/>
              <a:gd name="connsiteX117" fmla="*/ 221941 w 675319"/>
              <a:gd name="connsiteY117" fmla="*/ 53521 h 675586"/>
              <a:gd name="connsiteX118" fmla="*/ 221495 w 675319"/>
              <a:gd name="connsiteY118" fmla="*/ 53521 h 675586"/>
              <a:gd name="connsiteX119" fmla="*/ 337734 w 675319"/>
              <a:gd name="connsiteY119" fmla="*/ 21164 h 675586"/>
              <a:gd name="connsiteX120" fmla="*/ 337942 w 675319"/>
              <a:gd name="connsiteY120" fmla="*/ 240486 h 675586"/>
              <a:gd name="connsiteX121" fmla="*/ 221852 w 675319"/>
              <a:gd name="connsiteY121" fmla="*/ 208100 h 675586"/>
              <a:gd name="connsiteX122" fmla="*/ 221852 w 675319"/>
              <a:gd name="connsiteY122" fmla="*/ 208100 h 675586"/>
              <a:gd name="connsiteX123" fmla="*/ 221852 w 675319"/>
              <a:gd name="connsiteY123" fmla="*/ 160711 h 675586"/>
              <a:gd name="connsiteX124" fmla="*/ 337942 w 675319"/>
              <a:gd name="connsiteY124" fmla="*/ 184316 h 675586"/>
              <a:gd name="connsiteX125" fmla="*/ 454033 w 675319"/>
              <a:gd name="connsiteY125" fmla="*/ 160711 h 675586"/>
              <a:gd name="connsiteX126" fmla="*/ 454033 w 675319"/>
              <a:gd name="connsiteY126" fmla="*/ 208129 h 675586"/>
              <a:gd name="connsiteX127" fmla="*/ 337942 w 675319"/>
              <a:gd name="connsiteY127" fmla="*/ 240486 h 675586"/>
              <a:gd name="connsiteX128" fmla="*/ 538183 w 675319"/>
              <a:gd name="connsiteY128" fmla="*/ 351754 h 675586"/>
              <a:gd name="connsiteX129" fmla="*/ 654274 w 675319"/>
              <a:gd name="connsiteY129" fmla="*/ 386849 h 675586"/>
              <a:gd name="connsiteX130" fmla="*/ 538183 w 675319"/>
              <a:gd name="connsiteY130" fmla="*/ 421974 h 675586"/>
              <a:gd name="connsiteX131" fmla="*/ 422093 w 675319"/>
              <a:gd name="connsiteY131" fmla="*/ 386849 h 675586"/>
              <a:gd name="connsiteX132" fmla="*/ 538183 w 675319"/>
              <a:gd name="connsiteY132" fmla="*/ 351754 h 675586"/>
              <a:gd name="connsiteX133" fmla="*/ 538183 w 675319"/>
              <a:gd name="connsiteY133" fmla="*/ 570004 h 675586"/>
              <a:gd name="connsiteX134" fmla="*/ 422093 w 675319"/>
              <a:gd name="connsiteY134" fmla="*/ 537618 h 675586"/>
              <a:gd name="connsiteX135" fmla="*/ 422093 w 675319"/>
              <a:gd name="connsiteY135" fmla="*/ 493652 h 675586"/>
              <a:gd name="connsiteX136" fmla="*/ 538183 w 675319"/>
              <a:gd name="connsiteY136" fmla="*/ 517257 h 675586"/>
              <a:gd name="connsiteX137" fmla="*/ 654274 w 675319"/>
              <a:gd name="connsiteY137" fmla="*/ 493652 h 675586"/>
              <a:gd name="connsiteX138" fmla="*/ 654274 w 675319"/>
              <a:gd name="connsiteY138" fmla="*/ 537618 h 675586"/>
              <a:gd name="connsiteX139" fmla="*/ 538183 w 675319"/>
              <a:gd name="connsiteY139" fmla="*/ 570004 h 675586"/>
              <a:gd name="connsiteX140" fmla="*/ 538183 w 675319"/>
              <a:gd name="connsiteY140" fmla="*/ 496183 h 675586"/>
              <a:gd name="connsiteX141" fmla="*/ 422093 w 675319"/>
              <a:gd name="connsiteY141" fmla="*/ 463796 h 675586"/>
              <a:gd name="connsiteX142" fmla="*/ 422093 w 675319"/>
              <a:gd name="connsiteY142" fmla="*/ 418134 h 675586"/>
              <a:gd name="connsiteX143" fmla="*/ 445073 w 675319"/>
              <a:gd name="connsiteY143" fmla="*/ 429058 h 675586"/>
              <a:gd name="connsiteX144" fmla="*/ 538213 w 675319"/>
              <a:gd name="connsiteY144" fmla="*/ 443049 h 675586"/>
              <a:gd name="connsiteX145" fmla="*/ 631324 w 675319"/>
              <a:gd name="connsiteY145" fmla="*/ 429058 h 675586"/>
              <a:gd name="connsiteX146" fmla="*/ 654304 w 675319"/>
              <a:gd name="connsiteY146" fmla="*/ 418134 h 675586"/>
              <a:gd name="connsiteX147" fmla="*/ 654304 w 675319"/>
              <a:gd name="connsiteY147" fmla="*/ 463796 h 675586"/>
              <a:gd name="connsiteX148" fmla="*/ 538183 w 675319"/>
              <a:gd name="connsiteY148" fmla="*/ 496153 h 6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75319" h="675586">
                <a:moveTo>
                  <a:pt x="230544" y="271473"/>
                </a:moveTo>
                <a:cubicBezTo>
                  <a:pt x="205480" y="262543"/>
                  <a:pt x="172379" y="257572"/>
                  <a:pt x="137344" y="257572"/>
                </a:cubicBezTo>
                <a:cubicBezTo>
                  <a:pt x="102308" y="257572"/>
                  <a:pt x="69178" y="262513"/>
                  <a:pt x="44144" y="271473"/>
                </a:cubicBezTo>
                <a:cubicBezTo>
                  <a:pt x="7650" y="284481"/>
                  <a:pt x="0" y="301448"/>
                  <a:pt x="0" y="313414"/>
                </a:cubicBezTo>
                <a:cubicBezTo>
                  <a:pt x="8" y="315043"/>
                  <a:pt x="157" y="316665"/>
                  <a:pt x="447" y="318266"/>
                </a:cubicBezTo>
                <a:lnTo>
                  <a:pt x="447" y="389945"/>
                </a:lnTo>
                <a:lnTo>
                  <a:pt x="0" y="389945"/>
                </a:lnTo>
                <a:cubicBezTo>
                  <a:pt x="11" y="391454"/>
                  <a:pt x="161" y="392957"/>
                  <a:pt x="447" y="394440"/>
                </a:cubicBezTo>
                <a:lnTo>
                  <a:pt x="447" y="463796"/>
                </a:lnTo>
                <a:lnTo>
                  <a:pt x="0" y="463796"/>
                </a:lnTo>
                <a:cubicBezTo>
                  <a:pt x="13" y="465297"/>
                  <a:pt x="162" y="466791"/>
                  <a:pt x="447" y="468261"/>
                </a:cubicBezTo>
                <a:lnTo>
                  <a:pt x="447" y="542887"/>
                </a:lnTo>
                <a:lnTo>
                  <a:pt x="0" y="542887"/>
                </a:lnTo>
                <a:cubicBezTo>
                  <a:pt x="11" y="544396"/>
                  <a:pt x="161" y="545899"/>
                  <a:pt x="447" y="547381"/>
                </a:cubicBezTo>
                <a:lnTo>
                  <a:pt x="447" y="622007"/>
                </a:lnTo>
                <a:cubicBezTo>
                  <a:pt x="447" y="657102"/>
                  <a:pt x="69416" y="675587"/>
                  <a:pt x="137552" y="675587"/>
                </a:cubicBezTo>
                <a:cubicBezTo>
                  <a:pt x="205688" y="675587"/>
                  <a:pt x="274658" y="657221"/>
                  <a:pt x="274658" y="622007"/>
                </a:cubicBezTo>
                <a:lnTo>
                  <a:pt x="274658" y="311063"/>
                </a:lnTo>
                <a:lnTo>
                  <a:pt x="274658" y="311063"/>
                </a:lnTo>
                <a:cubicBezTo>
                  <a:pt x="273557" y="299305"/>
                  <a:pt x="264686" y="283648"/>
                  <a:pt x="230544" y="271473"/>
                </a:cubicBezTo>
                <a:close/>
                <a:moveTo>
                  <a:pt x="137344" y="278677"/>
                </a:moveTo>
                <a:cubicBezTo>
                  <a:pt x="208278" y="278677"/>
                  <a:pt x="253583" y="299246"/>
                  <a:pt x="253583" y="313414"/>
                </a:cubicBezTo>
                <a:cubicBezTo>
                  <a:pt x="253583" y="327583"/>
                  <a:pt x="208278" y="348152"/>
                  <a:pt x="137493" y="348152"/>
                </a:cubicBezTo>
                <a:cubicBezTo>
                  <a:pt x="70458" y="348152"/>
                  <a:pt x="26344" y="329786"/>
                  <a:pt x="21670" y="315826"/>
                </a:cubicBezTo>
                <a:lnTo>
                  <a:pt x="21670" y="311063"/>
                </a:lnTo>
                <a:lnTo>
                  <a:pt x="21670" y="311063"/>
                </a:lnTo>
                <a:cubicBezTo>
                  <a:pt x="26195" y="297102"/>
                  <a:pt x="70190" y="278677"/>
                  <a:pt x="137344" y="278677"/>
                </a:cubicBezTo>
                <a:close/>
                <a:moveTo>
                  <a:pt x="137552" y="654393"/>
                </a:moveTo>
                <a:cubicBezTo>
                  <a:pt x="62480" y="654393"/>
                  <a:pt x="21462" y="632991"/>
                  <a:pt x="21462" y="622007"/>
                </a:cubicBezTo>
                <a:lnTo>
                  <a:pt x="21462" y="573011"/>
                </a:lnTo>
                <a:cubicBezTo>
                  <a:pt x="47210" y="588430"/>
                  <a:pt x="92426" y="596378"/>
                  <a:pt x="137284" y="596378"/>
                </a:cubicBezTo>
                <a:cubicBezTo>
                  <a:pt x="182143" y="596378"/>
                  <a:pt x="227865" y="588341"/>
                  <a:pt x="253524" y="572743"/>
                </a:cubicBezTo>
                <a:lnTo>
                  <a:pt x="253524" y="622007"/>
                </a:lnTo>
                <a:cubicBezTo>
                  <a:pt x="253583" y="633080"/>
                  <a:pt x="212624" y="654393"/>
                  <a:pt x="137552" y="654393"/>
                </a:cubicBezTo>
                <a:close/>
                <a:moveTo>
                  <a:pt x="137344" y="575273"/>
                </a:moveTo>
                <a:cubicBezTo>
                  <a:pt x="66529" y="575273"/>
                  <a:pt x="26046" y="556311"/>
                  <a:pt x="21521" y="544941"/>
                </a:cubicBezTo>
                <a:lnTo>
                  <a:pt x="21521" y="493920"/>
                </a:lnTo>
                <a:cubicBezTo>
                  <a:pt x="47270" y="509339"/>
                  <a:pt x="92485" y="517257"/>
                  <a:pt x="137344" y="517257"/>
                </a:cubicBezTo>
                <a:cubicBezTo>
                  <a:pt x="182203" y="517257"/>
                  <a:pt x="227924" y="509220"/>
                  <a:pt x="253583" y="493652"/>
                </a:cubicBezTo>
                <a:lnTo>
                  <a:pt x="253583" y="542887"/>
                </a:lnTo>
                <a:cubicBezTo>
                  <a:pt x="253583" y="553871"/>
                  <a:pt x="212535" y="575273"/>
                  <a:pt x="137344" y="575273"/>
                </a:cubicBezTo>
                <a:close/>
                <a:moveTo>
                  <a:pt x="137344" y="496183"/>
                </a:moveTo>
                <a:cubicBezTo>
                  <a:pt x="66529" y="496183"/>
                  <a:pt x="26046" y="477221"/>
                  <a:pt x="21521" y="465820"/>
                </a:cubicBezTo>
                <a:lnTo>
                  <a:pt x="21521" y="420099"/>
                </a:lnTo>
                <a:cubicBezTo>
                  <a:pt x="47270" y="435488"/>
                  <a:pt x="92485" y="443436"/>
                  <a:pt x="137344" y="443436"/>
                </a:cubicBezTo>
                <a:cubicBezTo>
                  <a:pt x="182203" y="443436"/>
                  <a:pt x="227924" y="435399"/>
                  <a:pt x="253583" y="419801"/>
                </a:cubicBezTo>
                <a:lnTo>
                  <a:pt x="253583" y="463796"/>
                </a:lnTo>
                <a:cubicBezTo>
                  <a:pt x="253583" y="474780"/>
                  <a:pt x="212535" y="496153"/>
                  <a:pt x="137344" y="496153"/>
                </a:cubicBezTo>
                <a:close/>
                <a:moveTo>
                  <a:pt x="137344" y="422331"/>
                </a:moveTo>
                <a:cubicBezTo>
                  <a:pt x="66529" y="422331"/>
                  <a:pt x="26195" y="403370"/>
                  <a:pt x="21521" y="391969"/>
                </a:cubicBezTo>
                <a:lnTo>
                  <a:pt x="21521" y="344789"/>
                </a:lnTo>
                <a:cubicBezTo>
                  <a:pt x="28644" y="349087"/>
                  <a:pt x="36196" y="352629"/>
                  <a:pt x="44055" y="355356"/>
                </a:cubicBezTo>
                <a:cubicBezTo>
                  <a:pt x="69089" y="364286"/>
                  <a:pt x="102189" y="369227"/>
                  <a:pt x="137255" y="369227"/>
                </a:cubicBezTo>
                <a:cubicBezTo>
                  <a:pt x="172320" y="369227"/>
                  <a:pt x="205391" y="364316"/>
                  <a:pt x="230454" y="355356"/>
                </a:cubicBezTo>
                <a:cubicBezTo>
                  <a:pt x="238512" y="352594"/>
                  <a:pt x="246237" y="348950"/>
                  <a:pt x="253494" y="344491"/>
                </a:cubicBezTo>
                <a:lnTo>
                  <a:pt x="253494" y="389945"/>
                </a:lnTo>
                <a:cubicBezTo>
                  <a:pt x="253583" y="400899"/>
                  <a:pt x="212535" y="422331"/>
                  <a:pt x="137344" y="422331"/>
                </a:cubicBezTo>
                <a:close/>
                <a:moveTo>
                  <a:pt x="675319" y="384140"/>
                </a:moveTo>
                <a:cubicBezTo>
                  <a:pt x="674158" y="372234"/>
                  <a:pt x="665139" y="356814"/>
                  <a:pt x="631383" y="344640"/>
                </a:cubicBezTo>
                <a:cubicBezTo>
                  <a:pt x="606349" y="335710"/>
                  <a:pt x="573279" y="330649"/>
                  <a:pt x="538273" y="330649"/>
                </a:cubicBezTo>
                <a:cubicBezTo>
                  <a:pt x="517055" y="330593"/>
                  <a:pt x="495882" y="332584"/>
                  <a:pt x="475048" y="336603"/>
                </a:cubicBezTo>
                <a:lnTo>
                  <a:pt x="475048" y="284511"/>
                </a:lnTo>
                <a:lnTo>
                  <a:pt x="475048" y="284511"/>
                </a:lnTo>
                <a:lnTo>
                  <a:pt x="475048" y="208129"/>
                </a:lnTo>
                <a:lnTo>
                  <a:pt x="475048" y="208129"/>
                </a:lnTo>
                <a:lnTo>
                  <a:pt x="475048" y="130855"/>
                </a:lnTo>
                <a:lnTo>
                  <a:pt x="475048" y="130855"/>
                </a:lnTo>
                <a:lnTo>
                  <a:pt x="475048" y="53580"/>
                </a:lnTo>
                <a:lnTo>
                  <a:pt x="475048" y="53580"/>
                </a:lnTo>
                <a:cubicBezTo>
                  <a:pt x="475048" y="18485"/>
                  <a:pt x="405959" y="0"/>
                  <a:pt x="337704" y="0"/>
                </a:cubicBezTo>
                <a:cubicBezTo>
                  <a:pt x="269449" y="0"/>
                  <a:pt x="200360" y="18366"/>
                  <a:pt x="200360" y="53580"/>
                </a:cubicBezTo>
                <a:cubicBezTo>
                  <a:pt x="200372" y="55099"/>
                  <a:pt x="200521" y="56613"/>
                  <a:pt x="200807" y="58105"/>
                </a:cubicBezTo>
                <a:lnTo>
                  <a:pt x="200807" y="208963"/>
                </a:lnTo>
                <a:lnTo>
                  <a:pt x="200807" y="208963"/>
                </a:lnTo>
                <a:cubicBezTo>
                  <a:pt x="201938" y="243522"/>
                  <a:pt x="270282" y="261591"/>
                  <a:pt x="337734" y="261591"/>
                </a:cubicBezTo>
                <a:cubicBezTo>
                  <a:pt x="382771" y="261591"/>
                  <a:pt x="428136" y="253553"/>
                  <a:pt x="453824" y="237985"/>
                </a:cubicBezTo>
                <a:lnTo>
                  <a:pt x="453824" y="284481"/>
                </a:lnTo>
                <a:lnTo>
                  <a:pt x="453824" y="284481"/>
                </a:lnTo>
                <a:cubicBezTo>
                  <a:pt x="453824" y="295465"/>
                  <a:pt x="412984" y="316867"/>
                  <a:pt x="338151" y="316867"/>
                </a:cubicBezTo>
                <a:cubicBezTo>
                  <a:pt x="323973" y="316903"/>
                  <a:pt x="309807" y="316058"/>
                  <a:pt x="295733" y="314337"/>
                </a:cubicBezTo>
                <a:lnTo>
                  <a:pt x="295733" y="335412"/>
                </a:lnTo>
                <a:cubicBezTo>
                  <a:pt x="309813" y="337043"/>
                  <a:pt x="323976" y="337856"/>
                  <a:pt x="338151" y="337853"/>
                </a:cubicBezTo>
                <a:cubicBezTo>
                  <a:pt x="383069" y="337853"/>
                  <a:pt x="428374" y="329816"/>
                  <a:pt x="453943" y="314248"/>
                </a:cubicBezTo>
                <a:lnTo>
                  <a:pt x="453943" y="341633"/>
                </a:lnTo>
                <a:cubicBezTo>
                  <a:pt x="450967" y="342556"/>
                  <a:pt x="447990" y="343509"/>
                  <a:pt x="445013" y="344610"/>
                </a:cubicBezTo>
                <a:cubicBezTo>
                  <a:pt x="411258" y="356785"/>
                  <a:pt x="402239" y="372323"/>
                  <a:pt x="401107" y="384111"/>
                </a:cubicBezTo>
                <a:lnTo>
                  <a:pt x="400959" y="384111"/>
                </a:lnTo>
                <a:lnTo>
                  <a:pt x="400959" y="387742"/>
                </a:lnTo>
                <a:cubicBezTo>
                  <a:pt x="380065" y="392359"/>
                  <a:pt x="358714" y="394594"/>
                  <a:pt x="337317" y="394410"/>
                </a:cubicBezTo>
                <a:cubicBezTo>
                  <a:pt x="323380" y="394446"/>
                  <a:pt x="309458" y="393553"/>
                  <a:pt x="295644" y="391731"/>
                </a:cubicBezTo>
                <a:lnTo>
                  <a:pt x="295644" y="414086"/>
                </a:lnTo>
                <a:cubicBezTo>
                  <a:pt x="309467" y="415812"/>
                  <a:pt x="323386" y="416675"/>
                  <a:pt x="337317" y="416675"/>
                </a:cubicBezTo>
                <a:cubicBezTo>
                  <a:pt x="358687" y="416741"/>
                  <a:pt x="380009" y="414645"/>
                  <a:pt x="400959" y="410424"/>
                </a:cubicBezTo>
                <a:lnTo>
                  <a:pt x="400959" y="468678"/>
                </a:lnTo>
                <a:cubicBezTo>
                  <a:pt x="380101" y="473274"/>
                  <a:pt x="358794" y="475501"/>
                  <a:pt x="337436" y="475316"/>
                </a:cubicBezTo>
                <a:cubicBezTo>
                  <a:pt x="323499" y="475352"/>
                  <a:pt x="309578" y="474459"/>
                  <a:pt x="295763" y="472637"/>
                </a:cubicBezTo>
                <a:lnTo>
                  <a:pt x="295763" y="494992"/>
                </a:lnTo>
                <a:cubicBezTo>
                  <a:pt x="309586" y="496730"/>
                  <a:pt x="323505" y="497596"/>
                  <a:pt x="337436" y="497582"/>
                </a:cubicBezTo>
                <a:cubicBezTo>
                  <a:pt x="358806" y="497647"/>
                  <a:pt x="380128" y="495552"/>
                  <a:pt x="401078" y="491331"/>
                </a:cubicBezTo>
                <a:lnTo>
                  <a:pt x="401078" y="540237"/>
                </a:lnTo>
                <a:lnTo>
                  <a:pt x="401256" y="540237"/>
                </a:lnTo>
                <a:cubicBezTo>
                  <a:pt x="404679" y="573606"/>
                  <a:pt x="471863" y="591049"/>
                  <a:pt x="538183" y="591049"/>
                </a:cubicBezTo>
                <a:cubicBezTo>
                  <a:pt x="605635" y="591049"/>
                  <a:pt x="673890" y="573040"/>
                  <a:pt x="675319" y="538630"/>
                </a:cubicBezTo>
                <a:lnTo>
                  <a:pt x="675319" y="538630"/>
                </a:lnTo>
                <a:lnTo>
                  <a:pt x="675319" y="384140"/>
                </a:lnTo>
                <a:close/>
                <a:moveTo>
                  <a:pt x="453973" y="130855"/>
                </a:moveTo>
                <a:cubicBezTo>
                  <a:pt x="453973" y="141839"/>
                  <a:pt x="412984" y="163211"/>
                  <a:pt x="337883" y="163211"/>
                </a:cubicBezTo>
                <a:cubicBezTo>
                  <a:pt x="262781" y="163211"/>
                  <a:pt x="221792" y="141839"/>
                  <a:pt x="221792" y="130825"/>
                </a:cubicBezTo>
                <a:lnTo>
                  <a:pt x="221792" y="130825"/>
                </a:lnTo>
                <a:lnTo>
                  <a:pt x="221792" y="83704"/>
                </a:lnTo>
                <a:cubicBezTo>
                  <a:pt x="247511" y="99094"/>
                  <a:pt x="292727" y="107041"/>
                  <a:pt x="337585" y="107041"/>
                </a:cubicBezTo>
                <a:cubicBezTo>
                  <a:pt x="382444" y="107041"/>
                  <a:pt x="428165" y="99004"/>
                  <a:pt x="453824" y="83407"/>
                </a:cubicBezTo>
                <a:close/>
                <a:moveTo>
                  <a:pt x="337734" y="21164"/>
                </a:moveTo>
                <a:cubicBezTo>
                  <a:pt x="412955" y="21164"/>
                  <a:pt x="453973" y="42567"/>
                  <a:pt x="453973" y="53550"/>
                </a:cubicBezTo>
                <a:lnTo>
                  <a:pt x="453973" y="53550"/>
                </a:lnTo>
                <a:cubicBezTo>
                  <a:pt x="453973" y="64534"/>
                  <a:pt x="412925" y="85907"/>
                  <a:pt x="337734" y="85907"/>
                </a:cubicBezTo>
                <a:cubicBezTo>
                  <a:pt x="266978" y="85907"/>
                  <a:pt x="226495" y="66975"/>
                  <a:pt x="221941" y="55575"/>
                </a:cubicBezTo>
                <a:lnTo>
                  <a:pt x="221941" y="53521"/>
                </a:lnTo>
                <a:lnTo>
                  <a:pt x="221495" y="53521"/>
                </a:lnTo>
                <a:cubicBezTo>
                  <a:pt x="221495" y="42567"/>
                  <a:pt x="262513" y="21164"/>
                  <a:pt x="337734" y="21164"/>
                </a:cubicBezTo>
                <a:close/>
                <a:moveTo>
                  <a:pt x="337942" y="240486"/>
                </a:moveTo>
                <a:cubicBezTo>
                  <a:pt x="262870" y="240486"/>
                  <a:pt x="221852" y="219113"/>
                  <a:pt x="221852" y="208100"/>
                </a:cubicBezTo>
                <a:lnTo>
                  <a:pt x="221852" y="208100"/>
                </a:lnTo>
                <a:lnTo>
                  <a:pt x="221852" y="160711"/>
                </a:lnTo>
                <a:cubicBezTo>
                  <a:pt x="247451" y="176279"/>
                  <a:pt x="292816" y="184316"/>
                  <a:pt x="337942" y="184316"/>
                </a:cubicBezTo>
                <a:cubicBezTo>
                  <a:pt x="383069" y="184316"/>
                  <a:pt x="428344" y="176279"/>
                  <a:pt x="454033" y="160711"/>
                </a:cubicBezTo>
                <a:lnTo>
                  <a:pt x="454033" y="208129"/>
                </a:lnTo>
                <a:cubicBezTo>
                  <a:pt x="453943" y="219113"/>
                  <a:pt x="412984" y="240486"/>
                  <a:pt x="337942" y="240486"/>
                </a:cubicBezTo>
                <a:close/>
                <a:moveTo>
                  <a:pt x="538183" y="351754"/>
                </a:moveTo>
                <a:cubicBezTo>
                  <a:pt x="609058" y="351754"/>
                  <a:pt x="654274" y="372591"/>
                  <a:pt x="654274" y="386849"/>
                </a:cubicBezTo>
                <a:cubicBezTo>
                  <a:pt x="654274" y="401107"/>
                  <a:pt x="609058" y="421974"/>
                  <a:pt x="538183" y="421974"/>
                </a:cubicBezTo>
                <a:cubicBezTo>
                  <a:pt x="467309" y="421974"/>
                  <a:pt x="422093" y="401137"/>
                  <a:pt x="422093" y="386849"/>
                </a:cubicBezTo>
                <a:cubicBezTo>
                  <a:pt x="422093" y="372561"/>
                  <a:pt x="467398" y="351754"/>
                  <a:pt x="538183" y="351754"/>
                </a:cubicBezTo>
                <a:close/>
                <a:moveTo>
                  <a:pt x="538183" y="570004"/>
                </a:moveTo>
                <a:cubicBezTo>
                  <a:pt x="463052" y="570004"/>
                  <a:pt x="422093" y="548602"/>
                  <a:pt x="422093" y="537618"/>
                </a:cubicBezTo>
                <a:lnTo>
                  <a:pt x="422093" y="493652"/>
                </a:lnTo>
                <a:cubicBezTo>
                  <a:pt x="447722" y="509220"/>
                  <a:pt x="493146" y="517257"/>
                  <a:pt x="538183" y="517257"/>
                </a:cubicBezTo>
                <a:cubicBezTo>
                  <a:pt x="583221" y="517257"/>
                  <a:pt x="628645" y="509220"/>
                  <a:pt x="654274" y="493652"/>
                </a:cubicBezTo>
                <a:lnTo>
                  <a:pt x="654274" y="537618"/>
                </a:lnTo>
                <a:cubicBezTo>
                  <a:pt x="654274" y="548602"/>
                  <a:pt x="613374" y="570004"/>
                  <a:pt x="538183" y="570004"/>
                </a:cubicBezTo>
                <a:close/>
                <a:moveTo>
                  <a:pt x="538183" y="496183"/>
                </a:moveTo>
                <a:cubicBezTo>
                  <a:pt x="463052" y="496183"/>
                  <a:pt x="422093" y="474780"/>
                  <a:pt x="422093" y="463796"/>
                </a:cubicBezTo>
                <a:lnTo>
                  <a:pt x="422093" y="418134"/>
                </a:lnTo>
                <a:cubicBezTo>
                  <a:pt x="429326" y="422611"/>
                  <a:pt x="437033" y="426272"/>
                  <a:pt x="445073" y="429058"/>
                </a:cubicBezTo>
                <a:cubicBezTo>
                  <a:pt x="470107" y="437989"/>
                  <a:pt x="503178" y="443049"/>
                  <a:pt x="538213" y="443049"/>
                </a:cubicBezTo>
                <a:cubicBezTo>
                  <a:pt x="573249" y="443049"/>
                  <a:pt x="606290" y="438078"/>
                  <a:pt x="631324" y="429058"/>
                </a:cubicBezTo>
                <a:cubicBezTo>
                  <a:pt x="639367" y="426284"/>
                  <a:pt x="647076" y="422623"/>
                  <a:pt x="654304" y="418134"/>
                </a:cubicBezTo>
                <a:lnTo>
                  <a:pt x="654304" y="463796"/>
                </a:lnTo>
                <a:cubicBezTo>
                  <a:pt x="654274" y="474780"/>
                  <a:pt x="613374" y="496153"/>
                  <a:pt x="538183" y="496153"/>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 name="Graphic 34" descr="World icon">
            <a:extLst>
              <a:ext uri="{FF2B5EF4-FFF2-40B4-BE49-F238E27FC236}">
                <a16:creationId xmlns:a16="http://schemas.microsoft.com/office/drawing/2014/main" id="{36F8DE7C-C13C-D7ED-F332-2BF4C43A3604}"/>
              </a:ext>
            </a:extLst>
          </p:cNvPr>
          <p:cNvSpPr>
            <a:spLocks noChangeAspect="1"/>
          </p:cNvSpPr>
          <p:nvPr/>
        </p:nvSpPr>
        <p:spPr>
          <a:xfrm>
            <a:off x="4542128" y="4776254"/>
            <a:ext cx="448662" cy="448663"/>
          </a:xfrm>
          <a:custGeom>
            <a:avLst/>
            <a:gdLst>
              <a:gd name="connsiteX0" fmla="*/ 336054 w 672107"/>
              <a:gd name="connsiteY0" fmla="*/ 0 h 672107"/>
              <a:gd name="connsiteX1" fmla="*/ 0 w 672107"/>
              <a:gd name="connsiteY1" fmla="*/ 336054 h 672107"/>
              <a:gd name="connsiteX2" fmla="*/ 336054 w 672107"/>
              <a:gd name="connsiteY2" fmla="*/ 672107 h 672107"/>
              <a:gd name="connsiteX3" fmla="*/ 672107 w 672107"/>
              <a:gd name="connsiteY3" fmla="*/ 336054 h 672107"/>
              <a:gd name="connsiteX4" fmla="*/ 672107 w 672107"/>
              <a:gd name="connsiteY4" fmla="*/ 336024 h 672107"/>
              <a:gd name="connsiteX5" fmla="*/ 336054 w 672107"/>
              <a:gd name="connsiteY5" fmla="*/ 0 h 672107"/>
              <a:gd name="connsiteX6" fmla="*/ 651033 w 672107"/>
              <a:gd name="connsiteY6" fmla="*/ 344797 h 672107"/>
              <a:gd name="connsiteX7" fmla="*/ 551296 w 672107"/>
              <a:gd name="connsiteY7" fmla="*/ 432945 h 672107"/>
              <a:gd name="connsiteX8" fmla="*/ 541634 w 672107"/>
              <a:gd name="connsiteY8" fmla="*/ 375800 h 672107"/>
              <a:gd name="connsiteX9" fmla="*/ 496137 w 672107"/>
              <a:gd name="connsiteY9" fmla="*/ 388664 h 672107"/>
              <a:gd name="connsiteX10" fmla="*/ 486682 w 672107"/>
              <a:gd name="connsiteY10" fmla="*/ 334483 h 672107"/>
              <a:gd name="connsiteX11" fmla="*/ 447350 w 672107"/>
              <a:gd name="connsiteY11" fmla="*/ 356623 h 672107"/>
              <a:gd name="connsiteX12" fmla="*/ 397852 w 672107"/>
              <a:gd name="connsiteY12" fmla="*/ 348502 h 672107"/>
              <a:gd name="connsiteX13" fmla="*/ 407277 w 672107"/>
              <a:gd name="connsiteY13" fmla="*/ 387537 h 672107"/>
              <a:gd name="connsiteX14" fmla="*/ 319426 w 672107"/>
              <a:gd name="connsiteY14" fmla="*/ 497915 h 672107"/>
              <a:gd name="connsiteX15" fmla="*/ 326747 w 672107"/>
              <a:gd name="connsiteY15" fmla="*/ 376126 h 672107"/>
              <a:gd name="connsiteX16" fmla="*/ 293580 w 672107"/>
              <a:gd name="connsiteY16" fmla="*/ 358046 h 672107"/>
              <a:gd name="connsiteX17" fmla="*/ 292869 w 672107"/>
              <a:gd name="connsiteY17" fmla="*/ 333238 h 672107"/>
              <a:gd name="connsiteX18" fmla="*/ 315839 w 672107"/>
              <a:gd name="connsiteY18" fmla="*/ 295329 h 672107"/>
              <a:gd name="connsiteX19" fmla="*/ 400312 w 672107"/>
              <a:gd name="connsiteY19" fmla="*/ 317736 h 672107"/>
              <a:gd name="connsiteX20" fmla="*/ 352889 w 672107"/>
              <a:gd name="connsiteY20" fmla="*/ 238599 h 672107"/>
              <a:gd name="connsiteX21" fmla="*/ 395155 w 672107"/>
              <a:gd name="connsiteY21" fmla="*/ 231337 h 672107"/>
              <a:gd name="connsiteX22" fmla="*/ 385463 w 672107"/>
              <a:gd name="connsiteY22" fmla="*/ 194673 h 672107"/>
              <a:gd name="connsiteX23" fmla="*/ 418629 w 672107"/>
              <a:gd name="connsiteY23" fmla="*/ 176889 h 672107"/>
              <a:gd name="connsiteX24" fmla="*/ 452448 w 672107"/>
              <a:gd name="connsiteY24" fmla="*/ 207151 h 672107"/>
              <a:gd name="connsiteX25" fmla="*/ 617659 w 672107"/>
              <a:gd name="connsiteY25" fmla="*/ 194939 h 672107"/>
              <a:gd name="connsiteX26" fmla="*/ 651033 w 672107"/>
              <a:gd name="connsiteY26" fmla="*/ 336024 h 672107"/>
              <a:gd name="connsiteX27" fmla="*/ 651033 w 672107"/>
              <a:gd name="connsiteY27" fmla="*/ 344797 h 672107"/>
              <a:gd name="connsiteX28" fmla="*/ 378349 w 672107"/>
              <a:gd name="connsiteY28" fmla="*/ 23771 h 672107"/>
              <a:gd name="connsiteX29" fmla="*/ 349984 w 672107"/>
              <a:gd name="connsiteY29" fmla="*/ 77567 h 672107"/>
              <a:gd name="connsiteX30" fmla="*/ 307125 w 672107"/>
              <a:gd name="connsiteY30" fmla="*/ 95706 h 672107"/>
              <a:gd name="connsiteX31" fmla="*/ 293847 w 672107"/>
              <a:gd name="connsiteY31" fmla="*/ 23771 h 672107"/>
              <a:gd name="connsiteX32" fmla="*/ 378349 w 672107"/>
              <a:gd name="connsiteY32" fmla="*/ 23771 h 672107"/>
              <a:gd name="connsiteX33" fmla="*/ 192598 w 672107"/>
              <a:gd name="connsiteY33" fmla="*/ 55515 h 672107"/>
              <a:gd name="connsiteX34" fmla="*/ 155282 w 672107"/>
              <a:gd name="connsiteY34" fmla="*/ 171495 h 672107"/>
              <a:gd name="connsiteX35" fmla="*/ 194584 w 672107"/>
              <a:gd name="connsiteY35" fmla="*/ 163907 h 672107"/>
              <a:gd name="connsiteX36" fmla="*/ 203980 w 672107"/>
              <a:gd name="connsiteY36" fmla="*/ 189723 h 672107"/>
              <a:gd name="connsiteX37" fmla="*/ 132104 w 672107"/>
              <a:gd name="connsiteY37" fmla="*/ 220993 h 672107"/>
              <a:gd name="connsiteX38" fmla="*/ 85688 w 672107"/>
              <a:gd name="connsiteY38" fmla="*/ 210263 h 672107"/>
              <a:gd name="connsiteX39" fmla="*/ 77922 w 672107"/>
              <a:gd name="connsiteY39" fmla="*/ 270432 h 672107"/>
              <a:gd name="connsiteX40" fmla="*/ 31566 w 672107"/>
              <a:gd name="connsiteY40" fmla="*/ 255226 h 672107"/>
              <a:gd name="connsiteX41" fmla="*/ 192598 w 672107"/>
              <a:gd name="connsiteY41" fmla="*/ 55515 h 672107"/>
              <a:gd name="connsiteX42" fmla="*/ 336054 w 672107"/>
              <a:gd name="connsiteY42" fmla="*/ 651270 h 672107"/>
              <a:gd name="connsiteX43" fmla="*/ 20928 w 672107"/>
              <a:gd name="connsiteY43" fmla="*/ 336021 h 672107"/>
              <a:gd name="connsiteX44" fmla="*/ 26765 w 672107"/>
              <a:gd name="connsiteY44" fmla="*/ 275707 h 672107"/>
              <a:gd name="connsiteX45" fmla="*/ 95439 w 672107"/>
              <a:gd name="connsiteY45" fmla="*/ 298293 h 672107"/>
              <a:gd name="connsiteX46" fmla="*/ 103501 w 672107"/>
              <a:gd name="connsiteY46" fmla="*/ 236050 h 672107"/>
              <a:gd name="connsiteX47" fmla="*/ 134119 w 672107"/>
              <a:gd name="connsiteY47" fmla="*/ 243104 h 672107"/>
              <a:gd name="connsiteX48" fmla="*/ 230300 w 672107"/>
              <a:gd name="connsiteY48" fmla="*/ 201075 h 672107"/>
              <a:gd name="connsiteX49" fmla="*/ 208070 w 672107"/>
              <a:gd name="connsiteY49" fmla="*/ 139958 h 672107"/>
              <a:gd name="connsiteX50" fmla="*/ 186048 w 672107"/>
              <a:gd name="connsiteY50" fmla="*/ 144167 h 672107"/>
              <a:gd name="connsiteX51" fmla="*/ 218295 w 672107"/>
              <a:gd name="connsiteY51" fmla="*/ 43748 h 672107"/>
              <a:gd name="connsiteX52" fmla="*/ 273010 w 672107"/>
              <a:gd name="connsiteY52" fmla="*/ 27239 h 672107"/>
              <a:gd name="connsiteX53" fmla="*/ 291090 w 672107"/>
              <a:gd name="connsiteY53" fmla="*/ 125049 h 672107"/>
              <a:gd name="connsiteX54" fmla="*/ 364834 w 672107"/>
              <a:gd name="connsiteY54" fmla="*/ 93809 h 672107"/>
              <a:gd name="connsiteX55" fmla="*/ 399868 w 672107"/>
              <a:gd name="connsiteY55" fmla="*/ 27328 h 672107"/>
              <a:gd name="connsiteX56" fmla="*/ 606574 w 672107"/>
              <a:gd name="connsiteY56" fmla="*/ 174755 h 672107"/>
              <a:gd name="connsiteX57" fmla="*/ 459828 w 672107"/>
              <a:gd name="connsiteY57" fmla="*/ 185662 h 672107"/>
              <a:gd name="connsiteX58" fmla="*/ 421564 w 672107"/>
              <a:gd name="connsiteY58" fmla="*/ 151606 h 672107"/>
              <a:gd name="connsiteX59" fmla="*/ 360980 w 672107"/>
              <a:gd name="connsiteY59" fmla="*/ 184210 h 672107"/>
              <a:gd name="connsiteX60" fmla="*/ 369042 w 672107"/>
              <a:gd name="connsiteY60" fmla="*/ 214739 h 672107"/>
              <a:gd name="connsiteX61" fmla="*/ 319070 w 672107"/>
              <a:gd name="connsiteY61" fmla="*/ 223275 h 672107"/>
              <a:gd name="connsiteX62" fmla="*/ 355734 w 672107"/>
              <a:gd name="connsiteY62" fmla="*/ 284392 h 672107"/>
              <a:gd name="connsiteX63" fmla="*/ 305969 w 672107"/>
              <a:gd name="connsiteY63" fmla="*/ 271232 h 672107"/>
              <a:gd name="connsiteX64" fmla="*/ 271647 w 672107"/>
              <a:gd name="connsiteY64" fmla="*/ 327636 h 672107"/>
              <a:gd name="connsiteX65" fmla="*/ 272892 w 672107"/>
              <a:gd name="connsiteY65" fmla="*/ 370673 h 672107"/>
              <a:gd name="connsiteX66" fmla="*/ 304932 w 672107"/>
              <a:gd name="connsiteY66" fmla="*/ 388130 h 672107"/>
              <a:gd name="connsiteX67" fmla="*/ 294440 w 672107"/>
              <a:gd name="connsiteY67" fmla="*/ 562767 h 672107"/>
              <a:gd name="connsiteX68" fmla="*/ 429892 w 672107"/>
              <a:gd name="connsiteY68" fmla="*/ 392547 h 672107"/>
              <a:gd name="connsiteX69" fmla="*/ 425476 w 672107"/>
              <a:gd name="connsiteY69" fmla="*/ 374259 h 672107"/>
              <a:gd name="connsiteX70" fmla="*/ 451085 w 672107"/>
              <a:gd name="connsiteY70" fmla="*/ 378468 h 672107"/>
              <a:gd name="connsiteX71" fmla="*/ 471032 w 672107"/>
              <a:gd name="connsiteY71" fmla="*/ 367234 h 672107"/>
              <a:gd name="connsiteX72" fmla="*/ 479361 w 672107"/>
              <a:gd name="connsiteY72" fmla="*/ 415132 h 672107"/>
              <a:gd name="connsiteX73" fmla="*/ 524769 w 672107"/>
              <a:gd name="connsiteY73" fmla="*/ 402298 h 672107"/>
              <a:gd name="connsiteX74" fmla="*/ 536832 w 672107"/>
              <a:gd name="connsiteY74" fmla="*/ 473433 h 672107"/>
              <a:gd name="connsiteX75" fmla="*/ 648662 w 672107"/>
              <a:gd name="connsiteY75" fmla="*/ 374585 h 672107"/>
              <a:gd name="connsiteX76" fmla="*/ 336054 w 672107"/>
              <a:gd name="connsiteY76" fmla="*/ 651004 h 672107"/>
              <a:gd name="connsiteX77" fmla="*/ 104242 w 672107"/>
              <a:gd name="connsiteY77" fmla="*/ 331667 h 672107"/>
              <a:gd name="connsiteX78" fmla="*/ 114557 w 672107"/>
              <a:gd name="connsiteY78" fmla="*/ 392191 h 672107"/>
              <a:gd name="connsiteX79" fmla="*/ 92327 w 672107"/>
              <a:gd name="connsiteY79" fmla="*/ 459858 h 672107"/>
              <a:gd name="connsiteX80" fmla="*/ 132163 w 672107"/>
              <a:gd name="connsiteY80" fmla="*/ 546139 h 672107"/>
              <a:gd name="connsiteX81" fmla="*/ 229973 w 672107"/>
              <a:gd name="connsiteY81" fmla="*/ 376986 h 672107"/>
              <a:gd name="connsiteX82" fmla="*/ 155015 w 672107"/>
              <a:gd name="connsiteY82" fmla="*/ 286022 h 672107"/>
              <a:gd name="connsiteX83" fmla="*/ 134149 w 672107"/>
              <a:gd name="connsiteY83" fmla="*/ 500612 h 672107"/>
              <a:gd name="connsiteX84" fmla="*/ 114705 w 672107"/>
              <a:gd name="connsiteY84" fmla="*/ 458465 h 672107"/>
              <a:gd name="connsiteX85" fmla="*/ 135957 w 672107"/>
              <a:gd name="connsiteY85" fmla="*/ 393732 h 672107"/>
              <a:gd name="connsiteX86" fmla="*/ 126798 w 672107"/>
              <a:gd name="connsiteY86" fmla="*/ 339462 h 672107"/>
              <a:gd name="connsiteX87" fmla="*/ 152733 w 672107"/>
              <a:gd name="connsiteY87" fmla="*/ 316136 h 672107"/>
              <a:gd name="connsiteX88" fmla="*/ 204395 w 672107"/>
              <a:gd name="connsiteY88" fmla="*/ 379001 h 67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72107" h="672107">
                <a:moveTo>
                  <a:pt x="336054" y="0"/>
                </a:moveTo>
                <a:cubicBezTo>
                  <a:pt x="150456" y="0"/>
                  <a:pt x="0" y="150456"/>
                  <a:pt x="0" y="336054"/>
                </a:cubicBezTo>
                <a:cubicBezTo>
                  <a:pt x="0" y="521651"/>
                  <a:pt x="150456" y="672107"/>
                  <a:pt x="336054" y="672107"/>
                </a:cubicBezTo>
                <a:cubicBezTo>
                  <a:pt x="521651" y="672107"/>
                  <a:pt x="672107" y="521651"/>
                  <a:pt x="672107" y="336054"/>
                </a:cubicBezTo>
                <a:cubicBezTo>
                  <a:pt x="672107" y="336045"/>
                  <a:pt x="672107" y="336033"/>
                  <a:pt x="672107" y="336024"/>
                </a:cubicBezTo>
                <a:cubicBezTo>
                  <a:pt x="671894" y="150520"/>
                  <a:pt x="521559" y="196"/>
                  <a:pt x="336054" y="0"/>
                </a:cubicBezTo>
                <a:close/>
                <a:moveTo>
                  <a:pt x="651033" y="344797"/>
                </a:moveTo>
                <a:lnTo>
                  <a:pt x="551296" y="432945"/>
                </a:lnTo>
                <a:lnTo>
                  <a:pt x="541634" y="375800"/>
                </a:lnTo>
                <a:lnTo>
                  <a:pt x="496137" y="388664"/>
                </a:lnTo>
                <a:lnTo>
                  <a:pt x="486682" y="334483"/>
                </a:lnTo>
                <a:lnTo>
                  <a:pt x="447350" y="356623"/>
                </a:lnTo>
                <a:lnTo>
                  <a:pt x="397852" y="348502"/>
                </a:lnTo>
                <a:lnTo>
                  <a:pt x="407277" y="387537"/>
                </a:lnTo>
                <a:lnTo>
                  <a:pt x="319426" y="497915"/>
                </a:lnTo>
                <a:lnTo>
                  <a:pt x="326747" y="376126"/>
                </a:lnTo>
                <a:lnTo>
                  <a:pt x="293580" y="358046"/>
                </a:lnTo>
                <a:lnTo>
                  <a:pt x="292869" y="333238"/>
                </a:lnTo>
                <a:lnTo>
                  <a:pt x="315839" y="295329"/>
                </a:lnTo>
                <a:lnTo>
                  <a:pt x="400312" y="317736"/>
                </a:lnTo>
                <a:lnTo>
                  <a:pt x="352889" y="238599"/>
                </a:lnTo>
                <a:lnTo>
                  <a:pt x="395155" y="231337"/>
                </a:lnTo>
                <a:lnTo>
                  <a:pt x="385463" y="194673"/>
                </a:lnTo>
                <a:lnTo>
                  <a:pt x="418629" y="176889"/>
                </a:lnTo>
                <a:lnTo>
                  <a:pt x="452448" y="207151"/>
                </a:lnTo>
                <a:lnTo>
                  <a:pt x="617659" y="194939"/>
                </a:lnTo>
                <a:cubicBezTo>
                  <a:pt x="639672" y="238708"/>
                  <a:pt x="651101" y="287033"/>
                  <a:pt x="651033" y="336024"/>
                </a:cubicBezTo>
                <a:cubicBezTo>
                  <a:pt x="651033" y="338958"/>
                  <a:pt x="651033" y="341893"/>
                  <a:pt x="651033" y="344797"/>
                </a:cubicBezTo>
                <a:close/>
                <a:moveTo>
                  <a:pt x="378349" y="23771"/>
                </a:moveTo>
                <a:lnTo>
                  <a:pt x="349984" y="77567"/>
                </a:lnTo>
                <a:lnTo>
                  <a:pt x="307125" y="95706"/>
                </a:lnTo>
                <a:lnTo>
                  <a:pt x="293847" y="23771"/>
                </a:lnTo>
                <a:cubicBezTo>
                  <a:pt x="321886" y="19977"/>
                  <a:pt x="350310" y="19977"/>
                  <a:pt x="378349" y="23771"/>
                </a:cubicBezTo>
                <a:close/>
                <a:moveTo>
                  <a:pt x="192598" y="55515"/>
                </a:moveTo>
                <a:lnTo>
                  <a:pt x="155282" y="171495"/>
                </a:lnTo>
                <a:lnTo>
                  <a:pt x="194584" y="163907"/>
                </a:lnTo>
                <a:lnTo>
                  <a:pt x="203980" y="189723"/>
                </a:lnTo>
                <a:lnTo>
                  <a:pt x="132104" y="220993"/>
                </a:lnTo>
                <a:lnTo>
                  <a:pt x="85688" y="210263"/>
                </a:lnTo>
                <a:lnTo>
                  <a:pt x="77922" y="270432"/>
                </a:lnTo>
                <a:lnTo>
                  <a:pt x="31566" y="255226"/>
                </a:lnTo>
                <a:cubicBezTo>
                  <a:pt x="54650" y="168912"/>
                  <a:pt x="113139" y="96373"/>
                  <a:pt x="192598" y="55515"/>
                </a:cubicBezTo>
                <a:close/>
                <a:moveTo>
                  <a:pt x="336054" y="651270"/>
                </a:moveTo>
                <a:cubicBezTo>
                  <a:pt x="161980" y="651238"/>
                  <a:pt x="20894" y="510094"/>
                  <a:pt x="20928" y="336021"/>
                </a:cubicBezTo>
                <a:cubicBezTo>
                  <a:pt x="20932" y="315777"/>
                  <a:pt x="22887" y="295578"/>
                  <a:pt x="26765" y="275707"/>
                </a:cubicBezTo>
                <a:lnTo>
                  <a:pt x="95439" y="298293"/>
                </a:lnTo>
                <a:lnTo>
                  <a:pt x="103501" y="236050"/>
                </a:lnTo>
                <a:lnTo>
                  <a:pt x="134119" y="243104"/>
                </a:lnTo>
                <a:lnTo>
                  <a:pt x="230300" y="201075"/>
                </a:lnTo>
                <a:lnTo>
                  <a:pt x="208070" y="139958"/>
                </a:lnTo>
                <a:lnTo>
                  <a:pt x="186048" y="144167"/>
                </a:lnTo>
                <a:lnTo>
                  <a:pt x="218295" y="43748"/>
                </a:lnTo>
                <a:cubicBezTo>
                  <a:pt x="235990" y="36583"/>
                  <a:pt x="254305" y="31057"/>
                  <a:pt x="273010" y="27239"/>
                </a:cubicBezTo>
                <a:lnTo>
                  <a:pt x="291090" y="125049"/>
                </a:lnTo>
                <a:lnTo>
                  <a:pt x="364834" y="93809"/>
                </a:lnTo>
                <a:lnTo>
                  <a:pt x="399868" y="27328"/>
                </a:lnTo>
                <a:cubicBezTo>
                  <a:pt x="486344" y="45424"/>
                  <a:pt x="561302" y="98885"/>
                  <a:pt x="606574" y="174755"/>
                </a:cubicBezTo>
                <a:lnTo>
                  <a:pt x="459828" y="185662"/>
                </a:lnTo>
                <a:lnTo>
                  <a:pt x="421564" y="151606"/>
                </a:lnTo>
                <a:lnTo>
                  <a:pt x="360980" y="184210"/>
                </a:lnTo>
                <a:lnTo>
                  <a:pt x="369042" y="214739"/>
                </a:lnTo>
                <a:lnTo>
                  <a:pt x="319070" y="223275"/>
                </a:lnTo>
                <a:lnTo>
                  <a:pt x="355734" y="284392"/>
                </a:lnTo>
                <a:lnTo>
                  <a:pt x="305969" y="271232"/>
                </a:lnTo>
                <a:lnTo>
                  <a:pt x="271647" y="327636"/>
                </a:lnTo>
                <a:lnTo>
                  <a:pt x="272892" y="370673"/>
                </a:lnTo>
                <a:lnTo>
                  <a:pt x="304932" y="388130"/>
                </a:lnTo>
                <a:lnTo>
                  <a:pt x="294440" y="562767"/>
                </a:lnTo>
                <a:lnTo>
                  <a:pt x="429892" y="392547"/>
                </a:lnTo>
                <a:lnTo>
                  <a:pt x="425476" y="374259"/>
                </a:lnTo>
                <a:lnTo>
                  <a:pt x="451085" y="378468"/>
                </a:lnTo>
                <a:lnTo>
                  <a:pt x="471032" y="367234"/>
                </a:lnTo>
                <a:lnTo>
                  <a:pt x="479361" y="415132"/>
                </a:lnTo>
                <a:lnTo>
                  <a:pt x="524769" y="402298"/>
                </a:lnTo>
                <a:lnTo>
                  <a:pt x="536832" y="473433"/>
                </a:lnTo>
                <a:lnTo>
                  <a:pt x="648662" y="374585"/>
                </a:lnTo>
                <a:cubicBezTo>
                  <a:pt x="628943" y="532303"/>
                  <a:pt x="494999" y="650740"/>
                  <a:pt x="336054" y="651004"/>
                </a:cubicBezTo>
                <a:close/>
                <a:moveTo>
                  <a:pt x="104242" y="331667"/>
                </a:moveTo>
                <a:lnTo>
                  <a:pt x="114557" y="392191"/>
                </a:lnTo>
                <a:lnTo>
                  <a:pt x="92327" y="459858"/>
                </a:lnTo>
                <a:lnTo>
                  <a:pt x="132163" y="546139"/>
                </a:lnTo>
                <a:lnTo>
                  <a:pt x="229973" y="376986"/>
                </a:lnTo>
                <a:lnTo>
                  <a:pt x="155015" y="286022"/>
                </a:lnTo>
                <a:close/>
                <a:moveTo>
                  <a:pt x="134149" y="500612"/>
                </a:moveTo>
                <a:lnTo>
                  <a:pt x="114705" y="458465"/>
                </a:lnTo>
                <a:lnTo>
                  <a:pt x="135957" y="393732"/>
                </a:lnTo>
                <a:lnTo>
                  <a:pt x="126798" y="339462"/>
                </a:lnTo>
                <a:lnTo>
                  <a:pt x="152733" y="316136"/>
                </a:lnTo>
                <a:lnTo>
                  <a:pt x="204395" y="379001"/>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 name="Graphic 8" descr="E-learning icon">
            <a:extLst>
              <a:ext uri="{FF2B5EF4-FFF2-40B4-BE49-F238E27FC236}">
                <a16:creationId xmlns:a16="http://schemas.microsoft.com/office/drawing/2014/main" id="{51A0E9F9-6C18-D750-C23F-D7BA87912E76}"/>
              </a:ext>
            </a:extLst>
          </p:cNvPr>
          <p:cNvSpPr>
            <a:spLocks noChangeAspect="1"/>
          </p:cNvSpPr>
          <p:nvPr/>
        </p:nvSpPr>
        <p:spPr>
          <a:xfrm>
            <a:off x="5248591" y="4779153"/>
            <a:ext cx="416412" cy="442865"/>
          </a:xfrm>
          <a:custGeom>
            <a:avLst/>
            <a:gdLst>
              <a:gd name="connsiteX0" fmla="*/ 0 w 623794"/>
              <a:gd name="connsiteY0" fmla="*/ 441689 h 663422"/>
              <a:gd name="connsiteX1" fmla="*/ 0 w 623794"/>
              <a:gd name="connsiteY1" fmla="*/ 663423 h 663422"/>
              <a:gd name="connsiteX2" fmla="*/ 504051 w 623794"/>
              <a:gd name="connsiteY2" fmla="*/ 663423 h 663422"/>
              <a:gd name="connsiteX3" fmla="*/ 504051 w 623794"/>
              <a:gd name="connsiteY3" fmla="*/ 441689 h 663422"/>
              <a:gd name="connsiteX4" fmla="*/ 483125 w 623794"/>
              <a:gd name="connsiteY4" fmla="*/ 642497 h 663422"/>
              <a:gd name="connsiteX5" fmla="*/ 20926 w 623794"/>
              <a:gd name="connsiteY5" fmla="*/ 642497 h 663422"/>
              <a:gd name="connsiteX6" fmla="*/ 20926 w 623794"/>
              <a:gd name="connsiteY6" fmla="*/ 462615 h 663422"/>
              <a:gd name="connsiteX7" fmla="*/ 483125 w 623794"/>
              <a:gd name="connsiteY7" fmla="*/ 462615 h 663422"/>
              <a:gd name="connsiteX8" fmla="*/ 84977 w 623794"/>
              <a:gd name="connsiteY8" fmla="*/ 557461 h 663422"/>
              <a:gd name="connsiteX9" fmla="*/ 53440 w 623794"/>
              <a:gd name="connsiteY9" fmla="*/ 557461 h 663422"/>
              <a:gd name="connsiteX10" fmla="*/ 53440 w 623794"/>
              <a:gd name="connsiteY10" fmla="*/ 536536 h 663422"/>
              <a:gd name="connsiteX11" fmla="*/ 84977 w 623794"/>
              <a:gd name="connsiteY11" fmla="*/ 536536 h 663422"/>
              <a:gd name="connsiteX12" fmla="*/ 148050 w 623794"/>
              <a:gd name="connsiteY12" fmla="*/ 557461 h 663422"/>
              <a:gd name="connsiteX13" fmla="*/ 116632 w 623794"/>
              <a:gd name="connsiteY13" fmla="*/ 557461 h 663422"/>
              <a:gd name="connsiteX14" fmla="*/ 116632 w 623794"/>
              <a:gd name="connsiteY14" fmla="*/ 536536 h 663422"/>
              <a:gd name="connsiteX15" fmla="*/ 148050 w 623794"/>
              <a:gd name="connsiteY15" fmla="*/ 536536 h 663422"/>
              <a:gd name="connsiteX16" fmla="*/ 84977 w 623794"/>
              <a:gd name="connsiteY16" fmla="*/ 609923 h 663422"/>
              <a:gd name="connsiteX17" fmla="*/ 53440 w 623794"/>
              <a:gd name="connsiteY17" fmla="*/ 609923 h 663422"/>
              <a:gd name="connsiteX18" fmla="*/ 53440 w 623794"/>
              <a:gd name="connsiteY18" fmla="*/ 588968 h 663422"/>
              <a:gd name="connsiteX19" fmla="*/ 84977 w 623794"/>
              <a:gd name="connsiteY19" fmla="*/ 588968 h 663422"/>
              <a:gd name="connsiteX20" fmla="*/ 148050 w 623794"/>
              <a:gd name="connsiteY20" fmla="*/ 609923 h 663422"/>
              <a:gd name="connsiteX21" fmla="*/ 116632 w 623794"/>
              <a:gd name="connsiteY21" fmla="*/ 609923 h 663422"/>
              <a:gd name="connsiteX22" fmla="*/ 116632 w 623794"/>
              <a:gd name="connsiteY22" fmla="*/ 588968 h 663422"/>
              <a:gd name="connsiteX23" fmla="*/ 148050 w 623794"/>
              <a:gd name="connsiteY23" fmla="*/ 588968 h 663422"/>
              <a:gd name="connsiteX24" fmla="*/ 211063 w 623794"/>
              <a:gd name="connsiteY24" fmla="*/ 557461 h 663422"/>
              <a:gd name="connsiteX25" fmla="*/ 179497 w 623794"/>
              <a:gd name="connsiteY25" fmla="*/ 557461 h 663422"/>
              <a:gd name="connsiteX26" fmla="*/ 179497 w 623794"/>
              <a:gd name="connsiteY26" fmla="*/ 536536 h 663422"/>
              <a:gd name="connsiteX27" fmla="*/ 211063 w 623794"/>
              <a:gd name="connsiteY27" fmla="*/ 536536 h 663422"/>
              <a:gd name="connsiteX28" fmla="*/ 274107 w 623794"/>
              <a:gd name="connsiteY28" fmla="*/ 557461 h 663422"/>
              <a:gd name="connsiteX29" fmla="*/ 242570 w 623794"/>
              <a:gd name="connsiteY29" fmla="*/ 557461 h 663422"/>
              <a:gd name="connsiteX30" fmla="*/ 242570 w 623794"/>
              <a:gd name="connsiteY30" fmla="*/ 536536 h 663422"/>
              <a:gd name="connsiteX31" fmla="*/ 274107 w 623794"/>
              <a:gd name="connsiteY31" fmla="*/ 536536 h 663422"/>
              <a:gd name="connsiteX32" fmla="*/ 337091 w 623794"/>
              <a:gd name="connsiteY32" fmla="*/ 557461 h 663422"/>
              <a:gd name="connsiteX33" fmla="*/ 305525 w 623794"/>
              <a:gd name="connsiteY33" fmla="*/ 557461 h 663422"/>
              <a:gd name="connsiteX34" fmla="*/ 305525 w 623794"/>
              <a:gd name="connsiteY34" fmla="*/ 536536 h 663422"/>
              <a:gd name="connsiteX35" fmla="*/ 337091 w 623794"/>
              <a:gd name="connsiteY35" fmla="*/ 536536 h 663422"/>
              <a:gd name="connsiteX36" fmla="*/ 400105 w 623794"/>
              <a:gd name="connsiteY36" fmla="*/ 557461 h 663422"/>
              <a:gd name="connsiteX37" fmla="*/ 368568 w 623794"/>
              <a:gd name="connsiteY37" fmla="*/ 557461 h 663422"/>
              <a:gd name="connsiteX38" fmla="*/ 368568 w 623794"/>
              <a:gd name="connsiteY38" fmla="*/ 536536 h 663422"/>
              <a:gd name="connsiteX39" fmla="*/ 400134 w 623794"/>
              <a:gd name="connsiteY39" fmla="*/ 536536 h 663422"/>
              <a:gd name="connsiteX40" fmla="*/ 463148 w 623794"/>
              <a:gd name="connsiteY40" fmla="*/ 557461 h 663422"/>
              <a:gd name="connsiteX41" fmla="*/ 431612 w 623794"/>
              <a:gd name="connsiteY41" fmla="*/ 557461 h 663422"/>
              <a:gd name="connsiteX42" fmla="*/ 431612 w 623794"/>
              <a:gd name="connsiteY42" fmla="*/ 536536 h 663422"/>
              <a:gd name="connsiteX43" fmla="*/ 463148 w 623794"/>
              <a:gd name="connsiteY43" fmla="*/ 536536 h 663422"/>
              <a:gd name="connsiteX44" fmla="*/ 84977 w 623794"/>
              <a:gd name="connsiteY44" fmla="*/ 504881 h 663422"/>
              <a:gd name="connsiteX45" fmla="*/ 53440 w 623794"/>
              <a:gd name="connsiteY45" fmla="*/ 504881 h 663422"/>
              <a:gd name="connsiteX46" fmla="*/ 53440 w 623794"/>
              <a:gd name="connsiteY46" fmla="*/ 483955 h 663422"/>
              <a:gd name="connsiteX47" fmla="*/ 84977 w 623794"/>
              <a:gd name="connsiteY47" fmla="*/ 483955 h 663422"/>
              <a:gd name="connsiteX48" fmla="*/ 148050 w 623794"/>
              <a:gd name="connsiteY48" fmla="*/ 504881 h 663422"/>
              <a:gd name="connsiteX49" fmla="*/ 116632 w 623794"/>
              <a:gd name="connsiteY49" fmla="*/ 504881 h 663422"/>
              <a:gd name="connsiteX50" fmla="*/ 116632 w 623794"/>
              <a:gd name="connsiteY50" fmla="*/ 483955 h 663422"/>
              <a:gd name="connsiteX51" fmla="*/ 148050 w 623794"/>
              <a:gd name="connsiteY51" fmla="*/ 483955 h 663422"/>
              <a:gd name="connsiteX52" fmla="*/ 211063 w 623794"/>
              <a:gd name="connsiteY52" fmla="*/ 504881 h 663422"/>
              <a:gd name="connsiteX53" fmla="*/ 179497 w 623794"/>
              <a:gd name="connsiteY53" fmla="*/ 504881 h 663422"/>
              <a:gd name="connsiteX54" fmla="*/ 179497 w 623794"/>
              <a:gd name="connsiteY54" fmla="*/ 483955 h 663422"/>
              <a:gd name="connsiteX55" fmla="*/ 211063 w 623794"/>
              <a:gd name="connsiteY55" fmla="*/ 483955 h 663422"/>
              <a:gd name="connsiteX56" fmla="*/ 274107 w 623794"/>
              <a:gd name="connsiteY56" fmla="*/ 504881 h 663422"/>
              <a:gd name="connsiteX57" fmla="*/ 242570 w 623794"/>
              <a:gd name="connsiteY57" fmla="*/ 504881 h 663422"/>
              <a:gd name="connsiteX58" fmla="*/ 242570 w 623794"/>
              <a:gd name="connsiteY58" fmla="*/ 483955 h 663422"/>
              <a:gd name="connsiteX59" fmla="*/ 274107 w 623794"/>
              <a:gd name="connsiteY59" fmla="*/ 483955 h 663422"/>
              <a:gd name="connsiteX60" fmla="*/ 337091 w 623794"/>
              <a:gd name="connsiteY60" fmla="*/ 504881 h 663422"/>
              <a:gd name="connsiteX61" fmla="*/ 305525 w 623794"/>
              <a:gd name="connsiteY61" fmla="*/ 504881 h 663422"/>
              <a:gd name="connsiteX62" fmla="*/ 305525 w 623794"/>
              <a:gd name="connsiteY62" fmla="*/ 483955 h 663422"/>
              <a:gd name="connsiteX63" fmla="*/ 337091 w 623794"/>
              <a:gd name="connsiteY63" fmla="*/ 483955 h 663422"/>
              <a:gd name="connsiteX64" fmla="*/ 400105 w 623794"/>
              <a:gd name="connsiteY64" fmla="*/ 504881 h 663422"/>
              <a:gd name="connsiteX65" fmla="*/ 368568 w 623794"/>
              <a:gd name="connsiteY65" fmla="*/ 504881 h 663422"/>
              <a:gd name="connsiteX66" fmla="*/ 368568 w 623794"/>
              <a:gd name="connsiteY66" fmla="*/ 483955 h 663422"/>
              <a:gd name="connsiteX67" fmla="*/ 400134 w 623794"/>
              <a:gd name="connsiteY67" fmla="*/ 483955 h 663422"/>
              <a:gd name="connsiteX68" fmla="*/ 463148 w 623794"/>
              <a:gd name="connsiteY68" fmla="*/ 504881 h 663422"/>
              <a:gd name="connsiteX69" fmla="*/ 431612 w 623794"/>
              <a:gd name="connsiteY69" fmla="*/ 504881 h 663422"/>
              <a:gd name="connsiteX70" fmla="*/ 431612 w 623794"/>
              <a:gd name="connsiteY70" fmla="*/ 483955 h 663422"/>
              <a:gd name="connsiteX71" fmla="*/ 463148 w 623794"/>
              <a:gd name="connsiteY71" fmla="*/ 483955 h 663422"/>
              <a:gd name="connsiteX72" fmla="*/ 400105 w 623794"/>
              <a:gd name="connsiteY72" fmla="*/ 609923 h 663422"/>
              <a:gd name="connsiteX73" fmla="*/ 179497 w 623794"/>
              <a:gd name="connsiteY73" fmla="*/ 609923 h 663422"/>
              <a:gd name="connsiteX74" fmla="*/ 179497 w 623794"/>
              <a:gd name="connsiteY74" fmla="*/ 588968 h 663422"/>
              <a:gd name="connsiteX75" fmla="*/ 400105 w 623794"/>
              <a:gd name="connsiteY75" fmla="*/ 588968 h 663422"/>
              <a:gd name="connsiteX76" fmla="*/ 463148 w 623794"/>
              <a:gd name="connsiteY76" fmla="*/ 609923 h 663422"/>
              <a:gd name="connsiteX77" fmla="*/ 431612 w 623794"/>
              <a:gd name="connsiteY77" fmla="*/ 609923 h 663422"/>
              <a:gd name="connsiteX78" fmla="*/ 431612 w 623794"/>
              <a:gd name="connsiteY78" fmla="*/ 588968 h 663422"/>
              <a:gd name="connsiteX79" fmla="*/ 463148 w 623794"/>
              <a:gd name="connsiteY79" fmla="*/ 588968 h 663422"/>
              <a:gd name="connsiteX80" fmla="*/ 305525 w 623794"/>
              <a:gd name="connsiteY80" fmla="*/ 117906 h 663422"/>
              <a:gd name="connsiteX81" fmla="*/ 261391 w 623794"/>
              <a:gd name="connsiteY81" fmla="*/ 91379 h 663422"/>
              <a:gd name="connsiteX82" fmla="*/ 305525 w 623794"/>
              <a:gd name="connsiteY82" fmla="*/ 64703 h 663422"/>
              <a:gd name="connsiteX83" fmla="*/ 349628 w 623794"/>
              <a:gd name="connsiteY83" fmla="*/ 91379 h 663422"/>
              <a:gd name="connsiteX84" fmla="*/ 348502 w 623794"/>
              <a:gd name="connsiteY84" fmla="*/ 97307 h 663422"/>
              <a:gd name="connsiteX85" fmla="*/ 440563 w 623794"/>
              <a:gd name="connsiteY85" fmla="*/ 137172 h 663422"/>
              <a:gd name="connsiteX86" fmla="*/ 412553 w 623794"/>
              <a:gd name="connsiteY86" fmla="*/ 147990 h 663422"/>
              <a:gd name="connsiteX87" fmla="*/ 331548 w 623794"/>
              <a:gd name="connsiteY87" fmla="*/ 112868 h 663422"/>
              <a:gd name="connsiteX88" fmla="*/ 305525 w 623794"/>
              <a:gd name="connsiteY88" fmla="*/ 117995 h 663422"/>
              <a:gd name="connsiteX89" fmla="*/ 477434 w 623794"/>
              <a:gd name="connsiteY89" fmla="*/ 236968 h 663422"/>
              <a:gd name="connsiteX90" fmla="*/ 477434 w 623794"/>
              <a:gd name="connsiteY90" fmla="*/ 167108 h 663422"/>
              <a:gd name="connsiteX91" fmla="*/ 605181 w 623794"/>
              <a:gd name="connsiteY91" fmla="*/ 116187 h 663422"/>
              <a:gd name="connsiteX92" fmla="*/ 304517 w 623794"/>
              <a:gd name="connsiteY92" fmla="*/ 0 h 663422"/>
              <a:gd name="connsiteX93" fmla="*/ 14968 w 623794"/>
              <a:gd name="connsiteY93" fmla="*/ 127658 h 663422"/>
              <a:gd name="connsiteX94" fmla="*/ 148050 w 623794"/>
              <a:gd name="connsiteY94" fmla="*/ 177363 h 663422"/>
              <a:gd name="connsiteX95" fmla="*/ 148050 w 623794"/>
              <a:gd name="connsiteY95" fmla="*/ 223631 h 663422"/>
              <a:gd name="connsiteX96" fmla="*/ 148405 w 623794"/>
              <a:gd name="connsiteY96" fmla="*/ 224964 h 663422"/>
              <a:gd name="connsiteX97" fmla="*/ 304250 w 623794"/>
              <a:gd name="connsiteY97" fmla="*/ 317232 h 663422"/>
              <a:gd name="connsiteX98" fmla="*/ 316788 w 623794"/>
              <a:gd name="connsiteY98" fmla="*/ 319485 h 663422"/>
              <a:gd name="connsiteX99" fmla="*/ 315217 w 623794"/>
              <a:gd name="connsiteY99" fmla="*/ 231722 h 663422"/>
              <a:gd name="connsiteX100" fmla="*/ 456361 w 623794"/>
              <a:gd name="connsiteY100" fmla="*/ 175407 h 663422"/>
              <a:gd name="connsiteX101" fmla="*/ 456361 w 623794"/>
              <a:gd name="connsiteY101" fmla="*/ 237858 h 663422"/>
              <a:gd name="connsiteX102" fmla="*/ 432086 w 623794"/>
              <a:gd name="connsiteY102" fmla="*/ 272002 h 663422"/>
              <a:gd name="connsiteX103" fmla="*/ 432086 w 623794"/>
              <a:gd name="connsiteY103" fmla="*/ 336824 h 663422"/>
              <a:gd name="connsiteX104" fmla="*/ 504436 w 623794"/>
              <a:gd name="connsiteY104" fmla="*/ 336824 h 663422"/>
              <a:gd name="connsiteX105" fmla="*/ 504436 w 623794"/>
              <a:gd name="connsiteY105" fmla="*/ 272062 h 663422"/>
              <a:gd name="connsiteX106" fmla="*/ 477345 w 623794"/>
              <a:gd name="connsiteY106" fmla="*/ 237057 h 663422"/>
              <a:gd name="connsiteX107" fmla="*/ 305021 w 623794"/>
              <a:gd name="connsiteY107" fmla="*/ 22645 h 663422"/>
              <a:gd name="connsiteX108" fmla="*/ 547799 w 623794"/>
              <a:gd name="connsiteY108" fmla="*/ 116484 h 663422"/>
              <a:gd name="connsiteX109" fmla="*/ 304547 w 623794"/>
              <a:gd name="connsiteY109" fmla="*/ 213464 h 663422"/>
              <a:gd name="connsiteX110" fmla="*/ 70394 w 623794"/>
              <a:gd name="connsiteY110" fmla="*/ 126027 h 663422"/>
              <a:gd name="connsiteX111" fmla="*/ 168975 w 623794"/>
              <a:gd name="connsiteY111" fmla="*/ 220489 h 663422"/>
              <a:gd name="connsiteX112" fmla="*/ 168975 w 623794"/>
              <a:gd name="connsiteY112" fmla="*/ 185158 h 663422"/>
              <a:gd name="connsiteX113" fmla="*/ 294351 w 623794"/>
              <a:gd name="connsiteY113" fmla="*/ 231989 h 663422"/>
              <a:gd name="connsiteX114" fmla="*/ 295418 w 623794"/>
              <a:gd name="connsiteY114" fmla="*/ 294232 h 663422"/>
              <a:gd name="connsiteX115" fmla="*/ 168975 w 623794"/>
              <a:gd name="connsiteY115" fmla="*/ 220489 h 663422"/>
              <a:gd name="connsiteX116" fmla="*/ 594274 w 623794"/>
              <a:gd name="connsiteY116" fmla="*/ 404254 h 663422"/>
              <a:gd name="connsiteX117" fmla="*/ 611020 w 623794"/>
              <a:gd name="connsiteY117" fmla="*/ 391657 h 663422"/>
              <a:gd name="connsiteX118" fmla="*/ 622461 w 623794"/>
              <a:gd name="connsiteY118" fmla="*/ 417177 h 663422"/>
              <a:gd name="connsiteX119" fmla="*/ 602009 w 623794"/>
              <a:gd name="connsiteY119" fmla="*/ 421564 h 663422"/>
              <a:gd name="connsiteX120" fmla="*/ 594274 w 623794"/>
              <a:gd name="connsiteY120" fmla="*/ 404373 h 663422"/>
              <a:gd name="connsiteX121" fmla="*/ 325591 w 623794"/>
              <a:gd name="connsiteY121" fmla="*/ 359736 h 663422"/>
              <a:gd name="connsiteX122" fmla="*/ 349302 w 623794"/>
              <a:gd name="connsiteY122" fmla="*/ 359884 h 663422"/>
              <a:gd name="connsiteX123" fmla="*/ 349154 w 623794"/>
              <a:gd name="connsiteY123" fmla="*/ 380809 h 663422"/>
              <a:gd name="connsiteX124" fmla="*/ 325443 w 623794"/>
              <a:gd name="connsiteY124" fmla="*/ 380809 h 663422"/>
              <a:gd name="connsiteX125" fmla="*/ 373014 w 623794"/>
              <a:gd name="connsiteY125" fmla="*/ 380958 h 663422"/>
              <a:gd name="connsiteX126" fmla="*/ 373014 w 623794"/>
              <a:gd name="connsiteY126" fmla="*/ 360032 h 663422"/>
              <a:gd name="connsiteX127" fmla="*/ 396726 w 623794"/>
              <a:gd name="connsiteY127" fmla="*/ 360180 h 663422"/>
              <a:gd name="connsiteX128" fmla="*/ 396726 w 623794"/>
              <a:gd name="connsiteY128" fmla="*/ 381106 h 663422"/>
              <a:gd name="connsiteX129" fmla="*/ 492047 w 623794"/>
              <a:gd name="connsiteY129" fmla="*/ 360803 h 663422"/>
              <a:gd name="connsiteX130" fmla="*/ 491898 w 623794"/>
              <a:gd name="connsiteY130" fmla="*/ 381728 h 663422"/>
              <a:gd name="connsiteX131" fmla="*/ 468187 w 623794"/>
              <a:gd name="connsiteY131" fmla="*/ 381580 h 663422"/>
              <a:gd name="connsiteX132" fmla="*/ 468187 w 623794"/>
              <a:gd name="connsiteY132" fmla="*/ 360654 h 663422"/>
              <a:gd name="connsiteX133" fmla="*/ 420526 w 623794"/>
              <a:gd name="connsiteY133" fmla="*/ 381254 h 663422"/>
              <a:gd name="connsiteX134" fmla="*/ 420526 w 623794"/>
              <a:gd name="connsiteY134" fmla="*/ 360328 h 663422"/>
              <a:gd name="connsiteX135" fmla="*/ 444238 w 623794"/>
              <a:gd name="connsiteY135" fmla="*/ 360477 h 663422"/>
              <a:gd name="connsiteX136" fmla="*/ 444238 w 623794"/>
              <a:gd name="connsiteY136" fmla="*/ 381432 h 663422"/>
              <a:gd name="connsiteX137" fmla="*/ 516203 w 623794"/>
              <a:gd name="connsiteY137" fmla="*/ 380483 h 663422"/>
              <a:gd name="connsiteX138" fmla="*/ 515225 w 623794"/>
              <a:gd name="connsiteY138" fmla="*/ 359587 h 663422"/>
              <a:gd name="connsiteX139" fmla="*/ 540241 w 623794"/>
              <a:gd name="connsiteY139" fmla="*/ 359943 h 663422"/>
              <a:gd name="connsiteX140" fmla="*/ 538581 w 623794"/>
              <a:gd name="connsiteY140" fmla="*/ 380691 h 663422"/>
              <a:gd name="connsiteX141" fmla="*/ 516173 w 623794"/>
              <a:gd name="connsiteY141" fmla="*/ 380483 h 663422"/>
              <a:gd name="connsiteX142" fmla="*/ 579661 w 623794"/>
              <a:gd name="connsiteY142" fmla="*/ 391806 h 663422"/>
              <a:gd name="connsiteX143" fmla="*/ 560247 w 623794"/>
              <a:gd name="connsiteY143" fmla="*/ 384247 h 663422"/>
              <a:gd name="connsiteX144" fmla="*/ 565405 w 623794"/>
              <a:gd name="connsiteY144" fmla="*/ 363974 h 663422"/>
              <a:gd name="connsiteX145" fmla="*/ 590035 w 623794"/>
              <a:gd name="connsiteY145" fmla="*/ 373637 h 663422"/>
              <a:gd name="connsiteX146" fmla="*/ 584700 w 623794"/>
              <a:gd name="connsiteY146" fmla="*/ 474411 h 663422"/>
              <a:gd name="connsiteX147" fmla="*/ 596852 w 623794"/>
              <a:gd name="connsiteY147" fmla="*/ 491454 h 663422"/>
              <a:gd name="connsiteX148" fmla="*/ 572726 w 623794"/>
              <a:gd name="connsiteY148" fmla="*/ 503310 h 663422"/>
              <a:gd name="connsiteX149" fmla="*/ 566353 w 623794"/>
              <a:gd name="connsiteY149" fmla="*/ 483362 h 663422"/>
              <a:gd name="connsiteX150" fmla="*/ 584670 w 623794"/>
              <a:gd name="connsiteY150" fmla="*/ 474411 h 663422"/>
              <a:gd name="connsiteX151" fmla="*/ 545131 w 623794"/>
              <a:gd name="connsiteY151" fmla="*/ 487660 h 663422"/>
              <a:gd name="connsiteX152" fmla="*/ 547532 w 623794"/>
              <a:gd name="connsiteY152" fmla="*/ 508408 h 663422"/>
              <a:gd name="connsiteX153" fmla="*/ 526606 w 623794"/>
              <a:gd name="connsiteY153" fmla="*/ 509564 h 663422"/>
              <a:gd name="connsiteX154" fmla="*/ 526606 w 623794"/>
              <a:gd name="connsiteY154" fmla="*/ 509564 h 663422"/>
              <a:gd name="connsiteX155" fmla="*/ 522516 w 623794"/>
              <a:gd name="connsiteY155" fmla="*/ 509564 h 663422"/>
              <a:gd name="connsiteX156" fmla="*/ 522901 w 623794"/>
              <a:gd name="connsiteY156" fmla="*/ 488638 h 663422"/>
              <a:gd name="connsiteX157" fmla="*/ 526666 w 623794"/>
              <a:gd name="connsiteY157" fmla="*/ 488638 h 663422"/>
              <a:gd name="connsiteX158" fmla="*/ 545101 w 623794"/>
              <a:gd name="connsiteY158" fmla="*/ 487660 h 663422"/>
              <a:gd name="connsiteX159" fmla="*/ 623795 w 623794"/>
              <a:gd name="connsiteY159" fmla="*/ 444149 h 663422"/>
              <a:gd name="connsiteX160" fmla="*/ 615703 w 623794"/>
              <a:gd name="connsiteY160" fmla="*/ 470647 h 663422"/>
              <a:gd name="connsiteX161" fmla="*/ 597415 w 623794"/>
              <a:gd name="connsiteY161" fmla="*/ 460451 h 663422"/>
              <a:gd name="connsiteX162" fmla="*/ 602988 w 623794"/>
              <a:gd name="connsiteY162" fmla="*/ 441956 h 663422"/>
              <a:gd name="connsiteX163" fmla="*/ 87615 w 623794"/>
              <a:gd name="connsiteY163" fmla="*/ 216606 h 663422"/>
              <a:gd name="connsiteX164" fmla="*/ 93335 w 623794"/>
              <a:gd name="connsiteY164" fmla="*/ 236761 h 663422"/>
              <a:gd name="connsiteX165" fmla="*/ 74840 w 623794"/>
              <a:gd name="connsiteY165" fmla="*/ 245179 h 663422"/>
              <a:gd name="connsiteX166" fmla="*/ 63280 w 623794"/>
              <a:gd name="connsiteY166" fmla="*/ 227839 h 663422"/>
              <a:gd name="connsiteX167" fmla="*/ 87615 w 623794"/>
              <a:gd name="connsiteY167" fmla="*/ 216606 h 663422"/>
              <a:gd name="connsiteX168" fmla="*/ 301820 w 623794"/>
              <a:gd name="connsiteY168" fmla="*/ 359617 h 663422"/>
              <a:gd name="connsiteX169" fmla="*/ 301820 w 623794"/>
              <a:gd name="connsiteY169" fmla="*/ 380543 h 663422"/>
              <a:gd name="connsiteX170" fmla="*/ 278108 w 623794"/>
              <a:gd name="connsiteY170" fmla="*/ 380394 h 663422"/>
              <a:gd name="connsiteX171" fmla="*/ 278108 w 623794"/>
              <a:gd name="connsiteY171" fmla="*/ 359469 h 663422"/>
              <a:gd name="connsiteX172" fmla="*/ 71520 w 623794"/>
              <a:gd name="connsiteY172" fmla="*/ 347079 h 663422"/>
              <a:gd name="connsiteX173" fmla="*/ 61265 w 623794"/>
              <a:gd name="connsiteY173" fmla="*/ 365337 h 663422"/>
              <a:gd name="connsiteX174" fmla="*/ 40102 w 623794"/>
              <a:gd name="connsiteY174" fmla="*/ 348176 h 663422"/>
              <a:gd name="connsiteX175" fmla="*/ 56048 w 623794"/>
              <a:gd name="connsiteY175" fmla="*/ 334720 h 663422"/>
              <a:gd name="connsiteX176" fmla="*/ 71520 w 623794"/>
              <a:gd name="connsiteY176" fmla="*/ 347079 h 663422"/>
              <a:gd name="connsiteX177" fmla="*/ 26201 w 623794"/>
              <a:gd name="connsiteY177" fmla="*/ 295981 h 663422"/>
              <a:gd name="connsiteX178" fmla="*/ 46949 w 623794"/>
              <a:gd name="connsiteY178" fmla="*/ 298322 h 663422"/>
              <a:gd name="connsiteX179" fmla="*/ 46030 w 623794"/>
              <a:gd name="connsiteY179" fmla="*/ 314594 h 663422"/>
              <a:gd name="connsiteX180" fmla="*/ 46801 w 623794"/>
              <a:gd name="connsiteY180" fmla="*/ 317825 h 663422"/>
              <a:gd name="connsiteX181" fmla="*/ 26676 w 623794"/>
              <a:gd name="connsiteY181" fmla="*/ 323605 h 663422"/>
              <a:gd name="connsiteX182" fmla="*/ 25134 w 623794"/>
              <a:gd name="connsiteY182" fmla="*/ 316195 h 663422"/>
              <a:gd name="connsiteX183" fmla="*/ 25134 w 623794"/>
              <a:gd name="connsiteY183" fmla="*/ 315247 h 663422"/>
              <a:gd name="connsiteX184" fmla="*/ 26201 w 623794"/>
              <a:gd name="connsiteY184" fmla="*/ 295981 h 663422"/>
              <a:gd name="connsiteX185" fmla="*/ 43629 w 623794"/>
              <a:gd name="connsiteY185" fmla="*/ 246868 h 663422"/>
              <a:gd name="connsiteX186" fmla="*/ 60643 w 623794"/>
              <a:gd name="connsiteY186" fmla="*/ 259050 h 663422"/>
              <a:gd name="connsiteX187" fmla="*/ 51425 w 623794"/>
              <a:gd name="connsiteY187" fmla="*/ 277338 h 663422"/>
              <a:gd name="connsiteX188" fmla="*/ 31566 w 623794"/>
              <a:gd name="connsiteY188" fmla="*/ 270728 h 663422"/>
              <a:gd name="connsiteX189" fmla="*/ 43629 w 623794"/>
              <a:gd name="connsiteY189" fmla="*/ 246868 h 663422"/>
              <a:gd name="connsiteX190" fmla="*/ 85718 w 623794"/>
              <a:gd name="connsiteY190" fmla="*/ 375000 h 663422"/>
              <a:gd name="connsiteX191" fmla="*/ 91023 w 623794"/>
              <a:gd name="connsiteY191" fmla="*/ 354756 h 663422"/>
              <a:gd name="connsiteX192" fmla="*/ 112571 w 623794"/>
              <a:gd name="connsiteY192" fmla="*/ 358431 h 663422"/>
              <a:gd name="connsiteX193" fmla="*/ 110852 w 623794"/>
              <a:gd name="connsiteY193" fmla="*/ 379179 h 663422"/>
              <a:gd name="connsiteX194" fmla="*/ 85718 w 623794"/>
              <a:gd name="connsiteY194" fmla="*/ 375000 h 663422"/>
              <a:gd name="connsiteX195" fmla="*/ 206766 w 623794"/>
              <a:gd name="connsiteY195" fmla="*/ 359113 h 663422"/>
              <a:gd name="connsiteX196" fmla="*/ 206766 w 623794"/>
              <a:gd name="connsiteY196" fmla="*/ 380039 h 663422"/>
              <a:gd name="connsiteX197" fmla="*/ 183054 w 623794"/>
              <a:gd name="connsiteY197" fmla="*/ 380039 h 663422"/>
              <a:gd name="connsiteX198" fmla="*/ 183054 w 623794"/>
              <a:gd name="connsiteY198" fmla="*/ 359083 h 663422"/>
              <a:gd name="connsiteX199" fmla="*/ 254189 w 623794"/>
              <a:gd name="connsiteY199" fmla="*/ 359350 h 663422"/>
              <a:gd name="connsiteX200" fmla="*/ 254189 w 623794"/>
              <a:gd name="connsiteY200" fmla="*/ 380276 h 663422"/>
              <a:gd name="connsiteX201" fmla="*/ 230477 w 623794"/>
              <a:gd name="connsiteY201" fmla="*/ 380276 h 663422"/>
              <a:gd name="connsiteX202" fmla="*/ 230477 w 623794"/>
              <a:gd name="connsiteY202" fmla="*/ 359350 h 663422"/>
              <a:gd name="connsiteX203" fmla="*/ 135275 w 623794"/>
              <a:gd name="connsiteY203" fmla="*/ 379802 h 663422"/>
              <a:gd name="connsiteX204" fmla="*/ 135275 w 623794"/>
              <a:gd name="connsiteY204" fmla="*/ 358876 h 663422"/>
              <a:gd name="connsiteX205" fmla="*/ 158987 w 623794"/>
              <a:gd name="connsiteY205" fmla="*/ 358876 h 663422"/>
              <a:gd name="connsiteX206" fmla="*/ 158987 w 623794"/>
              <a:gd name="connsiteY206" fmla="*/ 379802 h 663422"/>
              <a:gd name="connsiteX207" fmla="*/ 139543 w 623794"/>
              <a:gd name="connsiteY207" fmla="*/ 214442 h 663422"/>
              <a:gd name="connsiteX208" fmla="*/ 135216 w 623794"/>
              <a:gd name="connsiteY208" fmla="*/ 234923 h 663422"/>
              <a:gd name="connsiteX209" fmla="*/ 114142 w 623794"/>
              <a:gd name="connsiteY209" fmla="*/ 233560 h 663422"/>
              <a:gd name="connsiteX210" fmla="*/ 113342 w 623794"/>
              <a:gd name="connsiteY210" fmla="*/ 212634 h 663422"/>
              <a:gd name="connsiteX211" fmla="*/ 139662 w 623794"/>
              <a:gd name="connsiteY211" fmla="*/ 214442 h 663422"/>
              <a:gd name="connsiteX212" fmla="*/ 411457 w 623794"/>
              <a:gd name="connsiteY212" fmla="*/ 254960 h 663422"/>
              <a:gd name="connsiteX213" fmla="*/ 423461 w 623794"/>
              <a:gd name="connsiteY213" fmla="*/ 272121 h 663422"/>
              <a:gd name="connsiteX214" fmla="*/ 336913 w 623794"/>
              <a:gd name="connsiteY214" fmla="*/ 312757 h 663422"/>
              <a:gd name="connsiteX215" fmla="*/ 336913 w 623794"/>
              <a:gd name="connsiteY215" fmla="*/ 290498 h 663422"/>
              <a:gd name="connsiteX216" fmla="*/ 411575 w 623794"/>
              <a:gd name="connsiteY216" fmla="*/ 254960 h 66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623794" h="663422">
                <a:moveTo>
                  <a:pt x="0" y="441689"/>
                </a:moveTo>
                <a:lnTo>
                  <a:pt x="0" y="663423"/>
                </a:lnTo>
                <a:lnTo>
                  <a:pt x="504051" y="663423"/>
                </a:lnTo>
                <a:lnTo>
                  <a:pt x="504051" y="441689"/>
                </a:lnTo>
                <a:close/>
                <a:moveTo>
                  <a:pt x="483125" y="642497"/>
                </a:moveTo>
                <a:lnTo>
                  <a:pt x="20926" y="642497"/>
                </a:lnTo>
                <a:lnTo>
                  <a:pt x="20926" y="462615"/>
                </a:lnTo>
                <a:lnTo>
                  <a:pt x="483125" y="462615"/>
                </a:lnTo>
                <a:close/>
                <a:moveTo>
                  <a:pt x="84977" y="557461"/>
                </a:moveTo>
                <a:lnTo>
                  <a:pt x="53440" y="557461"/>
                </a:lnTo>
                <a:lnTo>
                  <a:pt x="53440" y="536536"/>
                </a:lnTo>
                <a:lnTo>
                  <a:pt x="84977" y="536536"/>
                </a:lnTo>
                <a:close/>
                <a:moveTo>
                  <a:pt x="148050" y="557461"/>
                </a:moveTo>
                <a:lnTo>
                  <a:pt x="116632" y="557461"/>
                </a:lnTo>
                <a:lnTo>
                  <a:pt x="116632" y="536536"/>
                </a:lnTo>
                <a:lnTo>
                  <a:pt x="148050" y="536536"/>
                </a:lnTo>
                <a:close/>
                <a:moveTo>
                  <a:pt x="84977" y="609923"/>
                </a:moveTo>
                <a:lnTo>
                  <a:pt x="53440" y="609923"/>
                </a:lnTo>
                <a:lnTo>
                  <a:pt x="53440" y="588968"/>
                </a:lnTo>
                <a:lnTo>
                  <a:pt x="84977" y="588968"/>
                </a:lnTo>
                <a:close/>
                <a:moveTo>
                  <a:pt x="148050" y="609923"/>
                </a:moveTo>
                <a:lnTo>
                  <a:pt x="116632" y="609923"/>
                </a:lnTo>
                <a:lnTo>
                  <a:pt x="116632" y="588968"/>
                </a:lnTo>
                <a:lnTo>
                  <a:pt x="148050" y="588968"/>
                </a:lnTo>
                <a:close/>
                <a:moveTo>
                  <a:pt x="211063" y="557461"/>
                </a:moveTo>
                <a:lnTo>
                  <a:pt x="179497" y="557461"/>
                </a:lnTo>
                <a:lnTo>
                  <a:pt x="179497" y="536536"/>
                </a:lnTo>
                <a:lnTo>
                  <a:pt x="211063" y="536536"/>
                </a:lnTo>
                <a:close/>
                <a:moveTo>
                  <a:pt x="274107" y="557461"/>
                </a:moveTo>
                <a:lnTo>
                  <a:pt x="242570" y="557461"/>
                </a:lnTo>
                <a:lnTo>
                  <a:pt x="242570" y="536536"/>
                </a:lnTo>
                <a:lnTo>
                  <a:pt x="274107" y="536536"/>
                </a:lnTo>
                <a:close/>
                <a:moveTo>
                  <a:pt x="337091" y="557461"/>
                </a:moveTo>
                <a:lnTo>
                  <a:pt x="305525" y="557461"/>
                </a:lnTo>
                <a:lnTo>
                  <a:pt x="305525" y="536536"/>
                </a:lnTo>
                <a:lnTo>
                  <a:pt x="337091" y="536536"/>
                </a:lnTo>
                <a:close/>
                <a:moveTo>
                  <a:pt x="400105" y="557461"/>
                </a:moveTo>
                <a:lnTo>
                  <a:pt x="368568" y="557461"/>
                </a:lnTo>
                <a:lnTo>
                  <a:pt x="368568" y="536536"/>
                </a:lnTo>
                <a:lnTo>
                  <a:pt x="400134" y="536536"/>
                </a:lnTo>
                <a:close/>
                <a:moveTo>
                  <a:pt x="463148" y="557461"/>
                </a:moveTo>
                <a:lnTo>
                  <a:pt x="431612" y="557461"/>
                </a:lnTo>
                <a:lnTo>
                  <a:pt x="431612" y="536536"/>
                </a:lnTo>
                <a:lnTo>
                  <a:pt x="463148" y="536536"/>
                </a:lnTo>
                <a:close/>
                <a:moveTo>
                  <a:pt x="84977" y="504881"/>
                </a:moveTo>
                <a:lnTo>
                  <a:pt x="53440" y="504881"/>
                </a:lnTo>
                <a:lnTo>
                  <a:pt x="53440" y="483955"/>
                </a:lnTo>
                <a:lnTo>
                  <a:pt x="84977" y="483955"/>
                </a:lnTo>
                <a:close/>
                <a:moveTo>
                  <a:pt x="148050" y="504881"/>
                </a:moveTo>
                <a:lnTo>
                  <a:pt x="116632" y="504881"/>
                </a:lnTo>
                <a:lnTo>
                  <a:pt x="116632" y="483955"/>
                </a:lnTo>
                <a:lnTo>
                  <a:pt x="148050" y="483955"/>
                </a:lnTo>
                <a:close/>
                <a:moveTo>
                  <a:pt x="211063" y="504881"/>
                </a:moveTo>
                <a:lnTo>
                  <a:pt x="179497" y="504881"/>
                </a:lnTo>
                <a:lnTo>
                  <a:pt x="179497" y="483955"/>
                </a:lnTo>
                <a:lnTo>
                  <a:pt x="211063" y="483955"/>
                </a:lnTo>
                <a:close/>
                <a:moveTo>
                  <a:pt x="274107" y="504881"/>
                </a:moveTo>
                <a:lnTo>
                  <a:pt x="242570" y="504881"/>
                </a:lnTo>
                <a:lnTo>
                  <a:pt x="242570" y="483955"/>
                </a:lnTo>
                <a:lnTo>
                  <a:pt x="274107" y="483955"/>
                </a:lnTo>
                <a:close/>
                <a:moveTo>
                  <a:pt x="337091" y="504881"/>
                </a:moveTo>
                <a:lnTo>
                  <a:pt x="305525" y="504881"/>
                </a:lnTo>
                <a:lnTo>
                  <a:pt x="305525" y="483955"/>
                </a:lnTo>
                <a:lnTo>
                  <a:pt x="337091" y="483955"/>
                </a:lnTo>
                <a:close/>
                <a:moveTo>
                  <a:pt x="400105" y="504881"/>
                </a:moveTo>
                <a:lnTo>
                  <a:pt x="368568" y="504881"/>
                </a:lnTo>
                <a:lnTo>
                  <a:pt x="368568" y="483955"/>
                </a:lnTo>
                <a:lnTo>
                  <a:pt x="400134" y="483955"/>
                </a:lnTo>
                <a:close/>
                <a:moveTo>
                  <a:pt x="463148" y="504881"/>
                </a:moveTo>
                <a:lnTo>
                  <a:pt x="431612" y="504881"/>
                </a:lnTo>
                <a:lnTo>
                  <a:pt x="431612" y="483955"/>
                </a:lnTo>
                <a:lnTo>
                  <a:pt x="463148" y="483955"/>
                </a:lnTo>
                <a:close/>
                <a:moveTo>
                  <a:pt x="400105" y="609923"/>
                </a:moveTo>
                <a:lnTo>
                  <a:pt x="179497" y="609923"/>
                </a:lnTo>
                <a:lnTo>
                  <a:pt x="179497" y="588968"/>
                </a:lnTo>
                <a:lnTo>
                  <a:pt x="400105" y="588968"/>
                </a:lnTo>
                <a:close/>
                <a:moveTo>
                  <a:pt x="463148" y="609923"/>
                </a:moveTo>
                <a:lnTo>
                  <a:pt x="431612" y="609923"/>
                </a:lnTo>
                <a:lnTo>
                  <a:pt x="431612" y="588968"/>
                </a:lnTo>
                <a:lnTo>
                  <a:pt x="463148" y="588968"/>
                </a:lnTo>
                <a:close/>
                <a:moveTo>
                  <a:pt x="305525" y="117906"/>
                </a:moveTo>
                <a:cubicBezTo>
                  <a:pt x="281161" y="117906"/>
                  <a:pt x="261391" y="106050"/>
                  <a:pt x="261391" y="91379"/>
                </a:cubicBezTo>
                <a:cubicBezTo>
                  <a:pt x="261391" y="76707"/>
                  <a:pt x="281161" y="64703"/>
                  <a:pt x="305525" y="64703"/>
                </a:cubicBezTo>
                <a:cubicBezTo>
                  <a:pt x="329888" y="64703"/>
                  <a:pt x="349628" y="76559"/>
                  <a:pt x="349628" y="91379"/>
                </a:cubicBezTo>
                <a:cubicBezTo>
                  <a:pt x="349617" y="93407"/>
                  <a:pt x="349234" y="95416"/>
                  <a:pt x="348502" y="97307"/>
                </a:cubicBezTo>
                <a:lnTo>
                  <a:pt x="440563" y="137172"/>
                </a:lnTo>
                <a:lnTo>
                  <a:pt x="412553" y="147990"/>
                </a:lnTo>
                <a:lnTo>
                  <a:pt x="331548" y="112868"/>
                </a:lnTo>
                <a:cubicBezTo>
                  <a:pt x="323314" y="116337"/>
                  <a:pt x="314458" y="118083"/>
                  <a:pt x="305525" y="117995"/>
                </a:cubicBezTo>
                <a:close/>
                <a:moveTo>
                  <a:pt x="477434" y="236968"/>
                </a:moveTo>
                <a:lnTo>
                  <a:pt x="477434" y="167108"/>
                </a:lnTo>
                <a:lnTo>
                  <a:pt x="605181" y="116187"/>
                </a:lnTo>
                <a:lnTo>
                  <a:pt x="304517" y="0"/>
                </a:lnTo>
                <a:lnTo>
                  <a:pt x="14968" y="127658"/>
                </a:lnTo>
                <a:lnTo>
                  <a:pt x="148050" y="177363"/>
                </a:lnTo>
                <a:lnTo>
                  <a:pt x="148050" y="223631"/>
                </a:lnTo>
                <a:lnTo>
                  <a:pt x="148405" y="224964"/>
                </a:lnTo>
                <a:cubicBezTo>
                  <a:pt x="149146" y="227721"/>
                  <a:pt x="168175" y="292602"/>
                  <a:pt x="304250" y="317232"/>
                </a:cubicBezTo>
                <a:lnTo>
                  <a:pt x="316788" y="319485"/>
                </a:lnTo>
                <a:lnTo>
                  <a:pt x="315217" y="231722"/>
                </a:lnTo>
                <a:lnTo>
                  <a:pt x="456361" y="175407"/>
                </a:lnTo>
                <a:lnTo>
                  <a:pt x="456361" y="237858"/>
                </a:lnTo>
                <a:cubicBezTo>
                  <a:pt x="441822" y="242908"/>
                  <a:pt x="432080" y="256614"/>
                  <a:pt x="432086" y="272002"/>
                </a:cubicBezTo>
                <a:lnTo>
                  <a:pt x="432086" y="336824"/>
                </a:lnTo>
                <a:lnTo>
                  <a:pt x="504436" y="336824"/>
                </a:lnTo>
                <a:lnTo>
                  <a:pt x="504436" y="272062"/>
                </a:lnTo>
                <a:cubicBezTo>
                  <a:pt x="504448" y="255579"/>
                  <a:pt x="493303" y="241180"/>
                  <a:pt x="477345" y="237057"/>
                </a:cubicBezTo>
                <a:close/>
                <a:moveTo>
                  <a:pt x="305021" y="22645"/>
                </a:moveTo>
                <a:lnTo>
                  <a:pt x="547799" y="116484"/>
                </a:lnTo>
                <a:lnTo>
                  <a:pt x="304547" y="213464"/>
                </a:lnTo>
                <a:lnTo>
                  <a:pt x="70394" y="126027"/>
                </a:lnTo>
                <a:close/>
                <a:moveTo>
                  <a:pt x="168975" y="220489"/>
                </a:moveTo>
                <a:lnTo>
                  <a:pt x="168975" y="185158"/>
                </a:lnTo>
                <a:lnTo>
                  <a:pt x="294351" y="231989"/>
                </a:lnTo>
                <a:lnTo>
                  <a:pt x="295418" y="294232"/>
                </a:lnTo>
                <a:cubicBezTo>
                  <a:pt x="193695" y="272654"/>
                  <a:pt x="171850" y="227662"/>
                  <a:pt x="168975" y="220489"/>
                </a:cubicBezTo>
                <a:close/>
                <a:moveTo>
                  <a:pt x="594274" y="404254"/>
                </a:moveTo>
                <a:lnTo>
                  <a:pt x="611020" y="391657"/>
                </a:lnTo>
                <a:cubicBezTo>
                  <a:pt x="616648" y="399227"/>
                  <a:pt x="620552" y="407938"/>
                  <a:pt x="622461" y="417177"/>
                </a:cubicBezTo>
                <a:lnTo>
                  <a:pt x="602009" y="421564"/>
                </a:lnTo>
                <a:cubicBezTo>
                  <a:pt x="600714" y="415339"/>
                  <a:pt x="598073" y="409471"/>
                  <a:pt x="594274" y="404373"/>
                </a:cubicBezTo>
                <a:close/>
                <a:moveTo>
                  <a:pt x="325591" y="359736"/>
                </a:moveTo>
                <a:lnTo>
                  <a:pt x="349302" y="359884"/>
                </a:lnTo>
                <a:lnTo>
                  <a:pt x="349154" y="380809"/>
                </a:lnTo>
                <a:lnTo>
                  <a:pt x="325443" y="380809"/>
                </a:lnTo>
                <a:close/>
                <a:moveTo>
                  <a:pt x="373014" y="380958"/>
                </a:moveTo>
                <a:lnTo>
                  <a:pt x="373014" y="360032"/>
                </a:lnTo>
                <a:lnTo>
                  <a:pt x="396726" y="360180"/>
                </a:lnTo>
                <a:lnTo>
                  <a:pt x="396726" y="381106"/>
                </a:lnTo>
                <a:close/>
                <a:moveTo>
                  <a:pt x="492047" y="360803"/>
                </a:moveTo>
                <a:lnTo>
                  <a:pt x="491898" y="381728"/>
                </a:lnTo>
                <a:lnTo>
                  <a:pt x="468187" y="381580"/>
                </a:lnTo>
                <a:lnTo>
                  <a:pt x="468187" y="360654"/>
                </a:lnTo>
                <a:close/>
                <a:moveTo>
                  <a:pt x="420526" y="381254"/>
                </a:moveTo>
                <a:lnTo>
                  <a:pt x="420526" y="360328"/>
                </a:lnTo>
                <a:lnTo>
                  <a:pt x="444238" y="360477"/>
                </a:lnTo>
                <a:lnTo>
                  <a:pt x="444238" y="381432"/>
                </a:lnTo>
                <a:close/>
                <a:moveTo>
                  <a:pt x="516203" y="380483"/>
                </a:moveTo>
                <a:lnTo>
                  <a:pt x="515225" y="359587"/>
                </a:lnTo>
                <a:cubicBezTo>
                  <a:pt x="523562" y="359169"/>
                  <a:pt x="531918" y="359288"/>
                  <a:pt x="540241" y="359943"/>
                </a:cubicBezTo>
                <a:lnTo>
                  <a:pt x="538581" y="380691"/>
                </a:lnTo>
                <a:cubicBezTo>
                  <a:pt x="531123" y="380157"/>
                  <a:pt x="523639" y="380089"/>
                  <a:pt x="516173" y="380483"/>
                </a:cubicBezTo>
                <a:close/>
                <a:moveTo>
                  <a:pt x="579661" y="391806"/>
                </a:moveTo>
                <a:cubicBezTo>
                  <a:pt x="573552" y="388438"/>
                  <a:pt x="567023" y="385898"/>
                  <a:pt x="560247" y="384247"/>
                </a:cubicBezTo>
                <a:lnTo>
                  <a:pt x="565405" y="363974"/>
                </a:lnTo>
                <a:cubicBezTo>
                  <a:pt x="574012" y="366073"/>
                  <a:pt x="582296" y="369324"/>
                  <a:pt x="590035" y="373637"/>
                </a:cubicBezTo>
                <a:close/>
                <a:moveTo>
                  <a:pt x="584700" y="474411"/>
                </a:moveTo>
                <a:lnTo>
                  <a:pt x="596852" y="491454"/>
                </a:lnTo>
                <a:cubicBezTo>
                  <a:pt x="589478" y="496641"/>
                  <a:pt x="581339" y="500642"/>
                  <a:pt x="572726" y="503310"/>
                </a:cubicBezTo>
                <a:lnTo>
                  <a:pt x="566353" y="483362"/>
                </a:lnTo>
                <a:cubicBezTo>
                  <a:pt x="572892" y="481359"/>
                  <a:pt x="579071" y="478335"/>
                  <a:pt x="584670" y="474411"/>
                </a:cubicBezTo>
                <a:close/>
                <a:moveTo>
                  <a:pt x="545131" y="487660"/>
                </a:moveTo>
                <a:lnTo>
                  <a:pt x="547532" y="508408"/>
                </a:lnTo>
                <a:cubicBezTo>
                  <a:pt x="540584" y="509178"/>
                  <a:pt x="533598" y="509564"/>
                  <a:pt x="526606" y="509564"/>
                </a:cubicBezTo>
                <a:lnTo>
                  <a:pt x="526606" y="509564"/>
                </a:lnTo>
                <a:lnTo>
                  <a:pt x="522516" y="509564"/>
                </a:lnTo>
                <a:lnTo>
                  <a:pt x="522901" y="488638"/>
                </a:lnTo>
                <a:cubicBezTo>
                  <a:pt x="524117" y="488638"/>
                  <a:pt x="525361" y="488638"/>
                  <a:pt x="526666" y="488638"/>
                </a:cubicBezTo>
                <a:cubicBezTo>
                  <a:pt x="532825" y="488665"/>
                  <a:pt x="538981" y="488339"/>
                  <a:pt x="545101" y="487660"/>
                </a:cubicBezTo>
                <a:close/>
                <a:moveTo>
                  <a:pt x="623795" y="444149"/>
                </a:moveTo>
                <a:cubicBezTo>
                  <a:pt x="622908" y="453435"/>
                  <a:pt x="620155" y="462449"/>
                  <a:pt x="615703" y="470647"/>
                </a:cubicBezTo>
                <a:lnTo>
                  <a:pt x="597415" y="460451"/>
                </a:lnTo>
                <a:cubicBezTo>
                  <a:pt x="600504" y="454724"/>
                  <a:pt x="602398" y="448435"/>
                  <a:pt x="602988" y="441956"/>
                </a:cubicBezTo>
                <a:close/>
                <a:moveTo>
                  <a:pt x="87615" y="216606"/>
                </a:moveTo>
                <a:lnTo>
                  <a:pt x="93335" y="236761"/>
                </a:lnTo>
                <a:cubicBezTo>
                  <a:pt x="86763" y="238569"/>
                  <a:pt x="80520" y="241411"/>
                  <a:pt x="74840" y="245179"/>
                </a:cubicBezTo>
                <a:lnTo>
                  <a:pt x="63280" y="227839"/>
                </a:lnTo>
                <a:cubicBezTo>
                  <a:pt x="70751" y="222839"/>
                  <a:pt x="78963" y="219048"/>
                  <a:pt x="87615" y="216606"/>
                </a:cubicBezTo>
                <a:close/>
                <a:moveTo>
                  <a:pt x="301820" y="359617"/>
                </a:moveTo>
                <a:lnTo>
                  <a:pt x="301820" y="380543"/>
                </a:lnTo>
                <a:lnTo>
                  <a:pt x="278108" y="380394"/>
                </a:lnTo>
                <a:lnTo>
                  <a:pt x="278108" y="359469"/>
                </a:lnTo>
                <a:close/>
                <a:moveTo>
                  <a:pt x="71520" y="347079"/>
                </a:moveTo>
                <a:lnTo>
                  <a:pt x="61265" y="365337"/>
                </a:lnTo>
                <a:cubicBezTo>
                  <a:pt x="53253" y="360912"/>
                  <a:pt x="46088" y="355100"/>
                  <a:pt x="40102" y="348176"/>
                </a:cubicBezTo>
                <a:lnTo>
                  <a:pt x="56048" y="334720"/>
                </a:lnTo>
                <a:cubicBezTo>
                  <a:pt x="60430" y="339726"/>
                  <a:pt x="65670" y="343911"/>
                  <a:pt x="71520" y="347079"/>
                </a:cubicBezTo>
                <a:close/>
                <a:moveTo>
                  <a:pt x="26201" y="295981"/>
                </a:moveTo>
                <a:lnTo>
                  <a:pt x="46949" y="298322"/>
                </a:lnTo>
                <a:cubicBezTo>
                  <a:pt x="46361" y="303726"/>
                  <a:pt x="46054" y="309159"/>
                  <a:pt x="46030" y="314594"/>
                </a:cubicBezTo>
                <a:cubicBezTo>
                  <a:pt x="46221" y="315685"/>
                  <a:pt x="46478" y="316764"/>
                  <a:pt x="46801" y="317825"/>
                </a:cubicBezTo>
                <a:lnTo>
                  <a:pt x="26676" y="323605"/>
                </a:lnTo>
                <a:cubicBezTo>
                  <a:pt x="25954" y="321183"/>
                  <a:pt x="25439" y="318703"/>
                  <a:pt x="25134" y="316195"/>
                </a:cubicBezTo>
                <a:lnTo>
                  <a:pt x="25134" y="315247"/>
                </a:lnTo>
                <a:cubicBezTo>
                  <a:pt x="25133" y="308809"/>
                  <a:pt x="25489" y="302377"/>
                  <a:pt x="26201" y="295981"/>
                </a:cubicBezTo>
                <a:close/>
                <a:moveTo>
                  <a:pt x="43629" y="246868"/>
                </a:moveTo>
                <a:lnTo>
                  <a:pt x="60643" y="259050"/>
                </a:lnTo>
                <a:cubicBezTo>
                  <a:pt x="56678" y="264655"/>
                  <a:pt x="53571" y="270817"/>
                  <a:pt x="51425" y="277338"/>
                </a:cubicBezTo>
                <a:lnTo>
                  <a:pt x="31566" y="270728"/>
                </a:lnTo>
                <a:cubicBezTo>
                  <a:pt x="34366" y="262212"/>
                  <a:pt x="38433" y="254171"/>
                  <a:pt x="43629" y="246868"/>
                </a:cubicBezTo>
                <a:close/>
                <a:moveTo>
                  <a:pt x="85718" y="375000"/>
                </a:moveTo>
                <a:lnTo>
                  <a:pt x="91023" y="354756"/>
                </a:lnTo>
                <a:cubicBezTo>
                  <a:pt x="98088" y="356594"/>
                  <a:pt x="105297" y="357824"/>
                  <a:pt x="112571" y="358431"/>
                </a:cubicBezTo>
                <a:lnTo>
                  <a:pt x="110852" y="379179"/>
                </a:lnTo>
                <a:cubicBezTo>
                  <a:pt x="102369" y="378509"/>
                  <a:pt x="93960" y="377113"/>
                  <a:pt x="85718" y="375000"/>
                </a:cubicBezTo>
                <a:close/>
                <a:moveTo>
                  <a:pt x="206766" y="359113"/>
                </a:moveTo>
                <a:lnTo>
                  <a:pt x="206766" y="380039"/>
                </a:lnTo>
                <a:lnTo>
                  <a:pt x="183054" y="380039"/>
                </a:lnTo>
                <a:lnTo>
                  <a:pt x="183054" y="359083"/>
                </a:lnTo>
                <a:close/>
                <a:moveTo>
                  <a:pt x="254189" y="359350"/>
                </a:moveTo>
                <a:lnTo>
                  <a:pt x="254189" y="380276"/>
                </a:lnTo>
                <a:lnTo>
                  <a:pt x="230477" y="380276"/>
                </a:lnTo>
                <a:lnTo>
                  <a:pt x="230477" y="359350"/>
                </a:lnTo>
                <a:close/>
                <a:moveTo>
                  <a:pt x="135275" y="379802"/>
                </a:moveTo>
                <a:lnTo>
                  <a:pt x="135275" y="358876"/>
                </a:lnTo>
                <a:lnTo>
                  <a:pt x="158987" y="358876"/>
                </a:lnTo>
                <a:lnTo>
                  <a:pt x="158987" y="379802"/>
                </a:lnTo>
                <a:close/>
                <a:moveTo>
                  <a:pt x="139543" y="214442"/>
                </a:moveTo>
                <a:lnTo>
                  <a:pt x="135216" y="234923"/>
                </a:lnTo>
                <a:cubicBezTo>
                  <a:pt x="128261" y="233711"/>
                  <a:pt x="121195" y="233255"/>
                  <a:pt x="114142" y="233560"/>
                </a:cubicBezTo>
                <a:lnTo>
                  <a:pt x="113342" y="212634"/>
                </a:lnTo>
                <a:cubicBezTo>
                  <a:pt x="122155" y="212241"/>
                  <a:pt x="130985" y="212847"/>
                  <a:pt x="139662" y="214442"/>
                </a:cubicBezTo>
                <a:close/>
                <a:moveTo>
                  <a:pt x="411457" y="254960"/>
                </a:moveTo>
                <a:lnTo>
                  <a:pt x="423461" y="272121"/>
                </a:lnTo>
                <a:cubicBezTo>
                  <a:pt x="396785" y="290705"/>
                  <a:pt x="354282" y="306681"/>
                  <a:pt x="336913" y="312757"/>
                </a:cubicBezTo>
                <a:lnTo>
                  <a:pt x="336913" y="290498"/>
                </a:lnTo>
                <a:cubicBezTo>
                  <a:pt x="356149" y="283473"/>
                  <a:pt x="390294" y="269839"/>
                  <a:pt x="411575" y="254960"/>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Graphic 12" descr="Video icon">
            <a:extLst>
              <a:ext uri="{FF2B5EF4-FFF2-40B4-BE49-F238E27FC236}">
                <a16:creationId xmlns:a16="http://schemas.microsoft.com/office/drawing/2014/main" id="{6C9F9FD3-10C9-C0E2-D1A2-03DE7F7B8EEA}"/>
              </a:ext>
            </a:extLst>
          </p:cNvPr>
          <p:cNvSpPr>
            <a:spLocks noChangeAspect="1"/>
          </p:cNvSpPr>
          <p:nvPr/>
        </p:nvSpPr>
        <p:spPr>
          <a:xfrm>
            <a:off x="5904472" y="4818269"/>
            <a:ext cx="448247" cy="364632"/>
          </a:xfrm>
          <a:custGeom>
            <a:avLst/>
            <a:gdLst>
              <a:gd name="connsiteX0" fmla="*/ 445 w 671484"/>
              <a:gd name="connsiteY0" fmla="*/ 0 h 546227"/>
              <a:gd name="connsiteX1" fmla="*/ 445 w 671484"/>
              <a:gd name="connsiteY1" fmla="*/ 451707 h 546227"/>
              <a:gd name="connsiteX2" fmla="*/ 671485 w 671484"/>
              <a:gd name="connsiteY2" fmla="*/ 451707 h 546227"/>
              <a:gd name="connsiteX3" fmla="*/ 671485 w 671484"/>
              <a:gd name="connsiteY3" fmla="*/ 0 h 546227"/>
              <a:gd name="connsiteX4" fmla="*/ 650559 w 671484"/>
              <a:gd name="connsiteY4" fmla="*/ 430782 h 546227"/>
              <a:gd name="connsiteX5" fmla="*/ 21400 w 671484"/>
              <a:gd name="connsiteY5" fmla="*/ 430782 h 546227"/>
              <a:gd name="connsiteX6" fmla="*/ 21400 w 671484"/>
              <a:gd name="connsiteY6" fmla="*/ 20955 h 546227"/>
              <a:gd name="connsiteX7" fmla="*/ 650559 w 671484"/>
              <a:gd name="connsiteY7" fmla="*/ 20955 h 546227"/>
              <a:gd name="connsiteX8" fmla="*/ 630019 w 671484"/>
              <a:gd name="connsiteY8" fmla="*/ 514869 h 546227"/>
              <a:gd name="connsiteX9" fmla="*/ 671307 w 671484"/>
              <a:gd name="connsiteY9" fmla="*/ 514869 h 546227"/>
              <a:gd name="connsiteX10" fmla="*/ 671307 w 671484"/>
              <a:gd name="connsiteY10" fmla="*/ 493914 h 546227"/>
              <a:gd name="connsiteX11" fmla="*/ 630019 w 671484"/>
              <a:gd name="connsiteY11" fmla="*/ 493914 h 546227"/>
              <a:gd name="connsiteX12" fmla="*/ 199267 w 671484"/>
              <a:gd name="connsiteY12" fmla="*/ 462585 h 546227"/>
              <a:gd name="connsiteX13" fmla="*/ 157416 w 671484"/>
              <a:gd name="connsiteY13" fmla="*/ 504377 h 546227"/>
              <a:gd name="connsiteX14" fmla="*/ 199208 w 671484"/>
              <a:gd name="connsiteY14" fmla="*/ 546228 h 546227"/>
              <a:gd name="connsiteX15" fmla="*/ 241059 w 671484"/>
              <a:gd name="connsiteY15" fmla="*/ 504436 h 546227"/>
              <a:gd name="connsiteX16" fmla="*/ 241059 w 671484"/>
              <a:gd name="connsiteY16" fmla="*/ 504377 h 546227"/>
              <a:gd name="connsiteX17" fmla="*/ 199267 w 671484"/>
              <a:gd name="connsiteY17" fmla="*/ 462585 h 546227"/>
              <a:gd name="connsiteX18" fmla="*/ 199267 w 671484"/>
              <a:gd name="connsiteY18" fmla="*/ 525243 h 546227"/>
              <a:gd name="connsiteX19" fmla="*/ 178519 w 671484"/>
              <a:gd name="connsiteY19" fmla="*/ 504495 h 546227"/>
              <a:gd name="connsiteX20" fmla="*/ 199267 w 671484"/>
              <a:gd name="connsiteY20" fmla="*/ 483748 h 546227"/>
              <a:gd name="connsiteX21" fmla="*/ 220015 w 671484"/>
              <a:gd name="connsiteY21" fmla="*/ 504495 h 546227"/>
              <a:gd name="connsiteX22" fmla="*/ 199267 w 671484"/>
              <a:gd name="connsiteY22" fmla="*/ 525243 h 546227"/>
              <a:gd name="connsiteX23" fmla="*/ 41910 w 671484"/>
              <a:gd name="connsiteY23" fmla="*/ 514869 h 546227"/>
              <a:gd name="connsiteX24" fmla="*/ 62954 w 671484"/>
              <a:gd name="connsiteY24" fmla="*/ 514869 h 546227"/>
              <a:gd name="connsiteX25" fmla="*/ 62954 w 671484"/>
              <a:gd name="connsiteY25" fmla="*/ 493914 h 546227"/>
              <a:gd name="connsiteX26" fmla="*/ 41910 w 671484"/>
              <a:gd name="connsiteY26" fmla="*/ 493914 h 546227"/>
              <a:gd name="connsiteX27" fmla="*/ 0 w 671484"/>
              <a:gd name="connsiteY27" fmla="*/ 514869 h 546227"/>
              <a:gd name="connsiteX28" fmla="*/ 21044 w 671484"/>
              <a:gd name="connsiteY28" fmla="*/ 514869 h 546227"/>
              <a:gd name="connsiteX29" fmla="*/ 21044 w 671484"/>
              <a:gd name="connsiteY29" fmla="*/ 493914 h 546227"/>
              <a:gd name="connsiteX30" fmla="*/ 0 w 671484"/>
              <a:gd name="connsiteY30" fmla="*/ 493914 h 546227"/>
              <a:gd name="connsiteX31" fmla="*/ 335965 w 671484"/>
              <a:gd name="connsiteY31" fmla="*/ 393851 h 546227"/>
              <a:gd name="connsiteX32" fmla="*/ 503962 w 671484"/>
              <a:gd name="connsiteY32" fmla="*/ 225854 h 546227"/>
              <a:gd name="connsiteX33" fmla="*/ 335965 w 671484"/>
              <a:gd name="connsiteY33" fmla="*/ 57856 h 546227"/>
              <a:gd name="connsiteX34" fmla="*/ 167967 w 671484"/>
              <a:gd name="connsiteY34" fmla="*/ 225854 h 546227"/>
              <a:gd name="connsiteX35" fmla="*/ 335965 w 671484"/>
              <a:gd name="connsiteY35" fmla="*/ 393851 h 546227"/>
              <a:gd name="connsiteX36" fmla="*/ 335965 w 671484"/>
              <a:gd name="connsiteY36" fmla="*/ 78812 h 546227"/>
              <a:gd name="connsiteX37" fmla="*/ 483036 w 671484"/>
              <a:gd name="connsiteY37" fmla="*/ 225883 h 546227"/>
              <a:gd name="connsiteX38" fmla="*/ 335965 w 671484"/>
              <a:gd name="connsiteY38" fmla="*/ 372955 h 546227"/>
              <a:gd name="connsiteX39" fmla="*/ 188893 w 671484"/>
              <a:gd name="connsiteY39" fmla="*/ 225883 h 546227"/>
              <a:gd name="connsiteX40" fmla="*/ 188893 w 671484"/>
              <a:gd name="connsiteY40" fmla="*/ 225854 h 546227"/>
              <a:gd name="connsiteX41" fmla="*/ 335965 w 671484"/>
              <a:gd name="connsiteY41" fmla="*/ 78812 h 546227"/>
              <a:gd name="connsiteX42" fmla="*/ 278434 w 671484"/>
              <a:gd name="connsiteY42" fmla="*/ 146005 h 546227"/>
              <a:gd name="connsiteX43" fmla="*/ 278434 w 671484"/>
              <a:gd name="connsiteY43" fmla="*/ 307125 h 546227"/>
              <a:gd name="connsiteX44" fmla="*/ 425891 w 671484"/>
              <a:gd name="connsiteY44" fmla="*/ 219926 h 546227"/>
              <a:gd name="connsiteX45" fmla="*/ 299360 w 671484"/>
              <a:gd name="connsiteY45" fmla="*/ 179912 h 546227"/>
              <a:gd name="connsiteX46" fmla="*/ 382351 w 671484"/>
              <a:gd name="connsiteY46" fmla="*/ 221408 h 546227"/>
              <a:gd name="connsiteX47" fmla="*/ 299360 w 671484"/>
              <a:gd name="connsiteY47" fmla="*/ 270402 h 546227"/>
              <a:gd name="connsiteX48" fmla="*/ 251433 w 671484"/>
              <a:gd name="connsiteY48" fmla="*/ 504377 h 546227"/>
              <a:gd name="connsiteX49" fmla="*/ 250366 w 671484"/>
              <a:gd name="connsiteY49" fmla="*/ 514869 h 546227"/>
              <a:gd name="connsiteX50" fmla="*/ 597860 w 671484"/>
              <a:gd name="connsiteY50" fmla="*/ 514869 h 546227"/>
              <a:gd name="connsiteX51" fmla="*/ 597860 w 671484"/>
              <a:gd name="connsiteY51" fmla="*/ 493914 h 546227"/>
              <a:gd name="connsiteX52" fmla="*/ 250366 w 671484"/>
              <a:gd name="connsiteY52" fmla="*/ 493914 h 546227"/>
              <a:gd name="connsiteX53" fmla="*/ 251433 w 671484"/>
              <a:gd name="connsiteY53" fmla="*/ 504377 h 546227"/>
              <a:gd name="connsiteX54" fmla="*/ 104924 w 671484"/>
              <a:gd name="connsiteY54" fmla="*/ 493914 h 546227"/>
              <a:gd name="connsiteX55" fmla="*/ 104924 w 671484"/>
              <a:gd name="connsiteY55" fmla="*/ 514869 h 546227"/>
              <a:gd name="connsiteX56" fmla="*/ 148139 w 671484"/>
              <a:gd name="connsiteY56" fmla="*/ 514869 h 546227"/>
              <a:gd name="connsiteX57" fmla="*/ 148139 w 671484"/>
              <a:gd name="connsiteY57" fmla="*/ 493914 h 54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71484" h="546227">
                <a:moveTo>
                  <a:pt x="445" y="0"/>
                </a:moveTo>
                <a:lnTo>
                  <a:pt x="445" y="451707"/>
                </a:lnTo>
                <a:lnTo>
                  <a:pt x="671485" y="451707"/>
                </a:lnTo>
                <a:lnTo>
                  <a:pt x="671485" y="0"/>
                </a:lnTo>
                <a:close/>
                <a:moveTo>
                  <a:pt x="650559" y="430782"/>
                </a:moveTo>
                <a:lnTo>
                  <a:pt x="21400" y="430782"/>
                </a:lnTo>
                <a:lnTo>
                  <a:pt x="21400" y="20955"/>
                </a:lnTo>
                <a:lnTo>
                  <a:pt x="650559" y="20955"/>
                </a:lnTo>
                <a:close/>
                <a:moveTo>
                  <a:pt x="630019" y="514869"/>
                </a:moveTo>
                <a:lnTo>
                  <a:pt x="671307" y="514869"/>
                </a:lnTo>
                <a:lnTo>
                  <a:pt x="671307" y="493914"/>
                </a:lnTo>
                <a:lnTo>
                  <a:pt x="630019" y="493914"/>
                </a:lnTo>
                <a:close/>
                <a:moveTo>
                  <a:pt x="199267" y="462585"/>
                </a:moveTo>
                <a:cubicBezTo>
                  <a:pt x="176170" y="462567"/>
                  <a:pt x="157432" y="481279"/>
                  <a:pt x="157416" y="504377"/>
                </a:cubicBezTo>
                <a:cubicBezTo>
                  <a:pt x="157399" y="527475"/>
                  <a:pt x="176110" y="546210"/>
                  <a:pt x="199208" y="546228"/>
                </a:cubicBezTo>
                <a:cubicBezTo>
                  <a:pt x="222306" y="546246"/>
                  <a:pt x="241041" y="527534"/>
                  <a:pt x="241059" y="504436"/>
                </a:cubicBezTo>
                <a:cubicBezTo>
                  <a:pt x="241059" y="504415"/>
                  <a:pt x="241059" y="504397"/>
                  <a:pt x="241059" y="504377"/>
                </a:cubicBezTo>
                <a:cubicBezTo>
                  <a:pt x="241026" y="481308"/>
                  <a:pt x="222335" y="462617"/>
                  <a:pt x="199267" y="462585"/>
                </a:cubicBezTo>
                <a:close/>
                <a:moveTo>
                  <a:pt x="199267" y="525243"/>
                </a:moveTo>
                <a:cubicBezTo>
                  <a:pt x="187808" y="525243"/>
                  <a:pt x="178519" y="515954"/>
                  <a:pt x="178519" y="504495"/>
                </a:cubicBezTo>
                <a:cubicBezTo>
                  <a:pt x="178519" y="493037"/>
                  <a:pt x="187808" y="483748"/>
                  <a:pt x="199267" y="483748"/>
                </a:cubicBezTo>
                <a:cubicBezTo>
                  <a:pt x="210726" y="483748"/>
                  <a:pt x="220015" y="493037"/>
                  <a:pt x="220015" y="504495"/>
                </a:cubicBezTo>
                <a:cubicBezTo>
                  <a:pt x="220015" y="515954"/>
                  <a:pt x="210726" y="525243"/>
                  <a:pt x="199267" y="525243"/>
                </a:cubicBezTo>
                <a:close/>
                <a:moveTo>
                  <a:pt x="41910" y="514869"/>
                </a:moveTo>
                <a:lnTo>
                  <a:pt x="62954" y="514869"/>
                </a:lnTo>
                <a:lnTo>
                  <a:pt x="62954" y="493914"/>
                </a:lnTo>
                <a:lnTo>
                  <a:pt x="41910" y="493914"/>
                </a:lnTo>
                <a:close/>
                <a:moveTo>
                  <a:pt x="0" y="514869"/>
                </a:moveTo>
                <a:lnTo>
                  <a:pt x="21044" y="514869"/>
                </a:lnTo>
                <a:lnTo>
                  <a:pt x="21044" y="493914"/>
                </a:lnTo>
                <a:lnTo>
                  <a:pt x="0" y="493914"/>
                </a:lnTo>
                <a:close/>
                <a:moveTo>
                  <a:pt x="335965" y="393851"/>
                </a:moveTo>
                <a:cubicBezTo>
                  <a:pt x="428745" y="393851"/>
                  <a:pt x="503962" y="318637"/>
                  <a:pt x="503962" y="225854"/>
                </a:cubicBezTo>
                <a:cubicBezTo>
                  <a:pt x="503962" y="133071"/>
                  <a:pt x="428745" y="57856"/>
                  <a:pt x="335965" y="57856"/>
                </a:cubicBezTo>
                <a:cubicBezTo>
                  <a:pt x="243181" y="57856"/>
                  <a:pt x="167967" y="133071"/>
                  <a:pt x="167967" y="225854"/>
                </a:cubicBezTo>
                <a:cubicBezTo>
                  <a:pt x="168066" y="318596"/>
                  <a:pt x="243222" y="393753"/>
                  <a:pt x="335965" y="393851"/>
                </a:cubicBezTo>
                <a:close/>
                <a:moveTo>
                  <a:pt x="335965" y="78812"/>
                </a:moveTo>
                <a:cubicBezTo>
                  <a:pt x="417189" y="78812"/>
                  <a:pt x="483036" y="144658"/>
                  <a:pt x="483036" y="225883"/>
                </a:cubicBezTo>
                <a:cubicBezTo>
                  <a:pt x="483036" y="307108"/>
                  <a:pt x="417189" y="372955"/>
                  <a:pt x="335965" y="372955"/>
                </a:cubicBezTo>
                <a:cubicBezTo>
                  <a:pt x="254740" y="372955"/>
                  <a:pt x="188893" y="307108"/>
                  <a:pt x="188893" y="225883"/>
                </a:cubicBezTo>
                <a:cubicBezTo>
                  <a:pt x="188893" y="225874"/>
                  <a:pt x="188893" y="225862"/>
                  <a:pt x="188893" y="225854"/>
                </a:cubicBezTo>
                <a:cubicBezTo>
                  <a:pt x="188991" y="144674"/>
                  <a:pt x="254785" y="78893"/>
                  <a:pt x="335965" y="78812"/>
                </a:cubicBezTo>
                <a:close/>
                <a:moveTo>
                  <a:pt x="278434" y="146005"/>
                </a:moveTo>
                <a:lnTo>
                  <a:pt x="278434" y="307125"/>
                </a:lnTo>
                <a:lnTo>
                  <a:pt x="425891" y="219926"/>
                </a:lnTo>
                <a:close/>
                <a:moveTo>
                  <a:pt x="299360" y="179912"/>
                </a:moveTo>
                <a:lnTo>
                  <a:pt x="382351" y="221408"/>
                </a:lnTo>
                <a:lnTo>
                  <a:pt x="299360" y="270402"/>
                </a:lnTo>
                <a:close/>
                <a:moveTo>
                  <a:pt x="251433" y="504377"/>
                </a:moveTo>
                <a:cubicBezTo>
                  <a:pt x="251438" y="507901"/>
                  <a:pt x="251080" y="511419"/>
                  <a:pt x="250366" y="514869"/>
                </a:cubicBezTo>
                <a:lnTo>
                  <a:pt x="597860" y="514869"/>
                </a:lnTo>
                <a:lnTo>
                  <a:pt x="597860" y="493914"/>
                </a:lnTo>
                <a:lnTo>
                  <a:pt x="250366" y="493914"/>
                </a:lnTo>
                <a:cubicBezTo>
                  <a:pt x="251083" y="497355"/>
                  <a:pt x="251441" y="500861"/>
                  <a:pt x="251433" y="504377"/>
                </a:cubicBezTo>
                <a:close/>
                <a:moveTo>
                  <a:pt x="104924" y="493914"/>
                </a:moveTo>
                <a:lnTo>
                  <a:pt x="104924" y="514869"/>
                </a:lnTo>
                <a:lnTo>
                  <a:pt x="148139" y="514869"/>
                </a:lnTo>
                <a:cubicBezTo>
                  <a:pt x="146753" y="507954"/>
                  <a:pt x="146753" y="500829"/>
                  <a:pt x="148139" y="493914"/>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Graphic 27" descr="Health icon">
            <a:extLst>
              <a:ext uri="{FF2B5EF4-FFF2-40B4-BE49-F238E27FC236}">
                <a16:creationId xmlns:a16="http://schemas.microsoft.com/office/drawing/2014/main" id="{1F6F48F5-506E-848C-39DB-C2E9EA5D0822}"/>
              </a:ext>
            </a:extLst>
          </p:cNvPr>
          <p:cNvSpPr>
            <a:spLocks noChangeAspect="1"/>
          </p:cNvSpPr>
          <p:nvPr/>
        </p:nvSpPr>
        <p:spPr>
          <a:xfrm>
            <a:off x="6534324" y="4828616"/>
            <a:ext cx="448620" cy="359767"/>
          </a:xfrm>
          <a:custGeom>
            <a:avLst/>
            <a:gdLst>
              <a:gd name="connsiteX0" fmla="*/ 378053 w 672043"/>
              <a:gd name="connsiteY0" fmla="*/ 538940 h 538940"/>
              <a:gd name="connsiteX1" fmla="*/ 362196 w 672043"/>
              <a:gd name="connsiteY1" fmla="*/ 532330 h 538940"/>
              <a:gd name="connsiteX2" fmla="*/ 142211 w 672043"/>
              <a:gd name="connsiteY2" fmla="*/ 311693 h 538940"/>
              <a:gd name="connsiteX3" fmla="*/ 120455 w 672043"/>
              <a:gd name="connsiteY3" fmla="*/ 287507 h 538940"/>
              <a:gd name="connsiteX4" fmla="*/ 83969 w 672043"/>
              <a:gd name="connsiteY4" fmla="*/ 177841 h 538940"/>
              <a:gd name="connsiteX5" fmla="*/ 133556 w 672043"/>
              <a:gd name="connsiteY5" fmla="*/ 52466 h 538940"/>
              <a:gd name="connsiteX6" fmla="*/ 367572 w 672043"/>
              <a:gd name="connsiteY6" fmla="*/ 44653 h 538940"/>
              <a:gd name="connsiteX7" fmla="*/ 375385 w 672043"/>
              <a:gd name="connsiteY7" fmla="*/ 52466 h 538940"/>
              <a:gd name="connsiteX8" fmla="*/ 377994 w 672043"/>
              <a:gd name="connsiteY8" fmla="*/ 55252 h 538940"/>
              <a:gd name="connsiteX9" fmla="*/ 380572 w 672043"/>
              <a:gd name="connsiteY9" fmla="*/ 52495 h 538940"/>
              <a:gd name="connsiteX10" fmla="*/ 614589 w 672043"/>
              <a:gd name="connsiteY10" fmla="*/ 44651 h 538940"/>
              <a:gd name="connsiteX11" fmla="*/ 622431 w 672043"/>
              <a:gd name="connsiteY11" fmla="*/ 52495 h 538940"/>
              <a:gd name="connsiteX12" fmla="*/ 629159 w 672043"/>
              <a:gd name="connsiteY12" fmla="*/ 295807 h 538940"/>
              <a:gd name="connsiteX13" fmla="*/ 622372 w 672043"/>
              <a:gd name="connsiteY13" fmla="*/ 303335 h 538940"/>
              <a:gd name="connsiteX14" fmla="*/ 615081 w 672043"/>
              <a:gd name="connsiteY14" fmla="*/ 310656 h 538940"/>
              <a:gd name="connsiteX15" fmla="*/ 393791 w 672043"/>
              <a:gd name="connsiteY15" fmla="*/ 532568 h 538940"/>
              <a:gd name="connsiteX16" fmla="*/ 378053 w 672043"/>
              <a:gd name="connsiteY16" fmla="*/ 538940 h 538940"/>
              <a:gd name="connsiteX17" fmla="*/ 157594 w 672043"/>
              <a:gd name="connsiteY17" fmla="*/ 297496 h 538940"/>
              <a:gd name="connsiteX18" fmla="*/ 377075 w 672043"/>
              <a:gd name="connsiteY18" fmla="*/ 517600 h 538940"/>
              <a:gd name="connsiteX19" fmla="*/ 379001 w 672043"/>
              <a:gd name="connsiteY19" fmla="*/ 517600 h 538940"/>
              <a:gd name="connsiteX20" fmla="*/ 599875 w 672043"/>
              <a:gd name="connsiteY20" fmla="*/ 296073 h 538940"/>
              <a:gd name="connsiteX21" fmla="*/ 614251 w 672043"/>
              <a:gd name="connsiteY21" fmla="*/ 280839 h 538940"/>
              <a:gd name="connsiteX22" fmla="*/ 607315 w 672043"/>
              <a:gd name="connsiteY22" fmla="*/ 66752 h 538940"/>
              <a:gd name="connsiteX23" fmla="*/ 402799 w 672043"/>
              <a:gd name="connsiteY23" fmla="*/ 59731 h 538940"/>
              <a:gd name="connsiteX24" fmla="*/ 395777 w 672043"/>
              <a:gd name="connsiteY24" fmla="*/ 66752 h 538940"/>
              <a:gd name="connsiteX25" fmla="*/ 386233 w 672043"/>
              <a:gd name="connsiteY25" fmla="*/ 77748 h 538940"/>
              <a:gd name="connsiteX26" fmla="*/ 378023 w 672043"/>
              <a:gd name="connsiteY26" fmla="*/ 88152 h 538940"/>
              <a:gd name="connsiteX27" fmla="*/ 369813 w 672043"/>
              <a:gd name="connsiteY27" fmla="*/ 77719 h 538940"/>
              <a:gd name="connsiteX28" fmla="*/ 360269 w 672043"/>
              <a:gd name="connsiteY28" fmla="*/ 66722 h 538940"/>
              <a:gd name="connsiteX29" fmla="*/ 155751 w 672043"/>
              <a:gd name="connsiteY29" fmla="*/ 59732 h 538940"/>
              <a:gd name="connsiteX30" fmla="*/ 148761 w 672043"/>
              <a:gd name="connsiteY30" fmla="*/ 66722 h 538940"/>
              <a:gd name="connsiteX31" fmla="*/ 104954 w 672043"/>
              <a:gd name="connsiteY31" fmla="*/ 177663 h 538940"/>
              <a:gd name="connsiteX32" fmla="*/ 136905 w 672043"/>
              <a:gd name="connsiteY32" fmla="*/ 274496 h 538940"/>
              <a:gd name="connsiteX33" fmla="*/ 262518 w 672043"/>
              <a:gd name="connsiteY33" fmla="*/ 297674 h 538940"/>
              <a:gd name="connsiteX34" fmla="*/ 187085 w 672043"/>
              <a:gd name="connsiteY34" fmla="*/ 297674 h 538940"/>
              <a:gd name="connsiteX35" fmla="*/ 172680 w 672043"/>
              <a:gd name="connsiteY35" fmla="*/ 283239 h 538940"/>
              <a:gd name="connsiteX36" fmla="*/ 166752 w 672043"/>
              <a:gd name="connsiteY36" fmla="*/ 276748 h 538940"/>
              <a:gd name="connsiteX37" fmla="*/ 254456 w 672043"/>
              <a:gd name="connsiteY37" fmla="*/ 276748 h 538940"/>
              <a:gd name="connsiteX38" fmla="*/ 298293 w 672043"/>
              <a:gd name="connsiteY38" fmla="*/ 117613 h 538940"/>
              <a:gd name="connsiteX39" fmla="*/ 308400 w 672043"/>
              <a:gd name="connsiteY39" fmla="*/ 109937 h 538940"/>
              <a:gd name="connsiteX40" fmla="*/ 308400 w 672043"/>
              <a:gd name="connsiteY40" fmla="*/ 109937 h 538940"/>
              <a:gd name="connsiteX41" fmla="*/ 318448 w 672043"/>
              <a:gd name="connsiteY41" fmla="*/ 117732 h 538940"/>
              <a:gd name="connsiteX42" fmla="*/ 379950 w 672043"/>
              <a:gd name="connsiteY42" fmla="*/ 350462 h 538940"/>
              <a:gd name="connsiteX43" fmla="*/ 440563 w 672043"/>
              <a:gd name="connsiteY43" fmla="*/ 219751 h 538940"/>
              <a:gd name="connsiteX44" fmla="*/ 454443 w 672043"/>
              <a:gd name="connsiteY44" fmla="*/ 214624 h 538940"/>
              <a:gd name="connsiteX45" fmla="*/ 459384 w 672043"/>
              <a:gd name="connsiteY45" fmla="*/ 219366 h 538940"/>
              <a:gd name="connsiteX46" fmla="*/ 489023 w 672043"/>
              <a:gd name="connsiteY46" fmla="*/ 277311 h 538940"/>
              <a:gd name="connsiteX47" fmla="*/ 535498 w 672043"/>
              <a:gd name="connsiteY47" fmla="*/ 276748 h 538940"/>
              <a:gd name="connsiteX48" fmla="*/ 535646 w 672043"/>
              <a:gd name="connsiteY48" fmla="*/ 276748 h 538940"/>
              <a:gd name="connsiteX49" fmla="*/ 546109 w 672043"/>
              <a:gd name="connsiteY49" fmla="*/ 287211 h 538940"/>
              <a:gd name="connsiteX50" fmla="*/ 535646 w 672043"/>
              <a:gd name="connsiteY50" fmla="*/ 297674 h 538940"/>
              <a:gd name="connsiteX51" fmla="*/ 482651 w 672043"/>
              <a:gd name="connsiteY51" fmla="*/ 298326 h 538940"/>
              <a:gd name="connsiteX52" fmla="*/ 482651 w 672043"/>
              <a:gd name="connsiteY52" fmla="*/ 298326 h 538940"/>
              <a:gd name="connsiteX53" fmla="*/ 473344 w 672043"/>
              <a:gd name="connsiteY53" fmla="*/ 292635 h 538940"/>
              <a:gd name="connsiteX54" fmla="*/ 450522 w 672043"/>
              <a:gd name="connsiteY54" fmla="*/ 248176 h 538940"/>
              <a:gd name="connsiteX55" fmla="*/ 386856 w 672043"/>
              <a:gd name="connsiteY55" fmla="*/ 385615 h 538940"/>
              <a:gd name="connsiteX56" fmla="*/ 377371 w 672043"/>
              <a:gd name="connsiteY56" fmla="*/ 391691 h 538940"/>
              <a:gd name="connsiteX57" fmla="*/ 376452 w 672043"/>
              <a:gd name="connsiteY57" fmla="*/ 391691 h 538940"/>
              <a:gd name="connsiteX58" fmla="*/ 367264 w 672043"/>
              <a:gd name="connsiteY58" fmla="*/ 383925 h 538940"/>
              <a:gd name="connsiteX59" fmla="*/ 308252 w 672043"/>
              <a:gd name="connsiteY59" fmla="*/ 160620 h 538940"/>
              <a:gd name="connsiteX60" fmla="*/ 272684 w 672043"/>
              <a:gd name="connsiteY60" fmla="*/ 290027 h 538940"/>
              <a:gd name="connsiteX61" fmla="*/ 262518 w 672043"/>
              <a:gd name="connsiteY61" fmla="*/ 297674 h 538940"/>
              <a:gd name="connsiteX62" fmla="*/ 88889 w 672043"/>
              <a:gd name="connsiteY62" fmla="*/ 276748 h 538940"/>
              <a:gd name="connsiteX63" fmla="*/ 10463 w 672043"/>
              <a:gd name="connsiteY63" fmla="*/ 276748 h 538940"/>
              <a:gd name="connsiteX64" fmla="*/ 0 w 672043"/>
              <a:gd name="connsiteY64" fmla="*/ 287211 h 538940"/>
              <a:gd name="connsiteX65" fmla="*/ 10463 w 672043"/>
              <a:gd name="connsiteY65" fmla="*/ 297674 h 538940"/>
              <a:gd name="connsiteX66" fmla="*/ 102345 w 672043"/>
              <a:gd name="connsiteY66" fmla="*/ 297674 h 538940"/>
              <a:gd name="connsiteX67" fmla="*/ 88889 w 672043"/>
              <a:gd name="connsiteY67" fmla="*/ 276748 h 53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2043" h="538940">
                <a:moveTo>
                  <a:pt x="378053" y="538940"/>
                </a:moveTo>
                <a:cubicBezTo>
                  <a:pt x="372098" y="538934"/>
                  <a:pt x="366393" y="536557"/>
                  <a:pt x="362196" y="532330"/>
                </a:cubicBezTo>
                <a:lnTo>
                  <a:pt x="142211" y="311693"/>
                </a:lnTo>
                <a:lnTo>
                  <a:pt x="120455" y="287507"/>
                </a:lnTo>
                <a:cubicBezTo>
                  <a:pt x="96760" y="255855"/>
                  <a:pt x="83958" y="217380"/>
                  <a:pt x="83969" y="177841"/>
                </a:cubicBezTo>
                <a:cubicBezTo>
                  <a:pt x="83675" y="131212"/>
                  <a:pt x="101446" y="86279"/>
                  <a:pt x="133556" y="52466"/>
                </a:cubicBezTo>
                <a:cubicBezTo>
                  <a:pt x="196020" y="-14314"/>
                  <a:pt x="300794" y="-17812"/>
                  <a:pt x="367572" y="44653"/>
                </a:cubicBezTo>
                <a:cubicBezTo>
                  <a:pt x="370264" y="47169"/>
                  <a:pt x="372869" y="49775"/>
                  <a:pt x="375385" y="52466"/>
                </a:cubicBezTo>
                <a:cubicBezTo>
                  <a:pt x="376274" y="53384"/>
                  <a:pt x="377134" y="54303"/>
                  <a:pt x="377994" y="55252"/>
                </a:cubicBezTo>
                <a:lnTo>
                  <a:pt x="380572" y="52495"/>
                </a:lnTo>
                <a:cubicBezTo>
                  <a:pt x="443029" y="-14292"/>
                  <a:pt x="547799" y="-17804"/>
                  <a:pt x="614589" y="44651"/>
                </a:cubicBezTo>
                <a:cubicBezTo>
                  <a:pt x="617289" y="47178"/>
                  <a:pt x="619906" y="49794"/>
                  <a:pt x="622431" y="52495"/>
                </a:cubicBezTo>
                <a:cubicBezTo>
                  <a:pt x="685922" y="120211"/>
                  <a:pt x="688809" y="224686"/>
                  <a:pt x="629159" y="295807"/>
                </a:cubicBezTo>
                <a:lnTo>
                  <a:pt x="622372" y="303335"/>
                </a:lnTo>
                <a:lnTo>
                  <a:pt x="615081" y="310656"/>
                </a:lnTo>
                <a:lnTo>
                  <a:pt x="393791" y="532568"/>
                </a:lnTo>
                <a:cubicBezTo>
                  <a:pt x="389591" y="536684"/>
                  <a:pt x="383933" y="538976"/>
                  <a:pt x="378053" y="538940"/>
                </a:cubicBezTo>
                <a:close/>
                <a:moveTo>
                  <a:pt x="157594" y="297496"/>
                </a:moveTo>
                <a:lnTo>
                  <a:pt x="377075" y="517600"/>
                </a:lnTo>
                <a:cubicBezTo>
                  <a:pt x="377608" y="518130"/>
                  <a:pt x="378468" y="518130"/>
                  <a:pt x="379001" y="517600"/>
                </a:cubicBezTo>
                <a:lnTo>
                  <a:pt x="599875" y="296073"/>
                </a:lnTo>
                <a:lnTo>
                  <a:pt x="614251" y="280839"/>
                </a:lnTo>
                <a:cubicBezTo>
                  <a:pt x="665936" y="217828"/>
                  <a:pt x="662969" y="126286"/>
                  <a:pt x="607315" y="66752"/>
                </a:cubicBezTo>
                <a:cubicBezTo>
                  <a:pt x="552778" y="8337"/>
                  <a:pt x="461213" y="5194"/>
                  <a:pt x="402799" y="59731"/>
                </a:cubicBezTo>
                <a:cubicBezTo>
                  <a:pt x="400377" y="61990"/>
                  <a:pt x="398036" y="64332"/>
                  <a:pt x="395777" y="66752"/>
                </a:cubicBezTo>
                <a:cubicBezTo>
                  <a:pt x="392458" y="70220"/>
                  <a:pt x="389257" y="73925"/>
                  <a:pt x="386233" y="77748"/>
                </a:cubicBezTo>
                <a:lnTo>
                  <a:pt x="378023" y="88152"/>
                </a:lnTo>
                <a:lnTo>
                  <a:pt x="369813" y="77719"/>
                </a:lnTo>
                <a:cubicBezTo>
                  <a:pt x="366849" y="73895"/>
                  <a:pt x="363589" y="70220"/>
                  <a:pt x="360269" y="66722"/>
                </a:cubicBezTo>
                <a:cubicBezTo>
                  <a:pt x="305723" y="8316"/>
                  <a:pt x="214158" y="5186"/>
                  <a:pt x="155751" y="59732"/>
                </a:cubicBezTo>
                <a:cubicBezTo>
                  <a:pt x="153342" y="61982"/>
                  <a:pt x="151011" y="64313"/>
                  <a:pt x="148761" y="66722"/>
                </a:cubicBezTo>
                <a:cubicBezTo>
                  <a:pt x="120362" y="96647"/>
                  <a:pt x="104661" y="136411"/>
                  <a:pt x="104954" y="177663"/>
                </a:cubicBezTo>
                <a:cubicBezTo>
                  <a:pt x="104913" y="212537"/>
                  <a:pt x="116117" y="246495"/>
                  <a:pt x="136905" y="274496"/>
                </a:cubicBezTo>
                <a:close/>
                <a:moveTo>
                  <a:pt x="262518" y="297674"/>
                </a:moveTo>
                <a:lnTo>
                  <a:pt x="187085" y="297674"/>
                </a:lnTo>
                <a:lnTo>
                  <a:pt x="172680" y="283239"/>
                </a:lnTo>
                <a:lnTo>
                  <a:pt x="166752" y="276748"/>
                </a:lnTo>
                <a:lnTo>
                  <a:pt x="254456" y="276748"/>
                </a:lnTo>
                <a:lnTo>
                  <a:pt x="298293" y="117613"/>
                </a:lnTo>
                <a:cubicBezTo>
                  <a:pt x="299555" y="113076"/>
                  <a:pt x="303690" y="109937"/>
                  <a:pt x="308400" y="109937"/>
                </a:cubicBezTo>
                <a:lnTo>
                  <a:pt x="308400" y="109937"/>
                </a:lnTo>
                <a:cubicBezTo>
                  <a:pt x="313124" y="109968"/>
                  <a:pt x="317244" y="113163"/>
                  <a:pt x="318448" y="117732"/>
                </a:cubicBezTo>
                <a:lnTo>
                  <a:pt x="379950" y="350462"/>
                </a:lnTo>
                <a:lnTo>
                  <a:pt x="440563" y="219751"/>
                </a:lnTo>
                <a:cubicBezTo>
                  <a:pt x="442978" y="214502"/>
                  <a:pt x="449194" y="212205"/>
                  <a:pt x="454443" y="214624"/>
                </a:cubicBezTo>
                <a:cubicBezTo>
                  <a:pt x="456574" y="215605"/>
                  <a:pt x="458317" y="217276"/>
                  <a:pt x="459384" y="219366"/>
                </a:cubicBezTo>
                <a:lnTo>
                  <a:pt x="489023" y="277311"/>
                </a:lnTo>
                <a:lnTo>
                  <a:pt x="535498" y="276748"/>
                </a:lnTo>
                <a:lnTo>
                  <a:pt x="535646" y="276748"/>
                </a:lnTo>
                <a:cubicBezTo>
                  <a:pt x="541426" y="276748"/>
                  <a:pt x="546109" y="281431"/>
                  <a:pt x="546109" y="287211"/>
                </a:cubicBezTo>
                <a:cubicBezTo>
                  <a:pt x="546109" y="292991"/>
                  <a:pt x="541426" y="297674"/>
                  <a:pt x="535646" y="297674"/>
                </a:cubicBezTo>
                <a:lnTo>
                  <a:pt x="482651" y="298326"/>
                </a:lnTo>
                <a:lnTo>
                  <a:pt x="482651" y="298326"/>
                </a:lnTo>
                <a:cubicBezTo>
                  <a:pt x="478724" y="298338"/>
                  <a:pt x="475122" y="296136"/>
                  <a:pt x="473344" y="292635"/>
                </a:cubicBezTo>
                <a:lnTo>
                  <a:pt x="450522" y="248176"/>
                </a:lnTo>
                <a:lnTo>
                  <a:pt x="386856" y="385615"/>
                </a:lnTo>
                <a:cubicBezTo>
                  <a:pt x="385154" y="389319"/>
                  <a:pt x="381450" y="391694"/>
                  <a:pt x="377371" y="391691"/>
                </a:cubicBezTo>
                <a:lnTo>
                  <a:pt x="376452" y="391691"/>
                </a:lnTo>
                <a:cubicBezTo>
                  <a:pt x="372054" y="391305"/>
                  <a:pt x="368375" y="388196"/>
                  <a:pt x="367264" y="383925"/>
                </a:cubicBezTo>
                <a:lnTo>
                  <a:pt x="308252" y="160620"/>
                </a:lnTo>
                <a:lnTo>
                  <a:pt x="272684" y="290027"/>
                </a:lnTo>
                <a:cubicBezTo>
                  <a:pt x="271421" y="294585"/>
                  <a:pt x="267248" y="297724"/>
                  <a:pt x="262518" y="297674"/>
                </a:cubicBezTo>
                <a:close/>
                <a:moveTo>
                  <a:pt x="88889" y="276748"/>
                </a:moveTo>
                <a:lnTo>
                  <a:pt x="10463" y="276748"/>
                </a:lnTo>
                <a:cubicBezTo>
                  <a:pt x="4684" y="276748"/>
                  <a:pt x="0" y="281431"/>
                  <a:pt x="0" y="287211"/>
                </a:cubicBezTo>
                <a:cubicBezTo>
                  <a:pt x="0" y="292991"/>
                  <a:pt x="4684" y="297674"/>
                  <a:pt x="10463" y="297674"/>
                </a:cubicBezTo>
                <a:lnTo>
                  <a:pt x="102345" y="297674"/>
                </a:lnTo>
                <a:cubicBezTo>
                  <a:pt x="97424" y="290990"/>
                  <a:pt x="92930" y="284001"/>
                  <a:pt x="88889" y="276748"/>
                </a:cubicBez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Graphic 44" descr="Information Point icon">
            <a:extLst>
              <a:ext uri="{FF2B5EF4-FFF2-40B4-BE49-F238E27FC236}">
                <a16:creationId xmlns:a16="http://schemas.microsoft.com/office/drawing/2014/main" id="{9316BA26-1DBD-9757-15E8-0909BAF7BD45}"/>
              </a:ext>
            </a:extLst>
          </p:cNvPr>
          <p:cNvSpPr>
            <a:spLocks noChangeAspect="1"/>
          </p:cNvSpPr>
          <p:nvPr/>
        </p:nvSpPr>
        <p:spPr>
          <a:xfrm>
            <a:off x="7319269" y="4824917"/>
            <a:ext cx="160225" cy="411940"/>
          </a:xfrm>
          <a:custGeom>
            <a:avLst/>
            <a:gdLst>
              <a:gd name="connsiteX0" fmla="*/ 124545 w 240021"/>
              <a:gd name="connsiteY0" fmla="*/ 144108 h 617095"/>
              <a:gd name="connsiteX1" fmla="*/ 196599 w 240021"/>
              <a:gd name="connsiteY1" fmla="*/ 72054 h 617095"/>
              <a:gd name="connsiteX2" fmla="*/ 124545 w 240021"/>
              <a:gd name="connsiteY2" fmla="*/ 0 h 617095"/>
              <a:gd name="connsiteX3" fmla="*/ 52492 w 240021"/>
              <a:gd name="connsiteY3" fmla="*/ 72054 h 617095"/>
              <a:gd name="connsiteX4" fmla="*/ 124545 w 240021"/>
              <a:gd name="connsiteY4" fmla="*/ 144108 h 617095"/>
              <a:gd name="connsiteX5" fmla="*/ 124545 w 240021"/>
              <a:gd name="connsiteY5" fmla="*/ 20926 h 617095"/>
              <a:gd name="connsiteX6" fmla="*/ 175674 w 240021"/>
              <a:gd name="connsiteY6" fmla="*/ 72054 h 617095"/>
              <a:gd name="connsiteX7" fmla="*/ 124545 w 240021"/>
              <a:gd name="connsiteY7" fmla="*/ 123182 h 617095"/>
              <a:gd name="connsiteX8" fmla="*/ 73417 w 240021"/>
              <a:gd name="connsiteY8" fmla="*/ 72054 h 617095"/>
              <a:gd name="connsiteX9" fmla="*/ 124545 w 240021"/>
              <a:gd name="connsiteY9" fmla="*/ 20896 h 617095"/>
              <a:gd name="connsiteX10" fmla="*/ 167938 w 240021"/>
              <a:gd name="connsiteY10" fmla="*/ 533186 h 617095"/>
              <a:gd name="connsiteX11" fmla="*/ 167938 w 240021"/>
              <a:gd name="connsiteY11" fmla="*/ 291150 h 617095"/>
              <a:gd name="connsiteX12" fmla="*/ 199445 w 240021"/>
              <a:gd name="connsiteY12" fmla="*/ 291150 h 617095"/>
              <a:gd name="connsiteX13" fmla="*/ 199445 w 240021"/>
              <a:gd name="connsiteY13" fmla="*/ 196688 h 617095"/>
              <a:gd name="connsiteX14" fmla="*/ 0 w 240021"/>
              <a:gd name="connsiteY14" fmla="*/ 196688 h 617095"/>
              <a:gd name="connsiteX15" fmla="*/ 0 w 240021"/>
              <a:gd name="connsiteY15" fmla="*/ 291150 h 617095"/>
              <a:gd name="connsiteX16" fmla="*/ 83999 w 240021"/>
              <a:gd name="connsiteY16" fmla="*/ 291150 h 617095"/>
              <a:gd name="connsiteX17" fmla="*/ 83999 w 240021"/>
              <a:gd name="connsiteY17" fmla="*/ 533186 h 617095"/>
              <a:gd name="connsiteX18" fmla="*/ 10137 w 240021"/>
              <a:gd name="connsiteY18" fmla="*/ 533186 h 617095"/>
              <a:gd name="connsiteX19" fmla="*/ 10137 w 240021"/>
              <a:gd name="connsiteY19" fmla="*/ 617096 h 617095"/>
              <a:gd name="connsiteX20" fmla="*/ 240021 w 240021"/>
              <a:gd name="connsiteY20" fmla="*/ 617096 h 617095"/>
              <a:gd name="connsiteX21" fmla="*/ 240021 w 240021"/>
              <a:gd name="connsiteY21" fmla="*/ 533186 h 617095"/>
              <a:gd name="connsiteX22" fmla="*/ 219096 w 240021"/>
              <a:gd name="connsiteY22" fmla="*/ 596170 h 617095"/>
              <a:gd name="connsiteX23" fmla="*/ 31062 w 240021"/>
              <a:gd name="connsiteY23" fmla="*/ 596170 h 617095"/>
              <a:gd name="connsiteX24" fmla="*/ 31062 w 240021"/>
              <a:gd name="connsiteY24" fmla="*/ 554112 h 617095"/>
              <a:gd name="connsiteX25" fmla="*/ 104924 w 240021"/>
              <a:gd name="connsiteY25" fmla="*/ 554112 h 617095"/>
              <a:gd name="connsiteX26" fmla="*/ 104924 w 240021"/>
              <a:gd name="connsiteY26" fmla="*/ 270194 h 617095"/>
              <a:gd name="connsiteX27" fmla="*/ 20926 w 240021"/>
              <a:gd name="connsiteY27" fmla="*/ 270194 h 617095"/>
              <a:gd name="connsiteX28" fmla="*/ 20926 w 240021"/>
              <a:gd name="connsiteY28" fmla="*/ 217614 h 617095"/>
              <a:gd name="connsiteX29" fmla="*/ 178519 w 240021"/>
              <a:gd name="connsiteY29" fmla="*/ 217614 h 617095"/>
              <a:gd name="connsiteX30" fmla="*/ 178519 w 240021"/>
              <a:gd name="connsiteY30" fmla="*/ 270194 h 617095"/>
              <a:gd name="connsiteX31" fmla="*/ 147012 w 240021"/>
              <a:gd name="connsiteY31" fmla="*/ 270194 h 617095"/>
              <a:gd name="connsiteX32" fmla="*/ 147012 w 240021"/>
              <a:gd name="connsiteY32" fmla="*/ 554112 h 617095"/>
              <a:gd name="connsiteX33" fmla="*/ 219096 w 240021"/>
              <a:gd name="connsiteY33" fmla="*/ 554112 h 6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40021" h="617095">
                <a:moveTo>
                  <a:pt x="124545" y="144108"/>
                </a:moveTo>
                <a:cubicBezTo>
                  <a:pt x="164340" y="144108"/>
                  <a:pt x="196599" y="111848"/>
                  <a:pt x="196599" y="72054"/>
                </a:cubicBezTo>
                <a:cubicBezTo>
                  <a:pt x="196599" y="32260"/>
                  <a:pt x="164340" y="0"/>
                  <a:pt x="124545" y="0"/>
                </a:cubicBezTo>
                <a:cubicBezTo>
                  <a:pt x="84751" y="0"/>
                  <a:pt x="52492" y="32260"/>
                  <a:pt x="52492" y="72054"/>
                </a:cubicBezTo>
                <a:cubicBezTo>
                  <a:pt x="52541" y="111828"/>
                  <a:pt x="84772" y="144059"/>
                  <a:pt x="124545" y="144108"/>
                </a:cubicBezTo>
                <a:close/>
                <a:moveTo>
                  <a:pt x="124545" y="20926"/>
                </a:moveTo>
                <a:cubicBezTo>
                  <a:pt x="152783" y="20926"/>
                  <a:pt x="175674" y="43816"/>
                  <a:pt x="175674" y="72054"/>
                </a:cubicBezTo>
                <a:cubicBezTo>
                  <a:pt x="175674" y="100291"/>
                  <a:pt x="152783" y="123182"/>
                  <a:pt x="124545" y="123182"/>
                </a:cubicBezTo>
                <a:cubicBezTo>
                  <a:pt x="96308" y="123182"/>
                  <a:pt x="73417" y="100291"/>
                  <a:pt x="73417" y="72054"/>
                </a:cubicBezTo>
                <a:cubicBezTo>
                  <a:pt x="73434" y="43818"/>
                  <a:pt x="96310" y="20929"/>
                  <a:pt x="124545" y="20896"/>
                </a:cubicBezTo>
                <a:close/>
                <a:moveTo>
                  <a:pt x="167938" y="533186"/>
                </a:moveTo>
                <a:lnTo>
                  <a:pt x="167938" y="291150"/>
                </a:lnTo>
                <a:lnTo>
                  <a:pt x="199445" y="291150"/>
                </a:lnTo>
                <a:lnTo>
                  <a:pt x="199445" y="196688"/>
                </a:lnTo>
                <a:lnTo>
                  <a:pt x="0" y="196688"/>
                </a:lnTo>
                <a:lnTo>
                  <a:pt x="0" y="291150"/>
                </a:lnTo>
                <a:lnTo>
                  <a:pt x="83999" y="291150"/>
                </a:lnTo>
                <a:lnTo>
                  <a:pt x="83999" y="533186"/>
                </a:lnTo>
                <a:lnTo>
                  <a:pt x="10137" y="533186"/>
                </a:lnTo>
                <a:lnTo>
                  <a:pt x="10137" y="617096"/>
                </a:lnTo>
                <a:lnTo>
                  <a:pt x="240021" y="617096"/>
                </a:lnTo>
                <a:lnTo>
                  <a:pt x="240021" y="533186"/>
                </a:lnTo>
                <a:close/>
                <a:moveTo>
                  <a:pt x="219096" y="596170"/>
                </a:moveTo>
                <a:lnTo>
                  <a:pt x="31062" y="596170"/>
                </a:lnTo>
                <a:lnTo>
                  <a:pt x="31062" y="554112"/>
                </a:lnTo>
                <a:lnTo>
                  <a:pt x="104924" y="554112"/>
                </a:lnTo>
                <a:lnTo>
                  <a:pt x="104924" y="270194"/>
                </a:lnTo>
                <a:lnTo>
                  <a:pt x="20926" y="270194"/>
                </a:lnTo>
                <a:lnTo>
                  <a:pt x="20926" y="217614"/>
                </a:lnTo>
                <a:lnTo>
                  <a:pt x="178519" y="217614"/>
                </a:lnTo>
                <a:lnTo>
                  <a:pt x="178519" y="270194"/>
                </a:lnTo>
                <a:lnTo>
                  <a:pt x="147012" y="270194"/>
                </a:lnTo>
                <a:lnTo>
                  <a:pt x="147012" y="554112"/>
                </a:lnTo>
                <a:lnTo>
                  <a:pt x="219096" y="554112"/>
                </a:lnTo>
                <a:close/>
              </a:path>
            </a:pathLst>
          </a:custGeom>
          <a:solidFill>
            <a:schemeClr val="accent6"/>
          </a:solidFill>
          <a:ln w="29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Content Placeholder 1">
            <a:extLst>
              <a:ext uri="{FF2B5EF4-FFF2-40B4-BE49-F238E27FC236}">
                <a16:creationId xmlns:a16="http://schemas.microsoft.com/office/drawing/2014/main" id="{94008EE5-06AA-2899-8F61-9B3B1BF9EF5D}"/>
              </a:ext>
            </a:extLst>
          </p:cNvPr>
          <p:cNvSpPr>
            <a:spLocks noGrp="1"/>
          </p:cNvSpPr>
          <p:nvPr>
            <p:ph idx="1"/>
          </p:nvPr>
        </p:nvSpPr>
        <p:spPr>
          <a:xfrm>
            <a:off x="8463016" y="661134"/>
            <a:ext cx="3421678" cy="3510921"/>
          </a:xfrm>
        </p:spPr>
        <p:txBody>
          <a:bodyPr>
            <a:noAutofit/>
          </a:bodyPr>
          <a:lstStyle/>
          <a:p>
            <a:pPr marL="0" indent="0">
              <a:buNone/>
            </a:pPr>
            <a:r>
              <a:rPr lang="en-GB" sz="2400" b="1" noProof="0" dirty="0"/>
              <a:t>Selecting an icon  </a:t>
            </a:r>
          </a:p>
          <a:p>
            <a:pPr marL="0" indent="0">
              <a:buNone/>
            </a:pPr>
            <a:r>
              <a:rPr lang="en-GB" sz="2000" noProof="0" dirty="0"/>
              <a:t>To use a university icon, </a:t>
            </a:r>
            <a:br>
              <a:rPr lang="en-GB" sz="2000" noProof="0" dirty="0"/>
            </a:br>
            <a:r>
              <a:rPr lang="en-GB" sz="2000" noProof="0" dirty="0"/>
              <a:t>copy and then paste your choice into the slide you wish to add it to. For a wider library of global icons, go to Insert, then icons and select your choice – format the icon using the guidance below.</a:t>
            </a:r>
          </a:p>
          <a:p>
            <a:pPr marL="0" indent="0">
              <a:buNone/>
            </a:pPr>
            <a:r>
              <a:rPr lang="en-GB" sz="2400" b="1" noProof="0" dirty="0"/>
              <a:t>Formatting an icon </a:t>
            </a:r>
          </a:p>
          <a:p>
            <a:pPr marL="0" indent="0">
              <a:buNone/>
            </a:pPr>
            <a:r>
              <a:rPr lang="en-GB" sz="2000" noProof="0" dirty="0"/>
              <a:t>To edit icon colour, click on the icon in its new location, go to shape fill in the Home tab (or right click icon to see the same option) keep to the Theme Colours (university palette) and ensure high contrast for accessibility.</a:t>
            </a:r>
          </a:p>
        </p:txBody>
      </p:sp>
      <p:sp>
        <p:nvSpPr>
          <p:cNvPr id="3" name="Slide Number Placeholder 2">
            <a:extLst>
              <a:ext uri="{FF2B5EF4-FFF2-40B4-BE49-F238E27FC236}">
                <a16:creationId xmlns:a16="http://schemas.microsoft.com/office/drawing/2014/main" id="{6FBF17BE-01C5-763E-5E3F-22E2B0ED8CC3}"/>
              </a:ext>
            </a:extLst>
          </p:cNvPr>
          <p:cNvSpPr>
            <a:spLocks noGrp="1"/>
          </p:cNvSpPr>
          <p:nvPr>
            <p:ph type="sldNum" sz="quarter" idx="4"/>
          </p:nvPr>
        </p:nvSpPr>
        <p:spPr/>
        <p:txBody>
          <a:bodyPr/>
          <a:lstStyle/>
          <a:p>
            <a:fld id="{820EACED-CA5D-B048-836B-BF30EF0E914A}" type="slidenum">
              <a:rPr lang="en-GB" noProof="0" smtClean="0"/>
              <a:pPr/>
              <a:t>44</a:t>
            </a:fld>
            <a:endParaRPr lang="en-GB" noProof="0" dirty="0"/>
          </a:p>
        </p:txBody>
      </p:sp>
    </p:spTree>
    <p:extLst>
      <p:ext uri="{BB962C8B-B14F-4D97-AF65-F5344CB8AC3E}">
        <p14:creationId xmlns:p14="http://schemas.microsoft.com/office/powerpoint/2010/main" val="1799899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D44C3C-80CF-5DEE-D9B3-B30D9F8A4908}"/>
              </a:ext>
            </a:extLst>
          </p:cNvPr>
          <p:cNvSpPr>
            <a:spLocks noGrp="1"/>
          </p:cNvSpPr>
          <p:nvPr>
            <p:ph type="title"/>
          </p:nvPr>
        </p:nvSpPr>
        <p:spPr>
          <a:xfrm>
            <a:off x="1774824" y="458788"/>
            <a:ext cx="9991726" cy="900000"/>
          </a:xfrm>
        </p:spPr>
        <p:txBody>
          <a:bodyPr/>
          <a:lstStyle/>
          <a:p>
            <a:r>
              <a:rPr lang="en-GB" noProof="0" dirty="0"/>
              <a:t>Elements – map</a:t>
            </a:r>
          </a:p>
        </p:txBody>
      </p:sp>
      <p:grpSp>
        <p:nvGrpSpPr>
          <p:cNvPr id="4" name="Content Placeholder 9" descr="A map of the world split by countries. Update this to a decription of your edited map in your final presentation.">
            <a:extLst>
              <a:ext uri="{FF2B5EF4-FFF2-40B4-BE49-F238E27FC236}">
                <a16:creationId xmlns:a16="http://schemas.microsoft.com/office/drawing/2014/main" id="{39114BA6-E94F-0B05-C794-8CF045728CEF}"/>
              </a:ext>
            </a:extLst>
          </p:cNvPr>
          <p:cNvGrpSpPr/>
          <p:nvPr/>
        </p:nvGrpSpPr>
        <p:grpSpPr>
          <a:xfrm>
            <a:off x="1421515" y="1808163"/>
            <a:ext cx="9348970" cy="4570011"/>
            <a:chOff x="2629573" y="2317199"/>
            <a:chExt cx="6955846" cy="3400192"/>
          </a:xfrm>
          <a:solidFill>
            <a:schemeClr val="accent2"/>
          </a:solidFill>
        </p:grpSpPr>
        <p:grpSp>
          <p:nvGrpSpPr>
            <p:cNvPr id="5" name="Content Placeholder 9">
              <a:extLst>
                <a:ext uri="{FF2B5EF4-FFF2-40B4-BE49-F238E27FC236}">
                  <a16:creationId xmlns:a16="http://schemas.microsoft.com/office/drawing/2014/main" id="{A30105AF-7F27-2B5E-510E-C7308004E928}"/>
                </a:ext>
              </a:extLst>
            </p:cNvPr>
            <p:cNvGrpSpPr/>
            <p:nvPr/>
          </p:nvGrpSpPr>
          <p:grpSpPr>
            <a:xfrm>
              <a:off x="2629573" y="2821211"/>
              <a:ext cx="6955846" cy="1431304"/>
              <a:chOff x="2629573" y="2821211"/>
              <a:chExt cx="6955846" cy="1431304"/>
            </a:xfrm>
            <a:grpFill/>
          </p:grpSpPr>
          <p:sp>
            <p:nvSpPr>
              <p:cNvPr id="1134" name="Freeform 1133">
                <a:extLst>
                  <a:ext uri="{FF2B5EF4-FFF2-40B4-BE49-F238E27FC236}">
                    <a16:creationId xmlns:a16="http://schemas.microsoft.com/office/drawing/2014/main" id="{D7DA1401-BA0F-3A7D-EDBE-2A4A6D177EB9}"/>
                  </a:ext>
                </a:extLst>
              </p:cNvPr>
              <p:cNvSpPr/>
              <p:nvPr/>
            </p:nvSpPr>
            <p:spPr>
              <a:xfrm>
                <a:off x="2629573" y="2821211"/>
                <a:ext cx="734687" cy="550598"/>
              </a:xfrm>
              <a:custGeom>
                <a:avLst/>
                <a:gdLst>
                  <a:gd name="connsiteX0" fmla="*/ 734542 w 734687"/>
                  <a:gd name="connsiteY0" fmla="*/ 479527 h 550598"/>
                  <a:gd name="connsiteX1" fmla="*/ 734022 w 734687"/>
                  <a:gd name="connsiteY1" fmla="*/ 476925 h 550598"/>
                  <a:gd name="connsiteX2" fmla="*/ 727778 w 734687"/>
                  <a:gd name="connsiteY2" fmla="*/ 471202 h 550598"/>
                  <a:gd name="connsiteX3" fmla="*/ 721013 w 734687"/>
                  <a:gd name="connsiteY3" fmla="*/ 467559 h 550598"/>
                  <a:gd name="connsiteX4" fmla="*/ 714249 w 734687"/>
                  <a:gd name="connsiteY4" fmla="*/ 464957 h 550598"/>
                  <a:gd name="connsiteX5" fmla="*/ 700719 w 734687"/>
                  <a:gd name="connsiteY5" fmla="*/ 460274 h 550598"/>
                  <a:gd name="connsiteX6" fmla="*/ 699679 w 734687"/>
                  <a:gd name="connsiteY6" fmla="*/ 459234 h 550598"/>
                  <a:gd name="connsiteX7" fmla="*/ 691353 w 734687"/>
                  <a:gd name="connsiteY7" fmla="*/ 448306 h 550598"/>
                  <a:gd name="connsiteX8" fmla="*/ 691874 w 734687"/>
                  <a:gd name="connsiteY8" fmla="*/ 444144 h 550598"/>
                  <a:gd name="connsiteX9" fmla="*/ 685629 w 734687"/>
                  <a:gd name="connsiteY9" fmla="*/ 434257 h 550598"/>
                  <a:gd name="connsiteX10" fmla="*/ 672621 w 734687"/>
                  <a:gd name="connsiteY10" fmla="*/ 415004 h 550598"/>
                  <a:gd name="connsiteX11" fmla="*/ 669499 w 734687"/>
                  <a:gd name="connsiteY11" fmla="*/ 409801 h 550598"/>
                  <a:gd name="connsiteX12" fmla="*/ 660653 w 734687"/>
                  <a:gd name="connsiteY12" fmla="*/ 403036 h 550598"/>
                  <a:gd name="connsiteX13" fmla="*/ 651287 w 734687"/>
                  <a:gd name="connsiteY13" fmla="*/ 394190 h 550598"/>
                  <a:gd name="connsiteX14" fmla="*/ 645042 w 734687"/>
                  <a:gd name="connsiteY14" fmla="*/ 387946 h 550598"/>
                  <a:gd name="connsiteX15" fmla="*/ 638798 w 734687"/>
                  <a:gd name="connsiteY15" fmla="*/ 383783 h 550598"/>
                  <a:gd name="connsiteX16" fmla="*/ 630993 w 734687"/>
                  <a:gd name="connsiteY16" fmla="*/ 372856 h 550598"/>
                  <a:gd name="connsiteX17" fmla="*/ 623708 w 734687"/>
                  <a:gd name="connsiteY17" fmla="*/ 372336 h 550598"/>
                  <a:gd name="connsiteX18" fmla="*/ 619025 w 734687"/>
                  <a:gd name="connsiteY18" fmla="*/ 373897 h 550598"/>
                  <a:gd name="connsiteX19" fmla="*/ 613822 w 734687"/>
                  <a:gd name="connsiteY19" fmla="*/ 375458 h 550598"/>
                  <a:gd name="connsiteX20" fmla="*/ 613822 w 734687"/>
                  <a:gd name="connsiteY20" fmla="*/ 377019 h 550598"/>
                  <a:gd name="connsiteX21" fmla="*/ 612260 w 734687"/>
                  <a:gd name="connsiteY21" fmla="*/ 380141 h 550598"/>
                  <a:gd name="connsiteX22" fmla="*/ 610699 w 734687"/>
                  <a:gd name="connsiteY22" fmla="*/ 381182 h 550598"/>
                  <a:gd name="connsiteX23" fmla="*/ 610699 w 734687"/>
                  <a:gd name="connsiteY23" fmla="*/ 385344 h 550598"/>
                  <a:gd name="connsiteX24" fmla="*/ 603415 w 734687"/>
                  <a:gd name="connsiteY24" fmla="*/ 389507 h 550598"/>
                  <a:gd name="connsiteX25" fmla="*/ 593008 w 734687"/>
                  <a:gd name="connsiteY25" fmla="*/ 394711 h 550598"/>
                  <a:gd name="connsiteX26" fmla="*/ 591447 w 734687"/>
                  <a:gd name="connsiteY26" fmla="*/ 395751 h 550598"/>
                  <a:gd name="connsiteX27" fmla="*/ 590926 w 734687"/>
                  <a:gd name="connsiteY27" fmla="*/ 394711 h 550598"/>
                  <a:gd name="connsiteX28" fmla="*/ 590406 w 734687"/>
                  <a:gd name="connsiteY28" fmla="*/ 392109 h 550598"/>
                  <a:gd name="connsiteX29" fmla="*/ 586763 w 734687"/>
                  <a:gd name="connsiteY29" fmla="*/ 385344 h 550598"/>
                  <a:gd name="connsiteX30" fmla="*/ 560226 w 734687"/>
                  <a:gd name="connsiteY30" fmla="*/ 364530 h 550598"/>
                  <a:gd name="connsiteX31" fmla="*/ 558665 w 734687"/>
                  <a:gd name="connsiteY31" fmla="*/ 360888 h 550598"/>
                  <a:gd name="connsiteX32" fmla="*/ 559705 w 734687"/>
                  <a:gd name="connsiteY32" fmla="*/ 356725 h 550598"/>
                  <a:gd name="connsiteX33" fmla="*/ 558665 w 734687"/>
                  <a:gd name="connsiteY33" fmla="*/ 355164 h 550598"/>
                  <a:gd name="connsiteX34" fmla="*/ 551380 w 734687"/>
                  <a:gd name="connsiteY34" fmla="*/ 355164 h 550598"/>
                  <a:gd name="connsiteX35" fmla="*/ 543575 w 734687"/>
                  <a:gd name="connsiteY35" fmla="*/ 358807 h 550598"/>
                  <a:gd name="connsiteX36" fmla="*/ 542014 w 734687"/>
                  <a:gd name="connsiteY36" fmla="*/ 359847 h 550598"/>
                  <a:gd name="connsiteX37" fmla="*/ 524842 w 734687"/>
                  <a:gd name="connsiteY37" fmla="*/ 356725 h 550598"/>
                  <a:gd name="connsiteX38" fmla="*/ 523281 w 734687"/>
                  <a:gd name="connsiteY38" fmla="*/ 351522 h 550598"/>
                  <a:gd name="connsiteX39" fmla="*/ 523281 w 734687"/>
                  <a:gd name="connsiteY39" fmla="*/ 62209 h 550598"/>
                  <a:gd name="connsiteX40" fmla="*/ 516517 w 734687"/>
                  <a:gd name="connsiteY40" fmla="*/ 60127 h 550598"/>
                  <a:gd name="connsiteX41" fmla="*/ 491020 w 734687"/>
                  <a:gd name="connsiteY41" fmla="*/ 50761 h 550598"/>
                  <a:gd name="connsiteX42" fmla="*/ 481133 w 734687"/>
                  <a:gd name="connsiteY42" fmla="*/ 50241 h 550598"/>
                  <a:gd name="connsiteX43" fmla="*/ 472287 w 734687"/>
                  <a:gd name="connsiteY43" fmla="*/ 49200 h 550598"/>
                  <a:gd name="connsiteX44" fmla="*/ 465523 w 734687"/>
                  <a:gd name="connsiteY44" fmla="*/ 49720 h 550598"/>
                  <a:gd name="connsiteX45" fmla="*/ 461880 w 734687"/>
                  <a:gd name="connsiteY45" fmla="*/ 50761 h 550598"/>
                  <a:gd name="connsiteX46" fmla="*/ 453034 w 734687"/>
                  <a:gd name="connsiteY46" fmla="*/ 50761 h 550598"/>
                  <a:gd name="connsiteX47" fmla="*/ 439505 w 734687"/>
                  <a:gd name="connsiteY47" fmla="*/ 50241 h 550598"/>
                  <a:gd name="connsiteX48" fmla="*/ 427017 w 734687"/>
                  <a:gd name="connsiteY48" fmla="*/ 45037 h 550598"/>
                  <a:gd name="connsiteX49" fmla="*/ 409845 w 734687"/>
                  <a:gd name="connsiteY49" fmla="*/ 44517 h 550598"/>
                  <a:gd name="connsiteX50" fmla="*/ 382787 w 734687"/>
                  <a:gd name="connsiteY50" fmla="*/ 40874 h 550598"/>
                  <a:gd name="connsiteX51" fmla="*/ 344802 w 734687"/>
                  <a:gd name="connsiteY51" fmla="*/ 35151 h 550598"/>
                  <a:gd name="connsiteX52" fmla="*/ 334915 w 734687"/>
                  <a:gd name="connsiteY52" fmla="*/ 35151 h 550598"/>
                  <a:gd name="connsiteX53" fmla="*/ 326069 w 734687"/>
                  <a:gd name="connsiteY53" fmla="*/ 35671 h 550598"/>
                  <a:gd name="connsiteX54" fmla="*/ 324508 w 734687"/>
                  <a:gd name="connsiteY54" fmla="*/ 37232 h 550598"/>
                  <a:gd name="connsiteX55" fmla="*/ 314622 w 734687"/>
                  <a:gd name="connsiteY55" fmla="*/ 32549 h 550598"/>
                  <a:gd name="connsiteX56" fmla="*/ 314102 w 734687"/>
                  <a:gd name="connsiteY56" fmla="*/ 30988 h 550598"/>
                  <a:gd name="connsiteX57" fmla="*/ 303174 w 734687"/>
                  <a:gd name="connsiteY57" fmla="*/ 31508 h 550598"/>
                  <a:gd name="connsiteX58" fmla="*/ 303695 w 734687"/>
                  <a:gd name="connsiteY58" fmla="*/ 29947 h 550598"/>
                  <a:gd name="connsiteX59" fmla="*/ 306296 w 734687"/>
                  <a:gd name="connsiteY59" fmla="*/ 28386 h 550598"/>
                  <a:gd name="connsiteX60" fmla="*/ 302654 w 734687"/>
                  <a:gd name="connsiteY60" fmla="*/ 25264 h 550598"/>
                  <a:gd name="connsiteX61" fmla="*/ 306296 w 734687"/>
                  <a:gd name="connsiteY61" fmla="*/ 20581 h 550598"/>
                  <a:gd name="connsiteX62" fmla="*/ 279759 w 734687"/>
                  <a:gd name="connsiteY62" fmla="*/ 19020 h 550598"/>
                  <a:gd name="connsiteX63" fmla="*/ 272994 w 734687"/>
                  <a:gd name="connsiteY63" fmla="*/ 20061 h 550598"/>
                  <a:gd name="connsiteX64" fmla="*/ 265189 w 734687"/>
                  <a:gd name="connsiteY64" fmla="*/ 22142 h 550598"/>
                  <a:gd name="connsiteX65" fmla="*/ 260506 w 734687"/>
                  <a:gd name="connsiteY65" fmla="*/ 16938 h 550598"/>
                  <a:gd name="connsiteX66" fmla="*/ 257384 w 734687"/>
                  <a:gd name="connsiteY66" fmla="*/ 12776 h 550598"/>
                  <a:gd name="connsiteX67" fmla="*/ 252180 w 734687"/>
                  <a:gd name="connsiteY67" fmla="*/ 12776 h 550598"/>
                  <a:gd name="connsiteX68" fmla="*/ 250619 w 734687"/>
                  <a:gd name="connsiteY68" fmla="*/ 10694 h 550598"/>
                  <a:gd name="connsiteX69" fmla="*/ 249058 w 734687"/>
                  <a:gd name="connsiteY69" fmla="*/ 12776 h 550598"/>
                  <a:gd name="connsiteX70" fmla="*/ 249058 w 734687"/>
                  <a:gd name="connsiteY70" fmla="*/ 14857 h 550598"/>
                  <a:gd name="connsiteX71" fmla="*/ 243855 w 734687"/>
                  <a:gd name="connsiteY71" fmla="*/ 17459 h 550598"/>
                  <a:gd name="connsiteX72" fmla="*/ 240212 w 734687"/>
                  <a:gd name="connsiteY72" fmla="*/ 21622 h 550598"/>
                  <a:gd name="connsiteX73" fmla="*/ 236570 w 734687"/>
                  <a:gd name="connsiteY73" fmla="*/ 21101 h 550598"/>
                  <a:gd name="connsiteX74" fmla="*/ 234488 w 734687"/>
                  <a:gd name="connsiteY74" fmla="*/ 21101 h 550598"/>
                  <a:gd name="connsiteX75" fmla="*/ 236049 w 734687"/>
                  <a:gd name="connsiteY75" fmla="*/ 15377 h 550598"/>
                  <a:gd name="connsiteX76" fmla="*/ 241773 w 734687"/>
                  <a:gd name="connsiteY76" fmla="*/ 11735 h 550598"/>
                  <a:gd name="connsiteX77" fmla="*/ 239171 w 734687"/>
                  <a:gd name="connsiteY77" fmla="*/ 10174 h 550598"/>
                  <a:gd name="connsiteX78" fmla="*/ 223561 w 734687"/>
                  <a:gd name="connsiteY78" fmla="*/ 3930 h 550598"/>
                  <a:gd name="connsiteX79" fmla="*/ 225122 w 734687"/>
                  <a:gd name="connsiteY79" fmla="*/ 1848 h 550598"/>
                  <a:gd name="connsiteX80" fmla="*/ 224602 w 734687"/>
                  <a:gd name="connsiteY80" fmla="*/ 287 h 550598"/>
                  <a:gd name="connsiteX81" fmla="*/ 220439 w 734687"/>
                  <a:gd name="connsiteY81" fmla="*/ 3409 h 550598"/>
                  <a:gd name="connsiteX82" fmla="*/ 194422 w 734687"/>
                  <a:gd name="connsiteY82" fmla="*/ 21101 h 550598"/>
                  <a:gd name="connsiteX83" fmla="*/ 187657 w 734687"/>
                  <a:gd name="connsiteY83" fmla="*/ 21622 h 550598"/>
                  <a:gd name="connsiteX84" fmla="*/ 182974 w 734687"/>
                  <a:gd name="connsiteY84" fmla="*/ 22662 h 550598"/>
                  <a:gd name="connsiteX85" fmla="*/ 172567 w 734687"/>
                  <a:gd name="connsiteY85" fmla="*/ 22662 h 550598"/>
                  <a:gd name="connsiteX86" fmla="*/ 168925 w 734687"/>
                  <a:gd name="connsiteY86" fmla="*/ 22662 h 550598"/>
                  <a:gd name="connsiteX87" fmla="*/ 169965 w 734687"/>
                  <a:gd name="connsiteY87" fmla="*/ 20581 h 550598"/>
                  <a:gd name="connsiteX88" fmla="*/ 165282 w 734687"/>
                  <a:gd name="connsiteY88" fmla="*/ 21101 h 550598"/>
                  <a:gd name="connsiteX89" fmla="*/ 159558 w 734687"/>
                  <a:gd name="connsiteY89" fmla="*/ 25264 h 550598"/>
                  <a:gd name="connsiteX90" fmla="*/ 155916 w 734687"/>
                  <a:gd name="connsiteY90" fmla="*/ 28386 h 550598"/>
                  <a:gd name="connsiteX91" fmla="*/ 159558 w 734687"/>
                  <a:gd name="connsiteY91" fmla="*/ 30468 h 550598"/>
                  <a:gd name="connsiteX92" fmla="*/ 163201 w 734687"/>
                  <a:gd name="connsiteY92" fmla="*/ 32549 h 550598"/>
                  <a:gd name="connsiteX93" fmla="*/ 164241 w 734687"/>
                  <a:gd name="connsiteY93" fmla="*/ 33590 h 550598"/>
                  <a:gd name="connsiteX94" fmla="*/ 160079 w 734687"/>
                  <a:gd name="connsiteY94" fmla="*/ 35671 h 550598"/>
                  <a:gd name="connsiteX95" fmla="*/ 160599 w 734687"/>
                  <a:gd name="connsiteY95" fmla="*/ 40874 h 550598"/>
                  <a:gd name="connsiteX96" fmla="*/ 159558 w 734687"/>
                  <a:gd name="connsiteY96" fmla="*/ 41395 h 550598"/>
                  <a:gd name="connsiteX97" fmla="*/ 156957 w 734687"/>
                  <a:gd name="connsiteY97" fmla="*/ 38273 h 550598"/>
                  <a:gd name="connsiteX98" fmla="*/ 155916 w 734687"/>
                  <a:gd name="connsiteY98" fmla="*/ 36712 h 550598"/>
                  <a:gd name="connsiteX99" fmla="*/ 156436 w 734687"/>
                  <a:gd name="connsiteY99" fmla="*/ 33590 h 550598"/>
                  <a:gd name="connsiteX100" fmla="*/ 155916 w 734687"/>
                  <a:gd name="connsiteY100" fmla="*/ 32549 h 550598"/>
                  <a:gd name="connsiteX101" fmla="*/ 155916 w 734687"/>
                  <a:gd name="connsiteY101" fmla="*/ 30468 h 550598"/>
                  <a:gd name="connsiteX102" fmla="*/ 153314 w 734687"/>
                  <a:gd name="connsiteY102" fmla="*/ 30468 h 550598"/>
                  <a:gd name="connsiteX103" fmla="*/ 148631 w 734687"/>
                  <a:gd name="connsiteY103" fmla="*/ 33590 h 550598"/>
                  <a:gd name="connsiteX104" fmla="*/ 142907 w 734687"/>
                  <a:gd name="connsiteY104" fmla="*/ 35671 h 550598"/>
                  <a:gd name="connsiteX105" fmla="*/ 133021 w 734687"/>
                  <a:gd name="connsiteY105" fmla="*/ 40874 h 550598"/>
                  <a:gd name="connsiteX106" fmla="*/ 123654 w 734687"/>
                  <a:gd name="connsiteY106" fmla="*/ 42436 h 550598"/>
                  <a:gd name="connsiteX107" fmla="*/ 119492 w 734687"/>
                  <a:gd name="connsiteY107" fmla="*/ 43997 h 550598"/>
                  <a:gd name="connsiteX108" fmla="*/ 120532 w 734687"/>
                  <a:gd name="connsiteY108" fmla="*/ 42956 h 550598"/>
                  <a:gd name="connsiteX109" fmla="*/ 122093 w 734687"/>
                  <a:gd name="connsiteY109" fmla="*/ 40874 h 550598"/>
                  <a:gd name="connsiteX110" fmla="*/ 121053 w 734687"/>
                  <a:gd name="connsiteY110" fmla="*/ 39313 h 550598"/>
                  <a:gd name="connsiteX111" fmla="*/ 116890 w 734687"/>
                  <a:gd name="connsiteY111" fmla="*/ 40874 h 550598"/>
                  <a:gd name="connsiteX112" fmla="*/ 107524 w 734687"/>
                  <a:gd name="connsiteY112" fmla="*/ 50241 h 550598"/>
                  <a:gd name="connsiteX113" fmla="*/ 100759 w 734687"/>
                  <a:gd name="connsiteY113" fmla="*/ 57005 h 550598"/>
                  <a:gd name="connsiteX114" fmla="*/ 96596 w 734687"/>
                  <a:gd name="connsiteY114" fmla="*/ 64290 h 550598"/>
                  <a:gd name="connsiteX115" fmla="*/ 63814 w 734687"/>
                  <a:gd name="connsiteY115" fmla="*/ 87185 h 550598"/>
                  <a:gd name="connsiteX116" fmla="*/ 45602 w 734687"/>
                  <a:gd name="connsiteY116" fmla="*/ 87706 h 550598"/>
                  <a:gd name="connsiteX117" fmla="*/ 37797 w 734687"/>
                  <a:gd name="connsiteY117" fmla="*/ 90307 h 550598"/>
                  <a:gd name="connsiteX118" fmla="*/ 30512 w 734687"/>
                  <a:gd name="connsiteY118" fmla="*/ 104877 h 550598"/>
                  <a:gd name="connsiteX119" fmla="*/ 26349 w 734687"/>
                  <a:gd name="connsiteY119" fmla="*/ 104877 h 550598"/>
                  <a:gd name="connsiteX120" fmla="*/ 28431 w 734687"/>
                  <a:gd name="connsiteY120" fmla="*/ 105918 h 550598"/>
                  <a:gd name="connsiteX121" fmla="*/ 38838 w 734687"/>
                  <a:gd name="connsiteY121" fmla="*/ 109040 h 550598"/>
                  <a:gd name="connsiteX122" fmla="*/ 47684 w 734687"/>
                  <a:gd name="connsiteY122" fmla="*/ 113723 h 550598"/>
                  <a:gd name="connsiteX123" fmla="*/ 59131 w 734687"/>
                  <a:gd name="connsiteY123" fmla="*/ 119447 h 550598"/>
                  <a:gd name="connsiteX124" fmla="*/ 65376 w 734687"/>
                  <a:gd name="connsiteY124" fmla="*/ 123089 h 550598"/>
                  <a:gd name="connsiteX125" fmla="*/ 66416 w 734687"/>
                  <a:gd name="connsiteY125" fmla="*/ 122569 h 550598"/>
                  <a:gd name="connsiteX126" fmla="*/ 67977 w 734687"/>
                  <a:gd name="connsiteY126" fmla="*/ 123610 h 550598"/>
                  <a:gd name="connsiteX127" fmla="*/ 76823 w 734687"/>
                  <a:gd name="connsiteY127" fmla="*/ 129334 h 550598"/>
                  <a:gd name="connsiteX128" fmla="*/ 84628 w 734687"/>
                  <a:gd name="connsiteY128" fmla="*/ 142342 h 550598"/>
                  <a:gd name="connsiteX129" fmla="*/ 90352 w 734687"/>
                  <a:gd name="connsiteY129" fmla="*/ 147546 h 550598"/>
                  <a:gd name="connsiteX130" fmla="*/ 99198 w 734687"/>
                  <a:gd name="connsiteY130" fmla="*/ 149627 h 550598"/>
                  <a:gd name="connsiteX131" fmla="*/ 102841 w 734687"/>
                  <a:gd name="connsiteY131" fmla="*/ 149107 h 550598"/>
                  <a:gd name="connsiteX132" fmla="*/ 105963 w 734687"/>
                  <a:gd name="connsiteY132" fmla="*/ 149107 h 550598"/>
                  <a:gd name="connsiteX133" fmla="*/ 108564 w 734687"/>
                  <a:gd name="connsiteY133" fmla="*/ 149107 h 550598"/>
                  <a:gd name="connsiteX134" fmla="*/ 111166 w 734687"/>
                  <a:gd name="connsiteY134" fmla="*/ 146505 h 550598"/>
                  <a:gd name="connsiteX135" fmla="*/ 111686 w 734687"/>
                  <a:gd name="connsiteY135" fmla="*/ 149627 h 550598"/>
                  <a:gd name="connsiteX136" fmla="*/ 113768 w 734687"/>
                  <a:gd name="connsiteY136" fmla="*/ 148586 h 550598"/>
                  <a:gd name="connsiteX137" fmla="*/ 115329 w 734687"/>
                  <a:gd name="connsiteY137" fmla="*/ 149107 h 550598"/>
                  <a:gd name="connsiteX138" fmla="*/ 126777 w 734687"/>
                  <a:gd name="connsiteY138" fmla="*/ 150147 h 550598"/>
                  <a:gd name="connsiteX139" fmla="*/ 126777 w 734687"/>
                  <a:gd name="connsiteY139" fmla="*/ 151708 h 550598"/>
                  <a:gd name="connsiteX140" fmla="*/ 121053 w 734687"/>
                  <a:gd name="connsiteY140" fmla="*/ 158993 h 550598"/>
                  <a:gd name="connsiteX141" fmla="*/ 126777 w 734687"/>
                  <a:gd name="connsiteY141" fmla="*/ 163156 h 550598"/>
                  <a:gd name="connsiteX142" fmla="*/ 129378 w 734687"/>
                  <a:gd name="connsiteY142" fmla="*/ 164717 h 550598"/>
                  <a:gd name="connsiteX143" fmla="*/ 133541 w 734687"/>
                  <a:gd name="connsiteY143" fmla="*/ 163676 h 550598"/>
                  <a:gd name="connsiteX144" fmla="*/ 142387 w 734687"/>
                  <a:gd name="connsiteY144" fmla="*/ 162636 h 550598"/>
                  <a:gd name="connsiteX145" fmla="*/ 147070 w 734687"/>
                  <a:gd name="connsiteY145" fmla="*/ 163156 h 550598"/>
                  <a:gd name="connsiteX146" fmla="*/ 148631 w 734687"/>
                  <a:gd name="connsiteY146" fmla="*/ 162636 h 550598"/>
                  <a:gd name="connsiteX147" fmla="*/ 149672 w 734687"/>
                  <a:gd name="connsiteY147" fmla="*/ 162115 h 550598"/>
                  <a:gd name="connsiteX148" fmla="*/ 151753 w 734687"/>
                  <a:gd name="connsiteY148" fmla="*/ 163156 h 550598"/>
                  <a:gd name="connsiteX149" fmla="*/ 149672 w 734687"/>
                  <a:gd name="connsiteY149" fmla="*/ 170441 h 550598"/>
                  <a:gd name="connsiteX150" fmla="*/ 138744 w 734687"/>
                  <a:gd name="connsiteY150" fmla="*/ 167839 h 550598"/>
                  <a:gd name="connsiteX151" fmla="*/ 130939 w 734687"/>
                  <a:gd name="connsiteY151" fmla="*/ 165758 h 550598"/>
                  <a:gd name="connsiteX152" fmla="*/ 127817 w 734687"/>
                  <a:gd name="connsiteY152" fmla="*/ 165758 h 550598"/>
                  <a:gd name="connsiteX153" fmla="*/ 124695 w 734687"/>
                  <a:gd name="connsiteY153" fmla="*/ 165237 h 550598"/>
                  <a:gd name="connsiteX154" fmla="*/ 117410 w 734687"/>
                  <a:gd name="connsiteY154" fmla="*/ 160034 h 550598"/>
                  <a:gd name="connsiteX155" fmla="*/ 116890 w 734687"/>
                  <a:gd name="connsiteY155" fmla="*/ 158473 h 550598"/>
                  <a:gd name="connsiteX156" fmla="*/ 112727 w 734687"/>
                  <a:gd name="connsiteY156" fmla="*/ 154830 h 550598"/>
                  <a:gd name="connsiteX157" fmla="*/ 109085 w 734687"/>
                  <a:gd name="connsiteY157" fmla="*/ 154310 h 550598"/>
                  <a:gd name="connsiteX158" fmla="*/ 109605 w 734687"/>
                  <a:gd name="connsiteY158" fmla="*/ 160554 h 550598"/>
                  <a:gd name="connsiteX159" fmla="*/ 115329 w 734687"/>
                  <a:gd name="connsiteY159" fmla="*/ 163156 h 550598"/>
                  <a:gd name="connsiteX160" fmla="*/ 118451 w 734687"/>
                  <a:gd name="connsiteY160" fmla="*/ 166278 h 550598"/>
                  <a:gd name="connsiteX161" fmla="*/ 118971 w 734687"/>
                  <a:gd name="connsiteY161" fmla="*/ 170961 h 550598"/>
                  <a:gd name="connsiteX162" fmla="*/ 118451 w 734687"/>
                  <a:gd name="connsiteY162" fmla="*/ 174604 h 550598"/>
                  <a:gd name="connsiteX163" fmla="*/ 120532 w 734687"/>
                  <a:gd name="connsiteY163" fmla="*/ 172522 h 550598"/>
                  <a:gd name="connsiteX164" fmla="*/ 127817 w 734687"/>
                  <a:gd name="connsiteY164" fmla="*/ 171482 h 550598"/>
                  <a:gd name="connsiteX165" fmla="*/ 136663 w 734687"/>
                  <a:gd name="connsiteY165" fmla="*/ 177205 h 550598"/>
                  <a:gd name="connsiteX166" fmla="*/ 134582 w 734687"/>
                  <a:gd name="connsiteY166" fmla="*/ 178766 h 550598"/>
                  <a:gd name="connsiteX167" fmla="*/ 131980 w 734687"/>
                  <a:gd name="connsiteY167" fmla="*/ 177726 h 550598"/>
                  <a:gd name="connsiteX168" fmla="*/ 122614 w 734687"/>
                  <a:gd name="connsiteY168" fmla="*/ 180848 h 550598"/>
                  <a:gd name="connsiteX169" fmla="*/ 121573 w 734687"/>
                  <a:gd name="connsiteY169" fmla="*/ 182929 h 550598"/>
                  <a:gd name="connsiteX170" fmla="*/ 120532 w 734687"/>
                  <a:gd name="connsiteY170" fmla="*/ 184490 h 550598"/>
                  <a:gd name="connsiteX171" fmla="*/ 114808 w 734687"/>
                  <a:gd name="connsiteY171" fmla="*/ 184490 h 550598"/>
                  <a:gd name="connsiteX172" fmla="*/ 105442 w 734687"/>
                  <a:gd name="connsiteY172" fmla="*/ 183970 h 550598"/>
                  <a:gd name="connsiteX173" fmla="*/ 103361 w 734687"/>
                  <a:gd name="connsiteY173" fmla="*/ 184490 h 550598"/>
                  <a:gd name="connsiteX174" fmla="*/ 88271 w 734687"/>
                  <a:gd name="connsiteY174" fmla="*/ 181889 h 550598"/>
                  <a:gd name="connsiteX175" fmla="*/ 77864 w 734687"/>
                  <a:gd name="connsiteY175" fmla="*/ 178246 h 550598"/>
                  <a:gd name="connsiteX176" fmla="*/ 78384 w 734687"/>
                  <a:gd name="connsiteY176" fmla="*/ 177205 h 550598"/>
                  <a:gd name="connsiteX177" fmla="*/ 80986 w 734687"/>
                  <a:gd name="connsiteY177" fmla="*/ 172522 h 550598"/>
                  <a:gd name="connsiteX178" fmla="*/ 82027 w 734687"/>
                  <a:gd name="connsiteY178" fmla="*/ 169921 h 550598"/>
                  <a:gd name="connsiteX179" fmla="*/ 80466 w 734687"/>
                  <a:gd name="connsiteY179" fmla="*/ 166278 h 550598"/>
                  <a:gd name="connsiteX180" fmla="*/ 66937 w 734687"/>
                  <a:gd name="connsiteY180" fmla="*/ 166798 h 550598"/>
                  <a:gd name="connsiteX181" fmla="*/ 61733 w 734687"/>
                  <a:gd name="connsiteY181" fmla="*/ 168360 h 550598"/>
                  <a:gd name="connsiteX182" fmla="*/ 57570 w 734687"/>
                  <a:gd name="connsiteY182" fmla="*/ 170961 h 550598"/>
                  <a:gd name="connsiteX183" fmla="*/ 48204 w 734687"/>
                  <a:gd name="connsiteY183" fmla="*/ 172002 h 550598"/>
                  <a:gd name="connsiteX184" fmla="*/ 44041 w 734687"/>
                  <a:gd name="connsiteY184" fmla="*/ 177205 h 550598"/>
                  <a:gd name="connsiteX185" fmla="*/ 47163 w 734687"/>
                  <a:gd name="connsiteY185" fmla="*/ 180328 h 550598"/>
                  <a:gd name="connsiteX186" fmla="*/ 37277 w 734687"/>
                  <a:gd name="connsiteY186" fmla="*/ 180328 h 550598"/>
                  <a:gd name="connsiteX187" fmla="*/ 33114 w 734687"/>
                  <a:gd name="connsiteY187" fmla="*/ 179287 h 550598"/>
                  <a:gd name="connsiteX188" fmla="*/ 24268 w 734687"/>
                  <a:gd name="connsiteY188" fmla="*/ 183970 h 550598"/>
                  <a:gd name="connsiteX189" fmla="*/ 20105 w 734687"/>
                  <a:gd name="connsiteY189" fmla="*/ 186572 h 550598"/>
                  <a:gd name="connsiteX190" fmla="*/ 15422 w 734687"/>
                  <a:gd name="connsiteY190" fmla="*/ 188133 h 550598"/>
                  <a:gd name="connsiteX191" fmla="*/ 9178 w 734687"/>
                  <a:gd name="connsiteY191" fmla="*/ 190734 h 550598"/>
                  <a:gd name="connsiteX192" fmla="*/ 6056 w 734687"/>
                  <a:gd name="connsiteY192" fmla="*/ 193336 h 550598"/>
                  <a:gd name="connsiteX193" fmla="*/ 1373 w 734687"/>
                  <a:gd name="connsiteY193" fmla="*/ 194897 h 550598"/>
                  <a:gd name="connsiteX194" fmla="*/ 1373 w 734687"/>
                  <a:gd name="connsiteY194" fmla="*/ 197499 h 550598"/>
                  <a:gd name="connsiteX195" fmla="*/ 13861 w 734687"/>
                  <a:gd name="connsiteY195" fmla="*/ 202703 h 550598"/>
                  <a:gd name="connsiteX196" fmla="*/ 20626 w 734687"/>
                  <a:gd name="connsiteY196" fmla="*/ 204263 h 550598"/>
                  <a:gd name="connsiteX197" fmla="*/ 22707 w 734687"/>
                  <a:gd name="connsiteY197" fmla="*/ 204263 h 550598"/>
                  <a:gd name="connsiteX198" fmla="*/ 29472 w 734687"/>
                  <a:gd name="connsiteY198" fmla="*/ 205304 h 550598"/>
                  <a:gd name="connsiteX199" fmla="*/ 35716 w 734687"/>
                  <a:gd name="connsiteY199" fmla="*/ 206345 h 550598"/>
                  <a:gd name="connsiteX200" fmla="*/ 34675 w 734687"/>
                  <a:gd name="connsiteY200" fmla="*/ 207386 h 550598"/>
                  <a:gd name="connsiteX201" fmla="*/ 29472 w 734687"/>
                  <a:gd name="connsiteY201" fmla="*/ 208947 h 550598"/>
                  <a:gd name="connsiteX202" fmla="*/ 25309 w 734687"/>
                  <a:gd name="connsiteY202" fmla="*/ 212069 h 550598"/>
                  <a:gd name="connsiteX203" fmla="*/ 22707 w 734687"/>
                  <a:gd name="connsiteY203" fmla="*/ 212589 h 550598"/>
                  <a:gd name="connsiteX204" fmla="*/ 28431 w 734687"/>
                  <a:gd name="connsiteY204" fmla="*/ 217272 h 550598"/>
                  <a:gd name="connsiteX205" fmla="*/ 29992 w 734687"/>
                  <a:gd name="connsiteY205" fmla="*/ 219354 h 550598"/>
                  <a:gd name="connsiteX206" fmla="*/ 33114 w 734687"/>
                  <a:gd name="connsiteY206" fmla="*/ 226638 h 550598"/>
                  <a:gd name="connsiteX207" fmla="*/ 41440 w 734687"/>
                  <a:gd name="connsiteY207" fmla="*/ 229240 h 550598"/>
                  <a:gd name="connsiteX208" fmla="*/ 50285 w 734687"/>
                  <a:gd name="connsiteY208" fmla="*/ 231322 h 550598"/>
                  <a:gd name="connsiteX209" fmla="*/ 60172 w 734687"/>
                  <a:gd name="connsiteY209" fmla="*/ 232362 h 550598"/>
                  <a:gd name="connsiteX210" fmla="*/ 59652 w 734687"/>
                  <a:gd name="connsiteY210" fmla="*/ 231842 h 550598"/>
                  <a:gd name="connsiteX211" fmla="*/ 60172 w 734687"/>
                  <a:gd name="connsiteY211" fmla="*/ 230281 h 550598"/>
                  <a:gd name="connsiteX212" fmla="*/ 64335 w 734687"/>
                  <a:gd name="connsiteY212" fmla="*/ 230281 h 550598"/>
                  <a:gd name="connsiteX213" fmla="*/ 68498 w 734687"/>
                  <a:gd name="connsiteY213" fmla="*/ 228720 h 550598"/>
                  <a:gd name="connsiteX214" fmla="*/ 73701 w 734687"/>
                  <a:gd name="connsiteY214" fmla="*/ 228720 h 550598"/>
                  <a:gd name="connsiteX215" fmla="*/ 79425 w 734687"/>
                  <a:gd name="connsiteY215" fmla="*/ 228720 h 550598"/>
                  <a:gd name="connsiteX216" fmla="*/ 90352 w 734687"/>
                  <a:gd name="connsiteY216" fmla="*/ 231842 h 550598"/>
                  <a:gd name="connsiteX217" fmla="*/ 93474 w 734687"/>
                  <a:gd name="connsiteY217" fmla="*/ 232362 h 550598"/>
                  <a:gd name="connsiteX218" fmla="*/ 93474 w 734687"/>
                  <a:gd name="connsiteY218" fmla="*/ 230281 h 550598"/>
                  <a:gd name="connsiteX219" fmla="*/ 89311 w 734687"/>
                  <a:gd name="connsiteY219" fmla="*/ 228720 h 550598"/>
                  <a:gd name="connsiteX220" fmla="*/ 89832 w 734687"/>
                  <a:gd name="connsiteY220" fmla="*/ 227159 h 550598"/>
                  <a:gd name="connsiteX221" fmla="*/ 95035 w 734687"/>
                  <a:gd name="connsiteY221" fmla="*/ 228199 h 550598"/>
                  <a:gd name="connsiteX222" fmla="*/ 99718 w 734687"/>
                  <a:gd name="connsiteY222" fmla="*/ 233403 h 550598"/>
                  <a:gd name="connsiteX223" fmla="*/ 101800 w 734687"/>
                  <a:gd name="connsiteY223" fmla="*/ 234964 h 550598"/>
                  <a:gd name="connsiteX224" fmla="*/ 104922 w 734687"/>
                  <a:gd name="connsiteY224" fmla="*/ 229761 h 550598"/>
                  <a:gd name="connsiteX225" fmla="*/ 111686 w 734687"/>
                  <a:gd name="connsiteY225" fmla="*/ 226118 h 550598"/>
                  <a:gd name="connsiteX226" fmla="*/ 115849 w 734687"/>
                  <a:gd name="connsiteY226" fmla="*/ 224557 h 550598"/>
                  <a:gd name="connsiteX227" fmla="*/ 119492 w 734687"/>
                  <a:gd name="connsiteY227" fmla="*/ 222476 h 550598"/>
                  <a:gd name="connsiteX228" fmla="*/ 122614 w 734687"/>
                  <a:gd name="connsiteY228" fmla="*/ 221955 h 550598"/>
                  <a:gd name="connsiteX229" fmla="*/ 128858 w 734687"/>
                  <a:gd name="connsiteY229" fmla="*/ 219874 h 550598"/>
                  <a:gd name="connsiteX230" fmla="*/ 134061 w 734687"/>
                  <a:gd name="connsiteY230" fmla="*/ 217793 h 550598"/>
                  <a:gd name="connsiteX231" fmla="*/ 135622 w 734687"/>
                  <a:gd name="connsiteY231" fmla="*/ 220394 h 550598"/>
                  <a:gd name="connsiteX232" fmla="*/ 136143 w 734687"/>
                  <a:gd name="connsiteY232" fmla="*/ 226638 h 550598"/>
                  <a:gd name="connsiteX233" fmla="*/ 128858 w 734687"/>
                  <a:gd name="connsiteY233" fmla="*/ 230281 h 550598"/>
                  <a:gd name="connsiteX234" fmla="*/ 126256 w 734687"/>
                  <a:gd name="connsiteY234" fmla="*/ 231322 h 550598"/>
                  <a:gd name="connsiteX235" fmla="*/ 128338 w 734687"/>
                  <a:gd name="connsiteY235" fmla="*/ 233923 h 550598"/>
                  <a:gd name="connsiteX236" fmla="*/ 130419 w 734687"/>
                  <a:gd name="connsiteY236" fmla="*/ 234444 h 550598"/>
                  <a:gd name="connsiteX237" fmla="*/ 133021 w 734687"/>
                  <a:gd name="connsiteY237" fmla="*/ 238086 h 550598"/>
                  <a:gd name="connsiteX238" fmla="*/ 135102 w 734687"/>
                  <a:gd name="connsiteY238" fmla="*/ 243290 h 550598"/>
                  <a:gd name="connsiteX239" fmla="*/ 137704 w 734687"/>
                  <a:gd name="connsiteY239" fmla="*/ 249013 h 550598"/>
                  <a:gd name="connsiteX240" fmla="*/ 135102 w 734687"/>
                  <a:gd name="connsiteY240" fmla="*/ 258380 h 550598"/>
                  <a:gd name="connsiteX241" fmla="*/ 126256 w 734687"/>
                  <a:gd name="connsiteY241" fmla="*/ 262022 h 550598"/>
                  <a:gd name="connsiteX242" fmla="*/ 112727 w 734687"/>
                  <a:gd name="connsiteY242" fmla="*/ 262022 h 550598"/>
                  <a:gd name="connsiteX243" fmla="*/ 108044 w 734687"/>
                  <a:gd name="connsiteY243" fmla="*/ 262022 h 550598"/>
                  <a:gd name="connsiteX244" fmla="*/ 101800 w 734687"/>
                  <a:gd name="connsiteY244" fmla="*/ 270348 h 550598"/>
                  <a:gd name="connsiteX245" fmla="*/ 97117 w 734687"/>
                  <a:gd name="connsiteY245" fmla="*/ 273470 h 550598"/>
                  <a:gd name="connsiteX246" fmla="*/ 82547 w 734687"/>
                  <a:gd name="connsiteY246" fmla="*/ 272429 h 550598"/>
                  <a:gd name="connsiteX247" fmla="*/ 66416 w 734687"/>
                  <a:gd name="connsiteY247" fmla="*/ 272949 h 550598"/>
                  <a:gd name="connsiteX248" fmla="*/ 66416 w 734687"/>
                  <a:gd name="connsiteY248" fmla="*/ 273990 h 550598"/>
                  <a:gd name="connsiteX249" fmla="*/ 69018 w 734687"/>
                  <a:gd name="connsiteY249" fmla="*/ 277112 h 550598"/>
                  <a:gd name="connsiteX250" fmla="*/ 59652 w 734687"/>
                  <a:gd name="connsiteY250" fmla="*/ 282836 h 550598"/>
                  <a:gd name="connsiteX251" fmla="*/ 61733 w 734687"/>
                  <a:gd name="connsiteY251" fmla="*/ 287519 h 550598"/>
                  <a:gd name="connsiteX252" fmla="*/ 62774 w 734687"/>
                  <a:gd name="connsiteY252" fmla="*/ 289600 h 550598"/>
                  <a:gd name="connsiteX253" fmla="*/ 60692 w 734687"/>
                  <a:gd name="connsiteY253" fmla="*/ 292202 h 550598"/>
                  <a:gd name="connsiteX254" fmla="*/ 59652 w 734687"/>
                  <a:gd name="connsiteY254" fmla="*/ 292202 h 550598"/>
                  <a:gd name="connsiteX255" fmla="*/ 52887 w 734687"/>
                  <a:gd name="connsiteY255" fmla="*/ 294284 h 550598"/>
                  <a:gd name="connsiteX256" fmla="*/ 41960 w 734687"/>
                  <a:gd name="connsiteY256" fmla="*/ 307813 h 550598"/>
                  <a:gd name="connsiteX257" fmla="*/ 41440 w 734687"/>
                  <a:gd name="connsiteY257" fmla="*/ 312496 h 550598"/>
                  <a:gd name="connsiteX258" fmla="*/ 39358 w 734687"/>
                  <a:gd name="connsiteY258" fmla="*/ 315097 h 550598"/>
                  <a:gd name="connsiteX259" fmla="*/ 38317 w 734687"/>
                  <a:gd name="connsiteY259" fmla="*/ 317179 h 550598"/>
                  <a:gd name="connsiteX260" fmla="*/ 35195 w 734687"/>
                  <a:gd name="connsiteY260" fmla="*/ 317699 h 550598"/>
                  <a:gd name="connsiteX261" fmla="*/ 34155 w 734687"/>
                  <a:gd name="connsiteY261" fmla="*/ 318740 h 550598"/>
                  <a:gd name="connsiteX262" fmla="*/ 37277 w 734687"/>
                  <a:gd name="connsiteY262" fmla="*/ 320821 h 550598"/>
                  <a:gd name="connsiteX263" fmla="*/ 40399 w 734687"/>
                  <a:gd name="connsiteY263" fmla="*/ 322903 h 550598"/>
                  <a:gd name="connsiteX264" fmla="*/ 42480 w 734687"/>
                  <a:gd name="connsiteY264" fmla="*/ 327586 h 550598"/>
                  <a:gd name="connsiteX265" fmla="*/ 44562 w 734687"/>
                  <a:gd name="connsiteY265" fmla="*/ 330708 h 550598"/>
                  <a:gd name="connsiteX266" fmla="*/ 48724 w 734687"/>
                  <a:gd name="connsiteY266" fmla="*/ 334350 h 550598"/>
                  <a:gd name="connsiteX267" fmla="*/ 49765 w 734687"/>
                  <a:gd name="connsiteY267" fmla="*/ 332269 h 550598"/>
                  <a:gd name="connsiteX268" fmla="*/ 50285 w 734687"/>
                  <a:gd name="connsiteY268" fmla="*/ 329147 h 550598"/>
                  <a:gd name="connsiteX269" fmla="*/ 52367 w 734687"/>
                  <a:gd name="connsiteY269" fmla="*/ 327586 h 550598"/>
                  <a:gd name="connsiteX270" fmla="*/ 51326 w 734687"/>
                  <a:gd name="connsiteY270" fmla="*/ 329147 h 550598"/>
                  <a:gd name="connsiteX271" fmla="*/ 51326 w 734687"/>
                  <a:gd name="connsiteY271" fmla="*/ 330708 h 550598"/>
                  <a:gd name="connsiteX272" fmla="*/ 53928 w 734687"/>
                  <a:gd name="connsiteY272" fmla="*/ 330708 h 550598"/>
                  <a:gd name="connsiteX273" fmla="*/ 54448 w 734687"/>
                  <a:gd name="connsiteY273" fmla="*/ 330708 h 550598"/>
                  <a:gd name="connsiteX274" fmla="*/ 54969 w 734687"/>
                  <a:gd name="connsiteY274" fmla="*/ 332789 h 550598"/>
                  <a:gd name="connsiteX275" fmla="*/ 59131 w 734687"/>
                  <a:gd name="connsiteY275" fmla="*/ 333830 h 550598"/>
                  <a:gd name="connsiteX276" fmla="*/ 57050 w 734687"/>
                  <a:gd name="connsiteY276" fmla="*/ 335911 h 550598"/>
                  <a:gd name="connsiteX277" fmla="*/ 56009 w 734687"/>
                  <a:gd name="connsiteY277" fmla="*/ 335911 h 550598"/>
                  <a:gd name="connsiteX278" fmla="*/ 53408 w 734687"/>
                  <a:gd name="connsiteY278" fmla="*/ 336952 h 550598"/>
                  <a:gd name="connsiteX279" fmla="*/ 56009 w 734687"/>
                  <a:gd name="connsiteY279" fmla="*/ 337993 h 550598"/>
                  <a:gd name="connsiteX280" fmla="*/ 60172 w 734687"/>
                  <a:gd name="connsiteY280" fmla="*/ 337993 h 550598"/>
                  <a:gd name="connsiteX281" fmla="*/ 62253 w 734687"/>
                  <a:gd name="connsiteY281" fmla="*/ 338513 h 550598"/>
                  <a:gd name="connsiteX282" fmla="*/ 65376 w 734687"/>
                  <a:gd name="connsiteY282" fmla="*/ 339554 h 550598"/>
                  <a:gd name="connsiteX283" fmla="*/ 69018 w 734687"/>
                  <a:gd name="connsiteY283" fmla="*/ 340074 h 550598"/>
                  <a:gd name="connsiteX284" fmla="*/ 73701 w 734687"/>
                  <a:gd name="connsiteY284" fmla="*/ 340074 h 550598"/>
                  <a:gd name="connsiteX285" fmla="*/ 77344 w 734687"/>
                  <a:gd name="connsiteY285" fmla="*/ 339033 h 550598"/>
                  <a:gd name="connsiteX286" fmla="*/ 79945 w 734687"/>
                  <a:gd name="connsiteY286" fmla="*/ 336432 h 550598"/>
                  <a:gd name="connsiteX287" fmla="*/ 82027 w 734687"/>
                  <a:gd name="connsiteY287" fmla="*/ 337993 h 550598"/>
                  <a:gd name="connsiteX288" fmla="*/ 82027 w 734687"/>
                  <a:gd name="connsiteY288" fmla="*/ 339554 h 550598"/>
                  <a:gd name="connsiteX289" fmla="*/ 80466 w 734687"/>
                  <a:gd name="connsiteY289" fmla="*/ 340595 h 550598"/>
                  <a:gd name="connsiteX290" fmla="*/ 84628 w 734687"/>
                  <a:gd name="connsiteY290" fmla="*/ 347359 h 550598"/>
                  <a:gd name="connsiteX291" fmla="*/ 78905 w 734687"/>
                  <a:gd name="connsiteY291" fmla="*/ 345798 h 550598"/>
                  <a:gd name="connsiteX292" fmla="*/ 75262 w 734687"/>
                  <a:gd name="connsiteY292" fmla="*/ 343717 h 550598"/>
                  <a:gd name="connsiteX293" fmla="*/ 71099 w 734687"/>
                  <a:gd name="connsiteY293" fmla="*/ 346839 h 550598"/>
                  <a:gd name="connsiteX294" fmla="*/ 69018 w 734687"/>
                  <a:gd name="connsiteY294" fmla="*/ 346839 h 550598"/>
                  <a:gd name="connsiteX295" fmla="*/ 70579 w 734687"/>
                  <a:gd name="connsiteY295" fmla="*/ 345278 h 550598"/>
                  <a:gd name="connsiteX296" fmla="*/ 70579 w 734687"/>
                  <a:gd name="connsiteY296" fmla="*/ 342676 h 550598"/>
                  <a:gd name="connsiteX297" fmla="*/ 65376 w 734687"/>
                  <a:gd name="connsiteY297" fmla="*/ 341635 h 550598"/>
                  <a:gd name="connsiteX298" fmla="*/ 61733 w 734687"/>
                  <a:gd name="connsiteY298" fmla="*/ 340074 h 550598"/>
                  <a:gd name="connsiteX299" fmla="*/ 60172 w 734687"/>
                  <a:gd name="connsiteY299" fmla="*/ 339554 h 550598"/>
                  <a:gd name="connsiteX300" fmla="*/ 58611 w 734687"/>
                  <a:gd name="connsiteY300" fmla="*/ 339033 h 550598"/>
                  <a:gd name="connsiteX301" fmla="*/ 57570 w 734687"/>
                  <a:gd name="connsiteY301" fmla="*/ 339554 h 550598"/>
                  <a:gd name="connsiteX302" fmla="*/ 57050 w 734687"/>
                  <a:gd name="connsiteY302" fmla="*/ 342155 h 550598"/>
                  <a:gd name="connsiteX303" fmla="*/ 56530 w 734687"/>
                  <a:gd name="connsiteY303" fmla="*/ 344237 h 550598"/>
                  <a:gd name="connsiteX304" fmla="*/ 54969 w 734687"/>
                  <a:gd name="connsiteY304" fmla="*/ 346318 h 550598"/>
                  <a:gd name="connsiteX305" fmla="*/ 50285 w 734687"/>
                  <a:gd name="connsiteY305" fmla="*/ 349440 h 550598"/>
                  <a:gd name="connsiteX306" fmla="*/ 55489 w 734687"/>
                  <a:gd name="connsiteY306" fmla="*/ 349440 h 550598"/>
                  <a:gd name="connsiteX307" fmla="*/ 57050 w 734687"/>
                  <a:gd name="connsiteY307" fmla="*/ 349961 h 550598"/>
                  <a:gd name="connsiteX308" fmla="*/ 55489 w 734687"/>
                  <a:gd name="connsiteY308" fmla="*/ 353083 h 550598"/>
                  <a:gd name="connsiteX309" fmla="*/ 61733 w 734687"/>
                  <a:gd name="connsiteY309" fmla="*/ 355685 h 550598"/>
                  <a:gd name="connsiteX310" fmla="*/ 64855 w 734687"/>
                  <a:gd name="connsiteY310" fmla="*/ 356725 h 550598"/>
                  <a:gd name="connsiteX311" fmla="*/ 79945 w 734687"/>
                  <a:gd name="connsiteY311" fmla="*/ 370254 h 550598"/>
                  <a:gd name="connsiteX312" fmla="*/ 99718 w 734687"/>
                  <a:gd name="connsiteY312" fmla="*/ 366612 h 550598"/>
                  <a:gd name="connsiteX313" fmla="*/ 100759 w 734687"/>
                  <a:gd name="connsiteY313" fmla="*/ 365051 h 550598"/>
                  <a:gd name="connsiteX314" fmla="*/ 101800 w 734687"/>
                  <a:gd name="connsiteY314" fmla="*/ 365051 h 550598"/>
                  <a:gd name="connsiteX315" fmla="*/ 104922 w 734687"/>
                  <a:gd name="connsiteY315" fmla="*/ 364530 h 550598"/>
                  <a:gd name="connsiteX316" fmla="*/ 106483 w 734687"/>
                  <a:gd name="connsiteY316" fmla="*/ 359847 h 550598"/>
                  <a:gd name="connsiteX317" fmla="*/ 104402 w 734687"/>
                  <a:gd name="connsiteY317" fmla="*/ 357766 h 550598"/>
                  <a:gd name="connsiteX318" fmla="*/ 103881 w 734687"/>
                  <a:gd name="connsiteY318" fmla="*/ 356725 h 550598"/>
                  <a:gd name="connsiteX319" fmla="*/ 104402 w 734687"/>
                  <a:gd name="connsiteY319" fmla="*/ 355164 h 550598"/>
                  <a:gd name="connsiteX320" fmla="*/ 105442 w 734687"/>
                  <a:gd name="connsiteY320" fmla="*/ 354124 h 550598"/>
                  <a:gd name="connsiteX321" fmla="*/ 107524 w 734687"/>
                  <a:gd name="connsiteY321" fmla="*/ 353083 h 550598"/>
                  <a:gd name="connsiteX322" fmla="*/ 108044 w 734687"/>
                  <a:gd name="connsiteY322" fmla="*/ 352042 h 550598"/>
                  <a:gd name="connsiteX323" fmla="*/ 109605 w 734687"/>
                  <a:gd name="connsiteY323" fmla="*/ 349440 h 550598"/>
                  <a:gd name="connsiteX324" fmla="*/ 112207 w 734687"/>
                  <a:gd name="connsiteY324" fmla="*/ 346839 h 550598"/>
                  <a:gd name="connsiteX325" fmla="*/ 113768 w 734687"/>
                  <a:gd name="connsiteY325" fmla="*/ 345278 h 550598"/>
                  <a:gd name="connsiteX326" fmla="*/ 114288 w 734687"/>
                  <a:gd name="connsiteY326" fmla="*/ 344757 h 550598"/>
                  <a:gd name="connsiteX327" fmla="*/ 115849 w 734687"/>
                  <a:gd name="connsiteY327" fmla="*/ 344757 h 550598"/>
                  <a:gd name="connsiteX328" fmla="*/ 115849 w 734687"/>
                  <a:gd name="connsiteY328" fmla="*/ 345798 h 550598"/>
                  <a:gd name="connsiteX329" fmla="*/ 110646 w 734687"/>
                  <a:gd name="connsiteY329" fmla="*/ 351001 h 550598"/>
                  <a:gd name="connsiteX330" fmla="*/ 107524 w 734687"/>
                  <a:gd name="connsiteY330" fmla="*/ 355164 h 550598"/>
                  <a:gd name="connsiteX331" fmla="*/ 108044 w 734687"/>
                  <a:gd name="connsiteY331" fmla="*/ 357766 h 550598"/>
                  <a:gd name="connsiteX332" fmla="*/ 109605 w 734687"/>
                  <a:gd name="connsiteY332" fmla="*/ 359847 h 550598"/>
                  <a:gd name="connsiteX333" fmla="*/ 110646 w 734687"/>
                  <a:gd name="connsiteY333" fmla="*/ 359327 h 550598"/>
                  <a:gd name="connsiteX334" fmla="*/ 111166 w 734687"/>
                  <a:gd name="connsiteY334" fmla="*/ 358807 h 550598"/>
                  <a:gd name="connsiteX335" fmla="*/ 112207 w 734687"/>
                  <a:gd name="connsiteY335" fmla="*/ 359847 h 550598"/>
                  <a:gd name="connsiteX336" fmla="*/ 115329 w 734687"/>
                  <a:gd name="connsiteY336" fmla="*/ 370254 h 550598"/>
                  <a:gd name="connsiteX337" fmla="*/ 117931 w 734687"/>
                  <a:gd name="connsiteY337" fmla="*/ 375978 h 550598"/>
                  <a:gd name="connsiteX338" fmla="*/ 118451 w 734687"/>
                  <a:gd name="connsiteY338" fmla="*/ 381182 h 550598"/>
                  <a:gd name="connsiteX339" fmla="*/ 115329 w 734687"/>
                  <a:gd name="connsiteY339" fmla="*/ 388987 h 550598"/>
                  <a:gd name="connsiteX340" fmla="*/ 119492 w 734687"/>
                  <a:gd name="connsiteY340" fmla="*/ 391068 h 550598"/>
                  <a:gd name="connsiteX341" fmla="*/ 122093 w 734687"/>
                  <a:gd name="connsiteY341" fmla="*/ 391068 h 550598"/>
                  <a:gd name="connsiteX342" fmla="*/ 118451 w 734687"/>
                  <a:gd name="connsiteY342" fmla="*/ 393670 h 550598"/>
                  <a:gd name="connsiteX343" fmla="*/ 119492 w 734687"/>
                  <a:gd name="connsiteY343" fmla="*/ 398873 h 550598"/>
                  <a:gd name="connsiteX344" fmla="*/ 120532 w 734687"/>
                  <a:gd name="connsiteY344" fmla="*/ 399394 h 550598"/>
                  <a:gd name="connsiteX345" fmla="*/ 120532 w 734687"/>
                  <a:gd name="connsiteY345" fmla="*/ 400434 h 550598"/>
                  <a:gd name="connsiteX346" fmla="*/ 112727 w 734687"/>
                  <a:gd name="connsiteY346" fmla="*/ 403556 h 550598"/>
                  <a:gd name="connsiteX347" fmla="*/ 113247 w 734687"/>
                  <a:gd name="connsiteY347" fmla="*/ 404077 h 550598"/>
                  <a:gd name="connsiteX348" fmla="*/ 117931 w 734687"/>
                  <a:gd name="connsiteY348" fmla="*/ 404597 h 550598"/>
                  <a:gd name="connsiteX349" fmla="*/ 119492 w 734687"/>
                  <a:gd name="connsiteY349" fmla="*/ 404597 h 550598"/>
                  <a:gd name="connsiteX350" fmla="*/ 120012 w 734687"/>
                  <a:gd name="connsiteY350" fmla="*/ 405118 h 550598"/>
                  <a:gd name="connsiteX351" fmla="*/ 121053 w 734687"/>
                  <a:gd name="connsiteY351" fmla="*/ 405638 h 550598"/>
                  <a:gd name="connsiteX352" fmla="*/ 125215 w 734687"/>
                  <a:gd name="connsiteY352" fmla="*/ 404077 h 550598"/>
                  <a:gd name="connsiteX353" fmla="*/ 127817 w 734687"/>
                  <a:gd name="connsiteY353" fmla="*/ 401475 h 550598"/>
                  <a:gd name="connsiteX354" fmla="*/ 130419 w 734687"/>
                  <a:gd name="connsiteY354" fmla="*/ 398873 h 550598"/>
                  <a:gd name="connsiteX355" fmla="*/ 135622 w 734687"/>
                  <a:gd name="connsiteY355" fmla="*/ 397312 h 550598"/>
                  <a:gd name="connsiteX356" fmla="*/ 137704 w 734687"/>
                  <a:gd name="connsiteY356" fmla="*/ 396792 h 550598"/>
                  <a:gd name="connsiteX357" fmla="*/ 147070 w 734687"/>
                  <a:gd name="connsiteY357" fmla="*/ 392629 h 550598"/>
                  <a:gd name="connsiteX358" fmla="*/ 148631 w 734687"/>
                  <a:gd name="connsiteY358" fmla="*/ 395751 h 550598"/>
                  <a:gd name="connsiteX359" fmla="*/ 149672 w 734687"/>
                  <a:gd name="connsiteY359" fmla="*/ 396792 h 550598"/>
                  <a:gd name="connsiteX360" fmla="*/ 151233 w 734687"/>
                  <a:gd name="connsiteY360" fmla="*/ 397312 h 550598"/>
                  <a:gd name="connsiteX361" fmla="*/ 153314 w 734687"/>
                  <a:gd name="connsiteY361" fmla="*/ 398353 h 550598"/>
                  <a:gd name="connsiteX362" fmla="*/ 153835 w 734687"/>
                  <a:gd name="connsiteY362" fmla="*/ 399914 h 550598"/>
                  <a:gd name="connsiteX363" fmla="*/ 155916 w 734687"/>
                  <a:gd name="connsiteY363" fmla="*/ 398873 h 550598"/>
                  <a:gd name="connsiteX364" fmla="*/ 158518 w 734687"/>
                  <a:gd name="connsiteY364" fmla="*/ 395231 h 550598"/>
                  <a:gd name="connsiteX365" fmla="*/ 160079 w 734687"/>
                  <a:gd name="connsiteY365" fmla="*/ 396792 h 550598"/>
                  <a:gd name="connsiteX366" fmla="*/ 161119 w 734687"/>
                  <a:gd name="connsiteY366" fmla="*/ 398873 h 550598"/>
                  <a:gd name="connsiteX367" fmla="*/ 164762 w 734687"/>
                  <a:gd name="connsiteY367" fmla="*/ 401995 h 550598"/>
                  <a:gd name="connsiteX368" fmla="*/ 175169 w 734687"/>
                  <a:gd name="connsiteY368" fmla="*/ 410321 h 550598"/>
                  <a:gd name="connsiteX369" fmla="*/ 173608 w 734687"/>
                  <a:gd name="connsiteY369" fmla="*/ 402516 h 550598"/>
                  <a:gd name="connsiteX370" fmla="*/ 174648 w 734687"/>
                  <a:gd name="connsiteY370" fmla="*/ 398353 h 550598"/>
                  <a:gd name="connsiteX371" fmla="*/ 175689 w 734687"/>
                  <a:gd name="connsiteY371" fmla="*/ 396272 h 550598"/>
                  <a:gd name="connsiteX372" fmla="*/ 176209 w 734687"/>
                  <a:gd name="connsiteY372" fmla="*/ 396792 h 550598"/>
                  <a:gd name="connsiteX373" fmla="*/ 177250 w 734687"/>
                  <a:gd name="connsiteY373" fmla="*/ 396792 h 550598"/>
                  <a:gd name="connsiteX374" fmla="*/ 180893 w 734687"/>
                  <a:gd name="connsiteY374" fmla="*/ 393670 h 550598"/>
                  <a:gd name="connsiteX375" fmla="*/ 180893 w 734687"/>
                  <a:gd name="connsiteY375" fmla="*/ 391068 h 550598"/>
                  <a:gd name="connsiteX376" fmla="*/ 181413 w 734687"/>
                  <a:gd name="connsiteY376" fmla="*/ 390548 h 550598"/>
                  <a:gd name="connsiteX377" fmla="*/ 185576 w 734687"/>
                  <a:gd name="connsiteY377" fmla="*/ 393150 h 550598"/>
                  <a:gd name="connsiteX378" fmla="*/ 189218 w 734687"/>
                  <a:gd name="connsiteY378" fmla="*/ 395231 h 550598"/>
                  <a:gd name="connsiteX379" fmla="*/ 188177 w 734687"/>
                  <a:gd name="connsiteY379" fmla="*/ 395231 h 550598"/>
                  <a:gd name="connsiteX380" fmla="*/ 182974 w 734687"/>
                  <a:gd name="connsiteY380" fmla="*/ 393670 h 550598"/>
                  <a:gd name="connsiteX381" fmla="*/ 180372 w 734687"/>
                  <a:gd name="connsiteY381" fmla="*/ 395751 h 550598"/>
                  <a:gd name="connsiteX382" fmla="*/ 180372 w 734687"/>
                  <a:gd name="connsiteY382" fmla="*/ 400434 h 550598"/>
                  <a:gd name="connsiteX383" fmla="*/ 182974 w 734687"/>
                  <a:gd name="connsiteY383" fmla="*/ 402516 h 550598"/>
                  <a:gd name="connsiteX384" fmla="*/ 186096 w 734687"/>
                  <a:gd name="connsiteY384" fmla="*/ 405638 h 550598"/>
                  <a:gd name="connsiteX385" fmla="*/ 191820 w 734687"/>
                  <a:gd name="connsiteY385" fmla="*/ 404077 h 550598"/>
                  <a:gd name="connsiteX386" fmla="*/ 199625 w 734687"/>
                  <a:gd name="connsiteY386" fmla="*/ 400955 h 550598"/>
                  <a:gd name="connsiteX387" fmla="*/ 207430 w 734687"/>
                  <a:gd name="connsiteY387" fmla="*/ 398353 h 550598"/>
                  <a:gd name="connsiteX388" fmla="*/ 210552 w 734687"/>
                  <a:gd name="connsiteY388" fmla="*/ 395231 h 550598"/>
                  <a:gd name="connsiteX389" fmla="*/ 213154 w 734687"/>
                  <a:gd name="connsiteY389" fmla="*/ 392629 h 550598"/>
                  <a:gd name="connsiteX390" fmla="*/ 209512 w 734687"/>
                  <a:gd name="connsiteY390" fmla="*/ 401995 h 550598"/>
                  <a:gd name="connsiteX391" fmla="*/ 209512 w 734687"/>
                  <a:gd name="connsiteY391" fmla="*/ 403556 h 550598"/>
                  <a:gd name="connsiteX392" fmla="*/ 201186 w 734687"/>
                  <a:gd name="connsiteY392" fmla="*/ 412402 h 550598"/>
                  <a:gd name="connsiteX393" fmla="*/ 202747 w 734687"/>
                  <a:gd name="connsiteY393" fmla="*/ 416565 h 550598"/>
                  <a:gd name="connsiteX394" fmla="*/ 206390 w 734687"/>
                  <a:gd name="connsiteY394" fmla="*/ 418126 h 550598"/>
                  <a:gd name="connsiteX395" fmla="*/ 200666 w 734687"/>
                  <a:gd name="connsiteY395" fmla="*/ 418647 h 550598"/>
                  <a:gd name="connsiteX396" fmla="*/ 198064 w 734687"/>
                  <a:gd name="connsiteY396" fmla="*/ 424891 h 550598"/>
                  <a:gd name="connsiteX397" fmla="*/ 197023 w 734687"/>
                  <a:gd name="connsiteY397" fmla="*/ 431135 h 550598"/>
                  <a:gd name="connsiteX398" fmla="*/ 197544 w 734687"/>
                  <a:gd name="connsiteY398" fmla="*/ 433737 h 550598"/>
                  <a:gd name="connsiteX399" fmla="*/ 198064 w 734687"/>
                  <a:gd name="connsiteY399" fmla="*/ 436338 h 550598"/>
                  <a:gd name="connsiteX400" fmla="*/ 196503 w 734687"/>
                  <a:gd name="connsiteY400" fmla="*/ 435298 h 550598"/>
                  <a:gd name="connsiteX401" fmla="*/ 194942 w 734687"/>
                  <a:gd name="connsiteY401" fmla="*/ 435298 h 550598"/>
                  <a:gd name="connsiteX402" fmla="*/ 187137 w 734687"/>
                  <a:gd name="connsiteY402" fmla="*/ 441021 h 550598"/>
                  <a:gd name="connsiteX403" fmla="*/ 181413 w 734687"/>
                  <a:gd name="connsiteY403" fmla="*/ 446225 h 550598"/>
                  <a:gd name="connsiteX404" fmla="*/ 177771 w 734687"/>
                  <a:gd name="connsiteY404" fmla="*/ 452989 h 550598"/>
                  <a:gd name="connsiteX405" fmla="*/ 174648 w 734687"/>
                  <a:gd name="connsiteY405" fmla="*/ 456632 h 550598"/>
                  <a:gd name="connsiteX406" fmla="*/ 169965 w 734687"/>
                  <a:gd name="connsiteY406" fmla="*/ 456632 h 550598"/>
                  <a:gd name="connsiteX407" fmla="*/ 149151 w 734687"/>
                  <a:gd name="connsiteY407" fmla="*/ 469120 h 550598"/>
                  <a:gd name="connsiteX408" fmla="*/ 143948 w 734687"/>
                  <a:gd name="connsiteY408" fmla="*/ 473283 h 550598"/>
                  <a:gd name="connsiteX409" fmla="*/ 141867 w 734687"/>
                  <a:gd name="connsiteY409" fmla="*/ 478487 h 550598"/>
                  <a:gd name="connsiteX410" fmla="*/ 142387 w 734687"/>
                  <a:gd name="connsiteY410" fmla="*/ 480568 h 550598"/>
                  <a:gd name="connsiteX411" fmla="*/ 147070 w 734687"/>
                  <a:gd name="connsiteY411" fmla="*/ 483170 h 550598"/>
                  <a:gd name="connsiteX412" fmla="*/ 146550 w 734687"/>
                  <a:gd name="connsiteY412" fmla="*/ 484731 h 550598"/>
                  <a:gd name="connsiteX413" fmla="*/ 138224 w 734687"/>
                  <a:gd name="connsiteY413" fmla="*/ 482129 h 550598"/>
                  <a:gd name="connsiteX414" fmla="*/ 137183 w 734687"/>
                  <a:gd name="connsiteY414" fmla="*/ 483170 h 550598"/>
                  <a:gd name="connsiteX415" fmla="*/ 138224 w 734687"/>
                  <a:gd name="connsiteY415" fmla="*/ 486292 h 550598"/>
                  <a:gd name="connsiteX416" fmla="*/ 133541 w 734687"/>
                  <a:gd name="connsiteY416" fmla="*/ 483170 h 550598"/>
                  <a:gd name="connsiteX417" fmla="*/ 133021 w 734687"/>
                  <a:gd name="connsiteY417" fmla="*/ 482129 h 550598"/>
                  <a:gd name="connsiteX418" fmla="*/ 133541 w 734687"/>
                  <a:gd name="connsiteY418" fmla="*/ 480568 h 550598"/>
                  <a:gd name="connsiteX419" fmla="*/ 134582 w 734687"/>
                  <a:gd name="connsiteY419" fmla="*/ 479007 h 550598"/>
                  <a:gd name="connsiteX420" fmla="*/ 127817 w 734687"/>
                  <a:gd name="connsiteY420" fmla="*/ 479007 h 550598"/>
                  <a:gd name="connsiteX421" fmla="*/ 116370 w 734687"/>
                  <a:gd name="connsiteY421" fmla="*/ 483170 h 550598"/>
                  <a:gd name="connsiteX422" fmla="*/ 107003 w 734687"/>
                  <a:gd name="connsiteY422" fmla="*/ 488373 h 550598"/>
                  <a:gd name="connsiteX423" fmla="*/ 93995 w 734687"/>
                  <a:gd name="connsiteY423" fmla="*/ 499821 h 550598"/>
                  <a:gd name="connsiteX424" fmla="*/ 92434 w 734687"/>
                  <a:gd name="connsiteY424" fmla="*/ 499821 h 550598"/>
                  <a:gd name="connsiteX425" fmla="*/ 91393 w 734687"/>
                  <a:gd name="connsiteY425" fmla="*/ 499821 h 550598"/>
                  <a:gd name="connsiteX426" fmla="*/ 88271 w 734687"/>
                  <a:gd name="connsiteY426" fmla="*/ 504504 h 550598"/>
                  <a:gd name="connsiteX427" fmla="*/ 88271 w 734687"/>
                  <a:gd name="connsiteY427" fmla="*/ 508146 h 550598"/>
                  <a:gd name="connsiteX428" fmla="*/ 88791 w 734687"/>
                  <a:gd name="connsiteY428" fmla="*/ 508667 h 550598"/>
                  <a:gd name="connsiteX429" fmla="*/ 90873 w 734687"/>
                  <a:gd name="connsiteY429" fmla="*/ 505024 h 550598"/>
                  <a:gd name="connsiteX430" fmla="*/ 90352 w 734687"/>
                  <a:gd name="connsiteY430" fmla="*/ 501902 h 550598"/>
                  <a:gd name="connsiteX431" fmla="*/ 93474 w 734687"/>
                  <a:gd name="connsiteY431" fmla="*/ 502943 h 550598"/>
                  <a:gd name="connsiteX432" fmla="*/ 95035 w 734687"/>
                  <a:gd name="connsiteY432" fmla="*/ 505024 h 550598"/>
                  <a:gd name="connsiteX433" fmla="*/ 96076 w 734687"/>
                  <a:gd name="connsiteY433" fmla="*/ 506065 h 550598"/>
                  <a:gd name="connsiteX434" fmla="*/ 101279 w 734687"/>
                  <a:gd name="connsiteY434" fmla="*/ 506065 h 550598"/>
                  <a:gd name="connsiteX435" fmla="*/ 101800 w 734687"/>
                  <a:gd name="connsiteY435" fmla="*/ 503984 h 550598"/>
                  <a:gd name="connsiteX436" fmla="*/ 101279 w 734687"/>
                  <a:gd name="connsiteY436" fmla="*/ 501902 h 550598"/>
                  <a:gd name="connsiteX437" fmla="*/ 101279 w 734687"/>
                  <a:gd name="connsiteY437" fmla="*/ 500341 h 550598"/>
                  <a:gd name="connsiteX438" fmla="*/ 99718 w 734687"/>
                  <a:gd name="connsiteY438" fmla="*/ 498260 h 550598"/>
                  <a:gd name="connsiteX439" fmla="*/ 102320 w 734687"/>
                  <a:gd name="connsiteY439" fmla="*/ 498780 h 550598"/>
                  <a:gd name="connsiteX440" fmla="*/ 107003 w 734687"/>
                  <a:gd name="connsiteY440" fmla="*/ 502943 h 550598"/>
                  <a:gd name="connsiteX441" fmla="*/ 106483 w 734687"/>
                  <a:gd name="connsiteY441" fmla="*/ 504504 h 550598"/>
                  <a:gd name="connsiteX442" fmla="*/ 109605 w 734687"/>
                  <a:gd name="connsiteY442" fmla="*/ 504504 h 550598"/>
                  <a:gd name="connsiteX443" fmla="*/ 112207 w 734687"/>
                  <a:gd name="connsiteY443" fmla="*/ 502943 h 550598"/>
                  <a:gd name="connsiteX444" fmla="*/ 114288 w 734687"/>
                  <a:gd name="connsiteY444" fmla="*/ 501902 h 550598"/>
                  <a:gd name="connsiteX445" fmla="*/ 116370 w 734687"/>
                  <a:gd name="connsiteY445" fmla="*/ 498780 h 550598"/>
                  <a:gd name="connsiteX446" fmla="*/ 121053 w 734687"/>
                  <a:gd name="connsiteY446" fmla="*/ 493577 h 550598"/>
                  <a:gd name="connsiteX447" fmla="*/ 125736 w 734687"/>
                  <a:gd name="connsiteY447" fmla="*/ 489934 h 550598"/>
                  <a:gd name="connsiteX448" fmla="*/ 129899 w 734687"/>
                  <a:gd name="connsiteY448" fmla="*/ 492016 h 550598"/>
                  <a:gd name="connsiteX449" fmla="*/ 125215 w 734687"/>
                  <a:gd name="connsiteY449" fmla="*/ 494617 h 550598"/>
                  <a:gd name="connsiteX450" fmla="*/ 125736 w 734687"/>
                  <a:gd name="connsiteY450" fmla="*/ 496699 h 550598"/>
                  <a:gd name="connsiteX451" fmla="*/ 129899 w 734687"/>
                  <a:gd name="connsiteY451" fmla="*/ 496178 h 550598"/>
                  <a:gd name="connsiteX452" fmla="*/ 138224 w 734687"/>
                  <a:gd name="connsiteY452" fmla="*/ 494617 h 550598"/>
                  <a:gd name="connsiteX453" fmla="*/ 139785 w 734687"/>
                  <a:gd name="connsiteY453" fmla="*/ 492536 h 550598"/>
                  <a:gd name="connsiteX454" fmla="*/ 140826 w 734687"/>
                  <a:gd name="connsiteY454" fmla="*/ 490454 h 550598"/>
                  <a:gd name="connsiteX455" fmla="*/ 142907 w 734687"/>
                  <a:gd name="connsiteY455" fmla="*/ 491495 h 550598"/>
                  <a:gd name="connsiteX456" fmla="*/ 143948 w 734687"/>
                  <a:gd name="connsiteY456" fmla="*/ 493577 h 550598"/>
                  <a:gd name="connsiteX457" fmla="*/ 146029 w 734687"/>
                  <a:gd name="connsiteY457" fmla="*/ 490454 h 550598"/>
                  <a:gd name="connsiteX458" fmla="*/ 147590 w 734687"/>
                  <a:gd name="connsiteY458" fmla="*/ 488373 h 550598"/>
                  <a:gd name="connsiteX459" fmla="*/ 160079 w 734687"/>
                  <a:gd name="connsiteY459" fmla="*/ 485251 h 550598"/>
                  <a:gd name="connsiteX460" fmla="*/ 161119 w 734687"/>
                  <a:gd name="connsiteY460" fmla="*/ 485771 h 550598"/>
                  <a:gd name="connsiteX461" fmla="*/ 161119 w 734687"/>
                  <a:gd name="connsiteY461" fmla="*/ 487853 h 550598"/>
                  <a:gd name="connsiteX462" fmla="*/ 161119 w 734687"/>
                  <a:gd name="connsiteY462" fmla="*/ 488893 h 550598"/>
                  <a:gd name="connsiteX463" fmla="*/ 161119 w 734687"/>
                  <a:gd name="connsiteY463" fmla="*/ 489934 h 550598"/>
                  <a:gd name="connsiteX464" fmla="*/ 160599 w 734687"/>
                  <a:gd name="connsiteY464" fmla="*/ 491495 h 550598"/>
                  <a:gd name="connsiteX465" fmla="*/ 164241 w 734687"/>
                  <a:gd name="connsiteY465" fmla="*/ 486292 h 550598"/>
                  <a:gd name="connsiteX466" fmla="*/ 164762 w 734687"/>
                  <a:gd name="connsiteY466" fmla="*/ 484210 h 550598"/>
                  <a:gd name="connsiteX467" fmla="*/ 169965 w 734687"/>
                  <a:gd name="connsiteY467" fmla="*/ 483690 h 550598"/>
                  <a:gd name="connsiteX468" fmla="*/ 177771 w 734687"/>
                  <a:gd name="connsiteY468" fmla="*/ 481088 h 550598"/>
                  <a:gd name="connsiteX469" fmla="*/ 179332 w 734687"/>
                  <a:gd name="connsiteY469" fmla="*/ 480568 h 550598"/>
                  <a:gd name="connsiteX470" fmla="*/ 179852 w 734687"/>
                  <a:gd name="connsiteY470" fmla="*/ 479527 h 550598"/>
                  <a:gd name="connsiteX471" fmla="*/ 181933 w 734687"/>
                  <a:gd name="connsiteY471" fmla="*/ 476405 h 550598"/>
                  <a:gd name="connsiteX472" fmla="*/ 182974 w 734687"/>
                  <a:gd name="connsiteY472" fmla="*/ 477966 h 550598"/>
                  <a:gd name="connsiteX473" fmla="*/ 182974 w 734687"/>
                  <a:gd name="connsiteY473" fmla="*/ 478487 h 550598"/>
                  <a:gd name="connsiteX474" fmla="*/ 183494 w 734687"/>
                  <a:gd name="connsiteY474" fmla="*/ 479007 h 550598"/>
                  <a:gd name="connsiteX475" fmla="*/ 184015 w 734687"/>
                  <a:gd name="connsiteY475" fmla="*/ 477446 h 550598"/>
                  <a:gd name="connsiteX476" fmla="*/ 184535 w 734687"/>
                  <a:gd name="connsiteY476" fmla="*/ 474844 h 550598"/>
                  <a:gd name="connsiteX477" fmla="*/ 185576 w 734687"/>
                  <a:gd name="connsiteY477" fmla="*/ 473283 h 550598"/>
                  <a:gd name="connsiteX478" fmla="*/ 186096 w 734687"/>
                  <a:gd name="connsiteY478" fmla="*/ 471722 h 550598"/>
                  <a:gd name="connsiteX479" fmla="*/ 186096 w 734687"/>
                  <a:gd name="connsiteY479" fmla="*/ 470681 h 550598"/>
                  <a:gd name="connsiteX480" fmla="*/ 182974 w 734687"/>
                  <a:gd name="connsiteY480" fmla="*/ 470681 h 550598"/>
                  <a:gd name="connsiteX481" fmla="*/ 182454 w 734687"/>
                  <a:gd name="connsiteY481" fmla="*/ 469641 h 550598"/>
                  <a:gd name="connsiteX482" fmla="*/ 195462 w 734687"/>
                  <a:gd name="connsiteY482" fmla="*/ 461315 h 550598"/>
                  <a:gd name="connsiteX483" fmla="*/ 201186 w 734687"/>
                  <a:gd name="connsiteY483" fmla="*/ 461315 h 550598"/>
                  <a:gd name="connsiteX484" fmla="*/ 202747 w 734687"/>
                  <a:gd name="connsiteY484" fmla="*/ 460795 h 550598"/>
                  <a:gd name="connsiteX485" fmla="*/ 203268 w 734687"/>
                  <a:gd name="connsiteY485" fmla="*/ 458713 h 550598"/>
                  <a:gd name="connsiteX486" fmla="*/ 213154 w 734687"/>
                  <a:gd name="connsiteY486" fmla="*/ 455591 h 550598"/>
                  <a:gd name="connsiteX487" fmla="*/ 215756 w 734687"/>
                  <a:gd name="connsiteY487" fmla="*/ 454551 h 550598"/>
                  <a:gd name="connsiteX488" fmla="*/ 216797 w 734687"/>
                  <a:gd name="connsiteY488" fmla="*/ 453510 h 550598"/>
                  <a:gd name="connsiteX489" fmla="*/ 218878 w 734687"/>
                  <a:gd name="connsiteY489" fmla="*/ 452469 h 550598"/>
                  <a:gd name="connsiteX490" fmla="*/ 220439 w 734687"/>
                  <a:gd name="connsiteY490" fmla="*/ 451428 h 550598"/>
                  <a:gd name="connsiteX491" fmla="*/ 222520 w 734687"/>
                  <a:gd name="connsiteY491" fmla="*/ 447266 h 550598"/>
                  <a:gd name="connsiteX492" fmla="*/ 224081 w 734687"/>
                  <a:gd name="connsiteY492" fmla="*/ 444144 h 550598"/>
                  <a:gd name="connsiteX493" fmla="*/ 223561 w 734687"/>
                  <a:gd name="connsiteY493" fmla="*/ 442062 h 550598"/>
                  <a:gd name="connsiteX494" fmla="*/ 230846 w 734687"/>
                  <a:gd name="connsiteY494" fmla="*/ 438420 h 550598"/>
                  <a:gd name="connsiteX495" fmla="*/ 238131 w 734687"/>
                  <a:gd name="connsiteY495" fmla="*/ 433737 h 550598"/>
                  <a:gd name="connsiteX496" fmla="*/ 241253 w 734687"/>
                  <a:gd name="connsiteY496" fmla="*/ 430615 h 550598"/>
                  <a:gd name="connsiteX497" fmla="*/ 245416 w 734687"/>
                  <a:gd name="connsiteY497" fmla="*/ 430094 h 550598"/>
                  <a:gd name="connsiteX498" fmla="*/ 249058 w 734687"/>
                  <a:gd name="connsiteY498" fmla="*/ 426972 h 550598"/>
                  <a:gd name="connsiteX499" fmla="*/ 250619 w 734687"/>
                  <a:gd name="connsiteY499" fmla="*/ 424891 h 550598"/>
                  <a:gd name="connsiteX500" fmla="*/ 254782 w 734687"/>
                  <a:gd name="connsiteY500" fmla="*/ 422809 h 550598"/>
                  <a:gd name="connsiteX501" fmla="*/ 261546 w 734687"/>
                  <a:gd name="connsiteY501" fmla="*/ 419687 h 550598"/>
                  <a:gd name="connsiteX502" fmla="*/ 263628 w 734687"/>
                  <a:gd name="connsiteY502" fmla="*/ 419687 h 550598"/>
                  <a:gd name="connsiteX503" fmla="*/ 265709 w 734687"/>
                  <a:gd name="connsiteY503" fmla="*/ 420208 h 550598"/>
                  <a:gd name="connsiteX504" fmla="*/ 267270 w 734687"/>
                  <a:gd name="connsiteY504" fmla="*/ 418647 h 550598"/>
                  <a:gd name="connsiteX505" fmla="*/ 267791 w 734687"/>
                  <a:gd name="connsiteY505" fmla="*/ 417606 h 550598"/>
                  <a:gd name="connsiteX506" fmla="*/ 267791 w 734687"/>
                  <a:gd name="connsiteY506" fmla="*/ 416565 h 550598"/>
                  <a:gd name="connsiteX507" fmla="*/ 267791 w 734687"/>
                  <a:gd name="connsiteY507" fmla="*/ 415524 h 550598"/>
                  <a:gd name="connsiteX508" fmla="*/ 266750 w 734687"/>
                  <a:gd name="connsiteY508" fmla="*/ 414484 h 550598"/>
                  <a:gd name="connsiteX509" fmla="*/ 270913 w 734687"/>
                  <a:gd name="connsiteY509" fmla="*/ 412402 h 550598"/>
                  <a:gd name="connsiteX510" fmla="*/ 271433 w 734687"/>
                  <a:gd name="connsiteY510" fmla="*/ 409801 h 550598"/>
                  <a:gd name="connsiteX511" fmla="*/ 273514 w 734687"/>
                  <a:gd name="connsiteY511" fmla="*/ 407719 h 550598"/>
                  <a:gd name="connsiteX512" fmla="*/ 277677 w 734687"/>
                  <a:gd name="connsiteY512" fmla="*/ 405638 h 550598"/>
                  <a:gd name="connsiteX513" fmla="*/ 283401 w 734687"/>
                  <a:gd name="connsiteY513" fmla="*/ 401475 h 550598"/>
                  <a:gd name="connsiteX514" fmla="*/ 283401 w 734687"/>
                  <a:gd name="connsiteY514" fmla="*/ 397312 h 550598"/>
                  <a:gd name="connsiteX515" fmla="*/ 278718 w 734687"/>
                  <a:gd name="connsiteY515" fmla="*/ 394711 h 550598"/>
                  <a:gd name="connsiteX516" fmla="*/ 276116 w 734687"/>
                  <a:gd name="connsiteY516" fmla="*/ 393670 h 550598"/>
                  <a:gd name="connsiteX517" fmla="*/ 269352 w 734687"/>
                  <a:gd name="connsiteY517" fmla="*/ 393670 h 550598"/>
                  <a:gd name="connsiteX518" fmla="*/ 267791 w 734687"/>
                  <a:gd name="connsiteY518" fmla="*/ 392629 h 550598"/>
                  <a:gd name="connsiteX519" fmla="*/ 268311 w 734687"/>
                  <a:gd name="connsiteY519" fmla="*/ 390028 h 550598"/>
                  <a:gd name="connsiteX520" fmla="*/ 269352 w 734687"/>
                  <a:gd name="connsiteY520" fmla="*/ 388466 h 550598"/>
                  <a:gd name="connsiteX521" fmla="*/ 271433 w 734687"/>
                  <a:gd name="connsiteY521" fmla="*/ 385865 h 550598"/>
                  <a:gd name="connsiteX522" fmla="*/ 270913 w 734687"/>
                  <a:gd name="connsiteY522" fmla="*/ 385344 h 550598"/>
                  <a:gd name="connsiteX523" fmla="*/ 271953 w 734687"/>
                  <a:gd name="connsiteY523" fmla="*/ 383783 h 550598"/>
                  <a:gd name="connsiteX524" fmla="*/ 276636 w 734687"/>
                  <a:gd name="connsiteY524" fmla="*/ 381182 h 550598"/>
                  <a:gd name="connsiteX525" fmla="*/ 276636 w 734687"/>
                  <a:gd name="connsiteY525" fmla="*/ 379100 h 550598"/>
                  <a:gd name="connsiteX526" fmla="*/ 279759 w 734687"/>
                  <a:gd name="connsiteY526" fmla="*/ 378060 h 550598"/>
                  <a:gd name="connsiteX527" fmla="*/ 280279 w 734687"/>
                  <a:gd name="connsiteY527" fmla="*/ 375978 h 550598"/>
                  <a:gd name="connsiteX528" fmla="*/ 283401 w 734687"/>
                  <a:gd name="connsiteY528" fmla="*/ 374417 h 550598"/>
                  <a:gd name="connsiteX529" fmla="*/ 284962 w 734687"/>
                  <a:gd name="connsiteY529" fmla="*/ 377539 h 550598"/>
                  <a:gd name="connsiteX530" fmla="*/ 290166 w 734687"/>
                  <a:gd name="connsiteY530" fmla="*/ 372336 h 550598"/>
                  <a:gd name="connsiteX531" fmla="*/ 288604 w 734687"/>
                  <a:gd name="connsiteY531" fmla="*/ 370254 h 550598"/>
                  <a:gd name="connsiteX532" fmla="*/ 297450 w 734687"/>
                  <a:gd name="connsiteY532" fmla="*/ 368173 h 550598"/>
                  <a:gd name="connsiteX533" fmla="*/ 296410 w 734687"/>
                  <a:gd name="connsiteY533" fmla="*/ 362969 h 550598"/>
                  <a:gd name="connsiteX534" fmla="*/ 290686 w 734687"/>
                  <a:gd name="connsiteY534" fmla="*/ 358807 h 550598"/>
                  <a:gd name="connsiteX535" fmla="*/ 294849 w 734687"/>
                  <a:gd name="connsiteY535" fmla="*/ 357766 h 550598"/>
                  <a:gd name="connsiteX536" fmla="*/ 304735 w 734687"/>
                  <a:gd name="connsiteY536" fmla="*/ 356205 h 550598"/>
                  <a:gd name="connsiteX537" fmla="*/ 304735 w 734687"/>
                  <a:gd name="connsiteY537" fmla="*/ 355164 h 550598"/>
                  <a:gd name="connsiteX538" fmla="*/ 306817 w 734687"/>
                  <a:gd name="connsiteY538" fmla="*/ 351001 h 550598"/>
                  <a:gd name="connsiteX539" fmla="*/ 309939 w 734687"/>
                  <a:gd name="connsiteY539" fmla="*/ 347359 h 550598"/>
                  <a:gd name="connsiteX540" fmla="*/ 313061 w 734687"/>
                  <a:gd name="connsiteY540" fmla="*/ 345278 h 550598"/>
                  <a:gd name="connsiteX541" fmla="*/ 314102 w 734687"/>
                  <a:gd name="connsiteY541" fmla="*/ 343717 h 550598"/>
                  <a:gd name="connsiteX542" fmla="*/ 317744 w 734687"/>
                  <a:gd name="connsiteY542" fmla="*/ 339033 h 550598"/>
                  <a:gd name="connsiteX543" fmla="*/ 327110 w 734687"/>
                  <a:gd name="connsiteY543" fmla="*/ 334871 h 550598"/>
                  <a:gd name="connsiteX544" fmla="*/ 332314 w 734687"/>
                  <a:gd name="connsiteY544" fmla="*/ 331228 h 550598"/>
                  <a:gd name="connsiteX545" fmla="*/ 336476 w 734687"/>
                  <a:gd name="connsiteY545" fmla="*/ 328627 h 550598"/>
                  <a:gd name="connsiteX546" fmla="*/ 342721 w 734687"/>
                  <a:gd name="connsiteY546" fmla="*/ 327586 h 550598"/>
                  <a:gd name="connsiteX547" fmla="*/ 352607 w 734687"/>
                  <a:gd name="connsiteY547" fmla="*/ 326025 h 550598"/>
                  <a:gd name="connsiteX548" fmla="*/ 360412 w 734687"/>
                  <a:gd name="connsiteY548" fmla="*/ 323423 h 550598"/>
                  <a:gd name="connsiteX549" fmla="*/ 359372 w 734687"/>
                  <a:gd name="connsiteY549" fmla="*/ 324984 h 550598"/>
                  <a:gd name="connsiteX550" fmla="*/ 351566 w 734687"/>
                  <a:gd name="connsiteY550" fmla="*/ 330188 h 550598"/>
                  <a:gd name="connsiteX551" fmla="*/ 348444 w 734687"/>
                  <a:gd name="connsiteY551" fmla="*/ 332789 h 550598"/>
                  <a:gd name="connsiteX552" fmla="*/ 348965 w 734687"/>
                  <a:gd name="connsiteY552" fmla="*/ 334871 h 550598"/>
                  <a:gd name="connsiteX553" fmla="*/ 360933 w 734687"/>
                  <a:gd name="connsiteY553" fmla="*/ 340595 h 550598"/>
                  <a:gd name="connsiteX554" fmla="*/ 358851 w 734687"/>
                  <a:gd name="connsiteY554" fmla="*/ 341115 h 550598"/>
                  <a:gd name="connsiteX555" fmla="*/ 350005 w 734687"/>
                  <a:gd name="connsiteY555" fmla="*/ 340074 h 550598"/>
                  <a:gd name="connsiteX556" fmla="*/ 341160 w 734687"/>
                  <a:gd name="connsiteY556" fmla="*/ 340074 h 550598"/>
                  <a:gd name="connsiteX557" fmla="*/ 333354 w 734687"/>
                  <a:gd name="connsiteY557" fmla="*/ 340595 h 550598"/>
                  <a:gd name="connsiteX558" fmla="*/ 322427 w 734687"/>
                  <a:gd name="connsiteY558" fmla="*/ 345278 h 550598"/>
                  <a:gd name="connsiteX559" fmla="*/ 321386 w 734687"/>
                  <a:gd name="connsiteY559" fmla="*/ 348400 h 550598"/>
                  <a:gd name="connsiteX560" fmla="*/ 322427 w 734687"/>
                  <a:gd name="connsiteY560" fmla="*/ 355164 h 550598"/>
                  <a:gd name="connsiteX561" fmla="*/ 320866 w 734687"/>
                  <a:gd name="connsiteY561" fmla="*/ 357246 h 550598"/>
                  <a:gd name="connsiteX562" fmla="*/ 317744 w 734687"/>
                  <a:gd name="connsiteY562" fmla="*/ 362969 h 550598"/>
                  <a:gd name="connsiteX563" fmla="*/ 313061 w 734687"/>
                  <a:gd name="connsiteY563" fmla="*/ 369214 h 550598"/>
                  <a:gd name="connsiteX564" fmla="*/ 314102 w 734687"/>
                  <a:gd name="connsiteY564" fmla="*/ 375458 h 550598"/>
                  <a:gd name="connsiteX565" fmla="*/ 321907 w 734687"/>
                  <a:gd name="connsiteY565" fmla="*/ 374937 h 550598"/>
                  <a:gd name="connsiteX566" fmla="*/ 325549 w 734687"/>
                  <a:gd name="connsiteY566" fmla="*/ 372856 h 550598"/>
                  <a:gd name="connsiteX567" fmla="*/ 326069 w 734687"/>
                  <a:gd name="connsiteY567" fmla="*/ 374417 h 550598"/>
                  <a:gd name="connsiteX568" fmla="*/ 324508 w 734687"/>
                  <a:gd name="connsiteY568" fmla="*/ 377539 h 550598"/>
                  <a:gd name="connsiteX569" fmla="*/ 322947 w 734687"/>
                  <a:gd name="connsiteY569" fmla="*/ 378580 h 550598"/>
                  <a:gd name="connsiteX570" fmla="*/ 320346 w 734687"/>
                  <a:gd name="connsiteY570" fmla="*/ 380141 h 550598"/>
                  <a:gd name="connsiteX571" fmla="*/ 319825 w 734687"/>
                  <a:gd name="connsiteY571" fmla="*/ 382222 h 550598"/>
                  <a:gd name="connsiteX572" fmla="*/ 315142 w 734687"/>
                  <a:gd name="connsiteY572" fmla="*/ 382222 h 550598"/>
                  <a:gd name="connsiteX573" fmla="*/ 312020 w 734687"/>
                  <a:gd name="connsiteY573" fmla="*/ 383263 h 550598"/>
                  <a:gd name="connsiteX574" fmla="*/ 311500 w 734687"/>
                  <a:gd name="connsiteY574" fmla="*/ 384304 h 550598"/>
                  <a:gd name="connsiteX575" fmla="*/ 311500 w 734687"/>
                  <a:gd name="connsiteY575" fmla="*/ 385344 h 550598"/>
                  <a:gd name="connsiteX576" fmla="*/ 310459 w 734687"/>
                  <a:gd name="connsiteY576" fmla="*/ 387946 h 550598"/>
                  <a:gd name="connsiteX577" fmla="*/ 320346 w 734687"/>
                  <a:gd name="connsiteY577" fmla="*/ 389507 h 550598"/>
                  <a:gd name="connsiteX578" fmla="*/ 328671 w 734687"/>
                  <a:gd name="connsiteY578" fmla="*/ 386905 h 550598"/>
                  <a:gd name="connsiteX579" fmla="*/ 334915 w 734687"/>
                  <a:gd name="connsiteY579" fmla="*/ 383783 h 550598"/>
                  <a:gd name="connsiteX580" fmla="*/ 336476 w 734687"/>
                  <a:gd name="connsiteY580" fmla="*/ 381702 h 550598"/>
                  <a:gd name="connsiteX581" fmla="*/ 336476 w 734687"/>
                  <a:gd name="connsiteY581" fmla="*/ 379621 h 550598"/>
                  <a:gd name="connsiteX582" fmla="*/ 337517 w 734687"/>
                  <a:gd name="connsiteY582" fmla="*/ 380141 h 550598"/>
                  <a:gd name="connsiteX583" fmla="*/ 339078 w 734687"/>
                  <a:gd name="connsiteY583" fmla="*/ 381182 h 550598"/>
                  <a:gd name="connsiteX584" fmla="*/ 343241 w 734687"/>
                  <a:gd name="connsiteY584" fmla="*/ 375978 h 550598"/>
                  <a:gd name="connsiteX585" fmla="*/ 341160 w 734687"/>
                  <a:gd name="connsiteY585" fmla="*/ 382222 h 550598"/>
                  <a:gd name="connsiteX586" fmla="*/ 344802 w 734687"/>
                  <a:gd name="connsiteY586" fmla="*/ 379621 h 550598"/>
                  <a:gd name="connsiteX587" fmla="*/ 346883 w 734687"/>
                  <a:gd name="connsiteY587" fmla="*/ 375458 h 550598"/>
                  <a:gd name="connsiteX588" fmla="*/ 348965 w 734687"/>
                  <a:gd name="connsiteY588" fmla="*/ 374937 h 550598"/>
                  <a:gd name="connsiteX589" fmla="*/ 350005 w 734687"/>
                  <a:gd name="connsiteY589" fmla="*/ 374417 h 550598"/>
                  <a:gd name="connsiteX590" fmla="*/ 352607 w 734687"/>
                  <a:gd name="connsiteY590" fmla="*/ 374937 h 550598"/>
                  <a:gd name="connsiteX591" fmla="*/ 352087 w 734687"/>
                  <a:gd name="connsiteY591" fmla="*/ 371295 h 550598"/>
                  <a:gd name="connsiteX592" fmla="*/ 354168 w 734687"/>
                  <a:gd name="connsiteY592" fmla="*/ 370254 h 550598"/>
                  <a:gd name="connsiteX593" fmla="*/ 355729 w 734687"/>
                  <a:gd name="connsiteY593" fmla="*/ 375458 h 550598"/>
                  <a:gd name="connsiteX594" fmla="*/ 356250 w 734687"/>
                  <a:gd name="connsiteY594" fmla="*/ 370775 h 550598"/>
                  <a:gd name="connsiteX595" fmla="*/ 358851 w 734687"/>
                  <a:gd name="connsiteY595" fmla="*/ 366612 h 550598"/>
                  <a:gd name="connsiteX596" fmla="*/ 360412 w 734687"/>
                  <a:gd name="connsiteY596" fmla="*/ 366092 h 550598"/>
                  <a:gd name="connsiteX597" fmla="*/ 361973 w 734687"/>
                  <a:gd name="connsiteY597" fmla="*/ 369214 h 550598"/>
                  <a:gd name="connsiteX598" fmla="*/ 367697 w 734687"/>
                  <a:gd name="connsiteY598" fmla="*/ 368173 h 550598"/>
                  <a:gd name="connsiteX599" fmla="*/ 373941 w 734687"/>
                  <a:gd name="connsiteY599" fmla="*/ 369214 h 550598"/>
                  <a:gd name="connsiteX600" fmla="*/ 377584 w 734687"/>
                  <a:gd name="connsiteY600" fmla="*/ 366612 h 550598"/>
                  <a:gd name="connsiteX601" fmla="*/ 379665 w 734687"/>
                  <a:gd name="connsiteY601" fmla="*/ 364010 h 550598"/>
                  <a:gd name="connsiteX602" fmla="*/ 381747 w 734687"/>
                  <a:gd name="connsiteY602" fmla="*/ 362449 h 550598"/>
                  <a:gd name="connsiteX603" fmla="*/ 382267 w 734687"/>
                  <a:gd name="connsiteY603" fmla="*/ 361408 h 550598"/>
                  <a:gd name="connsiteX604" fmla="*/ 379665 w 734687"/>
                  <a:gd name="connsiteY604" fmla="*/ 359327 h 550598"/>
                  <a:gd name="connsiteX605" fmla="*/ 382267 w 734687"/>
                  <a:gd name="connsiteY605" fmla="*/ 357246 h 550598"/>
                  <a:gd name="connsiteX606" fmla="*/ 385909 w 734687"/>
                  <a:gd name="connsiteY606" fmla="*/ 356205 h 550598"/>
                  <a:gd name="connsiteX607" fmla="*/ 386950 w 734687"/>
                  <a:gd name="connsiteY607" fmla="*/ 354644 h 550598"/>
                  <a:gd name="connsiteX608" fmla="*/ 385909 w 734687"/>
                  <a:gd name="connsiteY608" fmla="*/ 352562 h 550598"/>
                  <a:gd name="connsiteX609" fmla="*/ 383828 w 734687"/>
                  <a:gd name="connsiteY609" fmla="*/ 352042 h 550598"/>
                  <a:gd name="connsiteX610" fmla="*/ 379665 w 734687"/>
                  <a:gd name="connsiteY610" fmla="*/ 355164 h 550598"/>
                  <a:gd name="connsiteX611" fmla="*/ 374462 w 734687"/>
                  <a:gd name="connsiteY611" fmla="*/ 354644 h 550598"/>
                  <a:gd name="connsiteX612" fmla="*/ 374462 w 734687"/>
                  <a:gd name="connsiteY612" fmla="*/ 353083 h 550598"/>
                  <a:gd name="connsiteX613" fmla="*/ 379145 w 734687"/>
                  <a:gd name="connsiteY613" fmla="*/ 351522 h 550598"/>
                  <a:gd name="connsiteX614" fmla="*/ 381226 w 734687"/>
                  <a:gd name="connsiteY614" fmla="*/ 348920 h 550598"/>
                  <a:gd name="connsiteX615" fmla="*/ 380186 w 734687"/>
                  <a:gd name="connsiteY615" fmla="*/ 347879 h 550598"/>
                  <a:gd name="connsiteX616" fmla="*/ 378104 w 734687"/>
                  <a:gd name="connsiteY616" fmla="*/ 348400 h 550598"/>
                  <a:gd name="connsiteX617" fmla="*/ 377064 w 734687"/>
                  <a:gd name="connsiteY617" fmla="*/ 346839 h 550598"/>
                  <a:gd name="connsiteX618" fmla="*/ 373421 w 734687"/>
                  <a:gd name="connsiteY618" fmla="*/ 348920 h 550598"/>
                  <a:gd name="connsiteX619" fmla="*/ 373421 w 734687"/>
                  <a:gd name="connsiteY619" fmla="*/ 347359 h 550598"/>
                  <a:gd name="connsiteX620" fmla="*/ 377064 w 734687"/>
                  <a:gd name="connsiteY620" fmla="*/ 345278 h 550598"/>
                  <a:gd name="connsiteX621" fmla="*/ 373941 w 734687"/>
                  <a:gd name="connsiteY621" fmla="*/ 345798 h 550598"/>
                  <a:gd name="connsiteX622" fmla="*/ 377584 w 734687"/>
                  <a:gd name="connsiteY622" fmla="*/ 344237 h 550598"/>
                  <a:gd name="connsiteX623" fmla="*/ 379665 w 734687"/>
                  <a:gd name="connsiteY623" fmla="*/ 341635 h 550598"/>
                  <a:gd name="connsiteX624" fmla="*/ 380186 w 734687"/>
                  <a:gd name="connsiteY624" fmla="*/ 340595 h 550598"/>
                  <a:gd name="connsiteX625" fmla="*/ 382267 w 734687"/>
                  <a:gd name="connsiteY625" fmla="*/ 338513 h 550598"/>
                  <a:gd name="connsiteX626" fmla="*/ 378625 w 734687"/>
                  <a:gd name="connsiteY626" fmla="*/ 339554 h 550598"/>
                  <a:gd name="connsiteX627" fmla="*/ 378104 w 734687"/>
                  <a:gd name="connsiteY627" fmla="*/ 337993 h 550598"/>
                  <a:gd name="connsiteX628" fmla="*/ 383828 w 734687"/>
                  <a:gd name="connsiteY628" fmla="*/ 335911 h 550598"/>
                  <a:gd name="connsiteX629" fmla="*/ 388511 w 734687"/>
                  <a:gd name="connsiteY629" fmla="*/ 333830 h 550598"/>
                  <a:gd name="connsiteX630" fmla="*/ 390072 w 734687"/>
                  <a:gd name="connsiteY630" fmla="*/ 333310 h 550598"/>
                  <a:gd name="connsiteX631" fmla="*/ 385389 w 734687"/>
                  <a:gd name="connsiteY631" fmla="*/ 339554 h 550598"/>
                  <a:gd name="connsiteX632" fmla="*/ 384869 w 734687"/>
                  <a:gd name="connsiteY632" fmla="*/ 342155 h 550598"/>
                  <a:gd name="connsiteX633" fmla="*/ 387991 w 734687"/>
                  <a:gd name="connsiteY633" fmla="*/ 343196 h 550598"/>
                  <a:gd name="connsiteX634" fmla="*/ 390593 w 734687"/>
                  <a:gd name="connsiteY634" fmla="*/ 341115 h 550598"/>
                  <a:gd name="connsiteX635" fmla="*/ 391633 w 734687"/>
                  <a:gd name="connsiteY635" fmla="*/ 340074 h 550598"/>
                  <a:gd name="connsiteX636" fmla="*/ 391113 w 734687"/>
                  <a:gd name="connsiteY636" fmla="*/ 339033 h 550598"/>
                  <a:gd name="connsiteX637" fmla="*/ 392674 w 734687"/>
                  <a:gd name="connsiteY637" fmla="*/ 336432 h 550598"/>
                  <a:gd name="connsiteX638" fmla="*/ 393194 w 734687"/>
                  <a:gd name="connsiteY638" fmla="*/ 336952 h 550598"/>
                  <a:gd name="connsiteX639" fmla="*/ 393194 w 734687"/>
                  <a:gd name="connsiteY639" fmla="*/ 341115 h 550598"/>
                  <a:gd name="connsiteX640" fmla="*/ 393715 w 734687"/>
                  <a:gd name="connsiteY640" fmla="*/ 341115 h 550598"/>
                  <a:gd name="connsiteX641" fmla="*/ 394755 w 734687"/>
                  <a:gd name="connsiteY641" fmla="*/ 340595 h 550598"/>
                  <a:gd name="connsiteX642" fmla="*/ 397357 w 734687"/>
                  <a:gd name="connsiteY642" fmla="*/ 340595 h 550598"/>
                  <a:gd name="connsiteX643" fmla="*/ 403081 w 734687"/>
                  <a:gd name="connsiteY643" fmla="*/ 339554 h 550598"/>
                  <a:gd name="connsiteX644" fmla="*/ 408284 w 734687"/>
                  <a:gd name="connsiteY644" fmla="*/ 337993 h 550598"/>
                  <a:gd name="connsiteX645" fmla="*/ 415049 w 734687"/>
                  <a:gd name="connsiteY645" fmla="*/ 335911 h 550598"/>
                  <a:gd name="connsiteX646" fmla="*/ 413488 w 734687"/>
                  <a:gd name="connsiteY646" fmla="*/ 336952 h 550598"/>
                  <a:gd name="connsiteX647" fmla="*/ 410886 w 734687"/>
                  <a:gd name="connsiteY647" fmla="*/ 338513 h 550598"/>
                  <a:gd name="connsiteX648" fmla="*/ 410366 w 734687"/>
                  <a:gd name="connsiteY648" fmla="*/ 339033 h 550598"/>
                  <a:gd name="connsiteX649" fmla="*/ 409325 w 734687"/>
                  <a:gd name="connsiteY649" fmla="*/ 340595 h 550598"/>
                  <a:gd name="connsiteX650" fmla="*/ 409325 w 734687"/>
                  <a:gd name="connsiteY650" fmla="*/ 341635 h 550598"/>
                  <a:gd name="connsiteX651" fmla="*/ 408805 w 734687"/>
                  <a:gd name="connsiteY651" fmla="*/ 342676 h 550598"/>
                  <a:gd name="connsiteX652" fmla="*/ 411927 w 734687"/>
                  <a:gd name="connsiteY652" fmla="*/ 344757 h 550598"/>
                  <a:gd name="connsiteX653" fmla="*/ 416610 w 734687"/>
                  <a:gd name="connsiteY653" fmla="*/ 344237 h 550598"/>
                  <a:gd name="connsiteX654" fmla="*/ 416090 w 734687"/>
                  <a:gd name="connsiteY654" fmla="*/ 345278 h 550598"/>
                  <a:gd name="connsiteX655" fmla="*/ 412447 w 734687"/>
                  <a:gd name="connsiteY655" fmla="*/ 346839 h 550598"/>
                  <a:gd name="connsiteX656" fmla="*/ 409845 w 734687"/>
                  <a:gd name="connsiteY656" fmla="*/ 347359 h 550598"/>
                  <a:gd name="connsiteX657" fmla="*/ 412447 w 734687"/>
                  <a:gd name="connsiteY657" fmla="*/ 347879 h 550598"/>
                  <a:gd name="connsiteX658" fmla="*/ 416610 w 734687"/>
                  <a:gd name="connsiteY658" fmla="*/ 346839 h 550598"/>
                  <a:gd name="connsiteX659" fmla="*/ 420773 w 734687"/>
                  <a:gd name="connsiteY659" fmla="*/ 346318 h 550598"/>
                  <a:gd name="connsiteX660" fmla="*/ 420252 w 734687"/>
                  <a:gd name="connsiteY660" fmla="*/ 347359 h 550598"/>
                  <a:gd name="connsiteX661" fmla="*/ 419732 w 734687"/>
                  <a:gd name="connsiteY661" fmla="*/ 349440 h 550598"/>
                  <a:gd name="connsiteX662" fmla="*/ 425976 w 734687"/>
                  <a:gd name="connsiteY662" fmla="*/ 348400 h 550598"/>
                  <a:gd name="connsiteX663" fmla="*/ 429098 w 734687"/>
                  <a:gd name="connsiteY663" fmla="*/ 349961 h 550598"/>
                  <a:gd name="connsiteX664" fmla="*/ 424415 w 734687"/>
                  <a:gd name="connsiteY664" fmla="*/ 354124 h 550598"/>
                  <a:gd name="connsiteX665" fmla="*/ 425976 w 734687"/>
                  <a:gd name="connsiteY665" fmla="*/ 354644 h 550598"/>
                  <a:gd name="connsiteX666" fmla="*/ 438465 w 734687"/>
                  <a:gd name="connsiteY666" fmla="*/ 355164 h 550598"/>
                  <a:gd name="connsiteX667" fmla="*/ 442107 w 734687"/>
                  <a:gd name="connsiteY667" fmla="*/ 352562 h 550598"/>
                  <a:gd name="connsiteX668" fmla="*/ 446270 w 734687"/>
                  <a:gd name="connsiteY668" fmla="*/ 348400 h 550598"/>
                  <a:gd name="connsiteX669" fmla="*/ 446790 w 734687"/>
                  <a:gd name="connsiteY669" fmla="*/ 348920 h 550598"/>
                  <a:gd name="connsiteX670" fmla="*/ 444188 w 734687"/>
                  <a:gd name="connsiteY670" fmla="*/ 354644 h 550598"/>
                  <a:gd name="connsiteX671" fmla="*/ 443668 w 734687"/>
                  <a:gd name="connsiteY671" fmla="*/ 356725 h 550598"/>
                  <a:gd name="connsiteX672" fmla="*/ 443148 w 734687"/>
                  <a:gd name="connsiteY672" fmla="*/ 357766 h 550598"/>
                  <a:gd name="connsiteX673" fmla="*/ 444188 w 734687"/>
                  <a:gd name="connsiteY673" fmla="*/ 359847 h 550598"/>
                  <a:gd name="connsiteX674" fmla="*/ 457717 w 734687"/>
                  <a:gd name="connsiteY674" fmla="*/ 365051 h 550598"/>
                  <a:gd name="connsiteX675" fmla="*/ 461360 w 734687"/>
                  <a:gd name="connsiteY675" fmla="*/ 366092 h 550598"/>
                  <a:gd name="connsiteX676" fmla="*/ 485816 w 734687"/>
                  <a:gd name="connsiteY676" fmla="*/ 365051 h 550598"/>
                  <a:gd name="connsiteX677" fmla="*/ 503508 w 734687"/>
                  <a:gd name="connsiteY677" fmla="*/ 368173 h 550598"/>
                  <a:gd name="connsiteX678" fmla="*/ 509232 w 734687"/>
                  <a:gd name="connsiteY678" fmla="*/ 367653 h 550598"/>
                  <a:gd name="connsiteX679" fmla="*/ 510272 w 734687"/>
                  <a:gd name="connsiteY679" fmla="*/ 365571 h 550598"/>
                  <a:gd name="connsiteX680" fmla="*/ 510272 w 734687"/>
                  <a:gd name="connsiteY680" fmla="*/ 364010 h 550598"/>
                  <a:gd name="connsiteX681" fmla="*/ 512874 w 734687"/>
                  <a:gd name="connsiteY681" fmla="*/ 367653 h 550598"/>
                  <a:gd name="connsiteX682" fmla="*/ 511313 w 734687"/>
                  <a:gd name="connsiteY682" fmla="*/ 370775 h 550598"/>
                  <a:gd name="connsiteX683" fmla="*/ 511833 w 734687"/>
                  <a:gd name="connsiteY683" fmla="*/ 371815 h 550598"/>
                  <a:gd name="connsiteX684" fmla="*/ 530566 w 734687"/>
                  <a:gd name="connsiteY684" fmla="*/ 376498 h 550598"/>
                  <a:gd name="connsiteX685" fmla="*/ 544095 w 734687"/>
                  <a:gd name="connsiteY685" fmla="*/ 370254 h 550598"/>
                  <a:gd name="connsiteX686" fmla="*/ 546176 w 734687"/>
                  <a:gd name="connsiteY686" fmla="*/ 367653 h 550598"/>
                  <a:gd name="connsiteX687" fmla="*/ 548778 w 734687"/>
                  <a:gd name="connsiteY687" fmla="*/ 367132 h 550598"/>
                  <a:gd name="connsiteX688" fmla="*/ 556583 w 734687"/>
                  <a:gd name="connsiteY688" fmla="*/ 371815 h 550598"/>
                  <a:gd name="connsiteX689" fmla="*/ 556063 w 734687"/>
                  <a:gd name="connsiteY689" fmla="*/ 372336 h 550598"/>
                  <a:gd name="connsiteX690" fmla="*/ 551380 w 734687"/>
                  <a:gd name="connsiteY690" fmla="*/ 373897 h 550598"/>
                  <a:gd name="connsiteX691" fmla="*/ 550859 w 734687"/>
                  <a:gd name="connsiteY691" fmla="*/ 379621 h 550598"/>
                  <a:gd name="connsiteX692" fmla="*/ 550859 w 734687"/>
                  <a:gd name="connsiteY692" fmla="*/ 373897 h 550598"/>
                  <a:gd name="connsiteX693" fmla="*/ 547737 w 734687"/>
                  <a:gd name="connsiteY693" fmla="*/ 368693 h 550598"/>
                  <a:gd name="connsiteX694" fmla="*/ 545656 w 734687"/>
                  <a:gd name="connsiteY694" fmla="*/ 373376 h 550598"/>
                  <a:gd name="connsiteX695" fmla="*/ 544615 w 734687"/>
                  <a:gd name="connsiteY695" fmla="*/ 379621 h 550598"/>
                  <a:gd name="connsiteX696" fmla="*/ 541493 w 734687"/>
                  <a:gd name="connsiteY696" fmla="*/ 381702 h 550598"/>
                  <a:gd name="connsiteX697" fmla="*/ 556063 w 734687"/>
                  <a:gd name="connsiteY697" fmla="*/ 388987 h 550598"/>
                  <a:gd name="connsiteX698" fmla="*/ 564389 w 734687"/>
                  <a:gd name="connsiteY698" fmla="*/ 391588 h 550598"/>
                  <a:gd name="connsiteX699" fmla="*/ 566470 w 734687"/>
                  <a:gd name="connsiteY699" fmla="*/ 392109 h 550598"/>
                  <a:gd name="connsiteX700" fmla="*/ 565429 w 734687"/>
                  <a:gd name="connsiteY700" fmla="*/ 393670 h 550598"/>
                  <a:gd name="connsiteX701" fmla="*/ 599772 w 734687"/>
                  <a:gd name="connsiteY701" fmla="*/ 417606 h 550598"/>
                  <a:gd name="connsiteX702" fmla="*/ 601854 w 734687"/>
                  <a:gd name="connsiteY702" fmla="*/ 417086 h 550598"/>
                  <a:gd name="connsiteX703" fmla="*/ 603935 w 734687"/>
                  <a:gd name="connsiteY703" fmla="*/ 415524 h 550598"/>
                  <a:gd name="connsiteX704" fmla="*/ 606016 w 734687"/>
                  <a:gd name="connsiteY704" fmla="*/ 413963 h 550598"/>
                  <a:gd name="connsiteX705" fmla="*/ 607057 w 734687"/>
                  <a:gd name="connsiteY705" fmla="*/ 413443 h 550598"/>
                  <a:gd name="connsiteX706" fmla="*/ 613301 w 734687"/>
                  <a:gd name="connsiteY706" fmla="*/ 414484 h 550598"/>
                  <a:gd name="connsiteX707" fmla="*/ 611220 w 734687"/>
                  <a:gd name="connsiteY707" fmla="*/ 408240 h 550598"/>
                  <a:gd name="connsiteX708" fmla="*/ 609138 w 734687"/>
                  <a:gd name="connsiteY708" fmla="*/ 407199 h 550598"/>
                  <a:gd name="connsiteX709" fmla="*/ 607577 w 734687"/>
                  <a:gd name="connsiteY709" fmla="*/ 406679 h 550598"/>
                  <a:gd name="connsiteX710" fmla="*/ 604455 w 734687"/>
                  <a:gd name="connsiteY710" fmla="*/ 403036 h 550598"/>
                  <a:gd name="connsiteX711" fmla="*/ 604976 w 734687"/>
                  <a:gd name="connsiteY711" fmla="*/ 402516 h 550598"/>
                  <a:gd name="connsiteX712" fmla="*/ 601854 w 734687"/>
                  <a:gd name="connsiteY712" fmla="*/ 400955 h 550598"/>
                  <a:gd name="connsiteX713" fmla="*/ 595609 w 734687"/>
                  <a:gd name="connsiteY713" fmla="*/ 400434 h 550598"/>
                  <a:gd name="connsiteX714" fmla="*/ 595089 w 734687"/>
                  <a:gd name="connsiteY714" fmla="*/ 399914 h 550598"/>
                  <a:gd name="connsiteX715" fmla="*/ 595609 w 734687"/>
                  <a:gd name="connsiteY715" fmla="*/ 396792 h 550598"/>
                  <a:gd name="connsiteX716" fmla="*/ 598731 w 734687"/>
                  <a:gd name="connsiteY716" fmla="*/ 396792 h 550598"/>
                  <a:gd name="connsiteX717" fmla="*/ 602374 w 734687"/>
                  <a:gd name="connsiteY717" fmla="*/ 397833 h 550598"/>
                  <a:gd name="connsiteX718" fmla="*/ 604976 w 734687"/>
                  <a:gd name="connsiteY718" fmla="*/ 398873 h 550598"/>
                  <a:gd name="connsiteX719" fmla="*/ 609138 w 734687"/>
                  <a:gd name="connsiteY719" fmla="*/ 402516 h 550598"/>
                  <a:gd name="connsiteX720" fmla="*/ 612781 w 734687"/>
                  <a:gd name="connsiteY720" fmla="*/ 399914 h 550598"/>
                  <a:gd name="connsiteX721" fmla="*/ 613822 w 734687"/>
                  <a:gd name="connsiteY721" fmla="*/ 398353 h 550598"/>
                  <a:gd name="connsiteX722" fmla="*/ 616423 w 734687"/>
                  <a:gd name="connsiteY722" fmla="*/ 399914 h 550598"/>
                  <a:gd name="connsiteX723" fmla="*/ 615383 w 734687"/>
                  <a:gd name="connsiteY723" fmla="*/ 401475 h 550598"/>
                  <a:gd name="connsiteX724" fmla="*/ 614862 w 734687"/>
                  <a:gd name="connsiteY724" fmla="*/ 404077 h 550598"/>
                  <a:gd name="connsiteX725" fmla="*/ 617464 w 734687"/>
                  <a:gd name="connsiteY725" fmla="*/ 410841 h 550598"/>
                  <a:gd name="connsiteX726" fmla="*/ 616423 w 734687"/>
                  <a:gd name="connsiteY726" fmla="*/ 412402 h 550598"/>
                  <a:gd name="connsiteX727" fmla="*/ 619545 w 734687"/>
                  <a:gd name="connsiteY727" fmla="*/ 414484 h 550598"/>
                  <a:gd name="connsiteX728" fmla="*/ 624228 w 734687"/>
                  <a:gd name="connsiteY728" fmla="*/ 414484 h 550598"/>
                  <a:gd name="connsiteX729" fmla="*/ 625269 w 734687"/>
                  <a:gd name="connsiteY729" fmla="*/ 413443 h 550598"/>
                  <a:gd name="connsiteX730" fmla="*/ 626310 w 734687"/>
                  <a:gd name="connsiteY730" fmla="*/ 414484 h 550598"/>
                  <a:gd name="connsiteX731" fmla="*/ 629952 w 734687"/>
                  <a:gd name="connsiteY731" fmla="*/ 418126 h 550598"/>
                  <a:gd name="connsiteX732" fmla="*/ 632554 w 734687"/>
                  <a:gd name="connsiteY732" fmla="*/ 412402 h 550598"/>
                  <a:gd name="connsiteX733" fmla="*/ 630473 w 734687"/>
                  <a:gd name="connsiteY733" fmla="*/ 407719 h 550598"/>
                  <a:gd name="connsiteX734" fmla="*/ 630473 w 734687"/>
                  <a:gd name="connsiteY734" fmla="*/ 405118 h 550598"/>
                  <a:gd name="connsiteX735" fmla="*/ 626310 w 734687"/>
                  <a:gd name="connsiteY735" fmla="*/ 397312 h 550598"/>
                  <a:gd name="connsiteX736" fmla="*/ 625269 w 734687"/>
                  <a:gd name="connsiteY736" fmla="*/ 392629 h 550598"/>
                  <a:gd name="connsiteX737" fmla="*/ 625269 w 734687"/>
                  <a:gd name="connsiteY737" fmla="*/ 390548 h 550598"/>
                  <a:gd name="connsiteX738" fmla="*/ 625269 w 734687"/>
                  <a:gd name="connsiteY738" fmla="*/ 388987 h 550598"/>
                  <a:gd name="connsiteX739" fmla="*/ 625269 w 734687"/>
                  <a:gd name="connsiteY739" fmla="*/ 387946 h 550598"/>
                  <a:gd name="connsiteX740" fmla="*/ 626830 w 734687"/>
                  <a:gd name="connsiteY740" fmla="*/ 388466 h 550598"/>
                  <a:gd name="connsiteX741" fmla="*/ 627871 w 734687"/>
                  <a:gd name="connsiteY741" fmla="*/ 391588 h 550598"/>
                  <a:gd name="connsiteX742" fmla="*/ 629952 w 734687"/>
                  <a:gd name="connsiteY742" fmla="*/ 397312 h 550598"/>
                  <a:gd name="connsiteX743" fmla="*/ 631513 w 734687"/>
                  <a:gd name="connsiteY743" fmla="*/ 402516 h 550598"/>
                  <a:gd name="connsiteX744" fmla="*/ 633595 w 734687"/>
                  <a:gd name="connsiteY744" fmla="*/ 403036 h 550598"/>
                  <a:gd name="connsiteX745" fmla="*/ 635156 w 734687"/>
                  <a:gd name="connsiteY745" fmla="*/ 405118 h 550598"/>
                  <a:gd name="connsiteX746" fmla="*/ 633595 w 734687"/>
                  <a:gd name="connsiteY746" fmla="*/ 407199 h 550598"/>
                  <a:gd name="connsiteX747" fmla="*/ 636717 w 734687"/>
                  <a:gd name="connsiteY747" fmla="*/ 411362 h 550598"/>
                  <a:gd name="connsiteX748" fmla="*/ 642441 w 734687"/>
                  <a:gd name="connsiteY748" fmla="*/ 417086 h 550598"/>
                  <a:gd name="connsiteX749" fmla="*/ 650246 w 734687"/>
                  <a:gd name="connsiteY749" fmla="*/ 418126 h 550598"/>
                  <a:gd name="connsiteX750" fmla="*/ 649725 w 734687"/>
                  <a:gd name="connsiteY750" fmla="*/ 415524 h 550598"/>
                  <a:gd name="connsiteX751" fmla="*/ 651287 w 734687"/>
                  <a:gd name="connsiteY751" fmla="*/ 413443 h 550598"/>
                  <a:gd name="connsiteX752" fmla="*/ 654409 w 734687"/>
                  <a:gd name="connsiteY752" fmla="*/ 410321 h 550598"/>
                  <a:gd name="connsiteX753" fmla="*/ 654409 w 734687"/>
                  <a:gd name="connsiteY753" fmla="*/ 411362 h 550598"/>
                  <a:gd name="connsiteX754" fmla="*/ 652327 w 734687"/>
                  <a:gd name="connsiteY754" fmla="*/ 414484 h 550598"/>
                  <a:gd name="connsiteX755" fmla="*/ 651807 w 734687"/>
                  <a:gd name="connsiteY755" fmla="*/ 417086 h 550598"/>
                  <a:gd name="connsiteX756" fmla="*/ 651287 w 734687"/>
                  <a:gd name="connsiteY756" fmla="*/ 419687 h 550598"/>
                  <a:gd name="connsiteX757" fmla="*/ 652848 w 734687"/>
                  <a:gd name="connsiteY757" fmla="*/ 423850 h 550598"/>
                  <a:gd name="connsiteX758" fmla="*/ 655970 w 734687"/>
                  <a:gd name="connsiteY758" fmla="*/ 422809 h 550598"/>
                  <a:gd name="connsiteX759" fmla="*/ 657531 w 734687"/>
                  <a:gd name="connsiteY759" fmla="*/ 422289 h 550598"/>
                  <a:gd name="connsiteX760" fmla="*/ 657010 w 734687"/>
                  <a:gd name="connsiteY760" fmla="*/ 425931 h 550598"/>
                  <a:gd name="connsiteX761" fmla="*/ 655449 w 734687"/>
                  <a:gd name="connsiteY761" fmla="*/ 426972 h 550598"/>
                  <a:gd name="connsiteX762" fmla="*/ 658571 w 734687"/>
                  <a:gd name="connsiteY762" fmla="*/ 429054 h 550598"/>
                  <a:gd name="connsiteX763" fmla="*/ 663775 w 734687"/>
                  <a:gd name="connsiteY763" fmla="*/ 426972 h 550598"/>
                  <a:gd name="connsiteX764" fmla="*/ 662734 w 734687"/>
                  <a:gd name="connsiteY764" fmla="*/ 427492 h 550598"/>
                  <a:gd name="connsiteX765" fmla="*/ 661693 w 734687"/>
                  <a:gd name="connsiteY765" fmla="*/ 431655 h 550598"/>
                  <a:gd name="connsiteX766" fmla="*/ 663255 w 734687"/>
                  <a:gd name="connsiteY766" fmla="*/ 434257 h 550598"/>
                  <a:gd name="connsiteX767" fmla="*/ 658571 w 734687"/>
                  <a:gd name="connsiteY767" fmla="*/ 434777 h 550598"/>
                  <a:gd name="connsiteX768" fmla="*/ 662214 w 734687"/>
                  <a:gd name="connsiteY768" fmla="*/ 435818 h 550598"/>
                  <a:gd name="connsiteX769" fmla="*/ 663255 w 734687"/>
                  <a:gd name="connsiteY769" fmla="*/ 436859 h 550598"/>
                  <a:gd name="connsiteX770" fmla="*/ 666377 w 734687"/>
                  <a:gd name="connsiteY770" fmla="*/ 443103 h 550598"/>
                  <a:gd name="connsiteX771" fmla="*/ 666377 w 734687"/>
                  <a:gd name="connsiteY771" fmla="*/ 444144 h 550598"/>
                  <a:gd name="connsiteX772" fmla="*/ 662214 w 734687"/>
                  <a:gd name="connsiteY772" fmla="*/ 445184 h 550598"/>
                  <a:gd name="connsiteX773" fmla="*/ 662214 w 734687"/>
                  <a:gd name="connsiteY773" fmla="*/ 447266 h 550598"/>
                  <a:gd name="connsiteX774" fmla="*/ 670539 w 734687"/>
                  <a:gd name="connsiteY774" fmla="*/ 448827 h 550598"/>
                  <a:gd name="connsiteX775" fmla="*/ 675223 w 734687"/>
                  <a:gd name="connsiteY775" fmla="*/ 450908 h 550598"/>
                  <a:gd name="connsiteX776" fmla="*/ 674182 w 734687"/>
                  <a:gd name="connsiteY776" fmla="*/ 452989 h 550598"/>
                  <a:gd name="connsiteX777" fmla="*/ 674182 w 734687"/>
                  <a:gd name="connsiteY777" fmla="*/ 454551 h 550598"/>
                  <a:gd name="connsiteX778" fmla="*/ 679906 w 734687"/>
                  <a:gd name="connsiteY778" fmla="*/ 457673 h 550598"/>
                  <a:gd name="connsiteX779" fmla="*/ 681987 w 734687"/>
                  <a:gd name="connsiteY779" fmla="*/ 458713 h 550598"/>
                  <a:gd name="connsiteX780" fmla="*/ 680946 w 734687"/>
                  <a:gd name="connsiteY780" fmla="*/ 461315 h 550598"/>
                  <a:gd name="connsiteX781" fmla="*/ 682507 w 734687"/>
                  <a:gd name="connsiteY781" fmla="*/ 463396 h 550598"/>
                  <a:gd name="connsiteX782" fmla="*/ 687191 w 734687"/>
                  <a:gd name="connsiteY782" fmla="*/ 467559 h 550598"/>
                  <a:gd name="connsiteX783" fmla="*/ 690833 w 734687"/>
                  <a:gd name="connsiteY783" fmla="*/ 471202 h 550598"/>
                  <a:gd name="connsiteX784" fmla="*/ 693955 w 734687"/>
                  <a:gd name="connsiteY784" fmla="*/ 474844 h 550598"/>
                  <a:gd name="connsiteX785" fmla="*/ 692394 w 734687"/>
                  <a:gd name="connsiteY785" fmla="*/ 477966 h 550598"/>
                  <a:gd name="connsiteX786" fmla="*/ 691353 w 734687"/>
                  <a:gd name="connsiteY786" fmla="*/ 481088 h 550598"/>
                  <a:gd name="connsiteX787" fmla="*/ 689792 w 734687"/>
                  <a:gd name="connsiteY787" fmla="*/ 483690 h 550598"/>
                  <a:gd name="connsiteX788" fmla="*/ 689272 w 734687"/>
                  <a:gd name="connsiteY788" fmla="*/ 484731 h 550598"/>
                  <a:gd name="connsiteX789" fmla="*/ 687711 w 734687"/>
                  <a:gd name="connsiteY789" fmla="*/ 485771 h 550598"/>
                  <a:gd name="connsiteX790" fmla="*/ 687191 w 734687"/>
                  <a:gd name="connsiteY790" fmla="*/ 486292 h 550598"/>
                  <a:gd name="connsiteX791" fmla="*/ 686670 w 734687"/>
                  <a:gd name="connsiteY791" fmla="*/ 487853 h 550598"/>
                  <a:gd name="connsiteX792" fmla="*/ 691874 w 734687"/>
                  <a:gd name="connsiteY792" fmla="*/ 492016 h 550598"/>
                  <a:gd name="connsiteX793" fmla="*/ 692914 w 734687"/>
                  <a:gd name="connsiteY793" fmla="*/ 487853 h 550598"/>
                  <a:gd name="connsiteX794" fmla="*/ 694996 w 734687"/>
                  <a:gd name="connsiteY794" fmla="*/ 484210 h 550598"/>
                  <a:gd name="connsiteX795" fmla="*/ 695516 w 734687"/>
                  <a:gd name="connsiteY795" fmla="*/ 482129 h 550598"/>
                  <a:gd name="connsiteX796" fmla="*/ 706964 w 734687"/>
                  <a:gd name="connsiteY796" fmla="*/ 477446 h 550598"/>
                  <a:gd name="connsiteX797" fmla="*/ 708004 w 734687"/>
                  <a:gd name="connsiteY797" fmla="*/ 477966 h 550598"/>
                  <a:gd name="connsiteX798" fmla="*/ 707484 w 734687"/>
                  <a:gd name="connsiteY798" fmla="*/ 481609 h 550598"/>
                  <a:gd name="connsiteX799" fmla="*/ 712687 w 734687"/>
                  <a:gd name="connsiteY799" fmla="*/ 495658 h 550598"/>
                  <a:gd name="connsiteX800" fmla="*/ 715289 w 734687"/>
                  <a:gd name="connsiteY800" fmla="*/ 497739 h 550598"/>
                  <a:gd name="connsiteX801" fmla="*/ 713208 w 734687"/>
                  <a:gd name="connsiteY801" fmla="*/ 498260 h 550598"/>
                  <a:gd name="connsiteX802" fmla="*/ 709045 w 734687"/>
                  <a:gd name="connsiteY802" fmla="*/ 500341 h 550598"/>
                  <a:gd name="connsiteX803" fmla="*/ 710086 w 734687"/>
                  <a:gd name="connsiteY803" fmla="*/ 503463 h 550598"/>
                  <a:gd name="connsiteX804" fmla="*/ 712167 w 734687"/>
                  <a:gd name="connsiteY804" fmla="*/ 503984 h 550598"/>
                  <a:gd name="connsiteX805" fmla="*/ 710606 w 734687"/>
                  <a:gd name="connsiteY805" fmla="*/ 506585 h 550598"/>
                  <a:gd name="connsiteX806" fmla="*/ 711647 w 734687"/>
                  <a:gd name="connsiteY806" fmla="*/ 510228 h 550598"/>
                  <a:gd name="connsiteX807" fmla="*/ 716850 w 734687"/>
                  <a:gd name="connsiteY807" fmla="*/ 511789 h 550598"/>
                  <a:gd name="connsiteX808" fmla="*/ 723615 w 734687"/>
                  <a:gd name="connsiteY808" fmla="*/ 506585 h 550598"/>
                  <a:gd name="connsiteX809" fmla="*/ 727257 w 734687"/>
                  <a:gd name="connsiteY809" fmla="*/ 500341 h 550598"/>
                  <a:gd name="connsiteX810" fmla="*/ 727778 w 734687"/>
                  <a:gd name="connsiteY810" fmla="*/ 493577 h 550598"/>
                  <a:gd name="connsiteX811" fmla="*/ 726217 w 734687"/>
                  <a:gd name="connsiteY811" fmla="*/ 487332 h 550598"/>
                  <a:gd name="connsiteX812" fmla="*/ 726737 w 734687"/>
                  <a:gd name="connsiteY812" fmla="*/ 485771 h 550598"/>
                  <a:gd name="connsiteX813" fmla="*/ 734542 w 734687"/>
                  <a:gd name="connsiteY813" fmla="*/ 479527 h 550598"/>
                  <a:gd name="connsiteX814" fmla="*/ 610179 w 734687"/>
                  <a:gd name="connsiteY814" fmla="*/ 419167 h 550598"/>
                  <a:gd name="connsiteX815" fmla="*/ 609138 w 734687"/>
                  <a:gd name="connsiteY815" fmla="*/ 423330 h 550598"/>
                  <a:gd name="connsiteX816" fmla="*/ 611740 w 734687"/>
                  <a:gd name="connsiteY816" fmla="*/ 423850 h 550598"/>
                  <a:gd name="connsiteX817" fmla="*/ 610179 w 734687"/>
                  <a:gd name="connsiteY817" fmla="*/ 419167 h 550598"/>
                  <a:gd name="connsiteX818" fmla="*/ 626310 w 734687"/>
                  <a:gd name="connsiteY818" fmla="*/ 435298 h 550598"/>
                  <a:gd name="connsiteX819" fmla="*/ 625269 w 734687"/>
                  <a:gd name="connsiteY819" fmla="*/ 431135 h 550598"/>
                  <a:gd name="connsiteX820" fmla="*/ 626310 w 734687"/>
                  <a:gd name="connsiteY820" fmla="*/ 429574 h 550598"/>
                  <a:gd name="connsiteX821" fmla="*/ 639839 w 734687"/>
                  <a:gd name="connsiteY821" fmla="*/ 434777 h 550598"/>
                  <a:gd name="connsiteX822" fmla="*/ 640359 w 734687"/>
                  <a:gd name="connsiteY822" fmla="*/ 429574 h 550598"/>
                  <a:gd name="connsiteX823" fmla="*/ 634635 w 734687"/>
                  <a:gd name="connsiteY823" fmla="*/ 428533 h 550598"/>
                  <a:gd name="connsiteX824" fmla="*/ 628912 w 734687"/>
                  <a:gd name="connsiteY824" fmla="*/ 424891 h 550598"/>
                  <a:gd name="connsiteX825" fmla="*/ 625790 w 734687"/>
                  <a:gd name="connsiteY825" fmla="*/ 422809 h 550598"/>
                  <a:gd name="connsiteX826" fmla="*/ 637237 w 734687"/>
                  <a:gd name="connsiteY826" fmla="*/ 426972 h 550598"/>
                  <a:gd name="connsiteX827" fmla="*/ 637237 w 734687"/>
                  <a:gd name="connsiteY827" fmla="*/ 424891 h 550598"/>
                  <a:gd name="connsiteX828" fmla="*/ 638798 w 734687"/>
                  <a:gd name="connsiteY828" fmla="*/ 424370 h 550598"/>
                  <a:gd name="connsiteX829" fmla="*/ 639319 w 734687"/>
                  <a:gd name="connsiteY829" fmla="*/ 420728 h 550598"/>
                  <a:gd name="connsiteX830" fmla="*/ 634115 w 734687"/>
                  <a:gd name="connsiteY830" fmla="*/ 418126 h 550598"/>
                  <a:gd name="connsiteX831" fmla="*/ 628912 w 734687"/>
                  <a:gd name="connsiteY831" fmla="*/ 419167 h 550598"/>
                  <a:gd name="connsiteX832" fmla="*/ 624749 w 734687"/>
                  <a:gd name="connsiteY832" fmla="*/ 421769 h 550598"/>
                  <a:gd name="connsiteX833" fmla="*/ 626830 w 734687"/>
                  <a:gd name="connsiteY833" fmla="*/ 418647 h 550598"/>
                  <a:gd name="connsiteX834" fmla="*/ 625790 w 734687"/>
                  <a:gd name="connsiteY834" fmla="*/ 414484 h 550598"/>
                  <a:gd name="connsiteX835" fmla="*/ 621106 w 734687"/>
                  <a:gd name="connsiteY835" fmla="*/ 414484 h 550598"/>
                  <a:gd name="connsiteX836" fmla="*/ 617464 w 734687"/>
                  <a:gd name="connsiteY836" fmla="*/ 415524 h 550598"/>
                  <a:gd name="connsiteX837" fmla="*/ 613822 w 734687"/>
                  <a:gd name="connsiteY837" fmla="*/ 417086 h 550598"/>
                  <a:gd name="connsiteX838" fmla="*/ 611740 w 734687"/>
                  <a:gd name="connsiteY838" fmla="*/ 418126 h 550598"/>
                  <a:gd name="connsiteX839" fmla="*/ 612781 w 734687"/>
                  <a:gd name="connsiteY839" fmla="*/ 421248 h 550598"/>
                  <a:gd name="connsiteX840" fmla="*/ 613822 w 734687"/>
                  <a:gd name="connsiteY840" fmla="*/ 423330 h 550598"/>
                  <a:gd name="connsiteX841" fmla="*/ 611740 w 734687"/>
                  <a:gd name="connsiteY841" fmla="*/ 424891 h 550598"/>
                  <a:gd name="connsiteX842" fmla="*/ 612781 w 734687"/>
                  <a:gd name="connsiteY842" fmla="*/ 426972 h 550598"/>
                  <a:gd name="connsiteX843" fmla="*/ 619025 w 734687"/>
                  <a:gd name="connsiteY843" fmla="*/ 433737 h 550598"/>
                  <a:gd name="connsiteX844" fmla="*/ 626310 w 734687"/>
                  <a:gd name="connsiteY844" fmla="*/ 435298 h 550598"/>
                  <a:gd name="connsiteX845" fmla="*/ 655970 w 734687"/>
                  <a:gd name="connsiteY845" fmla="*/ 441542 h 550598"/>
                  <a:gd name="connsiteX846" fmla="*/ 660653 w 734687"/>
                  <a:gd name="connsiteY846" fmla="*/ 438940 h 550598"/>
                  <a:gd name="connsiteX847" fmla="*/ 657010 w 734687"/>
                  <a:gd name="connsiteY847" fmla="*/ 430094 h 550598"/>
                  <a:gd name="connsiteX848" fmla="*/ 653368 w 734687"/>
                  <a:gd name="connsiteY848" fmla="*/ 425931 h 550598"/>
                  <a:gd name="connsiteX849" fmla="*/ 652848 w 734687"/>
                  <a:gd name="connsiteY849" fmla="*/ 422289 h 550598"/>
                  <a:gd name="connsiteX850" fmla="*/ 652848 w 734687"/>
                  <a:gd name="connsiteY850" fmla="*/ 419687 h 550598"/>
                  <a:gd name="connsiteX851" fmla="*/ 658051 w 734687"/>
                  <a:gd name="connsiteY851" fmla="*/ 428013 h 550598"/>
                  <a:gd name="connsiteX852" fmla="*/ 660132 w 734687"/>
                  <a:gd name="connsiteY852" fmla="*/ 429574 h 550598"/>
                  <a:gd name="connsiteX853" fmla="*/ 655449 w 734687"/>
                  <a:gd name="connsiteY853" fmla="*/ 419687 h 550598"/>
                  <a:gd name="connsiteX854" fmla="*/ 647124 w 734687"/>
                  <a:gd name="connsiteY854" fmla="*/ 416565 h 550598"/>
                  <a:gd name="connsiteX855" fmla="*/ 641920 w 734687"/>
                  <a:gd name="connsiteY855" fmla="*/ 412402 h 550598"/>
                  <a:gd name="connsiteX856" fmla="*/ 639839 w 734687"/>
                  <a:gd name="connsiteY856" fmla="*/ 412402 h 550598"/>
                  <a:gd name="connsiteX857" fmla="*/ 640359 w 734687"/>
                  <a:gd name="connsiteY857" fmla="*/ 415004 h 550598"/>
                  <a:gd name="connsiteX858" fmla="*/ 642441 w 734687"/>
                  <a:gd name="connsiteY858" fmla="*/ 416045 h 550598"/>
                  <a:gd name="connsiteX859" fmla="*/ 642961 w 734687"/>
                  <a:gd name="connsiteY859" fmla="*/ 417086 h 550598"/>
                  <a:gd name="connsiteX860" fmla="*/ 642961 w 734687"/>
                  <a:gd name="connsiteY860" fmla="*/ 422289 h 550598"/>
                  <a:gd name="connsiteX861" fmla="*/ 645563 w 734687"/>
                  <a:gd name="connsiteY861" fmla="*/ 432176 h 550598"/>
                  <a:gd name="connsiteX862" fmla="*/ 648685 w 734687"/>
                  <a:gd name="connsiteY862" fmla="*/ 433737 h 550598"/>
                  <a:gd name="connsiteX863" fmla="*/ 650766 w 734687"/>
                  <a:gd name="connsiteY863" fmla="*/ 435298 h 550598"/>
                  <a:gd name="connsiteX864" fmla="*/ 649725 w 734687"/>
                  <a:gd name="connsiteY864" fmla="*/ 438420 h 550598"/>
                  <a:gd name="connsiteX865" fmla="*/ 646083 w 734687"/>
                  <a:gd name="connsiteY865" fmla="*/ 445184 h 550598"/>
                  <a:gd name="connsiteX866" fmla="*/ 648164 w 734687"/>
                  <a:gd name="connsiteY866" fmla="*/ 446225 h 550598"/>
                  <a:gd name="connsiteX867" fmla="*/ 653368 w 734687"/>
                  <a:gd name="connsiteY867" fmla="*/ 443103 h 550598"/>
                  <a:gd name="connsiteX868" fmla="*/ 655970 w 734687"/>
                  <a:gd name="connsiteY868" fmla="*/ 441542 h 550598"/>
                  <a:gd name="connsiteX869" fmla="*/ 623708 w 734687"/>
                  <a:gd name="connsiteY869" fmla="*/ 439981 h 550598"/>
                  <a:gd name="connsiteX870" fmla="*/ 623708 w 734687"/>
                  <a:gd name="connsiteY870" fmla="*/ 443103 h 550598"/>
                  <a:gd name="connsiteX871" fmla="*/ 623188 w 734687"/>
                  <a:gd name="connsiteY871" fmla="*/ 448306 h 550598"/>
                  <a:gd name="connsiteX872" fmla="*/ 626830 w 734687"/>
                  <a:gd name="connsiteY872" fmla="*/ 448306 h 550598"/>
                  <a:gd name="connsiteX873" fmla="*/ 626310 w 734687"/>
                  <a:gd name="connsiteY873" fmla="*/ 442062 h 550598"/>
                  <a:gd name="connsiteX874" fmla="*/ 623708 w 734687"/>
                  <a:gd name="connsiteY874" fmla="*/ 439981 h 550598"/>
                  <a:gd name="connsiteX875" fmla="*/ 639839 w 734687"/>
                  <a:gd name="connsiteY875" fmla="*/ 438940 h 550598"/>
                  <a:gd name="connsiteX876" fmla="*/ 632554 w 734687"/>
                  <a:gd name="connsiteY876" fmla="*/ 436338 h 550598"/>
                  <a:gd name="connsiteX877" fmla="*/ 632034 w 734687"/>
                  <a:gd name="connsiteY877" fmla="*/ 434257 h 550598"/>
                  <a:gd name="connsiteX878" fmla="*/ 628391 w 734687"/>
                  <a:gd name="connsiteY878" fmla="*/ 437899 h 550598"/>
                  <a:gd name="connsiteX879" fmla="*/ 627351 w 734687"/>
                  <a:gd name="connsiteY879" fmla="*/ 438940 h 550598"/>
                  <a:gd name="connsiteX880" fmla="*/ 628912 w 734687"/>
                  <a:gd name="connsiteY880" fmla="*/ 442062 h 550598"/>
                  <a:gd name="connsiteX881" fmla="*/ 630993 w 734687"/>
                  <a:gd name="connsiteY881" fmla="*/ 442583 h 550598"/>
                  <a:gd name="connsiteX882" fmla="*/ 631513 w 734687"/>
                  <a:gd name="connsiteY882" fmla="*/ 444144 h 550598"/>
                  <a:gd name="connsiteX883" fmla="*/ 633074 w 734687"/>
                  <a:gd name="connsiteY883" fmla="*/ 448306 h 550598"/>
                  <a:gd name="connsiteX884" fmla="*/ 633595 w 734687"/>
                  <a:gd name="connsiteY884" fmla="*/ 449867 h 550598"/>
                  <a:gd name="connsiteX885" fmla="*/ 632034 w 734687"/>
                  <a:gd name="connsiteY885" fmla="*/ 452989 h 550598"/>
                  <a:gd name="connsiteX886" fmla="*/ 635156 w 734687"/>
                  <a:gd name="connsiteY886" fmla="*/ 455071 h 550598"/>
                  <a:gd name="connsiteX887" fmla="*/ 635156 w 734687"/>
                  <a:gd name="connsiteY887" fmla="*/ 456112 h 550598"/>
                  <a:gd name="connsiteX888" fmla="*/ 636717 w 734687"/>
                  <a:gd name="connsiteY888" fmla="*/ 457152 h 550598"/>
                  <a:gd name="connsiteX889" fmla="*/ 637237 w 734687"/>
                  <a:gd name="connsiteY889" fmla="*/ 458713 h 550598"/>
                  <a:gd name="connsiteX890" fmla="*/ 639839 w 734687"/>
                  <a:gd name="connsiteY890" fmla="*/ 458713 h 550598"/>
                  <a:gd name="connsiteX891" fmla="*/ 640880 w 734687"/>
                  <a:gd name="connsiteY891" fmla="*/ 460274 h 550598"/>
                  <a:gd name="connsiteX892" fmla="*/ 645042 w 734687"/>
                  <a:gd name="connsiteY892" fmla="*/ 469641 h 550598"/>
                  <a:gd name="connsiteX893" fmla="*/ 646083 w 734687"/>
                  <a:gd name="connsiteY893" fmla="*/ 465998 h 550598"/>
                  <a:gd name="connsiteX894" fmla="*/ 639839 w 734687"/>
                  <a:gd name="connsiteY894" fmla="*/ 438940 h 550598"/>
                  <a:gd name="connsiteX895" fmla="*/ 662734 w 734687"/>
                  <a:gd name="connsiteY895" fmla="*/ 459234 h 550598"/>
                  <a:gd name="connsiteX896" fmla="*/ 661693 w 734687"/>
                  <a:gd name="connsiteY896" fmla="*/ 454551 h 550598"/>
                  <a:gd name="connsiteX897" fmla="*/ 660653 w 734687"/>
                  <a:gd name="connsiteY897" fmla="*/ 456112 h 550598"/>
                  <a:gd name="connsiteX898" fmla="*/ 656490 w 734687"/>
                  <a:gd name="connsiteY898" fmla="*/ 451428 h 550598"/>
                  <a:gd name="connsiteX899" fmla="*/ 654929 w 734687"/>
                  <a:gd name="connsiteY899" fmla="*/ 451428 h 550598"/>
                  <a:gd name="connsiteX900" fmla="*/ 652848 w 734687"/>
                  <a:gd name="connsiteY900" fmla="*/ 451428 h 550598"/>
                  <a:gd name="connsiteX901" fmla="*/ 650766 w 734687"/>
                  <a:gd name="connsiteY901" fmla="*/ 455071 h 550598"/>
                  <a:gd name="connsiteX902" fmla="*/ 652848 w 734687"/>
                  <a:gd name="connsiteY902" fmla="*/ 457152 h 550598"/>
                  <a:gd name="connsiteX903" fmla="*/ 653888 w 734687"/>
                  <a:gd name="connsiteY903" fmla="*/ 458193 h 550598"/>
                  <a:gd name="connsiteX904" fmla="*/ 654929 w 734687"/>
                  <a:gd name="connsiteY904" fmla="*/ 459234 h 550598"/>
                  <a:gd name="connsiteX905" fmla="*/ 654929 w 734687"/>
                  <a:gd name="connsiteY905" fmla="*/ 460274 h 550598"/>
                  <a:gd name="connsiteX906" fmla="*/ 658571 w 734687"/>
                  <a:gd name="connsiteY906" fmla="*/ 462356 h 550598"/>
                  <a:gd name="connsiteX907" fmla="*/ 657531 w 734687"/>
                  <a:gd name="connsiteY907" fmla="*/ 464437 h 550598"/>
                  <a:gd name="connsiteX908" fmla="*/ 654409 w 734687"/>
                  <a:gd name="connsiteY908" fmla="*/ 464957 h 550598"/>
                  <a:gd name="connsiteX909" fmla="*/ 654409 w 734687"/>
                  <a:gd name="connsiteY909" fmla="*/ 466519 h 550598"/>
                  <a:gd name="connsiteX910" fmla="*/ 654409 w 734687"/>
                  <a:gd name="connsiteY910" fmla="*/ 468080 h 550598"/>
                  <a:gd name="connsiteX911" fmla="*/ 654929 w 734687"/>
                  <a:gd name="connsiteY911" fmla="*/ 470161 h 550598"/>
                  <a:gd name="connsiteX912" fmla="*/ 655970 w 734687"/>
                  <a:gd name="connsiteY912" fmla="*/ 473283 h 550598"/>
                  <a:gd name="connsiteX913" fmla="*/ 658571 w 734687"/>
                  <a:gd name="connsiteY913" fmla="*/ 468080 h 550598"/>
                  <a:gd name="connsiteX914" fmla="*/ 660132 w 734687"/>
                  <a:gd name="connsiteY914" fmla="*/ 470161 h 550598"/>
                  <a:gd name="connsiteX915" fmla="*/ 660653 w 734687"/>
                  <a:gd name="connsiteY915" fmla="*/ 467559 h 550598"/>
                  <a:gd name="connsiteX916" fmla="*/ 661693 w 734687"/>
                  <a:gd name="connsiteY916" fmla="*/ 465998 h 550598"/>
                  <a:gd name="connsiteX917" fmla="*/ 661693 w 734687"/>
                  <a:gd name="connsiteY917" fmla="*/ 459234 h 550598"/>
                  <a:gd name="connsiteX918" fmla="*/ 662734 w 734687"/>
                  <a:gd name="connsiteY918" fmla="*/ 459234 h 550598"/>
                  <a:gd name="connsiteX919" fmla="*/ 677824 w 734687"/>
                  <a:gd name="connsiteY919" fmla="*/ 452469 h 550598"/>
                  <a:gd name="connsiteX920" fmla="*/ 673661 w 734687"/>
                  <a:gd name="connsiteY920" fmla="*/ 449347 h 550598"/>
                  <a:gd name="connsiteX921" fmla="*/ 671580 w 734687"/>
                  <a:gd name="connsiteY921" fmla="*/ 450388 h 550598"/>
                  <a:gd name="connsiteX922" fmla="*/ 660132 w 734687"/>
                  <a:gd name="connsiteY922" fmla="*/ 447786 h 550598"/>
                  <a:gd name="connsiteX923" fmla="*/ 661173 w 734687"/>
                  <a:gd name="connsiteY923" fmla="*/ 450908 h 550598"/>
                  <a:gd name="connsiteX924" fmla="*/ 662214 w 734687"/>
                  <a:gd name="connsiteY924" fmla="*/ 452469 h 550598"/>
                  <a:gd name="connsiteX925" fmla="*/ 663775 w 734687"/>
                  <a:gd name="connsiteY925" fmla="*/ 453510 h 550598"/>
                  <a:gd name="connsiteX926" fmla="*/ 665336 w 734687"/>
                  <a:gd name="connsiteY926" fmla="*/ 455591 h 550598"/>
                  <a:gd name="connsiteX927" fmla="*/ 666897 w 734687"/>
                  <a:gd name="connsiteY927" fmla="*/ 463917 h 550598"/>
                  <a:gd name="connsiteX928" fmla="*/ 674702 w 734687"/>
                  <a:gd name="connsiteY928" fmla="*/ 462876 h 550598"/>
                  <a:gd name="connsiteX929" fmla="*/ 675743 w 734687"/>
                  <a:gd name="connsiteY929" fmla="*/ 459754 h 550598"/>
                  <a:gd name="connsiteX930" fmla="*/ 674182 w 734687"/>
                  <a:gd name="connsiteY930" fmla="*/ 458713 h 550598"/>
                  <a:gd name="connsiteX931" fmla="*/ 672100 w 734687"/>
                  <a:gd name="connsiteY931" fmla="*/ 455071 h 550598"/>
                  <a:gd name="connsiteX932" fmla="*/ 674182 w 734687"/>
                  <a:gd name="connsiteY932" fmla="*/ 456112 h 550598"/>
                  <a:gd name="connsiteX933" fmla="*/ 677304 w 734687"/>
                  <a:gd name="connsiteY933" fmla="*/ 458713 h 550598"/>
                  <a:gd name="connsiteX934" fmla="*/ 678865 w 734687"/>
                  <a:gd name="connsiteY934" fmla="*/ 457673 h 550598"/>
                  <a:gd name="connsiteX935" fmla="*/ 677824 w 734687"/>
                  <a:gd name="connsiteY935" fmla="*/ 452469 h 550598"/>
                  <a:gd name="connsiteX936" fmla="*/ 678865 w 734687"/>
                  <a:gd name="connsiteY936" fmla="*/ 460274 h 550598"/>
                  <a:gd name="connsiteX937" fmla="*/ 679906 w 734687"/>
                  <a:gd name="connsiteY937" fmla="*/ 462876 h 550598"/>
                  <a:gd name="connsiteX938" fmla="*/ 683548 w 734687"/>
                  <a:gd name="connsiteY938" fmla="*/ 461835 h 550598"/>
                  <a:gd name="connsiteX939" fmla="*/ 685109 w 734687"/>
                  <a:gd name="connsiteY939" fmla="*/ 459754 h 550598"/>
                  <a:gd name="connsiteX940" fmla="*/ 680946 w 734687"/>
                  <a:gd name="connsiteY940" fmla="*/ 455591 h 550598"/>
                  <a:gd name="connsiteX941" fmla="*/ 679906 w 734687"/>
                  <a:gd name="connsiteY941" fmla="*/ 457152 h 550598"/>
                  <a:gd name="connsiteX942" fmla="*/ 678865 w 734687"/>
                  <a:gd name="connsiteY942" fmla="*/ 460274 h 550598"/>
                  <a:gd name="connsiteX943" fmla="*/ 670539 w 734687"/>
                  <a:gd name="connsiteY943" fmla="*/ 473283 h 550598"/>
                  <a:gd name="connsiteX944" fmla="*/ 663255 w 734687"/>
                  <a:gd name="connsiteY944" fmla="*/ 476405 h 550598"/>
                  <a:gd name="connsiteX945" fmla="*/ 662734 w 734687"/>
                  <a:gd name="connsiteY945" fmla="*/ 478487 h 550598"/>
                  <a:gd name="connsiteX946" fmla="*/ 667938 w 734687"/>
                  <a:gd name="connsiteY946" fmla="*/ 477446 h 550598"/>
                  <a:gd name="connsiteX947" fmla="*/ 670539 w 734687"/>
                  <a:gd name="connsiteY947" fmla="*/ 473283 h 550598"/>
                  <a:gd name="connsiteX948" fmla="*/ 676784 w 734687"/>
                  <a:gd name="connsiteY948" fmla="*/ 497219 h 550598"/>
                  <a:gd name="connsiteX949" fmla="*/ 679385 w 734687"/>
                  <a:gd name="connsiteY949" fmla="*/ 497739 h 550598"/>
                  <a:gd name="connsiteX950" fmla="*/ 681467 w 734687"/>
                  <a:gd name="connsiteY950" fmla="*/ 497739 h 550598"/>
                  <a:gd name="connsiteX951" fmla="*/ 684068 w 734687"/>
                  <a:gd name="connsiteY951" fmla="*/ 498260 h 550598"/>
                  <a:gd name="connsiteX952" fmla="*/ 685109 w 734687"/>
                  <a:gd name="connsiteY952" fmla="*/ 500341 h 550598"/>
                  <a:gd name="connsiteX953" fmla="*/ 685629 w 734687"/>
                  <a:gd name="connsiteY953" fmla="*/ 501902 h 550598"/>
                  <a:gd name="connsiteX954" fmla="*/ 686150 w 734687"/>
                  <a:gd name="connsiteY954" fmla="*/ 504504 h 550598"/>
                  <a:gd name="connsiteX955" fmla="*/ 690313 w 734687"/>
                  <a:gd name="connsiteY955" fmla="*/ 507626 h 550598"/>
                  <a:gd name="connsiteX956" fmla="*/ 692394 w 734687"/>
                  <a:gd name="connsiteY956" fmla="*/ 510228 h 550598"/>
                  <a:gd name="connsiteX957" fmla="*/ 693955 w 734687"/>
                  <a:gd name="connsiteY957" fmla="*/ 511268 h 550598"/>
                  <a:gd name="connsiteX958" fmla="*/ 697597 w 734687"/>
                  <a:gd name="connsiteY958" fmla="*/ 507626 h 550598"/>
                  <a:gd name="connsiteX959" fmla="*/ 696557 w 734687"/>
                  <a:gd name="connsiteY959" fmla="*/ 503984 h 550598"/>
                  <a:gd name="connsiteX960" fmla="*/ 696036 w 734687"/>
                  <a:gd name="connsiteY960" fmla="*/ 502422 h 550598"/>
                  <a:gd name="connsiteX961" fmla="*/ 697077 w 734687"/>
                  <a:gd name="connsiteY961" fmla="*/ 497219 h 550598"/>
                  <a:gd name="connsiteX962" fmla="*/ 694996 w 734687"/>
                  <a:gd name="connsiteY962" fmla="*/ 495138 h 550598"/>
                  <a:gd name="connsiteX963" fmla="*/ 690313 w 734687"/>
                  <a:gd name="connsiteY963" fmla="*/ 493577 h 550598"/>
                  <a:gd name="connsiteX964" fmla="*/ 690313 w 734687"/>
                  <a:gd name="connsiteY964" fmla="*/ 491495 h 550598"/>
                  <a:gd name="connsiteX965" fmla="*/ 685629 w 734687"/>
                  <a:gd name="connsiteY965" fmla="*/ 492016 h 550598"/>
                  <a:gd name="connsiteX966" fmla="*/ 685629 w 734687"/>
                  <a:gd name="connsiteY966" fmla="*/ 489414 h 550598"/>
                  <a:gd name="connsiteX967" fmla="*/ 688231 w 734687"/>
                  <a:gd name="connsiteY967" fmla="*/ 488893 h 550598"/>
                  <a:gd name="connsiteX968" fmla="*/ 693435 w 734687"/>
                  <a:gd name="connsiteY968" fmla="*/ 490975 h 550598"/>
                  <a:gd name="connsiteX969" fmla="*/ 690833 w 734687"/>
                  <a:gd name="connsiteY969" fmla="*/ 487853 h 550598"/>
                  <a:gd name="connsiteX970" fmla="*/ 686150 w 734687"/>
                  <a:gd name="connsiteY970" fmla="*/ 480048 h 550598"/>
                  <a:gd name="connsiteX971" fmla="*/ 678865 w 734687"/>
                  <a:gd name="connsiteY971" fmla="*/ 475885 h 550598"/>
                  <a:gd name="connsiteX972" fmla="*/ 676784 w 734687"/>
                  <a:gd name="connsiteY972" fmla="*/ 471722 h 550598"/>
                  <a:gd name="connsiteX973" fmla="*/ 672100 w 734687"/>
                  <a:gd name="connsiteY973" fmla="*/ 469120 h 550598"/>
                  <a:gd name="connsiteX974" fmla="*/ 667938 w 734687"/>
                  <a:gd name="connsiteY974" fmla="*/ 468600 h 550598"/>
                  <a:gd name="connsiteX975" fmla="*/ 666377 w 734687"/>
                  <a:gd name="connsiteY975" fmla="*/ 470161 h 550598"/>
                  <a:gd name="connsiteX976" fmla="*/ 667417 w 734687"/>
                  <a:gd name="connsiteY976" fmla="*/ 472242 h 550598"/>
                  <a:gd name="connsiteX977" fmla="*/ 670539 w 734687"/>
                  <a:gd name="connsiteY977" fmla="*/ 472763 h 550598"/>
                  <a:gd name="connsiteX978" fmla="*/ 674702 w 734687"/>
                  <a:gd name="connsiteY978" fmla="*/ 476405 h 550598"/>
                  <a:gd name="connsiteX979" fmla="*/ 675223 w 734687"/>
                  <a:gd name="connsiteY979" fmla="*/ 480048 h 550598"/>
                  <a:gd name="connsiteX980" fmla="*/ 674702 w 734687"/>
                  <a:gd name="connsiteY980" fmla="*/ 484210 h 550598"/>
                  <a:gd name="connsiteX981" fmla="*/ 672100 w 734687"/>
                  <a:gd name="connsiteY981" fmla="*/ 488373 h 550598"/>
                  <a:gd name="connsiteX982" fmla="*/ 675743 w 734687"/>
                  <a:gd name="connsiteY982" fmla="*/ 489414 h 550598"/>
                  <a:gd name="connsiteX983" fmla="*/ 677824 w 734687"/>
                  <a:gd name="connsiteY983" fmla="*/ 489934 h 550598"/>
                  <a:gd name="connsiteX984" fmla="*/ 677824 w 734687"/>
                  <a:gd name="connsiteY984" fmla="*/ 492016 h 550598"/>
                  <a:gd name="connsiteX985" fmla="*/ 679385 w 734687"/>
                  <a:gd name="connsiteY985" fmla="*/ 495658 h 550598"/>
                  <a:gd name="connsiteX986" fmla="*/ 675223 w 734687"/>
                  <a:gd name="connsiteY986" fmla="*/ 496699 h 550598"/>
                  <a:gd name="connsiteX987" fmla="*/ 676784 w 734687"/>
                  <a:gd name="connsiteY987" fmla="*/ 497219 h 550598"/>
                  <a:gd name="connsiteX988" fmla="*/ 677824 w 734687"/>
                  <a:gd name="connsiteY988" fmla="*/ 468080 h 550598"/>
                  <a:gd name="connsiteX989" fmla="*/ 683028 w 734687"/>
                  <a:gd name="connsiteY989" fmla="*/ 465478 h 550598"/>
                  <a:gd name="connsiteX990" fmla="*/ 678345 w 734687"/>
                  <a:gd name="connsiteY990" fmla="*/ 464437 h 550598"/>
                  <a:gd name="connsiteX991" fmla="*/ 677824 w 734687"/>
                  <a:gd name="connsiteY991" fmla="*/ 468080 h 550598"/>
                  <a:gd name="connsiteX992" fmla="*/ 670019 w 734687"/>
                  <a:gd name="connsiteY992" fmla="*/ 495138 h 550598"/>
                  <a:gd name="connsiteX993" fmla="*/ 668458 w 734687"/>
                  <a:gd name="connsiteY993" fmla="*/ 496699 h 550598"/>
                  <a:gd name="connsiteX994" fmla="*/ 671060 w 734687"/>
                  <a:gd name="connsiteY994" fmla="*/ 497739 h 550598"/>
                  <a:gd name="connsiteX995" fmla="*/ 672100 w 734687"/>
                  <a:gd name="connsiteY995" fmla="*/ 495658 h 550598"/>
                  <a:gd name="connsiteX996" fmla="*/ 670019 w 734687"/>
                  <a:gd name="connsiteY996" fmla="*/ 495138 h 550598"/>
                  <a:gd name="connsiteX997" fmla="*/ 688751 w 734687"/>
                  <a:gd name="connsiteY997" fmla="*/ 468600 h 550598"/>
                  <a:gd name="connsiteX998" fmla="*/ 686670 w 734687"/>
                  <a:gd name="connsiteY998" fmla="*/ 468080 h 550598"/>
                  <a:gd name="connsiteX999" fmla="*/ 684589 w 734687"/>
                  <a:gd name="connsiteY999" fmla="*/ 470681 h 550598"/>
                  <a:gd name="connsiteX1000" fmla="*/ 684068 w 734687"/>
                  <a:gd name="connsiteY1000" fmla="*/ 473283 h 550598"/>
                  <a:gd name="connsiteX1001" fmla="*/ 687711 w 734687"/>
                  <a:gd name="connsiteY1001" fmla="*/ 475364 h 550598"/>
                  <a:gd name="connsiteX1002" fmla="*/ 689272 w 734687"/>
                  <a:gd name="connsiteY1002" fmla="*/ 477446 h 550598"/>
                  <a:gd name="connsiteX1003" fmla="*/ 690833 w 734687"/>
                  <a:gd name="connsiteY1003" fmla="*/ 478487 h 550598"/>
                  <a:gd name="connsiteX1004" fmla="*/ 694996 w 734687"/>
                  <a:gd name="connsiteY1004" fmla="*/ 476405 h 550598"/>
                  <a:gd name="connsiteX1005" fmla="*/ 692914 w 734687"/>
                  <a:gd name="connsiteY1005" fmla="*/ 472763 h 550598"/>
                  <a:gd name="connsiteX1006" fmla="*/ 687711 w 734687"/>
                  <a:gd name="connsiteY1006" fmla="*/ 470681 h 550598"/>
                  <a:gd name="connsiteX1007" fmla="*/ 688751 w 734687"/>
                  <a:gd name="connsiteY1007" fmla="*/ 468600 h 550598"/>
                  <a:gd name="connsiteX1008" fmla="*/ 696557 w 734687"/>
                  <a:gd name="connsiteY1008" fmla="*/ 472763 h 550598"/>
                  <a:gd name="connsiteX1009" fmla="*/ 695516 w 734687"/>
                  <a:gd name="connsiteY1009" fmla="*/ 468600 h 550598"/>
                  <a:gd name="connsiteX1010" fmla="*/ 690313 w 734687"/>
                  <a:gd name="connsiteY1010" fmla="*/ 464957 h 550598"/>
                  <a:gd name="connsiteX1011" fmla="*/ 692914 w 734687"/>
                  <a:gd name="connsiteY1011" fmla="*/ 470681 h 550598"/>
                  <a:gd name="connsiteX1012" fmla="*/ 696557 w 734687"/>
                  <a:gd name="connsiteY1012" fmla="*/ 472763 h 550598"/>
                  <a:gd name="connsiteX1013" fmla="*/ 678865 w 734687"/>
                  <a:gd name="connsiteY1013" fmla="*/ 509187 h 550598"/>
                  <a:gd name="connsiteX1014" fmla="*/ 683028 w 734687"/>
                  <a:gd name="connsiteY1014" fmla="*/ 511268 h 550598"/>
                  <a:gd name="connsiteX1015" fmla="*/ 676784 w 734687"/>
                  <a:gd name="connsiteY1015" fmla="*/ 499821 h 550598"/>
                  <a:gd name="connsiteX1016" fmla="*/ 674182 w 734687"/>
                  <a:gd name="connsiteY1016" fmla="*/ 499300 h 550598"/>
                  <a:gd name="connsiteX1017" fmla="*/ 675743 w 734687"/>
                  <a:gd name="connsiteY1017" fmla="*/ 505545 h 550598"/>
                  <a:gd name="connsiteX1018" fmla="*/ 678865 w 734687"/>
                  <a:gd name="connsiteY1018" fmla="*/ 509187 h 550598"/>
                  <a:gd name="connsiteX1019" fmla="*/ 700719 w 734687"/>
                  <a:gd name="connsiteY1019" fmla="*/ 497739 h 550598"/>
                  <a:gd name="connsiteX1020" fmla="*/ 702801 w 734687"/>
                  <a:gd name="connsiteY1020" fmla="*/ 497219 h 550598"/>
                  <a:gd name="connsiteX1021" fmla="*/ 701240 w 734687"/>
                  <a:gd name="connsiteY1021" fmla="*/ 493056 h 550598"/>
                  <a:gd name="connsiteX1022" fmla="*/ 700719 w 734687"/>
                  <a:gd name="connsiteY1022" fmla="*/ 497739 h 550598"/>
                  <a:gd name="connsiteX1023" fmla="*/ 701760 w 734687"/>
                  <a:gd name="connsiteY1023" fmla="*/ 490454 h 550598"/>
                  <a:gd name="connsiteX1024" fmla="*/ 702801 w 734687"/>
                  <a:gd name="connsiteY1024" fmla="*/ 494097 h 550598"/>
                  <a:gd name="connsiteX1025" fmla="*/ 705403 w 734687"/>
                  <a:gd name="connsiteY1025" fmla="*/ 493056 h 550598"/>
                  <a:gd name="connsiteX1026" fmla="*/ 708525 w 734687"/>
                  <a:gd name="connsiteY1026" fmla="*/ 491495 h 550598"/>
                  <a:gd name="connsiteX1027" fmla="*/ 709565 w 734687"/>
                  <a:gd name="connsiteY1027" fmla="*/ 490454 h 550598"/>
                  <a:gd name="connsiteX1028" fmla="*/ 709045 w 734687"/>
                  <a:gd name="connsiteY1028" fmla="*/ 494617 h 550598"/>
                  <a:gd name="connsiteX1029" fmla="*/ 711126 w 734687"/>
                  <a:gd name="connsiteY1029" fmla="*/ 495138 h 550598"/>
                  <a:gd name="connsiteX1030" fmla="*/ 712687 w 734687"/>
                  <a:gd name="connsiteY1030" fmla="*/ 496178 h 550598"/>
                  <a:gd name="connsiteX1031" fmla="*/ 715289 w 734687"/>
                  <a:gd name="connsiteY1031" fmla="*/ 496178 h 550598"/>
                  <a:gd name="connsiteX1032" fmla="*/ 715810 w 734687"/>
                  <a:gd name="connsiteY1032" fmla="*/ 483690 h 550598"/>
                  <a:gd name="connsiteX1033" fmla="*/ 706443 w 734687"/>
                  <a:gd name="connsiteY1033" fmla="*/ 479527 h 550598"/>
                  <a:gd name="connsiteX1034" fmla="*/ 705403 w 734687"/>
                  <a:gd name="connsiteY1034" fmla="*/ 481088 h 550598"/>
                  <a:gd name="connsiteX1035" fmla="*/ 705403 w 734687"/>
                  <a:gd name="connsiteY1035" fmla="*/ 482649 h 550598"/>
                  <a:gd name="connsiteX1036" fmla="*/ 703842 w 734687"/>
                  <a:gd name="connsiteY1036" fmla="*/ 485251 h 550598"/>
                  <a:gd name="connsiteX1037" fmla="*/ 704362 w 734687"/>
                  <a:gd name="connsiteY1037" fmla="*/ 487853 h 550598"/>
                  <a:gd name="connsiteX1038" fmla="*/ 701760 w 734687"/>
                  <a:gd name="connsiteY1038" fmla="*/ 490454 h 550598"/>
                  <a:gd name="connsiteX1039" fmla="*/ 706964 w 734687"/>
                  <a:gd name="connsiteY1039" fmla="*/ 503463 h 550598"/>
                  <a:gd name="connsiteX1040" fmla="*/ 708004 w 734687"/>
                  <a:gd name="connsiteY1040" fmla="*/ 500341 h 550598"/>
                  <a:gd name="connsiteX1041" fmla="*/ 705403 w 734687"/>
                  <a:gd name="connsiteY1041" fmla="*/ 496699 h 550598"/>
                  <a:gd name="connsiteX1042" fmla="*/ 704882 w 734687"/>
                  <a:gd name="connsiteY1042" fmla="*/ 498260 h 550598"/>
                  <a:gd name="connsiteX1043" fmla="*/ 703842 w 734687"/>
                  <a:gd name="connsiteY1043" fmla="*/ 502422 h 550598"/>
                  <a:gd name="connsiteX1044" fmla="*/ 706964 w 734687"/>
                  <a:gd name="connsiteY1044" fmla="*/ 503463 h 550598"/>
                  <a:gd name="connsiteX1045" fmla="*/ 710606 w 734687"/>
                  <a:gd name="connsiteY1045" fmla="*/ 505545 h 550598"/>
                  <a:gd name="connsiteX1046" fmla="*/ 709045 w 734687"/>
                  <a:gd name="connsiteY1046" fmla="*/ 504504 h 550598"/>
                  <a:gd name="connsiteX1047" fmla="*/ 708004 w 734687"/>
                  <a:gd name="connsiteY1047" fmla="*/ 506065 h 550598"/>
                  <a:gd name="connsiteX1048" fmla="*/ 710606 w 734687"/>
                  <a:gd name="connsiteY1048" fmla="*/ 505545 h 550598"/>
                  <a:gd name="connsiteX1049" fmla="*/ 406723 w 734687"/>
                  <a:gd name="connsiteY1049" fmla="*/ 355164 h 550598"/>
                  <a:gd name="connsiteX1050" fmla="*/ 404642 w 734687"/>
                  <a:gd name="connsiteY1050" fmla="*/ 354124 h 550598"/>
                  <a:gd name="connsiteX1051" fmla="*/ 399959 w 734687"/>
                  <a:gd name="connsiteY1051" fmla="*/ 358286 h 550598"/>
                  <a:gd name="connsiteX1052" fmla="*/ 395796 w 734687"/>
                  <a:gd name="connsiteY1052" fmla="*/ 362969 h 550598"/>
                  <a:gd name="connsiteX1053" fmla="*/ 390072 w 734687"/>
                  <a:gd name="connsiteY1053" fmla="*/ 368173 h 550598"/>
                  <a:gd name="connsiteX1054" fmla="*/ 390593 w 734687"/>
                  <a:gd name="connsiteY1054" fmla="*/ 369214 h 550598"/>
                  <a:gd name="connsiteX1055" fmla="*/ 397357 w 734687"/>
                  <a:gd name="connsiteY1055" fmla="*/ 365051 h 550598"/>
                  <a:gd name="connsiteX1056" fmla="*/ 400479 w 734687"/>
                  <a:gd name="connsiteY1056" fmla="*/ 361929 h 550598"/>
                  <a:gd name="connsiteX1057" fmla="*/ 405683 w 734687"/>
                  <a:gd name="connsiteY1057" fmla="*/ 357766 h 550598"/>
                  <a:gd name="connsiteX1058" fmla="*/ 406723 w 734687"/>
                  <a:gd name="connsiteY1058" fmla="*/ 355164 h 550598"/>
                  <a:gd name="connsiteX1059" fmla="*/ 299532 w 734687"/>
                  <a:gd name="connsiteY1059" fmla="*/ 405638 h 550598"/>
                  <a:gd name="connsiteX1060" fmla="*/ 302654 w 734687"/>
                  <a:gd name="connsiteY1060" fmla="*/ 405118 h 550598"/>
                  <a:gd name="connsiteX1061" fmla="*/ 299532 w 734687"/>
                  <a:gd name="connsiteY1061" fmla="*/ 405638 h 550598"/>
                  <a:gd name="connsiteX1062" fmla="*/ 307857 w 734687"/>
                  <a:gd name="connsiteY1062" fmla="*/ 411882 h 550598"/>
                  <a:gd name="connsiteX1063" fmla="*/ 306817 w 734687"/>
                  <a:gd name="connsiteY1063" fmla="*/ 410321 h 550598"/>
                  <a:gd name="connsiteX1064" fmla="*/ 305256 w 734687"/>
                  <a:gd name="connsiteY1064" fmla="*/ 409280 h 550598"/>
                  <a:gd name="connsiteX1065" fmla="*/ 303695 w 734687"/>
                  <a:gd name="connsiteY1065" fmla="*/ 409801 h 550598"/>
                  <a:gd name="connsiteX1066" fmla="*/ 302134 w 734687"/>
                  <a:gd name="connsiteY1066" fmla="*/ 410321 h 550598"/>
                  <a:gd name="connsiteX1067" fmla="*/ 298491 w 734687"/>
                  <a:gd name="connsiteY1067" fmla="*/ 407719 h 550598"/>
                  <a:gd name="connsiteX1068" fmla="*/ 294849 w 734687"/>
                  <a:gd name="connsiteY1068" fmla="*/ 409280 h 550598"/>
                  <a:gd name="connsiteX1069" fmla="*/ 294849 w 734687"/>
                  <a:gd name="connsiteY1069" fmla="*/ 411362 h 550598"/>
                  <a:gd name="connsiteX1070" fmla="*/ 290686 w 734687"/>
                  <a:gd name="connsiteY1070" fmla="*/ 412402 h 550598"/>
                  <a:gd name="connsiteX1071" fmla="*/ 290166 w 734687"/>
                  <a:gd name="connsiteY1071" fmla="*/ 414484 h 550598"/>
                  <a:gd name="connsiteX1072" fmla="*/ 287564 w 734687"/>
                  <a:gd name="connsiteY1072" fmla="*/ 415524 h 550598"/>
                  <a:gd name="connsiteX1073" fmla="*/ 287564 w 734687"/>
                  <a:gd name="connsiteY1073" fmla="*/ 417086 h 550598"/>
                  <a:gd name="connsiteX1074" fmla="*/ 291727 w 734687"/>
                  <a:gd name="connsiteY1074" fmla="*/ 419687 h 550598"/>
                  <a:gd name="connsiteX1075" fmla="*/ 296930 w 734687"/>
                  <a:gd name="connsiteY1075" fmla="*/ 416045 h 550598"/>
                  <a:gd name="connsiteX1076" fmla="*/ 301613 w 734687"/>
                  <a:gd name="connsiteY1076" fmla="*/ 416045 h 550598"/>
                  <a:gd name="connsiteX1077" fmla="*/ 304215 w 734687"/>
                  <a:gd name="connsiteY1077" fmla="*/ 415004 h 550598"/>
                  <a:gd name="connsiteX1078" fmla="*/ 306296 w 734687"/>
                  <a:gd name="connsiteY1078" fmla="*/ 415004 h 550598"/>
                  <a:gd name="connsiteX1079" fmla="*/ 309418 w 734687"/>
                  <a:gd name="connsiteY1079" fmla="*/ 413443 h 550598"/>
                  <a:gd name="connsiteX1080" fmla="*/ 308378 w 734687"/>
                  <a:gd name="connsiteY1080" fmla="*/ 412402 h 550598"/>
                  <a:gd name="connsiteX1081" fmla="*/ 307857 w 734687"/>
                  <a:gd name="connsiteY1081" fmla="*/ 411882 h 550598"/>
                  <a:gd name="connsiteX1082" fmla="*/ 302134 w 734687"/>
                  <a:gd name="connsiteY1082" fmla="*/ 432176 h 550598"/>
                  <a:gd name="connsiteX1083" fmla="*/ 301093 w 734687"/>
                  <a:gd name="connsiteY1083" fmla="*/ 431135 h 550598"/>
                  <a:gd name="connsiteX1084" fmla="*/ 303695 w 734687"/>
                  <a:gd name="connsiteY1084" fmla="*/ 427492 h 550598"/>
                  <a:gd name="connsiteX1085" fmla="*/ 302134 w 734687"/>
                  <a:gd name="connsiteY1085" fmla="*/ 425411 h 550598"/>
                  <a:gd name="connsiteX1086" fmla="*/ 299011 w 734687"/>
                  <a:gd name="connsiteY1086" fmla="*/ 423850 h 550598"/>
                  <a:gd name="connsiteX1087" fmla="*/ 297971 w 734687"/>
                  <a:gd name="connsiteY1087" fmla="*/ 424891 h 550598"/>
                  <a:gd name="connsiteX1088" fmla="*/ 296410 w 734687"/>
                  <a:gd name="connsiteY1088" fmla="*/ 425411 h 550598"/>
                  <a:gd name="connsiteX1089" fmla="*/ 294849 w 734687"/>
                  <a:gd name="connsiteY1089" fmla="*/ 424370 h 550598"/>
                  <a:gd name="connsiteX1090" fmla="*/ 291727 w 734687"/>
                  <a:gd name="connsiteY1090" fmla="*/ 423330 h 550598"/>
                  <a:gd name="connsiteX1091" fmla="*/ 288084 w 734687"/>
                  <a:gd name="connsiteY1091" fmla="*/ 422289 h 550598"/>
                  <a:gd name="connsiteX1092" fmla="*/ 287043 w 734687"/>
                  <a:gd name="connsiteY1092" fmla="*/ 422809 h 550598"/>
                  <a:gd name="connsiteX1093" fmla="*/ 287564 w 734687"/>
                  <a:gd name="connsiteY1093" fmla="*/ 424891 h 550598"/>
                  <a:gd name="connsiteX1094" fmla="*/ 286523 w 734687"/>
                  <a:gd name="connsiteY1094" fmla="*/ 426452 h 550598"/>
                  <a:gd name="connsiteX1095" fmla="*/ 281840 w 734687"/>
                  <a:gd name="connsiteY1095" fmla="*/ 425931 h 550598"/>
                  <a:gd name="connsiteX1096" fmla="*/ 283921 w 734687"/>
                  <a:gd name="connsiteY1096" fmla="*/ 427492 h 550598"/>
                  <a:gd name="connsiteX1097" fmla="*/ 282881 w 734687"/>
                  <a:gd name="connsiteY1097" fmla="*/ 428013 h 550598"/>
                  <a:gd name="connsiteX1098" fmla="*/ 281840 w 734687"/>
                  <a:gd name="connsiteY1098" fmla="*/ 428533 h 550598"/>
                  <a:gd name="connsiteX1099" fmla="*/ 279238 w 734687"/>
                  <a:gd name="connsiteY1099" fmla="*/ 425931 h 550598"/>
                  <a:gd name="connsiteX1100" fmla="*/ 272994 w 734687"/>
                  <a:gd name="connsiteY1100" fmla="*/ 425411 h 550598"/>
                  <a:gd name="connsiteX1101" fmla="*/ 276636 w 734687"/>
                  <a:gd name="connsiteY1101" fmla="*/ 429574 h 550598"/>
                  <a:gd name="connsiteX1102" fmla="*/ 275596 w 734687"/>
                  <a:gd name="connsiteY1102" fmla="*/ 430094 h 550598"/>
                  <a:gd name="connsiteX1103" fmla="*/ 275075 w 734687"/>
                  <a:gd name="connsiteY1103" fmla="*/ 431655 h 550598"/>
                  <a:gd name="connsiteX1104" fmla="*/ 275075 w 734687"/>
                  <a:gd name="connsiteY1104" fmla="*/ 432696 h 550598"/>
                  <a:gd name="connsiteX1105" fmla="*/ 274555 w 734687"/>
                  <a:gd name="connsiteY1105" fmla="*/ 433737 h 550598"/>
                  <a:gd name="connsiteX1106" fmla="*/ 270392 w 734687"/>
                  <a:gd name="connsiteY1106" fmla="*/ 433216 h 550598"/>
                  <a:gd name="connsiteX1107" fmla="*/ 268831 w 734687"/>
                  <a:gd name="connsiteY1107" fmla="*/ 430094 h 550598"/>
                  <a:gd name="connsiteX1108" fmla="*/ 262587 w 734687"/>
                  <a:gd name="connsiteY1108" fmla="*/ 432176 h 550598"/>
                  <a:gd name="connsiteX1109" fmla="*/ 257384 w 734687"/>
                  <a:gd name="connsiteY1109" fmla="*/ 437379 h 550598"/>
                  <a:gd name="connsiteX1110" fmla="*/ 257904 w 734687"/>
                  <a:gd name="connsiteY1110" fmla="*/ 440501 h 550598"/>
                  <a:gd name="connsiteX1111" fmla="*/ 261546 w 734687"/>
                  <a:gd name="connsiteY1111" fmla="*/ 445184 h 550598"/>
                  <a:gd name="connsiteX1112" fmla="*/ 265189 w 734687"/>
                  <a:gd name="connsiteY1112" fmla="*/ 449347 h 550598"/>
                  <a:gd name="connsiteX1113" fmla="*/ 268311 w 734687"/>
                  <a:gd name="connsiteY1113" fmla="*/ 449347 h 550598"/>
                  <a:gd name="connsiteX1114" fmla="*/ 265189 w 734687"/>
                  <a:gd name="connsiteY1114" fmla="*/ 445705 h 550598"/>
                  <a:gd name="connsiteX1115" fmla="*/ 266230 w 734687"/>
                  <a:gd name="connsiteY1115" fmla="*/ 444664 h 550598"/>
                  <a:gd name="connsiteX1116" fmla="*/ 270392 w 734687"/>
                  <a:gd name="connsiteY1116" fmla="*/ 444664 h 550598"/>
                  <a:gd name="connsiteX1117" fmla="*/ 270913 w 734687"/>
                  <a:gd name="connsiteY1117" fmla="*/ 446225 h 550598"/>
                  <a:gd name="connsiteX1118" fmla="*/ 273514 w 734687"/>
                  <a:gd name="connsiteY1118" fmla="*/ 446745 h 550598"/>
                  <a:gd name="connsiteX1119" fmla="*/ 274555 w 734687"/>
                  <a:gd name="connsiteY1119" fmla="*/ 447266 h 550598"/>
                  <a:gd name="connsiteX1120" fmla="*/ 270392 w 734687"/>
                  <a:gd name="connsiteY1120" fmla="*/ 453510 h 550598"/>
                  <a:gd name="connsiteX1121" fmla="*/ 272474 w 734687"/>
                  <a:gd name="connsiteY1121" fmla="*/ 455071 h 550598"/>
                  <a:gd name="connsiteX1122" fmla="*/ 275075 w 734687"/>
                  <a:gd name="connsiteY1122" fmla="*/ 452989 h 550598"/>
                  <a:gd name="connsiteX1123" fmla="*/ 278718 w 734687"/>
                  <a:gd name="connsiteY1123" fmla="*/ 449867 h 550598"/>
                  <a:gd name="connsiteX1124" fmla="*/ 278198 w 734687"/>
                  <a:gd name="connsiteY1124" fmla="*/ 447266 h 550598"/>
                  <a:gd name="connsiteX1125" fmla="*/ 280279 w 734687"/>
                  <a:gd name="connsiteY1125" fmla="*/ 445705 h 550598"/>
                  <a:gd name="connsiteX1126" fmla="*/ 281320 w 734687"/>
                  <a:gd name="connsiteY1126" fmla="*/ 444144 h 550598"/>
                  <a:gd name="connsiteX1127" fmla="*/ 282360 w 734687"/>
                  <a:gd name="connsiteY1127" fmla="*/ 443103 h 550598"/>
                  <a:gd name="connsiteX1128" fmla="*/ 284962 w 734687"/>
                  <a:gd name="connsiteY1128" fmla="*/ 443103 h 550598"/>
                  <a:gd name="connsiteX1129" fmla="*/ 289125 w 734687"/>
                  <a:gd name="connsiteY1129" fmla="*/ 442062 h 550598"/>
                  <a:gd name="connsiteX1130" fmla="*/ 290166 w 734687"/>
                  <a:gd name="connsiteY1130" fmla="*/ 439981 h 550598"/>
                  <a:gd name="connsiteX1131" fmla="*/ 295889 w 734687"/>
                  <a:gd name="connsiteY1131" fmla="*/ 439460 h 550598"/>
                  <a:gd name="connsiteX1132" fmla="*/ 294849 w 734687"/>
                  <a:gd name="connsiteY1132" fmla="*/ 435298 h 550598"/>
                  <a:gd name="connsiteX1133" fmla="*/ 300052 w 734687"/>
                  <a:gd name="connsiteY1133" fmla="*/ 434777 h 550598"/>
                  <a:gd name="connsiteX1134" fmla="*/ 306817 w 734687"/>
                  <a:gd name="connsiteY1134" fmla="*/ 432176 h 550598"/>
                  <a:gd name="connsiteX1135" fmla="*/ 302134 w 734687"/>
                  <a:gd name="connsiteY1135" fmla="*/ 432176 h 550598"/>
                  <a:gd name="connsiteX1136" fmla="*/ 282881 w 734687"/>
                  <a:gd name="connsiteY1136" fmla="*/ 422809 h 550598"/>
                  <a:gd name="connsiteX1137" fmla="*/ 286003 w 734687"/>
                  <a:gd name="connsiteY1137" fmla="*/ 425931 h 550598"/>
                  <a:gd name="connsiteX1138" fmla="*/ 282881 w 734687"/>
                  <a:gd name="connsiteY1138" fmla="*/ 422809 h 550598"/>
                  <a:gd name="connsiteX1139" fmla="*/ 291727 w 734687"/>
                  <a:gd name="connsiteY1139" fmla="*/ 444664 h 550598"/>
                  <a:gd name="connsiteX1140" fmla="*/ 286523 w 734687"/>
                  <a:gd name="connsiteY1140" fmla="*/ 444664 h 550598"/>
                  <a:gd name="connsiteX1141" fmla="*/ 283921 w 734687"/>
                  <a:gd name="connsiteY1141" fmla="*/ 445705 h 550598"/>
                  <a:gd name="connsiteX1142" fmla="*/ 286003 w 734687"/>
                  <a:gd name="connsiteY1142" fmla="*/ 446745 h 550598"/>
                  <a:gd name="connsiteX1143" fmla="*/ 291727 w 734687"/>
                  <a:gd name="connsiteY1143" fmla="*/ 444664 h 550598"/>
                  <a:gd name="connsiteX1144" fmla="*/ 164762 w 734687"/>
                  <a:gd name="connsiteY1144" fmla="*/ 501902 h 550598"/>
                  <a:gd name="connsiteX1145" fmla="*/ 165282 w 734687"/>
                  <a:gd name="connsiteY1145" fmla="*/ 498780 h 550598"/>
                  <a:gd name="connsiteX1146" fmla="*/ 164241 w 734687"/>
                  <a:gd name="connsiteY1146" fmla="*/ 498260 h 550598"/>
                  <a:gd name="connsiteX1147" fmla="*/ 163201 w 734687"/>
                  <a:gd name="connsiteY1147" fmla="*/ 500861 h 550598"/>
                  <a:gd name="connsiteX1148" fmla="*/ 164762 w 734687"/>
                  <a:gd name="connsiteY1148" fmla="*/ 501902 h 550598"/>
                  <a:gd name="connsiteX1149" fmla="*/ 156436 w 734687"/>
                  <a:gd name="connsiteY1149" fmla="*/ 496699 h 550598"/>
                  <a:gd name="connsiteX1150" fmla="*/ 152794 w 734687"/>
                  <a:gd name="connsiteY1150" fmla="*/ 500861 h 550598"/>
                  <a:gd name="connsiteX1151" fmla="*/ 153314 w 734687"/>
                  <a:gd name="connsiteY1151" fmla="*/ 503984 h 550598"/>
                  <a:gd name="connsiteX1152" fmla="*/ 154875 w 734687"/>
                  <a:gd name="connsiteY1152" fmla="*/ 502943 h 550598"/>
                  <a:gd name="connsiteX1153" fmla="*/ 156957 w 734687"/>
                  <a:gd name="connsiteY1153" fmla="*/ 500341 h 550598"/>
                  <a:gd name="connsiteX1154" fmla="*/ 158518 w 734687"/>
                  <a:gd name="connsiteY1154" fmla="*/ 497739 h 550598"/>
                  <a:gd name="connsiteX1155" fmla="*/ 156436 w 734687"/>
                  <a:gd name="connsiteY1155" fmla="*/ 496699 h 550598"/>
                  <a:gd name="connsiteX1156" fmla="*/ 142907 w 734687"/>
                  <a:gd name="connsiteY1156" fmla="*/ 494097 h 550598"/>
                  <a:gd name="connsiteX1157" fmla="*/ 140306 w 734687"/>
                  <a:gd name="connsiteY1157" fmla="*/ 493577 h 550598"/>
                  <a:gd name="connsiteX1158" fmla="*/ 139785 w 734687"/>
                  <a:gd name="connsiteY1158" fmla="*/ 496699 h 550598"/>
                  <a:gd name="connsiteX1159" fmla="*/ 141346 w 734687"/>
                  <a:gd name="connsiteY1159" fmla="*/ 499300 h 550598"/>
                  <a:gd name="connsiteX1160" fmla="*/ 144989 w 734687"/>
                  <a:gd name="connsiteY1160" fmla="*/ 496699 h 550598"/>
                  <a:gd name="connsiteX1161" fmla="*/ 142907 w 734687"/>
                  <a:gd name="connsiteY1161" fmla="*/ 494097 h 550598"/>
                  <a:gd name="connsiteX1162" fmla="*/ 112207 w 734687"/>
                  <a:gd name="connsiteY1162" fmla="*/ 504504 h 550598"/>
                  <a:gd name="connsiteX1163" fmla="*/ 110125 w 734687"/>
                  <a:gd name="connsiteY1163" fmla="*/ 506065 h 550598"/>
                  <a:gd name="connsiteX1164" fmla="*/ 111686 w 734687"/>
                  <a:gd name="connsiteY1164" fmla="*/ 507106 h 550598"/>
                  <a:gd name="connsiteX1165" fmla="*/ 112207 w 734687"/>
                  <a:gd name="connsiteY1165" fmla="*/ 504504 h 550598"/>
                  <a:gd name="connsiteX1166" fmla="*/ 102841 w 734687"/>
                  <a:gd name="connsiteY1166" fmla="*/ 518033 h 550598"/>
                  <a:gd name="connsiteX1167" fmla="*/ 105442 w 734687"/>
                  <a:gd name="connsiteY1167" fmla="*/ 520635 h 550598"/>
                  <a:gd name="connsiteX1168" fmla="*/ 102841 w 734687"/>
                  <a:gd name="connsiteY1168" fmla="*/ 518033 h 550598"/>
                  <a:gd name="connsiteX1169" fmla="*/ 1373 w 734687"/>
                  <a:gd name="connsiteY1169" fmla="*/ 544050 h 550598"/>
                  <a:gd name="connsiteX1170" fmla="*/ 2414 w 734687"/>
                  <a:gd name="connsiteY1170" fmla="*/ 545091 h 550598"/>
                  <a:gd name="connsiteX1171" fmla="*/ 3454 w 734687"/>
                  <a:gd name="connsiteY1171" fmla="*/ 543010 h 550598"/>
                  <a:gd name="connsiteX1172" fmla="*/ 1373 w 734687"/>
                  <a:gd name="connsiteY1172" fmla="*/ 544050 h 550598"/>
                  <a:gd name="connsiteX1173" fmla="*/ 31033 w 734687"/>
                  <a:gd name="connsiteY1173" fmla="*/ 531042 h 550598"/>
                  <a:gd name="connsiteX1174" fmla="*/ 27390 w 734687"/>
                  <a:gd name="connsiteY1174" fmla="*/ 532082 h 550598"/>
                  <a:gd name="connsiteX1175" fmla="*/ 25829 w 734687"/>
                  <a:gd name="connsiteY1175" fmla="*/ 530521 h 550598"/>
                  <a:gd name="connsiteX1176" fmla="*/ 19585 w 734687"/>
                  <a:gd name="connsiteY1176" fmla="*/ 533643 h 550598"/>
                  <a:gd name="connsiteX1177" fmla="*/ 21666 w 734687"/>
                  <a:gd name="connsiteY1177" fmla="*/ 537286 h 550598"/>
                  <a:gd name="connsiteX1178" fmla="*/ 21146 w 734687"/>
                  <a:gd name="connsiteY1178" fmla="*/ 538847 h 550598"/>
                  <a:gd name="connsiteX1179" fmla="*/ 19065 w 734687"/>
                  <a:gd name="connsiteY1179" fmla="*/ 540928 h 550598"/>
                  <a:gd name="connsiteX1180" fmla="*/ 18024 w 734687"/>
                  <a:gd name="connsiteY1180" fmla="*/ 544050 h 550598"/>
                  <a:gd name="connsiteX1181" fmla="*/ 6056 w 734687"/>
                  <a:gd name="connsiteY1181" fmla="*/ 548213 h 550598"/>
                  <a:gd name="connsiteX1182" fmla="*/ 6576 w 734687"/>
                  <a:gd name="connsiteY1182" fmla="*/ 549774 h 550598"/>
                  <a:gd name="connsiteX1183" fmla="*/ 11259 w 734687"/>
                  <a:gd name="connsiteY1183" fmla="*/ 549774 h 550598"/>
                  <a:gd name="connsiteX1184" fmla="*/ 13861 w 734687"/>
                  <a:gd name="connsiteY1184" fmla="*/ 547693 h 550598"/>
                  <a:gd name="connsiteX1185" fmla="*/ 20626 w 734687"/>
                  <a:gd name="connsiteY1185" fmla="*/ 544571 h 550598"/>
                  <a:gd name="connsiteX1186" fmla="*/ 23227 w 734687"/>
                  <a:gd name="connsiteY1186" fmla="*/ 544050 h 550598"/>
                  <a:gd name="connsiteX1187" fmla="*/ 24788 w 734687"/>
                  <a:gd name="connsiteY1187" fmla="*/ 544050 h 550598"/>
                  <a:gd name="connsiteX1188" fmla="*/ 25829 w 734687"/>
                  <a:gd name="connsiteY1188" fmla="*/ 543010 h 550598"/>
                  <a:gd name="connsiteX1189" fmla="*/ 27390 w 734687"/>
                  <a:gd name="connsiteY1189" fmla="*/ 541969 h 550598"/>
                  <a:gd name="connsiteX1190" fmla="*/ 31553 w 734687"/>
                  <a:gd name="connsiteY1190" fmla="*/ 538326 h 550598"/>
                  <a:gd name="connsiteX1191" fmla="*/ 33634 w 734687"/>
                  <a:gd name="connsiteY1191" fmla="*/ 537286 h 550598"/>
                  <a:gd name="connsiteX1192" fmla="*/ 29992 w 734687"/>
                  <a:gd name="connsiteY1192" fmla="*/ 535204 h 550598"/>
                  <a:gd name="connsiteX1193" fmla="*/ 33114 w 734687"/>
                  <a:gd name="connsiteY1193" fmla="*/ 533123 h 550598"/>
                  <a:gd name="connsiteX1194" fmla="*/ 34675 w 734687"/>
                  <a:gd name="connsiteY1194" fmla="*/ 532603 h 550598"/>
                  <a:gd name="connsiteX1195" fmla="*/ 31033 w 734687"/>
                  <a:gd name="connsiteY1195" fmla="*/ 531042 h 550598"/>
                  <a:gd name="connsiteX1196" fmla="*/ 42480 w 734687"/>
                  <a:gd name="connsiteY1196" fmla="*/ 525318 h 550598"/>
                  <a:gd name="connsiteX1197" fmla="*/ 38317 w 734687"/>
                  <a:gd name="connsiteY1197" fmla="*/ 525838 h 550598"/>
                  <a:gd name="connsiteX1198" fmla="*/ 38317 w 734687"/>
                  <a:gd name="connsiteY1198" fmla="*/ 527920 h 550598"/>
                  <a:gd name="connsiteX1199" fmla="*/ 45082 w 734687"/>
                  <a:gd name="connsiteY1199" fmla="*/ 528960 h 550598"/>
                  <a:gd name="connsiteX1200" fmla="*/ 42480 w 734687"/>
                  <a:gd name="connsiteY1200" fmla="*/ 525318 h 550598"/>
                  <a:gd name="connsiteX1201" fmla="*/ 49765 w 734687"/>
                  <a:gd name="connsiteY1201" fmla="*/ 524797 h 550598"/>
                  <a:gd name="connsiteX1202" fmla="*/ 48724 w 734687"/>
                  <a:gd name="connsiteY1202" fmla="*/ 522716 h 550598"/>
                  <a:gd name="connsiteX1203" fmla="*/ 47684 w 734687"/>
                  <a:gd name="connsiteY1203" fmla="*/ 523757 h 550598"/>
                  <a:gd name="connsiteX1204" fmla="*/ 50285 w 734687"/>
                  <a:gd name="connsiteY1204" fmla="*/ 525838 h 550598"/>
                  <a:gd name="connsiteX1205" fmla="*/ 49765 w 734687"/>
                  <a:gd name="connsiteY1205" fmla="*/ 524797 h 550598"/>
                  <a:gd name="connsiteX1206" fmla="*/ 92954 w 734687"/>
                  <a:gd name="connsiteY1206" fmla="*/ 510228 h 550598"/>
                  <a:gd name="connsiteX1207" fmla="*/ 87750 w 734687"/>
                  <a:gd name="connsiteY1207" fmla="*/ 503463 h 550598"/>
                  <a:gd name="connsiteX1208" fmla="*/ 81506 w 734687"/>
                  <a:gd name="connsiteY1208" fmla="*/ 502943 h 550598"/>
                  <a:gd name="connsiteX1209" fmla="*/ 73181 w 734687"/>
                  <a:gd name="connsiteY1209" fmla="*/ 505545 h 550598"/>
                  <a:gd name="connsiteX1210" fmla="*/ 67457 w 734687"/>
                  <a:gd name="connsiteY1210" fmla="*/ 508667 h 550598"/>
                  <a:gd name="connsiteX1211" fmla="*/ 62774 w 734687"/>
                  <a:gd name="connsiteY1211" fmla="*/ 513350 h 550598"/>
                  <a:gd name="connsiteX1212" fmla="*/ 61733 w 734687"/>
                  <a:gd name="connsiteY1212" fmla="*/ 515952 h 550598"/>
                  <a:gd name="connsiteX1213" fmla="*/ 64335 w 734687"/>
                  <a:gd name="connsiteY1213" fmla="*/ 519594 h 550598"/>
                  <a:gd name="connsiteX1214" fmla="*/ 71099 w 734687"/>
                  <a:gd name="connsiteY1214" fmla="*/ 518553 h 550598"/>
                  <a:gd name="connsiteX1215" fmla="*/ 72660 w 734687"/>
                  <a:gd name="connsiteY1215" fmla="*/ 515952 h 550598"/>
                  <a:gd name="connsiteX1216" fmla="*/ 83588 w 734687"/>
                  <a:gd name="connsiteY1216" fmla="*/ 513870 h 550598"/>
                  <a:gd name="connsiteX1217" fmla="*/ 91393 w 734687"/>
                  <a:gd name="connsiteY1217" fmla="*/ 510748 h 550598"/>
                  <a:gd name="connsiteX1218" fmla="*/ 96076 w 734687"/>
                  <a:gd name="connsiteY1218" fmla="*/ 512309 h 550598"/>
                  <a:gd name="connsiteX1219" fmla="*/ 92954 w 734687"/>
                  <a:gd name="connsiteY1219" fmla="*/ 510228 h 550598"/>
                  <a:gd name="connsiteX1220" fmla="*/ 141346 w 734687"/>
                  <a:gd name="connsiteY1220" fmla="*/ 400434 h 550598"/>
                  <a:gd name="connsiteX1221" fmla="*/ 136143 w 734687"/>
                  <a:gd name="connsiteY1221" fmla="*/ 401995 h 550598"/>
                  <a:gd name="connsiteX1222" fmla="*/ 135102 w 734687"/>
                  <a:gd name="connsiteY1222" fmla="*/ 404597 h 550598"/>
                  <a:gd name="connsiteX1223" fmla="*/ 141346 w 734687"/>
                  <a:gd name="connsiteY1223" fmla="*/ 400434 h 550598"/>
                  <a:gd name="connsiteX1224" fmla="*/ 47163 w 734687"/>
                  <a:gd name="connsiteY1224" fmla="*/ 363490 h 550598"/>
                  <a:gd name="connsiteX1225" fmla="*/ 45602 w 734687"/>
                  <a:gd name="connsiteY1225" fmla="*/ 360368 h 550598"/>
                  <a:gd name="connsiteX1226" fmla="*/ 45082 w 734687"/>
                  <a:gd name="connsiteY1226" fmla="*/ 357766 h 550598"/>
                  <a:gd name="connsiteX1227" fmla="*/ 42480 w 734687"/>
                  <a:gd name="connsiteY1227" fmla="*/ 354644 h 550598"/>
                  <a:gd name="connsiteX1228" fmla="*/ 38317 w 734687"/>
                  <a:gd name="connsiteY1228" fmla="*/ 353603 h 550598"/>
                  <a:gd name="connsiteX1229" fmla="*/ 35195 w 734687"/>
                  <a:gd name="connsiteY1229" fmla="*/ 353083 h 550598"/>
                  <a:gd name="connsiteX1230" fmla="*/ 31033 w 734687"/>
                  <a:gd name="connsiteY1230" fmla="*/ 353083 h 550598"/>
                  <a:gd name="connsiteX1231" fmla="*/ 26349 w 734687"/>
                  <a:gd name="connsiteY1231" fmla="*/ 355164 h 550598"/>
                  <a:gd name="connsiteX1232" fmla="*/ 23748 w 734687"/>
                  <a:gd name="connsiteY1232" fmla="*/ 356725 h 550598"/>
                  <a:gd name="connsiteX1233" fmla="*/ 20105 w 734687"/>
                  <a:gd name="connsiteY1233" fmla="*/ 357766 h 550598"/>
                  <a:gd name="connsiteX1234" fmla="*/ 13861 w 734687"/>
                  <a:gd name="connsiteY1234" fmla="*/ 357766 h 550598"/>
                  <a:gd name="connsiteX1235" fmla="*/ 14902 w 734687"/>
                  <a:gd name="connsiteY1235" fmla="*/ 359327 h 550598"/>
                  <a:gd name="connsiteX1236" fmla="*/ 33634 w 734687"/>
                  <a:gd name="connsiteY1236" fmla="*/ 369734 h 550598"/>
                  <a:gd name="connsiteX1237" fmla="*/ 35716 w 734687"/>
                  <a:gd name="connsiteY1237" fmla="*/ 369214 h 550598"/>
                  <a:gd name="connsiteX1238" fmla="*/ 36756 w 734687"/>
                  <a:gd name="connsiteY1238" fmla="*/ 368173 h 550598"/>
                  <a:gd name="connsiteX1239" fmla="*/ 40919 w 734687"/>
                  <a:gd name="connsiteY1239" fmla="*/ 367132 h 550598"/>
                  <a:gd name="connsiteX1240" fmla="*/ 46123 w 734687"/>
                  <a:gd name="connsiteY1240" fmla="*/ 366612 h 550598"/>
                  <a:gd name="connsiteX1241" fmla="*/ 47163 w 734687"/>
                  <a:gd name="connsiteY1241" fmla="*/ 363490 h 550598"/>
                  <a:gd name="connsiteX1242" fmla="*/ 3454 w 734687"/>
                  <a:gd name="connsiteY1242" fmla="*/ 190734 h 550598"/>
                  <a:gd name="connsiteX1243" fmla="*/ 1893 w 734687"/>
                  <a:gd name="connsiteY1243" fmla="*/ 191775 h 550598"/>
                  <a:gd name="connsiteX1244" fmla="*/ 3454 w 734687"/>
                  <a:gd name="connsiteY1244" fmla="*/ 190734 h 5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Lst>
                <a:rect l="l" t="t" r="r" b="b"/>
                <a:pathLst>
                  <a:path w="734687" h="550598">
                    <a:moveTo>
                      <a:pt x="734542" y="479527"/>
                    </a:moveTo>
                    <a:cubicBezTo>
                      <a:pt x="735062" y="479007"/>
                      <a:pt x="734022" y="476925"/>
                      <a:pt x="734022" y="476925"/>
                    </a:cubicBezTo>
                    <a:cubicBezTo>
                      <a:pt x="733501" y="473803"/>
                      <a:pt x="729339" y="472242"/>
                      <a:pt x="727778" y="471202"/>
                    </a:cubicBezTo>
                    <a:cubicBezTo>
                      <a:pt x="727778" y="471202"/>
                      <a:pt x="722574" y="468600"/>
                      <a:pt x="721013" y="467559"/>
                    </a:cubicBezTo>
                    <a:cubicBezTo>
                      <a:pt x="719452" y="467039"/>
                      <a:pt x="716850" y="466519"/>
                      <a:pt x="714249" y="464957"/>
                    </a:cubicBezTo>
                    <a:cubicBezTo>
                      <a:pt x="711647" y="463396"/>
                      <a:pt x="701760" y="460795"/>
                      <a:pt x="700719" y="460274"/>
                    </a:cubicBezTo>
                    <a:cubicBezTo>
                      <a:pt x="699679" y="460274"/>
                      <a:pt x="699679" y="459234"/>
                      <a:pt x="699679" y="459234"/>
                    </a:cubicBezTo>
                    <a:cubicBezTo>
                      <a:pt x="698638" y="456632"/>
                      <a:pt x="692394" y="450388"/>
                      <a:pt x="691353" y="448306"/>
                    </a:cubicBezTo>
                    <a:cubicBezTo>
                      <a:pt x="690313" y="446225"/>
                      <a:pt x="690833" y="445705"/>
                      <a:pt x="691874" y="444144"/>
                    </a:cubicBezTo>
                    <a:cubicBezTo>
                      <a:pt x="692914" y="443103"/>
                      <a:pt x="686670" y="435818"/>
                      <a:pt x="685629" y="434257"/>
                    </a:cubicBezTo>
                    <a:cubicBezTo>
                      <a:pt x="684589" y="432696"/>
                      <a:pt x="673141" y="416045"/>
                      <a:pt x="672621" y="415004"/>
                    </a:cubicBezTo>
                    <a:cubicBezTo>
                      <a:pt x="672100" y="413963"/>
                      <a:pt x="670539" y="410841"/>
                      <a:pt x="669499" y="409801"/>
                    </a:cubicBezTo>
                    <a:cubicBezTo>
                      <a:pt x="668458" y="408760"/>
                      <a:pt x="662734" y="405118"/>
                      <a:pt x="660653" y="403036"/>
                    </a:cubicBezTo>
                    <a:cubicBezTo>
                      <a:pt x="658051" y="400955"/>
                      <a:pt x="653368" y="397833"/>
                      <a:pt x="651287" y="394190"/>
                    </a:cubicBezTo>
                    <a:cubicBezTo>
                      <a:pt x="649725" y="390548"/>
                      <a:pt x="646603" y="388466"/>
                      <a:pt x="645042" y="387946"/>
                    </a:cubicBezTo>
                    <a:cubicBezTo>
                      <a:pt x="643481" y="387426"/>
                      <a:pt x="640359" y="385344"/>
                      <a:pt x="638798" y="383783"/>
                    </a:cubicBezTo>
                    <a:cubicBezTo>
                      <a:pt x="636717" y="382222"/>
                      <a:pt x="633595" y="376498"/>
                      <a:pt x="630993" y="372856"/>
                    </a:cubicBezTo>
                    <a:cubicBezTo>
                      <a:pt x="628391" y="369214"/>
                      <a:pt x="623708" y="372336"/>
                      <a:pt x="623708" y="372336"/>
                    </a:cubicBezTo>
                    <a:cubicBezTo>
                      <a:pt x="622147" y="373376"/>
                      <a:pt x="621106" y="373376"/>
                      <a:pt x="619025" y="373897"/>
                    </a:cubicBezTo>
                    <a:cubicBezTo>
                      <a:pt x="616944" y="374417"/>
                      <a:pt x="614862" y="374937"/>
                      <a:pt x="613822" y="375458"/>
                    </a:cubicBezTo>
                    <a:cubicBezTo>
                      <a:pt x="612781" y="375458"/>
                      <a:pt x="612781" y="375458"/>
                      <a:pt x="613822" y="377019"/>
                    </a:cubicBezTo>
                    <a:cubicBezTo>
                      <a:pt x="614862" y="378580"/>
                      <a:pt x="612781" y="379621"/>
                      <a:pt x="612260" y="380141"/>
                    </a:cubicBezTo>
                    <a:cubicBezTo>
                      <a:pt x="611740" y="380661"/>
                      <a:pt x="611220" y="379621"/>
                      <a:pt x="610699" y="381182"/>
                    </a:cubicBezTo>
                    <a:cubicBezTo>
                      <a:pt x="609659" y="382222"/>
                      <a:pt x="610699" y="382743"/>
                      <a:pt x="610699" y="385344"/>
                    </a:cubicBezTo>
                    <a:cubicBezTo>
                      <a:pt x="610699" y="387946"/>
                      <a:pt x="606016" y="388466"/>
                      <a:pt x="603415" y="389507"/>
                    </a:cubicBezTo>
                    <a:cubicBezTo>
                      <a:pt x="600813" y="390028"/>
                      <a:pt x="594048" y="394190"/>
                      <a:pt x="593008" y="394711"/>
                    </a:cubicBezTo>
                    <a:cubicBezTo>
                      <a:pt x="591967" y="395231"/>
                      <a:pt x="591967" y="395751"/>
                      <a:pt x="591447" y="395751"/>
                    </a:cubicBezTo>
                    <a:cubicBezTo>
                      <a:pt x="590926" y="395751"/>
                      <a:pt x="590926" y="395231"/>
                      <a:pt x="590926" y="394711"/>
                    </a:cubicBezTo>
                    <a:cubicBezTo>
                      <a:pt x="590926" y="393670"/>
                      <a:pt x="590406" y="392109"/>
                      <a:pt x="590406" y="392109"/>
                    </a:cubicBezTo>
                    <a:cubicBezTo>
                      <a:pt x="589886" y="388987"/>
                      <a:pt x="587284" y="386385"/>
                      <a:pt x="586763" y="385344"/>
                    </a:cubicBezTo>
                    <a:cubicBezTo>
                      <a:pt x="585723" y="384824"/>
                      <a:pt x="561787" y="365571"/>
                      <a:pt x="560226" y="364530"/>
                    </a:cubicBezTo>
                    <a:cubicBezTo>
                      <a:pt x="558665" y="363490"/>
                      <a:pt x="558144" y="361408"/>
                      <a:pt x="558665" y="360888"/>
                    </a:cubicBezTo>
                    <a:cubicBezTo>
                      <a:pt x="559185" y="359847"/>
                      <a:pt x="559705" y="356725"/>
                      <a:pt x="559705" y="356725"/>
                    </a:cubicBezTo>
                    <a:cubicBezTo>
                      <a:pt x="560226" y="355164"/>
                      <a:pt x="559705" y="355164"/>
                      <a:pt x="558665" y="355164"/>
                    </a:cubicBezTo>
                    <a:cubicBezTo>
                      <a:pt x="557624" y="355164"/>
                      <a:pt x="555022" y="355164"/>
                      <a:pt x="551380" y="355164"/>
                    </a:cubicBezTo>
                    <a:cubicBezTo>
                      <a:pt x="547737" y="355164"/>
                      <a:pt x="544095" y="357766"/>
                      <a:pt x="543575" y="358807"/>
                    </a:cubicBezTo>
                    <a:cubicBezTo>
                      <a:pt x="543054" y="359327"/>
                      <a:pt x="542014" y="359847"/>
                      <a:pt x="542014" y="359847"/>
                    </a:cubicBezTo>
                    <a:cubicBezTo>
                      <a:pt x="542014" y="359847"/>
                      <a:pt x="526924" y="357246"/>
                      <a:pt x="524842" y="356725"/>
                    </a:cubicBezTo>
                    <a:cubicBezTo>
                      <a:pt x="522761" y="356205"/>
                      <a:pt x="523281" y="351522"/>
                      <a:pt x="523281" y="351522"/>
                    </a:cubicBezTo>
                    <a:lnTo>
                      <a:pt x="523281" y="62209"/>
                    </a:lnTo>
                    <a:cubicBezTo>
                      <a:pt x="521200" y="61688"/>
                      <a:pt x="519118" y="61168"/>
                      <a:pt x="516517" y="60127"/>
                    </a:cubicBezTo>
                    <a:cubicBezTo>
                      <a:pt x="510272" y="57526"/>
                      <a:pt x="493101" y="51281"/>
                      <a:pt x="491020" y="50761"/>
                    </a:cubicBezTo>
                    <a:cubicBezTo>
                      <a:pt x="489459" y="50241"/>
                      <a:pt x="483735" y="50241"/>
                      <a:pt x="481133" y="50241"/>
                    </a:cubicBezTo>
                    <a:cubicBezTo>
                      <a:pt x="478531" y="50241"/>
                      <a:pt x="472287" y="49200"/>
                      <a:pt x="472287" y="49200"/>
                    </a:cubicBezTo>
                    <a:cubicBezTo>
                      <a:pt x="472287" y="49200"/>
                      <a:pt x="467604" y="48680"/>
                      <a:pt x="465523" y="49720"/>
                    </a:cubicBezTo>
                    <a:cubicBezTo>
                      <a:pt x="463961" y="50241"/>
                      <a:pt x="463441" y="51281"/>
                      <a:pt x="461880" y="50761"/>
                    </a:cubicBezTo>
                    <a:cubicBezTo>
                      <a:pt x="460319" y="50241"/>
                      <a:pt x="455636" y="49200"/>
                      <a:pt x="453034" y="50761"/>
                    </a:cubicBezTo>
                    <a:cubicBezTo>
                      <a:pt x="450433" y="52322"/>
                      <a:pt x="441587" y="51281"/>
                      <a:pt x="439505" y="50241"/>
                    </a:cubicBezTo>
                    <a:cubicBezTo>
                      <a:pt x="437424" y="49200"/>
                      <a:pt x="430139" y="45037"/>
                      <a:pt x="427017" y="45037"/>
                    </a:cubicBezTo>
                    <a:cubicBezTo>
                      <a:pt x="423374" y="45037"/>
                      <a:pt x="411927" y="44517"/>
                      <a:pt x="409845" y="44517"/>
                    </a:cubicBezTo>
                    <a:cubicBezTo>
                      <a:pt x="407244" y="44517"/>
                      <a:pt x="386430" y="41915"/>
                      <a:pt x="382787" y="40874"/>
                    </a:cubicBezTo>
                    <a:cubicBezTo>
                      <a:pt x="379145" y="39834"/>
                      <a:pt x="348444" y="34630"/>
                      <a:pt x="344802" y="35151"/>
                    </a:cubicBezTo>
                    <a:cubicBezTo>
                      <a:pt x="341160" y="36191"/>
                      <a:pt x="335956" y="35151"/>
                      <a:pt x="334915" y="35151"/>
                    </a:cubicBezTo>
                    <a:cubicBezTo>
                      <a:pt x="333875" y="35151"/>
                      <a:pt x="326590" y="34630"/>
                      <a:pt x="326069" y="35671"/>
                    </a:cubicBezTo>
                    <a:cubicBezTo>
                      <a:pt x="325549" y="36712"/>
                      <a:pt x="326069" y="37232"/>
                      <a:pt x="324508" y="37232"/>
                    </a:cubicBezTo>
                    <a:cubicBezTo>
                      <a:pt x="322947" y="36712"/>
                      <a:pt x="313061" y="33590"/>
                      <a:pt x="314622" y="32549"/>
                    </a:cubicBezTo>
                    <a:cubicBezTo>
                      <a:pt x="315663" y="31508"/>
                      <a:pt x="315663" y="30988"/>
                      <a:pt x="314102" y="30988"/>
                    </a:cubicBezTo>
                    <a:cubicBezTo>
                      <a:pt x="313061" y="30988"/>
                      <a:pt x="303174" y="31508"/>
                      <a:pt x="303174" y="31508"/>
                    </a:cubicBezTo>
                    <a:cubicBezTo>
                      <a:pt x="303174" y="31508"/>
                      <a:pt x="298491" y="29947"/>
                      <a:pt x="303695" y="29947"/>
                    </a:cubicBezTo>
                    <a:cubicBezTo>
                      <a:pt x="308378" y="29947"/>
                      <a:pt x="309939" y="29947"/>
                      <a:pt x="306296" y="28386"/>
                    </a:cubicBezTo>
                    <a:cubicBezTo>
                      <a:pt x="302654" y="26825"/>
                      <a:pt x="300052" y="26825"/>
                      <a:pt x="302654" y="25264"/>
                    </a:cubicBezTo>
                    <a:cubicBezTo>
                      <a:pt x="304735" y="23703"/>
                      <a:pt x="308378" y="21101"/>
                      <a:pt x="306296" y="20581"/>
                    </a:cubicBezTo>
                    <a:cubicBezTo>
                      <a:pt x="304215" y="20581"/>
                      <a:pt x="280799" y="19540"/>
                      <a:pt x="279759" y="19020"/>
                    </a:cubicBezTo>
                    <a:cubicBezTo>
                      <a:pt x="278718" y="18500"/>
                      <a:pt x="274035" y="19020"/>
                      <a:pt x="272994" y="20061"/>
                    </a:cubicBezTo>
                    <a:cubicBezTo>
                      <a:pt x="271953" y="21101"/>
                      <a:pt x="268311" y="23703"/>
                      <a:pt x="265189" y="22142"/>
                    </a:cubicBezTo>
                    <a:cubicBezTo>
                      <a:pt x="262067" y="21101"/>
                      <a:pt x="260506" y="19540"/>
                      <a:pt x="260506" y="16938"/>
                    </a:cubicBezTo>
                    <a:cubicBezTo>
                      <a:pt x="260506" y="14337"/>
                      <a:pt x="260506" y="12255"/>
                      <a:pt x="257384" y="12776"/>
                    </a:cubicBezTo>
                    <a:cubicBezTo>
                      <a:pt x="254262" y="13296"/>
                      <a:pt x="251660" y="15898"/>
                      <a:pt x="252180" y="12776"/>
                    </a:cubicBezTo>
                    <a:cubicBezTo>
                      <a:pt x="252701" y="9654"/>
                      <a:pt x="252180" y="9654"/>
                      <a:pt x="250619" y="10694"/>
                    </a:cubicBezTo>
                    <a:cubicBezTo>
                      <a:pt x="249058" y="11735"/>
                      <a:pt x="248017" y="11735"/>
                      <a:pt x="249058" y="12776"/>
                    </a:cubicBezTo>
                    <a:cubicBezTo>
                      <a:pt x="250099" y="13816"/>
                      <a:pt x="250619" y="15377"/>
                      <a:pt x="249058" y="14857"/>
                    </a:cubicBezTo>
                    <a:cubicBezTo>
                      <a:pt x="247497" y="14337"/>
                      <a:pt x="244375" y="14857"/>
                      <a:pt x="243855" y="17459"/>
                    </a:cubicBezTo>
                    <a:cubicBezTo>
                      <a:pt x="243334" y="20061"/>
                      <a:pt x="242294" y="21622"/>
                      <a:pt x="240212" y="21622"/>
                    </a:cubicBezTo>
                    <a:cubicBezTo>
                      <a:pt x="238651" y="21622"/>
                      <a:pt x="236570" y="19540"/>
                      <a:pt x="236570" y="21101"/>
                    </a:cubicBezTo>
                    <a:cubicBezTo>
                      <a:pt x="236570" y="22662"/>
                      <a:pt x="235009" y="24744"/>
                      <a:pt x="234488" y="21101"/>
                    </a:cubicBezTo>
                    <a:cubicBezTo>
                      <a:pt x="233968" y="17459"/>
                      <a:pt x="232927" y="16418"/>
                      <a:pt x="236049" y="15377"/>
                    </a:cubicBezTo>
                    <a:cubicBezTo>
                      <a:pt x="239171" y="14337"/>
                      <a:pt x="242294" y="12255"/>
                      <a:pt x="241773" y="11735"/>
                    </a:cubicBezTo>
                    <a:cubicBezTo>
                      <a:pt x="241773" y="11215"/>
                      <a:pt x="242294" y="10694"/>
                      <a:pt x="239171" y="10174"/>
                    </a:cubicBezTo>
                    <a:cubicBezTo>
                      <a:pt x="236049" y="9654"/>
                      <a:pt x="224602" y="6532"/>
                      <a:pt x="223561" y="3930"/>
                    </a:cubicBezTo>
                    <a:cubicBezTo>
                      <a:pt x="222520" y="808"/>
                      <a:pt x="223041" y="2369"/>
                      <a:pt x="225122" y="1848"/>
                    </a:cubicBezTo>
                    <a:cubicBezTo>
                      <a:pt x="227203" y="1328"/>
                      <a:pt x="226683" y="-753"/>
                      <a:pt x="224602" y="287"/>
                    </a:cubicBezTo>
                    <a:cubicBezTo>
                      <a:pt x="222520" y="808"/>
                      <a:pt x="221480" y="1848"/>
                      <a:pt x="220439" y="3409"/>
                    </a:cubicBezTo>
                    <a:cubicBezTo>
                      <a:pt x="219398" y="4450"/>
                      <a:pt x="202227" y="21101"/>
                      <a:pt x="194422" y="21101"/>
                    </a:cubicBezTo>
                    <a:cubicBezTo>
                      <a:pt x="186616" y="21101"/>
                      <a:pt x="188177" y="21101"/>
                      <a:pt x="187657" y="21622"/>
                    </a:cubicBezTo>
                    <a:cubicBezTo>
                      <a:pt x="187137" y="22142"/>
                      <a:pt x="184015" y="22662"/>
                      <a:pt x="182974" y="22662"/>
                    </a:cubicBezTo>
                    <a:cubicBezTo>
                      <a:pt x="181933" y="22662"/>
                      <a:pt x="175169" y="21622"/>
                      <a:pt x="172567" y="22662"/>
                    </a:cubicBezTo>
                    <a:cubicBezTo>
                      <a:pt x="169965" y="23703"/>
                      <a:pt x="166843" y="23703"/>
                      <a:pt x="168925" y="22662"/>
                    </a:cubicBezTo>
                    <a:cubicBezTo>
                      <a:pt x="171006" y="21622"/>
                      <a:pt x="172567" y="21101"/>
                      <a:pt x="169965" y="20581"/>
                    </a:cubicBezTo>
                    <a:cubicBezTo>
                      <a:pt x="167364" y="20061"/>
                      <a:pt x="166843" y="19540"/>
                      <a:pt x="165282" y="21101"/>
                    </a:cubicBezTo>
                    <a:cubicBezTo>
                      <a:pt x="163721" y="22142"/>
                      <a:pt x="161119" y="24223"/>
                      <a:pt x="159558" y="25264"/>
                    </a:cubicBezTo>
                    <a:cubicBezTo>
                      <a:pt x="157997" y="26305"/>
                      <a:pt x="153314" y="28386"/>
                      <a:pt x="155916" y="28386"/>
                    </a:cubicBezTo>
                    <a:cubicBezTo>
                      <a:pt x="158518" y="28386"/>
                      <a:pt x="158518" y="29427"/>
                      <a:pt x="159558" y="30468"/>
                    </a:cubicBezTo>
                    <a:cubicBezTo>
                      <a:pt x="160599" y="32029"/>
                      <a:pt x="160599" y="33069"/>
                      <a:pt x="163201" y="32549"/>
                    </a:cubicBezTo>
                    <a:cubicBezTo>
                      <a:pt x="165282" y="32029"/>
                      <a:pt x="167364" y="32549"/>
                      <a:pt x="164241" y="33590"/>
                    </a:cubicBezTo>
                    <a:cubicBezTo>
                      <a:pt x="161119" y="34630"/>
                      <a:pt x="160079" y="33069"/>
                      <a:pt x="160079" y="35671"/>
                    </a:cubicBezTo>
                    <a:cubicBezTo>
                      <a:pt x="160079" y="38273"/>
                      <a:pt x="159558" y="39834"/>
                      <a:pt x="160599" y="40874"/>
                    </a:cubicBezTo>
                    <a:cubicBezTo>
                      <a:pt x="161640" y="41915"/>
                      <a:pt x="161119" y="43997"/>
                      <a:pt x="159558" y="41395"/>
                    </a:cubicBezTo>
                    <a:cubicBezTo>
                      <a:pt x="158518" y="38793"/>
                      <a:pt x="158518" y="37232"/>
                      <a:pt x="156957" y="38273"/>
                    </a:cubicBezTo>
                    <a:cubicBezTo>
                      <a:pt x="155396" y="39313"/>
                      <a:pt x="153835" y="39313"/>
                      <a:pt x="155916" y="36712"/>
                    </a:cubicBezTo>
                    <a:cubicBezTo>
                      <a:pt x="157997" y="34110"/>
                      <a:pt x="157477" y="33590"/>
                      <a:pt x="156436" y="33590"/>
                    </a:cubicBezTo>
                    <a:cubicBezTo>
                      <a:pt x="155396" y="34110"/>
                      <a:pt x="151753" y="34630"/>
                      <a:pt x="155916" y="32549"/>
                    </a:cubicBezTo>
                    <a:cubicBezTo>
                      <a:pt x="160079" y="30468"/>
                      <a:pt x="156957" y="30468"/>
                      <a:pt x="155916" y="30468"/>
                    </a:cubicBezTo>
                    <a:cubicBezTo>
                      <a:pt x="154875" y="30468"/>
                      <a:pt x="154875" y="29947"/>
                      <a:pt x="153314" y="30468"/>
                    </a:cubicBezTo>
                    <a:cubicBezTo>
                      <a:pt x="151753" y="30988"/>
                      <a:pt x="149151" y="33069"/>
                      <a:pt x="148631" y="33590"/>
                    </a:cubicBezTo>
                    <a:cubicBezTo>
                      <a:pt x="148111" y="34110"/>
                      <a:pt x="144468" y="34630"/>
                      <a:pt x="142907" y="35671"/>
                    </a:cubicBezTo>
                    <a:cubicBezTo>
                      <a:pt x="141867" y="36712"/>
                      <a:pt x="137704" y="39834"/>
                      <a:pt x="133021" y="40874"/>
                    </a:cubicBezTo>
                    <a:cubicBezTo>
                      <a:pt x="128338" y="41915"/>
                      <a:pt x="125215" y="41915"/>
                      <a:pt x="123654" y="42436"/>
                    </a:cubicBezTo>
                    <a:cubicBezTo>
                      <a:pt x="122614" y="43476"/>
                      <a:pt x="122093" y="42956"/>
                      <a:pt x="119492" y="43997"/>
                    </a:cubicBezTo>
                    <a:cubicBezTo>
                      <a:pt x="116890" y="45037"/>
                      <a:pt x="119492" y="43476"/>
                      <a:pt x="120532" y="42956"/>
                    </a:cubicBezTo>
                    <a:cubicBezTo>
                      <a:pt x="121573" y="41915"/>
                      <a:pt x="120012" y="40874"/>
                      <a:pt x="122093" y="40874"/>
                    </a:cubicBezTo>
                    <a:cubicBezTo>
                      <a:pt x="124175" y="40874"/>
                      <a:pt x="121573" y="39834"/>
                      <a:pt x="121053" y="39313"/>
                    </a:cubicBezTo>
                    <a:cubicBezTo>
                      <a:pt x="120012" y="39313"/>
                      <a:pt x="118451" y="39313"/>
                      <a:pt x="116890" y="40874"/>
                    </a:cubicBezTo>
                    <a:cubicBezTo>
                      <a:pt x="115329" y="42956"/>
                      <a:pt x="109085" y="48159"/>
                      <a:pt x="107524" y="50241"/>
                    </a:cubicBezTo>
                    <a:cubicBezTo>
                      <a:pt x="105963" y="52322"/>
                      <a:pt x="101800" y="55965"/>
                      <a:pt x="100759" y="57005"/>
                    </a:cubicBezTo>
                    <a:cubicBezTo>
                      <a:pt x="99718" y="58046"/>
                      <a:pt x="96596" y="61168"/>
                      <a:pt x="96596" y="64290"/>
                    </a:cubicBezTo>
                    <a:cubicBezTo>
                      <a:pt x="96076" y="67412"/>
                      <a:pt x="92434" y="85104"/>
                      <a:pt x="63814" y="87185"/>
                    </a:cubicBezTo>
                    <a:cubicBezTo>
                      <a:pt x="63814" y="87185"/>
                      <a:pt x="49245" y="88226"/>
                      <a:pt x="45602" y="87706"/>
                    </a:cubicBezTo>
                    <a:cubicBezTo>
                      <a:pt x="41960" y="87706"/>
                      <a:pt x="37277" y="86665"/>
                      <a:pt x="37797" y="90307"/>
                    </a:cubicBezTo>
                    <a:cubicBezTo>
                      <a:pt x="37797" y="90307"/>
                      <a:pt x="37277" y="104357"/>
                      <a:pt x="30512" y="104877"/>
                    </a:cubicBezTo>
                    <a:cubicBezTo>
                      <a:pt x="30512" y="104877"/>
                      <a:pt x="27390" y="104877"/>
                      <a:pt x="26349" y="104877"/>
                    </a:cubicBezTo>
                    <a:cubicBezTo>
                      <a:pt x="25309" y="104877"/>
                      <a:pt x="25829" y="105398"/>
                      <a:pt x="28431" y="105918"/>
                    </a:cubicBezTo>
                    <a:cubicBezTo>
                      <a:pt x="31033" y="105918"/>
                      <a:pt x="37797" y="106959"/>
                      <a:pt x="38838" y="109040"/>
                    </a:cubicBezTo>
                    <a:cubicBezTo>
                      <a:pt x="39879" y="110601"/>
                      <a:pt x="44041" y="113203"/>
                      <a:pt x="47684" y="113723"/>
                    </a:cubicBezTo>
                    <a:cubicBezTo>
                      <a:pt x="51326" y="114243"/>
                      <a:pt x="56009" y="117886"/>
                      <a:pt x="59131" y="119447"/>
                    </a:cubicBezTo>
                    <a:cubicBezTo>
                      <a:pt x="62253" y="121528"/>
                      <a:pt x="64855" y="122569"/>
                      <a:pt x="65376" y="123089"/>
                    </a:cubicBezTo>
                    <a:cubicBezTo>
                      <a:pt x="65896" y="123610"/>
                      <a:pt x="65896" y="123610"/>
                      <a:pt x="66416" y="122569"/>
                    </a:cubicBezTo>
                    <a:cubicBezTo>
                      <a:pt x="66937" y="122049"/>
                      <a:pt x="66937" y="122569"/>
                      <a:pt x="67977" y="123610"/>
                    </a:cubicBezTo>
                    <a:cubicBezTo>
                      <a:pt x="68498" y="124130"/>
                      <a:pt x="75782" y="128813"/>
                      <a:pt x="76823" y="129334"/>
                    </a:cubicBezTo>
                    <a:cubicBezTo>
                      <a:pt x="77864" y="129854"/>
                      <a:pt x="84628" y="136618"/>
                      <a:pt x="84628" y="142342"/>
                    </a:cubicBezTo>
                    <a:cubicBezTo>
                      <a:pt x="84628" y="142342"/>
                      <a:pt x="84628" y="147025"/>
                      <a:pt x="90352" y="147546"/>
                    </a:cubicBezTo>
                    <a:cubicBezTo>
                      <a:pt x="96596" y="148066"/>
                      <a:pt x="98157" y="148586"/>
                      <a:pt x="99198" y="149627"/>
                    </a:cubicBezTo>
                    <a:cubicBezTo>
                      <a:pt x="100239" y="150668"/>
                      <a:pt x="101279" y="150147"/>
                      <a:pt x="102841" y="149107"/>
                    </a:cubicBezTo>
                    <a:cubicBezTo>
                      <a:pt x="104402" y="148066"/>
                      <a:pt x="104922" y="148586"/>
                      <a:pt x="105963" y="149107"/>
                    </a:cubicBezTo>
                    <a:cubicBezTo>
                      <a:pt x="106483" y="149627"/>
                      <a:pt x="107524" y="150147"/>
                      <a:pt x="108564" y="149107"/>
                    </a:cubicBezTo>
                    <a:cubicBezTo>
                      <a:pt x="109605" y="148066"/>
                      <a:pt x="113768" y="142342"/>
                      <a:pt x="111166" y="146505"/>
                    </a:cubicBezTo>
                    <a:cubicBezTo>
                      <a:pt x="109085" y="150668"/>
                      <a:pt x="110646" y="150147"/>
                      <a:pt x="111686" y="149627"/>
                    </a:cubicBezTo>
                    <a:cubicBezTo>
                      <a:pt x="112727" y="149107"/>
                      <a:pt x="112727" y="148066"/>
                      <a:pt x="113768" y="148586"/>
                    </a:cubicBezTo>
                    <a:cubicBezTo>
                      <a:pt x="114808" y="149107"/>
                      <a:pt x="114808" y="149107"/>
                      <a:pt x="115329" y="149107"/>
                    </a:cubicBezTo>
                    <a:cubicBezTo>
                      <a:pt x="115849" y="149107"/>
                      <a:pt x="122614" y="148066"/>
                      <a:pt x="126777" y="150147"/>
                    </a:cubicBezTo>
                    <a:cubicBezTo>
                      <a:pt x="126777" y="150147"/>
                      <a:pt x="128338" y="150668"/>
                      <a:pt x="126777" y="151708"/>
                    </a:cubicBezTo>
                    <a:cubicBezTo>
                      <a:pt x="125215" y="152749"/>
                      <a:pt x="119492" y="156912"/>
                      <a:pt x="121053" y="158993"/>
                    </a:cubicBezTo>
                    <a:cubicBezTo>
                      <a:pt x="123134" y="161075"/>
                      <a:pt x="126256" y="162115"/>
                      <a:pt x="126777" y="163156"/>
                    </a:cubicBezTo>
                    <a:cubicBezTo>
                      <a:pt x="127297" y="163676"/>
                      <a:pt x="127817" y="164197"/>
                      <a:pt x="129378" y="164717"/>
                    </a:cubicBezTo>
                    <a:cubicBezTo>
                      <a:pt x="130939" y="165237"/>
                      <a:pt x="132500" y="165237"/>
                      <a:pt x="133541" y="163676"/>
                    </a:cubicBezTo>
                    <a:cubicBezTo>
                      <a:pt x="134061" y="162115"/>
                      <a:pt x="139265" y="159514"/>
                      <a:pt x="142387" y="162636"/>
                    </a:cubicBezTo>
                    <a:cubicBezTo>
                      <a:pt x="145509" y="165758"/>
                      <a:pt x="147070" y="163156"/>
                      <a:pt x="147070" y="163156"/>
                    </a:cubicBezTo>
                    <a:cubicBezTo>
                      <a:pt x="147070" y="163156"/>
                      <a:pt x="147590" y="162115"/>
                      <a:pt x="148631" y="162636"/>
                    </a:cubicBezTo>
                    <a:cubicBezTo>
                      <a:pt x="149672" y="163156"/>
                      <a:pt x="149151" y="162636"/>
                      <a:pt x="149672" y="162115"/>
                    </a:cubicBezTo>
                    <a:cubicBezTo>
                      <a:pt x="150192" y="161595"/>
                      <a:pt x="150712" y="162115"/>
                      <a:pt x="151753" y="163156"/>
                    </a:cubicBezTo>
                    <a:cubicBezTo>
                      <a:pt x="152274" y="164717"/>
                      <a:pt x="154355" y="170441"/>
                      <a:pt x="149672" y="170441"/>
                    </a:cubicBezTo>
                    <a:cubicBezTo>
                      <a:pt x="144989" y="170441"/>
                      <a:pt x="141867" y="169400"/>
                      <a:pt x="138744" y="167839"/>
                    </a:cubicBezTo>
                    <a:cubicBezTo>
                      <a:pt x="135622" y="166278"/>
                      <a:pt x="133021" y="165237"/>
                      <a:pt x="130939" y="165758"/>
                    </a:cubicBezTo>
                    <a:cubicBezTo>
                      <a:pt x="128858" y="166278"/>
                      <a:pt x="128858" y="165758"/>
                      <a:pt x="127817" y="165758"/>
                    </a:cubicBezTo>
                    <a:cubicBezTo>
                      <a:pt x="126777" y="165758"/>
                      <a:pt x="125736" y="165237"/>
                      <a:pt x="124695" y="165237"/>
                    </a:cubicBezTo>
                    <a:cubicBezTo>
                      <a:pt x="123654" y="165237"/>
                      <a:pt x="115329" y="165237"/>
                      <a:pt x="117410" y="160034"/>
                    </a:cubicBezTo>
                    <a:cubicBezTo>
                      <a:pt x="117410" y="160034"/>
                      <a:pt x="118451" y="159514"/>
                      <a:pt x="116890" y="158473"/>
                    </a:cubicBezTo>
                    <a:cubicBezTo>
                      <a:pt x="115329" y="157432"/>
                      <a:pt x="113247" y="156392"/>
                      <a:pt x="112727" y="154830"/>
                    </a:cubicBezTo>
                    <a:cubicBezTo>
                      <a:pt x="112207" y="153270"/>
                      <a:pt x="110646" y="151188"/>
                      <a:pt x="109085" y="154310"/>
                    </a:cubicBezTo>
                    <a:cubicBezTo>
                      <a:pt x="107524" y="156912"/>
                      <a:pt x="105963" y="160034"/>
                      <a:pt x="109605" y="160554"/>
                    </a:cubicBezTo>
                    <a:cubicBezTo>
                      <a:pt x="113768" y="161075"/>
                      <a:pt x="114288" y="161075"/>
                      <a:pt x="115329" y="163156"/>
                    </a:cubicBezTo>
                    <a:cubicBezTo>
                      <a:pt x="116890" y="165237"/>
                      <a:pt x="118451" y="165758"/>
                      <a:pt x="118451" y="166278"/>
                    </a:cubicBezTo>
                    <a:cubicBezTo>
                      <a:pt x="118971" y="166798"/>
                      <a:pt x="120532" y="168360"/>
                      <a:pt x="118971" y="170961"/>
                    </a:cubicBezTo>
                    <a:cubicBezTo>
                      <a:pt x="117410" y="173043"/>
                      <a:pt x="117410" y="174604"/>
                      <a:pt x="118451" y="174604"/>
                    </a:cubicBezTo>
                    <a:cubicBezTo>
                      <a:pt x="119492" y="175124"/>
                      <a:pt x="120012" y="173563"/>
                      <a:pt x="120532" y="172522"/>
                    </a:cubicBezTo>
                    <a:cubicBezTo>
                      <a:pt x="121053" y="171482"/>
                      <a:pt x="122093" y="170441"/>
                      <a:pt x="127817" y="171482"/>
                    </a:cubicBezTo>
                    <a:cubicBezTo>
                      <a:pt x="133021" y="172522"/>
                      <a:pt x="137183" y="173563"/>
                      <a:pt x="136663" y="177205"/>
                    </a:cubicBezTo>
                    <a:cubicBezTo>
                      <a:pt x="136143" y="180328"/>
                      <a:pt x="134061" y="181889"/>
                      <a:pt x="134582" y="178766"/>
                    </a:cubicBezTo>
                    <a:cubicBezTo>
                      <a:pt x="135102" y="175644"/>
                      <a:pt x="132500" y="177205"/>
                      <a:pt x="131980" y="177726"/>
                    </a:cubicBezTo>
                    <a:cubicBezTo>
                      <a:pt x="131460" y="177726"/>
                      <a:pt x="125215" y="177726"/>
                      <a:pt x="122614" y="180848"/>
                    </a:cubicBezTo>
                    <a:cubicBezTo>
                      <a:pt x="120012" y="183970"/>
                      <a:pt x="123134" y="181889"/>
                      <a:pt x="121573" y="182929"/>
                    </a:cubicBezTo>
                    <a:cubicBezTo>
                      <a:pt x="120012" y="183970"/>
                      <a:pt x="121573" y="184490"/>
                      <a:pt x="120532" y="184490"/>
                    </a:cubicBezTo>
                    <a:cubicBezTo>
                      <a:pt x="119492" y="184490"/>
                      <a:pt x="116370" y="184490"/>
                      <a:pt x="114808" y="184490"/>
                    </a:cubicBezTo>
                    <a:cubicBezTo>
                      <a:pt x="113247" y="184490"/>
                      <a:pt x="107003" y="183450"/>
                      <a:pt x="105442" y="183970"/>
                    </a:cubicBezTo>
                    <a:cubicBezTo>
                      <a:pt x="104402" y="184490"/>
                      <a:pt x="103881" y="184490"/>
                      <a:pt x="103361" y="184490"/>
                    </a:cubicBezTo>
                    <a:cubicBezTo>
                      <a:pt x="102841" y="184490"/>
                      <a:pt x="91913" y="181368"/>
                      <a:pt x="88271" y="181889"/>
                    </a:cubicBezTo>
                    <a:cubicBezTo>
                      <a:pt x="84628" y="182409"/>
                      <a:pt x="79945" y="181889"/>
                      <a:pt x="77864" y="178246"/>
                    </a:cubicBezTo>
                    <a:cubicBezTo>
                      <a:pt x="77864" y="178246"/>
                      <a:pt x="76823" y="177726"/>
                      <a:pt x="78384" y="177205"/>
                    </a:cubicBezTo>
                    <a:cubicBezTo>
                      <a:pt x="79945" y="176685"/>
                      <a:pt x="80986" y="176165"/>
                      <a:pt x="80986" y="172522"/>
                    </a:cubicBezTo>
                    <a:cubicBezTo>
                      <a:pt x="80986" y="172522"/>
                      <a:pt x="80986" y="171482"/>
                      <a:pt x="82027" y="169921"/>
                    </a:cubicBezTo>
                    <a:cubicBezTo>
                      <a:pt x="83067" y="168880"/>
                      <a:pt x="83588" y="165758"/>
                      <a:pt x="80466" y="166278"/>
                    </a:cubicBezTo>
                    <a:cubicBezTo>
                      <a:pt x="77344" y="166798"/>
                      <a:pt x="69018" y="167319"/>
                      <a:pt x="66937" y="166798"/>
                    </a:cubicBezTo>
                    <a:cubicBezTo>
                      <a:pt x="64855" y="166798"/>
                      <a:pt x="63294" y="166798"/>
                      <a:pt x="61733" y="168360"/>
                    </a:cubicBezTo>
                    <a:cubicBezTo>
                      <a:pt x="60172" y="170441"/>
                      <a:pt x="58611" y="171482"/>
                      <a:pt x="57570" y="170961"/>
                    </a:cubicBezTo>
                    <a:cubicBezTo>
                      <a:pt x="57050" y="170441"/>
                      <a:pt x="52887" y="168880"/>
                      <a:pt x="48204" y="172002"/>
                    </a:cubicBezTo>
                    <a:cubicBezTo>
                      <a:pt x="43521" y="175124"/>
                      <a:pt x="39358" y="175644"/>
                      <a:pt x="44041" y="177205"/>
                    </a:cubicBezTo>
                    <a:cubicBezTo>
                      <a:pt x="48724" y="178766"/>
                      <a:pt x="50285" y="179287"/>
                      <a:pt x="47163" y="180328"/>
                    </a:cubicBezTo>
                    <a:cubicBezTo>
                      <a:pt x="44041" y="181368"/>
                      <a:pt x="38838" y="181368"/>
                      <a:pt x="37277" y="180328"/>
                    </a:cubicBezTo>
                    <a:cubicBezTo>
                      <a:pt x="35716" y="179287"/>
                      <a:pt x="34675" y="178246"/>
                      <a:pt x="33114" y="179287"/>
                    </a:cubicBezTo>
                    <a:cubicBezTo>
                      <a:pt x="31553" y="180328"/>
                      <a:pt x="26870" y="181368"/>
                      <a:pt x="24268" y="183970"/>
                    </a:cubicBezTo>
                    <a:cubicBezTo>
                      <a:pt x="21666" y="187092"/>
                      <a:pt x="22187" y="182409"/>
                      <a:pt x="20105" y="186572"/>
                    </a:cubicBezTo>
                    <a:cubicBezTo>
                      <a:pt x="18024" y="190734"/>
                      <a:pt x="16463" y="188653"/>
                      <a:pt x="15422" y="188133"/>
                    </a:cubicBezTo>
                    <a:cubicBezTo>
                      <a:pt x="14381" y="188133"/>
                      <a:pt x="10739" y="187092"/>
                      <a:pt x="9178" y="190734"/>
                    </a:cubicBezTo>
                    <a:cubicBezTo>
                      <a:pt x="7617" y="194377"/>
                      <a:pt x="7097" y="193336"/>
                      <a:pt x="6056" y="193336"/>
                    </a:cubicBezTo>
                    <a:cubicBezTo>
                      <a:pt x="5015" y="193336"/>
                      <a:pt x="2934" y="194377"/>
                      <a:pt x="1373" y="194897"/>
                    </a:cubicBezTo>
                    <a:cubicBezTo>
                      <a:pt x="-188" y="195418"/>
                      <a:pt x="-709" y="196458"/>
                      <a:pt x="1373" y="197499"/>
                    </a:cubicBezTo>
                    <a:cubicBezTo>
                      <a:pt x="2934" y="198540"/>
                      <a:pt x="9698" y="201662"/>
                      <a:pt x="13861" y="202703"/>
                    </a:cubicBezTo>
                    <a:cubicBezTo>
                      <a:pt x="18024" y="203743"/>
                      <a:pt x="20105" y="203743"/>
                      <a:pt x="20626" y="204263"/>
                    </a:cubicBezTo>
                    <a:cubicBezTo>
                      <a:pt x="21146" y="204263"/>
                      <a:pt x="21666" y="204263"/>
                      <a:pt x="22707" y="204263"/>
                    </a:cubicBezTo>
                    <a:cubicBezTo>
                      <a:pt x="23748" y="204263"/>
                      <a:pt x="27390" y="204784"/>
                      <a:pt x="29472" y="205304"/>
                    </a:cubicBezTo>
                    <a:cubicBezTo>
                      <a:pt x="31033" y="205825"/>
                      <a:pt x="34155" y="205825"/>
                      <a:pt x="35716" y="206345"/>
                    </a:cubicBezTo>
                    <a:cubicBezTo>
                      <a:pt x="36756" y="206865"/>
                      <a:pt x="38838" y="208426"/>
                      <a:pt x="34675" y="207386"/>
                    </a:cubicBezTo>
                    <a:cubicBezTo>
                      <a:pt x="30512" y="206345"/>
                      <a:pt x="29472" y="207386"/>
                      <a:pt x="29472" y="208947"/>
                    </a:cubicBezTo>
                    <a:cubicBezTo>
                      <a:pt x="29472" y="210508"/>
                      <a:pt x="27390" y="212589"/>
                      <a:pt x="25309" y="212069"/>
                    </a:cubicBezTo>
                    <a:cubicBezTo>
                      <a:pt x="22707" y="211548"/>
                      <a:pt x="19585" y="209987"/>
                      <a:pt x="22707" y="212589"/>
                    </a:cubicBezTo>
                    <a:cubicBezTo>
                      <a:pt x="25829" y="215191"/>
                      <a:pt x="27390" y="216752"/>
                      <a:pt x="28431" y="217272"/>
                    </a:cubicBezTo>
                    <a:cubicBezTo>
                      <a:pt x="29472" y="217793"/>
                      <a:pt x="30512" y="217272"/>
                      <a:pt x="29992" y="219354"/>
                    </a:cubicBezTo>
                    <a:cubicBezTo>
                      <a:pt x="29472" y="221435"/>
                      <a:pt x="27911" y="224037"/>
                      <a:pt x="33114" y="226638"/>
                    </a:cubicBezTo>
                    <a:cubicBezTo>
                      <a:pt x="38317" y="229761"/>
                      <a:pt x="39879" y="228720"/>
                      <a:pt x="41440" y="229240"/>
                    </a:cubicBezTo>
                    <a:cubicBezTo>
                      <a:pt x="43001" y="229761"/>
                      <a:pt x="48204" y="230801"/>
                      <a:pt x="50285" y="231322"/>
                    </a:cubicBezTo>
                    <a:cubicBezTo>
                      <a:pt x="52887" y="231842"/>
                      <a:pt x="57570" y="233403"/>
                      <a:pt x="60172" y="232362"/>
                    </a:cubicBezTo>
                    <a:cubicBezTo>
                      <a:pt x="62774" y="231842"/>
                      <a:pt x="62253" y="231842"/>
                      <a:pt x="59652" y="231842"/>
                    </a:cubicBezTo>
                    <a:cubicBezTo>
                      <a:pt x="57050" y="231842"/>
                      <a:pt x="58611" y="230801"/>
                      <a:pt x="60172" y="230281"/>
                    </a:cubicBezTo>
                    <a:cubicBezTo>
                      <a:pt x="61733" y="229761"/>
                      <a:pt x="62774" y="230281"/>
                      <a:pt x="64335" y="230281"/>
                    </a:cubicBezTo>
                    <a:cubicBezTo>
                      <a:pt x="65896" y="230281"/>
                      <a:pt x="66937" y="228720"/>
                      <a:pt x="68498" y="228720"/>
                    </a:cubicBezTo>
                    <a:cubicBezTo>
                      <a:pt x="70059" y="228720"/>
                      <a:pt x="72660" y="228720"/>
                      <a:pt x="73701" y="228720"/>
                    </a:cubicBezTo>
                    <a:cubicBezTo>
                      <a:pt x="75262" y="228720"/>
                      <a:pt x="77864" y="228720"/>
                      <a:pt x="79425" y="228720"/>
                    </a:cubicBezTo>
                    <a:cubicBezTo>
                      <a:pt x="80986" y="228720"/>
                      <a:pt x="87750" y="229240"/>
                      <a:pt x="90352" y="231842"/>
                    </a:cubicBezTo>
                    <a:cubicBezTo>
                      <a:pt x="92954" y="234444"/>
                      <a:pt x="92434" y="233923"/>
                      <a:pt x="93474" y="232362"/>
                    </a:cubicBezTo>
                    <a:cubicBezTo>
                      <a:pt x="94515" y="230801"/>
                      <a:pt x="96076" y="230801"/>
                      <a:pt x="93474" y="230281"/>
                    </a:cubicBezTo>
                    <a:cubicBezTo>
                      <a:pt x="90873" y="229761"/>
                      <a:pt x="89832" y="229240"/>
                      <a:pt x="89311" y="228720"/>
                    </a:cubicBezTo>
                    <a:cubicBezTo>
                      <a:pt x="88791" y="228199"/>
                      <a:pt x="88791" y="227679"/>
                      <a:pt x="89832" y="227159"/>
                    </a:cubicBezTo>
                    <a:cubicBezTo>
                      <a:pt x="90873" y="226638"/>
                      <a:pt x="91393" y="225598"/>
                      <a:pt x="95035" y="228199"/>
                    </a:cubicBezTo>
                    <a:cubicBezTo>
                      <a:pt x="98157" y="230801"/>
                      <a:pt x="99718" y="231322"/>
                      <a:pt x="99718" y="233403"/>
                    </a:cubicBezTo>
                    <a:cubicBezTo>
                      <a:pt x="99718" y="235484"/>
                      <a:pt x="100239" y="236005"/>
                      <a:pt x="101800" y="234964"/>
                    </a:cubicBezTo>
                    <a:cubicBezTo>
                      <a:pt x="103361" y="233923"/>
                      <a:pt x="103361" y="230801"/>
                      <a:pt x="104922" y="229761"/>
                    </a:cubicBezTo>
                    <a:cubicBezTo>
                      <a:pt x="106483" y="228720"/>
                      <a:pt x="110646" y="227159"/>
                      <a:pt x="111686" y="226118"/>
                    </a:cubicBezTo>
                    <a:cubicBezTo>
                      <a:pt x="112727" y="224557"/>
                      <a:pt x="114808" y="225077"/>
                      <a:pt x="115849" y="224557"/>
                    </a:cubicBezTo>
                    <a:cubicBezTo>
                      <a:pt x="117410" y="224037"/>
                      <a:pt x="118451" y="223516"/>
                      <a:pt x="119492" y="222476"/>
                    </a:cubicBezTo>
                    <a:cubicBezTo>
                      <a:pt x="120012" y="221955"/>
                      <a:pt x="121053" y="220915"/>
                      <a:pt x="122614" y="221955"/>
                    </a:cubicBezTo>
                    <a:cubicBezTo>
                      <a:pt x="124175" y="222996"/>
                      <a:pt x="125736" y="222996"/>
                      <a:pt x="128858" y="219874"/>
                    </a:cubicBezTo>
                    <a:cubicBezTo>
                      <a:pt x="131980" y="216752"/>
                      <a:pt x="133021" y="217793"/>
                      <a:pt x="134061" y="217793"/>
                    </a:cubicBezTo>
                    <a:cubicBezTo>
                      <a:pt x="135102" y="217793"/>
                      <a:pt x="134582" y="219354"/>
                      <a:pt x="135622" y="220394"/>
                    </a:cubicBezTo>
                    <a:cubicBezTo>
                      <a:pt x="136663" y="221435"/>
                      <a:pt x="140306" y="224557"/>
                      <a:pt x="136143" y="226638"/>
                    </a:cubicBezTo>
                    <a:cubicBezTo>
                      <a:pt x="131980" y="229240"/>
                      <a:pt x="130419" y="230281"/>
                      <a:pt x="128858" y="230281"/>
                    </a:cubicBezTo>
                    <a:cubicBezTo>
                      <a:pt x="127297" y="230281"/>
                      <a:pt x="126256" y="229761"/>
                      <a:pt x="126256" y="231322"/>
                    </a:cubicBezTo>
                    <a:cubicBezTo>
                      <a:pt x="126256" y="232883"/>
                      <a:pt x="126777" y="233923"/>
                      <a:pt x="128338" y="233923"/>
                    </a:cubicBezTo>
                    <a:cubicBezTo>
                      <a:pt x="129378" y="233923"/>
                      <a:pt x="130419" y="233403"/>
                      <a:pt x="130419" y="234444"/>
                    </a:cubicBezTo>
                    <a:cubicBezTo>
                      <a:pt x="130939" y="235484"/>
                      <a:pt x="131460" y="236525"/>
                      <a:pt x="133021" y="238086"/>
                    </a:cubicBezTo>
                    <a:cubicBezTo>
                      <a:pt x="134582" y="239647"/>
                      <a:pt x="135102" y="240688"/>
                      <a:pt x="135102" y="243290"/>
                    </a:cubicBezTo>
                    <a:cubicBezTo>
                      <a:pt x="135102" y="245891"/>
                      <a:pt x="136663" y="246932"/>
                      <a:pt x="137704" y="249013"/>
                    </a:cubicBezTo>
                    <a:cubicBezTo>
                      <a:pt x="138744" y="251095"/>
                      <a:pt x="138224" y="255258"/>
                      <a:pt x="135102" y="258380"/>
                    </a:cubicBezTo>
                    <a:cubicBezTo>
                      <a:pt x="131980" y="260981"/>
                      <a:pt x="130939" y="261502"/>
                      <a:pt x="126256" y="262022"/>
                    </a:cubicBezTo>
                    <a:cubicBezTo>
                      <a:pt x="121573" y="262542"/>
                      <a:pt x="113768" y="262022"/>
                      <a:pt x="112727" y="262022"/>
                    </a:cubicBezTo>
                    <a:cubicBezTo>
                      <a:pt x="111686" y="262022"/>
                      <a:pt x="109605" y="259941"/>
                      <a:pt x="108044" y="262022"/>
                    </a:cubicBezTo>
                    <a:cubicBezTo>
                      <a:pt x="106483" y="264103"/>
                      <a:pt x="104402" y="269307"/>
                      <a:pt x="101800" y="270348"/>
                    </a:cubicBezTo>
                    <a:cubicBezTo>
                      <a:pt x="99198" y="271909"/>
                      <a:pt x="99718" y="270868"/>
                      <a:pt x="97117" y="273470"/>
                    </a:cubicBezTo>
                    <a:cubicBezTo>
                      <a:pt x="94515" y="276071"/>
                      <a:pt x="87750" y="276592"/>
                      <a:pt x="82547" y="272429"/>
                    </a:cubicBezTo>
                    <a:cubicBezTo>
                      <a:pt x="77344" y="268266"/>
                      <a:pt x="71620" y="270348"/>
                      <a:pt x="66416" y="272949"/>
                    </a:cubicBezTo>
                    <a:cubicBezTo>
                      <a:pt x="66416" y="272949"/>
                      <a:pt x="64855" y="272949"/>
                      <a:pt x="66416" y="273990"/>
                    </a:cubicBezTo>
                    <a:cubicBezTo>
                      <a:pt x="67977" y="274510"/>
                      <a:pt x="71620" y="277112"/>
                      <a:pt x="69018" y="277112"/>
                    </a:cubicBezTo>
                    <a:cubicBezTo>
                      <a:pt x="66416" y="277112"/>
                      <a:pt x="60692" y="275551"/>
                      <a:pt x="59652" y="282836"/>
                    </a:cubicBezTo>
                    <a:cubicBezTo>
                      <a:pt x="58611" y="290121"/>
                      <a:pt x="61213" y="288039"/>
                      <a:pt x="61733" y="287519"/>
                    </a:cubicBezTo>
                    <a:cubicBezTo>
                      <a:pt x="62774" y="286999"/>
                      <a:pt x="70579" y="281275"/>
                      <a:pt x="62774" y="289600"/>
                    </a:cubicBezTo>
                    <a:lnTo>
                      <a:pt x="60692" y="292202"/>
                    </a:lnTo>
                    <a:cubicBezTo>
                      <a:pt x="60692" y="292202"/>
                      <a:pt x="60172" y="292723"/>
                      <a:pt x="59652" y="292202"/>
                    </a:cubicBezTo>
                    <a:cubicBezTo>
                      <a:pt x="59131" y="291682"/>
                      <a:pt x="56009" y="290641"/>
                      <a:pt x="52887" y="294284"/>
                    </a:cubicBezTo>
                    <a:cubicBezTo>
                      <a:pt x="50285" y="297926"/>
                      <a:pt x="41440" y="303650"/>
                      <a:pt x="41960" y="307813"/>
                    </a:cubicBezTo>
                    <a:cubicBezTo>
                      <a:pt x="43001" y="311975"/>
                      <a:pt x="44562" y="312496"/>
                      <a:pt x="41440" y="312496"/>
                    </a:cubicBezTo>
                    <a:cubicBezTo>
                      <a:pt x="38317" y="313016"/>
                      <a:pt x="30512" y="311455"/>
                      <a:pt x="39358" y="315097"/>
                    </a:cubicBezTo>
                    <a:cubicBezTo>
                      <a:pt x="39358" y="315097"/>
                      <a:pt x="41440" y="316659"/>
                      <a:pt x="38317" y="317179"/>
                    </a:cubicBezTo>
                    <a:cubicBezTo>
                      <a:pt x="35195" y="317699"/>
                      <a:pt x="36236" y="318220"/>
                      <a:pt x="35195" y="317699"/>
                    </a:cubicBezTo>
                    <a:cubicBezTo>
                      <a:pt x="33634" y="317179"/>
                      <a:pt x="33634" y="317179"/>
                      <a:pt x="34155" y="318740"/>
                    </a:cubicBezTo>
                    <a:cubicBezTo>
                      <a:pt x="34675" y="320301"/>
                      <a:pt x="35195" y="320821"/>
                      <a:pt x="37277" y="320821"/>
                    </a:cubicBezTo>
                    <a:cubicBezTo>
                      <a:pt x="39358" y="320821"/>
                      <a:pt x="41960" y="320821"/>
                      <a:pt x="40399" y="322903"/>
                    </a:cubicBezTo>
                    <a:cubicBezTo>
                      <a:pt x="39358" y="324984"/>
                      <a:pt x="38317" y="327065"/>
                      <a:pt x="42480" y="327586"/>
                    </a:cubicBezTo>
                    <a:cubicBezTo>
                      <a:pt x="46643" y="328106"/>
                      <a:pt x="44562" y="329667"/>
                      <a:pt x="44562" y="330708"/>
                    </a:cubicBezTo>
                    <a:cubicBezTo>
                      <a:pt x="44562" y="332269"/>
                      <a:pt x="45602" y="334350"/>
                      <a:pt x="48724" y="334350"/>
                    </a:cubicBezTo>
                    <a:cubicBezTo>
                      <a:pt x="51846" y="334350"/>
                      <a:pt x="49765" y="333830"/>
                      <a:pt x="49765" y="332269"/>
                    </a:cubicBezTo>
                    <a:cubicBezTo>
                      <a:pt x="49245" y="331228"/>
                      <a:pt x="48724" y="329667"/>
                      <a:pt x="50285" y="329147"/>
                    </a:cubicBezTo>
                    <a:cubicBezTo>
                      <a:pt x="51846" y="328627"/>
                      <a:pt x="51846" y="327065"/>
                      <a:pt x="52367" y="327586"/>
                    </a:cubicBezTo>
                    <a:cubicBezTo>
                      <a:pt x="52367" y="328106"/>
                      <a:pt x="52367" y="328627"/>
                      <a:pt x="51326" y="329147"/>
                    </a:cubicBezTo>
                    <a:cubicBezTo>
                      <a:pt x="50285" y="330188"/>
                      <a:pt x="50285" y="330188"/>
                      <a:pt x="51326" y="330708"/>
                    </a:cubicBezTo>
                    <a:cubicBezTo>
                      <a:pt x="52367" y="331228"/>
                      <a:pt x="53408" y="331749"/>
                      <a:pt x="53928" y="330708"/>
                    </a:cubicBezTo>
                    <a:cubicBezTo>
                      <a:pt x="54448" y="329667"/>
                      <a:pt x="56009" y="328627"/>
                      <a:pt x="54448" y="330708"/>
                    </a:cubicBezTo>
                    <a:cubicBezTo>
                      <a:pt x="52887" y="332789"/>
                      <a:pt x="52887" y="332789"/>
                      <a:pt x="54969" y="332789"/>
                    </a:cubicBezTo>
                    <a:cubicBezTo>
                      <a:pt x="57050" y="332789"/>
                      <a:pt x="61733" y="332269"/>
                      <a:pt x="59131" y="333830"/>
                    </a:cubicBezTo>
                    <a:cubicBezTo>
                      <a:pt x="56530" y="335391"/>
                      <a:pt x="57050" y="335911"/>
                      <a:pt x="57050" y="335911"/>
                    </a:cubicBezTo>
                    <a:cubicBezTo>
                      <a:pt x="57050" y="335911"/>
                      <a:pt x="56530" y="336432"/>
                      <a:pt x="56009" y="335911"/>
                    </a:cubicBezTo>
                    <a:cubicBezTo>
                      <a:pt x="55489" y="335911"/>
                      <a:pt x="53408" y="335911"/>
                      <a:pt x="53408" y="336952"/>
                    </a:cubicBezTo>
                    <a:cubicBezTo>
                      <a:pt x="53408" y="337993"/>
                      <a:pt x="53928" y="337993"/>
                      <a:pt x="56009" y="337993"/>
                    </a:cubicBezTo>
                    <a:cubicBezTo>
                      <a:pt x="58091" y="337993"/>
                      <a:pt x="59131" y="337472"/>
                      <a:pt x="60172" y="337993"/>
                    </a:cubicBezTo>
                    <a:cubicBezTo>
                      <a:pt x="61213" y="338513"/>
                      <a:pt x="60692" y="338513"/>
                      <a:pt x="62253" y="338513"/>
                    </a:cubicBezTo>
                    <a:cubicBezTo>
                      <a:pt x="63814" y="338513"/>
                      <a:pt x="64855" y="339033"/>
                      <a:pt x="65376" y="339554"/>
                    </a:cubicBezTo>
                    <a:cubicBezTo>
                      <a:pt x="65896" y="340074"/>
                      <a:pt x="67977" y="340074"/>
                      <a:pt x="69018" y="340074"/>
                    </a:cubicBezTo>
                    <a:cubicBezTo>
                      <a:pt x="70059" y="340074"/>
                      <a:pt x="72660" y="340074"/>
                      <a:pt x="73701" y="340074"/>
                    </a:cubicBezTo>
                    <a:cubicBezTo>
                      <a:pt x="74742" y="340074"/>
                      <a:pt x="75782" y="340074"/>
                      <a:pt x="77344" y="339033"/>
                    </a:cubicBezTo>
                    <a:cubicBezTo>
                      <a:pt x="78905" y="337472"/>
                      <a:pt x="78905" y="336952"/>
                      <a:pt x="79945" y="336432"/>
                    </a:cubicBezTo>
                    <a:cubicBezTo>
                      <a:pt x="80986" y="336432"/>
                      <a:pt x="79945" y="336952"/>
                      <a:pt x="82027" y="337993"/>
                    </a:cubicBezTo>
                    <a:cubicBezTo>
                      <a:pt x="83588" y="339033"/>
                      <a:pt x="84628" y="339033"/>
                      <a:pt x="82027" y="339554"/>
                    </a:cubicBezTo>
                    <a:cubicBezTo>
                      <a:pt x="79425" y="340074"/>
                      <a:pt x="75262" y="339554"/>
                      <a:pt x="80466" y="340595"/>
                    </a:cubicBezTo>
                    <a:cubicBezTo>
                      <a:pt x="85669" y="341115"/>
                      <a:pt x="89311" y="343196"/>
                      <a:pt x="84628" y="347359"/>
                    </a:cubicBezTo>
                    <a:cubicBezTo>
                      <a:pt x="79945" y="351522"/>
                      <a:pt x="78905" y="347359"/>
                      <a:pt x="78905" y="345798"/>
                    </a:cubicBezTo>
                    <a:cubicBezTo>
                      <a:pt x="78905" y="344237"/>
                      <a:pt x="77344" y="341635"/>
                      <a:pt x="75262" y="343717"/>
                    </a:cubicBezTo>
                    <a:cubicBezTo>
                      <a:pt x="73181" y="346318"/>
                      <a:pt x="72140" y="346839"/>
                      <a:pt x="71099" y="346839"/>
                    </a:cubicBezTo>
                    <a:cubicBezTo>
                      <a:pt x="70059" y="346839"/>
                      <a:pt x="65896" y="352042"/>
                      <a:pt x="69018" y="346839"/>
                    </a:cubicBezTo>
                    <a:cubicBezTo>
                      <a:pt x="69018" y="346839"/>
                      <a:pt x="69538" y="345798"/>
                      <a:pt x="70579" y="345278"/>
                    </a:cubicBezTo>
                    <a:cubicBezTo>
                      <a:pt x="71620" y="344757"/>
                      <a:pt x="72140" y="343717"/>
                      <a:pt x="70579" y="342676"/>
                    </a:cubicBezTo>
                    <a:cubicBezTo>
                      <a:pt x="69018" y="341635"/>
                      <a:pt x="67977" y="341635"/>
                      <a:pt x="65376" y="341635"/>
                    </a:cubicBezTo>
                    <a:cubicBezTo>
                      <a:pt x="62774" y="341115"/>
                      <a:pt x="62253" y="341115"/>
                      <a:pt x="61733" y="340074"/>
                    </a:cubicBezTo>
                    <a:cubicBezTo>
                      <a:pt x="61213" y="339033"/>
                      <a:pt x="60692" y="338513"/>
                      <a:pt x="60172" y="339554"/>
                    </a:cubicBezTo>
                    <a:cubicBezTo>
                      <a:pt x="59652" y="340074"/>
                      <a:pt x="59131" y="339554"/>
                      <a:pt x="58611" y="339033"/>
                    </a:cubicBezTo>
                    <a:cubicBezTo>
                      <a:pt x="58091" y="338513"/>
                      <a:pt x="57050" y="337993"/>
                      <a:pt x="57570" y="339554"/>
                    </a:cubicBezTo>
                    <a:cubicBezTo>
                      <a:pt x="58091" y="341115"/>
                      <a:pt x="58091" y="341635"/>
                      <a:pt x="57050" y="342155"/>
                    </a:cubicBezTo>
                    <a:cubicBezTo>
                      <a:pt x="56009" y="342676"/>
                      <a:pt x="55489" y="343196"/>
                      <a:pt x="56530" y="344237"/>
                    </a:cubicBezTo>
                    <a:cubicBezTo>
                      <a:pt x="57050" y="345278"/>
                      <a:pt x="56530" y="345798"/>
                      <a:pt x="54969" y="346318"/>
                    </a:cubicBezTo>
                    <a:cubicBezTo>
                      <a:pt x="53408" y="346839"/>
                      <a:pt x="47684" y="348920"/>
                      <a:pt x="50285" y="349440"/>
                    </a:cubicBezTo>
                    <a:cubicBezTo>
                      <a:pt x="52887" y="349961"/>
                      <a:pt x="53928" y="349961"/>
                      <a:pt x="55489" y="349440"/>
                    </a:cubicBezTo>
                    <a:cubicBezTo>
                      <a:pt x="56530" y="348920"/>
                      <a:pt x="58091" y="348920"/>
                      <a:pt x="57050" y="349961"/>
                    </a:cubicBezTo>
                    <a:cubicBezTo>
                      <a:pt x="56009" y="351522"/>
                      <a:pt x="53928" y="352042"/>
                      <a:pt x="55489" y="353083"/>
                    </a:cubicBezTo>
                    <a:cubicBezTo>
                      <a:pt x="57050" y="354124"/>
                      <a:pt x="60172" y="355164"/>
                      <a:pt x="61733" y="355685"/>
                    </a:cubicBezTo>
                    <a:cubicBezTo>
                      <a:pt x="63294" y="355685"/>
                      <a:pt x="63814" y="354644"/>
                      <a:pt x="64855" y="356725"/>
                    </a:cubicBezTo>
                    <a:cubicBezTo>
                      <a:pt x="65896" y="358807"/>
                      <a:pt x="71620" y="370775"/>
                      <a:pt x="79945" y="370254"/>
                    </a:cubicBezTo>
                    <a:cubicBezTo>
                      <a:pt x="87750" y="370254"/>
                      <a:pt x="96596" y="369214"/>
                      <a:pt x="99718" y="366612"/>
                    </a:cubicBezTo>
                    <a:cubicBezTo>
                      <a:pt x="99718" y="366612"/>
                      <a:pt x="100239" y="366092"/>
                      <a:pt x="100759" y="365051"/>
                    </a:cubicBezTo>
                    <a:cubicBezTo>
                      <a:pt x="101279" y="364010"/>
                      <a:pt x="101279" y="364530"/>
                      <a:pt x="101800" y="365051"/>
                    </a:cubicBezTo>
                    <a:cubicBezTo>
                      <a:pt x="102320" y="365571"/>
                      <a:pt x="103881" y="365571"/>
                      <a:pt x="104922" y="364530"/>
                    </a:cubicBezTo>
                    <a:cubicBezTo>
                      <a:pt x="105963" y="363490"/>
                      <a:pt x="106483" y="361408"/>
                      <a:pt x="106483" y="359847"/>
                    </a:cubicBezTo>
                    <a:cubicBezTo>
                      <a:pt x="106483" y="358807"/>
                      <a:pt x="105963" y="358286"/>
                      <a:pt x="104402" y="357766"/>
                    </a:cubicBezTo>
                    <a:cubicBezTo>
                      <a:pt x="102841" y="357246"/>
                      <a:pt x="102320" y="357246"/>
                      <a:pt x="103881" y="356725"/>
                    </a:cubicBezTo>
                    <a:cubicBezTo>
                      <a:pt x="105442" y="356205"/>
                      <a:pt x="104922" y="355685"/>
                      <a:pt x="104402" y="355164"/>
                    </a:cubicBezTo>
                    <a:cubicBezTo>
                      <a:pt x="104402" y="354644"/>
                      <a:pt x="104402" y="354644"/>
                      <a:pt x="105442" y="354124"/>
                    </a:cubicBezTo>
                    <a:cubicBezTo>
                      <a:pt x="106483" y="353603"/>
                      <a:pt x="107524" y="353603"/>
                      <a:pt x="107524" y="353083"/>
                    </a:cubicBezTo>
                    <a:cubicBezTo>
                      <a:pt x="107003" y="352562"/>
                      <a:pt x="107003" y="352042"/>
                      <a:pt x="108044" y="352042"/>
                    </a:cubicBezTo>
                    <a:cubicBezTo>
                      <a:pt x="108564" y="352042"/>
                      <a:pt x="109085" y="350481"/>
                      <a:pt x="109605" y="349440"/>
                    </a:cubicBezTo>
                    <a:cubicBezTo>
                      <a:pt x="110125" y="348920"/>
                      <a:pt x="111166" y="347359"/>
                      <a:pt x="112207" y="346839"/>
                    </a:cubicBezTo>
                    <a:cubicBezTo>
                      <a:pt x="113247" y="346318"/>
                      <a:pt x="113768" y="345798"/>
                      <a:pt x="113768" y="345278"/>
                    </a:cubicBezTo>
                    <a:cubicBezTo>
                      <a:pt x="113768" y="344757"/>
                      <a:pt x="113768" y="344237"/>
                      <a:pt x="114288" y="344757"/>
                    </a:cubicBezTo>
                    <a:cubicBezTo>
                      <a:pt x="114808" y="345278"/>
                      <a:pt x="115329" y="344757"/>
                      <a:pt x="115849" y="344757"/>
                    </a:cubicBezTo>
                    <a:cubicBezTo>
                      <a:pt x="116370" y="344757"/>
                      <a:pt x="120012" y="343717"/>
                      <a:pt x="115849" y="345798"/>
                    </a:cubicBezTo>
                    <a:cubicBezTo>
                      <a:pt x="111686" y="347879"/>
                      <a:pt x="111686" y="349440"/>
                      <a:pt x="110646" y="351001"/>
                    </a:cubicBezTo>
                    <a:cubicBezTo>
                      <a:pt x="109605" y="352562"/>
                      <a:pt x="108564" y="354644"/>
                      <a:pt x="107524" y="355164"/>
                    </a:cubicBezTo>
                    <a:cubicBezTo>
                      <a:pt x="107003" y="355685"/>
                      <a:pt x="106483" y="356205"/>
                      <a:pt x="108044" y="357766"/>
                    </a:cubicBezTo>
                    <a:cubicBezTo>
                      <a:pt x="109605" y="359327"/>
                      <a:pt x="109085" y="358807"/>
                      <a:pt x="109605" y="359847"/>
                    </a:cubicBezTo>
                    <a:cubicBezTo>
                      <a:pt x="110125" y="360888"/>
                      <a:pt x="110125" y="360368"/>
                      <a:pt x="110646" y="359327"/>
                    </a:cubicBezTo>
                    <a:cubicBezTo>
                      <a:pt x="111166" y="358286"/>
                      <a:pt x="110646" y="358807"/>
                      <a:pt x="111166" y="358807"/>
                    </a:cubicBezTo>
                    <a:cubicBezTo>
                      <a:pt x="111686" y="358807"/>
                      <a:pt x="112727" y="358286"/>
                      <a:pt x="112207" y="359847"/>
                    </a:cubicBezTo>
                    <a:cubicBezTo>
                      <a:pt x="112207" y="361408"/>
                      <a:pt x="113247" y="367132"/>
                      <a:pt x="115329" y="370254"/>
                    </a:cubicBezTo>
                    <a:cubicBezTo>
                      <a:pt x="117410" y="373376"/>
                      <a:pt x="117410" y="374417"/>
                      <a:pt x="117931" y="375978"/>
                    </a:cubicBezTo>
                    <a:cubicBezTo>
                      <a:pt x="118971" y="377019"/>
                      <a:pt x="121573" y="378580"/>
                      <a:pt x="118451" y="381182"/>
                    </a:cubicBezTo>
                    <a:cubicBezTo>
                      <a:pt x="115329" y="383783"/>
                      <a:pt x="113768" y="385344"/>
                      <a:pt x="115329" y="388987"/>
                    </a:cubicBezTo>
                    <a:cubicBezTo>
                      <a:pt x="116370" y="392629"/>
                      <a:pt x="118451" y="391588"/>
                      <a:pt x="119492" y="391068"/>
                    </a:cubicBezTo>
                    <a:cubicBezTo>
                      <a:pt x="120532" y="390028"/>
                      <a:pt x="124695" y="390028"/>
                      <a:pt x="122093" y="391068"/>
                    </a:cubicBezTo>
                    <a:cubicBezTo>
                      <a:pt x="119492" y="392629"/>
                      <a:pt x="117931" y="392109"/>
                      <a:pt x="118451" y="393670"/>
                    </a:cubicBezTo>
                    <a:cubicBezTo>
                      <a:pt x="118971" y="395231"/>
                      <a:pt x="119492" y="397833"/>
                      <a:pt x="119492" y="398873"/>
                    </a:cubicBezTo>
                    <a:cubicBezTo>
                      <a:pt x="119492" y="399914"/>
                      <a:pt x="120012" y="399394"/>
                      <a:pt x="120532" y="399394"/>
                    </a:cubicBezTo>
                    <a:cubicBezTo>
                      <a:pt x="121053" y="398873"/>
                      <a:pt x="122614" y="399394"/>
                      <a:pt x="120532" y="400434"/>
                    </a:cubicBezTo>
                    <a:cubicBezTo>
                      <a:pt x="118971" y="401475"/>
                      <a:pt x="113768" y="403556"/>
                      <a:pt x="112727" y="403556"/>
                    </a:cubicBezTo>
                    <a:cubicBezTo>
                      <a:pt x="111686" y="404077"/>
                      <a:pt x="111686" y="404077"/>
                      <a:pt x="113247" y="404077"/>
                    </a:cubicBezTo>
                    <a:cubicBezTo>
                      <a:pt x="114808" y="404077"/>
                      <a:pt x="116890" y="404077"/>
                      <a:pt x="117931" y="404597"/>
                    </a:cubicBezTo>
                    <a:cubicBezTo>
                      <a:pt x="118971" y="405118"/>
                      <a:pt x="119492" y="405638"/>
                      <a:pt x="119492" y="404597"/>
                    </a:cubicBezTo>
                    <a:cubicBezTo>
                      <a:pt x="119492" y="403556"/>
                      <a:pt x="120012" y="404077"/>
                      <a:pt x="120012" y="405118"/>
                    </a:cubicBezTo>
                    <a:cubicBezTo>
                      <a:pt x="120532" y="406158"/>
                      <a:pt x="120532" y="406158"/>
                      <a:pt x="121053" y="405638"/>
                    </a:cubicBezTo>
                    <a:cubicBezTo>
                      <a:pt x="121573" y="405118"/>
                      <a:pt x="123654" y="405118"/>
                      <a:pt x="125215" y="404077"/>
                    </a:cubicBezTo>
                    <a:cubicBezTo>
                      <a:pt x="126256" y="403556"/>
                      <a:pt x="127817" y="402516"/>
                      <a:pt x="127817" y="401475"/>
                    </a:cubicBezTo>
                    <a:cubicBezTo>
                      <a:pt x="127817" y="400955"/>
                      <a:pt x="129378" y="399394"/>
                      <a:pt x="130419" y="398873"/>
                    </a:cubicBezTo>
                    <a:cubicBezTo>
                      <a:pt x="131460" y="398353"/>
                      <a:pt x="134582" y="397312"/>
                      <a:pt x="135622" y="397312"/>
                    </a:cubicBezTo>
                    <a:cubicBezTo>
                      <a:pt x="136663" y="397312"/>
                      <a:pt x="136663" y="397833"/>
                      <a:pt x="137704" y="396792"/>
                    </a:cubicBezTo>
                    <a:cubicBezTo>
                      <a:pt x="138744" y="395751"/>
                      <a:pt x="146029" y="390028"/>
                      <a:pt x="147070" y="392629"/>
                    </a:cubicBezTo>
                    <a:cubicBezTo>
                      <a:pt x="148111" y="395231"/>
                      <a:pt x="147590" y="397312"/>
                      <a:pt x="148631" y="395751"/>
                    </a:cubicBezTo>
                    <a:cubicBezTo>
                      <a:pt x="149672" y="394711"/>
                      <a:pt x="149151" y="395751"/>
                      <a:pt x="149672" y="396792"/>
                    </a:cubicBezTo>
                    <a:cubicBezTo>
                      <a:pt x="150192" y="397312"/>
                      <a:pt x="150712" y="397312"/>
                      <a:pt x="151233" y="397312"/>
                    </a:cubicBezTo>
                    <a:cubicBezTo>
                      <a:pt x="151753" y="397312"/>
                      <a:pt x="153314" y="396792"/>
                      <a:pt x="153314" y="398353"/>
                    </a:cubicBezTo>
                    <a:cubicBezTo>
                      <a:pt x="153314" y="399914"/>
                      <a:pt x="153314" y="399394"/>
                      <a:pt x="153835" y="399914"/>
                    </a:cubicBezTo>
                    <a:cubicBezTo>
                      <a:pt x="154355" y="400434"/>
                      <a:pt x="155916" y="399914"/>
                      <a:pt x="155916" y="398873"/>
                    </a:cubicBezTo>
                    <a:cubicBezTo>
                      <a:pt x="156436" y="398353"/>
                      <a:pt x="157477" y="395751"/>
                      <a:pt x="158518" y="395231"/>
                    </a:cubicBezTo>
                    <a:cubicBezTo>
                      <a:pt x="159038" y="395231"/>
                      <a:pt x="159558" y="394711"/>
                      <a:pt x="160079" y="396792"/>
                    </a:cubicBezTo>
                    <a:cubicBezTo>
                      <a:pt x="160599" y="398353"/>
                      <a:pt x="160079" y="398353"/>
                      <a:pt x="161119" y="398873"/>
                    </a:cubicBezTo>
                    <a:cubicBezTo>
                      <a:pt x="162160" y="399394"/>
                      <a:pt x="163201" y="399394"/>
                      <a:pt x="164762" y="401995"/>
                    </a:cubicBezTo>
                    <a:cubicBezTo>
                      <a:pt x="166323" y="404597"/>
                      <a:pt x="171526" y="412923"/>
                      <a:pt x="175169" y="410321"/>
                    </a:cubicBezTo>
                    <a:cubicBezTo>
                      <a:pt x="178811" y="407719"/>
                      <a:pt x="175169" y="406679"/>
                      <a:pt x="173608" y="402516"/>
                    </a:cubicBezTo>
                    <a:cubicBezTo>
                      <a:pt x="173608" y="402516"/>
                      <a:pt x="173087" y="399914"/>
                      <a:pt x="174648" y="398353"/>
                    </a:cubicBezTo>
                    <a:cubicBezTo>
                      <a:pt x="176730" y="396792"/>
                      <a:pt x="175689" y="396792"/>
                      <a:pt x="175689" y="396272"/>
                    </a:cubicBezTo>
                    <a:cubicBezTo>
                      <a:pt x="175689" y="395751"/>
                      <a:pt x="176209" y="395751"/>
                      <a:pt x="176209" y="396792"/>
                    </a:cubicBezTo>
                    <a:cubicBezTo>
                      <a:pt x="176209" y="397312"/>
                      <a:pt x="176209" y="397833"/>
                      <a:pt x="177250" y="396792"/>
                    </a:cubicBezTo>
                    <a:cubicBezTo>
                      <a:pt x="178291" y="395751"/>
                      <a:pt x="179852" y="394711"/>
                      <a:pt x="180893" y="393670"/>
                    </a:cubicBezTo>
                    <a:cubicBezTo>
                      <a:pt x="181413" y="392629"/>
                      <a:pt x="181413" y="392109"/>
                      <a:pt x="180893" y="391068"/>
                    </a:cubicBezTo>
                    <a:cubicBezTo>
                      <a:pt x="180372" y="390028"/>
                      <a:pt x="179852" y="388987"/>
                      <a:pt x="181413" y="390548"/>
                    </a:cubicBezTo>
                    <a:cubicBezTo>
                      <a:pt x="182974" y="392109"/>
                      <a:pt x="184535" y="392629"/>
                      <a:pt x="185576" y="393150"/>
                    </a:cubicBezTo>
                    <a:cubicBezTo>
                      <a:pt x="186616" y="393670"/>
                      <a:pt x="188698" y="394190"/>
                      <a:pt x="189218" y="395231"/>
                    </a:cubicBezTo>
                    <a:cubicBezTo>
                      <a:pt x="189739" y="396272"/>
                      <a:pt x="189739" y="396792"/>
                      <a:pt x="188177" y="395231"/>
                    </a:cubicBezTo>
                    <a:cubicBezTo>
                      <a:pt x="186616" y="393670"/>
                      <a:pt x="184535" y="393150"/>
                      <a:pt x="182974" y="393670"/>
                    </a:cubicBezTo>
                    <a:cubicBezTo>
                      <a:pt x="181413" y="393670"/>
                      <a:pt x="180372" y="394190"/>
                      <a:pt x="180372" y="395751"/>
                    </a:cubicBezTo>
                    <a:cubicBezTo>
                      <a:pt x="180372" y="397312"/>
                      <a:pt x="179332" y="399394"/>
                      <a:pt x="180372" y="400434"/>
                    </a:cubicBezTo>
                    <a:cubicBezTo>
                      <a:pt x="181413" y="401475"/>
                      <a:pt x="182974" y="400955"/>
                      <a:pt x="182974" y="402516"/>
                    </a:cubicBezTo>
                    <a:cubicBezTo>
                      <a:pt x="183494" y="404077"/>
                      <a:pt x="184015" y="405638"/>
                      <a:pt x="186096" y="405638"/>
                    </a:cubicBezTo>
                    <a:cubicBezTo>
                      <a:pt x="187657" y="405638"/>
                      <a:pt x="189739" y="405118"/>
                      <a:pt x="191820" y="404077"/>
                    </a:cubicBezTo>
                    <a:cubicBezTo>
                      <a:pt x="193901" y="403036"/>
                      <a:pt x="197023" y="401475"/>
                      <a:pt x="199625" y="400955"/>
                    </a:cubicBezTo>
                    <a:cubicBezTo>
                      <a:pt x="202227" y="400434"/>
                      <a:pt x="205349" y="399914"/>
                      <a:pt x="207430" y="398353"/>
                    </a:cubicBezTo>
                    <a:cubicBezTo>
                      <a:pt x="208991" y="396792"/>
                      <a:pt x="210032" y="395751"/>
                      <a:pt x="210552" y="395231"/>
                    </a:cubicBezTo>
                    <a:cubicBezTo>
                      <a:pt x="211073" y="394711"/>
                      <a:pt x="214195" y="389507"/>
                      <a:pt x="213154" y="392629"/>
                    </a:cubicBezTo>
                    <a:cubicBezTo>
                      <a:pt x="212113" y="395751"/>
                      <a:pt x="207951" y="400955"/>
                      <a:pt x="209512" y="401995"/>
                    </a:cubicBezTo>
                    <a:cubicBezTo>
                      <a:pt x="211073" y="403036"/>
                      <a:pt x="211073" y="402516"/>
                      <a:pt x="209512" y="403556"/>
                    </a:cubicBezTo>
                    <a:cubicBezTo>
                      <a:pt x="207951" y="404597"/>
                      <a:pt x="201186" y="412402"/>
                      <a:pt x="201186" y="412402"/>
                    </a:cubicBezTo>
                    <a:cubicBezTo>
                      <a:pt x="201186" y="412402"/>
                      <a:pt x="197544" y="416045"/>
                      <a:pt x="202747" y="416565"/>
                    </a:cubicBezTo>
                    <a:cubicBezTo>
                      <a:pt x="207951" y="417086"/>
                      <a:pt x="208471" y="419167"/>
                      <a:pt x="206390" y="418126"/>
                    </a:cubicBezTo>
                    <a:cubicBezTo>
                      <a:pt x="203788" y="417086"/>
                      <a:pt x="201707" y="417606"/>
                      <a:pt x="200666" y="418647"/>
                    </a:cubicBezTo>
                    <a:cubicBezTo>
                      <a:pt x="200145" y="420208"/>
                      <a:pt x="198064" y="421769"/>
                      <a:pt x="198064" y="424891"/>
                    </a:cubicBezTo>
                    <a:cubicBezTo>
                      <a:pt x="197544" y="428013"/>
                      <a:pt x="197544" y="430094"/>
                      <a:pt x="197023" y="431135"/>
                    </a:cubicBezTo>
                    <a:cubicBezTo>
                      <a:pt x="197023" y="431655"/>
                      <a:pt x="196503" y="433216"/>
                      <a:pt x="197544" y="433737"/>
                    </a:cubicBezTo>
                    <a:cubicBezTo>
                      <a:pt x="198584" y="434777"/>
                      <a:pt x="199625" y="435818"/>
                      <a:pt x="198064" y="436338"/>
                    </a:cubicBezTo>
                    <a:cubicBezTo>
                      <a:pt x="196503" y="436859"/>
                      <a:pt x="197023" y="435818"/>
                      <a:pt x="196503" y="435298"/>
                    </a:cubicBezTo>
                    <a:cubicBezTo>
                      <a:pt x="196503" y="434777"/>
                      <a:pt x="196503" y="434257"/>
                      <a:pt x="194942" y="435298"/>
                    </a:cubicBezTo>
                    <a:cubicBezTo>
                      <a:pt x="193381" y="435818"/>
                      <a:pt x="189218" y="438940"/>
                      <a:pt x="187137" y="441021"/>
                    </a:cubicBezTo>
                    <a:cubicBezTo>
                      <a:pt x="185055" y="443103"/>
                      <a:pt x="182454" y="445184"/>
                      <a:pt x="181413" y="446225"/>
                    </a:cubicBezTo>
                    <a:cubicBezTo>
                      <a:pt x="180372" y="446745"/>
                      <a:pt x="176730" y="448827"/>
                      <a:pt x="177771" y="452989"/>
                    </a:cubicBezTo>
                    <a:cubicBezTo>
                      <a:pt x="178811" y="457152"/>
                      <a:pt x="178291" y="458193"/>
                      <a:pt x="174648" y="456632"/>
                    </a:cubicBezTo>
                    <a:cubicBezTo>
                      <a:pt x="171006" y="454551"/>
                      <a:pt x="171006" y="456112"/>
                      <a:pt x="169965" y="456632"/>
                    </a:cubicBezTo>
                    <a:cubicBezTo>
                      <a:pt x="168925" y="457152"/>
                      <a:pt x="151233" y="467559"/>
                      <a:pt x="149151" y="469120"/>
                    </a:cubicBezTo>
                    <a:cubicBezTo>
                      <a:pt x="146550" y="470161"/>
                      <a:pt x="144989" y="471722"/>
                      <a:pt x="143948" y="473283"/>
                    </a:cubicBezTo>
                    <a:cubicBezTo>
                      <a:pt x="142907" y="474844"/>
                      <a:pt x="141346" y="477446"/>
                      <a:pt x="141867" y="478487"/>
                    </a:cubicBezTo>
                    <a:cubicBezTo>
                      <a:pt x="141867" y="479527"/>
                      <a:pt x="141346" y="479527"/>
                      <a:pt x="142387" y="480568"/>
                    </a:cubicBezTo>
                    <a:cubicBezTo>
                      <a:pt x="143948" y="481088"/>
                      <a:pt x="147590" y="482129"/>
                      <a:pt x="147070" y="483170"/>
                    </a:cubicBezTo>
                    <a:cubicBezTo>
                      <a:pt x="146550" y="484210"/>
                      <a:pt x="147590" y="484731"/>
                      <a:pt x="146550" y="484731"/>
                    </a:cubicBezTo>
                    <a:cubicBezTo>
                      <a:pt x="145509" y="484210"/>
                      <a:pt x="138224" y="482129"/>
                      <a:pt x="138224" y="482129"/>
                    </a:cubicBezTo>
                    <a:cubicBezTo>
                      <a:pt x="138224" y="482129"/>
                      <a:pt x="136663" y="481609"/>
                      <a:pt x="137183" y="483170"/>
                    </a:cubicBezTo>
                    <a:cubicBezTo>
                      <a:pt x="138224" y="484731"/>
                      <a:pt x="139785" y="486812"/>
                      <a:pt x="138224" y="486292"/>
                    </a:cubicBezTo>
                    <a:cubicBezTo>
                      <a:pt x="136663" y="485771"/>
                      <a:pt x="133541" y="484210"/>
                      <a:pt x="133541" y="483170"/>
                    </a:cubicBezTo>
                    <a:cubicBezTo>
                      <a:pt x="133541" y="482129"/>
                      <a:pt x="133541" y="481609"/>
                      <a:pt x="133021" y="482129"/>
                    </a:cubicBezTo>
                    <a:cubicBezTo>
                      <a:pt x="132500" y="482649"/>
                      <a:pt x="131460" y="481088"/>
                      <a:pt x="133541" y="480568"/>
                    </a:cubicBezTo>
                    <a:cubicBezTo>
                      <a:pt x="135102" y="480568"/>
                      <a:pt x="136143" y="479007"/>
                      <a:pt x="134582" y="479007"/>
                    </a:cubicBezTo>
                    <a:cubicBezTo>
                      <a:pt x="133021" y="479007"/>
                      <a:pt x="130419" y="478487"/>
                      <a:pt x="127817" y="479007"/>
                    </a:cubicBezTo>
                    <a:cubicBezTo>
                      <a:pt x="125215" y="480048"/>
                      <a:pt x="118451" y="482129"/>
                      <a:pt x="116370" y="483170"/>
                    </a:cubicBezTo>
                    <a:cubicBezTo>
                      <a:pt x="114288" y="484210"/>
                      <a:pt x="109085" y="487332"/>
                      <a:pt x="107003" y="488373"/>
                    </a:cubicBezTo>
                    <a:cubicBezTo>
                      <a:pt x="105442" y="489414"/>
                      <a:pt x="93995" y="499300"/>
                      <a:pt x="93995" y="499821"/>
                    </a:cubicBezTo>
                    <a:cubicBezTo>
                      <a:pt x="93474" y="500341"/>
                      <a:pt x="91913" y="501382"/>
                      <a:pt x="92434" y="499821"/>
                    </a:cubicBezTo>
                    <a:cubicBezTo>
                      <a:pt x="92954" y="498780"/>
                      <a:pt x="92434" y="498780"/>
                      <a:pt x="91393" y="499821"/>
                    </a:cubicBezTo>
                    <a:cubicBezTo>
                      <a:pt x="90352" y="500861"/>
                      <a:pt x="87750" y="501902"/>
                      <a:pt x="88271" y="504504"/>
                    </a:cubicBezTo>
                    <a:cubicBezTo>
                      <a:pt x="88791" y="507106"/>
                      <a:pt x="88791" y="507106"/>
                      <a:pt x="88271" y="508146"/>
                    </a:cubicBezTo>
                    <a:cubicBezTo>
                      <a:pt x="87750" y="509187"/>
                      <a:pt x="87230" y="510748"/>
                      <a:pt x="88791" y="508667"/>
                    </a:cubicBezTo>
                    <a:cubicBezTo>
                      <a:pt x="90352" y="506585"/>
                      <a:pt x="91393" y="505545"/>
                      <a:pt x="90873" y="505024"/>
                    </a:cubicBezTo>
                    <a:cubicBezTo>
                      <a:pt x="89832" y="504504"/>
                      <a:pt x="88791" y="502422"/>
                      <a:pt x="90352" y="501902"/>
                    </a:cubicBezTo>
                    <a:cubicBezTo>
                      <a:pt x="91913" y="501382"/>
                      <a:pt x="92434" y="501902"/>
                      <a:pt x="93474" y="502943"/>
                    </a:cubicBezTo>
                    <a:cubicBezTo>
                      <a:pt x="94515" y="503984"/>
                      <a:pt x="96076" y="504504"/>
                      <a:pt x="95035" y="505024"/>
                    </a:cubicBezTo>
                    <a:cubicBezTo>
                      <a:pt x="93995" y="505545"/>
                      <a:pt x="95035" y="505545"/>
                      <a:pt x="96076" y="506065"/>
                    </a:cubicBezTo>
                    <a:cubicBezTo>
                      <a:pt x="97117" y="506065"/>
                      <a:pt x="100239" y="506065"/>
                      <a:pt x="101279" y="506065"/>
                    </a:cubicBezTo>
                    <a:cubicBezTo>
                      <a:pt x="102320" y="506065"/>
                      <a:pt x="102320" y="505545"/>
                      <a:pt x="101800" y="503984"/>
                    </a:cubicBezTo>
                    <a:cubicBezTo>
                      <a:pt x="101279" y="502422"/>
                      <a:pt x="100759" y="502422"/>
                      <a:pt x="101279" y="501902"/>
                    </a:cubicBezTo>
                    <a:cubicBezTo>
                      <a:pt x="101800" y="501382"/>
                      <a:pt x="102320" y="500861"/>
                      <a:pt x="101279" y="500341"/>
                    </a:cubicBezTo>
                    <a:cubicBezTo>
                      <a:pt x="100239" y="499821"/>
                      <a:pt x="99198" y="498780"/>
                      <a:pt x="99718" y="498260"/>
                    </a:cubicBezTo>
                    <a:cubicBezTo>
                      <a:pt x="100239" y="497739"/>
                      <a:pt x="100759" y="497739"/>
                      <a:pt x="102320" y="498780"/>
                    </a:cubicBezTo>
                    <a:cubicBezTo>
                      <a:pt x="103361" y="499821"/>
                      <a:pt x="108564" y="502422"/>
                      <a:pt x="107003" y="502943"/>
                    </a:cubicBezTo>
                    <a:cubicBezTo>
                      <a:pt x="105442" y="503463"/>
                      <a:pt x="105442" y="503984"/>
                      <a:pt x="106483" y="504504"/>
                    </a:cubicBezTo>
                    <a:cubicBezTo>
                      <a:pt x="107524" y="504504"/>
                      <a:pt x="108564" y="505545"/>
                      <a:pt x="109605" y="504504"/>
                    </a:cubicBezTo>
                    <a:cubicBezTo>
                      <a:pt x="110646" y="503463"/>
                      <a:pt x="111166" y="501902"/>
                      <a:pt x="112207" y="502943"/>
                    </a:cubicBezTo>
                    <a:cubicBezTo>
                      <a:pt x="113247" y="503463"/>
                      <a:pt x="114288" y="502943"/>
                      <a:pt x="114288" y="501902"/>
                    </a:cubicBezTo>
                    <a:cubicBezTo>
                      <a:pt x="114288" y="500861"/>
                      <a:pt x="114808" y="499300"/>
                      <a:pt x="116370" y="498780"/>
                    </a:cubicBezTo>
                    <a:cubicBezTo>
                      <a:pt x="117931" y="498260"/>
                      <a:pt x="120532" y="495658"/>
                      <a:pt x="121053" y="493577"/>
                    </a:cubicBezTo>
                    <a:cubicBezTo>
                      <a:pt x="121573" y="491495"/>
                      <a:pt x="123654" y="489414"/>
                      <a:pt x="125736" y="489934"/>
                    </a:cubicBezTo>
                    <a:cubicBezTo>
                      <a:pt x="127817" y="489934"/>
                      <a:pt x="134061" y="492016"/>
                      <a:pt x="129899" y="492016"/>
                    </a:cubicBezTo>
                    <a:cubicBezTo>
                      <a:pt x="125215" y="492016"/>
                      <a:pt x="127297" y="490975"/>
                      <a:pt x="125215" y="494617"/>
                    </a:cubicBezTo>
                    <a:cubicBezTo>
                      <a:pt x="123134" y="498260"/>
                      <a:pt x="123654" y="497219"/>
                      <a:pt x="125736" y="496699"/>
                    </a:cubicBezTo>
                    <a:cubicBezTo>
                      <a:pt x="127817" y="496178"/>
                      <a:pt x="128338" y="496178"/>
                      <a:pt x="129899" y="496178"/>
                    </a:cubicBezTo>
                    <a:cubicBezTo>
                      <a:pt x="131460" y="496178"/>
                      <a:pt x="136663" y="495138"/>
                      <a:pt x="138224" y="494617"/>
                    </a:cubicBezTo>
                    <a:cubicBezTo>
                      <a:pt x="139265" y="494097"/>
                      <a:pt x="139785" y="494097"/>
                      <a:pt x="139785" y="492536"/>
                    </a:cubicBezTo>
                    <a:cubicBezTo>
                      <a:pt x="139785" y="491495"/>
                      <a:pt x="139785" y="490454"/>
                      <a:pt x="140826" y="490454"/>
                    </a:cubicBezTo>
                    <a:cubicBezTo>
                      <a:pt x="141867" y="490454"/>
                      <a:pt x="142387" y="489934"/>
                      <a:pt x="142907" y="491495"/>
                    </a:cubicBezTo>
                    <a:cubicBezTo>
                      <a:pt x="142907" y="493056"/>
                      <a:pt x="142907" y="494097"/>
                      <a:pt x="143948" y="493577"/>
                    </a:cubicBezTo>
                    <a:cubicBezTo>
                      <a:pt x="144468" y="493056"/>
                      <a:pt x="145509" y="491495"/>
                      <a:pt x="146029" y="490454"/>
                    </a:cubicBezTo>
                    <a:cubicBezTo>
                      <a:pt x="146550" y="489414"/>
                      <a:pt x="146550" y="488373"/>
                      <a:pt x="147590" y="488373"/>
                    </a:cubicBezTo>
                    <a:cubicBezTo>
                      <a:pt x="148631" y="488373"/>
                      <a:pt x="160079" y="485251"/>
                      <a:pt x="160079" y="485251"/>
                    </a:cubicBezTo>
                    <a:cubicBezTo>
                      <a:pt x="160079" y="485251"/>
                      <a:pt x="161640" y="484210"/>
                      <a:pt x="161119" y="485771"/>
                    </a:cubicBezTo>
                    <a:cubicBezTo>
                      <a:pt x="161119" y="487332"/>
                      <a:pt x="161640" y="487332"/>
                      <a:pt x="161119" y="487853"/>
                    </a:cubicBezTo>
                    <a:cubicBezTo>
                      <a:pt x="160599" y="488373"/>
                      <a:pt x="160079" y="488373"/>
                      <a:pt x="161119" y="488893"/>
                    </a:cubicBezTo>
                    <a:cubicBezTo>
                      <a:pt x="162160" y="489414"/>
                      <a:pt x="161640" y="489414"/>
                      <a:pt x="161119" y="489934"/>
                    </a:cubicBezTo>
                    <a:cubicBezTo>
                      <a:pt x="160599" y="490454"/>
                      <a:pt x="159038" y="492016"/>
                      <a:pt x="160599" y="491495"/>
                    </a:cubicBezTo>
                    <a:cubicBezTo>
                      <a:pt x="162160" y="490454"/>
                      <a:pt x="164241" y="489414"/>
                      <a:pt x="164241" y="486292"/>
                    </a:cubicBezTo>
                    <a:cubicBezTo>
                      <a:pt x="164241" y="483170"/>
                      <a:pt x="163201" y="482129"/>
                      <a:pt x="164762" y="484210"/>
                    </a:cubicBezTo>
                    <a:cubicBezTo>
                      <a:pt x="166323" y="486292"/>
                      <a:pt x="167884" y="484210"/>
                      <a:pt x="169965" y="483690"/>
                    </a:cubicBezTo>
                    <a:cubicBezTo>
                      <a:pt x="169965" y="483690"/>
                      <a:pt x="175169" y="481609"/>
                      <a:pt x="177771" y="481088"/>
                    </a:cubicBezTo>
                    <a:cubicBezTo>
                      <a:pt x="177771" y="481088"/>
                      <a:pt x="179332" y="480568"/>
                      <a:pt x="179332" y="480568"/>
                    </a:cubicBezTo>
                    <a:cubicBezTo>
                      <a:pt x="179852" y="480568"/>
                      <a:pt x="179852" y="481088"/>
                      <a:pt x="179852" y="479527"/>
                    </a:cubicBezTo>
                    <a:cubicBezTo>
                      <a:pt x="179852" y="478487"/>
                      <a:pt x="180372" y="470161"/>
                      <a:pt x="181933" y="476405"/>
                    </a:cubicBezTo>
                    <a:cubicBezTo>
                      <a:pt x="181933" y="476405"/>
                      <a:pt x="181933" y="477446"/>
                      <a:pt x="182974" y="477966"/>
                    </a:cubicBezTo>
                    <a:cubicBezTo>
                      <a:pt x="184015" y="477966"/>
                      <a:pt x="182974" y="477966"/>
                      <a:pt x="182974" y="478487"/>
                    </a:cubicBezTo>
                    <a:cubicBezTo>
                      <a:pt x="182974" y="479007"/>
                      <a:pt x="183494" y="479007"/>
                      <a:pt x="183494" y="479007"/>
                    </a:cubicBezTo>
                    <a:cubicBezTo>
                      <a:pt x="184015" y="479007"/>
                      <a:pt x="184015" y="478487"/>
                      <a:pt x="184015" y="477446"/>
                    </a:cubicBezTo>
                    <a:cubicBezTo>
                      <a:pt x="183494" y="476405"/>
                      <a:pt x="184015" y="475364"/>
                      <a:pt x="184535" y="474844"/>
                    </a:cubicBezTo>
                    <a:cubicBezTo>
                      <a:pt x="185055" y="474324"/>
                      <a:pt x="186096" y="473283"/>
                      <a:pt x="185576" y="473283"/>
                    </a:cubicBezTo>
                    <a:cubicBezTo>
                      <a:pt x="185055" y="473283"/>
                      <a:pt x="185576" y="472242"/>
                      <a:pt x="186096" y="471722"/>
                    </a:cubicBezTo>
                    <a:cubicBezTo>
                      <a:pt x="186616" y="471202"/>
                      <a:pt x="186616" y="470161"/>
                      <a:pt x="186096" y="470681"/>
                    </a:cubicBezTo>
                    <a:cubicBezTo>
                      <a:pt x="185576" y="471202"/>
                      <a:pt x="184015" y="469641"/>
                      <a:pt x="182974" y="470681"/>
                    </a:cubicBezTo>
                    <a:cubicBezTo>
                      <a:pt x="181413" y="472242"/>
                      <a:pt x="179332" y="472763"/>
                      <a:pt x="182454" y="469641"/>
                    </a:cubicBezTo>
                    <a:cubicBezTo>
                      <a:pt x="185576" y="466519"/>
                      <a:pt x="193901" y="461835"/>
                      <a:pt x="195462" y="461315"/>
                    </a:cubicBezTo>
                    <a:cubicBezTo>
                      <a:pt x="197023" y="460795"/>
                      <a:pt x="199625" y="460795"/>
                      <a:pt x="201186" y="461315"/>
                    </a:cubicBezTo>
                    <a:cubicBezTo>
                      <a:pt x="203268" y="461835"/>
                      <a:pt x="204829" y="462356"/>
                      <a:pt x="202747" y="460795"/>
                    </a:cubicBezTo>
                    <a:cubicBezTo>
                      <a:pt x="200666" y="459234"/>
                      <a:pt x="200666" y="458713"/>
                      <a:pt x="203268" y="458713"/>
                    </a:cubicBezTo>
                    <a:cubicBezTo>
                      <a:pt x="205869" y="458713"/>
                      <a:pt x="210552" y="458713"/>
                      <a:pt x="213154" y="455591"/>
                    </a:cubicBezTo>
                    <a:cubicBezTo>
                      <a:pt x="215756" y="452469"/>
                      <a:pt x="215756" y="454551"/>
                      <a:pt x="215756" y="454551"/>
                    </a:cubicBezTo>
                    <a:cubicBezTo>
                      <a:pt x="215756" y="454551"/>
                      <a:pt x="216276" y="454551"/>
                      <a:pt x="216797" y="453510"/>
                    </a:cubicBezTo>
                    <a:cubicBezTo>
                      <a:pt x="217317" y="452469"/>
                      <a:pt x="217317" y="451949"/>
                      <a:pt x="218878" y="452469"/>
                    </a:cubicBezTo>
                    <a:cubicBezTo>
                      <a:pt x="220439" y="452469"/>
                      <a:pt x="221480" y="452989"/>
                      <a:pt x="220439" y="451428"/>
                    </a:cubicBezTo>
                    <a:cubicBezTo>
                      <a:pt x="219398" y="449867"/>
                      <a:pt x="221480" y="448306"/>
                      <a:pt x="222520" y="447266"/>
                    </a:cubicBezTo>
                    <a:cubicBezTo>
                      <a:pt x="223561" y="446225"/>
                      <a:pt x="225642" y="443103"/>
                      <a:pt x="224081" y="444144"/>
                    </a:cubicBezTo>
                    <a:cubicBezTo>
                      <a:pt x="222520" y="444664"/>
                      <a:pt x="220439" y="444664"/>
                      <a:pt x="223561" y="442062"/>
                    </a:cubicBezTo>
                    <a:cubicBezTo>
                      <a:pt x="227203" y="439981"/>
                      <a:pt x="229285" y="439460"/>
                      <a:pt x="230846" y="438420"/>
                    </a:cubicBezTo>
                    <a:cubicBezTo>
                      <a:pt x="232927" y="437379"/>
                      <a:pt x="236570" y="435818"/>
                      <a:pt x="238131" y="433737"/>
                    </a:cubicBezTo>
                    <a:cubicBezTo>
                      <a:pt x="239171" y="431655"/>
                      <a:pt x="239692" y="429574"/>
                      <a:pt x="241253" y="430615"/>
                    </a:cubicBezTo>
                    <a:cubicBezTo>
                      <a:pt x="242814" y="431655"/>
                      <a:pt x="244375" y="431655"/>
                      <a:pt x="245416" y="430094"/>
                    </a:cubicBezTo>
                    <a:cubicBezTo>
                      <a:pt x="246456" y="428533"/>
                      <a:pt x="246977" y="428013"/>
                      <a:pt x="249058" y="426972"/>
                    </a:cubicBezTo>
                    <a:cubicBezTo>
                      <a:pt x="251139" y="425931"/>
                      <a:pt x="249058" y="426452"/>
                      <a:pt x="250619" y="424891"/>
                    </a:cubicBezTo>
                    <a:cubicBezTo>
                      <a:pt x="252180" y="423330"/>
                      <a:pt x="251660" y="423850"/>
                      <a:pt x="254782" y="422809"/>
                    </a:cubicBezTo>
                    <a:cubicBezTo>
                      <a:pt x="257384" y="422289"/>
                      <a:pt x="260506" y="420208"/>
                      <a:pt x="261546" y="419687"/>
                    </a:cubicBezTo>
                    <a:cubicBezTo>
                      <a:pt x="262067" y="419167"/>
                      <a:pt x="262587" y="418647"/>
                      <a:pt x="263628" y="419687"/>
                    </a:cubicBezTo>
                    <a:cubicBezTo>
                      <a:pt x="264669" y="420728"/>
                      <a:pt x="264669" y="422289"/>
                      <a:pt x="265709" y="420208"/>
                    </a:cubicBezTo>
                    <a:cubicBezTo>
                      <a:pt x="266750" y="418126"/>
                      <a:pt x="266750" y="419167"/>
                      <a:pt x="267270" y="418647"/>
                    </a:cubicBezTo>
                    <a:cubicBezTo>
                      <a:pt x="268311" y="418126"/>
                      <a:pt x="268831" y="418126"/>
                      <a:pt x="267791" y="417606"/>
                    </a:cubicBezTo>
                    <a:cubicBezTo>
                      <a:pt x="266750" y="417086"/>
                      <a:pt x="266750" y="416565"/>
                      <a:pt x="267791" y="416565"/>
                    </a:cubicBezTo>
                    <a:cubicBezTo>
                      <a:pt x="268831" y="416565"/>
                      <a:pt x="268831" y="415524"/>
                      <a:pt x="267791" y="415524"/>
                    </a:cubicBezTo>
                    <a:cubicBezTo>
                      <a:pt x="266750" y="415524"/>
                      <a:pt x="265189" y="415524"/>
                      <a:pt x="266750" y="414484"/>
                    </a:cubicBezTo>
                    <a:cubicBezTo>
                      <a:pt x="268311" y="413963"/>
                      <a:pt x="271433" y="412923"/>
                      <a:pt x="270913" y="412402"/>
                    </a:cubicBezTo>
                    <a:cubicBezTo>
                      <a:pt x="269872" y="411882"/>
                      <a:pt x="269872" y="409801"/>
                      <a:pt x="271433" y="409801"/>
                    </a:cubicBezTo>
                    <a:cubicBezTo>
                      <a:pt x="272994" y="409801"/>
                      <a:pt x="272994" y="408760"/>
                      <a:pt x="273514" y="407719"/>
                    </a:cubicBezTo>
                    <a:cubicBezTo>
                      <a:pt x="274035" y="407199"/>
                      <a:pt x="274035" y="406679"/>
                      <a:pt x="277677" y="405638"/>
                    </a:cubicBezTo>
                    <a:cubicBezTo>
                      <a:pt x="281840" y="404597"/>
                      <a:pt x="282881" y="403036"/>
                      <a:pt x="283401" y="401475"/>
                    </a:cubicBezTo>
                    <a:cubicBezTo>
                      <a:pt x="283921" y="399914"/>
                      <a:pt x="285482" y="398353"/>
                      <a:pt x="283401" y="397312"/>
                    </a:cubicBezTo>
                    <a:cubicBezTo>
                      <a:pt x="281320" y="396272"/>
                      <a:pt x="279238" y="395751"/>
                      <a:pt x="278718" y="394711"/>
                    </a:cubicBezTo>
                    <a:cubicBezTo>
                      <a:pt x="277677" y="393670"/>
                      <a:pt x="277677" y="393670"/>
                      <a:pt x="276116" y="393670"/>
                    </a:cubicBezTo>
                    <a:cubicBezTo>
                      <a:pt x="274035" y="394190"/>
                      <a:pt x="269872" y="393670"/>
                      <a:pt x="269352" y="393670"/>
                    </a:cubicBezTo>
                    <a:cubicBezTo>
                      <a:pt x="268311" y="393670"/>
                      <a:pt x="269352" y="393150"/>
                      <a:pt x="267791" y="392629"/>
                    </a:cubicBezTo>
                    <a:cubicBezTo>
                      <a:pt x="266750" y="391588"/>
                      <a:pt x="266750" y="391068"/>
                      <a:pt x="268311" y="390028"/>
                    </a:cubicBezTo>
                    <a:cubicBezTo>
                      <a:pt x="269872" y="389507"/>
                      <a:pt x="269872" y="389507"/>
                      <a:pt x="269352" y="388466"/>
                    </a:cubicBezTo>
                    <a:cubicBezTo>
                      <a:pt x="268831" y="387426"/>
                      <a:pt x="269872" y="386385"/>
                      <a:pt x="271433" y="385865"/>
                    </a:cubicBezTo>
                    <a:cubicBezTo>
                      <a:pt x="272994" y="385344"/>
                      <a:pt x="272994" y="385865"/>
                      <a:pt x="270913" y="385344"/>
                    </a:cubicBezTo>
                    <a:cubicBezTo>
                      <a:pt x="268831" y="385344"/>
                      <a:pt x="269352" y="384824"/>
                      <a:pt x="271953" y="383783"/>
                    </a:cubicBezTo>
                    <a:cubicBezTo>
                      <a:pt x="274555" y="382743"/>
                      <a:pt x="278198" y="382222"/>
                      <a:pt x="276636" y="381182"/>
                    </a:cubicBezTo>
                    <a:cubicBezTo>
                      <a:pt x="275075" y="380141"/>
                      <a:pt x="274555" y="379100"/>
                      <a:pt x="276636" y="379100"/>
                    </a:cubicBezTo>
                    <a:cubicBezTo>
                      <a:pt x="278198" y="378580"/>
                      <a:pt x="280799" y="378580"/>
                      <a:pt x="279759" y="378060"/>
                    </a:cubicBezTo>
                    <a:cubicBezTo>
                      <a:pt x="278718" y="377539"/>
                      <a:pt x="279238" y="377019"/>
                      <a:pt x="280279" y="375978"/>
                    </a:cubicBezTo>
                    <a:cubicBezTo>
                      <a:pt x="281320" y="375458"/>
                      <a:pt x="282360" y="371815"/>
                      <a:pt x="283401" y="374417"/>
                    </a:cubicBezTo>
                    <a:cubicBezTo>
                      <a:pt x="284442" y="377019"/>
                      <a:pt x="282881" y="377539"/>
                      <a:pt x="284962" y="377539"/>
                    </a:cubicBezTo>
                    <a:cubicBezTo>
                      <a:pt x="287043" y="377019"/>
                      <a:pt x="295369" y="372336"/>
                      <a:pt x="290166" y="372336"/>
                    </a:cubicBezTo>
                    <a:cubicBezTo>
                      <a:pt x="284962" y="372336"/>
                      <a:pt x="285482" y="371295"/>
                      <a:pt x="288604" y="370254"/>
                    </a:cubicBezTo>
                    <a:cubicBezTo>
                      <a:pt x="291727" y="369214"/>
                      <a:pt x="295889" y="369214"/>
                      <a:pt x="297450" y="368173"/>
                    </a:cubicBezTo>
                    <a:cubicBezTo>
                      <a:pt x="299011" y="367132"/>
                      <a:pt x="300052" y="365051"/>
                      <a:pt x="296410" y="362969"/>
                    </a:cubicBezTo>
                    <a:cubicBezTo>
                      <a:pt x="292767" y="360888"/>
                      <a:pt x="293808" y="359847"/>
                      <a:pt x="290686" y="358807"/>
                    </a:cubicBezTo>
                    <a:cubicBezTo>
                      <a:pt x="287564" y="358286"/>
                      <a:pt x="290686" y="358286"/>
                      <a:pt x="294849" y="357766"/>
                    </a:cubicBezTo>
                    <a:cubicBezTo>
                      <a:pt x="299532" y="357246"/>
                      <a:pt x="304215" y="356205"/>
                      <a:pt x="304735" y="356205"/>
                    </a:cubicBezTo>
                    <a:cubicBezTo>
                      <a:pt x="305256" y="356205"/>
                      <a:pt x="305256" y="356725"/>
                      <a:pt x="304735" y="355164"/>
                    </a:cubicBezTo>
                    <a:cubicBezTo>
                      <a:pt x="304215" y="353603"/>
                      <a:pt x="304215" y="353083"/>
                      <a:pt x="306817" y="351001"/>
                    </a:cubicBezTo>
                    <a:cubicBezTo>
                      <a:pt x="309418" y="349440"/>
                      <a:pt x="308898" y="348400"/>
                      <a:pt x="309939" y="347359"/>
                    </a:cubicBezTo>
                    <a:cubicBezTo>
                      <a:pt x="310979" y="346318"/>
                      <a:pt x="312020" y="345798"/>
                      <a:pt x="313061" y="345278"/>
                    </a:cubicBezTo>
                    <a:cubicBezTo>
                      <a:pt x="314102" y="344757"/>
                      <a:pt x="314622" y="344757"/>
                      <a:pt x="314102" y="343717"/>
                    </a:cubicBezTo>
                    <a:cubicBezTo>
                      <a:pt x="313581" y="342155"/>
                      <a:pt x="314102" y="341115"/>
                      <a:pt x="317744" y="339033"/>
                    </a:cubicBezTo>
                    <a:cubicBezTo>
                      <a:pt x="321386" y="337472"/>
                      <a:pt x="326069" y="336432"/>
                      <a:pt x="327110" y="334871"/>
                    </a:cubicBezTo>
                    <a:cubicBezTo>
                      <a:pt x="328151" y="333310"/>
                      <a:pt x="329712" y="331749"/>
                      <a:pt x="332314" y="331228"/>
                    </a:cubicBezTo>
                    <a:cubicBezTo>
                      <a:pt x="334915" y="330708"/>
                      <a:pt x="335436" y="330188"/>
                      <a:pt x="336476" y="328627"/>
                    </a:cubicBezTo>
                    <a:cubicBezTo>
                      <a:pt x="336997" y="327586"/>
                      <a:pt x="339078" y="327065"/>
                      <a:pt x="342721" y="327586"/>
                    </a:cubicBezTo>
                    <a:cubicBezTo>
                      <a:pt x="346363" y="327586"/>
                      <a:pt x="348965" y="328106"/>
                      <a:pt x="352607" y="326025"/>
                    </a:cubicBezTo>
                    <a:cubicBezTo>
                      <a:pt x="356250" y="323943"/>
                      <a:pt x="359372" y="323423"/>
                      <a:pt x="360412" y="323423"/>
                    </a:cubicBezTo>
                    <a:cubicBezTo>
                      <a:pt x="361973" y="323423"/>
                      <a:pt x="363014" y="323423"/>
                      <a:pt x="359372" y="324984"/>
                    </a:cubicBezTo>
                    <a:cubicBezTo>
                      <a:pt x="355729" y="326545"/>
                      <a:pt x="354168" y="327586"/>
                      <a:pt x="351566" y="330188"/>
                    </a:cubicBezTo>
                    <a:cubicBezTo>
                      <a:pt x="349485" y="332789"/>
                      <a:pt x="348965" y="332269"/>
                      <a:pt x="348444" y="332789"/>
                    </a:cubicBezTo>
                    <a:cubicBezTo>
                      <a:pt x="347924" y="333310"/>
                      <a:pt x="345843" y="333310"/>
                      <a:pt x="348965" y="334871"/>
                    </a:cubicBezTo>
                    <a:cubicBezTo>
                      <a:pt x="352087" y="336432"/>
                      <a:pt x="360933" y="340595"/>
                      <a:pt x="360933" y="340595"/>
                    </a:cubicBezTo>
                    <a:cubicBezTo>
                      <a:pt x="360933" y="340595"/>
                      <a:pt x="364055" y="342155"/>
                      <a:pt x="358851" y="341115"/>
                    </a:cubicBezTo>
                    <a:cubicBezTo>
                      <a:pt x="354168" y="340074"/>
                      <a:pt x="352607" y="339033"/>
                      <a:pt x="350005" y="340074"/>
                    </a:cubicBezTo>
                    <a:cubicBezTo>
                      <a:pt x="347404" y="341115"/>
                      <a:pt x="345322" y="341115"/>
                      <a:pt x="341160" y="340074"/>
                    </a:cubicBezTo>
                    <a:cubicBezTo>
                      <a:pt x="337517" y="339033"/>
                      <a:pt x="336476" y="336952"/>
                      <a:pt x="333354" y="340595"/>
                    </a:cubicBezTo>
                    <a:cubicBezTo>
                      <a:pt x="330232" y="344237"/>
                      <a:pt x="325029" y="345278"/>
                      <a:pt x="322427" y="345278"/>
                    </a:cubicBezTo>
                    <a:cubicBezTo>
                      <a:pt x="319825" y="345798"/>
                      <a:pt x="318785" y="346318"/>
                      <a:pt x="321386" y="348400"/>
                    </a:cubicBezTo>
                    <a:cubicBezTo>
                      <a:pt x="323468" y="350481"/>
                      <a:pt x="323468" y="354124"/>
                      <a:pt x="322427" y="355164"/>
                    </a:cubicBezTo>
                    <a:cubicBezTo>
                      <a:pt x="321386" y="356205"/>
                      <a:pt x="321386" y="355685"/>
                      <a:pt x="320866" y="357246"/>
                    </a:cubicBezTo>
                    <a:cubicBezTo>
                      <a:pt x="320346" y="358807"/>
                      <a:pt x="319825" y="361929"/>
                      <a:pt x="317744" y="362969"/>
                    </a:cubicBezTo>
                    <a:cubicBezTo>
                      <a:pt x="316183" y="364530"/>
                      <a:pt x="314102" y="367132"/>
                      <a:pt x="313061" y="369214"/>
                    </a:cubicBezTo>
                    <a:cubicBezTo>
                      <a:pt x="312020" y="371295"/>
                      <a:pt x="310979" y="374417"/>
                      <a:pt x="314102" y="375458"/>
                    </a:cubicBezTo>
                    <a:cubicBezTo>
                      <a:pt x="317744" y="377019"/>
                      <a:pt x="319305" y="378060"/>
                      <a:pt x="321907" y="374937"/>
                    </a:cubicBezTo>
                    <a:cubicBezTo>
                      <a:pt x="324508" y="371815"/>
                      <a:pt x="324508" y="373376"/>
                      <a:pt x="325549" y="372856"/>
                    </a:cubicBezTo>
                    <a:cubicBezTo>
                      <a:pt x="326590" y="372336"/>
                      <a:pt x="327631" y="371815"/>
                      <a:pt x="326069" y="374417"/>
                    </a:cubicBezTo>
                    <a:cubicBezTo>
                      <a:pt x="324508" y="377019"/>
                      <a:pt x="325029" y="377019"/>
                      <a:pt x="324508" y="377539"/>
                    </a:cubicBezTo>
                    <a:cubicBezTo>
                      <a:pt x="323988" y="378060"/>
                      <a:pt x="323988" y="378580"/>
                      <a:pt x="322947" y="378580"/>
                    </a:cubicBezTo>
                    <a:cubicBezTo>
                      <a:pt x="321907" y="378580"/>
                      <a:pt x="319825" y="379100"/>
                      <a:pt x="320346" y="380141"/>
                    </a:cubicBezTo>
                    <a:cubicBezTo>
                      <a:pt x="320866" y="381182"/>
                      <a:pt x="321386" y="382222"/>
                      <a:pt x="319825" y="382222"/>
                    </a:cubicBezTo>
                    <a:cubicBezTo>
                      <a:pt x="318785" y="381702"/>
                      <a:pt x="316183" y="381182"/>
                      <a:pt x="315142" y="382222"/>
                    </a:cubicBezTo>
                    <a:cubicBezTo>
                      <a:pt x="314102" y="383263"/>
                      <a:pt x="312540" y="383263"/>
                      <a:pt x="312020" y="383263"/>
                    </a:cubicBezTo>
                    <a:cubicBezTo>
                      <a:pt x="311500" y="383263"/>
                      <a:pt x="310459" y="383783"/>
                      <a:pt x="311500" y="384304"/>
                    </a:cubicBezTo>
                    <a:cubicBezTo>
                      <a:pt x="312540" y="384824"/>
                      <a:pt x="312020" y="384824"/>
                      <a:pt x="311500" y="385344"/>
                    </a:cubicBezTo>
                    <a:cubicBezTo>
                      <a:pt x="310459" y="385865"/>
                      <a:pt x="308898" y="386905"/>
                      <a:pt x="310459" y="387946"/>
                    </a:cubicBezTo>
                    <a:cubicBezTo>
                      <a:pt x="311500" y="388987"/>
                      <a:pt x="314102" y="392629"/>
                      <a:pt x="320346" y="389507"/>
                    </a:cubicBezTo>
                    <a:cubicBezTo>
                      <a:pt x="326590" y="386385"/>
                      <a:pt x="326590" y="387426"/>
                      <a:pt x="328671" y="386905"/>
                    </a:cubicBezTo>
                    <a:cubicBezTo>
                      <a:pt x="330232" y="386385"/>
                      <a:pt x="334395" y="384304"/>
                      <a:pt x="334915" y="383783"/>
                    </a:cubicBezTo>
                    <a:cubicBezTo>
                      <a:pt x="335956" y="383263"/>
                      <a:pt x="336997" y="382743"/>
                      <a:pt x="336476" y="381702"/>
                    </a:cubicBezTo>
                    <a:cubicBezTo>
                      <a:pt x="336476" y="380661"/>
                      <a:pt x="335956" y="380141"/>
                      <a:pt x="336476" y="379621"/>
                    </a:cubicBezTo>
                    <a:cubicBezTo>
                      <a:pt x="337517" y="379621"/>
                      <a:pt x="337517" y="379100"/>
                      <a:pt x="337517" y="380141"/>
                    </a:cubicBezTo>
                    <a:cubicBezTo>
                      <a:pt x="337517" y="381182"/>
                      <a:pt x="337517" y="383783"/>
                      <a:pt x="339078" y="381182"/>
                    </a:cubicBezTo>
                    <a:cubicBezTo>
                      <a:pt x="340639" y="379100"/>
                      <a:pt x="343761" y="373376"/>
                      <a:pt x="343241" y="375978"/>
                    </a:cubicBezTo>
                    <a:cubicBezTo>
                      <a:pt x="342721" y="378580"/>
                      <a:pt x="340119" y="382743"/>
                      <a:pt x="341160" y="382222"/>
                    </a:cubicBezTo>
                    <a:cubicBezTo>
                      <a:pt x="342200" y="381702"/>
                      <a:pt x="343761" y="380661"/>
                      <a:pt x="344802" y="379621"/>
                    </a:cubicBezTo>
                    <a:cubicBezTo>
                      <a:pt x="345843" y="378580"/>
                      <a:pt x="346363" y="375458"/>
                      <a:pt x="346883" y="375458"/>
                    </a:cubicBezTo>
                    <a:cubicBezTo>
                      <a:pt x="347404" y="375458"/>
                      <a:pt x="350005" y="375978"/>
                      <a:pt x="348965" y="374937"/>
                    </a:cubicBezTo>
                    <a:cubicBezTo>
                      <a:pt x="347924" y="373897"/>
                      <a:pt x="347404" y="372336"/>
                      <a:pt x="350005" y="374417"/>
                    </a:cubicBezTo>
                    <a:cubicBezTo>
                      <a:pt x="353128" y="376498"/>
                      <a:pt x="353128" y="377019"/>
                      <a:pt x="352607" y="374937"/>
                    </a:cubicBezTo>
                    <a:cubicBezTo>
                      <a:pt x="352087" y="372856"/>
                      <a:pt x="350005" y="371815"/>
                      <a:pt x="352087" y="371295"/>
                    </a:cubicBezTo>
                    <a:cubicBezTo>
                      <a:pt x="354168" y="370254"/>
                      <a:pt x="352607" y="366612"/>
                      <a:pt x="354168" y="370254"/>
                    </a:cubicBezTo>
                    <a:cubicBezTo>
                      <a:pt x="355729" y="373897"/>
                      <a:pt x="355729" y="377019"/>
                      <a:pt x="355729" y="375458"/>
                    </a:cubicBezTo>
                    <a:cubicBezTo>
                      <a:pt x="355729" y="373897"/>
                      <a:pt x="355209" y="371295"/>
                      <a:pt x="356250" y="370775"/>
                    </a:cubicBezTo>
                    <a:cubicBezTo>
                      <a:pt x="357290" y="370254"/>
                      <a:pt x="358851" y="367653"/>
                      <a:pt x="358851" y="366612"/>
                    </a:cubicBezTo>
                    <a:cubicBezTo>
                      <a:pt x="358851" y="365571"/>
                      <a:pt x="358851" y="362969"/>
                      <a:pt x="360412" y="366092"/>
                    </a:cubicBezTo>
                    <a:cubicBezTo>
                      <a:pt x="361973" y="369214"/>
                      <a:pt x="360412" y="372856"/>
                      <a:pt x="361973" y="369214"/>
                    </a:cubicBezTo>
                    <a:cubicBezTo>
                      <a:pt x="363534" y="365571"/>
                      <a:pt x="365616" y="365051"/>
                      <a:pt x="367697" y="368173"/>
                    </a:cubicBezTo>
                    <a:cubicBezTo>
                      <a:pt x="369258" y="371295"/>
                      <a:pt x="372380" y="370254"/>
                      <a:pt x="373941" y="369214"/>
                    </a:cubicBezTo>
                    <a:cubicBezTo>
                      <a:pt x="375502" y="368173"/>
                      <a:pt x="376543" y="367132"/>
                      <a:pt x="377584" y="366612"/>
                    </a:cubicBezTo>
                    <a:cubicBezTo>
                      <a:pt x="378625" y="366092"/>
                      <a:pt x="379145" y="365051"/>
                      <a:pt x="379665" y="364010"/>
                    </a:cubicBezTo>
                    <a:cubicBezTo>
                      <a:pt x="380186" y="362969"/>
                      <a:pt x="380706" y="362969"/>
                      <a:pt x="381747" y="362449"/>
                    </a:cubicBezTo>
                    <a:cubicBezTo>
                      <a:pt x="382267" y="361929"/>
                      <a:pt x="385389" y="361929"/>
                      <a:pt x="382267" y="361408"/>
                    </a:cubicBezTo>
                    <a:cubicBezTo>
                      <a:pt x="379665" y="360888"/>
                      <a:pt x="376543" y="360368"/>
                      <a:pt x="379665" y="359327"/>
                    </a:cubicBezTo>
                    <a:cubicBezTo>
                      <a:pt x="382787" y="358286"/>
                      <a:pt x="380706" y="358286"/>
                      <a:pt x="382267" y="357246"/>
                    </a:cubicBezTo>
                    <a:cubicBezTo>
                      <a:pt x="383828" y="356205"/>
                      <a:pt x="384869" y="356725"/>
                      <a:pt x="385909" y="356205"/>
                    </a:cubicBezTo>
                    <a:cubicBezTo>
                      <a:pt x="386950" y="355685"/>
                      <a:pt x="387470" y="355685"/>
                      <a:pt x="386950" y="354644"/>
                    </a:cubicBezTo>
                    <a:cubicBezTo>
                      <a:pt x="386950" y="354644"/>
                      <a:pt x="386950" y="353603"/>
                      <a:pt x="385909" y="352562"/>
                    </a:cubicBezTo>
                    <a:cubicBezTo>
                      <a:pt x="385389" y="351522"/>
                      <a:pt x="384348" y="351001"/>
                      <a:pt x="383828" y="352042"/>
                    </a:cubicBezTo>
                    <a:cubicBezTo>
                      <a:pt x="383308" y="353083"/>
                      <a:pt x="382267" y="355685"/>
                      <a:pt x="379665" y="355164"/>
                    </a:cubicBezTo>
                    <a:cubicBezTo>
                      <a:pt x="377064" y="354644"/>
                      <a:pt x="375502" y="354124"/>
                      <a:pt x="374462" y="354644"/>
                    </a:cubicBezTo>
                    <a:cubicBezTo>
                      <a:pt x="373421" y="355164"/>
                      <a:pt x="372380" y="354644"/>
                      <a:pt x="374462" y="353083"/>
                    </a:cubicBezTo>
                    <a:cubicBezTo>
                      <a:pt x="376543" y="352042"/>
                      <a:pt x="377064" y="352042"/>
                      <a:pt x="379145" y="351522"/>
                    </a:cubicBezTo>
                    <a:cubicBezTo>
                      <a:pt x="381226" y="351001"/>
                      <a:pt x="381226" y="350481"/>
                      <a:pt x="381226" y="348920"/>
                    </a:cubicBezTo>
                    <a:cubicBezTo>
                      <a:pt x="381226" y="347359"/>
                      <a:pt x="381226" y="345798"/>
                      <a:pt x="380186" y="347879"/>
                    </a:cubicBezTo>
                    <a:cubicBezTo>
                      <a:pt x="378625" y="349961"/>
                      <a:pt x="377584" y="352042"/>
                      <a:pt x="378104" y="348400"/>
                    </a:cubicBezTo>
                    <a:cubicBezTo>
                      <a:pt x="378625" y="344757"/>
                      <a:pt x="378104" y="345798"/>
                      <a:pt x="377064" y="346839"/>
                    </a:cubicBezTo>
                    <a:cubicBezTo>
                      <a:pt x="376023" y="347879"/>
                      <a:pt x="373941" y="348400"/>
                      <a:pt x="373421" y="348920"/>
                    </a:cubicBezTo>
                    <a:cubicBezTo>
                      <a:pt x="372901" y="349440"/>
                      <a:pt x="371340" y="348400"/>
                      <a:pt x="373421" y="347359"/>
                    </a:cubicBezTo>
                    <a:cubicBezTo>
                      <a:pt x="375502" y="346318"/>
                      <a:pt x="378104" y="345278"/>
                      <a:pt x="377064" y="345278"/>
                    </a:cubicBezTo>
                    <a:cubicBezTo>
                      <a:pt x="376023" y="345278"/>
                      <a:pt x="374462" y="345278"/>
                      <a:pt x="373941" y="345798"/>
                    </a:cubicBezTo>
                    <a:cubicBezTo>
                      <a:pt x="373421" y="345798"/>
                      <a:pt x="373941" y="345278"/>
                      <a:pt x="377584" y="344237"/>
                    </a:cubicBezTo>
                    <a:cubicBezTo>
                      <a:pt x="381747" y="343196"/>
                      <a:pt x="380706" y="342155"/>
                      <a:pt x="379665" y="341635"/>
                    </a:cubicBezTo>
                    <a:cubicBezTo>
                      <a:pt x="379145" y="341115"/>
                      <a:pt x="379145" y="341115"/>
                      <a:pt x="380186" y="340595"/>
                    </a:cubicBezTo>
                    <a:cubicBezTo>
                      <a:pt x="381226" y="340074"/>
                      <a:pt x="383308" y="338513"/>
                      <a:pt x="382267" y="338513"/>
                    </a:cubicBezTo>
                    <a:cubicBezTo>
                      <a:pt x="381226" y="337993"/>
                      <a:pt x="379665" y="338513"/>
                      <a:pt x="378625" y="339554"/>
                    </a:cubicBezTo>
                    <a:cubicBezTo>
                      <a:pt x="377584" y="340595"/>
                      <a:pt x="376023" y="340074"/>
                      <a:pt x="378104" y="337993"/>
                    </a:cubicBezTo>
                    <a:cubicBezTo>
                      <a:pt x="380186" y="335911"/>
                      <a:pt x="382267" y="335911"/>
                      <a:pt x="383828" y="335911"/>
                    </a:cubicBezTo>
                    <a:cubicBezTo>
                      <a:pt x="385389" y="335911"/>
                      <a:pt x="387470" y="335391"/>
                      <a:pt x="388511" y="333830"/>
                    </a:cubicBezTo>
                    <a:cubicBezTo>
                      <a:pt x="389552" y="332269"/>
                      <a:pt x="391113" y="331228"/>
                      <a:pt x="390072" y="333310"/>
                    </a:cubicBezTo>
                    <a:cubicBezTo>
                      <a:pt x="389032" y="335391"/>
                      <a:pt x="386950" y="337993"/>
                      <a:pt x="385389" y="339554"/>
                    </a:cubicBezTo>
                    <a:cubicBezTo>
                      <a:pt x="383828" y="341115"/>
                      <a:pt x="384348" y="341635"/>
                      <a:pt x="384869" y="342155"/>
                    </a:cubicBezTo>
                    <a:cubicBezTo>
                      <a:pt x="385909" y="342676"/>
                      <a:pt x="386950" y="344757"/>
                      <a:pt x="387991" y="343196"/>
                    </a:cubicBezTo>
                    <a:cubicBezTo>
                      <a:pt x="389032" y="342155"/>
                      <a:pt x="390072" y="341115"/>
                      <a:pt x="390593" y="341115"/>
                    </a:cubicBezTo>
                    <a:cubicBezTo>
                      <a:pt x="391633" y="341115"/>
                      <a:pt x="392154" y="341115"/>
                      <a:pt x="391633" y="340074"/>
                    </a:cubicBezTo>
                    <a:cubicBezTo>
                      <a:pt x="391113" y="339033"/>
                      <a:pt x="390593" y="339554"/>
                      <a:pt x="391113" y="339033"/>
                    </a:cubicBezTo>
                    <a:cubicBezTo>
                      <a:pt x="392154" y="338513"/>
                      <a:pt x="392154" y="337472"/>
                      <a:pt x="392674" y="336432"/>
                    </a:cubicBezTo>
                    <a:cubicBezTo>
                      <a:pt x="393194" y="335391"/>
                      <a:pt x="393194" y="334350"/>
                      <a:pt x="393194" y="336952"/>
                    </a:cubicBezTo>
                    <a:cubicBezTo>
                      <a:pt x="393194" y="339554"/>
                      <a:pt x="393194" y="339554"/>
                      <a:pt x="393194" y="341115"/>
                    </a:cubicBezTo>
                    <a:cubicBezTo>
                      <a:pt x="393194" y="342155"/>
                      <a:pt x="392674" y="343196"/>
                      <a:pt x="393715" y="341115"/>
                    </a:cubicBezTo>
                    <a:cubicBezTo>
                      <a:pt x="394755" y="339033"/>
                      <a:pt x="394755" y="339033"/>
                      <a:pt x="394755" y="340595"/>
                    </a:cubicBezTo>
                    <a:cubicBezTo>
                      <a:pt x="395276" y="342155"/>
                      <a:pt x="395796" y="342155"/>
                      <a:pt x="397357" y="340595"/>
                    </a:cubicBezTo>
                    <a:cubicBezTo>
                      <a:pt x="398918" y="339554"/>
                      <a:pt x="400479" y="339033"/>
                      <a:pt x="403081" y="339554"/>
                    </a:cubicBezTo>
                    <a:cubicBezTo>
                      <a:pt x="405683" y="340074"/>
                      <a:pt x="406203" y="339554"/>
                      <a:pt x="408284" y="337993"/>
                    </a:cubicBezTo>
                    <a:cubicBezTo>
                      <a:pt x="410886" y="336432"/>
                      <a:pt x="412447" y="335911"/>
                      <a:pt x="415049" y="335911"/>
                    </a:cubicBezTo>
                    <a:cubicBezTo>
                      <a:pt x="417130" y="335911"/>
                      <a:pt x="415569" y="336432"/>
                      <a:pt x="413488" y="336952"/>
                    </a:cubicBezTo>
                    <a:cubicBezTo>
                      <a:pt x="411406" y="337472"/>
                      <a:pt x="410366" y="337472"/>
                      <a:pt x="410886" y="338513"/>
                    </a:cubicBezTo>
                    <a:cubicBezTo>
                      <a:pt x="411406" y="339033"/>
                      <a:pt x="410886" y="339033"/>
                      <a:pt x="410366" y="339033"/>
                    </a:cubicBezTo>
                    <a:cubicBezTo>
                      <a:pt x="409845" y="339033"/>
                      <a:pt x="408284" y="339554"/>
                      <a:pt x="409325" y="340595"/>
                    </a:cubicBezTo>
                    <a:cubicBezTo>
                      <a:pt x="410366" y="341635"/>
                      <a:pt x="409845" y="342155"/>
                      <a:pt x="409325" y="341635"/>
                    </a:cubicBezTo>
                    <a:cubicBezTo>
                      <a:pt x="408805" y="341115"/>
                      <a:pt x="407244" y="341115"/>
                      <a:pt x="408805" y="342676"/>
                    </a:cubicBezTo>
                    <a:cubicBezTo>
                      <a:pt x="410886" y="344237"/>
                      <a:pt x="409845" y="344757"/>
                      <a:pt x="411927" y="344757"/>
                    </a:cubicBezTo>
                    <a:cubicBezTo>
                      <a:pt x="414529" y="344757"/>
                      <a:pt x="415569" y="344757"/>
                      <a:pt x="416610" y="344237"/>
                    </a:cubicBezTo>
                    <a:cubicBezTo>
                      <a:pt x="417130" y="343717"/>
                      <a:pt x="418691" y="344237"/>
                      <a:pt x="416090" y="345278"/>
                    </a:cubicBezTo>
                    <a:cubicBezTo>
                      <a:pt x="413488" y="346839"/>
                      <a:pt x="412967" y="346318"/>
                      <a:pt x="412447" y="346839"/>
                    </a:cubicBezTo>
                    <a:cubicBezTo>
                      <a:pt x="412447" y="347359"/>
                      <a:pt x="409845" y="346839"/>
                      <a:pt x="409845" y="347359"/>
                    </a:cubicBezTo>
                    <a:cubicBezTo>
                      <a:pt x="409845" y="347879"/>
                      <a:pt x="410366" y="348400"/>
                      <a:pt x="412447" y="347879"/>
                    </a:cubicBezTo>
                    <a:cubicBezTo>
                      <a:pt x="414529" y="347359"/>
                      <a:pt x="415049" y="346839"/>
                      <a:pt x="416610" y="346839"/>
                    </a:cubicBezTo>
                    <a:cubicBezTo>
                      <a:pt x="418171" y="346839"/>
                      <a:pt x="420252" y="346839"/>
                      <a:pt x="420773" y="346318"/>
                    </a:cubicBezTo>
                    <a:cubicBezTo>
                      <a:pt x="421293" y="345798"/>
                      <a:pt x="421813" y="346318"/>
                      <a:pt x="420252" y="347359"/>
                    </a:cubicBezTo>
                    <a:cubicBezTo>
                      <a:pt x="418691" y="348400"/>
                      <a:pt x="417130" y="349961"/>
                      <a:pt x="419732" y="349440"/>
                    </a:cubicBezTo>
                    <a:cubicBezTo>
                      <a:pt x="422334" y="348400"/>
                      <a:pt x="424415" y="347879"/>
                      <a:pt x="425976" y="348400"/>
                    </a:cubicBezTo>
                    <a:cubicBezTo>
                      <a:pt x="428058" y="348920"/>
                      <a:pt x="429619" y="348920"/>
                      <a:pt x="429098" y="349961"/>
                    </a:cubicBezTo>
                    <a:cubicBezTo>
                      <a:pt x="428578" y="351001"/>
                      <a:pt x="426497" y="353083"/>
                      <a:pt x="424415" y="354124"/>
                    </a:cubicBezTo>
                    <a:cubicBezTo>
                      <a:pt x="422854" y="355164"/>
                      <a:pt x="424415" y="354644"/>
                      <a:pt x="425976" y="354644"/>
                    </a:cubicBezTo>
                    <a:cubicBezTo>
                      <a:pt x="427537" y="354644"/>
                      <a:pt x="437944" y="355164"/>
                      <a:pt x="438465" y="355164"/>
                    </a:cubicBezTo>
                    <a:cubicBezTo>
                      <a:pt x="438985" y="355164"/>
                      <a:pt x="440546" y="354124"/>
                      <a:pt x="442107" y="352562"/>
                    </a:cubicBezTo>
                    <a:cubicBezTo>
                      <a:pt x="443668" y="351001"/>
                      <a:pt x="444709" y="349961"/>
                      <a:pt x="446270" y="348400"/>
                    </a:cubicBezTo>
                    <a:cubicBezTo>
                      <a:pt x="447831" y="346839"/>
                      <a:pt x="447831" y="347359"/>
                      <a:pt x="446790" y="348920"/>
                    </a:cubicBezTo>
                    <a:cubicBezTo>
                      <a:pt x="445749" y="349961"/>
                      <a:pt x="444188" y="353603"/>
                      <a:pt x="444188" y="354644"/>
                    </a:cubicBezTo>
                    <a:cubicBezTo>
                      <a:pt x="444188" y="355685"/>
                      <a:pt x="444709" y="356725"/>
                      <a:pt x="443668" y="356725"/>
                    </a:cubicBezTo>
                    <a:cubicBezTo>
                      <a:pt x="443148" y="356725"/>
                      <a:pt x="443148" y="357246"/>
                      <a:pt x="443148" y="357766"/>
                    </a:cubicBezTo>
                    <a:cubicBezTo>
                      <a:pt x="443148" y="358286"/>
                      <a:pt x="442107" y="359327"/>
                      <a:pt x="444188" y="359847"/>
                    </a:cubicBezTo>
                    <a:cubicBezTo>
                      <a:pt x="446270" y="360368"/>
                      <a:pt x="456677" y="364530"/>
                      <a:pt x="457717" y="365051"/>
                    </a:cubicBezTo>
                    <a:cubicBezTo>
                      <a:pt x="459278" y="365571"/>
                      <a:pt x="460319" y="366092"/>
                      <a:pt x="461360" y="366092"/>
                    </a:cubicBezTo>
                    <a:cubicBezTo>
                      <a:pt x="462400" y="366092"/>
                      <a:pt x="483214" y="364530"/>
                      <a:pt x="485816" y="365051"/>
                    </a:cubicBezTo>
                    <a:cubicBezTo>
                      <a:pt x="488418" y="365051"/>
                      <a:pt x="501426" y="367132"/>
                      <a:pt x="503508" y="368173"/>
                    </a:cubicBezTo>
                    <a:cubicBezTo>
                      <a:pt x="505589" y="369734"/>
                      <a:pt x="507671" y="368173"/>
                      <a:pt x="509232" y="367653"/>
                    </a:cubicBezTo>
                    <a:cubicBezTo>
                      <a:pt x="510793" y="367132"/>
                      <a:pt x="510793" y="366612"/>
                      <a:pt x="510272" y="365571"/>
                    </a:cubicBezTo>
                    <a:cubicBezTo>
                      <a:pt x="509232" y="364530"/>
                      <a:pt x="508711" y="364010"/>
                      <a:pt x="510272" y="364010"/>
                    </a:cubicBezTo>
                    <a:cubicBezTo>
                      <a:pt x="511833" y="364010"/>
                      <a:pt x="512354" y="365051"/>
                      <a:pt x="512874" y="367653"/>
                    </a:cubicBezTo>
                    <a:cubicBezTo>
                      <a:pt x="513394" y="369734"/>
                      <a:pt x="512354" y="370775"/>
                      <a:pt x="511313" y="370775"/>
                    </a:cubicBezTo>
                    <a:cubicBezTo>
                      <a:pt x="510272" y="370775"/>
                      <a:pt x="508711" y="370775"/>
                      <a:pt x="511833" y="371815"/>
                    </a:cubicBezTo>
                    <a:cubicBezTo>
                      <a:pt x="514956" y="372856"/>
                      <a:pt x="525362" y="377019"/>
                      <a:pt x="530566" y="376498"/>
                    </a:cubicBezTo>
                    <a:cubicBezTo>
                      <a:pt x="535769" y="375458"/>
                      <a:pt x="542534" y="371815"/>
                      <a:pt x="544095" y="370254"/>
                    </a:cubicBezTo>
                    <a:cubicBezTo>
                      <a:pt x="545656" y="369214"/>
                      <a:pt x="545656" y="368693"/>
                      <a:pt x="546176" y="367653"/>
                    </a:cubicBezTo>
                    <a:cubicBezTo>
                      <a:pt x="546697" y="366612"/>
                      <a:pt x="546697" y="365571"/>
                      <a:pt x="548778" y="367132"/>
                    </a:cubicBezTo>
                    <a:cubicBezTo>
                      <a:pt x="551380" y="368173"/>
                      <a:pt x="555543" y="371295"/>
                      <a:pt x="556583" y="371815"/>
                    </a:cubicBezTo>
                    <a:cubicBezTo>
                      <a:pt x="557624" y="372336"/>
                      <a:pt x="558665" y="373376"/>
                      <a:pt x="556063" y="372336"/>
                    </a:cubicBezTo>
                    <a:cubicBezTo>
                      <a:pt x="553461" y="371295"/>
                      <a:pt x="550859" y="371295"/>
                      <a:pt x="551380" y="373897"/>
                    </a:cubicBezTo>
                    <a:cubicBezTo>
                      <a:pt x="551900" y="376498"/>
                      <a:pt x="551380" y="380661"/>
                      <a:pt x="550859" y="379621"/>
                    </a:cubicBezTo>
                    <a:cubicBezTo>
                      <a:pt x="550339" y="378580"/>
                      <a:pt x="550859" y="375978"/>
                      <a:pt x="550859" y="373897"/>
                    </a:cubicBezTo>
                    <a:cubicBezTo>
                      <a:pt x="550859" y="371815"/>
                      <a:pt x="549819" y="368173"/>
                      <a:pt x="547737" y="368693"/>
                    </a:cubicBezTo>
                    <a:cubicBezTo>
                      <a:pt x="545656" y="368693"/>
                      <a:pt x="544095" y="370775"/>
                      <a:pt x="545656" y="373376"/>
                    </a:cubicBezTo>
                    <a:cubicBezTo>
                      <a:pt x="547217" y="375978"/>
                      <a:pt x="547217" y="377539"/>
                      <a:pt x="544615" y="379621"/>
                    </a:cubicBezTo>
                    <a:cubicBezTo>
                      <a:pt x="542014" y="381702"/>
                      <a:pt x="537851" y="380661"/>
                      <a:pt x="541493" y="381702"/>
                    </a:cubicBezTo>
                    <a:cubicBezTo>
                      <a:pt x="545656" y="382743"/>
                      <a:pt x="552941" y="387426"/>
                      <a:pt x="556063" y="388987"/>
                    </a:cubicBezTo>
                    <a:cubicBezTo>
                      <a:pt x="559185" y="390548"/>
                      <a:pt x="562307" y="392109"/>
                      <a:pt x="564389" y="391588"/>
                    </a:cubicBezTo>
                    <a:cubicBezTo>
                      <a:pt x="566470" y="391068"/>
                      <a:pt x="567511" y="391068"/>
                      <a:pt x="566470" y="392109"/>
                    </a:cubicBezTo>
                    <a:cubicBezTo>
                      <a:pt x="565429" y="393150"/>
                      <a:pt x="563868" y="392109"/>
                      <a:pt x="565429" y="393670"/>
                    </a:cubicBezTo>
                    <a:cubicBezTo>
                      <a:pt x="566990" y="395231"/>
                      <a:pt x="599772" y="417606"/>
                      <a:pt x="599772" y="417606"/>
                    </a:cubicBezTo>
                    <a:cubicBezTo>
                      <a:pt x="599772" y="417606"/>
                      <a:pt x="601333" y="419167"/>
                      <a:pt x="601854" y="417086"/>
                    </a:cubicBezTo>
                    <a:cubicBezTo>
                      <a:pt x="602374" y="415004"/>
                      <a:pt x="601854" y="415004"/>
                      <a:pt x="603935" y="415524"/>
                    </a:cubicBezTo>
                    <a:cubicBezTo>
                      <a:pt x="606016" y="416045"/>
                      <a:pt x="608618" y="417086"/>
                      <a:pt x="606016" y="413963"/>
                    </a:cubicBezTo>
                    <a:cubicBezTo>
                      <a:pt x="602894" y="410841"/>
                      <a:pt x="605496" y="412402"/>
                      <a:pt x="607057" y="413443"/>
                    </a:cubicBezTo>
                    <a:cubicBezTo>
                      <a:pt x="609138" y="414484"/>
                      <a:pt x="612781" y="415524"/>
                      <a:pt x="613301" y="414484"/>
                    </a:cubicBezTo>
                    <a:cubicBezTo>
                      <a:pt x="613822" y="413443"/>
                      <a:pt x="614862" y="410841"/>
                      <a:pt x="611220" y="408240"/>
                    </a:cubicBezTo>
                    <a:cubicBezTo>
                      <a:pt x="611220" y="408240"/>
                      <a:pt x="611740" y="406158"/>
                      <a:pt x="609138" y="407199"/>
                    </a:cubicBezTo>
                    <a:cubicBezTo>
                      <a:pt x="606537" y="408240"/>
                      <a:pt x="605496" y="408760"/>
                      <a:pt x="607577" y="406679"/>
                    </a:cubicBezTo>
                    <a:cubicBezTo>
                      <a:pt x="609138" y="404597"/>
                      <a:pt x="607057" y="404077"/>
                      <a:pt x="604455" y="403036"/>
                    </a:cubicBezTo>
                    <a:cubicBezTo>
                      <a:pt x="601854" y="401995"/>
                      <a:pt x="602894" y="401475"/>
                      <a:pt x="604976" y="402516"/>
                    </a:cubicBezTo>
                    <a:cubicBezTo>
                      <a:pt x="607057" y="403556"/>
                      <a:pt x="605496" y="401995"/>
                      <a:pt x="601854" y="400955"/>
                    </a:cubicBezTo>
                    <a:cubicBezTo>
                      <a:pt x="598211" y="399914"/>
                      <a:pt x="597170" y="399914"/>
                      <a:pt x="595609" y="400434"/>
                    </a:cubicBezTo>
                    <a:cubicBezTo>
                      <a:pt x="594048" y="400955"/>
                      <a:pt x="592487" y="401475"/>
                      <a:pt x="595089" y="399914"/>
                    </a:cubicBezTo>
                    <a:cubicBezTo>
                      <a:pt x="597170" y="397833"/>
                      <a:pt x="596650" y="397833"/>
                      <a:pt x="595609" y="396792"/>
                    </a:cubicBezTo>
                    <a:cubicBezTo>
                      <a:pt x="594569" y="395751"/>
                      <a:pt x="595609" y="394711"/>
                      <a:pt x="598731" y="396792"/>
                    </a:cubicBezTo>
                    <a:cubicBezTo>
                      <a:pt x="601854" y="398873"/>
                      <a:pt x="602894" y="399394"/>
                      <a:pt x="602374" y="397833"/>
                    </a:cubicBezTo>
                    <a:cubicBezTo>
                      <a:pt x="601854" y="396272"/>
                      <a:pt x="604455" y="396792"/>
                      <a:pt x="604976" y="398873"/>
                    </a:cubicBezTo>
                    <a:cubicBezTo>
                      <a:pt x="605496" y="401475"/>
                      <a:pt x="606016" y="402516"/>
                      <a:pt x="609138" y="402516"/>
                    </a:cubicBezTo>
                    <a:cubicBezTo>
                      <a:pt x="612260" y="402516"/>
                      <a:pt x="613822" y="402516"/>
                      <a:pt x="612781" y="399914"/>
                    </a:cubicBezTo>
                    <a:cubicBezTo>
                      <a:pt x="611740" y="396792"/>
                      <a:pt x="612781" y="396272"/>
                      <a:pt x="613822" y="398353"/>
                    </a:cubicBezTo>
                    <a:cubicBezTo>
                      <a:pt x="614862" y="400955"/>
                      <a:pt x="614862" y="400434"/>
                      <a:pt x="616423" y="399914"/>
                    </a:cubicBezTo>
                    <a:cubicBezTo>
                      <a:pt x="617984" y="399394"/>
                      <a:pt x="617984" y="400434"/>
                      <a:pt x="615383" y="401475"/>
                    </a:cubicBezTo>
                    <a:cubicBezTo>
                      <a:pt x="612781" y="402516"/>
                      <a:pt x="614342" y="402516"/>
                      <a:pt x="614862" y="404077"/>
                    </a:cubicBezTo>
                    <a:cubicBezTo>
                      <a:pt x="615383" y="405118"/>
                      <a:pt x="617984" y="409801"/>
                      <a:pt x="617464" y="410841"/>
                    </a:cubicBezTo>
                    <a:cubicBezTo>
                      <a:pt x="616944" y="412402"/>
                      <a:pt x="615903" y="410841"/>
                      <a:pt x="616423" y="412402"/>
                    </a:cubicBezTo>
                    <a:cubicBezTo>
                      <a:pt x="616944" y="413443"/>
                      <a:pt x="615903" y="414484"/>
                      <a:pt x="619545" y="414484"/>
                    </a:cubicBezTo>
                    <a:cubicBezTo>
                      <a:pt x="623188" y="413963"/>
                      <a:pt x="622667" y="413443"/>
                      <a:pt x="624228" y="414484"/>
                    </a:cubicBezTo>
                    <a:cubicBezTo>
                      <a:pt x="625269" y="415524"/>
                      <a:pt x="625790" y="415004"/>
                      <a:pt x="625269" y="413443"/>
                    </a:cubicBezTo>
                    <a:cubicBezTo>
                      <a:pt x="624749" y="411882"/>
                      <a:pt x="625790" y="411362"/>
                      <a:pt x="626310" y="414484"/>
                    </a:cubicBezTo>
                    <a:cubicBezTo>
                      <a:pt x="626830" y="417606"/>
                      <a:pt x="628391" y="418126"/>
                      <a:pt x="629952" y="418126"/>
                    </a:cubicBezTo>
                    <a:cubicBezTo>
                      <a:pt x="631513" y="418647"/>
                      <a:pt x="634635" y="417086"/>
                      <a:pt x="632554" y="412402"/>
                    </a:cubicBezTo>
                    <a:cubicBezTo>
                      <a:pt x="629952" y="407719"/>
                      <a:pt x="629952" y="407719"/>
                      <a:pt x="630473" y="407719"/>
                    </a:cubicBezTo>
                    <a:cubicBezTo>
                      <a:pt x="631513" y="407719"/>
                      <a:pt x="632034" y="407719"/>
                      <a:pt x="630473" y="405118"/>
                    </a:cubicBezTo>
                    <a:cubicBezTo>
                      <a:pt x="629432" y="402516"/>
                      <a:pt x="626310" y="399914"/>
                      <a:pt x="626310" y="397312"/>
                    </a:cubicBezTo>
                    <a:cubicBezTo>
                      <a:pt x="626830" y="394711"/>
                      <a:pt x="626310" y="394190"/>
                      <a:pt x="625269" y="392629"/>
                    </a:cubicBezTo>
                    <a:cubicBezTo>
                      <a:pt x="624749" y="391068"/>
                      <a:pt x="623188" y="390028"/>
                      <a:pt x="625269" y="390548"/>
                    </a:cubicBezTo>
                    <a:cubicBezTo>
                      <a:pt x="627871" y="391588"/>
                      <a:pt x="626310" y="390028"/>
                      <a:pt x="625269" y="388987"/>
                    </a:cubicBezTo>
                    <a:cubicBezTo>
                      <a:pt x="624228" y="387946"/>
                      <a:pt x="623708" y="387426"/>
                      <a:pt x="625269" y="387946"/>
                    </a:cubicBezTo>
                    <a:cubicBezTo>
                      <a:pt x="626830" y="387946"/>
                      <a:pt x="626310" y="382743"/>
                      <a:pt x="626830" y="388466"/>
                    </a:cubicBezTo>
                    <a:cubicBezTo>
                      <a:pt x="626830" y="388466"/>
                      <a:pt x="626830" y="390028"/>
                      <a:pt x="627871" y="391588"/>
                    </a:cubicBezTo>
                    <a:cubicBezTo>
                      <a:pt x="628912" y="393150"/>
                      <a:pt x="629432" y="395751"/>
                      <a:pt x="629952" y="397312"/>
                    </a:cubicBezTo>
                    <a:cubicBezTo>
                      <a:pt x="629952" y="398873"/>
                      <a:pt x="630473" y="401475"/>
                      <a:pt x="631513" y="402516"/>
                    </a:cubicBezTo>
                    <a:cubicBezTo>
                      <a:pt x="632554" y="403556"/>
                      <a:pt x="632554" y="403556"/>
                      <a:pt x="633595" y="403036"/>
                    </a:cubicBezTo>
                    <a:cubicBezTo>
                      <a:pt x="634635" y="402516"/>
                      <a:pt x="635156" y="404077"/>
                      <a:pt x="635156" y="405118"/>
                    </a:cubicBezTo>
                    <a:cubicBezTo>
                      <a:pt x="635156" y="406158"/>
                      <a:pt x="633074" y="405638"/>
                      <a:pt x="633595" y="407199"/>
                    </a:cubicBezTo>
                    <a:cubicBezTo>
                      <a:pt x="634115" y="408760"/>
                      <a:pt x="635676" y="409280"/>
                      <a:pt x="636717" y="411362"/>
                    </a:cubicBezTo>
                    <a:cubicBezTo>
                      <a:pt x="637237" y="412923"/>
                      <a:pt x="639839" y="416045"/>
                      <a:pt x="642441" y="417086"/>
                    </a:cubicBezTo>
                    <a:cubicBezTo>
                      <a:pt x="645042" y="418126"/>
                      <a:pt x="650246" y="420208"/>
                      <a:pt x="650246" y="418126"/>
                    </a:cubicBezTo>
                    <a:cubicBezTo>
                      <a:pt x="650246" y="416045"/>
                      <a:pt x="648685" y="416045"/>
                      <a:pt x="649725" y="415524"/>
                    </a:cubicBezTo>
                    <a:cubicBezTo>
                      <a:pt x="650766" y="415524"/>
                      <a:pt x="650766" y="415004"/>
                      <a:pt x="651287" y="413443"/>
                    </a:cubicBezTo>
                    <a:cubicBezTo>
                      <a:pt x="651807" y="411882"/>
                      <a:pt x="653368" y="410321"/>
                      <a:pt x="654409" y="410321"/>
                    </a:cubicBezTo>
                    <a:cubicBezTo>
                      <a:pt x="655449" y="410321"/>
                      <a:pt x="656490" y="409801"/>
                      <a:pt x="654409" y="411362"/>
                    </a:cubicBezTo>
                    <a:cubicBezTo>
                      <a:pt x="652327" y="412923"/>
                      <a:pt x="652327" y="412923"/>
                      <a:pt x="652327" y="414484"/>
                    </a:cubicBezTo>
                    <a:cubicBezTo>
                      <a:pt x="652327" y="416045"/>
                      <a:pt x="652327" y="416565"/>
                      <a:pt x="651807" y="417086"/>
                    </a:cubicBezTo>
                    <a:cubicBezTo>
                      <a:pt x="651287" y="417606"/>
                      <a:pt x="651287" y="418647"/>
                      <a:pt x="651287" y="419687"/>
                    </a:cubicBezTo>
                    <a:cubicBezTo>
                      <a:pt x="651287" y="420728"/>
                      <a:pt x="650766" y="423330"/>
                      <a:pt x="652848" y="423850"/>
                    </a:cubicBezTo>
                    <a:cubicBezTo>
                      <a:pt x="654929" y="424370"/>
                      <a:pt x="654929" y="424370"/>
                      <a:pt x="655970" y="422809"/>
                    </a:cubicBezTo>
                    <a:cubicBezTo>
                      <a:pt x="657010" y="421248"/>
                      <a:pt x="659092" y="419167"/>
                      <a:pt x="657531" y="422289"/>
                    </a:cubicBezTo>
                    <a:cubicBezTo>
                      <a:pt x="655970" y="425411"/>
                      <a:pt x="661173" y="425931"/>
                      <a:pt x="657010" y="425931"/>
                    </a:cubicBezTo>
                    <a:cubicBezTo>
                      <a:pt x="652848" y="425931"/>
                      <a:pt x="654929" y="425411"/>
                      <a:pt x="655449" y="426972"/>
                    </a:cubicBezTo>
                    <a:cubicBezTo>
                      <a:pt x="655970" y="428533"/>
                      <a:pt x="657531" y="430094"/>
                      <a:pt x="658571" y="429054"/>
                    </a:cubicBezTo>
                    <a:cubicBezTo>
                      <a:pt x="659612" y="428013"/>
                      <a:pt x="661173" y="426452"/>
                      <a:pt x="663775" y="426972"/>
                    </a:cubicBezTo>
                    <a:cubicBezTo>
                      <a:pt x="665856" y="427492"/>
                      <a:pt x="665336" y="428013"/>
                      <a:pt x="662734" y="427492"/>
                    </a:cubicBezTo>
                    <a:cubicBezTo>
                      <a:pt x="660653" y="427492"/>
                      <a:pt x="659612" y="429574"/>
                      <a:pt x="661693" y="431655"/>
                    </a:cubicBezTo>
                    <a:cubicBezTo>
                      <a:pt x="663775" y="433737"/>
                      <a:pt x="665856" y="436338"/>
                      <a:pt x="663255" y="434257"/>
                    </a:cubicBezTo>
                    <a:cubicBezTo>
                      <a:pt x="660653" y="432176"/>
                      <a:pt x="658571" y="433216"/>
                      <a:pt x="658571" y="434777"/>
                    </a:cubicBezTo>
                    <a:cubicBezTo>
                      <a:pt x="658571" y="436338"/>
                      <a:pt x="660132" y="435818"/>
                      <a:pt x="662214" y="435818"/>
                    </a:cubicBezTo>
                    <a:cubicBezTo>
                      <a:pt x="664295" y="435818"/>
                      <a:pt x="665336" y="435818"/>
                      <a:pt x="663255" y="436859"/>
                    </a:cubicBezTo>
                    <a:cubicBezTo>
                      <a:pt x="661173" y="437899"/>
                      <a:pt x="661173" y="442583"/>
                      <a:pt x="666377" y="443103"/>
                    </a:cubicBezTo>
                    <a:cubicBezTo>
                      <a:pt x="672100" y="443623"/>
                      <a:pt x="668978" y="444144"/>
                      <a:pt x="666377" y="444144"/>
                    </a:cubicBezTo>
                    <a:cubicBezTo>
                      <a:pt x="664295" y="444144"/>
                      <a:pt x="662734" y="444144"/>
                      <a:pt x="662214" y="445184"/>
                    </a:cubicBezTo>
                    <a:cubicBezTo>
                      <a:pt x="661693" y="446225"/>
                      <a:pt x="659092" y="447266"/>
                      <a:pt x="662214" y="447266"/>
                    </a:cubicBezTo>
                    <a:cubicBezTo>
                      <a:pt x="665336" y="447266"/>
                      <a:pt x="668978" y="447786"/>
                      <a:pt x="670539" y="448827"/>
                    </a:cubicBezTo>
                    <a:cubicBezTo>
                      <a:pt x="672100" y="449867"/>
                      <a:pt x="674702" y="449347"/>
                      <a:pt x="675223" y="450908"/>
                    </a:cubicBezTo>
                    <a:cubicBezTo>
                      <a:pt x="675743" y="452469"/>
                      <a:pt x="675743" y="452989"/>
                      <a:pt x="674182" y="452989"/>
                    </a:cubicBezTo>
                    <a:cubicBezTo>
                      <a:pt x="672621" y="452989"/>
                      <a:pt x="673141" y="453510"/>
                      <a:pt x="674182" y="454551"/>
                    </a:cubicBezTo>
                    <a:cubicBezTo>
                      <a:pt x="675223" y="456112"/>
                      <a:pt x="677824" y="457673"/>
                      <a:pt x="679906" y="457673"/>
                    </a:cubicBezTo>
                    <a:cubicBezTo>
                      <a:pt x="681987" y="457673"/>
                      <a:pt x="683548" y="457673"/>
                      <a:pt x="681987" y="458713"/>
                    </a:cubicBezTo>
                    <a:cubicBezTo>
                      <a:pt x="679906" y="460274"/>
                      <a:pt x="682507" y="460795"/>
                      <a:pt x="680946" y="461315"/>
                    </a:cubicBezTo>
                    <a:cubicBezTo>
                      <a:pt x="678865" y="461835"/>
                      <a:pt x="680946" y="462876"/>
                      <a:pt x="682507" y="463396"/>
                    </a:cubicBezTo>
                    <a:cubicBezTo>
                      <a:pt x="682507" y="463396"/>
                      <a:pt x="686670" y="465998"/>
                      <a:pt x="687191" y="467559"/>
                    </a:cubicBezTo>
                    <a:cubicBezTo>
                      <a:pt x="687711" y="469120"/>
                      <a:pt x="688751" y="469641"/>
                      <a:pt x="690833" y="471202"/>
                    </a:cubicBezTo>
                    <a:cubicBezTo>
                      <a:pt x="692914" y="472763"/>
                      <a:pt x="694996" y="474844"/>
                      <a:pt x="693955" y="474844"/>
                    </a:cubicBezTo>
                    <a:cubicBezTo>
                      <a:pt x="692914" y="474844"/>
                      <a:pt x="691874" y="475885"/>
                      <a:pt x="692394" y="477966"/>
                    </a:cubicBezTo>
                    <a:cubicBezTo>
                      <a:pt x="692914" y="480048"/>
                      <a:pt x="692394" y="481088"/>
                      <a:pt x="691353" y="481088"/>
                    </a:cubicBezTo>
                    <a:cubicBezTo>
                      <a:pt x="690313" y="481609"/>
                      <a:pt x="689272" y="481609"/>
                      <a:pt x="689792" y="483690"/>
                    </a:cubicBezTo>
                    <a:cubicBezTo>
                      <a:pt x="690313" y="485771"/>
                      <a:pt x="689792" y="484731"/>
                      <a:pt x="689272" y="484731"/>
                    </a:cubicBezTo>
                    <a:cubicBezTo>
                      <a:pt x="688751" y="485251"/>
                      <a:pt x="687711" y="484731"/>
                      <a:pt x="687711" y="485771"/>
                    </a:cubicBezTo>
                    <a:cubicBezTo>
                      <a:pt x="687711" y="486812"/>
                      <a:pt x="687711" y="486812"/>
                      <a:pt x="687191" y="486292"/>
                    </a:cubicBezTo>
                    <a:cubicBezTo>
                      <a:pt x="686670" y="485771"/>
                      <a:pt x="685629" y="486292"/>
                      <a:pt x="686670" y="487853"/>
                    </a:cubicBezTo>
                    <a:cubicBezTo>
                      <a:pt x="687711" y="489414"/>
                      <a:pt x="691874" y="494097"/>
                      <a:pt x="691874" y="492016"/>
                    </a:cubicBezTo>
                    <a:cubicBezTo>
                      <a:pt x="691874" y="489414"/>
                      <a:pt x="690833" y="488373"/>
                      <a:pt x="692914" y="487853"/>
                    </a:cubicBezTo>
                    <a:cubicBezTo>
                      <a:pt x="694996" y="487332"/>
                      <a:pt x="697077" y="485251"/>
                      <a:pt x="694996" y="484210"/>
                    </a:cubicBezTo>
                    <a:cubicBezTo>
                      <a:pt x="693435" y="483170"/>
                      <a:pt x="692394" y="483170"/>
                      <a:pt x="695516" y="482129"/>
                    </a:cubicBezTo>
                    <a:cubicBezTo>
                      <a:pt x="698638" y="481088"/>
                      <a:pt x="705923" y="477966"/>
                      <a:pt x="706964" y="477446"/>
                    </a:cubicBezTo>
                    <a:cubicBezTo>
                      <a:pt x="708004" y="476925"/>
                      <a:pt x="710086" y="475885"/>
                      <a:pt x="708004" y="477966"/>
                    </a:cubicBezTo>
                    <a:cubicBezTo>
                      <a:pt x="705923" y="480048"/>
                      <a:pt x="706443" y="480568"/>
                      <a:pt x="707484" y="481609"/>
                    </a:cubicBezTo>
                    <a:cubicBezTo>
                      <a:pt x="708525" y="482649"/>
                      <a:pt x="713728" y="486812"/>
                      <a:pt x="712687" y="495658"/>
                    </a:cubicBezTo>
                    <a:cubicBezTo>
                      <a:pt x="712687" y="495658"/>
                      <a:pt x="712167" y="497219"/>
                      <a:pt x="715289" y="497739"/>
                    </a:cubicBezTo>
                    <a:cubicBezTo>
                      <a:pt x="718411" y="498260"/>
                      <a:pt x="717371" y="498780"/>
                      <a:pt x="713208" y="498260"/>
                    </a:cubicBezTo>
                    <a:cubicBezTo>
                      <a:pt x="709565" y="498260"/>
                      <a:pt x="709565" y="499821"/>
                      <a:pt x="709045" y="500341"/>
                    </a:cubicBezTo>
                    <a:cubicBezTo>
                      <a:pt x="708525" y="501382"/>
                      <a:pt x="707484" y="503463"/>
                      <a:pt x="710086" y="503463"/>
                    </a:cubicBezTo>
                    <a:cubicBezTo>
                      <a:pt x="712687" y="503463"/>
                      <a:pt x="713728" y="502943"/>
                      <a:pt x="712167" y="503984"/>
                    </a:cubicBezTo>
                    <a:cubicBezTo>
                      <a:pt x="710606" y="504504"/>
                      <a:pt x="709045" y="505024"/>
                      <a:pt x="710606" y="506585"/>
                    </a:cubicBezTo>
                    <a:cubicBezTo>
                      <a:pt x="711647" y="508146"/>
                      <a:pt x="711647" y="509187"/>
                      <a:pt x="711647" y="510228"/>
                    </a:cubicBezTo>
                    <a:cubicBezTo>
                      <a:pt x="711647" y="511268"/>
                      <a:pt x="713728" y="513350"/>
                      <a:pt x="716850" y="511789"/>
                    </a:cubicBezTo>
                    <a:cubicBezTo>
                      <a:pt x="719972" y="510228"/>
                      <a:pt x="722574" y="508146"/>
                      <a:pt x="723615" y="506585"/>
                    </a:cubicBezTo>
                    <a:cubicBezTo>
                      <a:pt x="724135" y="505024"/>
                      <a:pt x="726217" y="501382"/>
                      <a:pt x="727257" y="500341"/>
                    </a:cubicBezTo>
                    <a:cubicBezTo>
                      <a:pt x="727778" y="499300"/>
                      <a:pt x="729339" y="497739"/>
                      <a:pt x="727778" y="493577"/>
                    </a:cubicBezTo>
                    <a:cubicBezTo>
                      <a:pt x="725696" y="489934"/>
                      <a:pt x="726217" y="488373"/>
                      <a:pt x="726217" y="487332"/>
                    </a:cubicBezTo>
                    <a:cubicBezTo>
                      <a:pt x="726217" y="486812"/>
                      <a:pt x="726737" y="485771"/>
                      <a:pt x="726737" y="485771"/>
                    </a:cubicBezTo>
                    <a:cubicBezTo>
                      <a:pt x="732981" y="482649"/>
                      <a:pt x="734022" y="480048"/>
                      <a:pt x="734542" y="479527"/>
                    </a:cubicBezTo>
                    <a:close/>
                    <a:moveTo>
                      <a:pt x="610179" y="419167"/>
                    </a:moveTo>
                    <a:cubicBezTo>
                      <a:pt x="609138" y="420208"/>
                      <a:pt x="608098" y="422289"/>
                      <a:pt x="609138" y="423330"/>
                    </a:cubicBezTo>
                    <a:cubicBezTo>
                      <a:pt x="609138" y="423330"/>
                      <a:pt x="610699" y="425931"/>
                      <a:pt x="611740" y="423850"/>
                    </a:cubicBezTo>
                    <a:cubicBezTo>
                      <a:pt x="612260" y="421248"/>
                      <a:pt x="611740" y="418126"/>
                      <a:pt x="610179" y="419167"/>
                    </a:cubicBezTo>
                    <a:close/>
                    <a:moveTo>
                      <a:pt x="626310" y="435298"/>
                    </a:moveTo>
                    <a:cubicBezTo>
                      <a:pt x="628912" y="434777"/>
                      <a:pt x="628391" y="434777"/>
                      <a:pt x="625269" y="431135"/>
                    </a:cubicBezTo>
                    <a:cubicBezTo>
                      <a:pt x="622667" y="427492"/>
                      <a:pt x="624228" y="428533"/>
                      <a:pt x="626310" y="429574"/>
                    </a:cubicBezTo>
                    <a:cubicBezTo>
                      <a:pt x="628391" y="430615"/>
                      <a:pt x="636196" y="434777"/>
                      <a:pt x="639839" y="434777"/>
                    </a:cubicBezTo>
                    <a:cubicBezTo>
                      <a:pt x="643481" y="434777"/>
                      <a:pt x="641400" y="431655"/>
                      <a:pt x="640359" y="429574"/>
                    </a:cubicBezTo>
                    <a:cubicBezTo>
                      <a:pt x="639319" y="427492"/>
                      <a:pt x="637237" y="427492"/>
                      <a:pt x="634635" y="428533"/>
                    </a:cubicBezTo>
                    <a:cubicBezTo>
                      <a:pt x="632034" y="429574"/>
                      <a:pt x="632034" y="426972"/>
                      <a:pt x="628912" y="424891"/>
                    </a:cubicBezTo>
                    <a:cubicBezTo>
                      <a:pt x="625790" y="422809"/>
                      <a:pt x="624749" y="422289"/>
                      <a:pt x="625790" y="422809"/>
                    </a:cubicBezTo>
                    <a:cubicBezTo>
                      <a:pt x="626830" y="423330"/>
                      <a:pt x="635156" y="426452"/>
                      <a:pt x="637237" y="426972"/>
                    </a:cubicBezTo>
                    <a:cubicBezTo>
                      <a:pt x="639319" y="426972"/>
                      <a:pt x="639319" y="426452"/>
                      <a:pt x="637237" y="424891"/>
                    </a:cubicBezTo>
                    <a:cubicBezTo>
                      <a:pt x="635156" y="423850"/>
                      <a:pt x="636717" y="422289"/>
                      <a:pt x="638798" y="424370"/>
                    </a:cubicBezTo>
                    <a:cubicBezTo>
                      <a:pt x="640880" y="425931"/>
                      <a:pt x="639319" y="423330"/>
                      <a:pt x="639319" y="420728"/>
                    </a:cubicBezTo>
                    <a:cubicBezTo>
                      <a:pt x="639319" y="418647"/>
                      <a:pt x="636196" y="418647"/>
                      <a:pt x="634115" y="418126"/>
                    </a:cubicBezTo>
                    <a:cubicBezTo>
                      <a:pt x="632034" y="417606"/>
                      <a:pt x="630473" y="416565"/>
                      <a:pt x="628912" y="419167"/>
                    </a:cubicBezTo>
                    <a:cubicBezTo>
                      <a:pt x="627351" y="421769"/>
                      <a:pt x="627351" y="421769"/>
                      <a:pt x="624749" y="421769"/>
                    </a:cubicBezTo>
                    <a:cubicBezTo>
                      <a:pt x="622667" y="421248"/>
                      <a:pt x="624228" y="419687"/>
                      <a:pt x="626830" y="418647"/>
                    </a:cubicBezTo>
                    <a:cubicBezTo>
                      <a:pt x="629432" y="417606"/>
                      <a:pt x="627351" y="415004"/>
                      <a:pt x="625790" y="414484"/>
                    </a:cubicBezTo>
                    <a:cubicBezTo>
                      <a:pt x="624228" y="413963"/>
                      <a:pt x="622667" y="413443"/>
                      <a:pt x="621106" y="414484"/>
                    </a:cubicBezTo>
                    <a:cubicBezTo>
                      <a:pt x="619545" y="415524"/>
                      <a:pt x="620066" y="416565"/>
                      <a:pt x="617464" y="415524"/>
                    </a:cubicBezTo>
                    <a:cubicBezTo>
                      <a:pt x="615383" y="414484"/>
                      <a:pt x="615903" y="418647"/>
                      <a:pt x="613822" y="417086"/>
                    </a:cubicBezTo>
                    <a:cubicBezTo>
                      <a:pt x="612260" y="415524"/>
                      <a:pt x="612781" y="417606"/>
                      <a:pt x="611740" y="418126"/>
                    </a:cubicBezTo>
                    <a:cubicBezTo>
                      <a:pt x="610699" y="418647"/>
                      <a:pt x="608098" y="416565"/>
                      <a:pt x="612781" y="421248"/>
                    </a:cubicBezTo>
                    <a:cubicBezTo>
                      <a:pt x="617984" y="425931"/>
                      <a:pt x="615383" y="423850"/>
                      <a:pt x="613822" y="423330"/>
                    </a:cubicBezTo>
                    <a:cubicBezTo>
                      <a:pt x="612781" y="422289"/>
                      <a:pt x="612781" y="422289"/>
                      <a:pt x="611740" y="424891"/>
                    </a:cubicBezTo>
                    <a:cubicBezTo>
                      <a:pt x="610699" y="427492"/>
                      <a:pt x="612781" y="426972"/>
                      <a:pt x="612781" y="426972"/>
                    </a:cubicBezTo>
                    <a:cubicBezTo>
                      <a:pt x="615903" y="426972"/>
                      <a:pt x="617464" y="432176"/>
                      <a:pt x="619025" y="433737"/>
                    </a:cubicBezTo>
                    <a:cubicBezTo>
                      <a:pt x="620586" y="435298"/>
                      <a:pt x="623708" y="435818"/>
                      <a:pt x="626310" y="435298"/>
                    </a:cubicBezTo>
                    <a:close/>
                    <a:moveTo>
                      <a:pt x="655970" y="441542"/>
                    </a:moveTo>
                    <a:cubicBezTo>
                      <a:pt x="655449" y="440501"/>
                      <a:pt x="659092" y="440501"/>
                      <a:pt x="660653" y="438940"/>
                    </a:cubicBezTo>
                    <a:cubicBezTo>
                      <a:pt x="662214" y="437379"/>
                      <a:pt x="658051" y="431135"/>
                      <a:pt x="657010" y="430094"/>
                    </a:cubicBezTo>
                    <a:cubicBezTo>
                      <a:pt x="655970" y="429054"/>
                      <a:pt x="655449" y="426972"/>
                      <a:pt x="653368" y="425931"/>
                    </a:cubicBezTo>
                    <a:cubicBezTo>
                      <a:pt x="651807" y="424891"/>
                      <a:pt x="652848" y="423850"/>
                      <a:pt x="652848" y="422289"/>
                    </a:cubicBezTo>
                    <a:cubicBezTo>
                      <a:pt x="652848" y="420728"/>
                      <a:pt x="651807" y="419167"/>
                      <a:pt x="652848" y="419687"/>
                    </a:cubicBezTo>
                    <a:cubicBezTo>
                      <a:pt x="653888" y="420208"/>
                      <a:pt x="655449" y="424370"/>
                      <a:pt x="658051" y="428013"/>
                    </a:cubicBezTo>
                    <a:cubicBezTo>
                      <a:pt x="660653" y="431655"/>
                      <a:pt x="660653" y="431135"/>
                      <a:pt x="660132" y="429574"/>
                    </a:cubicBezTo>
                    <a:cubicBezTo>
                      <a:pt x="659612" y="428013"/>
                      <a:pt x="658051" y="424891"/>
                      <a:pt x="655449" y="419687"/>
                    </a:cubicBezTo>
                    <a:cubicBezTo>
                      <a:pt x="653368" y="414484"/>
                      <a:pt x="649725" y="416565"/>
                      <a:pt x="647124" y="416565"/>
                    </a:cubicBezTo>
                    <a:cubicBezTo>
                      <a:pt x="644002" y="416045"/>
                      <a:pt x="644522" y="415004"/>
                      <a:pt x="641920" y="412402"/>
                    </a:cubicBezTo>
                    <a:cubicBezTo>
                      <a:pt x="639839" y="409801"/>
                      <a:pt x="639839" y="411362"/>
                      <a:pt x="639839" y="412402"/>
                    </a:cubicBezTo>
                    <a:cubicBezTo>
                      <a:pt x="639839" y="413443"/>
                      <a:pt x="640359" y="413963"/>
                      <a:pt x="640359" y="415004"/>
                    </a:cubicBezTo>
                    <a:cubicBezTo>
                      <a:pt x="640359" y="416045"/>
                      <a:pt x="640880" y="416565"/>
                      <a:pt x="642441" y="416045"/>
                    </a:cubicBezTo>
                    <a:cubicBezTo>
                      <a:pt x="644002" y="415524"/>
                      <a:pt x="642961" y="417086"/>
                      <a:pt x="642961" y="417086"/>
                    </a:cubicBezTo>
                    <a:cubicBezTo>
                      <a:pt x="641920" y="418126"/>
                      <a:pt x="642441" y="420728"/>
                      <a:pt x="642961" y="422289"/>
                    </a:cubicBezTo>
                    <a:cubicBezTo>
                      <a:pt x="643481" y="423850"/>
                      <a:pt x="645042" y="429054"/>
                      <a:pt x="645563" y="432176"/>
                    </a:cubicBezTo>
                    <a:cubicBezTo>
                      <a:pt x="646083" y="435298"/>
                      <a:pt x="647644" y="434257"/>
                      <a:pt x="648685" y="433737"/>
                    </a:cubicBezTo>
                    <a:cubicBezTo>
                      <a:pt x="649725" y="433216"/>
                      <a:pt x="650246" y="433216"/>
                      <a:pt x="650766" y="435298"/>
                    </a:cubicBezTo>
                    <a:cubicBezTo>
                      <a:pt x="651287" y="437379"/>
                      <a:pt x="651287" y="438420"/>
                      <a:pt x="649725" y="438420"/>
                    </a:cubicBezTo>
                    <a:cubicBezTo>
                      <a:pt x="648685" y="438420"/>
                      <a:pt x="647124" y="441542"/>
                      <a:pt x="646083" y="445184"/>
                    </a:cubicBezTo>
                    <a:cubicBezTo>
                      <a:pt x="645563" y="448827"/>
                      <a:pt x="646603" y="447266"/>
                      <a:pt x="648164" y="446225"/>
                    </a:cubicBezTo>
                    <a:cubicBezTo>
                      <a:pt x="649725" y="445184"/>
                      <a:pt x="652327" y="443623"/>
                      <a:pt x="653368" y="443103"/>
                    </a:cubicBezTo>
                    <a:cubicBezTo>
                      <a:pt x="655449" y="443103"/>
                      <a:pt x="656490" y="442583"/>
                      <a:pt x="655970" y="441542"/>
                    </a:cubicBezTo>
                    <a:close/>
                    <a:moveTo>
                      <a:pt x="623708" y="439981"/>
                    </a:moveTo>
                    <a:cubicBezTo>
                      <a:pt x="621106" y="439460"/>
                      <a:pt x="622667" y="441542"/>
                      <a:pt x="623708" y="443103"/>
                    </a:cubicBezTo>
                    <a:cubicBezTo>
                      <a:pt x="624749" y="444664"/>
                      <a:pt x="624228" y="445184"/>
                      <a:pt x="623188" y="448306"/>
                    </a:cubicBezTo>
                    <a:cubicBezTo>
                      <a:pt x="622147" y="451428"/>
                      <a:pt x="624749" y="449867"/>
                      <a:pt x="626830" y="448306"/>
                    </a:cubicBezTo>
                    <a:cubicBezTo>
                      <a:pt x="628912" y="446745"/>
                      <a:pt x="627351" y="443623"/>
                      <a:pt x="626310" y="442062"/>
                    </a:cubicBezTo>
                    <a:cubicBezTo>
                      <a:pt x="625790" y="440501"/>
                      <a:pt x="623708" y="439981"/>
                      <a:pt x="623708" y="439981"/>
                    </a:cubicBezTo>
                    <a:close/>
                    <a:moveTo>
                      <a:pt x="639839" y="438940"/>
                    </a:moveTo>
                    <a:cubicBezTo>
                      <a:pt x="637758" y="434777"/>
                      <a:pt x="633595" y="436859"/>
                      <a:pt x="632554" y="436338"/>
                    </a:cubicBezTo>
                    <a:cubicBezTo>
                      <a:pt x="631513" y="436338"/>
                      <a:pt x="633595" y="434777"/>
                      <a:pt x="632034" y="434257"/>
                    </a:cubicBezTo>
                    <a:cubicBezTo>
                      <a:pt x="630473" y="433737"/>
                      <a:pt x="628912" y="435818"/>
                      <a:pt x="628391" y="437899"/>
                    </a:cubicBezTo>
                    <a:cubicBezTo>
                      <a:pt x="627871" y="439460"/>
                      <a:pt x="628912" y="439460"/>
                      <a:pt x="627351" y="438940"/>
                    </a:cubicBezTo>
                    <a:cubicBezTo>
                      <a:pt x="625790" y="438420"/>
                      <a:pt x="628912" y="442062"/>
                      <a:pt x="628912" y="442062"/>
                    </a:cubicBezTo>
                    <a:cubicBezTo>
                      <a:pt x="629432" y="442583"/>
                      <a:pt x="629952" y="442583"/>
                      <a:pt x="630993" y="442583"/>
                    </a:cubicBezTo>
                    <a:cubicBezTo>
                      <a:pt x="632034" y="442583"/>
                      <a:pt x="632554" y="442583"/>
                      <a:pt x="631513" y="444144"/>
                    </a:cubicBezTo>
                    <a:cubicBezTo>
                      <a:pt x="630473" y="445705"/>
                      <a:pt x="632034" y="446745"/>
                      <a:pt x="633074" y="448306"/>
                    </a:cubicBezTo>
                    <a:cubicBezTo>
                      <a:pt x="634115" y="449347"/>
                      <a:pt x="635156" y="449347"/>
                      <a:pt x="633595" y="449867"/>
                    </a:cubicBezTo>
                    <a:cubicBezTo>
                      <a:pt x="632034" y="450388"/>
                      <a:pt x="632554" y="450908"/>
                      <a:pt x="632034" y="452989"/>
                    </a:cubicBezTo>
                    <a:cubicBezTo>
                      <a:pt x="631513" y="455071"/>
                      <a:pt x="633074" y="456112"/>
                      <a:pt x="635156" y="455071"/>
                    </a:cubicBezTo>
                    <a:cubicBezTo>
                      <a:pt x="637237" y="454030"/>
                      <a:pt x="636196" y="455071"/>
                      <a:pt x="635156" y="456112"/>
                    </a:cubicBezTo>
                    <a:cubicBezTo>
                      <a:pt x="634115" y="457673"/>
                      <a:pt x="635676" y="458193"/>
                      <a:pt x="636717" y="457152"/>
                    </a:cubicBezTo>
                    <a:cubicBezTo>
                      <a:pt x="637758" y="456632"/>
                      <a:pt x="637758" y="457152"/>
                      <a:pt x="637237" y="458713"/>
                    </a:cubicBezTo>
                    <a:cubicBezTo>
                      <a:pt x="636717" y="460274"/>
                      <a:pt x="638798" y="459754"/>
                      <a:pt x="639839" y="458713"/>
                    </a:cubicBezTo>
                    <a:cubicBezTo>
                      <a:pt x="640880" y="457673"/>
                      <a:pt x="640880" y="458193"/>
                      <a:pt x="640880" y="460274"/>
                    </a:cubicBezTo>
                    <a:cubicBezTo>
                      <a:pt x="640359" y="462876"/>
                      <a:pt x="642441" y="466519"/>
                      <a:pt x="645042" y="469641"/>
                    </a:cubicBezTo>
                    <a:cubicBezTo>
                      <a:pt x="647124" y="473283"/>
                      <a:pt x="646083" y="465998"/>
                      <a:pt x="646083" y="465998"/>
                    </a:cubicBezTo>
                    <a:cubicBezTo>
                      <a:pt x="646603" y="450908"/>
                      <a:pt x="641920" y="443103"/>
                      <a:pt x="639839" y="438940"/>
                    </a:cubicBezTo>
                    <a:close/>
                    <a:moveTo>
                      <a:pt x="662734" y="459234"/>
                    </a:moveTo>
                    <a:cubicBezTo>
                      <a:pt x="664295" y="458713"/>
                      <a:pt x="662734" y="455071"/>
                      <a:pt x="661693" y="454551"/>
                    </a:cubicBezTo>
                    <a:cubicBezTo>
                      <a:pt x="660653" y="454030"/>
                      <a:pt x="661173" y="455591"/>
                      <a:pt x="660653" y="456112"/>
                    </a:cubicBezTo>
                    <a:cubicBezTo>
                      <a:pt x="659612" y="457152"/>
                      <a:pt x="658571" y="452469"/>
                      <a:pt x="656490" y="451428"/>
                    </a:cubicBezTo>
                    <a:cubicBezTo>
                      <a:pt x="654929" y="450388"/>
                      <a:pt x="653888" y="450388"/>
                      <a:pt x="654929" y="451428"/>
                    </a:cubicBezTo>
                    <a:cubicBezTo>
                      <a:pt x="655970" y="452469"/>
                      <a:pt x="654929" y="452469"/>
                      <a:pt x="652848" y="451428"/>
                    </a:cubicBezTo>
                    <a:cubicBezTo>
                      <a:pt x="650766" y="450908"/>
                      <a:pt x="650766" y="452469"/>
                      <a:pt x="650766" y="455071"/>
                    </a:cubicBezTo>
                    <a:cubicBezTo>
                      <a:pt x="650246" y="457673"/>
                      <a:pt x="652848" y="457152"/>
                      <a:pt x="652848" y="457152"/>
                    </a:cubicBezTo>
                    <a:cubicBezTo>
                      <a:pt x="653888" y="457152"/>
                      <a:pt x="655449" y="457673"/>
                      <a:pt x="653888" y="458193"/>
                    </a:cubicBezTo>
                    <a:cubicBezTo>
                      <a:pt x="652327" y="458713"/>
                      <a:pt x="655970" y="459234"/>
                      <a:pt x="654929" y="459234"/>
                    </a:cubicBezTo>
                    <a:cubicBezTo>
                      <a:pt x="653888" y="459234"/>
                      <a:pt x="652848" y="460795"/>
                      <a:pt x="654929" y="460274"/>
                    </a:cubicBezTo>
                    <a:cubicBezTo>
                      <a:pt x="656490" y="460274"/>
                      <a:pt x="657531" y="460274"/>
                      <a:pt x="658571" y="462356"/>
                    </a:cubicBezTo>
                    <a:cubicBezTo>
                      <a:pt x="659612" y="464437"/>
                      <a:pt x="658051" y="465478"/>
                      <a:pt x="657531" y="464437"/>
                    </a:cubicBezTo>
                    <a:cubicBezTo>
                      <a:pt x="657010" y="463396"/>
                      <a:pt x="655449" y="463396"/>
                      <a:pt x="654409" y="464957"/>
                    </a:cubicBezTo>
                    <a:cubicBezTo>
                      <a:pt x="653368" y="466519"/>
                      <a:pt x="653368" y="467559"/>
                      <a:pt x="654409" y="466519"/>
                    </a:cubicBezTo>
                    <a:cubicBezTo>
                      <a:pt x="655449" y="465478"/>
                      <a:pt x="655449" y="467039"/>
                      <a:pt x="654409" y="468080"/>
                    </a:cubicBezTo>
                    <a:cubicBezTo>
                      <a:pt x="653368" y="469120"/>
                      <a:pt x="654409" y="469641"/>
                      <a:pt x="654929" y="470161"/>
                    </a:cubicBezTo>
                    <a:cubicBezTo>
                      <a:pt x="655449" y="471202"/>
                      <a:pt x="654409" y="471202"/>
                      <a:pt x="655970" y="473283"/>
                    </a:cubicBezTo>
                    <a:cubicBezTo>
                      <a:pt x="657010" y="475364"/>
                      <a:pt x="657531" y="472242"/>
                      <a:pt x="658571" y="468080"/>
                    </a:cubicBezTo>
                    <a:cubicBezTo>
                      <a:pt x="659612" y="463917"/>
                      <a:pt x="659092" y="469641"/>
                      <a:pt x="660132" y="470161"/>
                    </a:cubicBezTo>
                    <a:cubicBezTo>
                      <a:pt x="661173" y="470681"/>
                      <a:pt x="661173" y="469641"/>
                      <a:pt x="660653" y="467559"/>
                    </a:cubicBezTo>
                    <a:cubicBezTo>
                      <a:pt x="660132" y="465478"/>
                      <a:pt x="661173" y="465478"/>
                      <a:pt x="661693" y="465998"/>
                    </a:cubicBezTo>
                    <a:cubicBezTo>
                      <a:pt x="662734" y="465998"/>
                      <a:pt x="661693" y="461315"/>
                      <a:pt x="661693" y="459234"/>
                    </a:cubicBezTo>
                    <a:cubicBezTo>
                      <a:pt x="660132" y="458713"/>
                      <a:pt x="661173" y="460274"/>
                      <a:pt x="662734" y="459234"/>
                    </a:cubicBezTo>
                    <a:close/>
                    <a:moveTo>
                      <a:pt x="677824" y="452469"/>
                    </a:moveTo>
                    <a:cubicBezTo>
                      <a:pt x="677304" y="449347"/>
                      <a:pt x="675223" y="448827"/>
                      <a:pt x="673661" y="449347"/>
                    </a:cubicBezTo>
                    <a:cubicBezTo>
                      <a:pt x="672100" y="449867"/>
                      <a:pt x="672621" y="450908"/>
                      <a:pt x="671580" y="450388"/>
                    </a:cubicBezTo>
                    <a:cubicBezTo>
                      <a:pt x="670539" y="449347"/>
                      <a:pt x="663255" y="447266"/>
                      <a:pt x="660132" y="447786"/>
                    </a:cubicBezTo>
                    <a:cubicBezTo>
                      <a:pt x="656490" y="448306"/>
                      <a:pt x="659092" y="449867"/>
                      <a:pt x="661173" y="450908"/>
                    </a:cubicBezTo>
                    <a:cubicBezTo>
                      <a:pt x="663255" y="451949"/>
                      <a:pt x="663255" y="451949"/>
                      <a:pt x="662214" y="452469"/>
                    </a:cubicBezTo>
                    <a:cubicBezTo>
                      <a:pt x="661173" y="452989"/>
                      <a:pt x="663775" y="453510"/>
                      <a:pt x="663775" y="453510"/>
                    </a:cubicBezTo>
                    <a:cubicBezTo>
                      <a:pt x="663775" y="453510"/>
                      <a:pt x="665856" y="452469"/>
                      <a:pt x="665336" y="455591"/>
                    </a:cubicBezTo>
                    <a:cubicBezTo>
                      <a:pt x="664816" y="458193"/>
                      <a:pt x="665856" y="461835"/>
                      <a:pt x="666897" y="463917"/>
                    </a:cubicBezTo>
                    <a:cubicBezTo>
                      <a:pt x="667938" y="465998"/>
                      <a:pt x="672621" y="464437"/>
                      <a:pt x="674702" y="462876"/>
                    </a:cubicBezTo>
                    <a:cubicBezTo>
                      <a:pt x="677304" y="461315"/>
                      <a:pt x="676263" y="460274"/>
                      <a:pt x="675743" y="459754"/>
                    </a:cubicBezTo>
                    <a:cubicBezTo>
                      <a:pt x="674702" y="459234"/>
                      <a:pt x="674182" y="459234"/>
                      <a:pt x="674182" y="458713"/>
                    </a:cubicBezTo>
                    <a:cubicBezTo>
                      <a:pt x="674182" y="458193"/>
                      <a:pt x="673661" y="457673"/>
                      <a:pt x="672100" y="455071"/>
                    </a:cubicBezTo>
                    <a:cubicBezTo>
                      <a:pt x="670539" y="452989"/>
                      <a:pt x="674182" y="454551"/>
                      <a:pt x="674182" y="456112"/>
                    </a:cubicBezTo>
                    <a:cubicBezTo>
                      <a:pt x="674182" y="457673"/>
                      <a:pt x="675743" y="457673"/>
                      <a:pt x="677304" y="458713"/>
                    </a:cubicBezTo>
                    <a:cubicBezTo>
                      <a:pt x="678865" y="459754"/>
                      <a:pt x="678865" y="458713"/>
                      <a:pt x="678865" y="457673"/>
                    </a:cubicBezTo>
                    <a:cubicBezTo>
                      <a:pt x="677824" y="456112"/>
                      <a:pt x="677824" y="455071"/>
                      <a:pt x="677824" y="452469"/>
                    </a:cubicBezTo>
                    <a:close/>
                    <a:moveTo>
                      <a:pt x="678865" y="460274"/>
                    </a:moveTo>
                    <a:cubicBezTo>
                      <a:pt x="677824" y="461315"/>
                      <a:pt x="678345" y="462876"/>
                      <a:pt x="679906" y="462876"/>
                    </a:cubicBezTo>
                    <a:cubicBezTo>
                      <a:pt x="681467" y="462876"/>
                      <a:pt x="681987" y="461835"/>
                      <a:pt x="683548" y="461835"/>
                    </a:cubicBezTo>
                    <a:cubicBezTo>
                      <a:pt x="683548" y="461835"/>
                      <a:pt x="686150" y="462876"/>
                      <a:pt x="685109" y="459754"/>
                    </a:cubicBezTo>
                    <a:cubicBezTo>
                      <a:pt x="684068" y="456632"/>
                      <a:pt x="681467" y="455591"/>
                      <a:pt x="680946" y="455591"/>
                    </a:cubicBezTo>
                    <a:cubicBezTo>
                      <a:pt x="680426" y="455591"/>
                      <a:pt x="678345" y="454030"/>
                      <a:pt x="679906" y="457152"/>
                    </a:cubicBezTo>
                    <a:cubicBezTo>
                      <a:pt x="680426" y="459754"/>
                      <a:pt x="679906" y="459234"/>
                      <a:pt x="678865" y="460274"/>
                    </a:cubicBezTo>
                    <a:close/>
                    <a:moveTo>
                      <a:pt x="670539" y="473283"/>
                    </a:moveTo>
                    <a:cubicBezTo>
                      <a:pt x="667417" y="472763"/>
                      <a:pt x="664816" y="474844"/>
                      <a:pt x="663255" y="476405"/>
                    </a:cubicBezTo>
                    <a:cubicBezTo>
                      <a:pt x="661693" y="477966"/>
                      <a:pt x="662734" y="478487"/>
                      <a:pt x="662734" y="478487"/>
                    </a:cubicBezTo>
                    <a:cubicBezTo>
                      <a:pt x="662734" y="478487"/>
                      <a:pt x="665336" y="477966"/>
                      <a:pt x="667938" y="477446"/>
                    </a:cubicBezTo>
                    <a:cubicBezTo>
                      <a:pt x="671060" y="476925"/>
                      <a:pt x="673141" y="473803"/>
                      <a:pt x="670539" y="473283"/>
                    </a:cubicBezTo>
                    <a:close/>
                    <a:moveTo>
                      <a:pt x="676784" y="497219"/>
                    </a:moveTo>
                    <a:cubicBezTo>
                      <a:pt x="675743" y="498260"/>
                      <a:pt x="677304" y="498780"/>
                      <a:pt x="679385" y="497739"/>
                    </a:cubicBezTo>
                    <a:cubicBezTo>
                      <a:pt x="681467" y="496699"/>
                      <a:pt x="680946" y="496178"/>
                      <a:pt x="681467" y="497739"/>
                    </a:cubicBezTo>
                    <a:cubicBezTo>
                      <a:pt x="681987" y="499300"/>
                      <a:pt x="683028" y="499821"/>
                      <a:pt x="684068" y="498260"/>
                    </a:cubicBezTo>
                    <a:cubicBezTo>
                      <a:pt x="685109" y="496178"/>
                      <a:pt x="685629" y="497219"/>
                      <a:pt x="685109" y="500341"/>
                    </a:cubicBezTo>
                    <a:cubicBezTo>
                      <a:pt x="684589" y="503463"/>
                      <a:pt x="685109" y="502422"/>
                      <a:pt x="685629" y="501902"/>
                    </a:cubicBezTo>
                    <a:cubicBezTo>
                      <a:pt x="686670" y="500861"/>
                      <a:pt x="688751" y="501382"/>
                      <a:pt x="686150" y="504504"/>
                    </a:cubicBezTo>
                    <a:cubicBezTo>
                      <a:pt x="683548" y="507626"/>
                      <a:pt x="689272" y="505545"/>
                      <a:pt x="690313" y="507626"/>
                    </a:cubicBezTo>
                    <a:cubicBezTo>
                      <a:pt x="691353" y="509707"/>
                      <a:pt x="692914" y="509187"/>
                      <a:pt x="692394" y="510228"/>
                    </a:cubicBezTo>
                    <a:cubicBezTo>
                      <a:pt x="691874" y="511268"/>
                      <a:pt x="691353" y="511268"/>
                      <a:pt x="693955" y="511268"/>
                    </a:cubicBezTo>
                    <a:cubicBezTo>
                      <a:pt x="696557" y="511268"/>
                      <a:pt x="697077" y="511789"/>
                      <a:pt x="697597" y="507626"/>
                    </a:cubicBezTo>
                    <a:cubicBezTo>
                      <a:pt x="698118" y="503463"/>
                      <a:pt x="697597" y="502943"/>
                      <a:pt x="696557" y="503984"/>
                    </a:cubicBezTo>
                    <a:cubicBezTo>
                      <a:pt x="695516" y="505024"/>
                      <a:pt x="692394" y="505545"/>
                      <a:pt x="696036" y="502422"/>
                    </a:cubicBezTo>
                    <a:cubicBezTo>
                      <a:pt x="699679" y="499300"/>
                      <a:pt x="698118" y="496178"/>
                      <a:pt x="697077" y="497219"/>
                    </a:cubicBezTo>
                    <a:cubicBezTo>
                      <a:pt x="695516" y="498260"/>
                      <a:pt x="695516" y="495658"/>
                      <a:pt x="694996" y="495138"/>
                    </a:cubicBezTo>
                    <a:cubicBezTo>
                      <a:pt x="693955" y="493577"/>
                      <a:pt x="693435" y="493577"/>
                      <a:pt x="690313" y="493577"/>
                    </a:cubicBezTo>
                    <a:cubicBezTo>
                      <a:pt x="687191" y="493577"/>
                      <a:pt x="691353" y="492016"/>
                      <a:pt x="690313" y="491495"/>
                    </a:cubicBezTo>
                    <a:cubicBezTo>
                      <a:pt x="689272" y="490454"/>
                      <a:pt x="686670" y="490975"/>
                      <a:pt x="685629" y="492016"/>
                    </a:cubicBezTo>
                    <a:cubicBezTo>
                      <a:pt x="684068" y="493056"/>
                      <a:pt x="684589" y="490975"/>
                      <a:pt x="685629" y="489414"/>
                    </a:cubicBezTo>
                    <a:cubicBezTo>
                      <a:pt x="686670" y="487853"/>
                      <a:pt x="687191" y="487853"/>
                      <a:pt x="688231" y="488893"/>
                    </a:cubicBezTo>
                    <a:cubicBezTo>
                      <a:pt x="688751" y="489934"/>
                      <a:pt x="691353" y="490975"/>
                      <a:pt x="693435" y="490975"/>
                    </a:cubicBezTo>
                    <a:cubicBezTo>
                      <a:pt x="695516" y="490975"/>
                      <a:pt x="691353" y="488893"/>
                      <a:pt x="690833" y="487853"/>
                    </a:cubicBezTo>
                    <a:cubicBezTo>
                      <a:pt x="689792" y="486812"/>
                      <a:pt x="687711" y="483170"/>
                      <a:pt x="686150" y="480048"/>
                    </a:cubicBezTo>
                    <a:cubicBezTo>
                      <a:pt x="684589" y="476925"/>
                      <a:pt x="680946" y="476405"/>
                      <a:pt x="678865" y="475885"/>
                    </a:cubicBezTo>
                    <a:cubicBezTo>
                      <a:pt x="677304" y="475885"/>
                      <a:pt x="675743" y="474324"/>
                      <a:pt x="676784" y="471722"/>
                    </a:cubicBezTo>
                    <a:cubicBezTo>
                      <a:pt x="677824" y="468600"/>
                      <a:pt x="672621" y="469120"/>
                      <a:pt x="672100" y="469120"/>
                    </a:cubicBezTo>
                    <a:cubicBezTo>
                      <a:pt x="671060" y="469120"/>
                      <a:pt x="669499" y="469120"/>
                      <a:pt x="667938" y="468600"/>
                    </a:cubicBezTo>
                    <a:cubicBezTo>
                      <a:pt x="666377" y="468080"/>
                      <a:pt x="666377" y="469120"/>
                      <a:pt x="666377" y="470161"/>
                    </a:cubicBezTo>
                    <a:cubicBezTo>
                      <a:pt x="666377" y="471202"/>
                      <a:pt x="667417" y="472242"/>
                      <a:pt x="667417" y="472242"/>
                    </a:cubicBezTo>
                    <a:cubicBezTo>
                      <a:pt x="667417" y="472242"/>
                      <a:pt x="667417" y="472763"/>
                      <a:pt x="670539" y="472763"/>
                    </a:cubicBezTo>
                    <a:cubicBezTo>
                      <a:pt x="673661" y="472763"/>
                      <a:pt x="674702" y="473803"/>
                      <a:pt x="674702" y="476405"/>
                    </a:cubicBezTo>
                    <a:cubicBezTo>
                      <a:pt x="674182" y="479007"/>
                      <a:pt x="674182" y="478487"/>
                      <a:pt x="675223" y="480048"/>
                    </a:cubicBezTo>
                    <a:cubicBezTo>
                      <a:pt x="676263" y="481088"/>
                      <a:pt x="676263" y="483170"/>
                      <a:pt x="674702" y="484210"/>
                    </a:cubicBezTo>
                    <a:cubicBezTo>
                      <a:pt x="672621" y="485251"/>
                      <a:pt x="671060" y="486812"/>
                      <a:pt x="672100" y="488373"/>
                    </a:cubicBezTo>
                    <a:cubicBezTo>
                      <a:pt x="673141" y="489414"/>
                      <a:pt x="674182" y="489934"/>
                      <a:pt x="675743" y="489414"/>
                    </a:cubicBezTo>
                    <a:cubicBezTo>
                      <a:pt x="677304" y="488893"/>
                      <a:pt x="679385" y="488373"/>
                      <a:pt x="677824" y="489934"/>
                    </a:cubicBezTo>
                    <a:cubicBezTo>
                      <a:pt x="676263" y="491495"/>
                      <a:pt x="676784" y="490975"/>
                      <a:pt x="677824" y="492016"/>
                    </a:cubicBezTo>
                    <a:cubicBezTo>
                      <a:pt x="678865" y="493056"/>
                      <a:pt x="682507" y="496178"/>
                      <a:pt x="679385" y="495658"/>
                    </a:cubicBezTo>
                    <a:cubicBezTo>
                      <a:pt x="676784" y="495138"/>
                      <a:pt x="672100" y="495658"/>
                      <a:pt x="675223" y="496699"/>
                    </a:cubicBezTo>
                    <a:cubicBezTo>
                      <a:pt x="677304" y="496699"/>
                      <a:pt x="677824" y="496178"/>
                      <a:pt x="676784" y="497219"/>
                    </a:cubicBezTo>
                    <a:close/>
                    <a:moveTo>
                      <a:pt x="677824" y="468080"/>
                    </a:moveTo>
                    <a:cubicBezTo>
                      <a:pt x="683028" y="472763"/>
                      <a:pt x="683548" y="467559"/>
                      <a:pt x="683028" y="465478"/>
                    </a:cubicBezTo>
                    <a:cubicBezTo>
                      <a:pt x="683028" y="463396"/>
                      <a:pt x="681467" y="463917"/>
                      <a:pt x="678345" y="464437"/>
                    </a:cubicBezTo>
                    <a:cubicBezTo>
                      <a:pt x="675743" y="465478"/>
                      <a:pt x="677824" y="468080"/>
                      <a:pt x="677824" y="468080"/>
                    </a:cubicBezTo>
                    <a:close/>
                    <a:moveTo>
                      <a:pt x="670019" y="495138"/>
                    </a:moveTo>
                    <a:cubicBezTo>
                      <a:pt x="668458" y="495658"/>
                      <a:pt x="668458" y="495658"/>
                      <a:pt x="668458" y="496699"/>
                    </a:cubicBezTo>
                    <a:cubicBezTo>
                      <a:pt x="668458" y="497739"/>
                      <a:pt x="671060" y="497739"/>
                      <a:pt x="671060" y="497739"/>
                    </a:cubicBezTo>
                    <a:cubicBezTo>
                      <a:pt x="672100" y="497219"/>
                      <a:pt x="672100" y="496699"/>
                      <a:pt x="672100" y="495658"/>
                    </a:cubicBezTo>
                    <a:cubicBezTo>
                      <a:pt x="672100" y="494617"/>
                      <a:pt x="671580" y="494617"/>
                      <a:pt x="670019" y="495138"/>
                    </a:cubicBezTo>
                    <a:close/>
                    <a:moveTo>
                      <a:pt x="688751" y="468600"/>
                    </a:moveTo>
                    <a:cubicBezTo>
                      <a:pt x="688751" y="468600"/>
                      <a:pt x="688751" y="466519"/>
                      <a:pt x="686670" y="468080"/>
                    </a:cubicBezTo>
                    <a:cubicBezTo>
                      <a:pt x="684589" y="469641"/>
                      <a:pt x="685109" y="470161"/>
                      <a:pt x="684589" y="470681"/>
                    </a:cubicBezTo>
                    <a:cubicBezTo>
                      <a:pt x="683548" y="471202"/>
                      <a:pt x="681987" y="472242"/>
                      <a:pt x="684068" y="473283"/>
                    </a:cubicBezTo>
                    <a:cubicBezTo>
                      <a:pt x="686150" y="474324"/>
                      <a:pt x="687711" y="474324"/>
                      <a:pt x="687711" y="475364"/>
                    </a:cubicBezTo>
                    <a:cubicBezTo>
                      <a:pt x="687711" y="476405"/>
                      <a:pt x="689792" y="476405"/>
                      <a:pt x="689272" y="477446"/>
                    </a:cubicBezTo>
                    <a:cubicBezTo>
                      <a:pt x="688751" y="478487"/>
                      <a:pt x="689792" y="478487"/>
                      <a:pt x="690833" y="478487"/>
                    </a:cubicBezTo>
                    <a:cubicBezTo>
                      <a:pt x="691874" y="478487"/>
                      <a:pt x="694996" y="478487"/>
                      <a:pt x="694996" y="476405"/>
                    </a:cubicBezTo>
                    <a:cubicBezTo>
                      <a:pt x="694996" y="474324"/>
                      <a:pt x="694996" y="473283"/>
                      <a:pt x="692914" y="472763"/>
                    </a:cubicBezTo>
                    <a:cubicBezTo>
                      <a:pt x="690833" y="472242"/>
                      <a:pt x="687191" y="471722"/>
                      <a:pt x="687711" y="470681"/>
                    </a:cubicBezTo>
                    <a:cubicBezTo>
                      <a:pt x="688231" y="469641"/>
                      <a:pt x="688751" y="468600"/>
                      <a:pt x="688751" y="468600"/>
                    </a:cubicBezTo>
                    <a:close/>
                    <a:moveTo>
                      <a:pt x="696557" y="472763"/>
                    </a:moveTo>
                    <a:cubicBezTo>
                      <a:pt x="697077" y="472242"/>
                      <a:pt x="697597" y="471722"/>
                      <a:pt x="695516" y="468600"/>
                    </a:cubicBezTo>
                    <a:cubicBezTo>
                      <a:pt x="693435" y="465998"/>
                      <a:pt x="689792" y="460795"/>
                      <a:pt x="690313" y="464957"/>
                    </a:cubicBezTo>
                    <a:cubicBezTo>
                      <a:pt x="690313" y="464957"/>
                      <a:pt x="690833" y="469120"/>
                      <a:pt x="692914" y="470681"/>
                    </a:cubicBezTo>
                    <a:cubicBezTo>
                      <a:pt x="694996" y="473283"/>
                      <a:pt x="696036" y="473283"/>
                      <a:pt x="696557" y="472763"/>
                    </a:cubicBezTo>
                    <a:close/>
                    <a:moveTo>
                      <a:pt x="678865" y="509187"/>
                    </a:moveTo>
                    <a:cubicBezTo>
                      <a:pt x="679385" y="510228"/>
                      <a:pt x="684589" y="514390"/>
                      <a:pt x="683028" y="511268"/>
                    </a:cubicBezTo>
                    <a:cubicBezTo>
                      <a:pt x="681467" y="508146"/>
                      <a:pt x="676784" y="499821"/>
                      <a:pt x="676784" y="499821"/>
                    </a:cubicBezTo>
                    <a:cubicBezTo>
                      <a:pt x="676784" y="499821"/>
                      <a:pt x="675223" y="495658"/>
                      <a:pt x="674182" y="499300"/>
                    </a:cubicBezTo>
                    <a:cubicBezTo>
                      <a:pt x="673141" y="502943"/>
                      <a:pt x="674702" y="503463"/>
                      <a:pt x="675743" y="505545"/>
                    </a:cubicBezTo>
                    <a:cubicBezTo>
                      <a:pt x="676784" y="507626"/>
                      <a:pt x="678865" y="508146"/>
                      <a:pt x="678865" y="509187"/>
                    </a:cubicBezTo>
                    <a:close/>
                    <a:moveTo>
                      <a:pt x="700719" y="497739"/>
                    </a:moveTo>
                    <a:cubicBezTo>
                      <a:pt x="701760" y="501382"/>
                      <a:pt x="702801" y="497219"/>
                      <a:pt x="702801" y="497219"/>
                    </a:cubicBezTo>
                    <a:cubicBezTo>
                      <a:pt x="703842" y="495138"/>
                      <a:pt x="702801" y="494097"/>
                      <a:pt x="701240" y="493056"/>
                    </a:cubicBezTo>
                    <a:cubicBezTo>
                      <a:pt x="699158" y="492016"/>
                      <a:pt x="699679" y="494617"/>
                      <a:pt x="700719" y="497739"/>
                    </a:cubicBezTo>
                    <a:close/>
                    <a:moveTo>
                      <a:pt x="701760" y="490454"/>
                    </a:moveTo>
                    <a:cubicBezTo>
                      <a:pt x="700199" y="491495"/>
                      <a:pt x="700719" y="492016"/>
                      <a:pt x="702801" y="494097"/>
                    </a:cubicBezTo>
                    <a:cubicBezTo>
                      <a:pt x="704882" y="495658"/>
                      <a:pt x="705403" y="493056"/>
                      <a:pt x="705403" y="493056"/>
                    </a:cubicBezTo>
                    <a:cubicBezTo>
                      <a:pt x="705923" y="491495"/>
                      <a:pt x="708004" y="489414"/>
                      <a:pt x="708525" y="491495"/>
                    </a:cubicBezTo>
                    <a:cubicBezTo>
                      <a:pt x="709045" y="493056"/>
                      <a:pt x="709565" y="493056"/>
                      <a:pt x="709565" y="490454"/>
                    </a:cubicBezTo>
                    <a:cubicBezTo>
                      <a:pt x="709565" y="487853"/>
                      <a:pt x="710606" y="492016"/>
                      <a:pt x="709045" y="494617"/>
                    </a:cubicBezTo>
                    <a:cubicBezTo>
                      <a:pt x="707484" y="497219"/>
                      <a:pt x="710606" y="496699"/>
                      <a:pt x="711126" y="495138"/>
                    </a:cubicBezTo>
                    <a:cubicBezTo>
                      <a:pt x="711647" y="493577"/>
                      <a:pt x="712687" y="494097"/>
                      <a:pt x="712687" y="496178"/>
                    </a:cubicBezTo>
                    <a:cubicBezTo>
                      <a:pt x="712687" y="498780"/>
                      <a:pt x="713208" y="498780"/>
                      <a:pt x="715289" y="496178"/>
                    </a:cubicBezTo>
                    <a:cubicBezTo>
                      <a:pt x="716850" y="493577"/>
                      <a:pt x="717371" y="488893"/>
                      <a:pt x="715810" y="483690"/>
                    </a:cubicBezTo>
                    <a:cubicBezTo>
                      <a:pt x="714249" y="478487"/>
                      <a:pt x="710606" y="478487"/>
                      <a:pt x="706443" y="479527"/>
                    </a:cubicBezTo>
                    <a:cubicBezTo>
                      <a:pt x="702281" y="480568"/>
                      <a:pt x="711126" y="480048"/>
                      <a:pt x="705403" y="481088"/>
                    </a:cubicBezTo>
                    <a:cubicBezTo>
                      <a:pt x="699679" y="482129"/>
                      <a:pt x="709045" y="481609"/>
                      <a:pt x="705403" y="482649"/>
                    </a:cubicBezTo>
                    <a:cubicBezTo>
                      <a:pt x="701240" y="483690"/>
                      <a:pt x="705403" y="484210"/>
                      <a:pt x="703842" y="485251"/>
                    </a:cubicBezTo>
                    <a:cubicBezTo>
                      <a:pt x="702281" y="485771"/>
                      <a:pt x="703321" y="486812"/>
                      <a:pt x="704362" y="487853"/>
                    </a:cubicBezTo>
                    <a:cubicBezTo>
                      <a:pt x="704882" y="488373"/>
                      <a:pt x="703321" y="489414"/>
                      <a:pt x="701760" y="490454"/>
                    </a:cubicBezTo>
                    <a:close/>
                    <a:moveTo>
                      <a:pt x="706964" y="503463"/>
                    </a:moveTo>
                    <a:cubicBezTo>
                      <a:pt x="708525" y="503463"/>
                      <a:pt x="708525" y="502422"/>
                      <a:pt x="708004" y="500341"/>
                    </a:cubicBezTo>
                    <a:cubicBezTo>
                      <a:pt x="707484" y="498260"/>
                      <a:pt x="706964" y="497219"/>
                      <a:pt x="705403" y="496699"/>
                    </a:cubicBezTo>
                    <a:cubicBezTo>
                      <a:pt x="703842" y="496178"/>
                      <a:pt x="704882" y="498260"/>
                      <a:pt x="704882" y="498260"/>
                    </a:cubicBezTo>
                    <a:cubicBezTo>
                      <a:pt x="705403" y="499821"/>
                      <a:pt x="704362" y="500861"/>
                      <a:pt x="703842" y="502422"/>
                    </a:cubicBezTo>
                    <a:cubicBezTo>
                      <a:pt x="703842" y="503984"/>
                      <a:pt x="705403" y="503463"/>
                      <a:pt x="706964" y="503463"/>
                    </a:cubicBezTo>
                    <a:close/>
                    <a:moveTo>
                      <a:pt x="710606" y="505545"/>
                    </a:moveTo>
                    <a:cubicBezTo>
                      <a:pt x="711647" y="504504"/>
                      <a:pt x="711126" y="504504"/>
                      <a:pt x="709045" y="504504"/>
                    </a:cubicBezTo>
                    <a:cubicBezTo>
                      <a:pt x="706964" y="504504"/>
                      <a:pt x="708004" y="506065"/>
                      <a:pt x="708004" y="506065"/>
                    </a:cubicBezTo>
                    <a:cubicBezTo>
                      <a:pt x="708525" y="507106"/>
                      <a:pt x="709565" y="507106"/>
                      <a:pt x="710606" y="505545"/>
                    </a:cubicBezTo>
                    <a:close/>
                    <a:moveTo>
                      <a:pt x="406723" y="355164"/>
                    </a:moveTo>
                    <a:cubicBezTo>
                      <a:pt x="405683" y="354644"/>
                      <a:pt x="405683" y="355164"/>
                      <a:pt x="404642" y="354124"/>
                    </a:cubicBezTo>
                    <a:cubicBezTo>
                      <a:pt x="403601" y="353083"/>
                      <a:pt x="401000" y="356725"/>
                      <a:pt x="399959" y="358286"/>
                    </a:cubicBezTo>
                    <a:cubicBezTo>
                      <a:pt x="398918" y="359847"/>
                      <a:pt x="397877" y="361929"/>
                      <a:pt x="395796" y="362969"/>
                    </a:cubicBezTo>
                    <a:cubicBezTo>
                      <a:pt x="393715" y="364010"/>
                      <a:pt x="392154" y="365571"/>
                      <a:pt x="390072" y="368173"/>
                    </a:cubicBezTo>
                    <a:cubicBezTo>
                      <a:pt x="387991" y="370254"/>
                      <a:pt x="390593" y="369214"/>
                      <a:pt x="390593" y="369214"/>
                    </a:cubicBezTo>
                    <a:cubicBezTo>
                      <a:pt x="390593" y="369214"/>
                      <a:pt x="395276" y="366092"/>
                      <a:pt x="397357" y="365051"/>
                    </a:cubicBezTo>
                    <a:cubicBezTo>
                      <a:pt x="398918" y="364010"/>
                      <a:pt x="399959" y="363490"/>
                      <a:pt x="400479" y="361929"/>
                    </a:cubicBezTo>
                    <a:cubicBezTo>
                      <a:pt x="401000" y="360888"/>
                      <a:pt x="402561" y="359327"/>
                      <a:pt x="405683" y="357766"/>
                    </a:cubicBezTo>
                    <a:cubicBezTo>
                      <a:pt x="408805" y="357246"/>
                      <a:pt x="407764" y="355685"/>
                      <a:pt x="406723" y="355164"/>
                    </a:cubicBezTo>
                    <a:close/>
                    <a:moveTo>
                      <a:pt x="299532" y="405638"/>
                    </a:moveTo>
                    <a:cubicBezTo>
                      <a:pt x="299532" y="405638"/>
                      <a:pt x="302134" y="405638"/>
                      <a:pt x="302654" y="405118"/>
                    </a:cubicBezTo>
                    <a:cubicBezTo>
                      <a:pt x="303174" y="404597"/>
                      <a:pt x="301613" y="403036"/>
                      <a:pt x="299532" y="405638"/>
                    </a:cubicBezTo>
                    <a:close/>
                    <a:moveTo>
                      <a:pt x="307857" y="411882"/>
                    </a:moveTo>
                    <a:cubicBezTo>
                      <a:pt x="308378" y="410321"/>
                      <a:pt x="308378" y="408760"/>
                      <a:pt x="306817" y="410321"/>
                    </a:cubicBezTo>
                    <a:cubicBezTo>
                      <a:pt x="305256" y="411882"/>
                      <a:pt x="305256" y="409280"/>
                      <a:pt x="305256" y="409280"/>
                    </a:cubicBezTo>
                    <a:cubicBezTo>
                      <a:pt x="304215" y="408240"/>
                      <a:pt x="304215" y="408760"/>
                      <a:pt x="303695" y="409801"/>
                    </a:cubicBezTo>
                    <a:cubicBezTo>
                      <a:pt x="302654" y="410841"/>
                      <a:pt x="302654" y="411362"/>
                      <a:pt x="302134" y="410321"/>
                    </a:cubicBezTo>
                    <a:cubicBezTo>
                      <a:pt x="301613" y="409280"/>
                      <a:pt x="300052" y="408240"/>
                      <a:pt x="298491" y="407719"/>
                    </a:cubicBezTo>
                    <a:cubicBezTo>
                      <a:pt x="296930" y="407199"/>
                      <a:pt x="296930" y="408240"/>
                      <a:pt x="294849" y="409280"/>
                    </a:cubicBezTo>
                    <a:cubicBezTo>
                      <a:pt x="292767" y="410321"/>
                      <a:pt x="294849" y="409280"/>
                      <a:pt x="294849" y="411362"/>
                    </a:cubicBezTo>
                    <a:cubicBezTo>
                      <a:pt x="294849" y="413443"/>
                      <a:pt x="292767" y="412402"/>
                      <a:pt x="290686" y="412402"/>
                    </a:cubicBezTo>
                    <a:cubicBezTo>
                      <a:pt x="288604" y="412402"/>
                      <a:pt x="288604" y="412923"/>
                      <a:pt x="290166" y="414484"/>
                    </a:cubicBezTo>
                    <a:cubicBezTo>
                      <a:pt x="291727" y="416565"/>
                      <a:pt x="290166" y="415524"/>
                      <a:pt x="287564" y="415524"/>
                    </a:cubicBezTo>
                    <a:cubicBezTo>
                      <a:pt x="284962" y="415524"/>
                      <a:pt x="287564" y="417086"/>
                      <a:pt x="287564" y="417086"/>
                    </a:cubicBezTo>
                    <a:cubicBezTo>
                      <a:pt x="288604" y="417086"/>
                      <a:pt x="289645" y="417606"/>
                      <a:pt x="291727" y="419687"/>
                    </a:cubicBezTo>
                    <a:cubicBezTo>
                      <a:pt x="293808" y="421769"/>
                      <a:pt x="295889" y="417606"/>
                      <a:pt x="296930" y="416045"/>
                    </a:cubicBezTo>
                    <a:cubicBezTo>
                      <a:pt x="297971" y="414484"/>
                      <a:pt x="300052" y="415004"/>
                      <a:pt x="301613" y="416045"/>
                    </a:cubicBezTo>
                    <a:cubicBezTo>
                      <a:pt x="303695" y="417086"/>
                      <a:pt x="303695" y="416045"/>
                      <a:pt x="304215" y="415004"/>
                    </a:cubicBezTo>
                    <a:cubicBezTo>
                      <a:pt x="304215" y="413443"/>
                      <a:pt x="304735" y="413443"/>
                      <a:pt x="306296" y="415004"/>
                    </a:cubicBezTo>
                    <a:cubicBezTo>
                      <a:pt x="307857" y="416565"/>
                      <a:pt x="307857" y="416045"/>
                      <a:pt x="309418" y="413443"/>
                    </a:cubicBezTo>
                    <a:cubicBezTo>
                      <a:pt x="310979" y="411362"/>
                      <a:pt x="310459" y="410841"/>
                      <a:pt x="308378" y="412402"/>
                    </a:cubicBezTo>
                    <a:cubicBezTo>
                      <a:pt x="307337" y="414484"/>
                      <a:pt x="307857" y="411882"/>
                      <a:pt x="307857" y="411882"/>
                    </a:cubicBezTo>
                    <a:close/>
                    <a:moveTo>
                      <a:pt x="302134" y="432176"/>
                    </a:moveTo>
                    <a:cubicBezTo>
                      <a:pt x="301093" y="432176"/>
                      <a:pt x="302134" y="431135"/>
                      <a:pt x="301093" y="431135"/>
                    </a:cubicBezTo>
                    <a:cubicBezTo>
                      <a:pt x="300052" y="431135"/>
                      <a:pt x="302134" y="429054"/>
                      <a:pt x="303695" y="427492"/>
                    </a:cubicBezTo>
                    <a:cubicBezTo>
                      <a:pt x="305256" y="426452"/>
                      <a:pt x="302134" y="426452"/>
                      <a:pt x="302134" y="425411"/>
                    </a:cubicBezTo>
                    <a:cubicBezTo>
                      <a:pt x="302134" y="424370"/>
                      <a:pt x="299011" y="423850"/>
                      <a:pt x="299011" y="423850"/>
                    </a:cubicBezTo>
                    <a:cubicBezTo>
                      <a:pt x="297450" y="423850"/>
                      <a:pt x="298491" y="425411"/>
                      <a:pt x="297971" y="424891"/>
                    </a:cubicBezTo>
                    <a:cubicBezTo>
                      <a:pt x="297450" y="424370"/>
                      <a:pt x="296930" y="424891"/>
                      <a:pt x="296410" y="425411"/>
                    </a:cubicBezTo>
                    <a:cubicBezTo>
                      <a:pt x="295369" y="425931"/>
                      <a:pt x="295369" y="425931"/>
                      <a:pt x="294849" y="424370"/>
                    </a:cubicBezTo>
                    <a:cubicBezTo>
                      <a:pt x="294328" y="423330"/>
                      <a:pt x="293288" y="422809"/>
                      <a:pt x="291727" y="423330"/>
                    </a:cubicBezTo>
                    <a:cubicBezTo>
                      <a:pt x="290166" y="423330"/>
                      <a:pt x="290686" y="424370"/>
                      <a:pt x="288084" y="422289"/>
                    </a:cubicBezTo>
                    <a:cubicBezTo>
                      <a:pt x="285482" y="420728"/>
                      <a:pt x="285482" y="420728"/>
                      <a:pt x="287043" y="422809"/>
                    </a:cubicBezTo>
                    <a:cubicBezTo>
                      <a:pt x="288604" y="424370"/>
                      <a:pt x="288604" y="425931"/>
                      <a:pt x="287564" y="424891"/>
                    </a:cubicBezTo>
                    <a:cubicBezTo>
                      <a:pt x="286523" y="423850"/>
                      <a:pt x="286523" y="424370"/>
                      <a:pt x="286523" y="426452"/>
                    </a:cubicBezTo>
                    <a:cubicBezTo>
                      <a:pt x="286523" y="428533"/>
                      <a:pt x="284442" y="426452"/>
                      <a:pt x="281840" y="425931"/>
                    </a:cubicBezTo>
                    <a:cubicBezTo>
                      <a:pt x="279238" y="425411"/>
                      <a:pt x="281840" y="425931"/>
                      <a:pt x="283921" y="427492"/>
                    </a:cubicBezTo>
                    <a:cubicBezTo>
                      <a:pt x="286003" y="429054"/>
                      <a:pt x="283921" y="429054"/>
                      <a:pt x="282881" y="428013"/>
                    </a:cubicBezTo>
                    <a:cubicBezTo>
                      <a:pt x="281840" y="426972"/>
                      <a:pt x="281840" y="426972"/>
                      <a:pt x="281840" y="428533"/>
                    </a:cubicBezTo>
                    <a:cubicBezTo>
                      <a:pt x="281840" y="429574"/>
                      <a:pt x="280799" y="429054"/>
                      <a:pt x="279238" y="425931"/>
                    </a:cubicBezTo>
                    <a:cubicBezTo>
                      <a:pt x="277677" y="423330"/>
                      <a:pt x="275075" y="423850"/>
                      <a:pt x="272994" y="425411"/>
                    </a:cubicBezTo>
                    <a:cubicBezTo>
                      <a:pt x="270913" y="426972"/>
                      <a:pt x="272474" y="428013"/>
                      <a:pt x="276636" y="429574"/>
                    </a:cubicBezTo>
                    <a:cubicBezTo>
                      <a:pt x="280799" y="431135"/>
                      <a:pt x="277677" y="430615"/>
                      <a:pt x="275596" y="430094"/>
                    </a:cubicBezTo>
                    <a:cubicBezTo>
                      <a:pt x="274035" y="429574"/>
                      <a:pt x="272994" y="430094"/>
                      <a:pt x="275075" y="431655"/>
                    </a:cubicBezTo>
                    <a:cubicBezTo>
                      <a:pt x="277157" y="433216"/>
                      <a:pt x="276116" y="433216"/>
                      <a:pt x="275075" y="432696"/>
                    </a:cubicBezTo>
                    <a:cubicBezTo>
                      <a:pt x="274035" y="432176"/>
                      <a:pt x="273514" y="432696"/>
                      <a:pt x="274555" y="433737"/>
                    </a:cubicBezTo>
                    <a:cubicBezTo>
                      <a:pt x="275596" y="434777"/>
                      <a:pt x="271433" y="433737"/>
                      <a:pt x="270392" y="433216"/>
                    </a:cubicBezTo>
                    <a:cubicBezTo>
                      <a:pt x="269352" y="432696"/>
                      <a:pt x="270392" y="430615"/>
                      <a:pt x="268831" y="430094"/>
                    </a:cubicBezTo>
                    <a:cubicBezTo>
                      <a:pt x="267270" y="429574"/>
                      <a:pt x="264669" y="431135"/>
                      <a:pt x="262587" y="432176"/>
                    </a:cubicBezTo>
                    <a:cubicBezTo>
                      <a:pt x="260506" y="433216"/>
                      <a:pt x="259985" y="434777"/>
                      <a:pt x="257384" y="437379"/>
                    </a:cubicBezTo>
                    <a:cubicBezTo>
                      <a:pt x="254782" y="439981"/>
                      <a:pt x="257904" y="440501"/>
                      <a:pt x="257904" y="440501"/>
                    </a:cubicBezTo>
                    <a:cubicBezTo>
                      <a:pt x="258945" y="440501"/>
                      <a:pt x="261546" y="442062"/>
                      <a:pt x="261546" y="445184"/>
                    </a:cubicBezTo>
                    <a:cubicBezTo>
                      <a:pt x="261546" y="448306"/>
                      <a:pt x="263107" y="447786"/>
                      <a:pt x="265189" y="449347"/>
                    </a:cubicBezTo>
                    <a:cubicBezTo>
                      <a:pt x="266750" y="450908"/>
                      <a:pt x="266230" y="450908"/>
                      <a:pt x="268311" y="449347"/>
                    </a:cubicBezTo>
                    <a:cubicBezTo>
                      <a:pt x="269872" y="447786"/>
                      <a:pt x="267791" y="446745"/>
                      <a:pt x="265189" y="445705"/>
                    </a:cubicBezTo>
                    <a:cubicBezTo>
                      <a:pt x="262587" y="444664"/>
                      <a:pt x="265189" y="444664"/>
                      <a:pt x="266230" y="444664"/>
                    </a:cubicBezTo>
                    <a:cubicBezTo>
                      <a:pt x="267270" y="444144"/>
                      <a:pt x="268831" y="444144"/>
                      <a:pt x="270392" y="444664"/>
                    </a:cubicBezTo>
                    <a:cubicBezTo>
                      <a:pt x="271953" y="444664"/>
                      <a:pt x="272474" y="444664"/>
                      <a:pt x="270913" y="446225"/>
                    </a:cubicBezTo>
                    <a:cubicBezTo>
                      <a:pt x="269352" y="447786"/>
                      <a:pt x="269872" y="450388"/>
                      <a:pt x="273514" y="446745"/>
                    </a:cubicBezTo>
                    <a:cubicBezTo>
                      <a:pt x="277157" y="443103"/>
                      <a:pt x="274555" y="447266"/>
                      <a:pt x="274555" y="447266"/>
                    </a:cubicBezTo>
                    <a:cubicBezTo>
                      <a:pt x="274035" y="447786"/>
                      <a:pt x="272474" y="451428"/>
                      <a:pt x="270392" y="453510"/>
                    </a:cubicBezTo>
                    <a:cubicBezTo>
                      <a:pt x="268831" y="455591"/>
                      <a:pt x="270913" y="454551"/>
                      <a:pt x="272474" y="455071"/>
                    </a:cubicBezTo>
                    <a:cubicBezTo>
                      <a:pt x="274035" y="455591"/>
                      <a:pt x="274035" y="454030"/>
                      <a:pt x="275075" y="452989"/>
                    </a:cubicBezTo>
                    <a:cubicBezTo>
                      <a:pt x="276116" y="451949"/>
                      <a:pt x="277157" y="450908"/>
                      <a:pt x="278718" y="449867"/>
                    </a:cubicBezTo>
                    <a:cubicBezTo>
                      <a:pt x="280279" y="448827"/>
                      <a:pt x="280279" y="448827"/>
                      <a:pt x="278198" y="447266"/>
                    </a:cubicBezTo>
                    <a:cubicBezTo>
                      <a:pt x="276116" y="446225"/>
                      <a:pt x="278718" y="446225"/>
                      <a:pt x="280279" y="445705"/>
                    </a:cubicBezTo>
                    <a:cubicBezTo>
                      <a:pt x="281840" y="445705"/>
                      <a:pt x="281320" y="445184"/>
                      <a:pt x="281320" y="444144"/>
                    </a:cubicBezTo>
                    <a:cubicBezTo>
                      <a:pt x="281320" y="443103"/>
                      <a:pt x="282360" y="443103"/>
                      <a:pt x="282360" y="443103"/>
                    </a:cubicBezTo>
                    <a:cubicBezTo>
                      <a:pt x="282881" y="443103"/>
                      <a:pt x="283401" y="443623"/>
                      <a:pt x="284962" y="443103"/>
                    </a:cubicBezTo>
                    <a:cubicBezTo>
                      <a:pt x="286003" y="442583"/>
                      <a:pt x="288084" y="442062"/>
                      <a:pt x="289125" y="442062"/>
                    </a:cubicBezTo>
                    <a:cubicBezTo>
                      <a:pt x="290166" y="442062"/>
                      <a:pt x="292247" y="441542"/>
                      <a:pt x="290166" y="439981"/>
                    </a:cubicBezTo>
                    <a:cubicBezTo>
                      <a:pt x="288084" y="438420"/>
                      <a:pt x="292247" y="438940"/>
                      <a:pt x="295889" y="439460"/>
                    </a:cubicBezTo>
                    <a:cubicBezTo>
                      <a:pt x="299532" y="439460"/>
                      <a:pt x="300052" y="437379"/>
                      <a:pt x="294849" y="435298"/>
                    </a:cubicBezTo>
                    <a:cubicBezTo>
                      <a:pt x="289645" y="433216"/>
                      <a:pt x="295889" y="433737"/>
                      <a:pt x="300052" y="434777"/>
                    </a:cubicBezTo>
                    <a:cubicBezTo>
                      <a:pt x="304215" y="435818"/>
                      <a:pt x="304735" y="433737"/>
                      <a:pt x="306817" y="432176"/>
                    </a:cubicBezTo>
                    <a:cubicBezTo>
                      <a:pt x="308898" y="431135"/>
                      <a:pt x="303174" y="432176"/>
                      <a:pt x="302134" y="432176"/>
                    </a:cubicBezTo>
                    <a:close/>
                    <a:moveTo>
                      <a:pt x="282881" y="422809"/>
                    </a:moveTo>
                    <a:cubicBezTo>
                      <a:pt x="281840" y="422289"/>
                      <a:pt x="281840" y="424891"/>
                      <a:pt x="286003" y="425931"/>
                    </a:cubicBezTo>
                    <a:cubicBezTo>
                      <a:pt x="286003" y="425931"/>
                      <a:pt x="283921" y="423330"/>
                      <a:pt x="282881" y="422809"/>
                    </a:cubicBezTo>
                    <a:close/>
                    <a:moveTo>
                      <a:pt x="291727" y="444664"/>
                    </a:moveTo>
                    <a:cubicBezTo>
                      <a:pt x="287564" y="445184"/>
                      <a:pt x="286003" y="445184"/>
                      <a:pt x="286523" y="444664"/>
                    </a:cubicBezTo>
                    <a:cubicBezTo>
                      <a:pt x="287043" y="444144"/>
                      <a:pt x="284962" y="443623"/>
                      <a:pt x="283921" y="445705"/>
                    </a:cubicBezTo>
                    <a:cubicBezTo>
                      <a:pt x="283921" y="445705"/>
                      <a:pt x="282360" y="447266"/>
                      <a:pt x="286003" y="446745"/>
                    </a:cubicBezTo>
                    <a:cubicBezTo>
                      <a:pt x="289645" y="446745"/>
                      <a:pt x="295889" y="444144"/>
                      <a:pt x="291727" y="444664"/>
                    </a:cubicBezTo>
                    <a:close/>
                    <a:moveTo>
                      <a:pt x="164762" y="501902"/>
                    </a:moveTo>
                    <a:cubicBezTo>
                      <a:pt x="165803" y="500861"/>
                      <a:pt x="165282" y="499821"/>
                      <a:pt x="165282" y="498780"/>
                    </a:cubicBezTo>
                    <a:cubicBezTo>
                      <a:pt x="165282" y="497739"/>
                      <a:pt x="164241" y="496699"/>
                      <a:pt x="164241" y="498260"/>
                    </a:cubicBezTo>
                    <a:cubicBezTo>
                      <a:pt x="164241" y="499821"/>
                      <a:pt x="162680" y="499821"/>
                      <a:pt x="163201" y="500861"/>
                    </a:cubicBezTo>
                    <a:cubicBezTo>
                      <a:pt x="162680" y="500861"/>
                      <a:pt x="163721" y="502943"/>
                      <a:pt x="164762" y="501902"/>
                    </a:cubicBezTo>
                    <a:close/>
                    <a:moveTo>
                      <a:pt x="156436" y="496699"/>
                    </a:moveTo>
                    <a:cubicBezTo>
                      <a:pt x="154875" y="498260"/>
                      <a:pt x="152274" y="499300"/>
                      <a:pt x="152794" y="500861"/>
                    </a:cubicBezTo>
                    <a:cubicBezTo>
                      <a:pt x="153314" y="502422"/>
                      <a:pt x="153835" y="502943"/>
                      <a:pt x="153314" y="503984"/>
                    </a:cubicBezTo>
                    <a:cubicBezTo>
                      <a:pt x="152794" y="505024"/>
                      <a:pt x="153835" y="504504"/>
                      <a:pt x="154875" y="502943"/>
                    </a:cubicBezTo>
                    <a:cubicBezTo>
                      <a:pt x="155916" y="501382"/>
                      <a:pt x="155916" y="500341"/>
                      <a:pt x="156957" y="500341"/>
                    </a:cubicBezTo>
                    <a:cubicBezTo>
                      <a:pt x="157997" y="500341"/>
                      <a:pt x="159038" y="499300"/>
                      <a:pt x="158518" y="497739"/>
                    </a:cubicBezTo>
                    <a:cubicBezTo>
                      <a:pt x="158518" y="497739"/>
                      <a:pt x="158518" y="495138"/>
                      <a:pt x="156436" y="496699"/>
                    </a:cubicBezTo>
                    <a:close/>
                    <a:moveTo>
                      <a:pt x="142907" y="494097"/>
                    </a:moveTo>
                    <a:cubicBezTo>
                      <a:pt x="142907" y="494097"/>
                      <a:pt x="141867" y="492536"/>
                      <a:pt x="140306" y="493577"/>
                    </a:cubicBezTo>
                    <a:cubicBezTo>
                      <a:pt x="138744" y="494617"/>
                      <a:pt x="139265" y="495658"/>
                      <a:pt x="139785" y="496699"/>
                    </a:cubicBezTo>
                    <a:cubicBezTo>
                      <a:pt x="140306" y="497739"/>
                      <a:pt x="138744" y="499821"/>
                      <a:pt x="141346" y="499300"/>
                    </a:cubicBezTo>
                    <a:cubicBezTo>
                      <a:pt x="143948" y="498780"/>
                      <a:pt x="146029" y="499300"/>
                      <a:pt x="144989" y="496699"/>
                    </a:cubicBezTo>
                    <a:cubicBezTo>
                      <a:pt x="144468" y="494617"/>
                      <a:pt x="142907" y="494097"/>
                      <a:pt x="142907" y="494097"/>
                    </a:cubicBezTo>
                    <a:close/>
                    <a:moveTo>
                      <a:pt x="112207" y="504504"/>
                    </a:moveTo>
                    <a:cubicBezTo>
                      <a:pt x="111686" y="504504"/>
                      <a:pt x="110646" y="504504"/>
                      <a:pt x="110125" y="506065"/>
                    </a:cubicBezTo>
                    <a:cubicBezTo>
                      <a:pt x="110125" y="506065"/>
                      <a:pt x="110125" y="509187"/>
                      <a:pt x="111686" y="507106"/>
                    </a:cubicBezTo>
                    <a:cubicBezTo>
                      <a:pt x="112727" y="505024"/>
                      <a:pt x="112727" y="504504"/>
                      <a:pt x="112207" y="504504"/>
                    </a:cubicBezTo>
                    <a:close/>
                    <a:moveTo>
                      <a:pt x="102841" y="518033"/>
                    </a:moveTo>
                    <a:cubicBezTo>
                      <a:pt x="102841" y="518033"/>
                      <a:pt x="103881" y="520635"/>
                      <a:pt x="105442" y="520635"/>
                    </a:cubicBezTo>
                    <a:cubicBezTo>
                      <a:pt x="107003" y="520635"/>
                      <a:pt x="104402" y="518033"/>
                      <a:pt x="102841" y="518033"/>
                    </a:cubicBezTo>
                    <a:close/>
                    <a:moveTo>
                      <a:pt x="1373" y="544050"/>
                    </a:moveTo>
                    <a:cubicBezTo>
                      <a:pt x="1373" y="544050"/>
                      <a:pt x="852" y="546132"/>
                      <a:pt x="2414" y="545091"/>
                    </a:cubicBezTo>
                    <a:cubicBezTo>
                      <a:pt x="3975" y="544050"/>
                      <a:pt x="5015" y="543010"/>
                      <a:pt x="3454" y="543010"/>
                    </a:cubicBezTo>
                    <a:cubicBezTo>
                      <a:pt x="2414" y="543010"/>
                      <a:pt x="1373" y="541969"/>
                      <a:pt x="1373" y="544050"/>
                    </a:cubicBezTo>
                    <a:close/>
                    <a:moveTo>
                      <a:pt x="31033" y="531042"/>
                    </a:moveTo>
                    <a:cubicBezTo>
                      <a:pt x="29472" y="532603"/>
                      <a:pt x="26870" y="534164"/>
                      <a:pt x="27390" y="532082"/>
                    </a:cubicBezTo>
                    <a:cubicBezTo>
                      <a:pt x="27911" y="530001"/>
                      <a:pt x="26870" y="530521"/>
                      <a:pt x="25829" y="530521"/>
                    </a:cubicBezTo>
                    <a:cubicBezTo>
                      <a:pt x="24788" y="530521"/>
                      <a:pt x="19585" y="530521"/>
                      <a:pt x="19585" y="533643"/>
                    </a:cubicBezTo>
                    <a:cubicBezTo>
                      <a:pt x="19585" y="536765"/>
                      <a:pt x="21146" y="536765"/>
                      <a:pt x="21666" y="537286"/>
                    </a:cubicBezTo>
                    <a:cubicBezTo>
                      <a:pt x="21666" y="537286"/>
                      <a:pt x="27390" y="537806"/>
                      <a:pt x="21146" y="538847"/>
                    </a:cubicBezTo>
                    <a:cubicBezTo>
                      <a:pt x="21146" y="538847"/>
                      <a:pt x="19065" y="538847"/>
                      <a:pt x="19065" y="540928"/>
                    </a:cubicBezTo>
                    <a:cubicBezTo>
                      <a:pt x="19065" y="543010"/>
                      <a:pt x="20105" y="543530"/>
                      <a:pt x="18024" y="544050"/>
                    </a:cubicBezTo>
                    <a:cubicBezTo>
                      <a:pt x="15422" y="544571"/>
                      <a:pt x="6056" y="548213"/>
                      <a:pt x="6056" y="548213"/>
                    </a:cubicBezTo>
                    <a:cubicBezTo>
                      <a:pt x="6056" y="548213"/>
                      <a:pt x="3975" y="549254"/>
                      <a:pt x="6576" y="549774"/>
                    </a:cubicBezTo>
                    <a:cubicBezTo>
                      <a:pt x="9178" y="550294"/>
                      <a:pt x="10739" y="551335"/>
                      <a:pt x="11259" y="549774"/>
                    </a:cubicBezTo>
                    <a:cubicBezTo>
                      <a:pt x="11780" y="548213"/>
                      <a:pt x="12300" y="548213"/>
                      <a:pt x="13861" y="547693"/>
                    </a:cubicBezTo>
                    <a:cubicBezTo>
                      <a:pt x="14902" y="547172"/>
                      <a:pt x="20105" y="544571"/>
                      <a:pt x="20626" y="544571"/>
                    </a:cubicBezTo>
                    <a:cubicBezTo>
                      <a:pt x="21146" y="544571"/>
                      <a:pt x="23227" y="543010"/>
                      <a:pt x="23227" y="544050"/>
                    </a:cubicBezTo>
                    <a:cubicBezTo>
                      <a:pt x="23227" y="545091"/>
                      <a:pt x="24788" y="545611"/>
                      <a:pt x="24788" y="544050"/>
                    </a:cubicBezTo>
                    <a:cubicBezTo>
                      <a:pt x="24788" y="542489"/>
                      <a:pt x="24788" y="542489"/>
                      <a:pt x="25829" y="543010"/>
                    </a:cubicBezTo>
                    <a:cubicBezTo>
                      <a:pt x="26870" y="543530"/>
                      <a:pt x="26870" y="543530"/>
                      <a:pt x="27390" y="541969"/>
                    </a:cubicBezTo>
                    <a:cubicBezTo>
                      <a:pt x="27911" y="540408"/>
                      <a:pt x="30512" y="538326"/>
                      <a:pt x="31553" y="538326"/>
                    </a:cubicBezTo>
                    <a:cubicBezTo>
                      <a:pt x="32594" y="538326"/>
                      <a:pt x="36236" y="537806"/>
                      <a:pt x="33634" y="537286"/>
                    </a:cubicBezTo>
                    <a:cubicBezTo>
                      <a:pt x="31033" y="536765"/>
                      <a:pt x="27911" y="536245"/>
                      <a:pt x="29992" y="535204"/>
                    </a:cubicBezTo>
                    <a:cubicBezTo>
                      <a:pt x="32073" y="534164"/>
                      <a:pt x="32073" y="533123"/>
                      <a:pt x="33114" y="533123"/>
                    </a:cubicBezTo>
                    <a:cubicBezTo>
                      <a:pt x="34155" y="533123"/>
                      <a:pt x="35716" y="534164"/>
                      <a:pt x="34675" y="532603"/>
                    </a:cubicBezTo>
                    <a:cubicBezTo>
                      <a:pt x="34155" y="531562"/>
                      <a:pt x="32594" y="528960"/>
                      <a:pt x="31033" y="531042"/>
                    </a:cubicBezTo>
                    <a:close/>
                    <a:moveTo>
                      <a:pt x="42480" y="525318"/>
                    </a:moveTo>
                    <a:cubicBezTo>
                      <a:pt x="40919" y="524277"/>
                      <a:pt x="39879" y="525318"/>
                      <a:pt x="38317" y="525838"/>
                    </a:cubicBezTo>
                    <a:cubicBezTo>
                      <a:pt x="37277" y="526358"/>
                      <a:pt x="38317" y="527920"/>
                      <a:pt x="38317" y="527920"/>
                    </a:cubicBezTo>
                    <a:cubicBezTo>
                      <a:pt x="40399" y="529481"/>
                      <a:pt x="42480" y="530001"/>
                      <a:pt x="45082" y="528960"/>
                    </a:cubicBezTo>
                    <a:cubicBezTo>
                      <a:pt x="47684" y="527399"/>
                      <a:pt x="44041" y="525838"/>
                      <a:pt x="42480" y="525318"/>
                    </a:cubicBezTo>
                    <a:close/>
                    <a:moveTo>
                      <a:pt x="49765" y="524797"/>
                    </a:moveTo>
                    <a:cubicBezTo>
                      <a:pt x="47684" y="523757"/>
                      <a:pt x="49765" y="523757"/>
                      <a:pt x="48724" y="522716"/>
                    </a:cubicBezTo>
                    <a:cubicBezTo>
                      <a:pt x="47684" y="522196"/>
                      <a:pt x="47684" y="523757"/>
                      <a:pt x="47684" y="523757"/>
                    </a:cubicBezTo>
                    <a:cubicBezTo>
                      <a:pt x="47684" y="525838"/>
                      <a:pt x="49245" y="526879"/>
                      <a:pt x="50285" y="525838"/>
                    </a:cubicBezTo>
                    <a:cubicBezTo>
                      <a:pt x="50285" y="525318"/>
                      <a:pt x="51326" y="525838"/>
                      <a:pt x="49765" y="524797"/>
                    </a:cubicBezTo>
                    <a:close/>
                    <a:moveTo>
                      <a:pt x="92954" y="510228"/>
                    </a:moveTo>
                    <a:cubicBezTo>
                      <a:pt x="89832" y="509187"/>
                      <a:pt x="88791" y="506065"/>
                      <a:pt x="87750" y="503463"/>
                    </a:cubicBezTo>
                    <a:cubicBezTo>
                      <a:pt x="86710" y="500341"/>
                      <a:pt x="83067" y="502422"/>
                      <a:pt x="81506" y="502943"/>
                    </a:cubicBezTo>
                    <a:cubicBezTo>
                      <a:pt x="79945" y="503463"/>
                      <a:pt x="76823" y="505545"/>
                      <a:pt x="73181" y="505545"/>
                    </a:cubicBezTo>
                    <a:cubicBezTo>
                      <a:pt x="69538" y="505545"/>
                      <a:pt x="68498" y="507106"/>
                      <a:pt x="67457" y="508667"/>
                    </a:cubicBezTo>
                    <a:cubicBezTo>
                      <a:pt x="66416" y="510228"/>
                      <a:pt x="64335" y="512829"/>
                      <a:pt x="62774" y="513350"/>
                    </a:cubicBezTo>
                    <a:cubicBezTo>
                      <a:pt x="61213" y="514390"/>
                      <a:pt x="61733" y="515952"/>
                      <a:pt x="61733" y="515952"/>
                    </a:cubicBezTo>
                    <a:cubicBezTo>
                      <a:pt x="61733" y="515952"/>
                      <a:pt x="62253" y="518033"/>
                      <a:pt x="64335" y="519594"/>
                    </a:cubicBezTo>
                    <a:cubicBezTo>
                      <a:pt x="65896" y="521155"/>
                      <a:pt x="70059" y="519074"/>
                      <a:pt x="71099" y="518553"/>
                    </a:cubicBezTo>
                    <a:cubicBezTo>
                      <a:pt x="72140" y="518033"/>
                      <a:pt x="72140" y="516992"/>
                      <a:pt x="72660" y="515952"/>
                    </a:cubicBezTo>
                    <a:cubicBezTo>
                      <a:pt x="73181" y="514911"/>
                      <a:pt x="79425" y="514390"/>
                      <a:pt x="83588" y="513870"/>
                    </a:cubicBezTo>
                    <a:cubicBezTo>
                      <a:pt x="87750" y="513350"/>
                      <a:pt x="89832" y="511789"/>
                      <a:pt x="91393" y="510748"/>
                    </a:cubicBezTo>
                    <a:cubicBezTo>
                      <a:pt x="92954" y="509707"/>
                      <a:pt x="94515" y="512309"/>
                      <a:pt x="96076" y="512309"/>
                    </a:cubicBezTo>
                    <a:cubicBezTo>
                      <a:pt x="97637" y="512309"/>
                      <a:pt x="95556" y="511268"/>
                      <a:pt x="92954" y="510228"/>
                    </a:cubicBezTo>
                    <a:close/>
                    <a:moveTo>
                      <a:pt x="141346" y="400434"/>
                    </a:moveTo>
                    <a:cubicBezTo>
                      <a:pt x="144468" y="396792"/>
                      <a:pt x="137704" y="401475"/>
                      <a:pt x="136143" y="401995"/>
                    </a:cubicBezTo>
                    <a:cubicBezTo>
                      <a:pt x="134061" y="402516"/>
                      <a:pt x="135102" y="404597"/>
                      <a:pt x="135102" y="404597"/>
                    </a:cubicBezTo>
                    <a:cubicBezTo>
                      <a:pt x="136143" y="406679"/>
                      <a:pt x="138224" y="404077"/>
                      <a:pt x="141346" y="400434"/>
                    </a:cubicBezTo>
                    <a:close/>
                    <a:moveTo>
                      <a:pt x="47163" y="363490"/>
                    </a:moveTo>
                    <a:cubicBezTo>
                      <a:pt x="44562" y="362449"/>
                      <a:pt x="46123" y="361408"/>
                      <a:pt x="45602" y="360368"/>
                    </a:cubicBezTo>
                    <a:cubicBezTo>
                      <a:pt x="45082" y="359327"/>
                      <a:pt x="44562" y="359327"/>
                      <a:pt x="45082" y="357766"/>
                    </a:cubicBezTo>
                    <a:cubicBezTo>
                      <a:pt x="45602" y="356205"/>
                      <a:pt x="44041" y="354644"/>
                      <a:pt x="42480" y="354644"/>
                    </a:cubicBezTo>
                    <a:cubicBezTo>
                      <a:pt x="40919" y="354644"/>
                      <a:pt x="38838" y="355164"/>
                      <a:pt x="38317" y="353603"/>
                    </a:cubicBezTo>
                    <a:cubicBezTo>
                      <a:pt x="37797" y="352042"/>
                      <a:pt x="36756" y="352562"/>
                      <a:pt x="35195" y="353083"/>
                    </a:cubicBezTo>
                    <a:cubicBezTo>
                      <a:pt x="33634" y="354124"/>
                      <a:pt x="32073" y="354124"/>
                      <a:pt x="31033" y="353083"/>
                    </a:cubicBezTo>
                    <a:cubicBezTo>
                      <a:pt x="29992" y="352042"/>
                      <a:pt x="27390" y="355164"/>
                      <a:pt x="26349" y="355164"/>
                    </a:cubicBezTo>
                    <a:cubicBezTo>
                      <a:pt x="24788" y="355164"/>
                      <a:pt x="24788" y="355685"/>
                      <a:pt x="23748" y="356725"/>
                    </a:cubicBezTo>
                    <a:cubicBezTo>
                      <a:pt x="22707" y="357766"/>
                      <a:pt x="21666" y="357766"/>
                      <a:pt x="20105" y="357766"/>
                    </a:cubicBezTo>
                    <a:cubicBezTo>
                      <a:pt x="18544" y="357246"/>
                      <a:pt x="17504" y="357246"/>
                      <a:pt x="13861" y="357766"/>
                    </a:cubicBezTo>
                    <a:cubicBezTo>
                      <a:pt x="10219" y="358286"/>
                      <a:pt x="14902" y="359327"/>
                      <a:pt x="14902" y="359327"/>
                    </a:cubicBezTo>
                    <a:cubicBezTo>
                      <a:pt x="14902" y="359327"/>
                      <a:pt x="31033" y="368173"/>
                      <a:pt x="33634" y="369734"/>
                    </a:cubicBezTo>
                    <a:cubicBezTo>
                      <a:pt x="36236" y="371295"/>
                      <a:pt x="36756" y="370254"/>
                      <a:pt x="35716" y="369214"/>
                    </a:cubicBezTo>
                    <a:cubicBezTo>
                      <a:pt x="34675" y="368173"/>
                      <a:pt x="35716" y="368173"/>
                      <a:pt x="36756" y="368173"/>
                    </a:cubicBezTo>
                    <a:cubicBezTo>
                      <a:pt x="37797" y="368173"/>
                      <a:pt x="39879" y="367653"/>
                      <a:pt x="40919" y="367132"/>
                    </a:cubicBezTo>
                    <a:cubicBezTo>
                      <a:pt x="41960" y="366612"/>
                      <a:pt x="43521" y="366092"/>
                      <a:pt x="46123" y="366612"/>
                    </a:cubicBezTo>
                    <a:cubicBezTo>
                      <a:pt x="48724" y="367132"/>
                      <a:pt x="49245" y="364530"/>
                      <a:pt x="47163" y="363490"/>
                    </a:cubicBezTo>
                    <a:close/>
                    <a:moveTo>
                      <a:pt x="3454" y="190734"/>
                    </a:moveTo>
                    <a:cubicBezTo>
                      <a:pt x="2414" y="190214"/>
                      <a:pt x="852" y="191775"/>
                      <a:pt x="1893" y="191775"/>
                    </a:cubicBezTo>
                    <a:cubicBezTo>
                      <a:pt x="1893" y="191775"/>
                      <a:pt x="5015" y="190734"/>
                      <a:pt x="3454" y="190734"/>
                    </a:cubicBezTo>
                    <a:close/>
                  </a:path>
                </a:pathLst>
              </a:custGeom>
              <a:grpFill/>
              <a:ln w="5199" cap="flat">
                <a:solidFill>
                  <a:schemeClr val="bg1"/>
                </a:solidFill>
                <a:prstDash val="solid"/>
                <a:miter/>
              </a:ln>
            </p:spPr>
            <p:txBody>
              <a:bodyPr rtlCol="0" anchor="ctr"/>
              <a:lstStyle/>
              <a:p>
                <a:endParaRPr lang="en-GB" noProof="0" dirty="0"/>
              </a:p>
            </p:txBody>
          </p:sp>
          <p:sp>
            <p:nvSpPr>
              <p:cNvPr id="1135" name="Freeform 1134">
                <a:extLst>
                  <a:ext uri="{FF2B5EF4-FFF2-40B4-BE49-F238E27FC236}">
                    <a16:creationId xmlns:a16="http://schemas.microsoft.com/office/drawing/2014/main" id="{6E38FF44-33F8-48B9-9D15-CE2E5AE374EB}"/>
                  </a:ext>
                </a:extLst>
              </p:cNvPr>
              <p:cNvSpPr/>
              <p:nvPr/>
            </p:nvSpPr>
            <p:spPr>
              <a:xfrm>
                <a:off x="2789436" y="3467143"/>
                <a:ext cx="1792373" cy="672568"/>
              </a:xfrm>
              <a:custGeom>
                <a:avLst/>
                <a:gdLst>
                  <a:gd name="connsiteX0" fmla="*/ 1768876 w 1792373"/>
                  <a:gd name="connsiteY0" fmla="*/ 126030 h 672568"/>
                  <a:gd name="connsiteX1" fmla="*/ 1767315 w 1792373"/>
                  <a:gd name="connsiteY1" fmla="*/ 123429 h 672568"/>
                  <a:gd name="connsiteX2" fmla="*/ 1764713 w 1792373"/>
                  <a:gd name="connsiteY2" fmla="*/ 126551 h 672568"/>
                  <a:gd name="connsiteX3" fmla="*/ 1768876 w 1792373"/>
                  <a:gd name="connsiteY3" fmla="*/ 126030 h 672568"/>
                  <a:gd name="connsiteX4" fmla="*/ 1734013 w 1792373"/>
                  <a:gd name="connsiteY4" fmla="*/ 197838 h 672568"/>
                  <a:gd name="connsiteX5" fmla="*/ 1729850 w 1792373"/>
                  <a:gd name="connsiteY5" fmla="*/ 197838 h 672568"/>
                  <a:gd name="connsiteX6" fmla="*/ 1734013 w 1792373"/>
                  <a:gd name="connsiteY6" fmla="*/ 197838 h 672568"/>
                  <a:gd name="connsiteX7" fmla="*/ 1630984 w 1792373"/>
                  <a:gd name="connsiteY7" fmla="*/ 274850 h 672568"/>
                  <a:gd name="connsiteX8" fmla="*/ 1635667 w 1792373"/>
                  <a:gd name="connsiteY8" fmla="*/ 266524 h 672568"/>
                  <a:gd name="connsiteX9" fmla="*/ 1630984 w 1792373"/>
                  <a:gd name="connsiteY9" fmla="*/ 274850 h 672568"/>
                  <a:gd name="connsiteX10" fmla="*/ 1626821 w 1792373"/>
                  <a:gd name="connsiteY10" fmla="*/ 333128 h 672568"/>
                  <a:gd name="connsiteX11" fmla="*/ 1627862 w 1792373"/>
                  <a:gd name="connsiteY11" fmla="*/ 322201 h 672568"/>
                  <a:gd name="connsiteX12" fmla="*/ 1627341 w 1792373"/>
                  <a:gd name="connsiteY12" fmla="*/ 329486 h 672568"/>
                  <a:gd name="connsiteX13" fmla="*/ 1624740 w 1792373"/>
                  <a:gd name="connsiteY13" fmla="*/ 332608 h 672568"/>
                  <a:gd name="connsiteX14" fmla="*/ 1626821 w 1792373"/>
                  <a:gd name="connsiteY14" fmla="*/ 333128 h 672568"/>
                  <a:gd name="connsiteX15" fmla="*/ 1609129 w 1792373"/>
                  <a:gd name="connsiteY15" fmla="*/ 347178 h 672568"/>
                  <a:gd name="connsiteX16" fmla="*/ 1614853 w 1792373"/>
                  <a:gd name="connsiteY16" fmla="*/ 340413 h 672568"/>
                  <a:gd name="connsiteX17" fmla="*/ 1609129 w 1792373"/>
                  <a:gd name="connsiteY17" fmla="*/ 347178 h 672568"/>
                  <a:gd name="connsiteX18" fmla="*/ 1210023 w 1792373"/>
                  <a:gd name="connsiteY18" fmla="*/ 529820 h 672568"/>
                  <a:gd name="connsiteX19" fmla="*/ 1208982 w 1792373"/>
                  <a:gd name="connsiteY19" fmla="*/ 528259 h 672568"/>
                  <a:gd name="connsiteX20" fmla="*/ 1206381 w 1792373"/>
                  <a:gd name="connsiteY20" fmla="*/ 526698 h 672568"/>
                  <a:gd name="connsiteX21" fmla="*/ 1203779 w 1792373"/>
                  <a:gd name="connsiteY21" fmla="*/ 519413 h 672568"/>
                  <a:gd name="connsiteX22" fmla="*/ 1201177 w 1792373"/>
                  <a:gd name="connsiteY22" fmla="*/ 509006 h 672568"/>
                  <a:gd name="connsiteX23" fmla="*/ 1203779 w 1792373"/>
                  <a:gd name="connsiteY23" fmla="*/ 504843 h 672568"/>
                  <a:gd name="connsiteX24" fmla="*/ 1201698 w 1792373"/>
                  <a:gd name="connsiteY24" fmla="*/ 503802 h 672568"/>
                  <a:gd name="connsiteX25" fmla="*/ 1197535 w 1792373"/>
                  <a:gd name="connsiteY25" fmla="*/ 501201 h 672568"/>
                  <a:gd name="connsiteX26" fmla="*/ 1200136 w 1792373"/>
                  <a:gd name="connsiteY26" fmla="*/ 501721 h 672568"/>
                  <a:gd name="connsiteX27" fmla="*/ 1204299 w 1792373"/>
                  <a:gd name="connsiteY27" fmla="*/ 502241 h 672568"/>
                  <a:gd name="connsiteX28" fmla="*/ 1205860 w 1792373"/>
                  <a:gd name="connsiteY28" fmla="*/ 498079 h 672568"/>
                  <a:gd name="connsiteX29" fmla="*/ 1206381 w 1792373"/>
                  <a:gd name="connsiteY29" fmla="*/ 494436 h 672568"/>
                  <a:gd name="connsiteX30" fmla="*/ 1204819 w 1792373"/>
                  <a:gd name="connsiteY30" fmla="*/ 491834 h 672568"/>
                  <a:gd name="connsiteX31" fmla="*/ 1205860 w 1792373"/>
                  <a:gd name="connsiteY31" fmla="*/ 490794 h 672568"/>
                  <a:gd name="connsiteX32" fmla="*/ 1209503 w 1792373"/>
                  <a:gd name="connsiteY32" fmla="*/ 490794 h 672568"/>
                  <a:gd name="connsiteX33" fmla="*/ 1211064 w 1792373"/>
                  <a:gd name="connsiteY33" fmla="*/ 486631 h 672568"/>
                  <a:gd name="connsiteX34" fmla="*/ 1211064 w 1792373"/>
                  <a:gd name="connsiteY34" fmla="*/ 484029 h 672568"/>
                  <a:gd name="connsiteX35" fmla="*/ 1213665 w 1792373"/>
                  <a:gd name="connsiteY35" fmla="*/ 481427 h 672568"/>
                  <a:gd name="connsiteX36" fmla="*/ 1216788 w 1792373"/>
                  <a:gd name="connsiteY36" fmla="*/ 479866 h 672568"/>
                  <a:gd name="connsiteX37" fmla="*/ 1220430 w 1792373"/>
                  <a:gd name="connsiteY37" fmla="*/ 480387 h 672568"/>
                  <a:gd name="connsiteX38" fmla="*/ 1221471 w 1792373"/>
                  <a:gd name="connsiteY38" fmla="*/ 477265 h 672568"/>
                  <a:gd name="connsiteX39" fmla="*/ 1219910 w 1792373"/>
                  <a:gd name="connsiteY39" fmla="*/ 474143 h 672568"/>
                  <a:gd name="connsiteX40" fmla="*/ 1223552 w 1792373"/>
                  <a:gd name="connsiteY40" fmla="*/ 474143 h 672568"/>
                  <a:gd name="connsiteX41" fmla="*/ 1225113 w 1792373"/>
                  <a:gd name="connsiteY41" fmla="*/ 474143 h 672568"/>
                  <a:gd name="connsiteX42" fmla="*/ 1227195 w 1792373"/>
                  <a:gd name="connsiteY42" fmla="*/ 474143 h 672568"/>
                  <a:gd name="connsiteX43" fmla="*/ 1229796 w 1792373"/>
                  <a:gd name="connsiteY43" fmla="*/ 475183 h 672568"/>
                  <a:gd name="connsiteX44" fmla="*/ 1229276 w 1792373"/>
                  <a:gd name="connsiteY44" fmla="*/ 476224 h 672568"/>
                  <a:gd name="connsiteX45" fmla="*/ 1230317 w 1792373"/>
                  <a:gd name="connsiteY45" fmla="*/ 476744 h 672568"/>
                  <a:gd name="connsiteX46" fmla="*/ 1233959 w 1792373"/>
                  <a:gd name="connsiteY46" fmla="*/ 474143 h 672568"/>
                  <a:gd name="connsiteX47" fmla="*/ 1233959 w 1792373"/>
                  <a:gd name="connsiteY47" fmla="*/ 473102 h 672568"/>
                  <a:gd name="connsiteX48" fmla="*/ 1241764 w 1792373"/>
                  <a:gd name="connsiteY48" fmla="*/ 469459 h 672568"/>
                  <a:gd name="connsiteX49" fmla="*/ 1248008 w 1792373"/>
                  <a:gd name="connsiteY49" fmla="*/ 463215 h 672568"/>
                  <a:gd name="connsiteX50" fmla="*/ 1252171 w 1792373"/>
                  <a:gd name="connsiteY50" fmla="*/ 460093 h 672568"/>
                  <a:gd name="connsiteX51" fmla="*/ 1252171 w 1792373"/>
                  <a:gd name="connsiteY51" fmla="*/ 458012 h 672568"/>
                  <a:gd name="connsiteX52" fmla="*/ 1250610 w 1792373"/>
                  <a:gd name="connsiteY52" fmla="*/ 455930 h 672568"/>
                  <a:gd name="connsiteX53" fmla="*/ 1249569 w 1792373"/>
                  <a:gd name="connsiteY53" fmla="*/ 452808 h 672568"/>
                  <a:gd name="connsiteX54" fmla="*/ 1251131 w 1792373"/>
                  <a:gd name="connsiteY54" fmla="*/ 451768 h 672568"/>
                  <a:gd name="connsiteX55" fmla="*/ 1253212 w 1792373"/>
                  <a:gd name="connsiteY55" fmla="*/ 450727 h 672568"/>
                  <a:gd name="connsiteX56" fmla="*/ 1255814 w 1792373"/>
                  <a:gd name="connsiteY56" fmla="*/ 451247 h 672568"/>
                  <a:gd name="connsiteX57" fmla="*/ 1255814 w 1792373"/>
                  <a:gd name="connsiteY57" fmla="*/ 455410 h 672568"/>
                  <a:gd name="connsiteX58" fmla="*/ 1256334 w 1792373"/>
                  <a:gd name="connsiteY58" fmla="*/ 456451 h 672568"/>
                  <a:gd name="connsiteX59" fmla="*/ 1255293 w 1792373"/>
                  <a:gd name="connsiteY59" fmla="*/ 458012 h 672568"/>
                  <a:gd name="connsiteX60" fmla="*/ 1263619 w 1792373"/>
                  <a:gd name="connsiteY60" fmla="*/ 454369 h 672568"/>
                  <a:gd name="connsiteX61" fmla="*/ 1269863 w 1792373"/>
                  <a:gd name="connsiteY61" fmla="*/ 452288 h 672568"/>
                  <a:gd name="connsiteX62" fmla="*/ 1271944 w 1792373"/>
                  <a:gd name="connsiteY62" fmla="*/ 449686 h 672568"/>
                  <a:gd name="connsiteX63" fmla="*/ 1272985 w 1792373"/>
                  <a:gd name="connsiteY63" fmla="*/ 447085 h 672568"/>
                  <a:gd name="connsiteX64" fmla="*/ 1274026 w 1792373"/>
                  <a:gd name="connsiteY64" fmla="*/ 450207 h 672568"/>
                  <a:gd name="connsiteX65" fmla="*/ 1280270 w 1792373"/>
                  <a:gd name="connsiteY65" fmla="*/ 449686 h 672568"/>
                  <a:gd name="connsiteX66" fmla="*/ 1281311 w 1792373"/>
                  <a:gd name="connsiteY66" fmla="*/ 448646 h 672568"/>
                  <a:gd name="connsiteX67" fmla="*/ 1281311 w 1792373"/>
                  <a:gd name="connsiteY67" fmla="*/ 447605 h 672568"/>
                  <a:gd name="connsiteX68" fmla="*/ 1282351 w 1792373"/>
                  <a:gd name="connsiteY68" fmla="*/ 445523 h 672568"/>
                  <a:gd name="connsiteX69" fmla="*/ 1283392 w 1792373"/>
                  <a:gd name="connsiteY69" fmla="*/ 445003 h 672568"/>
                  <a:gd name="connsiteX70" fmla="*/ 1291718 w 1792373"/>
                  <a:gd name="connsiteY70" fmla="*/ 449686 h 672568"/>
                  <a:gd name="connsiteX71" fmla="*/ 1303165 w 1792373"/>
                  <a:gd name="connsiteY71" fmla="*/ 454369 h 672568"/>
                  <a:gd name="connsiteX72" fmla="*/ 1305247 w 1792373"/>
                  <a:gd name="connsiteY72" fmla="*/ 452288 h 672568"/>
                  <a:gd name="connsiteX73" fmla="*/ 1306287 w 1792373"/>
                  <a:gd name="connsiteY73" fmla="*/ 449686 h 672568"/>
                  <a:gd name="connsiteX74" fmla="*/ 1313052 w 1792373"/>
                  <a:gd name="connsiteY74" fmla="*/ 449166 h 672568"/>
                  <a:gd name="connsiteX75" fmla="*/ 1316174 w 1792373"/>
                  <a:gd name="connsiteY75" fmla="*/ 452288 h 672568"/>
                  <a:gd name="connsiteX76" fmla="*/ 1321898 w 1792373"/>
                  <a:gd name="connsiteY76" fmla="*/ 454890 h 672568"/>
                  <a:gd name="connsiteX77" fmla="*/ 1322938 w 1792373"/>
                  <a:gd name="connsiteY77" fmla="*/ 455410 h 672568"/>
                  <a:gd name="connsiteX78" fmla="*/ 1325020 w 1792373"/>
                  <a:gd name="connsiteY78" fmla="*/ 458532 h 672568"/>
                  <a:gd name="connsiteX79" fmla="*/ 1329703 w 1792373"/>
                  <a:gd name="connsiteY79" fmla="*/ 462175 h 672568"/>
                  <a:gd name="connsiteX80" fmla="*/ 1335427 w 1792373"/>
                  <a:gd name="connsiteY80" fmla="*/ 461654 h 672568"/>
                  <a:gd name="connsiteX81" fmla="*/ 1338028 w 1792373"/>
                  <a:gd name="connsiteY81" fmla="*/ 459052 h 672568"/>
                  <a:gd name="connsiteX82" fmla="*/ 1342711 w 1792373"/>
                  <a:gd name="connsiteY82" fmla="*/ 462175 h 672568"/>
                  <a:gd name="connsiteX83" fmla="*/ 1343752 w 1792373"/>
                  <a:gd name="connsiteY83" fmla="*/ 463215 h 672568"/>
                  <a:gd name="connsiteX84" fmla="*/ 1345313 w 1792373"/>
                  <a:gd name="connsiteY84" fmla="*/ 460613 h 672568"/>
                  <a:gd name="connsiteX85" fmla="*/ 1345834 w 1792373"/>
                  <a:gd name="connsiteY85" fmla="*/ 456971 h 672568"/>
                  <a:gd name="connsiteX86" fmla="*/ 1344273 w 1792373"/>
                  <a:gd name="connsiteY86" fmla="*/ 454890 h 672568"/>
                  <a:gd name="connsiteX87" fmla="*/ 1345834 w 1792373"/>
                  <a:gd name="connsiteY87" fmla="*/ 454369 h 672568"/>
                  <a:gd name="connsiteX88" fmla="*/ 1350517 w 1792373"/>
                  <a:gd name="connsiteY88" fmla="*/ 456451 h 672568"/>
                  <a:gd name="connsiteX89" fmla="*/ 1357281 w 1792373"/>
                  <a:gd name="connsiteY89" fmla="*/ 461654 h 672568"/>
                  <a:gd name="connsiteX90" fmla="*/ 1359363 w 1792373"/>
                  <a:gd name="connsiteY90" fmla="*/ 463215 h 672568"/>
                  <a:gd name="connsiteX91" fmla="*/ 1360403 w 1792373"/>
                  <a:gd name="connsiteY91" fmla="*/ 464776 h 672568"/>
                  <a:gd name="connsiteX92" fmla="*/ 1360403 w 1792373"/>
                  <a:gd name="connsiteY92" fmla="*/ 466337 h 672568"/>
                  <a:gd name="connsiteX93" fmla="*/ 1364566 w 1792373"/>
                  <a:gd name="connsiteY93" fmla="*/ 464256 h 672568"/>
                  <a:gd name="connsiteX94" fmla="*/ 1365087 w 1792373"/>
                  <a:gd name="connsiteY94" fmla="*/ 461654 h 672568"/>
                  <a:gd name="connsiteX95" fmla="*/ 1363005 w 1792373"/>
                  <a:gd name="connsiteY95" fmla="*/ 459573 h 672568"/>
                  <a:gd name="connsiteX96" fmla="*/ 1357281 w 1792373"/>
                  <a:gd name="connsiteY96" fmla="*/ 457492 h 672568"/>
                  <a:gd name="connsiteX97" fmla="*/ 1354680 w 1792373"/>
                  <a:gd name="connsiteY97" fmla="*/ 455410 h 672568"/>
                  <a:gd name="connsiteX98" fmla="*/ 1354680 w 1792373"/>
                  <a:gd name="connsiteY98" fmla="*/ 453329 h 672568"/>
                  <a:gd name="connsiteX99" fmla="*/ 1356241 w 1792373"/>
                  <a:gd name="connsiteY99" fmla="*/ 451768 h 672568"/>
                  <a:gd name="connsiteX100" fmla="*/ 1357281 w 1792373"/>
                  <a:gd name="connsiteY100" fmla="*/ 450207 h 672568"/>
                  <a:gd name="connsiteX101" fmla="*/ 1359883 w 1792373"/>
                  <a:gd name="connsiteY101" fmla="*/ 448125 h 672568"/>
                  <a:gd name="connsiteX102" fmla="*/ 1358842 w 1792373"/>
                  <a:gd name="connsiteY102" fmla="*/ 446564 h 672568"/>
                  <a:gd name="connsiteX103" fmla="*/ 1357281 w 1792373"/>
                  <a:gd name="connsiteY103" fmla="*/ 445003 h 672568"/>
                  <a:gd name="connsiteX104" fmla="*/ 1353639 w 1792373"/>
                  <a:gd name="connsiteY104" fmla="*/ 447605 h 672568"/>
                  <a:gd name="connsiteX105" fmla="*/ 1351557 w 1792373"/>
                  <a:gd name="connsiteY105" fmla="*/ 445523 h 672568"/>
                  <a:gd name="connsiteX106" fmla="*/ 1352078 w 1792373"/>
                  <a:gd name="connsiteY106" fmla="*/ 443962 h 672568"/>
                  <a:gd name="connsiteX107" fmla="*/ 1339069 w 1792373"/>
                  <a:gd name="connsiteY107" fmla="*/ 442401 h 672568"/>
                  <a:gd name="connsiteX108" fmla="*/ 1350517 w 1792373"/>
                  <a:gd name="connsiteY108" fmla="*/ 440320 h 672568"/>
                  <a:gd name="connsiteX109" fmla="*/ 1357802 w 1792373"/>
                  <a:gd name="connsiteY109" fmla="*/ 440840 h 672568"/>
                  <a:gd name="connsiteX110" fmla="*/ 1367688 w 1792373"/>
                  <a:gd name="connsiteY110" fmla="*/ 437198 h 672568"/>
                  <a:gd name="connsiteX111" fmla="*/ 1381217 w 1792373"/>
                  <a:gd name="connsiteY111" fmla="*/ 438759 h 672568"/>
                  <a:gd name="connsiteX112" fmla="*/ 1384860 w 1792373"/>
                  <a:gd name="connsiteY112" fmla="*/ 435637 h 672568"/>
                  <a:gd name="connsiteX113" fmla="*/ 1386421 w 1792373"/>
                  <a:gd name="connsiteY113" fmla="*/ 431994 h 672568"/>
                  <a:gd name="connsiteX114" fmla="*/ 1387461 w 1792373"/>
                  <a:gd name="connsiteY114" fmla="*/ 435637 h 672568"/>
                  <a:gd name="connsiteX115" fmla="*/ 1389023 w 1792373"/>
                  <a:gd name="connsiteY115" fmla="*/ 437198 h 672568"/>
                  <a:gd name="connsiteX116" fmla="*/ 1391624 w 1792373"/>
                  <a:gd name="connsiteY116" fmla="*/ 440840 h 672568"/>
                  <a:gd name="connsiteX117" fmla="*/ 1394746 w 1792373"/>
                  <a:gd name="connsiteY117" fmla="*/ 439279 h 672568"/>
                  <a:gd name="connsiteX118" fmla="*/ 1397868 w 1792373"/>
                  <a:gd name="connsiteY118" fmla="*/ 439279 h 672568"/>
                  <a:gd name="connsiteX119" fmla="*/ 1401511 w 1792373"/>
                  <a:gd name="connsiteY119" fmla="*/ 436157 h 672568"/>
                  <a:gd name="connsiteX120" fmla="*/ 1403072 w 1792373"/>
                  <a:gd name="connsiteY120" fmla="*/ 434596 h 672568"/>
                  <a:gd name="connsiteX121" fmla="*/ 1405153 w 1792373"/>
                  <a:gd name="connsiteY121" fmla="*/ 434076 h 672568"/>
                  <a:gd name="connsiteX122" fmla="*/ 1404633 w 1792373"/>
                  <a:gd name="connsiteY122" fmla="*/ 436678 h 672568"/>
                  <a:gd name="connsiteX123" fmla="*/ 1403592 w 1792373"/>
                  <a:gd name="connsiteY123" fmla="*/ 437718 h 672568"/>
                  <a:gd name="connsiteX124" fmla="*/ 1412438 w 1792373"/>
                  <a:gd name="connsiteY124" fmla="*/ 436157 h 672568"/>
                  <a:gd name="connsiteX125" fmla="*/ 1421804 w 1792373"/>
                  <a:gd name="connsiteY125" fmla="*/ 436157 h 672568"/>
                  <a:gd name="connsiteX126" fmla="*/ 1420243 w 1792373"/>
                  <a:gd name="connsiteY126" fmla="*/ 436678 h 672568"/>
                  <a:gd name="connsiteX127" fmla="*/ 1419203 w 1792373"/>
                  <a:gd name="connsiteY127" fmla="*/ 437718 h 672568"/>
                  <a:gd name="connsiteX128" fmla="*/ 1426487 w 1792373"/>
                  <a:gd name="connsiteY128" fmla="*/ 441881 h 672568"/>
                  <a:gd name="connsiteX129" fmla="*/ 1429089 w 1792373"/>
                  <a:gd name="connsiteY129" fmla="*/ 441881 h 672568"/>
                  <a:gd name="connsiteX130" fmla="*/ 1429610 w 1792373"/>
                  <a:gd name="connsiteY130" fmla="*/ 439800 h 672568"/>
                  <a:gd name="connsiteX131" fmla="*/ 1432732 w 1792373"/>
                  <a:gd name="connsiteY131" fmla="*/ 439800 h 672568"/>
                  <a:gd name="connsiteX132" fmla="*/ 1432732 w 1792373"/>
                  <a:gd name="connsiteY132" fmla="*/ 442401 h 672568"/>
                  <a:gd name="connsiteX133" fmla="*/ 1435333 w 1792373"/>
                  <a:gd name="connsiteY133" fmla="*/ 444483 h 672568"/>
                  <a:gd name="connsiteX134" fmla="*/ 1431691 w 1792373"/>
                  <a:gd name="connsiteY134" fmla="*/ 444483 h 672568"/>
                  <a:gd name="connsiteX135" fmla="*/ 1436894 w 1792373"/>
                  <a:gd name="connsiteY135" fmla="*/ 448646 h 672568"/>
                  <a:gd name="connsiteX136" fmla="*/ 1440537 w 1792373"/>
                  <a:gd name="connsiteY136" fmla="*/ 452288 h 672568"/>
                  <a:gd name="connsiteX137" fmla="*/ 1445220 w 1792373"/>
                  <a:gd name="connsiteY137" fmla="*/ 450207 h 672568"/>
                  <a:gd name="connsiteX138" fmla="*/ 1459790 w 1792373"/>
                  <a:gd name="connsiteY138" fmla="*/ 445523 h 672568"/>
                  <a:gd name="connsiteX139" fmla="*/ 1468115 w 1792373"/>
                  <a:gd name="connsiteY139" fmla="*/ 446564 h 672568"/>
                  <a:gd name="connsiteX140" fmla="*/ 1473319 w 1792373"/>
                  <a:gd name="connsiteY140" fmla="*/ 452288 h 672568"/>
                  <a:gd name="connsiteX141" fmla="*/ 1476961 w 1792373"/>
                  <a:gd name="connsiteY141" fmla="*/ 457492 h 672568"/>
                  <a:gd name="connsiteX142" fmla="*/ 1487368 w 1792373"/>
                  <a:gd name="connsiteY142" fmla="*/ 464776 h 672568"/>
                  <a:gd name="connsiteX143" fmla="*/ 1489970 w 1792373"/>
                  <a:gd name="connsiteY143" fmla="*/ 476224 h 672568"/>
                  <a:gd name="connsiteX144" fmla="*/ 1486848 w 1792373"/>
                  <a:gd name="connsiteY144" fmla="*/ 484549 h 672568"/>
                  <a:gd name="connsiteX145" fmla="*/ 1485807 w 1792373"/>
                  <a:gd name="connsiteY145" fmla="*/ 489753 h 672568"/>
                  <a:gd name="connsiteX146" fmla="*/ 1489449 w 1792373"/>
                  <a:gd name="connsiteY146" fmla="*/ 493916 h 672568"/>
                  <a:gd name="connsiteX147" fmla="*/ 1489449 w 1792373"/>
                  <a:gd name="connsiteY147" fmla="*/ 490794 h 672568"/>
                  <a:gd name="connsiteX148" fmla="*/ 1491010 w 1792373"/>
                  <a:gd name="connsiteY148" fmla="*/ 490794 h 672568"/>
                  <a:gd name="connsiteX149" fmla="*/ 1493612 w 1792373"/>
                  <a:gd name="connsiteY149" fmla="*/ 491834 h 672568"/>
                  <a:gd name="connsiteX150" fmla="*/ 1491010 w 1792373"/>
                  <a:gd name="connsiteY150" fmla="*/ 496518 h 672568"/>
                  <a:gd name="connsiteX151" fmla="*/ 1489970 w 1792373"/>
                  <a:gd name="connsiteY151" fmla="*/ 498599 h 672568"/>
                  <a:gd name="connsiteX152" fmla="*/ 1489449 w 1792373"/>
                  <a:gd name="connsiteY152" fmla="*/ 500160 h 672568"/>
                  <a:gd name="connsiteX153" fmla="*/ 1492051 w 1792373"/>
                  <a:gd name="connsiteY153" fmla="*/ 505363 h 672568"/>
                  <a:gd name="connsiteX154" fmla="*/ 1496214 w 1792373"/>
                  <a:gd name="connsiteY154" fmla="*/ 511608 h 672568"/>
                  <a:gd name="connsiteX155" fmla="*/ 1498295 w 1792373"/>
                  <a:gd name="connsiteY155" fmla="*/ 511608 h 672568"/>
                  <a:gd name="connsiteX156" fmla="*/ 1500377 w 1792373"/>
                  <a:gd name="connsiteY156" fmla="*/ 510567 h 672568"/>
                  <a:gd name="connsiteX157" fmla="*/ 1500377 w 1792373"/>
                  <a:gd name="connsiteY157" fmla="*/ 514730 h 672568"/>
                  <a:gd name="connsiteX158" fmla="*/ 1501938 w 1792373"/>
                  <a:gd name="connsiteY158" fmla="*/ 518372 h 672568"/>
                  <a:gd name="connsiteX159" fmla="*/ 1503499 w 1792373"/>
                  <a:gd name="connsiteY159" fmla="*/ 518892 h 672568"/>
                  <a:gd name="connsiteX160" fmla="*/ 1504540 w 1792373"/>
                  <a:gd name="connsiteY160" fmla="*/ 522535 h 672568"/>
                  <a:gd name="connsiteX161" fmla="*/ 1507141 w 1792373"/>
                  <a:gd name="connsiteY161" fmla="*/ 528779 h 672568"/>
                  <a:gd name="connsiteX162" fmla="*/ 1508182 w 1792373"/>
                  <a:gd name="connsiteY162" fmla="*/ 531901 h 672568"/>
                  <a:gd name="connsiteX163" fmla="*/ 1512865 w 1792373"/>
                  <a:gd name="connsiteY163" fmla="*/ 535023 h 672568"/>
                  <a:gd name="connsiteX164" fmla="*/ 1520670 w 1792373"/>
                  <a:gd name="connsiteY164" fmla="*/ 543349 h 672568"/>
                  <a:gd name="connsiteX165" fmla="*/ 1520670 w 1792373"/>
                  <a:gd name="connsiteY165" fmla="*/ 545951 h 672568"/>
                  <a:gd name="connsiteX166" fmla="*/ 1518589 w 1792373"/>
                  <a:gd name="connsiteY166" fmla="*/ 546991 h 672568"/>
                  <a:gd name="connsiteX167" fmla="*/ 1520150 w 1792373"/>
                  <a:gd name="connsiteY167" fmla="*/ 549073 h 672568"/>
                  <a:gd name="connsiteX168" fmla="*/ 1523792 w 1792373"/>
                  <a:gd name="connsiteY168" fmla="*/ 548032 h 672568"/>
                  <a:gd name="connsiteX169" fmla="*/ 1527955 w 1792373"/>
                  <a:gd name="connsiteY169" fmla="*/ 548032 h 672568"/>
                  <a:gd name="connsiteX170" fmla="*/ 1530557 w 1792373"/>
                  <a:gd name="connsiteY170" fmla="*/ 547512 h 672568"/>
                  <a:gd name="connsiteX171" fmla="*/ 1532638 w 1792373"/>
                  <a:gd name="connsiteY171" fmla="*/ 545951 h 672568"/>
                  <a:gd name="connsiteX172" fmla="*/ 1536801 w 1792373"/>
                  <a:gd name="connsiteY172" fmla="*/ 537105 h 672568"/>
                  <a:gd name="connsiteX173" fmla="*/ 1539403 w 1792373"/>
                  <a:gd name="connsiteY173" fmla="*/ 516291 h 672568"/>
                  <a:gd name="connsiteX174" fmla="*/ 1537321 w 1792373"/>
                  <a:gd name="connsiteY174" fmla="*/ 506924 h 672568"/>
                  <a:gd name="connsiteX175" fmla="*/ 1533679 w 1792373"/>
                  <a:gd name="connsiteY175" fmla="*/ 500680 h 672568"/>
                  <a:gd name="connsiteX176" fmla="*/ 1528476 w 1792373"/>
                  <a:gd name="connsiteY176" fmla="*/ 486631 h 672568"/>
                  <a:gd name="connsiteX177" fmla="*/ 1524833 w 1792373"/>
                  <a:gd name="connsiteY177" fmla="*/ 477265 h 672568"/>
                  <a:gd name="connsiteX178" fmla="*/ 1525353 w 1792373"/>
                  <a:gd name="connsiteY178" fmla="*/ 476744 h 672568"/>
                  <a:gd name="connsiteX179" fmla="*/ 1527435 w 1792373"/>
                  <a:gd name="connsiteY179" fmla="*/ 479346 h 672568"/>
                  <a:gd name="connsiteX180" fmla="*/ 1528996 w 1792373"/>
                  <a:gd name="connsiteY180" fmla="*/ 482468 h 672568"/>
                  <a:gd name="connsiteX181" fmla="*/ 1525874 w 1792373"/>
                  <a:gd name="connsiteY181" fmla="*/ 474143 h 672568"/>
                  <a:gd name="connsiteX182" fmla="*/ 1517028 w 1792373"/>
                  <a:gd name="connsiteY182" fmla="*/ 456971 h 672568"/>
                  <a:gd name="connsiteX183" fmla="*/ 1510784 w 1792373"/>
                  <a:gd name="connsiteY183" fmla="*/ 435637 h 672568"/>
                  <a:gd name="connsiteX184" fmla="*/ 1512345 w 1792373"/>
                  <a:gd name="connsiteY184" fmla="*/ 422628 h 672568"/>
                  <a:gd name="connsiteX185" fmla="*/ 1513385 w 1792373"/>
                  <a:gd name="connsiteY185" fmla="*/ 420026 h 672568"/>
                  <a:gd name="connsiteX186" fmla="*/ 1513906 w 1792373"/>
                  <a:gd name="connsiteY186" fmla="*/ 417425 h 672568"/>
                  <a:gd name="connsiteX187" fmla="*/ 1514946 w 1792373"/>
                  <a:gd name="connsiteY187" fmla="*/ 415343 h 672568"/>
                  <a:gd name="connsiteX188" fmla="*/ 1514946 w 1792373"/>
                  <a:gd name="connsiteY188" fmla="*/ 412221 h 672568"/>
                  <a:gd name="connsiteX189" fmla="*/ 1516508 w 1792373"/>
                  <a:gd name="connsiteY189" fmla="*/ 411180 h 672568"/>
                  <a:gd name="connsiteX190" fmla="*/ 1519630 w 1792373"/>
                  <a:gd name="connsiteY190" fmla="*/ 409099 h 672568"/>
                  <a:gd name="connsiteX191" fmla="*/ 1523792 w 1792373"/>
                  <a:gd name="connsiteY191" fmla="*/ 403896 h 672568"/>
                  <a:gd name="connsiteX192" fmla="*/ 1525353 w 1792373"/>
                  <a:gd name="connsiteY192" fmla="*/ 399733 h 672568"/>
                  <a:gd name="connsiteX193" fmla="*/ 1524313 w 1792373"/>
                  <a:gd name="connsiteY193" fmla="*/ 395050 h 672568"/>
                  <a:gd name="connsiteX194" fmla="*/ 1526394 w 1792373"/>
                  <a:gd name="connsiteY194" fmla="*/ 396611 h 672568"/>
                  <a:gd name="connsiteX195" fmla="*/ 1528996 w 1792373"/>
                  <a:gd name="connsiteY195" fmla="*/ 397652 h 672568"/>
                  <a:gd name="connsiteX196" fmla="*/ 1528996 w 1792373"/>
                  <a:gd name="connsiteY196" fmla="*/ 395050 h 672568"/>
                  <a:gd name="connsiteX197" fmla="*/ 1530036 w 1792373"/>
                  <a:gd name="connsiteY197" fmla="*/ 394009 h 672568"/>
                  <a:gd name="connsiteX198" fmla="*/ 1533679 w 1792373"/>
                  <a:gd name="connsiteY198" fmla="*/ 392968 h 672568"/>
                  <a:gd name="connsiteX199" fmla="*/ 1537842 w 1792373"/>
                  <a:gd name="connsiteY199" fmla="*/ 391928 h 672568"/>
                  <a:gd name="connsiteX200" fmla="*/ 1540964 w 1792373"/>
                  <a:gd name="connsiteY200" fmla="*/ 389326 h 672568"/>
                  <a:gd name="connsiteX201" fmla="*/ 1542005 w 1792373"/>
                  <a:gd name="connsiteY201" fmla="*/ 388285 h 672568"/>
                  <a:gd name="connsiteX202" fmla="*/ 1546688 w 1792373"/>
                  <a:gd name="connsiteY202" fmla="*/ 387245 h 672568"/>
                  <a:gd name="connsiteX203" fmla="*/ 1551891 w 1792373"/>
                  <a:gd name="connsiteY203" fmla="*/ 383602 h 672568"/>
                  <a:gd name="connsiteX204" fmla="*/ 1553972 w 1792373"/>
                  <a:gd name="connsiteY204" fmla="*/ 378919 h 672568"/>
                  <a:gd name="connsiteX205" fmla="*/ 1554493 w 1792373"/>
                  <a:gd name="connsiteY205" fmla="*/ 377358 h 672568"/>
                  <a:gd name="connsiteX206" fmla="*/ 1556054 w 1792373"/>
                  <a:gd name="connsiteY206" fmla="*/ 375277 h 672568"/>
                  <a:gd name="connsiteX207" fmla="*/ 1561778 w 1792373"/>
                  <a:gd name="connsiteY207" fmla="*/ 369032 h 672568"/>
                  <a:gd name="connsiteX208" fmla="*/ 1570103 w 1792373"/>
                  <a:gd name="connsiteY208" fmla="*/ 364349 h 672568"/>
                  <a:gd name="connsiteX209" fmla="*/ 1577908 w 1792373"/>
                  <a:gd name="connsiteY209" fmla="*/ 363309 h 672568"/>
                  <a:gd name="connsiteX210" fmla="*/ 1578949 w 1792373"/>
                  <a:gd name="connsiteY210" fmla="*/ 360707 h 672568"/>
                  <a:gd name="connsiteX211" fmla="*/ 1579990 w 1792373"/>
                  <a:gd name="connsiteY211" fmla="*/ 360187 h 672568"/>
                  <a:gd name="connsiteX212" fmla="*/ 1584153 w 1792373"/>
                  <a:gd name="connsiteY212" fmla="*/ 354983 h 672568"/>
                  <a:gd name="connsiteX213" fmla="*/ 1588836 w 1792373"/>
                  <a:gd name="connsiteY213" fmla="*/ 349259 h 672568"/>
                  <a:gd name="connsiteX214" fmla="*/ 1589876 w 1792373"/>
                  <a:gd name="connsiteY214" fmla="*/ 346657 h 672568"/>
                  <a:gd name="connsiteX215" fmla="*/ 1592999 w 1792373"/>
                  <a:gd name="connsiteY215" fmla="*/ 345617 h 672568"/>
                  <a:gd name="connsiteX216" fmla="*/ 1595600 w 1792373"/>
                  <a:gd name="connsiteY216" fmla="*/ 346137 h 672568"/>
                  <a:gd name="connsiteX217" fmla="*/ 1599763 w 1792373"/>
                  <a:gd name="connsiteY217" fmla="*/ 345096 h 672568"/>
                  <a:gd name="connsiteX218" fmla="*/ 1606528 w 1792373"/>
                  <a:gd name="connsiteY218" fmla="*/ 343535 h 672568"/>
                  <a:gd name="connsiteX219" fmla="*/ 1609129 w 1792373"/>
                  <a:gd name="connsiteY219" fmla="*/ 340934 h 672568"/>
                  <a:gd name="connsiteX220" fmla="*/ 1606007 w 1792373"/>
                  <a:gd name="connsiteY220" fmla="*/ 340934 h 672568"/>
                  <a:gd name="connsiteX221" fmla="*/ 1601845 w 1792373"/>
                  <a:gd name="connsiteY221" fmla="*/ 341974 h 672568"/>
                  <a:gd name="connsiteX222" fmla="*/ 1598722 w 1792373"/>
                  <a:gd name="connsiteY222" fmla="*/ 339373 h 672568"/>
                  <a:gd name="connsiteX223" fmla="*/ 1604967 w 1792373"/>
                  <a:gd name="connsiteY223" fmla="*/ 333128 h 672568"/>
                  <a:gd name="connsiteX224" fmla="*/ 1600283 w 1792373"/>
                  <a:gd name="connsiteY224" fmla="*/ 330527 h 672568"/>
                  <a:gd name="connsiteX225" fmla="*/ 1604967 w 1792373"/>
                  <a:gd name="connsiteY225" fmla="*/ 328445 h 672568"/>
                  <a:gd name="connsiteX226" fmla="*/ 1606007 w 1792373"/>
                  <a:gd name="connsiteY226" fmla="*/ 330006 h 672568"/>
                  <a:gd name="connsiteX227" fmla="*/ 1608609 w 1792373"/>
                  <a:gd name="connsiteY227" fmla="*/ 330527 h 672568"/>
                  <a:gd name="connsiteX228" fmla="*/ 1614333 w 1792373"/>
                  <a:gd name="connsiteY228" fmla="*/ 330006 h 672568"/>
                  <a:gd name="connsiteX229" fmla="*/ 1620577 w 1792373"/>
                  <a:gd name="connsiteY229" fmla="*/ 322201 h 672568"/>
                  <a:gd name="connsiteX230" fmla="*/ 1617975 w 1792373"/>
                  <a:gd name="connsiteY230" fmla="*/ 319079 h 672568"/>
                  <a:gd name="connsiteX231" fmla="*/ 1615894 w 1792373"/>
                  <a:gd name="connsiteY231" fmla="*/ 322201 h 672568"/>
                  <a:gd name="connsiteX232" fmla="*/ 1614853 w 1792373"/>
                  <a:gd name="connsiteY232" fmla="*/ 320120 h 672568"/>
                  <a:gd name="connsiteX233" fmla="*/ 1613292 w 1792373"/>
                  <a:gd name="connsiteY233" fmla="*/ 318038 h 672568"/>
                  <a:gd name="connsiteX234" fmla="*/ 1611211 w 1792373"/>
                  <a:gd name="connsiteY234" fmla="*/ 318559 h 672568"/>
                  <a:gd name="connsiteX235" fmla="*/ 1609129 w 1792373"/>
                  <a:gd name="connsiteY235" fmla="*/ 319079 h 672568"/>
                  <a:gd name="connsiteX236" fmla="*/ 1606007 w 1792373"/>
                  <a:gd name="connsiteY236" fmla="*/ 319079 h 672568"/>
                  <a:gd name="connsiteX237" fmla="*/ 1602885 w 1792373"/>
                  <a:gd name="connsiteY237" fmla="*/ 318038 h 672568"/>
                  <a:gd name="connsiteX238" fmla="*/ 1602365 w 1792373"/>
                  <a:gd name="connsiteY238" fmla="*/ 314396 h 672568"/>
                  <a:gd name="connsiteX239" fmla="*/ 1606528 w 1792373"/>
                  <a:gd name="connsiteY239" fmla="*/ 316477 h 672568"/>
                  <a:gd name="connsiteX240" fmla="*/ 1608609 w 1792373"/>
                  <a:gd name="connsiteY240" fmla="*/ 314916 h 672568"/>
                  <a:gd name="connsiteX241" fmla="*/ 1610690 w 1792373"/>
                  <a:gd name="connsiteY241" fmla="*/ 314396 h 672568"/>
                  <a:gd name="connsiteX242" fmla="*/ 1611731 w 1792373"/>
                  <a:gd name="connsiteY242" fmla="*/ 313355 h 672568"/>
                  <a:gd name="connsiteX243" fmla="*/ 1612772 w 1792373"/>
                  <a:gd name="connsiteY243" fmla="*/ 312314 h 672568"/>
                  <a:gd name="connsiteX244" fmla="*/ 1615374 w 1792373"/>
                  <a:gd name="connsiteY244" fmla="*/ 312314 h 672568"/>
                  <a:gd name="connsiteX245" fmla="*/ 1616935 w 1792373"/>
                  <a:gd name="connsiteY245" fmla="*/ 311794 h 672568"/>
                  <a:gd name="connsiteX246" fmla="*/ 1618496 w 1792373"/>
                  <a:gd name="connsiteY246" fmla="*/ 312835 h 672568"/>
                  <a:gd name="connsiteX247" fmla="*/ 1617975 w 1792373"/>
                  <a:gd name="connsiteY247" fmla="*/ 310233 h 672568"/>
                  <a:gd name="connsiteX248" fmla="*/ 1615894 w 1792373"/>
                  <a:gd name="connsiteY248" fmla="*/ 304509 h 672568"/>
                  <a:gd name="connsiteX249" fmla="*/ 1617975 w 1792373"/>
                  <a:gd name="connsiteY249" fmla="*/ 302948 h 672568"/>
                  <a:gd name="connsiteX250" fmla="*/ 1618496 w 1792373"/>
                  <a:gd name="connsiteY250" fmla="*/ 300867 h 672568"/>
                  <a:gd name="connsiteX251" fmla="*/ 1614853 w 1792373"/>
                  <a:gd name="connsiteY251" fmla="*/ 296704 h 672568"/>
                  <a:gd name="connsiteX252" fmla="*/ 1612251 w 1792373"/>
                  <a:gd name="connsiteY252" fmla="*/ 296184 h 672568"/>
                  <a:gd name="connsiteX253" fmla="*/ 1610170 w 1792373"/>
                  <a:gd name="connsiteY253" fmla="*/ 296704 h 672568"/>
                  <a:gd name="connsiteX254" fmla="*/ 1607568 w 1792373"/>
                  <a:gd name="connsiteY254" fmla="*/ 297224 h 672568"/>
                  <a:gd name="connsiteX255" fmla="*/ 1607048 w 1792373"/>
                  <a:gd name="connsiteY255" fmla="*/ 295143 h 672568"/>
                  <a:gd name="connsiteX256" fmla="*/ 1606007 w 1792373"/>
                  <a:gd name="connsiteY256" fmla="*/ 292541 h 672568"/>
                  <a:gd name="connsiteX257" fmla="*/ 1610170 w 1792373"/>
                  <a:gd name="connsiteY257" fmla="*/ 294623 h 672568"/>
                  <a:gd name="connsiteX258" fmla="*/ 1609650 w 1792373"/>
                  <a:gd name="connsiteY258" fmla="*/ 290460 h 672568"/>
                  <a:gd name="connsiteX259" fmla="*/ 1609650 w 1792373"/>
                  <a:gd name="connsiteY259" fmla="*/ 287858 h 672568"/>
                  <a:gd name="connsiteX260" fmla="*/ 1610690 w 1792373"/>
                  <a:gd name="connsiteY260" fmla="*/ 283175 h 672568"/>
                  <a:gd name="connsiteX261" fmla="*/ 1608609 w 1792373"/>
                  <a:gd name="connsiteY261" fmla="*/ 279533 h 672568"/>
                  <a:gd name="connsiteX262" fmla="*/ 1611211 w 1792373"/>
                  <a:gd name="connsiteY262" fmla="*/ 276411 h 672568"/>
                  <a:gd name="connsiteX263" fmla="*/ 1609650 w 1792373"/>
                  <a:gd name="connsiteY263" fmla="*/ 273288 h 672568"/>
                  <a:gd name="connsiteX264" fmla="*/ 1599243 w 1792373"/>
                  <a:gd name="connsiteY264" fmla="*/ 267565 h 672568"/>
                  <a:gd name="connsiteX265" fmla="*/ 1595600 w 1792373"/>
                  <a:gd name="connsiteY265" fmla="*/ 265483 h 672568"/>
                  <a:gd name="connsiteX266" fmla="*/ 1594039 w 1792373"/>
                  <a:gd name="connsiteY266" fmla="*/ 264443 h 672568"/>
                  <a:gd name="connsiteX267" fmla="*/ 1591438 w 1792373"/>
                  <a:gd name="connsiteY267" fmla="*/ 263402 h 672568"/>
                  <a:gd name="connsiteX268" fmla="*/ 1593519 w 1792373"/>
                  <a:gd name="connsiteY268" fmla="*/ 258198 h 672568"/>
                  <a:gd name="connsiteX269" fmla="*/ 1592999 w 1792373"/>
                  <a:gd name="connsiteY269" fmla="*/ 260800 h 672568"/>
                  <a:gd name="connsiteX270" fmla="*/ 1594560 w 1792373"/>
                  <a:gd name="connsiteY270" fmla="*/ 262361 h 672568"/>
                  <a:gd name="connsiteX271" fmla="*/ 1597682 w 1792373"/>
                  <a:gd name="connsiteY271" fmla="*/ 262882 h 672568"/>
                  <a:gd name="connsiteX272" fmla="*/ 1599763 w 1792373"/>
                  <a:gd name="connsiteY272" fmla="*/ 263922 h 672568"/>
                  <a:gd name="connsiteX273" fmla="*/ 1603405 w 1792373"/>
                  <a:gd name="connsiteY273" fmla="*/ 265483 h 672568"/>
                  <a:gd name="connsiteX274" fmla="*/ 1609650 w 1792373"/>
                  <a:gd name="connsiteY274" fmla="*/ 268085 h 672568"/>
                  <a:gd name="connsiteX275" fmla="*/ 1608609 w 1792373"/>
                  <a:gd name="connsiteY275" fmla="*/ 264963 h 672568"/>
                  <a:gd name="connsiteX276" fmla="*/ 1603926 w 1792373"/>
                  <a:gd name="connsiteY276" fmla="*/ 260280 h 672568"/>
                  <a:gd name="connsiteX277" fmla="*/ 1607568 w 1792373"/>
                  <a:gd name="connsiteY277" fmla="*/ 261321 h 672568"/>
                  <a:gd name="connsiteX278" fmla="*/ 1606528 w 1792373"/>
                  <a:gd name="connsiteY278" fmla="*/ 254036 h 672568"/>
                  <a:gd name="connsiteX279" fmla="*/ 1607048 w 1792373"/>
                  <a:gd name="connsiteY279" fmla="*/ 249873 h 672568"/>
                  <a:gd name="connsiteX280" fmla="*/ 1607568 w 1792373"/>
                  <a:gd name="connsiteY280" fmla="*/ 248832 h 672568"/>
                  <a:gd name="connsiteX281" fmla="*/ 1606528 w 1792373"/>
                  <a:gd name="connsiteY281" fmla="*/ 245710 h 672568"/>
                  <a:gd name="connsiteX282" fmla="*/ 1606528 w 1792373"/>
                  <a:gd name="connsiteY282" fmla="*/ 242588 h 672568"/>
                  <a:gd name="connsiteX283" fmla="*/ 1609650 w 1792373"/>
                  <a:gd name="connsiteY283" fmla="*/ 239986 h 672568"/>
                  <a:gd name="connsiteX284" fmla="*/ 1612772 w 1792373"/>
                  <a:gd name="connsiteY284" fmla="*/ 238946 h 672568"/>
                  <a:gd name="connsiteX285" fmla="*/ 1617975 w 1792373"/>
                  <a:gd name="connsiteY285" fmla="*/ 234783 h 672568"/>
                  <a:gd name="connsiteX286" fmla="*/ 1619016 w 1792373"/>
                  <a:gd name="connsiteY286" fmla="*/ 236864 h 672568"/>
                  <a:gd name="connsiteX287" fmla="*/ 1617975 w 1792373"/>
                  <a:gd name="connsiteY287" fmla="*/ 239466 h 672568"/>
                  <a:gd name="connsiteX288" fmla="*/ 1615894 w 1792373"/>
                  <a:gd name="connsiteY288" fmla="*/ 239986 h 672568"/>
                  <a:gd name="connsiteX289" fmla="*/ 1613812 w 1792373"/>
                  <a:gd name="connsiteY289" fmla="*/ 243108 h 672568"/>
                  <a:gd name="connsiteX290" fmla="*/ 1614333 w 1792373"/>
                  <a:gd name="connsiteY290" fmla="*/ 244669 h 672568"/>
                  <a:gd name="connsiteX291" fmla="*/ 1615374 w 1792373"/>
                  <a:gd name="connsiteY291" fmla="*/ 246230 h 672568"/>
                  <a:gd name="connsiteX292" fmla="*/ 1613812 w 1792373"/>
                  <a:gd name="connsiteY292" fmla="*/ 247271 h 672568"/>
                  <a:gd name="connsiteX293" fmla="*/ 1611731 w 1792373"/>
                  <a:gd name="connsiteY293" fmla="*/ 248832 h 672568"/>
                  <a:gd name="connsiteX294" fmla="*/ 1612772 w 1792373"/>
                  <a:gd name="connsiteY294" fmla="*/ 249353 h 672568"/>
                  <a:gd name="connsiteX295" fmla="*/ 1615374 w 1792373"/>
                  <a:gd name="connsiteY295" fmla="*/ 250393 h 672568"/>
                  <a:gd name="connsiteX296" fmla="*/ 1615374 w 1792373"/>
                  <a:gd name="connsiteY296" fmla="*/ 252475 h 672568"/>
                  <a:gd name="connsiteX297" fmla="*/ 1615374 w 1792373"/>
                  <a:gd name="connsiteY297" fmla="*/ 255076 h 672568"/>
                  <a:gd name="connsiteX298" fmla="*/ 1616935 w 1792373"/>
                  <a:gd name="connsiteY298" fmla="*/ 256637 h 672568"/>
                  <a:gd name="connsiteX299" fmla="*/ 1612772 w 1792373"/>
                  <a:gd name="connsiteY299" fmla="*/ 257678 h 672568"/>
                  <a:gd name="connsiteX300" fmla="*/ 1612772 w 1792373"/>
                  <a:gd name="connsiteY300" fmla="*/ 259239 h 672568"/>
                  <a:gd name="connsiteX301" fmla="*/ 1614853 w 1792373"/>
                  <a:gd name="connsiteY301" fmla="*/ 262361 h 672568"/>
                  <a:gd name="connsiteX302" fmla="*/ 1617455 w 1792373"/>
                  <a:gd name="connsiteY302" fmla="*/ 263402 h 672568"/>
                  <a:gd name="connsiteX303" fmla="*/ 1618496 w 1792373"/>
                  <a:gd name="connsiteY303" fmla="*/ 263922 h 672568"/>
                  <a:gd name="connsiteX304" fmla="*/ 1621097 w 1792373"/>
                  <a:gd name="connsiteY304" fmla="*/ 263402 h 672568"/>
                  <a:gd name="connsiteX305" fmla="*/ 1620057 w 1792373"/>
                  <a:gd name="connsiteY305" fmla="*/ 266004 h 672568"/>
                  <a:gd name="connsiteX306" fmla="*/ 1620577 w 1792373"/>
                  <a:gd name="connsiteY306" fmla="*/ 267044 h 672568"/>
                  <a:gd name="connsiteX307" fmla="*/ 1621618 w 1792373"/>
                  <a:gd name="connsiteY307" fmla="*/ 268605 h 672568"/>
                  <a:gd name="connsiteX308" fmla="*/ 1621618 w 1792373"/>
                  <a:gd name="connsiteY308" fmla="*/ 270687 h 672568"/>
                  <a:gd name="connsiteX309" fmla="*/ 1623699 w 1792373"/>
                  <a:gd name="connsiteY309" fmla="*/ 272248 h 672568"/>
                  <a:gd name="connsiteX310" fmla="*/ 1619536 w 1792373"/>
                  <a:gd name="connsiteY310" fmla="*/ 281094 h 672568"/>
                  <a:gd name="connsiteX311" fmla="*/ 1618496 w 1792373"/>
                  <a:gd name="connsiteY311" fmla="*/ 285777 h 672568"/>
                  <a:gd name="connsiteX312" fmla="*/ 1619536 w 1792373"/>
                  <a:gd name="connsiteY312" fmla="*/ 288899 h 672568"/>
                  <a:gd name="connsiteX313" fmla="*/ 1621097 w 1792373"/>
                  <a:gd name="connsiteY313" fmla="*/ 284736 h 672568"/>
                  <a:gd name="connsiteX314" fmla="*/ 1623179 w 1792373"/>
                  <a:gd name="connsiteY314" fmla="*/ 281094 h 672568"/>
                  <a:gd name="connsiteX315" fmla="*/ 1626301 w 1792373"/>
                  <a:gd name="connsiteY315" fmla="*/ 277451 h 672568"/>
                  <a:gd name="connsiteX316" fmla="*/ 1629943 w 1792373"/>
                  <a:gd name="connsiteY316" fmla="*/ 268085 h 672568"/>
                  <a:gd name="connsiteX317" fmla="*/ 1635147 w 1792373"/>
                  <a:gd name="connsiteY317" fmla="*/ 259239 h 672568"/>
                  <a:gd name="connsiteX318" fmla="*/ 1636187 w 1792373"/>
                  <a:gd name="connsiteY318" fmla="*/ 257678 h 672568"/>
                  <a:gd name="connsiteX319" fmla="*/ 1635147 w 1792373"/>
                  <a:gd name="connsiteY319" fmla="*/ 255597 h 672568"/>
                  <a:gd name="connsiteX320" fmla="*/ 1634626 w 1792373"/>
                  <a:gd name="connsiteY320" fmla="*/ 254036 h 672568"/>
                  <a:gd name="connsiteX321" fmla="*/ 1634626 w 1792373"/>
                  <a:gd name="connsiteY321" fmla="*/ 250393 h 672568"/>
                  <a:gd name="connsiteX322" fmla="*/ 1629423 w 1792373"/>
                  <a:gd name="connsiteY322" fmla="*/ 244149 h 672568"/>
                  <a:gd name="connsiteX323" fmla="*/ 1626821 w 1792373"/>
                  <a:gd name="connsiteY323" fmla="*/ 236864 h 672568"/>
                  <a:gd name="connsiteX324" fmla="*/ 1625781 w 1792373"/>
                  <a:gd name="connsiteY324" fmla="*/ 230620 h 672568"/>
                  <a:gd name="connsiteX325" fmla="*/ 1628902 w 1792373"/>
                  <a:gd name="connsiteY325" fmla="*/ 228539 h 672568"/>
                  <a:gd name="connsiteX326" fmla="*/ 1627862 w 1792373"/>
                  <a:gd name="connsiteY326" fmla="*/ 235824 h 672568"/>
                  <a:gd name="connsiteX327" fmla="*/ 1635667 w 1792373"/>
                  <a:gd name="connsiteY327" fmla="*/ 241547 h 672568"/>
                  <a:gd name="connsiteX328" fmla="*/ 1639309 w 1792373"/>
                  <a:gd name="connsiteY328" fmla="*/ 244669 h 672568"/>
                  <a:gd name="connsiteX329" fmla="*/ 1640350 w 1792373"/>
                  <a:gd name="connsiteY329" fmla="*/ 246230 h 672568"/>
                  <a:gd name="connsiteX330" fmla="*/ 1642432 w 1792373"/>
                  <a:gd name="connsiteY330" fmla="*/ 242588 h 672568"/>
                  <a:gd name="connsiteX331" fmla="*/ 1645033 w 1792373"/>
                  <a:gd name="connsiteY331" fmla="*/ 239466 h 672568"/>
                  <a:gd name="connsiteX332" fmla="*/ 1646594 w 1792373"/>
                  <a:gd name="connsiteY332" fmla="*/ 237905 h 672568"/>
                  <a:gd name="connsiteX333" fmla="*/ 1648155 w 1792373"/>
                  <a:gd name="connsiteY333" fmla="*/ 236344 h 672568"/>
                  <a:gd name="connsiteX334" fmla="*/ 1649716 w 1792373"/>
                  <a:gd name="connsiteY334" fmla="*/ 234783 h 672568"/>
                  <a:gd name="connsiteX335" fmla="*/ 1652838 w 1792373"/>
                  <a:gd name="connsiteY335" fmla="*/ 230620 h 672568"/>
                  <a:gd name="connsiteX336" fmla="*/ 1653879 w 1792373"/>
                  <a:gd name="connsiteY336" fmla="*/ 226457 h 672568"/>
                  <a:gd name="connsiteX337" fmla="*/ 1655961 w 1792373"/>
                  <a:gd name="connsiteY337" fmla="*/ 221774 h 672568"/>
                  <a:gd name="connsiteX338" fmla="*/ 1657001 w 1792373"/>
                  <a:gd name="connsiteY338" fmla="*/ 216571 h 672568"/>
                  <a:gd name="connsiteX339" fmla="*/ 1655961 w 1792373"/>
                  <a:gd name="connsiteY339" fmla="*/ 213969 h 672568"/>
                  <a:gd name="connsiteX340" fmla="*/ 1651798 w 1792373"/>
                  <a:gd name="connsiteY340" fmla="*/ 210847 h 672568"/>
                  <a:gd name="connsiteX341" fmla="*/ 1655961 w 1792373"/>
                  <a:gd name="connsiteY341" fmla="*/ 205643 h 672568"/>
                  <a:gd name="connsiteX342" fmla="*/ 1657001 w 1792373"/>
                  <a:gd name="connsiteY342" fmla="*/ 206164 h 672568"/>
                  <a:gd name="connsiteX343" fmla="*/ 1660123 w 1792373"/>
                  <a:gd name="connsiteY343" fmla="*/ 208245 h 672568"/>
                  <a:gd name="connsiteX344" fmla="*/ 1672091 w 1792373"/>
                  <a:gd name="connsiteY344" fmla="*/ 207204 h 672568"/>
                  <a:gd name="connsiteX345" fmla="*/ 1682498 w 1792373"/>
                  <a:gd name="connsiteY345" fmla="*/ 205123 h 672568"/>
                  <a:gd name="connsiteX346" fmla="*/ 1686661 w 1792373"/>
                  <a:gd name="connsiteY346" fmla="*/ 204082 h 672568"/>
                  <a:gd name="connsiteX347" fmla="*/ 1690304 w 1792373"/>
                  <a:gd name="connsiteY347" fmla="*/ 202521 h 672568"/>
                  <a:gd name="connsiteX348" fmla="*/ 1693426 w 1792373"/>
                  <a:gd name="connsiteY348" fmla="*/ 199920 h 672568"/>
                  <a:gd name="connsiteX349" fmla="*/ 1688742 w 1792373"/>
                  <a:gd name="connsiteY349" fmla="*/ 198358 h 672568"/>
                  <a:gd name="connsiteX350" fmla="*/ 1685100 w 1792373"/>
                  <a:gd name="connsiteY350" fmla="*/ 198879 h 672568"/>
                  <a:gd name="connsiteX351" fmla="*/ 1679376 w 1792373"/>
                  <a:gd name="connsiteY351" fmla="*/ 200440 h 672568"/>
                  <a:gd name="connsiteX352" fmla="*/ 1672612 w 1792373"/>
                  <a:gd name="connsiteY352" fmla="*/ 202001 h 672568"/>
                  <a:gd name="connsiteX353" fmla="*/ 1668969 w 1792373"/>
                  <a:gd name="connsiteY353" fmla="*/ 202521 h 672568"/>
                  <a:gd name="connsiteX354" fmla="*/ 1664286 w 1792373"/>
                  <a:gd name="connsiteY354" fmla="*/ 202521 h 672568"/>
                  <a:gd name="connsiteX355" fmla="*/ 1662205 w 1792373"/>
                  <a:gd name="connsiteY355" fmla="*/ 204603 h 672568"/>
                  <a:gd name="connsiteX356" fmla="*/ 1660644 w 1792373"/>
                  <a:gd name="connsiteY356" fmla="*/ 205643 h 672568"/>
                  <a:gd name="connsiteX357" fmla="*/ 1659083 w 1792373"/>
                  <a:gd name="connsiteY357" fmla="*/ 206164 h 672568"/>
                  <a:gd name="connsiteX358" fmla="*/ 1658042 w 1792373"/>
                  <a:gd name="connsiteY358" fmla="*/ 205643 h 672568"/>
                  <a:gd name="connsiteX359" fmla="*/ 1661164 w 1792373"/>
                  <a:gd name="connsiteY359" fmla="*/ 202521 h 672568"/>
                  <a:gd name="connsiteX360" fmla="*/ 1666888 w 1792373"/>
                  <a:gd name="connsiteY360" fmla="*/ 198879 h 672568"/>
                  <a:gd name="connsiteX361" fmla="*/ 1674173 w 1792373"/>
                  <a:gd name="connsiteY361" fmla="*/ 195236 h 672568"/>
                  <a:gd name="connsiteX362" fmla="*/ 1679376 w 1792373"/>
                  <a:gd name="connsiteY362" fmla="*/ 194196 h 672568"/>
                  <a:gd name="connsiteX363" fmla="*/ 1690824 w 1792373"/>
                  <a:gd name="connsiteY363" fmla="*/ 193155 h 672568"/>
                  <a:gd name="connsiteX364" fmla="*/ 1705394 w 1792373"/>
                  <a:gd name="connsiteY364" fmla="*/ 190033 h 672568"/>
                  <a:gd name="connsiteX365" fmla="*/ 1707475 w 1792373"/>
                  <a:gd name="connsiteY365" fmla="*/ 182748 h 672568"/>
                  <a:gd name="connsiteX366" fmla="*/ 1710597 w 1792373"/>
                  <a:gd name="connsiteY366" fmla="*/ 183268 h 672568"/>
                  <a:gd name="connsiteX367" fmla="*/ 1710597 w 1792373"/>
                  <a:gd name="connsiteY367" fmla="*/ 184829 h 672568"/>
                  <a:gd name="connsiteX368" fmla="*/ 1712158 w 1792373"/>
                  <a:gd name="connsiteY368" fmla="*/ 187431 h 672568"/>
                  <a:gd name="connsiteX369" fmla="*/ 1719963 w 1792373"/>
                  <a:gd name="connsiteY369" fmla="*/ 183789 h 672568"/>
                  <a:gd name="connsiteX370" fmla="*/ 1725687 w 1792373"/>
                  <a:gd name="connsiteY370" fmla="*/ 184829 h 672568"/>
                  <a:gd name="connsiteX371" fmla="*/ 1734013 w 1792373"/>
                  <a:gd name="connsiteY371" fmla="*/ 181187 h 672568"/>
                  <a:gd name="connsiteX372" fmla="*/ 1730370 w 1792373"/>
                  <a:gd name="connsiteY372" fmla="*/ 175463 h 672568"/>
                  <a:gd name="connsiteX373" fmla="*/ 1730370 w 1792373"/>
                  <a:gd name="connsiteY373" fmla="*/ 177024 h 672568"/>
                  <a:gd name="connsiteX374" fmla="*/ 1730891 w 1792373"/>
                  <a:gd name="connsiteY374" fmla="*/ 181707 h 672568"/>
                  <a:gd name="connsiteX375" fmla="*/ 1722565 w 1792373"/>
                  <a:gd name="connsiteY375" fmla="*/ 180146 h 672568"/>
                  <a:gd name="connsiteX376" fmla="*/ 1716321 w 1792373"/>
                  <a:gd name="connsiteY376" fmla="*/ 170260 h 672568"/>
                  <a:gd name="connsiteX377" fmla="*/ 1714240 w 1792373"/>
                  <a:gd name="connsiteY377" fmla="*/ 167138 h 672568"/>
                  <a:gd name="connsiteX378" fmla="*/ 1718402 w 1792373"/>
                  <a:gd name="connsiteY378" fmla="*/ 162975 h 672568"/>
                  <a:gd name="connsiteX379" fmla="*/ 1721004 w 1792373"/>
                  <a:gd name="connsiteY379" fmla="*/ 161414 h 672568"/>
                  <a:gd name="connsiteX380" fmla="*/ 1718402 w 1792373"/>
                  <a:gd name="connsiteY380" fmla="*/ 158292 h 672568"/>
                  <a:gd name="connsiteX381" fmla="*/ 1722045 w 1792373"/>
                  <a:gd name="connsiteY381" fmla="*/ 147885 h 672568"/>
                  <a:gd name="connsiteX382" fmla="*/ 1729850 w 1792373"/>
                  <a:gd name="connsiteY382" fmla="*/ 138519 h 672568"/>
                  <a:gd name="connsiteX383" fmla="*/ 1734533 w 1792373"/>
                  <a:gd name="connsiteY383" fmla="*/ 132795 h 672568"/>
                  <a:gd name="connsiteX384" fmla="*/ 1737135 w 1792373"/>
                  <a:gd name="connsiteY384" fmla="*/ 131754 h 672568"/>
                  <a:gd name="connsiteX385" fmla="*/ 1739737 w 1792373"/>
                  <a:gd name="connsiteY385" fmla="*/ 131754 h 672568"/>
                  <a:gd name="connsiteX386" fmla="*/ 1742338 w 1792373"/>
                  <a:gd name="connsiteY386" fmla="*/ 130713 h 672568"/>
                  <a:gd name="connsiteX387" fmla="*/ 1744420 w 1792373"/>
                  <a:gd name="connsiteY387" fmla="*/ 130193 h 672568"/>
                  <a:gd name="connsiteX388" fmla="*/ 1745981 w 1792373"/>
                  <a:gd name="connsiteY388" fmla="*/ 129673 h 672568"/>
                  <a:gd name="connsiteX389" fmla="*/ 1749623 w 1792373"/>
                  <a:gd name="connsiteY389" fmla="*/ 129673 h 672568"/>
                  <a:gd name="connsiteX390" fmla="*/ 1751704 w 1792373"/>
                  <a:gd name="connsiteY390" fmla="*/ 126551 h 672568"/>
                  <a:gd name="connsiteX391" fmla="*/ 1755347 w 1792373"/>
                  <a:gd name="connsiteY391" fmla="*/ 119266 h 672568"/>
                  <a:gd name="connsiteX392" fmla="*/ 1757428 w 1792373"/>
                  <a:gd name="connsiteY392" fmla="*/ 117705 h 672568"/>
                  <a:gd name="connsiteX393" fmla="*/ 1756908 w 1792373"/>
                  <a:gd name="connsiteY393" fmla="*/ 120827 h 672568"/>
                  <a:gd name="connsiteX394" fmla="*/ 1758989 w 1792373"/>
                  <a:gd name="connsiteY394" fmla="*/ 122388 h 672568"/>
                  <a:gd name="connsiteX395" fmla="*/ 1762111 w 1792373"/>
                  <a:gd name="connsiteY395" fmla="*/ 121347 h 672568"/>
                  <a:gd name="connsiteX396" fmla="*/ 1767315 w 1792373"/>
                  <a:gd name="connsiteY396" fmla="*/ 117705 h 672568"/>
                  <a:gd name="connsiteX397" fmla="*/ 1771478 w 1792373"/>
                  <a:gd name="connsiteY397" fmla="*/ 120306 h 672568"/>
                  <a:gd name="connsiteX398" fmla="*/ 1773559 w 1792373"/>
                  <a:gd name="connsiteY398" fmla="*/ 119266 h 672568"/>
                  <a:gd name="connsiteX399" fmla="*/ 1775640 w 1792373"/>
                  <a:gd name="connsiteY399" fmla="*/ 117184 h 672568"/>
                  <a:gd name="connsiteX400" fmla="*/ 1777722 w 1792373"/>
                  <a:gd name="connsiteY400" fmla="*/ 116144 h 672568"/>
                  <a:gd name="connsiteX401" fmla="*/ 1782405 w 1792373"/>
                  <a:gd name="connsiteY401" fmla="*/ 114062 h 672568"/>
                  <a:gd name="connsiteX402" fmla="*/ 1786047 w 1792373"/>
                  <a:gd name="connsiteY402" fmla="*/ 114062 h 672568"/>
                  <a:gd name="connsiteX403" fmla="*/ 1789690 w 1792373"/>
                  <a:gd name="connsiteY403" fmla="*/ 113022 h 672568"/>
                  <a:gd name="connsiteX404" fmla="*/ 1792292 w 1792373"/>
                  <a:gd name="connsiteY404" fmla="*/ 109899 h 672568"/>
                  <a:gd name="connsiteX405" fmla="*/ 1790210 w 1792373"/>
                  <a:gd name="connsiteY405" fmla="*/ 109899 h 672568"/>
                  <a:gd name="connsiteX406" fmla="*/ 1789170 w 1792373"/>
                  <a:gd name="connsiteY406" fmla="*/ 108338 h 672568"/>
                  <a:gd name="connsiteX407" fmla="*/ 1790210 w 1792373"/>
                  <a:gd name="connsiteY407" fmla="*/ 105216 h 672568"/>
                  <a:gd name="connsiteX408" fmla="*/ 1788129 w 1792373"/>
                  <a:gd name="connsiteY408" fmla="*/ 103135 h 672568"/>
                  <a:gd name="connsiteX409" fmla="*/ 1785527 w 1792373"/>
                  <a:gd name="connsiteY409" fmla="*/ 103135 h 672568"/>
                  <a:gd name="connsiteX410" fmla="*/ 1782925 w 1792373"/>
                  <a:gd name="connsiteY410" fmla="*/ 100533 h 672568"/>
                  <a:gd name="connsiteX411" fmla="*/ 1782405 w 1792373"/>
                  <a:gd name="connsiteY411" fmla="*/ 95330 h 672568"/>
                  <a:gd name="connsiteX412" fmla="*/ 1783446 w 1792373"/>
                  <a:gd name="connsiteY412" fmla="*/ 93248 h 672568"/>
                  <a:gd name="connsiteX413" fmla="*/ 1779283 w 1792373"/>
                  <a:gd name="connsiteY413" fmla="*/ 91687 h 672568"/>
                  <a:gd name="connsiteX414" fmla="*/ 1776681 w 1792373"/>
                  <a:gd name="connsiteY414" fmla="*/ 90647 h 672568"/>
                  <a:gd name="connsiteX415" fmla="*/ 1775640 w 1792373"/>
                  <a:gd name="connsiteY415" fmla="*/ 89086 h 672568"/>
                  <a:gd name="connsiteX416" fmla="*/ 1776161 w 1792373"/>
                  <a:gd name="connsiteY416" fmla="*/ 84402 h 672568"/>
                  <a:gd name="connsiteX417" fmla="*/ 1776161 w 1792373"/>
                  <a:gd name="connsiteY417" fmla="*/ 60466 h 672568"/>
                  <a:gd name="connsiteX418" fmla="*/ 1767835 w 1792373"/>
                  <a:gd name="connsiteY418" fmla="*/ 51100 h 672568"/>
                  <a:gd name="connsiteX419" fmla="*/ 1757428 w 1792373"/>
                  <a:gd name="connsiteY419" fmla="*/ 53702 h 672568"/>
                  <a:gd name="connsiteX420" fmla="*/ 1752745 w 1792373"/>
                  <a:gd name="connsiteY420" fmla="*/ 53182 h 672568"/>
                  <a:gd name="connsiteX421" fmla="*/ 1751704 w 1792373"/>
                  <a:gd name="connsiteY421" fmla="*/ 51621 h 672568"/>
                  <a:gd name="connsiteX422" fmla="*/ 1749103 w 1792373"/>
                  <a:gd name="connsiteY422" fmla="*/ 47978 h 672568"/>
                  <a:gd name="connsiteX423" fmla="*/ 1742859 w 1792373"/>
                  <a:gd name="connsiteY423" fmla="*/ 55783 h 672568"/>
                  <a:gd name="connsiteX424" fmla="*/ 1728289 w 1792373"/>
                  <a:gd name="connsiteY424" fmla="*/ 80760 h 672568"/>
                  <a:gd name="connsiteX425" fmla="*/ 1727768 w 1792373"/>
                  <a:gd name="connsiteY425" fmla="*/ 84923 h 672568"/>
                  <a:gd name="connsiteX426" fmla="*/ 1727248 w 1792373"/>
                  <a:gd name="connsiteY426" fmla="*/ 87525 h 672568"/>
                  <a:gd name="connsiteX427" fmla="*/ 1719443 w 1792373"/>
                  <a:gd name="connsiteY427" fmla="*/ 100013 h 672568"/>
                  <a:gd name="connsiteX428" fmla="*/ 1713719 w 1792373"/>
                  <a:gd name="connsiteY428" fmla="*/ 101054 h 672568"/>
                  <a:gd name="connsiteX429" fmla="*/ 1711638 w 1792373"/>
                  <a:gd name="connsiteY429" fmla="*/ 100533 h 672568"/>
                  <a:gd name="connsiteX430" fmla="*/ 1704873 w 1792373"/>
                  <a:gd name="connsiteY430" fmla="*/ 107298 h 672568"/>
                  <a:gd name="connsiteX431" fmla="*/ 1645554 w 1792373"/>
                  <a:gd name="connsiteY431" fmla="*/ 107298 h 672568"/>
                  <a:gd name="connsiteX432" fmla="*/ 1630984 w 1792373"/>
                  <a:gd name="connsiteY432" fmla="*/ 110940 h 672568"/>
                  <a:gd name="connsiteX433" fmla="*/ 1620577 w 1792373"/>
                  <a:gd name="connsiteY433" fmla="*/ 119786 h 672568"/>
                  <a:gd name="connsiteX434" fmla="*/ 1619016 w 1792373"/>
                  <a:gd name="connsiteY434" fmla="*/ 121868 h 672568"/>
                  <a:gd name="connsiteX435" fmla="*/ 1611731 w 1792373"/>
                  <a:gd name="connsiteY435" fmla="*/ 129673 h 672568"/>
                  <a:gd name="connsiteX436" fmla="*/ 1614333 w 1792373"/>
                  <a:gd name="connsiteY436" fmla="*/ 131234 h 672568"/>
                  <a:gd name="connsiteX437" fmla="*/ 1613292 w 1792373"/>
                  <a:gd name="connsiteY437" fmla="*/ 134356 h 672568"/>
                  <a:gd name="connsiteX438" fmla="*/ 1613292 w 1792373"/>
                  <a:gd name="connsiteY438" fmla="*/ 135917 h 672568"/>
                  <a:gd name="connsiteX439" fmla="*/ 1612772 w 1792373"/>
                  <a:gd name="connsiteY439" fmla="*/ 142161 h 672568"/>
                  <a:gd name="connsiteX440" fmla="*/ 1607568 w 1792373"/>
                  <a:gd name="connsiteY440" fmla="*/ 144242 h 672568"/>
                  <a:gd name="connsiteX441" fmla="*/ 1599763 w 1792373"/>
                  <a:gd name="connsiteY441" fmla="*/ 148925 h 672568"/>
                  <a:gd name="connsiteX442" fmla="*/ 1589876 w 1792373"/>
                  <a:gd name="connsiteY442" fmla="*/ 148405 h 672568"/>
                  <a:gd name="connsiteX443" fmla="*/ 1584153 w 1792373"/>
                  <a:gd name="connsiteY443" fmla="*/ 147365 h 672568"/>
                  <a:gd name="connsiteX444" fmla="*/ 1569583 w 1792373"/>
                  <a:gd name="connsiteY444" fmla="*/ 146324 h 672568"/>
                  <a:gd name="connsiteX445" fmla="*/ 1557615 w 1792373"/>
                  <a:gd name="connsiteY445" fmla="*/ 148405 h 672568"/>
                  <a:gd name="connsiteX446" fmla="*/ 1557615 w 1792373"/>
                  <a:gd name="connsiteY446" fmla="*/ 150487 h 672568"/>
                  <a:gd name="connsiteX447" fmla="*/ 1558135 w 1792373"/>
                  <a:gd name="connsiteY447" fmla="*/ 153088 h 672568"/>
                  <a:gd name="connsiteX448" fmla="*/ 1559696 w 1792373"/>
                  <a:gd name="connsiteY448" fmla="*/ 153088 h 672568"/>
                  <a:gd name="connsiteX449" fmla="*/ 1561257 w 1792373"/>
                  <a:gd name="connsiteY449" fmla="*/ 154649 h 672568"/>
                  <a:gd name="connsiteX450" fmla="*/ 1562298 w 1792373"/>
                  <a:gd name="connsiteY450" fmla="*/ 158812 h 672568"/>
                  <a:gd name="connsiteX451" fmla="*/ 1553972 w 1792373"/>
                  <a:gd name="connsiteY451" fmla="*/ 166097 h 672568"/>
                  <a:gd name="connsiteX452" fmla="*/ 1530557 w 1792373"/>
                  <a:gd name="connsiteY452" fmla="*/ 178585 h 672568"/>
                  <a:gd name="connsiteX453" fmla="*/ 1510784 w 1792373"/>
                  <a:gd name="connsiteY453" fmla="*/ 186911 h 672568"/>
                  <a:gd name="connsiteX454" fmla="*/ 1502458 w 1792373"/>
                  <a:gd name="connsiteY454" fmla="*/ 190553 h 672568"/>
                  <a:gd name="connsiteX455" fmla="*/ 1494133 w 1792373"/>
                  <a:gd name="connsiteY455" fmla="*/ 191594 h 672568"/>
                  <a:gd name="connsiteX456" fmla="*/ 1484766 w 1792373"/>
                  <a:gd name="connsiteY456" fmla="*/ 191074 h 672568"/>
                  <a:gd name="connsiteX457" fmla="*/ 1487368 w 1792373"/>
                  <a:gd name="connsiteY457" fmla="*/ 188992 h 672568"/>
                  <a:gd name="connsiteX458" fmla="*/ 1475920 w 1792373"/>
                  <a:gd name="connsiteY458" fmla="*/ 184829 h 672568"/>
                  <a:gd name="connsiteX459" fmla="*/ 1473839 w 1792373"/>
                  <a:gd name="connsiteY459" fmla="*/ 181707 h 672568"/>
                  <a:gd name="connsiteX460" fmla="*/ 1486848 w 1792373"/>
                  <a:gd name="connsiteY460" fmla="*/ 162455 h 672568"/>
                  <a:gd name="connsiteX461" fmla="*/ 1488409 w 1792373"/>
                  <a:gd name="connsiteY461" fmla="*/ 164536 h 672568"/>
                  <a:gd name="connsiteX462" fmla="*/ 1488409 w 1792373"/>
                  <a:gd name="connsiteY462" fmla="*/ 165577 h 672568"/>
                  <a:gd name="connsiteX463" fmla="*/ 1493612 w 1792373"/>
                  <a:gd name="connsiteY463" fmla="*/ 153088 h 672568"/>
                  <a:gd name="connsiteX464" fmla="*/ 1487888 w 1792373"/>
                  <a:gd name="connsiteY464" fmla="*/ 133315 h 672568"/>
                  <a:gd name="connsiteX465" fmla="*/ 1467075 w 1792373"/>
                  <a:gd name="connsiteY465" fmla="*/ 138519 h 672568"/>
                  <a:gd name="connsiteX466" fmla="*/ 1464473 w 1792373"/>
                  <a:gd name="connsiteY466" fmla="*/ 134876 h 672568"/>
                  <a:gd name="connsiteX467" fmla="*/ 1468636 w 1792373"/>
                  <a:gd name="connsiteY467" fmla="*/ 130713 h 672568"/>
                  <a:gd name="connsiteX468" fmla="*/ 1471237 w 1792373"/>
                  <a:gd name="connsiteY468" fmla="*/ 127591 h 672568"/>
                  <a:gd name="connsiteX469" fmla="*/ 1473319 w 1792373"/>
                  <a:gd name="connsiteY469" fmla="*/ 124989 h 672568"/>
                  <a:gd name="connsiteX470" fmla="*/ 1475920 w 1792373"/>
                  <a:gd name="connsiteY470" fmla="*/ 118745 h 672568"/>
                  <a:gd name="connsiteX471" fmla="*/ 1473319 w 1792373"/>
                  <a:gd name="connsiteY471" fmla="*/ 109379 h 672568"/>
                  <a:gd name="connsiteX472" fmla="*/ 1475920 w 1792373"/>
                  <a:gd name="connsiteY472" fmla="*/ 107298 h 672568"/>
                  <a:gd name="connsiteX473" fmla="*/ 1473839 w 1792373"/>
                  <a:gd name="connsiteY473" fmla="*/ 102615 h 672568"/>
                  <a:gd name="connsiteX474" fmla="*/ 1468115 w 1792373"/>
                  <a:gd name="connsiteY474" fmla="*/ 98972 h 672568"/>
                  <a:gd name="connsiteX475" fmla="*/ 1459269 w 1792373"/>
                  <a:gd name="connsiteY475" fmla="*/ 94289 h 672568"/>
                  <a:gd name="connsiteX476" fmla="*/ 1450944 w 1792373"/>
                  <a:gd name="connsiteY476" fmla="*/ 91167 h 672568"/>
                  <a:gd name="connsiteX477" fmla="*/ 1444179 w 1792373"/>
                  <a:gd name="connsiteY477" fmla="*/ 90126 h 672568"/>
                  <a:gd name="connsiteX478" fmla="*/ 1444179 w 1792373"/>
                  <a:gd name="connsiteY478" fmla="*/ 97932 h 672568"/>
                  <a:gd name="connsiteX479" fmla="*/ 1438976 w 1792373"/>
                  <a:gd name="connsiteY479" fmla="*/ 100013 h 672568"/>
                  <a:gd name="connsiteX480" fmla="*/ 1436374 w 1792373"/>
                  <a:gd name="connsiteY480" fmla="*/ 106257 h 672568"/>
                  <a:gd name="connsiteX481" fmla="*/ 1434813 w 1792373"/>
                  <a:gd name="connsiteY481" fmla="*/ 108859 h 672568"/>
                  <a:gd name="connsiteX482" fmla="*/ 1433252 w 1792373"/>
                  <a:gd name="connsiteY482" fmla="*/ 109899 h 672568"/>
                  <a:gd name="connsiteX483" fmla="*/ 1431691 w 1792373"/>
                  <a:gd name="connsiteY483" fmla="*/ 111461 h 672568"/>
                  <a:gd name="connsiteX484" fmla="*/ 1432211 w 1792373"/>
                  <a:gd name="connsiteY484" fmla="*/ 108338 h 672568"/>
                  <a:gd name="connsiteX485" fmla="*/ 1432211 w 1792373"/>
                  <a:gd name="connsiteY485" fmla="*/ 104176 h 672568"/>
                  <a:gd name="connsiteX486" fmla="*/ 1429089 w 1792373"/>
                  <a:gd name="connsiteY486" fmla="*/ 108338 h 672568"/>
                  <a:gd name="connsiteX487" fmla="*/ 1427008 w 1792373"/>
                  <a:gd name="connsiteY487" fmla="*/ 109379 h 672568"/>
                  <a:gd name="connsiteX488" fmla="*/ 1424926 w 1792373"/>
                  <a:gd name="connsiteY488" fmla="*/ 110420 h 672568"/>
                  <a:gd name="connsiteX489" fmla="*/ 1422845 w 1792373"/>
                  <a:gd name="connsiteY489" fmla="*/ 111981 h 672568"/>
                  <a:gd name="connsiteX490" fmla="*/ 1420764 w 1792373"/>
                  <a:gd name="connsiteY490" fmla="*/ 115623 h 672568"/>
                  <a:gd name="connsiteX491" fmla="*/ 1417121 w 1792373"/>
                  <a:gd name="connsiteY491" fmla="*/ 124989 h 672568"/>
                  <a:gd name="connsiteX492" fmla="*/ 1416080 w 1792373"/>
                  <a:gd name="connsiteY492" fmla="*/ 132795 h 672568"/>
                  <a:gd name="connsiteX493" fmla="*/ 1417121 w 1792373"/>
                  <a:gd name="connsiteY493" fmla="*/ 139039 h 672568"/>
                  <a:gd name="connsiteX494" fmla="*/ 1418162 w 1792373"/>
                  <a:gd name="connsiteY494" fmla="*/ 147885 h 672568"/>
                  <a:gd name="connsiteX495" fmla="*/ 1420764 w 1792373"/>
                  <a:gd name="connsiteY495" fmla="*/ 152048 h 672568"/>
                  <a:gd name="connsiteX496" fmla="*/ 1421804 w 1792373"/>
                  <a:gd name="connsiteY496" fmla="*/ 161414 h 672568"/>
                  <a:gd name="connsiteX497" fmla="*/ 1413999 w 1792373"/>
                  <a:gd name="connsiteY497" fmla="*/ 178585 h 672568"/>
                  <a:gd name="connsiteX498" fmla="*/ 1405674 w 1792373"/>
                  <a:gd name="connsiteY498" fmla="*/ 186391 h 672568"/>
                  <a:gd name="connsiteX499" fmla="*/ 1396307 w 1792373"/>
                  <a:gd name="connsiteY499" fmla="*/ 185870 h 672568"/>
                  <a:gd name="connsiteX500" fmla="*/ 1390063 w 1792373"/>
                  <a:gd name="connsiteY500" fmla="*/ 168699 h 672568"/>
                  <a:gd name="connsiteX501" fmla="*/ 1389023 w 1792373"/>
                  <a:gd name="connsiteY501" fmla="*/ 156731 h 672568"/>
                  <a:gd name="connsiteX502" fmla="*/ 1389543 w 1792373"/>
                  <a:gd name="connsiteY502" fmla="*/ 145283 h 672568"/>
                  <a:gd name="connsiteX503" fmla="*/ 1391624 w 1792373"/>
                  <a:gd name="connsiteY503" fmla="*/ 134876 h 672568"/>
                  <a:gd name="connsiteX504" fmla="*/ 1394746 w 1792373"/>
                  <a:gd name="connsiteY504" fmla="*/ 126030 h 672568"/>
                  <a:gd name="connsiteX505" fmla="*/ 1396828 w 1792373"/>
                  <a:gd name="connsiteY505" fmla="*/ 119266 h 672568"/>
                  <a:gd name="connsiteX506" fmla="*/ 1398389 w 1792373"/>
                  <a:gd name="connsiteY506" fmla="*/ 113022 h 672568"/>
                  <a:gd name="connsiteX507" fmla="*/ 1399950 w 1792373"/>
                  <a:gd name="connsiteY507" fmla="*/ 111461 h 672568"/>
                  <a:gd name="connsiteX508" fmla="*/ 1404113 w 1792373"/>
                  <a:gd name="connsiteY508" fmla="*/ 102615 h 672568"/>
                  <a:gd name="connsiteX509" fmla="*/ 1403072 w 1792373"/>
                  <a:gd name="connsiteY509" fmla="*/ 102615 h 672568"/>
                  <a:gd name="connsiteX510" fmla="*/ 1401511 w 1792373"/>
                  <a:gd name="connsiteY510" fmla="*/ 103655 h 672568"/>
                  <a:gd name="connsiteX511" fmla="*/ 1399950 w 1792373"/>
                  <a:gd name="connsiteY511" fmla="*/ 106777 h 672568"/>
                  <a:gd name="connsiteX512" fmla="*/ 1398389 w 1792373"/>
                  <a:gd name="connsiteY512" fmla="*/ 109899 h 672568"/>
                  <a:gd name="connsiteX513" fmla="*/ 1396828 w 1792373"/>
                  <a:gd name="connsiteY513" fmla="*/ 110940 h 672568"/>
                  <a:gd name="connsiteX514" fmla="*/ 1393706 w 1792373"/>
                  <a:gd name="connsiteY514" fmla="*/ 111981 h 672568"/>
                  <a:gd name="connsiteX515" fmla="*/ 1390063 w 1792373"/>
                  <a:gd name="connsiteY515" fmla="*/ 116144 h 672568"/>
                  <a:gd name="connsiteX516" fmla="*/ 1387461 w 1792373"/>
                  <a:gd name="connsiteY516" fmla="*/ 117705 h 672568"/>
                  <a:gd name="connsiteX517" fmla="*/ 1385900 w 1792373"/>
                  <a:gd name="connsiteY517" fmla="*/ 117184 h 672568"/>
                  <a:gd name="connsiteX518" fmla="*/ 1390063 w 1792373"/>
                  <a:gd name="connsiteY518" fmla="*/ 109379 h 672568"/>
                  <a:gd name="connsiteX519" fmla="*/ 1392665 w 1792373"/>
                  <a:gd name="connsiteY519" fmla="*/ 106777 h 672568"/>
                  <a:gd name="connsiteX520" fmla="*/ 1397868 w 1792373"/>
                  <a:gd name="connsiteY520" fmla="*/ 98452 h 672568"/>
                  <a:gd name="connsiteX521" fmla="*/ 1401511 w 1792373"/>
                  <a:gd name="connsiteY521" fmla="*/ 93248 h 672568"/>
                  <a:gd name="connsiteX522" fmla="*/ 1404633 w 1792373"/>
                  <a:gd name="connsiteY522" fmla="*/ 88045 h 672568"/>
                  <a:gd name="connsiteX523" fmla="*/ 1406194 w 1792373"/>
                  <a:gd name="connsiteY523" fmla="*/ 89606 h 672568"/>
                  <a:gd name="connsiteX524" fmla="*/ 1409316 w 1792373"/>
                  <a:gd name="connsiteY524" fmla="*/ 88045 h 672568"/>
                  <a:gd name="connsiteX525" fmla="*/ 1412958 w 1792373"/>
                  <a:gd name="connsiteY525" fmla="*/ 87004 h 672568"/>
                  <a:gd name="connsiteX526" fmla="*/ 1414520 w 1792373"/>
                  <a:gd name="connsiteY526" fmla="*/ 88045 h 672568"/>
                  <a:gd name="connsiteX527" fmla="*/ 1411918 w 1792373"/>
                  <a:gd name="connsiteY527" fmla="*/ 91167 h 672568"/>
                  <a:gd name="connsiteX528" fmla="*/ 1413999 w 1792373"/>
                  <a:gd name="connsiteY528" fmla="*/ 91167 h 672568"/>
                  <a:gd name="connsiteX529" fmla="*/ 1417121 w 1792373"/>
                  <a:gd name="connsiteY529" fmla="*/ 89086 h 672568"/>
                  <a:gd name="connsiteX530" fmla="*/ 1420243 w 1792373"/>
                  <a:gd name="connsiteY530" fmla="*/ 85963 h 672568"/>
                  <a:gd name="connsiteX531" fmla="*/ 1425447 w 1792373"/>
                  <a:gd name="connsiteY531" fmla="*/ 84923 h 672568"/>
                  <a:gd name="connsiteX532" fmla="*/ 1430130 w 1792373"/>
                  <a:gd name="connsiteY532" fmla="*/ 83882 h 672568"/>
                  <a:gd name="connsiteX533" fmla="*/ 1434293 w 1792373"/>
                  <a:gd name="connsiteY533" fmla="*/ 82321 h 672568"/>
                  <a:gd name="connsiteX534" fmla="*/ 1440537 w 1792373"/>
                  <a:gd name="connsiteY534" fmla="*/ 81801 h 672568"/>
                  <a:gd name="connsiteX535" fmla="*/ 1447301 w 1792373"/>
                  <a:gd name="connsiteY535" fmla="*/ 85963 h 672568"/>
                  <a:gd name="connsiteX536" fmla="*/ 1449903 w 1792373"/>
                  <a:gd name="connsiteY536" fmla="*/ 84402 h 672568"/>
                  <a:gd name="connsiteX537" fmla="*/ 1453546 w 1792373"/>
                  <a:gd name="connsiteY537" fmla="*/ 82841 h 672568"/>
                  <a:gd name="connsiteX538" fmla="*/ 1464993 w 1792373"/>
                  <a:gd name="connsiteY538" fmla="*/ 84402 h 672568"/>
                  <a:gd name="connsiteX539" fmla="*/ 1464473 w 1792373"/>
                  <a:gd name="connsiteY539" fmla="*/ 82321 h 672568"/>
                  <a:gd name="connsiteX540" fmla="*/ 1463432 w 1792373"/>
                  <a:gd name="connsiteY540" fmla="*/ 80760 h 672568"/>
                  <a:gd name="connsiteX541" fmla="*/ 1461351 w 1792373"/>
                  <a:gd name="connsiteY541" fmla="*/ 78679 h 672568"/>
                  <a:gd name="connsiteX542" fmla="*/ 1460310 w 1792373"/>
                  <a:gd name="connsiteY542" fmla="*/ 76077 h 672568"/>
                  <a:gd name="connsiteX543" fmla="*/ 1457708 w 1792373"/>
                  <a:gd name="connsiteY543" fmla="*/ 72435 h 672568"/>
                  <a:gd name="connsiteX544" fmla="*/ 1457708 w 1792373"/>
                  <a:gd name="connsiteY544" fmla="*/ 70873 h 672568"/>
                  <a:gd name="connsiteX545" fmla="*/ 1454586 w 1792373"/>
                  <a:gd name="connsiteY545" fmla="*/ 71914 h 672568"/>
                  <a:gd name="connsiteX546" fmla="*/ 1450944 w 1792373"/>
                  <a:gd name="connsiteY546" fmla="*/ 69833 h 672568"/>
                  <a:gd name="connsiteX547" fmla="*/ 1447301 w 1792373"/>
                  <a:gd name="connsiteY547" fmla="*/ 69312 h 672568"/>
                  <a:gd name="connsiteX548" fmla="*/ 1444700 w 1792373"/>
                  <a:gd name="connsiteY548" fmla="*/ 66190 h 672568"/>
                  <a:gd name="connsiteX549" fmla="*/ 1444179 w 1792373"/>
                  <a:gd name="connsiteY549" fmla="*/ 64109 h 672568"/>
                  <a:gd name="connsiteX550" fmla="*/ 1417121 w 1792373"/>
                  <a:gd name="connsiteY550" fmla="*/ 69833 h 672568"/>
                  <a:gd name="connsiteX551" fmla="*/ 1409836 w 1792373"/>
                  <a:gd name="connsiteY551" fmla="*/ 71914 h 672568"/>
                  <a:gd name="connsiteX552" fmla="*/ 1403072 w 1792373"/>
                  <a:gd name="connsiteY552" fmla="*/ 69833 h 672568"/>
                  <a:gd name="connsiteX553" fmla="*/ 1396828 w 1792373"/>
                  <a:gd name="connsiteY553" fmla="*/ 66711 h 672568"/>
                  <a:gd name="connsiteX554" fmla="*/ 1386941 w 1792373"/>
                  <a:gd name="connsiteY554" fmla="*/ 60987 h 672568"/>
                  <a:gd name="connsiteX555" fmla="*/ 1379136 w 1792373"/>
                  <a:gd name="connsiteY555" fmla="*/ 63589 h 672568"/>
                  <a:gd name="connsiteX556" fmla="*/ 1378095 w 1792373"/>
                  <a:gd name="connsiteY556" fmla="*/ 62028 h 672568"/>
                  <a:gd name="connsiteX557" fmla="*/ 1379656 w 1792373"/>
                  <a:gd name="connsiteY557" fmla="*/ 58385 h 672568"/>
                  <a:gd name="connsiteX558" fmla="*/ 1388502 w 1792373"/>
                  <a:gd name="connsiteY558" fmla="*/ 50060 h 672568"/>
                  <a:gd name="connsiteX559" fmla="*/ 1390063 w 1792373"/>
                  <a:gd name="connsiteY559" fmla="*/ 49019 h 672568"/>
                  <a:gd name="connsiteX560" fmla="*/ 1390063 w 1792373"/>
                  <a:gd name="connsiteY560" fmla="*/ 47978 h 672568"/>
                  <a:gd name="connsiteX561" fmla="*/ 1378616 w 1792373"/>
                  <a:gd name="connsiteY561" fmla="*/ 49539 h 672568"/>
                  <a:gd name="connsiteX562" fmla="*/ 1375493 w 1792373"/>
                  <a:gd name="connsiteY562" fmla="*/ 54743 h 672568"/>
                  <a:gd name="connsiteX563" fmla="*/ 1377575 w 1792373"/>
                  <a:gd name="connsiteY563" fmla="*/ 56824 h 672568"/>
                  <a:gd name="connsiteX564" fmla="*/ 1373412 w 1792373"/>
                  <a:gd name="connsiteY564" fmla="*/ 53702 h 672568"/>
                  <a:gd name="connsiteX565" fmla="*/ 1342191 w 1792373"/>
                  <a:gd name="connsiteY565" fmla="*/ 68272 h 672568"/>
                  <a:gd name="connsiteX566" fmla="*/ 1338028 w 1792373"/>
                  <a:gd name="connsiteY566" fmla="*/ 68792 h 672568"/>
                  <a:gd name="connsiteX567" fmla="*/ 1331784 w 1792373"/>
                  <a:gd name="connsiteY567" fmla="*/ 64109 h 672568"/>
                  <a:gd name="connsiteX568" fmla="*/ 1329703 w 1792373"/>
                  <a:gd name="connsiteY568" fmla="*/ 60466 h 672568"/>
                  <a:gd name="connsiteX569" fmla="*/ 1309409 w 1792373"/>
                  <a:gd name="connsiteY569" fmla="*/ 65670 h 672568"/>
                  <a:gd name="connsiteX570" fmla="*/ 1308889 w 1792373"/>
                  <a:gd name="connsiteY570" fmla="*/ 63589 h 672568"/>
                  <a:gd name="connsiteX571" fmla="*/ 1328662 w 1792373"/>
                  <a:gd name="connsiteY571" fmla="*/ 46937 h 672568"/>
                  <a:gd name="connsiteX572" fmla="*/ 1341151 w 1792373"/>
                  <a:gd name="connsiteY572" fmla="*/ 40693 h 672568"/>
                  <a:gd name="connsiteX573" fmla="*/ 1357281 w 1792373"/>
                  <a:gd name="connsiteY573" fmla="*/ 34449 h 672568"/>
                  <a:gd name="connsiteX574" fmla="*/ 1345313 w 1792373"/>
                  <a:gd name="connsiteY574" fmla="*/ 33929 h 672568"/>
                  <a:gd name="connsiteX575" fmla="*/ 1334906 w 1792373"/>
                  <a:gd name="connsiteY575" fmla="*/ 32368 h 672568"/>
                  <a:gd name="connsiteX576" fmla="*/ 1332305 w 1792373"/>
                  <a:gd name="connsiteY576" fmla="*/ 30807 h 672568"/>
                  <a:gd name="connsiteX577" fmla="*/ 1325540 w 1792373"/>
                  <a:gd name="connsiteY577" fmla="*/ 31847 h 672568"/>
                  <a:gd name="connsiteX578" fmla="*/ 1312011 w 1792373"/>
                  <a:gd name="connsiteY578" fmla="*/ 29246 h 672568"/>
                  <a:gd name="connsiteX579" fmla="*/ 1305767 w 1792373"/>
                  <a:gd name="connsiteY579" fmla="*/ 26124 h 672568"/>
                  <a:gd name="connsiteX580" fmla="*/ 1303685 w 1792373"/>
                  <a:gd name="connsiteY580" fmla="*/ 27164 h 672568"/>
                  <a:gd name="connsiteX581" fmla="*/ 1302645 w 1792373"/>
                  <a:gd name="connsiteY581" fmla="*/ 28725 h 672568"/>
                  <a:gd name="connsiteX582" fmla="*/ 1301084 w 1792373"/>
                  <a:gd name="connsiteY582" fmla="*/ 26644 h 672568"/>
                  <a:gd name="connsiteX583" fmla="*/ 1298482 w 1792373"/>
                  <a:gd name="connsiteY583" fmla="*/ 23002 h 672568"/>
                  <a:gd name="connsiteX584" fmla="*/ 1295880 w 1792373"/>
                  <a:gd name="connsiteY584" fmla="*/ 20920 h 672568"/>
                  <a:gd name="connsiteX585" fmla="*/ 1284953 w 1792373"/>
                  <a:gd name="connsiteY585" fmla="*/ 18839 h 672568"/>
                  <a:gd name="connsiteX586" fmla="*/ 1277668 w 1792373"/>
                  <a:gd name="connsiteY586" fmla="*/ 21440 h 672568"/>
                  <a:gd name="connsiteX587" fmla="*/ 1266221 w 1792373"/>
                  <a:gd name="connsiteY587" fmla="*/ 17798 h 672568"/>
                  <a:gd name="connsiteX588" fmla="*/ 1262578 w 1792373"/>
                  <a:gd name="connsiteY588" fmla="*/ 17278 h 672568"/>
                  <a:gd name="connsiteX589" fmla="*/ 1259456 w 1792373"/>
                  <a:gd name="connsiteY589" fmla="*/ 15717 h 672568"/>
                  <a:gd name="connsiteX590" fmla="*/ 1255293 w 1792373"/>
                  <a:gd name="connsiteY590" fmla="*/ 4789 h 672568"/>
                  <a:gd name="connsiteX591" fmla="*/ 1249569 w 1792373"/>
                  <a:gd name="connsiteY591" fmla="*/ 106 h 672568"/>
                  <a:gd name="connsiteX592" fmla="*/ 1248529 w 1792373"/>
                  <a:gd name="connsiteY592" fmla="*/ 1147 h 672568"/>
                  <a:gd name="connsiteX593" fmla="*/ 1248529 w 1792373"/>
                  <a:gd name="connsiteY593" fmla="*/ 8432 h 672568"/>
                  <a:gd name="connsiteX594" fmla="*/ 1247488 w 1792373"/>
                  <a:gd name="connsiteY594" fmla="*/ 9472 h 672568"/>
                  <a:gd name="connsiteX595" fmla="*/ 717254 w 1792373"/>
                  <a:gd name="connsiteY595" fmla="*/ 9472 h 672568"/>
                  <a:gd name="connsiteX596" fmla="*/ 708408 w 1792373"/>
                  <a:gd name="connsiteY596" fmla="*/ 9472 h 672568"/>
                  <a:gd name="connsiteX597" fmla="*/ 711010 w 1792373"/>
                  <a:gd name="connsiteY597" fmla="*/ 9472 h 672568"/>
                  <a:gd name="connsiteX598" fmla="*/ 715693 w 1792373"/>
                  <a:gd name="connsiteY598" fmla="*/ 9993 h 672568"/>
                  <a:gd name="connsiteX599" fmla="*/ 717254 w 1792373"/>
                  <a:gd name="connsiteY599" fmla="*/ 14156 h 672568"/>
                  <a:gd name="connsiteX600" fmla="*/ 719336 w 1792373"/>
                  <a:gd name="connsiteY600" fmla="*/ 15196 h 672568"/>
                  <a:gd name="connsiteX601" fmla="*/ 720897 w 1792373"/>
                  <a:gd name="connsiteY601" fmla="*/ 16237 h 672568"/>
                  <a:gd name="connsiteX602" fmla="*/ 721937 w 1792373"/>
                  <a:gd name="connsiteY602" fmla="*/ 19359 h 672568"/>
                  <a:gd name="connsiteX603" fmla="*/ 720897 w 1792373"/>
                  <a:gd name="connsiteY603" fmla="*/ 21440 h 672568"/>
                  <a:gd name="connsiteX604" fmla="*/ 719856 w 1792373"/>
                  <a:gd name="connsiteY604" fmla="*/ 23002 h 672568"/>
                  <a:gd name="connsiteX605" fmla="*/ 720897 w 1792373"/>
                  <a:gd name="connsiteY605" fmla="*/ 24563 h 672568"/>
                  <a:gd name="connsiteX606" fmla="*/ 723498 w 1792373"/>
                  <a:gd name="connsiteY606" fmla="*/ 29246 h 672568"/>
                  <a:gd name="connsiteX607" fmla="*/ 725059 w 1792373"/>
                  <a:gd name="connsiteY607" fmla="*/ 32888 h 672568"/>
                  <a:gd name="connsiteX608" fmla="*/ 725059 w 1792373"/>
                  <a:gd name="connsiteY608" fmla="*/ 34449 h 672568"/>
                  <a:gd name="connsiteX609" fmla="*/ 724539 w 1792373"/>
                  <a:gd name="connsiteY609" fmla="*/ 36010 h 672568"/>
                  <a:gd name="connsiteX610" fmla="*/ 723498 w 1792373"/>
                  <a:gd name="connsiteY610" fmla="*/ 37571 h 672568"/>
                  <a:gd name="connsiteX611" fmla="*/ 723498 w 1792373"/>
                  <a:gd name="connsiteY611" fmla="*/ 39132 h 672568"/>
                  <a:gd name="connsiteX612" fmla="*/ 723498 w 1792373"/>
                  <a:gd name="connsiteY612" fmla="*/ 40173 h 672568"/>
                  <a:gd name="connsiteX613" fmla="*/ 723498 w 1792373"/>
                  <a:gd name="connsiteY613" fmla="*/ 42254 h 672568"/>
                  <a:gd name="connsiteX614" fmla="*/ 724019 w 1792373"/>
                  <a:gd name="connsiteY614" fmla="*/ 44336 h 672568"/>
                  <a:gd name="connsiteX615" fmla="*/ 723498 w 1792373"/>
                  <a:gd name="connsiteY615" fmla="*/ 46417 h 672568"/>
                  <a:gd name="connsiteX616" fmla="*/ 723498 w 1792373"/>
                  <a:gd name="connsiteY616" fmla="*/ 49539 h 672568"/>
                  <a:gd name="connsiteX617" fmla="*/ 716734 w 1792373"/>
                  <a:gd name="connsiteY617" fmla="*/ 55263 h 672568"/>
                  <a:gd name="connsiteX618" fmla="*/ 713612 w 1792373"/>
                  <a:gd name="connsiteY618" fmla="*/ 56304 h 672568"/>
                  <a:gd name="connsiteX619" fmla="*/ 712051 w 1792373"/>
                  <a:gd name="connsiteY619" fmla="*/ 55263 h 672568"/>
                  <a:gd name="connsiteX620" fmla="*/ 711530 w 1792373"/>
                  <a:gd name="connsiteY620" fmla="*/ 54743 h 672568"/>
                  <a:gd name="connsiteX621" fmla="*/ 711530 w 1792373"/>
                  <a:gd name="connsiteY621" fmla="*/ 53702 h 672568"/>
                  <a:gd name="connsiteX622" fmla="*/ 713091 w 1792373"/>
                  <a:gd name="connsiteY622" fmla="*/ 51100 h 672568"/>
                  <a:gd name="connsiteX623" fmla="*/ 715173 w 1792373"/>
                  <a:gd name="connsiteY623" fmla="*/ 51100 h 672568"/>
                  <a:gd name="connsiteX624" fmla="*/ 716213 w 1792373"/>
                  <a:gd name="connsiteY624" fmla="*/ 52141 h 672568"/>
                  <a:gd name="connsiteX625" fmla="*/ 718295 w 1792373"/>
                  <a:gd name="connsiteY625" fmla="*/ 49539 h 672568"/>
                  <a:gd name="connsiteX626" fmla="*/ 719336 w 1792373"/>
                  <a:gd name="connsiteY626" fmla="*/ 50580 h 672568"/>
                  <a:gd name="connsiteX627" fmla="*/ 718815 w 1792373"/>
                  <a:gd name="connsiteY627" fmla="*/ 42254 h 672568"/>
                  <a:gd name="connsiteX628" fmla="*/ 720376 w 1792373"/>
                  <a:gd name="connsiteY628" fmla="*/ 40693 h 672568"/>
                  <a:gd name="connsiteX629" fmla="*/ 721417 w 1792373"/>
                  <a:gd name="connsiteY629" fmla="*/ 38092 h 672568"/>
                  <a:gd name="connsiteX630" fmla="*/ 719856 w 1792373"/>
                  <a:gd name="connsiteY630" fmla="*/ 38092 h 672568"/>
                  <a:gd name="connsiteX631" fmla="*/ 715693 w 1792373"/>
                  <a:gd name="connsiteY631" fmla="*/ 42254 h 672568"/>
                  <a:gd name="connsiteX632" fmla="*/ 712051 w 1792373"/>
                  <a:gd name="connsiteY632" fmla="*/ 45376 h 672568"/>
                  <a:gd name="connsiteX633" fmla="*/ 711530 w 1792373"/>
                  <a:gd name="connsiteY633" fmla="*/ 48499 h 672568"/>
                  <a:gd name="connsiteX634" fmla="*/ 712571 w 1792373"/>
                  <a:gd name="connsiteY634" fmla="*/ 49539 h 672568"/>
                  <a:gd name="connsiteX635" fmla="*/ 709969 w 1792373"/>
                  <a:gd name="connsiteY635" fmla="*/ 47978 h 672568"/>
                  <a:gd name="connsiteX636" fmla="*/ 713612 w 1792373"/>
                  <a:gd name="connsiteY636" fmla="*/ 42775 h 672568"/>
                  <a:gd name="connsiteX637" fmla="*/ 714652 w 1792373"/>
                  <a:gd name="connsiteY637" fmla="*/ 39132 h 672568"/>
                  <a:gd name="connsiteX638" fmla="*/ 715173 w 1792373"/>
                  <a:gd name="connsiteY638" fmla="*/ 40173 h 672568"/>
                  <a:gd name="connsiteX639" fmla="*/ 716734 w 1792373"/>
                  <a:gd name="connsiteY639" fmla="*/ 39653 h 672568"/>
                  <a:gd name="connsiteX640" fmla="*/ 718295 w 1792373"/>
                  <a:gd name="connsiteY640" fmla="*/ 36530 h 672568"/>
                  <a:gd name="connsiteX641" fmla="*/ 716213 w 1792373"/>
                  <a:gd name="connsiteY641" fmla="*/ 32368 h 672568"/>
                  <a:gd name="connsiteX642" fmla="*/ 715693 w 1792373"/>
                  <a:gd name="connsiteY642" fmla="*/ 32888 h 672568"/>
                  <a:gd name="connsiteX643" fmla="*/ 713091 w 1792373"/>
                  <a:gd name="connsiteY643" fmla="*/ 33929 h 672568"/>
                  <a:gd name="connsiteX644" fmla="*/ 707888 w 1792373"/>
                  <a:gd name="connsiteY644" fmla="*/ 30286 h 672568"/>
                  <a:gd name="connsiteX645" fmla="*/ 688635 w 1792373"/>
                  <a:gd name="connsiteY645" fmla="*/ 28725 h 672568"/>
                  <a:gd name="connsiteX646" fmla="*/ 678228 w 1792373"/>
                  <a:gd name="connsiteY646" fmla="*/ 25603 h 672568"/>
                  <a:gd name="connsiteX647" fmla="*/ 681350 w 1792373"/>
                  <a:gd name="connsiteY647" fmla="*/ 38612 h 672568"/>
                  <a:gd name="connsiteX648" fmla="*/ 686554 w 1792373"/>
                  <a:gd name="connsiteY648" fmla="*/ 47978 h 672568"/>
                  <a:gd name="connsiteX649" fmla="*/ 689676 w 1792373"/>
                  <a:gd name="connsiteY649" fmla="*/ 56304 h 672568"/>
                  <a:gd name="connsiteX650" fmla="*/ 689155 w 1792373"/>
                  <a:gd name="connsiteY650" fmla="*/ 59426 h 672568"/>
                  <a:gd name="connsiteX651" fmla="*/ 690196 w 1792373"/>
                  <a:gd name="connsiteY651" fmla="*/ 58385 h 672568"/>
                  <a:gd name="connsiteX652" fmla="*/ 692278 w 1792373"/>
                  <a:gd name="connsiteY652" fmla="*/ 57865 h 672568"/>
                  <a:gd name="connsiteX653" fmla="*/ 694879 w 1792373"/>
                  <a:gd name="connsiteY653" fmla="*/ 59946 h 672568"/>
                  <a:gd name="connsiteX654" fmla="*/ 691757 w 1792373"/>
                  <a:gd name="connsiteY654" fmla="*/ 62028 h 672568"/>
                  <a:gd name="connsiteX655" fmla="*/ 690716 w 1792373"/>
                  <a:gd name="connsiteY655" fmla="*/ 62028 h 672568"/>
                  <a:gd name="connsiteX656" fmla="*/ 690716 w 1792373"/>
                  <a:gd name="connsiteY656" fmla="*/ 63068 h 672568"/>
                  <a:gd name="connsiteX657" fmla="*/ 693318 w 1792373"/>
                  <a:gd name="connsiteY657" fmla="*/ 64629 h 672568"/>
                  <a:gd name="connsiteX658" fmla="*/ 694879 w 1792373"/>
                  <a:gd name="connsiteY658" fmla="*/ 66190 h 672568"/>
                  <a:gd name="connsiteX659" fmla="*/ 694359 w 1792373"/>
                  <a:gd name="connsiteY659" fmla="*/ 67751 h 672568"/>
                  <a:gd name="connsiteX660" fmla="*/ 694879 w 1792373"/>
                  <a:gd name="connsiteY660" fmla="*/ 71394 h 672568"/>
                  <a:gd name="connsiteX661" fmla="*/ 692798 w 1792373"/>
                  <a:gd name="connsiteY661" fmla="*/ 72435 h 672568"/>
                  <a:gd name="connsiteX662" fmla="*/ 691237 w 1792373"/>
                  <a:gd name="connsiteY662" fmla="*/ 70353 h 672568"/>
                  <a:gd name="connsiteX663" fmla="*/ 691237 w 1792373"/>
                  <a:gd name="connsiteY663" fmla="*/ 75036 h 672568"/>
                  <a:gd name="connsiteX664" fmla="*/ 692278 w 1792373"/>
                  <a:gd name="connsiteY664" fmla="*/ 76077 h 672568"/>
                  <a:gd name="connsiteX665" fmla="*/ 705806 w 1792373"/>
                  <a:gd name="connsiteY665" fmla="*/ 78158 h 672568"/>
                  <a:gd name="connsiteX666" fmla="*/ 705806 w 1792373"/>
                  <a:gd name="connsiteY666" fmla="*/ 79199 h 672568"/>
                  <a:gd name="connsiteX667" fmla="*/ 695400 w 1792373"/>
                  <a:gd name="connsiteY667" fmla="*/ 78679 h 672568"/>
                  <a:gd name="connsiteX668" fmla="*/ 693318 w 1792373"/>
                  <a:gd name="connsiteY668" fmla="*/ 79199 h 672568"/>
                  <a:gd name="connsiteX669" fmla="*/ 693318 w 1792373"/>
                  <a:gd name="connsiteY669" fmla="*/ 86484 h 672568"/>
                  <a:gd name="connsiteX670" fmla="*/ 694359 w 1792373"/>
                  <a:gd name="connsiteY670" fmla="*/ 90647 h 672568"/>
                  <a:gd name="connsiteX671" fmla="*/ 693839 w 1792373"/>
                  <a:gd name="connsiteY671" fmla="*/ 94809 h 672568"/>
                  <a:gd name="connsiteX672" fmla="*/ 693839 w 1792373"/>
                  <a:gd name="connsiteY672" fmla="*/ 99493 h 672568"/>
                  <a:gd name="connsiteX673" fmla="*/ 692798 w 1792373"/>
                  <a:gd name="connsiteY673" fmla="*/ 106257 h 672568"/>
                  <a:gd name="connsiteX674" fmla="*/ 691237 w 1792373"/>
                  <a:gd name="connsiteY674" fmla="*/ 115103 h 672568"/>
                  <a:gd name="connsiteX675" fmla="*/ 689676 w 1792373"/>
                  <a:gd name="connsiteY675" fmla="*/ 134876 h 672568"/>
                  <a:gd name="connsiteX676" fmla="*/ 687594 w 1792373"/>
                  <a:gd name="connsiteY676" fmla="*/ 142681 h 672568"/>
                  <a:gd name="connsiteX677" fmla="*/ 687594 w 1792373"/>
                  <a:gd name="connsiteY677" fmla="*/ 144242 h 672568"/>
                  <a:gd name="connsiteX678" fmla="*/ 688635 w 1792373"/>
                  <a:gd name="connsiteY678" fmla="*/ 145283 h 672568"/>
                  <a:gd name="connsiteX679" fmla="*/ 683952 w 1792373"/>
                  <a:gd name="connsiteY679" fmla="*/ 151527 h 672568"/>
                  <a:gd name="connsiteX680" fmla="*/ 682391 w 1792373"/>
                  <a:gd name="connsiteY680" fmla="*/ 159332 h 672568"/>
                  <a:gd name="connsiteX681" fmla="*/ 684472 w 1792373"/>
                  <a:gd name="connsiteY681" fmla="*/ 164536 h 672568"/>
                  <a:gd name="connsiteX682" fmla="*/ 687074 w 1792373"/>
                  <a:gd name="connsiteY682" fmla="*/ 176504 h 672568"/>
                  <a:gd name="connsiteX683" fmla="*/ 689155 w 1792373"/>
                  <a:gd name="connsiteY683" fmla="*/ 180667 h 672568"/>
                  <a:gd name="connsiteX684" fmla="*/ 689155 w 1792373"/>
                  <a:gd name="connsiteY684" fmla="*/ 200440 h 672568"/>
                  <a:gd name="connsiteX685" fmla="*/ 689155 w 1792373"/>
                  <a:gd name="connsiteY685" fmla="*/ 205123 h 672568"/>
                  <a:gd name="connsiteX686" fmla="*/ 689676 w 1792373"/>
                  <a:gd name="connsiteY686" fmla="*/ 206164 h 672568"/>
                  <a:gd name="connsiteX687" fmla="*/ 687074 w 1792373"/>
                  <a:gd name="connsiteY687" fmla="*/ 208765 h 672568"/>
                  <a:gd name="connsiteX688" fmla="*/ 686033 w 1792373"/>
                  <a:gd name="connsiteY688" fmla="*/ 214489 h 672568"/>
                  <a:gd name="connsiteX689" fmla="*/ 692798 w 1792373"/>
                  <a:gd name="connsiteY689" fmla="*/ 224376 h 672568"/>
                  <a:gd name="connsiteX690" fmla="*/ 697481 w 1792373"/>
                  <a:gd name="connsiteY690" fmla="*/ 234783 h 672568"/>
                  <a:gd name="connsiteX691" fmla="*/ 696961 w 1792373"/>
                  <a:gd name="connsiteY691" fmla="*/ 240507 h 672568"/>
                  <a:gd name="connsiteX692" fmla="*/ 698522 w 1792373"/>
                  <a:gd name="connsiteY692" fmla="*/ 245190 h 672568"/>
                  <a:gd name="connsiteX693" fmla="*/ 700603 w 1792373"/>
                  <a:gd name="connsiteY693" fmla="*/ 251434 h 672568"/>
                  <a:gd name="connsiteX694" fmla="*/ 712051 w 1792373"/>
                  <a:gd name="connsiteY694" fmla="*/ 265483 h 672568"/>
                  <a:gd name="connsiteX695" fmla="*/ 713091 w 1792373"/>
                  <a:gd name="connsiteY695" fmla="*/ 267044 h 672568"/>
                  <a:gd name="connsiteX696" fmla="*/ 715693 w 1792373"/>
                  <a:gd name="connsiteY696" fmla="*/ 269126 h 672568"/>
                  <a:gd name="connsiteX697" fmla="*/ 718815 w 1792373"/>
                  <a:gd name="connsiteY697" fmla="*/ 271207 h 672568"/>
                  <a:gd name="connsiteX698" fmla="*/ 721937 w 1792373"/>
                  <a:gd name="connsiteY698" fmla="*/ 272248 h 672568"/>
                  <a:gd name="connsiteX699" fmla="*/ 721937 w 1792373"/>
                  <a:gd name="connsiteY699" fmla="*/ 270167 h 672568"/>
                  <a:gd name="connsiteX700" fmla="*/ 721937 w 1792373"/>
                  <a:gd name="connsiteY700" fmla="*/ 268085 h 672568"/>
                  <a:gd name="connsiteX701" fmla="*/ 722978 w 1792373"/>
                  <a:gd name="connsiteY701" fmla="*/ 266004 h 672568"/>
                  <a:gd name="connsiteX702" fmla="*/ 725059 w 1792373"/>
                  <a:gd name="connsiteY702" fmla="*/ 266524 h 672568"/>
                  <a:gd name="connsiteX703" fmla="*/ 729742 w 1792373"/>
                  <a:gd name="connsiteY703" fmla="*/ 266524 h 672568"/>
                  <a:gd name="connsiteX704" fmla="*/ 732344 w 1792373"/>
                  <a:gd name="connsiteY704" fmla="*/ 266004 h 672568"/>
                  <a:gd name="connsiteX705" fmla="*/ 735466 w 1792373"/>
                  <a:gd name="connsiteY705" fmla="*/ 267044 h 672568"/>
                  <a:gd name="connsiteX706" fmla="*/ 736507 w 1792373"/>
                  <a:gd name="connsiteY706" fmla="*/ 268085 h 672568"/>
                  <a:gd name="connsiteX707" fmla="*/ 730783 w 1792373"/>
                  <a:gd name="connsiteY707" fmla="*/ 267565 h 672568"/>
                  <a:gd name="connsiteX708" fmla="*/ 726620 w 1792373"/>
                  <a:gd name="connsiteY708" fmla="*/ 267565 h 672568"/>
                  <a:gd name="connsiteX709" fmla="*/ 724539 w 1792373"/>
                  <a:gd name="connsiteY709" fmla="*/ 270167 h 672568"/>
                  <a:gd name="connsiteX710" fmla="*/ 727661 w 1792373"/>
                  <a:gd name="connsiteY710" fmla="*/ 276931 h 672568"/>
                  <a:gd name="connsiteX711" fmla="*/ 729222 w 1792373"/>
                  <a:gd name="connsiteY711" fmla="*/ 280573 h 672568"/>
                  <a:gd name="connsiteX712" fmla="*/ 724539 w 1792373"/>
                  <a:gd name="connsiteY712" fmla="*/ 276931 h 672568"/>
                  <a:gd name="connsiteX713" fmla="*/ 724019 w 1792373"/>
                  <a:gd name="connsiteY713" fmla="*/ 273809 h 672568"/>
                  <a:gd name="connsiteX714" fmla="*/ 722458 w 1792373"/>
                  <a:gd name="connsiteY714" fmla="*/ 276411 h 672568"/>
                  <a:gd name="connsiteX715" fmla="*/ 722978 w 1792373"/>
                  <a:gd name="connsiteY715" fmla="*/ 282134 h 672568"/>
                  <a:gd name="connsiteX716" fmla="*/ 724539 w 1792373"/>
                  <a:gd name="connsiteY716" fmla="*/ 286297 h 672568"/>
                  <a:gd name="connsiteX717" fmla="*/ 726620 w 1792373"/>
                  <a:gd name="connsiteY717" fmla="*/ 288899 h 672568"/>
                  <a:gd name="connsiteX718" fmla="*/ 732865 w 1792373"/>
                  <a:gd name="connsiteY718" fmla="*/ 293062 h 672568"/>
                  <a:gd name="connsiteX719" fmla="*/ 734946 w 1792373"/>
                  <a:gd name="connsiteY719" fmla="*/ 295143 h 672568"/>
                  <a:gd name="connsiteX720" fmla="*/ 733905 w 1792373"/>
                  <a:gd name="connsiteY720" fmla="*/ 300347 h 672568"/>
                  <a:gd name="connsiteX721" fmla="*/ 732865 w 1792373"/>
                  <a:gd name="connsiteY721" fmla="*/ 302428 h 672568"/>
                  <a:gd name="connsiteX722" fmla="*/ 733905 w 1792373"/>
                  <a:gd name="connsiteY722" fmla="*/ 308152 h 672568"/>
                  <a:gd name="connsiteX723" fmla="*/ 750556 w 1792373"/>
                  <a:gd name="connsiteY723" fmla="*/ 326884 h 672568"/>
                  <a:gd name="connsiteX724" fmla="*/ 752638 w 1792373"/>
                  <a:gd name="connsiteY724" fmla="*/ 330527 h 672568"/>
                  <a:gd name="connsiteX725" fmla="*/ 754199 w 1792373"/>
                  <a:gd name="connsiteY725" fmla="*/ 333128 h 672568"/>
                  <a:gd name="connsiteX726" fmla="*/ 757321 w 1792373"/>
                  <a:gd name="connsiteY726" fmla="*/ 336771 h 672568"/>
                  <a:gd name="connsiteX727" fmla="*/ 757321 w 1792373"/>
                  <a:gd name="connsiteY727" fmla="*/ 340413 h 672568"/>
                  <a:gd name="connsiteX728" fmla="*/ 757321 w 1792373"/>
                  <a:gd name="connsiteY728" fmla="*/ 344056 h 672568"/>
                  <a:gd name="connsiteX729" fmla="*/ 758882 w 1792373"/>
                  <a:gd name="connsiteY729" fmla="*/ 346657 h 672568"/>
                  <a:gd name="connsiteX730" fmla="*/ 775013 w 1792373"/>
                  <a:gd name="connsiteY730" fmla="*/ 349780 h 672568"/>
                  <a:gd name="connsiteX731" fmla="*/ 781257 w 1792373"/>
                  <a:gd name="connsiteY731" fmla="*/ 350820 h 672568"/>
                  <a:gd name="connsiteX732" fmla="*/ 793225 w 1792373"/>
                  <a:gd name="connsiteY732" fmla="*/ 357585 h 672568"/>
                  <a:gd name="connsiteX733" fmla="*/ 797908 w 1792373"/>
                  <a:gd name="connsiteY733" fmla="*/ 359146 h 672568"/>
                  <a:gd name="connsiteX734" fmla="*/ 802071 w 1792373"/>
                  <a:gd name="connsiteY734" fmla="*/ 363309 h 672568"/>
                  <a:gd name="connsiteX735" fmla="*/ 807274 w 1792373"/>
                  <a:gd name="connsiteY735" fmla="*/ 365390 h 672568"/>
                  <a:gd name="connsiteX736" fmla="*/ 813518 w 1792373"/>
                  <a:gd name="connsiteY736" fmla="*/ 369553 h 672568"/>
                  <a:gd name="connsiteX737" fmla="*/ 820803 w 1792373"/>
                  <a:gd name="connsiteY737" fmla="*/ 379960 h 672568"/>
                  <a:gd name="connsiteX738" fmla="*/ 824966 w 1792373"/>
                  <a:gd name="connsiteY738" fmla="*/ 389846 h 672568"/>
                  <a:gd name="connsiteX739" fmla="*/ 871277 w 1792373"/>
                  <a:gd name="connsiteY739" fmla="*/ 386204 h 672568"/>
                  <a:gd name="connsiteX740" fmla="*/ 869196 w 1792373"/>
                  <a:gd name="connsiteY740" fmla="*/ 390887 h 672568"/>
                  <a:gd name="connsiteX741" fmla="*/ 935280 w 1792373"/>
                  <a:gd name="connsiteY741" fmla="*/ 413782 h 672568"/>
                  <a:gd name="connsiteX742" fmla="*/ 938402 w 1792373"/>
                  <a:gd name="connsiteY742" fmla="*/ 414823 h 672568"/>
                  <a:gd name="connsiteX743" fmla="*/ 948288 w 1792373"/>
                  <a:gd name="connsiteY743" fmla="*/ 416384 h 672568"/>
                  <a:gd name="connsiteX744" fmla="*/ 995640 w 1792373"/>
                  <a:gd name="connsiteY744" fmla="*/ 416384 h 672568"/>
                  <a:gd name="connsiteX745" fmla="*/ 997201 w 1792373"/>
                  <a:gd name="connsiteY745" fmla="*/ 409099 h 672568"/>
                  <a:gd name="connsiteX746" fmla="*/ 998762 w 1792373"/>
                  <a:gd name="connsiteY746" fmla="*/ 407018 h 672568"/>
                  <a:gd name="connsiteX747" fmla="*/ 1028942 w 1792373"/>
                  <a:gd name="connsiteY747" fmla="*/ 407018 h 672568"/>
                  <a:gd name="connsiteX748" fmla="*/ 1031024 w 1792373"/>
                  <a:gd name="connsiteY748" fmla="*/ 408059 h 672568"/>
                  <a:gd name="connsiteX749" fmla="*/ 1038308 w 1792373"/>
                  <a:gd name="connsiteY749" fmla="*/ 414823 h 672568"/>
                  <a:gd name="connsiteX750" fmla="*/ 1044553 w 1792373"/>
                  <a:gd name="connsiteY750" fmla="*/ 418465 h 672568"/>
                  <a:gd name="connsiteX751" fmla="*/ 1056521 w 1792373"/>
                  <a:gd name="connsiteY751" fmla="*/ 427832 h 672568"/>
                  <a:gd name="connsiteX752" fmla="*/ 1062244 w 1792373"/>
                  <a:gd name="connsiteY752" fmla="*/ 434076 h 672568"/>
                  <a:gd name="connsiteX753" fmla="*/ 1065887 w 1792373"/>
                  <a:gd name="connsiteY753" fmla="*/ 442922 h 672568"/>
                  <a:gd name="connsiteX754" fmla="*/ 1067448 w 1792373"/>
                  <a:gd name="connsiteY754" fmla="*/ 449166 h 672568"/>
                  <a:gd name="connsiteX755" fmla="*/ 1079936 w 1792373"/>
                  <a:gd name="connsiteY755" fmla="*/ 459052 h 672568"/>
                  <a:gd name="connsiteX756" fmla="*/ 1094506 w 1792373"/>
                  <a:gd name="connsiteY756" fmla="*/ 465817 h 672568"/>
                  <a:gd name="connsiteX757" fmla="*/ 1099189 w 1792373"/>
                  <a:gd name="connsiteY757" fmla="*/ 462175 h 672568"/>
                  <a:gd name="connsiteX758" fmla="*/ 1102832 w 1792373"/>
                  <a:gd name="connsiteY758" fmla="*/ 454890 h 672568"/>
                  <a:gd name="connsiteX759" fmla="*/ 1108035 w 1792373"/>
                  <a:gd name="connsiteY759" fmla="*/ 449686 h 672568"/>
                  <a:gd name="connsiteX760" fmla="*/ 1111157 w 1792373"/>
                  <a:gd name="connsiteY760" fmla="*/ 448646 h 672568"/>
                  <a:gd name="connsiteX761" fmla="*/ 1112718 w 1792373"/>
                  <a:gd name="connsiteY761" fmla="*/ 447085 h 672568"/>
                  <a:gd name="connsiteX762" fmla="*/ 1121044 w 1792373"/>
                  <a:gd name="connsiteY762" fmla="*/ 448646 h 672568"/>
                  <a:gd name="connsiteX763" fmla="*/ 1126767 w 1792373"/>
                  <a:gd name="connsiteY763" fmla="*/ 449166 h 672568"/>
                  <a:gd name="connsiteX764" fmla="*/ 1130410 w 1792373"/>
                  <a:gd name="connsiteY764" fmla="*/ 450207 h 672568"/>
                  <a:gd name="connsiteX765" fmla="*/ 1140817 w 1792373"/>
                  <a:gd name="connsiteY765" fmla="*/ 460093 h 672568"/>
                  <a:gd name="connsiteX766" fmla="*/ 1148622 w 1792373"/>
                  <a:gd name="connsiteY766" fmla="*/ 474143 h 672568"/>
                  <a:gd name="connsiteX767" fmla="*/ 1158509 w 1792373"/>
                  <a:gd name="connsiteY767" fmla="*/ 488712 h 672568"/>
                  <a:gd name="connsiteX768" fmla="*/ 1162151 w 1792373"/>
                  <a:gd name="connsiteY768" fmla="*/ 493395 h 672568"/>
                  <a:gd name="connsiteX769" fmla="*/ 1165793 w 1792373"/>
                  <a:gd name="connsiteY769" fmla="*/ 499639 h 672568"/>
                  <a:gd name="connsiteX770" fmla="*/ 1166314 w 1792373"/>
                  <a:gd name="connsiteY770" fmla="*/ 502241 h 672568"/>
                  <a:gd name="connsiteX771" fmla="*/ 1173599 w 1792373"/>
                  <a:gd name="connsiteY771" fmla="*/ 519413 h 672568"/>
                  <a:gd name="connsiteX772" fmla="*/ 1174639 w 1792373"/>
                  <a:gd name="connsiteY772" fmla="*/ 519933 h 672568"/>
                  <a:gd name="connsiteX773" fmla="*/ 1180363 w 1792373"/>
                  <a:gd name="connsiteY773" fmla="*/ 521494 h 672568"/>
                  <a:gd name="connsiteX774" fmla="*/ 1191291 w 1792373"/>
                  <a:gd name="connsiteY774" fmla="*/ 526177 h 672568"/>
                  <a:gd name="connsiteX775" fmla="*/ 1194413 w 1792373"/>
                  <a:gd name="connsiteY775" fmla="*/ 526698 h 672568"/>
                  <a:gd name="connsiteX776" fmla="*/ 1200136 w 1792373"/>
                  <a:gd name="connsiteY776" fmla="*/ 527738 h 672568"/>
                  <a:gd name="connsiteX777" fmla="*/ 1207421 w 1792373"/>
                  <a:gd name="connsiteY777" fmla="*/ 530860 h 672568"/>
                  <a:gd name="connsiteX778" fmla="*/ 1210023 w 1792373"/>
                  <a:gd name="connsiteY778" fmla="*/ 529820 h 672568"/>
                  <a:gd name="connsiteX779" fmla="*/ 797388 w 1792373"/>
                  <a:gd name="connsiteY779" fmla="*/ 382561 h 672568"/>
                  <a:gd name="connsiteX780" fmla="*/ 799989 w 1792373"/>
                  <a:gd name="connsiteY780" fmla="*/ 384643 h 672568"/>
                  <a:gd name="connsiteX781" fmla="*/ 797388 w 1792373"/>
                  <a:gd name="connsiteY781" fmla="*/ 382561 h 672568"/>
                  <a:gd name="connsiteX782" fmla="*/ 801550 w 1792373"/>
                  <a:gd name="connsiteY782" fmla="*/ 374756 h 672568"/>
                  <a:gd name="connsiteX783" fmla="*/ 798428 w 1792373"/>
                  <a:gd name="connsiteY783" fmla="*/ 373716 h 672568"/>
                  <a:gd name="connsiteX784" fmla="*/ 801550 w 1792373"/>
                  <a:gd name="connsiteY784" fmla="*/ 374756 h 672568"/>
                  <a:gd name="connsiteX785" fmla="*/ 764606 w 1792373"/>
                  <a:gd name="connsiteY785" fmla="*/ 360707 h 672568"/>
                  <a:gd name="connsiteX786" fmla="*/ 767207 w 1792373"/>
                  <a:gd name="connsiteY786" fmla="*/ 361747 h 672568"/>
                  <a:gd name="connsiteX787" fmla="*/ 764606 w 1792373"/>
                  <a:gd name="connsiteY787" fmla="*/ 360707 h 672568"/>
                  <a:gd name="connsiteX788" fmla="*/ 776574 w 1792373"/>
                  <a:gd name="connsiteY788" fmla="*/ 360187 h 672568"/>
                  <a:gd name="connsiteX789" fmla="*/ 771370 w 1792373"/>
                  <a:gd name="connsiteY789" fmla="*/ 358626 h 672568"/>
                  <a:gd name="connsiteX790" fmla="*/ 776574 w 1792373"/>
                  <a:gd name="connsiteY790" fmla="*/ 360187 h 672568"/>
                  <a:gd name="connsiteX791" fmla="*/ 708408 w 1792373"/>
                  <a:gd name="connsiteY791" fmla="*/ 23002 h 672568"/>
                  <a:gd name="connsiteX792" fmla="*/ 708408 w 1792373"/>
                  <a:gd name="connsiteY792" fmla="*/ 26124 h 672568"/>
                  <a:gd name="connsiteX793" fmla="*/ 710490 w 1792373"/>
                  <a:gd name="connsiteY793" fmla="*/ 25083 h 672568"/>
                  <a:gd name="connsiteX794" fmla="*/ 708408 w 1792373"/>
                  <a:gd name="connsiteY794" fmla="*/ 23002 h 672568"/>
                  <a:gd name="connsiteX795" fmla="*/ 713612 w 1792373"/>
                  <a:gd name="connsiteY795" fmla="*/ 20400 h 672568"/>
                  <a:gd name="connsiteX796" fmla="*/ 711010 w 1792373"/>
                  <a:gd name="connsiteY796" fmla="*/ 22481 h 672568"/>
                  <a:gd name="connsiteX797" fmla="*/ 715173 w 1792373"/>
                  <a:gd name="connsiteY797" fmla="*/ 23002 h 672568"/>
                  <a:gd name="connsiteX798" fmla="*/ 713612 w 1792373"/>
                  <a:gd name="connsiteY798" fmla="*/ 20400 h 672568"/>
                  <a:gd name="connsiteX799" fmla="*/ 718295 w 1792373"/>
                  <a:gd name="connsiteY799" fmla="*/ 30807 h 672568"/>
                  <a:gd name="connsiteX800" fmla="*/ 717254 w 1792373"/>
                  <a:gd name="connsiteY800" fmla="*/ 28725 h 672568"/>
                  <a:gd name="connsiteX801" fmla="*/ 715693 w 1792373"/>
                  <a:gd name="connsiteY801" fmla="*/ 33409 h 672568"/>
                  <a:gd name="connsiteX802" fmla="*/ 719336 w 1792373"/>
                  <a:gd name="connsiteY802" fmla="*/ 36530 h 672568"/>
                  <a:gd name="connsiteX803" fmla="*/ 721417 w 1792373"/>
                  <a:gd name="connsiteY803" fmla="*/ 37571 h 672568"/>
                  <a:gd name="connsiteX804" fmla="*/ 718815 w 1792373"/>
                  <a:gd name="connsiteY804" fmla="*/ 33409 h 672568"/>
                  <a:gd name="connsiteX805" fmla="*/ 718295 w 1792373"/>
                  <a:gd name="connsiteY805" fmla="*/ 30807 h 672568"/>
                  <a:gd name="connsiteX806" fmla="*/ 90756 w 1792373"/>
                  <a:gd name="connsiteY806" fmla="*/ 656264 h 672568"/>
                  <a:gd name="connsiteX807" fmla="*/ 82431 w 1792373"/>
                  <a:gd name="connsiteY807" fmla="*/ 648979 h 672568"/>
                  <a:gd name="connsiteX808" fmla="*/ 75666 w 1792373"/>
                  <a:gd name="connsiteY808" fmla="*/ 647938 h 672568"/>
                  <a:gd name="connsiteX809" fmla="*/ 74625 w 1792373"/>
                  <a:gd name="connsiteY809" fmla="*/ 653662 h 672568"/>
                  <a:gd name="connsiteX810" fmla="*/ 72544 w 1792373"/>
                  <a:gd name="connsiteY810" fmla="*/ 658345 h 672568"/>
                  <a:gd name="connsiteX811" fmla="*/ 75146 w 1792373"/>
                  <a:gd name="connsiteY811" fmla="*/ 664590 h 672568"/>
                  <a:gd name="connsiteX812" fmla="*/ 77747 w 1792373"/>
                  <a:gd name="connsiteY812" fmla="*/ 671874 h 672568"/>
                  <a:gd name="connsiteX813" fmla="*/ 80869 w 1792373"/>
                  <a:gd name="connsiteY813" fmla="*/ 671874 h 672568"/>
                  <a:gd name="connsiteX814" fmla="*/ 93878 w 1792373"/>
                  <a:gd name="connsiteY814" fmla="*/ 662508 h 672568"/>
                  <a:gd name="connsiteX815" fmla="*/ 94919 w 1792373"/>
                  <a:gd name="connsiteY815" fmla="*/ 659386 h 672568"/>
                  <a:gd name="connsiteX816" fmla="*/ 90756 w 1792373"/>
                  <a:gd name="connsiteY816" fmla="*/ 656264 h 672568"/>
                  <a:gd name="connsiteX817" fmla="*/ 60576 w 1792373"/>
                  <a:gd name="connsiteY817" fmla="*/ 640654 h 672568"/>
                  <a:gd name="connsiteX818" fmla="*/ 62657 w 1792373"/>
                  <a:gd name="connsiteY818" fmla="*/ 641174 h 672568"/>
                  <a:gd name="connsiteX819" fmla="*/ 60576 w 1792373"/>
                  <a:gd name="connsiteY819" fmla="*/ 640654 h 672568"/>
                  <a:gd name="connsiteX820" fmla="*/ 72544 w 1792373"/>
                  <a:gd name="connsiteY820" fmla="*/ 636491 h 672568"/>
                  <a:gd name="connsiteX821" fmla="*/ 67340 w 1792373"/>
                  <a:gd name="connsiteY821" fmla="*/ 632328 h 672568"/>
                  <a:gd name="connsiteX822" fmla="*/ 63178 w 1792373"/>
                  <a:gd name="connsiteY822" fmla="*/ 632328 h 672568"/>
                  <a:gd name="connsiteX823" fmla="*/ 60056 w 1792373"/>
                  <a:gd name="connsiteY823" fmla="*/ 631808 h 672568"/>
                  <a:gd name="connsiteX824" fmla="*/ 60576 w 1792373"/>
                  <a:gd name="connsiteY824" fmla="*/ 634410 h 672568"/>
                  <a:gd name="connsiteX825" fmla="*/ 64739 w 1792373"/>
                  <a:gd name="connsiteY825" fmla="*/ 638052 h 672568"/>
                  <a:gd name="connsiteX826" fmla="*/ 67861 w 1792373"/>
                  <a:gd name="connsiteY826" fmla="*/ 639093 h 672568"/>
                  <a:gd name="connsiteX827" fmla="*/ 72544 w 1792373"/>
                  <a:gd name="connsiteY827" fmla="*/ 636491 h 672568"/>
                  <a:gd name="connsiteX828" fmla="*/ 54332 w 1792373"/>
                  <a:gd name="connsiteY828" fmla="*/ 633369 h 672568"/>
                  <a:gd name="connsiteX829" fmla="*/ 53291 w 1792373"/>
                  <a:gd name="connsiteY829" fmla="*/ 635450 h 672568"/>
                  <a:gd name="connsiteX830" fmla="*/ 55372 w 1792373"/>
                  <a:gd name="connsiteY830" fmla="*/ 636491 h 672568"/>
                  <a:gd name="connsiteX831" fmla="*/ 56413 w 1792373"/>
                  <a:gd name="connsiteY831" fmla="*/ 634410 h 672568"/>
                  <a:gd name="connsiteX832" fmla="*/ 54332 w 1792373"/>
                  <a:gd name="connsiteY832" fmla="*/ 633369 h 672568"/>
                  <a:gd name="connsiteX833" fmla="*/ 57974 w 1792373"/>
                  <a:gd name="connsiteY833" fmla="*/ 627645 h 672568"/>
                  <a:gd name="connsiteX834" fmla="*/ 50689 w 1792373"/>
                  <a:gd name="connsiteY834" fmla="*/ 627125 h 672568"/>
                  <a:gd name="connsiteX835" fmla="*/ 48608 w 1792373"/>
                  <a:gd name="connsiteY835" fmla="*/ 627645 h 672568"/>
                  <a:gd name="connsiteX836" fmla="*/ 50689 w 1792373"/>
                  <a:gd name="connsiteY836" fmla="*/ 629206 h 672568"/>
                  <a:gd name="connsiteX837" fmla="*/ 55372 w 1792373"/>
                  <a:gd name="connsiteY837" fmla="*/ 629206 h 672568"/>
                  <a:gd name="connsiteX838" fmla="*/ 57974 w 1792373"/>
                  <a:gd name="connsiteY838" fmla="*/ 627645 h 672568"/>
                  <a:gd name="connsiteX839" fmla="*/ 36120 w 1792373"/>
                  <a:gd name="connsiteY839" fmla="*/ 618279 h 672568"/>
                  <a:gd name="connsiteX840" fmla="*/ 33518 w 1792373"/>
                  <a:gd name="connsiteY840" fmla="*/ 618279 h 672568"/>
                  <a:gd name="connsiteX841" fmla="*/ 31437 w 1792373"/>
                  <a:gd name="connsiteY841" fmla="*/ 619319 h 672568"/>
                  <a:gd name="connsiteX842" fmla="*/ 30396 w 1792373"/>
                  <a:gd name="connsiteY842" fmla="*/ 620881 h 672568"/>
                  <a:gd name="connsiteX843" fmla="*/ 33518 w 1792373"/>
                  <a:gd name="connsiteY843" fmla="*/ 624523 h 672568"/>
                  <a:gd name="connsiteX844" fmla="*/ 36640 w 1792373"/>
                  <a:gd name="connsiteY844" fmla="*/ 624003 h 672568"/>
                  <a:gd name="connsiteX845" fmla="*/ 37681 w 1792373"/>
                  <a:gd name="connsiteY845" fmla="*/ 625043 h 672568"/>
                  <a:gd name="connsiteX846" fmla="*/ 39762 w 1792373"/>
                  <a:gd name="connsiteY846" fmla="*/ 625043 h 672568"/>
                  <a:gd name="connsiteX847" fmla="*/ 40282 w 1792373"/>
                  <a:gd name="connsiteY847" fmla="*/ 622441 h 672568"/>
                  <a:gd name="connsiteX848" fmla="*/ 36120 w 1792373"/>
                  <a:gd name="connsiteY848" fmla="*/ 618279 h 672568"/>
                  <a:gd name="connsiteX849" fmla="*/ 6460 w 1792373"/>
                  <a:gd name="connsiteY849" fmla="*/ 606311 h 672568"/>
                  <a:gd name="connsiteX850" fmla="*/ 1777 w 1792373"/>
                  <a:gd name="connsiteY850" fmla="*/ 608392 h 672568"/>
                  <a:gd name="connsiteX851" fmla="*/ 1256 w 1792373"/>
                  <a:gd name="connsiteY851" fmla="*/ 612035 h 672568"/>
                  <a:gd name="connsiteX852" fmla="*/ 5419 w 1792373"/>
                  <a:gd name="connsiteY852" fmla="*/ 612555 h 672568"/>
                  <a:gd name="connsiteX853" fmla="*/ 8541 w 1792373"/>
                  <a:gd name="connsiteY853" fmla="*/ 609953 h 672568"/>
                  <a:gd name="connsiteX854" fmla="*/ 6460 w 1792373"/>
                  <a:gd name="connsiteY854" fmla="*/ 606311 h 672568"/>
                  <a:gd name="connsiteX855" fmla="*/ 1223552 w 1792373"/>
                  <a:gd name="connsiteY855" fmla="*/ 480907 h 672568"/>
                  <a:gd name="connsiteX856" fmla="*/ 1217308 w 1792373"/>
                  <a:gd name="connsiteY856" fmla="*/ 484029 h 672568"/>
                  <a:gd name="connsiteX857" fmla="*/ 1218869 w 1792373"/>
                  <a:gd name="connsiteY857" fmla="*/ 484549 h 672568"/>
                  <a:gd name="connsiteX858" fmla="*/ 1223552 w 1792373"/>
                  <a:gd name="connsiteY858" fmla="*/ 480907 h 672568"/>
                  <a:gd name="connsiteX859" fmla="*/ 1212104 w 1792373"/>
                  <a:gd name="connsiteY859" fmla="*/ 490794 h 672568"/>
                  <a:gd name="connsiteX860" fmla="*/ 1214186 w 1792373"/>
                  <a:gd name="connsiteY860" fmla="*/ 486631 h 672568"/>
                  <a:gd name="connsiteX861" fmla="*/ 1212104 w 1792373"/>
                  <a:gd name="connsiteY861" fmla="*/ 490794 h 672568"/>
                  <a:gd name="connsiteX862" fmla="*/ 1470717 w 1792373"/>
                  <a:gd name="connsiteY862" fmla="*/ 88045 h 672568"/>
                  <a:gd name="connsiteX863" fmla="*/ 1471758 w 1792373"/>
                  <a:gd name="connsiteY863" fmla="*/ 85963 h 672568"/>
                  <a:gd name="connsiteX864" fmla="*/ 1469676 w 1792373"/>
                  <a:gd name="connsiteY864" fmla="*/ 84923 h 672568"/>
                  <a:gd name="connsiteX865" fmla="*/ 1467595 w 1792373"/>
                  <a:gd name="connsiteY865" fmla="*/ 85963 h 672568"/>
                  <a:gd name="connsiteX866" fmla="*/ 1470717 w 1792373"/>
                  <a:gd name="connsiteY866" fmla="*/ 88045 h 672568"/>
                  <a:gd name="connsiteX867" fmla="*/ 1364566 w 1792373"/>
                  <a:gd name="connsiteY867" fmla="*/ 40173 h 672568"/>
                  <a:gd name="connsiteX868" fmla="*/ 1372892 w 1792373"/>
                  <a:gd name="connsiteY868" fmla="*/ 36010 h 672568"/>
                  <a:gd name="connsiteX869" fmla="*/ 1373412 w 1792373"/>
                  <a:gd name="connsiteY869" fmla="*/ 34449 h 672568"/>
                  <a:gd name="connsiteX870" fmla="*/ 1364046 w 1792373"/>
                  <a:gd name="connsiteY870" fmla="*/ 39132 h 672568"/>
                  <a:gd name="connsiteX871" fmla="*/ 1364566 w 1792373"/>
                  <a:gd name="connsiteY871" fmla="*/ 40173 h 672568"/>
                  <a:gd name="connsiteX872" fmla="*/ 1501417 w 1792373"/>
                  <a:gd name="connsiteY872" fmla="*/ 520453 h 672568"/>
                  <a:gd name="connsiteX873" fmla="*/ 1499856 w 1792373"/>
                  <a:gd name="connsiteY873" fmla="*/ 519413 h 672568"/>
                  <a:gd name="connsiteX874" fmla="*/ 1501417 w 1792373"/>
                  <a:gd name="connsiteY874" fmla="*/ 520453 h 672568"/>
                  <a:gd name="connsiteX875" fmla="*/ 1534720 w 1792373"/>
                  <a:gd name="connsiteY875" fmla="*/ 545951 h 672568"/>
                  <a:gd name="connsiteX876" fmla="*/ 1530036 w 1792373"/>
                  <a:gd name="connsiteY876" fmla="*/ 551154 h 672568"/>
                  <a:gd name="connsiteX877" fmla="*/ 1534720 w 1792373"/>
                  <a:gd name="connsiteY877" fmla="*/ 545951 h 672568"/>
                  <a:gd name="connsiteX878" fmla="*/ 1724126 w 1792373"/>
                  <a:gd name="connsiteY878" fmla="*/ 194196 h 672568"/>
                  <a:gd name="connsiteX879" fmla="*/ 1721004 w 1792373"/>
                  <a:gd name="connsiteY879" fmla="*/ 194196 h 672568"/>
                  <a:gd name="connsiteX880" fmla="*/ 1721524 w 1792373"/>
                  <a:gd name="connsiteY880" fmla="*/ 195757 h 672568"/>
                  <a:gd name="connsiteX881" fmla="*/ 1724126 w 1792373"/>
                  <a:gd name="connsiteY881" fmla="*/ 194196 h 6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Lst>
                <a:rect l="l" t="t" r="r" b="b"/>
                <a:pathLst>
                  <a:path w="1792373" h="672568">
                    <a:moveTo>
                      <a:pt x="1768876" y="126030"/>
                    </a:moveTo>
                    <a:cubicBezTo>
                      <a:pt x="1768876" y="124469"/>
                      <a:pt x="1768356" y="122908"/>
                      <a:pt x="1767315" y="123429"/>
                    </a:cubicBezTo>
                    <a:cubicBezTo>
                      <a:pt x="1766274" y="123949"/>
                      <a:pt x="1763673" y="124469"/>
                      <a:pt x="1764713" y="126551"/>
                    </a:cubicBezTo>
                    <a:cubicBezTo>
                      <a:pt x="1765233" y="127071"/>
                      <a:pt x="1768876" y="127591"/>
                      <a:pt x="1768876" y="126030"/>
                    </a:cubicBezTo>
                    <a:close/>
                    <a:moveTo>
                      <a:pt x="1734013" y="197838"/>
                    </a:moveTo>
                    <a:cubicBezTo>
                      <a:pt x="1734013" y="196798"/>
                      <a:pt x="1730891" y="196798"/>
                      <a:pt x="1729850" y="197838"/>
                    </a:cubicBezTo>
                    <a:cubicBezTo>
                      <a:pt x="1729850" y="197318"/>
                      <a:pt x="1733492" y="198358"/>
                      <a:pt x="1734013" y="197838"/>
                    </a:cubicBezTo>
                    <a:close/>
                    <a:moveTo>
                      <a:pt x="1630984" y="274850"/>
                    </a:moveTo>
                    <a:cubicBezTo>
                      <a:pt x="1633586" y="271727"/>
                      <a:pt x="1636187" y="265483"/>
                      <a:pt x="1635667" y="266524"/>
                    </a:cubicBezTo>
                    <a:cubicBezTo>
                      <a:pt x="1634626" y="267044"/>
                      <a:pt x="1630984" y="274850"/>
                      <a:pt x="1630984" y="274850"/>
                    </a:cubicBezTo>
                    <a:close/>
                    <a:moveTo>
                      <a:pt x="1626821" y="333128"/>
                    </a:moveTo>
                    <a:cubicBezTo>
                      <a:pt x="1627862" y="331047"/>
                      <a:pt x="1630464" y="326884"/>
                      <a:pt x="1627862" y="322201"/>
                    </a:cubicBezTo>
                    <a:cubicBezTo>
                      <a:pt x="1627862" y="322201"/>
                      <a:pt x="1627341" y="327925"/>
                      <a:pt x="1627341" y="329486"/>
                    </a:cubicBezTo>
                    <a:cubicBezTo>
                      <a:pt x="1627341" y="331047"/>
                      <a:pt x="1625260" y="332088"/>
                      <a:pt x="1624740" y="332608"/>
                    </a:cubicBezTo>
                    <a:cubicBezTo>
                      <a:pt x="1624740" y="333649"/>
                      <a:pt x="1625260" y="335730"/>
                      <a:pt x="1626821" y="333128"/>
                    </a:cubicBezTo>
                    <a:close/>
                    <a:moveTo>
                      <a:pt x="1609129" y="347178"/>
                    </a:moveTo>
                    <a:cubicBezTo>
                      <a:pt x="1609129" y="347178"/>
                      <a:pt x="1613292" y="343015"/>
                      <a:pt x="1614853" y="340413"/>
                    </a:cubicBezTo>
                    <a:cubicBezTo>
                      <a:pt x="1614333" y="340413"/>
                      <a:pt x="1609650" y="345617"/>
                      <a:pt x="1609129" y="347178"/>
                    </a:cubicBezTo>
                    <a:close/>
                    <a:moveTo>
                      <a:pt x="1210023" y="529820"/>
                    </a:moveTo>
                    <a:cubicBezTo>
                      <a:pt x="1210023" y="528779"/>
                      <a:pt x="1210023" y="527738"/>
                      <a:pt x="1208982" y="528259"/>
                    </a:cubicBezTo>
                    <a:cubicBezTo>
                      <a:pt x="1207421" y="528779"/>
                      <a:pt x="1206901" y="529299"/>
                      <a:pt x="1206381" y="526698"/>
                    </a:cubicBezTo>
                    <a:cubicBezTo>
                      <a:pt x="1205860" y="524096"/>
                      <a:pt x="1205340" y="521494"/>
                      <a:pt x="1203779" y="519413"/>
                    </a:cubicBezTo>
                    <a:cubicBezTo>
                      <a:pt x="1202738" y="517331"/>
                      <a:pt x="1200136" y="510046"/>
                      <a:pt x="1201177" y="509006"/>
                    </a:cubicBezTo>
                    <a:cubicBezTo>
                      <a:pt x="1202218" y="507445"/>
                      <a:pt x="1203779" y="505363"/>
                      <a:pt x="1203779" y="504843"/>
                    </a:cubicBezTo>
                    <a:cubicBezTo>
                      <a:pt x="1203779" y="504323"/>
                      <a:pt x="1202738" y="503802"/>
                      <a:pt x="1201698" y="503802"/>
                    </a:cubicBezTo>
                    <a:cubicBezTo>
                      <a:pt x="1200657" y="504323"/>
                      <a:pt x="1197535" y="502241"/>
                      <a:pt x="1197535" y="501201"/>
                    </a:cubicBezTo>
                    <a:cubicBezTo>
                      <a:pt x="1197535" y="500160"/>
                      <a:pt x="1197535" y="500160"/>
                      <a:pt x="1200136" y="501721"/>
                    </a:cubicBezTo>
                    <a:cubicBezTo>
                      <a:pt x="1202738" y="503282"/>
                      <a:pt x="1204299" y="503282"/>
                      <a:pt x="1204299" y="502241"/>
                    </a:cubicBezTo>
                    <a:cubicBezTo>
                      <a:pt x="1204819" y="501201"/>
                      <a:pt x="1204819" y="499119"/>
                      <a:pt x="1205860" y="498079"/>
                    </a:cubicBezTo>
                    <a:cubicBezTo>
                      <a:pt x="1206901" y="497038"/>
                      <a:pt x="1207942" y="495477"/>
                      <a:pt x="1206381" y="494436"/>
                    </a:cubicBezTo>
                    <a:cubicBezTo>
                      <a:pt x="1205340" y="493395"/>
                      <a:pt x="1205340" y="492355"/>
                      <a:pt x="1204819" y="491834"/>
                    </a:cubicBezTo>
                    <a:cubicBezTo>
                      <a:pt x="1203779" y="491834"/>
                      <a:pt x="1203258" y="490794"/>
                      <a:pt x="1205860" y="490794"/>
                    </a:cubicBezTo>
                    <a:cubicBezTo>
                      <a:pt x="1208462" y="490794"/>
                      <a:pt x="1208982" y="491834"/>
                      <a:pt x="1209503" y="490794"/>
                    </a:cubicBezTo>
                    <a:cubicBezTo>
                      <a:pt x="1210023" y="489753"/>
                      <a:pt x="1212104" y="487672"/>
                      <a:pt x="1211064" y="486631"/>
                    </a:cubicBezTo>
                    <a:cubicBezTo>
                      <a:pt x="1210023" y="485590"/>
                      <a:pt x="1209503" y="484549"/>
                      <a:pt x="1211064" y="484029"/>
                    </a:cubicBezTo>
                    <a:cubicBezTo>
                      <a:pt x="1212625" y="483509"/>
                      <a:pt x="1213145" y="482988"/>
                      <a:pt x="1213665" y="481427"/>
                    </a:cubicBezTo>
                    <a:cubicBezTo>
                      <a:pt x="1214706" y="479346"/>
                      <a:pt x="1215226" y="477265"/>
                      <a:pt x="1216788" y="479866"/>
                    </a:cubicBezTo>
                    <a:cubicBezTo>
                      <a:pt x="1217828" y="482468"/>
                      <a:pt x="1218869" y="481427"/>
                      <a:pt x="1220430" y="480387"/>
                    </a:cubicBezTo>
                    <a:cubicBezTo>
                      <a:pt x="1221991" y="479346"/>
                      <a:pt x="1223032" y="479346"/>
                      <a:pt x="1221471" y="477265"/>
                    </a:cubicBezTo>
                    <a:cubicBezTo>
                      <a:pt x="1219910" y="475183"/>
                      <a:pt x="1217828" y="472582"/>
                      <a:pt x="1219910" y="474143"/>
                    </a:cubicBezTo>
                    <a:cubicBezTo>
                      <a:pt x="1221471" y="475704"/>
                      <a:pt x="1223032" y="475704"/>
                      <a:pt x="1223552" y="474143"/>
                    </a:cubicBezTo>
                    <a:cubicBezTo>
                      <a:pt x="1223552" y="472582"/>
                      <a:pt x="1224593" y="473102"/>
                      <a:pt x="1225113" y="474143"/>
                    </a:cubicBezTo>
                    <a:cubicBezTo>
                      <a:pt x="1225633" y="474663"/>
                      <a:pt x="1226674" y="472582"/>
                      <a:pt x="1227195" y="474143"/>
                    </a:cubicBezTo>
                    <a:cubicBezTo>
                      <a:pt x="1227195" y="475704"/>
                      <a:pt x="1229276" y="475183"/>
                      <a:pt x="1229796" y="475183"/>
                    </a:cubicBezTo>
                    <a:cubicBezTo>
                      <a:pt x="1230837" y="475183"/>
                      <a:pt x="1231357" y="475183"/>
                      <a:pt x="1229276" y="476224"/>
                    </a:cubicBezTo>
                    <a:cubicBezTo>
                      <a:pt x="1227195" y="477265"/>
                      <a:pt x="1227715" y="477785"/>
                      <a:pt x="1230317" y="476744"/>
                    </a:cubicBezTo>
                    <a:cubicBezTo>
                      <a:pt x="1232918" y="475183"/>
                      <a:pt x="1236561" y="473622"/>
                      <a:pt x="1233959" y="474143"/>
                    </a:cubicBezTo>
                    <a:cubicBezTo>
                      <a:pt x="1231357" y="474663"/>
                      <a:pt x="1232918" y="473102"/>
                      <a:pt x="1233959" y="473102"/>
                    </a:cubicBezTo>
                    <a:cubicBezTo>
                      <a:pt x="1235520" y="473102"/>
                      <a:pt x="1239683" y="472061"/>
                      <a:pt x="1241764" y="469459"/>
                    </a:cubicBezTo>
                    <a:cubicBezTo>
                      <a:pt x="1243846" y="466858"/>
                      <a:pt x="1245927" y="462695"/>
                      <a:pt x="1248008" y="463215"/>
                    </a:cubicBezTo>
                    <a:cubicBezTo>
                      <a:pt x="1250090" y="463736"/>
                      <a:pt x="1251651" y="461134"/>
                      <a:pt x="1252171" y="460093"/>
                    </a:cubicBezTo>
                    <a:cubicBezTo>
                      <a:pt x="1253212" y="459052"/>
                      <a:pt x="1253212" y="458012"/>
                      <a:pt x="1252171" y="458012"/>
                    </a:cubicBezTo>
                    <a:cubicBezTo>
                      <a:pt x="1251131" y="458012"/>
                      <a:pt x="1252171" y="455930"/>
                      <a:pt x="1250610" y="455930"/>
                    </a:cubicBezTo>
                    <a:cubicBezTo>
                      <a:pt x="1249049" y="455930"/>
                      <a:pt x="1250610" y="453329"/>
                      <a:pt x="1249569" y="452808"/>
                    </a:cubicBezTo>
                    <a:cubicBezTo>
                      <a:pt x="1248529" y="452288"/>
                      <a:pt x="1249569" y="450727"/>
                      <a:pt x="1251131" y="451768"/>
                    </a:cubicBezTo>
                    <a:cubicBezTo>
                      <a:pt x="1252171" y="452808"/>
                      <a:pt x="1252171" y="451768"/>
                      <a:pt x="1253212" y="450727"/>
                    </a:cubicBezTo>
                    <a:cubicBezTo>
                      <a:pt x="1254252" y="449686"/>
                      <a:pt x="1256334" y="448646"/>
                      <a:pt x="1255814" y="451247"/>
                    </a:cubicBezTo>
                    <a:cubicBezTo>
                      <a:pt x="1255293" y="453849"/>
                      <a:pt x="1253732" y="454890"/>
                      <a:pt x="1255814" y="455410"/>
                    </a:cubicBezTo>
                    <a:cubicBezTo>
                      <a:pt x="1257895" y="455410"/>
                      <a:pt x="1259976" y="454890"/>
                      <a:pt x="1256334" y="456451"/>
                    </a:cubicBezTo>
                    <a:cubicBezTo>
                      <a:pt x="1252691" y="458012"/>
                      <a:pt x="1253732" y="459573"/>
                      <a:pt x="1255293" y="458012"/>
                    </a:cubicBezTo>
                    <a:cubicBezTo>
                      <a:pt x="1256854" y="456971"/>
                      <a:pt x="1261537" y="455410"/>
                      <a:pt x="1263619" y="454369"/>
                    </a:cubicBezTo>
                    <a:cubicBezTo>
                      <a:pt x="1265180" y="453329"/>
                      <a:pt x="1267782" y="452808"/>
                      <a:pt x="1269863" y="452288"/>
                    </a:cubicBezTo>
                    <a:cubicBezTo>
                      <a:pt x="1271424" y="451768"/>
                      <a:pt x="1272465" y="451247"/>
                      <a:pt x="1271944" y="449686"/>
                    </a:cubicBezTo>
                    <a:cubicBezTo>
                      <a:pt x="1271424" y="448125"/>
                      <a:pt x="1272985" y="443962"/>
                      <a:pt x="1272985" y="447085"/>
                    </a:cubicBezTo>
                    <a:cubicBezTo>
                      <a:pt x="1272985" y="450207"/>
                      <a:pt x="1271944" y="450727"/>
                      <a:pt x="1274026" y="450207"/>
                    </a:cubicBezTo>
                    <a:cubicBezTo>
                      <a:pt x="1275587" y="449686"/>
                      <a:pt x="1279229" y="449686"/>
                      <a:pt x="1280270" y="449686"/>
                    </a:cubicBezTo>
                    <a:cubicBezTo>
                      <a:pt x="1281311" y="449686"/>
                      <a:pt x="1282351" y="449166"/>
                      <a:pt x="1281311" y="448646"/>
                    </a:cubicBezTo>
                    <a:cubicBezTo>
                      <a:pt x="1280270" y="448125"/>
                      <a:pt x="1280270" y="448125"/>
                      <a:pt x="1281311" y="447605"/>
                    </a:cubicBezTo>
                    <a:cubicBezTo>
                      <a:pt x="1282351" y="447085"/>
                      <a:pt x="1282351" y="446564"/>
                      <a:pt x="1282351" y="445523"/>
                    </a:cubicBezTo>
                    <a:cubicBezTo>
                      <a:pt x="1282351" y="444483"/>
                      <a:pt x="1282872" y="443442"/>
                      <a:pt x="1283392" y="445003"/>
                    </a:cubicBezTo>
                    <a:cubicBezTo>
                      <a:pt x="1284433" y="447085"/>
                      <a:pt x="1285994" y="447605"/>
                      <a:pt x="1291718" y="449686"/>
                    </a:cubicBezTo>
                    <a:cubicBezTo>
                      <a:pt x="1296921" y="451768"/>
                      <a:pt x="1300563" y="454890"/>
                      <a:pt x="1303165" y="454369"/>
                    </a:cubicBezTo>
                    <a:cubicBezTo>
                      <a:pt x="1306287" y="453849"/>
                      <a:pt x="1306287" y="453329"/>
                      <a:pt x="1305247" y="452288"/>
                    </a:cubicBezTo>
                    <a:cubicBezTo>
                      <a:pt x="1304206" y="451247"/>
                      <a:pt x="1304726" y="450207"/>
                      <a:pt x="1306287" y="449686"/>
                    </a:cubicBezTo>
                    <a:cubicBezTo>
                      <a:pt x="1307848" y="448646"/>
                      <a:pt x="1310970" y="448646"/>
                      <a:pt x="1313052" y="449166"/>
                    </a:cubicBezTo>
                    <a:cubicBezTo>
                      <a:pt x="1315133" y="450207"/>
                      <a:pt x="1314613" y="450727"/>
                      <a:pt x="1316174" y="452288"/>
                    </a:cubicBezTo>
                    <a:cubicBezTo>
                      <a:pt x="1317735" y="453849"/>
                      <a:pt x="1321377" y="456451"/>
                      <a:pt x="1321898" y="454890"/>
                    </a:cubicBezTo>
                    <a:cubicBezTo>
                      <a:pt x="1322418" y="453329"/>
                      <a:pt x="1322938" y="453329"/>
                      <a:pt x="1322938" y="455410"/>
                    </a:cubicBezTo>
                    <a:cubicBezTo>
                      <a:pt x="1322418" y="457492"/>
                      <a:pt x="1322938" y="456971"/>
                      <a:pt x="1325020" y="458532"/>
                    </a:cubicBezTo>
                    <a:cubicBezTo>
                      <a:pt x="1327101" y="460093"/>
                      <a:pt x="1328662" y="462175"/>
                      <a:pt x="1329703" y="462175"/>
                    </a:cubicBezTo>
                    <a:cubicBezTo>
                      <a:pt x="1330744" y="462695"/>
                      <a:pt x="1334386" y="464256"/>
                      <a:pt x="1335427" y="461654"/>
                    </a:cubicBezTo>
                    <a:cubicBezTo>
                      <a:pt x="1336467" y="459052"/>
                      <a:pt x="1336467" y="459052"/>
                      <a:pt x="1338028" y="459052"/>
                    </a:cubicBezTo>
                    <a:cubicBezTo>
                      <a:pt x="1339590" y="459052"/>
                      <a:pt x="1342711" y="460093"/>
                      <a:pt x="1342711" y="462175"/>
                    </a:cubicBezTo>
                    <a:cubicBezTo>
                      <a:pt x="1342711" y="463736"/>
                      <a:pt x="1342711" y="464256"/>
                      <a:pt x="1343752" y="463215"/>
                    </a:cubicBezTo>
                    <a:cubicBezTo>
                      <a:pt x="1344793" y="462175"/>
                      <a:pt x="1345313" y="461654"/>
                      <a:pt x="1345313" y="460613"/>
                    </a:cubicBezTo>
                    <a:cubicBezTo>
                      <a:pt x="1345313" y="459573"/>
                      <a:pt x="1345834" y="458012"/>
                      <a:pt x="1345834" y="456971"/>
                    </a:cubicBezTo>
                    <a:cubicBezTo>
                      <a:pt x="1345313" y="455930"/>
                      <a:pt x="1344793" y="455410"/>
                      <a:pt x="1344273" y="454890"/>
                    </a:cubicBezTo>
                    <a:cubicBezTo>
                      <a:pt x="1343752" y="454369"/>
                      <a:pt x="1343752" y="453329"/>
                      <a:pt x="1345834" y="454369"/>
                    </a:cubicBezTo>
                    <a:cubicBezTo>
                      <a:pt x="1347915" y="455410"/>
                      <a:pt x="1348956" y="455930"/>
                      <a:pt x="1350517" y="456451"/>
                    </a:cubicBezTo>
                    <a:cubicBezTo>
                      <a:pt x="1351557" y="456971"/>
                      <a:pt x="1356241" y="460613"/>
                      <a:pt x="1357281" y="461654"/>
                    </a:cubicBezTo>
                    <a:cubicBezTo>
                      <a:pt x="1358322" y="462695"/>
                      <a:pt x="1358322" y="464256"/>
                      <a:pt x="1359363" y="463215"/>
                    </a:cubicBezTo>
                    <a:cubicBezTo>
                      <a:pt x="1360403" y="462175"/>
                      <a:pt x="1361444" y="462175"/>
                      <a:pt x="1360403" y="464776"/>
                    </a:cubicBezTo>
                    <a:cubicBezTo>
                      <a:pt x="1359363" y="467378"/>
                      <a:pt x="1359363" y="466858"/>
                      <a:pt x="1360403" y="466337"/>
                    </a:cubicBezTo>
                    <a:cubicBezTo>
                      <a:pt x="1361444" y="465817"/>
                      <a:pt x="1363525" y="466337"/>
                      <a:pt x="1364566" y="464256"/>
                    </a:cubicBezTo>
                    <a:cubicBezTo>
                      <a:pt x="1365607" y="462175"/>
                      <a:pt x="1366127" y="461654"/>
                      <a:pt x="1365087" y="461654"/>
                    </a:cubicBezTo>
                    <a:cubicBezTo>
                      <a:pt x="1364046" y="461654"/>
                      <a:pt x="1364566" y="460093"/>
                      <a:pt x="1363005" y="459573"/>
                    </a:cubicBezTo>
                    <a:cubicBezTo>
                      <a:pt x="1361444" y="459052"/>
                      <a:pt x="1359363" y="457492"/>
                      <a:pt x="1357281" y="457492"/>
                    </a:cubicBezTo>
                    <a:cubicBezTo>
                      <a:pt x="1355720" y="457492"/>
                      <a:pt x="1355720" y="455930"/>
                      <a:pt x="1354680" y="455410"/>
                    </a:cubicBezTo>
                    <a:cubicBezTo>
                      <a:pt x="1353639" y="454369"/>
                      <a:pt x="1353118" y="453329"/>
                      <a:pt x="1354680" y="453329"/>
                    </a:cubicBezTo>
                    <a:cubicBezTo>
                      <a:pt x="1356241" y="453329"/>
                      <a:pt x="1357802" y="452288"/>
                      <a:pt x="1356241" y="451768"/>
                    </a:cubicBezTo>
                    <a:cubicBezTo>
                      <a:pt x="1354680" y="451247"/>
                      <a:pt x="1355200" y="450207"/>
                      <a:pt x="1357281" y="450207"/>
                    </a:cubicBezTo>
                    <a:cubicBezTo>
                      <a:pt x="1359363" y="450207"/>
                      <a:pt x="1360403" y="449166"/>
                      <a:pt x="1359883" y="448125"/>
                    </a:cubicBezTo>
                    <a:cubicBezTo>
                      <a:pt x="1359363" y="447085"/>
                      <a:pt x="1358322" y="447085"/>
                      <a:pt x="1358842" y="446564"/>
                    </a:cubicBezTo>
                    <a:cubicBezTo>
                      <a:pt x="1358842" y="446044"/>
                      <a:pt x="1358842" y="442922"/>
                      <a:pt x="1357281" y="445003"/>
                    </a:cubicBezTo>
                    <a:cubicBezTo>
                      <a:pt x="1355720" y="446564"/>
                      <a:pt x="1356241" y="447605"/>
                      <a:pt x="1353639" y="447605"/>
                    </a:cubicBezTo>
                    <a:cubicBezTo>
                      <a:pt x="1351557" y="447605"/>
                      <a:pt x="1349996" y="446044"/>
                      <a:pt x="1351557" y="445523"/>
                    </a:cubicBezTo>
                    <a:cubicBezTo>
                      <a:pt x="1352598" y="444483"/>
                      <a:pt x="1355200" y="443442"/>
                      <a:pt x="1352078" y="443962"/>
                    </a:cubicBezTo>
                    <a:cubicBezTo>
                      <a:pt x="1348956" y="444483"/>
                      <a:pt x="1337508" y="443962"/>
                      <a:pt x="1339069" y="442401"/>
                    </a:cubicBezTo>
                    <a:cubicBezTo>
                      <a:pt x="1340630" y="440840"/>
                      <a:pt x="1346354" y="438239"/>
                      <a:pt x="1350517" y="440320"/>
                    </a:cubicBezTo>
                    <a:cubicBezTo>
                      <a:pt x="1354680" y="442401"/>
                      <a:pt x="1356241" y="442401"/>
                      <a:pt x="1357802" y="440840"/>
                    </a:cubicBezTo>
                    <a:cubicBezTo>
                      <a:pt x="1359363" y="438759"/>
                      <a:pt x="1366127" y="437198"/>
                      <a:pt x="1367688" y="437198"/>
                    </a:cubicBezTo>
                    <a:cubicBezTo>
                      <a:pt x="1369249" y="437198"/>
                      <a:pt x="1378616" y="437718"/>
                      <a:pt x="1381217" y="438759"/>
                    </a:cubicBezTo>
                    <a:cubicBezTo>
                      <a:pt x="1383819" y="439800"/>
                      <a:pt x="1384339" y="437718"/>
                      <a:pt x="1384860" y="435637"/>
                    </a:cubicBezTo>
                    <a:cubicBezTo>
                      <a:pt x="1385380" y="434076"/>
                      <a:pt x="1384860" y="429913"/>
                      <a:pt x="1386421" y="431994"/>
                    </a:cubicBezTo>
                    <a:cubicBezTo>
                      <a:pt x="1387982" y="434076"/>
                      <a:pt x="1387461" y="433555"/>
                      <a:pt x="1387461" y="435637"/>
                    </a:cubicBezTo>
                    <a:cubicBezTo>
                      <a:pt x="1387982" y="437198"/>
                      <a:pt x="1387461" y="436157"/>
                      <a:pt x="1389023" y="437198"/>
                    </a:cubicBezTo>
                    <a:cubicBezTo>
                      <a:pt x="1390583" y="438239"/>
                      <a:pt x="1389543" y="440840"/>
                      <a:pt x="1391624" y="440840"/>
                    </a:cubicBezTo>
                    <a:cubicBezTo>
                      <a:pt x="1393706" y="440840"/>
                      <a:pt x="1393185" y="439800"/>
                      <a:pt x="1394746" y="439279"/>
                    </a:cubicBezTo>
                    <a:cubicBezTo>
                      <a:pt x="1396307" y="438759"/>
                      <a:pt x="1396307" y="439800"/>
                      <a:pt x="1397868" y="439279"/>
                    </a:cubicBezTo>
                    <a:cubicBezTo>
                      <a:pt x="1399429" y="438759"/>
                      <a:pt x="1400990" y="437198"/>
                      <a:pt x="1401511" y="436157"/>
                    </a:cubicBezTo>
                    <a:cubicBezTo>
                      <a:pt x="1402031" y="435116"/>
                      <a:pt x="1402551" y="433555"/>
                      <a:pt x="1403072" y="434596"/>
                    </a:cubicBezTo>
                    <a:cubicBezTo>
                      <a:pt x="1404113" y="435637"/>
                      <a:pt x="1404113" y="432515"/>
                      <a:pt x="1405153" y="434076"/>
                    </a:cubicBezTo>
                    <a:cubicBezTo>
                      <a:pt x="1406194" y="435637"/>
                      <a:pt x="1406714" y="436678"/>
                      <a:pt x="1404633" y="436678"/>
                    </a:cubicBezTo>
                    <a:cubicBezTo>
                      <a:pt x="1403072" y="437198"/>
                      <a:pt x="1401511" y="438239"/>
                      <a:pt x="1403592" y="437718"/>
                    </a:cubicBezTo>
                    <a:cubicBezTo>
                      <a:pt x="1405153" y="437718"/>
                      <a:pt x="1411397" y="435637"/>
                      <a:pt x="1412438" y="436157"/>
                    </a:cubicBezTo>
                    <a:cubicBezTo>
                      <a:pt x="1412958" y="436157"/>
                      <a:pt x="1422325" y="434076"/>
                      <a:pt x="1421804" y="436157"/>
                    </a:cubicBezTo>
                    <a:cubicBezTo>
                      <a:pt x="1421804" y="438239"/>
                      <a:pt x="1420764" y="436157"/>
                      <a:pt x="1420243" y="436678"/>
                    </a:cubicBezTo>
                    <a:cubicBezTo>
                      <a:pt x="1419203" y="437198"/>
                      <a:pt x="1416601" y="436678"/>
                      <a:pt x="1419203" y="437718"/>
                    </a:cubicBezTo>
                    <a:cubicBezTo>
                      <a:pt x="1421804" y="438759"/>
                      <a:pt x="1424406" y="440840"/>
                      <a:pt x="1426487" y="441881"/>
                    </a:cubicBezTo>
                    <a:cubicBezTo>
                      <a:pt x="1428569" y="442922"/>
                      <a:pt x="1430650" y="442922"/>
                      <a:pt x="1429089" y="441881"/>
                    </a:cubicBezTo>
                    <a:cubicBezTo>
                      <a:pt x="1427528" y="440840"/>
                      <a:pt x="1427528" y="440320"/>
                      <a:pt x="1429610" y="439800"/>
                    </a:cubicBezTo>
                    <a:cubicBezTo>
                      <a:pt x="1431691" y="439279"/>
                      <a:pt x="1433772" y="438759"/>
                      <a:pt x="1432732" y="439800"/>
                    </a:cubicBezTo>
                    <a:cubicBezTo>
                      <a:pt x="1431691" y="440840"/>
                      <a:pt x="1430650" y="440840"/>
                      <a:pt x="1432732" y="442401"/>
                    </a:cubicBezTo>
                    <a:cubicBezTo>
                      <a:pt x="1434813" y="443442"/>
                      <a:pt x="1437415" y="445003"/>
                      <a:pt x="1435333" y="444483"/>
                    </a:cubicBezTo>
                    <a:cubicBezTo>
                      <a:pt x="1433252" y="443962"/>
                      <a:pt x="1429610" y="442401"/>
                      <a:pt x="1431691" y="444483"/>
                    </a:cubicBezTo>
                    <a:cubicBezTo>
                      <a:pt x="1433772" y="446044"/>
                      <a:pt x="1435854" y="447605"/>
                      <a:pt x="1436894" y="448646"/>
                    </a:cubicBezTo>
                    <a:cubicBezTo>
                      <a:pt x="1437935" y="449686"/>
                      <a:pt x="1438976" y="452808"/>
                      <a:pt x="1440537" y="452288"/>
                    </a:cubicBezTo>
                    <a:cubicBezTo>
                      <a:pt x="1442098" y="451768"/>
                      <a:pt x="1444179" y="451247"/>
                      <a:pt x="1445220" y="450207"/>
                    </a:cubicBezTo>
                    <a:cubicBezTo>
                      <a:pt x="1446261" y="449686"/>
                      <a:pt x="1457188" y="446044"/>
                      <a:pt x="1459790" y="445523"/>
                    </a:cubicBezTo>
                    <a:cubicBezTo>
                      <a:pt x="1461871" y="445003"/>
                      <a:pt x="1463952" y="443962"/>
                      <a:pt x="1468115" y="446564"/>
                    </a:cubicBezTo>
                    <a:cubicBezTo>
                      <a:pt x="1472278" y="449166"/>
                      <a:pt x="1471237" y="450727"/>
                      <a:pt x="1473319" y="452288"/>
                    </a:cubicBezTo>
                    <a:cubicBezTo>
                      <a:pt x="1475400" y="453849"/>
                      <a:pt x="1474359" y="456451"/>
                      <a:pt x="1476961" y="457492"/>
                    </a:cubicBezTo>
                    <a:cubicBezTo>
                      <a:pt x="1479563" y="458532"/>
                      <a:pt x="1485287" y="463215"/>
                      <a:pt x="1487368" y="464776"/>
                    </a:cubicBezTo>
                    <a:cubicBezTo>
                      <a:pt x="1488929" y="466337"/>
                      <a:pt x="1490490" y="473102"/>
                      <a:pt x="1489970" y="476224"/>
                    </a:cubicBezTo>
                    <a:cubicBezTo>
                      <a:pt x="1489449" y="479346"/>
                      <a:pt x="1487368" y="481427"/>
                      <a:pt x="1486848" y="484549"/>
                    </a:cubicBezTo>
                    <a:cubicBezTo>
                      <a:pt x="1486327" y="487672"/>
                      <a:pt x="1485807" y="487672"/>
                      <a:pt x="1485807" y="489753"/>
                    </a:cubicBezTo>
                    <a:cubicBezTo>
                      <a:pt x="1485807" y="491834"/>
                      <a:pt x="1488409" y="495997"/>
                      <a:pt x="1489449" y="493916"/>
                    </a:cubicBezTo>
                    <a:cubicBezTo>
                      <a:pt x="1490490" y="492355"/>
                      <a:pt x="1490490" y="491314"/>
                      <a:pt x="1489449" y="490794"/>
                    </a:cubicBezTo>
                    <a:cubicBezTo>
                      <a:pt x="1488409" y="489753"/>
                      <a:pt x="1490490" y="490273"/>
                      <a:pt x="1491010" y="490794"/>
                    </a:cubicBezTo>
                    <a:cubicBezTo>
                      <a:pt x="1492051" y="491314"/>
                      <a:pt x="1494133" y="489233"/>
                      <a:pt x="1493612" y="491834"/>
                    </a:cubicBezTo>
                    <a:cubicBezTo>
                      <a:pt x="1493092" y="494436"/>
                      <a:pt x="1491531" y="495477"/>
                      <a:pt x="1491010" y="496518"/>
                    </a:cubicBezTo>
                    <a:cubicBezTo>
                      <a:pt x="1491010" y="497558"/>
                      <a:pt x="1491010" y="498599"/>
                      <a:pt x="1489970" y="498599"/>
                    </a:cubicBezTo>
                    <a:cubicBezTo>
                      <a:pt x="1488929" y="498599"/>
                      <a:pt x="1488929" y="499119"/>
                      <a:pt x="1489449" y="500160"/>
                    </a:cubicBezTo>
                    <a:cubicBezTo>
                      <a:pt x="1490490" y="501201"/>
                      <a:pt x="1491010" y="503282"/>
                      <a:pt x="1492051" y="505363"/>
                    </a:cubicBezTo>
                    <a:cubicBezTo>
                      <a:pt x="1493092" y="507445"/>
                      <a:pt x="1494653" y="510567"/>
                      <a:pt x="1496214" y="511608"/>
                    </a:cubicBezTo>
                    <a:cubicBezTo>
                      <a:pt x="1497775" y="512648"/>
                      <a:pt x="1498295" y="512648"/>
                      <a:pt x="1498295" y="511608"/>
                    </a:cubicBezTo>
                    <a:cubicBezTo>
                      <a:pt x="1498295" y="510567"/>
                      <a:pt x="1500377" y="509006"/>
                      <a:pt x="1500377" y="510567"/>
                    </a:cubicBezTo>
                    <a:cubicBezTo>
                      <a:pt x="1500377" y="512128"/>
                      <a:pt x="1499856" y="513169"/>
                      <a:pt x="1500377" y="514730"/>
                    </a:cubicBezTo>
                    <a:cubicBezTo>
                      <a:pt x="1500897" y="516291"/>
                      <a:pt x="1500897" y="519933"/>
                      <a:pt x="1501938" y="518372"/>
                    </a:cubicBezTo>
                    <a:cubicBezTo>
                      <a:pt x="1502979" y="517331"/>
                      <a:pt x="1504540" y="515250"/>
                      <a:pt x="1503499" y="518892"/>
                    </a:cubicBezTo>
                    <a:cubicBezTo>
                      <a:pt x="1502458" y="522535"/>
                      <a:pt x="1503499" y="520453"/>
                      <a:pt x="1504540" y="522535"/>
                    </a:cubicBezTo>
                    <a:cubicBezTo>
                      <a:pt x="1505580" y="524616"/>
                      <a:pt x="1506621" y="526698"/>
                      <a:pt x="1507141" y="528779"/>
                    </a:cubicBezTo>
                    <a:cubicBezTo>
                      <a:pt x="1507662" y="530860"/>
                      <a:pt x="1507141" y="532421"/>
                      <a:pt x="1508182" y="531901"/>
                    </a:cubicBezTo>
                    <a:cubicBezTo>
                      <a:pt x="1509223" y="531381"/>
                      <a:pt x="1512345" y="533982"/>
                      <a:pt x="1512865" y="535023"/>
                    </a:cubicBezTo>
                    <a:cubicBezTo>
                      <a:pt x="1513906" y="536064"/>
                      <a:pt x="1519630" y="542308"/>
                      <a:pt x="1520670" y="543349"/>
                    </a:cubicBezTo>
                    <a:cubicBezTo>
                      <a:pt x="1521711" y="544389"/>
                      <a:pt x="1522752" y="545951"/>
                      <a:pt x="1520670" y="545951"/>
                    </a:cubicBezTo>
                    <a:cubicBezTo>
                      <a:pt x="1518589" y="545430"/>
                      <a:pt x="1518069" y="544389"/>
                      <a:pt x="1518589" y="546991"/>
                    </a:cubicBezTo>
                    <a:cubicBezTo>
                      <a:pt x="1519109" y="549073"/>
                      <a:pt x="1519109" y="549593"/>
                      <a:pt x="1520150" y="549073"/>
                    </a:cubicBezTo>
                    <a:cubicBezTo>
                      <a:pt x="1521191" y="548552"/>
                      <a:pt x="1522231" y="546471"/>
                      <a:pt x="1523792" y="548032"/>
                    </a:cubicBezTo>
                    <a:cubicBezTo>
                      <a:pt x="1525353" y="549073"/>
                      <a:pt x="1526915" y="548552"/>
                      <a:pt x="1527955" y="548032"/>
                    </a:cubicBezTo>
                    <a:cubicBezTo>
                      <a:pt x="1528996" y="547512"/>
                      <a:pt x="1530557" y="546991"/>
                      <a:pt x="1530557" y="547512"/>
                    </a:cubicBezTo>
                    <a:cubicBezTo>
                      <a:pt x="1531077" y="548032"/>
                      <a:pt x="1531598" y="548032"/>
                      <a:pt x="1532638" y="545951"/>
                    </a:cubicBezTo>
                    <a:cubicBezTo>
                      <a:pt x="1533679" y="543869"/>
                      <a:pt x="1535760" y="540747"/>
                      <a:pt x="1536801" y="537105"/>
                    </a:cubicBezTo>
                    <a:cubicBezTo>
                      <a:pt x="1537842" y="533982"/>
                      <a:pt x="1539403" y="517852"/>
                      <a:pt x="1539403" y="516291"/>
                    </a:cubicBezTo>
                    <a:cubicBezTo>
                      <a:pt x="1539403" y="514730"/>
                      <a:pt x="1538882" y="509526"/>
                      <a:pt x="1537321" y="506924"/>
                    </a:cubicBezTo>
                    <a:cubicBezTo>
                      <a:pt x="1535760" y="504323"/>
                      <a:pt x="1534199" y="503282"/>
                      <a:pt x="1533679" y="500680"/>
                    </a:cubicBezTo>
                    <a:cubicBezTo>
                      <a:pt x="1533159" y="498079"/>
                      <a:pt x="1530036" y="489753"/>
                      <a:pt x="1528476" y="486631"/>
                    </a:cubicBezTo>
                    <a:cubicBezTo>
                      <a:pt x="1526915" y="482988"/>
                      <a:pt x="1525353" y="478305"/>
                      <a:pt x="1524833" y="477265"/>
                    </a:cubicBezTo>
                    <a:cubicBezTo>
                      <a:pt x="1524313" y="476224"/>
                      <a:pt x="1523792" y="472061"/>
                      <a:pt x="1525353" y="476744"/>
                    </a:cubicBezTo>
                    <a:cubicBezTo>
                      <a:pt x="1526915" y="481427"/>
                      <a:pt x="1526394" y="472061"/>
                      <a:pt x="1527435" y="479346"/>
                    </a:cubicBezTo>
                    <a:cubicBezTo>
                      <a:pt x="1528476" y="486631"/>
                      <a:pt x="1528996" y="484029"/>
                      <a:pt x="1528996" y="482468"/>
                    </a:cubicBezTo>
                    <a:cubicBezTo>
                      <a:pt x="1528996" y="480387"/>
                      <a:pt x="1528996" y="478305"/>
                      <a:pt x="1525874" y="474143"/>
                    </a:cubicBezTo>
                    <a:cubicBezTo>
                      <a:pt x="1522752" y="469980"/>
                      <a:pt x="1519109" y="461654"/>
                      <a:pt x="1517028" y="456971"/>
                    </a:cubicBezTo>
                    <a:cubicBezTo>
                      <a:pt x="1515467" y="451768"/>
                      <a:pt x="1511304" y="437718"/>
                      <a:pt x="1510784" y="435637"/>
                    </a:cubicBezTo>
                    <a:cubicBezTo>
                      <a:pt x="1510263" y="434076"/>
                      <a:pt x="1509223" y="421587"/>
                      <a:pt x="1512345" y="422628"/>
                    </a:cubicBezTo>
                    <a:cubicBezTo>
                      <a:pt x="1515467" y="423669"/>
                      <a:pt x="1514426" y="421067"/>
                      <a:pt x="1513385" y="420026"/>
                    </a:cubicBezTo>
                    <a:cubicBezTo>
                      <a:pt x="1512345" y="418986"/>
                      <a:pt x="1512345" y="418465"/>
                      <a:pt x="1513906" y="417425"/>
                    </a:cubicBezTo>
                    <a:cubicBezTo>
                      <a:pt x="1515467" y="416384"/>
                      <a:pt x="1515467" y="415864"/>
                      <a:pt x="1514946" y="415343"/>
                    </a:cubicBezTo>
                    <a:cubicBezTo>
                      <a:pt x="1514426" y="414823"/>
                      <a:pt x="1514946" y="413262"/>
                      <a:pt x="1514946" y="412221"/>
                    </a:cubicBezTo>
                    <a:cubicBezTo>
                      <a:pt x="1514946" y="412221"/>
                      <a:pt x="1514426" y="410140"/>
                      <a:pt x="1516508" y="411180"/>
                    </a:cubicBezTo>
                    <a:cubicBezTo>
                      <a:pt x="1518589" y="412221"/>
                      <a:pt x="1519109" y="410660"/>
                      <a:pt x="1519630" y="409099"/>
                    </a:cubicBezTo>
                    <a:cubicBezTo>
                      <a:pt x="1520670" y="408059"/>
                      <a:pt x="1521711" y="404936"/>
                      <a:pt x="1523792" y="403896"/>
                    </a:cubicBezTo>
                    <a:cubicBezTo>
                      <a:pt x="1525353" y="402855"/>
                      <a:pt x="1526394" y="401294"/>
                      <a:pt x="1525353" y="399733"/>
                    </a:cubicBezTo>
                    <a:cubicBezTo>
                      <a:pt x="1524313" y="398172"/>
                      <a:pt x="1522231" y="393489"/>
                      <a:pt x="1524313" y="395050"/>
                    </a:cubicBezTo>
                    <a:cubicBezTo>
                      <a:pt x="1526394" y="396611"/>
                      <a:pt x="1525874" y="394529"/>
                      <a:pt x="1526394" y="396611"/>
                    </a:cubicBezTo>
                    <a:cubicBezTo>
                      <a:pt x="1526915" y="398692"/>
                      <a:pt x="1527955" y="398172"/>
                      <a:pt x="1528996" y="397652"/>
                    </a:cubicBezTo>
                    <a:cubicBezTo>
                      <a:pt x="1530036" y="397131"/>
                      <a:pt x="1530036" y="395050"/>
                      <a:pt x="1528996" y="395050"/>
                    </a:cubicBezTo>
                    <a:cubicBezTo>
                      <a:pt x="1527955" y="395050"/>
                      <a:pt x="1527955" y="392968"/>
                      <a:pt x="1530036" y="394009"/>
                    </a:cubicBezTo>
                    <a:cubicBezTo>
                      <a:pt x="1531598" y="395050"/>
                      <a:pt x="1532638" y="393489"/>
                      <a:pt x="1533679" y="392968"/>
                    </a:cubicBezTo>
                    <a:cubicBezTo>
                      <a:pt x="1534720" y="392448"/>
                      <a:pt x="1535240" y="391928"/>
                      <a:pt x="1537842" y="391928"/>
                    </a:cubicBezTo>
                    <a:cubicBezTo>
                      <a:pt x="1539923" y="391928"/>
                      <a:pt x="1540964" y="390367"/>
                      <a:pt x="1540964" y="389326"/>
                    </a:cubicBezTo>
                    <a:cubicBezTo>
                      <a:pt x="1540964" y="388285"/>
                      <a:pt x="1540964" y="386724"/>
                      <a:pt x="1542005" y="388285"/>
                    </a:cubicBezTo>
                    <a:cubicBezTo>
                      <a:pt x="1543045" y="389846"/>
                      <a:pt x="1545647" y="388285"/>
                      <a:pt x="1546688" y="387245"/>
                    </a:cubicBezTo>
                    <a:cubicBezTo>
                      <a:pt x="1547728" y="386204"/>
                      <a:pt x="1550330" y="385163"/>
                      <a:pt x="1551891" y="383602"/>
                    </a:cubicBezTo>
                    <a:cubicBezTo>
                      <a:pt x="1553452" y="382561"/>
                      <a:pt x="1555013" y="380480"/>
                      <a:pt x="1553972" y="378919"/>
                    </a:cubicBezTo>
                    <a:cubicBezTo>
                      <a:pt x="1552932" y="377358"/>
                      <a:pt x="1553452" y="375797"/>
                      <a:pt x="1554493" y="377358"/>
                    </a:cubicBezTo>
                    <a:cubicBezTo>
                      <a:pt x="1555534" y="378919"/>
                      <a:pt x="1555534" y="378399"/>
                      <a:pt x="1556054" y="375277"/>
                    </a:cubicBezTo>
                    <a:cubicBezTo>
                      <a:pt x="1557095" y="372154"/>
                      <a:pt x="1560217" y="370593"/>
                      <a:pt x="1561778" y="369032"/>
                    </a:cubicBezTo>
                    <a:cubicBezTo>
                      <a:pt x="1563339" y="367992"/>
                      <a:pt x="1566981" y="364349"/>
                      <a:pt x="1570103" y="364349"/>
                    </a:cubicBezTo>
                    <a:cubicBezTo>
                      <a:pt x="1573225" y="364870"/>
                      <a:pt x="1577908" y="365910"/>
                      <a:pt x="1577908" y="363309"/>
                    </a:cubicBezTo>
                    <a:cubicBezTo>
                      <a:pt x="1577908" y="360707"/>
                      <a:pt x="1578949" y="357585"/>
                      <a:pt x="1578949" y="360707"/>
                    </a:cubicBezTo>
                    <a:cubicBezTo>
                      <a:pt x="1579469" y="364349"/>
                      <a:pt x="1579469" y="362268"/>
                      <a:pt x="1579990" y="360187"/>
                    </a:cubicBezTo>
                    <a:cubicBezTo>
                      <a:pt x="1580510" y="358105"/>
                      <a:pt x="1582071" y="356024"/>
                      <a:pt x="1584153" y="354983"/>
                    </a:cubicBezTo>
                    <a:cubicBezTo>
                      <a:pt x="1586234" y="353422"/>
                      <a:pt x="1588836" y="351341"/>
                      <a:pt x="1588836" y="349259"/>
                    </a:cubicBezTo>
                    <a:cubicBezTo>
                      <a:pt x="1588836" y="347178"/>
                      <a:pt x="1588315" y="346137"/>
                      <a:pt x="1589876" y="346657"/>
                    </a:cubicBezTo>
                    <a:cubicBezTo>
                      <a:pt x="1590917" y="347178"/>
                      <a:pt x="1591958" y="345617"/>
                      <a:pt x="1592999" y="345617"/>
                    </a:cubicBezTo>
                    <a:cubicBezTo>
                      <a:pt x="1594039" y="345617"/>
                      <a:pt x="1594039" y="345096"/>
                      <a:pt x="1595600" y="346137"/>
                    </a:cubicBezTo>
                    <a:cubicBezTo>
                      <a:pt x="1596641" y="347178"/>
                      <a:pt x="1597682" y="346657"/>
                      <a:pt x="1599763" y="345096"/>
                    </a:cubicBezTo>
                    <a:cubicBezTo>
                      <a:pt x="1601845" y="344056"/>
                      <a:pt x="1605487" y="344576"/>
                      <a:pt x="1606528" y="343535"/>
                    </a:cubicBezTo>
                    <a:cubicBezTo>
                      <a:pt x="1607568" y="342495"/>
                      <a:pt x="1610690" y="340934"/>
                      <a:pt x="1609129" y="340934"/>
                    </a:cubicBezTo>
                    <a:cubicBezTo>
                      <a:pt x="1607568" y="340413"/>
                      <a:pt x="1608089" y="339373"/>
                      <a:pt x="1606007" y="340934"/>
                    </a:cubicBezTo>
                    <a:cubicBezTo>
                      <a:pt x="1603926" y="342495"/>
                      <a:pt x="1604446" y="338852"/>
                      <a:pt x="1601845" y="341974"/>
                    </a:cubicBezTo>
                    <a:cubicBezTo>
                      <a:pt x="1599243" y="345096"/>
                      <a:pt x="1592999" y="337812"/>
                      <a:pt x="1598722" y="339373"/>
                    </a:cubicBezTo>
                    <a:cubicBezTo>
                      <a:pt x="1604446" y="340413"/>
                      <a:pt x="1609650" y="334169"/>
                      <a:pt x="1604967" y="333128"/>
                    </a:cubicBezTo>
                    <a:cubicBezTo>
                      <a:pt x="1600283" y="332088"/>
                      <a:pt x="1594039" y="328966"/>
                      <a:pt x="1600283" y="330527"/>
                    </a:cubicBezTo>
                    <a:cubicBezTo>
                      <a:pt x="1606528" y="332088"/>
                      <a:pt x="1604446" y="328445"/>
                      <a:pt x="1604967" y="328445"/>
                    </a:cubicBezTo>
                    <a:cubicBezTo>
                      <a:pt x="1606007" y="328966"/>
                      <a:pt x="1604967" y="330006"/>
                      <a:pt x="1606007" y="330006"/>
                    </a:cubicBezTo>
                    <a:cubicBezTo>
                      <a:pt x="1607048" y="330006"/>
                      <a:pt x="1607048" y="330006"/>
                      <a:pt x="1608609" y="330527"/>
                    </a:cubicBezTo>
                    <a:cubicBezTo>
                      <a:pt x="1610170" y="331047"/>
                      <a:pt x="1612772" y="330527"/>
                      <a:pt x="1614333" y="330006"/>
                    </a:cubicBezTo>
                    <a:cubicBezTo>
                      <a:pt x="1615894" y="329486"/>
                      <a:pt x="1622138" y="326884"/>
                      <a:pt x="1620577" y="322201"/>
                    </a:cubicBezTo>
                    <a:cubicBezTo>
                      <a:pt x="1619016" y="317518"/>
                      <a:pt x="1619016" y="318559"/>
                      <a:pt x="1617975" y="319079"/>
                    </a:cubicBezTo>
                    <a:cubicBezTo>
                      <a:pt x="1616935" y="319079"/>
                      <a:pt x="1615894" y="320640"/>
                      <a:pt x="1615894" y="322201"/>
                    </a:cubicBezTo>
                    <a:cubicBezTo>
                      <a:pt x="1615894" y="323762"/>
                      <a:pt x="1613812" y="324803"/>
                      <a:pt x="1614853" y="320120"/>
                    </a:cubicBezTo>
                    <a:cubicBezTo>
                      <a:pt x="1615894" y="315437"/>
                      <a:pt x="1613812" y="317518"/>
                      <a:pt x="1613292" y="318038"/>
                    </a:cubicBezTo>
                    <a:cubicBezTo>
                      <a:pt x="1612251" y="318038"/>
                      <a:pt x="1611731" y="318038"/>
                      <a:pt x="1611211" y="318559"/>
                    </a:cubicBezTo>
                    <a:cubicBezTo>
                      <a:pt x="1610690" y="319599"/>
                      <a:pt x="1609650" y="319599"/>
                      <a:pt x="1609129" y="319079"/>
                    </a:cubicBezTo>
                    <a:cubicBezTo>
                      <a:pt x="1608609" y="318559"/>
                      <a:pt x="1607568" y="319079"/>
                      <a:pt x="1606007" y="319079"/>
                    </a:cubicBezTo>
                    <a:cubicBezTo>
                      <a:pt x="1604446" y="319079"/>
                      <a:pt x="1602365" y="319599"/>
                      <a:pt x="1602885" y="318038"/>
                    </a:cubicBezTo>
                    <a:cubicBezTo>
                      <a:pt x="1603405" y="316998"/>
                      <a:pt x="1600804" y="312835"/>
                      <a:pt x="1602365" y="314396"/>
                    </a:cubicBezTo>
                    <a:cubicBezTo>
                      <a:pt x="1603926" y="315957"/>
                      <a:pt x="1605487" y="316998"/>
                      <a:pt x="1606528" y="316477"/>
                    </a:cubicBezTo>
                    <a:cubicBezTo>
                      <a:pt x="1607568" y="315957"/>
                      <a:pt x="1609650" y="315437"/>
                      <a:pt x="1608609" y="314916"/>
                    </a:cubicBezTo>
                    <a:cubicBezTo>
                      <a:pt x="1607568" y="314396"/>
                      <a:pt x="1608089" y="313355"/>
                      <a:pt x="1610690" y="314396"/>
                    </a:cubicBezTo>
                    <a:cubicBezTo>
                      <a:pt x="1613292" y="315437"/>
                      <a:pt x="1609650" y="312314"/>
                      <a:pt x="1611731" y="313355"/>
                    </a:cubicBezTo>
                    <a:cubicBezTo>
                      <a:pt x="1613812" y="314396"/>
                      <a:pt x="1614333" y="313876"/>
                      <a:pt x="1612772" y="312314"/>
                    </a:cubicBezTo>
                    <a:cubicBezTo>
                      <a:pt x="1610690" y="310754"/>
                      <a:pt x="1613292" y="309713"/>
                      <a:pt x="1615374" y="312314"/>
                    </a:cubicBezTo>
                    <a:cubicBezTo>
                      <a:pt x="1617455" y="314916"/>
                      <a:pt x="1616935" y="312835"/>
                      <a:pt x="1616935" y="311794"/>
                    </a:cubicBezTo>
                    <a:cubicBezTo>
                      <a:pt x="1616935" y="310754"/>
                      <a:pt x="1617975" y="311794"/>
                      <a:pt x="1618496" y="312835"/>
                    </a:cubicBezTo>
                    <a:cubicBezTo>
                      <a:pt x="1619016" y="313876"/>
                      <a:pt x="1621097" y="315437"/>
                      <a:pt x="1617975" y="310233"/>
                    </a:cubicBezTo>
                    <a:cubicBezTo>
                      <a:pt x="1614853" y="305030"/>
                      <a:pt x="1613812" y="305030"/>
                      <a:pt x="1615894" y="304509"/>
                    </a:cubicBezTo>
                    <a:cubicBezTo>
                      <a:pt x="1617455" y="303989"/>
                      <a:pt x="1617455" y="300347"/>
                      <a:pt x="1617975" y="302948"/>
                    </a:cubicBezTo>
                    <a:cubicBezTo>
                      <a:pt x="1618496" y="305550"/>
                      <a:pt x="1619536" y="304509"/>
                      <a:pt x="1618496" y="300867"/>
                    </a:cubicBezTo>
                    <a:cubicBezTo>
                      <a:pt x="1616935" y="297224"/>
                      <a:pt x="1616935" y="296184"/>
                      <a:pt x="1614853" y="296704"/>
                    </a:cubicBezTo>
                    <a:cubicBezTo>
                      <a:pt x="1613292" y="297224"/>
                      <a:pt x="1613292" y="296184"/>
                      <a:pt x="1612251" y="296184"/>
                    </a:cubicBezTo>
                    <a:cubicBezTo>
                      <a:pt x="1611211" y="296184"/>
                      <a:pt x="1611211" y="296184"/>
                      <a:pt x="1610170" y="296704"/>
                    </a:cubicBezTo>
                    <a:cubicBezTo>
                      <a:pt x="1609129" y="297224"/>
                      <a:pt x="1608089" y="297745"/>
                      <a:pt x="1607568" y="297224"/>
                    </a:cubicBezTo>
                    <a:cubicBezTo>
                      <a:pt x="1607048" y="297224"/>
                      <a:pt x="1607568" y="296184"/>
                      <a:pt x="1607048" y="295143"/>
                    </a:cubicBezTo>
                    <a:cubicBezTo>
                      <a:pt x="1606528" y="294102"/>
                      <a:pt x="1602885" y="289419"/>
                      <a:pt x="1606007" y="292541"/>
                    </a:cubicBezTo>
                    <a:cubicBezTo>
                      <a:pt x="1608609" y="295143"/>
                      <a:pt x="1609650" y="295143"/>
                      <a:pt x="1610170" y="294623"/>
                    </a:cubicBezTo>
                    <a:cubicBezTo>
                      <a:pt x="1610690" y="294102"/>
                      <a:pt x="1610690" y="292021"/>
                      <a:pt x="1609650" y="290460"/>
                    </a:cubicBezTo>
                    <a:cubicBezTo>
                      <a:pt x="1608609" y="288899"/>
                      <a:pt x="1608089" y="287858"/>
                      <a:pt x="1609650" y="287858"/>
                    </a:cubicBezTo>
                    <a:cubicBezTo>
                      <a:pt x="1611731" y="287338"/>
                      <a:pt x="1613812" y="285777"/>
                      <a:pt x="1610690" y="283175"/>
                    </a:cubicBezTo>
                    <a:cubicBezTo>
                      <a:pt x="1607568" y="280573"/>
                      <a:pt x="1606528" y="279533"/>
                      <a:pt x="1608609" y="279533"/>
                    </a:cubicBezTo>
                    <a:cubicBezTo>
                      <a:pt x="1610170" y="279533"/>
                      <a:pt x="1610690" y="278492"/>
                      <a:pt x="1611211" y="276411"/>
                    </a:cubicBezTo>
                    <a:cubicBezTo>
                      <a:pt x="1611731" y="274329"/>
                      <a:pt x="1611211" y="274329"/>
                      <a:pt x="1609650" y="273288"/>
                    </a:cubicBezTo>
                    <a:cubicBezTo>
                      <a:pt x="1608089" y="272248"/>
                      <a:pt x="1600804" y="268605"/>
                      <a:pt x="1599243" y="267565"/>
                    </a:cubicBezTo>
                    <a:cubicBezTo>
                      <a:pt x="1597682" y="266524"/>
                      <a:pt x="1596121" y="267044"/>
                      <a:pt x="1595600" y="265483"/>
                    </a:cubicBezTo>
                    <a:cubicBezTo>
                      <a:pt x="1595080" y="263922"/>
                      <a:pt x="1595080" y="263922"/>
                      <a:pt x="1594039" y="264443"/>
                    </a:cubicBezTo>
                    <a:cubicBezTo>
                      <a:pt x="1592999" y="264963"/>
                      <a:pt x="1590397" y="265483"/>
                      <a:pt x="1591438" y="263402"/>
                    </a:cubicBezTo>
                    <a:cubicBezTo>
                      <a:pt x="1591958" y="261841"/>
                      <a:pt x="1592999" y="259239"/>
                      <a:pt x="1593519" y="258198"/>
                    </a:cubicBezTo>
                    <a:cubicBezTo>
                      <a:pt x="1594560" y="257158"/>
                      <a:pt x="1594039" y="258719"/>
                      <a:pt x="1592999" y="260800"/>
                    </a:cubicBezTo>
                    <a:cubicBezTo>
                      <a:pt x="1591958" y="262882"/>
                      <a:pt x="1592478" y="263402"/>
                      <a:pt x="1594560" y="262361"/>
                    </a:cubicBezTo>
                    <a:cubicBezTo>
                      <a:pt x="1596641" y="261321"/>
                      <a:pt x="1597161" y="261321"/>
                      <a:pt x="1597682" y="262882"/>
                    </a:cubicBezTo>
                    <a:cubicBezTo>
                      <a:pt x="1598202" y="263922"/>
                      <a:pt x="1598722" y="264443"/>
                      <a:pt x="1599763" y="263922"/>
                    </a:cubicBezTo>
                    <a:cubicBezTo>
                      <a:pt x="1600804" y="263402"/>
                      <a:pt x="1601845" y="264443"/>
                      <a:pt x="1603405" y="265483"/>
                    </a:cubicBezTo>
                    <a:cubicBezTo>
                      <a:pt x="1604967" y="266524"/>
                      <a:pt x="1610170" y="271727"/>
                      <a:pt x="1609650" y="268085"/>
                    </a:cubicBezTo>
                    <a:cubicBezTo>
                      <a:pt x="1609129" y="264443"/>
                      <a:pt x="1609650" y="266004"/>
                      <a:pt x="1608609" y="264963"/>
                    </a:cubicBezTo>
                    <a:cubicBezTo>
                      <a:pt x="1607048" y="263922"/>
                      <a:pt x="1600283" y="257678"/>
                      <a:pt x="1603926" y="260280"/>
                    </a:cubicBezTo>
                    <a:cubicBezTo>
                      <a:pt x="1607568" y="262882"/>
                      <a:pt x="1609129" y="263922"/>
                      <a:pt x="1607568" y="261321"/>
                    </a:cubicBezTo>
                    <a:cubicBezTo>
                      <a:pt x="1606007" y="258719"/>
                      <a:pt x="1606007" y="256117"/>
                      <a:pt x="1606528" y="254036"/>
                    </a:cubicBezTo>
                    <a:cubicBezTo>
                      <a:pt x="1607048" y="251954"/>
                      <a:pt x="1607568" y="250914"/>
                      <a:pt x="1607048" y="249873"/>
                    </a:cubicBezTo>
                    <a:cubicBezTo>
                      <a:pt x="1606528" y="248832"/>
                      <a:pt x="1605487" y="247271"/>
                      <a:pt x="1607568" y="248832"/>
                    </a:cubicBezTo>
                    <a:cubicBezTo>
                      <a:pt x="1609129" y="250393"/>
                      <a:pt x="1608089" y="248312"/>
                      <a:pt x="1606528" y="245710"/>
                    </a:cubicBezTo>
                    <a:cubicBezTo>
                      <a:pt x="1604967" y="243629"/>
                      <a:pt x="1604967" y="243629"/>
                      <a:pt x="1606528" y="242588"/>
                    </a:cubicBezTo>
                    <a:cubicBezTo>
                      <a:pt x="1608089" y="241547"/>
                      <a:pt x="1608089" y="239986"/>
                      <a:pt x="1609650" y="239986"/>
                    </a:cubicBezTo>
                    <a:cubicBezTo>
                      <a:pt x="1611211" y="239466"/>
                      <a:pt x="1611211" y="239466"/>
                      <a:pt x="1612772" y="238946"/>
                    </a:cubicBezTo>
                    <a:cubicBezTo>
                      <a:pt x="1613812" y="238425"/>
                      <a:pt x="1616935" y="234783"/>
                      <a:pt x="1617975" y="234783"/>
                    </a:cubicBezTo>
                    <a:cubicBezTo>
                      <a:pt x="1619016" y="235303"/>
                      <a:pt x="1620577" y="235303"/>
                      <a:pt x="1619016" y="236864"/>
                    </a:cubicBezTo>
                    <a:cubicBezTo>
                      <a:pt x="1616935" y="238425"/>
                      <a:pt x="1616935" y="239466"/>
                      <a:pt x="1617975" y="239466"/>
                    </a:cubicBezTo>
                    <a:cubicBezTo>
                      <a:pt x="1619016" y="239466"/>
                      <a:pt x="1616935" y="239466"/>
                      <a:pt x="1615894" y="239986"/>
                    </a:cubicBezTo>
                    <a:cubicBezTo>
                      <a:pt x="1614853" y="240507"/>
                      <a:pt x="1614333" y="241547"/>
                      <a:pt x="1613812" y="243108"/>
                    </a:cubicBezTo>
                    <a:cubicBezTo>
                      <a:pt x="1613292" y="244149"/>
                      <a:pt x="1612772" y="244669"/>
                      <a:pt x="1614333" y="244669"/>
                    </a:cubicBezTo>
                    <a:cubicBezTo>
                      <a:pt x="1615894" y="244669"/>
                      <a:pt x="1615374" y="245710"/>
                      <a:pt x="1615374" y="246230"/>
                    </a:cubicBezTo>
                    <a:cubicBezTo>
                      <a:pt x="1614853" y="247271"/>
                      <a:pt x="1615374" y="247791"/>
                      <a:pt x="1613812" y="247271"/>
                    </a:cubicBezTo>
                    <a:cubicBezTo>
                      <a:pt x="1612251" y="246751"/>
                      <a:pt x="1611731" y="247791"/>
                      <a:pt x="1611731" y="248832"/>
                    </a:cubicBezTo>
                    <a:cubicBezTo>
                      <a:pt x="1611211" y="249873"/>
                      <a:pt x="1611211" y="249873"/>
                      <a:pt x="1612772" y="249353"/>
                    </a:cubicBezTo>
                    <a:cubicBezTo>
                      <a:pt x="1613812" y="248832"/>
                      <a:pt x="1614333" y="249353"/>
                      <a:pt x="1615374" y="250393"/>
                    </a:cubicBezTo>
                    <a:cubicBezTo>
                      <a:pt x="1616414" y="251434"/>
                      <a:pt x="1616935" y="251954"/>
                      <a:pt x="1615374" y="252475"/>
                    </a:cubicBezTo>
                    <a:cubicBezTo>
                      <a:pt x="1613812" y="252995"/>
                      <a:pt x="1614333" y="254036"/>
                      <a:pt x="1615374" y="255076"/>
                    </a:cubicBezTo>
                    <a:cubicBezTo>
                      <a:pt x="1616414" y="255597"/>
                      <a:pt x="1619536" y="256637"/>
                      <a:pt x="1616935" y="256637"/>
                    </a:cubicBezTo>
                    <a:cubicBezTo>
                      <a:pt x="1614333" y="256637"/>
                      <a:pt x="1613292" y="256637"/>
                      <a:pt x="1612772" y="257678"/>
                    </a:cubicBezTo>
                    <a:cubicBezTo>
                      <a:pt x="1612772" y="258719"/>
                      <a:pt x="1613812" y="258198"/>
                      <a:pt x="1612772" y="259239"/>
                    </a:cubicBezTo>
                    <a:cubicBezTo>
                      <a:pt x="1611731" y="260280"/>
                      <a:pt x="1613812" y="261321"/>
                      <a:pt x="1614853" y="262361"/>
                    </a:cubicBezTo>
                    <a:cubicBezTo>
                      <a:pt x="1615894" y="263402"/>
                      <a:pt x="1617455" y="264443"/>
                      <a:pt x="1617455" y="263402"/>
                    </a:cubicBezTo>
                    <a:cubicBezTo>
                      <a:pt x="1617455" y="262361"/>
                      <a:pt x="1617975" y="263922"/>
                      <a:pt x="1618496" y="263922"/>
                    </a:cubicBezTo>
                    <a:cubicBezTo>
                      <a:pt x="1620577" y="262361"/>
                      <a:pt x="1621097" y="261841"/>
                      <a:pt x="1621097" y="263402"/>
                    </a:cubicBezTo>
                    <a:cubicBezTo>
                      <a:pt x="1621097" y="264963"/>
                      <a:pt x="1621097" y="265483"/>
                      <a:pt x="1620057" y="266004"/>
                    </a:cubicBezTo>
                    <a:cubicBezTo>
                      <a:pt x="1619016" y="266524"/>
                      <a:pt x="1619016" y="267044"/>
                      <a:pt x="1620577" y="267044"/>
                    </a:cubicBezTo>
                    <a:cubicBezTo>
                      <a:pt x="1622138" y="267565"/>
                      <a:pt x="1623179" y="266524"/>
                      <a:pt x="1621618" y="268605"/>
                    </a:cubicBezTo>
                    <a:cubicBezTo>
                      <a:pt x="1620057" y="270687"/>
                      <a:pt x="1620577" y="270687"/>
                      <a:pt x="1621618" y="270687"/>
                    </a:cubicBezTo>
                    <a:cubicBezTo>
                      <a:pt x="1623179" y="270687"/>
                      <a:pt x="1625260" y="269646"/>
                      <a:pt x="1623699" y="272248"/>
                    </a:cubicBezTo>
                    <a:cubicBezTo>
                      <a:pt x="1622138" y="274850"/>
                      <a:pt x="1620057" y="279533"/>
                      <a:pt x="1619536" y="281094"/>
                    </a:cubicBezTo>
                    <a:cubicBezTo>
                      <a:pt x="1619016" y="282134"/>
                      <a:pt x="1618496" y="283175"/>
                      <a:pt x="1618496" y="285777"/>
                    </a:cubicBezTo>
                    <a:cubicBezTo>
                      <a:pt x="1618496" y="288379"/>
                      <a:pt x="1619016" y="289419"/>
                      <a:pt x="1619536" y="288899"/>
                    </a:cubicBezTo>
                    <a:cubicBezTo>
                      <a:pt x="1620577" y="288379"/>
                      <a:pt x="1620577" y="287338"/>
                      <a:pt x="1621097" y="284736"/>
                    </a:cubicBezTo>
                    <a:cubicBezTo>
                      <a:pt x="1621618" y="282655"/>
                      <a:pt x="1621618" y="281614"/>
                      <a:pt x="1623179" y="281094"/>
                    </a:cubicBezTo>
                    <a:cubicBezTo>
                      <a:pt x="1624740" y="280573"/>
                      <a:pt x="1626301" y="279533"/>
                      <a:pt x="1626301" y="277451"/>
                    </a:cubicBezTo>
                    <a:cubicBezTo>
                      <a:pt x="1626301" y="275370"/>
                      <a:pt x="1628902" y="270167"/>
                      <a:pt x="1629943" y="268085"/>
                    </a:cubicBezTo>
                    <a:cubicBezTo>
                      <a:pt x="1630984" y="266004"/>
                      <a:pt x="1635147" y="258719"/>
                      <a:pt x="1635147" y="259239"/>
                    </a:cubicBezTo>
                    <a:cubicBezTo>
                      <a:pt x="1635147" y="259760"/>
                      <a:pt x="1636187" y="259760"/>
                      <a:pt x="1636187" y="257678"/>
                    </a:cubicBezTo>
                    <a:cubicBezTo>
                      <a:pt x="1636187" y="255597"/>
                      <a:pt x="1635147" y="255597"/>
                      <a:pt x="1635147" y="255597"/>
                    </a:cubicBezTo>
                    <a:cubicBezTo>
                      <a:pt x="1635147" y="255597"/>
                      <a:pt x="1634106" y="255597"/>
                      <a:pt x="1634626" y="254036"/>
                    </a:cubicBezTo>
                    <a:cubicBezTo>
                      <a:pt x="1635667" y="252475"/>
                      <a:pt x="1636187" y="251434"/>
                      <a:pt x="1634626" y="250393"/>
                    </a:cubicBezTo>
                    <a:cubicBezTo>
                      <a:pt x="1633065" y="249353"/>
                      <a:pt x="1630464" y="248312"/>
                      <a:pt x="1629423" y="244149"/>
                    </a:cubicBezTo>
                    <a:cubicBezTo>
                      <a:pt x="1628382" y="239986"/>
                      <a:pt x="1627341" y="237905"/>
                      <a:pt x="1626821" y="236864"/>
                    </a:cubicBezTo>
                    <a:cubicBezTo>
                      <a:pt x="1626301" y="235824"/>
                      <a:pt x="1624740" y="232181"/>
                      <a:pt x="1625781" y="230620"/>
                    </a:cubicBezTo>
                    <a:cubicBezTo>
                      <a:pt x="1626821" y="229059"/>
                      <a:pt x="1631504" y="225417"/>
                      <a:pt x="1628902" y="228539"/>
                    </a:cubicBezTo>
                    <a:cubicBezTo>
                      <a:pt x="1626301" y="231661"/>
                      <a:pt x="1625781" y="233222"/>
                      <a:pt x="1627862" y="235824"/>
                    </a:cubicBezTo>
                    <a:cubicBezTo>
                      <a:pt x="1629943" y="238425"/>
                      <a:pt x="1634106" y="241027"/>
                      <a:pt x="1635667" y="241547"/>
                    </a:cubicBezTo>
                    <a:cubicBezTo>
                      <a:pt x="1637228" y="242588"/>
                      <a:pt x="1639830" y="241547"/>
                      <a:pt x="1639309" y="244669"/>
                    </a:cubicBezTo>
                    <a:cubicBezTo>
                      <a:pt x="1638269" y="247791"/>
                      <a:pt x="1638269" y="248312"/>
                      <a:pt x="1640350" y="246230"/>
                    </a:cubicBezTo>
                    <a:cubicBezTo>
                      <a:pt x="1642432" y="244149"/>
                      <a:pt x="1641911" y="243629"/>
                      <a:pt x="1642432" y="242588"/>
                    </a:cubicBezTo>
                    <a:cubicBezTo>
                      <a:pt x="1642952" y="241547"/>
                      <a:pt x="1643993" y="241027"/>
                      <a:pt x="1645033" y="239466"/>
                    </a:cubicBezTo>
                    <a:cubicBezTo>
                      <a:pt x="1645554" y="237905"/>
                      <a:pt x="1646074" y="237905"/>
                      <a:pt x="1646594" y="237905"/>
                    </a:cubicBezTo>
                    <a:cubicBezTo>
                      <a:pt x="1647115" y="237905"/>
                      <a:pt x="1648155" y="236864"/>
                      <a:pt x="1648155" y="236344"/>
                    </a:cubicBezTo>
                    <a:cubicBezTo>
                      <a:pt x="1647635" y="235303"/>
                      <a:pt x="1648676" y="235824"/>
                      <a:pt x="1649716" y="234783"/>
                    </a:cubicBezTo>
                    <a:cubicBezTo>
                      <a:pt x="1650757" y="233742"/>
                      <a:pt x="1652318" y="232181"/>
                      <a:pt x="1652838" y="230620"/>
                    </a:cubicBezTo>
                    <a:cubicBezTo>
                      <a:pt x="1653359" y="228539"/>
                      <a:pt x="1653359" y="228018"/>
                      <a:pt x="1653879" y="226457"/>
                    </a:cubicBezTo>
                    <a:cubicBezTo>
                      <a:pt x="1654920" y="225417"/>
                      <a:pt x="1655440" y="222815"/>
                      <a:pt x="1655961" y="221774"/>
                    </a:cubicBezTo>
                    <a:cubicBezTo>
                      <a:pt x="1656481" y="220734"/>
                      <a:pt x="1656481" y="217611"/>
                      <a:pt x="1657001" y="216571"/>
                    </a:cubicBezTo>
                    <a:cubicBezTo>
                      <a:pt x="1657522" y="215530"/>
                      <a:pt x="1657001" y="214489"/>
                      <a:pt x="1655961" y="213969"/>
                    </a:cubicBezTo>
                    <a:cubicBezTo>
                      <a:pt x="1654920" y="212928"/>
                      <a:pt x="1649716" y="213449"/>
                      <a:pt x="1651798" y="210847"/>
                    </a:cubicBezTo>
                    <a:cubicBezTo>
                      <a:pt x="1653879" y="208245"/>
                      <a:pt x="1654920" y="206684"/>
                      <a:pt x="1655961" y="205643"/>
                    </a:cubicBezTo>
                    <a:cubicBezTo>
                      <a:pt x="1657001" y="204603"/>
                      <a:pt x="1658042" y="204603"/>
                      <a:pt x="1657001" y="206164"/>
                    </a:cubicBezTo>
                    <a:cubicBezTo>
                      <a:pt x="1655961" y="207725"/>
                      <a:pt x="1657001" y="208245"/>
                      <a:pt x="1660123" y="208245"/>
                    </a:cubicBezTo>
                    <a:cubicBezTo>
                      <a:pt x="1663245" y="208245"/>
                      <a:pt x="1671051" y="207204"/>
                      <a:pt x="1672091" y="207204"/>
                    </a:cubicBezTo>
                    <a:cubicBezTo>
                      <a:pt x="1673132" y="207204"/>
                      <a:pt x="1681458" y="205643"/>
                      <a:pt x="1682498" y="205123"/>
                    </a:cubicBezTo>
                    <a:cubicBezTo>
                      <a:pt x="1683539" y="204603"/>
                      <a:pt x="1686141" y="203562"/>
                      <a:pt x="1686661" y="204082"/>
                    </a:cubicBezTo>
                    <a:cubicBezTo>
                      <a:pt x="1687181" y="204603"/>
                      <a:pt x="1689263" y="203042"/>
                      <a:pt x="1690304" y="202521"/>
                    </a:cubicBezTo>
                    <a:cubicBezTo>
                      <a:pt x="1691344" y="202001"/>
                      <a:pt x="1700190" y="198879"/>
                      <a:pt x="1693426" y="199920"/>
                    </a:cubicBezTo>
                    <a:cubicBezTo>
                      <a:pt x="1686661" y="200960"/>
                      <a:pt x="1686141" y="200440"/>
                      <a:pt x="1688742" y="198358"/>
                    </a:cubicBezTo>
                    <a:cubicBezTo>
                      <a:pt x="1691865" y="196798"/>
                      <a:pt x="1687702" y="197838"/>
                      <a:pt x="1685100" y="198879"/>
                    </a:cubicBezTo>
                    <a:cubicBezTo>
                      <a:pt x="1682498" y="199920"/>
                      <a:pt x="1680937" y="199920"/>
                      <a:pt x="1679376" y="200440"/>
                    </a:cubicBezTo>
                    <a:cubicBezTo>
                      <a:pt x="1678335" y="201481"/>
                      <a:pt x="1673652" y="202001"/>
                      <a:pt x="1672612" y="202001"/>
                    </a:cubicBezTo>
                    <a:cubicBezTo>
                      <a:pt x="1671571" y="202001"/>
                      <a:pt x="1670010" y="202521"/>
                      <a:pt x="1668969" y="202521"/>
                    </a:cubicBezTo>
                    <a:cubicBezTo>
                      <a:pt x="1667929" y="202521"/>
                      <a:pt x="1665327" y="202001"/>
                      <a:pt x="1664286" y="202521"/>
                    </a:cubicBezTo>
                    <a:cubicBezTo>
                      <a:pt x="1663245" y="203042"/>
                      <a:pt x="1662725" y="205123"/>
                      <a:pt x="1662205" y="204603"/>
                    </a:cubicBezTo>
                    <a:cubicBezTo>
                      <a:pt x="1661684" y="204082"/>
                      <a:pt x="1661164" y="205123"/>
                      <a:pt x="1660644" y="205643"/>
                    </a:cubicBezTo>
                    <a:cubicBezTo>
                      <a:pt x="1660123" y="206164"/>
                      <a:pt x="1660123" y="206684"/>
                      <a:pt x="1659083" y="206164"/>
                    </a:cubicBezTo>
                    <a:cubicBezTo>
                      <a:pt x="1658042" y="205643"/>
                      <a:pt x="1655961" y="207204"/>
                      <a:pt x="1658042" y="205643"/>
                    </a:cubicBezTo>
                    <a:cubicBezTo>
                      <a:pt x="1660123" y="204082"/>
                      <a:pt x="1660123" y="203562"/>
                      <a:pt x="1661164" y="202521"/>
                    </a:cubicBezTo>
                    <a:cubicBezTo>
                      <a:pt x="1662205" y="202001"/>
                      <a:pt x="1665327" y="199399"/>
                      <a:pt x="1666888" y="198879"/>
                    </a:cubicBezTo>
                    <a:cubicBezTo>
                      <a:pt x="1668449" y="198358"/>
                      <a:pt x="1672091" y="195757"/>
                      <a:pt x="1674173" y="195236"/>
                    </a:cubicBezTo>
                    <a:cubicBezTo>
                      <a:pt x="1676254" y="194196"/>
                      <a:pt x="1678856" y="194196"/>
                      <a:pt x="1679376" y="194196"/>
                    </a:cubicBezTo>
                    <a:cubicBezTo>
                      <a:pt x="1679897" y="194196"/>
                      <a:pt x="1688222" y="193155"/>
                      <a:pt x="1690824" y="193155"/>
                    </a:cubicBezTo>
                    <a:cubicBezTo>
                      <a:pt x="1693946" y="193675"/>
                      <a:pt x="1705394" y="193675"/>
                      <a:pt x="1705394" y="190033"/>
                    </a:cubicBezTo>
                    <a:cubicBezTo>
                      <a:pt x="1705394" y="186911"/>
                      <a:pt x="1705914" y="181187"/>
                      <a:pt x="1707475" y="182748"/>
                    </a:cubicBezTo>
                    <a:cubicBezTo>
                      <a:pt x="1709036" y="184309"/>
                      <a:pt x="1709556" y="183789"/>
                      <a:pt x="1710597" y="183268"/>
                    </a:cubicBezTo>
                    <a:cubicBezTo>
                      <a:pt x="1711638" y="182748"/>
                      <a:pt x="1711117" y="183268"/>
                      <a:pt x="1710597" y="184829"/>
                    </a:cubicBezTo>
                    <a:cubicBezTo>
                      <a:pt x="1710077" y="186391"/>
                      <a:pt x="1710597" y="188992"/>
                      <a:pt x="1712158" y="187431"/>
                    </a:cubicBezTo>
                    <a:cubicBezTo>
                      <a:pt x="1713719" y="185870"/>
                      <a:pt x="1718923" y="182748"/>
                      <a:pt x="1719963" y="183789"/>
                    </a:cubicBezTo>
                    <a:cubicBezTo>
                      <a:pt x="1721004" y="184829"/>
                      <a:pt x="1724126" y="184829"/>
                      <a:pt x="1725687" y="184829"/>
                    </a:cubicBezTo>
                    <a:cubicBezTo>
                      <a:pt x="1727248" y="184829"/>
                      <a:pt x="1734533" y="184309"/>
                      <a:pt x="1734013" y="181187"/>
                    </a:cubicBezTo>
                    <a:cubicBezTo>
                      <a:pt x="1733492" y="178065"/>
                      <a:pt x="1732452" y="176504"/>
                      <a:pt x="1730370" y="175463"/>
                    </a:cubicBezTo>
                    <a:cubicBezTo>
                      <a:pt x="1728289" y="174943"/>
                      <a:pt x="1729330" y="175463"/>
                      <a:pt x="1730370" y="177024"/>
                    </a:cubicBezTo>
                    <a:cubicBezTo>
                      <a:pt x="1731411" y="178585"/>
                      <a:pt x="1732972" y="180667"/>
                      <a:pt x="1730891" y="181707"/>
                    </a:cubicBezTo>
                    <a:cubicBezTo>
                      <a:pt x="1728289" y="182748"/>
                      <a:pt x="1724646" y="184829"/>
                      <a:pt x="1722565" y="180146"/>
                    </a:cubicBezTo>
                    <a:cubicBezTo>
                      <a:pt x="1720484" y="175463"/>
                      <a:pt x="1718923" y="170260"/>
                      <a:pt x="1716321" y="170260"/>
                    </a:cubicBezTo>
                    <a:cubicBezTo>
                      <a:pt x="1713719" y="170260"/>
                      <a:pt x="1712678" y="168699"/>
                      <a:pt x="1714240" y="167138"/>
                    </a:cubicBezTo>
                    <a:cubicBezTo>
                      <a:pt x="1715801" y="166097"/>
                      <a:pt x="1717882" y="162975"/>
                      <a:pt x="1718402" y="162975"/>
                    </a:cubicBezTo>
                    <a:cubicBezTo>
                      <a:pt x="1719443" y="162975"/>
                      <a:pt x="1723085" y="162455"/>
                      <a:pt x="1721004" y="161414"/>
                    </a:cubicBezTo>
                    <a:cubicBezTo>
                      <a:pt x="1718923" y="160373"/>
                      <a:pt x="1718402" y="161934"/>
                      <a:pt x="1718402" y="158292"/>
                    </a:cubicBezTo>
                    <a:cubicBezTo>
                      <a:pt x="1718402" y="154649"/>
                      <a:pt x="1718923" y="151007"/>
                      <a:pt x="1722045" y="147885"/>
                    </a:cubicBezTo>
                    <a:cubicBezTo>
                      <a:pt x="1725687" y="144763"/>
                      <a:pt x="1728809" y="141120"/>
                      <a:pt x="1729850" y="138519"/>
                    </a:cubicBezTo>
                    <a:cubicBezTo>
                      <a:pt x="1730891" y="135917"/>
                      <a:pt x="1731931" y="132274"/>
                      <a:pt x="1734533" y="132795"/>
                    </a:cubicBezTo>
                    <a:cubicBezTo>
                      <a:pt x="1737135" y="133835"/>
                      <a:pt x="1736094" y="134876"/>
                      <a:pt x="1737135" y="131754"/>
                    </a:cubicBezTo>
                    <a:cubicBezTo>
                      <a:pt x="1737655" y="128632"/>
                      <a:pt x="1738175" y="137998"/>
                      <a:pt x="1739737" y="131754"/>
                    </a:cubicBezTo>
                    <a:cubicBezTo>
                      <a:pt x="1741297" y="125510"/>
                      <a:pt x="1739737" y="136958"/>
                      <a:pt x="1742338" y="130713"/>
                    </a:cubicBezTo>
                    <a:cubicBezTo>
                      <a:pt x="1742338" y="130713"/>
                      <a:pt x="1743379" y="131234"/>
                      <a:pt x="1744420" y="130193"/>
                    </a:cubicBezTo>
                    <a:cubicBezTo>
                      <a:pt x="1745460" y="129152"/>
                      <a:pt x="1744940" y="128112"/>
                      <a:pt x="1745981" y="129673"/>
                    </a:cubicBezTo>
                    <a:cubicBezTo>
                      <a:pt x="1747021" y="131234"/>
                      <a:pt x="1748582" y="129673"/>
                      <a:pt x="1749623" y="129673"/>
                    </a:cubicBezTo>
                    <a:cubicBezTo>
                      <a:pt x="1750664" y="129673"/>
                      <a:pt x="1751184" y="128632"/>
                      <a:pt x="1751704" y="126551"/>
                    </a:cubicBezTo>
                    <a:cubicBezTo>
                      <a:pt x="1752225" y="124469"/>
                      <a:pt x="1753786" y="120827"/>
                      <a:pt x="1755347" y="119266"/>
                    </a:cubicBezTo>
                    <a:cubicBezTo>
                      <a:pt x="1756908" y="117705"/>
                      <a:pt x="1759510" y="115103"/>
                      <a:pt x="1757428" y="117705"/>
                    </a:cubicBezTo>
                    <a:cubicBezTo>
                      <a:pt x="1755347" y="120827"/>
                      <a:pt x="1760030" y="117184"/>
                      <a:pt x="1756908" y="120827"/>
                    </a:cubicBezTo>
                    <a:cubicBezTo>
                      <a:pt x="1754306" y="124469"/>
                      <a:pt x="1757428" y="121347"/>
                      <a:pt x="1758989" y="122388"/>
                    </a:cubicBezTo>
                    <a:cubicBezTo>
                      <a:pt x="1760550" y="123429"/>
                      <a:pt x="1761591" y="123429"/>
                      <a:pt x="1762111" y="121347"/>
                    </a:cubicBezTo>
                    <a:cubicBezTo>
                      <a:pt x="1762632" y="119266"/>
                      <a:pt x="1764713" y="116664"/>
                      <a:pt x="1767315" y="117705"/>
                    </a:cubicBezTo>
                    <a:cubicBezTo>
                      <a:pt x="1770437" y="118745"/>
                      <a:pt x="1769917" y="122908"/>
                      <a:pt x="1771478" y="120306"/>
                    </a:cubicBezTo>
                    <a:cubicBezTo>
                      <a:pt x="1773039" y="117705"/>
                      <a:pt x="1773039" y="117705"/>
                      <a:pt x="1773559" y="119266"/>
                    </a:cubicBezTo>
                    <a:cubicBezTo>
                      <a:pt x="1774079" y="120306"/>
                      <a:pt x="1775120" y="118225"/>
                      <a:pt x="1775640" y="117184"/>
                    </a:cubicBezTo>
                    <a:cubicBezTo>
                      <a:pt x="1776161" y="116144"/>
                      <a:pt x="1776681" y="116144"/>
                      <a:pt x="1777722" y="116144"/>
                    </a:cubicBezTo>
                    <a:cubicBezTo>
                      <a:pt x="1778763" y="116144"/>
                      <a:pt x="1780324" y="115103"/>
                      <a:pt x="1782405" y="114062"/>
                    </a:cubicBezTo>
                    <a:cubicBezTo>
                      <a:pt x="1784486" y="113022"/>
                      <a:pt x="1785007" y="113022"/>
                      <a:pt x="1786047" y="114062"/>
                    </a:cubicBezTo>
                    <a:cubicBezTo>
                      <a:pt x="1786568" y="115103"/>
                      <a:pt x="1788649" y="113542"/>
                      <a:pt x="1789690" y="113022"/>
                    </a:cubicBezTo>
                    <a:cubicBezTo>
                      <a:pt x="1790730" y="112501"/>
                      <a:pt x="1792812" y="110420"/>
                      <a:pt x="1792292" y="109899"/>
                    </a:cubicBezTo>
                    <a:cubicBezTo>
                      <a:pt x="1791251" y="109379"/>
                      <a:pt x="1791251" y="109899"/>
                      <a:pt x="1790210" y="109899"/>
                    </a:cubicBezTo>
                    <a:cubicBezTo>
                      <a:pt x="1789170" y="109379"/>
                      <a:pt x="1788129" y="109379"/>
                      <a:pt x="1789170" y="108338"/>
                    </a:cubicBezTo>
                    <a:cubicBezTo>
                      <a:pt x="1790210" y="107298"/>
                      <a:pt x="1791251" y="106777"/>
                      <a:pt x="1790210" y="105216"/>
                    </a:cubicBezTo>
                    <a:cubicBezTo>
                      <a:pt x="1789690" y="104176"/>
                      <a:pt x="1788649" y="104176"/>
                      <a:pt x="1788129" y="103135"/>
                    </a:cubicBezTo>
                    <a:cubicBezTo>
                      <a:pt x="1787608" y="102094"/>
                      <a:pt x="1787088" y="103135"/>
                      <a:pt x="1785527" y="103135"/>
                    </a:cubicBezTo>
                    <a:cubicBezTo>
                      <a:pt x="1783966" y="103135"/>
                      <a:pt x="1782925" y="102094"/>
                      <a:pt x="1782925" y="100533"/>
                    </a:cubicBezTo>
                    <a:cubicBezTo>
                      <a:pt x="1782925" y="98972"/>
                      <a:pt x="1782925" y="96891"/>
                      <a:pt x="1782405" y="95330"/>
                    </a:cubicBezTo>
                    <a:cubicBezTo>
                      <a:pt x="1781885" y="93769"/>
                      <a:pt x="1783446" y="94289"/>
                      <a:pt x="1783446" y="93248"/>
                    </a:cubicBezTo>
                    <a:cubicBezTo>
                      <a:pt x="1783446" y="92208"/>
                      <a:pt x="1780324" y="91687"/>
                      <a:pt x="1779283" y="91687"/>
                    </a:cubicBezTo>
                    <a:cubicBezTo>
                      <a:pt x="1778242" y="91167"/>
                      <a:pt x="1777722" y="91167"/>
                      <a:pt x="1776681" y="90647"/>
                    </a:cubicBezTo>
                    <a:cubicBezTo>
                      <a:pt x="1776161" y="90126"/>
                      <a:pt x="1775640" y="90126"/>
                      <a:pt x="1775640" y="89086"/>
                    </a:cubicBezTo>
                    <a:cubicBezTo>
                      <a:pt x="1775640" y="88045"/>
                      <a:pt x="1776161" y="85443"/>
                      <a:pt x="1776161" y="84402"/>
                    </a:cubicBezTo>
                    <a:cubicBezTo>
                      <a:pt x="1776161" y="83362"/>
                      <a:pt x="1776161" y="64629"/>
                      <a:pt x="1776161" y="60466"/>
                    </a:cubicBezTo>
                    <a:cubicBezTo>
                      <a:pt x="1776161" y="56304"/>
                      <a:pt x="1770437" y="52141"/>
                      <a:pt x="1767835" y="51100"/>
                    </a:cubicBezTo>
                    <a:cubicBezTo>
                      <a:pt x="1765233" y="50060"/>
                      <a:pt x="1760030" y="52661"/>
                      <a:pt x="1757428" y="53702"/>
                    </a:cubicBezTo>
                    <a:cubicBezTo>
                      <a:pt x="1754827" y="54743"/>
                      <a:pt x="1753266" y="53702"/>
                      <a:pt x="1752745" y="53182"/>
                    </a:cubicBezTo>
                    <a:cubicBezTo>
                      <a:pt x="1751704" y="52661"/>
                      <a:pt x="1751704" y="51621"/>
                      <a:pt x="1751704" y="51621"/>
                    </a:cubicBezTo>
                    <a:cubicBezTo>
                      <a:pt x="1751704" y="50060"/>
                      <a:pt x="1751704" y="47458"/>
                      <a:pt x="1749103" y="47978"/>
                    </a:cubicBezTo>
                    <a:cubicBezTo>
                      <a:pt x="1746501" y="47978"/>
                      <a:pt x="1744940" y="52661"/>
                      <a:pt x="1742859" y="55783"/>
                    </a:cubicBezTo>
                    <a:cubicBezTo>
                      <a:pt x="1741297" y="58385"/>
                      <a:pt x="1728809" y="79199"/>
                      <a:pt x="1728289" y="80760"/>
                    </a:cubicBezTo>
                    <a:cubicBezTo>
                      <a:pt x="1727248" y="82321"/>
                      <a:pt x="1727248" y="83882"/>
                      <a:pt x="1727768" y="84923"/>
                    </a:cubicBezTo>
                    <a:cubicBezTo>
                      <a:pt x="1728809" y="85963"/>
                      <a:pt x="1727248" y="87525"/>
                      <a:pt x="1727248" y="87525"/>
                    </a:cubicBezTo>
                    <a:cubicBezTo>
                      <a:pt x="1727248" y="87525"/>
                      <a:pt x="1720484" y="97932"/>
                      <a:pt x="1719443" y="100013"/>
                    </a:cubicBezTo>
                    <a:cubicBezTo>
                      <a:pt x="1717882" y="102094"/>
                      <a:pt x="1714760" y="101574"/>
                      <a:pt x="1713719" y="101054"/>
                    </a:cubicBezTo>
                    <a:cubicBezTo>
                      <a:pt x="1712678" y="100533"/>
                      <a:pt x="1711638" y="100533"/>
                      <a:pt x="1711638" y="100533"/>
                    </a:cubicBezTo>
                    <a:cubicBezTo>
                      <a:pt x="1705394" y="100533"/>
                      <a:pt x="1704873" y="107298"/>
                      <a:pt x="1704873" y="107298"/>
                    </a:cubicBezTo>
                    <a:cubicBezTo>
                      <a:pt x="1704873" y="107298"/>
                      <a:pt x="1653879" y="107298"/>
                      <a:pt x="1645554" y="107298"/>
                    </a:cubicBezTo>
                    <a:cubicBezTo>
                      <a:pt x="1637748" y="107298"/>
                      <a:pt x="1633065" y="109899"/>
                      <a:pt x="1630984" y="110940"/>
                    </a:cubicBezTo>
                    <a:cubicBezTo>
                      <a:pt x="1628902" y="112501"/>
                      <a:pt x="1620577" y="119786"/>
                      <a:pt x="1620577" y="119786"/>
                    </a:cubicBezTo>
                    <a:cubicBezTo>
                      <a:pt x="1620577" y="119786"/>
                      <a:pt x="1620577" y="120306"/>
                      <a:pt x="1619016" y="121868"/>
                    </a:cubicBezTo>
                    <a:cubicBezTo>
                      <a:pt x="1614333" y="126030"/>
                      <a:pt x="1610170" y="128112"/>
                      <a:pt x="1611731" y="129673"/>
                    </a:cubicBezTo>
                    <a:cubicBezTo>
                      <a:pt x="1613292" y="131234"/>
                      <a:pt x="1614333" y="129152"/>
                      <a:pt x="1614333" y="131234"/>
                    </a:cubicBezTo>
                    <a:cubicBezTo>
                      <a:pt x="1614333" y="133315"/>
                      <a:pt x="1614333" y="133315"/>
                      <a:pt x="1613292" y="134356"/>
                    </a:cubicBezTo>
                    <a:cubicBezTo>
                      <a:pt x="1612251" y="135396"/>
                      <a:pt x="1612772" y="134876"/>
                      <a:pt x="1613292" y="135917"/>
                    </a:cubicBezTo>
                    <a:cubicBezTo>
                      <a:pt x="1613812" y="136958"/>
                      <a:pt x="1615374" y="141120"/>
                      <a:pt x="1612772" y="142161"/>
                    </a:cubicBezTo>
                    <a:cubicBezTo>
                      <a:pt x="1610170" y="143202"/>
                      <a:pt x="1609650" y="141641"/>
                      <a:pt x="1607568" y="144242"/>
                    </a:cubicBezTo>
                    <a:cubicBezTo>
                      <a:pt x="1605487" y="146844"/>
                      <a:pt x="1601845" y="148925"/>
                      <a:pt x="1599763" y="148925"/>
                    </a:cubicBezTo>
                    <a:cubicBezTo>
                      <a:pt x="1598202" y="148925"/>
                      <a:pt x="1591438" y="147885"/>
                      <a:pt x="1589876" y="148405"/>
                    </a:cubicBezTo>
                    <a:cubicBezTo>
                      <a:pt x="1588315" y="148925"/>
                      <a:pt x="1586754" y="147885"/>
                      <a:pt x="1584153" y="147365"/>
                    </a:cubicBezTo>
                    <a:cubicBezTo>
                      <a:pt x="1581551" y="146844"/>
                      <a:pt x="1577908" y="144763"/>
                      <a:pt x="1569583" y="146324"/>
                    </a:cubicBezTo>
                    <a:cubicBezTo>
                      <a:pt x="1565941" y="146844"/>
                      <a:pt x="1561257" y="147885"/>
                      <a:pt x="1557615" y="148405"/>
                    </a:cubicBezTo>
                    <a:cubicBezTo>
                      <a:pt x="1557615" y="148405"/>
                      <a:pt x="1557615" y="148925"/>
                      <a:pt x="1557615" y="150487"/>
                    </a:cubicBezTo>
                    <a:cubicBezTo>
                      <a:pt x="1557615" y="152048"/>
                      <a:pt x="1558135" y="153088"/>
                      <a:pt x="1558135" y="153088"/>
                    </a:cubicBezTo>
                    <a:cubicBezTo>
                      <a:pt x="1558656" y="152568"/>
                      <a:pt x="1559176" y="153088"/>
                      <a:pt x="1559696" y="153088"/>
                    </a:cubicBezTo>
                    <a:cubicBezTo>
                      <a:pt x="1561257" y="153609"/>
                      <a:pt x="1561778" y="153088"/>
                      <a:pt x="1561257" y="154649"/>
                    </a:cubicBezTo>
                    <a:cubicBezTo>
                      <a:pt x="1560737" y="156210"/>
                      <a:pt x="1561778" y="155690"/>
                      <a:pt x="1562298" y="158812"/>
                    </a:cubicBezTo>
                    <a:cubicBezTo>
                      <a:pt x="1562818" y="161934"/>
                      <a:pt x="1557095" y="164016"/>
                      <a:pt x="1553972" y="166097"/>
                    </a:cubicBezTo>
                    <a:cubicBezTo>
                      <a:pt x="1550850" y="168699"/>
                      <a:pt x="1538362" y="175984"/>
                      <a:pt x="1530557" y="178585"/>
                    </a:cubicBezTo>
                    <a:cubicBezTo>
                      <a:pt x="1522752" y="181187"/>
                      <a:pt x="1513385" y="184829"/>
                      <a:pt x="1510784" y="186911"/>
                    </a:cubicBezTo>
                    <a:cubicBezTo>
                      <a:pt x="1508182" y="188992"/>
                      <a:pt x="1504540" y="190553"/>
                      <a:pt x="1502458" y="190553"/>
                    </a:cubicBezTo>
                    <a:cubicBezTo>
                      <a:pt x="1500377" y="190553"/>
                      <a:pt x="1496734" y="191074"/>
                      <a:pt x="1494133" y="191594"/>
                    </a:cubicBezTo>
                    <a:cubicBezTo>
                      <a:pt x="1491531" y="192114"/>
                      <a:pt x="1489970" y="192635"/>
                      <a:pt x="1484766" y="191074"/>
                    </a:cubicBezTo>
                    <a:cubicBezTo>
                      <a:pt x="1479563" y="189513"/>
                      <a:pt x="1485807" y="189513"/>
                      <a:pt x="1487368" y="188992"/>
                    </a:cubicBezTo>
                    <a:cubicBezTo>
                      <a:pt x="1489449" y="187952"/>
                      <a:pt x="1480604" y="185870"/>
                      <a:pt x="1475920" y="184829"/>
                    </a:cubicBezTo>
                    <a:cubicBezTo>
                      <a:pt x="1471758" y="183789"/>
                      <a:pt x="1473839" y="181707"/>
                      <a:pt x="1473839" y="181707"/>
                    </a:cubicBezTo>
                    <a:cubicBezTo>
                      <a:pt x="1473839" y="181707"/>
                      <a:pt x="1485287" y="164016"/>
                      <a:pt x="1486848" y="162455"/>
                    </a:cubicBezTo>
                    <a:cubicBezTo>
                      <a:pt x="1488409" y="160894"/>
                      <a:pt x="1488409" y="162975"/>
                      <a:pt x="1488409" y="164536"/>
                    </a:cubicBezTo>
                    <a:cubicBezTo>
                      <a:pt x="1488409" y="165056"/>
                      <a:pt x="1488409" y="165577"/>
                      <a:pt x="1488409" y="165577"/>
                    </a:cubicBezTo>
                    <a:cubicBezTo>
                      <a:pt x="1488929" y="164536"/>
                      <a:pt x="1493612" y="153088"/>
                      <a:pt x="1493612" y="153088"/>
                    </a:cubicBezTo>
                    <a:cubicBezTo>
                      <a:pt x="1491531" y="155170"/>
                      <a:pt x="1489970" y="141120"/>
                      <a:pt x="1487888" y="133315"/>
                    </a:cubicBezTo>
                    <a:cubicBezTo>
                      <a:pt x="1485807" y="124989"/>
                      <a:pt x="1470197" y="136437"/>
                      <a:pt x="1467075" y="138519"/>
                    </a:cubicBezTo>
                    <a:cubicBezTo>
                      <a:pt x="1463952" y="140600"/>
                      <a:pt x="1463952" y="138519"/>
                      <a:pt x="1464473" y="134876"/>
                    </a:cubicBezTo>
                    <a:cubicBezTo>
                      <a:pt x="1464993" y="131234"/>
                      <a:pt x="1467075" y="130713"/>
                      <a:pt x="1468636" y="130713"/>
                    </a:cubicBezTo>
                    <a:cubicBezTo>
                      <a:pt x="1470197" y="130193"/>
                      <a:pt x="1470717" y="129152"/>
                      <a:pt x="1471237" y="127591"/>
                    </a:cubicBezTo>
                    <a:cubicBezTo>
                      <a:pt x="1471237" y="126030"/>
                      <a:pt x="1471237" y="126030"/>
                      <a:pt x="1473319" y="124989"/>
                    </a:cubicBezTo>
                    <a:cubicBezTo>
                      <a:pt x="1475400" y="123949"/>
                      <a:pt x="1475400" y="123429"/>
                      <a:pt x="1475920" y="118745"/>
                    </a:cubicBezTo>
                    <a:cubicBezTo>
                      <a:pt x="1476441" y="114062"/>
                      <a:pt x="1474880" y="111981"/>
                      <a:pt x="1473319" y="109379"/>
                    </a:cubicBezTo>
                    <a:cubicBezTo>
                      <a:pt x="1471758" y="106777"/>
                      <a:pt x="1473839" y="106777"/>
                      <a:pt x="1475920" y="107298"/>
                    </a:cubicBezTo>
                    <a:cubicBezTo>
                      <a:pt x="1478002" y="107818"/>
                      <a:pt x="1475920" y="105737"/>
                      <a:pt x="1473839" y="102615"/>
                    </a:cubicBezTo>
                    <a:cubicBezTo>
                      <a:pt x="1471758" y="99493"/>
                      <a:pt x="1470717" y="100013"/>
                      <a:pt x="1468115" y="98972"/>
                    </a:cubicBezTo>
                    <a:cubicBezTo>
                      <a:pt x="1465513" y="97932"/>
                      <a:pt x="1460310" y="96370"/>
                      <a:pt x="1459269" y="94289"/>
                    </a:cubicBezTo>
                    <a:cubicBezTo>
                      <a:pt x="1458229" y="92208"/>
                      <a:pt x="1455107" y="93248"/>
                      <a:pt x="1450944" y="91167"/>
                    </a:cubicBezTo>
                    <a:cubicBezTo>
                      <a:pt x="1446781" y="89086"/>
                      <a:pt x="1446261" y="89606"/>
                      <a:pt x="1444179" y="90126"/>
                    </a:cubicBezTo>
                    <a:cubicBezTo>
                      <a:pt x="1441577" y="91167"/>
                      <a:pt x="1443139" y="96891"/>
                      <a:pt x="1444179" y="97932"/>
                    </a:cubicBezTo>
                    <a:cubicBezTo>
                      <a:pt x="1445220" y="98972"/>
                      <a:pt x="1441057" y="98972"/>
                      <a:pt x="1438976" y="100013"/>
                    </a:cubicBezTo>
                    <a:cubicBezTo>
                      <a:pt x="1436894" y="101054"/>
                      <a:pt x="1435854" y="104176"/>
                      <a:pt x="1436374" y="106257"/>
                    </a:cubicBezTo>
                    <a:cubicBezTo>
                      <a:pt x="1436374" y="108338"/>
                      <a:pt x="1435854" y="109379"/>
                      <a:pt x="1434813" y="108859"/>
                    </a:cubicBezTo>
                    <a:cubicBezTo>
                      <a:pt x="1433772" y="108338"/>
                      <a:pt x="1433252" y="109899"/>
                      <a:pt x="1433252" y="109899"/>
                    </a:cubicBezTo>
                    <a:cubicBezTo>
                      <a:pt x="1431691" y="115103"/>
                      <a:pt x="1431691" y="111461"/>
                      <a:pt x="1431691" y="111461"/>
                    </a:cubicBezTo>
                    <a:cubicBezTo>
                      <a:pt x="1431691" y="110940"/>
                      <a:pt x="1431171" y="109899"/>
                      <a:pt x="1432211" y="108338"/>
                    </a:cubicBezTo>
                    <a:cubicBezTo>
                      <a:pt x="1432732" y="106777"/>
                      <a:pt x="1432732" y="104696"/>
                      <a:pt x="1432211" y="104176"/>
                    </a:cubicBezTo>
                    <a:cubicBezTo>
                      <a:pt x="1431691" y="103655"/>
                      <a:pt x="1430130" y="105737"/>
                      <a:pt x="1429089" y="108338"/>
                    </a:cubicBezTo>
                    <a:cubicBezTo>
                      <a:pt x="1428049" y="110940"/>
                      <a:pt x="1428049" y="109899"/>
                      <a:pt x="1427008" y="109379"/>
                    </a:cubicBezTo>
                    <a:cubicBezTo>
                      <a:pt x="1425967" y="108859"/>
                      <a:pt x="1425967" y="109899"/>
                      <a:pt x="1424926" y="110420"/>
                    </a:cubicBezTo>
                    <a:cubicBezTo>
                      <a:pt x="1423886" y="110940"/>
                      <a:pt x="1423886" y="110940"/>
                      <a:pt x="1422845" y="111981"/>
                    </a:cubicBezTo>
                    <a:cubicBezTo>
                      <a:pt x="1421804" y="113022"/>
                      <a:pt x="1422325" y="113542"/>
                      <a:pt x="1420764" y="115623"/>
                    </a:cubicBezTo>
                    <a:cubicBezTo>
                      <a:pt x="1419203" y="117705"/>
                      <a:pt x="1417642" y="122908"/>
                      <a:pt x="1417121" y="124989"/>
                    </a:cubicBezTo>
                    <a:cubicBezTo>
                      <a:pt x="1416080" y="127071"/>
                      <a:pt x="1416080" y="130713"/>
                      <a:pt x="1416080" y="132795"/>
                    </a:cubicBezTo>
                    <a:cubicBezTo>
                      <a:pt x="1416080" y="135396"/>
                      <a:pt x="1417121" y="135396"/>
                      <a:pt x="1417121" y="139039"/>
                    </a:cubicBezTo>
                    <a:cubicBezTo>
                      <a:pt x="1416601" y="143202"/>
                      <a:pt x="1417121" y="145283"/>
                      <a:pt x="1418162" y="147885"/>
                    </a:cubicBezTo>
                    <a:cubicBezTo>
                      <a:pt x="1419203" y="149966"/>
                      <a:pt x="1420243" y="149966"/>
                      <a:pt x="1420764" y="152048"/>
                    </a:cubicBezTo>
                    <a:cubicBezTo>
                      <a:pt x="1421284" y="153609"/>
                      <a:pt x="1421804" y="155690"/>
                      <a:pt x="1421804" y="161414"/>
                    </a:cubicBezTo>
                    <a:cubicBezTo>
                      <a:pt x="1421804" y="167138"/>
                      <a:pt x="1416601" y="173902"/>
                      <a:pt x="1413999" y="178585"/>
                    </a:cubicBezTo>
                    <a:cubicBezTo>
                      <a:pt x="1411397" y="183268"/>
                      <a:pt x="1409316" y="183789"/>
                      <a:pt x="1405674" y="186391"/>
                    </a:cubicBezTo>
                    <a:cubicBezTo>
                      <a:pt x="1402031" y="188992"/>
                      <a:pt x="1398389" y="187431"/>
                      <a:pt x="1396307" y="185870"/>
                    </a:cubicBezTo>
                    <a:cubicBezTo>
                      <a:pt x="1394226" y="184309"/>
                      <a:pt x="1390063" y="173382"/>
                      <a:pt x="1390063" y="168699"/>
                    </a:cubicBezTo>
                    <a:cubicBezTo>
                      <a:pt x="1390583" y="164536"/>
                      <a:pt x="1389543" y="159332"/>
                      <a:pt x="1389023" y="156731"/>
                    </a:cubicBezTo>
                    <a:cubicBezTo>
                      <a:pt x="1388502" y="153609"/>
                      <a:pt x="1388502" y="147885"/>
                      <a:pt x="1389543" y="145283"/>
                    </a:cubicBezTo>
                    <a:cubicBezTo>
                      <a:pt x="1390583" y="142681"/>
                      <a:pt x="1390583" y="137478"/>
                      <a:pt x="1391624" y="134876"/>
                    </a:cubicBezTo>
                    <a:cubicBezTo>
                      <a:pt x="1392665" y="132274"/>
                      <a:pt x="1394226" y="127591"/>
                      <a:pt x="1394746" y="126030"/>
                    </a:cubicBezTo>
                    <a:cubicBezTo>
                      <a:pt x="1395267" y="124469"/>
                      <a:pt x="1396307" y="120827"/>
                      <a:pt x="1396828" y="119266"/>
                    </a:cubicBezTo>
                    <a:cubicBezTo>
                      <a:pt x="1397348" y="117705"/>
                      <a:pt x="1398389" y="114062"/>
                      <a:pt x="1398389" y="113022"/>
                    </a:cubicBezTo>
                    <a:cubicBezTo>
                      <a:pt x="1398389" y="111981"/>
                      <a:pt x="1397868" y="111981"/>
                      <a:pt x="1399950" y="111461"/>
                    </a:cubicBezTo>
                    <a:cubicBezTo>
                      <a:pt x="1402031" y="110940"/>
                      <a:pt x="1403592" y="105737"/>
                      <a:pt x="1404113" y="102615"/>
                    </a:cubicBezTo>
                    <a:cubicBezTo>
                      <a:pt x="1404633" y="99493"/>
                      <a:pt x="1403072" y="102094"/>
                      <a:pt x="1403072" y="102615"/>
                    </a:cubicBezTo>
                    <a:cubicBezTo>
                      <a:pt x="1402551" y="103655"/>
                      <a:pt x="1402031" y="104176"/>
                      <a:pt x="1401511" y="103655"/>
                    </a:cubicBezTo>
                    <a:cubicBezTo>
                      <a:pt x="1400470" y="103655"/>
                      <a:pt x="1400470" y="106257"/>
                      <a:pt x="1399950" y="106777"/>
                    </a:cubicBezTo>
                    <a:cubicBezTo>
                      <a:pt x="1399429" y="107298"/>
                      <a:pt x="1398909" y="108338"/>
                      <a:pt x="1398389" y="109899"/>
                    </a:cubicBezTo>
                    <a:cubicBezTo>
                      <a:pt x="1398389" y="110940"/>
                      <a:pt x="1397348" y="110940"/>
                      <a:pt x="1396828" y="110940"/>
                    </a:cubicBezTo>
                    <a:cubicBezTo>
                      <a:pt x="1396307" y="110940"/>
                      <a:pt x="1395267" y="111461"/>
                      <a:pt x="1393706" y="111981"/>
                    </a:cubicBezTo>
                    <a:cubicBezTo>
                      <a:pt x="1392144" y="113022"/>
                      <a:pt x="1391104" y="116144"/>
                      <a:pt x="1390063" y="116144"/>
                    </a:cubicBezTo>
                    <a:cubicBezTo>
                      <a:pt x="1389023" y="116664"/>
                      <a:pt x="1388502" y="117184"/>
                      <a:pt x="1387461" y="117705"/>
                    </a:cubicBezTo>
                    <a:cubicBezTo>
                      <a:pt x="1386421" y="118745"/>
                      <a:pt x="1385900" y="117184"/>
                      <a:pt x="1385900" y="117184"/>
                    </a:cubicBezTo>
                    <a:cubicBezTo>
                      <a:pt x="1385380" y="114583"/>
                      <a:pt x="1388502" y="110420"/>
                      <a:pt x="1390063" y="109379"/>
                    </a:cubicBezTo>
                    <a:cubicBezTo>
                      <a:pt x="1391624" y="108338"/>
                      <a:pt x="1391104" y="108338"/>
                      <a:pt x="1392665" y="106777"/>
                    </a:cubicBezTo>
                    <a:cubicBezTo>
                      <a:pt x="1394226" y="105216"/>
                      <a:pt x="1396307" y="101054"/>
                      <a:pt x="1397868" y="98452"/>
                    </a:cubicBezTo>
                    <a:cubicBezTo>
                      <a:pt x="1399429" y="95850"/>
                      <a:pt x="1399950" y="94289"/>
                      <a:pt x="1401511" y="93248"/>
                    </a:cubicBezTo>
                    <a:cubicBezTo>
                      <a:pt x="1403072" y="92208"/>
                      <a:pt x="1402551" y="92208"/>
                      <a:pt x="1404633" y="88045"/>
                    </a:cubicBezTo>
                    <a:cubicBezTo>
                      <a:pt x="1406714" y="83882"/>
                      <a:pt x="1406194" y="87004"/>
                      <a:pt x="1406194" y="89606"/>
                    </a:cubicBezTo>
                    <a:cubicBezTo>
                      <a:pt x="1406194" y="91687"/>
                      <a:pt x="1407235" y="90126"/>
                      <a:pt x="1409316" y="88045"/>
                    </a:cubicBezTo>
                    <a:cubicBezTo>
                      <a:pt x="1410877" y="85963"/>
                      <a:pt x="1410357" y="88045"/>
                      <a:pt x="1412958" y="87004"/>
                    </a:cubicBezTo>
                    <a:cubicBezTo>
                      <a:pt x="1415560" y="85963"/>
                      <a:pt x="1415040" y="87004"/>
                      <a:pt x="1414520" y="88045"/>
                    </a:cubicBezTo>
                    <a:cubicBezTo>
                      <a:pt x="1413999" y="89086"/>
                      <a:pt x="1413479" y="88565"/>
                      <a:pt x="1411918" y="91167"/>
                    </a:cubicBezTo>
                    <a:cubicBezTo>
                      <a:pt x="1410877" y="93769"/>
                      <a:pt x="1413479" y="92208"/>
                      <a:pt x="1413999" y="91167"/>
                    </a:cubicBezTo>
                    <a:cubicBezTo>
                      <a:pt x="1414520" y="90126"/>
                      <a:pt x="1415560" y="89606"/>
                      <a:pt x="1417121" y="89086"/>
                    </a:cubicBezTo>
                    <a:cubicBezTo>
                      <a:pt x="1418682" y="88565"/>
                      <a:pt x="1418682" y="88045"/>
                      <a:pt x="1420243" y="85963"/>
                    </a:cubicBezTo>
                    <a:cubicBezTo>
                      <a:pt x="1421284" y="83882"/>
                      <a:pt x="1423886" y="84402"/>
                      <a:pt x="1425447" y="84923"/>
                    </a:cubicBezTo>
                    <a:cubicBezTo>
                      <a:pt x="1427008" y="85443"/>
                      <a:pt x="1428569" y="83882"/>
                      <a:pt x="1430130" y="83882"/>
                    </a:cubicBezTo>
                    <a:cubicBezTo>
                      <a:pt x="1431691" y="83882"/>
                      <a:pt x="1433252" y="84402"/>
                      <a:pt x="1434293" y="82321"/>
                    </a:cubicBezTo>
                    <a:cubicBezTo>
                      <a:pt x="1435333" y="80240"/>
                      <a:pt x="1438456" y="81280"/>
                      <a:pt x="1440537" y="81801"/>
                    </a:cubicBezTo>
                    <a:cubicBezTo>
                      <a:pt x="1442618" y="81801"/>
                      <a:pt x="1445220" y="83362"/>
                      <a:pt x="1447301" y="85963"/>
                    </a:cubicBezTo>
                    <a:cubicBezTo>
                      <a:pt x="1449383" y="88565"/>
                      <a:pt x="1449903" y="86484"/>
                      <a:pt x="1449903" y="84402"/>
                    </a:cubicBezTo>
                    <a:cubicBezTo>
                      <a:pt x="1449903" y="82321"/>
                      <a:pt x="1450944" y="82841"/>
                      <a:pt x="1453546" y="82841"/>
                    </a:cubicBezTo>
                    <a:cubicBezTo>
                      <a:pt x="1456147" y="82841"/>
                      <a:pt x="1461871" y="84923"/>
                      <a:pt x="1464993" y="84402"/>
                    </a:cubicBezTo>
                    <a:cubicBezTo>
                      <a:pt x="1468115" y="84402"/>
                      <a:pt x="1465513" y="83362"/>
                      <a:pt x="1464473" y="82321"/>
                    </a:cubicBezTo>
                    <a:cubicBezTo>
                      <a:pt x="1463432" y="81280"/>
                      <a:pt x="1462912" y="81280"/>
                      <a:pt x="1463432" y="80760"/>
                    </a:cubicBezTo>
                    <a:cubicBezTo>
                      <a:pt x="1463952" y="80240"/>
                      <a:pt x="1462391" y="79199"/>
                      <a:pt x="1461351" y="78679"/>
                    </a:cubicBezTo>
                    <a:cubicBezTo>
                      <a:pt x="1460310" y="78158"/>
                      <a:pt x="1460310" y="77638"/>
                      <a:pt x="1460310" y="76077"/>
                    </a:cubicBezTo>
                    <a:cubicBezTo>
                      <a:pt x="1460310" y="74516"/>
                      <a:pt x="1459790" y="73996"/>
                      <a:pt x="1457708" y="72435"/>
                    </a:cubicBezTo>
                    <a:cubicBezTo>
                      <a:pt x="1456668" y="71914"/>
                      <a:pt x="1458229" y="70873"/>
                      <a:pt x="1457708" y="70873"/>
                    </a:cubicBezTo>
                    <a:cubicBezTo>
                      <a:pt x="1456668" y="70873"/>
                      <a:pt x="1454586" y="71914"/>
                      <a:pt x="1454586" y="71914"/>
                    </a:cubicBezTo>
                    <a:cubicBezTo>
                      <a:pt x="1453025" y="72435"/>
                      <a:pt x="1450944" y="69833"/>
                      <a:pt x="1450944" y="69833"/>
                    </a:cubicBezTo>
                    <a:cubicBezTo>
                      <a:pt x="1449903" y="69833"/>
                      <a:pt x="1447301" y="69312"/>
                      <a:pt x="1447301" y="69312"/>
                    </a:cubicBezTo>
                    <a:cubicBezTo>
                      <a:pt x="1443139" y="68272"/>
                      <a:pt x="1444700" y="66190"/>
                      <a:pt x="1444700" y="66190"/>
                    </a:cubicBezTo>
                    <a:cubicBezTo>
                      <a:pt x="1446261" y="64109"/>
                      <a:pt x="1446781" y="63589"/>
                      <a:pt x="1444179" y="64109"/>
                    </a:cubicBezTo>
                    <a:cubicBezTo>
                      <a:pt x="1441577" y="64629"/>
                      <a:pt x="1419723" y="67751"/>
                      <a:pt x="1417121" y="69833"/>
                    </a:cubicBezTo>
                    <a:cubicBezTo>
                      <a:pt x="1414520" y="71914"/>
                      <a:pt x="1412438" y="73475"/>
                      <a:pt x="1409836" y="71914"/>
                    </a:cubicBezTo>
                    <a:cubicBezTo>
                      <a:pt x="1407755" y="70353"/>
                      <a:pt x="1405674" y="69833"/>
                      <a:pt x="1403072" y="69833"/>
                    </a:cubicBezTo>
                    <a:cubicBezTo>
                      <a:pt x="1400470" y="69833"/>
                      <a:pt x="1397868" y="69312"/>
                      <a:pt x="1396828" y="66711"/>
                    </a:cubicBezTo>
                    <a:cubicBezTo>
                      <a:pt x="1395787" y="64109"/>
                      <a:pt x="1390583" y="62028"/>
                      <a:pt x="1386941" y="60987"/>
                    </a:cubicBezTo>
                    <a:cubicBezTo>
                      <a:pt x="1383299" y="60466"/>
                      <a:pt x="1381217" y="60987"/>
                      <a:pt x="1379136" y="63589"/>
                    </a:cubicBezTo>
                    <a:cubicBezTo>
                      <a:pt x="1377054" y="66190"/>
                      <a:pt x="1377575" y="63589"/>
                      <a:pt x="1378095" y="62028"/>
                    </a:cubicBezTo>
                    <a:cubicBezTo>
                      <a:pt x="1379136" y="60466"/>
                      <a:pt x="1377575" y="59946"/>
                      <a:pt x="1379656" y="58385"/>
                    </a:cubicBezTo>
                    <a:cubicBezTo>
                      <a:pt x="1381217" y="57344"/>
                      <a:pt x="1386941" y="51100"/>
                      <a:pt x="1388502" y="50060"/>
                    </a:cubicBezTo>
                    <a:cubicBezTo>
                      <a:pt x="1390063" y="49019"/>
                      <a:pt x="1388502" y="49019"/>
                      <a:pt x="1390063" y="49019"/>
                    </a:cubicBezTo>
                    <a:cubicBezTo>
                      <a:pt x="1391624" y="49539"/>
                      <a:pt x="1393185" y="48499"/>
                      <a:pt x="1390063" y="47978"/>
                    </a:cubicBezTo>
                    <a:cubicBezTo>
                      <a:pt x="1386941" y="46937"/>
                      <a:pt x="1380177" y="48499"/>
                      <a:pt x="1378616" y="49539"/>
                    </a:cubicBezTo>
                    <a:cubicBezTo>
                      <a:pt x="1377054" y="50580"/>
                      <a:pt x="1373932" y="53702"/>
                      <a:pt x="1375493" y="54743"/>
                    </a:cubicBezTo>
                    <a:cubicBezTo>
                      <a:pt x="1377054" y="55783"/>
                      <a:pt x="1379136" y="56824"/>
                      <a:pt x="1377575" y="56824"/>
                    </a:cubicBezTo>
                    <a:cubicBezTo>
                      <a:pt x="1376014" y="56824"/>
                      <a:pt x="1373932" y="53182"/>
                      <a:pt x="1373412" y="53702"/>
                    </a:cubicBezTo>
                    <a:cubicBezTo>
                      <a:pt x="1372371" y="54222"/>
                      <a:pt x="1342191" y="68272"/>
                      <a:pt x="1342191" y="68272"/>
                    </a:cubicBezTo>
                    <a:cubicBezTo>
                      <a:pt x="1342191" y="68272"/>
                      <a:pt x="1339590" y="69833"/>
                      <a:pt x="1338028" y="68792"/>
                    </a:cubicBezTo>
                    <a:cubicBezTo>
                      <a:pt x="1336467" y="67751"/>
                      <a:pt x="1330744" y="65670"/>
                      <a:pt x="1331784" y="64109"/>
                    </a:cubicBezTo>
                    <a:cubicBezTo>
                      <a:pt x="1332825" y="62548"/>
                      <a:pt x="1334386" y="58385"/>
                      <a:pt x="1329703" y="60466"/>
                    </a:cubicBezTo>
                    <a:cubicBezTo>
                      <a:pt x="1324499" y="62548"/>
                      <a:pt x="1316694" y="67751"/>
                      <a:pt x="1309409" y="65670"/>
                    </a:cubicBezTo>
                    <a:cubicBezTo>
                      <a:pt x="1309409" y="65670"/>
                      <a:pt x="1306287" y="65670"/>
                      <a:pt x="1308889" y="63589"/>
                    </a:cubicBezTo>
                    <a:cubicBezTo>
                      <a:pt x="1311491" y="61507"/>
                      <a:pt x="1326581" y="49019"/>
                      <a:pt x="1328662" y="46937"/>
                    </a:cubicBezTo>
                    <a:cubicBezTo>
                      <a:pt x="1331264" y="45376"/>
                      <a:pt x="1337508" y="41734"/>
                      <a:pt x="1341151" y="40693"/>
                    </a:cubicBezTo>
                    <a:cubicBezTo>
                      <a:pt x="1344793" y="39653"/>
                      <a:pt x="1355200" y="36010"/>
                      <a:pt x="1357281" y="34449"/>
                    </a:cubicBezTo>
                    <a:cubicBezTo>
                      <a:pt x="1357281" y="34449"/>
                      <a:pt x="1349996" y="34449"/>
                      <a:pt x="1345313" y="33929"/>
                    </a:cubicBezTo>
                    <a:cubicBezTo>
                      <a:pt x="1340630" y="33409"/>
                      <a:pt x="1334906" y="32368"/>
                      <a:pt x="1334906" y="32368"/>
                    </a:cubicBezTo>
                    <a:cubicBezTo>
                      <a:pt x="1333345" y="31847"/>
                      <a:pt x="1333866" y="33929"/>
                      <a:pt x="1332305" y="30807"/>
                    </a:cubicBezTo>
                    <a:cubicBezTo>
                      <a:pt x="1330744" y="27685"/>
                      <a:pt x="1325540" y="31847"/>
                      <a:pt x="1325540" y="31847"/>
                    </a:cubicBezTo>
                    <a:cubicBezTo>
                      <a:pt x="1319296" y="36530"/>
                      <a:pt x="1314613" y="31327"/>
                      <a:pt x="1312011" y="29246"/>
                    </a:cubicBezTo>
                    <a:cubicBezTo>
                      <a:pt x="1309409" y="27164"/>
                      <a:pt x="1306808" y="26124"/>
                      <a:pt x="1305767" y="26124"/>
                    </a:cubicBezTo>
                    <a:cubicBezTo>
                      <a:pt x="1305247" y="26124"/>
                      <a:pt x="1303685" y="26644"/>
                      <a:pt x="1303685" y="27164"/>
                    </a:cubicBezTo>
                    <a:cubicBezTo>
                      <a:pt x="1303685" y="27685"/>
                      <a:pt x="1303685" y="28725"/>
                      <a:pt x="1302645" y="28725"/>
                    </a:cubicBezTo>
                    <a:cubicBezTo>
                      <a:pt x="1302124" y="28725"/>
                      <a:pt x="1301604" y="28205"/>
                      <a:pt x="1301084" y="26644"/>
                    </a:cubicBezTo>
                    <a:cubicBezTo>
                      <a:pt x="1300563" y="25083"/>
                      <a:pt x="1299523" y="23522"/>
                      <a:pt x="1298482" y="23002"/>
                    </a:cubicBezTo>
                    <a:cubicBezTo>
                      <a:pt x="1297441" y="22481"/>
                      <a:pt x="1296401" y="21440"/>
                      <a:pt x="1295880" y="20920"/>
                    </a:cubicBezTo>
                    <a:cubicBezTo>
                      <a:pt x="1295360" y="20400"/>
                      <a:pt x="1287034" y="19359"/>
                      <a:pt x="1284953" y="18839"/>
                    </a:cubicBezTo>
                    <a:cubicBezTo>
                      <a:pt x="1282872" y="18318"/>
                      <a:pt x="1281311" y="20920"/>
                      <a:pt x="1277668" y="21440"/>
                    </a:cubicBezTo>
                    <a:cubicBezTo>
                      <a:pt x="1274026" y="22481"/>
                      <a:pt x="1267782" y="18839"/>
                      <a:pt x="1266221" y="17798"/>
                    </a:cubicBezTo>
                    <a:cubicBezTo>
                      <a:pt x="1264659" y="16757"/>
                      <a:pt x="1264139" y="16757"/>
                      <a:pt x="1262578" y="17278"/>
                    </a:cubicBezTo>
                    <a:cubicBezTo>
                      <a:pt x="1261537" y="17798"/>
                      <a:pt x="1260497" y="17278"/>
                      <a:pt x="1259456" y="15717"/>
                    </a:cubicBezTo>
                    <a:cubicBezTo>
                      <a:pt x="1258415" y="14156"/>
                      <a:pt x="1255293" y="7911"/>
                      <a:pt x="1255293" y="4789"/>
                    </a:cubicBezTo>
                    <a:cubicBezTo>
                      <a:pt x="1255293" y="1147"/>
                      <a:pt x="1251131" y="627"/>
                      <a:pt x="1249569" y="106"/>
                    </a:cubicBezTo>
                    <a:cubicBezTo>
                      <a:pt x="1248008" y="-414"/>
                      <a:pt x="1248529" y="1147"/>
                      <a:pt x="1248529" y="1147"/>
                    </a:cubicBezTo>
                    <a:cubicBezTo>
                      <a:pt x="1248529" y="1147"/>
                      <a:pt x="1248529" y="6871"/>
                      <a:pt x="1248529" y="8432"/>
                    </a:cubicBezTo>
                    <a:cubicBezTo>
                      <a:pt x="1248529" y="9993"/>
                      <a:pt x="1247488" y="9472"/>
                      <a:pt x="1247488" y="9472"/>
                    </a:cubicBezTo>
                    <a:lnTo>
                      <a:pt x="717254" y="9472"/>
                    </a:lnTo>
                    <a:lnTo>
                      <a:pt x="708408" y="9472"/>
                    </a:lnTo>
                    <a:cubicBezTo>
                      <a:pt x="708408" y="9993"/>
                      <a:pt x="710490" y="9993"/>
                      <a:pt x="711010" y="9472"/>
                    </a:cubicBezTo>
                    <a:cubicBezTo>
                      <a:pt x="711530" y="9472"/>
                      <a:pt x="716213" y="8952"/>
                      <a:pt x="715693" y="9993"/>
                    </a:cubicBezTo>
                    <a:cubicBezTo>
                      <a:pt x="715173" y="11033"/>
                      <a:pt x="716213" y="13635"/>
                      <a:pt x="717254" y="14156"/>
                    </a:cubicBezTo>
                    <a:cubicBezTo>
                      <a:pt x="717774" y="14676"/>
                      <a:pt x="718295" y="15196"/>
                      <a:pt x="719336" y="15196"/>
                    </a:cubicBezTo>
                    <a:cubicBezTo>
                      <a:pt x="720376" y="15196"/>
                      <a:pt x="720376" y="15196"/>
                      <a:pt x="720897" y="16237"/>
                    </a:cubicBezTo>
                    <a:cubicBezTo>
                      <a:pt x="720897" y="17278"/>
                      <a:pt x="722458" y="18318"/>
                      <a:pt x="721937" y="19359"/>
                    </a:cubicBezTo>
                    <a:cubicBezTo>
                      <a:pt x="721417" y="20400"/>
                      <a:pt x="720897" y="20400"/>
                      <a:pt x="720897" y="21440"/>
                    </a:cubicBezTo>
                    <a:cubicBezTo>
                      <a:pt x="720897" y="21961"/>
                      <a:pt x="721417" y="23002"/>
                      <a:pt x="719856" y="23002"/>
                    </a:cubicBezTo>
                    <a:cubicBezTo>
                      <a:pt x="718815" y="23522"/>
                      <a:pt x="719856" y="23522"/>
                      <a:pt x="720897" y="24563"/>
                    </a:cubicBezTo>
                    <a:cubicBezTo>
                      <a:pt x="720897" y="24563"/>
                      <a:pt x="723498" y="26124"/>
                      <a:pt x="723498" y="29246"/>
                    </a:cubicBezTo>
                    <a:cubicBezTo>
                      <a:pt x="722978" y="31847"/>
                      <a:pt x="724019" y="32368"/>
                      <a:pt x="725059" y="32888"/>
                    </a:cubicBezTo>
                    <a:cubicBezTo>
                      <a:pt x="726100" y="33409"/>
                      <a:pt x="726100" y="33929"/>
                      <a:pt x="725059" y="34449"/>
                    </a:cubicBezTo>
                    <a:cubicBezTo>
                      <a:pt x="723498" y="34969"/>
                      <a:pt x="724539" y="35490"/>
                      <a:pt x="724539" y="36010"/>
                    </a:cubicBezTo>
                    <a:cubicBezTo>
                      <a:pt x="724539" y="36530"/>
                      <a:pt x="724019" y="37051"/>
                      <a:pt x="723498" y="37571"/>
                    </a:cubicBezTo>
                    <a:cubicBezTo>
                      <a:pt x="722978" y="38092"/>
                      <a:pt x="722978" y="38612"/>
                      <a:pt x="723498" y="39132"/>
                    </a:cubicBezTo>
                    <a:cubicBezTo>
                      <a:pt x="724019" y="39653"/>
                      <a:pt x="724019" y="39653"/>
                      <a:pt x="723498" y="40173"/>
                    </a:cubicBezTo>
                    <a:cubicBezTo>
                      <a:pt x="722978" y="40693"/>
                      <a:pt x="722978" y="41214"/>
                      <a:pt x="723498" y="42254"/>
                    </a:cubicBezTo>
                    <a:cubicBezTo>
                      <a:pt x="724019" y="43295"/>
                      <a:pt x="724539" y="43815"/>
                      <a:pt x="724019" y="44336"/>
                    </a:cubicBezTo>
                    <a:cubicBezTo>
                      <a:pt x="723498" y="44336"/>
                      <a:pt x="722978" y="45376"/>
                      <a:pt x="723498" y="46417"/>
                    </a:cubicBezTo>
                    <a:cubicBezTo>
                      <a:pt x="724019" y="47458"/>
                      <a:pt x="724019" y="49019"/>
                      <a:pt x="723498" y="49539"/>
                    </a:cubicBezTo>
                    <a:cubicBezTo>
                      <a:pt x="722978" y="50060"/>
                      <a:pt x="718295" y="54743"/>
                      <a:pt x="716734" y="55263"/>
                    </a:cubicBezTo>
                    <a:cubicBezTo>
                      <a:pt x="715173" y="55783"/>
                      <a:pt x="714132" y="55783"/>
                      <a:pt x="713612" y="56304"/>
                    </a:cubicBezTo>
                    <a:cubicBezTo>
                      <a:pt x="713612" y="56824"/>
                      <a:pt x="712051" y="56304"/>
                      <a:pt x="712051" y="55263"/>
                    </a:cubicBezTo>
                    <a:cubicBezTo>
                      <a:pt x="712051" y="54222"/>
                      <a:pt x="712571" y="53702"/>
                      <a:pt x="711530" y="54743"/>
                    </a:cubicBezTo>
                    <a:cubicBezTo>
                      <a:pt x="710490" y="55263"/>
                      <a:pt x="710490" y="54743"/>
                      <a:pt x="711530" y="53702"/>
                    </a:cubicBezTo>
                    <a:cubicBezTo>
                      <a:pt x="712571" y="52661"/>
                      <a:pt x="712051" y="52141"/>
                      <a:pt x="713091" y="51100"/>
                    </a:cubicBezTo>
                    <a:cubicBezTo>
                      <a:pt x="714132" y="50060"/>
                      <a:pt x="715173" y="49539"/>
                      <a:pt x="715173" y="51100"/>
                    </a:cubicBezTo>
                    <a:cubicBezTo>
                      <a:pt x="715173" y="52661"/>
                      <a:pt x="715173" y="53702"/>
                      <a:pt x="716213" y="52141"/>
                    </a:cubicBezTo>
                    <a:cubicBezTo>
                      <a:pt x="717254" y="50060"/>
                      <a:pt x="718815" y="47458"/>
                      <a:pt x="718295" y="49539"/>
                    </a:cubicBezTo>
                    <a:cubicBezTo>
                      <a:pt x="717774" y="51100"/>
                      <a:pt x="717774" y="52141"/>
                      <a:pt x="719336" y="50580"/>
                    </a:cubicBezTo>
                    <a:cubicBezTo>
                      <a:pt x="720897" y="49539"/>
                      <a:pt x="720897" y="45376"/>
                      <a:pt x="718815" y="42254"/>
                    </a:cubicBezTo>
                    <a:cubicBezTo>
                      <a:pt x="716734" y="39132"/>
                      <a:pt x="718815" y="41214"/>
                      <a:pt x="720376" y="40693"/>
                    </a:cubicBezTo>
                    <a:cubicBezTo>
                      <a:pt x="721937" y="40173"/>
                      <a:pt x="721937" y="39132"/>
                      <a:pt x="721417" y="38092"/>
                    </a:cubicBezTo>
                    <a:cubicBezTo>
                      <a:pt x="720897" y="37051"/>
                      <a:pt x="721417" y="36530"/>
                      <a:pt x="719856" y="38092"/>
                    </a:cubicBezTo>
                    <a:cubicBezTo>
                      <a:pt x="718295" y="39653"/>
                      <a:pt x="716734" y="41734"/>
                      <a:pt x="715693" y="42254"/>
                    </a:cubicBezTo>
                    <a:cubicBezTo>
                      <a:pt x="714132" y="42775"/>
                      <a:pt x="712571" y="44856"/>
                      <a:pt x="712051" y="45376"/>
                    </a:cubicBezTo>
                    <a:cubicBezTo>
                      <a:pt x="711530" y="46417"/>
                      <a:pt x="709449" y="48499"/>
                      <a:pt x="711530" y="48499"/>
                    </a:cubicBezTo>
                    <a:cubicBezTo>
                      <a:pt x="713612" y="48499"/>
                      <a:pt x="714652" y="48499"/>
                      <a:pt x="712571" y="49539"/>
                    </a:cubicBezTo>
                    <a:cubicBezTo>
                      <a:pt x="710490" y="50060"/>
                      <a:pt x="708408" y="50580"/>
                      <a:pt x="709969" y="47978"/>
                    </a:cubicBezTo>
                    <a:cubicBezTo>
                      <a:pt x="711530" y="45376"/>
                      <a:pt x="713091" y="43815"/>
                      <a:pt x="713612" y="42775"/>
                    </a:cubicBezTo>
                    <a:cubicBezTo>
                      <a:pt x="714132" y="41734"/>
                      <a:pt x="713612" y="40173"/>
                      <a:pt x="714652" y="39132"/>
                    </a:cubicBezTo>
                    <a:cubicBezTo>
                      <a:pt x="715693" y="38092"/>
                      <a:pt x="715693" y="38092"/>
                      <a:pt x="715173" y="40173"/>
                    </a:cubicBezTo>
                    <a:cubicBezTo>
                      <a:pt x="715173" y="42254"/>
                      <a:pt x="715173" y="41734"/>
                      <a:pt x="716734" y="39653"/>
                    </a:cubicBezTo>
                    <a:cubicBezTo>
                      <a:pt x="718295" y="37571"/>
                      <a:pt x="719336" y="37571"/>
                      <a:pt x="718295" y="36530"/>
                    </a:cubicBezTo>
                    <a:cubicBezTo>
                      <a:pt x="717254" y="35490"/>
                      <a:pt x="716213" y="33409"/>
                      <a:pt x="716213" y="32368"/>
                    </a:cubicBezTo>
                    <a:cubicBezTo>
                      <a:pt x="716213" y="31327"/>
                      <a:pt x="716213" y="31327"/>
                      <a:pt x="715693" y="32888"/>
                    </a:cubicBezTo>
                    <a:cubicBezTo>
                      <a:pt x="715173" y="34449"/>
                      <a:pt x="715173" y="35490"/>
                      <a:pt x="713091" y="33929"/>
                    </a:cubicBezTo>
                    <a:cubicBezTo>
                      <a:pt x="711530" y="31847"/>
                      <a:pt x="709449" y="30286"/>
                      <a:pt x="707888" y="30286"/>
                    </a:cubicBezTo>
                    <a:cubicBezTo>
                      <a:pt x="705806" y="30286"/>
                      <a:pt x="693839" y="31327"/>
                      <a:pt x="688635" y="28725"/>
                    </a:cubicBezTo>
                    <a:cubicBezTo>
                      <a:pt x="683432" y="26124"/>
                      <a:pt x="678228" y="23522"/>
                      <a:pt x="678228" y="25603"/>
                    </a:cubicBezTo>
                    <a:cubicBezTo>
                      <a:pt x="678228" y="27685"/>
                      <a:pt x="678748" y="35490"/>
                      <a:pt x="681350" y="38612"/>
                    </a:cubicBezTo>
                    <a:cubicBezTo>
                      <a:pt x="683432" y="41734"/>
                      <a:pt x="686554" y="46417"/>
                      <a:pt x="686554" y="47978"/>
                    </a:cubicBezTo>
                    <a:cubicBezTo>
                      <a:pt x="686554" y="49539"/>
                      <a:pt x="689155" y="54743"/>
                      <a:pt x="689676" y="56304"/>
                    </a:cubicBezTo>
                    <a:cubicBezTo>
                      <a:pt x="690196" y="57865"/>
                      <a:pt x="689676" y="58385"/>
                      <a:pt x="689155" y="59426"/>
                    </a:cubicBezTo>
                    <a:cubicBezTo>
                      <a:pt x="689155" y="60466"/>
                      <a:pt x="689155" y="59426"/>
                      <a:pt x="690196" y="58385"/>
                    </a:cubicBezTo>
                    <a:cubicBezTo>
                      <a:pt x="691237" y="57344"/>
                      <a:pt x="690196" y="57344"/>
                      <a:pt x="692278" y="57865"/>
                    </a:cubicBezTo>
                    <a:cubicBezTo>
                      <a:pt x="694359" y="58385"/>
                      <a:pt x="697481" y="58385"/>
                      <a:pt x="694879" y="59946"/>
                    </a:cubicBezTo>
                    <a:cubicBezTo>
                      <a:pt x="692278" y="60987"/>
                      <a:pt x="691757" y="61507"/>
                      <a:pt x="691757" y="62028"/>
                    </a:cubicBezTo>
                    <a:cubicBezTo>
                      <a:pt x="691757" y="62548"/>
                      <a:pt x="691237" y="62548"/>
                      <a:pt x="690716" y="62028"/>
                    </a:cubicBezTo>
                    <a:cubicBezTo>
                      <a:pt x="690196" y="61507"/>
                      <a:pt x="690196" y="62028"/>
                      <a:pt x="690716" y="63068"/>
                    </a:cubicBezTo>
                    <a:cubicBezTo>
                      <a:pt x="691237" y="64109"/>
                      <a:pt x="692278" y="65150"/>
                      <a:pt x="693318" y="64629"/>
                    </a:cubicBezTo>
                    <a:cubicBezTo>
                      <a:pt x="694359" y="64629"/>
                      <a:pt x="696961" y="65150"/>
                      <a:pt x="694879" y="66190"/>
                    </a:cubicBezTo>
                    <a:cubicBezTo>
                      <a:pt x="692798" y="66711"/>
                      <a:pt x="694359" y="67231"/>
                      <a:pt x="694359" y="67751"/>
                    </a:cubicBezTo>
                    <a:cubicBezTo>
                      <a:pt x="694359" y="68272"/>
                      <a:pt x="695400" y="69833"/>
                      <a:pt x="694879" y="71394"/>
                    </a:cubicBezTo>
                    <a:cubicBezTo>
                      <a:pt x="694359" y="72955"/>
                      <a:pt x="692798" y="76077"/>
                      <a:pt x="692798" y="72435"/>
                    </a:cubicBezTo>
                    <a:cubicBezTo>
                      <a:pt x="692798" y="68792"/>
                      <a:pt x="691757" y="66711"/>
                      <a:pt x="691237" y="70353"/>
                    </a:cubicBezTo>
                    <a:cubicBezTo>
                      <a:pt x="690716" y="73996"/>
                      <a:pt x="691237" y="73996"/>
                      <a:pt x="691237" y="75036"/>
                    </a:cubicBezTo>
                    <a:cubicBezTo>
                      <a:pt x="691237" y="76077"/>
                      <a:pt x="691237" y="76597"/>
                      <a:pt x="692278" y="76077"/>
                    </a:cubicBezTo>
                    <a:cubicBezTo>
                      <a:pt x="693318" y="76077"/>
                      <a:pt x="705806" y="78158"/>
                      <a:pt x="705806" y="78158"/>
                    </a:cubicBezTo>
                    <a:cubicBezTo>
                      <a:pt x="705806" y="78158"/>
                      <a:pt x="709969" y="78158"/>
                      <a:pt x="705806" y="79199"/>
                    </a:cubicBezTo>
                    <a:cubicBezTo>
                      <a:pt x="701123" y="80240"/>
                      <a:pt x="697481" y="80240"/>
                      <a:pt x="695400" y="78679"/>
                    </a:cubicBezTo>
                    <a:cubicBezTo>
                      <a:pt x="693318" y="77118"/>
                      <a:pt x="692278" y="76597"/>
                      <a:pt x="693318" y="79199"/>
                    </a:cubicBezTo>
                    <a:cubicBezTo>
                      <a:pt x="694359" y="82321"/>
                      <a:pt x="693318" y="84923"/>
                      <a:pt x="693318" y="86484"/>
                    </a:cubicBezTo>
                    <a:cubicBezTo>
                      <a:pt x="693318" y="87525"/>
                      <a:pt x="693839" y="89086"/>
                      <a:pt x="694359" y="90647"/>
                    </a:cubicBezTo>
                    <a:cubicBezTo>
                      <a:pt x="694879" y="92208"/>
                      <a:pt x="693839" y="92728"/>
                      <a:pt x="693839" y="94809"/>
                    </a:cubicBezTo>
                    <a:cubicBezTo>
                      <a:pt x="693839" y="96891"/>
                      <a:pt x="693839" y="97411"/>
                      <a:pt x="693839" y="99493"/>
                    </a:cubicBezTo>
                    <a:cubicBezTo>
                      <a:pt x="693839" y="102094"/>
                      <a:pt x="693318" y="104696"/>
                      <a:pt x="692798" y="106257"/>
                    </a:cubicBezTo>
                    <a:cubicBezTo>
                      <a:pt x="692278" y="107818"/>
                      <a:pt x="691237" y="113022"/>
                      <a:pt x="691237" y="115103"/>
                    </a:cubicBezTo>
                    <a:cubicBezTo>
                      <a:pt x="691237" y="117184"/>
                      <a:pt x="690196" y="132274"/>
                      <a:pt x="689676" y="134876"/>
                    </a:cubicBezTo>
                    <a:cubicBezTo>
                      <a:pt x="689155" y="136958"/>
                      <a:pt x="688635" y="141120"/>
                      <a:pt x="687594" y="142681"/>
                    </a:cubicBezTo>
                    <a:cubicBezTo>
                      <a:pt x="686554" y="144242"/>
                      <a:pt x="686033" y="146324"/>
                      <a:pt x="687594" y="144242"/>
                    </a:cubicBezTo>
                    <a:cubicBezTo>
                      <a:pt x="689155" y="142161"/>
                      <a:pt x="690196" y="144242"/>
                      <a:pt x="688635" y="145283"/>
                    </a:cubicBezTo>
                    <a:cubicBezTo>
                      <a:pt x="687594" y="146324"/>
                      <a:pt x="684472" y="151007"/>
                      <a:pt x="683952" y="151527"/>
                    </a:cubicBezTo>
                    <a:cubicBezTo>
                      <a:pt x="683432" y="152048"/>
                      <a:pt x="680830" y="157251"/>
                      <a:pt x="682391" y="159332"/>
                    </a:cubicBezTo>
                    <a:cubicBezTo>
                      <a:pt x="683952" y="161414"/>
                      <a:pt x="684993" y="162975"/>
                      <a:pt x="684472" y="164536"/>
                    </a:cubicBezTo>
                    <a:cubicBezTo>
                      <a:pt x="683952" y="166617"/>
                      <a:pt x="683952" y="173902"/>
                      <a:pt x="687074" y="176504"/>
                    </a:cubicBezTo>
                    <a:cubicBezTo>
                      <a:pt x="689676" y="178585"/>
                      <a:pt x="689155" y="178585"/>
                      <a:pt x="689155" y="180667"/>
                    </a:cubicBezTo>
                    <a:cubicBezTo>
                      <a:pt x="689155" y="182748"/>
                      <a:pt x="689676" y="197838"/>
                      <a:pt x="689155" y="200440"/>
                    </a:cubicBezTo>
                    <a:cubicBezTo>
                      <a:pt x="689155" y="203042"/>
                      <a:pt x="688115" y="206164"/>
                      <a:pt x="689155" y="205123"/>
                    </a:cubicBezTo>
                    <a:cubicBezTo>
                      <a:pt x="690196" y="204082"/>
                      <a:pt x="691237" y="204082"/>
                      <a:pt x="689676" y="206164"/>
                    </a:cubicBezTo>
                    <a:cubicBezTo>
                      <a:pt x="688115" y="208245"/>
                      <a:pt x="688115" y="207204"/>
                      <a:pt x="687074" y="208765"/>
                    </a:cubicBezTo>
                    <a:cubicBezTo>
                      <a:pt x="686033" y="210327"/>
                      <a:pt x="684993" y="212408"/>
                      <a:pt x="686033" y="214489"/>
                    </a:cubicBezTo>
                    <a:cubicBezTo>
                      <a:pt x="687074" y="216571"/>
                      <a:pt x="691757" y="223335"/>
                      <a:pt x="692798" y="224376"/>
                    </a:cubicBezTo>
                    <a:cubicBezTo>
                      <a:pt x="693839" y="225937"/>
                      <a:pt x="698522" y="232181"/>
                      <a:pt x="697481" y="234783"/>
                    </a:cubicBezTo>
                    <a:cubicBezTo>
                      <a:pt x="696961" y="236864"/>
                      <a:pt x="695920" y="238425"/>
                      <a:pt x="696961" y="240507"/>
                    </a:cubicBezTo>
                    <a:cubicBezTo>
                      <a:pt x="698001" y="242588"/>
                      <a:pt x="698522" y="243108"/>
                      <a:pt x="698522" y="245190"/>
                    </a:cubicBezTo>
                    <a:cubicBezTo>
                      <a:pt x="698001" y="247271"/>
                      <a:pt x="699042" y="249873"/>
                      <a:pt x="700603" y="251434"/>
                    </a:cubicBezTo>
                    <a:cubicBezTo>
                      <a:pt x="702164" y="252995"/>
                      <a:pt x="712051" y="265483"/>
                      <a:pt x="712051" y="265483"/>
                    </a:cubicBezTo>
                    <a:cubicBezTo>
                      <a:pt x="712051" y="265483"/>
                      <a:pt x="712051" y="266524"/>
                      <a:pt x="713091" y="267044"/>
                    </a:cubicBezTo>
                    <a:cubicBezTo>
                      <a:pt x="714652" y="267565"/>
                      <a:pt x="714652" y="268085"/>
                      <a:pt x="715693" y="269126"/>
                    </a:cubicBezTo>
                    <a:cubicBezTo>
                      <a:pt x="716734" y="269646"/>
                      <a:pt x="717774" y="271207"/>
                      <a:pt x="718815" y="271207"/>
                    </a:cubicBezTo>
                    <a:cubicBezTo>
                      <a:pt x="719856" y="271207"/>
                      <a:pt x="722458" y="273809"/>
                      <a:pt x="721937" y="272248"/>
                    </a:cubicBezTo>
                    <a:cubicBezTo>
                      <a:pt x="721417" y="270687"/>
                      <a:pt x="722978" y="273288"/>
                      <a:pt x="721937" y="270167"/>
                    </a:cubicBezTo>
                    <a:cubicBezTo>
                      <a:pt x="720897" y="267044"/>
                      <a:pt x="722458" y="268605"/>
                      <a:pt x="721937" y="268085"/>
                    </a:cubicBezTo>
                    <a:cubicBezTo>
                      <a:pt x="721417" y="267565"/>
                      <a:pt x="722458" y="266524"/>
                      <a:pt x="722978" y="266004"/>
                    </a:cubicBezTo>
                    <a:cubicBezTo>
                      <a:pt x="723498" y="265483"/>
                      <a:pt x="724019" y="266004"/>
                      <a:pt x="725059" y="266524"/>
                    </a:cubicBezTo>
                    <a:cubicBezTo>
                      <a:pt x="726100" y="267044"/>
                      <a:pt x="728702" y="268085"/>
                      <a:pt x="729742" y="266524"/>
                    </a:cubicBezTo>
                    <a:cubicBezTo>
                      <a:pt x="730783" y="264963"/>
                      <a:pt x="731304" y="264963"/>
                      <a:pt x="732344" y="266004"/>
                    </a:cubicBezTo>
                    <a:cubicBezTo>
                      <a:pt x="733385" y="267044"/>
                      <a:pt x="734946" y="267044"/>
                      <a:pt x="735466" y="267044"/>
                    </a:cubicBezTo>
                    <a:cubicBezTo>
                      <a:pt x="735987" y="266524"/>
                      <a:pt x="739109" y="267565"/>
                      <a:pt x="736507" y="268085"/>
                    </a:cubicBezTo>
                    <a:cubicBezTo>
                      <a:pt x="733905" y="268605"/>
                      <a:pt x="732865" y="267044"/>
                      <a:pt x="730783" y="267565"/>
                    </a:cubicBezTo>
                    <a:cubicBezTo>
                      <a:pt x="728702" y="268085"/>
                      <a:pt x="727141" y="268085"/>
                      <a:pt x="726620" y="267565"/>
                    </a:cubicBezTo>
                    <a:cubicBezTo>
                      <a:pt x="726100" y="267565"/>
                      <a:pt x="724019" y="267565"/>
                      <a:pt x="724539" y="270167"/>
                    </a:cubicBezTo>
                    <a:cubicBezTo>
                      <a:pt x="725059" y="272248"/>
                      <a:pt x="724539" y="273288"/>
                      <a:pt x="727661" y="276931"/>
                    </a:cubicBezTo>
                    <a:cubicBezTo>
                      <a:pt x="730783" y="280573"/>
                      <a:pt x="731304" y="281614"/>
                      <a:pt x="729222" y="280573"/>
                    </a:cubicBezTo>
                    <a:cubicBezTo>
                      <a:pt x="727141" y="279012"/>
                      <a:pt x="724019" y="279533"/>
                      <a:pt x="724539" y="276931"/>
                    </a:cubicBezTo>
                    <a:cubicBezTo>
                      <a:pt x="725059" y="274329"/>
                      <a:pt x="724539" y="273809"/>
                      <a:pt x="724019" y="273809"/>
                    </a:cubicBezTo>
                    <a:cubicBezTo>
                      <a:pt x="722978" y="273809"/>
                      <a:pt x="722458" y="274329"/>
                      <a:pt x="722458" y="276411"/>
                    </a:cubicBezTo>
                    <a:cubicBezTo>
                      <a:pt x="722458" y="278492"/>
                      <a:pt x="721417" y="280573"/>
                      <a:pt x="722978" y="282134"/>
                    </a:cubicBezTo>
                    <a:cubicBezTo>
                      <a:pt x="724539" y="283695"/>
                      <a:pt x="724539" y="285257"/>
                      <a:pt x="724539" y="286297"/>
                    </a:cubicBezTo>
                    <a:cubicBezTo>
                      <a:pt x="724539" y="287338"/>
                      <a:pt x="725059" y="288379"/>
                      <a:pt x="726620" y="288899"/>
                    </a:cubicBezTo>
                    <a:cubicBezTo>
                      <a:pt x="728181" y="289940"/>
                      <a:pt x="731824" y="292541"/>
                      <a:pt x="732865" y="293062"/>
                    </a:cubicBezTo>
                    <a:cubicBezTo>
                      <a:pt x="733905" y="293582"/>
                      <a:pt x="734426" y="292021"/>
                      <a:pt x="734946" y="295143"/>
                    </a:cubicBezTo>
                    <a:cubicBezTo>
                      <a:pt x="735466" y="298265"/>
                      <a:pt x="735466" y="300867"/>
                      <a:pt x="733905" y="300347"/>
                    </a:cubicBezTo>
                    <a:cubicBezTo>
                      <a:pt x="732344" y="299306"/>
                      <a:pt x="732344" y="300867"/>
                      <a:pt x="732865" y="302428"/>
                    </a:cubicBezTo>
                    <a:cubicBezTo>
                      <a:pt x="733385" y="303469"/>
                      <a:pt x="732865" y="305550"/>
                      <a:pt x="733905" y="308152"/>
                    </a:cubicBezTo>
                    <a:cubicBezTo>
                      <a:pt x="734946" y="310754"/>
                      <a:pt x="748475" y="324283"/>
                      <a:pt x="750556" y="326884"/>
                    </a:cubicBezTo>
                    <a:cubicBezTo>
                      <a:pt x="752638" y="329486"/>
                      <a:pt x="752117" y="329486"/>
                      <a:pt x="752638" y="330527"/>
                    </a:cubicBezTo>
                    <a:cubicBezTo>
                      <a:pt x="753158" y="331567"/>
                      <a:pt x="753678" y="332608"/>
                      <a:pt x="754199" y="333128"/>
                    </a:cubicBezTo>
                    <a:cubicBezTo>
                      <a:pt x="754719" y="333649"/>
                      <a:pt x="757841" y="335210"/>
                      <a:pt x="757321" y="336771"/>
                    </a:cubicBezTo>
                    <a:cubicBezTo>
                      <a:pt x="756801" y="338332"/>
                      <a:pt x="757321" y="338852"/>
                      <a:pt x="757321" y="340413"/>
                    </a:cubicBezTo>
                    <a:cubicBezTo>
                      <a:pt x="757321" y="341454"/>
                      <a:pt x="757841" y="343015"/>
                      <a:pt x="757321" y="344056"/>
                    </a:cubicBezTo>
                    <a:cubicBezTo>
                      <a:pt x="757321" y="345096"/>
                      <a:pt x="756280" y="345617"/>
                      <a:pt x="758882" y="346657"/>
                    </a:cubicBezTo>
                    <a:cubicBezTo>
                      <a:pt x="761484" y="347698"/>
                      <a:pt x="772411" y="349780"/>
                      <a:pt x="775013" y="349780"/>
                    </a:cubicBezTo>
                    <a:cubicBezTo>
                      <a:pt x="777614" y="349780"/>
                      <a:pt x="778655" y="349259"/>
                      <a:pt x="781257" y="350820"/>
                    </a:cubicBezTo>
                    <a:cubicBezTo>
                      <a:pt x="783859" y="352381"/>
                      <a:pt x="791664" y="358626"/>
                      <a:pt x="793225" y="357585"/>
                    </a:cubicBezTo>
                    <a:cubicBezTo>
                      <a:pt x="794786" y="357064"/>
                      <a:pt x="796867" y="356024"/>
                      <a:pt x="797908" y="359146"/>
                    </a:cubicBezTo>
                    <a:cubicBezTo>
                      <a:pt x="798949" y="361747"/>
                      <a:pt x="798949" y="363829"/>
                      <a:pt x="802071" y="363309"/>
                    </a:cubicBezTo>
                    <a:cubicBezTo>
                      <a:pt x="804672" y="362788"/>
                      <a:pt x="805193" y="363829"/>
                      <a:pt x="807274" y="365390"/>
                    </a:cubicBezTo>
                    <a:cubicBezTo>
                      <a:pt x="809356" y="366951"/>
                      <a:pt x="812478" y="368512"/>
                      <a:pt x="813518" y="369553"/>
                    </a:cubicBezTo>
                    <a:cubicBezTo>
                      <a:pt x="814559" y="370593"/>
                      <a:pt x="818722" y="374236"/>
                      <a:pt x="820803" y="379960"/>
                    </a:cubicBezTo>
                    <a:cubicBezTo>
                      <a:pt x="821844" y="382561"/>
                      <a:pt x="823405" y="386204"/>
                      <a:pt x="824966" y="389846"/>
                    </a:cubicBezTo>
                    <a:lnTo>
                      <a:pt x="871277" y="386204"/>
                    </a:lnTo>
                    <a:lnTo>
                      <a:pt x="869196" y="390887"/>
                    </a:lnTo>
                    <a:lnTo>
                      <a:pt x="935280" y="413782"/>
                    </a:lnTo>
                    <a:cubicBezTo>
                      <a:pt x="935280" y="413782"/>
                      <a:pt x="937361" y="414823"/>
                      <a:pt x="938402" y="414823"/>
                    </a:cubicBezTo>
                    <a:cubicBezTo>
                      <a:pt x="939442" y="414823"/>
                      <a:pt x="946207" y="416384"/>
                      <a:pt x="948288" y="416384"/>
                    </a:cubicBezTo>
                    <a:cubicBezTo>
                      <a:pt x="950370" y="416384"/>
                      <a:pt x="995640" y="416384"/>
                      <a:pt x="995640" y="416384"/>
                    </a:cubicBezTo>
                    <a:cubicBezTo>
                      <a:pt x="995640" y="416384"/>
                      <a:pt x="997201" y="411701"/>
                      <a:pt x="997201" y="409099"/>
                    </a:cubicBezTo>
                    <a:cubicBezTo>
                      <a:pt x="997201" y="406497"/>
                      <a:pt x="997721" y="407018"/>
                      <a:pt x="998762" y="407018"/>
                    </a:cubicBezTo>
                    <a:cubicBezTo>
                      <a:pt x="999803" y="407018"/>
                      <a:pt x="1028942" y="407018"/>
                      <a:pt x="1028942" y="407018"/>
                    </a:cubicBezTo>
                    <a:cubicBezTo>
                      <a:pt x="1028942" y="407018"/>
                      <a:pt x="1029983" y="407018"/>
                      <a:pt x="1031024" y="408059"/>
                    </a:cubicBezTo>
                    <a:cubicBezTo>
                      <a:pt x="1032064" y="409099"/>
                      <a:pt x="1036227" y="413782"/>
                      <a:pt x="1038308" y="414823"/>
                    </a:cubicBezTo>
                    <a:cubicBezTo>
                      <a:pt x="1040390" y="415864"/>
                      <a:pt x="1043512" y="417945"/>
                      <a:pt x="1044553" y="418465"/>
                    </a:cubicBezTo>
                    <a:cubicBezTo>
                      <a:pt x="1045593" y="419506"/>
                      <a:pt x="1054439" y="426791"/>
                      <a:pt x="1056521" y="427832"/>
                    </a:cubicBezTo>
                    <a:cubicBezTo>
                      <a:pt x="1058602" y="428872"/>
                      <a:pt x="1061204" y="431994"/>
                      <a:pt x="1062244" y="434076"/>
                    </a:cubicBezTo>
                    <a:cubicBezTo>
                      <a:pt x="1063285" y="436157"/>
                      <a:pt x="1065887" y="440840"/>
                      <a:pt x="1065887" y="442922"/>
                    </a:cubicBezTo>
                    <a:cubicBezTo>
                      <a:pt x="1065887" y="445003"/>
                      <a:pt x="1065887" y="447085"/>
                      <a:pt x="1067448" y="449166"/>
                    </a:cubicBezTo>
                    <a:cubicBezTo>
                      <a:pt x="1068489" y="450727"/>
                      <a:pt x="1073692" y="455410"/>
                      <a:pt x="1079936" y="459052"/>
                    </a:cubicBezTo>
                    <a:cubicBezTo>
                      <a:pt x="1086180" y="462695"/>
                      <a:pt x="1092945" y="465817"/>
                      <a:pt x="1094506" y="465817"/>
                    </a:cubicBezTo>
                    <a:cubicBezTo>
                      <a:pt x="1096587" y="465817"/>
                      <a:pt x="1098148" y="464256"/>
                      <a:pt x="1099189" y="462175"/>
                    </a:cubicBezTo>
                    <a:cubicBezTo>
                      <a:pt x="1100230" y="460093"/>
                      <a:pt x="1101791" y="456971"/>
                      <a:pt x="1102832" y="454890"/>
                    </a:cubicBezTo>
                    <a:cubicBezTo>
                      <a:pt x="1103872" y="452288"/>
                      <a:pt x="1105433" y="449686"/>
                      <a:pt x="1108035" y="449686"/>
                    </a:cubicBezTo>
                    <a:cubicBezTo>
                      <a:pt x="1111157" y="449686"/>
                      <a:pt x="1110637" y="449166"/>
                      <a:pt x="1111157" y="448646"/>
                    </a:cubicBezTo>
                    <a:cubicBezTo>
                      <a:pt x="1111677" y="448125"/>
                      <a:pt x="1111677" y="447605"/>
                      <a:pt x="1112718" y="447085"/>
                    </a:cubicBezTo>
                    <a:cubicBezTo>
                      <a:pt x="1113759" y="447085"/>
                      <a:pt x="1118442" y="448125"/>
                      <a:pt x="1121044" y="448646"/>
                    </a:cubicBezTo>
                    <a:cubicBezTo>
                      <a:pt x="1124166" y="449166"/>
                      <a:pt x="1125727" y="449686"/>
                      <a:pt x="1126767" y="449166"/>
                    </a:cubicBezTo>
                    <a:cubicBezTo>
                      <a:pt x="1127808" y="448646"/>
                      <a:pt x="1128329" y="448646"/>
                      <a:pt x="1130410" y="450207"/>
                    </a:cubicBezTo>
                    <a:cubicBezTo>
                      <a:pt x="1132491" y="451247"/>
                      <a:pt x="1139776" y="458532"/>
                      <a:pt x="1140817" y="460093"/>
                    </a:cubicBezTo>
                    <a:cubicBezTo>
                      <a:pt x="1141858" y="461654"/>
                      <a:pt x="1146020" y="470500"/>
                      <a:pt x="1148622" y="474143"/>
                    </a:cubicBezTo>
                    <a:cubicBezTo>
                      <a:pt x="1151224" y="477785"/>
                      <a:pt x="1157468" y="487151"/>
                      <a:pt x="1158509" y="488712"/>
                    </a:cubicBezTo>
                    <a:cubicBezTo>
                      <a:pt x="1159549" y="490794"/>
                      <a:pt x="1161631" y="493395"/>
                      <a:pt x="1162151" y="493395"/>
                    </a:cubicBezTo>
                    <a:cubicBezTo>
                      <a:pt x="1163192" y="493916"/>
                      <a:pt x="1166314" y="494436"/>
                      <a:pt x="1165793" y="499639"/>
                    </a:cubicBezTo>
                    <a:cubicBezTo>
                      <a:pt x="1165793" y="499639"/>
                      <a:pt x="1165793" y="500680"/>
                      <a:pt x="1166314" y="502241"/>
                    </a:cubicBezTo>
                    <a:cubicBezTo>
                      <a:pt x="1166834" y="503282"/>
                      <a:pt x="1173599" y="519413"/>
                      <a:pt x="1173599" y="519413"/>
                    </a:cubicBezTo>
                    <a:cubicBezTo>
                      <a:pt x="1173599" y="519413"/>
                      <a:pt x="1173599" y="519933"/>
                      <a:pt x="1174639" y="519933"/>
                    </a:cubicBezTo>
                    <a:cubicBezTo>
                      <a:pt x="1175680" y="519933"/>
                      <a:pt x="1178282" y="520453"/>
                      <a:pt x="1180363" y="521494"/>
                    </a:cubicBezTo>
                    <a:cubicBezTo>
                      <a:pt x="1182445" y="522535"/>
                      <a:pt x="1190250" y="525657"/>
                      <a:pt x="1191291" y="526177"/>
                    </a:cubicBezTo>
                    <a:cubicBezTo>
                      <a:pt x="1191811" y="526698"/>
                      <a:pt x="1193892" y="526698"/>
                      <a:pt x="1194413" y="526698"/>
                    </a:cubicBezTo>
                    <a:cubicBezTo>
                      <a:pt x="1195453" y="526698"/>
                      <a:pt x="1199096" y="526698"/>
                      <a:pt x="1200136" y="527738"/>
                    </a:cubicBezTo>
                    <a:cubicBezTo>
                      <a:pt x="1201177" y="528259"/>
                      <a:pt x="1204819" y="531901"/>
                      <a:pt x="1207421" y="530860"/>
                    </a:cubicBezTo>
                    <a:cubicBezTo>
                      <a:pt x="1208982" y="531381"/>
                      <a:pt x="1210023" y="529820"/>
                      <a:pt x="1210023" y="529820"/>
                    </a:cubicBezTo>
                    <a:close/>
                    <a:moveTo>
                      <a:pt x="797388" y="382561"/>
                    </a:moveTo>
                    <a:cubicBezTo>
                      <a:pt x="797388" y="382561"/>
                      <a:pt x="801030" y="386724"/>
                      <a:pt x="799989" y="384643"/>
                    </a:cubicBezTo>
                    <a:cubicBezTo>
                      <a:pt x="799469" y="383082"/>
                      <a:pt x="798428" y="383082"/>
                      <a:pt x="797388" y="382561"/>
                    </a:cubicBezTo>
                    <a:close/>
                    <a:moveTo>
                      <a:pt x="801550" y="374756"/>
                    </a:moveTo>
                    <a:cubicBezTo>
                      <a:pt x="800510" y="372675"/>
                      <a:pt x="798428" y="373195"/>
                      <a:pt x="798428" y="373716"/>
                    </a:cubicBezTo>
                    <a:cubicBezTo>
                      <a:pt x="798428" y="373716"/>
                      <a:pt x="802591" y="376838"/>
                      <a:pt x="801550" y="374756"/>
                    </a:cubicBezTo>
                    <a:close/>
                    <a:moveTo>
                      <a:pt x="764606" y="360707"/>
                    </a:moveTo>
                    <a:cubicBezTo>
                      <a:pt x="764606" y="360707"/>
                      <a:pt x="766167" y="362268"/>
                      <a:pt x="767207" y="361747"/>
                    </a:cubicBezTo>
                    <a:cubicBezTo>
                      <a:pt x="768769" y="360707"/>
                      <a:pt x="766167" y="359666"/>
                      <a:pt x="764606" y="360707"/>
                    </a:cubicBezTo>
                    <a:close/>
                    <a:moveTo>
                      <a:pt x="776574" y="360187"/>
                    </a:moveTo>
                    <a:cubicBezTo>
                      <a:pt x="780216" y="358626"/>
                      <a:pt x="773452" y="359146"/>
                      <a:pt x="771370" y="358626"/>
                    </a:cubicBezTo>
                    <a:cubicBezTo>
                      <a:pt x="771370" y="358626"/>
                      <a:pt x="772931" y="361747"/>
                      <a:pt x="776574" y="360187"/>
                    </a:cubicBezTo>
                    <a:close/>
                    <a:moveTo>
                      <a:pt x="708408" y="23002"/>
                    </a:moveTo>
                    <a:cubicBezTo>
                      <a:pt x="708408" y="23002"/>
                      <a:pt x="706327" y="24563"/>
                      <a:pt x="708408" y="26124"/>
                    </a:cubicBezTo>
                    <a:cubicBezTo>
                      <a:pt x="710490" y="27164"/>
                      <a:pt x="711530" y="27164"/>
                      <a:pt x="710490" y="25083"/>
                    </a:cubicBezTo>
                    <a:cubicBezTo>
                      <a:pt x="709449" y="23522"/>
                      <a:pt x="709969" y="23522"/>
                      <a:pt x="708408" y="23002"/>
                    </a:cubicBezTo>
                    <a:close/>
                    <a:moveTo>
                      <a:pt x="713612" y="20400"/>
                    </a:moveTo>
                    <a:cubicBezTo>
                      <a:pt x="713612" y="20400"/>
                      <a:pt x="708929" y="20920"/>
                      <a:pt x="711010" y="22481"/>
                    </a:cubicBezTo>
                    <a:cubicBezTo>
                      <a:pt x="713091" y="24042"/>
                      <a:pt x="714652" y="23522"/>
                      <a:pt x="715173" y="23002"/>
                    </a:cubicBezTo>
                    <a:cubicBezTo>
                      <a:pt x="715693" y="22481"/>
                      <a:pt x="715173" y="19879"/>
                      <a:pt x="713612" y="20400"/>
                    </a:cubicBezTo>
                    <a:close/>
                    <a:moveTo>
                      <a:pt x="718295" y="30807"/>
                    </a:moveTo>
                    <a:cubicBezTo>
                      <a:pt x="720376" y="29766"/>
                      <a:pt x="719336" y="28205"/>
                      <a:pt x="717254" y="28725"/>
                    </a:cubicBezTo>
                    <a:cubicBezTo>
                      <a:pt x="717254" y="28725"/>
                      <a:pt x="713091" y="30807"/>
                      <a:pt x="715693" y="33409"/>
                    </a:cubicBezTo>
                    <a:cubicBezTo>
                      <a:pt x="718295" y="35490"/>
                      <a:pt x="718815" y="36010"/>
                      <a:pt x="719336" y="36530"/>
                    </a:cubicBezTo>
                    <a:cubicBezTo>
                      <a:pt x="719856" y="37571"/>
                      <a:pt x="721937" y="39653"/>
                      <a:pt x="721417" y="37571"/>
                    </a:cubicBezTo>
                    <a:cubicBezTo>
                      <a:pt x="720897" y="35490"/>
                      <a:pt x="719856" y="34969"/>
                      <a:pt x="718815" y="33409"/>
                    </a:cubicBezTo>
                    <a:cubicBezTo>
                      <a:pt x="717774" y="31327"/>
                      <a:pt x="716213" y="31847"/>
                      <a:pt x="718295" y="30807"/>
                    </a:cubicBezTo>
                    <a:close/>
                    <a:moveTo>
                      <a:pt x="90756" y="656264"/>
                    </a:moveTo>
                    <a:cubicBezTo>
                      <a:pt x="89715" y="653142"/>
                      <a:pt x="86593" y="650540"/>
                      <a:pt x="82431" y="648979"/>
                    </a:cubicBezTo>
                    <a:cubicBezTo>
                      <a:pt x="78268" y="647418"/>
                      <a:pt x="74625" y="644817"/>
                      <a:pt x="75666" y="647938"/>
                    </a:cubicBezTo>
                    <a:cubicBezTo>
                      <a:pt x="76707" y="651061"/>
                      <a:pt x="76186" y="652101"/>
                      <a:pt x="74625" y="653662"/>
                    </a:cubicBezTo>
                    <a:cubicBezTo>
                      <a:pt x="73064" y="655223"/>
                      <a:pt x="70463" y="656784"/>
                      <a:pt x="72544" y="658345"/>
                    </a:cubicBezTo>
                    <a:cubicBezTo>
                      <a:pt x="74105" y="659907"/>
                      <a:pt x="75146" y="662508"/>
                      <a:pt x="75146" y="664590"/>
                    </a:cubicBezTo>
                    <a:cubicBezTo>
                      <a:pt x="75146" y="666671"/>
                      <a:pt x="73585" y="670313"/>
                      <a:pt x="77747" y="671874"/>
                    </a:cubicBezTo>
                    <a:cubicBezTo>
                      <a:pt x="77747" y="671874"/>
                      <a:pt x="79308" y="673436"/>
                      <a:pt x="80869" y="671874"/>
                    </a:cubicBezTo>
                    <a:cubicBezTo>
                      <a:pt x="82431" y="670313"/>
                      <a:pt x="91797" y="664069"/>
                      <a:pt x="93878" y="662508"/>
                    </a:cubicBezTo>
                    <a:cubicBezTo>
                      <a:pt x="95960" y="661468"/>
                      <a:pt x="97000" y="660427"/>
                      <a:pt x="94919" y="659386"/>
                    </a:cubicBezTo>
                    <a:cubicBezTo>
                      <a:pt x="93358" y="658866"/>
                      <a:pt x="91797" y="659386"/>
                      <a:pt x="90756" y="656264"/>
                    </a:cubicBezTo>
                    <a:close/>
                    <a:moveTo>
                      <a:pt x="60576" y="640654"/>
                    </a:moveTo>
                    <a:cubicBezTo>
                      <a:pt x="60576" y="640654"/>
                      <a:pt x="62137" y="641694"/>
                      <a:pt x="62657" y="641174"/>
                    </a:cubicBezTo>
                    <a:cubicBezTo>
                      <a:pt x="63178" y="640654"/>
                      <a:pt x="61096" y="640133"/>
                      <a:pt x="60576" y="640654"/>
                    </a:cubicBezTo>
                    <a:close/>
                    <a:moveTo>
                      <a:pt x="72544" y="636491"/>
                    </a:moveTo>
                    <a:cubicBezTo>
                      <a:pt x="70463" y="633889"/>
                      <a:pt x="69422" y="631808"/>
                      <a:pt x="67340" y="632328"/>
                    </a:cubicBezTo>
                    <a:cubicBezTo>
                      <a:pt x="65259" y="632848"/>
                      <a:pt x="64739" y="633369"/>
                      <a:pt x="63178" y="632328"/>
                    </a:cubicBezTo>
                    <a:cubicBezTo>
                      <a:pt x="61617" y="631287"/>
                      <a:pt x="60576" y="630767"/>
                      <a:pt x="60056" y="631808"/>
                    </a:cubicBezTo>
                    <a:cubicBezTo>
                      <a:pt x="59535" y="632848"/>
                      <a:pt x="58495" y="633369"/>
                      <a:pt x="60576" y="634410"/>
                    </a:cubicBezTo>
                    <a:cubicBezTo>
                      <a:pt x="62657" y="635450"/>
                      <a:pt x="64218" y="636491"/>
                      <a:pt x="64739" y="638052"/>
                    </a:cubicBezTo>
                    <a:cubicBezTo>
                      <a:pt x="64739" y="638052"/>
                      <a:pt x="65259" y="639613"/>
                      <a:pt x="67861" y="639093"/>
                    </a:cubicBezTo>
                    <a:cubicBezTo>
                      <a:pt x="70463" y="638572"/>
                      <a:pt x="75146" y="638572"/>
                      <a:pt x="72544" y="636491"/>
                    </a:cubicBezTo>
                    <a:close/>
                    <a:moveTo>
                      <a:pt x="54332" y="633369"/>
                    </a:moveTo>
                    <a:cubicBezTo>
                      <a:pt x="53291" y="633889"/>
                      <a:pt x="52771" y="634410"/>
                      <a:pt x="53291" y="635450"/>
                    </a:cubicBezTo>
                    <a:cubicBezTo>
                      <a:pt x="53811" y="636491"/>
                      <a:pt x="54332" y="637011"/>
                      <a:pt x="55372" y="636491"/>
                    </a:cubicBezTo>
                    <a:cubicBezTo>
                      <a:pt x="55372" y="636491"/>
                      <a:pt x="57974" y="635450"/>
                      <a:pt x="56413" y="634410"/>
                    </a:cubicBezTo>
                    <a:cubicBezTo>
                      <a:pt x="54852" y="632848"/>
                      <a:pt x="55372" y="632848"/>
                      <a:pt x="54332" y="633369"/>
                    </a:cubicBezTo>
                    <a:close/>
                    <a:moveTo>
                      <a:pt x="57974" y="627645"/>
                    </a:moveTo>
                    <a:cubicBezTo>
                      <a:pt x="53811" y="627645"/>
                      <a:pt x="51730" y="627125"/>
                      <a:pt x="50689" y="627125"/>
                    </a:cubicBezTo>
                    <a:cubicBezTo>
                      <a:pt x="49649" y="627125"/>
                      <a:pt x="49128" y="626604"/>
                      <a:pt x="48608" y="627645"/>
                    </a:cubicBezTo>
                    <a:cubicBezTo>
                      <a:pt x="48088" y="628686"/>
                      <a:pt x="48088" y="629206"/>
                      <a:pt x="50689" y="629206"/>
                    </a:cubicBezTo>
                    <a:cubicBezTo>
                      <a:pt x="50689" y="629206"/>
                      <a:pt x="53811" y="629726"/>
                      <a:pt x="55372" y="629206"/>
                    </a:cubicBezTo>
                    <a:cubicBezTo>
                      <a:pt x="56933" y="629206"/>
                      <a:pt x="62137" y="628165"/>
                      <a:pt x="57974" y="627645"/>
                    </a:cubicBezTo>
                    <a:close/>
                    <a:moveTo>
                      <a:pt x="36120" y="618279"/>
                    </a:moveTo>
                    <a:cubicBezTo>
                      <a:pt x="34559" y="617758"/>
                      <a:pt x="34559" y="616718"/>
                      <a:pt x="33518" y="618279"/>
                    </a:cubicBezTo>
                    <a:cubicBezTo>
                      <a:pt x="32477" y="619840"/>
                      <a:pt x="32477" y="619319"/>
                      <a:pt x="31437" y="619319"/>
                    </a:cubicBezTo>
                    <a:cubicBezTo>
                      <a:pt x="30396" y="619840"/>
                      <a:pt x="29355" y="619319"/>
                      <a:pt x="30396" y="620881"/>
                    </a:cubicBezTo>
                    <a:cubicBezTo>
                      <a:pt x="31437" y="622441"/>
                      <a:pt x="31957" y="626084"/>
                      <a:pt x="33518" y="624523"/>
                    </a:cubicBezTo>
                    <a:cubicBezTo>
                      <a:pt x="35079" y="623482"/>
                      <a:pt x="36120" y="623482"/>
                      <a:pt x="36640" y="624003"/>
                    </a:cubicBezTo>
                    <a:cubicBezTo>
                      <a:pt x="37160" y="624523"/>
                      <a:pt x="37681" y="625043"/>
                      <a:pt x="37681" y="625043"/>
                    </a:cubicBezTo>
                    <a:cubicBezTo>
                      <a:pt x="37681" y="625043"/>
                      <a:pt x="38201" y="626084"/>
                      <a:pt x="39762" y="625043"/>
                    </a:cubicBezTo>
                    <a:cubicBezTo>
                      <a:pt x="41323" y="624003"/>
                      <a:pt x="42364" y="624523"/>
                      <a:pt x="40282" y="622441"/>
                    </a:cubicBezTo>
                    <a:cubicBezTo>
                      <a:pt x="37681" y="620360"/>
                      <a:pt x="37160" y="618799"/>
                      <a:pt x="36120" y="618279"/>
                    </a:cubicBezTo>
                    <a:close/>
                    <a:moveTo>
                      <a:pt x="6460" y="606311"/>
                    </a:moveTo>
                    <a:cubicBezTo>
                      <a:pt x="3858" y="606831"/>
                      <a:pt x="2817" y="607351"/>
                      <a:pt x="1777" y="608392"/>
                    </a:cubicBezTo>
                    <a:cubicBezTo>
                      <a:pt x="736" y="609433"/>
                      <a:pt x="-1345" y="611514"/>
                      <a:pt x="1256" y="612035"/>
                    </a:cubicBezTo>
                    <a:cubicBezTo>
                      <a:pt x="4378" y="612555"/>
                      <a:pt x="5419" y="612555"/>
                      <a:pt x="5419" y="612555"/>
                    </a:cubicBezTo>
                    <a:cubicBezTo>
                      <a:pt x="5419" y="612555"/>
                      <a:pt x="9062" y="613075"/>
                      <a:pt x="8541" y="609953"/>
                    </a:cubicBezTo>
                    <a:cubicBezTo>
                      <a:pt x="8541" y="607351"/>
                      <a:pt x="9062" y="605790"/>
                      <a:pt x="6460" y="606311"/>
                    </a:cubicBezTo>
                    <a:close/>
                    <a:moveTo>
                      <a:pt x="1223552" y="480907"/>
                    </a:moveTo>
                    <a:cubicBezTo>
                      <a:pt x="1220950" y="481948"/>
                      <a:pt x="1218869" y="482468"/>
                      <a:pt x="1217308" y="484029"/>
                    </a:cubicBezTo>
                    <a:cubicBezTo>
                      <a:pt x="1217308" y="484029"/>
                      <a:pt x="1215747" y="486631"/>
                      <a:pt x="1218869" y="484549"/>
                    </a:cubicBezTo>
                    <a:cubicBezTo>
                      <a:pt x="1221991" y="482468"/>
                      <a:pt x="1226154" y="479346"/>
                      <a:pt x="1223552" y="480907"/>
                    </a:cubicBezTo>
                    <a:close/>
                    <a:moveTo>
                      <a:pt x="1212104" y="490794"/>
                    </a:moveTo>
                    <a:cubicBezTo>
                      <a:pt x="1213145" y="489753"/>
                      <a:pt x="1216788" y="485070"/>
                      <a:pt x="1214186" y="486631"/>
                    </a:cubicBezTo>
                    <a:cubicBezTo>
                      <a:pt x="1214186" y="486631"/>
                      <a:pt x="1210543" y="491834"/>
                      <a:pt x="1212104" y="490794"/>
                    </a:cubicBezTo>
                    <a:close/>
                    <a:moveTo>
                      <a:pt x="1470717" y="88045"/>
                    </a:moveTo>
                    <a:cubicBezTo>
                      <a:pt x="1472798" y="88045"/>
                      <a:pt x="1472278" y="87525"/>
                      <a:pt x="1471758" y="85963"/>
                    </a:cubicBezTo>
                    <a:cubicBezTo>
                      <a:pt x="1470717" y="84402"/>
                      <a:pt x="1470717" y="84402"/>
                      <a:pt x="1469676" y="84923"/>
                    </a:cubicBezTo>
                    <a:cubicBezTo>
                      <a:pt x="1468636" y="85963"/>
                      <a:pt x="1467595" y="85963"/>
                      <a:pt x="1467595" y="85963"/>
                    </a:cubicBezTo>
                    <a:cubicBezTo>
                      <a:pt x="1464473" y="85963"/>
                      <a:pt x="1468636" y="88045"/>
                      <a:pt x="1470717" y="88045"/>
                    </a:cubicBezTo>
                    <a:close/>
                    <a:moveTo>
                      <a:pt x="1364566" y="40173"/>
                    </a:moveTo>
                    <a:cubicBezTo>
                      <a:pt x="1364566" y="40173"/>
                      <a:pt x="1367688" y="38612"/>
                      <a:pt x="1372892" y="36010"/>
                    </a:cubicBezTo>
                    <a:cubicBezTo>
                      <a:pt x="1378095" y="32888"/>
                      <a:pt x="1375493" y="33929"/>
                      <a:pt x="1373412" y="34449"/>
                    </a:cubicBezTo>
                    <a:cubicBezTo>
                      <a:pt x="1371331" y="34969"/>
                      <a:pt x="1366127" y="37571"/>
                      <a:pt x="1364046" y="39132"/>
                    </a:cubicBezTo>
                    <a:cubicBezTo>
                      <a:pt x="1361964" y="40693"/>
                      <a:pt x="1364566" y="40173"/>
                      <a:pt x="1364566" y="40173"/>
                    </a:cubicBezTo>
                    <a:close/>
                    <a:moveTo>
                      <a:pt x="1501417" y="520453"/>
                    </a:moveTo>
                    <a:cubicBezTo>
                      <a:pt x="1501417" y="519413"/>
                      <a:pt x="1498816" y="518372"/>
                      <a:pt x="1499856" y="519413"/>
                    </a:cubicBezTo>
                    <a:cubicBezTo>
                      <a:pt x="1499336" y="519413"/>
                      <a:pt x="1501417" y="522015"/>
                      <a:pt x="1501417" y="520453"/>
                    </a:cubicBezTo>
                    <a:close/>
                    <a:moveTo>
                      <a:pt x="1534720" y="545951"/>
                    </a:moveTo>
                    <a:cubicBezTo>
                      <a:pt x="1535240" y="544389"/>
                      <a:pt x="1534720" y="544910"/>
                      <a:pt x="1530036" y="551154"/>
                    </a:cubicBezTo>
                    <a:cubicBezTo>
                      <a:pt x="1530036" y="551154"/>
                      <a:pt x="1534199" y="547512"/>
                      <a:pt x="1534720" y="545951"/>
                    </a:cubicBezTo>
                    <a:close/>
                    <a:moveTo>
                      <a:pt x="1724126" y="194196"/>
                    </a:moveTo>
                    <a:cubicBezTo>
                      <a:pt x="1723085" y="192635"/>
                      <a:pt x="1722045" y="193155"/>
                      <a:pt x="1721004" y="194196"/>
                    </a:cubicBezTo>
                    <a:cubicBezTo>
                      <a:pt x="1720484" y="195236"/>
                      <a:pt x="1719963" y="195236"/>
                      <a:pt x="1721524" y="195757"/>
                    </a:cubicBezTo>
                    <a:cubicBezTo>
                      <a:pt x="1721524" y="195757"/>
                      <a:pt x="1725167" y="195757"/>
                      <a:pt x="1724126" y="194196"/>
                    </a:cubicBezTo>
                    <a:close/>
                  </a:path>
                </a:pathLst>
              </a:custGeom>
              <a:grpFill/>
              <a:ln w="5199" cap="flat">
                <a:solidFill>
                  <a:schemeClr val="bg1"/>
                </a:solidFill>
                <a:prstDash val="solid"/>
                <a:miter/>
              </a:ln>
            </p:spPr>
            <p:txBody>
              <a:bodyPr rtlCol="0" anchor="ctr"/>
              <a:lstStyle/>
              <a:p>
                <a:endParaRPr lang="en-GB" noProof="0" dirty="0"/>
              </a:p>
            </p:txBody>
          </p:sp>
          <p:sp>
            <p:nvSpPr>
              <p:cNvPr id="1136" name="Freeform 1135">
                <a:extLst>
                  <a:ext uri="{FF2B5EF4-FFF2-40B4-BE49-F238E27FC236}">
                    <a16:creationId xmlns:a16="http://schemas.microsoft.com/office/drawing/2014/main" id="{9200048B-0853-E7F7-4063-E80F4EE184BD}"/>
                  </a:ext>
                </a:extLst>
              </p:cNvPr>
              <p:cNvSpPr/>
              <p:nvPr/>
            </p:nvSpPr>
            <p:spPr>
              <a:xfrm>
                <a:off x="9208539" y="3377808"/>
                <a:ext cx="18674" cy="6966"/>
              </a:xfrm>
              <a:custGeom>
                <a:avLst/>
                <a:gdLst>
                  <a:gd name="connsiteX0" fmla="*/ 10003 w 18674"/>
                  <a:gd name="connsiteY0" fmla="*/ 463 h 6966"/>
                  <a:gd name="connsiteX1" fmla="*/ 1156 w 18674"/>
                  <a:gd name="connsiteY1" fmla="*/ 463 h 6966"/>
                  <a:gd name="connsiteX2" fmla="*/ 1156 w 18674"/>
                  <a:gd name="connsiteY2" fmla="*/ 3064 h 6966"/>
                  <a:gd name="connsiteX3" fmla="*/ 5840 w 18674"/>
                  <a:gd name="connsiteY3" fmla="*/ 6186 h 6966"/>
                  <a:gd name="connsiteX4" fmla="*/ 9482 w 18674"/>
                  <a:gd name="connsiteY4" fmla="*/ 6186 h 6966"/>
                  <a:gd name="connsiteX5" fmla="*/ 12083 w 18674"/>
                  <a:gd name="connsiteY5" fmla="*/ 6186 h 6966"/>
                  <a:gd name="connsiteX6" fmla="*/ 14685 w 18674"/>
                  <a:gd name="connsiteY6" fmla="*/ 5146 h 6966"/>
                  <a:gd name="connsiteX7" fmla="*/ 18328 w 18674"/>
                  <a:gd name="connsiteY7" fmla="*/ 4625 h 6966"/>
                  <a:gd name="connsiteX8" fmla="*/ 14685 w 18674"/>
                  <a:gd name="connsiteY8" fmla="*/ 2544 h 6966"/>
                  <a:gd name="connsiteX9" fmla="*/ 13125 w 18674"/>
                  <a:gd name="connsiteY9" fmla="*/ 1503 h 6966"/>
                  <a:gd name="connsiteX10" fmla="*/ 10003 w 18674"/>
                  <a:gd name="connsiteY10" fmla="*/ 463 h 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74" h="6966">
                    <a:moveTo>
                      <a:pt x="10003" y="463"/>
                    </a:moveTo>
                    <a:cubicBezTo>
                      <a:pt x="8962" y="463"/>
                      <a:pt x="3758" y="-578"/>
                      <a:pt x="1156" y="463"/>
                    </a:cubicBezTo>
                    <a:cubicBezTo>
                      <a:pt x="-1445" y="1503"/>
                      <a:pt x="1156" y="3064"/>
                      <a:pt x="1156" y="3064"/>
                    </a:cubicBezTo>
                    <a:cubicBezTo>
                      <a:pt x="1156" y="3064"/>
                      <a:pt x="4799" y="5146"/>
                      <a:pt x="5840" y="6186"/>
                    </a:cubicBezTo>
                    <a:cubicBezTo>
                      <a:pt x="6880" y="7227"/>
                      <a:pt x="8441" y="7227"/>
                      <a:pt x="9482" y="6186"/>
                    </a:cubicBezTo>
                    <a:cubicBezTo>
                      <a:pt x="10523" y="5146"/>
                      <a:pt x="11043" y="5146"/>
                      <a:pt x="12083" y="6186"/>
                    </a:cubicBezTo>
                    <a:cubicBezTo>
                      <a:pt x="13125" y="7227"/>
                      <a:pt x="13125" y="6186"/>
                      <a:pt x="14685" y="5146"/>
                    </a:cubicBezTo>
                    <a:cubicBezTo>
                      <a:pt x="16247" y="4105"/>
                      <a:pt x="16767" y="5666"/>
                      <a:pt x="18328" y="4625"/>
                    </a:cubicBezTo>
                    <a:cubicBezTo>
                      <a:pt x="19889" y="3585"/>
                      <a:pt x="15726" y="2544"/>
                      <a:pt x="14685" y="2544"/>
                    </a:cubicBezTo>
                    <a:cubicBezTo>
                      <a:pt x="13645" y="2544"/>
                      <a:pt x="13125" y="2024"/>
                      <a:pt x="13125" y="1503"/>
                    </a:cubicBezTo>
                    <a:cubicBezTo>
                      <a:pt x="12604" y="-58"/>
                      <a:pt x="11043" y="463"/>
                      <a:pt x="10003" y="463"/>
                    </a:cubicBezTo>
                    <a:close/>
                  </a:path>
                </a:pathLst>
              </a:custGeom>
              <a:grpFill/>
              <a:ln w="5199" cap="flat">
                <a:solidFill>
                  <a:schemeClr val="bg1"/>
                </a:solidFill>
                <a:prstDash val="solid"/>
                <a:miter/>
              </a:ln>
            </p:spPr>
            <p:txBody>
              <a:bodyPr rtlCol="0" anchor="ctr"/>
              <a:lstStyle/>
              <a:p>
                <a:endParaRPr lang="en-GB" noProof="0" dirty="0"/>
              </a:p>
            </p:txBody>
          </p:sp>
          <p:sp>
            <p:nvSpPr>
              <p:cNvPr id="1137" name="Freeform 1136">
                <a:extLst>
                  <a:ext uri="{FF2B5EF4-FFF2-40B4-BE49-F238E27FC236}">
                    <a16:creationId xmlns:a16="http://schemas.microsoft.com/office/drawing/2014/main" id="{CF250B18-8553-F5E1-ED5C-07B9D01AA8B7}"/>
                  </a:ext>
                </a:extLst>
              </p:cNvPr>
              <p:cNvSpPr/>
              <p:nvPr/>
            </p:nvSpPr>
            <p:spPr>
              <a:xfrm>
                <a:off x="9226079" y="3391075"/>
                <a:ext cx="6422" cy="3846"/>
              </a:xfrm>
              <a:custGeom>
                <a:avLst/>
                <a:gdLst>
                  <a:gd name="connsiteX0" fmla="*/ 788 w 6422"/>
                  <a:gd name="connsiteY0" fmla="*/ 2806 h 3846"/>
                  <a:gd name="connsiteX1" fmla="*/ 3910 w 6422"/>
                  <a:gd name="connsiteY1" fmla="*/ 3847 h 3846"/>
                  <a:gd name="connsiteX2" fmla="*/ 5992 w 6422"/>
                  <a:gd name="connsiteY2" fmla="*/ 1245 h 3846"/>
                  <a:gd name="connsiteX3" fmla="*/ 4951 w 6422"/>
                  <a:gd name="connsiteY3" fmla="*/ 204 h 3846"/>
                  <a:gd name="connsiteX4" fmla="*/ 1309 w 6422"/>
                  <a:gd name="connsiteY4" fmla="*/ 1245 h 3846"/>
                  <a:gd name="connsiteX5" fmla="*/ 788 w 6422"/>
                  <a:gd name="connsiteY5" fmla="*/ 2806 h 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2" h="3846">
                    <a:moveTo>
                      <a:pt x="788" y="2806"/>
                    </a:moveTo>
                    <a:cubicBezTo>
                      <a:pt x="1309" y="3326"/>
                      <a:pt x="2870" y="3847"/>
                      <a:pt x="3910" y="3847"/>
                    </a:cubicBezTo>
                    <a:cubicBezTo>
                      <a:pt x="4951" y="3847"/>
                      <a:pt x="4951" y="2286"/>
                      <a:pt x="5992" y="1245"/>
                    </a:cubicBezTo>
                    <a:cubicBezTo>
                      <a:pt x="7032" y="204"/>
                      <a:pt x="5992" y="-316"/>
                      <a:pt x="4951" y="204"/>
                    </a:cubicBezTo>
                    <a:cubicBezTo>
                      <a:pt x="3910" y="724"/>
                      <a:pt x="3910" y="1245"/>
                      <a:pt x="1309" y="1245"/>
                    </a:cubicBezTo>
                    <a:cubicBezTo>
                      <a:pt x="-1293" y="1245"/>
                      <a:pt x="788" y="2806"/>
                      <a:pt x="788" y="2806"/>
                    </a:cubicBezTo>
                    <a:close/>
                  </a:path>
                </a:pathLst>
              </a:custGeom>
              <a:grpFill/>
              <a:ln w="5199" cap="flat">
                <a:solidFill>
                  <a:schemeClr val="bg1"/>
                </a:solidFill>
                <a:prstDash val="solid"/>
                <a:miter/>
              </a:ln>
            </p:spPr>
            <p:txBody>
              <a:bodyPr rtlCol="0" anchor="ctr"/>
              <a:lstStyle/>
              <a:p>
                <a:endParaRPr lang="en-GB" noProof="0" dirty="0"/>
              </a:p>
            </p:txBody>
          </p:sp>
          <p:sp>
            <p:nvSpPr>
              <p:cNvPr id="1138" name="Freeform 1137">
                <a:extLst>
                  <a:ext uri="{FF2B5EF4-FFF2-40B4-BE49-F238E27FC236}">
                    <a16:creationId xmlns:a16="http://schemas.microsoft.com/office/drawing/2014/main" id="{68219F33-EE0C-A985-EDF7-FDBDBD6BFD40}"/>
                  </a:ext>
                </a:extLst>
              </p:cNvPr>
              <p:cNvSpPr/>
              <p:nvPr/>
            </p:nvSpPr>
            <p:spPr>
              <a:xfrm>
                <a:off x="9300756" y="3401741"/>
                <a:ext cx="6894" cy="6350"/>
              </a:xfrm>
              <a:custGeom>
                <a:avLst/>
                <a:gdLst>
                  <a:gd name="connsiteX0" fmla="*/ 5203 w 6894"/>
                  <a:gd name="connsiteY0" fmla="*/ 465 h 6350"/>
                  <a:gd name="connsiteX1" fmla="*/ 0 w 6894"/>
                  <a:gd name="connsiteY1" fmla="*/ 5149 h 6350"/>
                  <a:gd name="connsiteX2" fmla="*/ 1561 w 6894"/>
                  <a:gd name="connsiteY2" fmla="*/ 5149 h 6350"/>
                  <a:gd name="connsiteX3" fmla="*/ 5203 w 6894"/>
                  <a:gd name="connsiteY3" fmla="*/ 4108 h 6350"/>
                  <a:gd name="connsiteX4" fmla="*/ 6245 w 6894"/>
                  <a:gd name="connsiteY4" fmla="*/ 1506 h 6350"/>
                  <a:gd name="connsiteX5" fmla="*/ 5203 w 6894"/>
                  <a:gd name="connsiteY5" fmla="*/ 465 h 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4" h="6350">
                    <a:moveTo>
                      <a:pt x="5203" y="465"/>
                    </a:moveTo>
                    <a:cubicBezTo>
                      <a:pt x="2602" y="986"/>
                      <a:pt x="0" y="5149"/>
                      <a:pt x="0" y="5149"/>
                    </a:cubicBezTo>
                    <a:cubicBezTo>
                      <a:pt x="0" y="7230"/>
                      <a:pt x="1041" y="6189"/>
                      <a:pt x="1561" y="5149"/>
                    </a:cubicBezTo>
                    <a:cubicBezTo>
                      <a:pt x="2082" y="4108"/>
                      <a:pt x="3643" y="4628"/>
                      <a:pt x="5203" y="4108"/>
                    </a:cubicBezTo>
                    <a:cubicBezTo>
                      <a:pt x="6765" y="4108"/>
                      <a:pt x="5724" y="3067"/>
                      <a:pt x="6245" y="1506"/>
                    </a:cubicBezTo>
                    <a:cubicBezTo>
                      <a:pt x="6765" y="-575"/>
                      <a:pt x="7805" y="-55"/>
                      <a:pt x="5203" y="465"/>
                    </a:cubicBezTo>
                    <a:close/>
                  </a:path>
                </a:pathLst>
              </a:custGeom>
              <a:grpFill/>
              <a:ln w="5199" cap="flat">
                <a:solidFill>
                  <a:schemeClr val="bg1"/>
                </a:solidFill>
                <a:prstDash val="solid"/>
                <a:miter/>
              </a:ln>
            </p:spPr>
            <p:txBody>
              <a:bodyPr rtlCol="0" anchor="ctr"/>
              <a:lstStyle/>
              <a:p>
                <a:endParaRPr lang="en-GB" noProof="0" dirty="0"/>
              </a:p>
            </p:txBody>
          </p:sp>
          <p:sp>
            <p:nvSpPr>
              <p:cNvPr id="1139" name="Freeform 1138">
                <a:extLst>
                  <a:ext uri="{FF2B5EF4-FFF2-40B4-BE49-F238E27FC236}">
                    <a16:creationId xmlns:a16="http://schemas.microsoft.com/office/drawing/2014/main" id="{4DF4D553-A799-5CC3-5B69-3E97625873C1}"/>
                  </a:ext>
                </a:extLst>
              </p:cNvPr>
              <p:cNvSpPr/>
              <p:nvPr/>
            </p:nvSpPr>
            <p:spPr>
              <a:xfrm>
                <a:off x="9327761" y="3413133"/>
                <a:ext cx="13524" cy="7284"/>
              </a:xfrm>
              <a:custGeom>
                <a:avLst/>
                <a:gdLst>
                  <a:gd name="connsiteX0" fmla="*/ 8899 w 13524"/>
                  <a:gd name="connsiteY0" fmla="*/ 6244 h 7284"/>
                  <a:gd name="connsiteX1" fmla="*/ 12541 w 13524"/>
                  <a:gd name="connsiteY1" fmla="*/ 7285 h 7284"/>
                  <a:gd name="connsiteX2" fmla="*/ 10980 w 13524"/>
                  <a:gd name="connsiteY2" fmla="*/ 5724 h 7284"/>
                  <a:gd name="connsiteX3" fmla="*/ 7338 w 13524"/>
                  <a:gd name="connsiteY3" fmla="*/ 3122 h 7284"/>
                  <a:gd name="connsiteX4" fmla="*/ 1614 w 13524"/>
                  <a:gd name="connsiteY4" fmla="*/ 0 h 7284"/>
                  <a:gd name="connsiteX5" fmla="*/ 2655 w 13524"/>
                  <a:gd name="connsiteY5" fmla="*/ 2081 h 7284"/>
                  <a:gd name="connsiteX6" fmla="*/ 8899 w 13524"/>
                  <a:gd name="connsiteY6" fmla="*/ 6244 h 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4" h="7284">
                    <a:moveTo>
                      <a:pt x="8899" y="6244"/>
                    </a:moveTo>
                    <a:cubicBezTo>
                      <a:pt x="10460" y="7285"/>
                      <a:pt x="10460" y="7285"/>
                      <a:pt x="12541" y="7285"/>
                    </a:cubicBezTo>
                    <a:cubicBezTo>
                      <a:pt x="14623" y="6765"/>
                      <a:pt x="13062" y="5724"/>
                      <a:pt x="10980" y="5724"/>
                    </a:cubicBezTo>
                    <a:cubicBezTo>
                      <a:pt x="8899" y="5724"/>
                      <a:pt x="8899" y="4683"/>
                      <a:pt x="7338" y="3122"/>
                    </a:cubicBezTo>
                    <a:cubicBezTo>
                      <a:pt x="5777" y="1561"/>
                      <a:pt x="5257" y="520"/>
                      <a:pt x="1614" y="0"/>
                    </a:cubicBezTo>
                    <a:cubicBezTo>
                      <a:pt x="-2549" y="0"/>
                      <a:pt x="2655" y="2081"/>
                      <a:pt x="2655" y="2081"/>
                    </a:cubicBezTo>
                    <a:cubicBezTo>
                      <a:pt x="2655" y="2081"/>
                      <a:pt x="7338" y="4683"/>
                      <a:pt x="8899" y="6244"/>
                    </a:cubicBezTo>
                    <a:close/>
                  </a:path>
                </a:pathLst>
              </a:custGeom>
              <a:grpFill/>
              <a:ln w="5199" cap="flat">
                <a:solidFill>
                  <a:schemeClr val="bg1"/>
                </a:solidFill>
                <a:prstDash val="solid"/>
                <a:miter/>
              </a:ln>
            </p:spPr>
            <p:txBody>
              <a:bodyPr rtlCol="0" anchor="ctr"/>
              <a:lstStyle/>
              <a:p>
                <a:endParaRPr lang="en-GB" noProof="0" dirty="0"/>
              </a:p>
            </p:txBody>
          </p:sp>
          <p:sp>
            <p:nvSpPr>
              <p:cNvPr id="1140" name="Freeform 1139">
                <a:extLst>
                  <a:ext uri="{FF2B5EF4-FFF2-40B4-BE49-F238E27FC236}">
                    <a16:creationId xmlns:a16="http://schemas.microsoft.com/office/drawing/2014/main" id="{99CBC18E-91E6-7D02-C5EA-4A54470225B4}"/>
                  </a:ext>
                </a:extLst>
              </p:cNvPr>
              <p:cNvSpPr/>
              <p:nvPr/>
            </p:nvSpPr>
            <p:spPr>
              <a:xfrm>
                <a:off x="9342904" y="3403684"/>
                <a:ext cx="5367" cy="3147"/>
              </a:xfrm>
              <a:custGeom>
                <a:avLst/>
                <a:gdLst>
                  <a:gd name="connsiteX0" fmla="*/ 4683 w 5367"/>
                  <a:gd name="connsiteY0" fmla="*/ 2685 h 3147"/>
                  <a:gd name="connsiteX1" fmla="*/ 3643 w 5367"/>
                  <a:gd name="connsiteY1" fmla="*/ 83 h 3147"/>
                  <a:gd name="connsiteX2" fmla="*/ 0 w 5367"/>
                  <a:gd name="connsiteY2" fmla="*/ 1124 h 3147"/>
                  <a:gd name="connsiteX3" fmla="*/ 1561 w 5367"/>
                  <a:gd name="connsiteY3" fmla="*/ 2685 h 3147"/>
                  <a:gd name="connsiteX4" fmla="*/ 4683 w 5367"/>
                  <a:gd name="connsiteY4" fmla="*/ 2685 h 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 h="3147">
                    <a:moveTo>
                      <a:pt x="4683" y="2685"/>
                    </a:moveTo>
                    <a:cubicBezTo>
                      <a:pt x="5724" y="1644"/>
                      <a:pt x="5724" y="604"/>
                      <a:pt x="3643" y="83"/>
                    </a:cubicBezTo>
                    <a:cubicBezTo>
                      <a:pt x="2082" y="83"/>
                      <a:pt x="0" y="-437"/>
                      <a:pt x="0" y="1124"/>
                    </a:cubicBezTo>
                    <a:cubicBezTo>
                      <a:pt x="521" y="2165"/>
                      <a:pt x="1561" y="2685"/>
                      <a:pt x="1561" y="2685"/>
                    </a:cubicBezTo>
                    <a:cubicBezTo>
                      <a:pt x="1561" y="2685"/>
                      <a:pt x="3643" y="3726"/>
                      <a:pt x="4683" y="2685"/>
                    </a:cubicBezTo>
                    <a:close/>
                  </a:path>
                </a:pathLst>
              </a:custGeom>
              <a:grpFill/>
              <a:ln w="5199" cap="flat">
                <a:solidFill>
                  <a:schemeClr val="bg1"/>
                </a:solidFill>
                <a:prstDash val="solid"/>
                <a:miter/>
              </a:ln>
            </p:spPr>
            <p:txBody>
              <a:bodyPr rtlCol="0" anchor="ctr"/>
              <a:lstStyle/>
              <a:p>
                <a:endParaRPr lang="en-GB" noProof="0" dirty="0"/>
              </a:p>
            </p:txBody>
          </p:sp>
          <p:sp>
            <p:nvSpPr>
              <p:cNvPr id="1141" name="Freeform 1140">
                <a:extLst>
                  <a:ext uri="{FF2B5EF4-FFF2-40B4-BE49-F238E27FC236}">
                    <a16:creationId xmlns:a16="http://schemas.microsoft.com/office/drawing/2014/main" id="{4D2C68FC-F254-F104-3191-9D377655B53C}"/>
                  </a:ext>
                </a:extLst>
              </p:cNvPr>
              <p:cNvSpPr/>
              <p:nvPr/>
            </p:nvSpPr>
            <p:spPr>
              <a:xfrm>
                <a:off x="9387969" y="3406239"/>
                <a:ext cx="9922" cy="7901"/>
              </a:xfrm>
              <a:custGeom>
                <a:avLst/>
                <a:gdLst>
                  <a:gd name="connsiteX0" fmla="*/ 8011 w 9922"/>
                  <a:gd name="connsiteY0" fmla="*/ 1691 h 7901"/>
                  <a:gd name="connsiteX1" fmla="*/ 5929 w 9922"/>
                  <a:gd name="connsiteY1" fmla="*/ 650 h 7901"/>
                  <a:gd name="connsiteX2" fmla="*/ 1766 w 9922"/>
                  <a:gd name="connsiteY2" fmla="*/ 130 h 7901"/>
                  <a:gd name="connsiteX3" fmla="*/ 206 w 9922"/>
                  <a:gd name="connsiteY3" fmla="*/ 1691 h 7901"/>
                  <a:gd name="connsiteX4" fmla="*/ 4368 w 9922"/>
                  <a:gd name="connsiteY4" fmla="*/ 7415 h 7901"/>
                  <a:gd name="connsiteX5" fmla="*/ 6970 w 9922"/>
                  <a:gd name="connsiteY5" fmla="*/ 5334 h 7901"/>
                  <a:gd name="connsiteX6" fmla="*/ 8531 w 9922"/>
                  <a:gd name="connsiteY6" fmla="*/ 2732 h 7901"/>
                  <a:gd name="connsiteX7" fmla="*/ 8011 w 9922"/>
                  <a:gd name="connsiteY7" fmla="*/ 1691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2" h="7901">
                    <a:moveTo>
                      <a:pt x="8011" y="1691"/>
                    </a:moveTo>
                    <a:cubicBezTo>
                      <a:pt x="6970" y="1691"/>
                      <a:pt x="6970" y="1691"/>
                      <a:pt x="5929" y="650"/>
                    </a:cubicBezTo>
                    <a:cubicBezTo>
                      <a:pt x="4889" y="-390"/>
                      <a:pt x="4368" y="130"/>
                      <a:pt x="1766" y="130"/>
                    </a:cubicBezTo>
                    <a:cubicBezTo>
                      <a:pt x="-835" y="130"/>
                      <a:pt x="206" y="1691"/>
                      <a:pt x="206" y="1691"/>
                    </a:cubicBezTo>
                    <a:cubicBezTo>
                      <a:pt x="206" y="1691"/>
                      <a:pt x="3328" y="5334"/>
                      <a:pt x="4368" y="7415"/>
                    </a:cubicBezTo>
                    <a:cubicBezTo>
                      <a:pt x="5929" y="8976"/>
                      <a:pt x="5929" y="6374"/>
                      <a:pt x="6970" y="5334"/>
                    </a:cubicBezTo>
                    <a:cubicBezTo>
                      <a:pt x="7491" y="4293"/>
                      <a:pt x="5929" y="4293"/>
                      <a:pt x="8531" y="2732"/>
                    </a:cubicBezTo>
                    <a:cubicBezTo>
                      <a:pt x="11133" y="1691"/>
                      <a:pt x="9572" y="1691"/>
                      <a:pt x="8011" y="1691"/>
                    </a:cubicBezTo>
                    <a:close/>
                  </a:path>
                </a:pathLst>
              </a:custGeom>
              <a:grpFill/>
              <a:ln w="5199" cap="flat">
                <a:solidFill>
                  <a:schemeClr val="bg1"/>
                </a:solidFill>
                <a:prstDash val="solid"/>
                <a:miter/>
              </a:ln>
            </p:spPr>
            <p:txBody>
              <a:bodyPr rtlCol="0" anchor="ctr"/>
              <a:lstStyle/>
              <a:p>
                <a:endParaRPr lang="en-GB" noProof="0" dirty="0"/>
              </a:p>
            </p:txBody>
          </p:sp>
          <p:sp>
            <p:nvSpPr>
              <p:cNvPr id="1142" name="Freeform 1141">
                <a:extLst>
                  <a:ext uri="{FF2B5EF4-FFF2-40B4-BE49-F238E27FC236}">
                    <a16:creationId xmlns:a16="http://schemas.microsoft.com/office/drawing/2014/main" id="{DB1CE669-B917-02B6-243B-33F01D65D0AD}"/>
                  </a:ext>
                </a:extLst>
              </p:cNvPr>
              <p:cNvSpPr/>
              <p:nvPr/>
            </p:nvSpPr>
            <p:spPr>
              <a:xfrm>
                <a:off x="9401282" y="3406943"/>
                <a:ext cx="8657" cy="5166"/>
              </a:xfrm>
              <a:custGeom>
                <a:avLst/>
                <a:gdLst>
                  <a:gd name="connsiteX0" fmla="*/ 3023 w 8657"/>
                  <a:gd name="connsiteY0" fmla="*/ 2548 h 5166"/>
                  <a:gd name="connsiteX1" fmla="*/ 1462 w 8657"/>
                  <a:gd name="connsiteY1" fmla="*/ 4629 h 5166"/>
                  <a:gd name="connsiteX2" fmla="*/ 4584 w 8657"/>
                  <a:gd name="connsiteY2" fmla="*/ 4629 h 5166"/>
                  <a:gd name="connsiteX3" fmla="*/ 8226 w 8657"/>
                  <a:gd name="connsiteY3" fmla="*/ 1507 h 5166"/>
                  <a:gd name="connsiteX4" fmla="*/ 3023 w 8657"/>
                  <a:gd name="connsiteY4" fmla="*/ 2548 h 5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 h="5166">
                    <a:moveTo>
                      <a:pt x="3023" y="2548"/>
                    </a:moveTo>
                    <a:cubicBezTo>
                      <a:pt x="-2701" y="5149"/>
                      <a:pt x="1462" y="4629"/>
                      <a:pt x="1462" y="4629"/>
                    </a:cubicBezTo>
                    <a:cubicBezTo>
                      <a:pt x="1982" y="4109"/>
                      <a:pt x="3023" y="3588"/>
                      <a:pt x="4584" y="4629"/>
                    </a:cubicBezTo>
                    <a:cubicBezTo>
                      <a:pt x="6145" y="6190"/>
                      <a:pt x="6665" y="4109"/>
                      <a:pt x="8226" y="1507"/>
                    </a:cubicBezTo>
                    <a:cubicBezTo>
                      <a:pt x="9267" y="-1095"/>
                      <a:pt x="8747" y="-54"/>
                      <a:pt x="3023" y="2548"/>
                    </a:cubicBezTo>
                    <a:close/>
                  </a:path>
                </a:pathLst>
              </a:custGeom>
              <a:grpFill/>
              <a:ln w="5199" cap="flat">
                <a:solidFill>
                  <a:schemeClr val="bg1"/>
                </a:solidFill>
                <a:prstDash val="solid"/>
                <a:miter/>
              </a:ln>
            </p:spPr>
            <p:txBody>
              <a:bodyPr rtlCol="0" anchor="ctr"/>
              <a:lstStyle/>
              <a:p>
                <a:endParaRPr lang="en-GB" noProof="0" dirty="0"/>
              </a:p>
            </p:txBody>
          </p:sp>
          <p:sp>
            <p:nvSpPr>
              <p:cNvPr id="1143" name="Freeform 1142">
                <a:extLst>
                  <a:ext uri="{FF2B5EF4-FFF2-40B4-BE49-F238E27FC236}">
                    <a16:creationId xmlns:a16="http://schemas.microsoft.com/office/drawing/2014/main" id="{05B4C87A-6F44-8518-C20B-603E99FEB1C9}"/>
                  </a:ext>
                </a:extLst>
              </p:cNvPr>
              <p:cNvSpPr/>
              <p:nvPr/>
            </p:nvSpPr>
            <p:spPr>
              <a:xfrm>
                <a:off x="9412801" y="3404287"/>
                <a:ext cx="9196" cy="9521"/>
              </a:xfrm>
              <a:custGeom>
                <a:avLst/>
                <a:gdLst>
                  <a:gd name="connsiteX0" fmla="*/ 2431 w 9196"/>
                  <a:gd name="connsiteY0" fmla="*/ 8846 h 9521"/>
                  <a:gd name="connsiteX1" fmla="*/ 3472 w 9196"/>
                  <a:gd name="connsiteY1" fmla="*/ 8326 h 9521"/>
                  <a:gd name="connsiteX2" fmla="*/ 4513 w 9196"/>
                  <a:gd name="connsiteY2" fmla="*/ 7285 h 9521"/>
                  <a:gd name="connsiteX3" fmla="*/ 7115 w 9196"/>
                  <a:gd name="connsiteY3" fmla="*/ 6765 h 9521"/>
                  <a:gd name="connsiteX4" fmla="*/ 9196 w 9196"/>
                  <a:gd name="connsiteY4" fmla="*/ 5724 h 9521"/>
                  <a:gd name="connsiteX5" fmla="*/ 6594 w 9196"/>
                  <a:gd name="connsiteY5" fmla="*/ 3122 h 9521"/>
                  <a:gd name="connsiteX6" fmla="*/ 6594 w 9196"/>
                  <a:gd name="connsiteY6" fmla="*/ 1041 h 9521"/>
                  <a:gd name="connsiteX7" fmla="*/ 4513 w 9196"/>
                  <a:gd name="connsiteY7" fmla="*/ 0 h 9521"/>
                  <a:gd name="connsiteX8" fmla="*/ 3472 w 9196"/>
                  <a:gd name="connsiteY8" fmla="*/ 2602 h 9521"/>
                  <a:gd name="connsiteX9" fmla="*/ 1911 w 9196"/>
                  <a:gd name="connsiteY9" fmla="*/ 4163 h 9521"/>
                  <a:gd name="connsiteX10" fmla="*/ 350 w 9196"/>
                  <a:gd name="connsiteY10" fmla="*/ 5724 h 9521"/>
                  <a:gd name="connsiteX11" fmla="*/ 1391 w 9196"/>
                  <a:gd name="connsiteY11" fmla="*/ 8326 h 9521"/>
                  <a:gd name="connsiteX12" fmla="*/ 2431 w 9196"/>
                  <a:gd name="connsiteY12" fmla="*/ 8846 h 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6" h="9521">
                    <a:moveTo>
                      <a:pt x="2431" y="8846"/>
                    </a:moveTo>
                    <a:cubicBezTo>
                      <a:pt x="2952" y="10407"/>
                      <a:pt x="3993" y="8846"/>
                      <a:pt x="3472" y="8326"/>
                    </a:cubicBezTo>
                    <a:cubicBezTo>
                      <a:pt x="2952" y="7805"/>
                      <a:pt x="3993" y="7285"/>
                      <a:pt x="4513" y="7285"/>
                    </a:cubicBezTo>
                    <a:cubicBezTo>
                      <a:pt x="5033" y="7285"/>
                      <a:pt x="6074" y="7805"/>
                      <a:pt x="7115" y="6765"/>
                    </a:cubicBezTo>
                    <a:cubicBezTo>
                      <a:pt x="8155" y="5724"/>
                      <a:pt x="9196" y="6244"/>
                      <a:pt x="9196" y="5724"/>
                    </a:cubicBezTo>
                    <a:cubicBezTo>
                      <a:pt x="9196" y="4683"/>
                      <a:pt x="8155" y="3642"/>
                      <a:pt x="6594" y="3122"/>
                    </a:cubicBezTo>
                    <a:cubicBezTo>
                      <a:pt x="5553" y="2602"/>
                      <a:pt x="5553" y="2081"/>
                      <a:pt x="6594" y="1041"/>
                    </a:cubicBezTo>
                    <a:cubicBezTo>
                      <a:pt x="7635" y="0"/>
                      <a:pt x="6074" y="0"/>
                      <a:pt x="4513" y="0"/>
                    </a:cubicBezTo>
                    <a:cubicBezTo>
                      <a:pt x="2952" y="0"/>
                      <a:pt x="3472" y="520"/>
                      <a:pt x="3472" y="2602"/>
                    </a:cubicBezTo>
                    <a:cubicBezTo>
                      <a:pt x="3472" y="4163"/>
                      <a:pt x="3993" y="4683"/>
                      <a:pt x="1911" y="4163"/>
                    </a:cubicBezTo>
                    <a:cubicBezTo>
                      <a:pt x="-170" y="3642"/>
                      <a:pt x="350" y="5724"/>
                      <a:pt x="350" y="5724"/>
                    </a:cubicBezTo>
                    <a:cubicBezTo>
                      <a:pt x="-691" y="9887"/>
                      <a:pt x="871" y="9366"/>
                      <a:pt x="1391" y="8326"/>
                    </a:cubicBezTo>
                    <a:cubicBezTo>
                      <a:pt x="1391" y="7285"/>
                      <a:pt x="1911" y="6765"/>
                      <a:pt x="2431" y="8846"/>
                    </a:cubicBezTo>
                    <a:close/>
                  </a:path>
                </a:pathLst>
              </a:custGeom>
              <a:grpFill/>
              <a:ln w="5199" cap="flat">
                <a:solidFill>
                  <a:schemeClr val="bg1"/>
                </a:solidFill>
                <a:prstDash val="solid"/>
                <a:miter/>
              </a:ln>
            </p:spPr>
            <p:txBody>
              <a:bodyPr rtlCol="0" anchor="ctr"/>
              <a:lstStyle/>
              <a:p>
                <a:endParaRPr lang="en-GB" noProof="0" dirty="0"/>
              </a:p>
            </p:txBody>
          </p:sp>
          <p:sp>
            <p:nvSpPr>
              <p:cNvPr id="1144" name="Freeform 1143">
                <a:extLst>
                  <a:ext uri="{FF2B5EF4-FFF2-40B4-BE49-F238E27FC236}">
                    <a16:creationId xmlns:a16="http://schemas.microsoft.com/office/drawing/2014/main" id="{22C26BFA-C665-EC88-42C7-039CFF61A81A}"/>
                  </a:ext>
                </a:extLst>
              </p:cNvPr>
              <p:cNvSpPr/>
              <p:nvPr/>
            </p:nvSpPr>
            <p:spPr>
              <a:xfrm>
                <a:off x="9423385" y="3407351"/>
                <a:ext cx="1678" cy="3238"/>
              </a:xfrm>
              <a:custGeom>
                <a:avLst/>
                <a:gdLst>
                  <a:gd name="connsiteX0" fmla="*/ 694 w 1678"/>
                  <a:gd name="connsiteY0" fmla="*/ 59 h 3238"/>
                  <a:gd name="connsiteX1" fmla="*/ 694 w 1678"/>
                  <a:gd name="connsiteY1" fmla="*/ 2660 h 3238"/>
                  <a:gd name="connsiteX2" fmla="*/ 694 w 1678"/>
                  <a:gd name="connsiteY2" fmla="*/ 59 h 3238"/>
                </a:gdLst>
                <a:ahLst/>
                <a:cxnLst>
                  <a:cxn ang="0">
                    <a:pos x="connsiteX0" y="connsiteY0"/>
                  </a:cxn>
                  <a:cxn ang="0">
                    <a:pos x="connsiteX1" y="connsiteY1"/>
                  </a:cxn>
                  <a:cxn ang="0">
                    <a:pos x="connsiteX2" y="connsiteY2"/>
                  </a:cxn>
                </a:cxnLst>
                <a:rect l="l" t="t" r="r" b="b"/>
                <a:pathLst>
                  <a:path w="1678" h="3238">
                    <a:moveTo>
                      <a:pt x="694" y="59"/>
                    </a:moveTo>
                    <a:cubicBezTo>
                      <a:pt x="-867" y="-462"/>
                      <a:pt x="694" y="2660"/>
                      <a:pt x="694" y="2660"/>
                    </a:cubicBezTo>
                    <a:cubicBezTo>
                      <a:pt x="1734" y="4742"/>
                      <a:pt x="2255" y="579"/>
                      <a:pt x="694" y="59"/>
                    </a:cubicBezTo>
                    <a:close/>
                  </a:path>
                </a:pathLst>
              </a:custGeom>
              <a:grpFill/>
              <a:ln w="5199" cap="flat">
                <a:solidFill>
                  <a:schemeClr val="bg1"/>
                </a:solidFill>
                <a:prstDash val="solid"/>
                <a:miter/>
              </a:ln>
            </p:spPr>
            <p:txBody>
              <a:bodyPr rtlCol="0" anchor="ctr"/>
              <a:lstStyle/>
              <a:p>
                <a:endParaRPr lang="en-GB" noProof="0" dirty="0"/>
              </a:p>
            </p:txBody>
          </p:sp>
          <p:sp>
            <p:nvSpPr>
              <p:cNvPr id="1145" name="Freeform 1144">
                <a:extLst>
                  <a:ext uri="{FF2B5EF4-FFF2-40B4-BE49-F238E27FC236}">
                    <a16:creationId xmlns:a16="http://schemas.microsoft.com/office/drawing/2014/main" id="{4278BA4C-C63B-8E56-5EDC-C317B81BAF14}"/>
                  </a:ext>
                </a:extLst>
              </p:cNvPr>
              <p:cNvSpPr/>
              <p:nvPr/>
            </p:nvSpPr>
            <p:spPr>
              <a:xfrm>
                <a:off x="9427062" y="3406889"/>
                <a:ext cx="2479" cy="2372"/>
              </a:xfrm>
              <a:custGeom>
                <a:avLst/>
                <a:gdLst>
                  <a:gd name="connsiteX0" fmla="*/ 138 w 2479"/>
                  <a:gd name="connsiteY0" fmla="*/ 1041 h 2372"/>
                  <a:gd name="connsiteX1" fmla="*/ 1699 w 2479"/>
                  <a:gd name="connsiteY1" fmla="*/ 2081 h 2372"/>
                  <a:gd name="connsiteX2" fmla="*/ 1699 w 2479"/>
                  <a:gd name="connsiteY2" fmla="*/ 520 h 2372"/>
                  <a:gd name="connsiteX3" fmla="*/ 138 w 2479"/>
                  <a:gd name="connsiteY3" fmla="*/ 1041 h 2372"/>
                </a:gdLst>
                <a:ahLst/>
                <a:cxnLst>
                  <a:cxn ang="0">
                    <a:pos x="connsiteX0" y="connsiteY0"/>
                  </a:cxn>
                  <a:cxn ang="0">
                    <a:pos x="connsiteX1" y="connsiteY1"/>
                  </a:cxn>
                  <a:cxn ang="0">
                    <a:pos x="connsiteX2" y="connsiteY2"/>
                  </a:cxn>
                  <a:cxn ang="0">
                    <a:pos x="connsiteX3" y="connsiteY3"/>
                  </a:cxn>
                </a:cxnLst>
                <a:rect l="l" t="t" r="r" b="b"/>
                <a:pathLst>
                  <a:path w="2479" h="2372">
                    <a:moveTo>
                      <a:pt x="138" y="1041"/>
                    </a:moveTo>
                    <a:cubicBezTo>
                      <a:pt x="138" y="1041"/>
                      <a:pt x="659" y="3122"/>
                      <a:pt x="1699" y="2081"/>
                    </a:cubicBezTo>
                    <a:cubicBezTo>
                      <a:pt x="2740" y="1041"/>
                      <a:pt x="2740" y="1041"/>
                      <a:pt x="1699" y="520"/>
                    </a:cubicBezTo>
                    <a:cubicBezTo>
                      <a:pt x="659" y="0"/>
                      <a:pt x="-382" y="-520"/>
                      <a:pt x="138" y="1041"/>
                    </a:cubicBezTo>
                    <a:close/>
                  </a:path>
                </a:pathLst>
              </a:custGeom>
              <a:grpFill/>
              <a:ln w="5199" cap="flat">
                <a:solidFill>
                  <a:schemeClr val="bg1"/>
                </a:solidFill>
                <a:prstDash val="solid"/>
                <a:miter/>
              </a:ln>
            </p:spPr>
            <p:txBody>
              <a:bodyPr rtlCol="0" anchor="ctr"/>
              <a:lstStyle/>
              <a:p>
                <a:endParaRPr lang="en-GB" noProof="0" dirty="0"/>
              </a:p>
            </p:txBody>
          </p:sp>
          <p:sp>
            <p:nvSpPr>
              <p:cNvPr id="1146" name="Freeform 1145">
                <a:extLst>
                  <a:ext uri="{FF2B5EF4-FFF2-40B4-BE49-F238E27FC236}">
                    <a16:creationId xmlns:a16="http://schemas.microsoft.com/office/drawing/2014/main" id="{096D7389-87CE-1B1F-5F58-DC28530947D7}"/>
                  </a:ext>
                </a:extLst>
              </p:cNvPr>
              <p:cNvSpPr/>
              <p:nvPr/>
            </p:nvSpPr>
            <p:spPr>
              <a:xfrm>
                <a:off x="9428418" y="3400705"/>
                <a:ext cx="2684" cy="4081"/>
              </a:xfrm>
              <a:custGeom>
                <a:avLst/>
                <a:gdLst>
                  <a:gd name="connsiteX0" fmla="*/ 1904 w 2684"/>
                  <a:gd name="connsiteY0" fmla="*/ 981 h 4081"/>
                  <a:gd name="connsiteX1" fmla="*/ 343 w 2684"/>
                  <a:gd name="connsiteY1" fmla="*/ 2542 h 4081"/>
                  <a:gd name="connsiteX2" fmla="*/ 1904 w 2684"/>
                  <a:gd name="connsiteY2" fmla="*/ 3583 h 4081"/>
                  <a:gd name="connsiteX3" fmla="*/ 1904 w 2684"/>
                  <a:gd name="connsiteY3" fmla="*/ 981 h 4081"/>
                </a:gdLst>
                <a:ahLst/>
                <a:cxnLst>
                  <a:cxn ang="0">
                    <a:pos x="connsiteX0" y="connsiteY0"/>
                  </a:cxn>
                  <a:cxn ang="0">
                    <a:pos x="connsiteX1" y="connsiteY1"/>
                  </a:cxn>
                  <a:cxn ang="0">
                    <a:pos x="connsiteX2" y="connsiteY2"/>
                  </a:cxn>
                  <a:cxn ang="0">
                    <a:pos x="connsiteX3" y="connsiteY3"/>
                  </a:cxn>
                </a:cxnLst>
                <a:rect l="l" t="t" r="r" b="b"/>
                <a:pathLst>
                  <a:path w="2684" h="4081">
                    <a:moveTo>
                      <a:pt x="1904" y="981"/>
                    </a:moveTo>
                    <a:cubicBezTo>
                      <a:pt x="864" y="-60"/>
                      <a:pt x="-697" y="-1100"/>
                      <a:pt x="343" y="2542"/>
                    </a:cubicBezTo>
                    <a:cubicBezTo>
                      <a:pt x="343" y="2542"/>
                      <a:pt x="864" y="5144"/>
                      <a:pt x="1904" y="3583"/>
                    </a:cubicBezTo>
                    <a:cubicBezTo>
                      <a:pt x="2945" y="2022"/>
                      <a:pt x="2945" y="2022"/>
                      <a:pt x="1904" y="981"/>
                    </a:cubicBezTo>
                    <a:close/>
                  </a:path>
                </a:pathLst>
              </a:custGeom>
              <a:grpFill/>
              <a:ln w="5199" cap="flat">
                <a:solidFill>
                  <a:schemeClr val="bg1"/>
                </a:solidFill>
                <a:prstDash val="solid"/>
                <a:miter/>
              </a:ln>
            </p:spPr>
            <p:txBody>
              <a:bodyPr rtlCol="0" anchor="ctr"/>
              <a:lstStyle/>
              <a:p>
                <a:endParaRPr lang="en-GB" noProof="0" dirty="0"/>
              </a:p>
            </p:txBody>
          </p:sp>
          <p:sp>
            <p:nvSpPr>
              <p:cNvPr id="1147" name="Freeform 1146">
                <a:extLst>
                  <a:ext uri="{FF2B5EF4-FFF2-40B4-BE49-F238E27FC236}">
                    <a16:creationId xmlns:a16="http://schemas.microsoft.com/office/drawing/2014/main" id="{6A6A5B58-0C17-3323-9D07-2FBBD9106BC7}"/>
                  </a:ext>
                </a:extLst>
              </p:cNvPr>
              <p:cNvSpPr/>
              <p:nvPr/>
            </p:nvSpPr>
            <p:spPr>
              <a:xfrm>
                <a:off x="9445051" y="3393086"/>
                <a:ext cx="25721" cy="10680"/>
              </a:xfrm>
              <a:custGeom>
                <a:avLst/>
                <a:gdLst>
                  <a:gd name="connsiteX0" fmla="*/ 22216 w 25721"/>
                  <a:gd name="connsiteY0" fmla="*/ 274 h 10680"/>
                  <a:gd name="connsiteX1" fmla="*/ 20134 w 25721"/>
                  <a:gd name="connsiteY1" fmla="*/ 3916 h 10680"/>
                  <a:gd name="connsiteX2" fmla="*/ 13370 w 25721"/>
                  <a:gd name="connsiteY2" fmla="*/ 8079 h 10680"/>
                  <a:gd name="connsiteX3" fmla="*/ 7646 w 25721"/>
                  <a:gd name="connsiteY3" fmla="*/ 9120 h 10680"/>
                  <a:gd name="connsiteX4" fmla="*/ 3483 w 25721"/>
                  <a:gd name="connsiteY4" fmla="*/ 10160 h 10680"/>
                  <a:gd name="connsiteX5" fmla="*/ 6605 w 25721"/>
                  <a:gd name="connsiteY5" fmla="*/ 10681 h 10680"/>
                  <a:gd name="connsiteX6" fmla="*/ 14931 w 25721"/>
                  <a:gd name="connsiteY6" fmla="*/ 9640 h 10680"/>
                  <a:gd name="connsiteX7" fmla="*/ 21175 w 25721"/>
                  <a:gd name="connsiteY7" fmla="*/ 8079 h 10680"/>
                  <a:gd name="connsiteX8" fmla="*/ 22216 w 25721"/>
                  <a:gd name="connsiteY8" fmla="*/ 7038 h 10680"/>
                  <a:gd name="connsiteX9" fmla="*/ 22736 w 25721"/>
                  <a:gd name="connsiteY9" fmla="*/ 5477 h 10680"/>
                  <a:gd name="connsiteX10" fmla="*/ 25338 w 25721"/>
                  <a:gd name="connsiteY10" fmla="*/ 3916 h 10680"/>
                  <a:gd name="connsiteX11" fmla="*/ 22216 w 25721"/>
                  <a:gd name="connsiteY11" fmla="*/ 274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21" h="10680">
                    <a:moveTo>
                      <a:pt x="22216" y="274"/>
                    </a:moveTo>
                    <a:cubicBezTo>
                      <a:pt x="21175" y="-767"/>
                      <a:pt x="21175" y="1314"/>
                      <a:pt x="20134" y="3916"/>
                    </a:cubicBezTo>
                    <a:cubicBezTo>
                      <a:pt x="19094" y="5997"/>
                      <a:pt x="13890" y="8079"/>
                      <a:pt x="13370" y="8079"/>
                    </a:cubicBezTo>
                    <a:cubicBezTo>
                      <a:pt x="12329" y="8079"/>
                      <a:pt x="10248" y="8599"/>
                      <a:pt x="7646" y="9120"/>
                    </a:cubicBezTo>
                    <a:cubicBezTo>
                      <a:pt x="4524" y="9120"/>
                      <a:pt x="3483" y="10160"/>
                      <a:pt x="3483" y="10160"/>
                    </a:cubicBezTo>
                    <a:cubicBezTo>
                      <a:pt x="-5883" y="10681"/>
                      <a:pt x="6605" y="10681"/>
                      <a:pt x="6605" y="10681"/>
                    </a:cubicBezTo>
                    <a:cubicBezTo>
                      <a:pt x="9727" y="10681"/>
                      <a:pt x="13890" y="10160"/>
                      <a:pt x="14931" y="9640"/>
                    </a:cubicBezTo>
                    <a:cubicBezTo>
                      <a:pt x="15972" y="8599"/>
                      <a:pt x="19614" y="8599"/>
                      <a:pt x="21175" y="8079"/>
                    </a:cubicBezTo>
                    <a:cubicBezTo>
                      <a:pt x="22736" y="7559"/>
                      <a:pt x="23777" y="8599"/>
                      <a:pt x="22216" y="7038"/>
                    </a:cubicBezTo>
                    <a:cubicBezTo>
                      <a:pt x="20655" y="5477"/>
                      <a:pt x="21696" y="5477"/>
                      <a:pt x="22736" y="5477"/>
                    </a:cubicBezTo>
                    <a:cubicBezTo>
                      <a:pt x="23777" y="5477"/>
                      <a:pt x="23777" y="5477"/>
                      <a:pt x="25338" y="3916"/>
                    </a:cubicBezTo>
                    <a:cubicBezTo>
                      <a:pt x="26899" y="2355"/>
                      <a:pt x="23257" y="794"/>
                      <a:pt x="22216" y="274"/>
                    </a:cubicBezTo>
                    <a:close/>
                  </a:path>
                </a:pathLst>
              </a:custGeom>
              <a:grpFill/>
              <a:ln w="5199" cap="flat">
                <a:solidFill>
                  <a:schemeClr val="bg1"/>
                </a:solidFill>
                <a:prstDash val="solid"/>
                <a:miter/>
              </a:ln>
            </p:spPr>
            <p:txBody>
              <a:bodyPr rtlCol="0" anchor="ctr"/>
              <a:lstStyle/>
              <a:p>
                <a:endParaRPr lang="en-GB" noProof="0" dirty="0"/>
              </a:p>
            </p:txBody>
          </p:sp>
          <p:sp>
            <p:nvSpPr>
              <p:cNvPr id="1148" name="Freeform 1147">
                <a:extLst>
                  <a:ext uri="{FF2B5EF4-FFF2-40B4-BE49-F238E27FC236}">
                    <a16:creationId xmlns:a16="http://schemas.microsoft.com/office/drawing/2014/main" id="{33CDB0D2-A051-2022-2992-BE8C9010FE29}"/>
                  </a:ext>
                </a:extLst>
              </p:cNvPr>
              <p:cNvSpPr/>
              <p:nvPr/>
            </p:nvSpPr>
            <p:spPr>
              <a:xfrm>
                <a:off x="9470336" y="3399995"/>
                <a:ext cx="18439" cy="3252"/>
              </a:xfrm>
              <a:custGeom>
                <a:avLst/>
                <a:gdLst>
                  <a:gd name="connsiteX0" fmla="*/ 13583 w 18439"/>
                  <a:gd name="connsiteY0" fmla="*/ 1171 h 3252"/>
                  <a:gd name="connsiteX1" fmla="*/ 8379 w 18439"/>
                  <a:gd name="connsiteY1" fmla="*/ 650 h 3252"/>
                  <a:gd name="connsiteX2" fmla="*/ 5777 w 18439"/>
                  <a:gd name="connsiteY2" fmla="*/ 130 h 3252"/>
                  <a:gd name="connsiteX3" fmla="*/ 1614 w 18439"/>
                  <a:gd name="connsiteY3" fmla="*/ 1171 h 3252"/>
                  <a:gd name="connsiteX4" fmla="*/ 2655 w 18439"/>
                  <a:gd name="connsiteY4" fmla="*/ 2732 h 3252"/>
                  <a:gd name="connsiteX5" fmla="*/ 7858 w 18439"/>
                  <a:gd name="connsiteY5" fmla="*/ 3252 h 3252"/>
                  <a:gd name="connsiteX6" fmla="*/ 13583 w 18439"/>
                  <a:gd name="connsiteY6" fmla="*/ 2212 h 3252"/>
                  <a:gd name="connsiteX7" fmla="*/ 13583 w 18439"/>
                  <a:gd name="connsiteY7" fmla="*/ 1171 h 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39" h="3252">
                    <a:moveTo>
                      <a:pt x="13583" y="1171"/>
                    </a:moveTo>
                    <a:cubicBezTo>
                      <a:pt x="13062" y="1171"/>
                      <a:pt x="8899" y="1691"/>
                      <a:pt x="8379" y="650"/>
                    </a:cubicBezTo>
                    <a:cubicBezTo>
                      <a:pt x="7858" y="-390"/>
                      <a:pt x="6818" y="130"/>
                      <a:pt x="5777" y="130"/>
                    </a:cubicBezTo>
                    <a:cubicBezTo>
                      <a:pt x="4736" y="130"/>
                      <a:pt x="5256" y="1691"/>
                      <a:pt x="1614" y="1171"/>
                    </a:cubicBezTo>
                    <a:cubicBezTo>
                      <a:pt x="-2549" y="130"/>
                      <a:pt x="2655" y="2732"/>
                      <a:pt x="2655" y="2732"/>
                    </a:cubicBezTo>
                    <a:cubicBezTo>
                      <a:pt x="2655" y="2732"/>
                      <a:pt x="5777" y="3252"/>
                      <a:pt x="7858" y="3252"/>
                    </a:cubicBezTo>
                    <a:cubicBezTo>
                      <a:pt x="9940" y="3252"/>
                      <a:pt x="13583" y="2212"/>
                      <a:pt x="13583" y="2212"/>
                    </a:cubicBezTo>
                    <a:cubicBezTo>
                      <a:pt x="24510" y="650"/>
                      <a:pt x="13583" y="1171"/>
                      <a:pt x="13583" y="1171"/>
                    </a:cubicBezTo>
                    <a:close/>
                  </a:path>
                </a:pathLst>
              </a:custGeom>
              <a:grpFill/>
              <a:ln w="5199" cap="flat">
                <a:solidFill>
                  <a:schemeClr val="bg1"/>
                </a:solidFill>
                <a:prstDash val="solid"/>
                <a:miter/>
              </a:ln>
            </p:spPr>
            <p:txBody>
              <a:bodyPr rtlCol="0" anchor="ctr"/>
              <a:lstStyle/>
              <a:p>
                <a:endParaRPr lang="en-GB" noProof="0" dirty="0"/>
              </a:p>
            </p:txBody>
          </p:sp>
          <p:sp>
            <p:nvSpPr>
              <p:cNvPr id="1149" name="Freeform 1148">
                <a:extLst>
                  <a:ext uri="{FF2B5EF4-FFF2-40B4-BE49-F238E27FC236}">
                    <a16:creationId xmlns:a16="http://schemas.microsoft.com/office/drawing/2014/main" id="{0F6FE1AC-8137-5D63-0E08-8E3434648CD8}"/>
                  </a:ext>
                </a:extLst>
              </p:cNvPr>
              <p:cNvSpPr/>
              <p:nvPr/>
            </p:nvSpPr>
            <p:spPr>
              <a:xfrm>
                <a:off x="9497379" y="3393880"/>
                <a:ext cx="3994" cy="2685"/>
              </a:xfrm>
              <a:custGeom>
                <a:avLst/>
                <a:gdLst>
                  <a:gd name="connsiteX0" fmla="*/ 2150 w 3994"/>
                  <a:gd name="connsiteY0" fmla="*/ 2602 h 2685"/>
                  <a:gd name="connsiteX1" fmla="*/ 2671 w 3994"/>
                  <a:gd name="connsiteY1" fmla="*/ 0 h 2685"/>
                  <a:gd name="connsiteX2" fmla="*/ 69 w 3994"/>
                  <a:gd name="connsiteY2" fmla="*/ 1561 h 2685"/>
                  <a:gd name="connsiteX3" fmla="*/ 2150 w 3994"/>
                  <a:gd name="connsiteY3" fmla="*/ 2602 h 2685"/>
                </a:gdLst>
                <a:ahLst/>
                <a:cxnLst>
                  <a:cxn ang="0">
                    <a:pos x="connsiteX0" y="connsiteY0"/>
                  </a:cxn>
                  <a:cxn ang="0">
                    <a:pos x="connsiteX1" y="connsiteY1"/>
                  </a:cxn>
                  <a:cxn ang="0">
                    <a:pos x="connsiteX2" y="connsiteY2"/>
                  </a:cxn>
                  <a:cxn ang="0">
                    <a:pos x="connsiteX3" y="connsiteY3"/>
                  </a:cxn>
                </a:cxnLst>
                <a:rect l="l" t="t" r="r" b="b"/>
                <a:pathLst>
                  <a:path w="3994" h="2685">
                    <a:moveTo>
                      <a:pt x="2150" y="2602"/>
                    </a:moveTo>
                    <a:cubicBezTo>
                      <a:pt x="5272" y="1041"/>
                      <a:pt x="3711" y="520"/>
                      <a:pt x="2671" y="0"/>
                    </a:cubicBezTo>
                    <a:cubicBezTo>
                      <a:pt x="1629" y="0"/>
                      <a:pt x="589" y="0"/>
                      <a:pt x="69" y="1561"/>
                    </a:cubicBezTo>
                    <a:cubicBezTo>
                      <a:pt x="-451" y="3122"/>
                      <a:pt x="2150" y="2602"/>
                      <a:pt x="2150" y="2602"/>
                    </a:cubicBezTo>
                    <a:close/>
                  </a:path>
                </a:pathLst>
              </a:custGeom>
              <a:grpFill/>
              <a:ln w="5199" cap="flat">
                <a:solidFill>
                  <a:schemeClr val="bg1"/>
                </a:solidFill>
                <a:prstDash val="solid"/>
                <a:miter/>
              </a:ln>
            </p:spPr>
            <p:txBody>
              <a:bodyPr rtlCol="0" anchor="ctr"/>
              <a:lstStyle/>
              <a:p>
                <a:endParaRPr lang="en-GB" noProof="0" dirty="0"/>
              </a:p>
            </p:txBody>
          </p:sp>
          <p:sp>
            <p:nvSpPr>
              <p:cNvPr id="1150" name="Freeform 1149">
                <a:extLst>
                  <a:ext uri="{FF2B5EF4-FFF2-40B4-BE49-F238E27FC236}">
                    <a16:creationId xmlns:a16="http://schemas.microsoft.com/office/drawing/2014/main" id="{FF9DB559-98D8-7C59-8177-8654F6B44F8F}"/>
                  </a:ext>
                </a:extLst>
              </p:cNvPr>
              <p:cNvSpPr/>
              <p:nvPr/>
            </p:nvSpPr>
            <p:spPr>
              <a:xfrm>
                <a:off x="9532831" y="3386555"/>
                <a:ext cx="2081" cy="2122"/>
              </a:xfrm>
              <a:custGeom>
                <a:avLst/>
                <a:gdLst>
                  <a:gd name="connsiteX0" fmla="*/ 0 w 2081"/>
                  <a:gd name="connsiteY0" fmla="*/ 2122 h 2122"/>
                  <a:gd name="connsiteX1" fmla="*/ 2082 w 2081"/>
                  <a:gd name="connsiteY1" fmla="*/ 561 h 2122"/>
                  <a:gd name="connsiteX2" fmla="*/ 0 w 2081"/>
                  <a:gd name="connsiteY2" fmla="*/ 2122 h 2122"/>
                </a:gdLst>
                <a:ahLst/>
                <a:cxnLst>
                  <a:cxn ang="0">
                    <a:pos x="connsiteX0" y="connsiteY0"/>
                  </a:cxn>
                  <a:cxn ang="0">
                    <a:pos x="connsiteX1" y="connsiteY1"/>
                  </a:cxn>
                  <a:cxn ang="0">
                    <a:pos x="connsiteX2" y="connsiteY2"/>
                  </a:cxn>
                </a:cxnLst>
                <a:rect l="l" t="t" r="r" b="b"/>
                <a:pathLst>
                  <a:path w="2081" h="2122">
                    <a:moveTo>
                      <a:pt x="0" y="2122"/>
                    </a:moveTo>
                    <a:cubicBezTo>
                      <a:pt x="0" y="2122"/>
                      <a:pt x="2082" y="2122"/>
                      <a:pt x="2082" y="561"/>
                    </a:cubicBezTo>
                    <a:cubicBezTo>
                      <a:pt x="2082" y="-1000"/>
                      <a:pt x="1041" y="1082"/>
                      <a:pt x="0" y="2122"/>
                    </a:cubicBezTo>
                    <a:close/>
                  </a:path>
                </a:pathLst>
              </a:custGeom>
              <a:grpFill/>
              <a:ln w="5199" cap="flat">
                <a:solidFill>
                  <a:schemeClr val="bg1"/>
                </a:solidFill>
                <a:prstDash val="solid"/>
                <a:miter/>
              </a:ln>
            </p:spPr>
            <p:txBody>
              <a:bodyPr rtlCol="0" anchor="ctr"/>
              <a:lstStyle/>
              <a:p>
                <a:endParaRPr lang="en-GB" noProof="0" dirty="0"/>
              </a:p>
            </p:txBody>
          </p:sp>
          <p:sp>
            <p:nvSpPr>
              <p:cNvPr id="1151" name="Freeform 1150">
                <a:extLst>
                  <a:ext uri="{FF2B5EF4-FFF2-40B4-BE49-F238E27FC236}">
                    <a16:creationId xmlns:a16="http://schemas.microsoft.com/office/drawing/2014/main" id="{CAFA9A1A-B5FD-987B-5712-20D5226FC7EB}"/>
                  </a:ext>
                </a:extLst>
              </p:cNvPr>
              <p:cNvSpPr/>
              <p:nvPr/>
            </p:nvSpPr>
            <p:spPr>
              <a:xfrm>
                <a:off x="9546257" y="3380768"/>
                <a:ext cx="6007" cy="2765"/>
              </a:xfrm>
              <a:custGeom>
                <a:avLst/>
                <a:gdLst>
                  <a:gd name="connsiteX0" fmla="*/ 3225 w 6007"/>
                  <a:gd name="connsiteY0" fmla="*/ 103 h 2765"/>
                  <a:gd name="connsiteX1" fmla="*/ 623 w 6007"/>
                  <a:gd name="connsiteY1" fmla="*/ 1664 h 2765"/>
                  <a:gd name="connsiteX2" fmla="*/ 5826 w 6007"/>
                  <a:gd name="connsiteY2" fmla="*/ 2185 h 2765"/>
                  <a:gd name="connsiteX3" fmla="*/ 3225 w 6007"/>
                  <a:gd name="connsiteY3" fmla="*/ 103 h 2765"/>
                </a:gdLst>
                <a:ahLst/>
                <a:cxnLst>
                  <a:cxn ang="0">
                    <a:pos x="connsiteX0" y="connsiteY0"/>
                  </a:cxn>
                  <a:cxn ang="0">
                    <a:pos x="connsiteX1" y="connsiteY1"/>
                  </a:cxn>
                  <a:cxn ang="0">
                    <a:pos x="connsiteX2" y="connsiteY2"/>
                  </a:cxn>
                  <a:cxn ang="0">
                    <a:pos x="connsiteX3" y="connsiteY3"/>
                  </a:cxn>
                </a:cxnLst>
                <a:rect l="l" t="t" r="r" b="b"/>
                <a:pathLst>
                  <a:path w="6007" h="2765">
                    <a:moveTo>
                      <a:pt x="3225" y="103"/>
                    </a:moveTo>
                    <a:cubicBezTo>
                      <a:pt x="623" y="624"/>
                      <a:pt x="-938" y="624"/>
                      <a:pt x="623" y="1664"/>
                    </a:cubicBezTo>
                    <a:cubicBezTo>
                      <a:pt x="623" y="1664"/>
                      <a:pt x="5826" y="3746"/>
                      <a:pt x="5826" y="2185"/>
                    </a:cubicBezTo>
                    <a:cubicBezTo>
                      <a:pt x="6347" y="1144"/>
                      <a:pt x="5826" y="-417"/>
                      <a:pt x="3225" y="103"/>
                    </a:cubicBezTo>
                    <a:close/>
                  </a:path>
                </a:pathLst>
              </a:custGeom>
              <a:grpFill/>
              <a:ln w="5199" cap="flat">
                <a:solidFill>
                  <a:schemeClr val="bg1"/>
                </a:solidFill>
                <a:prstDash val="solid"/>
                <a:miter/>
              </a:ln>
            </p:spPr>
            <p:txBody>
              <a:bodyPr rtlCol="0" anchor="ctr"/>
              <a:lstStyle/>
              <a:p>
                <a:endParaRPr lang="en-GB" noProof="0" dirty="0"/>
              </a:p>
            </p:txBody>
          </p:sp>
          <p:sp>
            <p:nvSpPr>
              <p:cNvPr id="1152" name="Freeform 1151">
                <a:extLst>
                  <a:ext uri="{FF2B5EF4-FFF2-40B4-BE49-F238E27FC236}">
                    <a16:creationId xmlns:a16="http://schemas.microsoft.com/office/drawing/2014/main" id="{984F9651-3739-6B6E-D82D-641C5283C4C9}"/>
                  </a:ext>
                </a:extLst>
              </p:cNvPr>
              <p:cNvSpPr/>
              <p:nvPr/>
            </p:nvSpPr>
            <p:spPr>
              <a:xfrm>
                <a:off x="9566318" y="3362900"/>
                <a:ext cx="19100" cy="17981"/>
              </a:xfrm>
              <a:custGeom>
                <a:avLst/>
                <a:gdLst>
                  <a:gd name="connsiteX0" fmla="*/ 16466 w 19100"/>
                  <a:gd name="connsiteY0" fmla="*/ 280 h 17981"/>
                  <a:gd name="connsiteX1" fmla="*/ 10742 w 19100"/>
                  <a:gd name="connsiteY1" fmla="*/ 4963 h 17981"/>
                  <a:gd name="connsiteX2" fmla="*/ 9702 w 19100"/>
                  <a:gd name="connsiteY2" fmla="*/ 8606 h 17981"/>
                  <a:gd name="connsiteX3" fmla="*/ 5018 w 19100"/>
                  <a:gd name="connsiteY3" fmla="*/ 9126 h 17981"/>
                  <a:gd name="connsiteX4" fmla="*/ 3978 w 19100"/>
                  <a:gd name="connsiteY4" fmla="*/ 12248 h 17981"/>
                  <a:gd name="connsiteX5" fmla="*/ 2937 w 19100"/>
                  <a:gd name="connsiteY5" fmla="*/ 14329 h 17981"/>
                  <a:gd name="connsiteX6" fmla="*/ 1376 w 19100"/>
                  <a:gd name="connsiteY6" fmla="*/ 17452 h 17981"/>
                  <a:gd name="connsiteX7" fmla="*/ 18027 w 19100"/>
                  <a:gd name="connsiteY7" fmla="*/ 4963 h 17981"/>
                  <a:gd name="connsiteX8" fmla="*/ 19068 w 19100"/>
                  <a:gd name="connsiteY8" fmla="*/ 2882 h 17981"/>
                  <a:gd name="connsiteX9" fmla="*/ 16466 w 19100"/>
                  <a:gd name="connsiteY9" fmla="*/ 280 h 1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00" h="17981">
                    <a:moveTo>
                      <a:pt x="16466" y="280"/>
                    </a:moveTo>
                    <a:cubicBezTo>
                      <a:pt x="13344" y="1841"/>
                      <a:pt x="10222" y="2361"/>
                      <a:pt x="10742" y="4963"/>
                    </a:cubicBezTo>
                    <a:cubicBezTo>
                      <a:pt x="10742" y="7565"/>
                      <a:pt x="10742" y="9126"/>
                      <a:pt x="9702" y="8606"/>
                    </a:cubicBezTo>
                    <a:cubicBezTo>
                      <a:pt x="8661" y="8085"/>
                      <a:pt x="7100" y="7565"/>
                      <a:pt x="5018" y="9126"/>
                    </a:cubicBezTo>
                    <a:cubicBezTo>
                      <a:pt x="2937" y="10687"/>
                      <a:pt x="3978" y="10687"/>
                      <a:pt x="3978" y="12248"/>
                    </a:cubicBezTo>
                    <a:cubicBezTo>
                      <a:pt x="3978" y="13809"/>
                      <a:pt x="3458" y="13809"/>
                      <a:pt x="2937" y="14329"/>
                    </a:cubicBezTo>
                    <a:cubicBezTo>
                      <a:pt x="2417" y="14850"/>
                      <a:pt x="-2267" y="19533"/>
                      <a:pt x="1376" y="17452"/>
                    </a:cubicBezTo>
                    <a:lnTo>
                      <a:pt x="18027" y="4963"/>
                    </a:lnTo>
                    <a:cubicBezTo>
                      <a:pt x="18027" y="4963"/>
                      <a:pt x="19068" y="4443"/>
                      <a:pt x="19068" y="2882"/>
                    </a:cubicBezTo>
                    <a:cubicBezTo>
                      <a:pt x="19068" y="1321"/>
                      <a:pt x="19588" y="-761"/>
                      <a:pt x="16466" y="280"/>
                    </a:cubicBezTo>
                    <a:close/>
                  </a:path>
                </a:pathLst>
              </a:custGeom>
              <a:grpFill/>
              <a:ln w="5199" cap="flat">
                <a:solidFill>
                  <a:schemeClr val="bg1"/>
                </a:solidFill>
                <a:prstDash val="solid"/>
                <a:miter/>
              </a:ln>
            </p:spPr>
            <p:txBody>
              <a:bodyPr rtlCol="0" anchor="ctr"/>
              <a:lstStyle/>
              <a:p>
                <a:endParaRPr lang="en-GB" noProof="0" dirty="0"/>
              </a:p>
            </p:txBody>
          </p:sp>
          <p:sp>
            <p:nvSpPr>
              <p:cNvPr id="1153" name="Freeform 1152">
                <a:extLst>
                  <a:ext uri="{FF2B5EF4-FFF2-40B4-BE49-F238E27FC236}">
                    <a16:creationId xmlns:a16="http://schemas.microsoft.com/office/drawing/2014/main" id="{0C1CBD02-8B31-5614-CDB0-D5273282CE75}"/>
                  </a:ext>
                </a:extLst>
              </p:cNvPr>
              <p:cNvSpPr/>
              <p:nvPr/>
            </p:nvSpPr>
            <p:spPr>
              <a:xfrm>
                <a:off x="8670012" y="4246170"/>
                <a:ext cx="6203" cy="6345"/>
              </a:xfrm>
              <a:custGeom>
                <a:avLst/>
                <a:gdLst>
                  <a:gd name="connsiteX0" fmla="*/ 5287 w 6203"/>
                  <a:gd name="connsiteY0" fmla="*/ 1600 h 6345"/>
                  <a:gd name="connsiteX1" fmla="*/ 1124 w 6203"/>
                  <a:gd name="connsiteY1" fmla="*/ 2121 h 6345"/>
                  <a:gd name="connsiteX2" fmla="*/ 83 w 6203"/>
                  <a:gd name="connsiteY2" fmla="*/ 4722 h 6345"/>
                  <a:gd name="connsiteX3" fmla="*/ 5287 w 6203"/>
                  <a:gd name="connsiteY3" fmla="*/ 1600 h 6345"/>
                </a:gdLst>
                <a:ahLst/>
                <a:cxnLst>
                  <a:cxn ang="0">
                    <a:pos x="connsiteX0" y="connsiteY0"/>
                  </a:cxn>
                  <a:cxn ang="0">
                    <a:pos x="connsiteX1" y="connsiteY1"/>
                  </a:cxn>
                  <a:cxn ang="0">
                    <a:pos x="connsiteX2" y="connsiteY2"/>
                  </a:cxn>
                  <a:cxn ang="0">
                    <a:pos x="connsiteX3" y="connsiteY3"/>
                  </a:cxn>
                </a:cxnLst>
                <a:rect l="l" t="t" r="r" b="b"/>
                <a:pathLst>
                  <a:path w="6203" h="6345">
                    <a:moveTo>
                      <a:pt x="5287" y="1600"/>
                    </a:moveTo>
                    <a:cubicBezTo>
                      <a:pt x="8409" y="-2042"/>
                      <a:pt x="2685" y="1600"/>
                      <a:pt x="1124" y="2121"/>
                    </a:cubicBezTo>
                    <a:cubicBezTo>
                      <a:pt x="-437" y="3161"/>
                      <a:pt x="83" y="4722"/>
                      <a:pt x="83" y="4722"/>
                    </a:cubicBezTo>
                    <a:cubicBezTo>
                      <a:pt x="603" y="8365"/>
                      <a:pt x="2685" y="5243"/>
                      <a:pt x="5287" y="1600"/>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6" name="Content Placeholder 9">
              <a:extLst>
                <a:ext uri="{FF2B5EF4-FFF2-40B4-BE49-F238E27FC236}">
                  <a16:creationId xmlns:a16="http://schemas.microsoft.com/office/drawing/2014/main" id="{0606B2DB-0334-B9FE-C26D-D993D4CBC928}"/>
                </a:ext>
              </a:extLst>
            </p:cNvPr>
            <p:cNvGrpSpPr/>
            <p:nvPr/>
          </p:nvGrpSpPr>
          <p:grpSpPr>
            <a:xfrm>
              <a:off x="3153316" y="2337008"/>
              <a:ext cx="1705268" cy="1311362"/>
              <a:chOff x="3153316" y="2337008"/>
              <a:chExt cx="1705268" cy="1311362"/>
            </a:xfrm>
            <a:grpFill/>
          </p:grpSpPr>
          <p:sp>
            <p:nvSpPr>
              <p:cNvPr id="1014" name="Freeform 1013">
                <a:extLst>
                  <a:ext uri="{FF2B5EF4-FFF2-40B4-BE49-F238E27FC236}">
                    <a16:creationId xmlns:a16="http://schemas.microsoft.com/office/drawing/2014/main" id="{8D10F589-15DE-53CC-1B67-C59E62A05357}"/>
                  </a:ext>
                </a:extLst>
              </p:cNvPr>
              <p:cNvSpPr/>
              <p:nvPr/>
            </p:nvSpPr>
            <p:spPr>
              <a:xfrm>
                <a:off x="3575276" y="2751048"/>
                <a:ext cx="351939" cy="172186"/>
              </a:xfrm>
              <a:custGeom>
                <a:avLst/>
                <a:gdLst>
                  <a:gd name="connsiteX0" fmla="*/ 347692 w 351939"/>
                  <a:gd name="connsiteY0" fmla="*/ 130811 h 172186"/>
                  <a:gd name="connsiteX1" fmla="*/ 351854 w 351939"/>
                  <a:gd name="connsiteY1" fmla="*/ 126128 h 172186"/>
                  <a:gd name="connsiteX2" fmla="*/ 350293 w 351939"/>
                  <a:gd name="connsiteY2" fmla="*/ 117803 h 172186"/>
                  <a:gd name="connsiteX3" fmla="*/ 349773 w 351939"/>
                  <a:gd name="connsiteY3" fmla="*/ 114681 h 172186"/>
                  <a:gd name="connsiteX4" fmla="*/ 347171 w 351939"/>
                  <a:gd name="connsiteY4" fmla="*/ 114681 h 172186"/>
                  <a:gd name="connsiteX5" fmla="*/ 344049 w 351939"/>
                  <a:gd name="connsiteY5" fmla="*/ 114681 h 172186"/>
                  <a:gd name="connsiteX6" fmla="*/ 342488 w 351939"/>
                  <a:gd name="connsiteY6" fmla="*/ 114681 h 172186"/>
                  <a:gd name="connsiteX7" fmla="*/ 339886 w 351939"/>
                  <a:gd name="connsiteY7" fmla="*/ 115201 h 172186"/>
                  <a:gd name="connsiteX8" fmla="*/ 337805 w 351939"/>
                  <a:gd name="connsiteY8" fmla="*/ 111038 h 172186"/>
                  <a:gd name="connsiteX9" fmla="*/ 333642 w 351939"/>
                  <a:gd name="connsiteY9" fmla="*/ 109997 h 172186"/>
                  <a:gd name="connsiteX10" fmla="*/ 330520 w 351939"/>
                  <a:gd name="connsiteY10" fmla="*/ 109997 h 172186"/>
                  <a:gd name="connsiteX11" fmla="*/ 327918 w 351939"/>
                  <a:gd name="connsiteY11" fmla="*/ 108436 h 172186"/>
                  <a:gd name="connsiteX12" fmla="*/ 324796 w 351939"/>
                  <a:gd name="connsiteY12" fmla="*/ 106875 h 172186"/>
                  <a:gd name="connsiteX13" fmla="*/ 316991 w 351939"/>
                  <a:gd name="connsiteY13" fmla="*/ 102713 h 172186"/>
                  <a:gd name="connsiteX14" fmla="*/ 313869 w 351939"/>
                  <a:gd name="connsiteY14" fmla="*/ 100111 h 172186"/>
                  <a:gd name="connsiteX15" fmla="*/ 309706 w 351939"/>
                  <a:gd name="connsiteY15" fmla="*/ 96468 h 172186"/>
                  <a:gd name="connsiteX16" fmla="*/ 307105 w 351939"/>
                  <a:gd name="connsiteY16" fmla="*/ 96989 h 172186"/>
                  <a:gd name="connsiteX17" fmla="*/ 310747 w 351939"/>
                  <a:gd name="connsiteY17" fmla="*/ 101152 h 172186"/>
                  <a:gd name="connsiteX18" fmla="*/ 308145 w 351939"/>
                  <a:gd name="connsiteY18" fmla="*/ 100631 h 172186"/>
                  <a:gd name="connsiteX19" fmla="*/ 302942 w 351939"/>
                  <a:gd name="connsiteY19" fmla="*/ 99070 h 172186"/>
                  <a:gd name="connsiteX20" fmla="*/ 298259 w 351939"/>
                  <a:gd name="connsiteY20" fmla="*/ 95948 h 172186"/>
                  <a:gd name="connsiteX21" fmla="*/ 295137 w 351939"/>
                  <a:gd name="connsiteY21" fmla="*/ 93867 h 172186"/>
                  <a:gd name="connsiteX22" fmla="*/ 290974 w 351939"/>
                  <a:gd name="connsiteY22" fmla="*/ 90745 h 172186"/>
                  <a:gd name="connsiteX23" fmla="*/ 285770 w 351939"/>
                  <a:gd name="connsiteY23" fmla="*/ 85021 h 172186"/>
                  <a:gd name="connsiteX24" fmla="*/ 282128 w 351939"/>
                  <a:gd name="connsiteY24" fmla="*/ 77736 h 172186"/>
                  <a:gd name="connsiteX25" fmla="*/ 285250 w 351939"/>
                  <a:gd name="connsiteY25" fmla="*/ 66288 h 172186"/>
                  <a:gd name="connsiteX26" fmla="*/ 278485 w 351939"/>
                  <a:gd name="connsiteY26" fmla="*/ 55361 h 172186"/>
                  <a:gd name="connsiteX27" fmla="*/ 276404 w 351939"/>
                  <a:gd name="connsiteY27" fmla="*/ 52759 h 172186"/>
                  <a:gd name="connsiteX28" fmla="*/ 275363 w 351939"/>
                  <a:gd name="connsiteY28" fmla="*/ 50157 h 172186"/>
                  <a:gd name="connsiteX29" fmla="*/ 273802 w 351939"/>
                  <a:gd name="connsiteY29" fmla="*/ 45474 h 172186"/>
                  <a:gd name="connsiteX30" fmla="*/ 271721 w 351939"/>
                  <a:gd name="connsiteY30" fmla="*/ 39230 h 172186"/>
                  <a:gd name="connsiteX31" fmla="*/ 267558 w 351939"/>
                  <a:gd name="connsiteY31" fmla="*/ 27783 h 172186"/>
                  <a:gd name="connsiteX32" fmla="*/ 263916 w 351939"/>
                  <a:gd name="connsiteY32" fmla="*/ 22579 h 172186"/>
                  <a:gd name="connsiteX33" fmla="*/ 264957 w 351939"/>
                  <a:gd name="connsiteY33" fmla="*/ 21018 h 172186"/>
                  <a:gd name="connsiteX34" fmla="*/ 263916 w 351939"/>
                  <a:gd name="connsiteY34" fmla="*/ 18416 h 172186"/>
                  <a:gd name="connsiteX35" fmla="*/ 261314 w 351939"/>
                  <a:gd name="connsiteY35" fmla="*/ 15294 h 172186"/>
                  <a:gd name="connsiteX36" fmla="*/ 259233 w 351939"/>
                  <a:gd name="connsiteY36" fmla="*/ 13733 h 172186"/>
                  <a:gd name="connsiteX37" fmla="*/ 256631 w 351939"/>
                  <a:gd name="connsiteY37" fmla="*/ 12172 h 172186"/>
                  <a:gd name="connsiteX38" fmla="*/ 254029 w 351939"/>
                  <a:gd name="connsiteY38" fmla="*/ 10091 h 172186"/>
                  <a:gd name="connsiteX39" fmla="*/ 246224 w 351939"/>
                  <a:gd name="connsiteY39" fmla="*/ 6969 h 172186"/>
                  <a:gd name="connsiteX40" fmla="*/ 241541 w 351939"/>
                  <a:gd name="connsiteY40" fmla="*/ 3847 h 172186"/>
                  <a:gd name="connsiteX41" fmla="*/ 237378 w 351939"/>
                  <a:gd name="connsiteY41" fmla="*/ 1245 h 172186"/>
                  <a:gd name="connsiteX42" fmla="*/ 232175 w 351939"/>
                  <a:gd name="connsiteY42" fmla="*/ 3847 h 172186"/>
                  <a:gd name="connsiteX43" fmla="*/ 226971 w 351939"/>
                  <a:gd name="connsiteY43" fmla="*/ 3326 h 172186"/>
                  <a:gd name="connsiteX44" fmla="*/ 217605 w 351939"/>
                  <a:gd name="connsiteY44" fmla="*/ 204 h 172186"/>
                  <a:gd name="connsiteX45" fmla="*/ 212401 w 351939"/>
                  <a:gd name="connsiteY45" fmla="*/ 1245 h 172186"/>
                  <a:gd name="connsiteX46" fmla="*/ 216564 w 351939"/>
                  <a:gd name="connsiteY46" fmla="*/ 5408 h 172186"/>
                  <a:gd name="connsiteX47" fmla="*/ 210320 w 351939"/>
                  <a:gd name="connsiteY47" fmla="*/ 5408 h 172186"/>
                  <a:gd name="connsiteX48" fmla="*/ 210320 w 351939"/>
                  <a:gd name="connsiteY48" fmla="*/ 9570 h 172186"/>
                  <a:gd name="connsiteX49" fmla="*/ 211361 w 351939"/>
                  <a:gd name="connsiteY49" fmla="*/ 12172 h 172186"/>
                  <a:gd name="connsiteX50" fmla="*/ 211881 w 351939"/>
                  <a:gd name="connsiteY50" fmla="*/ 15294 h 172186"/>
                  <a:gd name="connsiteX51" fmla="*/ 213442 w 351939"/>
                  <a:gd name="connsiteY51" fmla="*/ 20498 h 172186"/>
                  <a:gd name="connsiteX52" fmla="*/ 214483 w 351939"/>
                  <a:gd name="connsiteY52" fmla="*/ 24660 h 172186"/>
                  <a:gd name="connsiteX53" fmla="*/ 215003 w 351939"/>
                  <a:gd name="connsiteY53" fmla="*/ 28823 h 172186"/>
                  <a:gd name="connsiteX54" fmla="*/ 216564 w 351939"/>
                  <a:gd name="connsiteY54" fmla="*/ 32466 h 172186"/>
                  <a:gd name="connsiteX55" fmla="*/ 218125 w 351939"/>
                  <a:gd name="connsiteY55" fmla="*/ 35588 h 172186"/>
                  <a:gd name="connsiteX56" fmla="*/ 218645 w 351939"/>
                  <a:gd name="connsiteY56" fmla="*/ 38189 h 172186"/>
                  <a:gd name="connsiteX57" fmla="*/ 218125 w 351939"/>
                  <a:gd name="connsiteY57" fmla="*/ 40791 h 172186"/>
                  <a:gd name="connsiteX58" fmla="*/ 219686 w 351939"/>
                  <a:gd name="connsiteY58" fmla="*/ 43393 h 172186"/>
                  <a:gd name="connsiteX59" fmla="*/ 221247 w 351939"/>
                  <a:gd name="connsiteY59" fmla="*/ 46515 h 172186"/>
                  <a:gd name="connsiteX60" fmla="*/ 225410 w 351939"/>
                  <a:gd name="connsiteY60" fmla="*/ 50157 h 172186"/>
                  <a:gd name="connsiteX61" fmla="*/ 227491 w 351939"/>
                  <a:gd name="connsiteY61" fmla="*/ 52239 h 172186"/>
                  <a:gd name="connsiteX62" fmla="*/ 226971 w 351939"/>
                  <a:gd name="connsiteY62" fmla="*/ 53800 h 172186"/>
                  <a:gd name="connsiteX63" fmla="*/ 228012 w 351939"/>
                  <a:gd name="connsiteY63" fmla="*/ 55881 h 172186"/>
                  <a:gd name="connsiteX64" fmla="*/ 223849 w 351939"/>
                  <a:gd name="connsiteY64" fmla="*/ 56922 h 172186"/>
                  <a:gd name="connsiteX65" fmla="*/ 220727 w 351939"/>
                  <a:gd name="connsiteY65" fmla="*/ 59524 h 172186"/>
                  <a:gd name="connsiteX66" fmla="*/ 218645 w 351939"/>
                  <a:gd name="connsiteY66" fmla="*/ 59524 h 172186"/>
                  <a:gd name="connsiteX67" fmla="*/ 219166 w 351939"/>
                  <a:gd name="connsiteY67" fmla="*/ 62125 h 172186"/>
                  <a:gd name="connsiteX68" fmla="*/ 216564 w 351939"/>
                  <a:gd name="connsiteY68" fmla="*/ 61605 h 172186"/>
                  <a:gd name="connsiteX69" fmla="*/ 213442 w 351939"/>
                  <a:gd name="connsiteY69" fmla="*/ 59003 h 172186"/>
                  <a:gd name="connsiteX70" fmla="*/ 211881 w 351939"/>
                  <a:gd name="connsiteY70" fmla="*/ 51719 h 172186"/>
                  <a:gd name="connsiteX71" fmla="*/ 210320 w 351939"/>
                  <a:gd name="connsiteY71" fmla="*/ 50157 h 172186"/>
                  <a:gd name="connsiteX72" fmla="*/ 207198 w 351939"/>
                  <a:gd name="connsiteY72" fmla="*/ 47035 h 172186"/>
                  <a:gd name="connsiteX73" fmla="*/ 207198 w 351939"/>
                  <a:gd name="connsiteY73" fmla="*/ 43913 h 172186"/>
                  <a:gd name="connsiteX74" fmla="*/ 205117 w 351939"/>
                  <a:gd name="connsiteY74" fmla="*/ 43393 h 172186"/>
                  <a:gd name="connsiteX75" fmla="*/ 203555 w 351939"/>
                  <a:gd name="connsiteY75" fmla="*/ 32986 h 172186"/>
                  <a:gd name="connsiteX76" fmla="*/ 198872 w 351939"/>
                  <a:gd name="connsiteY76" fmla="*/ 28303 h 172186"/>
                  <a:gd name="connsiteX77" fmla="*/ 195750 w 351939"/>
                  <a:gd name="connsiteY77" fmla="*/ 24660 h 172186"/>
                  <a:gd name="connsiteX78" fmla="*/ 192628 w 351939"/>
                  <a:gd name="connsiteY78" fmla="*/ 22579 h 172186"/>
                  <a:gd name="connsiteX79" fmla="*/ 188986 w 351939"/>
                  <a:gd name="connsiteY79" fmla="*/ 21538 h 172186"/>
                  <a:gd name="connsiteX80" fmla="*/ 182742 w 351939"/>
                  <a:gd name="connsiteY80" fmla="*/ 17896 h 172186"/>
                  <a:gd name="connsiteX81" fmla="*/ 183262 w 351939"/>
                  <a:gd name="connsiteY81" fmla="*/ 15815 h 172186"/>
                  <a:gd name="connsiteX82" fmla="*/ 180140 w 351939"/>
                  <a:gd name="connsiteY82" fmla="*/ 15294 h 172186"/>
                  <a:gd name="connsiteX83" fmla="*/ 178579 w 351939"/>
                  <a:gd name="connsiteY83" fmla="*/ 14774 h 172186"/>
                  <a:gd name="connsiteX84" fmla="*/ 164529 w 351939"/>
                  <a:gd name="connsiteY84" fmla="*/ 13733 h 172186"/>
                  <a:gd name="connsiteX85" fmla="*/ 162968 w 351939"/>
                  <a:gd name="connsiteY85" fmla="*/ 15815 h 172186"/>
                  <a:gd name="connsiteX86" fmla="*/ 168172 w 351939"/>
                  <a:gd name="connsiteY86" fmla="*/ 19457 h 172186"/>
                  <a:gd name="connsiteX87" fmla="*/ 170253 w 351939"/>
                  <a:gd name="connsiteY87" fmla="*/ 21018 h 172186"/>
                  <a:gd name="connsiteX88" fmla="*/ 172335 w 351939"/>
                  <a:gd name="connsiteY88" fmla="*/ 22579 h 172186"/>
                  <a:gd name="connsiteX89" fmla="*/ 178579 w 351939"/>
                  <a:gd name="connsiteY89" fmla="*/ 22579 h 172186"/>
                  <a:gd name="connsiteX90" fmla="*/ 178579 w 351939"/>
                  <a:gd name="connsiteY90" fmla="*/ 24660 h 172186"/>
                  <a:gd name="connsiteX91" fmla="*/ 173375 w 351939"/>
                  <a:gd name="connsiteY91" fmla="*/ 24660 h 172186"/>
                  <a:gd name="connsiteX92" fmla="*/ 172855 w 351939"/>
                  <a:gd name="connsiteY92" fmla="*/ 25701 h 172186"/>
                  <a:gd name="connsiteX93" fmla="*/ 177018 w 351939"/>
                  <a:gd name="connsiteY93" fmla="*/ 27783 h 172186"/>
                  <a:gd name="connsiteX94" fmla="*/ 179099 w 351939"/>
                  <a:gd name="connsiteY94" fmla="*/ 30905 h 172186"/>
                  <a:gd name="connsiteX95" fmla="*/ 178058 w 351939"/>
                  <a:gd name="connsiteY95" fmla="*/ 31945 h 172186"/>
                  <a:gd name="connsiteX96" fmla="*/ 178058 w 351939"/>
                  <a:gd name="connsiteY96" fmla="*/ 34027 h 172186"/>
                  <a:gd name="connsiteX97" fmla="*/ 162968 w 351939"/>
                  <a:gd name="connsiteY97" fmla="*/ 28823 h 172186"/>
                  <a:gd name="connsiteX98" fmla="*/ 158806 w 351939"/>
                  <a:gd name="connsiteY98" fmla="*/ 31425 h 172186"/>
                  <a:gd name="connsiteX99" fmla="*/ 156724 w 351939"/>
                  <a:gd name="connsiteY99" fmla="*/ 32466 h 172186"/>
                  <a:gd name="connsiteX100" fmla="*/ 156204 w 351939"/>
                  <a:gd name="connsiteY100" fmla="*/ 34547 h 172186"/>
                  <a:gd name="connsiteX101" fmla="*/ 154643 w 351939"/>
                  <a:gd name="connsiteY101" fmla="*/ 37149 h 172186"/>
                  <a:gd name="connsiteX102" fmla="*/ 152561 w 351939"/>
                  <a:gd name="connsiteY102" fmla="*/ 37149 h 172186"/>
                  <a:gd name="connsiteX103" fmla="*/ 150480 w 351939"/>
                  <a:gd name="connsiteY103" fmla="*/ 34547 h 172186"/>
                  <a:gd name="connsiteX104" fmla="*/ 147358 w 351939"/>
                  <a:gd name="connsiteY104" fmla="*/ 35067 h 172186"/>
                  <a:gd name="connsiteX105" fmla="*/ 146317 w 351939"/>
                  <a:gd name="connsiteY105" fmla="*/ 37149 h 172186"/>
                  <a:gd name="connsiteX106" fmla="*/ 144756 w 351939"/>
                  <a:gd name="connsiteY106" fmla="*/ 40791 h 172186"/>
                  <a:gd name="connsiteX107" fmla="*/ 142155 w 351939"/>
                  <a:gd name="connsiteY107" fmla="*/ 40791 h 172186"/>
                  <a:gd name="connsiteX108" fmla="*/ 141114 w 351939"/>
                  <a:gd name="connsiteY108" fmla="*/ 38189 h 172186"/>
                  <a:gd name="connsiteX109" fmla="*/ 142155 w 351939"/>
                  <a:gd name="connsiteY109" fmla="*/ 35588 h 172186"/>
                  <a:gd name="connsiteX110" fmla="*/ 147878 w 351939"/>
                  <a:gd name="connsiteY110" fmla="*/ 31945 h 172186"/>
                  <a:gd name="connsiteX111" fmla="*/ 149439 w 351939"/>
                  <a:gd name="connsiteY111" fmla="*/ 29864 h 172186"/>
                  <a:gd name="connsiteX112" fmla="*/ 149439 w 351939"/>
                  <a:gd name="connsiteY112" fmla="*/ 27783 h 172186"/>
                  <a:gd name="connsiteX113" fmla="*/ 120820 w 351939"/>
                  <a:gd name="connsiteY113" fmla="*/ 13733 h 172186"/>
                  <a:gd name="connsiteX114" fmla="*/ 110934 w 351939"/>
                  <a:gd name="connsiteY114" fmla="*/ 16855 h 172186"/>
                  <a:gd name="connsiteX115" fmla="*/ 107812 w 351939"/>
                  <a:gd name="connsiteY115" fmla="*/ 19977 h 172186"/>
                  <a:gd name="connsiteX116" fmla="*/ 108852 w 351939"/>
                  <a:gd name="connsiteY116" fmla="*/ 22579 h 172186"/>
                  <a:gd name="connsiteX117" fmla="*/ 107812 w 351939"/>
                  <a:gd name="connsiteY117" fmla="*/ 26221 h 172186"/>
                  <a:gd name="connsiteX118" fmla="*/ 105730 w 351939"/>
                  <a:gd name="connsiteY118" fmla="*/ 26221 h 172186"/>
                  <a:gd name="connsiteX119" fmla="*/ 104689 w 351939"/>
                  <a:gd name="connsiteY119" fmla="*/ 25701 h 172186"/>
                  <a:gd name="connsiteX120" fmla="*/ 97405 w 351939"/>
                  <a:gd name="connsiteY120" fmla="*/ 27262 h 172186"/>
                  <a:gd name="connsiteX121" fmla="*/ 89079 w 351939"/>
                  <a:gd name="connsiteY121" fmla="*/ 29344 h 172186"/>
                  <a:gd name="connsiteX122" fmla="*/ 91681 w 351939"/>
                  <a:gd name="connsiteY122" fmla="*/ 26742 h 172186"/>
                  <a:gd name="connsiteX123" fmla="*/ 92722 w 351939"/>
                  <a:gd name="connsiteY123" fmla="*/ 24660 h 172186"/>
                  <a:gd name="connsiteX124" fmla="*/ 93762 w 351939"/>
                  <a:gd name="connsiteY124" fmla="*/ 22059 h 172186"/>
                  <a:gd name="connsiteX125" fmla="*/ 98445 w 351939"/>
                  <a:gd name="connsiteY125" fmla="*/ 21538 h 172186"/>
                  <a:gd name="connsiteX126" fmla="*/ 99486 w 351939"/>
                  <a:gd name="connsiteY126" fmla="*/ 20498 h 172186"/>
                  <a:gd name="connsiteX127" fmla="*/ 98445 w 351939"/>
                  <a:gd name="connsiteY127" fmla="*/ 18416 h 172186"/>
                  <a:gd name="connsiteX128" fmla="*/ 98445 w 351939"/>
                  <a:gd name="connsiteY128" fmla="*/ 16335 h 172186"/>
                  <a:gd name="connsiteX129" fmla="*/ 99486 w 351939"/>
                  <a:gd name="connsiteY129" fmla="*/ 11131 h 172186"/>
                  <a:gd name="connsiteX130" fmla="*/ 99486 w 351939"/>
                  <a:gd name="connsiteY130" fmla="*/ 8009 h 172186"/>
                  <a:gd name="connsiteX131" fmla="*/ 92201 w 351939"/>
                  <a:gd name="connsiteY131" fmla="*/ 2806 h 172186"/>
                  <a:gd name="connsiteX132" fmla="*/ 82835 w 351939"/>
                  <a:gd name="connsiteY132" fmla="*/ 2286 h 172186"/>
                  <a:gd name="connsiteX133" fmla="*/ 67745 w 351939"/>
                  <a:gd name="connsiteY133" fmla="*/ 6969 h 172186"/>
                  <a:gd name="connsiteX134" fmla="*/ 49533 w 351939"/>
                  <a:gd name="connsiteY134" fmla="*/ 12692 h 172186"/>
                  <a:gd name="connsiteX135" fmla="*/ 39646 w 351939"/>
                  <a:gd name="connsiteY135" fmla="*/ 16335 h 172186"/>
                  <a:gd name="connsiteX136" fmla="*/ 30800 w 351939"/>
                  <a:gd name="connsiteY136" fmla="*/ 20498 h 172186"/>
                  <a:gd name="connsiteX137" fmla="*/ 24036 w 351939"/>
                  <a:gd name="connsiteY137" fmla="*/ 25181 h 172186"/>
                  <a:gd name="connsiteX138" fmla="*/ 16751 w 351939"/>
                  <a:gd name="connsiteY138" fmla="*/ 29344 h 172186"/>
                  <a:gd name="connsiteX139" fmla="*/ 10507 w 351939"/>
                  <a:gd name="connsiteY139" fmla="*/ 35067 h 172186"/>
                  <a:gd name="connsiteX140" fmla="*/ 17791 w 351939"/>
                  <a:gd name="connsiteY140" fmla="*/ 38710 h 172186"/>
                  <a:gd name="connsiteX141" fmla="*/ 11027 w 351939"/>
                  <a:gd name="connsiteY141" fmla="*/ 44434 h 172186"/>
                  <a:gd name="connsiteX142" fmla="*/ 7905 w 351939"/>
                  <a:gd name="connsiteY142" fmla="*/ 47035 h 172186"/>
                  <a:gd name="connsiteX143" fmla="*/ 3742 w 351939"/>
                  <a:gd name="connsiteY143" fmla="*/ 51719 h 172186"/>
                  <a:gd name="connsiteX144" fmla="*/ 100 w 351939"/>
                  <a:gd name="connsiteY144" fmla="*/ 60564 h 172186"/>
                  <a:gd name="connsiteX145" fmla="*/ 4263 w 351939"/>
                  <a:gd name="connsiteY145" fmla="*/ 63686 h 172186"/>
                  <a:gd name="connsiteX146" fmla="*/ 10507 w 351939"/>
                  <a:gd name="connsiteY146" fmla="*/ 63166 h 172186"/>
                  <a:gd name="connsiteX147" fmla="*/ 13108 w 351939"/>
                  <a:gd name="connsiteY147" fmla="*/ 65768 h 172186"/>
                  <a:gd name="connsiteX148" fmla="*/ 17271 w 351939"/>
                  <a:gd name="connsiteY148" fmla="*/ 64727 h 172186"/>
                  <a:gd name="connsiteX149" fmla="*/ 21434 w 351939"/>
                  <a:gd name="connsiteY149" fmla="*/ 62646 h 172186"/>
                  <a:gd name="connsiteX150" fmla="*/ 23515 w 351939"/>
                  <a:gd name="connsiteY150" fmla="*/ 63166 h 172186"/>
                  <a:gd name="connsiteX151" fmla="*/ 19353 w 351939"/>
                  <a:gd name="connsiteY151" fmla="*/ 67329 h 172186"/>
                  <a:gd name="connsiteX152" fmla="*/ 15190 w 351939"/>
                  <a:gd name="connsiteY152" fmla="*/ 71492 h 172186"/>
                  <a:gd name="connsiteX153" fmla="*/ 22475 w 351939"/>
                  <a:gd name="connsiteY153" fmla="*/ 73573 h 172186"/>
                  <a:gd name="connsiteX154" fmla="*/ 28198 w 351939"/>
                  <a:gd name="connsiteY154" fmla="*/ 73573 h 172186"/>
                  <a:gd name="connsiteX155" fmla="*/ 30800 w 351939"/>
                  <a:gd name="connsiteY155" fmla="*/ 72012 h 172186"/>
                  <a:gd name="connsiteX156" fmla="*/ 30800 w 351939"/>
                  <a:gd name="connsiteY156" fmla="*/ 69410 h 172186"/>
                  <a:gd name="connsiteX157" fmla="*/ 31841 w 351939"/>
                  <a:gd name="connsiteY157" fmla="*/ 70451 h 172186"/>
                  <a:gd name="connsiteX158" fmla="*/ 32361 w 351939"/>
                  <a:gd name="connsiteY158" fmla="*/ 71492 h 172186"/>
                  <a:gd name="connsiteX159" fmla="*/ 34963 w 351939"/>
                  <a:gd name="connsiteY159" fmla="*/ 72532 h 172186"/>
                  <a:gd name="connsiteX160" fmla="*/ 51614 w 351939"/>
                  <a:gd name="connsiteY160" fmla="*/ 69931 h 172186"/>
                  <a:gd name="connsiteX161" fmla="*/ 57858 w 351939"/>
                  <a:gd name="connsiteY161" fmla="*/ 69931 h 172186"/>
                  <a:gd name="connsiteX162" fmla="*/ 15190 w 351939"/>
                  <a:gd name="connsiteY162" fmla="*/ 86582 h 172186"/>
                  <a:gd name="connsiteX163" fmla="*/ 23515 w 351939"/>
                  <a:gd name="connsiteY163" fmla="*/ 95428 h 172186"/>
                  <a:gd name="connsiteX164" fmla="*/ 26637 w 351939"/>
                  <a:gd name="connsiteY164" fmla="*/ 98550 h 172186"/>
                  <a:gd name="connsiteX165" fmla="*/ 29759 w 351939"/>
                  <a:gd name="connsiteY165" fmla="*/ 100111 h 172186"/>
                  <a:gd name="connsiteX166" fmla="*/ 34443 w 351939"/>
                  <a:gd name="connsiteY166" fmla="*/ 100111 h 172186"/>
                  <a:gd name="connsiteX167" fmla="*/ 48492 w 351939"/>
                  <a:gd name="connsiteY167" fmla="*/ 100111 h 172186"/>
                  <a:gd name="connsiteX168" fmla="*/ 55777 w 351939"/>
                  <a:gd name="connsiteY168" fmla="*/ 100111 h 172186"/>
                  <a:gd name="connsiteX169" fmla="*/ 65143 w 351939"/>
                  <a:gd name="connsiteY169" fmla="*/ 100631 h 172186"/>
                  <a:gd name="connsiteX170" fmla="*/ 73469 w 351939"/>
                  <a:gd name="connsiteY170" fmla="*/ 100111 h 172186"/>
                  <a:gd name="connsiteX171" fmla="*/ 86477 w 351939"/>
                  <a:gd name="connsiteY171" fmla="*/ 99070 h 172186"/>
                  <a:gd name="connsiteX172" fmla="*/ 92201 w 351939"/>
                  <a:gd name="connsiteY172" fmla="*/ 98029 h 172186"/>
                  <a:gd name="connsiteX173" fmla="*/ 97925 w 351939"/>
                  <a:gd name="connsiteY173" fmla="*/ 96989 h 172186"/>
                  <a:gd name="connsiteX174" fmla="*/ 104689 w 351939"/>
                  <a:gd name="connsiteY174" fmla="*/ 98029 h 172186"/>
                  <a:gd name="connsiteX175" fmla="*/ 110934 w 351939"/>
                  <a:gd name="connsiteY175" fmla="*/ 98550 h 172186"/>
                  <a:gd name="connsiteX176" fmla="*/ 119259 w 351939"/>
                  <a:gd name="connsiteY176" fmla="*/ 101672 h 172186"/>
                  <a:gd name="connsiteX177" fmla="*/ 122902 w 351939"/>
                  <a:gd name="connsiteY177" fmla="*/ 101672 h 172186"/>
                  <a:gd name="connsiteX178" fmla="*/ 128105 w 351939"/>
                  <a:gd name="connsiteY178" fmla="*/ 103233 h 172186"/>
                  <a:gd name="connsiteX179" fmla="*/ 131748 w 351939"/>
                  <a:gd name="connsiteY179" fmla="*/ 103753 h 172186"/>
                  <a:gd name="connsiteX180" fmla="*/ 135910 w 351939"/>
                  <a:gd name="connsiteY180" fmla="*/ 106355 h 172186"/>
                  <a:gd name="connsiteX181" fmla="*/ 143195 w 351939"/>
                  <a:gd name="connsiteY181" fmla="*/ 108957 h 172186"/>
                  <a:gd name="connsiteX182" fmla="*/ 145277 w 351939"/>
                  <a:gd name="connsiteY182" fmla="*/ 109997 h 172186"/>
                  <a:gd name="connsiteX183" fmla="*/ 147358 w 351939"/>
                  <a:gd name="connsiteY183" fmla="*/ 112079 h 172186"/>
                  <a:gd name="connsiteX184" fmla="*/ 140073 w 351939"/>
                  <a:gd name="connsiteY184" fmla="*/ 112599 h 172186"/>
                  <a:gd name="connsiteX185" fmla="*/ 133309 w 351939"/>
                  <a:gd name="connsiteY185" fmla="*/ 113640 h 172186"/>
                  <a:gd name="connsiteX186" fmla="*/ 126544 w 351939"/>
                  <a:gd name="connsiteY186" fmla="*/ 114681 h 172186"/>
                  <a:gd name="connsiteX187" fmla="*/ 116657 w 351939"/>
                  <a:gd name="connsiteY187" fmla="*/ 113119 h 172186"/>
                  <a:gd name="connsiteX188" fmla="*/ 98966 w 351939"/>
                  <a:gd name="connsiteY188" fmla="*/ 112079 h 172186"/>
                  <a:gd name="connsiteX189" fmla="*/ 73989 w 351939"/>
                  <a:gd name="connsiteY189" fmla="*/ 112599 h 172186"/>
                  <a:gd name="connsiteX190" fmla="*/ 36004 w 351939"/>
                  <a:gd name="connsiteY190" fmla="*/ 120925 h 172186"/>
                  <a:gd name="connsiteX191" fmla="*/ 34963 w 351939"/>
                  <a:gd name="connsiteY191" fmla="*/ 124567 h 172186"/>
                  <a:gd name="connsiteX192" fmla="*/ 40687 w 351939"/>
                  <a:gd name="connsiteY192" fmla="*/ 132372 h 172186"/>
                  <a:gd name="connsiteX193" fmla="*/ 43809 w 351939"/>
                  <a:gd name="connsiteY193" fmla="*/ 134454 h 172186"/>
                  <a:gd name="connsiteX194" fmla="*/ 44850 w 351939"/>
                  <a:gd name="connsiteY194" fmla="*/ 136015 h 172186"/>
                  <a:gd name="connsiteX195" fmla="*/ 56818 w 351939"/>
                  <a:gd name="connsiteY195" fmla="*/ 143820 h 172186"/>
                  <a:gd name="connsiteX196" fmla="*/ 81794 w 351939"/>
                  <a:gd name="connsiteY196" fmla="*/ 146942 h 172186"/>
                  <a:gd name="connsiteX197" fmla="*/ 105730 w 351939"/>
                  <a:gd name="connsiteY197" fmla="*/ 148503 h 172186"/>
                  <a:gd name="connsiteX198" fmla="*/ 107812 w 351939"/>
                  <a:gd name="connsiteY198" fmla="*/ 149544 h 172186"/>
                  <a:gd name="connsiteX199" fmla="*/ 106771 w 351939"/>
                  <a:gd name="connsiteY199" fmla="*/ 151105 h 172186"/>
                  <a:gd name="connsiteX200" fmla="*/ 108852 w 351939"/>
                  <a:gd name="connsiteY200" fmla="*/ 154227 h 172186"/>
                  <a:gd name="connsiteX201" fmla="*/ 107812 w 351939"/>
                  <a:gd name="connsiteY201" fmla="*/ 158390 h 172186"/>
                  <a:gd name="connsiteX202" fmla="*/ 115617 w 351939"/>
                  <a:gd name="connsiteY202" fmla="*/ 170878 h 172186"/>
                  <a:gd name="connsiteX203" fmla="*/ 128625 w 351939"/>
                  <a:gd name="connsiteY203" fmla="*/ 171398 h 172186"/>
                  <a:gd name="connsiteX204" fmla="*/ 147878 w 351939"/>
                  <a:gd name="connsiteY204" fmla="*/ 170358 h 172186"/>
                  <a:gd name="connsiteX205" fmla="*/ 173896 w 351939"/>
                  <a:gd name="connsiteY205" fmla="*/ 168797 h 172186"/>
                  <a:gd name="connsiteX206" fmla="*/ 193148 w 351939"/>
                  <a:gd name="connsiteY206" fmla="*/ 166195 h 172186"/>
                  <a:gd name="connsiteX207" fmla="*/ 206157 w 351939"/>
                  <a:gd name="connsiteY207" fmla="*/ 158910 h 172186"/>
                  <a:gd name="connsiteX208" fmla="*/ 225930 w 351939"/>
                  <a:gd name="connsiteY208" fmla="*/ 156308 h 172186"/>
                  <a:gd name="connsiteX209" fmla="*/ 236858 w 351939"/>
                  <a:gd name="connsiteY209" fmla="*/ 149023 h 172186"/>
                  <a:gd name="connsiteX210" fmla="*/ 237378 w 351939"/>
                  <a:gd name="connsiteY210" fmla="*/ 144861 h 172186"/>
                  <a:gd name="connsiteX211" fmla="*/ 245183 w 351939"/>
                  <a:gd name="connsiteY211" fmla="*/ 139137 h 172186"/>
                  <a:gd name="connsiteX212" fmla="*/ 248305 w 351939"/>
                  <a:gd name="connsiteY212" fmla="*/ 147983 h 172186"/>
                  <a:gd name="connsiteX213" fmla="*/ 254550 w 351939"/>
                  <a:gd name="connsiteY213" fmla="*/ 150585 h 172186"/>
                  <a:gd name="connsiteX214" fmla="*/ 265477 w 351939"/>
                  <a:gd name="connsiteY214" fmla="*/ 151625 h 172186"/>
                  <a:gd name="connsiteX215" fmla="*/ 273282 w 351939"/>
                  <a:gd name="connsiteY215" fmla="*/ 152666 h 172186"/>
                  <a:gd name="connsiteX216" fmla="*/ 270680 w 351939"/>
                  <a:gd name="connsiteY216" fmla="*/ 157349 h 172186"/>
                  <a:gd name="connsiteX217" fmla="*/ 285250 w 351939"/>
                  <a:gd name="connsiteY217" fmla="*/ 157869 h 172186"/>
                  <a:gd name="connsiteX218" fmla="*/ 289933 w 351939"/>
                  <a:gd name="connsiteY218" fmla="*/ 159951 h 172186"/>
                  <a:gd name="connsiteX219" fmla="*/ 300860 w 351939"/>
                  <a:gd name="connsiteY219" fmla="*/ 161512 h 172186"/>
                  <a:gd name="connsiteX220" fmla="*/ 321154 w 351939"/>
                  <a:gd name="connsiteY220" fmla="*/ 161512 h 172186"/>
                  <a:gd name="connsiteX221" fmla="*/ 329480 w 351939"/>
                  <a:gd name="connsiteY221" fmla="*/ 158390 h 172186"/>
                  <a:gd name="connsiteX222" fmla="*/ 335203 w 351939"/>
                  <a:gd name="connsiteY222" fmla="*/ 157349 h 172186"/>
                  <a:gd name="connsiteX223" fmla="*/ 335724 w 351939"/>
                  <a:gd name="connsiteY223" fmla="*/ 155268 h 172186"/>
                  <a:gd name="connsiteX224" fmla="*/ 337285 w 351939"/>
                  <a:gd name="connsiteY224" fmla="*/ 151625 h 172186"/>
                  <a:gd name="connsiteX225" fmla="*/ 331041 w 351939"/>
                  <a:gd name="connsiteY225" fmla="*/ 150585 h 172186"/>
                  <a:gd name="connsiteX226" fmla="*/ 331041 w 351939"/>
                  <a:gd name="connsiteY226" fmla="*/ 149023 h 172186"/>
                  <a:gd name="connsiteX227" fmla="*/ 330520 w 351939"/>
                  <a:gd name="connsiteY227" fmla="*/ 146422 h 172186"/>
                  <a:gd name="connsiteX228" fmla="*/ 333122 w 351939"/>
                  <a:gd name="connsiteY228" fmla="*/ 144340 h 172186"/>
                  <a:gd name="connsiteX229" fmla="*/ 331041 w 351939"/>
                  <a:gd name="connsiteY229" fmla="*/ 141218 h 172186"/>
                  <a:gd name="connsiteX230" fmla="*/ 323756 w 351939"/>
                  <a:gd name="connsiteY230" fmla="*/ 140698 h 172186"/>
                  <a:gd name="connsiteX231" fmla="*/ 318552 w 351939"/>
                  <a:gd name="connsiteY231" fmla="*/ 143300 h 172186"/>
                  <a:gd name="connsiteX232" fmla="*/ 312828 w 351939"/>
                  <a:gd name="connsiteY232" fmla="*/ 149544 h 172186"/>
                  <a:gd name="connsiteX233" fmla="*/ 309706 w 351939"/>
                  <a:gd name="connsiteY233" fmla="*/ 152666 h 172186"/>
                  <a:gd name="connsiteX234" fmla="*/ 310747 w 351939"/>
                  <a:gd name="connsiteY234" fmla="*/ 149023 h 172186"/>
                  <a:gd name="connsiteX235" fmla="*/ 313349 w 351939"/>
                  <a:gd name="connsiteY235" fmla="*/ 143820 h 172186"/>
                  <a:gd name="connsiteX236" fmla="*/ 312828 w 351939"/>
                  <a:gd name="connsiteY236" fmla="*/ 142259 h 172186"/>
                  <a:gd name="connsiteX237" fmla="*/ 310747 w 351939"/>
                  <a:gd name="connsiteY237" fmla="*/ 139657 h 172186"/>
                  <a:gd name="connsiteX238" fmla="*/ 307625 w 351939"/>
                  <a:gd name="connsiteY238" fmla="*/ 137576 h 172186"/>
                  <a:gd name="connsiteX239" fmla="*/ 305544 w 351939"/>
                  <a:gd name="connsiteY239" fmla="*/ 134454 h 172186"/>
                  <a:gd name="connsiteX240" fmla="*/ 310747 w 351939"/>
                  <a:gd name="connsiteY240" fmla="*/ 135494 h 172186"/>
                  <a:gd name="connsiteX241" fmla="*/ 320634 w 351939"/>
                  <a:gd name="connsiteY241" fmla="*/ 138617 h 172186"/>
                  <a:gd name="connsiteX242" fmla="*/ 323756 w 351939"/>
                  <a:gd name="connsiteY242" fmla="*/ 136535 h 172186"/>
                  <a:gd name="connsiteX243" fmla="*/ 323235 w 351939"/>
                  <a:gd name="connsiteY243" fmla="*/ 133413 h 172186"/>
                  <a:gd name="connsiteX244" fmla="*/ 326357 w 351939"/>
                  <a:gd name="connsiteY244" fmla="*/ 131332 h 172186"/>
                  <a:gd name="connsiteX245" fmla="*/ 328959 w 351939"/>
                  <a:gd name="connsiteY245" fmla="*/ 126649 h 172186"/>
                  <a:gd name="connsiteX246" fmla="*/ 330000 w 351939"/>
                  <a:gd name="connsiteY246" fmla="*/ 127169 h 172186"/>
                  <a:gd name="connsiteX247" fmla="*/ 332081 w 351939"/>
                  <a:gd name="connsiteY247" fmla="*/ 127689 h 172186"/>
                  <a:gd name="connsiteX248" fmla="*/ 333642 w 351939"/>
                  <a:gd name="connsiteY248" fmla="*/ 130291 h 172186"/>
                  <a:gd name="connsiteX249" fmla="*/ 335724 w 351939"/>
                  <a:gd name="connsiteY249" fmla="*/ 131852 h 172186"/>
                  <a:gd name="connsiteX250" fmla="*/ 339366 w 351939"/>
                  <a:gd name="connsiteY250" fmla="*/ 134454 h 172186"/>
                  <a:gd name="connsiteX251" fmla="*/ 340927 w 351939"/>
                  <a:gd name="connsiteY251" fmla="*/ 132372 h 172186"/>
                  <a:gd name="connsiteX252" fmla="*/ 343529 w 351939"/>
                  <a:gd name="connsiteY252" fmla="*/ 127169 h 172186"/>
                  <a:gd name="connsiteX253" fmla="*/ 344570 w 351939"/>
                  <a:gd name="connsiteY253" fmla="*/ 129250 h 172186"/>
                  <a:gd name="connsiteX254" fmla="*/ 347692 w 351939"/>
                  <a:gd name="connsiteY254" fmla="*/ 130811 h 17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351939" h="172186">
                    <a:moveTo>
                      <a:pt x="347692" y="130811"/>
                    </a:moveTo>
                    <a:cubicBezTo>
                      <a:pt x="352895" y="131852"/>
                      <a:pt x="351854" y="127169"/>
                      <a:pt x="351854" y="126128"/>
                    </a:cubicBezTo>
                    <a:cubicBezTo>
                      <a:pt x="351854" y="124567"/>
                      <a:pt x="350814" y="119364"/>
                      <a:pt x="350293" y="117803"/>
                    </a:cubicBezTo>
                    <a:cubicBezTo>
                      <a:pt x="349773" y="115721"/>
                      <a:pt x="350293" y="116762"/>
                      <a:pt x="349773" y="114681"/>
                    </a:cubicBezTo>
                    <a:cubicBezTo>
                      <a:pt x="348732" y="113119"/>
                      <a:pt x="348212" y="113640"/>
                      <a:pt x="347171" y="114681"/>
                    </a:cubicBezTo>
                    <a:cubicBezTo>
                      <a:pt x="346131" y="115721"/>
                      <a:pt x="345090" y="115721"/>
                      <a:pt x="344049" y="114681"/>
                    </a:cubicBezTo>
                    <a:cubicBezTo>
                      <a:pt x="343009" y="113640"/>
                      <a:pt x="343009" y="114160"/>
                      <a:pt x="342488" y="114681"/>
                    </a:cubicBezTo>
                    <a:cubicBezTo>
                      <a:pt x="341968" y="115721"/>
                      <a:pt x="341447" y="115201"/>
                      <a:pt x="339886" y="115201"/>
                    </a:cubicBezTo>
                    <a:cubicBezTo>
                      <a:pt x="338325" y="115721"/>
                      <a:pt x="338325" y="113640"/>
                      <a:pt x="337805" y="111038"/>
                    </a:cubicBezTo>
                    <a:cubicBezTo>
                      <a:pt x="337285" y="108436"/>
                      <a:pt x="334163" y="108957"/>
                      <a:pt x="333642" y="109997"/>
                    </a:cubicBezTo>
                    <a:cubicBezTo>
                      <a:pt x="333122" y="111038"/>
                      <a:pt x="331561" y="111038"/>
                      <a:pt x="330520" y="109997"/>
                    </a:cubicBezTo>
                    <a:cubicBezTo>
                      <a:pt x="329480" y="109477"/>
                      <a:pt x="328959" y="108436"/>
                      <a:pt x="327918" y="108436"/>
                    </a:cubicBezTo>
                    <a:cubicBezTo>
                      <a:pt x="326878" y="108436"/>
                      <a:pt x="326357" y="108436"/>
                      <a:pt x="324796" y="106875"/>
                    </a:cubicBezTo>
                    <a:cubicBezTo>
                      <a:pt x="323235" y="105314"/>
                      <a:pt x="319073" y="103753"/>
                      <a:pt x="316991" y="102713"/>
                    </a:cubicBezTo>
                    <a:cubicBezTo>
                      <a:pt x="314910" y="102192"/>
                      <a:pt x="314910" y="102192"/>
                      <a:pt x="313869" y="100111"/>
                    </a:cubicBezTo>
                    <a:cubicBezTo>
                      <a:pt x="312828" y="98029"/>
                      <a:pt x="311788" y="96989"/>
                      <a:pt x="309706" y="96468"/>
                    </a:cubicBezTo>
                    <a:cubicBezTo>
                      <a:pt x="307625" y="95948"/>
                      <a:pt x="307105" y="95948"/>
                      <a:pt x="307105" y="96989"/>
                    </a:cubicBezTo>
                    <a:cubicBezTo>
                      <a:pt x="307105" y="98029"/>
                      <a:pt x="307105" y="98550"/>
                      <a:pt x="310747" y="101152"/>
                    </a:cubicBezTo>
                    <a:cubicBezTo>
                      <a:pt x="313869" y="103753"/>
                      <a:pt x="309706" y="102192"/>
                      <a:pt x="308145" y="100631"/>
                    </a:cubicBezTo>
                    <a:cubicBezTo>
                      <a:pt x="306584" y="99070"/>
                      <a:pt x="304503" y="98550"/>
                      <a:pt x="302942" y="99070"/>
                    </a:cubicBezTo>
                    <a:cubicBezTo>
                      <a:pt x="301381" y="99590"/>
                      <a:pt x="299299" y="96989"/>
                      <a:pt x="298259" y="95948"/>
                    </a:cubicBezTo>
                    <a:cubicBezTo>
                      <a:pt x="297218" y="94907"/>
                      <a:pt x="295657" y="94387"/>
                      <a:pt x="295137" y="93867"/>
                    </a:cubicBezTo>
                    <a:cubicBezTo>
                      <a:pt x="294616" y="93346"/>
                      <a:pt x="292014" y="93867"/>
                      <a:pt x="290974" y="90745"/>
                    </a:cubicBezTo>
                    <a:cubicBezTo>
                      <a:pt x="289933" y="87622"/>
                      <a:pt x="287331" y="86061"/>
                      <a:pt x="285770" y="85021"/>
                    </a:cubicBezTo>
                    <a:cubicBezTo>
                      <a:pt x="284209" y="84500"/>
                      <a:pt x="277965" y="82939"/>
                      <a:pt x="282128" y="77736"/>
                    </a:cubicBezTo>
                    <a:cubicBezTo>
                      <a:pt x="286811" y="72532"/>
                      <a:pt x="285770" y="68370"/>
                      <a:pt x="285250" y="66288"/>
                    </a:cubicBezTo>
                    <a:cubicBezTo>
                      <a:pt x="284730" y="64207"/>
                      <a:pt x="279526" y="56402"/>
                      <a:pt x="278485" y="55361"/>
                    </a:cubicBezTo>
                    <a:cubicBezTo>
                      <a:pt x="277445" y="54320"/>
                      <a:pt x="276404" y="53800"/>
                      <a:pt x="276404" y="52759"/>
                    </a:cubicBezTo>
                    <a:cubicBezTo>
                      <a:pt x="276404" y="51719"/>
                      <a:pt x="275884" y="50678"/>
                      <a:pt x="275363" y="50157"/>
                    </a:cubicBezTo>
                    <a:cubicBezTo>
                      <a:pt x="274843" y="49117"/>
                      <a:pt x="273802" y="47556"/>
                      <a:pt x="273802" y="45474"/>
                    </a:cubicBezTo>
                    <a:cubicBezTo>
                      <a:pt x="273802" y="43393"/>
                      <a:pt x="272762" y="40791"/>
                      <a:pt x="271721" y="39230"/>
                    </a:cubicBezTo>
                    <a:cubicBezTo>
                      <a:pt x="270680" y="37669"/>
                      <a:pt x="268599" y="30384"/>
                      <a:pt x="267558" y="27783"/>
                    </a:cubicBezTo>
                    <a:cubicBezTo>
                      <a:pt x="266517" y="25181"/>
                      <a:pt x="265997" y="24140"/>
                      <a:pt x="263916" y="22579"/>
                    </a:cubicBezTo>
                    <a:cubicBezTo>
                      <a:pt x="262355" y="21018"/>
                      <a:pt x="262875" y="19977"/>
                      <a:pt x="264957" y="21018"/>
                    </a:cubicBezTo>
                    <a:cubicBezTo>
                      <a:pt x="267038" y="22059"/>
                      <a:pt x="264957" y="19457"/>
                      <a:pt x="263916" y="18416"/>
                    </a:cubicBezTo>
                    <a:cubicBezTo>
                      <a:pt x="263395" y="17376"/>
                      <a:pt x="261834" y="16335"/>
                      <a:pt x="261314" y="15294"/>
                    </a:cubicBezTo>
                    <a:cubicBezTo>
                      <a:pt x="260794" y="14254"/>
                      <a:pt x="260273" y="13733"/>
                      <a:pt x="259233" y="13733"/>
                    </a:cubicBezTo>
                    <a:cubicBezTo>
                      <a:pt x="258192" y="13733"/>
                      <a:pt x="257672" y="13213"/>
                      <a:pt x="256631" y="12172"/>
                    </a:cubicBezTo>
                    <a:cubicBezTo>
                      <a:pt x="255590" y="11131"/>
                      <a:pt x="256631" y="9570"/>
                      <a:pt x="254029" y="10091"/>
                    </a:cubicBezTo>
                    <a:cubicBezTo>
                      <a:pt x="251427" y="10611"/>
                      <a:pt x="246744" y="8009"/>
                      <a:pt x="246224" y="6969"/>
                    </a:cubicBezTo>
                    <a:cubicBezTo>
                      <a:pt x="245704" y="5928"/>
                      <a:pt x="243622" y="4367"/>
                      <a:pt x="241541" y="3847"/>
                    </a:cubicBezTo>
                    <a:cubicBezTo>
                      <a:pt x="239459" y="3326"/>
                      <a:pt x="237898" y="2286"/>
                      <a:pt x="237378" y="1245"/>
                    </a:cubicBezTo>
                    <a:cubicBezTo>
                      <a:pt x="236337" y="204"/>
                      <a:pt x="231654" y="204"/>
                      <a:pt x="232175" y="3847"/>
                    </a:cubicBezTo>
                    <a:cubicBezTo>
                      <a:pt x="232695" y="6969"/>
                      <a:pt x="230093" y="5408"/>
                      <a:pt x="226971" y="3326"/>
                    </a:cubicBezTo>
                    <a:cubicBezTo>
                      <a:pt x="223849" y="725"/>
                      <a:pt x="219686" y="725"/>
                      <a:pt x="217605" y="204"/>
                    </a:cubicBezTo>
                    <a:cubicBezTo>
                      <a:pt x="215524" y="-316"/>
                      <a:pt x="215003" y="204"/>
                      <a:pt x="212401" y="1245"/>
                    </a:cubicBezTo>
                    <a:cubicBezTo>
                      <a:pt x="209800" y="2286"/>
                      <a:pt x="214483" y="4367"/>
                      <a:pt x="216564" y="5408"/>
                    </a:cubicBezTo>
                    <a:cubicBezTo>
                      <a:pt x="218645" y="6969"/>
                      <a:pt x="213962" y="3326"/>
                      <a:pt x="210320" y="5408"/>
                    </a:cubicBezTo>
                    <a:cubicBezTo>
                      <a:pt x="206678" y="7489"/>
                      <a:pt x="211361" y="8530"/>
                      <a:pt x="210320" y="9570"/>
                    </a:cubicBezTo>
                    <a:cubicBezTo>
                      <a:pt x="209279" y="10611"/>
                      <a:pt x="210840" y="11652"/>
                      <a:pt x="211361" y="12172"/>
                    </a:cubicBezTo>
                    <a:cubicBezTo>
                      <a:pt x="211881" y="12692"/>
                      <a:pt x="211881" y="14254"/>
                      <a:pt x="211881" y="15294"/>
                    </a:cubicBezTo>
                    <a:cubicBezTo>
                      <a:pt x="211881" y="16855"/>
                      <a:pt x="213442" y="18416"/>
                      <a:pt x="213442" y="20498"/>
                    </a:cubicBezTo>
                    <a:cubicBezTo>
                      <a:pt x="213442" y="22579"/>
                      <a:pt x="213442" y="23099"/>
                      <a:pt x="214483" y="24660"/>
                    </a:cubicBezTo>
                    <a:cubicBezTo>
                      <a:pt x="215003" y="26221"/>
                      <a:pt x="215524" y="26742"/>
                      <a:pt x="215003" y="28823"/>
                    </a:cubicBezTo>
                    <a:cubicBezTo>
                      <a:pt x="214483" y="30905"/>
                      <a:pt x="216044" y="31425"/>
                      <a:pt x="216564" y="32466"/>
                    </a:cubicBezTo>
                    <a:cubicBezTo>
                      <a:pt x="216564" y="33506"/>
                      <a:pt x="217084" y="34027"/>
                      <a:pt x="218125" y="35588"/>
                    </a:cubicBezTo>
                    <a:cubicBezTo>
                      <a:pt x="219166" y="37149"/>
                      <a:pt x="219686" y="38189"/>
                      <a:pt x="218645" y="38189"/>
                    </a:cubicBezTo>
                    <a:cubicBezTo>
                      <a:pt x="217605" y="38189"/>
                      <a:pt x="218645" y="38710"/>
                      <a:pt x="218125" y="40791"/>
                    </a:cubicBezTo>
                    <a:cubicBezTo>
                      <a:pt x="217605" y="42873"/>
                      <a:pt x="218645" y="43393"/>
                      <a:pt x="219686" y="43393"/>
                    </a:cubicBezTo>
                    <a:cubicBezTo>
                      <a:pt x="220727" y="43393"/>
                      <a:pt x="220727" y="43913"/>
                      <a:pt x="221247" y="46515"/>
                    </a:cubicBezTo>
                    <a:cubicBezTo>
                      <a:pt x="221768" y="49117"/>
                      <a:pt x="223849" y="49117"/>
                      <a:pt x="225410" y="50157"/>
                    </a:cubicBezTo>
                    <a:cubicBezTo>
                      <a:pt x="226971" y="51198"/>
                      <a:pt x="225410" y="51198"/>
                      <a:pt x="227491" y="52239"/>
                    </a:cubicBezTo>
                    <a:cubicBezTo>
                      <a:pt x="229573" y="52759"/>
                      <a:pt x="229573" y="53800"/>
                      <a:pt x="226971" y="53800"/>
                    </a:cubicBezTo>
                    <a:cubicBezTo>
                      <a:pt x="224369" y="53800"/>
                      <a:pt x="225410" y="54841"/>
                      <a:pt x="228012" y="55881"/>
                    </a:cubicBezTo>
                    <a:cubicBezTo>
                      <a:pt x="230614" y="56922"/>
                      <a:pt x="225930" y="56402"/>
                      <a:pt x="223849" y="56922"/>
                    </a:cubicBezTo>
                    <a:cubicBezTo>
                      <a:pt x="221768" y="57442"/>
                      <a:pt x="221768" y="59003"/>
                      <a:pt x="220727" y="59524"/>
                    </a:cubicBezTo>
                    <a:cubicBezTo>
                      <a:pt x="219686" y="60044"/>
                      <a:pt x="219686" y="59003"/>
                      <a:pt x="218645" y="59524"/>
                    </a:cubicBezTo>
                    <a:cubicBezTo>
                      <a:pt x="217605" y="60044"/>
                      <a:pt x="217605" y="61085"/>
                      <a:pt x="219166" y="62125"/>
                    </a:cubicBezTo>
                    <a:cubicBezTo>
                      <a:pt x="220207" y="63166"/>
                      <a:pt x="217605" y="63166"/>
                      <a:pt x="216564" y="61605"/>
                    </a:cubicBezTo>
                    <a:cubicBezTo>
                      <a:pt x="215524" y="60044"/>
                      <a:pt x="215524" y="59524"/>
                      <a:pt x="213442" y="59003"/>
                    </a:cubicBezTo>
                    <a:cubicBezTo>
                      <a:pt x="211361" y="59003"/>
                      <a:pt x="212401" y="53280"/>
                      <a:pt x="211881" y="51719"/>
                    </a:cubicBezTo>
                    <a:cubicBezTo>
                      <a:pt x="211361" y="50157"/>
                      <a:pt x="211361" y="49637"/>
                      <a:pt x="210320" y="50157"/>
                    </a:cubicBezTo>
                    <a:cubicBezTo>
                      <a:pt x="209279" y="50678"/>
                      <a:pt x="207718" y="48076"/>
                      <a:pt x="207198" y="47035"/>
                    </a:cubicBezTo>
                    <a:cubicBezTo>
                      <a:pt x="206678" y="45995"/>
                      <a:pt x="207718" y="45995"/>
                      <a:pt x="207198" y="43913"/>
                    </a:cubicBezTo>
                    <a:cubicBezTo>
                      <a:pt x="206678" y="41832"/>
                      <a:pt x="206157" y="44434"/>
                      <a:pt x="205117" y="43393"/>
                    </a:cubicBezTo>
                    <a:cubicBezTo>
                      <a:pt x="204076" y="42352"/>
                      <a:pt x="203555" y="38189"/>
                      <a:pt x="203555" y="32986"/>
                    </a:cubicBezTo>
                    <a:cubicBezTo>
                      <a:pt x="203555" y="27783"/>
                      <a:pt x="201474" y="27783"/>
                      <a:pt x="198872" y="28303"/>
                    </a:cubicBezTo>
                    <a:cubicBezTo>
                      <a:pt x="196271" y="28823"/>
                      <a:pt x="196271" y="26742"/>
                      <a:pt x="195750" y="24660"/>
                    </a:cubicBezTo>
                    <a:cubicBezTo>
                      <a:pt x="195230" y="22579"/>
                      <a:pt x="193669" y="24660"/>
                      <a:pt x="192628" y="22579"/>
                    </a:cubicBezTo>
                    <a:cubicBezTo>
                      <a:pt x="191588" y="20498"/>
                      <a:pt x="190026" y="22059"/>
                      <a:pt x="188986" y="21538"/>
                    </a:cubicBezTo>
                    <a:cubicBezTo>
                      <a:pt x="187945" y="21018"/>
                      <a:pt x="183782" y="18937"/>
                      <a:pt x="182742" y="17896"/>
                    </a:cubicBezTo>
                    <a:cubicBezTo>
                      <a:pt x="181181" y="16855"/>
                      <a:pt x="181701" y="16855"/>
                      <a:pt x="183262" y="15815"/>
                    </a:cubicBezTo>
                    <a:cubicBezTo>
                      <a:pt x="184823" y="14774"/>
                      <a:pt x="181181" y="14774"/>
                      <a:pt x="180140" y="15294"/>
                    </a:cubicBezTo>
                    <a:cubicBezTo>
                      <a:pt x="179099" y="15815"/>
                      <a:pt x="179099" y="16335"/>
                      <a:pt x="178579" y="14774"/>
                    </a:cubicBezTo>
                    <a:cubicBezTo>
                      <a:pt x="178058" y="12692"/>
                      <a:pt x="167131" y="13733"/>
                      <a:pt x="164529" y="13733"/>
                    </a:cubicBezTo>
                    <a:cubicBezTo>
                      <a:pt x="162448" y="13733"/>
                      <a:pt x="162448" y="14254"/>
                      <a:pt x="162968" y="15815"/>
                    </a:cubicBezTo>
                    <a:cubicBezTo>
                      <a:pt x="163489" y="17376"/>
                      <a:pt x="166611" y="19457"/>
                      <a:pt x="168172" y="19457"/>
                    </a:cubicBezTo>
                    <a:cubicBezTo>
                      <a:pt x="169733" y="19457"/>
                      <a:pt x="170253" y="19977"/>
                      <a:pt x="170253" y="21018"/>
                    </a:cubicBezTo>
                    <a:cubicBezTo>
                      <a:pt x="170253" y="22059"/>
                      <a:pt x="171814" y="22579"/>
                      <a:pt x="172335" y="22579"/>
                    </a:cubicBezTo>
                    <a:cubicBezTo>
                      <a:pt x="172855" y="22579"/>
                      <a:pt x="175457" y="22059"/>
                      <a:pt x="178579" y="22579"/>
                    </a:cubicBezTo>
                    <a:cubicBezTo>
                      <a:pt x="181701" y="23099"/>
                      <a:pt x="179619" y="24660"/>
                      <a:pt x="178579" y="24660"/>
                    </a:cubicBezTo>
                    <a:cubicBezTo>
                      <a:pt x="177538" y="24660"/>
                      <a:pt x="175977" y="24140"/>
                      <a:pt x="173375" y="24660"/>
                    </a:cubicBezTo>
                    <a:cubicBezTo>
                      <a:pt x="170774" y="24660"/>
                      <a:pt x="171814" y="26221"/>
                      <a:pt x="172855" y="25701"/>
                    </a:cubicBezTo>
                    <a:cubicBezTo>
                      <a:pt x="173896" y="25181"/>
                      <a:pt x="173896" y="25701"/>
                      <a:pt x="177018" y="27783"/>
                    </a:cubicBezTo>
                    <a:cubicBezTo>
                      <a:pt x="180140" y="29864"/>
                      <a:pt x="182742" y="30384"/>
                      <a:pt x="179099" y="30905"/>
                    </a:cubicBezTo>
                    <a:cubicBezTo>
                      <a:pt x="175977" y="31425"/>
                      <a:pt x="173375" y="30384"/>
                      <a:pt x="178058" y="31945"/>
                    </a:cubicBezTo>
                    <a:cubicBezTo>
                      <a:pt x="182221" y="34027"/>
                      <a:pt x="178579" y="34027"/>
                      <a:pt x="178058" y="34027"/>
                    </a:cubicBezTo>
                    <a:cubicBezTo>
                      <a:pt x="177538" y="34027"/>
                      <a:pt x="164529" y="29864"/>
                      <a:pt x="162968" y="28823"/>
                    </a:cubicBezTo>
                    <a:cubicBezTo>
                      <a:pt x="161407" y="28303"/>
                      <a:pt x="160367" y="30384"/>
                      <a:pt x="158806" y="31425"/>
                    </a:cubicBezTo>
                    <a:cubicBezTo>
                      <a:pt x="157245" y="32466"/>
                      <a:pt x="156724" y="32466"/>
                      <a:pt x="156724" y="32466"/>
                    </a:cubicBezTo>
                    <a:cubicBezTo>
                      <a:pt x="156724" y="32466"/>
                      <a:pt x="157245" y="34027"/>
                      <a:pt x="156204" y="34547"/>
                    </a:cubicBezTo>
                    <a:cubicBezTo>
                      <a:pt x="155163" y="35067"/>
                      <a:pt x="154643" y="34547"/>
                      <a:pt x="154643" y="37149"/>
                    </a:cubicBezTo>
                    <a:cubicBezTo>
                      <a:pt x="154643" y="39751"/>
                      <a:pt x="153602" y="37669"/>
                      <a:pt x="152561" y="37149"/>
                    </a:cubicBezTo>
                    <a:cubicBezTo>
                      <a:pt x="151521" y="36628"/>
                      <a:pt x="149439" y="37149"/>
                      <a:pt x="150480" y="34547"/>
                    </a:cubicBezTo>
                    <a:cubicBezTo>
                      <a:pt x="151000" y="31945"/>
                      <a:pt x="149439" y="34027"/>
                      <a:pt x="147358" y="35067"/>
                    </a:cubicBezTo>
                    <a:cubicBezTo>
                      <a:pt x="145277" y="36108"/>
                      <a:pt x="145797" y="37149"/>
                      <a:pt x="146317" y="37149"/>
                    </a:cubicBezTo>
                    <a:cubicBezTo>
                      <a:pt x="146838" y="37149"/>
                      <a:pt x="146838" y="38710"/>
                      <a:pt x="144756" y="40791"/>
                    </a:cubicBezTo>
                    <a:cubicBezTo>
                      <a:pt x="142675" y="42873"/>
                      <a:pt x="141634" y="41832"/>
                      <a:pt x="142155" y="40791"/>
                    </a:cubicBezTo>
                    <a:cubicBezTo>
                      <a:pt x="142675" y="39751"/>
                      <a:pt x="143195" y="39751"/>
                      <a:pt x="141114" y="38189"/>
                    </a:cubicBezTo>
                    <a:cubicBezTo>
                      <a:pt x="139032" y="36628"/>
                      <a:pt x="141114" y="35588"/>
                      <a:pt x="142155" y="35588"/>
                    </a:cubicBezTo>
                    <a:cubicBezTo>
                      <a:pt x="143195" y="35588"/>
                      <a:pt x="147358" y="32466"/>
                      <a:pt x="147878" y="31945"/>
                    </a:cubicBezTo>
                    <a:cubicBezTo>
                      <a:pt x="148399" y="31425"/>
                      <a:pt x="146317" y="31425"/>
                      <a:pt x="149439" y="29864"/>
                    </a:cubicBezTo>
                    <a:cubicBezTo>
                      <a:pt x="153082" y="28303"/>
                      <a:pt x="149439" y="27783"/>
                      <a:pt x="149439" y="27783"/>
                    </a:cubicBezTo>
                    <a:cubicBezTo>
                      <a:pt x="149439" y="27783"/>
                      <a:pt x="126024" y="16855"/>
                      <a:pt x="120820" y="13733"/>
                    </a:cubicBezTo>
                    <a:cubicBezTo>
                      <a:pt x="115617" y="11131"/>
                      <a:pt x="112495" y="15294"/>
                      <a:pt x="110934" y="16855"/>
                    </a:cubicBezTo>
                    <a:cubicBezTo>
                      <a:pt x="108852" y="18416"/>
                      <a:pt x="109893" y="18416"/>
                      <a:pt x="107812" y="19977"/>
                    </a:cubicBezTo>
                    <a:cubicBezTo>
                      <a:pt x="105730" y="21538"/>
                      <a:pt x="106251" y="22579"/>
                      <a:pt x="108852" y="22579"/>
                    </a:cubicBezTo>
                    <a:cubicBezTo>
                      <a:pt x="111454" y="22059"/>
                      <a:pt x="109893" y="24660"/>
                      <a:pt x="107812" y="26221"/>
                    </a:cubicBezTo>
                    <a:cubicBezTo>
                      <a:pt x="105730" y="27783"/>
                      <a:pt x="103649" y="27262"/>
                      <a:pt x="105730" y="26221"/>
                    </a:cubicBezTo>
                    <a:cubicBezTo>
                      <a:pt x="107812" y="25181"/>
                      <a:pt x="106771" y="25701"/>
                      <a:pt x="104689" y="25701"/>
                    </a:cubicBezTo>
                    <a:cubicBezTo>
                      <a:pt x="102608" y="26221"/>
                      <a:pt x="99486" y="26221"/>
                      <a:pt x="97405" y="27262"/>
                    </a:cubicBezTo>
                    <a:cubicBezTo>
                      <a:pt x="95323" y="27783"/>
                      <a:pt x="92722" y="29864"/>
                      <a:pt x="89079" y="29344"/>
                    </a:cubicBezTo>
                    <a:cubicBezTo>
                      <a:pt x="85437" y="28823"/>
                      <a:pt x="90640" y="27262"/>
                      <a:pt x="91681" y="26742"/>
                    </a:cubicBezTo>
                    <a:cubicBezTo>
                      <a:pt x="92722" y="26221"/>
                      <a:pt x="93762" y="26221"/>
                      <a:pt x="92722" y="24660"/>
                    </a:cubicBezTo>
                    <a:cubicBezTo>
                      <a:pt x="91681" y="23099"/>
                      <a:pt x="92722" y="22579"/>
                      <a:pt x="93762" y="22059"/>
                    </a:cubicBezTo>
                    <a:cubicBezTo>
                      <a:pt x="94283" y="21538"/>
                      <a:pt x="96364" y="21538"/>
                      <a:pt x="98445" y="21538"/>
                    </a:cubicBezTo>
                    <a:cubicBezTo>
                      <a:pt x="100006" y="21538"/>
                      <a:pt x="100527" y="20498"/>
                      <a:pt x="99486" y="20498"/>
                    </a:cubicBezTo>
                    <a:cubicBezTo>
                      <a:pt x="98966" y="19977"/>
                      <a:pt x="98445" y="18416"/>
                      <a:pt x="98445" y="18416"/>
                    </a:cubicBezTo>
                    <a:cubicBezTo>
                      <a:pt x="98445" y="18416"/>
                      <a:pt x="98966" y="17376"/>
                      <a:pt x="98445" y="16335"/>
                    </a:cubicBezTo>
                    <a:cubicBezTo>
                      <a:pt x="97925" y="15294"/>
                      <a:pt x="98966" y="12692"/>
                      <a:pt x="99486" y="11131"/>
                    </a:cubicBezTo>
                    <a:cubicBezTo>
                      <a:pt x="100006" y="9570"/>
                      <a:pt x="100006" y="8530"/>
                      <a:pt x="99486" y="8009"/>
                    </a:cubicBezTo>
                    <a:cubicBezTo>
                      <a:pt x="98966" y="7489"/>
                      <a:pt x="98445" y="6969"/>
                      <a:pt x="92201" y="2806"/>
                    </a:cubicBezTo>
                    <a:cubicBezTo>
                      <a:pt x="85957" y="-1877"/>
                      <a:pt x="83876" y="1765"/>
                      <a:pt x="82835" y="2286"/>
                    </a:cubicBezTo>
                    <a:cubicBezTo>
                      <a:pt x="81794" y="2806"/>
                      <a:pt x="69306" y="6969"/>
                      <a:pt x="67745" y="6969"/>
                    </a:cubicBezTo>
                    <a:cubicBezTo>
                      <a:pt x="66184" y="6969"/>
                      <a:pt x="51094" y="12172"/>
                      <a:pt x="49533" y="12692"/>
                    </a:cubicBezTo>
                    <a:cubicBezTo>
                      <a:pt x="47972" y="13213"/>
                      <a:pt x="41727" y="15815"/>
                      <a:pt x="39646" y="16335"/>
                    </a:cubicBezTo>
                    <a:cubicBezTo>
                      <a:pt x="37565" y="16855"/>
                      <a:pt x="32361" y="18937"/>
                      <a:pt x="30800" y="20498"/>
                    </a:cubicBezTo>
                    <a:cubicBezTo>
                      <a:pt x="29239" y="22059"/>
                      <a:pt x="26117" y="24660"/>
                      <a:pt x="24036" y="25181"/>
                    </a:cubicBezTo>
                    <a:cubicBezTo>
                      <a:pt x="21954" y="25701"/>
                      <a:pt x="16751" y="29344"/>
                      <a:pt x="16751" y="29344"/>
                    </a:cubicBezTo>
                    <a:cubicBezTo>
                      <a:pt x="15190" y="30384"/>
                      <a:pt x="11547" y="32466"/>
                      <a:pt x="10507" y="35067"/>
                    </a:cubicBezTo>
                    <a:cubicBezTo>
                      <a:pt x="9466" y="38189"/>
                      <a:pt x="13108" y="38189"/>
                      <a:pt x="17791" y="38710"/>
                    </a:cubicBezTo>
                    <a:cubicBezTo>
                      <a:pt x="22475" y="39230"/>
                      <a:pt x="13108" y="43393"/>
                      <a:pt x="11027" y="44434"/>
                    </a:cubicBezTo>
                    <a:cubicBezTo>
                      <a:pt x="8946" y="45474"/>
                      <a:pt x="8425" y="45474"/>
                      <a:pt x="7905" y="47035"/>
                    </a:cubicBezTo>
                    <a:cubicBezTo>
                      <a:pt x="7385" y="48596"/>
                      <a:pt x="6344" y="48596"/>
                      <a:pt x="3742" y="51719"/>
                    </a:cubicBezTo>
                    <a:cubicBezTo>
                      <a:pt x="1140" y="54320"/>
                      <a:pt x="-421" y="56922"/>
                      <a:pt x="100" y="60564"/>
                    </a:cubicBezTo>
                    <a:cubicBezTo>
                      <a:pt x="620" y="64727"/>
                      <a:pt x="2181" y="64727"/>
                      <a:pt x="4263" y="63686"/>
                    </a:cubicBezTo>
                    <a:cubicBezTo>
                      <a:pt x="6344" y="62646"/>
                      <a:pt x="6864" y="63166"/>
                      <a:pt x="10507" y="63166"/>
                    </a:cubicBezTo>
                    <a:cubicBezTo>
                      <a:pt x="14149" y="63166"/>
                      <a:pt x="14149" y="64727"/>
                      <a:pt x="13108" y="65768"/>
                    </a:cubicBezTo>
                    <a:cubicBezTo>
                      <a:pt x="12068" y="66809"/>
                      <a:pt x="15710" y="65248"/>
                      <a:pt x="17271" y="64727"/>
                    </a:cubicBezTo>
                    <a:cubicBezTo>
                      <a:pt x="18832" y="63686"/>
                      <a:pt x="18832" y="64207"/>
                      <a:pt x="21434" y="62646"/>
                    </a:cubicBezTo>
                    <a:cubicBezTo>
                      <a:pt x="24036" y="61605"/>
                      <a:pt x="24036" y="62646"/>
                      <a:pt x="23515" y="63166"/>
                    </a:cubicBezTo>
                    <a:cubicBezTo>
                      <a:pt x="22995" y="63686"/>
                      <a:pt x="21434" y="65768"/>
                      <a:pt x="19353" y="67329"/>
                    </a:cubicBezTo>
                    <a:cubicBezTo>
                      <a:pt x="17271" y="68370"/>
                      <a:pt x="16230" y="68370"/>
                      <a:pt x="15190" y="71492"/>
                    </a:cubicBezTo>
                    <a:cubicBezTo>
                      <a:pt x="14149" y="74614"/>
                      <a:pt x="20914" y="74093"/>
                      <a:pt x="22475" y="73573"/>
                    </a:cubicBezTo>
                    <a:cubicBezTo>
                      <a:pt x="24036" y="73053"/>
                      <a:pt x="26637" y="73573"/>
                      <a:pt x="28198" y="73573"/>
                    </a:cubicBezTo>
                    <a:cubicBezTo>
                      <a:pt x="29759" y="73573"/>
                      <a:pt x="31321" y="74614"/>
                      <a:pt x="30800" y="72012"/>
                    </a:cubicBezTo>
                    <a:cubicBezTo>
                      <a:pt x="30280" y="69410"/>
                      <a:pt x="29759" y="70451"/>
                      <a:pt x="30800" y="69410"/>
                    </a:cubicBezTo>
                    <a:cubicBezTo>
                      <a:pt x="31841" y="68890"/>
                      <a:pt x="30800" y="70451"/>
                      <a:pt x="31841" y="70451"/>
                    </a:cubicBezTo>
                    <a:cubicBezTo>
                      <a:pt x="32882" y="70451"/>
                      <a:pt x="33402" y="70451"/>
                      <a:pt x="32361" y="71492"/>
                    </a:cubicBezTo>
                    <a:cubicBezTo>
                      <a:pt x="31841" y="72532"/>
                      <a:pt x="31321" y="73573"/>
                      <a:pt x="34963" y="72532"/>
                    </a:cubicBezTo>
                    <a:cubicBezTo>
                      <a:pt x="39126" y="70971"/>
                      <a:pt x="35483" y="73053"/>
                      <a:pt x="51614" y="69931"/>
                    </a:cubicBezTo>
                    <a:cubicBezTo>
                      <a:pt x="67745" y="66809"/>
                      <a:pt x="57858" y="69931"/>
                      <a:pt x="57858" y="69931"/>
                    </a:cubicBezTo>
                    <a:cubicBezTo>
                      <a:pt x="57858" y="69931"/>
                      <a:pt x="22475" y="83460"/>
                      <a:pt x="15190" y="86582"/>
                    </a:cubicBezTo>
                    <a:cubicBezTo>
                      <a:pt x="7905" y="89704"/>
                      <a:pt x="21434" y="94907"/>
                      <a:pt x="23515" y="95428"/>
                    </a:cubicBezTo>
                    <a:cubicBezTo>
                      <a:pt x="25597" y="96468"/>
                      <a:pt x="25597" y="95948"/>
                      <a:pt x="26637" y="98550"/>
                    </a:cubicBezTo>
                    <a:cubicBezTo>
                      <a:pt x="27678" y="101152"/>
                      <a:pt x="28719" y="100631"/>
                      <a:pt x="29759" y="100111"/>
                    </a:cubicBezTo>
                    <a:cubicBezTo>
                      <a:pt x="30800" y="99590"/>
                      <a:pt x="32361" y="99590"/>
                      <a:pt x="34443" y="100111"/>
                    </a:cubicBezTo>
                    <a:cubicBezTo>
                      <a:pt x="36524" y="100631"/>
                      <a:pt x="45890" y="100631"/>
                      <a:pt x="48492" y="100111"/>
                    </a:cubicBezTo>
                    <a:cubicBezTo>
                      <a:pt x="50573" y="99070"/>
                      <a:pt x="53175" y="98550"/>
                      <a:pt x="55777" y="100111"/>
                    </a:cubicBezTo>
                    <a:cubicBezTo>
                      <a:pt x="58379" y="101672"/>
                      <a:pt x="62541" y="100631"/>
                      <a:pt x="65143" y="100631"/>
                    </a:cubicBezTo>
                    <a:cubicBezTo>
                      <a:pt x="67745" y="100631"/>
                      <a:pt x="70347" y="100111"/>
                      <a:pt x="73469" y="100111"/>
                    </a:cubicBezTo>
                    <a:cubicBezTo>
                      <a:pt x="76591" y="100111"/>
                      <a:pt x="84916" y="99590"/>
                      <a:pt x="86477" y="99070"/>
                    </a:cubicBezTo>
                    <a:cubicBezTo>
                      <a:pt x="88038" y="98550"/>
                      <a:pt x="90640" y="97509"/>
                      <a:pt x="92201" y="98029"/>
                    </a:cubicBezTo>
                    <a:cubicBezTo>
                      <a:pt x="93762" y="98550"/>
                      <a:pt x="95844" y="98029"/>
                      <a:pt x="97925" y="96989"/>
                    </a:cubicBezTo>
                    <a:cubicBezTo>
                      <a:pt x="100006" y="95948"/>
                      <a:pt x="101047" y="95948"/>
                      <a:pt x="104689" y="98029"/>
                    </a:cubicBezTo>
                    <a:cubicBezTo>
                      <a:pt x="107812" y="100111"/>
                      <a:pt x="108852" y="98029"/>
                      <a:pt x="110934" y="98550"/>
                    </a:cubicBezTo>
                    <a:cubicBezTo>
                      <a:pt x="113015" y="99070"/>
                      <a:pt x="117178" y="100111"/>
                      <a:pt x="119259" y="101672"/>
                    </a:cubicBezTo>
                    <a:cubicBezTo>
                      <a:pt x="121341" y="103233"/>
                      <a:pt x="121341" y="101152"/>
                      <a:pt x="122902" y="101672"/>
                    </a:cubicBezTo>
                    <a:cubicBezTo>
                      <a:pt x="124463" y="102192"/>
                      <a:pt x="126024" y="103753"/>
                      <a:pt x="128105" y="103233"/>
                    </a:cubicBezTo>
                    <a:cubicBezTo>
                      <a:pt x="130186" y="102713"/>
                      <a:pt x="129146" y="103753"/>
                      <a:pt x="131748" y="103753"/>
                    </a:cubicBezTo>
                    <a:cubicBezTo>
                      <a:pt x="134349" y="103753"/>
                      <a:pt x="134349" y="104274"/>
                      <a:pt x="135910" y="106355"/>
                    </a:cubicBezTo>
                    <a:cubicBezTo>
                      <a:pt x="137471" y="108436"/>
                      <a:pt x="141114" y="108957"/>
                      <a:pt x="143195" y="108957"/>
                    </a:cubicBezTo>
                    <a:cubicBezTo>
                      <a:pt x="145277" y="108436"/>
                      <a:pt x="145797" y="108436"/>
                      <a:pt x="145277" y="109997"/>
                    </a:cubicBezTo>
                    <a:cubicBezTo>
                      <a:pt x="144756" y="111038"/>
                      <a:pt x="146317" y="110518"/>
                      <a:pt x="147358" y="112079"/>
                    </a:cubicBezTo>
                    <a:cubicBezTo>
                      <a:pt x="148399" y="113640"/>
                      <a:pt x="143195" y="112599"/>
                      <a:pt x="140073" y="112599"/>
                    </a:cubicBezTo>
                    <a:cubicBezTo>
                      <a:pt x="136951" y="112079"/>
                      <a:pt x="134870" y="112599"/>
                      <a:pt x="133309" y="113640"/>
                    </a:cubicBezTo>
                    <a:cubicBezTo>
                      <a:pt x="131748" y="114160"/>
                      <a:pt x="131227" y="116242"/>
                      <a:pt x="126544" y="114681"/>
                    </a:cubicBezTo>
                    <a:cubicBezTo>
                      <a:pt x="121861" y="113640"/>
                      <a:pt x="122381" y="114681"/>
                      <a:pt x="116657" y="113119"/>
                    </a:cubicBezTo>
                    <a:cubicBezTo>
                      <a:pt x="110413" y="111558"/>
                      <a:pt x="108332" y="112599"/>
                      <a:pt x="98966" y="112079"/>
                    </a:cubicBezTo>
                    <a:cubicBezTo>
                      <a:pt x="89599" y="111038"/>
                      <a:pt x="84916" y="112079"/>
                      <a:pt x="73989" y="112599"/>
                    </a:cubicBezTo>
                    <a:cubicBezTo>
                      <a:pt x="63062" y="113119"/>
                      <a:pt x="38085" y="120404"/>
                      <a:pt x="36004" y="120925"/>
                    </a:cubicBezTo>
                    <a:cubicBezTo>
                      <a:pt x="33922" y="121445"/>
                      <a:pt x="33922" y="120925"/>
                      <a:pt x="34963" y="124567"/>
                    </a:cubicBezTo>
                    <a:cubicBezTo>
                      <a:pt x="36004" y="128210"/>
                      <a:pt x="38085" y="131332"/>
                      <a:pt x="40687" y="132372"/>
                    </a:cubicBezTo>
                    <a:cubicBezTo>
                      <a:pt x="43289" y="133413"/>
                      <a:pt x="44329" y="133933"/>
                      <a:pt x="43809" y="134454"/>
                    </a:cubicBezTo>
                    <a:cubicBezTo>
                      <a:pt x="43289" y="134974"/>
                      <a:pt x="42768" y="135494"/>
                      <a:pt x="44850" y="136015"/>
                    </a:cubicBezTo>
                    <a:cubicBezTo>
                      <a:pt x="46931" y="136535"/>
                      <a:pt x="50053" y="140698"/>
                      <a:pt x="56818" y="143820"/>
                    </a:cubicBezTo>
                    <a:cubicBezTo>
                      <a:pt x="63582" y="146942"/>
                      <a:pt x="78152" y="146942"/>
                      <a:pt x="81794" y="146942"/>
                    </a:cubicBezTo>
                    <a:cubicBezTo>
                      <a:pt x="85437" y="146942"/>
                      <a:pt x="102608" y="148503"/>
                      <a:pt x="105730" y="148503"/>
                    </a:cubicBezTo>
                    <a:cubicBezTo>
                      <a:pt x="108852" y="149023"/>
                      <a:pt x="110934" y="150064"/>
                      <a:pt x="107812" y="149544"/>
                    </a:cubicBezTo>
                    <a:cubicBezTo>
                      <a:pt x="104689" y="149023"/>
                      <a:pt x="106771" y="151105"/>
                      <a:pt x="106771" y="151105"/>
                    </a:cubicBezTo>
                    <a:cubicBezTo>
                      <a:pt x="104689" y="152146"/>
                      <a:pt x="109893" y="154227"/>
                      <a:pt x="108852" y="154227"/>
                    </a:cubicBezTo>
                    <a:cubicBezTo>
                      <a:pt x="107812" y="154227"/>
                      <a:pt x="108332" y="154747"/>
                      <a:pt x="107812" y="158390"/>
                    </a:cubicBezTo>
                    <a:cubicBezTo>
                      <a:pt x="106771" y="162032"/>
                      <a:pt x="113015" y="168797"/>
                      <a:pt x="115617" y="170878"/>
                    </a:cubicBezTo>
                    <a:cubicBezTo>
                      <a:pt x="118219" y="173480"/>
                      <a:pt x="126544" y="171398"/>
                      <a:pt x="128625" y="171398"/>
                    </a:cubicBezTo>
                    <a:cubicBezTo>
                      <a:pt x="130707" y="171398"/>
                      <a:pt x="145797" y="170358"/>
                      <a:pt x="147878" y="170358"/>
                    </a:cubicBezTo>
                    <a:cubicBezTo>
                      <a:pt x="149960" y="170358"/>
                      <a:pt x="170774" y="169317"/>
                      <a:pt x="173896" y="168797"/>
                    </a:cubicBezTo>
                    <a:cubicBezTo>
                      <a:pt x="176497" y="168276"/>
                      <a:pt x="187425" y="166715"/>
                      <a:pt x="193148" y="166195"/>
                    </a:cubicBezTo>
                    <a:cubicBezTo>
                      <a:pt x="198872" y="165675"/>
                      <a:pt x="203035" y="160471"/>
                      <a:pt x="206157" y="158910"/>
                    </a:cubicBezTo>
                    <a:cubicBezTo>
                      <a:pt x="209279" y="157349"/>
                      <a:pt x="221768" y="156308"/>
                      <a:pt x="225930" y="156308"/>
                    </a:cubicBezTo>
                    <a:cubicBezTo>
                      <a:pt x="230093" y="156308"/>
                      <a:pt x="235297" y="150585"/>
                      <a:pt x="236858" y="149023"/>
                    </a:cubicBezTo>
                    <a:cubicBezTo>
                      <a:pt x="238419" y="147983"/>
                      <a:pt x="237378" y="147462"/>
                      <a:pt x="237378" y="144861"/>
                    </a:cubicBezTo>
                    <a:cubicBezTo>
                      <a:pt x="237378" y="142259"/>
                      <a:pt x="240500" y="138617"/>
                      <a:pt x="245183" y="139137"/>
                    </a:cubicBezTo>
                    <a:cubicBezTo>
                      <a:pt x="249346" y="139657"/>
                      <a:pt x="251427" y="145381"/>
                      <a:pt x="248305" y="147983"/>
                    </a:cubicBezTo>
                    <a:cubicBezTo>
                      <a:pt x="245183" y="150585"/>
                      <a:pt x="251427" y="150585"/>
                      <a:pt x="254550" y="150585"/>
                    </a:cubicBezTo>
                    <a:cubicBezTo>
                      <a:pt x="257672" y="150585"/>
                      <a:pt x="262355" y="149544"/>
                      <a:pt x="265477" y="151625"/>
                    </a:cubicBezTo>
                    <a:cubicBezTo>
                      <a:pt x="268599" y="153707"/>
                      <a:pt x="266517" y="151625"/>
                      <a:pt x="273282" y="152666"/>
                    </a:cubicBezTo>
                    <a:cubicBezTo>
                      <a:pt x="280047" y="153186"/>
                      <a:pt x="274843" y="155268"/>
                      <a:pt x="270680" y="157349"/>
                    </a:cubicBezTo>
                    <a:cubicBezTo>
                      <a:pt x="266517" y="159430"/>
                      <a:pt x="280567" y="158390"/>
                      <a:pt x="285250" y="157869"/>
                    </a:cubicBezTo>
                    <a:cubicBezTo>
                      <a:pt x="289933" y="157349"/>
                      <a:pt x="289413" y="158910"/>
                      <a:pt x="289933" y="159951"/>
                    </a:cubicBezTo>
                    <a:cubicBezTo>
                      <a:pt x="290453" y="160991"/>
                      <a:pt x="288892" y="160471"/>
                      <a:pt x="300860" y="161512"/>
                    </a:cubicBezTo>
                    <a:cubicBezTo>
                      <a:pt x="312828" y="162552"/>
                      <a:pt x="319073" y="162032"/>
                      <a:pt x="321154" y="161512"/>
                    </a:cubicBezTo>
                    <a:cubicBezTo>
                      <a:pt x="323235" y="160991"/>
                      <a:pt x="327918" y="158910"/>
                      <a:pt x="329480" y="158390"/>
                    </a:cubicBezTo>
                    <a:cubicBezTo>
                      <a:pt x="331041" y="157869"/>
                      <a:pt x="332081" y="157869"/>
                      <a:pt x="335203" y="157349"/>
                    </a:cubicBezTo>
                    <a:cubicBezTo>
                      <a:pt x="338325" y="156308"/>
                      <a:pt x="336244" y="156308"/>
                      <a:pt x="335724" y="155268"/>
                    </a:cubicBezTo>
                    <a:cubicBezTo>
                      <a:pt x="335203" y="154227"/>
                      <a:pt x="336764" y="154747"/>
                      <a:pt x="337285" y="151625"/>
                    </a:cubicBezTo>
                    <a:cubicBezTo>
                      <a:pt x="337805" y="149023"/>
                      <a:pt x="332081" y="150064"/>
                      <a:pt x="331041" y="150585"/>
                    </a:cubicBezTo>
                    <a:cubicBezTo>
                      <a:pt x="330000" y="151105"/>
                      <a:pt x="329480" y="149544"/>
                      <a:pt x="331041" y="149023"/>
                    </a:cubicBezTo>
                    <a:cubicBezTo>
                      <a:pt x="332602" y="148503"/>
                      <a:pt x="332602" y="146942"/>
                      <a:pt x="330520" y="146422"/>
                    </a:cubicBezTo>
                    <a:cubicBezTo>
                      <a:pt x="328439" y="145901"/>
                      <a:pt x="331041" y="145381"/>
                      <a:pt x="333122" y="144340"/>
                    </a:cubicBezTo>
                    <a:cubicBezTo>
                      <a:pt x="335203" y="143300"/>
                      <a:pt x="332081" y="141739"/>
                      <a:pt x="331041" y="141218"/>
                    </a:cubicBezTo>
                    <a:cubicBezTo>
                      <a:pt x="330000" y="140698"/>
                      <a:pt x="324796" y="140178"/>
                      <a:pt x="323756" y="140698"/>
                    </a:cubicBezTo>
                    <a:cubicBezTo>
                      <a:pt x="323235" y="141218"/>
                      <a:pt x="321154" y="142779"/>
                      <a:pt x="318552" y="143300"/>
                    </a:cubicBezTo>
                    <a:cubicBezTo>
                      <a:pt x="315950" y="143820"/>
                      <a:pt x="314389" y="146942"/>
                      <a:pt x="312828" y="149544"/>
                    </a:cubicBezTo>
                    <a:cubicBezTo>
                      <a:pt x="311267" y="152146"/>
                      <a:pt x="310747" y="153186"/>
                      <a:pt x="309706" y="152666"/>
                    </a:cubicBezTo>
                    <a:cubicBezTo>
                      <a:pt x="308145" y="152146"/>
                      <a:pt x="309186" y="151105"/>
                      <a:pt x="310747" y="149023"/>
                    </a:cubicBezTo>
                    <a:cubicBezTo>
                      <a:pt x="312828" y="147462"/>
                      <a:pt x="312828" y="145381"/>
                      <a:pt x="313349" y="143820"/>
                    </a:cubicBezTo>
                    <a:cubicBezTo>
                      <a:pt x="313349" y="142259"/>
                      <a:pt x="313349" y="141739"/>
                      <a:pt x="312828" y="142259"/>
                    </a:cubicBezTo>
                    <a:cubicBezTo>
                      <a:pt x="312308" y="142779"/>
                      <a:pt x="311267" y="141218"/>
                      <a:pt x="310747" y="139657"/>
                    </a:cubicBezTo>
                    <a:cubicBezTo>
                      <a:pt x="309706" y="138096"/>
                      <a:pt x="309186" y="137576"/>
                      <a:pt x="307625" y="137576"/>
                    </a:cubicBezTo>
                    <a:cubicBezTo>
                      <a:pt x="306064" y="137576"/>
                      <a:pt x="305023" y="136535"/>
                      <a:pt x="305544" y="134454"/>
                    </a:cubicBezTo>
                    <a:cubicBezTo>
                      <a:pt x="306064" y="132372"/>
                      <a:pt x="307105" y="133413"/>
                      <a:pt x="310747" y="135494"/>
                    </a:cubicBezTo>
                    <a:cubicBezTo>
                      <a:pt x="313869" y="137576"/>
                      <a:pt x="319073" y="138096"/>
                      <a:pt x="320634" y="138617"/>
                    </a:cubicBezTo>
                    <a:cubicBezTo>
                      <a:pt x="321674" y="139137"/>
                      <a:pt x="323756" y="137576"/>
                      <a:pt x="323756" y="136535"/>
                    </a:cubicBezTo>
                    <a:cubicBezTo>
                      <a:pt x="323756" y="136015"/>
                      <a:pt x="324796" y="133933"/>
                      <a:pt x="323235" y="133413"/>
                    </a:cubicBezTo>
                    <a:cubicBezTo>
                      <a:pt x="321154" y="132893"/>
                      <a:pt x="324276" y="131852"/>
                      <a:pt x="326357" y="131332"/>
                    </a:cubicBezTo>
                    <a:cubicBezTo>
                      <a:pt x="328439" y="130811"/>
                      <a:pt x="328959" y="128210"/>
                      <a:pt x="328959" y="126649"/>
                    </a:cubicBezTo>
                    <a:cubicBezTo>
                      <a:pt x="329480" y="125608"/>
                      <a:pt x="330520" y="126128"/>
                      <a:pt x="330000" y="127169"/>
                    </a:cubicBezTo>
                    <a:cubicBezTo>
                      <a:pt x="329480" y="128210"/>
                      <a:pt x="330520" y="127689"/>
                      <a:pt x="332081" y="127689"/>
                    </a:cubicBezTo>
                    <a:cubicBezTo>
                      <a:pt x="333642" y="127689"/>
                      <a:pt x="333122" y="128730"/>
                      <a:pt x="333642" y="130291"/>
                    </a:cubicBezTo>
                    <a:cubicBezTo>
                      <a:pt x="334163" y="131852"/>
                      <a:pt x="334683" y="131852"/>
                      <a:pt x="335724" y="131852"/>
                    </a:cubicBezTo>
                    <a:cubicBezTo>
                      <a:pt x="336764" y="131852"/>
                      <a:pt x="338325" y="133413"/>
                      <a:pt x="339366" y="134454"/>
                    </a:cubicBezTo>
                    <a:cubicBezTo>
                      <a:pt x="340407" y="135494"/>
                      <a:pt x="339886" y="133413"/>
                      <a:pt x="340927" y="132372"/>
                    </a:cubicBezTo>
                    <a:cubicBezTo>
                      <a:pt x="341968" y="131332"/>
                      <a:pt x="341968" y="130811"/>
                      <a:pt x="343529" y="127169"/>
                    </a:cubicBezTo>
                    <a:cubicBezTo>
                      <a:pt x="345090" y="123526"/>
                      <a:pt x="345090" y="126649"/>
                      <a:pt x="344570" y="129250"/>
                    </a:cubicBezTo>
                    <a:cubicBezTo>
                      <a:pt x="340927" y="128730"/>
                      <a:pt x="343009" y="129771"/>
                      <a:pt x="347692" y="130811"/>
                    </a:cubicBezTo>
                    <a:close/>
                  </a:path>
                </a:pathLst>
              </a:custGeom>
              <a:grpFill/>
              <a:ln w="5199" cap="flat">
                <a:solidFill>
                  <a:schemeClr val="bg1"/>
                </a:solidFill>
                <a:prstDash val="solid"/>
                <a:miter/>
              </a:ln>
            </p:spPr>
            <p:txBody>
              <a:bodyPr rtlCol="0" anchor="ctr"/>
              <a:lstStyle/>
              <a:p>
                <a:endParaRPr lang="en-GB" noProof="0" dirty="0"/>
              </a:p>
            </p:txBody>
          </p:sp>
          <p:sp>
            <p:nvSpPr>
              <p:cNvPr id="1015" name="Freeform 1014">
                <a:extLst>
                  <a:ext uri="{FF2B5EF4-FFF2-40B4-BE49-F238E27FC236}">
                    <a16:creationId xmlns:a16="http://schemas.microsoft.com/office/drawing/2014/main" id="{3E6F3BBE-24B1-F80A-69B2-0135FC4AE8CF}"/>
                  </a:ext>
                </a:extLst>
              </p:cNvPr>
              <p:cNvSpPr/>
              <p:nvPr/>
            </p:nvSpPr>
            <p:spPr>
              <a:xfrm>
                <a:off x="3445709" y="2705174"/>
                <a:ext cx="202714" cy="127712"/>
              </a:xfrm>
              <a:custGeom>
                <a:avLst/>
                <a:gdLst>
                  <a:gd name="connsiteX0" fmla="*/ 11548 w 202714"/>
                  <a:gd name="connsiteY0" fmla="*/ 95511 h 127712"/>
                  <a:gd name="connsiteX1" fmla="*/ 14670 w 202714"/>
                  <a:gd name="connsiteY1" fmla="*/ 96552 h 127712"/>
                  <a:gd name="connsiteX2" fmla="*/ 13629 w 202714"/>
                  <a:gd name="connsiteY2" fmla="*/ 98113 h 127712"/>
                  <a:gd name="connsiteX3" fmla="*/ 30280 w 202714"/>
                  <a:gd name="connsiteY3" fmla="*/ 104357 h 127712"/>
                  <a:gd name="connsiteX4" fmla="*/ 38606 w 202714"/>
                  <a:gd name="connsiteY4" fmla="*/ 111121 h 127712"/>
                  <a:gd name="connsiteX5" fmla="*/ 50574 w 202714"/>
                  <a:gd name="connsiteY5" fmla="*/ 125171 h 127712"/>
                  <a:gd name="connsiteX6" fmla="*/ 59420 w 202714"/>
                  <a:gd name="connsiteY6" fmla="*/ 126732 h 127712"/>
                  <a:gd name="connsiteX7" fmla="*/ 65664 w 202714"/>
                  <a:gd name="connsiteY7" fmla="*/ 122569 h 127712"/>
                  <a:gd name="connsiteX8" fmla="*/ 77632 w 202714"/>
                  <a:gd name="connsiteY8" fmla="*/ 115284 h 127712"/>
                  <a:gd name="connsiteX9" fmla="*/ 82836 w 202714"/>
                  <a:gd name="connsiteY9" fmla="*/ 115284 h 127712"/>
                  <a:gd name="connsiteX10" fmla="*/ 86478 w 202714"/>
                  <a:gd name="connsiteY10" fmla="*/ 116325 h 127712"/>
                  <a:gd name="connsiteX11" fmla="*/ 96885 w 202714"/>
                  <a:gd name="connsiteY11" fmla="*/ 114243 h 127712"/>
                  <a:gd name="connsiteX12" fmla="*/ 104690 w 202714"/>
                  <a:gd name="connsiteY12" fmla="*/ 102275 h 127712"/>
                  <a:gd name="connsiteX13" fmla="*/ 108853 w 202714"/>
                  <a:gd name="connsiteY13" fmla="*/ 92389 h 127712"/>
                  <a:gd name="connsiteX14" fmla="*/ 109373 w 202714"/>
                  <a:gd name="connsiteY14" fmla="*/ 88226 h 127712"/>
                  <a:gd name="connsiteX15" fmla="*/ 107812 w 202714"/>
                  <a:gd name="connsiteY15" fmla="*/ 85624 h 127712"/>
                  <a:gd name="connsiteX16" fmla="*/ 110414 w 202714"/>
                  <a:gd name="connsiteY16" fmla="*/ 85624 h 127712"/>
                  <a:gd name="connsiteX17" fmla="*/ 114056 w 202714"/>
                  <a:gd name="connsiteY17" fmla="*/ 86145 h 127712"/>
                  <a:gd name="connsiteX18" fmla="*/ 124463 w 202714"/>
                  <a:gd name="connsiteY18" fmla="*/ 81982 h 127712"/>
                  <a:gd name="connsiteX19" fmla="*/ 126024 w 202714"/>
                  <a:gd name="connsiteY19" fmla="*/ 79380 h 127712"/>
                  <a:gd name="connsiteX20" fmla="*/ 127065 w 202714"/>
                  <a:gd name="connsiteY20" fmla="*/ 76778 h 127712"/>
                  <a:gd name="connsiteX21" fmla="*/ 128106 w 202714"/>
                  <a:gd name="connsiteY21" fmla="*/ 73136 h 127712"/>
                  <a:gd name="connsiteX22" fmla="*/ 137472 w 202714"/>
                  <a:gd name="connsiteY22" fmla="*/ 67412 h 127712"/>
                  <a:gd name="connsiteX23" fmla="*/ 144757 w 202714"/>
                  <a:gd name="connsiteY23" fmla="*/ 64810 h 127712"/>
                  <a:gd name="connsiteX24" fmla="*/ 155684 w 202714"/>
                  <a:gd name="connsiteY24" fmla="*/ 59087 h 127712"/>
                  <a:gd name="connsiteX25" fmla="*/ 164010 w 202714"/>
                  <a:gd name="connsiteY25" fmla="*/ 55965 h 127712"/>
                  <a:gd name="connsiteX26" fmla="*/ 172335 w 202714"/>
                  <a:gd name="connsiteY26" fmla="*/ 52842 h 127712"/>
                  <a:gd name="connsiteX27" fmla="*/ 187425 w 202714"/>
                  <a:gd name="connsiteY27" fmla="*/ 47119 h 127712"/>
                  <a:gd name="connsiteX28" fmla="*/ 199393 w 202714"/>
                  <a:gd name="connsiteY28" fmla="*/ 42436 h 127712"/>
                  <a:gd name="connsiteX29" fmla="*/ 200954 w 202714"/>
                  <a:gd name="connsiteY29" fmla="*/ 36712 h 127712"/>
                  <a:gd name="connsiteX30" fmla="*/ 193670 w 202714"/>
                  <a:gd name="connsiteY30" fmla="*/ 32549 h 127712"/>
                  <a:gd name="connsiteX31" fmla="*/ 177018 w 202714"/>
                  <a:gd name="connsiteY31" fmla="*/ 20061 h 127712"/>
                  <a:gd name="connsiteX32" fmla="*/ 137472 w 202714"/>
                  <a:gd name="connsiteY32" fmla="*/ 12776 h 127712"/>
                  <a:gd name="connsiteX33" fmla="*/ 136431 w 202714"/>
                  <a:gd name="connsiteY33" fmla="*/ 15898 h 127712"/>
                  <a:gd name="connsiteX34" fmla="*/ 130707 w 202714"/>
                  <a:gd name="connsiteY34" fmla="*/ 21101 h 127712"/>
                  <a:gd name="connsiteX35" fmla="*/ 130707 w 202714"/>
                  <a:gd name="connsiteY35" fmla="*/ 14857 h 127712"/>
                  <a:gd name="connsiteX36" fmla="*/ 126024 w 202714"/>
                  <a:gd name="connsiteY36" fmla="*/ 12776 h 127712"/>
                  <a:gd name="connsiteX37" fmla="*/ 121341 w 202714"/>
                  <a:gd name="connsiteY37" fmla="*/ 14337 h 127712"/>
                  <a:gd name="connsiteX38" fmla="*/ 116658 w 202714"/>
                  <a:gd name="connsiteY38" fmla="*/ 17979 h 127712"/>
                  <a:gd name="connsiteX39" fmla="*/ 119780 w 202714"/>
                  <a:gd name="connsiteY39" fmla="*/ 13296 h 127712"/>
                  <a:gd name="connsiteX40" fmla="*/ 118219 w 202714"/>
                  <a:gd name="connsiteY40" fmla="*/ 11735 h 127712"/>
                  <a:gd name="connsiteX41" fmla="*/ 109894 w 202714"/>
                  <a:gd name="connsiteY41" fmla="*/ 9654 h 127712"/>
                  <a:gd name="connsiteX42" fmla="*/ 100527 w 202714"/>
                  <a:gd name="connsiteY42" fmla="*/ 7572 h 127712"/>
                  <a:gd name="connsiteX43" fmla="*/ 93763 w 202714"/>
                  <a:gd name="connsiteY43" fmla="*/ 3409 h 127712"/>
                  <a:gd name="connsiteX44" fmla="*/ 90641 w 202714"/>
                  <a:gd name="connsiteY44" fmla="*/ 1328 h 127712"/>
                  <a:gd name="connsiteX45" fmla="*/ 84917 w 202714"/>
                  <a:gd name="connsiteY45" fmla="*/ 287 h 127712"/>
                  <a:gd name="connsiteX46" fmla="*/ 70347 w 202714"/>
                  <a:gd name="connsiteY46" fmla="*/ 1848 h 127712"/>
                  <a:gd name="connsiteX47" fmla="*/ 55777 w 202714"/>
                  <a:gd name="connsiteY47" fmla="*/ 3409 h 127712"/>
                  <a:gd name="connsiteX48" fmla="*/ 44330 w 202714"/>
                  <a:gd name="connsiteY48" fmla="*/ 3930 h 127712"/>
                  <a:gd name="connsiteX49" fmla="*/ 23516 w 202714"/>
                  <a:gd name="connsiteY49" fmla="*/ 6532 h 127712"/>
                  <a:gd name="connsiteX50" fmla="*/ 21955 w 202714"/>
                  <a:gd name="connsiteY50" fmla="*/ 7572 h 127712"/>
                  <a:gd name="connsiteX51" fmla="*/ 27158 w 202714"/>
                  <a:gd name="connsiteY51" fmla="*/ 15377 h 127712"/>
                  <a:gd name="connsiteX52" fmla="*/ 28199 w 202714"/>
                  <a:gd name="connsiteY52" fmla="*/ 19540 h 127712"/>
                  <a:gd name="connsiteX53" fmla="*/ 31321 w 202714"/>
                  <a:gd name="connsiteY53" fmla="*/ 23183 h 127712"/>
                  <a:gd name="connsiteX54" fmla="*/ 37045 w 202714"/>
                  <a:gd name="connsiteY54" fmla="*/ 26305 h 127712"/>
                  <a:gd name="connsiteX55" fmla="*/ 36525 w 202714"/>
                  <a:gd name="connsiteY55" fmla="*/ 31508 h 127712"/>
                  <a:gd name="connsiteX56" fmla="*/ 33923 w 202714"/>
                  <a:gd name="connsiteY56" fmla="*/ 35151 h 127712"/>
                  <a:gd name="connsiteX57" fmla="*/ 30801 w 202714"/>
                  <a:gd name="connsiteY57" fmla="*/ 39313 h 127712"/>
                  <a:gd name="connsiteX58" fmla="*/ 25077 w 202714"/>
                  <a:gd name="connsiteY58" fmla="*/ 46078 h 127712"/>
                  <a:gd name="connsiteX59" fmla="*/ 20394 w 202714"/>
                  <a:gd name="connsiteY59" fmla="*/ 52322 h 127712"/>
                  <a:gd name="connsiteX60" fmla="*/ 22996 w 202714"/>
                  <a:gd name="connsiteY60" fmla="*/ 57005 h 127712"/>
                  <a:gd name="connsiteX61" fmla="*/ 22475 w 202714"/>
                  <a:gd name="connsiteY61" fmla="*/ 61168 h 127712"/>
                  <a:gd name="connsiteX62" fmla="*/ 18833 w 202714"/>
                  <a:gd name="connsiteY62" fmla="*/ 62209 h 127712"/>
                  <a:gd name="connsiteX63" fmla="*/ 14150 w 202714"/>
                  <a:gd name="connsiteY63" fmla="*/ 62209 h 127712"/>
                  <a:gd name="connsiteX64" fmla="*/ 14670 w 202714"/>
                  <a:gd name="connsiteY64" fmla="*/ 67933 h 127712"/>
                  <a:gd name="connsiteX65" fmla="*/ 13109 w 202714"/>
                  <a:gd name="connsiteY65" fmla="*/ 74177 h 127712"/>
                  <a:gd name="connsiteX66" fmla="*/ 9467 w 202714"/>
                  <a:gd name="connsiteY66" fmla="*/ 76778 h 127712"/>
                  <a:gd name="connsiteX67" fmla="*/ 8426 w 202714"/>
                  <a:gd name="connsiteY67" fmla="*/ 78339 h 127712"/>
                  <a:gd name="connsiteX68" fmla="*/ 7385 w 202714"/>
                  <a:gd name="connsiteY68" fmla="*/ 79380 h 127712"/>
                  <a:gd name="connsiteX69" fmla="*/ 6344 w 202714"/>
                  <a:gd name="connsiteY69" fmla="*/ 80941 h 127712"/>
                  <a:gd name="connsiteX70" fmla="*/ 5304 w 202714"/>
                  <a:gd name="connsiteY70" fmla="*/ 83023 h 127712"/>
                  <a:gd name="connsiteX71" fmla="*/ 3743 w 202714"/>
                  <a:gd name="connsiteY71" fmla="*/ 84584 h 127712"/>
                  <a:gd name="connsiteX72" fmla="*/ 2702 w 202714"/>
                  <a:gd name="connsiteY72" fmla="*/ 85624 h 127712"/>
                  <a:gd name="connsiteX73" fmla="*/ 1661 w 202714"/>
                  <a:gd name="connsiteY73" fmla="*/ 87706 h 127712"/>
                  <a:gd name="connsiteX74" fmla="*/ 621 w 202714"/>
                  <a:gd name="connsiteY74" fmla="*/ 90828 h 127712"/>
                  <a:gd name="connsiteX75" fmla="*/ 100 w 202714"/>
                  <a:gd name="connsiteY75" fmla="*/ 93950 h 127712"/>
                  <a:gd name="connsiteX76" fmla="*/ 11548 w 202714"/>
                  <a:gd name="connsiteY76" fmla="*/ 95511 h 1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02714" h="127712">
                    <a:moveTo>
                      <a:pt x="11548" y="95511"/>
                    </a:moveTo>
                    <a:cubicBezTo>
                      <a:pt x="16751" y="95511"/>
                      <a:pt x="17272" y="96031"/>
                      <a:pt x="14670" y="96552"/>
                    </a:cubicBezTo>
                    <a:cubicBezTo>
                      <a:pt x="12068" y="96552"/>
                      <a:pt x="10507" y="96031"/>
                      <a:pt x="13629" y="98113"/>
                    </a:cubicBezTo>
                    <a:cubicBezTo>
                      <a:pt x="16751" y="100194"/>
                      <a:pt x="28199" y="103836"/>
                      <a:pt x="30280" y="104357"/>
                    </a:cubicBezTo>
                    <a:cubicBezTo>
                      <a:pt x="32362" y="104877"/>
                      <a:pt x="34964" y="106959"/>
                      <a:pt x="38606" y="111121"/>
                    </a:cubicBezTo>
                    <a:cubicBezTo>
                      <a:pt x="42248" y="115284"/>
                      <a:pt x="46411" y="121528"/>
                      <a:pt x="50574" y="125171"/>
                    </a:cubicBezTo>
                    <a:cubicBezTo>
                      <a:pt x="54737" y="128813"/>
                      <a:pt x="57859" y="127772"/>
                      <a:pt x="59420" y="126732"/>
                    </a:cubicBezTo>
                    <a:cubicBezTo>
                      <a:pt x="60981" y="125691"/>
                      <a:pt x="60461" y="124130"/>
                      <a:pt x="65664" y="122569"/>
                    </a:cubicBezTo>
                    <a:cubicBezTo>
                      <a:pt x="70868" y="121008"/>
                      <a:pt x="74510" y="117886"/>
                      <a:pt x="77632" y="115284"/>
                    </a:cubicBezTo>
                    <a:cubicBezTo>
                      <a:pt x="80234" y="112682"/>
                      <a:pt x="82315" y="113723"/>
                      <a:pt x="82836" y="115284"/>
                    </a:cubicBezTo>
                    <a:cubicBezTo>
                      <a:pt x="83356" y="116845"/>
                      <a:pt x="85437" y="116845"/>
                      <a:pt x="86478" y="116325"/>
                    </a:cubicBezTo>
                    <a:cubicBezTo>
                      <a:pt x="87519" y="115805"/>
                      <a:pt x="91161" y="116325"/>
                      <a:pt x="96885" y="114243"/>
                    </a:cubicBezTo>
                    <a:cubicBezTo>
                      <a:pt x="102609" y="112162"/>
                      <a:pt x="105210" y="110601"/>
                      <a:pt x="104690" y="102275"/>
                    </a:cubicBezTo>
                    <a:cubicBezTo>
                      <a:pt x="104170" y="93950"/>
                      <a:pt x="107812" y="93950"/>
                      <a:pt x="108853" y="92389"/>
                    </a:cubicBezTo>
                    <a:cubicBezTo>
                      <a:pt x="109894" y="90307"/>
                      <a:pt x="109894" y="89787"/>
                      <a:pt x="109373" y="88226"/>
                    </a:cubicBezTo>
                    <a:cubicBezTo>
                      <a:pt x="108853" y="87185"/>
                      <a:pt x="107292" y="87185"/>
                      <a:pt x="107812" y="85624"/>
                    </a:cubicBezTo>
                    <a:cubicBezTo>
                      <a:pt x="108333" y="84063"/>
                      <a:pt x="109894" y="84584"/>
                      <a:pt x="110414" y="85624"/>
                    </a:cubicBezTo>
                    <a:cubicBezTo>
                      <a:pt x="110934" y="86665"/>
                      <a:pt x="111455" y="85624"/>
                      <a:pt x="114056" y="86145"/>
                    </a:cubicBezTo>
                    <a:cubicBezTo>
                      <a:pt x="116658" y="86665"/>
                      <a:pt x="122902" y="83543"/>
                      <a:pt x="124463" y="81982"/>
                    </a:cubicBezTo>
                    <a:cubicBezTo>
                      <a:pt x="126545" y="80941"/>
                      <a:pt x="126545" y="80421"/>
                      <a:pt x="126024" y="79380"/>
                    </a:cubicBezTo>
                    <a:cubicBezTo>
                      <a:pt x="126024" y="78339"/>
                      <a:pt x="126545" y="77299"/>
                      <a:pt x="127065" y="76778"/>
                    </a:cubicBezTo>
                    <a:cubicBezTo>
                      <a:pt x="127585" y="76258"/>
                      <a:pt x="127585" y="75217"/>
                      <a:pt x="128106" y="73136"/>
                    </a:cubicBezTo>
                    <a:cubicBezTo>
                      <a:pt x="128626" y="71055"/>
                      <a:pt x="133830" y="68453"/>
                      <a:pt x="137472" y="67412"/>
                    </a:cubicBezTo>
                    <a:cubicBezTo>
                      <a:pt x="141114" y="66371"/>
                      <a:pt x="143196" y="65331"/>
                      <a:pt x="144757" y="64810"/>
                    </a:cubicBezTo>
                    <a:cubicBezTo>
                      <a:pt x="146838" y="64290"/>
                      <a:pt x="153082" y="60127"/>
                      <a:pt x="155684" y="59087"/>
                    </a:cubicBezTo>
                    <a:cubicBezTo>
                      <a:pt x="158286" y="58046"/>
                      <a:pt x="162449" y="55965"/>
                      <a:pt x="164010" y="55965"/>
                    </a:cubicBezTo>
                    <a:cubicBezTo>
                      <a:pt x="165571" y="55965"/>
                      <a:pt x="170774" y="53883"/>
                      <a:pt x="172335" y="52842"/>
                    </a:cubicBezTo>
                    <a:cubicBezTo>
                      <a:pt x="173376" y="51802"/>
                      <a:pt x="177018" y="49720"/>
                      <a:pt x="187425" y="47119"/>
                    </a:cubicBezTo>
                    <a:cubicBezTo>
                      <a:pt x="197832" y="44517"/>
                      <a:pt x="193670" y="44517"/>
                      <a:pt x="199393" y="42436"/>
                    </a:cubicBezTo>
                    <a:cubicBezTo>
                      <a:pt x="204597" y="40354"/>
                      <a:pt x="202515" y="37752"/>
                      <a:pt x="200954" y="36712"/>
                    </a:cubicBezTo>
                    <a:cubicBezTo>
                      <a:pt x="199914" y="35151"/>
                      <a:pt x="196792" y="33590"/>
                      <a:pt x="193670" y="32549"/>
                    </a:cubicBezTo>
                    <a:cubicBezTo>
                      <a:pt x="190547" y="31508"/>
                      <a:pt x="177018" y="20061"/>
                      <a:pt x="177018" y="20061"/>
                    </a:cubicBezTo>
                    <a:cubicBezTo>
                      <a:pt x="160367" y="5491"/>
                      <a:pt x="139033" y="12255"/>
                      <a:pt x="137472" y="12776"/>
                    </a:cubicBezTo>
                    <a:cubicBezTo>
                      <a:pt x="135391" y="13296"/>
                      <a:pt x="135391" y="14337"/>
                      <a:pt x="136431" y="15898"/>
                    </a:cubicBezTo>
                    <a:cubicBezTo>
                      <a:pt x="136952" y="17459"/>
                      <a:pt x="133830" y="19540"/>
                      <a:pt x="130707" y="21101"/>
                    </a:cubicBezTo>
                    <a:cubicBezTo>
                      <a:pt x="127585" y="22662"/>
                      <a:pt x="130187" y="17459"/>
                      <a:pt x="130707" y="14857"/>
                    </a:cubicBezTo>
                    <a:cubicBezTo>
                      <a:pt x="131228" y="12255"/>
                      <a:pt x="127585" y="12776"/>
                      <a:pt x="126024" y="12776"/>
                    </a:cubicBezTo>
                    <a:cubicBezTo>
                      <a:pt x="124984" y="12255"/>
                      <a:pt x="123943" y="13296"/>
                      <a:pt x="121341" y="14337"/>
                    </a:cubicBezTo>
                    <a:cubicBezTo>
                      <a:pt x="119260" y="15377"/>
                      <a:pt x="119260" y="16938"/>
                      <a:pt x="116658" y="17979"/>
                    </a:cubicBezTo>
                    <a:cubicBezTo>
                      <a:pt x="114056" y="19020"/>
                      <a:pt x="118739" y="15377"/>
                      <a:pt x="119780" y="13296"/>
                    </a:cubicBezTo>
                    <a:cubicBezTo>
                      <a:pt x="120821" y="11215"/>
                      <a:pt x="119780" y="11735"/>
                      <a:pt x="118219" y="11735"/>
                    </a:cubicBezTo>
                    <a:cubicBezTo>
                      <a:pt x="116658" y="11735"/>
                      <a:pt x="111975" y="10694"/>
                      <a:pt x="109894" y="9654"/>
                    </a:cubicBezTo>
                    <a:cubicBezTo>
                      <a:pt x="107812" y="8613"/>
                      <a:pt x="105731" y="9654"/>
                      <a:pt x="100527" y="7572"/>
                    </a:cubicBezTo>
                    <a:cubicBezTo>
                      <a:pt x="95324" y="5491"/>
                      <a:pt x="94283" y="4450"/>
                      <a:pt x="93763" y="3409"/>
                    </a:cubicBezTo>
                    <a:cubicBezTo>
                      <a:pt x="93242" y="2889"/>
                      <a:pt x="91681" y="1328"/>
                      <a:pt x="90641" y="1328"/>
                    </a:cubicBezTo>
                    <a:cubicBezTo>
                      <a:pt x="89600" y="1328"/>
                      <a:pt x="88559" y="1848"/>
                      <a:pt x="84917" y="287"/>
                    </a:cubicBezTo>
                    <a:cubicBezTo>
                      <a:pt x="81274" y="-753"/>
                      <a:pt x="72429" y="1328"/>
                      <a:pt x="70347" y="1848"/>
                    </a:cubicBezTo>
                    <a:cubicBezTo>
                      <a:pt x="68266" y="2889"/>
                      <a:pt x="57338" y="3930"/>
                      <a:pt x="55777" y="3409"/>
                    </a:cubicBezTo>
                    <a:cubicBezTo>
                      <a:pt x="54216" y="2889"/>
                      <a:pt x="45891" y="3930"/>
                      <a:pt x="44330" y="3930"/>
                    </a:cubicBezTo>
                    <a:cubicBezTo>
                      <a:pt x="42769" y="3930"/>
                      <a:pt x="25597" y="6532"/>
                      <a:pt x="23516" y="6532"/>
                    </a:cubicBezTo>
                    <a:cubicBezTo>
                      <a:pt x="21955" y="6532"/>
                      <a:pt x="18312" y="6532"/>
                      <a:pt x="21955" y="7572"/>
                    </a:cubicBezTo>
                    <a:cubicBezTo>
                      <a:pt x="25597" y="8613"/>
                      <a:pt x="27158" y="15377"/>
                      <a:pt x="27158" y="15377"/>
                    </a:cubicBezTo>
                    <a:cubicBezTo>
                      <a:pt x="27158" y="15377"/>
                      <a:pt x="27679" y="17979"/>
                      <a:pt x="28199" y="19540"/>
                    </a:cubicBezTo>
                    <a:cubicBezTo>
                      <a:pt x="28719" y="21101"/>
                      <a:pt x="29760" y="21101"/>
                      <a:pt x="31321" y="23183"/>
                    </a:cubicBezTo>
                    <a:cubicBezTo>
                      <a:pt x="32882" y="25264"/>
                      <a:pt x="32882" y="24744"/>
                      <a:pt x="37045" y="26305"/>
                    </a:cubicBezTo>
                    <a:cubicBezTo>
                      <a:pt x="41208" y="27345"/>
                      <a:pt x="38606" y="29947"/>
                      <a:pt x="36525" y="31508"/>
                    </a:cubicBezTo>
                    <a:cubicBezTo>
                      <a:pt x="34443" y="33069"/>
                      <a:pt x="34443" y="33590"/>
                      <a:pt x="33923" y="35151"/>
                    </a:cubicBezTo>
                    <a:cubicBezTo>
                      <a:pt x="33403" y="36712"/>
                      <a:pt x="34964" y="37232"/>
                      <a:pt x="30801" y="39313"/>
                    </a:cubicBezTo>
                    <a:cubicBezTo>
                      <a:pt x="26638" y="41395"/>
                      <a:pt x="26118" y="43476"/>
                      <a:pt x="25077" y="46078"/>
                    </a:cubicBezTo>
                    <a:cubicBezTo>
                      <a:pt x="24036" y="48680"/>
                      <a:pt x="24036" y="48159"/>
                      <a:pt x="20394" y="52322"/>
                    </a:cubicBezTo>
                    <a:cubicBezTo>
                      <a:pt x="16751" y="56485"/>
                      <a:pt x="18312" y="53363"/>
                      <a:pt x="22996" y="57005"/>
                    </a:cubicBezTo>
                    <a:cubicBezTo>
                      <a:pt x="27679" y="60648"/>
                      <a:pt x="22996" y="61168"/>
                      <a:pt x="22475" y="61168"/>
                    </a:cubicBezTo>
                    <a:cubicBezTo>
                      <a:pt x="21955" y="61168"/>
                      <a:pt x="19873" y="61688"/>
                      <a:pt x="18833" y="62209"/>
                    </a:cubicBezTo>
                    <a:cubicBezTo>
                      <a:pt x="17792" y="63249"/>
                      <a:pt x="16231" y="62209"/>
                      <a:pt x="14150" y="62209"/>
                    </a:cubicBezTo>
                    <a:cubicBezTo>
                      <a:pt x="12068" y="62209"/>
                      <a:pt x="14150" y="66371"/>
                      <a:pt x="14670" y="67933"/>
                    </a:cubicBezTo>
                    <a:cubicBezTo>
                      <a:pt x="15190" y="69494"/>
                      <a:pt x="14150" y="72095"/>
                      <a:pt x="13109" y="74177"/>
                    </a:cubicBezTo>
                    <a:cubicBezTo>
                      <a:pt x="12068" y="76258"/>
                      <a:pt x="10507" y="76258"/>
                      <a:pt x="9467" y="76778"/>
                    </a:cubicBezTo>
                    <a:cubicBezTo>
                      <a:pt x="8426" y="77299"/>
                      <a:pt x="8946" y="77819"/>
                      <a:pt x="8426" y="78339"/>
                    </a:cubicBezTo>
                    <a:cubicBezTo>
                      <a:pt x="7905" y="78860"/>
                      <a:pt x="7385" y="78860"/>
                      <a:pt x="7385" y="79380"/>
                    </a:cubicBezTo>
                    <a:cubicBezTo>
                      <a:pt x="7385" y="79900"/>
                      <a:pt x="6865" y="80421"/>
                      <a:pt x="6344" y="80941"/>
                    </a:cubicBezTo>
                    <a:cubicBezTo>
                      <a:pt x="5824" y="81462"/>
                      <a:pt x="5304" y="82502"/>
                      <a:pt x="5304" y="83023"/>
                    </a:cubicBezTo>
                    <a:cubicBezTo>
                      <a:pt x="5304" y="83543"/>
                      <a:pt x="4783" y="84063"/>
                      <a:pt x="3743" y="84584"/>
                    </a:cubicBezTo>
                    <a:cubicBezTo>
                      <a:pt x="2702" y="85104"/>
                      <a:pt x="2702" y="85104"/>
                      <a:pt x="2702" y="85624"/>
                    </a:cubicBezTo>
                    <a:cubicBezTo>
                      <a:pt x="2702" y="86145"/>
                      <a:pt x="2702" y="87185"/>
                      <a:pt x="1661" y="87706"/>
                    </a:cubicBezTo>
                    <a:cubicBezTo>
                      <a:pt x="621" y="88746"/>
                      <a:pt x="621" y="88746"/>
                      <a:pt x="621" y="90828"/>
                    </a:cubicBezTo>
                    <a:cubicBezTo>
                      <a:pt x="1141" y="92389"/>
                      <a:pt x="1141" y="92389"/>
                      <a:pt x="100" y="93950"/>
                    </a:cubicBezTo>
                    <a:cubicBezTo>
                      <a:pt x="-940" y="97072"/>
                      <a:pt x="6344" y="95511"/>
                      <a:pt x="11548" y="95511"/>
                    </a:cubicBezTo>
                    <a:close/>
                  </a:path>
                </a:pathLst>
              </a:custGeom>
              <a:grpFill/>
              <a:ln w="5199" cap="flat">
                <a:solidFill>
                  <a:schemeClr val="bg1"/>
                </a:solidFill>
                <a:prstDash val="solid"/>
                <a:miter/>
              </a:ln>
            </p:spPr>
            <p:txBody>
              <a:bodyPr rtlCol="0" anchor="ctr"/>
              <a:lstStyle/>
              <a:p>
                <a:endParaRPr lang="en-GB" noProof="0" dirty="0"/>
              </a:p>
            </p:txBody>
          </p:sp>
          <p:sp>
            <p:nvSpPr>
              <p:cNvPr id="1016" name="Freeform 1015">
                <a:extLst>
                  <a:ext uri="{FF2B5EF4-FFF2-40B4-BE49-F238E27FC236}">
                    <a16:creationId xmlns:a16="http://schemas.microsoft.com/office/drawing/2014/main" id="{4B265F12-DFCC-4BAD-28CA-5322E6E389CF}"/>
                  </a:ext>
                </a:extLst>
              </p:cNvPr>
              <p:cNvSpPr/>
              <p:nvPr/>
            </p:nvSpPr>
            <p:spPr>
              <a:xfrm>
                <a:off x="3602409" y="2615757"/>
                <a:ext cx="237418" cy="96172"/>
              </a:xfrm>
              <a:custGeom>
                <a:avLst/>
                <a:gdLst>
                  <a:gd name="connsiteX0" fmla="*/ 35408 w 237418"/>
                  <a:gd name="connsiteY0" fmla="*/ 18937 h 96172"/>
                  <a:gd name="connsiteX1" fmla="*/ 34888 w 237418"/>
                  <a:gd name="connsiteY1" fmla="*/ 21539 h 96172"/>
                  <a:gd name="connsiteX2" fmla="*/ 41653 w 237418"/>
                  <a:gd name="connsiteY2" fmla="*/ 23620 h 96172"/>
                  <a:gd name="connsiteX3" fmla="*/ 56222 w 237418"/>
                  <a:gd name="connsiteY3" fmla="*/ 26222 h 96172"/>
                  <a:gd name="connsiteX4" fmla="*/ 51019 w 237418"/>
                  <a:gd name="connsiteY4" fmla="*/ 27263 h 96172"/>
                  <a:gd name="connsiteX5" fmla="*/ 41653 w 237418"/>
                  <a:gd name="connsiteY5" fmla="*/ 26222 h 96172"/>
                  <a:gd name="connsiteX6" fmla="*/ 32286 w 237418"/>
                  <a:gd name="connsiteY6" fmla="*/ 25701 h 96172"/>
                  <a:gd name="connsiteX7" fmla="*/ 21359 w 237418"/>
                  <a:gd name="connsiteY7" fmla="*/ 27783 h 96172"/>
                  <a:gd name="connsiteX8" fmla="*/ 19798 w 237418"/>
                  <a:gd name="connsiteY8" fmla="*/ 31946 h 96172"/>
                  <a:gd name="connsiteX9" fmla="*/ 19278 w 237418"/>
                  <a:gd name="connsiteY9" fmla="*/ 34547 h 96172"/>
                  <a:gd name="connsiteX10" fmla="*/ 20839 w 237418"/>
                  <a:gd name="connsiteY10" fmla="*/ 38190 h 96172"/>
                  <a:gd name="connsiteX11" fmla="*/ 33847 w 237418"/>
                  <a:gd name="connsiteY11" fmla="*/ 37669 h 96172"/>
                  <a:gd name="connsiteX12" fmla="*/ 52580 w 237418"/>
                  <a:gd name="connsiteY12" fmla="*/ 37149 h 96172"/>
                  <a:gd name="connsiteX13" fmla="*/ 52580 w 237418"/>
                  <a:gd name="connsiteY13" fmla="*/ 38710 h 96172"/>
                  <a:gd name="connsiteX14" fmla="*/ 45815 w 237418"/>
                  <a:gd name="connsiteY14" fmla="*/ 39231 h 96172"/>
                  <a:gd name="connsiteX15" fmla="*/ 32286 w 237418"/>
                  <a:gd name="connsiteY15" fmla="*/ 40271 h 96172"/>
                  <a:gd name="connsiteX16" fmla="*/ 17717 w 237418"/>
                  <a:gd name="connsiteY16" fmla="*/ 41312 h 96172"/>
                  <a:gd name="connsiteX17" fmla="*/ 9391 w 237418"/>
                  <a:gd name="connsiteY17" fmla="*/ 47556 h 96172"/>
                  <a:gd name="connsiteX18" fmla="*/ 18757 w 237418"/>
                  <a:gd name="connsiteY18" fmla="*/ 50678 h 96172"/>
                  <a:gd name="connsiteX19" fmla="*/ 31766 w 237418"/>
                  <a:gd name="connsiteY19" fmla="*/ 49637 h 96172"/>
                  <a:gd name="connsiteX20" fmla="*/ 47897 w 237418"/>
                  <a:gd name="connsiteY20" fmla="*/ 45995 h 96172"/>
                  <a:gd name="connsiteX21" fmla="*/ 49978 w 237418"/>
                  <a:gd name="connsiteY21" fmla="*/ 46515 h 96172"/>
                  <a:gd name="connsiteX22" fmla="*/ 47376 w 237418"/>
                  <a:gd name="connsiteY22" fmla="*/ 48076 h 96172"/>
                  <a:gd name="connsiteX23" fmla="*/ 42693 w 237418"/>
                  <a:gd name="connsiteY23" fmla="*/ 50158 h 96172"/>
                  <a:gd name="connsiteX24" fmla="*/ 37490 w 237418"/>
                  <a:gd name="connsiteY24" fmla="*/ 51199 h 96172"/>
                  <a:gd name="connsiteX25" fmla="*/ 31766 w 237418"/>
                  <a:gd name="connsiteY25" fmla="*/ 52760 h 96172"/>
                  <a:gd name="connsiteX26" fmla="*/ 5228 w 237418"/>
                  <a:gd name="connsiteY26" fmla="*/ 56922 h 96172"/>
                  <a:gd name="connsiteX27" fmla="*/ 25 w 237418"/>
                  <a:gd name="connsiteY27" fmla="*/ 62126 h 96172"/>
                  <a:gd name="connsiteX28" fmla="*/ 9391 w 237418"/>
                  <a:gd name="connsiteY28" fmla="*/ 66809 h 96172"/>
                  <a:gd name="connsiteX29" fmla="*/ 15115 w 237418"/>
                  <a:gd name="connsiteY29" fmla="*/ 67850 h 96172"/>
                  <a:gd name="connsiteX30" fmla="*/ 19798 w 237418"/>
                  <a:gd name="connsiteY30" fmla="*/ 66809 h 96172"/>
                  <a:gd name="connsiteX31" fmla="*/ 22920 w 237418"/>
                  <a:gd name="connsiteY31" fmla="*/ 65768 h 96172"/>
                  <a:gd name="connsiteX32" fmla="*/ 26563 w 237418"/>
                  <a:gd name="connsiteY32" fmla="*/ 64728 h 96172"/>
                  <a:gd name="connsiteX33" fmla="*/ 27083 w 237418"/>
                  <a:gd name="connsiteY33" fmla="*/ 66809 h 96172"/>
                  <a:gd name="connsiteX34" fmla="*/ 27603 w 237418"/>
                  <a:gd name="connsiteY34" fmla="*/ 68370 h 96172"/>
                  <a:gd name="connsiteX35" fmla="*/ 28124 w 237418"/>
                  <a:gd name="connsiteY35" fmla="*/ 69411 h 96172"/>
                  <a:gd name="connsiteX36" fmla="*/ 30725 w 237418"/>
                  <a:gd name="connsiteY36" fmla="*/ 71492 h 96172"/>
                  <a:gd name="connsiteX37" fmla="*/ 35408 w 237418"/>
                  <a:gd name="connsiteY37" fmla="*/ 73053 h 96172"/>
                  <a:gd name="connsiteX38" fmla="*/ 40612 w 237418"/>
                  <a:gd name="connsiteY38" fmla="*/ 73053 h 96172"/>
                  <a:gd name="connsiteX39" fmla="*/ 40092 w 237418"/>
                  <a:gd name="connsiteY39" fmla="*/ 68890 h 96172"/>
                  <a:gd name="connsiteX40" fmla="*/ 40612 w 237418"/>
                  <a:gd name="connsiteY40" fmla="*/ 67329 h 96172"/>
                  <a:gd name="connsiteX41" fmla="*/ 46856 w 237418"/>
                  <a:gd name="connsiteY41" fmla="*/ 66289 h 96172"/>
                  <a:gd name="connsiteX42" fmla="*/ 47376 w 237418"/>
                  <a:gd name="connsiteY42" fmla="*/ 69411 h 96172"/>
                  <a:gd name="connsiteX43" fmla="*/ 48937 w 237418"/>
                  <a:gd name="connsiteY43" fmla="*/ 72533 h 96172"/>
                  <a:gd name="connsiteX44" fmla="*/ 54141 w 237418"/>
                  <a:gd name="connsiteY44" fmla="*/ 73573 h 96172"/>
                  <a:gd name="connsiteX45" fmla="*/ 64028 w 237418"/>
                  <a:gd name="connsiteY45" fmla="*/ 68370 h 96172"/>
                  <a:gd name="connsiteX46" fmla="*/ 62467 w 237418"/>
                  <a:gd name="connsiteY46" fmla="*/ 63167 h 96172"/>
                  <a:gd name="connsiteX47" fmla="*/ 61946 w 237418"/>
                  <a:gd name="connsiteY47" fmla="*/ 61605 h 96172"/>
                  <a:gd name="connsiteX48" fmla="*/ 66629 w 237418"/>
                  <a:gd name="connsiteY48" fmla="*/ 63687 h 96172"/>
                  <a:gd name="connsiteX49" fmla="*/ 68711 w 237418"/>
                  <a:gd name="connsiteY49" fmla="*/ 56922 h 96172"/>
                  <a:gd name="connsiteX50" fmla="*/ 70792 w 237418"/>
                  <a:gd name="connsiteY50" fmla="*/ 56402 h 96172"/>
                  <a:gd name="connsiteX51" fmla="*/ 74955 w 237418"/>
                  <a:gd name="connsiteY51" fmla="*/ 57963 h 96172"/>
                  <a:gd name="connsiteX52" fmla="*/ 75475 w 237418"/>
                  <a:gd name="connsiteY52" fmla="*/ 59004 h 96172"/>
                  <a:gd name="connsiteX53" fmla="*/ 72873 w 237418"/>
                  <a:gd name="connsiteY53" fmla="*/ 62646 h 96172"/>
                  <a:gd name="connsiteX54" fmla="*/ 71312 w 237418"/>
                  <a:gd name="connsiteY54" fmla="*/ 68370 h 96172"/>
                  <a:gd name="connsiteX55" fmla="*/ 78597 w 237418"/>
                  <a:gd name="connsiteY55" fmla="*/ 69931 h 96172"/>
                  <a:gd name="connsiteX56" fmla="*/ 92647 w 237418"/>
                  <a:gd name="connsiteY56" fmla="*/ 68370 h 96172"/>
                  <a:gd name="connsiteX57" fmla="*/ 95769 w 237418"/>
                  <a:gd name="connsiteY57" fmla="*/ 64207 h 96172"/>
                  <a:gd name="connsiteX58" fmla="*/ 96809 w 237418"/>
                  <a:gd name="connsiteY58" fmla="*/ 63167 h 96172"/>
                  <a:gd name="connsiteX59" fmla="*/ 99932 w 237418"/>
                  <a:gd name="connsiteY59" fmla="*/ 64207 h 96172"/>
                  <a:gd name="connsiteX60" fmla="*/ 100452 w 237418"/>
                  <a:gd name="connsiteY60" fmla="*/ 67329 h 96172"/>
                  <a:gd name="connsiteX61" fmla="*/ 106176 w 237418"/>
                  <a:gd name="connsiteY61" fmla="*/ 67850 h 96172"/>
                  <a:gd name="connsiteX62" fmla="*/ 111379 w 237418"/>
                  <a:gd name="connsiteY62" fmla="*/ 66809 h 96172"/>
                  <a:gd name="connsiteX63" fmla="*/ 114501 w 237418"/>
                  <a:gd name="connsiteY63" fmla="*/ 66809 h 96172"/>
                  <a:gd name="connsiteX64" fmla="*/ 120745 w 237418"/>
                  <a:gd name="connsiteY64" fmla="*/ 64728 h 96172"/>
                  <a:gd name="connsiteX65" fmla="*/ 124388 w 237418"/>
                  <a:gd name="connsiteY65" fmla="*/ 64728 h 96172"/>
                  <a:gd name="connsiteX66" fmla="*/ 111899 w 237418"/>
                  <a:gd name="connsiteY66" fmla="*/ 73053 h 96172"/>
                  <a:gd name="connsiteX67" fmla="*/ 99411 w 237418"/>
                  <a:gd name="connsiteY67" fmla="*/ 74094 h 96172"/>
                  <a:gd name="connsiteX68" fmla="*/ 65068 w 237418"/>
                  <a:gd name="connsiteY68" fmla="*/ 83460 h 96172"/>
                  <a:gd name="connsiteX69" fmla="*/ 78077 w 237418"/>
                  <a:gd name="connsiteY69" fmla="*/ 94908 h 96172"/>
                  <a:gd name="connsiteX70" fmla="*/ 97330 w 237418"/>
                  <a:gd name="connsiteY70" fmla="*/ 94387 h 96172"/>
                  <a:gd name="connsiteX71" fmla="*/ 166536 w 237418"/>
                  <a:gd name="connsiteY71" fmla="*/ 71492 h 96172"/>
                  <a:gd name="connsiteX72" fmla="*/ 173821 w 237418"/>
                  <a:gd name="connsiteY72" fmla="*/ 71492 h 96172"/>
                  <a:gd name="connsiteX73" fmla="*/ 185268 w 237418"/>
                  <a:gd name="connsiteY73" fmla="*/ 75134 h 96172"/>
                  <a:gd name="connsiteX74" fmla="*/ 187350 w 237418"/>
                  <a:gd name="connsiteY74" fmla="*/ 74614 h 96172"/>
                  <a:gd name="connsiteX75" fmla="*/ 190992 w 237418"/>
                  <a:gd name="connsiteY75" fmla="*/ 70451 h 96172"/>
                  <a:gd name="connsiteX76" fmla="*/ 193594 w 237418"/>
                  <a:gd name="connsiteY76" fmla="*/ 69931 h 96172"/>
                  <a:gd name="connsiteX77" fmla="*/ 224295 w 237418"/>
                  <a:gd name="connsiteY77" fmla="*/ 70972 h 96172"/>
                  <a:gd name="connsiteX78" fmla="*/ 225335 w 237418"/>
                  <a:gd name="connsiteY78" fmla="*/ 69931 h 96172"/>
                  <a:gd name="connsiteX79" fmla="*/ 228457 w 237418"/>
                  <a:gd name="connsiteY79" fmla="*/ 67850 h 96172"/>
                  <a:gd name="connsiteX80" fmla="*/ 227417 w 237418"/>
                  <a:gd name="connsiteY80" fmla="*/ 65248 h 96172"/>
                  <a:gd name="connsiteX81" fmla="*/ 231579 w 237418"/>
                  <a:gd name="connsiteY81" fmla="*/ 61085 h 96172"/>
                  <a:gd name="connsiteX82" fmla="*/ 232100 w 237418"/>
                  <a:gd name="connsiteY82" fmla="*/ 58483 h 96172"/>
                  <a:gd name="connsiteX83" fmla="*/ 232620 w 237418"/>
                  <a:gd name="connsiteY83" fmla="*/ 56402 h 96172"/>
                  <a:gd name="connsiteX84" fmla="*/ 232620 w 237418"/>
                  <a:gd name="connsiteY84" fmla="*/ 54841 h 96172"/>
                  <a:gd name="connsiteX85" fmla="*/ 234181 w 237418"/>
                  <a:gd name="connsiteY85" fmla="*/ 51719 h 96172"/>
                  <a:gd name="connsiteX86" fmla="*/ 237303 w 237418"/>
                  <a:gd name="connsiteY86" fmla="*/ 44434 h 96172"/>
                  <a:gd name="connsiteX87" fmla="*/ 221693 w 237418"/>
                  <a:gd name="connsiteY87" fmla="*/ 32986 h 96172"/>
                  <a:gd name="connsiteX88" fmla="*/ 211286 w 237418"/>
                  <a:gd name="connsiteY88" fmla="*/ 34547 h 96172"/>
                  <a:gd name="connsiteX89" fmla="*/ 209204 w 237418"/>
                  <a:gd name="connsiteY89" fmla="*/ 37669 h 96172"/>
                  <a:gd name="connsiteX90" fmla="*/ 211806 w 237418"/>
                  <a:gd name="connsiteY90" fmla="*/ 41832 h 96172"/>
                  <a:gd name="connsiteX91" fmla="*/ 211286 w 237418"/>
                  <a:gd name="connsiteY91" fmla="*/ 42873 h 96172"/>
                  <a:gd name="connsiteX92" fmla="*/ 208684 w 237418"/>
                  <a:gd name="connsiteY92" fmla="*/ 47556 h 96172"/>
                  <a:gd name="connsiteX93" fmla="*/ 206603 w 237418"/>
                  <a:gd name="connsiteY93" fmla="*/ 44434 h 96172"/>
                  <a:gd name="connsiteX94" fmla="*/ 205562 w 237418"/>
                  <a:gd name="connsiteY94" fmla="*/ 40271 h 96172"/>
                  <a:gd name="connsiteX95" fmla="*/ 199838 w 237418"/>
                  <a:gd name="connsiteY95" fmla="*/ 38190 h 96172"/>
                  <a:gd name="connsiteX96" fmla="*/ 194114 w 237418"/>
                  <a:gd name="connsiteY96" fmla="*/ 36108 h 96172"/>
                  <a:gd name="connsiteX97" fmla="*/ 184748 w 237418"/>
                  <a:gd name="connsiteY97" fmla="*/ 32466 h 96172"/>
                  <a:gd name="connsiteX98" fmla="*/ 184228 w 237418"/>
                  <a:gd name="connsiteY98" fmla="*/ 25181 h 96172"/>
                  <a:gd name="connsiteX99" fmla="*/ 182667 w 237418"/>
                  <a:gd name="connsiteY99" fmla="*/ 21539 h 96172"/>
                  <a:gd name="connsiteX100" fmla="*/ 177984 w 237418"/>
                  <a:gd name="connsiteY100" fmla="*/ 18417 h 96172"/>
                  <a:gd name="connsiteX101" fmla="*/ 175902 w 237418"/>
                  <a:gd name="connsiteY101" fmla="*/ 13213 h 96172"/>
                  <a:gd name="connsiteX102" fmla="*/ 172780 w 237418"/>
                  <a:gd name="connsiteY102" fmla="*/ 9571 h 96172"/>
                  <a:gd name="connsiteX103" fmla="*/ 176943 w 237418"/>
                  <a:gd name="connsiteY103" fmla="*/ 5928 h 96172"/>
                  <a:gd name="connsiteX104" fmla="*/ 175902 w 237418"/>
                  <a:gd name="connsiteY104" fmla="*/ 3847 h 96172"/>
                  <a:gd name="connsiteX105" fmla="*/ 173300 w 237418"/>
                  <a:gd name="connsiteY105" fmla="*/ 1245 h 96172"/>
                  <a:gd name="connsiteX106" fmla="*/ 170178 w 237418"/>
                  <a:gd name="connsiteY106" fmla="*/ 725 h 96172"/>
                  <a:gd name="connsiteX107" fmla="*/ 165495 w 237418"/>
                  <a:gd name="connsiteY107" fmla="*/ 1245 h 96172"/>
                  <a:gd name="connsiteX108" fmla="*/ 160812 w 237418"/>
                  <a:gd name="connsiteY108" fmla="*/ 2286 h 96172"/>
                  <a:gd name="connsiteX109" fmla="*/ 158731 w 237418"/>
                  <a:gd name="connsiteY109" fmla="*/ 4888 h 96172"/>
                  <a:gd name="connsiteX110" fmla="*/ 156649 w 237418"/>
                  <a:gd name="connsiteY110" fmla="*/ 7489 h 96172"/>
                  <a:gd name="connsiteX111" fmla="*/ 153007 w 237418"/>
                  <a:gd name="connsiteY111" fmla="*/ 10611 h 96172"/>
                  <a:gd name="connsiteX112" fmla="*/ 151966 w 237418"/>
                  <a:gd name="connsiteY112" fmla="*/ 13734 h 96172"/>
                  <a:gd name="connsiteX113" fmla="*/ 149885 w 237418"/>
                  <a:gd name="connsiteY113" fmla="*/ 14774 h 96172"/>
                  <a:gd name="connsiteX114" fmla="*/ 146242 w 237418"/>
                  <a:gd name="connsiteY114" fmla="*/ 15815 h 96172"/>
                  <a:gd name="connsiteX115" fmla="*/ 140519 w 237418"/>
                  <a:gd name="connsiteY115" fmla="*/ 19978 h 96172"/>
                  <a:gd name="connsiteX116" fmla="*/ 142600 w 237418"/>
                  <a:gd name="connsiteY116" fmla="*/ 23100 h 96172"/>
                  <a:gd name="connsiteX117" fmla="*/ 145722 w 237418"/>
                  <a:gd name="connsiteY117" fmla="*/ 24140 h 96172"/>
                  <a:gd name="connsiteX118" fmla="*/ 158731 w 237418"/>
                  <a:gd name="connsiteY118" fmla="*/ 31946 h 96172"/>
                  <a:gd name="connsiteX119" fmla="*/ 158210 w 237418"/>
                  <a:gd name="connsiteY119" fmla="*/ 34027 h 96172"/>
                  <a:gd name="connsiteX120" fmla="*/ 149365 w 237418"/>
                  <a:gd name="connsiteY120" fmla="*/ 37669 h 96172"/>
                  <a:gd name="connsiteX121" fmla="*/ 149365 w 237418"/>
                  <a:gd name="connsiteY121" fmla="*/ 40271 h 96172"/>
                  <a:gd name="connsiteX122" fmla="*/ 168097 w 237418"/>
                  <a:gd name="connsiteY122" fmla="*/ 46515 h 96172"/>
                  <a:gd name="connsiteX123" fmla="*/ 168617 w 237418"/>
                  <a:gd name="connsiteY123" fmla="*/ 53800 h 96172"/>
                  <a:gd name="connsiteX124" fmla="*/ 164975 w 237418"/>
                  <a:gd name="connsiteY124" fmla="*/ 54841 h 96172"/>
                  <a:gd name="connsiteX125" fmla="*/ 124908 w 237418"/>
                  <a:gd name="connsiteY125" fmla="*/ 53280 h 96172"/>
                  <a:gd name="connsiteX126" fmla="*/ 120225 w 237418"/>
                  <a:gd name="connsiteY126" fmla="*/ 43914 h 96172"/>
                  <a:gd name="connsiteX127" fmla="*/ 115542 w 237418"/>
                  <a:gd name="connsiteY127" fmla="*/ 40792 h 96172"/>
                  <a:gd name="connsiteX128" fmla="*/ 105655 w 237418"/>
                  <a:gd name="connsiteY128" fmla="*/ 41312 h 96172"/>
                  <a:gd name="connsiteX129" fmla="*/ 106696 w 237418"/>
                  <a:gd name="connsiteY129" fmla="*/ 39231 h 96172"/>
                  <a:gd name="connsiteX130" fmla="*/ 110339 w 237418"/>
                  <a:gd name="connsiteY130" fmla="*/ 38190 h 96172"/>
                  <a:gd name="connsiteX131" fmla="*/ 105655 w 237418"/>
                  <a:gd name="connsiteY131" fmla="*/ 34027 h 96172"/>
                  <a:gd name="connsiteX132" fmla="*/ 93687 w 237418"/>
                  <a:gd name="connsiteY132" fmla="*/ 24661 h 96172"/>
                  <a:gd name="connsiteX133" fmla="*/ 89004 w 237418"/>
                  <a:gd name="connsiteY133" fmla="*/ 23620 h 96172"/>
                  <a:gd name="connsiteX134" fmla="*/ 84841 w 237418"/>
                  <a:gd name="connsiteY134" fmla="*/ 23620 h 96172"/>
                  <a:gd name="connsiteX135" fmla="*/ 79638 w 237418"/>
                  <a:gd name="connsiteY135" fmla="*/ 24140 h 96172"/>
                  <a:gd name="connsiteX136" fmla="*/ 71312 w 237418"/>
                  <a:gd name="connsiteY136" fmla="*/ 25181 h 96172"/>
                  <a:gd name="connsiteX137" fmla="*/ 70272 w 237418"/>
                  <a:gd name="connsiteY137" fmla="*/ 24140 h 96172"/>
                  <a:gd name="connsiteX138" fmla="*/ 68711 w 237418"/>
                  <a:gd name="connsiteY138" fmla="*/ 22579 h 96172"/>
                  <a:gd name="connsiteX139" fmla="*/ 59865 w 237418"/>
                  <a:gd name="connsiteY139" fmla="*/ 14774 h 96172"/>
                  <a:gd name="connsiteX140" fmla="*/ 54141 w 237418"/>
                  <a:gd name="connsiteY140" fmla="*/ 13213 h 96172"/>
                  <a:gd name="connsiteX141" fmla="*/ 49978 w 237418"/>
                  <a:gd name="connsiteY141" fmla="*/ 15295 h 96172"/>
                  <a:gd name="connsiteX142" fmla="*/ 43214 w 237418"/>
                  <a:gd name="connsiteY142" fmla="*/ 15815 h 96172"/>
                  <a:gd name="connsiteX143" fmla="*/ 38531 w 237418"/>
                  <a:gd name="connsiteY143" fmla="*/ 17896 h 96172"/>
                  <a:gd name="connsiteX144" fmla="*/ 35408 w 237418"/>
                  <a:gd name="connsiteY144" fmla="*/ 18937 h 9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37418" h="96172">
                    <a:moveTo>
                      <a:pt x="35408" y="18937"/>
                    </a:moveTo>
                    <a:cubicBezTo>
                      <a:pt x="33847" y="19978"/>
                      <a:pt x="34888" y="20498"/>
                      <a:pt x="34888" y="21539"/>
                    </a:cubicBezTo>
                    <a:cubicBezTo>
                      <a:pt x="34888" y="22579"/>
                      <a:pt x="40092" y="23620"/>
                      <a:pt x="41653" y="23620"/>
                    </a:cubicBezTo>
                    <a:cubicBezTo>
                      <a:pt x="43214" y="24140"/>
                      <a:pt x="51019" y="25181"/>
                      <a:pt x="56222" y="26222"/>
                    </a:cubicBezTo>
                    <a:cubicBezTo>
                      <a:pt x="61426" y="27263"/>
                      <a:pt x="54141" y="27263"/>
                      <a:pt x="51019" y="27263"/>
                    </a:cubicBezTo>
                    <a:cubicBezTo>
                      <a:pt x="47897" y="27263"/>
                      <a:pt x="42693" y="25701"/>
                      <a:pt x="41653" y="26222"/>
                    </a:cubicBezTo>
                    <a:cubicBezTo>
                      <a:pt x="40612" y="26742"/>
                      <a:pt x="35408" y="25701"/>
                      <a:pt x="32286" y="25701"/>
                    </a:cubicBezTo>
                    <a:cubicBezTo>
                      <a:pt x="29164" y="25701"/>
                      <a:pt x="25522" y="26742"/>
                      <a:pt x="21359" y="27783"/>
                    </a:cubicBezTo>
                    <a:cubicBezTo>
                      <a:pt x="17717" y="28824"/>
                      <a:pt x="18757" y="31946"/>
                      <a:pt x="19798" y="31946"/>
                    </a:cubicBezTo>
                    <a:cubicBezTo>
                      <a:pt x="20839" y="31946"/>
                      <a:pt x="21879" y="32986"/>
                      <a:pt x="19278" y="34547"/>
                    </a:cubicBezTo>
                    <a:cubicBezTo>
                      <a:pt x="16676" y="36108"/>
                      <a:pt x="18237" y="38190"/>
                      <a:pt x="20839" y="38190"/>
                    </a:cubicBezTo>
                    <a:cubicBezTo>
                      <a:pt x="23440" y="38190"/>
                      <a:pt x="31246" y="38190"/>
                      <a:pt x="33847" y="37669"/>
                    </a:cubicBezTo>
                    <a:cubicBezTo>
                      <a:pt x="36449" y="37149"/>
                      <a:pt x="47897" y="36629"/>
                      <a:pt x="52580" y="37149"/>
                    </a:cubicBezTo>
                    <a:cubicBezTo>
                      <a:pt x="57263" y="37149"/>
                      <a:pt x="53621" y="38710"/>
                      <a:pt x="52580" y="38710"/>
                    </a:cubicBezTo>
                    <a:cubicBezTo>
                      <a:pt x="51539" y="39231"/>
                      <a:pt x="47376" y="39231"/>
                      <a:pt x="45815" y="39231"/>
                    </a:cubicBezTo>
                    <a:cubicBezTo>
                      <a:pt x="43734" y="39231"/>
                      <a:pt x="33847" y="39231"/>
                      <a:pt x="32286" y="40271"/>
                    </a:cubicBezTo>
                    <a:cubicBezTo>
                      <a:pt x="30725" y="41312"/>
                      <a:pt x="21879" y="40792"/>
                      <a:pt x="17717" y="41312"/>
                    </a:cubicBezTo>
                    <a:cubicBezTo>
                      <a:pt x="14074" y="41832"/>
                      <a:pt x="11993" y="43914"/>
                      <a:pt x="9391" y="47556"/>
                    </a:cubicBezTo>
                    <a:cubicBezTo>
                      <a:pt x="6789" y="51199"/>
                      <a:pt x="14074" y="50678"/>
                      <a:pt x="18757" y="50678"/>
                    </a:cubicBezTo>
                    <a:cubicBezTo>
                      <a:pt x="23440" y="50678"/>
                      <a:pt x="28644" y="50158"/>
                      <a:pt x="31766" y="49637"/>
                    </a:cubicBezTo>
                    <a:cubicBezTo>
                      <a:pt x="34888" y="48597"/>
                      <a:pt x="44775" y="46515"/>
                      <a:pt x="47897" y="45995"/>
                    </a:cubicBezTo>
                    <a:cubicBezTo>
                      <a:pt x="51019" y="45475"/>
                      <a:pt x="50499" y="45995"/>
                      <a:pt x="49978" y="46515"/>
                    </a:cubicBezTo>
                    <a:cubicBezTo>
                      <a:pt x="49458" y="47036"/>
                      <a:pt x="48417" y="47556"/>
                      <a:pt x="47376" y="48076"/>
                    </a:cubicBezTo>
                    <a:cubicBezTo>
                      <a:pt x="46336" y="48597"/>
                      <a:pt x="44254" y="49637"/>
                      <a:pt x="42693" y="50158"/>
                    </a:cubicBezTo>
                    <a:cubicBezTo>
                      <a:pt x="41132" y="50158"/>
                      <a:pt x="39051" y="50678"/>
                      <a:pt x="37490" y="51199"/>
                    </a:cubicBezTo>
                    <a:cubicBezTo>
                      <a:pt x="35929" y="51719"/>
                      <a:pt x="31766" y="52760"/>
                      <a:pt x="31766" y="52760"/>
                    </a:cubicBezTo>
                    <a:cubicBezTo>
                      <a:pt x="31766" y="52760"/>
                      <a:pt x="7310" y="56922"/>
                      <a:pt x="5228" y="56922"/>
                    </a:cubicBezTo>
                    <a:cubicBezTo>
                      <a:pt x="3147" y="57443"/>
                      <a:pt x="545" y="59524"/>
                      <a:pt x="25" y="62126"/>
                    </a:cubicBezTo>
                    <a:cubicBezTo>
                      <a:pt x="-496" y="64728"/>
                      <a:pt x="7310" y="66809"/>
                      <a:pt x="9391" y="66809"/>
                    </a:cubicBezTo>
                    <a:cubicBezTo>
                      <a:pt x="10952" y="66809"/>
                      <a:pt x="13554" y="67329"/>
                      <a:pt x="15115" y="67850"/>
                    </a:cubicBezTo>
                    <a:cubicBezTo>
                      <a:pt x="16676" y="68370"/>
                      <a:pt x="18757" y="67850"/>
                      <a:pt x="19798" y="66809"/>
                    </a:cubicBezTo>
                    <a:cubicBezTo>
                      <a:pt x="20839" y="65768"/>
                      <a:pt x="22400" y="65768"/>
                      <a:pt x="22920" y="65768"/>
                    </a:cubicBezTo>
                    <a:cubicBezTo>
                      <a:pt x="23440" y="65768"/>
                      <a:pt x="25002" y="65248"/>
                      <a:pt x="26563" y="64728"/>
                    </a:cubicBezTo>
                    <a:cubicBezTo>
                      <a:pt x="28124" y="64207"/>
                      <a:pt x="28124" y="65768"/>
                      <a:pt x="27083" y="66809"/>
                    </a:cubicBezTo>
                    <a:cubicBezTo>
                      <a:pt x="26042" y="67850"/>
                      <a:pt x="26042" y="69411"/>
                      <a:pt x="27603" y="68370"/>
                    </a:cubicBezTo>
                    <a:cubicBezTo>
                      <a:pt x="29164" y="67850"/>
                      <a:pt x="28124" y="69411"/>
                      <a:pt x="28124" y="69411"/>
                    </a:cubicBezTo>
                    <a:cubicBezTo>
                      <a:pt x="27603" y="69931"/>
                      <a:pt x="29164" y="71492"/>
                      <a:pt x="30725" y="71492"/>
                    </a:cubicBezTo>
                    <a:cubicBezTo>
                      <a:pt x="32286" y="71492"/>
                      <a:pt x="34368" y="72533"/>
                      <a:pt x="35408" y="73053"/>
                    </a:cubicBezTo>
                    <a:cubicBezTo>
                      <a:pt x="36449" y="73573"/>
                      <a:pt x="39051" y="74094"/>
                      <a:pt x="40612" y="73053"/>
                    </a:cubicBezTo>
                    <a:cubicBezTo>
                      <a:pt x="41653" y="72012"/>
                      <a:pt x="41132" y="70451"/>
                      <a:pt x="40092" y="68890"/>
                    </a:cubicBezTo>
                    <a:cubicBezTo>
                      <a:pt x="39051" y="67329"/>
                      <a:pt x="39051" y="66289"/>
                      <a:pt x="40612" y="67329"/>
                    </a:cubicBezTo>
                    <a:cubicBezTo>
                      <a:pt x="42173" y="68370"/>
                      <a:pt x="45295" y="66289"/>
                      <a:pt x="46856" y="66289"/>
                    </a:cubicBezTo>
                    <a:cubicBezTo>
                      <a:pt x="48417" y="65768"/>
                      <a:pt x="48417" y="68370"/>
                      <a:pt x="47376" y="69411"/>
                    </a:cubicBezTo>
                    <a:cubicBezTo>
                      <a:pt x="46336" y="70451"/>
                      <a:pt x="46856" y="70451"/>
                      <a:pt x="48937" y="72533"/>
                    </a:cubicBezTo>
                    <a:cubicBezTo>
                      <a:pt x="51019" y="74614"/>
                      <a:pt x="54141" y="73573"/>
                      <a:pt x="54141" y="73573"/>
                    </a:cubicBezTo>
                    <a:cubicBezTo>
                      <a:pt x="57263" y="72533"/>
                      <a:pt x="62467" y="69931"/>
                      <a:pt x="64028" y="68370"/>
                    </a:cubicBezTo>
                    <a:cubicBezTo>
                      <a:pt x="65589" y="66809"/>
                      <a:pt x="65068" y="65768"/>
                      <a:pt x="62467" y="63167"/>
                    </a:cubicBezTo>
                    <a:cubicBezTo>
                      <a:pt x="59865" y="60044"/>
                      <a:pt x="61426" y="60565"/>
                      <a:pt x="61946" y="61605"/>
                    </a:cubicBezTo>
                    <a:cubicBezTo>
                      <a:pt x="62987" y="62646"/>
                      <a:pt x="65068" y="63687"/>
                      <a:pt x="66629" y="63687"/>
                    </a:cubicBezTo>
                    <a:cubicBezTo>
                      <a:pt x="68190" y="63687"/>
                      <a:pt x="69231" y="59524"/>
                      <a:pt x="68711" y="56922"/>
                    </a:cubicBezTo>
                    <a:cubicBezTo>
                      <a:pt x="68711" y="53800"/>
                      <a:pt x="70272" y="55361"/>
                      <a:pt x="70792" y="56402"/>
                    </a:cubicBezTo>
                    <a:cubicBezTo>
                      <a:pt x="71312" y="57443"/>
                      <a:pt x="71833" y="59524"/>
                      <a:pt x="74955" y="57963"/>
                    </a:cubicBezTo>
                    <a:cubicBezTo>
                      <a:pt x="78077" y="56922"/>
                      <a:pt x="75996" y="58483"/>
                      <a:pt x="75475" y="59004"/>
                    </a:cubicBezTo>
                    <a:cubicBezTo>
                      <a:pt x="74955" y="59524"/>
                      <a:pt x="73914" y="60044"/>
                      <a:pt x="72873" y="62646"/>
                    </a:cubicBezTo>
                    <a:cubicBezTo>
                      <a:pt x="71833" y="65248"/>
                      <a:pt x="71312" y="65248"/>
                      <a:pt x="71312" y="68370"/>
                    </a:cubicBezTo>
                    <a:cubicBezTo>
                      <a:pt x="70792" y="72012"/>
                      <a:pt x="76516" y="70451"/>
                      <a:pt x="78597" y="69931"/>
                    </a:cubicBezTo>
                    <a:cubicBezTo>
                      <a:pt x="80679" y="69411"/>
                      <a:pt x="90045" y="68890"/>
                      <a:pt x="92647" y="68370"/>
                    </a:cubicBezTo>
                    <a:cubicBezTo>
                      <a:pt x="95769" y="67850"/>
                      <a:pt x="95769" y="65248"/>
                      <a:pt x="95769" y="64207"/>
                    </a:cubicBezTo>
                    <a:cubicBezTo>
                      <a:pt x="95769" y="62646"/>
                      <a:pt x="96809" y="60044"/>
                      <a:pt x="96809" y="63167"/>
                    </a:cubicBezTo>
                    <a:cubicBezTo>
                      <a:pt x="96809" y="66289"/>
                      <a:pt x="97330" y="65248"/>
                      <a:pt x="99932" y="64207"/>
                    </a:cubicBezTo>
                    <a:cubicBezTo>
                      <a:pt x="102533" y="63167"/>
                      <a:pt x="100972" y="65248"/>
                      <a:pt x="100452" y="67329"/>
                    </a:cubicBezTo>
                    <a:cubicBezTo>
                      <a:pt x="99411" y="68890"/>
                      <a:pt x="104094" y="67850"/>
                      <a:pt x="106176" y="67850"/>
                    </a:cubicBezTo>
                    <a:cubicBezTo>
                      <a:pt x="108257" y="67329"/>
                      <a:pt x="110339" y="68370"/>
                      <a:pt x="111379" y="66809"/>
                    </a:cubicBezTo>
                    <a:cubicBezTo>
                      <a:pt x="112420" y="65248"/>
                      <a:pt x="112940" y="65768"/>
                      <a:pt x="114501" y="66809"/>
                    </a:cubicBezTo>
                    <a:cubicBezTo>
                      <a:pt x="116062" y="67850"/>
                      <a:pt x="118664" y="66289"/>
                      <a:pt x="120745" y="64728"/>
                    </a:cubicBezTo>
                    <a:cubicBezTo>
                      <a:pt x="122827" y="63167"/>
                      <a:pt x="126469" y="59524"/>
                      <a:pt x="124388" y="64728"/>
                    </a:cubicBezTo>
                    <a:cubicBezTo>
                      <a:pt x="122306" y="70451"/>
                      <a:pt x="116062" y="73573"/>
                      <a:pt x="111899" y="73053"/>
                    </a:cubicBezTo>
                    <a:cubicBezTo>
                      <a:pt x="107737" y="72533"/>
                      <a:pt x="101493" y="73573"/>
                      <a:pt x="99411" y="74094"/>
                    </a:cubicBezTo>
                    <a:cubicBezTo>
                      <a:pt x="97330" y="74614"/>
                      <a:pt x="73914" y="81899"/>
                      <a:pt x="65068" y="83460"/>
                    </a:cubicBezTo>
                    <a:cubicBezTo>
                      <a:pt x="56222" y="85021"/>
                      <a:pt x="70272" y="91786"/>
                      <a:pt x="78077" y="94908"/>
                    </a:cubicBezTo>
                    <a:cubicBezTo>
                      <a:pt x="86403" y="98030"/>
                      <a:pt x="97330" y="94387"/>
                      <a:pt x="97330" y="94387"/>
                    </a:cubicBezTo>
                    <a:cubicBezTo>
                      <a:pt x="97330" y="94387"/>
                      <a:pt x="161853" y="73573"/>
                      <a:pt x="166536" y="71492"/>
                    </a:cubicBezTo>
                    <a:cubicBezTo>
                      <a:pt x="171219" y="69411"/>
                      <a:pt x="173821" y="71492"/>
                      <a:pt x="173821" y="71492"/>
                    </a:cubicBezTo>
                    <a:cubicBezTo>
                      <a:pt x="175382" y="72533"/>
                      <a:pt x="184748" y="75134"/>
                      <a:pt x="185268" y="75134"/>
                    </a:cubicBezTo>
                    <a:cubicBezTo>
                      <a:pt x="185789" y="75134"/>
                      <a:pt x="186829" y="75655"/>
                      <a:pt x="187350" y="74614"/>
                    </a:cubicBezTo>
                    <a:cubicBezTo>
                      <a:pt x="187870" y="73573"/>
                      <a:pt x="189431" y="71492"/>
                      <a:pt x="190992" y="70451"/>
                    </a:cubicBezTo>
                    <a:cubicBezTo>
                      <a:pt x="192033" y="69411"/>
                      <a:pt x="193594" y="69931"/>
                      <a:pt x="193594" y="69931"/>
                    </a:cubicBezTo>
                    <a:cubicBezTo>
                      <a:pt x="193594" y="69931"/>
                      <a:pt x="223254" y="71492"/>
                      <a:pt x="224295" y="70972"/>
                    </a:cubicBezTo>
                    <a:cubicBezTo>
                      <a:pt x="225335" y="70451"/>
                      <a:pt x="226376" y="71492"/>
                      <a:pt x="225335" y="69931"/>
                    </a:cubicBezTo>
                    <a:cubicBezTo>
                      <a:pt x="224295" y="68370"/>
                      <a:pt x="226376" y="68890"/>
                      <a:pt x="228457" y="67850"/>
                    </a:cubicBezTo>
                    <a:cubicBezTo>
                      <a:pt x="230539" y="66809"/>
                      <a:pt x="228457" y="66809"/>
                      <a:pt x="227417" y="65248"/>
                    </a:cubicBezTo>
                    <a:cubicBezTo>
                      <a:pt x="226376" y="63687"/>
                      <a:pt x="230018" y="62126"/>
                      <a:pt x="231579" y="61085"/>
                    </a:cubicBezTo>
                    <a:cubicBezTo>
                      <a:pt x="233140" y="59524"/>
                      <a:pt x="233140" y="59524"/>
                      <a:pt x="232100" y="58483"/>
                    </a:cubicBezTo>
                    <a:cubicBezTo>
                      <a:pt x="231059" y="57443"/>
                      <a:pt x="232100" y="56922"/>
                      <a:pt x="232620" y="56402"/>
                    </a:cubicBezTo>
                    <a:cubicBezTo>
                      <a:pt x="233140" y="55882"/>
                      <a:pt x="233661" y="55361"/>
                      <a:pt x="232620" y="54841"/>
                    </a:cubicBezTo>
                    <a:cubicBezTo>
                      <a:pt x="231579" y="54321"/>
                      <a:pt x="230539" y="55361"/>
                      <a:pt x="234181" y="51719"/>
                    </a:cubicBezTo>
                    <a:cubicBezTo>
                      <a:pt x="238344" y="48076"/>
                      <a:pt x="237303" y="44434"/>
                      <a:pt x="237303" y="44434"/>
                    </a:cubicBezTo>
                    <a:cubicBezTo>
                      <a:pt x="236262" y="35588"/>
                      <a:pt x="227937" y="34547"/>
                      <a:pt x="221693" y="32986"/>
                    </a:cubicBezTo>
                    <a:cubicBezTo>
                      <a:pt x="215449" y="31425"/>
                      <a:pt x="212326" y="34027"/>
                      <a:pt x="211286" y="34547"/>
                    </a:cubicBezTo>
                    <a:cubicBezTo>
                      <a:pt x="210245" y="35588"/>
                      <a:pt x="209725" y="35588"/>
                      <a:pt x="209204" y="37669"/>
                    </a:cubicBezTo>
                    <a:cubicBezTo>
                      <a:pt x="208684" y="39751"/>
                      <a:pt x="210245" y="40792"/>
                      <a:pt x="211806" y="41832"/>
                    </a:cubicBezTo>
                    <a:cubicBezTo>
                      <a:pt x="213367" y="42873"/>
                      <a:pt x="212847" y="42873"/>
                      <a:pt x="211286" y="42873"/>
                    </a:cubicBezTo>
                    <a:cubicBezTo>
                      <a:pt x="209725" y="42873"/>
                      <a:pt x="209204" y="44434"/>
                      <a:pt x="208684" y="47556"/>
                    </a:cubicBezTo>
                    <a:cubicBezTo>
                      <a:pt x="208164" y="50158"/>
                      <a:pt x="207643" y="45475"/>
                      <a:pt x="206603" y="44434"/>
                    </a:cubicBezTo>
                    <a:cubicBezTo>
                      <a:pt x="205562" y="43393"/>
                      <a:pt x="206082" y="43393"/>
                      <a:pt x="205562" y="40271"/>
                    </a:cubicBezTo>
                    <a:cubicBezTo>
                      <a:pt x="205042" y="37669"/>
                      <a:pt x="202440" y="38190"/>
                      <a:pt x="199838" y="38190"/>
                    </a:cubicBezTo>
                    <a:cubicBezTo>
                      <a:pt x="197757" y="38190"/>
                      <a:pt x="196196" y="40271"/>
                      <a:pt x="194114" y="36108"/>
                    </a:cubicBezTo>
                    <a:cubicBezTo>
                      <a:pt x="192033" y="31946"/>
                      <a:pt x="188911" y="31425"/>
                      <a:pt x="184748" y="32466"/>
                    </a:cubicBezTo>
                    <a:cubicBezTo>
                      <a:pt x="180585" y="33507"/>
                      <a:pt x="183707" y="27263"/>
                      <a:pt x="184228" y="25181"/>
                    </a:cubicBezTo>
                    <a:cubicBezTo>
                      <a:pt x="185268" y="23100"/>
                      <a:pt x="184228" y="23620"/>
                      <a:pt x="182667" y="21539"/>
                    </a:cubicBezTo>
                    <a:cubicBezTo>
                      <a:pt x="181106" y="19457"/>
                      <a:pt x="179545" y="18937"/>
                      <a:pt x="177984" y="18417"/>
                    </a:cubicBezTo>
                    <a:cubicBezTo>
                      <a:pt x="176423" y="17896"/>
                      <a:pt x="175902" y="15295"/>
                      <a:pt x="175902" y="13213"/>
                    </a:cubicBezTo>
                    <a:cubicBezTo>
                      <a:pt x="175902" y="11132"/>
                      <a:pt x="173821" y="11652"/>
                      <a:pt x="172780" y="9571"/>
                    </a:cubicBezTo>
                    <a:cubicBezTo>
                      <a:pt x="171739" y="8010"/>
                      <a:pt x="175382" y="7489"/>
                      <a:pt x="176943" y="5928"/>
                    </a:cubicBezTo>
                    <a:cubicBezTo>
                      <a:pt x="178504" y="4888"/>
                      <a:pt x="176943" y="3847"/>
                      <a:pt x="175902" y="3847"/>
                    </a:cubicBezTo>
                    <a:cubicBezTo>
                      <a:pt x="174862" y="3847"/>
                      <a:pt x="174862" y="3327"/>
                      <a:pt x="173300" y="1245"/>
                    </a:cubicBezTo>
                    <a:cubicBezTo>
                      <a:pt x="171739" y="-836"/>
                      <a:pt x="171219" y="204"/>
                      <a:pt x="170178" y="725"/>
                    </a:cubicBezTo>
                    <a:cubicBezTo>
                      <a:pt x="169138" y="1245"/>
                      <a:pt x="168617" y="1245"/>
                      <a:pt x="165495" y="1245"/>
                    </a:cubicBezTo>
                    <a:cubicBezTo>
                      <a:pt x="162893" y="1245"/>
                      <a:pt x="161332" y="2286"/>
                      <a:pt x="160812" y="2286"/>
                    </a:cubicBezTo>
                    <a:cubicBezTo>
                      <a:pt x="160292" y="2806"/>
                      <a:pt x="159772" y="4367"/>
                      <a:pt x="158731" y="4888"/>
                    </a:cubicBezTo>
                    <a:cubicBezTo>
                      <a:pt x="157690" y="5408"/>
                      <a:pt x="157170" y="5928"/>
                      <a:pt x="156649" y="7489"/>
                    </a:cubicBezTo>
                    <a:cubicBezTo>
                      <a:pt x="156129" y="9050"/>
                      <a:pt x="154568" y="9571"/>
                      <a:pt x="153007" y="10611"/>
                    </a:cubicBezTo>
                    <a:cubicBezTo>
                      <a:pt x="151966" y="11652"/>
                      <a:pt x="150405" y="13213"/>
                      <a:pt x="151966" y="13734"/>
                    </a:cubicBezTo>
                    <a:cubicBezTo>
                      <a:pt x="153527" y="14254"/>
                      <a:pt x="150926" y="14774"/>
                      <a:pt x="149885" y="14774"/>
                    </a:cubicBezTo>
                    <a:cubicBezTo>
                      <a:pt x="148844" y="14774"/>
                      <a:pt x="147283" y="15295"/>
                      <a:pt x="146242" y="15815"/>
                    </a:cubicBezTo>
                    <a:cubicBezTo>
                      <a:pt x="145202" y="16335"/>
                      <a:pt x="142080" y="16856"/>
                      <a:pt x="140519" y="19978"/>
                    </a:cubicBezTo>
                    <a:cubicBezTo>
                      <a:pt x="138958" y="23100"/>
                      <a:pt x="141559" y="22579"/>
                      <a:pt x="142600" y="23100"/>
                    </a:cubicBezTo>
                    <a:cubicBezTo>
                      <a:pt x="143641" y="23100"/>
                      <a:pt x="144161" y="23620"/>
                      <a:pt x="145722" y="24140"/>
                    </a:cubicBezTo>
                    <a:cubicBezTo>
                      <a:pt x="147283" y="25181"/>
                      <a:pt x="156129" y="30385"/>
                      <a:pt x="158731" y="31946"/>
                    </a:cubicBezTo>
                    <a:cubicBezTo>
                      <a:pt x="161332" y="33507"/>
                      <a:pt x="159772" y="33507"/>
                      <a:pt x="158210" y="34027"/>
                    </a:cubicBezTo>
                    <a:cubicBezTo>
                      <a:pt x="157170" y="34547"/>
                      <a:pt x="154568" y="36108"/>
                      <a:pt x="149365" y="37669"/>
                    </a:cubicBezTo>
                    <a:cubicBezTo>
                      <a:pt x="144681" y="38710"/>
                      <a:pt x="148324" y="39751"/>
                      <a:pt x="149365" y="40271"/>
                    </a:cubicBezTo>
                    <a:cubicBezTo>
                      <a:pt x="150405" y="40792"/>
                      <a:pt x="165495" y="45475"/>
                      <a:pt x="168097" y="46515"/>
                    </a:cubicBezTo>
                    <a:cubicBezTo>
                      <a:pt x="170699" y="47556"/>
                      <a:pt x="168617" y="52239"/>
                      <a:pt x="168617" y="53800"/>
                    </a:cubicBezTo>
                    <a:cubicBezTo>
                      <a:pt x="168617" y="55361"/>
                      <a:pt x="164975" y="54841"/>
                      <a:pt x="164975" y="54841"/>
                    </a:cubicBezTo>
                    <a:cubicBezTo>
                      <a:pt x="145722" y="51199"/>
                      <a:pt x="130632" y="53280"/>
                      <a:pt x="124908" y="53280"/>
                    </a:cubicBezTo>
                    <a:cubicBezTo>
                      <a:pt x="119184" y="53280"/>
                      <a:pt x="120745" y="47036"/>
                      <a:pt x="120225" y="43914"/>
                    </a:cubicBezTo>
                    <a:cubicBezTo>
                      <a:pt x="119705" y="40792"/>
                      <a:pt x="117623" y="40792"/>
                      <a:pt x="115542" y="40792"/>
                    </a:cubicBezTo>
                    <a:cubicBezTo>
                      <a:pt x="113460" y="41312"/>
                      <a:pt x="106696" y="41832"/>
                      <a:pt x="105655" y="41312"/>
                    </a:cubicBezTo>
                    <a:cubicBezTo>
                      <a:pt x="104094" y="41312"/>
                      <a:pt x="106176" y="39751"/>
                      <a:pt x="106696" y="39231"/>
                    </a:cubicBezTo>
                    <a:cubicBezTo>
                      <a:pt x="107737" y="38710"/>
                      <a:pt x="107737" y="38190"/>
                      <a:pt x="110339" y="38190"/>
                    </a:cubicBezTo>
                    <a:cubicBezTo>
                      <a:pt x="112940" y="38190"/>
                      <a:pt x="107737" y="35588"/>
                      <a:pt x="105655" y="34027"/>
                    </a:cubicBezTo>
                    <a:cubicBezTo>
                      <a:pt x="103574" y="32466"/>
                      <a:pt x="94728" y="26222"/>
                      <a:pt x="93687" y="24661"/>
                    </a:cubicBezTo>
                    <a:cubicBezTo>
                      <a:pt x="92647" y="23100"/>
                      <a:pt x="90045" y="23620"/>
                      <a:pt x="89004" y="23620"/>
                    </a:cubicBezTo>
                    <a:cubicBezTo>
                      <a:pt x="88484" y="23620"/>
                      <a:pt x="87443" y="24140"/>
                      <a:pt x="84841" y="23620"/>
                    </a:cubicBezTo>
                    <a:cubicBezTo>
                      <a:pt x="82760" y="23100"/>
                      <a:pt x="81199" y="23620"/>
                      <a:pt x="79638" y="24140"/>
                    </a:cubicBezTo>
                    <a:cubicBezTo>
                      <a:pt x="78077" y="24661"/>
                      <a:pt x="72873" y="25181"/>
                      <a:pt x="71312" y="25181"/>
                    </a:cubicBezTo>
                    <a:cubicBezTo>
                      <a:pt x="70272" y="25181"/>
                      <a:pt x="69231" y="24661"/>
                      <a:pt x="70272" y="24140"/>
                    </a:cubicBezTo>
                    <a:cubicBezTo>
                      <a:pt x="71312" y="23620"/>
                      <a:pt x="69751" y="23100"/>
                      <a:pt x="68711" y="22579"/>
                    </a:cubicBezTo>
                    <a:cubicBezTo>
                      <a:pt x="67670" y="22059"/>
                      <a:pt x="61426" y="15815"/>
                      <a:pt x="59865" y="14774"/>
                    </a:cubicBezTo>
                    <a:cubicBezTo>
                      <a:pt x="58824" y="13734"/>
                      <a:pt x="55702" y="13213"/>
                      <a:pt x="54141" y="13213"/>
                    </a:cubicBezTo>
                    <a:cubicBezTo>
                      <a:pt x="52580" y="13213"/>
                      <a:pt x="51019" y="14774"/>
                      <a:pt x="49978" y="15295"/>
                    </a:cubicBezTo>
                    <a:cubicBezTo>
                      <a:pt x="48937" y="15815"/>
                      <a:pt x="45295" y="15815"/>
                      <a:pt x="43214" y="15815"/>
                    </a:cubicBezTo>
                    <a:cubicBezTo>
                      <a:pt x="41653" y="15815"/>
                      <a:pt x="39051" y="17376"/>
                      <a:pt x="38531" y="17896"/>
                    </a:cubicBezTo>
                    <a:cubicBezTo>
                      <a:pt x="39051" y="17376"/>
                      <a:pt x="37490" y="18417"/>
                      <a:pt x="35408" y="18937"/>
                    </a:cubicBezTo>
                    <a:close/>
                  </a:path>
                </a:pathLst>
              </a:custGeom>
              <a:grpFill/>
              <a:ln w="5199" cap="flat">
                <a:solidFill>
                  <a:schemeClr val="bg1"/>
                </a:solidFill>
                <a:prstDash val="solid"/>
                <a:miter/>
              </a:ln>
            </p:spPr>
            <p:txBody>
              <a:bodyPr rtlCol="0" anchor="ctr"/>
              <a:lstStyle/>
              <a:p>
                <a:endParaRPr lang="en-GB" noProof="0" dirty="0"/>
              </a:p>
            </p:txBody>
          </p:sp>
          <p:sp>
            <p:nvSpPr>
              <p:cNvPr id="1017" name="Freeform 1016">
                <a:extLst>
                  <a:ext uri="{FF2B5EF4-FFF2-40B4-BE49-F238E27FC236}">
                    <a16:creationId xmlns:a16="http://schemas.microsoft.com/office/drawing/2014/main" id="{8E8F0C69-D471-D41A-6D09-E4B11E47199B}"/>
                  </a:ext>
                </a:extLst>
              </p:cNvPr>
              <p:cNvSpPr/>
              <p:nvPr/>
            </p:nvSpPr>
            <p:spPr>
              <a:xfrm>
                <a:off x="3570722" y="2644518"/>
                <a:ext cx="34609" cy="24070"/>
              </a:xfrm>
              <a:custGeom>
                <a:avLst/>
                <a:gdLst>
                  <a:gd name="connsiteX0" fmla="*/ 33273 w 34609"/>
                  <a:gd name="connsiteY0" fmla="*/ 583 h 24070"/>
                  <a:gd name="connsiteX1" fmla="*/ 28069 w 34609"/>
                  <a:gd name="connsiteY1" fmla="*/ 2664 h 24070"/>
                  <a:gd name="connsiteX2" fmla="*/ 23906 w 34609"/>
                  <a:gd name="connsiteY2" fmla="*/ 3705 h 24070"/>
                  <a:gd name="connsiteX3" fmla="*/ 18183 w 34609"/>
                  <a:gd name="connsiteY3" fmla="*/ 5786 h 24070"/>
                  <a:gd name="connsiteX4" fmla="*/ 11418 w 34609"/>
                  <a:gd name="connsiteY4" fmla="*/ 9949 h 24070"/>
                  <a:gd name="connsiteX5" fmla="*/ 3093 w 34609"/>
                  <a:gd name="connsiteY5" fmla="*/ 16193 h 24070"/>
                  <a:gd name="connsiteX6" fmla="*/ 2052 w 34609"/>
                  <a:gd name="connsiteY6" fmla="*/ 20876 h 24070"/>
                  <a:gd name="connsiteX7" fmla="*/ 10898 w 34609"/>
                  <a:gd name="connsiteY7" fmla="*/ 23478 h 24070"/>
                  <a:gd name="connsiteX8" fmla="*/ 18183 w 34609"/>
                  <a:gd name="connsiteY8" fmla="*/ 21917 h 24070"/>
                  <a:gd name="connsiteX9" fmla="*/ 31712 w 34609"/>
                  <a:gd name="connsiteY9" fmla="*/ 7347 h 24070"/>
                  <a:gd name="connsiteX10" fmla="*/ 33273 w 34609"/>
                  <a:gd name="connsiteY10" fmla="*/ 583 h 2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609" h="24070">
                    <a:moveTo>
                      <a:pt x="33273" y="583"/>
                    </a:moveTo>
                    <a:cubicBezTo>
                      <a:pt x="30671" y="-1499"/>
                      <a:pt x="28069" y="2664"/>
                      <a:pt x="28069" y="2664"/>
                    </a:cubicBezTo>
                    <a:cubicBezTo>
                      <a:pt x="28069" y="2664"/>
                      <a:pt x="24947" y="2144"/>
                      <a:pt x="23906" y="3705"/>
                    </a:cubicBezTo>
                    <a:cubicBezTo>
                      <a:pt x="23386" y="5266"/>
                      <a:pt x="20264" y="5266"/>
                      <a:pt x="18183" y="5786"/>
                    </a:cubicBezTo>
                    <a:cubicBezTo>
                      <a:pt x="16101" y="5786"/>
                      <a:pt x="13500" y="8388"/>
                      <a:pt x="11418" y="9949"/>
                    </a:cubicBezTo>
                    <a:cubicBezTo>
                      <a:pt x="9337" y="11510"/>
                      <a:pt x="5174" y="15152"/>
                      <a:pt x="3093" y="16193"/>
                    </a:cubicBezTo>
                    <a:cubicBezTo>
                      <a:pt x="1011" y="17234"/>
                      <a:pt x="-2111" y="20356"/>
                      <a:pt x="2052" y="20876"/>
                    </a:cubicBezTo>
                    <a:cubicBezTo>
                      <a:pt x="6735" y="21917"/>
                      <a:pt x="8296" y="22437"/>
                      <a:pt x="10898" y="23478"/>
                    </a:cubicBezTo>
                    <a:cubicBezTo>
                      <a:pt x="10898" y="23478"/>
                      <a:pt x="14540" y="25559"/>
                      <a:pt x="18183" y="21917"/>
                    </a:cubicBezTo>
                    <a:cubicBezTo>
                      <a:pt x="22345" y="18275"/>
                      <a:pt x="29110" y="10469"/>
                      <a:pt x="31712" y="7347"/>
                    </a:cubicBezTo>
                    <a:cubicBezTo>
                      <a:pt x="34313" y="4746"/>
                      <a:pt x="35874" y="2664"/>
                      <a:pt x="33273" y="583"/>
                    </a:cubicBezTo>
                    <a:close/>
                  </a:path>
                </a:pathLst>
              </a:custGeom>
              <a:grpFill/>
              <a:ln w="5199" cap="flat">
                <a:solidFill>
                  <a:schemeClr val="bg1"/>
                </a:solidFill>
                <a:prstDash val="solid"/>
                <a:miter/>
              </a:ln>
            </p:spPr>
            <p:txBody>
              <a:bodyPr rtlCol="0" anchor="ctr"/>
              <a:lstStyle/>
              <a:p>
                <a:endParaRPr lang="en-GB" noProof="0" dirty="0"/>
              </a:p>
            </p:txBody>
          </p:sp>
          <p:sp>
            <p:nvSpPr>
              <p:cNvPr id="1018" name="Freeform 1017">
                <a:extLst>
                  <a:ext uri="{FF2B5EF4-FFF2-40B4-BE49-F238E27FC236}">
                    <a16:creationId xmlns:a16="http://schemas.microsoft.com/office/drawing/2014/main" id="{EF68131A-FDAB-C12C-7537-9DEA93854AF0}"/>
                  </a:ext>
                </a:extLst>
              </p:cNvPr>
              <p:cNvSpPr/>
              <p:nvPr/>
            </p:nvSpPr>
            <p:spPr>
              <a:xfrm>
                <a:off x="3499265" y="2585781"/>
                <a:ext cx="146030" cy="70330"/>
              </a:xfrm>
              <a:custGeom>
                <a:avLst/>
                <a:gdLst>
                  <a:gd name="connsiteX0" fmla="*/ 1701 w 146030"/>
                  <a:gd name="connsiteY0" fmla="*/ 59320 h 70330"/>
                  <a:gd name="connsiteX1" fmla="*/ 6905 w 146030"/>
                  <a:gd name="connsiteY1" fmla="*/ 57238 h 70330"/>
                  <a:gd name="connsiteX2" fmla="*/ 10547 w 146030"/>
                  <a:gd name="connsiteY2" fmla="*/ 61401 h 70330"/>
                  <a:gd name="connsiteX3" fmla="*/ 22515 w 146030"/>
                  <a:gd name="connsiteY3" fmla="*/ 66604 h 70330"/>
                  <a:gd name="connsiteX4" fmla="*/ 39686 w 146030"/>
                  <a:gd name="connsiteY4" fmla="*/ 65564 h 70330"/>
                  <a:gd name="connsiteX5" fmla="*/ 40207 w 146030"/>
                  <a:gd name="connsiteY5" fmla="*/ 62442 h 70330"/>
                  <a:gd name="connsiteX6" fmla="*/ 41768 w 146030"/>
                  <a:gd name="connsiteY6" fmla="*/ 57238 h 70330"/>
                  <a:gd name="connsiteX7" fmla="*/ 45410 w 146030"/>
                  <a:gd name="connsiteY7" fmla="*/ 57238 h 70330"/>
                  <a:gd name="connsiteX8" fmla="*/ 45931 w 146030"/>
                  <a:gd name="connsiteY8" fmla="*/ 58799 h 70330"/>
                  <a:gd name="connsiteX9" fmla="*/ 45931 w 146030"/>
                  <a:gd name="connsiteY9" fmla="*/ 59840 h 70330"/>
                  <a:gd name="connsiteX10" fmla="*/ 49573 w 146030"/>
                  <a:gd name="connsiteY10" fmla="*/ 62442 h 70330"/>
                  <a:gd name="connsiteX11" fmla="*/ 51134 w 146030"/>
                  <a:gd name="connsiteY11" fmla="*/ 65564 h 70330"/>
                  <a:gd name="connsiteX12" fmla="*/ 52175 w 146030"/>
                  <a:gd name="connsiteY12" fmla="*/ 69206 h 70330"/>
                  <a:gd name="connsiteX13" fmla="*/ 54776 w 146030"/>
                  <a:gd name="connsiteY13" fmla="*/ 70247 h 70330"/>
                  <a:gd name="connsiteX14" fmla="*/ 67265 w 146030"/>
                  <a:gd name="connsiteY14" fmla="*/ 65564 h 70330"/>
                  <a:gd name="connsiteX15" fmla="*/ 68306 w 146030"/>
                  <a:gd name="connsiteY15" fmla="*/ 61921 h 70330"/>
                  <a:gd name="connsiteX16" fmla="*/ 67265 w 146030"/>
                  <a:gd name="connsiteY16" fmla="*/ 57759 h 70330"/>
                  <a:gd name="connsiteX17" fmla="*/ 65704 w 146030"/>
                  <a:gd name="connsiteY17" fmla="*/ 53596 h 70330"/>
                  <a:gd name="connsiteX18" fmla="*/ 66745 w 146030"/>
                  <a:gd name="connsiteY18" fmla="*/ 49953 h 70330"/>
                  <a:gd name="connsiteX19" fmla="*/ 69346 w 146030"/>
                  <a:gd name="connsiteY19" fmla="*/ 50994 h 70330"/>
                  <a:gd name="connsiteX20" fmla="*/ 70907 w 146030"/>
                  <a:gd name="connsiteY20" fmla="*/ 56197 h 70330"/>
                  <a:gd name="connsiteX21" fmla="*/ 82875 w 146030"/>
                  <a:gd name="connsiteY21" fmla="*/ 54116 h 70330"/>
                  <a:gd name="connsiteX22" fmla="*/ 83396 w 146030"/>
                  <a:gd name="connsiteY22" fmla="*/ 45791 h 70330"/>
                  <a:gd name="connsiteX23" fmla="*/ 80274 w 146030"/>
                  <a:gd name="connsiteY23" fmla="*/ 43709 h 70330"/>
                  <a:gd name="connsiteX24" fmla="*/ 83396 w 146030"/>
                  <a:gd name="connsiteY24" fmla="*/ 42148 h 70330"/>
                  <a:gd name="connsiteX25" fmla="*/ 89640 w 146030"/>
                  <a:gd name="connsiteY25" fmla="*/ 41628 h 70330"/>
                  <a:gd name="connsiteX26" fmla="*/ 90160 w 146030"/>
                  <a:gd name="connsiteY26" fmla="*/ 39546 h 70330"/>
                  <a:gd name="connsiteX27" fmla="*/ 90160 w 146030"/>
                  <a:gd name="connsiteY27" fmla="*/ 34343 h 70330"/>
                  <a:gd name="connsiteX28" fmla="*/ 97445 w 146030"/>
                  <a:gd name="connsiteY28" fmla="*/ 31221 h 70330"/>
                  <a:gd name="connsiteX29" fmla="*/ 101087 w 146030"/>
                  <a:gd name="connsiteY29" fmla="*/ 31741 h 70330"/>
                  <a:gd name="connsiteX30" fmla="*/ 99006 w 146030"/>
                  <a:gd name="connsiteY30" fmla="*/ 34863 h 70330"/>
                  <a:gd name="connsiteX31" fmla="*/ 97445 w 146030"/>
                  <a:gd name="connsiteY31" fmla="*/ 39026 h 70330"/>
                  <a:gd name="connsiteX32" fmla="*/ 97965 w 146030"/>
                  <a:gd name="connsiteY32" fmla="*/ 41107 h 70330"/>
                  <a:gd name="connsiteX33" fmla="*/ 97965 w 146030"/>
                  <a:gd name="connsiteY33" fmla="*/ 42148 h 70330"/>
                  <a:gd name="connsiteX34" fmla="*/ 96404 w 146030"/>
                  <a:gd name="connsiteY34" fmla="*/ 44230 h 70330"/>
                  <a:gd name="connsiteX35" fmla="*/ 97445 w 146030"/>
                  <a:gd name="connsiteY35" fmla="*/ 48392 h 70330"/>
                  <a:gd name="connsiteX36" fmla="*/ 102128 w 146030"/>
                  <a:gd name="connsiteY36" fmla="*/ 49953 h 70330"/>
                  <a:gd name="connsiteX37" fmla="*/ 107332 w 146030"/>
                  <a:gd name="connsiteY37" fmla="*/ 50474 h 70330"/>
                  <a:gd name="connsiteX38" fmla="*/ 113055 w 146030"/>
                  <a:gd name="connsiteY38" fmla="*/ 50474 h 70330"/>
                  <a:gd name="connsiteX39" fmla="*/ 115657 w 146030"/>
                  <a:gd name="connsiteY39" fmla="*/ 48913 h 70330"/>
                  <a:gd name="connsiteX40" fmla="*/ 119820 w 146030"/>
                  <a:gd name="connsiteY40" fmla="*/ 45791 h 70330"/>
                  <a:gd name="connsiteX41" fmla="*/ 135430 w 146030"/>
                  <a:gd name="connsiteY41" fmla="*/ 35904 h 70330"/>
                  <a:gd name="connsiteX42" fmla="*/ 136471 w 146030"/>
                  <a:gd name="connsiteY42" fmla="*/ 33823 h 70330"/>
                  <a:gd name="connsiteX43" fmla="*/ 134910 w 146030"/>
                  <a:gd name="connsiteY43" fmla="*/ 30700 h 70330"/>
                  <a:gd name="connsiteX44" fmla="*/ 132308 w 146030"/>
                  <a:gd name="connsiteY44" fmla="*/ 28619 h 70330"/>
                  <a:gd name="connsiteX45" fmla="*/ 134390 w 146030"/>
                  <a:gd name="connsiteY45" fmla="*/ 25497 h 70330"/>
                  <a:gd name="connsiteX46" fmla="*/ 136471 w 146030"/>
                  <a:gd name="connsiteY46" fmla="*/ 22895 h 70330"/>
                  <a:gd name="connsiteX47" fmla="*/ 129186 w 146030"/>
                  <a:gd name="connsiteY47" fmla="*/ 17171 h 70330"/>
                  <a:gd name="connsiteX48" fmla="*/ 144797 w 146030"/>
                  <a:gd name="connsiteY48" fmla="*/ 9887 h 70330"/>
                  <a:gd name="connsiteX49" fmla="*/ 143756 w 146030"/>
                  <a:gd name="connsiteY49" fmla="*/ 7285 h 70330"/>
                  <a:gd name="connsiteX50" fmla="*/ 136471 w 146030"/>
                  <a:gd name="connsiteY50" fmla="*/ 4163 h 70330"/>
                  <a:gd name="connsiteX51" fmla="*/ 129186 w 146030"/>
                  <a:gd name="connsiteY51" fmla="*/ 1041 h 70330"/>
                  <a:gd name="connsiteX52" fmla="*/ 120340 w 146030"/>
                  <a:gd name="connsiteY52" fmla="*/ 0 h 70330"/>
                  <a:gd name="connsiteX53" fmla="*/ 119300 w 146030"/>
                  <a:gd name="connsiteY53" fmla="*/ 1561 h 70330"/>
                  <a:gd name="connsiteX54" fmla="*/ 114096 w 146030"/>
                  <a:gd name="connsiteY54" fmla="*/ 3122 h 70330"/>
                  <a:gd name="connsiteX55" fmla="*/ 114616 w 146030"/>
                  <a:gd name="connsiteY55" fmla="*/ 5203 h 70330"/>
                  <a:gd name="connsiteX56" fmla="*/ 120340 w 146030"/>
                  <a:gd name="connsiteY56" fmla="*/ 6244 h 70330"/>
                  <a:gd name="connsiteX57" fmla="*/ 121381 w 146030"/>
                  <a:gd name="connsiteY57" fmla="*/ 7285 h 70330"/>
                  <a:gd name="connsiteX58" fmla="*/ 119820 w 146030"/>
                  <a:gd name="connsiteY58" fmla="*/ 8846 h 70330"/>
                  <a:gd name="connsiteX59" fmla="*/ 115657 w 146030"/>
                  <a:gd name="connsiteY59" fmla="*/ 8326 h 70330"/>
                  <a:gd name="connsiteX60" fmla="*/ 114616 w 146030"/>
                  <a:gd name="connsiteY60" fmla="*/ 8846 h 70330"/>
                  <a:gd name="connsiteX61" fmla="*/ 111494 w 146030"/>
                  <a:gd name="connsiteY61" fmla="*/ 10407 h 70330"/>
                  <a:gd name="connsiteX62" fmla="*/ 106811 w 146030"/>
                  <a:gd name="connsiteY62" fmla="*/ 8846 h 70330"/>
                  <a:gd name="connsiteX63" fmla="*/ 101087 w 146030"/>
                  <a:gd name="connsiteY63" fmla="*/ 7805 h 70330"/>
                  <a:gd name="connsiteX64" fmla="*/ 94843 w 146030"/>
                  <a:gd name="connsiteY64" fmla="*/ 7285 h 70330"/>
                  <a:gd name="connsiteX65" fmla="*/ 87038 w 146030"/>
                  <a:gd name="connsiteY65" fmla="*/ 7805 h 70330"/>
                  <a:gd name="connsiteX66" fmla="*/ 81835 w 146030"/>
                  <a:gd name="connsiteY66" fmla="*/ 8326 h 70330"/>
                  <a:gd name="connsiteX67" fmla="*/ 76631 w 146030"/>
                  <a:gd name="connsiteY67" fmla="*/ 9366 h 70330"/>
                  <a:gd name="connsiteX68" fmla="*/ 71428 w 146030"/>
                  <a:gd name="connsiteY68" fmla="*/ 12488 h 70330"/>
                  <a:gd name="connsiteX69" fmla="*/ 66745 w 146030"/>
                  <a:gd name="connsiteY69" fmla="*/ 16651 h 70330"/>
                  <a:gd name="connsiteX70" fmla="*/ 61541 w 146030"/>
                  <a:gd name="connsiteY70" fmla="*/ 20294 h 70330"/>
                  <a:gd name="connsiteX71" fmla="*/ 58939 w 146030"/>
                  <a:gd name="connsiteY71" fmla="*/ 21855 h 70330"/>
                  <a:gd name="connsiteX72" fmla="*/ 55297 w 146030"/>
                  <a:gd name="connsiteY72" fmla="*/ 24456 h 70330"/>
                  <a:gd name="connsiteX73" fmla="*/ 51654 w 146030"/>
                  <a:gd name="connsiteY73" fmla="*/ 27058 h 70330"/>
                  <a:gd name="connsiteX74" fmla="*/ 50093 w 146030"/>
                  <a:gd name="connsiteY74" fmla="*/ 31221 h 70330"/>
                  <a:gd name="connsiteX75" fmla="*/ 44890 w 146030"/>
                  <a:gd name="connsiteY75" fmla="*/ 32782 h 70330"/>
                  <a:gd name="connsiteX76" fmla="*/ 40727 w 146030"/>
                  <a:gd name="connsiteY76" fmla="*/ 33823 h 70330"/>
                  <a:gd name="connsiteX77" fmla="*/ 37605 w 146030"/>
                  <a:gd name="connsiteY77" fmla="*/ 34863 h 70330"/>
                  <a:gd name="connsiteX78" fmla="*/ 33963 w 146030"/>
                  <a:gd name="connsiteY78" fmla="*/ 36945 h 70330"/>
                  <a:gd name="connsiteX79" fmla="*/ 31881 w 146030"/>
                  <a:gd name="connsiteY79" fmla="*/ 40067 h 70330"/>
                  <a:gd name="connsiteX80" fmla="*/ 29800 w 146030"/>
                  <a:gd name="connsiteY80" fmla="*/ 43189 h 70330"/>
                  <a:gd name="connsiteX81" fmla="*/ 23556 w 146030"/>
                  <a:gd name="connsiteY81" fmla="*/ 45270 h 70330"/>
                  <a:gd name="connsiteX82" fmla="*/ 14189 w 146030"/>
                  <a:gd name="connsiteY82" fmla="*/ 46311 h 70330"/>
                  <a:gd name="connsiteX83" fmla="*/ 6905 w 146030"/>
                  <a:gd name="connsiteY83" fmla="*/ 50994 h 70330"/>
                  <a:gd name="connsiteX84" fmla="*/ 4823 w 146030"/>
                  <a:gd name="connsiteY84" fmla="*/ 53075 h 70330"/>
                  <a:gd name="connsiteX85" fmla="*/ 660 w 146030"/>
                  <a:gd name="connsiteY85" fmla="*/ 56718 h 70330"/>
                  <a:gd name="connsiteX86" fmla="*/ 1701 w 146030"/>
                  <a:gd name="connsiteY86" fmla="*/ 59320 h 7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46030" h="70330">
                    <a:moveTo>
                      <a:pt x="1701" y="59320"/>
                    </a:moveTo>
                    <a:cubicBezTo>
                      <a:pt x="2742" y="58799"/>
                      <a:pt x="2221" y="58279"/>
                      <a:pt x="6905" y="57238"/>
                    </a:cubicBezTo>
                    <a:cubicBezTo>
                      <a:pt x="11588" y="56197"/>
                      <a:pt x="10547" y="61401"/>
                      <a:pt x="10547" y="61401"/>
                    </a:cubicBezTo>
                    <a:cubicBezTo>
                      <a:pt x="7945" y="68165"/>
                      <a:pt x="18873" y="66084"/>
                      <a:pt x="22515" y="66604"/>
                    </a:cubicBezTo>
                    <a:cubicBezTo>
                      <a:pt x="26157" y="67125"/>
                      <a:pt x="38125" y="66604"/>
                      <a:pt x="39686" y="65564"/>
                    </a:cubicBezTo>
                    <a:cubicBezTo>
                      <a:pt x="41248" y="64523"/>
                      <a:pt x="41248" y="64523"/>
                      <a:pt x="40207" y="62442"/>
                    </a:cubicBezTo>
                    <a:cubicBezTo>
                      <a:pt x="39166" y="60360"/>
                      <a:pt x="40727" y="59320"/>
                      <a:pt x="41768" y="57238"/>
                    </a:cubicBezTo>
                    <a:cubicBezTo>
                      <a:pt x="42808" y="55157"/>
                      <a:pt x="43849" y="56718"/>
                      <a:pt x="45410" y="57238"/>
                    </a:cubicBezTo>
                    <a:cubicBezTo>
                      <a:pt x="46971" y="57759"/>
                      <a:pt x="45410" y="58279"/>
                      <a:pt x="45931" y="58799"/>
                    </a:cubicBezTo>
                    <a:cubicBezTo>
                      <a:pt x="46451" y="59320"/>
                      <a:pt x="46451" y="59320"/>
                      <a:pt x="45931" y="59840"/>
                    </a:cubicBezTo>
                    <a:cubicBezTo>
                      <a:pt x="45410" y="60360"/>
                      <a:pt x="47492" y="61921"/>
                      <a:pt x="49573" y="62442"/>
                    </a:cubicBezTo>
                    <a:cubicBezTo>
                      <a:pt x="51654" y="63482"/>
                      <a:pt x="52175" y="64003"/>
                      <a:pt x="51134" y="65564"/>
                    </a:cubicBezTo>
                    <a:cubicBezTo>
                      <a:pt x="50093" y="67125"/>
                      <a:pt x="51134" y="67125"/>
                      <a:pt x="52175" y="69206"/>
                    </a:cubicBezTo>
                    <a:cubicBezTo>
                      <a:pt x="53215" y="70767"/>
                      <a:pt x="53736" y="70247"/>
                      <a:pt x="54776" y="70247"/>
                    </a:cubicBezTo>
                    <a:cubicBezTo>
                      <a:pt x="55817" y="69727"/>
                      <a:pt x="64143" y="67125"/>
                      <a:pt x="67265" y="65564"/>
                    </a:cubicBezTo>
                    <a:cubicBezTo>
                      <a:pt x="70387" y="64003"/>
                      <a:pt x="69346" y="62962"/>
                      <a:pt x="68306" y="61921"/>
                    </a:cubicBezTo>
                    <a:cubicBezTo>
                      <a:pt x="67265" y="60881"/>
                      <a:pt x="67265" y="58799"/>
                      <a:pt x="67265" y="57759"/>
                    </a:cubicBezTo>
                    <a:cubicBezTo>
                      <a:pt x="67265" y="56718"/>
                      <a:pt x="67265" y="55677"/>
                      <a:pt x="65704" y="53596"/>
                    </a:cubicBezTo>
                    <a:cubicBezTo>
                      <a:pt x="64143" y="51514"/>
                      <a:pt x="64663" y="51514"/>
                      <a:pt x="66745" y="49953"/>
                    </a:cubicBezTo>
                    <a:cubicBezTo>
                      <a:pt x="68826" y="48392"/>
                      <a:pt x="69346" y="50994"/>
                      <a:pt x="69346" y="50994"/>
                    </a:cubicBezTo>
                    <a:cubicBezTo>
                      <a:pt x="69346" y="50994"/>
                      <a:pt x="67785" y="53075"/>
                      <a:pt x="70907" y="56197"/>
                    </a:cubicBezTo>
                    <a:cubicBezTo>
                      <a:pt x="74029" y="59320"/>
                      <a:pt x="78192" y="58279"/>
                      <a:pt x="82875" y="54116"/>
                    </a:cubicBezTo>
                    <a:cubicBezTo>
                      <a:pt x="88079" y="49953"/>
                      <a:pt x="84436" y="46831"/>
                      <a:pt x="83396" y="45791"/>
                    </a:cubicBezTo>
                    <a:cubicBezTo>
                      <a:pt x="82355" y="45270"/>
                      <a:pt x="81314" y="45270"/>
                      <a:pt x="80274" y="43709"/>
                    </a:cubicBezTo>
                    <a:cubicBezTo>
                      <a:pt x="79233" y="42668"/>
                      <a:pt x="82355" y="41107"/>
                      <a:pt x="83396" y="42148"/>
                    </a:cubicBezTo>
                    <a:cubicBezTo>
                      <a:pt x="84436" y="43189"/>
                      <a:pt x="88599" y="41628"/>
                      <a:pt x="89640" y="41628"/>
                    </a:cubicBezTo>
                    <a:cubicBezTo>
                      <a:pt x="90681" y="41628"/>
                      <a:pt x="90681" y="40587"/>
                      <a:pt x="90160" y="39546"/>
                    </a:cubicBezTo>
                    <a:cubicBezTo>
                      <a:pt x="89640" y="38506"/>
                      <a:pt x="90160" y="36945"/>
                      <a:pt x="90160" y="34343"/>
                    </a:cubicBezTo>
                    <a:cubicBezTo>
                      <a:pt x="90160" y="32262"/>
                      <a:pt x="96404" y="31221"/>
                      <a:pt x="97445" y="31221"/>
                    </a:cubicBezTo>
                    <a:cubicBezTo>
                      <a:pt x="97965" y="31221"/>
                      <a:pt x="100047" y="30180"/>
                      <a:pt x="101087" y="31741"/>
                    </a:cubicBezTo>
                    <a:cubicBezTo>
                      <a:pt x="102128" y="33302"/>
                      <a:pt x="100567" y="33823"/>
                      <a:pt x="99006" y="34863"/>
                    </a:cubicBezTo>
                    <a:cubicBezTo>
                      <a:pt x="97445" y="35904"/>
                      <a:pt x="97965" y="38506"/>
                      <a:pt x="97445" y="39026"/>
                    </a:cubicBezTo>
                    <a:cubicBezTo>
                      <a:pt x="97445" y="39546"/>
                      <a:pt x="96925" y="40587"/>
                      <a:pt x="97965" y="41107"/>
                    </a:cubicBezTo>
                    <a:cubicBezTo>
                      <a:pt x="99006" y="41628"/>
                      <a:pt x="97965" y="42148"/>
                      <a:pt x="97965" y="42148"/>
                    </a:cubicBezTo>
                    <a:cubicBezTo>
                      <a:pt x="97965" y="42148"/>
                      <a:pt x="96925" y="43189"/>
                      <a:pt x="96404" y="44230"/>
                    </a:cubicBezTo>
                    <a:cubicBezTo>
                      <a:pt x="95884" y="45270"/>
                      <a:pt x="95884" y="46831"/>
                      <a:pt x="97445" y="48392"/>
                    </a:cubicBezTo>
                    <a:cubicBezTo>
                      <a:pt x="99006" y="49433"/>
                      <a:pt x="101608" y="50474"/>
                      <a:pt x="102128" y="49953"/>
                    </a:cubicBezTo>
                    <a:cubicBezTo>
                      <a:pt x="103169" y="49433"/>
                      <a:pt x="106291" y="50474"/>
                      <a:pt x="107332" y="50474"/>
                    </a:cubicBezTo>
                    <a:cubicBezTo>
                      <a:pt x="108372" y="50474"/>
                      <a:pt x="112535" y="50994"/>
                      <a:pt x="113055" y="50474"/>
                    </a:cubicBezTo>
                    <a:cubicBezTo>
                      <a:pt x="113576" y="49953"/>
                      <a:pt x="115137" y="49953"/>
                      <a:pt x="115657" y="48913"/>
                    </a:cubicBezTo>
                    <a:cubicBezTo>
                      <a:pt x="116177" y="47872"/>
                      <a:pt x="119300" y="45791"/>
                      <a:pt x="119820" y="45791"/>
                    </a:cubicBezTo>
                    <a:cubicBezTo>
                      <a:pt x="120340" y="45791"/>
                      <a:pt x="133869" y="36945"/>
                      <a:pt x="135430" y="35904"/>
                    </a:cubicBezTo>
                    <a:cubicBezTo>
                      <a:pt x="136991" y="34863"/>
                      <a:pt x="136471" y="34343"/>
                      <a:pt x="136471" y="33823"/>
                    </a:cubicBezTo>
                    <a:cubicBezTo>
                      <a:pt x="135951" y="33302"/>
                      <a:pt x="135951" y="32262"/>
                      <a:pt x="134910" y="30700"/>
                    </a:cubicBezTo>
                    <a:cubicBezTo>
                      <a:pt x="133869" y="29660"/>
                      <a:pt x="132308" y="28619"/>
                      <a:pt x="132308" y="28619"/>
                    </a:cubicBezTo>
                    <a:cubicBezTo>
                      <a:pt x="125544" y="25497"/>
                      <a:pt x="130227" y="24456"/>
                      <a:pt x="134390" y="25497"/>
                    </a:cubicBezTo>
                    <a:cubicBezTo>
                      <a:pt x="138552" y="26017"/>
                      <a:pt x="141674" y="24977"/>
                      <a:pt x="136471" y="22895"/>
                    </a:cubicBezTo>
                    <a:cubicBezTo>
                      <a:pt x="131268" y="20814"/>
                      <a:pt x="129186" y="19773"/>
                      <a:pt x="129186" y="17171"/>
                    </a:cubicBezTo>
                    <a:cubicBezTo>
                      <a:pt x="129186" y="14570"/>
                      <a:pt x="142195" y="10407"/>
                      <a:pt x="144797" y="9887"/>
                    </a:cubicBezTo>
                    <a:cubicBezTo>
                      <a:pt x="147398" y="9366"/>
                      <a:pt x="145317" y="8326"/>
                      <a:pt x="143756" y="7285"/>
                    </a:cubicBezTo>
                    <a:cubicBezTo>
                      <a:pt x="142195" y="6244"/>
                      <a:pt x="138032" y="4683"/>
                      <a:pt x="136471" y="4163"/>
                    </a:cubicBezTo>
                    <a:cubicBezTo>
                      <a:pt x="134910" y="3642"/>
                      <a:pt x="132829" y="2602"/>
                      <a:pt x="129186" y="1041"/>
                    </a:cubicBezTo>
                    <a:cubicBezTo>
                      <a:pt x="125544" y="-520"/>
                      <a:pt x="122422" y="520"/>
                      <a:pt x="120340" y="0"/>
                    </a:cubicBezTo>
                    <a:cubicBezTo>
                      <a:pt x="118779" y="0"/>
                      <a:pt x="118779" y="1041"/>
                      <a:pt x="119300" y="1561"/>
                    </a:cubicBezTo>
                    <a:cubicBezTo>
                      <a:pt x="119820" y="2602"/>
                      <a:pt x="116698" y="2602"/>
                      <a:pt x="114096" y="3122"/>
                    </a:cubicBezTo>
                    <a:cubicBezTo>
                      <a:pt x="111494" y="3642"/>
                      <a:pt x="113055" y="4163"/>
                      <a:pt x="114616" y="5203"/>
                    </a:cubicBezTo>
                    <a:cubicBezTo>
                      <a:pt x="116177" y="6244"/>
                      <a:pt x="118259" y="6244"/>
                      <a:pt x="120340" y="6244"/>
                    </a:cubicBezTo>
                    <a:cubicBezTo>
                      <a:pt x="122422" y="6244"/>
                      <a:pt x="121901" y="6764"/>
                      <a:pt x="121381" y="7285"/>
                    </a:cubicBezTo>
                    <a:cubicBezTo>
                      <a:pt x="120340" y="7285"/>
                      <a:pt x="120340" y="8326"/>
                      <a:pt x="119820" y="8846"/>
                    </a:cubicBezTo>
                    <a:cubicBezTo>
                      <a:pt x="119300" y="9366"/>
                      <a:pt x="117739" y="9887"/>
                      <a:pt x="115657" y="8326"/>
                    </a:cubicBezTo>
                    <a:cubicBezTo>
                      <a:pt x="113576" y="7285"/>
                      <a:pt x="112535" y="7285"/>
                      <a:pt x="114616" y="8846"/>
                    </a:cubicBezTo>
                    <a:cubicBezTo>
                      <a:pt x="116177" y="10927"/>
                      <a:pt x="112535" y="10407"/>
                      <a:pt x="111494" y="10407"/>
                    </a:cubicBezTo>
                    <a:cubicBezTo>
                      <a:pt x="110454" y="10407"/>
                      <a:pt x="107332" y="9366"/>
                      <a:pt x="106811" y="8846"/>
                    </a:cubicBezTo>
                    <a:cubicBezTo>
                      <a:pt x="105771" y="8326"/>
                      <a:pt x="103689" y="9366"/>
                      <a:pt x="101087" y="7805"/>
                    </a:cubicBezTo>
                    <a:cubicBezTo>
                      <a:pt x="98486" y="6244"/>
                      <a:pt x="96404" y="6764"/>
                      <a:pt x="94843" y="7285"/>
                    </a:cubicBezTo>
                    <a:cubicBezTo>
                      <a:pt x="93282" y="7805"/>
                      <a:pt x="88079" y="7805"/>
                      <a:pt x="87038" y="7805"/>
                    </a:cubicBezTo>
                    <a:cubicBezTo>
                      <a:pt x="85997" y="7805"/>
                      <a:pt x="82875" y="7805"/>
                      <a:pt x="81835" y="8326"/>
                    </a:cubicBezTo>
                    <a:cubicBezTo>
                      <a:pt x="80274" y="8846"/>
                      <a:pt x="79753" y="9366"/>
                      <a:pt x="76631" y="9366"/>
                    </a:cubicBezTo>
                    <a:cubicBezTo>
                      <a:pt x="73509" y="9366"/>
                      <a:pt x="72468" y="10927"/>
                      <a:pt x="71428" y="12488"/>
                    </a:cubicBezTo>
                    <a:cubicBezTo>
                      <a:pt x="70387" y="13529"/>
                      <a:pt x="69867" y="15610"/>
                      <a:pt x="66745" y="16651"/>
                    </a:cubicBezTo>
                    <a:cubicBezTo>
                      <a:pt x="63102" y="17692"/>
                      <a:pt x="62061" y="19773"/>
                      <a:pt x="61541" y="20294"/>
                    </a:cubicBezTo>
                    <a:cubicBezTo>
                      <a:pt x="61021" y="20814"/>
                      <a:pt x="59980" y="21334"/>
                      <a:pt x="58939" y="21855"/>
                    </a:cubicBezTo>
                    <a:cubicBezTo>
                      <a:pt x="57899" y="22375"/>
                      <a:pt x="56338" y="22895"/>
                      <a:pt x="55297" y="24456"/>
                    </a:cubicBezTo>
                    <a:cubicBezTo>
                      <a:pt x="54256" y="26017"/>
                      <a:pt x="53736" y="27058"/>
                      <a:pt x="51654" y="27058"/>
                    </a:cubicBezTo>
                    <a:cubicBezTo>
                      <a:pt x="49573" y="27578"/>
                      <a:pt x="50614" y="29660"/>
                      <a:pt x="50093" y="31221"/>
                    </a:cubicBezTo>
                    <a:cubicBezTo>
                      <a:pt x="49573" y="32262"/>
                      <a:pt x="46451" y="33302"/>
                      <a:pt x="44890" y="32782"/>
                    </a:cubicBezTo>
                    <a:cubicBezTo>
                      <a:pt x="43329" y="32782"/>
                      <a:pt x="42288" y="33302"/>
                      <a:pt x="40727" y="33823"/>
                    </a:cubicBezTo>
                    <a:cubicBezTo>
                      <a:pt x="39686" y="34343"/>
                      <a:pt x="40207" y="35384"/>
                      <a:pt x="37605" y="34863"/>
                    </a:cubicBezTo>
                    <a:cubicBezTo>
                      <a:pt x="35003" y="34343"/>
                      <a:pt x="34483" y="35904"/>
                      <a:pt x="33963" y="36945"/>
                    </a:cubicBezTo>
                    <a:cubicBezTo>
                      <a:pt x="33442" y="37985"/>
                      <a:pt x="32922" y="39026"/>
                      <a:pt x="31881" y="40067"/>
                    </a:cubicBezTo>
                    <a:cubicBezTo>
                      <a:pt x="30841" y="41107"/>
                      <a:pt x="30320" y="41628"/>
                      <a:pt x="29800" y="43189"/>
                    </a:cubicBezTo>
                    <a:cubicBezTo>
                      <a:pt x="29280" y="44750"/>
                      <a:pt x="27718" y="45791"/>
                      <a:pt x="23556" y="45270"/>
                    </a:cubicBezTo>
                    <a:cubicBezTo>
                      <a:pt x="19393" y="44750"/>
                      <a:pt x="21474" y="45270"/>
                      <a:pt x="14189" y="46311"/>
                    </a:cubicBezTo>
                    <a:cubicBezTo>
                      <a:pt x="7425" y="47352"/>
                      <a:pt x="6905" y="50474"/>
                      <a:pt x="6905" y="50994"/>
                    </a:cubicBezTo>
                    <a:cubicBezTo>
                      <a:pt x="6905" y="51514"/>
                      <a:pt x="5864" y="53075"/>
                      <a:pt x="4823" y="53075"/>
                    </a:cubicBezTo>
                    <a:cubicBezTo>
                      <a:pt x="3782" y="53075"/>
                      <a:pt x="2221" y="54636"/>
                      <a:pt x="660" y="56718"/>
                    </a:cubicBezTo>
                    <a:cubicBezTo>
                      <a:pt x="-901" y="59840"/>
                      <a:pt x="660" y="59840"/>
                      <a:pt x="1701" y="59320"/>
                    </a:cubicBezTo>
                    <a:close/>
                  </a:path>
                </a:pathLst>
              </a:custGeom>
              <a:grpFill/>
              <a:ln w="5199" cap="flat">
                <a:solidFill>
                  <a:schemeClr val="bg1"/>
                </a:solidFill>
                <a:prstDash val="solid"/>
                <a:miter/>
              </a:ln>
            </p:spPr>
            <p:txBody>
              <a:bodyPr rtlCol="0" anchor="ctr"/>
              <a:lstStyle/>
              <a:p>
                <a:endParaRPr lang="en-GB" noProof="0" dirty="0"/>
              </a:p>
            </p:txBody>
          </p:sp>
          <p:sp>
            <p:nvSpPr>
              <p:cNvPr id="1019" name="Freeform 1018">
                <a:extLst>
                  <a:ext uri="{FF2B5EF4-FFF2-40B4-BE49-F238E27FC236}">
                    <a16:creationId xmlns:a16="http://schemas.microsoft.com/office/drawing/2014/main" id="{7CF3F2AF-378D-1D79-F1E0-ECE5E5FE2690}"/>
                  </a:ext>
                </a:extLst>
              </p:cNvPr>
              <p:cNvSpPr/>
              <p:nvPr/>
            </p:nvSpPr>
            <p:spPr>
              <a:xfrm>
                <a:off x="3656865" y="2613699"/>
                <a:ext cx="26273" cy="7645"/>
              </a:xfrm>
              <a:custGeom>
                <a:avLst/>
                <a:gdLst>
                  <a:gd name="connsiteX0" fmla="*/ 1245 w 26273"/>
                  <a:gd name="connsiteY0" fmla="*/ 2783 h 7645"/>
                  <a:gd name="connsiteX1" fmla="*/ 1766 w 26273"/>
                  <a:gd name="connsiteY1" fmla="*/ 4864 h 7645"/>
                  <a:gd name="connsiteX2" fmla="*/ 24141 w 26273"/>
                  <a:gd name="connsiteY2" fmla="*/ 6946 h 7645"/>
                  <a:gd name="connsiteX3" fmla="*/ 22059 w 26273"/>
                  <a:gd name="connsiteY3" fmla="*/ 181 h 7645"/>
                  <a:gd name="connsiteX4" fmla="*/ 1245 w 26273"/>
                  <a:gd name="connsiteY4" fmla="*/ 2783 h 7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3" h="7645">
                    <a:moveTo>
                      <a:pt x="1245" y="2783"/>
                    </a:moveTo>
                    <a:cubicBezTo>
                      <a:pt x="1245" y="2783"/>
                      <a:pt x="-1877" y="3824"/>
                      <a:pt x="1766" y="4864"/>
                    </a:cubicBezTo>
                    <a:cubicBezTo>
                      <a:pt x="5408" y="5905"/>
                      <a:pt x="19978" y="9027"/>
                      <a:pt x="24141" y="6946"/>
                    </a:cubicBezTo>
                    <a:cubicBezTo>
                      <a:pt x="28303" y="5385"/>
                      <a:pt x="25702" y="702"/>
                      <a:pt x="22059" y="181"/>
                    </a:cubicBezTo>
                    <a:cubicBezTo>
                      <a:pt x="18417" y="-339"/>
                      <a:pt x="6449" y="181"/>
                      <a:pt x="1245" y="2783"/>
                    </a:cubicBezTo>
                    <a:close/>
                  </a:path>
                </a:pathLst>
              </a:custGeom>
              <a:grpFill/>
              <a:ln w="5199" cap="flat">
                <a:solidFill>
                  <a:schemeClr val="bg1"/>
                </a:solidFill>
                <a:prstDash val="solid"/>
                <a:miter/>
              </a:ln>
            </p:spPr>
            <p:txBody>
              <a:bodyPr rtlCol="0" anchor="ctr"/>
              <a:lstStyle/>
              <a:p>
                <a:endParaRPr lang="en-GB" noProof="0" dirty="0"/>
              </a:p>
            </p:txBody>
          </p:sp>
          <p:sp>
            <p:nvSpPr>
              <p:cNvPr id="1020" name="Freeform 1019">
                <a:extLst>
                  <a:ext uri="{FF2B5EF4-FFF2-40B4-BE49-F238E27FC236}">
                    <a16:creationId xmlns:a16="http://schemas.microsoft.com/office/drawing/2014/main" id="{AB4B959D-E548-EF6C-B704-FCD2814E1FEC}"/>
                  </a:ext>
                </a:extLst>
              </p:cNvPr>
              <p:cNvSpPr/>
              <p:nvPr/>
            </p:nvSpPr>
            <p:spPr>
              <a:xfrm>
                <a:off x="3653265" y="2564626"/>
                <a:ext cx="28781" cy="15448"/>
              </a:xfrm>
              <a:custGeom>
                <a:avLst/>
                <a:gdLst>
                  <a:gd name="connsiteX0" fmla="*/ 4325 w 28781"/>
                  <a:gd name="connsiteY0" fmla="*/ 9188 h 15448"/>
                  <a:gd name="connsiteX1" fmla="*/ 12651 w 28781"/>
                  <a:gd name="connsiteY1" fmla="*/ 14391 h 15448"/>
                  <a:gd name="connsiteX2" fmla="*/ 27741 w 28781"/>
                  <a:gd name="connsiteY2" fmla="*/ 11789 h 15448"/>
                  <a:gd name="connsiteX3" fmla="*/ 28261 w 28781"/>
                  <a:gd name="connsiteY3" fmla="*/ 9708 h 15448"/>
                  <a:gd name="connsiteX4" fmla="*/ 16293 w 28781"/>
                  <a:gd name="connsiteY4" fmla="*/ 862 h 15448"/>
                  <a:gd name="connsiteX5" fmla="*/ 12651 w 28781"/>
                  <a:gd name="connsiteY5" fmla="*/ 342 h 15448"/>
                  <a:gd name="connsiteX6" fmla="*/ 5366 w 28781"/>
                  <a:gd name="connsiteY6" fmla="*/ 3464 h 15448"/>
                  <a:gd name="connsiteX7" fmla="*/ 1203 w 28781"/>
                  <a:gd name="connsiteY7" fmla="*/ 4505 h 15448"/>
                  <a:gd name="connsiteX8" fmla="*/ 4325 w 28781"/>
                  <a:gd name="connsiteY8" fmla="*/ 9188 h 1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81" h="15448">
                    <a:moveTo>
                      <a:pt x="4325" y="9188"/>
                    </a:moveTo>
                    <a:cubicBezTo>
                      <a:pt x="6927" y="10228"/>
                      <a:pt x="6927" y="11269"/>
                      <a:pt x="12651" y="14391"/>
                    </a:cubicBezTo>
                    <a:cubicBezTo>
                      <a:pt x="18375" y="17513"/>
                      <a:pt x="25660" y="12830"/>
                      <a:pt x="27741" y="11789"/>
                    </a:cubicBezTo>
                    <a:cubicBezTo>
                      <a:pt x="29302" y="10749"/>
                      <a:pt x="28782" y="9708"/>
                      <a:pt x="28261" y="9708"/>
                    </a:cubicBezTo>
                    <a:cubicBezTo>
                      <a:pt x="27221" y="9188"/>
                      <a:pt x="17334" y="1903"/>
                      <a:pt x="16293" y="862"/>
                    </a:cubicBezTo>
                    <a:cubicBezTo>
                      <a:pt x="15253" y="-179"/>
                      <a:pt x="14212" y="-179"/>
                      <a:pt x="12651" y="342"/>
                    </a:cubicBezTo>
                    <a:cubicBezTo>
                      <a:pt x="11090" y="862"/>
                      <a:pt x="5366" y="3464"/>
                      <a:pt x="5366" y="3464"/>
                    </a:cubicBezTo>
                    <a:cubicBezTo>
                      <a:pt x="4325" y="3984"/>
                      <a:pt x="3805" y="5025"/>
                      <a:pt x="1203" y="4505"/>
                    </a:cubicBezTo>
                    <a:cubicBezTo>
                      <a:pt x="-1919" y="4505"/>
                      <a:pt x="1724" y="8147"/>
                      <a:pt x="4325" y="9188"/>
                    </a:cubicBezTo>
                    <a:close/>
                  </a:path>
                </a:pathLst>
              </a:custGeom>
              <a:grpFill/>
              <a:ln w="5199" cap="flat">
                <a:solidFill>
                  <a:schemeClr val="bg1"/>
                </a:solidFill>
                <a:prstDash val="solid"/>
                <a:miter/>
              </a:ln>
            </p:spPr>
            <p:txBody>
              <a:bodyPr rtlCol="0" anchor="ctr"/>
              <a:lstStyle/>
              <a:p>
                <a:endParaRPr lang="en-GB" noProof="0" dirty="0"/>
              </a:p>
            </p:txBody>
          </p:sp>
          <p:sp>
            <p:nvSpPr>
              <p:cNvPr id="1021" name="Freeform 1020">
                <a:extLst>
                  <a:ext uri="{FF2B5EF4-FFF2-40B4-BE49-F238E27FC236}">
                    <a16:creationId xmlns:a16="http://schemas.microsoft.com/office/drawing/2014/main" id="{58D7DA98-2742-9D88-CB2B-35E82F43FDA3}"/>
                  </a:ext>
                </a:extLst>
              </p:cNvPr>
              <p:cNvSpPr/>
              <p:nvPr/>
            </p:nvSpPr>
            <p:spPr>
              <a:xfrm>
                <a:off x="3687880" y="2536857"/>
                <a:ext cx="77606" cy="19784"/>
              </a:xfrm>
              <a:custGeom>
                <a:avLst/>
                <a:gdLst>
                  <a:gd name="connsiteX0" fmla="*/ 3533 w 77606"/>
                  <a:gd name="connsiteY0" fmla="*/ 19784 h 19784"/>
                  <a:gd name="connsiteX1" fmla="*/ 14981 w 77606"/>
                  <a:gd name="connsiteY1" fmla="*/ 17183 h 19784"/>
                  <a:gd name="connsiteX2" fmla="*/ 25388 w 77606"/>
                  <a:gd name="connsiteY2" fmla="*/ 17183 h 19784"/>
                  <a:gd name="connsiteX3" fmla="*/ 32152 w 77606"/>
                  <a:gd name="connsiteY3" fmla="*/ 19784 h 19784"/>
                  <a:gd name="connsiteX4" fmla="*/ 37876 w 77606"/>
                  <a:gd name="connsiteY4" fmla="*/ 16662 h 19784"/>
                  <a:gd name="connsiteX5" fmla="*/ 44641 w 77606"/>
                  <a:gd name="connsiteY5" fmla="*/ 15622 h 19784"/>
                  <a:gd name="connsiteX6" fmla="*/ 66495 w 77606"/>
                  <a:gd name="connsiteY6" fmla="*/ 18223 h 19784"/>
                  <a:gd name="connsiteX7" fmla="*/ 77422 w 77606"/>
                  <a:gd name="connsiteY7" fmla="*/ 13540 h 19784"/>
                  <a:gd name="connsiteX8" fmla="*/ 73260 w 77606"/>
                  <a:gd name="connsiteY8" fmla="*/ 7296 h 19784"/>
                  <a:gd name="connsiteX9" fmla="*/ 68577 w 77606"/>
                  <a:gd name="connsiteY9" fmla="*/ 5735 h 19784"/>
                  <a:gd name="connsiteX10" fmla="*/ 59210 w 77606"/>
                  <a:gd name="connsiteY10" fmla="*/ 1052 h 19784"/>
                  <a:gd name="connsiteX11" fmla="*/ 44641 w 77606"/>
                  <a:gd name="connsiteY11" fmla="*/ 1052 h 19784"/>
                  <a:gd name="connsiteX12" fmla="*/ 3533 w 77606"/>
                  <a:gd name="connsiteY12" fmla="*/ 13540 h 19784"/>
                  <a:gd name="connsiteX13" fmla="*/ 411 w 77606"/>
                  <a:gd name="connsiteY13" fmla="*/ 18744 h 19784"/>
                  <a:gd name="connsiteX14" fmla="*/ 3533 w 77606"/>
                  <a:gd name="connsiteY14" fmla="*/ 19784 h 1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06" h="19784">
                    <a:moveTo>
                      <a:pt x="3533" y="19784"/>
                    </a:moveTo>
                    <a:cubicBezTo>
                      <a:pt x="4574" y="19784"/>
                      <a:pt x="12899" y="17703"/>
                      <a:pt x="14981" y="17183"/>
                    </a:cubicBezTo>
                    <a:cubicBezTo>
                      <a:pt x="17062" y="16662"/>
                      <a:pt x="22786" y="15101"/>
                      <a:pt x="25388" y="17183"/>
                    </a:cubicBezTo>
                    <a:cubicBezTo>
                      <a:pt x="27989" y="19264"/>
                      <a:pt x="30591" y="19784"/>
                      <a:pt x="32152" y="19784"/>
                    </a:cubicBezTo>
                    <a:cubicBezTo>
                      <a:pt x="33713" y="19784"/>
                      <a:pt x="35795" y="19784"/>
                      <a:pt x="37876" y="16662"/>
                    </a:cubicBezTo>
                    <a:cubicBezTo>
                      <a:pt x="40478" y="14061"/>
                      <a:pt x="41519" y="14581"/>
                      <a:pt x="44641" y="15622"/>
                    </a:cubicBezTo>
                    <a:cubicBezTo>
                      <a:pt x="48283" y="16662"/>
                      <a:pt x="59731" y="16662"/>
                      <a:pt x="66495" y="18223"/>
                    </a:cubicBezTo>
                    <a:cubicBezTo>
                      <a:pt x="73260" y="19784"/>
                      <a:pt x="76382" y="17183"/>
                      <a:pt x="77422" y="13540"/>
                    </a:cubicBezTo>
                    <a:cubicBezTo>
                      <a:pt x="78463" y="9898"/>
                      <a:pt x="74821" y="7816"/>
                      <a:pt x="73260" y="7296"/>
                    </a:cubicBezTo>
                    <a:cubicBezTo>
                      <a:pt x="71699" y="6776"/>
                      <a:pt x="69617" y="6255"/>
                      <a:pt x="68577" y="5735"/>
                    </a:cubicBezTo>
                    <a:cubicBezTo>
                      <a:pt x="67536" y="5215"/>
                      <a:pt x="67536" y="3133"/>
                      <a:pt x="59210" y="1052"/>
                    </a:cubicBezTo>
                    <a:cubicBezTo>
                      <a:pt x="50364" y="-1029"/>
                      <a:pt x="46202" y="532"/>
                      <a:pt x="44641" y="1052"/>
                    </a:cubicBezTo>
                    <a:cubicBezTo>
                      <a:pt x="42559" y="1572"/>
                      <a:pt x="8737" y="11979"/>
                      <a:pt x="3533" y="13540"/>
                    </a:cubicBezTo>
                    <a:cubicBezTo>
                      <a:pt x="-1670" y="15101"/>
                      <a:pt x="411" y="18744"/>
                      <a:pt x="411" y="18744"/>
                    </a:cubicBezTo>
                    <a:cubicBezTo>
                      <a:pt x="411" y="19784"/>
                      <a:pt x="2492" y="19784"/>
                      <a:pt x="3533" y="19784"/>
                    </a:cubicBezTo>
                    <a:close/>
                  </a:path>
                </a:pathLst>
              </a:custGeom>
              <a:grpFill/>
              <a:ln w="5199" cap="flat">
                <a:solidFill>
                  <a:schemeClr val="bg1"/>
                </a:solidFill>
                <a:prstDash val="solid"/>
                <a:miter/>
              </a:ln>
            </p:spPr>
            <p:txBody>
              <a:bodyPr rtlCol="0" anchor="ctr"/>
              <a:lstStyle/>
              <a:p>
                <a:endParaRPr lang="en-GB" noProof="0" dirty="0"/>
              </a:p>
            </p:txBody>
          </p:sp>
          <p:sp>
            <p:nvSpPr>
              <p:cNvPr id="1022" name="Freeform 1021">
                <a:extLst>
                  <a:ext uri="{FF2B5EF4-FFF2-40B4-BE49-F238E27FC236}">
                    <a16:creationId xmlns:a16="http://schemas.microsoft.com/office/drawing/2014/main" id="{46B0DA95-6251-CD0C-950E-0F29EF409297}"/>
                  </a:ext>
                </a:extLst>
              </p:cNvPr>
              <p:cNvSpPr/>
              <p:nvPr/>
            </p:nvSpPr>
            <p:spPr>
              <a:xfrm>
                <a:off x="3687125" y="2563885"/>
                <a:ext cx="70415" cy="31854"/>
              </a:xfrm>
              <a:custGeom>
                <a:avLst/>
                <a:gdLst>
                  <a:gd name="connsiteX0" fmla="*/ 2206 w 70415"/>
                  <a:gd name="connsiteY0" fmla="*/ 17213 h 31854"/>
                  <a:gd name="connsiteX1" fmla="*/ 2727 w 70415"/>
                  <a:gd name="connsiteY1" fmla="*/ 19294 h 31854"/>
                  <a:gd name="connsiteX2" fmla="*/ 2206 w 70415"/>
                  <a:gd name="connsiteY2" fmla="*/ 20855 h 31854"/>
                  <a:gd name="connsiteX3" fmla="*/ 4808 w 70415"/>
                  <a:gd name="connsiteY3" fmla="*/ 24498 h 31854"/>
                  <a:gd name="connsiteX4" fmla="*/ 7410 w 70415"/>
                  <a:gd name="connsiteY4" fmla="*/ 26059 h 31854"/>
                  <a:gd name="connsiteX5" fmla="*/ 10532 w 70415"/>
                  <a:gd name="connsiteY5" fmla="*/ 27100 h 31854"/>
                  <a:gd name="connsiteX6" fmla="*/ 15215 w 70415"/>
                  <a:gd name="connsiteY6" fmla="*/ 29701 h 31854"/>
                  <a:gd name="connsiteX7" fmla="*/ 27183 w 70415"/>
                  <a:gd name="connsiteY7" fmla="*/ 31262 h 31854"/>
                  <a:gd name="connsiteX8" fmla="*/ 59445 w 70415"/>
                  <a:gd name="connsiteY8" fmla="*/ 24498 h 31854"/>
                  <a:gd name="connsiteX9" fmla="*/ 61526 w 70415"/>
                  <a:gd name="connsiteY9" fmla="*/ 22417 h 31854"/>
                  <a:gd name="connsiteX10" fmla="*/ 62046 w 70415"/>
                  <a:gd name="connsiteY10" fmla="*/ 19815 h 31854"/>
                  <a:gd name="connsiteX11" fmla="*/ 62046 w 70415"/>
                  <a:gd name="connsiteY11" fmla="*/ 17733 h 31854"/>
                  <a:gd name="connsiteX12" fmla="*/ 62046 w 70415"/>
                  <a:gd name="connsiteY12" fmla="*/ 15132 h 31854"/>
                  <a:gd name="connsiteX13" fmla="*/ 52680 w 70415"/>
                  <a:gd name="connsiteY13" fmla="*/ 14091 h 31854"/>
                  <a:gd name="connsiteX14" fmla="*/ 47476 w 70415"/>
                  <a:gd name="connsiteY14" fmla="*/ 11489 h 31854"/>
                  <a:gd name="connsiteX15" fmla="*/ 62566 w 70415"/>
                  <a:gd name="connsiteY15" fmla="*/ 7847 h 31854"/>
                  <a:gd name="connsiteX16" fmla="*/ 70372 w 70415"/>
                  <a:gd name="connsiteY16" fmla="*/ 1082 h 31854"/>
                  <a:gd name="connsiteX17" fmla="*/ 62566 w 70415"/>
                  <a:gd name="connsiteY17" fmla="*/ 562 h 31854"/>
                  <a:gd name="connsiteX18" fmla="*/ 3247 w 70415"/>
                  <a:gd name="connsiteY18" fmla="*/ 8367 h 31854"/>
                  <a:gd name="connsiteX19" fmla="*/ 1686 w 70415"/>
                  <a:gd name="connsiteY19" fmla="*/ 15652 h 31854"/>
                  <a:gd name="connsiteX20" fmla="*/ 2206 w 70415"/>
                  <a:gd name="connsiteY20" fmla="*/ 17213 h 3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415" h="31854">
                    <a:moveTo>
                      <a:pt x="2206" y="17213"/>
                    </a:moveTo>
                    <a:cubicBezTo>
                      <a:pt x="1166" y="17733"/>
                      <a:pt x="1686" y="18774"/>
                      <a:pt x="2727" y="19294"/>
                    </a:cubicBezTo>
                    <a:cubicBezTo>
                      <a:pt x="3767" y="19815"/>
                      <a:pt x="2727" y="19294"/>
                      <a:pt x="2206" y="20855"/>
                    </a:cubicBezTo>
                    <a:cubicBezTo>
                      <a:pt x="1686" y="22417"/>
                      <a:pt x="3247" y="24498"/>
                      <a:pt x="4808" y="24498"/>
                    </a:cubicBezTo>
                    <a:cubicBezTo>
                      <a:pt x="5849" y="24498"/>
                      <a:pt x="6889" y="25539"/>
                      <a:pt x="7410" y="26059"/>
                    </a:cubicBezTo>
                    <a:cubicBezTo>
                      <a:pt x="7930" y="26579"/>
                      <a:pt x="8450" y="27100"/>
                      <a:pt x="10532" y="27100"/>
                    </a:cubicBezTo>
                    <a:cubicBezTo>
                      <a:pt x="12613" y="26579"/>
                      <a:pt x="11573" y="26059"/>
                      <a:pt x="15215" y="29701"/>
                    </a:cubicBezTo>
                    <a:cubicBezTo>
                      <a:pt x="18857" y="33344"/>
                      <a:pt x="27183" y="31262"/>
                      <a:pt x="27183" y="31262"/>
                    </a:cubicBezTo>
                    <a:cubicBezTo>
                      <a:pt x="27183" y="31262"/>
                      <a:pt x="57363" y="25018"/>
                      <a:pt x="59445" y="24498"/>
                    </a:cubicBezTo>
                    <a:cubicBezTo>
                      <a:pt x="61526" y="23457"/>
                      <a:pt x="61526" y="23457"/>
                      <a:pt x="61526" y="22417"/>
                    </a:cubicBezTo>
                    <a:cubicBezTo>
                      <a:pt x="61526" y="21376"/>
                      <a:pt x="61526" y="20855"/>
                      <a:pt x="62046" y="19815"/>
                    </a:cubicBezTo>
                    <a:cubicBezTo>
                      <a:pt x="62566" y="18774"/>
                      <a:pt x="62566" y="18774"/>
                      <a:pt x="62046" y="17733"/>
                    </a:cubicBezTo>
                    <a:cubicBezTo>
                      <a:pt x="61526" y="16693"/>
                      <a:pt x="61006" y="17213"/>
                      <a:pt x="62046" y="15132"/>
                    </a:cubicBezTo>
                    <a:cubicBezTo>
                      <a:pt x="63087" y="12530"/>
                      <a:pt x="55802" y="13571"/>
                      <a:pt x="52680" y="14091"/>
                    </a:cubicBezTo>
                    <a:cubicBezTo>
                      <a:pt x="49558" y="14611"/>
                      <a:pt x="49038" y="13050"/>
                      <a:pt x="47476" y="11489"/>
                    </a:cubicBezTo>
                    <a:cubicBezTo>
                      <a:pt x="46436" y="9928"/>
                      <a:pt x="57883" y="8888"/>
                      <a:pt x="62566" y="7847"/>
                    </a:cubicBezTo>
                    <a:cubicBezTo>
                      <a:pt x="66729" y="6806"/>
                      <a:pt x="70892" y="3164"/>
                      <a:pt x="70372" y="1082"/>
                    </a:cubicBezTo>
                    <a:cubicBezTo>
                      <a:pt x="69851" y="-999"/>
                      <a:pt x="62566" y="562"/>
                      <a:pt x="62566" y="562"/>
                    </a:cubicBezTo>
                    <a:cubicBezTo>
                      <a:pt x="62566" y="562"/>
                      <a:pt x="10012" y="6806"/>
                      <a:pt x="3247" y="8367"/>
                    </a:cubicBezTo>
                    <a:cubicBezTo>
                      <a:pt x="-2997" y="9408"/>
                      <a:pt x="1686" y="15652"/>
                      <a:pt x="1686" y="15652"/>
                    </a:cubicBezTo>
                    <a:cubicBezTo>
                      <a:pt x="2206" y="16172"/>
                      <a:pt x="2727" y="16172"/>
                      <a:pt x="2206" y="17213"/>
                    </a:cubicBezTo>
                    <a:close/>
                  </a:path>
                </a:pathLst>
              </a:custGeom>
              <a:grpFill/>
              <a:ln w="5199" cap="flat">
                <a:solidFill>
                  <a:schemeClr val="bg1"/>
                </a:solidFill>
                <a:prstDash val="solid"/>
                <a:miter/>
              </a:ln>
            </p:spPr>
            <p:txBody>
              <a:bodyPr rtlCol="0" anchor="ctr"/>
              <a:lstStyle/>
              <a:p>
                <a:endParaRPr lang="en-GB" noProof="0" dirty="0"/>
              </a:p>
            </p:txBody>
          </p:sp>
          <p:sp>
            <p:nvSpPr>
              <p:cNvPr id="1023" name="Freeform 1022">
                <a:extLst>
                  <a:ext uri="{FF2B5EF4-FFF2-40B4-BE49-F238E27FC236}">
                    <a16:creationId xmlns:a16="http://schemas.microsoft.com/office/drawing/2014/main" id="{36F5DB8F-FF76-41EA-0368-31AECE38D9F5}"/>
                  </a:ext>
                </a:extLst>
              </p:cNvPr>
              <p:cNvSpPr/>
              <p:nvPr/>
            </p:nvSpPr>
            <p:spPr>
              <a:xfrm>
                <a:off x="3828105" y="2578449"/>
                <a:ext cx="31671" cy="26146"/>
              </a:xfrm>
              <a:custGeom>
                <a:avLst/>
                <a:gdLst>
                  <a:gd name="connsiteX0" fmla="*/ 680 w 31671"/>
                  <a:gd name="connsiteY0" fmla="*/ 2649 h 26146"/>
                  <a:gd name="connsiteX1" fmla="*/ 3802 w 31671"/>
                  <a:gd name="connsiteY1" fmla="*/ 8372 h 26146"/>
                  <a:gd name="connsiteX2" fmla="*/ 6924 w 31671"/>
                  <a:gd name="connsiteY2" fmla="*/ 14617 h 26146"/>
                  <a:gd name="connsiteX3" fmla="*/ 13168 w 31671"/>
                  <a:gd name="connsiteY3" fmla="*/ 22422 h 26146"/>
                  <a:gd name="connsiteX4" fmla="*/ 17331 w 31671"/>
                  <a:gd name="connsiteY4" fmla="*/ 23463 h 26146"/>
                  <a:gd name="connsiteX5" fmla="*/ 23054 w 31671"/>
                  <a:gd name="connsiteY5" fmla="*/ 25544 h 26146"/>
                  <a:gd name="connsiteX6" fmla="*/ 31380 w 31671"/>
                  <a:gd name="connsiteY6" fmla="*/ 21901 h 26146"/>
                  <a:gd name="connsiteX7" fmla="*/ 27217 w 31671"/>
                  <a:gd name="connsiteY7" fmla="*/ 16178 h 26146"/>
                  <a:gd name="connsiteX8" fmla="*/ 25656 w 31671"/>
                  <a:gd name="connsiteY8" fmla="*/ 14617 h 26146"/>
                  <a:gd name="connsiteX9" fmla="*/ 22534 w 31671"/>
                  <a:gd name="connsiteY9" fmla="*/ 14096 h 26146"/>
                  <a:gd name="connsiteX10" fmla="*/ 20973 w 31671"/>
                  <a:gd name="connsiteY10" fmla="*/ 10974 h 26146"/>
                  <a:gd name="connsiteX11" fmla="*/ 9526 w 31671"/>
                  <a:gd name="connsiteY11" fmla="*/ 567 h 26146"/>
                  <a:gd name="connsiteX12" fmla="*/ 1720 w 31671"/>
                  <a:gd name="connsiteY12" fmla="*/ 1088 h 26146"/>
                  <a:gd name="connsiteX13" fmla="*/ 680 w 31671"/>
                  <a:gd name="connsiteY13" fmla="*/ 2649 h 2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671" h="26146">
                    <a:moveTo>
                      <a:pt x="680" y="2649"/>
                    </a:moveTo>
                    <a:cubicBezTo>
                      <a:pt x="1720" y="3169"/>
                      <a:pt x="2761" y="6291"/>
                      <a:pt x="3802" y="8372"/>
                    </a:cubicBezTo>
                    <a:cubicBezTo>
                      <a:pt x="4842" y="10454"/>
                      <a:pt x="5883" y="13576"/>
                      <a:pt x="6924" y="14617"/>
                    </a:cubicBezTo>
                    <a:cubicBezTo>
                      <a:pt x="7964" y="15657"/>
                      <a:pt x="11607" y="20861"/>
                      <a:pt x="13168" y="22422"/>
                    </a:cubicBezTo>
                    <a:cubicBezTo>
                      <a:pt x="14729" y="23983"/>
                      <a:pt x="16290" y="23463"/>
                      <a:pt x="17331" y="23463"/>
                    </a:cubicBezTo>
                    <a:cubicBezTo>
                      <a:pt x="18371" y="22942"/>
                      <a:pt x="19933" y="23983"/>
                      <a:pt x="23054" y="25544"/>
                    </a:cubicBezTo>
                    <a:cubicBezTo>
                      <a:pt x="26177" y="27105"/>
                      <a:pt x="29819" y="25544"/>
                      <a:pt x="31380" y="21901"/>
                    </a:cubicBezTo>
                    <a:cubicBezTo>
                      <a:pt x="32941" y="18259"/>
                      <a:pt x="27738" y="16698"/>
                      <a:pt x="27217" y="16178"/>
                    </a:cubicBezTo>
                    <a:cubicBezTo>
                      <a:pt x="26177" y="15137"/>
                      <a:pt x="25656" y="15137"/>
                      <a:pt x="25656" y="14617"/>
                    </a:cubicBezTo>
                    <a:cubicBezTo>
                      <a:pt x="25656" y="13576"/>
                      <a:pt x="24095" y="14096"/>
                      <a:pt x="22534" y="14096"/>
                    </a:cubicBezTo>
                    <a:cubicBezTo>
                      <a:pt x="20973" y="14096"/>
                      <a:pt x="20973" y="14096"/>
                      <a:pt x="20973" y="10974"/>
                    </a:cubicBezTo>
                    <a:cubicBezTo>
                      <a:pt x="20973" y="8372"/>
                      <a:pt x="11087" y="1608"/>
                      <a:pt x="9526" y="567"/>
                    </a:cubicBezTo>
                    <a:cubicBezTo>
                      <a:pt x="7964" y="-473"/>
                      <a:pt x="4322" y="47"/>
                      <a:pt x="1720" y="1088"/>
                    </a:cubicBezTo>
                    <a:cubicBezTo>
                      <a:pt x="-1402" y="1608"/>
                      <a:pt x="680" y="2649"/>
                      <a:pt x="680" y="2649"/>
                    </a:cubicBezTo>
                    <a:close/>
                  </a:path>
                </a:pathLst>
              </a:custGeom>
              <a:grpFill/>
              <a:ln w="5199" cap="flat">
                <a:solidFill>
                  <a:schemeClr val="bg1"/>
                </a:solidFill>
                <a:prstDash val="solid"/>
                <a:miter/>
              </a:ln>
            </p:spPr>
            <p:txBody>
              <a:bodyPr rtlCol="0" anchor="ctr"/>
              <a:lstStyle/>
              <a:p>
                <a:endParaRPr lang="en-GB" noProof="0" dirty="0"/>
              </a:p>
            </p:txBody>
          </p:sp>
          <p:sp>
            <p:nvSpPr>
              <p:cNvPr id="1024" name="Freeform 1023">
                <a:extLst>
                  <a:ext uri="{FF2B5EF4-FFF2-40B4-BE49-F238E27FC236}">
                    <a16:creationId xmlns:a16="http://schemas.microsoft.com/office/drawing/2014/main" id="{5A2BB221-6024-802A-405A-603B40AE2A1A}"/>
                  </a:ext>
                </a:extLst>
              </p:cNvPr>
              <p:cNvSpPr/>
              <p:nvPr/>
            </p:nvSpPr>
            <p:spPr>
              <a:xfrm>
                <a:off x="3834509" y="2508770"/>
                <a:ext cx="129256" cy="67876"/>
              </a:xfrm>
              <a:custGeom>
                <a:avLst/>
                <a:gdLst>
                  <a:gd name="connsiteX0" fmla="*/ 5724 w 129256"/>
                  <a:gd name="connsiteY0" fmla="*/ 16131 h 67876"/>
                  <a:gd name="connsiteX1" fmla="*/ 17692 w 129256"/>
                  <a:gd name="connsiteY1" fmla="*/ 15610 h 67876"/>
                  <a:gd name="connsiteX2" fmla="*/ 15090 w 129256"/>
                  <a:gd name="connsiteY2" fmla="*/ 21334 h 67876"/>
                  <a:gd name="connsiteX3" fmla="*/ 13009 w 129256"/>
                  <a:gd name="connsiteY3" fmla="*/ 24977 h 67876"/>
                  <a:gd name="connsiteX4" fmla="*/ 17692 w 129256"/>
                  <a:gd name="connsiteY4" fmla="*/ 24977 h 67876"/>
                  <a:gd name="connsiteX5" fmla="*/ 21854 w 129256"/>
                  <a:gd name="connsiteY5" fmla="*/ 20814 h 67876"/>
                  <a:gd name="connsiteX6" fmla="*/ 26017 w 129256"/>
                  <a:gd name="connsiteY6" fmla="*/ 17692 h 67876"/>
                  <a:gd name="connsiteX7" fmla="*/ 34343 w 129256"/>
                  <a:gd name="connsiteY7" fmla="*/ 19773 h 67876"/>
                  <a:gd name="connsiteX8" fmla="*/ 34863 w 129256"/>
                  <a:gd name="connsiteY8" fmla="*/ 21334 h 67876"/>
                  <a:gd name="connsiteX9" fmla="*/ 30180 w 129256"/>
                  <a:gd name="connsiteY9" fmla="*/ 24977 h 67876"/>
                  <a:gd name="connsiteX10" fmla="*/ 31741 w 129256"/>
                  <a:gd name="connsiteY10" fmla="*/ 27058 h 67876"/>
                  <a:gd name="connsiteX11" fmla="*/ 34863 w 129256"/>
                  <a:gd name="connsiteY11" fmla="*/ 27578 h 67876"/>
                  <a:gd name="connsiteX12" fmla="*/ 38506 w 129256"/>
                  <a:gd name="connsiteY12" fmla="*/ 27058 h 67876"/>
                  <a:gd name="connsiteX13" fmla="*/ 44230 w 129256"/>
                  <a:gd name="connsiteY13" fmla="*/ 27058 h 67876"/>
                  <a:gd name="connsiteX14" fmla="*/ 44230 w 129256"/>
                  <a:gd name="connsiteY14" fmla="*/ 28619 h 67876"/>
                  <a:gd name="connsiteX15" fmla="*/ 42148 w 129256"/>
                  <a:gd name="connsiteY15" fmla="*/ 29660 h 67876"/>
                  <a:gd name="connsiteX16" fmla="*/ 35384 w 129256"/>
                  <a:gd name="connsiteY16" fmla="*/ 30700 h 67876"/>
                  <a:gd name="connsiteX17" fmla="*/ 34863 w 129256"/>
                  <a:gd name="connsiteY17" fmla="*/ 32262 h 67876"/>
                  <a:gd name="connsiteX18" fmla="*/ 42668 w 129256"/>
                  <a:gd name="connsiteY18" fmla="*/ 32782 h 67876"/>
                  <a:gd name="connsiteX19" fmla="*/ 43709 w 129256"/>
                  <a:gd name="connsiteY19" fmla="*/ 34343 h 67876"/>
                  <a:gd name="connsiteX20" fmla="*/ 42668 w 129256"/>
                  <a:gd name="connsiteY20" fmla="*/ 36945 h 67876"/>
                  <a:gd name="connsiteX21" fmla="*/ 35384 w 129256"/>
                  <a:gd name="connsiteY21" fmla="*/ 36945 h 67876"/>
                  <a:gd name="connsiteX22" fmla="*/ 26538 w 129256"/>
                  <a:gd name="connsiteY22" fmla="*/ 35384 h 67876"/>
                  <a:gd name="connsiteX23" fmla="*/ 15090 w 129256"/>
                  <a:gd name="connsiteY23" fmla="*/ 36424 h 67876"/>
                  <a:gd name="connsiteX24" fmla="*/ 15610 w 129256"/>
                  <a:gd name="connsiteY24" fmla="*/ 42668 h 67876"/>
                  <a:gd name="connsiteX25" fmla="*/ 26017 w 129256"/>
                  <a:gd name="connsiteY25" fmla="*/ 48392 h 67876"/>
                  <a:gd name="connsiteX26" fmla="*/ 32782 w 129256"/>
                  <a:gd name="connsiteY26" fmla="*/ 49433 h 67876"/>
                  <a:gd name="connsiteX27" fmla="*/ 36424 w 129256"/>
                  <a:gd name="connsiteY27" fmla="*/ 47352 h 67876"/>
                  <a:gd name="connsiteX28" fmla="*/ 41628 w 129256"/>
                  <a:gd name="connsiteY28" fmla="*/ 45270 h 67876"/>
                  <a:gd name="connsiteX29" fmla="*/ 46831 w 129256"/>
                  <a:gd name="connsiteY29" fmla="*/ 44230 h 67876"/>
                  <a:gd name="connsiteX30" fmla="*/ 52555 w 129256"/>
                  <a:gd name="connsiteY30" fmla="*/ 43709 h 67876"/>
                  <a:gd name="connsiteX31" fmla="*/ 55677 w 129256"/>
                  <a:gd name="connsiteY31" fmla="*/ 46311 h 67876"/>
                  <a:gd name="connsiteX32" fmla="*/ 62442 w 129256"/>
                  <a:gd name="connsiteY32" fmla="*/ 48392 h 67876"/>
                  <a:gd name="connsiteX33" fmla="*/ 71287 w 129256"/>
                  <a:gd name="connsiteY33" fmla="*/ 47872 h 67876"/>
                  <a:gd name="connsiteX34" fmla="*/ 81694 w 129256"/>
                  <a:gd name="connsiteY34" fmla="*/ 49433 h 67876"/>
                  <a:gd name="connsiteX35" fmla="*/ 87418 w 129256"/>
                  <a:gd name="connsiteY35" fmla="*/ 50994 h 67876"/>
                  <a:gd name="connsiteX36" fmla="*/ 90540 w 129256"/>
                  <a:gd name="connsiteY36" fmla="*/ 52035 h 67876"/>
                  <a:gd name="connsiteX37" fmla="*/ 92622 w 129256"/>
                  <a:gd name="connsiteY37" fmla="*/ 54636 h 67876"/>
                  <a:gd name="connsiteX38" fmla="*/ 94183 w 129256"/>
                  <a:gd name="connsiteY38" fmla="*/ 58279 h 67876"/>
                  <a:gd name="connsiteX39" fmla="*/ 95744 w 129256"/>
                  <a:gd name="connsiteY39" fmla="*/ 61401 h 67876"/>
                  <a:gd name="connsiteX40" fmla="*/ 97825 w 129256"/>
                  <a:gd name="connsiteY40" fmla="*/ 64003 h 67876"/>
                  <a:gd name="connsiteX41" fmla="*/ 104069 w 129256"/>
                  <a:gd name="connsiteY41" fmla="*/ 66604 h 67876"/>
                  <a:gd name="connsiteX42" fmla="*/ 109273 w 129256"/>
                  <a:gd name="connsiteY42" fmla="*/ 67645 h 67876"/>
                  <a:gd name="connsiteX43" fmla="*/ 113956 w 129256"/>
                  <a:gd name="connsiteY43" fmla="*/ 67645 h 67876"/>
                  <a:gd name="connsiteX44" fmla="*/ 126965 w 129256"/>
                  <a:gd name="connsiteY44" fmla="*/ 64003 h 67876"/>
                  <a:gd name="connsiteX45" fmla="*/ 127485 w 129256"/>
                  <a:gd name="connsiteY45" fmla="*/ 61921 h 67876"/>
                  <a:gd name="connsiteX46" fmla="*/ 129046 w 129256"/>
                  <a:gd name="connsiteY46" fmla="*/ 57759 h 67876"/>
                  <a:gd name="connsiteX47" fmla="*/ 126444 w 129256"/>
                  <a:gd name="connsiteY47" fmla="*/ 54116 h 67876"/>
                  <a:gd name="connsiteX48" fmla="*/ 122282 w 129256"/>
                  <a:gd name="connsiteY48" fmla="*/ 51514 h 67876"/>
                  <a:gd name="connsiteX49" fmla="*/ 119680 w 129256"/>
                  <a:gd name="connsiteY49" fmla="*/ 48392 h 67876"/>
                  <a:gd name="connsiteX50" fmla="*/ 116037 w 129256"/>
                  <a:gd name="connsiteY50" fmla="*/ 46831 h 67876"/>
                  <a:gd name="connsiteX51" fmla="*/ 113956 w 129256"/>
                  <a:gd name="connsiteY51" fmla="*/ 44230 h 67876"/>
                  <a:gd name="connsiteX52" fmla="*/ 112395 w 129256"/>
                  <a:gd name="connsiteY52" fmla="*/ 40587 h 67876"/>
                  <a:gd name="connsiteX53" fmla="*/ 117599 w 129256"/>
                  <a:gd name="connsiteY53" fmla="*/ 35384 h 67876"/>
                  <a:gd name="connsiteX54" fmla="*/ 113956 w 129256"/>
                  <a:gd name="connsiteY54" fmla="*/ 33302 h 67876"/>
                  <a:gd name="connsiteX55" fmla="*/ 109793 w 129256"/>
                  <a:gd name="connsiteY55" fmla="*/ 32782 h 67876"/>
                  <a:gd name="connsiteX56" fmla="*/ 110314 w 129256"/>
                  <a:gd name="connsiteY56" fmla="*/ 30700 h 67876"/>
                  <a:gd name="connsiteX57" fmla="*/ 108753 w 129256"/>
                  <a:gd name="connsiteY57" fmla="*/ 28099 h 67876"/>
                  <a:gd name="connsiteX58" fmla="*/ 105110 w 129256"/>
                  <a:gd name="connsiteY58" fmla="*/ 26538 h 67876"/>
                  <a:gd name="connsiteX59" fmla="*/ 100947 w 129256"/>
                  <a:gd name="connsiteY59" fmla="*/ 24456 h 67876"/>
                  <a:gd name="connsiteX60" fmla="*/ 97305 w 129256"/>
                  <a:gd name="connsiteY60" fmla="*/ 24977 h 67876"/>
                  <a:gd name="connsiteX61" fmla="*/ 93142 w 129256"/>
                  <a:gd name="connsiteY61" fmla="*/ 26017 h 67876"/>
                  <a:gd name="connsiteX62" fmla="*/ 86898 w 129256"/>
                  <a:gd name="connsiteY62" fmla="*/ 24456 h 67876"/>
                  <a:gd name="connsiteX63" fmla="*/ 88459 w 129256"/>
                  <a:gd name="connsiteY63" fmla="*/ 19773 h 67876"/>
                  <a:gd name="connsiteX64" fmla="*/ 86378 w 129256"/>
                  <a:gd name="connsiteY64" fmla="*/ 18212 h 67876"/>
                  <a:gd name="connsiteX65" fmla="*/ 77532 w 129256"/>
                  <a:gd name="connsiteY65" fmla="*/ 14049 h 67876"/>
                  <a:gd name="connsiteX66" fmla="*/ 70247 w 129256"/>
                  <a:gd name="connsiteY66" fmla="*/ 14049 h 67876"/>
                  <a:gd name="connsiteX67" fmla="*/ 64523 w 129256"/>
                  <a:gd name="connsiteY67" fmla="*/ 15610 h 67876"/>
                  <a:gd name="connsiteX68" fmla="*/ 62962 w 129256"/>
                  <a:gd name="connsiteY68" fmla="*/ 17692 h 67876"/>
                  <a:gd name="connsiteX69" fmla="*/ 57238 w 129256"/>
                  <a:gd name="connsiteY69" fmla="*/ 18732 h 67876"/>
                  <a:gd name="connsiteX70" fmla="*/ 57238 w 129256"/>
                  <a:gd name="connsiteY70" fmla="*/ 16131 h 67876"/>
                  <a:gd name="connsiteX71" fmla="*/ 56718 w 129256"/>
                  <a:gd name="connsiteY71" fmla="*/ 12488 h 67876"/>
                  <a:gd name="connsiteX72" fmla="*/ 53075 w 129256"/>
                  <a:gd name="connsiteY72" fmla="*/ 7285 h 67876"/>
                  <a:gd name="connsiteX73" fmla="*/ 46831 w 129256"/>
                  <a:gd name="connsiteY73" fmla="*/ 3122 h 67876"/>
                  <a:gd name="connsiteX74" fmla="*/ 39026 w 129256"/>
                  <a:gd name="connsiteY74" fmla="*/ 1041 h 67876"/>
                  <a:gd name="connsiteX75" fmla="*/ 29660 w 129256"/>
                  <a:gd name="connsiteY75" fmla="*/ 0 h 67876"/>
                  <a:gd name="connsiteX76" fmla="*/ 20814 w 129256"/>
                  <a:gd name="connsiteY76" fmla="*/ 1561 h 67876"/>
                  <a:gd name="connsiteX77" fmla="*/ 13009 w 129256"/>
                  <a:gd name="connsiteY77" fmla="*/ 2081 h 67876"/>
                  <a:gd name="connsiteX78" fmla="*/ 6244 w 129256"/>
                  <a:gd name="connsiteY78" fmla="*/ 1561 h 67876"/>
                  <a:gd name="connsiteX79" fmla="*/ 3122 w 129256"/>
                  <a:gd name="connsiteY79" fmla="*/ 2602 h 67876"/>
                  <a:gd name="connsiteX80" fmla="*/ 2081 w 129256"/>
                  <a:gd name="connsiteY80" fmla="*/ 4683 h 67876"/>
                  <a:gd name="connsiteX81" fmla="*/ 0 w 129256"/>
                  <a:gd name="connsiteY81" fmla="*/ 11968 h 67876"/>
                  <a:gd name="connsiteX82" fmla="*/ 5724 w 129256"/>
                  <a:gd name="connsiteY82" fmla="*/ 16131 h 6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9256" h="67876">
                    <a:moveTo>
                      <a:pt x="5724" y="16131"/>
                    </a:moveTo>
                    <a:cubicBezTo>
                      <a:pt x="7805" y="15610"/>
                      <a:pt x="14570" y="15610"/>
                      <a:pt x="17692" y="15610"/>
                    </a:cubicBezTo>
                    <a:cubicBezTo>
                      <a:pt x="20814" y="15610"/>
                      <a:pt x="17171" y="19773"/>
                      <a:pt x="15090" y="21334"/>
                    </a:cubicBezTo>
                    <a:cubicBezTo>
                      <a:pt x="13009" y="22895"/>
                      <a:pt x="13009" y="23936"/>
                      <a:pt x="13009" y="24977"/>
                    </a:cubicBezTo>
                    <a:cubicBezTo>
                      <a:pt x="13009" y="26017"/>
                      <a:pt x="16131" y="25497"/>
                      <a:pt x="17692" y="24977"/>
                    </a:cubicBezTo>
                    <a:cubicBezTo>
                      <a:pt x="19253" y="23936"/>
                      <a:pt x="21854" y="22375"/>
                      <a:pt x="21854" y="20814"/>
                    </a:cubicBezTo>
                    <a:cubicBezTo>
                      <a:pt x="22375" y="19773"/>
                      <a:pt x="23416" y="18212"/>
                      <a:pt x="26017" y="17692"/>
                    </a:cubicBezTo>
                    <a:cubicBezTo>
                      <a:pt x="28619" y="17171"/>
                      <a:pt x="32261" y="19253"/>
                      <a:pt x="34343" y="19773"/>
                    </a:cubicBezTo>
                    <a:cubicBezTo>
                      <a:pt x="35904" y="20814"/>
                      <a:pt x="35384" y="20814"/>
                      <a:pt x="34863" y="21334"/>
                    </a:cubicBezTo>
                    <a:cubicBezTo>
                      <a:pt x="34343" y="21855"/>
                      <a:pt x="32261" y="22895"/>
                      <a:pt x="30180" y="24977"/>
                    </a:cubicBezTo>
                    <a:cubicBezTo>
                      <a:pt x="28099" y="26538"/>
                      <a:pt x="31741" y="27058"/>
                      <a:pt x="31741" y="27058"/>
                    </a:cubicBezTo>
                    <a:cubicBezTo>
                      <a:pt x="31741" y="27058"/>
                      <a:pt x="33302" y="27058"/>
                      <a:pt x="34863" y="27578"/>
                    </a:cubicBezTo>
                    <a:cubicBezTo>
                      <a:pt x="35904" y="28099"/>
                      <a:pt x="36945" y="27578"/>
                      <a:pt x="38506" y="27058"/>
                    </a:cubicBezTo>
                    <a:cubicBezTo>
                      <a:pt x="40067" y="26538"/>
                      <a:pt x="42148" y="26538"/>
                      <a:pt x="44230" y="27058"/>
                    </a:cubicBezTo>
                    <a:cubicBezTo>
                      <a:pt x="46311" y="28099"/>
                      <a:pt x="45270" y="28619"/>
                      <a:pt x="44230" y="28619"/>
                    </a:cubicBezTo>
                    <a:cubicBezTo>
                      <a:pt x="43189" y="28099"/>
                      <a:pt x="42668" y="28619"/>
                      <a:pt x="42148" y="29660"/>
                    </a:cubicBezTo>
                    <a:cubicBezTo>
                      <a:pt x="41628" y="30700"/>
                      <a:pt x="37985" y="30700"/>
                      <a:pt x="35384" y="30700"/>
                    </a:cubicBezTo>
                    <a:cubicBezTo>
                      <a:pt x="32782" y="31221"/>
                      <a:pt x="32782" y="32262"/>
                      <a:pt x="34863" y="32262"/>
                    </a:cubicBezTo>
                    <a:cubicBezTo>
                      <a:pt x="36424" y="32262"/>
                      <a:pt x="40587" y="32262"/>
                      <a:pt x="42668" y="32782"/>
                    </a:cubicBezTo>
                    <a:cubicBezTo>
                      <a:pt x="44750" y="33302"/>
                      <a:pt x="45270" y="33823"/>
                      <a:pt x="43709" y="34343"/>
                    </a:cubicBezTo>
                    <a:cubicBezTo>
                      <a:pt x="42148" y="34863"/>
                      <a:pt x="43189" y="35384"/>
                      <a:pt x="42668" y="36945"/>
                    </a:cubicBezTo>
                    <a:cubicBezTo>
                      <a:pt x="42148" y="38506"/>
                      <a:pt x="37465" y="37465"/>
                      <a:pt x="35384" y="36945"/>
                    </a:cubicBezTo>
                    <a:cubicBezTo>
                      <a:pt x="33302" y="36424"/>
                      <a:pt x="29139" y="36945"/>
                      <a:pt x="26538" y="35384"/>
                    </a:cubicBezTo>
                    <a:cubicBezTo>
                      <a:pt x="23936" y="33823"/>
                      <a:pt x="18733" y="35384"/>
                      <a:pt x="15090" y="36424"/>
                    </a:cubicBezTo>
                    <a:cubicBezTo>
                      <a:pt x="11448" y="37465"/>
                      <a:pt x="13009" y="40067"/>
                      <a:pt x="15610" y="42668"/>
                    </a:cubicBezTo>
                    <a:cubicBezTo>
                      <a:pt x="18212" y="45270"/>
                      <a:pt x="23936" y="48392"/>
                      <a:pt x="26017" y="48392"/>
                    </a:cubicBezTo>
                    <a:cubicBezTo>
                      <a:pt x="28099" y="48392"/>
                      <a:pt x="31221" y="49433"/>
                      <a:pt x="32782" y="49433"/>
                    </a:cubicBezTo>
                    <a:cubicBezTo>
                      <a:pt x="34343" y="49433"/>
                      <a:pt x="35384" y="47872"/>
                      <a:pt x="36424" y="47352"/>
                    </a:cubicBezTo>
                    <a:cubicBezTo>
                      <a:pt x="37465" y="46831"/>
                      <a:pt x="40067" y="45791"/>
                      <a:pt x="41628" y="45270"/>
                    </a:cubicBezTo>
                    <a:cubicBezTo>
                      <a:pt x="43189" y="44750"/>
                      <a:pt x="45270" y="45270"/>
                      <a:pt x="46831" y="44230"/>
                    </a:cubicBezTo>
                    <a:cubicBezTo>
                      <a:pt x="48392" y="43189"/>
                      <a:pt x="50474" y="43709"/>
                      <a:pt x="52555" y="43709"/>
                    </a:cubicBezTo>
                    <a:cubicBezTo>
                      <a:pt x="54636" y="43709"/>
                      <a:pt x="55677" y="44750"/>
                      <a:pt x="55677" y="46311"/>
                    </a:cubicBezTo>
                    <a:cubicBezTo>
                      <a:pt x="55677" y="47872"/>
                      <a:pt x="59840" y="48913"/>
                      <a:pt x="62442" y="48392"/>
                    </a:cubicBezTo>
                    <a:cubicBezTo>
                      <a:pt x="65043" y="47872"/>
                      <a:pt x="69206" y="47352"/>
                      <a:pt x="71287" y="47872"/>
                    </a:cubicBezTo>
                    <a:cubicBezTo>
                      <a:pt x="73369" y="47872"/>
                      <a:pt x="79093" y="48913"/>
                      <a:pt x="81694" y="49433"/>
                    </a:cubicBezTo>
                    <a:cubicBezTo>
                      <a:pt x="83776" y="50474"/>
                      <a:pt x="85857" y="51514"/>
                      <a:pt x="87418" y="50994"/>
                    </a:cubicBezTo>
                    <a:cubicBezTo>
                      <a:pt x="88979" y="50474"/>
                      <a:pt x="90020" y="51514"/>
                      <a:pt x="90540" y="52035"/>
                    </a:cubicBezTo>
                    <a:cubicBezTo>
                      <a:pt x="90540" y="52555"/>
                      <a:pt x="91061" y="54116"/>
                      <a:pt x="92622" y="54636"/>
                    </a:cubicBezTo>
                    <a:cubicBezTo>
                      <a:pt x="94183" y="55157"/>
                      <a:pt x="94183" y="56718"/>
                      <a:pt x="94183" y="58279"/>
                    </a:cubicBezTo>
                    <a:cubicBezTo>
                      <a:pt x="94183" y="59840"/>
                      <a:pt x="94703" y="61401"/>
                      <a:pt x="95744" y="61401"/>
                    </a:cubicBezTo>
                    <a:cubicBezTo>
                      <a:pt x="96785" y="61921"/>
                      <a:pt x="97305" y="62962"/>
                      <a:pt x="97825" y="64003"/>
                    </a:cubicBezTo>
                    <a:cubicBezTo>
                      <a:pt x="98346" y="65043"/>
                      <a:pt x="103549" y="66604"/>
                      <a:pt x="104069" y="66604"/>
                    </a:cubicBezTo>
                    <a:cubicBezTo>
                      <a:pt x="104590" y="66604"/>
                      <a:pt x="108232" y="67125"/>
                      <a:pt x="109273" y="67645"/>
                    </a:cubicBezTo>
                    <a:cubicBezTo>
                      <a:pt x="110314" y="68165"/>
                      <a:pt x="113436" y="67645"/>
                      <a:pt x="113956" y="67645"/>
                    </a:cubicBezTo>
                    <a:cubicBezTo>
                      <a:pt x="114476" y="67645"/>
                      <a:pt x="125404" y="64523"/>
                      <a:pt x="126965" y="64003"/>
                    </a:cubicBezTo>
                    <a:cubicBezTo>
                      <a:pt x="128005" y="63482"/>
                      <a:pt x="128005" y="62962"/>
                      <a:pt x="127485" y="61921"/>
                    </a:cubicBezTo>
                    <a:cubicBezTo>
                      <a:pt x="126965" y="60881"/>
                      <a:pt x="128005" y="59840"/>
                      <a:pt x="129046" y="57759"/>
                    </a:cubicBezTo>
                    <a:cubicBezTo>
                      <a:pt x="130087" y="55677"/>
                      <a:pt x="126965" y="54636"/>
                      <a:pt x="126444" y="54116"/>
                    </a:cubicBezTo>
                    <a:cubicBezTo>
                      <a:pt x="125924" y="53596"/>
                      <a:pt x="123322" y="51514"/>
                      <a:pt x="122282" y="51514"/>
                    </a:cubicBezTo>
                    <a:cubicBezTo>
                      <a:pt x="121241" y="51514"/>
                      <a:pt x="120720" y="50474"/>
                      <a:pt x="119680" y="48392"/>
                    </a:cubicBezTo>
                    <a:cubicBezTo>
                      <a:pt x="118639" y="46311"/>
                      <a:pt x="117078" y="47352"/>
                      <a:pt x="116037" y="46831"/>
                    </a:cubicBezTo>
                    <a:cubicBezTo>
                      <a:pt x="114997" y="46831"/>
                      <a:pt x="114476" y="45270"/>
                      <a:pt x="113956" y="44230"/>
                    </a:cubicBezTo>
                    <a:cubicBezTo>
                      <a:pt x="113436" y="43189"/>
                      <a:pt x="112915" y="41628"/>
                      <a:pt x="112395" y="40587"/>
                    </a:cubicBezTo>
                    <a:cubicBezTo>
                      <a:pt x="111875" y="39546"/>
                      <a:pt x="116037" y="36424"/>
                      <a:pt x="117599" y="35384"/>
                    </a:cubicBezTo>
                    <a:cubicBezTo>
                      <a:pt x="119159" y="34343"/>
                      <a:pt x="114997" y="33302"/>
                      <a:pt x="113956" y="33302"/>
                    </a:cubicBezTo>
                    <a:cubicBezTo>
                      <a:pt x="112915" y="33302"/>
                      <a:pt x="110834" y="32782"/>
                      <a:pt x="109793" y="32782"/>
                    </a:cubicBezTo>
                    <a:cubicBezTo>
                      <a:pt x="108753" y="32782"/>
                      <a:pt x="108753" y="31741"/>
                      <a:pt x="110314" y="30700"/>
                    </a:cubicBezTo>
                    <a:cubicBezTo>
                      <a:pt x="111354" y="29660"/>
                      <a:pt x="109273" y="28099"/>
                      <a:pt x="108753" y="28099"/>
                    </a:cubicBezTo>
                    <a:cubicBezTo>
                      <a:pt x="107712" y="28099"/>
                      <a:pt x="106151" y="27058"/>
                      <a:pt x="105110" y="26538"/>
                    </a:cubicBezTo>
                    <a:cubicBezTo>
                      <a:pt x="104069" y="26017"/>
                      <a:pt x="102508" y="24977"/>
                      <a:pt x="100947" y="24456"/>
                    </a:cubicBezTo>
                    <a:cubicBezTo>
                      <a:pt x="99386" y="24456"/>
                      <a:pt x="98346" y="24977"/>
                      <a:pt x="97305" y="24977"/>
                    </a:cubicBezTo>
                    <a:cubicBezTo>
                      <a:pt x="96264" y="24977"/>
                      <a:pt x="95223" y="25497"/>
                      <a:pt x="93142" y="26017"/>
                    </a:cubicBezTo>
                    <a:cubicBezTo>
                      <a:pt x="91061" y="26538"/>
                      <a:pt x="88459" y="24977"/>
                      <a:pt x="86898" y="24456"/>
                    </a:cubicBezTo>
                    <a:cubicBezTo>
                      <a:pt x="85337" y="23936"/>
                      <a:pt x="87939" y="21334"/>
                      <a:pt x="88459" y="19773"/>
                    </a:cubicBezTo>
                    <a:cubicBezTo>
                      <a:pt x="88979" y="18212"/>
                      <a:pt x="88459" y="17692"/>
                      <a:pt x="86378" y="18212"/>
                    </a:cubicBezTo>
                    <a:cubicBezTo>
                      <a:pt x="84296" y="18732"/>
                      <a:pt x="81694" y="15090"/>
                      <a:pt x="77532" y="14049"/>
                    </a:cubicBezTo>
                    <a:cubicBezTo>
                      <a:pt x="73369" y="13009"/>
                      <a:pt x="71287" y="13529"/>
                      <a:pt x="70247" y="14049"/>
                    </a:cubicBezTo>
                    <a:cubicBezTo>
                      <a:pt x="69206" y="14570"/>
                      <a:pt x="66084" y="15090"/>
                      <a:pt x="64523" y="15610"/>
                    </a:cubicBezTo>
                    <a:cubicBezTo>
                      <a:pt x="62962" y="15610"/>
                      <a:pt x="61921" y="14570"/>
                      <a:pt x="62962" y="17692"/>
                    </a:cubicBezTo>
                    <a:cubicBezTo>
                      <a:pt x="63482" y="21334"/>
                      <a:pt x="59320" y="19253"/>
                      <a:pt x="57238" y="18732"/>
                    </a:cubicBezTo>
                    <a:cubicBezTo>
                      <a:pt x="55677" y="18212"/>
                      <a:pt x="56197" y="17171"/>
                      <a:pt x="57238" y="16131"/>
                    </a:cubicBezTo>
                    <a:cubicBezTo>
                      <a:pt x="58279" y="15090"/>
                      <a:pt x="57238" y="13529"/>
                      <a:pt x="56718" y="12488"/>
                    </a:cubicBezTo>
                    <a:cubicBezTo>
                      <a:pt x="55677" y="11448"/>
                      <a:pt x="54636" y="8846"/>
                      <a:pt x="53075" y="7285"/>
                    </a:cubicBezTo>
                    <a:cubicBezTo>
                      <a:pt x="51514" y="5724"/>
                      <a:pt x="47872" y="3642"/>
                      <a:pt x="46831" y="3122"/>
                    </a:cubicBezTo>
                    <a:cubicBezTo>
                      <a:pt x="45790" y="2602"/>
                      <a:pt x="41628" y="2081"/>
                      <a:pt x="39026" y="1041"/>
                    </a:cubicBezTo>
                    <a:cubicBezTo>
                      <a:pt x="36424" y="0"/>
                      <a:pt x="31221" y="0"/>
                      <a:pt x="29660" y="0"/>
                    </a:cubicBezTo>
                    <a:cubicBezTo>
                      <a:pt x="28099" y="520"/>
                      <a:pt x="22895" y="1561"/>
                      <a:pt x="20814" y="1561"/>
                    </a:cubicBezTo>
                    <a:cubicBezTo>
                      <a:pt x="19253" y="1561"/>
                      <a:pt x="15090" y="1561"/>
                      <a:pt x="13009" y="2081"/>
                    </a:cubicBezTo>
                    <a:cubicBezTo>
                      <a:pt x="10927" y="2602"/>
                      <a:pt x="8846" y="2602"/>
                      <a:pt x="6244" y="1561"/>
                    </a:cubicBezTo>
                    <a:cubicBezTo>
                      <a:pt x="3642" y="520"/>
                      <a:pt x="2081" y="1041"/>
                      <a:pt x="3122" y="2602"/>
                    </a:cubicBezTo>
                    <a:cubicBezTo>
                      <a:pt x="4163" y="3642"/>
                      <a:pt x="2081" y="4683"/>
                      <a:pt x="2081" y="4683"/>
                    </a:cubicBezTo>
                    <a:cubicBezTo>
                      <a:pt x="0" y="6244"/>
                      <a:pt x="0" y="9887"/>
                      <a:pt x="0" y="11968"/>
                    </a:cubicBezTo>
                    <a:cubicBezTo>
                      <a:pt x="1561" y="15610"/>
                      <a:pt x="4163" y="16651"/>
                      <a:pt x="5724" y="16131"/>
                    </a:cubicBezTo>
                    <a:close/>
                  </a:path>
                </a:pathLst>
              </a:custGeom>
              <a:grpFill/>
              <a:ln w="5199" cap="flat">
                <a:solidFill>
                  <a:schemeClr val="bg1"/>
                </a:solidFill>
                <a:prstDash val="solid"/>
                <a:miter/>
              </a:ln>
            </p:spPr>
            <p:txBody>
              <a:bodyPr rtlCol="0" anchor="ctr"/>
              <a:lstStyle/>
              <a:p>
                <a:endParaRPr lang="en-GB" noProof="0" dirty="0"/>
              </a:p>
            </p:txBody>
          </p:sp>
          <p:sp>
            <p:nvSpPr>
              <p:cNvPr id="1025" name="Freeform 1024">
                <a:extLst>
                  <a:ext uri="{FF2B5EF4-FFF2-40B4-BE49-F238E27FC236}">
                    <a16:creationId xmlns:a16="http://schemas.microsoft.com/office/drawing/2014/main" id="{4A60A78B-D317-90C4-F946-358BCBCA0828}"/>
                  </a:ext>
                </a:extLst>
              </p:cNvPr>
              <p:cNvSpPr/>
              <p:nvPr/>
            </p:nvSpPr>
            <p:spPr>
              <a:xfrm>
                <a:off x="3895317" y="2572382"/>
                <a:ext cx="30063" cy="8919"/>
              </a:xfrm>
              <a:custGeom>
                <a:avLst/>
                <a:gdLst>
                  <a:gd name="connsiteX0" fmla="*/ 17764 w 30063"/>
                  <a:gd name="connsiteY0" fmla="*/ 390 h 8919"/>
                  <a:gd name="connsiteX1" fmla="*/ 13080 w 30063"/>
                  <a:gd name="connsiteY1" fmla="*/ 390 h 8919"/>
                  <a:gd name="connsiteX2" fmla="*/ 2153 w 30063"/>
                  <a:gd name="connsiteY2" fmla="*/ 2992 h 8919"/>
                  <a:gd name="connsiteX3" fmla="*/ 592 w 30063"/>
                  <a:gd name="connsiteY3" fmla="*/ 5594 h 8919"/>
                  <a:gd name="connsiteX4" fmla="*/ 7357 w 30063"/>
                  <a:gd name="connsiteY4" fmla="*/ 8716 h 8919"/>
                  <a:gd name="connsiteX5" fmla="*/ 17243 w 30063"/>
                  <a:gd name="connsiteY5" fmla="*/ 7675 h 8919"/>
                  <a:gd name="connsiteX6" fmla="*/ 28171 w 30063"/>
                  <a:gd name="connsiteY6" fmla="*/ 6634 h 8919"/>
                  <a:gd name="connsiteX7" fmla="*/ 29211 w 30063"/>
                  <a:gd name="connsiteY7" fmla="*/ 4553 h 8919"/>
                  <a:gd name="connsiteX8" fmla="*/ 17764 w 30063"/>
                  <a:gd name="connsiteY8" fmla="*/ 390 h 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3" h="8919">
                    <a:moveTo>
                      <a:pt x="17764" y="390"/>
                    </a:moveTo>
                    <a:cubicBezTo>
                      <a:pt x="16202" y="-130"/>
                      <a:pt x="14121" y="-130"/>
                      <a:pt x="13080" y="390"/>
                    </a:cubicBezTo>
                    <a:cubicBezTo>
                      <a:pt x="12040" y="390"/>
                      <a:pt x="5795" y="1951"/>
                      <a:pt x="2153" y="2992"/>
                    </a:cubicBezTo>
                    <a:cubicBezTo>
                      <a:pt x="-1489" y="3512"/>
                      <a:pt x="592" y="5594"/>
                      <a:pt x="592" y="5594"/>
                    </a:cubicBezTo>
                    <a:cubicBezTo>
                      <a:pt x="1633" y="6114"/>
                      <a:pt x="4755" y="8716"/>
                      <a:pt x="7357" y="8716"/>
                    </a:cubicBezTo>
                    <a:cubicBezTo>
                      <a:pt x="9438" y="9236"/>
                      <a:pt x="15162" y="8716"/>
                      <a:pt x="17243" y="7675"/>
                    </a:cubicBezTo>
                    <a:cubicBezTo>
                      <a:pt x="19325" y="6634"/>
                      <a:pt x="25569" y="6634"/>
                      <a:pt x="28171" y="6634"/>
                    </a:cubicBezTo>
                    <a:cubicBezTo>
                      <a:pt x="30772" y="6634"/>
                      <a:pt x="30252" y="5594"/>
                      <a:pt x="29211" y="4553"/>
                    </a:cubicBezTo>
                    <a:cubicBezTo>
                      <a:pt x="28691" y="4033"/>
                      <a:pt x="19325" y="911"/>
                      <a:pt x="17764" y="390"/>
                    </a:cubicBezTo>
                    <a:close/>
                  </a:path>
                </a:pathLst>
              </a:custGeom>
              <a:grpFill/>
              <a:ln w="5199" cap="flat">
                <a:solidFill>
                  <a:schemeClr val="bg1"/>
                </a:solidFill>
                <a:prstDash val="solid"/>
                <a:miter/>
              </a:ln>
            </p:spPr>
            <p:txBody>
              <a:bodyPr rtlCol="0" anchor="ctr"/>
              <a:lstStyle/>
              <a:p>
                <a:endParaRPr lang="en-GB" noProof="0" dirty="0"/>
              </a:p>
            </p:txBody>
          </p:sp>
          <p:sp>
            <p:nvSpPr>
              <p:cNvPr id="1026" name="Freeform 1025">
                <a:extLst>
                  <a:ext uri="{FF2B5EF4-FFF2-40B4-BE49-F238E27FC236}">
                    <a16:creationId xmlns:a16="http://schemas.microsoft.com/office/drawing/2014/main" id="{3E65CABB-4792-93E0-6926-B1E0A20B48D7}"/>
                  </a:ext>
                </a:extLst>
              </p:cNvPr>
              <p:cNvSpPr/>
              <p:nvPr/>
            </p:nvSpPr>
            <p:spPr>
              <a:xfrm>
                <a:off x="3975222" y="2534079"/>
                <a:ext cx="68460" cy="42419"/>
              </a:xfrm>
              <a:custGeom>
                <a:avLst/>
                <a:gdLst>
                  <a:gd name="connsiteX0" fmla="*/ 3423 w 68460"/>
                  <a:gd name="connsiteY0" fmla="*/ 16318 h 42419"/>
                  <a:gd name="connsiteX1" fmla="*/ 6545 w 68460"/>
                  <a:gd name="connsiteY1" fmla="*/ 19441 h 42419"/>
                  <a:gd name="connsiteX2" fmla="*/ 8106 w 68460"/>
                  <a:gd name="connsiteY2" fmla="*/ 21522 h 42419"/>
                  <a:gd name="connsiteX3" fmla="*/ 9146 w 68460"/>
                  <a:gd name="connsiteY3" fmla="*/ 23083 h 42419"/>
                  <a:gd name="connsiteX4" fmla="*/ 11748 w 68460"/>
                  <a:gd name="connsiteY4" fmla="*/ 24644 h 42419"/>
                  <a:gd name="connsiteX5" fmla="*/ 18513 w 68460"/>
                  <a:gd name="connsiteY5" fmla="*/ 25164 h 42419"/>
                  <a:gd name="connsiteX6" fmla="*/ 28399 w 68460"/>
                  <a:gd name="connsiteY6" fmla="*/ 27766 h 42419"/>
                  <a:gd name="connsiteX7" fmla="*/ 24757 w 68460"/>
                  <a:gd name="connsiteY7" fmla="*/ 30368 h 42419"/>
                  <a:gd name="connsiteX8" fmla="*/ 14870 w 68460"/>
                  <a:gd name="connsiteY8" fmla="*/ 30888 h 42419"/>
                  <a:gd name="connsiteX9" fmla="*/ 13830 w 68460"/>
                  <a:gd name="connsiteY9" fmla="*/ 32449 h 42419"/>
                  <a:gd name="connsiteX10" fmla="*/ 22676 w 68460"/>
                  <a:gd name="connsiteY10" fmla="*/ 36092 h 42419"/>
                  <a:gd name="connsiteX11" fmla="*/ 25277 w 68460"/>
                  <a:gd name="connsiteY11" fmla="*/ 41295 h 42419"/>
                  <a:gd name="connsiteX12" fmla="*/ 32042 w 68460"/>
                  <a:gd name="connsiteY12" fmla="*/ 42336 h 42419"/>
                  <a:gd name="connsiteX13" fmla="*/ 60141 w 68460"/>
                  <a:gd name="connsiteY13" fmla="*/ 36612 h 42419"/>
                  <a:gd name="connsiteX14" fmla="*/ 66385 w 68460"/>
                  <a:gd name="connsiteY14" fmla="*/ 33490 h 42419"/>
                  <a:gd name="connsiteX15" fmla="*/ 65864 w 68460"/>
                  <a:gd name="connsiteY15" fmla="*/ 28807 h 42419"/>
                  <a:gd name="connsiteX16" fmla="*/ 67425 w 68460"/>
                  <a:gd name="connsiteY16" fmla="*/ 21522 h 42419"/>
                  <a:gd name="connsiteX17" fmla="*/ 66905 w 68460"/>
                  <a:gd name="connsiteY17" fmla="*/ 16839 h 42419"/>
                  <a:gd name="connsiteX18" fmla="*/ 58059 w 68460"/>
                  <a:gd name="connsiteY18" fmla="*/ 13196 h 42419"/>
                  <a:gd name="connsiteX19" fmla="*/ 49213 w 68460"/>
                  <a:gd name="connsiteY19" fmla="*/ 13196 h 42419"/>
                  <a:gd name="connsiteX20" fmla="*/ 44010 w 68460"/>
                  <a:gd name="connsiteY20" fmla="*/ 10074 h 42419"/>
                  <a:gd name="connsiteX21" fmla="*/ 41928 w 68460"/>
                  <a:gd name="connsiteY21" fmla="*/ 7993 h 42419"/>
                  <a:gd name="connsiteX22" fmla="*/ 38806 w 68460"/>
                  <a:gd name="connsiteY22" fmla="*/ 6952 h 42419"/>
                  <a:gd name="connsiteX23" fmla="*/ 33603 w 68460"/>
                  <a:gd name="connsiteY23" fmla="*/ 5391 h 42419"/>
                  <a:gd name="connsiteX24" fmla="*/ 28399 w 68460"/>
                  <a:gd name="connsiteY24" fmla="*/ 3830 h 42419"/>
                  <a:gd name="connsiteX25" fmla="*/ 22155 w 68460"/>
                  <a:gd name="connsiteY25" fmla="*/ 2269 h 42419"/>
                  <a:gd name="connsiteX26" fmla="*/ 13309 w 68460"/>
                  <a:gd name="connsiteY26" fmla="*/ 188 h 42419"/>
                  <a:gd name="connsiteX27" fmla="*/ 2382 w 68460"/>
                  <a:gd name="connsiteY27" fmla="*/ 2269 h 42419"/>
                  <a:gd name="connsiteX28" fmla="*/ 3943 w 68460"/>
                  <a:gd name="connsiteY28" fmla="*/ 7473 h 42419"/>
                  <a:gd name="connsiteX29" fmla="*/ 4984 w 68460"/>
                  <a:gd name="connsiteY29" fmla="*/ 12156 h 42419"/>
                  <a:gd name="connsiteX30" fmla="*/ 3423 w 68460"/>
                  <a:gd name="connsiteY30" fmla="*/ 16318 h 4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460" h="42419">
                    <a:moveTo>
                      <a:pt x="3423" y="16318"/>
                    </a:moveTo>
                    <a:cubicBezTo>
                      <a:pt x="4984" y="16839"/>
                      <a:pt x="6545" y="18400"/>
                      <a:pt x="6545" y="19441"/>
                    </a:cubicBezTo>
                    <a:cubicBezTo>
                      <a:pt x="6545" y="20481"/>
                      <a:pt x="7585" y="21522"/>
                      <a:pt x="8106" y="21522"/>
                    </a:cubicBezTo>
                    <a:cubicBezTo>
                      <a:pt x="9146" y="21522"/>
                      <a:pt x="9146" y="23083"/>
                      <a:pt x="9146" y="23083"/>
                    </a:cubicBezTo>
                    <a:cubicBezTo>
                      <a:pt x="9146" y="23603"/>
                      <a:pt x="10187" y="24644"/>
                      <a:pt x="11748" y="24644"/>
                    </a:cubicBezTo>
                    <a:cubicBezTo>
                      <a:pt x="12789" y="24644"/>
                      <a:pt x="16952" y="25164"/>
                      <a:pt x="18513" y="25164"/>
                    </a:cubicBezTo>
                    <a:cubicBezTo>
                      <a:pt x="20074" y="24644"/>
                      <a:pt x="23716" y="25685"/>
                      <a:pt x="28399" y="27766"/>
                    </a:cubicBezTo>
                    <a:cubicBezTo>
                      <a:pt x="33603" y="29847"/>
                      <a:pt x="26838" y="30368"/>
                      <a:pt x="24757" y="30368"/>
                    </a:cubicBezTo>
                    <a:cubicBezTo>
                      <a:pt x="22676" y="30368"/>
                      <a:pt x="18513" y="29847"/>
                      <a:pt x="14870" y="30888"/>
                    </a:cubicBezTo>
                    <a:cubicBezTo>
                      <a:pt x="11228" y="31409"/>
                      <a:pt x="12789" y="32449"/>
                      <a:pt x="13830" y="32449"/>
                    </a:cubicBezTo>
                    <a:cubicBezTo>
                      <a:pt x="14870" y="32449"/>
                      <a:pt x="20074" y="35051"/>
                      <a:pt x="22676" y="36092"/>
                    </a:cubicBezTo>
                    <a:cubicBezTo>
                      <a:pt x="25277" y="37132"/>
                      <a:pt x="24237" y="39734"/>
                      <a:pt x="25277" y="41295"/>
                    </a:cubicBezTo>
                    <a:cubicBezTo>
                      <a:pt x="26318" y="42856"/>
                      <a:pt x="31001" y="42336"/>
                      <a:pt x="32042" y="42336"/>
                    </a:cubicBezTo>
                    <a:cubicBezTo>
                      <a:pt x="33082" y="41815"/>
                      <a:pt x="57018" y="37132"/>
                      <a:pt x="60141" y="36612"/>
                    </a:cubicBezTo>
                    <a:cubicBezTo>
                      <a:pt x="63263" y="36092"/>
                      <a:pt x="64824" y="34531"/>
                      <a:pt x="66385" y="33490"/>
                    </a:cubicBezTo>
                    <a:cubicBezTo>
                      <a:pt x="67425" y="32449"/>
                      <a:pt x="68466" y="30368"/>
                      <a:pt x="65864" y="28807"/>
                    </a:cubicBezTo>
                    <a:cubicBezTo>
                      <a:pt x="63263" y="27246"/>
                      <a:pt x="64824" y="25164"/>
                      <a:pt x="67425" y="21522"/>
                    </a:cubicBezTo>
                    <a:cubicBezTo>
                      <a:pt x="70027" y="17879"/>
                      <a:pt x="66905" y="16839"/>
                      <a:pt x="66905" y="16839"/>
                    </a:cubicBezTo>
                    <a:cubicBezTo>
                      <a:pt x="66905" y="16839"/>
                      <a:pt x="61702" y="14237"/>
                      <a:pt x="58059" y="13196"/>
                    </a:cubicBezTo>
                    <a:cubicBezTo>
                      <a:pt x="54417" y="12156"/>
                      <a:pt x="52335" y="12156"/>
                      <a:pt x="49213" y="13196"/>
                    </a:cubicBezTo>
                    <a:cubicBezTo>
                      <a:pt x="45571" y="14237"/>
                      <a:pt x="44010" y="12156"/>
                      <a:pt x="44010" y="10074"/>
                    </a:cubicBezTo>
                    <a:cubicBezTo>
                      <a:pt x="43489" y="8513"/>
                      <a:pt x="42969" y="7993"/>
                      <a:pt x="41928" y="7993"/>
                    </a:cubicBezTo>
                    <a:cubicBezTo>
                      <a:pt x="40888" y="7993"/>
                      <a:pt x="39847" y="7473"/>
                      <a:pt x="38806" y="6952"/>
                    </a:cubicBezTo>
                    <a:cubicBezTo>
                      <a:pt x="37766" y="5911"/>
                      <a:pt x="35164" y="5391"/>
                      <a:pt x="33603" y="5391"/>
                    </a:cubicBezTo>
                    <a:cubicBezTo>
                      <a:pt x="32042" y="5391"/>
                      <a:pt x="29960" y="4871"/>
                      <a:pt x="28399" y="3830"/>
                    </a:cubicBezTo>
                    <a:cubicBezTo>
                      <a:pt x="26838" y="2789"/>
                      <a:pt x="23716" y="2269"/>
                      <a:pt x="22155" y="2269"/>
                    </a:cubicBezTo>
                    <a:cubicBezTo>
                      <a:pt x="20594" y="2269"/>
                      <a:pt x="15911" y="1228"/>
                      <a:pt x="13309" y="188"/>
                    </a:cubicBezTo>
                    <a:cubicBezTo>
                      <a:pt x="10708" y="-333"/>
                      <a:pt x="4984" y="188"/>
                      <a:pt x="2382" y="2269"/>
                    </a:cubicBezTo>
                    <a:cubicBezTo>
                      <a:pt x="-220" y="4350"/>
                      <a:pt x="3943" y="7473"/>
                      <a:pt x="3943" y="7473"/>
                    </a:cubicBezTo>
                    <a:cubicBezTo>
                      <a:pt x="3943" y="7473"/>
                      <a:pt x="12789" y="11635"/>
                      <a:pt x="4984" y="12156"/>
                    </a:cubicBezTo>
                    <a:cubicBezTo>
                      <a:pt x="-3862" y="12676"/>
                      <a:pt x="1341" y="15798"/>
                      <a:pt x="3423" y="16318"/>
                    </a:cubicBezTo>
                    <a:close/>
                  </a:path>
                </a:pathLst>
              </a:custGeom>
              <a:grpFill/>
              <a:ln w="5199" cap="flat">
                <a:solidFill>
                  <a:schemeClr val="bg1"/>
                </a:solidFill>
                <a:prstDash val="solid"/>
                <a:miter/>
              </a:ln>
            </p:spPr>
            <p:txBody>
              <a:bodyPr rtlCol="0" anchor="ctr"/>
              <a:lstStyle/>
              <a:p>
                <a:endParaRPr lang="en-GB" noProof="0" dirty="0"/>
              </a:p>
            </p:txBody>
          </p:sp>
          <p:sp>
            <p:nvSpPr>
              <p:cNvPr id="1027" name="Freeform 1026">
                <a:extLst>
                  <a:ext uri="{FF2B5EF4-FFF2-40B4-BE49-F238E27FC236}">
                    <a16:creationId xmlns:a16="http://schemas.microsoft.com/office/drawing/2014/main" id="{8398288C-D73E-A130-C305-B69786A96990}"/>
                  </a:ext>
                </a:extLst>
              </p:cNvPr>
              <p:cNvSpPr/>
              <p:nvPr/>
            </p:nvSpPr>
            <p:spPr>
              <a:xfrm>
                <a:off x="4015181" y="2575259"/>
                <a:ext cx="60660" cy="15748"/>
              </a:xfrm>
              <a:custGeom>
                <a:avLst/>
                <a:gdLst>
                  <a:gd name="connsiteX0" fmla="*/ 30588 w 60660"/>
                  <a:gd name="connsiteY0" fmla="*/ 14165 h 15748"/>
                  <a:gd name="connsiteX1" fmla="*/ 49321 w 60660"/>
                  <a:gd name="connsiteY1" fmla="*/ 15726 h 15748"/>
                  <a:gd name="connsiteX2" fmla="*/ 60248 w 60660"/>
                  <a:gd name="connsiteY2" fmla="*/ 5839 h 15748"/>
                  <a:gd name="connsiteX3" fmla="*/ 55045 w 60660"/>
                  <a:gd name="connsiteY3" fmla="*/ 2197 h 15748"/>
                  <a:gd name="connsiteX4" fmla="*/ 48801 w 60660"/>
                  <a:gd name="connsiteY4" fmla="*/ 2717 h 15748"/>
                  <a:gd name="connsiteX5" fmla="*/ 45158 w 60660"/>
                  <a:gd name="connsiteY5" fmla="*/ 2717 h 15748"/>
                  <a:gd name="connsiteX6" fmla="*/ 42556 w 60660"/>
                  <a:gd name="connsiteY6" fmla="*/ 2197 h 15748"/>
                  <a:gd name="connsiteX7" fmla="*/ 40475 w 60660"/>
                  <a:gd name="connsiteY7" fmla="*/ 2197 h 15748"/>
                  <a:gd name="connsiteX8" fmla="*/ 37873 w 60660"/>
                  <a:gd name="connsiteY8" fmla="*/ 2197 h 15748"/>
                  <a:gd name="connsiteX9" fmla="*/ 33710 w 60660"/>
                  <a:gd name="connsiteY9" fmla="*/ 2197 h 15748"/>
                  <a:gd name="connsiteX10" fmla="*/ 24865 w 60660"/>
                  <a:gd name="connsiteY10" fmla="*/ 2717 h 15748"/>
                  <a:gd name="connsiteX11" fmla="*/ 21222 w 60660"/>
                  <a:gd name="connsiteY11" fmla="*/ 2717 h 15748"/>
                  <a:gd name="connsiteX12" fmla="*/ 18620 w 60660"/>
                  <a:gd name="connsiteY12" fmla="*/ 3238 h 15748"/>
                  <a:gd name="connsiteX13" fmla="*/ 16539 w 60660"/>
                  <a:gd name="connsiteY13" fmla="*/ 1156 h 15748"/>
                  <a:gd name="connsiteX14" fmla="*/ 13417 w 60660"/>
                  <a:gd name="connsiteY14" fmla="*/ 1156 h 15748"/>
                  <a:gd name="connsiteX15" fmla="*/ 11336 w 60660"/>
                  <a:gd name="connsiteY15" fmla="*/ 2197 h 15748"/>
                  <a:gd name="connsiteX16" fmla="*/ 4051 w 60660"/>
                  <a:gd name="connsiteY16" fmla="*/ 3758 h 15748"/>
                  <a:gd name="connsiteX17" fmla="*/ 2490 w 60660"/>
                  <a:gd name="connsiteY17" fmla="*/ 11043 h 15748"/>
                  <a:gd name="connsiteX18" fmla="*/ 30588 w 60660"/>
                  <a:gd name="connsiteY18" fmla="*/ 14165 h 1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60" h="15748">
                    <a:moveTo>
                      <a:pt x="30588" y="14165"/>
                    </a:moveTo>
                    <a:cubicBezTo>
                      <a:pt x="34231" y="13645"/>
                      <a:pt x="44117" y="15726"/>
                      <a:pt x="49321" y="15726"/>
                    </a:cubicBezTo>
                    <a:cubicBezTo>
                      <a:pt x="54524" y="16246"/>
                      <a:pt x="58687" y="7401"/>
                      <a:pt x="60248" y="5839"/>
                    </a:cubicBezTo>
                    <a:cubicBezTo>
                      <a:pt x="61809" y="3758"/>
                      <a:pt x="58687" y="2717"/>
                      <a:pt x="55045" y="2197"/>
                    </a:cubicBezTo>
                    <a:cubicBezTo>
                      <a:pt x="51402" y="1677"/>
                      <a:pt x="50362" y="2197"/>
                      <a:pt x="48801" y="2717"/>
                    </a:cubicBezTo>
                    <a:cubicBezTo>
                      <a:pt x="47240" y="3758"/>
                      <a:pt x="46199" y="3238"/>
                      <a:pt x="45158" y="2717"/>
                    </a:cubicBezTo>
                    <a:cubicBezTo>
                      <a:pt x="44117" y="2197"/>
                      <a:pt x="43077" y="2197"/>
                      <a:pt x="42556" y="2197"/>
                    </a:cubicBezTo>
                    <a:cubicBezTo>
                      <a:pt x="42036" y="2197"/>
                      <a:pt x="40995" y="2717"/>
                      <a:pt x="40475" y="2197"/>
                    </a:cubicBezTo>
                    <a:cubicBezTo>
                      <a:pt x="39955" y="1677"/>
                      <a:pt x="38394" y="2197"/>
                      <a:pt x="37873" y="2197"/>
                    </a:cubicBezTo>
                    <a:cubicBezTo>
                      <a:pt x="36833" y="2197"/>
                      <a:pt x="36312" y="2717"/>
                      <a:pt x="33710" y="2197"/>
                    </a:cubicBezTo>
                    <a:cubicBezTo>
                      <a:pt x="31109" y="1156"/>
                      <a:pt x="25905" y="2197"/>
                      <a:pt x="24865" y="2717"/>
                    </a:cubicBezTo>
                    <a:cubicBezTo>
                      <a:pt x="23824" y="3238"/>
                      <a:pt x="22263" y="3238"/>
                      <a:pt x="21222" y="2717"/>
                    </a:cubicBezTo>
                    <a:cubicBezTo>
                      <a:pt x="20182" y="2197"/>
                      <a:pt x="19661" y="2717"/>
                      <a:pt x="18620" y="3238"/>
                    </a:cubicBezTo>
                    <a:cubicBezTo>
                      <a:pt x="17580" y="3758"/>
                      <a:pt x="17059" y="3758"/>
                      <a:pt x="16539" y="1156"/>
                    </a:cubicBezTo>
                    <a:cubicBezTo>
                      <a:pt x="16019" y="-1445"/>
                      <a:pt x="13417" y="1156"/>
                      <a:pt x="13417" y="1156"/>
                    </a:cubicBezTo>
                    <a:cubicBezTo>
                      <a:pt x="12897" y="1677"/>
                      <a:pt x="12897" y="2197"/>
                      <a:pt x="11336" y="2197"/>
                    </a:cubicBezTo>
                    <a:cubicBezTo>
                      <a:pt x="9254" y="2197"/>
                      <a:pt x="6132" y="3238"/>
                      <a:pt x="4051" y="3758"/>
                    </a:cubicBezTo>
                    <a:cubicBezTo>
                      <a:pt x="2490" y="4799"/>
                      <a:pt x="-3234" y="6360"/>
                      <a:pt x="2490" y="11043"/>
                    </a:cubicBezTo>
                    <a:cubicBezTo>
                      <a:pt x="9254" y="16246"/>
                      <a:pt x="27466" y="14685"/>
                      <a:pt x="30588" y="14165"/>
                    </a:cubicBezTo>
                    <a:close/>
                  </a:path>
                </a:pathLst>
              </a:custGeom>
              <a:grpFill/>
              <a:ln w="5199" cap="flat">
                <a:solidFill>
                  <a:schemeClr val="bg1"/>
                </a:solidFill>
                <a:prstDash val="solid"/>
                <a:miter/>
              </a:ln>
            </p:spPr>
            <p:txBody>
              <a:bodyPr rtlCol="0" anchor="ctr"/>
              <a:lstStyle/>
              <a:p>
                <a:endParaRPr lang="en-GB" noProof="0" dirty="0"/>
              </a:p>
            </p:txBody>
          </p:sp>
          <p:sp>
            <p:nvSpPr>
              <p:cNvPr id="1028" name="Freeform 1027">
                <a:extLst>
                  <a:ext uri="{FF2B5EF4-FFF2-40B4-BE49-F238E27FC236}">
                    <a16:creationId xmlns:a16="http://schemas.microsoft.com/office/drawing/2014/main" id="{10D05B5D-3EC3-E2B5-741F-546723D3F638}"/>
                  </a:ext>
                </a:extLst>
              </p:cNvPr>
              <p:cNvSpPr/>
              <p:nvPr/>
            </p:nvSpPr>
            <p:spPr>
              <a:xfrm>
                <a:off x="4003636" y="2421766"/>
                <a:ext cx="229143" cy="140741"/>
              </a:xfrm>
              <a:custGeom>
                <a:avLst/>
                <a:gdLst>
                  <a:gd name="connsiteX0" fmla="*/ 6229 w 229143"/>
                  <a:gd name="connsiteY0" fmla="*/ 64629 h 140741"/>
                  <a:gd name="connsiteX1" fmla="*/ 9872 w 229143"/>
                  <a:gd name="connsiteY1" fmla="*/ 68272 h 140741"/>
                  <a:gd name="connsiteX2" fmla="*/ 12474 w 229143"/>
                  <a:gd name="connsiteY2" fmla="*/ 70873 h 140741"/>
                  <a:gd name="connsiteX3" fmla="*/ 15075 w 229143"/>
                  <a:gd name="connsiteY3" fmla="*/ 72955 h 140741"/>
                  <a:gd name="connsiteX4" fmla="*/ 21320 w 229143"/>
                  <a:gd name="connsiteY4" fmla="*/ 76077 h 140741"/>
                  <a:gd name="connsiteX5" fmla="*/ 35369 w 229143"/>
                  <a:gd name="connsiteY5" fmla="*/ 75557 h 140741"/>
                  <a:gd name="connsiteX6" fmla="*/ 45255 w 229143"/>
                  <a:gd name="connsiteY6" fmla="*/ 72434 h 140741"/>
                  <a:gd name="connsiteX7" fmla="*/ 40572 w 229143"/>
                  <a:gd name="connsiteY7" fmla="*/ 77118 h 140741"/>
                  <a:gd name="connsiteX8" fmla="*/ 27564 w 229143"/>
                  <a:gd name="connsiteY8" fmla="*/ 79199 h 140741"/>
                  <a:gd name="connsiteX9" fmla="*/ 21840 w 229143"/>
                  <a:gd name="connsiteY9" fmla="*/ 83362 h 140741"/>
                  <a:gd name="connsiteX10" fmla="*/ 23921 w 229143"/>
                  <a:gd name="connsiteY10" fmla="*/ 87004 h 140741"/>
                  <a:gd name="connsiteX11" fmla="*/ 29645 w 229143"/>
                  <a:gd name="connsiteY11" fmla="*/ 87525 h 140741"/>
                  <a:gd name="connsiteX12" fmla="*/ 31727 w 229143"/>
                  <a:gd name="connsiteY12" fmla="*/ 90647 h 140741"/>
                  <a:gd name="connsiteX13" fmla="*/ 35889 w 229143"/>
                  <a:gd name="connsiteY13" fmla="*/ 92728 h 140741"/>
                  <a:gd name="connsiteX14" fmla="*/ 45255 w 229143"/>
                  <a:gd name="connsiteY14" fmla="*/ 88045 h 140741"/>
                  <a:gd name="connsiteX15" fmla="*/ 51500 w 229143"/>
                  <a:gd name="connsiteY15" fmla="*/ 87004 h 140741"/>
                  <a:gd name="connsiteX16" fmla="*/ 53061 w 229143"/>
                  <a:gd name="connsiteY16" fmla="*/ 91687 h 140741"/>
                  <a:gd name="connsiteX17" fmla="*/ 58784 w 229143"/>
                  <a:gd name="connsiteY17" fmla="*/ 93248 h 140741"/>
                  <a:gd name="connsiteX18" fmla="*/ 62947 w 229143"/>
                  <a:gd name="connsiteY18" fmla="*/ 90126 h 140741"/>
                  <a:gd name="connsiteX19" fmla="*/ 65029 w 229143"/>
                  <a:gd name="connsiteY19" fmla="*/ 89606 h 140741"/>
                  <a:gd name="connsiteX20" fmla="*/ 67630 w 229143"/>
                  <a:gd name="connsiteY20" fmla="*/ 88045 h 140741"/>
                  <a:gd name="connsiteX21" fmla="*/ 69191 w 229143"/>
                  <a:gd name="connsiteY21" fmla="*/ 88565 h 140741"/>
                  <a:gd name="connsiteX22" fmla="*/ 73875 w 229143"/>
                  <a:gd name="connsiteY22" fmla="*/ 88565 h 140741"/>
                  <a:gd name="connsiteX23" fmla="*/ 74395 w 229143"/>
                  <a:gd name="connsiteY23" fmla="*/ 85443 h 140741"/>
                  <a:gd name="connsiteX24" fmla="*/ 76997 w 229143"/>
                  <a:gd name="connsiteY24" fmla="*/ 86484 h 140741"/>
                  <a:gd name="connsiteX25" fmla="*/ 81680 w 229143"/>
                  <a:gd name="connsiteY25" fmla="*/ 86484 h 140741"/>
                  <a:gd name="connsiteX26" fmla="*/ 84281 w 229143"/>
                  <a:gd name="connsiteY26" fmla="*/ 87525 h 140741"/>
                  <a:gd name="connsiteX27" fmla="*/ 91566 w 229143"/>
                  <a:gd name="connsiteY27" fmla="*/ 90647 h 140741"/>
                  <a:gd name="connsiteX28" fmla="*/ 107177 w 229143"/>
                  <a:gd name="connsiteY28" fmla="*/ 89086 h 140741"/>
                  <a:gd name="connsiteX29" fmla="*/ 105616 w 229143"/>
                  <a:gd name="connsiteY29" fmla="*/ 91167 h 140741"/>
                  <a:gd name="connsiteX30" fmla="*/ 98331 w 229143"/>
                  <a:gd name="connsiteY30" fmla="*/ 92208 h 140741"/>
                  <a:gd name="connsiteX31" fmla="*/ 91566 w 229143"/>
                  <a:gd name="connsiteY31" fmla="*/ 92208 h 140741"/>
                  <a:gd name="connsiteX32" fmla="*/ 83241 w 229143"/>
                  <a:gd name="connsiteY32" fmla="*/ 93248 h 140741"/>
                  <a:gd name="connsiteX33" fmla="*/ 83761 w 229143"/>
                  <a:gd name="connsiteY33" fmla="*/ 95330 h 140741"/>
                  <a:gd name="connsiteX34" fmla="*/ 96770 w 229143"/>
                  <a:gd name="connsiteY34" fmla="*/ 95850 h 140741"/>
                  <a:gd name="connsiteX35" fmla="*/ 121226 w 229143"/>
                  <a:gd name="connsiteY35" fmla="*/ 94809 h 140741"/>
                  <a:gd name="connsiteX36" fmla="*/ 120186 w 229143"/>
                  <a:gd name="connsiteY36" fmla="*/ 96370 h 140741"/>
                  <a:gd name="connsiteX37" fmla="*/ 99372 w 229143"/>
                  <a:gd name="connsiteY37" fmla="*/ 97931 h 140741"/>
                  <a:gd name="connsiteX38" fmla="*/ 85843 w 229143"/>
                  <a:gd name="connsiteY38" fmla="*/ 98452 h 140741"/>
                  <a:gd name="connsiteX39" fmla="*/ 77517 w 229143"/>
                  <a:gd name="connsiteY39" fmla="*/ 98972 h 140741"/>
                  <a:gd name="connsiteX40" fmla="*/ 72834 w 229143"/>
                  <a:gd name="connsiteY40" fmla="*/ 98452 h 140741"/>
                  <a:gd name="connsiteX41" fmla="*/ 67110 w 229143"/>
                  <a:gd name="connsiteY41" fmla="*/ 100013 h 140741"/>
                  <a:gd name="connsiteX42" fmla="*/ 52540 w 229143"/>
                  <a:gd name="connsiteY42" fmla="*/ 105216 h 140741"/>
                  <a:gd name="connsiteX43" fmla="*/ 51500 w 229143"/>
                  <a:gd name="connsiteY43" fmla="*/ 107298 h 140741"/>
                  <a:gd name="connsiteX44" fmla="*/ 54622 w 229143"/>
                  <a:gd name="connsiteY44" fmla="*/ 109899 h 140741"/>
                  <a:gd name="connsiteX45" fmla="*/ 61907 w 229143"/>
                  <a:gd name="connsiteY45" fmla="*/ 111981 h 140741"/>
                  <a:gd name="connsiteX46" fmla="*/ 72314 w 229143"/>
                  <a:gd name="connsiteY46" fmla="*/ 114583 h 140741"/>
                  <a:gd name="connsiteX47" fmla="*/ 70753 w 229143"/>
                  <a:gd name="connsiteY47" fmla="*/ 116144 h 140741"/>
                  <a:gd name="connsiteX48" fmla="*/ 61386 w 229143"/>
                  <a:gd name="connsiteY48" fmla="*/ 115103 h 140741"/>
                  <a:gd name="connsiteX49" fmla="*/ 67110 w 229143"/>
                  <a:gd name="connsiteY49" fmla="*/ 120306 h 140741"/>
                  <a:gd name="connsiteX50" fmla="*/ 75956 w 229143"/>
                  <a:gd name="connsiteY50" fmla="*/ 121347 h 140741"/>
                  <a:gd name="connsiteX51" fmla="*/ 81680 w 229143"/>
                  <a:gd name="connsiteY51" fmla="*/ 121867 h 140741"/>
                  <a:gd name="connsiteX52" fmla="*/ 97811 w 229143"/>
                  <a:gd name="connsiteY52" fmla="*/ 123428 h 140741"/>
                  <a:gd name="connsiteX53" fmla="*/ 96770 w 229143"/>
                  <a:gd name="connsiteY53" fmla="*/ 124469 h 140741"/>
                  <a:gd name="connsiteX54" fmla="*/ 91566 w 229143"/>
                  <a:gd name="connsiteY54" fmla="*/ 124990 h 140741"/>
                  <a:gd name="connsiteX55" fmla="*/ 85322 w 229143"/>
                  <a:gd name="connsiteY55" fmla="*/ 125510 h 140741"/>
                  <a:gd name="connsiteX56" fmla="*/ 80119 w 229143"/>
                  <a:gd name="connsiteY56" fmla="*/ 126030 h 140741"/>
                  <a:gd name="connsiteX57" fmla="*/ 75436 w 229143"/>
                  <a:gd name="connsiteY57" fmla="*/ 127591 h 140741"/>
                  <a:gd name="connsiteX58" fmla="*/ 80639 w 229143"/>
                  <a:gd name="connsiteY58" fmla="*/ 131234 h 140741"/>
                  <a:gd name="connsiteX59" fmla="*/ 88965 w 229143"/>
                  <a:gd name="connsiteY59" fmla="*/ 134876 h 140741"/>
                  <a:gd name="connsiteX60" fmla="*/ 92087 w 229143"/>
                  <a:gd name="connsiteY60" fmla="*/ 136958 h 140741"/>
                  <a:gd name="connsiteX61" fmla="*/ 95729 w 229143"/>
                  <a:gd name="connsiteY61" fmla="*/ 136958 h 140741"/>
                  <a:gd name="connsiteX62" fmla="*/ 99892 w 229143"/>
                  <a:gd name="connsiteY62" fmla="*/ 137478 h 140741"/>
                  <a:gd name="connsiteX63" fmla="*/ 111340 w 229143"/>
                  <a:gd name="connsiteY63" fmla="*/ 139559 h 140741"/>
                  <a:gd name="connsiteX64" fmla="*/ 124869 w 229143"/>
                  <a:gd name="connsiteY64" fmla="*/ 140600 h 140741"/>
                  <a:gd name="connsiteX65" fmla="*/ 127470 w 229143"/>
                  <a:gd name="connsiteY65" fmla="*/ 138519 h 140741"/>
                  <a:gd name="connsiteX66" fmla="*/ 126430 w 229143"/>
                  <a:gd name="connsiteY66" fmla="*/ 135917 h 140741"/>
                  <a:gd name="connsiteX67" fmla="*/ 120706 w 229143"/>
                  <a:gd name="connsiteY67" fmla="*/ 133835 h 140741"/>
                  <a:gd name="connsiteX68" fmla="*/ 128511 w 229143"/>
                  <a:gd name="connsiteY68" fmla="*/ 132795 h 140741"/>
                  <a:gd name="connsiteX69" fmla="*/ 133194 w 229143"/>
                  <a:gd name="connsiteY69" fmla="*/ 135396 h 140741"/>
                  <a:gd name="connsiteX70" fmla="*/ 137357 w 229143"/>
                  <a:gd name="connsiteY70" fmla="*/ 137998 h 140741"/>
                  <a:gd name="connsiteX71" fmla="*/ 142040 w 229143"/>
                  <a:gd name="connsiteY71" fmla="*/ 140080 h 140741"/>
                  <a:gd name="connsiteX72" fmla="*/ 142560 w 229143"/>
                  <a:gd name="connsiteY72" fmla="*/ 138519 h 140741"/>
                  <a:gd name="connsiteX73" fmla="*/ 140479 w 229143"/>
                  <a:gd name="connsiteY73" fmla="*/ 135396 h 140741"/>
                  <a:gd name="connsiteX74" fmla="*/ 136837 w 229143"/>
                  <a:gd name="connsiteY74" fmla="*/ 131234 h 140741"/>
                  <a:gd name="connsiteX75" fmla="*/ 131633 w 229143"/>
                  <a:gd name="connsiteY75" fmla="*/ 125510 h 140741"/>
                  <a:gd name="connsiteX76" fmla="*/ 131633 w 229143"/>
                  <a:gd name="connsiteY76" fmla="*/ 121347 h 140741"/>
                  <a:gd name="connsiteX77" fmla="*/ 136316 w 229143"/>
                  <a:gd name="connsiteY77" fmla="*/ 124990 h 140741"/>
                  <a:gd name="connsiteX78" fmla="*/ 143081 w 229143"/>
                  <a:gd name="connsiteY78" fmla="*/ 131234 h 140741"/>
                  <a:gd name="connsiteX79" fmla="*/ 146723 w 229143"/>
                  <a:gd name="connsiteY79" fmla="*/ 134876 h 140741"/>
                  <a:gd name="connsiteX80" fmla="*/ 152967 w 229143"/>
                  <a:gd name="connsiteY80" fmla="*/ 139559 h 140741"/>
                  <a:gd name="connsiteX81" fmla="*/ 156610 w 229143"/>
                  <a:gd name="connsiteY81" fmla="*/ 137998 h 140741"/>
                  <a:gd name="connsiteX82" fmla="*/ 159732 w 229143"/>
                  <a:gd name="connsiteY82" fmla="*/ 132274 h 140741"/>
                  <a:gd name="connsiteX83" fmla="*/ 159212 w 229143"/>
                  <a:gd name="connsiteY83" fmla="*/ 127071 h 140741"/>
                  <a:gd name="connsiteX84" fmla="*/ 157130 w 229143"/>
                  <a:gd name="connsiteY84" fmla="*/ 121347 h 140741"/>
                  <a:gd name="connsiteX85" fmla="*/ 166496 w 229143"/>
                  <a:gd name="connsiteY85" fmla="*/ 127071 h 140741"/>
                  <a:gd name="connsiteX86" fmla="*/ 172740 w 229143"/>
                  <a:gd name="connsiteY86" fmla="*/ 122388 h 140741"/>
                  <a:gd name="connsiteX87" fmla="*/ 166496 w 229143"/>
                  <a:gd name="connsiteY87" fmla="*/ 119266 h 140741"/>
                  <a:gd name="connsiteX88" fmla="*/ 166496 w 229143"/>
                  <a:gd name="connsiteY88" fmla="*/ 118225 h 140741"/>
                  <a:gd name="connsiteX89" fmla="*/ 167537 w 229143"/>
                  <a:gd name="connsiteY89" fmla="*/ 116144 h 140741"/>
                  <a:gd name="connsiteX90" fmla="*/ 167017 w 229143"/>
                  <a:gd name="connsiteY90" fmla="*/ 112501 h 140741"/>
                  <a:gd name="connsiteX91" fmla="*/ 167017 w 229143"/>
                  <a:gd name="connsiteY91" fmla="*/ 106777 h 140741"/>
                  <a:gd name="connsiteX92" fmla="*/ 170659 w 229143"/>
                  <a:gd name="connsiteY92" fmla="*/ 104176 h 140741"/>
                  <a:gd name="connsiteX93" fmla="*/ 174302 w 229143"/>
                  <a:gd name="connsiteY93" fmla="*/ 102615 h 140741"/>
                  <a:gd name="connsiteX94" fmla="*/ 174822 w 229143"/>
                  <a:gd name="connsiteY94" fmla="*/ 104176 h 140741"/>
                  <a:gd name="connsiteX95" fmla="*/ 176383 w 229143"/>
                  <a:gd name="connsiteY95" fmla="*/ 115623 h 140741"/>
                  <a:gd name="connsiteX96" fmla="*/ 181586 w 229143"/>
                  <a:gd name="connsiteY96" fmla="*/ 116144 h 140741"/>
                  <a:gd name="connsiteX97" fmla="*/ 189392 w 229143"/>
                  <a:gd name="connsiteY97" fmla="*/ 109899 h 140741"/>
                  <a:gd name="connsiteX98" fmla="*/ 190432 w 229143"/>
                  <a:gd name="connsiteY98" fmla="*/ 105737 h 140741"/>
                  <a:gd name="connsiteX99" fmla="*/ 195116 w 229143"/>
                  <a:gd name="connsiteY99" fmla="*/ 106257 h 140741"/>
                  <a:gd name="connsiteX100" fmla="*/ 199278 w 229143"/>
                  <a:gd name="connsiteY100" fmla="*/ 102615 h 140741"/>
                  <a:gd name="connsiteX101" fmla="*/ 202921 w 229143"/>
                  <a:gd name="connsiteY101" fmla="*/ 100533 h 140741"/>
                  <a:gd name="connsiteX102" fmla="*/ 215409 w 229143"/>
                  <a:gd name="connsiteY102" fmla="*/ 97931 h 140741"/>
                  <a:gd name="connsiteX103" fmla="*/ 222173 w 229143"/>
                  <a:gd name="connsiteY103" fmla="*/ 96891 h 140741"/>
                  <a:gd name="connsiteX104" fmla="*/ 227377 w 229143"/>
                  <a:gd name="connsiteY104" fmla="*/ 94289 h 140741"/>
                  <a:gd name="connsiteX105" fmla="*/ 228938 w 229143"/>
                  <a:gd name="connsiteY105" fmla="*/ 90647 h 140741"/>
                  <a:gd name="connsiteX106" fmla="*/ 224255 w 229143"/>
                  <a:gd name="connsiteY106" fmla="*/ 87004 h 140741"/>
                  <a:gd name="connsiteX107" fmla="*/ 218531 w 229143"/>
                  <a:gd name="connsiteY107" fmla="*/ 81280 h 140741"/>
                  <a:gd name="connsiteX108" fmla="*/ 214368 w 229143"/>
                  <a:gd name="connsiteY108" fmla="*/ 78158 h 140741"/>
                  <a:gd name="connsiteX109" fmla="*/ 212287 w 229143"/>
                  <a:gd name="connsiteY109" fmla="*/ 81801 h 140741"/>
                  <a:gd name="connsiteX110" fmla="*/ 209685 w 229143"/>
                  <a:gd name="connsiteY110" fmla="*/ 86484 h 140741"/>
                  <a:gd name="connsiteX111" fmla="*/ 208124 w 229143"/>
                  <a:gd name="connsiteY111" fmla="*/ 80760 h 140741"/>
                  <a:gd name="connsiteX112" fmla="*/ 200839 w 229143"/>
                  <a:gd name="connsiteY112" fmla="*/ 77118 h 140741"/>
                  <a:gd name="connsiteX113" fmla="*/ 195636 w 229143"/>
                  <a:gd name="connsiteY113" fmla="*/ 80240 h 140741"/>
                  <a:gd name="connsiteX114" fmla="*/ 193554 w 229143"/>
                  <a:gd name="connsiteY114" fmla="*/ 80240 h 140741"/>
                  <a:gd name="connsiteX115" fmla="*/ 186790 w 229143"/>
                  <a:gd name="connsiteY115" fmla="*/ 81280 h 140741"/>
                  <a:gd name="connsiteX116" fmla="*/ 182627 w 229143"/>
                  <a:gd name="connsiteY116" fmla="*/ 82321 h 140741"/>
                  <a:gd name="connsiteX117" fmla="*/ 186790 w 229143"/>
                  <a:gd name="connsiteY117" fmla="*/ 77638 h 140741"/>
                  <a:gd name="connsiteX118" fmla="*/ 188871 w 229143"/>
                  <a:gd name="connsiteY118" fmla="*/ 71394 h 140741"/>
                  <a:gd name="connsiteX119" fmla="*/ 190953 w 229143"/>
                  <a:gd name="connsiteY119" fmla="*/ 66190 h 140741"/>
                  <a:gd name="connsiteX120" fmla="*/ 188871 w 229143"/>
                  <a:gd name="connsiteY120" fmla="*/ 66190 h 140741"/>
                  <a:gd name="connsiteX121" fmla="*/ 183147 w 229143"/>
                  <a:gd name="connsiteY121" fmla="*/ 68272 h 140741"/>
                  <a:gd name="connsiteX122" fmla="*/ 182627 w 229143"/>
                  <a:gd name="connsiteY122" fmla="*/ 67231 h 140741"/>
                  <a:gd name="connsiteX123" fmla="*/ 188351 w 229143"/>
                  <a:gd name="connsiteY123" fmla="*/ 64629 h 140741"/>
                  <a:gd name="connsiteX124" fmla="*/ 188351 w 229143"/>
                  <a:gd name="connsiteY124" fmla="*/ 62548 h 140741"/>
                  <a:gd name="connsiteX125" fmla="*/ 186270 w 229143"/>
                  <a:gd name="connsiteY125" fmla="*/ 60987 h 140741"/>
                  <a:gd name="connsiteX126" fmla="*/ 177944 w 229143"/>
                  <a:gd name="connsiteY126" fmla="*/ 58905 h 140741"/>
                  <a:gd name="connsiteX127" fmla="*/ 170659 w 229143"/>
                  <a:gd name="connsiteY127" fmla="*/ 57344 h 140741"/>
                  <a:gd name="connsiteX128" fmla="*/ 177424 w 229143"/>
                  <a:gd name="connsiteY128" fmla="*/ 53702 h 140741"/>
                  <a:gd name="connsiteX129" fmla="*/ 177944 w 229143"/>
                  <a:gd name="connsiteY129" fmla="*/ 45376 h 140741"/>
                  <a:gd name="connsiteX130" fmla="*/ 172220 w 229143"/>
                  <a:gd name="connsiteY130" fmla="*/ 42254 h 140741"/>
                  <a:gd name="connsiteX131" fmla="*/ 158171 w 229143"/>
                  <a:gd name="connsiteY131" fmla="*/ 43295 h 140741"/>
                  <a:gd name="connsiteX132" fmla="*/ 163895 w 229143"/>
                  <a:gd name="connsiteY132" fmla="*/ 54222 h 140741"/>
                  <a:gd name="connsiteX133" fmla="*/ 165976 w 229143"/>
                  <a:gd name="connsiteY133" fmla="*/ 56824 h 140741"/>
                  <a:gd name="connsiteX134" fmla="*/ 160773 w 229143"/>
                  <a:gd name="connsiteY134" fmla="*/ 56824 h 140741"/>
                  <a:gd name="connsiteX135" fmla="*/ 146723 w 229143"/>
                  <a:gd name="connsiteY135" fmla="*/ 50060 h 140741"/>
                  <a:gd name="connsiteX136" fmla="*/ 147764 w 229143"/>
                  <a:gd name="connsiteY136" fmla="*/ 46937 h 140741"/>
                  <a:gd name="connsiteX137" fmla="*/ 148805 w 229143"/>
                  <a:gd name="connsiteY137" fmla="*/ 41734 h 140741"/>
                  <a:gd name="connsiteX138" fmla="*/ 143601 w 229143"/>
                  <a:gd name="connsiteY138" fmla="*/ 37571 h 140741"/>
                  <a:gd name="connsiteX139" fmla="*/ 136316 w 229143"/>
                  <a:gd name="connsiteY139" fmla="*/ 39132 h 140741"/>
                  <a:gd name="connsiteX140" fmla="*/ 132674 w 229143"/>
                  <a:gd name="connsiteY140" fmla="*/ 38092 h 140741"/>
                  <a:gd name="connsiteX141" fmla="*/ 126430 w 229143"/>
                  <a:gd name="connsiteY141" fmla="*/ 36531 h 140741"/>
                  <a:gd name="connsiteX142" fmla="*/ 117584 w 229143"/>
                  <a:gd name="connsiteY142" fmla="*/ 36010 h 140741"/>
                  <a:gd name="connsiteX143" fmla="*/ 116543 w 229143"/>
                  <a:gd name="connsiteY143" fmla="*/ 34969 h 140741"/>
                  <a:gd name="connsiteX144" fmla="*/ 112901 w 229143"/>
                  <a:gd name="connsiteY144" fmla="*/ 30807 h 140741"/>
                  <a:gd name="connsiteX145" fmla="*/ 108217 w 229143"/>
                  <a:gd name="connsiteY145" fmla="*/ 26644 h 140741"/>
                  <a:gd name="connsiteX146" fmla="*/ 103534 w 229143"/>
                  <a:gd name="connsiteY146" fmla="*/ 20920 h 140741"/>
                  <a:gd name="connsiteX147" fmla="*/ 95729 w 229143"/>
                  <a:gd name="connsiteY147" fmla="*/ 12074 h 140741"/>
                  <a:gd name="connsiteX148" fmla="*/ 88444 w 229143"/>
                  <a:gd name="connsiteY148" fmla="*/ 5830 h 140741"/>
                  <a:gd name="connsiteX149" fmla="*/ 76476 w 229143"/>
                  <a:gd name="connsiteY149" fmla="*/ 2708 h 140741"/>
                  <a:gd name="connsiteX150" fmla="*/ 64508 w 229143"/>
                  <a:gd name="connsiteY150" fmla="*/ 106 h 140741"/>
                  <a:gd name="connsiteX151" fmla="*/ 63468 w 229143"/>
                  <a:gd name="connsiteY151" fmla="*/ 1147 h 140741"/>
                  <a:gd name="connsiteX152" fmla="*/ 61907 w 229143"/>
                  <a:gd name="connsiteY152" fmla="*/ 1667 h 140741"/>
                  <a:gd name="connsiteX153" fmla="*/ 52540 w 229143"/>
                  <a:gd name="connsiteY153" fmla="*/ 627 h 140741"/>
                  <a:gd name="connsiteX154" fmla="*/ 49418 w 229143"/>
                  <a:gd name="connsiteY154" fmla="*/ 1667 h 140741"/>
                  <a:gd name="connsiteX155" fmla="*/ 47857 w 229143"/>
                  <a:gd name="connsiteY155" fmla="*/ 3749 h 140741"/>
                  <a:gd name="connsiteX156" fmla="*/ 47857 w 229143"/>
                  <a:gd name="connsiteY156" fmla="*/ 5830 h 140741"/>
                  <a:gd name="connsiteX157" fmla="*/ 62947 w 229143"/>
                  <a:gd name="connsiteY157" fmla="*/ 6871 h 140741"/>
                  <a:gd name="connsiteX158" fmla="*/ 70232 w 229143"/>
                  <a:gd name="connsiteY158" fmla="*/ 8952 h 140741"/>
                  <a:gd name="connsiteX159" fmla="*/ 70753 w 229143"/>
                  <a:gd name="connsiteY159" fmla="*/ 11033 h 140741"/>
                  <a:gd name="connsiteX160" fmla="*/ 70753 w 229143"/>
                  <a:gd name="connsiteY160" fmla="*/ 12595 h 140741"/>
                  <a:gd name="connsiteX161" fmla="*/ 65549 w 229143"/>
                  <a:gd name="connsiteY161" fmla="*/ 13635 h 140741"/>
                  <a:gd name="connsiteX162" fmla="*/ 52020 w 229143"/>
                  <a:gd name="connsiteY162" fmla="*/ 12074 h 140741"/>
                  <a:gd name="connsiteX163" fmla="*/ 35369 w 229143"/>
                  <a:gd name="connsiteY163" fmla="*/ 15196 h 140741"/>
                  <a:gd name="connsiteX164" fmla="*/ 30165 w 229143"/>
                  <a:gd name="connsiteY164" fmla="*/ 17798 h 140741"/>
                  <a:gd name="connsiteX165" fmla="*/ 26523 w 229143"/>
                  <a:gd name="connsiteY165" fmla="*/ 20400 h 140741"/>
                  <a:gd name="connsiteX166" fmla="*/ 29125 w 229143"/>
                  <a:gd name="connsiteY166" fmla="*/ 22481 h 140741"/>
                  <a:gd name="connsiteX167" fmla="*/ 28084 w 229143"/>
                  <a:gd name="connsiteY167" fmla="*/ 23522 h 140741"/>
                  <a:gd name="connsiteX168" fmla="*/ 25482 w 229143"/>
                  <a:gd name="connsiteY168" fmla="*/ 25603 h 140741"/>
                  <a:gd name="connsiteX169" fmla="*/ 34328 w 229143"/>
                  <a:gd name="connsiteY169" fmla="*/ 26124 h 140741"/>
                  <a:gd name="connsiteX170" fmla="*/ 36410 w 229143"/>
                  <a:gd name="connsiteY170" fmla="*/ 26124 h 140741"/>
                  <a:gd name="connsiteX171" fmla="*/ 35369 w 229143"/>
                  <a:gd name="connsiteY171" fmla="*/ 27164 h 140741"/>
                  <a:gd name="connsiteX172" fmla="*/ 39011 w 229143"/>
                  <a:gd name="connsiteY172" fmla="*/ 28725 h 140741"/>
                  <a:gd name="connsiteX173" fmla="*/ 46296 w 229143"/>
                  <a:gd name="connsiteY173" fmla="*/ 28205 h 140741"/>
                  <a:gd name="connsiteX174" fmla="*/ 47337 w 229143"/>
                  <a:gd name="connsiteY174" fmla="*/ 30286 h 140741"/>
                  <a:gd name="connsiteX175" fmla="*/ 17677 w 229143"/>
                  <a:gd name="connsiteY175" fmla="*/ 35490 h 140741"/>
                  <a:gd name="connsiteX176" fmla="*/ 16636 w 229143"/>
                  <a:gd name="connsiteY176" fmla="*/ 37051 h 140741"/>
                  <a:gd name="connsiteX177" fmla="*/ 15596 w 229143"/>
                  <a:gd name="connsiteY177" fmla="*/ 39132 h 140741"/>
                  <a:gd name="connsiteX178" fmla="*/ 17677 w 229143"/>
                  <a:gd name="connsiteY178" fmla="*/ 40693 h 140741"/>
                  <a:gd name="connsiteX179" fmla="*/ 18718 w 229143"/>
                  <a:gd name="connsiteY179" fmla="*/ 42254 h 140741"/>
                  <a:gd name="connsiteX180" fmla="*/ 4668 w 229143"/>
                  <a:gd name="connsiteY180" fmla="*/ 45897 h 140741"/>
                  <a:gd name="connsiteX181" fmla="*/ 5189 w 229143"/>
                  <a:gd name="connsiteY181" fmla="*/ 46937 h 140741"/>
                  <a:gd name="connsiteX182" fmla="*/ 5709 w 229143"/>
                  <a:gd name="connsiteY182" fmla="*/ 48498 h 140741"/>
                  <a:gd name="connsiteX183" fmla="*/ 7791 w 229143"/>
                  <a:gd name="connsiteY183" fmla="*/ 49539 h 140741"/>
                  <a:gd name="connsiteX184" fmla="*/ 15075 w 229143"/>
                  <a:gd name="connsiteY184" fmla="*/ 51621 h 140741"/>
                  <a:gd name="connsiteX185" fmla="*/ 21320 w 229143"/>
                  <a:gd name="connsiteY185" fmla="*/ 50580 h 140741"/>
                  <a:gd name="connsiteX186" fmla="*/ 24442 w 229143"/>
                  <a:gd name="connsiteY186" fmla="*/ 51100 h 140741"/>
                  <a:gd name="connsiteX187" fmla="*/ 24442 w 229143"/>
                  <a:gd name="connsiteY187" fmla="*/ 51621 h 140741"/>
                  <a:gd name="connsiteX188" fmla="*/ 23401 w 229143"/>
                  <a:gd name="connsiteY188" fmla="*/ 53702 h 140741"/>
                  <a:gd name="connsiteX189" fmla="*/ 27564 w 229143"/>
                  <a:gd name="connsiteY189" fmla="*/ 54743 h 140741"/>
                  <a:gd name="connsiteX190" fmla="*/ 39011 w 229143"/>
                  <a:gd name="connsiteY190" fmla="*/ 52141 h 140741"/>
                  <a:gd name="connsiteX191" fmla="*/ 45255 w 229143"/>
                  <a:gd name="connsiteY191" fmla="*/ 52141 h 140741"/>
                  <a:gd name="connsiteX192" fmla="*/ 40572 w 229143"/>
                  <a:gd name="connsiteY192" fmla="*/ 55783 h 140741"/>
                  <a:gd name="connsiteX193" fmla="*/ 41613 w 229143"/>
                  <a:gd name="connsiteY193" fmla="*/ 58905 h 140741"/>
                  <a:gd name="connsiteX194" fmla="*/ 41093 w 229143"/>
                  <a:gd name="connsiteY194" fmla="*/ 59946 h 140741"/>
                  <a:gd name="connsiteX195" fmla="*/ 33808 w 229143"/>
                  <a:gd name="connsiteY195" fmla="*/ 59426 h 140741"/>
                  <a:gd name="connsiteX196" fmla="*/ 19238 w 229143"/>
                  <a:gd name="connsiteY196" fmla="*/ 58385 h 140741"/>
                  <a:gd name="connsiteX197" fmla="*/ 1026 w 229143"/>
                  <a:gd name="connsiteY197" fmla="*/ 56824 h 140741"/>
                  <a:gd name="connsiteX198" fmla="*/ 1546 w 229143"/>
                  <a:gd name="connsiteY198" fmla="*/ 58905 h 140741"/>
                  <a:gd name="connsiteX199" fmla="*/ 6229 w 229143"/>
                  <a:gd name="connsiteY199" fmla="*/ 64629 h 14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29143" h="140741">
                    <a:moveTo>
                      <a:pt x="6229" y="64629"/>
                    </a:moveTo>
                    <a:cubicBezTo>
                      <a:pt x="6750" y="66190"/>
                      <a:pt x="7791" y="67751"/>
                      <a:pt x="9872" y="68272"/>
                    </a:cubicBezTo>
                    <a:cubicBezTo>
                      <a:pt x="11953" y="68792"/>
                      <a:pt x="11953" y="69833"/>
                      <a:pt x="12474" y="70873"/>
                    </a:cubicBezTo>
                    <a:cubicBezTo>
                      <a:pt x="13514" y="71914"/>
                      <a:pt x="13514" y="72434"/>
                      <a:pt x="15075" y="72955"/>
                    </a:cubicBezTo>
                    <a:cubicBezTo>
                      <a:pt x="16636" y="73475"/>
                      <a:pt x="18197" y="75557"/>
                      <a:pt x="21320" y="76077"/>
                    </a:cubicBezTo>
                    <a:cubicBezTo>
                      <a:pt x="24442" y="77118"/>
                      <a:pt x="31727" y="76597"/>
                      <a:pt x="35369" y="75557"/>
                    </a:cubicBezTo>
                    <a:cubicBezTo>
                      <a:pt x="39011" y="74516"/>
                      <a:pt x="41613" y="72955"/>
                      <a:pt x="45255" y="72434"/>
                    </a:cubicBezTo>
                    <a:cubicBezTo>
                      <a:pt x="49418" y="71914"/>
                      <a:pt x="42654" y="76077"/>
                      <a:pt x="40572" y="77118"/>
                    </a:cubicBezTo>
                    <a:cubicBezTo>
                      <a:pt x="38491" y="78158"/>
                      <a:pt x="31727" y="78679"/>
                      <a:pt x="27564" y="79199"/>
                    </a:cubicBezTo>
                    <a:cubicBezTo>
                      <a:pt x="23401" y="79719"/>
                      <a:pt x="22360" y="81280"/>
                      <a:pt x="21840" y="83362"/>
                    </a:cubicBezTo>
                    <a:cubicBezTo>
                      <a:pt x="21320" y="85443"/>
                      <a:pt x="22360" y="86484"/>
                      <a:pt x="23921" y="87004"/>
                    </a:cubicBezTo>
                    <a:cubicBezTo>
                      <a:pt x="25482" y="87525"/>
                      <a:pt x="28084" y="87525"/>
                      <a:pt x="29645" y="87525"/>
                    </a:cubicBezTo>
                    <a:cubicBezTo>
                      <a:pt x="31206" y="87525"/>
                      <a:pt x="30686" y="89086"/>
                      <a:pt x="31727" y="90647"/>
                    </a:cubicBezTo>
                    <a:cubicBezTo>
                      <a:pt x="32767" y="92208"/>
                      <a:pt x="32767" y="92728"/>
                      <a:pt x="35889" y="92728"/>
                    </a:cubicBezTo>
                    <a:cubicBezTo>
                      <a:pt x="39011" y="92728"/>
                      <a:pt x="43174" y="89086"/>
                      <a:pt x="45255" y="88045"/>
                    </a:cubicBezTo>
                    <a:cubicBezTo>
                      <a:pt x="46817" y="87004"/>
                      <a:pt x="48378" y="86484"/>
                      <a:pt x="51500" y="87004"/>
                    </a:cubicBezTo>
                    <a:cubicBezTo>
                      <a:pt x="54622" y="87525"/>
                      <a:pt x="54101" y="90126"/>
                      <a:pt x="53061" y="91687"/>
                    </a:cubicBezTo>
                    <a:cubicBezTo>
                      <a:pt x="52020" y="93248"/>
                      <a:pt x="55662" y="93248"/>
                      <a:pt x="58784" y="93248"/>
                    </a:cubicBezTo>
                    <a:cubicBezTo>
                      <a:pt x="61907" y="93248"/>
                      <a:pt x="62427" y="91167"/>
                      <a:pt x="62947" y="90126"/>
                    </a:cubicBezTo>
                    <a:cubicBezTo>
                      <a:pt x="63988" y="89086"/>
                      <a:pt x="63988" y="89606"/>
                      <a:pt x="65029" y="89606"/>
                    </a:cubicBezTo>
                    <a:cubicBezTo>
                      <a:pt x="66069" y="89606"/>
                      <a:pt x="66069" y="89086"/>
                      <a:pt x="67630" y="88045"/>
                    </a:cubicBezTo>
                    <a:cubicBezTo>
                      <a:pt x="68671" y="87004"/>
                      <a:pt x="69191" y="87525"/>
                      <a:pt x="69191" y="88565"/>
                    </a:cubicBezTo>
                    <a:cubicBezTo>
                      <a:pt x="69191" y="89606"/>
                      <a:pt x="72834" y="88565"/>
                      <a:pt x="73875" y="88565"/>
                    </a:cubicBezTo>
                    <a:cubicBezTo>
                      <a:pt x="74915" y="88565"/>
                      <a:pt x="75436" y="88045"/>
                      <a:pt x="74395" y="85443"/>
                    </a:cubicBezTo>
                    <a:cubicBezTo>
                      <a:pt x="73354" y="82841"/>
                      <a:pt x="75436" y="84402"/>
                      <a:pt x="76997" y="86484"/>
                    </a:cubicBezTo>
                    <a:cubicBezTo>
                      <a:pt x="78037" y="88045"/>
                      <a:pt x="79598" y="87004"/>
                      <a:pt x="81680" y="86484"/>
                    </a:cubicBezTo>
                    <a:cubicBezTo>
                      <a:pt x="84281" y="85443"/>
                      <a:pt x="84281" y="85963"/>
                      <a:pt x="84281" y="87525"/>
                    </a:cubicBezTo>
                    <a:cubicBezTo>
                      <a:pt x="84281" y="89086"/>
                      <a:pt x="83241" y="89086"/>
                      <a:pt x="91566" y="90647"/>
                    </a:cubicBezTo>
                    <a:cubicBezTo>
                      <a:pt x="99892" y="91687"/>
                      <a:pt x="100412" y="88045"/>
                      <a:pt x="107177" y="89086"/>
                    </a:cubicBezTo>
                    <a:cubicBezTo>
                      <a:pt x="113941" y="89606"/>
                      <a:pt x="106656" y="91167"/>
                      <a:pt x="105616" y="91167"/>
                    </a:cubicBezTo>
                    <a:cubicBezTo>
                      <a:pt x="104575" y="91167"/>
                      <a:pt x="99372" y="92208"/>
                      <a:pt x="98331" y="92208"/>
                    </a:cubicBezTo>
                    <a:cubicBezTo>
                      <a:pt x="97290" y="92208"/>
                      <a:pt x="93648" y="92728"/>
                      <a:pt x="91566" y="92208"/>
                    </a:cubicBezTo>
                    <a:cubicBezTo>
                      <a:pt x="89485" y="92208"/>
                      <a:pt x="84802" y="93248"/>
                      <a:pt x="83241" y="93248"/>
                    </a:cubicBezTo>
                    <a:cubicBezTo>
                      <a:pt x="81680" y="93769"/>
                      <a:pt x="82720" y="94809"/>
                      <a:pt x="83761" y="95330"/>
                    </a:cubicBezTo>
                    <a:cubicBezTo>
                      <a:pt x="84802" y="95850"/>
                      <a:pt x="93127" y="96370"/>
                      <a:pt x="96770" y="95850"/>
                    </a:cubicBezTo>
                    <a:cubicBezTo>
                      <a:pt x="100412" y="95850"/>
                      <a:pt x="110819" y="95330"/>
                      <a:pt x="121226" y="94809"/>
                    </a:cubicBezTo>
                    <a:cubicBezTo>
                      <a:pt x="131633" y="94289"/>
                      <a:pt x="121226" y="96370"/>
                      <a:pt x="120186" y="96370"/>
                    </a:cubicBezTo>
                    <a:cubicBezTo>
                      <a:pt x="119145" y="96370"/>
                      <a:pt x="101453" y="97411"/>
                      <a:pt x="99372" y="97931"/>
                    </a:cubicBezTo>
                    <a:cubicBezTo>
                      <a:pt x="97290" y="98452"/>
                      <a:pt x="90005" y="98972"/>
                      <a:pt x="85843" y="98452"/>
                    </a:cubicBezTo>
                    <a:cubicBezTo>
                      <a:pt x="81680" y="97411"/>
                      <a:pt x="79598" y="99493"/>
                      <a:pt x="77517" y="98972"/>
                    </a:cubicBezTo>
                    <a:cubicBezTo>
                      <a:pt x="75956" y="97931"/>
                      <a:pt x="74395" y="98972"/>
                      <a:pt x="72834" y="98452"/>
                    </a:cubicBezTo>
                    <a:cubicBezTo>
                      <a:pt x="71273" y="97931"/>
                      <a:pt x="68671" y="98452"/>
                      <a:pt x="67110" y="100013"/>
                    </a:cubicBezTo>
                    <a:cubicBezTo>
                      <a:pt x="65549" y="101574"/>
                      <a:pt x="55662" y="104696"/>
                      <a:pt x="52540" y="105216"/>
                    </a:cubicBezTo>
                    <a:cubicBezTo>
                      <a:pt x="49939" y="105737"/>
                      <a:pt x="50979" y="106777"/>
                      <a:pt x="51500" y="107298"/>
                    </a:cubicBezTo>
                    <a:cubicBezTo>
                      <a:pt x="52540" y="107818"/>
                      <a:pt x="53061" y="108338"/>
                      <a:pt x="54622" y="109899"/>
                    </a:cubicBezTo>
                    <a:cubicBezTo>
                      <a:pt x="56183" y="110940"/>
                      <a:pt x="59825" y="111461"/>
                      <a:pt x="61907" y="111981"/>
                    </a:cubicBezTo>
                    <a:cubicBezTo>
                      <a:pt x="63988" y="112501"/>
                      <a:pt x="68151" y="113022"/>
                      <a:pt x="72314" y="114583"/>
                    </a:cubicBezTo>
                    <a:cubicBezTo>
                      <a:pt x="76476" y="116144"/>
                      <a:pt x="73354" y="116664"/>
                      <a:pt x="70753" y="116144"/>
                    </a:cubicBezTo>
                    <a:cubicBezTo>
                      <a:pt x="68151" y="115623"/>
                      <a:pt x="63988" y="114583"/>
                      <a:pt x="61386" y="115103"/>
                    </a:cubicBezTo>
                    <a:cubicBezTo>
                      <a:pt x="59305" y="115623"/>
                      <a:pt x="62947" y="117184"/>
                      <a:pt x="67110" y="120306"/>
                    </a:cubicBezTo>
                    <a:cubicBezTo>
                      <a:pt x="71273" y="123428"/>
                      <a:pt x="74395" y="121867"/>
                      <a:pt x="75956" y="121347"/>
                    </a:cubicBezTo>
                    <a:cubicBezTo>
                      <a:pt x="77517" y="120306"/>
                      <a:pt x="79078" y="120306"/>
                      <a:pt x="81680" y="121867"/>
                    </a:cubicBezTo>
                    <a:cubicBezTo>
                      <a:pt x="84281" y="122908"/>
                      <a:pt x="91046" y="122908"/>
                      <a:pt x="97811" y="123428"/>
                    </a:cubicBezTo>
                    <a:cubicBezTo>
                      <a:pt x="104575" y="123949"/>
                      <a:pt x="97290" y="124990"/>
                      <a:pt x="96770" y="124469"/>
                    </a:cubicBezTo>
                    <a:cubicBezTo>
                      <a:pt x="96250" y="124469"/>
                      <a:pt x="93127" y="124990"/>
                      <a:pt x="91566" y="124990"/>
                    </a:cubicBezTo>
                    <a:cubicBezTo>
                      <a:pt x="90005" y="124469"/>
                      <a:pt x="86363" y="124990"/>
                      <a:pt x="85322" y="125510"/>
                    </a:cubicBezTo>
                    <a:cubicBezTo>
                      <a:pt x="83761" y="126030"/>
                      <a:pt x="82720" y="126551"/>
                      <a:pt x="80119" y="126030"/>
                    </a:cubicBezTo>
                    <a:cubicBezTo>
                      <a:pt x="77517" y="126030"/>
                      <a:pt x="75956" y="126551"/>
                      <a:pt x="75436" y="127591"/>
                    </a:cubicBezTo>
                    <a:cubicBezTo>
                      <a:pt x="74915" y="128632"/>
                      <a:pt x="79598" y="130713"/>
                      <a:pt x="80639" y="131234"/>
                    </a:cubicBezTo>
                    <a:cubicBezTo>
                      <a:pt x="81680" y="131754"/>
                      <a:pt x="87924" y="134356"/>
                      <a:pt x="88965" y="134876"/>
                    </a:cubicBezTo>
                    <a:cubicBezTo>
                      <a:pt x="90005" y="135396"/>
                      <a:pt x="91046" y="135917"/>
                      <a:pt x="92087" y="136958"/>
                    </a:cubicBezTo>
                    <a:cubicBezTo>
                      <a:pt x="93127" y="137998"/>
                      <a:pt x="94688" y="137478"/>
                      <a:pt x="95729" y="136958"/>
                    </a:cubicBezTo>
                    <a:cubicBezTo>
                      <a:pt x="96770" y="136437"/>
                      <a:pt x="96250" y="136437"/>
                      <a:pt x="99892" y="137478"/>
                    </a:cubicBezTo>
                    <a:cubicBezTo>
                      <a:pt x="103534" y="138519"/>
                      <a:pt x="108217" y="139039"/>
                      <a:pt x="111340" y="139559"/>
                    </a:cubicBezTo>
                    <a:cubicBezTo>
                      <a:pt x="114982" y="140080"/>
                      <a:pt x="120706" y="141120"/>
                      <a:pt x="124869" y="140600"/>
                    </a:cubicBezTo>
                    <a:cubicBezTo>
                      <a:pt x="129031" y="139559"/>
                      <a:pt x="127991" y="139039"/>
                      <a:pt x="127470" y="138519"/>
                    </a:cubicBezTo>
                    <a:cubicBezTo>
                      <a:pt x="126950" y="137998"/>
                      <a:pt x="126430" y="136958"/>
                      <a:pt x="126430" y="135917"/>
                    </a:cubicBezTo>
                    <a:cubicBezTo>
                      <a:pt x="125909" y="134876"/>
                      <a:pt x="124348" y="134876"/>
                      <a:pt x="120706" y="133835"/>
                    </a:cubicBezTo>
                    <a:cubicBezTo>
                      <a:pt x="117063" y="132795"/>
                      <a:pt x="126950" y="132795"/>
                      <a:pt x="128511" y="132795"/>
                    </a:cubicBezTo>
                    <a:cubicBezTo>
                      <a:pt x="130072" y="132795"/>
                      <a:pt x="132674" y="133835"/>
                      <a:pt x="133194" y="135396"/>
                    </a:cubicBezTo>
                    <a:cubicBezTo>
                      <a:pt x="133714" y="136958"/>
                      <a:pt x="136316" y="137478"/>
                      <a:pt x="137357" y="137998"/>
                    </a:cubicBezTo>
                    <a:cubicBezTo>
                      <a:pt x="138918" y="138519"/>
                      <a:pt x="139959" y="139559"/>
                      <a:pt x="142040" y="140080"/>
                    </a:cubicBezTo>
                    <a:cubicBezTo>
                      <a:pt x="144642" y="140600"/>
                      <a:pt x="143081" y="139039"/>
                      <a:pt x="142560" y="138519"/>
                    </a:cubicBezTo>
                    <a:cubicBezTo>
                      <a:pt x="142040" y="137998"/>
                      <a:pt x="141520" y="136958"/>
                      <a:pt x="140479" y="135396"/>
                    </a:cubicBezTo>
                    <a:cubicBezTo>
                      <a:pt x="139438" y="134356"/>
                      <a:pt x="138398" y="131754"/>
                      <a:pt x="136837" y="131234"/>
                    </a:cubicBezTo>
                    <a:cubicBezTo>
                      <a:pt x="135276" y="130193"/>
                      <a:pt x="133714" y="128632"/>
                      <a:pt x="131633" y="125510"/>
                    </a:cubicBezTo>
                    <a:cubicBezTo>
                      <a:pt x="129552" y="122388"/>
                      <a:pt x="130592" y="121867"/>
                      <a:pt x="131633" y="121347"/>
                    </a:cubicBezTo>
                    <a:cubicBezTo>
                      <a:pt x="132674" y="120827"/>
                      <a:pt x="135796" y="123949"/>
                      <a:pt x="136316" y="124990"/>
                    </a:cubicBezTo>
                    <a:cubicBezTo>
                      <a:pt x="136837" y="126030"/>
                      <a:pt x="142560" y="130713"/>
                      <a:pt x="143081" y="131234"/>
                    </a:cubicBezTo>
                    <a:cubicBezTo>
                      <a:pt x="143601" y="131754"/>
                      <a:pt x="145683" y="132274"/>
                      <a:pt x="146723" y="134876"/>
                    </a:cubicBezTo>
                    <a:cubicBezTo>
                      <a:pt x="147764" y="137478"/>
                      <a:pt x="150886" y="138519"/>
                      <a:pt x="152967" y="139559"/>
                    </a:cubicBezTo>
                    <a:cubicBezTo>
                      <a:pt x="155569" y="140600"/>
                      <a:pt x="156089" y="139559"/>
                      <a:pt x="156610" y="137998"/>
                    </a:cubicBezTo>
                    <a:cubicBezTo>
                      <a:pt x="157130" y="135917"/>
                      <a:pt x="158171" y="133315"/>
                      <a:pt x="159732" y="132274"/>
                    </a:cubicBezTo>
                    <a:cubicBezTo>
                      <a:pt x="161293" y="131234"/>
                      <a:pt x="160773" y="130193"/>
                      <a:pt x="159212" y="127071"/>
                    </a:cubicBezTo>
                    <a:cubicBezTo>
                      <a:pt x="157130" y="123949"/>
                      <a:pt x="155569" y="123428"/>
                      <a:pt x="157130" y="121347"/>
                    </a:cubicBezTo>
                    <a:cubicBezTo>
                      <a:pt x="158691" y="119266"/>
                      <a:pt x="162854" y="124469"/>
                      <a:pt x="166496" y="127071"/>
                    </a:cubicBezTo>
                    <a:cubicBezTo>
                      <a:pt x="170659" y="129673"/>
                      <a:pt x="172740" y="124469"/>
                      <a:pt x="172740" y="122388"/>
                    </a:cubicBezTo>
                    <a:cubicBezTo>
                      <a:pt x="173261" y="120306"/>
                      <a:pt x="169619" y="119266"/>
                      <a:pt x="166496" y="119266"/>
                    </a:cubicBezTo>
                    <a:cubicBezTo>
                      <a:pt x="163374" y="118745"/>
                      <a:pt x="164415" y="118745"/>
                      <a:pt x="166496" y="118225"/>
                    </a:cubicBezTo>
                    <a:cubicBezTo>
                      <a:pt x="168578" y="117705"/>
                      <a:pt x="168057" y="117184"/>
                      <a:pt x="167537" y="116144"/>
                    </a:cubicBezTo>
                    <a:cubicBezTo>
                      <a:pt x="167017" y="115103"/>
                      <a:pt x="166496" y="114062"/>
                      <a:pt x="167017" y="112501"/>
                    </a:cubicBezTo>
                    <a:cubicBezTo>
                      <a:pt x="167537" y="110940"/>
                      <a:pt x="166496" y="110420"/>
                      <a:pt x="167017" y="106777"/>
                    </a:cubicBezTo>
                    <a:cubicBezTo>
                      <a:pt x="167537" y="103135"/>
                      <a:pt x="170139" y="104176"/>
                      <a:pt x="170659" y="104176"/>
                    </a:cubicBezTo>
                    <a:cubicBezTo>
                      <a:pt x="171180" y="104176"/>
                      <a:pt x="172740" y="104176"/>
                      <a:pt x="174302" y="102615"/>
                    </a:cubicBezTo>
                    <a:cubicBezTo>
                      <a:pt x="175863" y="101054"/>
                      <a:pt x="175863" y="101574"/>
                      <a:pt x="174822" y="104176"/>
                    </a:cubicBezTo>
                    <a:cubicBezTo>
                      <a:pt x="173781" y="106777"/>
                      <a:pt x="174822" y="110420"/>
                      <a:pt x="176383" y="115623"/>
                    </a:cubicBezTo>
                    <a:cubicBezTo>
                      <a:pt x="177944" y="120827"/>
                      <a:pt x="180546" y="118745"/>
                      <a:pt x="181586" y="116144"/>
                    </a:cubicBezTo>
                    <a:cubicBezTo>
                      <a:pt x="183147" y="113542"/>
                      <a:pt x="187831" y="110940"/>
                      <a:pt x="189392" y="109899"/>
                    </a:cubicBezTo>
                    <a:cubicBezTo>
                      <a:pt x="190953" y="108859"/>
                      <a:pt x="190953" y="107298"/>
                      <a:pt x="190432" y="105737"/>
                    </a:cubicBezTo>
                    <a:cubicBezTo>
                      <a:pt x="189912" y="104176"/>
                      <a:pt x="192514" y="105737"/>
                      <a:pt x="195116" y="106257"/>
                    </a:cubicBezTo>
                    <a:cubicBezTo>
                      <a:pt x="197717" y="106777"/>
                      <a:pt x="198238" y="104176"/>
                      <a:pt x="199278" y="102615"/>
                    </a:cubicBezTo>
                    <a:cubicBezTo>
                      <a:pt x="200319" y="101574"/>
                      <a:pt x="201360" y="100533"/>
                      <a:pt x="202921" y="100533"/>
                    </a:cubicBezTo>
                    <a:cubicBezTo>
                      <a:pt x="204482" y="100533"/>
                      <a:pt x="213848" y="98452"/>
                      <a:pt x="215409" y="97931"/>
                    </a:cubicBezTo>
                    <a:cubicBezTo>
                      <a:pt x="216450" y="97411"/>
                      <a:pt x="220092" y="96891"/>
                      <a:pt x="222173" y="96891"/>
                    </a:cubicBezTo>
                    <a:cubicBezTo>
                      <a:pt x="223735" y="96891"/>
                      <a:pt x="224775" y="95330"/>
                      <a:pt x="227377" y="94289"/>
                    </a:cubicBezTo>
                    <a:cubicBezTo>
                      <a:pt x="229979" y="93769"/>
                      <a:pt x="228938" y="92208"/>
                      <a:pt x="228938" y="90647"/>
                    </a:cubicBezTo>
                    <a:cubicBezTo>
                      <a:pt x="228938" y="89086"/>
                      <a:pt x="225816" y="88045"/>
                      <a:pt x="224255" y="87004"/>
                    </a:cubicBezTo>
                    <a:cubicBezTo>
                      <a:pt x="222694" y="85963"/>
                      <a:pt x="220092" y="82841"/>
                      <a:pt x="218531" y="81280"/>
                    </a:cubicBezTo>
                    <a:cubicBezTo>
                      <a:pt x="217490" y="79719"/>
                      <a:pt x="215929" y="78679"/>
                      <a:pt x="214368" y="78158"/>
                    </a:cubicBezTo>
                    <a:cubicBezTo>
                      <a:pt x="213328" y="77638"/>
                      <a:pt x="212807" y="79719"/>
                      <a:pt x="212287" y="81801"/>
                    </a:cubicBezTo>
                    <a:cubicBezTo>
                      <a:pt x="211767" y="83362"/>
                      <a:pt x="211246" y="85443"/>
                      <a:pt x="209685" y="86484"/>
                    </a:cubicBezTo>
                    <a:cubicBezTo>
                      <a:pt x="208124" y="87525"/>
                      <a:pt x="208645" y="82841"/>
                      <a:pt x="208124" y="80760"/>
                    </a:cubicBezTo>
                    <a:cubicBezTo>
                      <a:pt x="207604" y="78679"/>
                      <a:pt x="202400" y="78158"/>
                      <a:pt x="200839" y="77118"/>
                    </a:cubicBezTo>
                    <a:cubicBezTo>
                      <a:pt x="199278" y="76077"/>
                      <a:pt x="196676" y="79199"/>
                      <a:pt x="195636" y="80240"/>
                    </a:cubicBezTo>
                    <a:cubicBezTo>
                      <a:pt x="194595" y="81280"/>
                      <a:pt x="194595" y="81280"/>
                      <a:pt x="193554" y="80240"/>
                    </a:cubicBezTo>
                    <a:cubicBezTo>
                      <a:pt x="192514" y="78679"/>
                      <a:pt x="189392" y="79719"/>
                      <a:pt x="186790" y="81280"/>
                    </a:cubicBezTo>
                    <a:cubicBezTo>
                      <a:pt x="184188" y="82841"/>
                      <a:pt x="184709" y="83882"/>
                      <a:pt x="182627" y="82321"/>
                    </a:cubicBezTo>
                    <a:cubicBezTo>
                      <a:pt x="180546" y="81280"/>
                      <a:pt x="184188" y="79199"/>
                      <a:pt x="186790" y="77638"/>
                    </a:cubicBezTo>
                    <a:cubicBezTo>
                      <a:pt x="189392" y="76077"/>
                      <a:pt x="188871" y="72955"/>
                      <a:pt x="188871" y="71394"/>
                    </a:cubicBezTo>
                    <a:cubicBezTo>
                      <a:pt x="188871" y="69833"/>
                      <a:pt x="189912" y="68272"/>
                      <a:pt x="190953" y="66190"/>
                    </a:cubicBezTo>
                    <a:cubicBezTo>
                      <a:pt x="191993" y="64629"/>
                      <a:pt x="189912" y="65150"/>
                      <a:pt x="188871" y="66190"/>
                    </a:cubicBezTo>
                    <a:cubicBezTo>
                      <a:pt x="187831" y="67231"/>
                      <a:pt x="186270" y="67751"/>
                      <a:pt x="183147" y="68272"/>
                    </a:cubicBezTo>
                    <a:cubicBezTo>
                      <a:pt x="180025" y="68792"/>
                      <a:pt x="182107" y="67231"/>
                      <a:pt x="182627" y="67231"/>
                    </a:cubicBezTo>
                    <a:cubicBezTo>
                      <a:pt x="183668" y="67231"/>
                      <a:pt x="186790" y="65670"/>
                      <a:pt x="188351" y="64629"/>
                    </a:cubicBezTo>
                    <a:cubicBezTo>
                      <a:pt x="189912" y="63589"/>
                      <a:pt x="188871" y="63068"/>
                      <a:pt x="188351" y="62548"/>
                    </a:cubicBezTo>
                    <a:cubicBezTo>
                      <a:pt x="187831" y="62028"/>
                      <a:pt x="187831" y="63068"/>
                      <a:pt x="186270" y="60987"/>
                    </a:cubicBezTo>
                    <a:cubicBezTo>
                      <a:pt x="184709" y="58905"/>
                      <a:pt x="181586" y="58905"/>
                      <a:pt x="177944" y="58905"/>
                    </a:cubicBezTo>
                    <a:cubicBezTo>
                      <a:pt x="174302" y="58905"/>
                      <a:pt x="173261" y="58905"/>
                      <a:pt x="170659" y="57344"/>
                    </a:cubicBezTo>
                    <a:cubicBezTo>
                      <a:pt x="168057" y="55783"/>
                      <a:pt x="174822" y="54743"/>
                      <a:pt x="177424" y="53702"/>
                    </a:cubicBezTo>
                    <a:cubicBezTo>
                      <a:pt x="180025" y="52661"/>
                      <a:pt x="178464" y="47458"/>
                      <a:pt x="177944" y="45376"/>
                    </a:cubicBezTo>
                    <a:cubicBezTo>
                      <a:pt x="177424" y="43815"/>
                      <a:pt x="174822" y="42775"/>
                      <a:pt x="172220" y="42254"/>
                    </a:cubicBezTo>
                    <a:cubicBezTo>
                      <a:pt x="169619" y="41734"/>
                      <a:pt x="162334" y="41214"/>
                      <a:pt x="158171" y="43295"/>
                    </a:cubicBezTo>
                    <a:cubicBezTo>
                      <a:pt x="154008" y="45376"/>
                      <a:pt x="163374" y="53702"/>
                      <a:pt x="163895" y="54222"/>
                    </a:cubicBezTo>
                    <a:cubicBezTo>
                      <a:pt x="164415" y="54743"/>
                      <a:pt x="168578" y="57865"/>
                      <a:pt x="165976" y="56824"/>
                    </a:cubicBezTo>
                    <a:cubicBezTo>
                      <a:pt x="162854" y="55783"/>
                      <a:pt x="164935" y="56304"/>
                      <a:pt x="160773" y="56824"/>
                    </a:cubicBezTo>
                    <a:cubicBezTo>
                      <a:pt x="156610" y="57344"/>
                      <a:pt x="147764" y="51621"/>
                      <a:pt x="146723" y="50060"/>
                    </a:cubicBezTo>
                    <a:cubicBezTo>
                      <a:pt x="145683" y="48498"/>
                      <a:pt x="146203" y="47978"/>
                      <a:pt x="147764" y="46937"/>
                    </a:cubicBezTo>
                    <a:cubicBezTo>
                      <a:pt x="149325" y="45897"/>
                      <a:pt x="148805" y="43295"/>
                      <a:pt x="148805" y="41734"/>
                    </a:cubicBezTo>
                    <a:cubicBezTo>
                      <a:pt x="148805" y="40173"/>
                      <a:pt x="147244" y="38612"/>
                      <a:pt x="143601" y="37571"/>
                    </a:cubicBezTo>
                    <a:cubicBezTo>
                      <a:pt x="140479" y="36531"/>
                      <a:pt x="138398" y="37571"/>
                      <a:pt x="136316" y="39132"/>
                    </a:cubicBezTo>
                    <a:cubicBezTo>
                      <a:pt x="134755" y="40693"/>
                      <a:pt x="133714" y="39132"/>
                      <a:pt x="132674" y="38092"/>
                    </a:cubicBezTo>
                    <a:cubicBezTo>
                      <a:pt x="131633" y="37051"/>
                      <a:pt x="127991" y="36531"/>
                      <a:pt x="126430" y="36531"/>
                    </a:cubicBezTo>
                    <a:cubicBezTo>
                      <a:pt x="124869" y="36531"/>
                      <a:pt x="118624" y="36010"/>
                      <a:pt x="117584" y="36010"/>
                    </a:cubicBezTo>
                    <a:cubicBezTo>
                      <a:pt x="116543" y="36010"/>
                      <a:pt x="116023" y="35490"/>
                      <a:pt x="116543" y="34969"/>
                    </a:cubicBezTo>
                    <a:cubicBezTo>
                      <a:pt x="117063" y="34449"/>
                      <a:pt x="113421" y="31327"/>
                      <a:pt x="112901" y="30807"/>
                    </a:cubicBezTo>
                    <a:cubicBezTo>
                      <a:pt x="112380" y="29766"/>
                      <a:pt x="108738" y="27164"/>
                      <a:pt x="108217" y="26644"/>
                    </a:cubicBezTo>
                    <a:cubicBezTo>
                      <a:pt x="107697" y="26124"/>
                      <a:pt x="105095" y="22481"/>
                      <a:pt x="103534" y="20920"/>
                    </a:cubicBezTo>
                    <a:cubicBezTo>
                      <a:pt x="101973" y="19879"/>
                      <a:pt x="96770" y="14156"/>
                      <a:pt x="95729" y="12074"/>
                    </a:cubicBezTo>
                    <a:cubicBezTo>
                      <a:pt x="94688" y="9993"/>
                      <a:pt x="90005" y="6350"/>
                      <a:pt x="88444" y="5830"/>
                    </a:cubicBezTo>
                    <a:cubicBezTo>
                      <a:pt x="86883" y="4789"/>
                      <a:pt x="77517" y="3228"/>
                      <a:pt x="76476" y="2708"/>
                    </a:cubicBezTo>
                    <a:cubicBezTo>
                      <a:pt x="75436" y="2188"/>
                      <a:pt x="66590" y="106"/>
                      <a:pt x="64508" y="106"/>
                    </a:cubicBezTo>
                    <a:cubicBezTo>
                      <a:pt x="61907" y="-414"/>
                      <a:pt x="62947" y="1147"/>
                      <a:pt x="63468" y="1147"/>
                    </a:cubicBezTo>
                    <a:cubicBezTo>
                      <a:pt x="63988" y="1667"/>
                      <a:pt x="63468" y="1667"/>
                      <a:pt x="61907" y="1667"/>
                    </a:cubicBezTo>
                    <a:cubicBezTo>
                      <a:pt x="60346" y="1667"/>
                      <a:pt x="54622" y="627"/>
                      <a:pt x="52540" y="627"/>
                    </a:cubicBezTo>
                    <a:cubicBezTo>
                      <a:pt x="50459" y="627"/>
                      <a:pt x="49939" y="1147"/>
                      <a:pt x="49418" y="1667"/>
                    </a:cubicBezTo>
                    <a:cubicBezTo>
                      <a:pt x="48378" y="2708"/>
                      <a:pt x="49418" y="2708"/>
                      <a:pt x="47857" y="3749"/>
                    </a:cubicBezTo>
                    <a:cubicBezTo>
                      <a:pt x="46296" y="4789"/>
                      <a:pt x="47857" y="5830"/>
                      <a:pt x="47857" y="5830"/>
                    </a:cubicBezTo>
                    <a:cubicBezTo>
                      <a:pt x="52540" y="7911"/>
                      <a:pt x="58264" y="6871"/>
                      <a:pt x="62947" y="6871"/>
                    </a:cubicBezTo>
                    <a:cubicBezTo>
                      <a:pt x="67630" y="6350"/>
                      <a:pt x="68671" y="8432"/>
                      <a:pt x="70232" y="8952"/>
                    </a:cubicBezTo>
                    <a:cubicBezTo>
                      <a:pt x="71793" y="9472"/>
                      <a:pt x="71793" y="9993"/>
                      <a:pt x="70753" y="11033"/>
                    </a:cubicBezTo>
                    <a:cubicBezTo>
                      <a:pt x="69712" y="12074"/>
                      <a:pt x="70753" y="11033"/>
                      <a:pt x="70753" y="12595"/>
                    </a:cubicBezTo>
                    <a:cubicBezTo>
                      <a:pt x="70753" y="14156"/>
                      <a:pt x="67110" y="13635"/>
                      <a:pt x="65549" y="13635"/>
                    </a:cubicBezTo>
                    <a:cubicBezTo>
                      <a:pt x="63988" y="13635"/>
                      <a:pt x="54101" y="12595"/>
                      <a:pt x="52020" y="12074"/>
                    </a:cubicBezTo>
                    <a:cubicBezTo>
                      <a:pt x="49939" y="11554"/>
                      <a:pt x="36410" y="14676"/>
                      <a:pt x="35369" y="15196"/>
                    </a:cubicBezTo>
                    <a:cubicBezTo>
                      <a:pt x="33808" y="15717"/>
                      <a:pt x="31206" y="16237"/>
                      <a:pt x="30165" y="17798"/>
                    </a:cubicBezTo>
                    <a:cubicBezTo>
                      <a:pt x="29125" y="19359"/>
                      <a:pt x="29645" y="19359"/>
                      <a:pt x="26523" y="20400"/>
                    </a:cubicBezTo>
                    <a:cubicBezTo>
                      <a:pt x="23401" y="21440"/>
                      <a:pt x="24442" y="21961"/>
                      <a:pt x="29125" y="22481"/>
                    </a:cubicBezTo>
                    <a:cubicBezTo>
                      <a:pt x="33808" y="23001"/>
                      <a:pt x="29645" y="23522"/>
                      <a:pt x="28084" y="23522"/>
                    </a:cubicBezTo>
                    <a:cubicBezTo>
                      <a:pt x="26523" y="24042"/>
                      <a:pt x="24962" y="24563"/>
                      <a:pt x="25482" y="25603"/>
                    </a:cubicBezTo>
                    <a:cubicBezTo>
                      <a:pt x="26003" y="26644"/>
                      <a:pt x="32247" y="26644"/>
                      <a:pt x="34328" y="26124"/>
                    </a:cubicBezTo>
                    <a:cubicBezTo>
                      <a:pt x="36410" y="25603"/>
                      <a:pt x="37450" y="26124"/>
                      <a:pt x="36410" y="26124"/>
                    </a:cubicBezTo>
                    <a:cubicBezTo>
                      <a:pt x="35369" y="26124"/>
                      <a:pt x="34328" y="27164"/>
                      <a:pt x="35369" y="27164"/>
                    </a:cubicBezTo>
                    <a:cubicBezTo>
                      <a:pt x="36410" y="27164"/>
                      <a:pt x="36930" y="28205"/>
                      <a:pt x="39011" y="28725"/>
                    </a:cubicBezTo>
                    <a:cubicBezTo>
                      <a:pt x="41093" y="29246"/>
                      <a:pt x="44215" y="28725"/>
                      <a:pt x="46296" y="28205"/>
                    </a:cubicBezTo>
                    <a:cubicBezTo>
                      <a:pt x="48378" y="27685"/>
                      <a:pt x="51500" y="28725"/>
                      <a:pt x="47337" y="30286"/>
                    </a:cubicBezTo>
                    <a:cubicBezTo>
                      <a:pt x="43174" y="31847"/>
                      <a:pt x="19758" y="34969"/>
                      <a:pt x="17677" y="35490"/>
                    </a:cubicBezTo>
                    <a:cubicBezTo>
                      <a:pt x="15596" y="35490"/>
                      <a:pt x="14555" y="36531"/>
                      <a:pt x="16636" y="37051"/>
                    </a:cubicBezTo>
                    <a:cubicBezTo>
                      <a:pt x="18718" y="37571"/>
                      <a:pt x="17157" y="38612"/>
                      <a:pt x="15596" y="39132"/>
                    </a:cubicBezTo>
                    <a:cubicBezTo>
                      <a:pt x="14035" y="39653"/>
                      <a:pt x="14555" y="40173"/>
                      <a:pt x="17677" y="40693"/>
                    </a:cubicBezTo>
                    <a:cubicBezTo>
                      <a:pt x="20799" y="41214"/>
                      <a:pt x="18718" y="42254"/>
                      <a:pt x="18718" y="42254"/>
                    </a:cubicBezTo>
                    <a:cubicBezTo>
                      <a:pt x="18718" y="42254"/>
                      <a:pt x="6750" y="45376"/>
                      <a:pt x="4668" y="45897"/>
                    </a:cubicBezTo>
                    <a:cubicBezTo>
                      <a:pt x="2587" y="46417"/>
                      <a:pt x="3628" y="46417"/>
                      <a:pt x="5189" y="46937"/>
                    </a:cubicBezTo>
                    <a:cubicBezTo>
                      <a:pt x="6750" y="47458"/>
                      <a:pt x="6750" y="47458"/>
                      <a:pt x="5709" y="48498"/>
                    </a:cubicBezTo>
                    <a:cubicBezTo>
                      <a:pt x="4668" y="49539"/>
                      <a:pt x="6750" y="49539"/>
                      <a:pt x="7791" y="49539"/>
                    </a:cubicBezTo>
                    <a:cubicBezTo>
                      <a:pt x="8831" y="49539"/>
                      <a:pt x="12474" y="51100"/>
                      <a:pt x="15075" y="51621"/>
                    </a:cubicBezTo>
                    <a:cubicBezTo>
                      <a:pt x="17677" y="52141"/>
                      <a:pt x="19758" y="51621"/>
                      <a:pt x="21320" y="50580"/>
                    </a:cubicBezTo>
                    <a:cubicBezTo>
                      <a:pt x="22881" y="50060"/>
                      <a:pt x="22360" y="50580"/>
                      <a:pt x="24442" y="51100"/>
                    </a:cubicBezTo>
                    <a:cubicBezTo>
                      <a:pt x="26523" y="51621"/>
                      <a:pt x="25482" y="51621"/>
                      <a:pt x="24442" y="51621"/>
                    </a:cubicBezTo>
                    <a:cubicBezTo>
                      <a:pt x="23401" y="51621"/>
                      <a:pt x="22360" y="52661"/>
                      <a:pt x="23401" y="53702"/>
                    </a:cubicBezTo>
                    <a:cubicBezTo>
                      <a:pt x="24442" y="54743"/>
                      <a:pt x="26003" y="54743"/>
                      <a:pt x="27564" y="54743"/>
                    </a:cubicBezTo>
                    <a:cubicBezTo>
                      <a:pt x="29125" y="54743"/>
                      <a:pt x="34848" y="53182"/>
                      <a:pt x="39011" y="52141"/>
                    </a:cubicBezTo>
                    <a:cubicBezTo>
                      <a:pt x="43174" y="51100"/>
                      <a:pt x="42133" y="51621"/>
                      <a:pt x="45255" y="52141"/>
                    </a:cubicBezTo>
                    <a:cubicBezTo>
                      <a:pt x="48378" y="52661"/>
                      <a:pt x="43174" y="54743"/>
                      <a:pt x="40572" y="55783"/>
                    </a:cubicBezTo>
                    <a:cubicBezTo>
                      <a:pt x="37450" y="56824"/>
                      <a:pt x="36930" y="56304"/>
                      <a:pt x="41613" y="58905"/>
                    </a:cubicBezTo>
                    <a:cubicBezTo>
                      <a:pt x="46817" y="62028"/>
                      <a:pt x="42654" y="60987"/>
                      <a:pt x="41093" y="59946"/>
                    </a:cubicBezTo>
                    <a:cubicBezTo>
                      <a:pt x="40052" y="58905"/>
                      <a:pt x="34848" y="59426"/>
                      <a:pt x="33808" y="59426"/>
                    </a:cubicBezTo>
                    <a:cubicBezTo>
                      <a:pt x="32767" y="59426"/>
                      <a:pt x="21840" y="58905"/>
                      <a:pt x="19238" y="58385"/>
                    </a:cubicBezTo>
                    <a:cubicBezTo>
                      <a:pt x="16636" y="57865"/>
                      <a:pt x="3107" y="57344"/>
                      <a:pt x="1026" y="56824"/>
                    </a:cubicBezTo>
                    <a:cubicBezTo>
                      <a:pt x="-1055" y="56304"/>
                      <a:pt x="506" y="57865"/>
                      <a:pt x="1546" y="58905"/>
                    </a:cubicBezTo>
                    <a:cubicBezTo>
                      <a:pt x="2587" y="59946"/>
                      <a:pt x="5709" y="63068"/>
                      <a:pt x="6229" y="64629"/>
                    </a:cubicBezTo>
                    <a:close/>
                  </a:path>
                </a:pathLst>
              </a:custGeom>
              <a:grpFill/>
              <a:ln w="5199" cap="flat">
                <a:solidFill>
                  <a:schemeClr val="bg1"/>
                </a:solidFill>
                <a:prstDash val="solid"/>
                <a:miter/>
              </a:ln>
            </p:spPr>
            <p:txBody>
              <a:bodyPr rtlCol="0" anchor="ctr"/>
              <a:lstStyle/>
              <a:p>
                <a:endParaRPr lang="en-GB" noProof="0" dirty="0"/>
              </a:p>
            </p:txBody>
          </p:sp>
          <p:sp>
            <p:nvSpPr>
              <p:cNvPr id="1029" name="Freeform 1028">
                <a:extLst>
                  <a:ext uri="{FF2B5EF4-FFF2-40B4-BE49-F238E27FC236}">
                    <a16:creationId xmlns:a16="http://schemas.microsoft.com/office/drawing/2014/main" id="{CE4D25D6-AF09-A3DD-688B-C42619802F0A}"/>
                  </a:ext>
                </a:extLst>
              </p:cNvPr>
              <p:cNvSpPr/>
              <p:nvPr/>
            </p:nvSpPr>
            <p:spPr>
              <a:xfrm>
                <a:off x="3891479" y="2729202"/>
                <a:ext cx="124220" cy="95765"/>
              </a:xfrm>
              <a:custGeom>
                <a:avLst/>
                <a:gdLst>
                  <a:gd name="connsiteX0" fmla="*/ 115785 w 124220"/>
                  <a:gd name="connsiteY0" fmla="*/ 58994 h 95765"/>
                  <a:gd name="connsiteX1" fmla="*/ 123070 w 124220"/>
                  <a:gd name="connsiteY1" fmla="*/ 55872 h 95765"/>
                  <a:gd name="connsiteX2" fmla="*/ 121509 w 124220"/>
                  <a:gd name="connsiteY2" fmla="*/ 48587 h 95765"/>
                  <a:gd name="connsiteX3" fmla="*/ 119427 w 124220"/>
                  <a:gd name="connsiteY3" fmla="*/ 44425 h 95765"/>
                  <a:gd name="connsiteX4" fmla="*/ 115785 w 124220"/>
                  <a:gd name="connsiteY4" fmla="*/ 44425 h 95765"/>
                  <a:gd name="connsiteX5" fmla="*/ 110061 w 124220"/>
                  <a:gd name="connsiteY5" fmla="*/ 47026 h 95765"/>
                  <a:gd name="connsiteX6" fmla="*/ 109020 w 124220"/>
                  <a:gd name="connsiteY6" fmla="*/ 44945 h 95765"/>
                  <a:gd name="connsiteX7" fmla="*/ 107459 w 124220"/>
                  <a:gd name="connsiteY7" fmla="*/ 42343 h 95765"/>
                  <a:gd name="connsiteX8" fmla="*/ 105378 w 124220"/>
                  <a:gd name="connsiteY8" fmla="*/ 37140 h 95765"/>
                  <a:gd name="connsiteX9" fmla="*/ 90808 w 124220"/>
                  <a:gd name="connsiteY9" fmla="*/ 32977 h 95765"/>
                  <a:gd name="connsiteX10" fmla="*/ 83003 w 124220"/>
                  <a:gd name="connsiteY10" fmla="*/ 37660 h 95765"/>
                  <a:gd name="connsiteX11" fmla="*/ 80922 w 124220"/>
                  <a:gd name="connsiteY11" fmla="*/ 36099 h 95765"/>
                  <a:gd name="connsiteX12" fmla="*/ 83523 w 124220"/>
                  <a:gd name="connsiteY12" fmla="*/ 32977 h 95765"/>
                  <a:gd name="connsiteX13" fmla="*/ 88207 w 124220"/>
                  <a:gd name="connsiteY13" fmla="*/ 29335 h 95765"/>
                  <a:gd name="connsiteX14" fmla="*/ 94451 w 124220"/>
                  <a:gd name="connsiteY14" fmla="*/ 24651 h 95765"/>
                  <a:gd name="connsiteX15" fmla="*/ 102256 w 124220"/>
                  <a:gd name="connsiteY15" fmla="*/ 21529 h 95765"/>
                  <a:gd name="connsiteX16" fmla="*/ 107459 w 124220"/>
                  <a:gd name="connsiteY16" fmla="*/ 18407 h 95765"/>
                  <a:gd name="connsiteX17" fmla="*/ 103817 w 124220"/>
                  <a:gd name="connsiteY17" fmla="*/ 16846 h 95765"/>
                  <a:gd name="connsiteX18" fmla="*/ 99654 w 124220"/>
                  <a:gd name="connsiteY18" fmla="*/ 16846 h 95765"/>
                  <a:gd name="connsiteX19" fmla="*/ 98093 w 124220"/>
                  <a:gd name="connsiteY19" fmla="*/ 15285 h 95765"/>
                  <a:gd name="connsiteX20" fmla="*/ 100695 w 124220"/>
                  <a:gd name="connsiteY20" fmla="*/ 13724 h 95765"/>
                  <a:gd name="connsiteX21" fmla="*/ 103817 w 124220"/>
                  <a:gd name="connsiteY21" fmla="*/ 13724 h 95765"/>
                  <a:gd name="connsiteX22" fmla="*/ 110581 w 124220"/>
                  <a:gd name="connsiteY22" fmla="*/ 10082 h 95765"/>
                  <a:gd name="connsiteX23" fmla="*/ 106419 w 124220"/>
                  <a:gd name="connsiteY23" fmla="*/ 3838 h 95765"/>
                  <a:gd name="connsiteX24" fmla="*/ 102256 w 124220"/>
                  <a:gd name="connsiteY24" fmla="*/ 2797 h 95765"/>
                  <a:gd name="connsiteX25" fmla="*/ 97053 w 124220"/>
                  <a:gd name="connsiteY25" fmla="*/ 1236 h 95765"/>
                  <a:gd name="connsiteX26" fmla="*/ 92369 w 124220"/>
                  <a:gd name="connsiteY26" fmla="*/ 3317 h 95765"/>
                  <a:gd name="connsiteX27" fmla="*/ 86125 w 124220"/>
                  <a:gd name="connsiteY27" fmla="*/ 5399 h 95765"/>
                  <a:gd name="connsiteX28" fmla="*/ 77800 w 124220"/>
                  <a:gd name="connsiteY28" fmla="*/ 6439 h 95765"/>
                  <a:gd name="connsiteX29" fmla="*/ 73117 w 124220"/>
                  <a:gd name="connsiteY29" fmla="*/ 7480 h 95765"/>
                  <a:gd name="connsiteX30" fmla="*/ 68954 w 124220"/>
                  <a:gd name="connsiteY30" fmla="*/ 8521 h 95765"/>
                  <a:gd name="connsiteX31" fmla="*/ 64271 w 124220"/>
                  <a:gd name="connsiteY31" fmla="*/ 5919 h 95765"/>
                  <a:gd name="connsiteX32" fmla="*/ 58026 w 124220"/>
                  <a:gd name="connsiteY32" fmla="*/ 2797 h 95765"/>
                  <a:gd name="connsiteX33" fmla="*/ 55425 w 124220"/>
                  <a:gd name="connsiteY33" fmla="*/ 195 h 95765"/>
                  <a:gd name="connsiteX34" fmla="*/ 48660 w 124220"/>
                  <a:gd name="connsiteY34" fmla="*/ 1756 h 95765"/>
                  <a:gd name="connsiteX35" fmla="*/ 49181 w 124220"/>
                  <a:gd name="connsiteY35" fmla="*/ 4358 h 95765"/>
                  <a:gd name="connsiteX36" fmla="*/ 54384 w 124220"/>
                  <a:gd name="connsiteY36" fmla="*/ 2277 h 95765"/>
                  <a:gd name="connsiteX37" fmla="*/ 54904 w 124220"/>
                  <a:gd name="connsiteY37" fmla="*/ 3838 h 95765"/>
                  <a:gd name="connsiteX38" fmla="*/ 52823 w 124220"/>
                  <a:gd name="connsiteY38" fmla="*/ 5399 h 95765"/>
                  <a:gd name="connsiteX39" fmla="*/ 46058 w 124220"/>
                  <a:gd name="connsiteY39" fmla="*/ 3838 h 95765"/>
                  <a:gd name="connsiteX40" fmla="*/ 39814 w 124220"/>
                  <a:gd name="connsiteY40" fmla="*/ 3838 h 95765"/>
                  <a:gd name="connsiteX41" fmla="*/ 36172 w 124220"/>
                  <a:gd name="connsiteY41" fmla="*/ 3838 h 95765"/>
                  <a:gd name="connsiteX42" fmla="*/ 33570 w 124220"/>
                  <a:gd name="connsiteY42" fmla="*/ 4878 h 95765"/>
                  <a:gd name="connsiteX43" fmla="*/ 32009 w 124220"/>
                  <a:gd name="connsiteY43" fmla="*/ 8521 h 95765"/>
                  <a:gd name="connsiteX44" fmla="*/ 34611 w 124220"/>
                  <a:gd name="connsiteY44" fmla="*/ 10082 h 95765"/>
                  <a:gd name="connsiteX45" fmla="*/ 39814 w 124220"/>
                  <a:gd name="connsiteY45" fmla="*/ 11122 h 95765"/>
                  <a:gd name="connsiteX46" fmla="*/ 41896 w 124220"/>
                  <a:gd name="connsiteY46" fmla="*/ 13204 h 95765"/>
                  <a:gd name="connsiteX47" fmla="*/ 42936 w 124220"/>
                  <a:gd name="connsiteY47" fmla="*/ 16326 h 95765"/>
                  <a:gd name="connsiteX48" fmla="*/ 42936 w 124220"/>
                  <a:gd name="connsiteY48" fmla="*/ 18407 h 95765"/>
                  <a:gd name="connsiteX49" fmla="*/ 36692 w 124220"/>
                  <a:gd name="connsiteY49" fmla="*/ 13204 h 95765"/>
                  <a:gd name="connsiteX50" fmla="*/ 30968 w 124220"/>
                  <a:gd name="connsiteY50" fmla="*/ 11643 h 95765"/>
                  <a:gd name="connsiteX51" fmla="*/ 26806 w 124220"/>
                  <a:gd name="connsiteY51" fmla="*/ 13204 h 95765"/>
                  <a:gd name="connsiteX52" fmla="*/ 23684 w 124220"/>
                  <a:gd name="connsiteY52" fmla="*/ 14244 h 95765"/>
                  <a:gd name="connsiteX53" fmla="*/ 31489 w 124220"/>
                  <a:gd name="connsiteY53" fmla="*/ 22570 h 95765"/>
                  <a:gd name="connsiteX54" fmla="*/ 42416 w 124220"/>
                  <a:gd name="connsiteY54" fmla="*/ 23090 h 95765"/>
                  <a:gd name="connsiteX55" fmla="*/ 44497 w 124220"/>
                  <a:gd name="connsiteY55" fmla="*/ 20489 h 95765"/>
                  <a:gd name="connsiteX56" fmla="*/ 49181 w 124220"/>
                  <a:gd name="connsiteY56" fmla="*/ 23090 h 95765"/>
                  <a:gd name="connsiteX57" fmla="*/ 53343 w 124220"/>
                  <a:gd name="connsiteY57" fmla="*/ 25692 h 95765"/>
                  <a:gd name="connsiteX58" fmla="*/ 54904 w 124220"/>
                  <a:gd name="connsiteY58" fmla="*/ 27253 h 95765"/>
                  <a:gd name="connsiteX59" fmla="*/ 48140 w 124220"/>
                  <a:gd name="connsiteY59" fmla="*/ 24651 h 95765"/>
                  <a:gd name="connsiteX60" fmla="*/ 43977 w 124220"/>
                  <a:gd name="connsiteY60" fmla="*/ 25172 h 95765"/>
                  <a:gd name="connsiteX61" fmla="*/ 41896 w 124220"/>
                  <a:gd name="connsiteY61" fmla="*/ 27774 h 95765"/>
                  <a:gd name="connsiteX62" fmla="*/ 42416 w 124220"/>
                  <a:gd name="connsiteY62" fmla="*/ 29855 h 95765"/>
                  <a:gd name="connsiteX63" fmla="*/ 46579 w 124220"/>
                  <a:gd name="connsiteY63" fmla="*/ 28814 h 95765"/>
                  <a:gd name="connsiteX64" fmla="*/ 50221 w 124220"/>
                  <a:gd name="connsiteY64" fmla="*/ 31936 h 95765"/>
                  <a:gd name="connsiteX65" fmla="*/ 51782 w 124220"/>
                  <a:gd name="connsiteY65" fmla="*/ 35058 h 95765"/>
                  <a:gd name="connsiteX66" fmla="*/ 49701 w 124220"/>
                  <a:gd name="connsiteY66" fmla="*/ 37660 h 95765"/>
                  <a:gd name="connsiteX67" fmla="*/ 48140 w 124220"/>
                  <a:gd name="connsiteY67" fmla="*/ 36619 h 95765"/>
                  <a:gd name="connsiteX68" fmla="*/ 46058 w 124220"/>
                  <a:gd name="connsiteY68" fmla="*/ 33497 h 95765"/>
                  <a:gd name="connsiteX69" fmla="*/ 45538 w 124220"/>
                  <a:gd name="connsiteY69" fmla="*/ 31936 h 95765"/>
                  <a:gd name="connsiteX70" fmla="*/ 45538 w 124220"/>
                  <a:gd name="connsiteY70" fmla="*/ 35579 h 95765"/>
                  <a:gd name="connsiteX71" fmla="*/ 47099 w 124220"/>
                  <a:gd name="connsiteY71" fmla="*/ 38701 h 95765"/>
                  <a:gd name="connsiteX72" fmla="*/ 46579 w 124220"/>
                  <a:gd name="connsiteY72" fmla="*/ 42864 h 95765"/>
                  <a:gd name="connsiteX73" fmla="*/ 38253 w 124220"/>
                  <a:gd name="connsiteY73" fmla="*/ 42864 h 95765"/>
                  <a:gd name="connsiteX74" fmla="*/ 37213 w 124220"/>
                  <a:gd name="connsiteY74" fmla="*/ 44945 h 95765"/>
                  <a:gd name="connsiteX75" fmla="*/ 33570 w 124220"/>
                  <a:gd name="connsiteY75" fmla="*/ 44425 h 95765"/>
                  <a:gd name="connsiteX76" fmla="*/ 18480 w 124220"/>
                  <a:gd name="connsiteY76" fmla="*/ 32457 h 95765"/>
                  <a:gd name="connsiteX77" fmla="*/ 10154 w 124220"/>
                  <a:gd name="connsiteY77" fmla="*/ 31416 h 95765"/>
                  <a:gd name="connsiteX78" fmla="*/ 3390 w 124220"/>
                  <a:gd name="connsiteY78" fmla="*/ 36099 h 95765"/>
                  <a:gd name="connsiteX79" fmla="*/ 1309 w 124220"/>
                  <a:gd name="connsiteY79" fmla="*/ 40782 h 95765"/>
                  <a:gd name="connsiteX80" fmla="*/ 788 w 124220"/>
                  <a:gd name="connsiteY80" fmla="*/ 45465 h 95765"/>
                  <a:gd name="connsiteX81" fmla="*/ 13797 w 124220"/>
                  <a:gd name="connsiteY81" fmla="*/ 52750 h 95765"/>
                  <a:gd name="connsiteX82" fmla="*/ 17439 w 124220"/>
                  <a:gd name="connsiteY82" fmla="*/ 57433 h 95765"/>
                  <a:gd name="connsiteX83" fmla="*/ 21602 w 124220"/>
                  <a:gd name="connsiteY83" fmla="*/ 59515 h 95765"/>
                  <a:gd name="connsiteX84" fmla="*/ 24204 w 124220"/>
                  <a:gd name="connsiteY84" fmla="*/ 60555 h 95765"/>
                  <a:gd name="connsiteX85" fmla="*/ 27846 w 124220"/>
                  <a:gd name="connsiteY85" fmla="*/ 58994 h 95765"/>
                  <a:gd name="connsiteX86" fmla="*/ 32009 w 124220"/>
                  <a:gd name="connsiteY86" fmla="*/ 60035 h 95765"/>
                  <a:gd name="connsiteX87" fmla="*/ 37213 w 124220"/>
                  <a:gd name="connsiteY87" fmla="*/ 63157 h 95765"/>
                  <a:gd name="connsiteX88" fmla="*/ 45018 w 124220"/>
                  <a:gd name="connsiteY88" fmla="*/ 68881 h 95765"/>
                  <a:gd name="connsiteX89" fmla="*/ 53343 w 124220"/>
                  <a:gd name="connsiteY89" fmla="*/ 75645 h 95765"/>
                  <a:gd name="connsiteX90" fmla="*/ 56986 w 124220"/>
                  <a:gd name="connsiteY90" fmla="*/ 76686 h 95765"/>
                  <a:gd name="connsiteX91" fmla="*/ 61148 w 124220"/>
                  <a:gd name="connsiteY91" fmla="*/ 82410 h 95765"/>
                  <a:gd name="connsiteX92" fmla="*/ 63230 w 124220"/>
                  <a:gd name="connsiteY92" fmla="*/ 85012 h 95765"/>
                  <a:gd name="connsiteX93" fmla="*/ 64271 w 124220"/>
                  <a:gd name="connsiteY93" fmla="*/ 86573 h 95765"/>
                  <a:gd name="connsiteX94" fmla="*/ 66352 w 124220"/>
                  <a:gd name="connsiteY94" fmla="*/ 91776 h 95765"/>
                  <a:gd name="connsiteX95" fmla="*/ 71035 w 124220"/>
                  <a:gd name="connsiteY95" fmla="*/ 92817 h 95765"/>
                  <a:gd name="connsiteX96" fmla="*/ 74678 w 124220"/>
                  <a:gd name="connsiteY96" fmla="*/ 94378 h 95765"/>
                  <a:gd name="connsiteX97" fmla="*/ 79361 w 124220"/>
                  <a:gd name="connsiteY97" fmla="*/ 94378 h 95765"/>
                  <a:gd name="connsiteX98" fmla="*/ 89247 w 124220"/>
                  <a:gd name="connsiteY98" fmla="*/ 87093 h 95765"/>
                  <a:gd name="connsiteX99" fmla="*/ 87166 w 124220"/>
                  <a:gd name="connsiteY99" fmla="*/ 85012 h 95765"/>
                  <a:gd name="connsiteX100" fmla="*/ 85084 w 124220"/>
                  <a:gd name="connsiteY100" fmla="*/ 81369 h 95765"/>
                  <a:gd name="connsiteX101" fmla="*/ 86125 w 124220"/>
                  <a:gd name="connsiteY101" fmla="*/ 81369 h 95765"/>
                  <a:gd name="connsiteX102" fmla="*/ 90288 w 124220"/>
                  <a:gd name="connsiteY102" fmla="*/ 82410 h 95765"/>
                  <a:gd name="connsiteX103" fmla="*/ 93410 w 124220"/>
                  <a:gd name="connsiteY103" fmla="*/ 82930 h 95765"/>
                  <a:gd name="connsiteX104" fmla="*/ 99654 w 124220"/>
                  <a:gd name="connsiteY104" fmla="*/ 81369 h 95765"/>
                  <a:gd name="connsiteX105" fmla="*/ 117346 w 124220"/>
                  <a:gd name="connsiteY105" fmla="*/ 74084 h 95765"/>
                  <a:gd name="connsiteX106" fmla="*/ 120468 w 124220"/>
                  <a:gd name="connsiteY106" fmla="*/ 70442 h 95765"/>
                  <a:gd name="connsiteX107" fmla="*/ 119427 w 124220"/>
                  <a:gd name="connsiteY107" fmla="*/ 68361 h 95765"/>
                  <a:gd name="connsiteX108" fmla="*/ 120468 w 124220"/>
                  <a:gd name="connsiteY108" fmla="*/ 66279 h 95765"/>
                  <a:gd name="connsiteX109" fmla="*/ 120468 w 124220"/>
                  <a:gd name="connsiteY109" fmla="*/ 62116 h 95765"/>
                  <a:gd name="connsiteX110" fmla="*/ 117346 w 124220"/>
                  <a:gd name="connsiteY110" fmla="*/ 58994 h 95765"/>
                  <a:gd name="connsiteX111" fmla="*/ 115785 w 124220"/>
                  <a:gd name="connsiteY111" fmla="*/ 58994 h 9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4220" h="95765">
                    <a:moveTo>
                      <a:pt x="115785" y="58994"/>
                    </a:moveTo>
                    <a:cubicBezTo>
                      <a:pt x="116826" y="58474"/>
                      <a:pt x="119948" y="57433"/>
                      <a:pt x="123070" y="55872"/>
                    </a:cubicBezTo>
                    <a:cubicBezTo>
                      <a:pt x="126192" y="54311"/>
                      <a:pt x="122029" y="49628"/>
                      <a:pt x="121509" y="48587"/>
                    </a:cubicBezTo>
                    <a:cubicBezTo>
                      <a:pt x="120988" y="47547"/>
                      <a:pt x="120468" y="46506"/>
                      <a:pt x="119427" y="44425"/>
                    </a:cubicBezTo>
                    <a:cubicBezTo>
                      <a:pt x="118387" y="42343"/>
                      <a:pt x="118387" y="43384"/>
                      <a:pt x="115785" y="44425"/>
                    </a:cubicBezTo>
                    <a:cubicBezTo>
                      <a:pt x="113704" y="44945"/>
                      <a:pt x="113183" y="45465"/>
                      <a:pt x="110061" y="47026"/>
                    </a:cubicBezTo>
                    <a:cubicBezTo>
                      <a:pt x="106939" y="48587"/>
                      <a:pt x="108500" y="47026"/>
                      <a:pt x="109020" y="44945"/>
                    </a:cubicBezTo>
                    <a:cubicBezTo>
                      <a:pt x="110061" y="42864"/>
                      <a:pt x="108500" y="42864"/>
                      <a:pt x="107459" y="42343"/>
                    </a:cubicBezTo>
                    <a:cubicBezTo>
                      <a:pt x="105898" y="41823"/>
                      <a:pt x="105898" y="40782"/>
                      <a:pt x="105378" y="37140"/>
                    </a:cubicBezTo>
                    <a:cubicBezTo>
                      <a:pt x="105378" y="33497"/>
                      <a:pt x="93930" y="32457"/>
                      <a:pt x="90808" y="32977"/>
                    </a:cubicBezTo>
                    <a:cubicBezTo>
                      <a:pt x="87686" y="33497"/>
                      <a:pt x="84564" y="35058"/>
                      <a:pt x="83003" y="37660"/>
                    </a:cubicBezTo>
                    <a:cubicBezTo>
                      <a:pt x="81442" y="40262"/>
                      <a:pt x="81962" y="38701"/>
                      <a:pt x="80922" y="36099"/>
                    </a:cubicBezTo>
                    <a:cubicBezTo>
                      <a:pt x="79881" y="33497"/>
                      <a:pt x="81442" y="34018"/>
                      <a:pt x="83523" y="32977"/>
                    </a:cubicBezTo>
                    <a:cubicBezTo>
                      <a:pt x="85084" y="31936"/>
                      <a:pt x="87166" y="30896"/>
                      <a:pt x="88207" y="29335"/>
                    </a:cubicBezTo>
                    <a:cubicBezTo>
                      <a:pt x="89247" y="28294"/>
                      <a:pt x="92369" y="26212"/>
                      <a:pt x="94451" y="24651"/>
                    </a:cubicBezTo>
                    <a:cubicBezTo>
                      <a:pt x="96012" y="23090"/>
                      <a:pt x="100174" y="22570"/>
                      <a:pt x="102256" y="21529"/>
                    </a:cubicBezTo>
                    <a:cubicBezTo>
                      <a:pt x="104337" y="20489"/>
                      <a:pt x="106419" y="20489"/>
                      <a:pt x="107459" y="18407"/>
                    </a:cubicBezTo>
                    <a:cubicBezTo>
                      <a:pt x="108500" y="16326"/>
                      <a:pt x="104858" y="16846"/>
                      <a:pt x="103817" y="16846"/>
                    </a:cubicBezTo>
                    <a:cubicBezTo>
                      <a:pt x="102776" y="16326"/>
                      <a:pt x="101736" y="16326"/>
                      <a:pt x="99654" y="16846"/>
                    </a:cubicBezTo>
                    <a:cubicBezTo>
                      <a:pt x="98093" y="17367"/>
                      <a:pt x="98614" y="16846"/>
                      <a:pt x="98093" y="15285"/>
                    </a:cubicBezTo>
                    <a:cubicBezTo>
                      <a:pt x="97573" y="13724"/>
                      <a:pt x="99134" y="14765"/>
                      <a:pt x="100695" y="13724"/>
                    </a:cubicBezTo>
                    <a:cubicBezTo>
                      <a:pt x="101736" y="12163"/>
                      <a:pt x="101736" y="13204"/>
                      <a:pt x="103817" y="13724"/>
                    </a:cubicBezTo>
                    <a:cubicBezTo>
                      <a:pt x="105898" y="14244"/>
                      <a:pt x="109020" y="12163"/>
                      <a:pt x="110581" y="10082"/>
                    </a:cubicBezTo>
                    <a:cubicBezTo>
                      <a:pt x="112143" y="8000"/>
                      <a:pt x="107459" y="4358"/>
                      <a:pt x="106419" y="3838"/>
                    </a:cubicBezTo>
                    <a:cubicBezTo>
                      <a:pt x="105378" y="3317"/>
                      <a:pt x="104337" y="2797"/>
                      <a:pt x="102256" y="2797"/>
                    </a:cubicBezTo>
                    <a:cubicBezTo>
                      <a:pt x="100174" y="2797"/>
                      <a:pt x="99134" y="2277"/>
                      <a:pt x="97053" y="1236"/>
                    </a:cubicBezTo>
                    <a:cubicBezTo>
                      <a:pt x="94451" y="195"/>
                      <a:pt x="93410" y="2277"/>
                      <a:pt x="92369" y="3317"/>
                    </a:cubicBezTo>
                    <a:cubicBezTo>
                      <a:pt x="91329" y="4358"/>
                      <a:pt x="88727" y="4878"/>
                      <a:pt x="86125" y="5399"/>
                    </a:cubicBezTo>
                    <a:cubicBezTo>
                      <a:pt x="83523" y="5919"/>
                      <a:pt x="79361" y="5919"/>
                      <a:pt x="77800" y="6439"/>
                    </a:cubicBezTo>
                    <a:cubicBezTo>
                      <a:pt x="76239" y="6960"/>
                      <a:pt x="75198" y="8000"/>
                      <a:pt x="73117" y="7480"/>
                    </a:cubicBezTo>
                    <a:cubicBezTo>
                      <a:pt x="71035" y="6960"/>
                      <a:pt x="69994" y="7480"/>
                      <a:pt x="68954" y="8521"/>
                    </a:cubicBezTo>
                    <a:cubicBezTo>
                      <a:pt x="67913" y="9561"/>
                      <a:pt x="66872" y="8000"/>
                      <a:pt x="64271" y="5919"/>
                    </a:cubicBezTo>
                    <a:cubicBezTo>
                      <a:pt x="61148" y="3838"/>
                      <a:pt x="58547" y="3838"/>
                      <a:pt x="58026" y="2797"/>
                    </a:cubicBezTo>
                    <a:cubicBezTo>
                      <a:pt x="56986" y="1756"/>
                      <a:pt x="56986" y="715"/>
                      <a:pt x="55425" y="195"/>
                    </a:cubicBezTo>
                    <a:cubicBezTo>
                      <a:pt x="53864" y="-325"/>
                      <a:pt x="51262" y="195"/>
                      <a:pt x="48660" y="1756"/>
                    </a:cubicBezTo>
                    <a:cubicBezTo>
                      <a:pt x="46058" y="3317"/>
                      <a:pt x="47620" y="4358"/>
                      <a:pt x="49181" y="4358"/>
                    </a:cubicBezTo>
                    <a:cubicBezTo>
                      <a:pt x="50742" y="4358"/>
                      <a:pt x="51782" y="3838"/>
                      <a:pt x="54384" y="2277"/>
                    </a:cubicBezTo>
                    <a:cubicBezTo>
                      <a:pt x="56986" y="1236"/>
                      <a:pt x="55945" y="3317"/>
                      <a:pt x="54904" y="3838"/>
                    </a:cubicBezTo>
                    <a:cubicBezTo>
                      <a:pt x="53864" y="4358"/>
                      <a:pt x="53864" y="4358"/>
                      <a:pt x="52823" y="5399"/>
                    </a:cubicBezTo>
                    <a:cubicBezTo>
                      <a:pt x="51782" y="6439"/>
                      <a:pt x="47620" y="4878"/>
                      <a:pt x="46058" y="3838"/>
                    </a:cubicBezTo>
                    <a:cubicBezTo>
                      <a:pt x="44497" y="2797"/>
                      <a:pt x="41375" y="3317"/>
                      <a:pt x="39814" y="3838"/>
                    </a:cubicBezTo>
                    <a:cubicBezTo>
                      <a:pt x="38253" y="4358"/>
                      <a:pt x="38774" y="4358"/>
                      <a:pt x="36172" y="3838"/>
                    </a:cubicBezTo>
                    <a:cubicBezTo>
                      <a:pt x="33570" y="3317"/>
                      <a:pt x="33570" y="4878"/>
                      <a:pt x="33570" y="4878"/>
                    </a:cubicBezTo>
                    <a:cubicBezTo>
                      <a:pt x="33570" y="6960"/>
                      <a:pt x="32009" y="6439"/>
                      <a:pt x="32009" y="8521"/>
                    </a:cubicBezTo>
                    <a:cubicBezTo>
                      <a:pt x="32009" y="10602"/>
                      <a:pt x="33050" y="9561"/>
                      <a:pt x="34611" y="10082"/>
                    </a:cubicBezTo>
                    <a:cubicBezTo>
                      <a:pt x="36172" y="11122"/>
                      <a:pt x="38774" y="11643"/>
                      <a:pt x="39814" y="11122"/>
                    </a:cubicBezTo>
                    <a:cubicBezTo>
                      <a:pt x="40855" y="11122"/>
                      <a:pt x="41375" y="12163"/>
                      <a:pt x="41896" y="13204"/>
                    </a:cubicBezTo>
                    <a:cubicBezTo>
                      <a:pt x="41896" y="14244"/>
                      <a:pt x="41896" y="14244"/>
                      <a:pt x="42936" y="16326"/>
                    </a:cubicBezTo>
                    <a:cubicBezTo>
                      <a:pt x="43977" y="17887"/>
                      <a:pt x="45018" y="18928"/>
                      <a:pt x="42936" y="18407"/>
                    </a:cubicBezTo>
                    <a:cubicBezTo>
                      <a:pt x="41375" y="17887"/>
                      <a:pt x="38253" y="14765"/>
                      <a:pt x="36692" y="13204"/>
                    </a:cubicBezTo>
                    <a:cubicBezTo>
                      <a:pt x="35131" y="11643"/>
                      <a:pt x="33570" y="12163"/>
                      <a:pt x="30968" y="11643"/>
                    </a:cubicBezTo>
                    <a:cubicBezTo>
                      <a:pt x="28367" y="11643"/>
                      <a:pt x="28887" y="13204"/>
                      <a:pt x="26806" y="13204"/>
                    </a:cubicBezTo>
                    <a:cubicBezTo>
                      <a:pt x="24724" y="13204"/>
                      <a:pt x="23684" y="14244"/>
                      <a:pt x="23684" y="14244"/>
                    </a:cubicBezTo>
                    <a:cubicBezTo>
                      <a:pt x="18480" y="16326"/>
                      <a:pt x="25765" y="19448"/>
                      <a:pt x="31489" y="22570"/>
                    </a:cubicBezTo>
                    <a:cubicBezTo>
                      <a:pt x="37213" y="25172"/>
                      <a:pt x="39814" y="23611"/>
                      <a:pt x="42416" y="23090"/>
                    </a:cubicBezTo>
                    <a:cubicBezTo>
                      <a:pt x="45018" y="22050"/>
                      <a:pt x="43977" y="22050"/>
                      <a:pt x="44497" y="20489"/>
                    </a:cubicBezTo>
                    <a:cubicBezTo>
                      <a:pt x="45018" y="18928"/>
                      <a:pt x="47099" y="21009"/>
                      <a:pt x="49181" y="23090"/>
                    </a:cubicBezTo>
                    <a:cubicBezTo>
                      <a:pt x="51262" y="25172"/>
                      <a:pt x="50221" y="24651"/>
                      <a:pt x="53343" y="25692"/>
                    </a:cubicBezTo>
                    <a:cubicBezTo>
                      <a:pt x="56465" y="26733"/>
                      <a:pt x="55945" y="27253"/>
                      <a:pt x="54904" y="27253"/>
                    </a:cubicBezTo>
                    <a:cubicBezTo>
                      <a:pt x="53864" y="27253"/>
                      <a:pt x="51262" y="26212"/>
                      <a:pt x="48140" y="24651"/>
                    </a:cubicBezTo>
                    <a:cubicBezTo>
                      <a:pt x="45018" y="23090"/>
                      <a:pt x="45018" y="24651"/>
                      <a:pt x="43977" y="25172"/>
                    </a:cubicBezTo>
                    <a:cubicBezTo>
                      <a:pt x="42936" y="26212"/>
                      <a:pt x="43457" y="26733"/>
                      <a:pt x="41896" y="27774"/>
                    </a:cubicBezTo>
                    <a:cubicBezTo>
                      <a:pt x="40335" y="28814"/>
                      <a:pt x="40855" y="28814"/>
                      <a:pt x="42416" y="29855"/>
                    </a:cubicBezTo>
                    <a:cubicBezTo>
                      <a:pt x="44497" y="31416"/>
                      <a:pt x="45018" y="29855"/>
                      <a:pt x="46579" y="28814"/>
                    </a:cubicBezTo>
                    <a:cubicBezTo>
                      <a:pt x="48140" y="27774"/>
                      <a:pt x="49701" y="30375"/>
                      <a:pt x="50221" y="31936"/>
                    </a:cubicBezTo>
                    <a:cubicBezTo>
                      <a:pt x="50742" y="33497"/>
                      <a:pt x="50742" y="32977"/>
                      <a:pt x="51782" y="35058"/>
                    </a:cubicBezTo>
                    <a:cubicBezTo>
                      <a:pt x="52823" y="37140"/>
                      <a:pt x="50221" y="37660"/>
                      <a:pt x="49701" y="37660"/>
                    </a:cubicBezTo>
                    <a:cubicBezTo>
                      <a:pt x="48660" y="38180"/>
                      <a:pt x="48140" y="37660"/>
                      <a:pt x="48140" y="36619"/>
                    </a:cubicBezTo>
                    <a:cubicBezTo>
                      <a:pt x="48140" y="35579"/>
                      <a:pt x="46579" y="35058"/>
                      <a:pt x="46058" y="33497"/>
                    </a:cubicBezTo>
                    <a:cubicBezTo>
                      <a:pt x="45538" y="32457"/>
                      <a:pt x="46579" y="31416"/>
                      <a:pt x="45538" y="31936"/>
                    </a:cubicBezTo>
                    <a:cubicBezTo>
                      <a:pt x="44497" y="32457"/>
                      <a:pt x="45018" y="34538"/>
                      <a:pt x="45538" y="35579"/>
                    </a:cubicBezTo>
                    <a:cubicBezTo>
                      <a:pt x="45538" y="36619"/>
                      <a:pt x="45538" y="37140"/>
                      <a:pt x="47099" y="38701"/>
                    </a:cubicBezTo>
                    <a:cubicBezTo>
                      <a:pt x="48660" y="40262"/>
                      <a:pt x="47620" y="41823"/>
                      <a:pt x="46579" y="42864"/>
                    </a:cubicBezTo>
                    <a:cubicBezTo>
                      <a:pt x="45538" y="43904"/>
                      <a:pt x="39814" y="43904"/>
                      <a:pt x="38253" y="42864"/>
                    </a:cubicBezTo>
                    <a:cubicBezTo>
                      <a:pt x="36692" y="41823"/>
                      <a:pt x="37733" y="43904"/>
                      <a:pt x="37213" y="44945"/>
                    </a:cubicBezTo>
                    <a:cubicBezTo>
                      <a:pt x="36692" y="45986"/>
                      <a:pt x="35131" y="45465"/>
                      <a:pt x="33570" y="44425"/>
                    </a:cubicBezTo>
                    <a:cubicBezTo>
                      <a:pt x="32529" y="43384"/>
                      <a:pt x="21082" y="35058"/>
                      <a:pt x="18480" y="32457"/>
                    </a:cubicBezTo>
                    <a:cubicBezTo>
                      <a:pt x="15878" y="29855"/>
                      <a:pt x="13277" y="30896"/>
                      <a:pt x="10154" y="31416"/>
                    </a:cubicBezTo>
                    <a:cubicBezTo>
                      <a:pt x="7032" y="31936"/>
                      <a:pt x="4431" y="34538"/>
                      <a:pt x="3390" y="36099"/>
                    </a:cubicBezTo>
                    <a:cubicBezTo>
                      <a:pt x="2349" y="37660"/>
                      <a:pt x="3910" y="38701"/>
                      <a:pt x="1309" y="40782"/>
                    </a:cubicBezTo>
                    <a:cubicBezTo>
                      <a:pt x="-1293" y="42864"/>
                      <a:pt x="788" y="45465"/>
                      <a:pt x="788" y="45465"/>
                    </a:cubicBezTo>
                    <a:cubicBezTo>
                      <a:pt x="4431" y="50148"/>
                      <a:pt x="11715" y="51710"/>
                      <a:pt x="13797" y="52750"/>
                    </a:cubicBezTo>
                    <a:cubicBezTo>
                      <a:pt x="15358" y="53791"/>
                      <a:pt x="17439" y="57433"/>
                      <a:pt x="17439" y="57433"/>
                    </a:cubicBezTo>
                    <a:cubicBezTo>
                      <a:pt x="19000" y="61076"/>
                      <a:pt x="21602" y="60035"/>
                      <a:pt x="21602" y="59515"/>
                    </a:cubicBezTo>
                    <a:cubicBezTo>
                      <a:pt x="22122" y="58994"/>
                      <a:pt x="22643" y="58474"/>
                      <a:pt x="24204" y="60555"/>
                    </a:cubicBezTo>
                    <a:cubicBezTo>
                      <a:pt x="25245" y="62637"/>
                      <a:pt x="26285" y="61596"/>
                      <a:pt x="27846" y="58994"/>
                    </a:cubicBezTo>
                    <a:cubicBezTo>
                      <a:pt x="29407" y="56393"/>
                      <a:pt x="30448" y="57954"/>
                      <a:pt x="32009" y="60035"/>
                    </a:cubicBezTo>
                    <a:cubicBezTo>
                      <a:pt x="33570" y="62116"/>
                      <a:pt x="33570" y="63677"/>
                      <a:pt x="37213" y="63157"/>
                    </a:cubicBezTo>
                    <a:cubicBezTo>
                      <a:pt x="41375" y="62637"/>
                      <a:pt x="42416" y="66279"/>
                      <a:pt x="45018" y="68881"/>
                    </a:cubicBezTo>
                    <a:cubicBezTo>
                      <a:pt x="47620" y="71483"/>
                      <a:pt x="51262" y="75125"/>
                      <a:pt x="53343" y="75645"/>
                    </a:cubicBezTo>
                    <a:cubicBezTo>
                      <a:pt x="54904" y="75645"/>
                      <a:pt x="55945" y="76166"/>
                      <a:pt x="56986" y="76686"/>
                    </a:cubicBezTo>
                    <a:cubicBezTo>
                      <a:pt x="58026" y="77207"/>
                      <a:pt x="60628" y="80849"/>
                      <a:pt x="61148" y="82410"/>
                    </a:cubicBezTo>
                    <a:cubicBezTo>
                      <a:pt x="61669" y="83971"/>
                      <a:pt x="62189" y="85012"/>
                      <a:pt x="63230" y="85012"/>
                    </a:cubicBezTo>
                    <a:cubicBezTo>
                      <a:pt x="64271" y="85012"/>
                      <a:pt x="64271" y="86573"/>
                      <a:pt x="64271" y="86573"/>
                    </a:cubicBezTo>
                    <a:cubicBezTo>
                      <a:pt x="64271" y="86573"/>
                      <a:pt x="65832" y="89175"/>
                      <a:pt x="66352" y="91776"/>
                    </a:cubicBezTo>
                    <a:cubicBezTo>
                      <a:pt x="66872" y="94378"/>
                      <a:pt x="69994" y="93337"/>
                      <a:pt x="71035" y="92817"/>
                    </a:cubicBezTo>
                    <a:cubicBezTo>
                      <a:pt x="72076" y="92297"/>
                      <a:pt x="72076" y="91776"/>
                      <a:pt x="74678" y="94378"/>
                    </a:cubicBezTo>
                    <a:cubicBezTo>
                      <a:pt x="77279" y="97500"/>
                      <a:pt x="79361" y="94378"/>
                      <a:pt x="79361" y="94378"/>
                    </a:cubicBezTo>
                    <a:cubicBezTo>
                      <a:pt x="79361" y="94378"/>
                      <a:pt x="87686" y="88134"/>
                      <a:pt x="89247" y="87093"/>
                    </a:cubicBezTo>
                    <a:cubicBezTo>
                      <a:pt x="90808" y="86052"/>
                      <a:pt x="88207" y="85532"/>
                      <a:pt x="87166" y="85012"/>
                    </a:cubicBezTo>
                    <a:cubicBezTo>
                      <a:pt x="85605" y="84491"/>
                      <a:pt x="85084" y="82930"/>
                      <a:pt x="85084" y="81369"/>
                    </a:cubicBezTo>
                    <a:cubicBezTo>
                      <a:pt x="85084" y="79808"/>
                      <a:pt x="86125" y="79288"/>
                      <a:pt x="86125" y="81369"/>
                    </a:cubicBezTo>
                    <a:cubicBezTo>
                      <a:pt x="86125" y="83451"/>
                      <a:pt x="89247" y="82930"/>
                      <a:pt x="90288" y="82410"/>
                    </a:cubicBezTo>
                    <a:cubicBezTo>
                      <a:pt x="91329" y="81890"/>
                      <a:pt x="91849" y="82410"/>
                      <a:pt x="93410" y="82930"/>
                    </a:cubicBezTo>
                    <a:cubicBezTo>
                      <a:pt x="94971" y="83451"/>
                      <a:pt x="97573" y="82410"/>
                      <a:pt x="99654" y="81369"/>
                    </a:cubicBezTo>
                    <a:cubicBezTo>
                      <a:pt x="101736" y="80329"/>
                      <a:pt x="113183" y="75645"/>
                      <a:pt x="117346" y="74084"/>
                    </a:cubicBezTo>
                    <a:cubicBezTo>
                      <a:pt x="121509" y="72523"/>
                      <a:pt x="120468" y="72003"/>
                      <a:pt x="120468" y="70442"/>
                    </a:cubicBezTo>
                    <a:cubicBezTo>
                      <a:pt x="120468" y="68881"/>
                      <a:pt x="120988" y="68361"/>
                      <a:pt x="119427" y="68361"/>
                    </a:cubicBezTo>
                    <a:cubicBezTo>
                      <a:pt x="117866" y="68361"/>
                      <a:pt x="118907" y="67320"/>
                      <a:pt x="120468" y="66279"/>
                    </a:cubicBezTo>
                    <a:cubicBezTo>
                      <a:pt x="121509" y="65239"/>
                      <a:pt x="120988" y="64198"/>
                      <a:pt x="120468" y="62116"/>
                    </a:cubicBezTo>
                    <a:cubicBezTo>
                      <a:pt x="119948" y="60555"/>
                      <a:pt x="120988" y="60035"/>
                      <a:pt x="117346" y="58994"/>
                    </a:cubicBezTo>
                    <a:cubicBezTo>
                      <a:pt x="113704" y="59515"/>
                      <a:pt x="114744" y="59515"/>
                      <a:pt x="115785" y="58994"/>
                    </a:cubicBezTo>
                    <a:close/>
                  </a:path>
                </a:pathLst>
              </a:custGeom>
              <a:grpFill/>
              <a:ln w="5199" cap="flat">
                <a:solidFill>
                  <a:schemeClr val="bg1"/>
                </a:solidFill>
                <a:prstDash val="solid"/>
                <a:miter/>
              </a:ln>
            </p:spPr>
            <p:txBody>
              <a:bodyPr rtlCol="0" anchor="ctr"/>
              <a:lstStyle/>
              <a:p>
                <a:endParaRPr lang="en-GB" noProof="0" dirty="0"/>
              </a:p>
            </p:txBody>
          </p:sp>
          <p:sp>
            <p:nvSpPr>
              <p:cNvPr id="1030" name="Freeform 1029">
                <a:extLst>
                  <a:ext uri="{FF2B5EF4-FFF2-40B4-BE49-F238E27FC236}">
                    <a16:creationId xmlns:a16="http://schemas.microsoft.com/office/drawing/2014/main" id="{50BD3C58-B504-62CB-58BF-E9C88F1748E2}"/>
                  </a:ext>
                </a:extLst>
              </p:cNvPr>
              <p:cNvSpPr/>
              <p:nvPr/>
            </p:nvSpPr>
            <p:spPr>
              <a:xfrm>
                <a:off x="3788519" y="2740273"/>
                <a:ext cx="7484" cy="2132"/>
              </a:xfrm>
              <a:custGeom>
                <a:avLst/>
                <a:gdLst>
                  <a:gd name="connsiteX0" fmla="*/ 199 w 7484"/>
                  <a:gd name="connsiteY0" fmla="*/ 1613 h 2132"/>
                  <a:gd name="connsiteX1" fmla="*/ 7484 w 7484"/>
                  <a:gd name="connsiteY1" fmla="*/ 2133 h 2132"/>
                  <a:gd name="connsiteX2" fmla="*/ 199 w 7484"/>
                  <a:gd name="connsiteY2" fmla="*/ 1613 h 2132"/>
                </a:gdLst>
                <a:ahLst/>
                <a:cxnLst>
                  <a:cxn ang="0">
                    <a:pos x="connsiteX0" y="connsiteY0"/>
                  </a:cxn>
                  <a:cxn ang="0">
                    <a:pos x="connsiteX1" y="connsiteY1"/>
                  </a:cxn>
                  <a:cxn ang="0">
                    <a:pos x="connsiteX2" y="connsiteY2"/>
                  </a:cxn>
                </a:cxnLst>
                <a:rect l="l" t="t" r="r" b="b"/>
                <a:pathLst>
                  <a:path w="7484" h="2132">
                    <a:moveTo>
                      <a:pt x="199" y="1613"/>
                    </a:moveTo>
                    <a:cubicBezTo>
                      <a:pt x="1240" y="2133"/>
                      <a:pt x="7484" y="2133"/>
                      <a:pt x="7484" y="2133"/>
                    </a:cubicBezTo>
                    <a:cubicBezTo>
                      <a:pt x="2281" y="-2030"/>
                      <a:pt x="-841" y="1092"/>
                      <a:pt x="199" y="1613"/>
                    </a:cubicBezTo>
                    <a:close/>
                  </a:path>
                </a:pathLst>
              </a:custGeom>
              <a:grpFill/>
              <a:ln w="5199" cap="flat">
                <a:solidFill>
                  <a:schemeClr val="bg1"/>
                </a:solidFill>
                <a:prstDash val="solid"/>
                <a:miter/>
              </a:ln>
            </p:spPr>
            <p:txBody>
              <a:bodyPr rtlCol="0" anchor="ctr"/>
              <a:lstStyle/>
              <a:p>
                <a:endParaRPr lang="en-GB" noProof="0" dirty="0"/>
              </a:p>
            </p:txBody>
          </p:sp>
          <p:sp>
            <p:nvSpPr>
              <p:cNvPr id="1031" name="Freeform 1030">
                <a:extLst>
                  <a:ext uri="{FF2B5EF4-FFF2-40B4-BE49-F238E27FC236}">
                    <a16:creationId xmlns:a16="http://schemas.microsoft.com/office/drawing/2014/main" id="{2BB654A7-F98B-E556-4CAE-B5AE0156D644}"/>
                  </a:ext>
                </a:extLst>
              </p:cNvPr>
              <p:cNvSpPr/>
              <p:nvPr/>
            </p:nvSpPr>
            <p:spPr>
              <a:xfrm>
                <a:off x="3808623" y="2735437"/>
                <a:ext cx="48499" cy="32897"/>
              </a:xfrm>
              <a:custGeom>
                <a:avLst/>
                <a:gdLst>
                  <a:gd name="connsiteX0" fmla="*/ 25366 w 48499"/>
                  <a:gd name="connsiteY0" fmla="*/ 725 h 32897"/>
                  <a:gd name="connsiteX1" fmla="*/ 13398 w 48499"/>
                  <a:gd name="connsiteY1" fmla="*/ 725 h 32897"/>
                  <a:gd name="connsiteX2" fmla="*/ 5592 w 48499"/>
                  <a:gd name="connsiteY2" fmla="*/ 4367 h 32897"/>
                  <a:gd name="connsiteX3" fmla="*/ 389 w 48499"/>
                  <a:gd name="connsiteY3" fmla="*/ 9571 h 32897"/>
                  <a:gd name="connsiteX4" fmla="*/ 2470 w 48499"/>
                  <a:gd name="connsiteY4" fmla="*/ 11652 h 32897"/>
                  <a:gd name="connsiteX5" fmla="*/ 12877 w 48499"/>
                  <a:gd name="connsiteY5" fmla="*/ 15815 h 32897"/>
                  <a:gd name="connsiteX6" fmla="*/ 15999 w 48499"/>
                  <a:gd name="connsiteY6" fmla="*/ 18417 h 32897"/>
                  <a:gd name="connsiteX7" fmla="*/ 17040 w 48499"/>
                  <a:gd name="connsiteY7" fmla="*/ 20498 h 32897"/>
                  <a:gd name="connsiteX8" fmla="*/ 19642 w 48499"/>
                  <a:gd name="connsiteY8" fmla="*/ 22579 h 32897"/>
                  <a:gd name="connsiteX9" fmla="*/ 30049 w 48499"/>
                  <a:gd name="connsiteY9" fmla="*/ 32466 h 32897"/>
                  <a:gd name="connsiteX10" fmla="*/ 33691 w 48499"/>
                  <a:gd name="connsiteY10" fmla="*/ 31425 h 32897"/>
                  <a:gd name="connsiteX11" fmla="*/ 37333 w 48499"/>
                  <a:gd name="connsiteY11" fmla="*/ 29344 h 32897"/>
                  <a:gd name="connsiteX12" fmla="*/ 43057 w 48499"/>
                  <a:gd name="connsiteY12" fmla="*/ 22579 h 32897"/>
                  <a:gd name="connsiteX13" fmla="*/ 47220 w 48499"/>
                  <a:gd name="connsiteY13" fmla="*/ 14254 h 32897"/>
                  <a:gd name="connsiteX14" fmla="*/ 48261 w 48499"/>
                  <a:gd name="connsiteY14" fmla="*/ 10091 h 32897"/>
                  <a:gd name="connsiteX15" fmla="*/ 45139 w 48499"/>
                  <a:gd name="connsiteY15" fmla="*/ 5408 h 32897"/>
                  <a:gd name="connsiteX16" fmla="*/ 37854 w 48499"/>
                  <a:gd name="connsiteY16" fmla="*/ 1245 h 32897"/>
                  <a:gd name="connsiteX17" fmla="*/ 25366 w 48499"/>
                  <a:gd name="connsiteY17" fmla="*/ 725 h 3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499" h="32897">
                    <a:moveTo>
                      <a:pt x="25366" y="725"/>
                    </a:moveTo>
                    <a:cubicBezTo>
                      <a:pt x="23805" y="1245"/>
                      <a:pt x="17040" y="1245"/>
                      <a:pt x="13398" y="725"/>
                    </a:cubicBezTo>
                    <a:cubicBezTo>
                      <a:pt x="9755" y="725"/>
                      <a:pt x="6633" y="2286"/>
                      <a:pt x="5592" y="4367"/>
                    </a:cubicBezTo>
                    <a:cubicBezTo>
                      <a:pt x="4552" y="5928"/>
                      <a:pt x="1950" y="8010"/>
                      <a:pt x="389" y="9571"/>
                    </a:cubicBezTo>
                    <a:cubicBezTo>
                      <a:pt x="-1172" y="11132"/>
                      <a:pt x="2470" y="11652"/>
                      <a:pt x="2470" y="11652"/>
                    </a:cubicBezTo>
                    <a:cubicBezTo>
                      <a:pt x="5592" y="11132"/>
                      <a:pt x="12357" y="15295"/>
                      <a:pt x="12877" y="15815"/>
                    </a:cubicBezTo>
                    <a:cubicBezTo>
                      <a:pt x="13398" y="16335"/>
                      <a:pt x="15479" y="17896"/>
                      <a:pt x="15999" y="18417"/>
                    </a:cubicBezTo>
                    <a:cubicBezTo>
                      <a:pt x="16520" y="18937"/>
                      <a:pt x="17040" y="18937"/>
                      <a:pt x="17040" y="20498"/>
                    </a:cubicBezTo>
                    <a:cubicBezTo>
                      <a:pt x="17040" y="22059"/>
                      <a:pt x="18081" y="21539"/>
                      <a:pt x="19642" y="22579"/>
                    </a:cubicBezTo>
                    <a:cubicBezTo>
                      <a:pt x="21203" y="23620"/>
                      <a:pt x="29528" y="31425"/>
                      <a:pt x="30049" y="32466"/>
                    </a:cubicBezTo>
                    <a:cubicBezTo>
                      <a:pt x="30569" y="33507"/>
                      <a:pt x="32650" y="32466"/>
                      <a:pt x="33691" y="31425"/>
                    </a:cubicBezTo>
                    <a:cubicBezTo>
                      <a:pt x="34732" y="30385"/>
                      <a:pt x="36813" y="29864"/>
                      <a:pt x="37333" y="29344"/>
                    </a:cubicBezTo>
                    <a:cubicBezTo>
                      <a:pt x="37854" y="28303"/>
                      <a:pt x="39935" y="26742"/>
                      <a:pt x="43057" y="22579"/>
                    </a:cubicBezTo>
                    <a:cubicBezTo>
                      <a:pt x="46179" y="18417"/>
                      <a:pt x="47220" y="15815"/>
                      <a:pt x="47220" y="14254"/>
                    </a:cubicBezTo>
                    <a:cubicBezTo>
                      <a:pt x="47220" y="12693"/>
                      <a:pt x="47220" y="12172"/>
                      <a:pt x="48261" y="10091"/>
                    </a:cubicBezTo>
                    <a:cubicBezTo>
                      <a:pt x="49302" y="8530"/>
                      <a:pt x="46700" y="5928"/>
                      <a:pt x="45139" y="5408"/>
                    </a:cubicBezTo>
                    <a:cubicBezTo>
                      <a:pt x="43578" y="4888"/>
                      <a:pt x="40456" y="3847"/>
                      <a:pt x="37854" y="1245"/>
                    </a:cubicBezTo>
                    <a:cubicBezTo>
                      <a:pt x="35772" y="-836"/>
                      <a:pt x="26406" y="204"/>
                      <a:pt x="25366" y="725"/>
                    </a:cubicBezTo>
                    <a:close/>
                  </a:path>
                </a:pathLst>
              </a:custGeom>
              <a:grpFill/>
              <a:ln w="5199" cap="flat">
                <a:solidFill>
                  <a:schemeClr val="bg1"/>
                </a:solidFill>
                <a:prstDash val="solid"/>
                <a:miter/>
              </a:ln>
            </p:spPr>
            <p:txBody>
              <a:bodyPr rtlCol="0" anchor="ctr"/>
              <a:lstStyle/>
              <a:p>
                <a:endParaRPr lang="en-GB" noProof="0" dirty="0"/>
              </a:p>
            </p:txBody>
          </p:sp>
          <p:sp>
            <p:nvSpPr>
              <p:cNvPr id="1032" name="Freeform 1031">
                <a:extLst>
                  <a:ext uri="{FF2B5EF4-FFF2-40B4-BE49-F238E27FC236}">
                    <a16:creationId xmlns:a16="http://schemas.microsoft.com/office/drawing/2014/main" id="{FD676E88-EA16-5F44-351A-138FA618A810}"/>
                  </a:ext>
                </a:extLst>
              </p:cNvPr>
              <p:cNvSpPr/>
              <p:nvPr/>
            </p:nvSpPr>
            <p:spPr>
              <a:xfrm>
                <a:off x="3930169" y="2847270"/>
                <a:ext cx="10173" cy="7321"/>
              </a:xfrm>
              <a:custGeom>
                <a:avLst/>
                <a:gdLst>
                  <a:gd name="connsiteX0" fmla="*/ 9970 w 10173"/>
                  <a:gd name="connsiteY0" fmla="*/ 5970 h 7321"/>
                  <a:gd name="connsiteX1" fmla="*/ 8929 w 10173"/>
                  <a:gd name="connsiteY1" fmla="*/ 2847 h 7321"/>
                  <a:gd name="connsiteX2" fmla="*/ 4246 w 10173"/>
                  <a:gd name="connsiteY2" fmla="*/ 766 h 7321"/>
                  <a:gd name="connsiteX3" fmla="*/ 1124 w 10173"/>
                  <a:gd name="connsiteY3" fmla="*/ 246 h 7321"/>
                  <a:gd name="connsiteX4" fmla="*/ 83 w 10173"/>
                  <a:gd name="connsiteY4" fmla="*/ 1807 h 7321"/>
                  <a:gd name="connsiteX5" fmla="*/ 7368 w 10173"/>
                  <a:gd name="connsiteY5" fmla="*/ 7010 h 7321"/>
                  <a:gd name="connsiteX6" fmla="*/ 9970 w 10173"/>
                  <a:gd name="connsiteY6" fmla="*/ 5970 h 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3" h="7321">
                    <a:moveTo>
                      <a:pt x="9970" y="5970"/>
                    </a:moveTo>
                    <a:cubicBezTo>
                      <a:pt x="10490" y="4929"/>
                      <a:pt x="9970" y="3888"/>
                      <a:pt x="8929" y="2847"/>
                    </a:cubicBezTo>
                    <a:cubicBezTo>
                      <a:pt x="7888" y="1807"/>
                      <a:pt x="5807" y="766"/>
                      <a:pt x="4246" y="766"/>
                    </a:cubicBezTo>
                    <a:cubicBezTo>
                      <a:pt x="2685" y="766"/>
                      <a:pt x="2685" y="1286"/>
                      <a:pt x="1124" y="246"/>
                    </a:cubicBezTo>
                    <a:cubicBezTo>
                      <a:pt x="-437" y="-795"/>
                      <a:pt x="83" y="1807"/>
                      <a:pt x="83" y="1807"/>
                    </a:cubicBezTo>
                    <a:cubicBezTo>
                      <a:pt x="604" y="5449"/>
                      <a:pt x="5287" y="6490"/>
                      <a:pt x="7368" y="7010"/>
                    </a:cubicBezTo>
                    <a:cubicBezTo>
                      <a:pt x="9970" y="7531"/>
                      <a:pt x="9970" y="7531"/>
                      <a:pt x="9970" y="5970"/>
                    </a:cubicBezTo>
                    <a:close/>
                  </a:path>
                </a:pathLst>
              </a:custGeom>
              <a:grpFill/>
              <a:ln w="5199" cap="flat">
                <a:solidFill>
                  <a:schemeClr val="bg1"/>
                </a:solidFill>
                <a:prstDash val="solid"/>
                <a:miter/>
              </a:ln>
            </p:spPr>
            <p:txBody>
              <a:bodyPr rtlCol="0" anchor="ctr"/>
              <a:lstStyle/>
              <a:p>
                <a:endParaRPr lang="en-GB" noProof="0" dirty="0"/>
              </a:p>
            </p:txBody>
          </p:sp>
          <p:sp>
            <p:nvSpPr>
              <p:cNvPr id="1033" name="Freeform 1032">
                <a:extLst>
                  <a:ext uri="{FF2B5EF4-FFF2-40B4-BE49-F238E27FC236}">
                    <a16:creationId xmlns:a16="http://schemas.microsoft.com/office/drawing/2014/main" id="{4C16EFD6-C8E0-3249-8D75-CC8CE6F358EE}"/>
                  </a:ext>
                </a:extLst>
              </p:cNvPr>
              <p:cNvSpPr/>
              <p:nvPr/>
            </p:nvSpPr>
            <p:spPr>
              <a:xfrm>
                <a:off x="3788012" y="2956268"/>
                <a:ext cx="4131" cy="4430"/>
              </a:xfrm>
              <a:custGeom>
                <a:avLst/>
                <a:gdLst>
                  <a:gd name="connsiteX0" fmla="*/ 1226 w 4131"/>
                  <a:gd name="connsiteY0" fmla="*/ 3642 h 4430"/>
                  <a:gd name="connsiteX1" fmla="*/ 3307 w 4131"/>
                  <a:gd name="connsiteY1" fmla="*/ 3122 h 4430"/>
                  <a:gd name="connsiteX2" fmla="*/ 3307 w 4131"/>
                  <a:gd name="connsiteY2" fmla="*/ 0 h 4430"/>
                  <a:gd name="connsiteX3" fmla="*/ 1226 w 4131"/>
                  <a:gd name="connsiteY3" fmla="*/ 3642 h 4430"/>
                </a:gdLst>
                <a:ahLst/>
                <a:cxnLst>
                  <a:cxn ang="0">
                    <a:pos x="connsiteX0" y="connsiteY0"/>
                  </a:cxn>
                  <a:cxn ang="0">
                    <a:pos x="connsiteX1" y="connsiteY1"/>
                  </a:cxn>
                  <a:cxn ang="0">
                    <a:pos x="connsiteX2" y="connsiteY2"/>
                  </a:cxn>
                  <a:cxn ang="0">
                    <a:pos x="connsiteX3" y="connsiteY3"/>
                  </a:cxn>
                </a:cxnLst>
                <a:rect l="l" t="t" r="r" b="b"/>
                <a:pathLst>
                  <a:path w="4131" h="4430">
                    <a:moveTo>
                      <a:pt x="1226" y="3642"/>
                    </a:moveTo>
                    <a:cubicBezTo>
                      <a:pt x="1226" y="3642"/>
                      <a:pt x="2787" y="5724"/>
                      <a:pt x="3307" y="3122"/>
                    </a:cubicBezTo>
                    <a:cubicBezTo>
                      <a:pt x="3828" y="520"/>
                      <a:pt x="4868" y="0"/>
                      <a:pt x="3307" y="0"/>
                    </a:cubicBezTo>
                    <a:cubicBezTo>
                      <a:pt x="1746" y="0"/>
                      <a:pt x="-1896" y="1561"/>
                      <a:pt x="1226" y="3642"/>
                    </a:cubicBezTo>
                    <a:close/>
                  </a:path>
                </a:pathLst>
              </a:custGeom>
              <a:grpFill/>
              <a:ln w="5199" cap="flat">
                <a:solidFill>
                  <a:schemeClr val="bg1"/>
                </a:solidFill>
                <a:prstDash val="solid"/>
                <a:miter/>
              </a:ln>
            </p:spPr>
            <p:txBody>
              <a:bodyPr rtlCol="0" anchor="ctr"/>
              <a:lstStyle/>
              <a:p>
                <a:endParaRPr lang="en-GB" noProof="0" dirty="0"/>
              </a:p>
            </p:txBody>
          </p:sp>
          <p:sp>
            <p:nvSpPr>
              <p:cNvPr id="1034" name="Freeform 1033">
                <a:extLst>
                  <a:ext uri="{FF2B5EF4-FFF2-40B4-BE49-F238E27FC236}">
                    <a16:creationId xmlns:a16="http://schemas.microsoft.com/office/drawing/2014/main" id="{18836871-E3CA-9036-B859-2AEA8C77983A}"/>
                  </a:ext>
                </a:extLst>
              </p:cNvPr>
              <p:cNvSpPr/>
              <p:nvPr/>
            </p:nvSpPr>
            <p:spPr>
              <a:xfrm>
                <a:off x="3787099" y="2949504"/>
                <a:ext cx="3263" cy="6286"/>
              </a:xfrm>
              <a:custGeom>
                <a:avLst/>
                <a:gdLst>
                  <a:gd name="connsiteX0" fmla="*/ 1619 w 3263"/>
                  <a:gd name="connsiteY0" fmla="*/ 0 h 6286"/>
                  <a:gd name="connsiteX1" fmla="*/ 58 w 3263"/>
                  <a:gd name="connsiteY1" fmla="*/ 3122 h 6286"/>
                  <a:gd name="connsiteX2" fmla="*/ 1619 w 3263"/>
                  <a:gd name="connsiteY2" fmla="*/ 6244 h 6286"/>
                  <a:gd name="connsiteX3" fmla="*/ 3180 w 3263"/>
                  <a:gd name="connsiteY3" fmla="*/ 4163 h 6286"/>
                  <a:gd name="connsiteX4" fmla="*/ 1619 w 3263"/>
                  <a:gd name="connsiteY4" fmla="*/ 0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 h="6286">
                    <a:moveTo>
                      <a:pt x="1619" y="0"/>
                    </a:moveTo>
                    <a:cubicBezTo>
                      <a:pt x="578" y="0"/>
                      <a:pt x="58" y="1041"/>
                      <a:pt x="58" y="3122"/>
                    </a:cubicBezTo>
                    <a:cubicBezTo>
                      <a:pt x="58" y="5203"/>
                      <a:pt x="-463" y="6244"/>
                      <a:pt x="1619" y="6244"/>
                    </a:cubicBezTo>
                    <a:cubicBezTo>
                      <a:pt x="1619" y="6244"/>
                      <a:pt x="3700" y="6765"/>
                      <a:pt x="3180" y="4163"/>
                    </a:cubicBezTo>
                    <a:cubicBezTo>
                      <a:pt x="3180" y="1561"/>
                      <a:pt x="3180" y="0"/>
                      <a:pt x="1619" y="0"/>
                    </a:cubicBezTo>
                    <a:close/>
                  </a:path>
                </a:pathLst>
              </a:custGeom>
              <a:grpFill/>
              <a:ln w="5199" cap="flat">
                <a:solidFill>
                  <a:schemeClr val="bg1"/>
                </a:solidFill>
                <a:prstDash val="solid"/>
                <a:miter/>
              </a:ln>
            </p:spPr>
            <p:txBody>
              <a:bodyPr rtlCol="0" anchor="ctr"/>
              <a:lstStyle/>
              <a:p>
                <a:endParaRPr lang="en-GB" noProof="0" dirty="0"/>
              </a:p>
            </p:txBody>
          </p:sp>
          <p:sp>
            <p:nvSpPr>
              <p:cNvPr id="1035" name="Freeform 1034">
                <a:extLst>
                  <a:ext uri="{FF2B5EF4-FFF2-40B4-BE49-F238E27FC236}">
                    <a16:creationId xmlns:a16="http://schemas.microsoft.com/office/drawing/2014/main" id="{9020F8F6-59D8-3EB9-B6A4-387C95BFF2C2}"/>
                  </a:ext>
                </a:extLst>
              </p:cNvPr>
              <p:cNvSpPr/>
              <p:nvPr/>
            </p:nvSpPr>
            <p:spPr>
              <a:xfrm>
                <a:off x="3847053" y="2919129"/>
                <a:ext cx="11878" cy="6380"/>
              </a:xfrm>
              <a:custGeom>
                <a:avLst/>
                <a:gdLst>
                  <a:gd name="connsiteX0" fmla="*/ 8790 w 11878"/>
                  <a:gd name="connsiteY0" fmla="*/ 1756 h 6380"/>
                  <a:gd name="connsiteX1" fmla="*/ 1505 w 11878"/>
                  <a:gd name="connsiteY1" fmla="*/ 195 h 6380"/>
                  <a:gd name="connsiteX2" fmla="*/ 464 w 11878"/>
                  <a:gd name="connsiteY2" fmla="*/ 2277 h 6380"/>
                  <a:gd name="connsiteX3" fmla="*/ 11392 w 11878"/>
                  <a:gd name="connsiteY3" fmla="*/ 5919 h 6380"/>
                  <a:gd name="connsiteX4" fmla="*/ 8790 w 11878"/>
                  <a:gd name="connsiteY4" fmla="*/ 1756 h 6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8" h="6380">
                    <a:moveTo>
                      <a:pt x="8790" y="1756"/>
                    </a:moveTo>
                    <a:cubicBezTo>
                      <a:pt x="5668" y="195"/>
                      <a:pt x="4107" y="-325"/>
                      <a:pt x="1505" y="195"/>
                    </a:cubicBezTo>
                    <a:cubicBezTo>
                      <a:pt x="-1097" y="195"/>
                      <a:pt x="464" y="2277"/>
                      <a:pt x="464" y="2277"/>
                    </a:cubicBezTo>
                    <a:cubicBezTo>
                      <a:pt x="6188" y="6439"/>
                      <a:pt x="9831" y="6960"/>
                      <a:pt x="11392" y="5919"/>
                    </a:cubicBezTo>
                    <a:cubicBezTo>
                      <a:pt x="12432" y="4878"/>
                      <a:pt x="11912" y="3317"/>
                      <a:pt x="8790" y="1756"/>
                    </a:cubicBezTo>
                    <a:close/>
                  </a:path>
                </a:pathLst>
              </a:custGeom>
              <a:grpFill/>
              <a:ln w="5199" cap="flat">
                <a:solidFill>
                  <a:schemeClr val="bg1"/>
                </a:solidFill>
                <a:prstDash val="solid"/>
                <a:miter/>
              </a:ln>
            </p:spPr>
            <p:txBody>
              <a:bodyPr rtlCol="0" anchor="ctr"/>
              <a:lstStyle/>
              <a:p>
                <a:endParaRPr lang="en-GB" noProof="0" dirty="0"/>
              </a:p>
            </p:txBody>
          </p:sp>
          <p:sp>
            <p:nvSpPr>
              <p:cNvPr id="1036" name="Freeform 1035">
                <a:extLst>
                  <a:ext uri="{FF2B5EF4-FFF2-40B4-BE49-F238E27FC236}">
                    <a16:creationId xmlns:a16="http://schemas.microsoft.com/office/drawing/2014/main" id="{2C2A4B6B-57AC-D0B5-0162-FCF5EE1EB0AA}"/>
                  </a:ext>
                </a:extLst>
              </p:cNvPr>
              <p:cNvSpPr/>
              <p:nvPr/>
            </p:nvSpPr>
            <p:spPr>
              <a:xfrm>
                <a:off x="3899510" y="2911697"/>
                <a:ext cx="11570" cy="7976"/>
              </a:xfrm>
              <a:custGeom>
                <a:avLst/>
                <a:gdLst>
                  <a:gd name="connsiteX0" fmla="*/ 4725 w 11570"/>
                  <a:gd name="connsiteY0" fmla="*/ 862 h 7976"/>
                  <a:gd name="connsiteX1" fmla="*/ 1082 w 11570"/>
                  <a:gd name="connsiteY1" fmla="*/ 3464 h 7976"/>
                  <a:gd name="connsiteX2" fmla="*/ 562 w 11570"/>
                  <a:gd name="connsiteY2" fmla="*/ 5025 h 7976"/>
                  <a:gd name="connsiteX3" fmla="*/ 4725 w 11570"/>
                  <a:gd name="connsiteY3" fmla="*/ 6586 h 7976"/>
                  <a:gd name="connsiteX4" fmla="*/ 7326 w 11570"/>
                  <a:gd name="connsiteY4" fmla="*/ 7627 h 7976"/>
                  <a:gd name="connsiteX5" fmla="*/ 9408 w 11570"/>
                  <a:gd name="connsiteY5" fmla="*/ 6586 h 7976"/>
                  <a:gd name="connsiteX6" fmla="*/ 11489 w 11570"/>
                  <a:gd name="connsiteY6" fmla="*/ 2423 h 7976"/>
                  <a:gd name="connsiteX7" fmla="*/ 8367 w 11570"/>
                  <a:gd name="connsiteY7" fmla="*/ 342 h 7976"/>
                  <a:gd name="connsiteX8" fmla="*/ 4725 w 11570"/>
                  <a:gd name="connsiteY8" fmla="*/ 862 h 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0" h="7976">
                    <a:moveTo>
                      <a:pt x="4725" y="862"/>
                    </a:moveTo>
                    <a:cubicBezTo>
                      <a:pt x="4204" y="1903"/>
                      <a:pt x="3684" y="2423"/>
                      <a:pt x="1082" y="3464"/>
                    </a:cubicBezTo>
                    <a:cubicBezTo>
                      <a:pt x="-999" y="4505"/>
                      <a:pt x="562" y="5025"/>
                      <a:pt x="562" y="5025"/>
                    </a:cubicBezTo>
                    <a:cubicBezTo>
                      <a:pt x="1603" y="5545"/>
                      <a:pt x="3684" y="6586"/>
                      <a:pt x="4725" y="6586"/>
                    </a:cubicBezTo>
                    <a:cubicBezTo>
                      <a:pt x="5766" y="6586"/>
                      <a:pt x="6286" y="6586"/>
                      <a:pt x="7326" y="7627"/>
                    </a:cubicBezTo>
                    <a:cubicBezTo>
                      <a:pt x="8367" y="8667"/>
                      <a:pt x="8887" y="7106"/>
                      <a:pt x="9408" y="6586"/>
                    </a:cubicBezTo>
                    <a:cubicBezTo>
                      <a:pt x="9928" y="5545"/>
                      <a:pt x="10969" y="3464"/>
                      <a:pt x="11489" y="2423"/>
                    </a:cubicBezTo>
                    <a:cubicBezTo>
                      <a:pt x="12010" y="1382"/>
                      <a:pt x="9928" y="862"/>
                      <a:pt x="8367" y="342"/>
                    </a:cubicBezTo>
                    <a:cubicBezTo>
                      <a:pt x="6806" y="-179"/>
                      <a:pt x="5766" y="-179"/>
                      <a:pt x="4725" y="862"/>
                    </a:cubicBezTo>
                    <a:close/>
                  </a:path>
                </a:pathLst>
              </a:custGeom>
              <a:grpFill/>
              <a:ln w="5199" cap="flat">
                <a:solidFill>
                  <a:schemeClr val="bg1"/>
                </a:solidFill>
                <a:prstDash val="solid"/>
                <a:miter/>
              </a:ln>
            </p:spPr>
            <p:txBody>
              <a:bodyPr rtlCol="0" anchor="ctr"/>
              <a:lstStyle/>
              <a:p>
                <a:endParaRPr lang="en-GB" noProof="0" dirty="0"/>
              </a:p>
            </p:txBody>
          </p:sp>
          <p:sp>
            <p:nvSpPr>
              <p:cNvPr id="1037" name="Freeform 1036">
                <a:extLst>
                  <a:ext uri="{FF2B5EF4-FFF2-40B4-BE49-F238E27FC236}">
                    <a16:creationId xmlns:a16="http://schemas.microsoft.com/office/drawing/2014/main" id="{0CE8D2FC-9921-A79B-AC55-AEA48E0DBDD0}"/>
                  </a:ext>
                </a:extLst>
              </p:cNvPr>
              <p:cNvSpPr/>
              <p:nvPr/>
            </p:nvSpPr>
            <p:spPr>
              <a:xfrm>
                <a:off x="3931813" y="2904234"/>
                <a:ext cx="9041" cy="11053"/>
              </a:xfrm>
              <a:custGeom>
                <a:avLst/>
                <a:gdLst>
                  <a:gd name="connsiteX0" fmla="*/ 7285 w 9041"/>
                  <a:gd name="connsiteY0" fmla="*/ 8846 h 11053"/>
                  <a:gd name="connsiteX1" fmla="*/ 8846 w 9041"/>
                  <a:gd name="connsiteY1" fmla="*/ 4163 h 11053"/>
                  <a:gd name="connsiteX2" fmla="*/ 2602 w 9041"/>
                  <a:gd name="connsiteY2" fmla="*/ 0 h 11053"/>
                  <a:gd name="connsiteX3" fmla="*/ 0 w 9041"/>
                  <a:gd name="connsiteY3" fmla="*/ 6764 h 11053"/>
                  <a:gd name="connsiteX4" fmla="*/ 2082 w 9041"/>
                  <a:gd name="connsiteY4" fmla="*/ 8846 h 11053"/>
                  <a:gd name="connsiteX5" fmla="*/ 3122 w 9041"/>
                  <a:gd name="connsiteY5" fmla="*/ 10407 h 11053"/>
                  <a:gd name="connsiteX6" fmla="*/ 7285 w 9041"/>
                  <a:gd name="connsiteY6" fmla="*/ 8846 h 1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1" h="11053">
                    <a:moveTo>
                      <a:pt x="7285" y="8846"/>
                    </a:moveTo>
                    <a:cubicBezTo>
                      <a:pt x="8846" y="7285"/>
                      <a:pt x="9366" y="6764"/>
                      <a:pt x="8846" y="4163"/>
                    </a:cubicBezTo>
                    <a:cubicBezTo>
                      <a:pt x="8326" y="1561"/>
                      <a:pt x="4683" y="0"/>
                      <a:pt x="2602" y="0"/>
                    </a:cubicBezTo>
                    <a:cubicBezTo>
                      <a:pt x="520" y="0"/>
                      <a:pt x="0" y="4683"/>
                      <a:pt x="0" y="6764"/>
                    </a:cubicBezTo>
                    <a:cubicBezTo>
                      <a:pt x="0" y="8846"/>
                      <a:pt x="520" y="8846"/>
                      <a:pt x="2082" y="8846"/>
                    </a:cubicBezTo>
                    <a:cubicBezTo>
                      <a:pt x="3642" y="8846"/>
                      <a:pt x="3122" y="10407"/>
                      <a:pt x="3122" y="10407"/>
                    </a:cubicBezTo>
                    <a:cubicBezTo>
                      <a:pt x="4163" y="11968"/>
                      <a:pt x="5724" y="10407"/>
                      <a:pt x="7285" y="8846"/>
                    </a:cubicBezTo>
                    <a:close/>
                  </a:path>
                </a:pathLst>
              </a:custGeom>
              <a:grpFill/>
              <a:ln w="5199" cap="flat">
                <a:solidFill>
                  <a:schemeClr val="bg1"/>
                </a:solidFill>
                <a:prstDash val="solid"/>
                <a:miter/>
              </a:ln>
            </p:spPr>
            <p:txBody>
              <a:bodyPr rtlCol="0" anchor="ctr"/>
              <a:lstStyle/>
              <a:p>
                <a:endParaRPr lang="en-GB" noProof="0" dirty="0"/>
              </a:p>
            </p:txBody>
          </p:sp>
          <p:sp>
            <p:nvSpPr>
              <p:cNvPr id="1038" name="Freeform 1037">
                <a:extLst>
                  <a:ext uri="{FF2B5EF4-FFF2-40B4-BE49-F238E27FC236}">
                    <a16:creationId xmlns:a16="http://schemas.microsoft.com/office/drawing/2014/main" id="{AEB52B65-135C-9041-DFBC-B7991669ADD3}"/>
                  </a:ext>
                </a:extLst>
              </p:cNvPr>
              <p:cNvSpPr/>
              <p:nvPr/>
            </p:nvSpPr>
            <p:spPr>
              <a:xfrm>
                <a:off x="3939952" y="2900240"/>
                <a:ext cx="4512" cy="6638"/>
              </a:xfrm>
              <a:custGeom>
                <a:avLst/>
                <a:gdLst>
                  <a:gd name="connsiteX0" fmla="*/ 2789 w 4512"/>
                  <a:gd name="connsiteY0" fmla="*/ 6075 h 6638"/>
                  <a:gd name="connsiteX1" fmla="*/ 3829 w 4512"/>
                  <a:gd name="connsiteY1" fmla="*/ 1392 h 6638"/>
                  <a:gd name="connsiteX2" fmla="*/ 187 w 4512"/>
                  <a:gd name="connsiteY2" fmla="*/ 1912 h 6638"/>
                  <a:gd name="connsiteX3" fmla="*/ 2789 w 4512"/>
                  <a:gd name="connsiteY3" fmla="*/ 6075 h 6638"/>
                </a:gdLst>
                <a:ahLst/>
                <a:cxnLst>
                  <a:cxn ang="0">
                    <a:pos x="connsiteX0" y="connsiteY0"/>
                  </a:cxn>
                  <a:cxn ang="0">
                    <a:pos x="connsiteX1" y="connsiteY1"/>
                  </a:cxn>
                  <a:cxn ang="0">
                    <a:pos x="connsiteX2" y="connsiteY2"/>
                  </a:cxn>
                  <a:cxn ang="0">
                    <a:pos x="connsiteX3" y="connsiteY3"/>
                  </a:cxn>
                </a:cxnLst>
                <a:rect l="l" t="t" r="r" b="b"/>
                <a:pathLst>
                  <a:path w="4512" h="6638">
                    <a:moveTo>
                      <a:pt x="2789" y="6075"/>
                    </a:moveTo>
                    <a:cubicBezTo>
                      <a:pt x="4870" y="8156"/>
                      <a:pt x="4870" y="3993"/>
                      <a:pt x="3829" y="1392"/>
                    </a:cubicBezTo>
                    <a:cubicBezTo>
                      <a:pt x="2789" y="-1210"/>
                      <a:pt x="1228" y="351"/>
                      <a:pt x="187" y="1912"/>
                    </a:cubicBezTo>
                    <a:cubicBezTo>
                      <a:pt x="-854" y="3473"/>
                      <a:pt x="2789" y="6075"/>
                      <a:pt x="2789" y="6075"/>
                    </a:cubicBezTo>
                    <a:close/>
                  </a:path>
                </a:pathLst>
              </a:custGeom>
              <a:grpFill/>
              <a:ln w="5199" cap="flat">
                <a:solidFill>
                  <a:schemeClr val="bg1"/>
                </a:solidFill>
                <a:prstDash val="solid"/>
                <a:miter/>
              </a:ln>
            </p:spPr>
            <p:txBody>
              <a:bodyPr rtlCol="0" anchor="ctr"/>
              <a:lstStyle/>
              <a:p>
                <a:endParaRPr lang="en-GB" noProof="0" dirty="0"/>
              </a:p>
            </p:txBody>
          </p:sp>
          <p:sp>
            <p:nvSpPr>
              <p:cNvPr id="1039" name="Freeform 1038">
                <a:extLst>
                  <a:ext uri="{FF2B5EF4-FFF2-40B4-BE49-F238E27FC236}">
                    <a16:creationId xmlns:a16="http://schemas.microsoft.com/office/drawing/2014/main" id="{4E5B1FD1-28EB-6B55-0AB7-AE48DE7A7620}"/>
                  </a:ext>
                </a:extLst>
              </p:cNvPr>
              <p:cNvSpPr/>
              <p:nvPr/>
            </p:nvSpPr>
            <p:spPr>
              <a:xfrm>
                <a:off x="3952026" y="2874879"/>
                <a:ext cx="82978" cy="47670"/>
              </a:xfrm>
              <a:custGeom>
                <a:avLst/>
                <a:gdLst>
                  <a:gd name="connsiteX0" fmla="*/ 57319 w 82978"/>
                  <a:gd name="connsiteY0" fmla="*/ 14785 h 47670"/>
                  <a:gd name="connsiteX1" fmla="*/ 34423 w 82978"/>
                  <a:gd name="connsiteY1" fmla="*/ 736 h 47670"/>
                  <a:gd name="connsiteX2" fmla="*/ 30781 w 82978"/>
                  <a:gd name="connsiteY2" fmla="*/ 216 h 47670"/>
                  <a:gd name="connsiteX3" fmla="*/ 25057 w 82978"/>
                  <a:gd name="connsiteY3" fmla="*/ 5939 h 47670"/>
                  <a:gd name="connsiteX4" fmla="*/ 20374 w 82978"/>
                  <a:gd name="connsiteY4" fmla="*/ 9582 h 47670"/>
                  <a:gd name="connsiteX5" fmla="*/ 19854 w 82978"/>
                  <a:gd name="connsiteY5" fmla="*/ 13224 h 47670"/>
                  <a:gd name="connsiteX6" fmla="*/ 20894 w 82978"/>
                  <a:gd name="connsiteY6" fmla="*/ 16346 h 47670"/>
                  <a:gd name="connsiteX7" fmla="*/ 20894 w 82978"/>
                  <a:gd name="connsiteY7" fmla="*/ 19468 h 47670"/>
                  <a:gd name="connsiteX8" fmla="*/ 16732 w 82978"/>
                  <a:gd name="connsiteY8" fmla="*/ 22590 h 47670"/>
                  <a:gd name="connsiteX9" fmla="*/ 6325 w 82978"/>
                  <a:gd name="connsiteY9" fmla="*/ 24152 h 47670"/>
                  <a:gd name="connsiteX10" fmla="*/ 601 w 82978"/>
                  <a:gd name="connsiteY10" fmla="*/ 27274 h 47670"/>
                  <a:gd name="connsiteX11" fmla="*/ 601 w 82978"/>
                  <a:gd name="connsiteY11" fmla="*/ 29875 h 47670"/>
                  <a:gd name="connsiteX12" fmla="*/ 1642 w 82978"/>
                  <a:gd name="connsiteY12" fmla="*/ 31436 h 47670"/>
                  <a:gd name="connsiteX13" fmla="*/ 3203 w 82978"/>
                  <a:gd name="connsiteY13" fmla="*/ 33518 h 47670"/>
                  <a:gd name="connsiteX14" fmla="*/ 6325 w 82978"/>
                  <a:gd name="connsiteY14" fmla="*/ 34558 h 47670"/>
                  <a:gd name="connsiteX15" fmla="*/ 7886 w 82978"/>
                  <a:gd name="connsiteY15" fmla="*/ 33518 h 47670"/>
                  <a:gd name="connsiteX16" fmla="*/ 10487 w 82978"/>
                  <a:gd name="connsiteY16" fmla="*/ 31436 h 47670"/>
                  <a:gd name="connsiteX17" fmla="*/ 12048 w 82978"/>
                  <a:gd name="connsiteY17" fmla="*/ 32997 h 47670"/>
                  <a:gd name="connsiteX18" fmla="*/ 15171 w 82978"/>
                  <a:gd name="connsiteY18" fmla="*/ 36640 h 47670"/>
                  <a:gd name="connsiteX19" fmla="*/ 17772 w 82978"/>
                  <a:gd name="connsiteY19" fmla="*/ 37160 h 47670"/>
                  <a:gd name="connsiteX20" fmla="*/ 20894 w 82978"/>
                  <a:gd name="connsiteY20" fmla="*/ 35599 h 47670"/>
                  <a:gd name="connsiteX21" fmla="*/ 24016 w 82978"/>
                  <a:gd name="connsiteY21" fmla="*/ 37681 h 47670"/>
                  <a:gd name="connsiteX22" fmla="*/ 28700 w 82978"/>
                  <a:gd name="connsiteY22" fmla="*/ 39242 h 47670"/>
                  <a:gd name="connsiteX23" fmla="*/ 33903 w 82978"/>
                  <a:gd name="connsiteY23" fmla="*/ 41323 h 47670"/>
                  <a:gd name="connsiteX24" fmla="*/ 40668 w 82978"/>
                  <a:gd name="connsiteY24" fmla="*/ 44965 h 47670"/>
                  <a:gd name="connsiteX25" fmla="*/ 44830 w 82978"/>
                  <a:gd name="connsiteY25" fmla="*/ 45486 h 47670"/>
                  <a:gd name="connsiteX26" fmla="*/ 46391 w 82978"/>
                  <a:gd name="connsiteY26" fmla="*/ 43404 h 47670"/>
                  <a:gd name="connsiteX27" fmla="*/ 48473 w 82978"/>
                  <a:gd name="connsiteY27" fmla="*/ 44445 h 47670"/>
                  <a:gd name="connsiteX28" fmla="*/ 56278 w 82978"/>
                  <a:gd name="connsiteY28" fmla="*/ 47567 h 47670"/>
                  <a:gd name="connsiteX29" fmla="*/ 64083 w 82978"/>
                  <a:gd name="connsiteY29" fmla="*/ 45486 h 47670"/>
                  <a:gd name="connsiteX30" fmla="*/ 81255 w 82978"/>
                  <a:gd name="connsiteY30" fmla="*/ 36119 h 47670"/>
                  <a:gd name="connsiteX31" fmla="*/ 82295 w 82978"/>
                  <a:gd name="connsiteY31" fmla="*/ 34038 h 47670"/>
                  <a:gd name="connsiteX32" fmla="*/ 78133 w 82978"/>
                  <a:gd name="connsiteY32" fmla="*/ 35079 h 47670"/>
                  <a:gd name="connsiteX33" fmla="*/ 75011 w 82978"/>
                  <a:gd name="connsiteY33" fmla="*/ 35079 h 47670"/>
                  <a:gd name="connsiteX34" fmla="*/ 72929 w 82978"/>
                  <a:gd name="connsiteY34" fmla="*/ 34038 h 47670"/>
                  <a:gd name="connsiteX35" fmla="*/ 71368 w 82978"/>
                  <a:gd name="connsiteY35" fmla="*/ 32997 h 47670"/>
                  <a:gd name="connsiteX36" fmla="*/ 70848 w 82978"/>
                  <a:gd name="connsiteY36" fmla="*/ 30396 h 47670"/>
                  <a:gd name="connsiteX37" fmla="*/ 69807 w 82978"/>
                  <a:gd name="connsiteY37" fmla="*/ 27274 h 47670"/>
                  <a:gd name="connsiteX38" fmla="*/ 67205 w 82978"/>
                  <a:gd name="connsiteY38" fmla="*/ 23111 h 47670"/>
                  <a:gd name="connsiteX39" fmla="*/ 66165 w 82978"/>
                  <a:gd name="connsiteY39" fmla="*/ 25713 h 47670"/>
                  <a:gd name="connsiteX40" fmla="*/ 65124 w 82978"/>
                  <a:gd name="connsiteY40" fmla="*/ 27794 h 47670"/>
                  <a:gd name="connsiteX41" fmla="*/ 63563 w 82978"/>
                  <a:gd name="connsiteY41" fmla="*/ 24672 h 47670"/>
                  <a:gd name="connsiteX42" fmla="*/ 64083 w 82978"/>
                  <a:gd name="connsiteY42" fmla="*/ 20509 h 47670"/>
                  <a:gd name="connsiteX43" fmla="*/ 57319 w 82978"/>
                  <a:gd name="connsiteY43" fmla="*/ 14785 h 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978" h="47670">
                    <a:moveTo>
                      <a:pt x="57319" y="14785"/>
                    </a:moveTo>
                    <a:cubicBezTo>
                      <a:pt x="54197" y="13745"/>
                      <a:pt x="35984" y="1256"/>
                      <a:pt x="34423" y="736"/>
                    </a:cubicBezTo>
                    <a:cubicBezTo>
                      <a:pt x="32862" y="216"/>
                      <a:pt x="32862" y="-305"/>
                      <a:pt x="30781" y="216"/>
                    </a:cubicBezTo>
                    <a:cubicBezTo>
                      <a:pt x="29220" y="1256"/>
                      <a:pt x="26618" y="2817"/>
                      <a:pt x="25057" y="5939"/>
                    </a:cubicBezTo>
                    <a:cubicBezTo>
                      <a:pt x="24016" y="9061"/>
                      <a:pt x="23496" y="8541"/>
                      <a:pt x="20374" y="9582"/>
                    </a:cubicBezTo>
                    <a:cubicBezTo>
                      <a:pt x="17252" y="10622"/>
                      <a:pt x="20894" y="13224"/>
                      <a:pt x="19854" y="13224"/>
                    </a:cubicBezTo>
                    <a:cubicBezTo>
                      <a:pt x="18813" y="13745"/>
                      <a:pt x="18293" y="14265"/>
                      <a:pt x="20894" y="16346"/>
                    </a:cubicBezTo>
                    <a:cubicBezTo>
                      <a:pt x="23496" y="18428"/>
                      <a:pt x="23496" y="18948"/>
                      <a:pt x="20894" y="19468"/>
                    </a:cubicBezTo>
                    <a:cubicBezTo>
                      <a:pt x="18293" y="19989"/>
                      <a:pt x="17772" y="20509"/>
                      <a:pt x="16732" y="22590"/>
                    </a:cubicBezTo>
                    <a:cubicBezTo>
                      <a:pt x="16211" y="24672"/>
                      <a:pt x="9447" y="24152"/>
                      <a:pt x="6325" y="24152"/>
                    </a:cubicBezTo>
                    <a:cubicBezTo>
                      <a:pt x="3203" y="24152"/>
                      <a:pt x="2162" y="25192"/>
                      <a:pt x="601" y="27274"/>
                    </a:cubicBezTo>
                    <a:cubicBezTo>
                      <a:pt x="-440" y="28835"/>
                      <a:pt x="81" y="29875"/>
                      <a:pt x="601" y="29875"/>
                    </a:cubicBezTo>
                    <a:cubicBezTo>
                      <a:pt x="1121" y="29875"/>
                      <a:pt x="1642" y="31436"/>
                      <a:pt x="1642" y="31436"/>
                    </a:cubicBezTo>
                    <a:cubicBezTo>
                      <a:pt x="2162" y="32477"/>
                      <a:pt x="2682" y="32477"/>
                      <a:pt x="3203" y="33518"/>
                    </a:cubicBezTo>
                    <a:cubicBezTo>
                      <a:pt x="4243" y="34558"/>
                      <a:pt x="5284" y="33518"/>
                      <a:pt x="6325" y="34558"/>
                    </a:cubicBezTo>
                    <a:cubicBezTo>
                      <a:pt x="7365" y="35599"/>
                      <a:pt x="7886" y="34558"/>
                      <a:pt x="7886" y="33518"/>
                    </a:cubicBezTo>
                    <a:cubicBezTo>
                      <a:pt x="7886" y="32477"/>
                      <a:pt x="9447" y="32477"/>
                      <a:pt x="10487" y="31436"/>
                    </a:cubicBezTo>
                    <a:cubicBezTo>
                      <a:pt x="11528" y="30396"/>
                      <a:pt x="11528" y="31436"/>
                      <a:pt x="12048" y="32997"/>
                    </a:cubicBezTo>
                    <a:cubicBezTo>
                      <a:pt x="13089" y="34558"/>
                      <a:pt x="13609" y="36119"/>
                      <a:pt x="15171" y="36640"/>
                    </a:cubicBezTo>
                    <a:cubicBezTo>
                      <a:pt x="16732" y="37160"/>
                      <a:pt x="16211" y="35599"/>
                      <a:pt x="17772" y="37160"/>
                    </a:cubicBezTo>
                    <a:cubicBezTo>
                      <a:pt x="19854" y="38721"/>
                      <a:pt x="20374" y="38721"/>
                      <a:pt x="20894" y="35599"/>
                    </a:cubicBezTo>
                    <a:cubicBezTo>
                      <a:pt x="21415" y="32477"/>
                      <a:pt x="22976" y="35599"/>
                      <a:pt x="24016" y="37681"/>
                    </a:cubicBezTo>
                    <a:cubicBezTo>
                      <a:pt x="25057" y="40282"/>
                      <a:pt x="27139" y="39762"/>
                      <a:pt x="28700" y="39242"/>
                    </a:cubicBezTo>
                    <a:cubicBezTo>
                      <a:pt x="30261" y="38721"/>
                      <a:pt x="31822" y="40282"/>
                      <a:pt x="33903" y="41323"/>
                    </a:cubicBezTo>
                    <a:cubicBezTo>
                      <a:pt x="35984" y="42364"/>
                      <a:pt x="39627" y="44965"/>
                      <a:pt x="40668" y="44965"/>
                    </a:cubicBezTo>
                    <a:cubicBezTo>
                      <a:pt x="41708" y="44965"/>
                      <a:pt x="42749" y="45486"/>
                      <a:pt x="44830" y="45486"/>
                    </a:cubicBezTo>
                    <a:cubicBezTo>
                      <a:pt x="46912" y="45486"/>
                      <a:pt x="46391" y="44445"/>
                      <a:pt x="46391" y="43404"/>
                    </a:cubicBezTo>
                    <a:cubicBezTo>
                      <a:pt x="46391" y="42364"/>
                      <a:pt x="47432" y="43925"/>
                      <a:pt x="48473" y="44445"/>
                    </a:cubicBezTo>
                    <a:cubicBezTo>
                      <a:pt x="49514" y="44965"/>
                      <a:pt x="52115" y="47047"/>
                      <a:pt x="56278" y="47567"/>
                    </a:cubicBezTo>
                    <a:cubicBezTo>
                      <a:pt x="60441" y="48087"/>
                      <a:pt x="62002" y="46526"/>
                      <a:pt x="64083" y="45486"/>
                    </a:cubicBezTo>
                    <a:cubicBezTo>
                      <a:pt x="65644" y="44445"/>
                      <a:pt x="79173" y="37160"/>
                      <a:pt x="81255" y="36119"/>
                    </a:cubicBezTo>
                    <a:cubicBezTo>
                      <a:pt x="83336" y="35079"/>
                      <a:pt x="83336" y="34558"/>
                      <a:pt x="82295" y="34038"/>
                    </a:cubicBezTo>
                    <a:cubicBezTo>
                      <a:pt x="81255" y="33518"/>
                      <a:pt x="79694" y="34038"/>
                      <a:pt x="78133" y="35079"/>
                    </a:cubicBezTo>
                    <a:cubicBezTo>
                      <a:pt x="76571" y="36119"/>
                      <a:pt x="75531" y="35599"/>
                      <a:pt x="75011" y="35079"/>
                    </a:cubicBezTo>
                    <a:cubicBezTo>
                      <a:pt x="74490" y="34558"/>
                      <a:pt x="73970" y="34038"/>
                      <a:pt x="72929" y="34038"/>
                    </a:cubicBezTo>
                    <a:cubicBezTo>
                      <a:pt x="71888" y="34038"/>
                      <a:pt x="71368" y="33518"/>
                      <a:pt x="71368" y="32997"/>
                    </a:cubicBezTo>
                    <a:cubicBezTo>
                      <a:pt x="71368" y="31957"/>
                      <a:pt x="71368" y="31957"/>
                      <a:pt x="70848" y="30396"/>
                    </a:cubicBezTo>
                    <a:cubicBezTo>
                      <a:pt x="70327" y="29355"/>
                      <a:pt x="70327" y="28835"/>
                      <a:pt x="69807" y="27274"/>
                    </a:cubicBezTo>
                    <a:cubicBezTo>
                      <a:pt x="69807" y="25713"/>
                      <a:pt x="68246" y="24672"/>
                      <a:pt x="67205" y="23111"/>
                    </a:cubicBezTo>
                    <a:cubicBezTo>
                      <a:pt x="66165" y="21550"/>
                      <a:pt x="66165" y="23111"/>
                      <a:pt x="66165" y="25713"/>
                    </a:cubicBezTo>
                    <a:cubicBezTo>
                      <a:pt x="66165" y="28314"/>
                      <a:pt x="65644" y="28314"/>
                      <a:pt x="65124" y="27794"/>
                    </a:cubicBezTo>
                    <a:cubicBezTo>
                      <a:pt x="64604" y="27274"/>
                      <a:pt x="63563" y="25713"/>
                      <a:pt x="63563" y="24672"/>
                    </a:cubicBezTo>
                    <a:cubicBezTo>
                      <a:pt x="63563" y="23631"/>
                      <a:pt x="64083" y="23111"/>
                      <a:pt x="64083" y="20509"/>
                    </a:cubicBezTo>
                    <a:cubicBezTo>
                      <a:pt x="65124" y="18428"/>
                      <a:pt x="60441" y="15826"/>
                      <a:pt x="57319" y="14785"/>
                    </a:cubicBezTo>
                    <a:close/>
                  </a:path>
                </a:pathLst>
              </a:custGeom>
              <a:grpFill/>
              <a:ln w="5199" cap="flat">
                <a:solidFill>
                  <a:schemeClr val="bg1"/>
                </a:solidFill>
                <a:prstDash val="solid"/>
                <a:miter/>
              </a:ln>
            </p:spPr>
            <p:txBody>
              <a:bodyPr rtlCol="0" anchor="ctr"/>
              <a:lstStyle/>
              <a:p>
                <a:endParaRPr lang="en-GB" noProof="0" dirty="0"/>
              </a:p>
            </p:txBody>
          </p:sp>
          <p:sp>
            <p:nvSpPr>
              <p:cNvPr id="1040" name="Freeform 1039">
                <a:extLst>
                  <a:ext uri="{FF2B5EF4-FFF2-40B4-BE49-F238E27FC236}">
                    <a16:creationId xmlns:a16="http://schemas.microsoft.com/office/drawing/2014/main" id="{AA52760B-8C01-816A-1E82-E8F540EE8E3F}"/>
                  </a:ext>
                </a:extLst>
              </p:cNvPr>
              <p:cNvSpPr/>
              <p:nvPr/>
            </p:nvSpPr>
            <p:spPr>
              <a:xfrm>
                <a:off x="4021629" y="2883420"/>
                <a:ext cx="12648" cy="11147"/>
              </a:xfrm>
              <a:custGeom>
                <a:avLst/>
                <a:gdLst>
                  <a:gd name="connsiteX0" fmla="*/ 12172 w 12648"/>
                  <a:gd name="connsiteY0" fmla="*/ 7285 h 11147"/>
                  <a:gd name="connsiteX1" fmla="*/ 9050 w 12648"/>
                  <a:gd name="connsiteY1" fmla="*/ 1041 h 11147"/>
                  <a:gd name="connsiteX2" fmla="*/ 2286 w 12648"/>
                  <a:gd name="connsiteY2" fmla="*/ 520 h 11147"/>
                  <a:gd name="connsiteX3" fmla="*/ 204 w 12648"/>
                  <a:gd name="connsiteY3" fmla="*/ 5724 h 11147"/>
                  <a:gd name="connsiteX4" fmla="*/ 1245 w 12648"/>
                  <a:gd name="connsiteY4" fmla="*/ 7285 h 11147"/>
                  <a:gd name="connsiteX5" fmla="*/ 2806 w 12648"/>
                  <a:gd name="connsiteY5" fmla="*/ 3642 h 11147"/>
                  <a:gd name="connsiteX6" fmla="*/ 4367 w 12648"/>
                  <a:gd name="connsiteY6" fmla="*/ 3642 h 11147"/>
                  <a:gd name="connsiteX7" fmla="*/ 5928 w 12648"/>
                  <a:gd name="connsiteY7" fmla="*/ 5724 h 11147"/>
                  <a:gd name="connsiteX8" fmla="*/ 5408 w 12648"/>
                  <a:gd name="connsiteY8" fmla="*/ 9366 h 11147"/>
                  <a:gd name="connsiteX9" fmla="*/ 12172 w 12648"/>
                  <a:gd name="connsiteY9" fmla="*/ 7285 h 1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8" h="11147">
                    <a:moveTo>
                      <a:pt x="12172" y="7285"/>
                    </a:moveTo>
                    <a:cubicBezTo>
                      <a:pt x="13733" y="5203"/>
                      <a:pt x="11131" y="2602"/>
                      <a:pt x="9050" y="1041"/>
                    </a:cubicBezTo>
                    <a:cubicBezTo>
                      <a:pt x="6969" y="-520"/>
                      <a:pt x="4367" y="0"/>
                      <a:pt x="2286" y="520"/>
                    </a:cubicBezTo>
                    <a:cubicBezTo>
                      <a:pt x="204" y="1041"/>
                      <a:pt x="725" y="2081"/>
                      <a:pt x="204" y="5724"/>
                    </a:cubicBezTo>
                    <a:cubicBezTo>
                      <a:pt x="-316" y="9366"/>
                      <a:pt x="204" y="7805"/>
                      <a:pt x="1245" y="7285"/>
                    </a:cubicBezTo>
                    <a:cubicBezTo>
                      <a:pt x="2286" y="6244"/>
                      <a:pt x="2286" y="6244"/>
                      <a:pt x="2806" y="3642"/>
                    </a:cubicBezTo>
                    <a:cubicBezTo>
                      <a:pt x="3846" y="1561"/>
                      <a:pt x="4367" y="3642"/>
                      <a:pt x="4367" y="3642"/>
                    </a:cubicBezTo>
                    <a:cubicBezTo>
                      <a:pt x="4367" y="3642"/>
                      <a:pt x="4887" y="4163"/>
                      <a:pt x="5928" y="5724"/>
                    </a:cubicBezTo>
                    <a:cubicBezTo>
                      <a:pt x="6969" y="7285"/>
                      <a:pt x="4887" y="6244"/>
                      <a:pt x="5408" y="9366"/>
                    </a:cubicBezTo>
                    <a:cubicBezTo>
                      <a:pt x="5408" y="13529"/>
                      <a:pt x="10611" y="9366"/>
                      <a:pt x="12172" y="7285"/>
                    </a:cubicBezTo>
                    <a:close/>
                  </a:path>
                </a:pathLst>
              </a:custGeom>
              <a:grpFill/>
              <a:ln w="5199" cap="flat">
                <a:solidFill>
                  <a:schemeClr val="bg1"/>
                </a:solidFill>
                <a:prstDash val="solid"/>
                <a:miter/>
              </a:ln>
            </p:spPr>
            <p:txBody>
              <a:bodyPr rtlCol="0" anchor="ctr"/>
              <a:lstStyle/>
              <a:p>
                <a:endParaRPr lang="en-GB" noProof="0" dirty="0"/>
              </a:p>
            </p:txBody>
          </p:sp>
          <p:sp>
            <p:nvSpPr>
              <p:cNvPr id="1041" name="Freeform 1040">
                <a:extLst>
                  <a:ext uri="{FF2B5EF4-FFF2-40B4-BE49-F238E27FC236}">
                    <a16:creationId xmlns:a16="http://schemas.microsoft.com/office/drawing/2014/main" id="{53B9E17D-20B8-200E-DD61-BC09176F02A0}"/>
                  </a:ext>
                </a:extLst>
              </p:cNvPr>
              <p:cNvSpPr/>
              <p:nvPr/>
            </p:nvSpPr>
            <p:spPr>
              <a:xfrm>
                <a:off x="3999929" y="2756455"/>
                <a:ext cx="10807" cy="9933"/>
              </a:xfrm>
              <a:custGeom>
                <a:avLst/>
                <a:gdLst>
                  <a:gd name="connsiteX0" fmla="*/ 50 w 10807"/>
                  <a:gd name="connsiteY0" fmla="*/ 4683 h 9933"/>
                  <a:gd name="connsiteX1" fmla="*/ 2652 w 10807"/>
                  <a:gd name="connsiteY1" fmla="*/ 9366 h 9933"/>
                  <a:gd name="connsiteX2" fmla="*/ 7855 w 10807"/>
                  <a:gd name="connsiteY2" fmla="*/ 8846 h 9933"/>
                  <a:gd name="connsiteX3" fmla="*/ 10457 w 10807"/>
                  <a:gd name="connsiteY3" fmla="*/ 4163 h 9933"/>
                  <a:gd name="connsiteX4" fmla="*/ 5254 w 10807"/>
                  <a:gd name="connsiteY4" fmla="*/ 0 h 9933"/>
                  <a:gd name="connsiteX5" fmla="*/ 50 w 10807"/>
                  <a:gd name="connsiteY5" fmla="*/ 4683 h 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7" h="9933">
                    <a:moveTo>
                      <a:pt x="50" y="4683"/>
                    </a:moveTo>
                    <a:cubicBezTo>
                      <a:pt x="50" y="7805"/>
                      <a:pt x="1091" y="8846"/>
                      <a:pt x="2652" y="9366"/>
                    </a:cubicBezTo>
                    <a:cubicBezTo>
                      <a:pt x="4213" y="10407"/>
                      <a:pt x="6815" y="9887"/>
                      <a:pt x="7855" y="8846"/>
                    </a:cubicBezTo>
                    <a:cubicBezTo>
                      <a:pt x="7855" y="8846"/>
                      <a:pt x="12018" y="6765"/>
                      <a:pt x="10457" y="4163"/>
                    </a:cubicBezTo>
                    <a:cubicBezTo>
                      <a:pt x="8896" y="1561"/>
                      <a:pt x="6815" y="0"/>
                      <a:pt x="5254" y="0"/>
                    </a:cubicBezTo>
                    <a:cubicBezTo>
                      <a:pt x="3172" y="520"/>
                      <a:pt x="-470" y="2081"/>
                      <a:pt x="50" y="4683"/>
                    </a:cubicBezTo>
                    <a:close/>
                  </a:path>
                </a:pathLst>
              </a:custGeom>
              <a:grpFill/>
              <a:ln w="5199" cap="flat">
                <a:solidFill>
                  <a:schemeClr val="bg1"/>
                </a:solidFill>
                <a:prstDash val="solid"/>
                <a:miter/>
              </a:ln>
            </p:spPr>
            <p:txBody>
              <a:bodyPr rtlCol="0" anchor="ctr"/>
              <a:lstStyle/>
              <a:p>
                <a:endParaRPr lang="en-GB" noProof="0" dirty="0"/>
              </a:p>
            </p:txBody>
          </p:sp>
          <p:sp>
            <p:nvSpPr>
              <p:cNvPr id="1042" name="Freeform 1041">
                <a:extLst>
                  <a:ext uri="{FF2B5EF4-FFF2-40B4-BE49-F238E27FC236}">
                    <a16:creationId xmlns:a16="http://schemas.microsoft.com/office/drawing/2014/main" id="{F1625B97-FF79-7F7D-1CCD-DEAFCF33DA22}"/>
                  </a:ext>
                </a:extLst>
              </p:cNvPr>
              <p:cNvSpPr/>
              <p:nvPr/>
            </p:nvSpPr>
            <p:spPr>
              <a:xfrm>
                <a:off x="3955482" y="2722112"/>
                <a:ext cx="34495" cy="11389"/>
              </a:xfrm>
              <a:custGeom>
                <a:avLst/>
                <a:gdLst>
                  <a:gd name="connsiteX0" fmla="*/ 6512 w 34495"/>
                  <a:gd name="connsiteY0" fmla="*/ 10927 h 11389"/>
                  <a:gd name="connsiteX1" fmla="*/ 11716 w 34495"/>
                  <a:gd name="connsiteY1" fmla="*/ 10927 h 11389"/>
                  <a:gd name="connsiteX2" fmla="*/ 12756 w 34495"/>
                  <a:gd name="connsiteY2" fmla="*/ 9887 h 11389"/>
                  <a:gd name="connsiteX3" fmla="*/ 16919 w 34495"/>
                  <a:gd name="connsiteY3" fmla="*/ 9887 h 11389"/>
                  <a:gd name="connsiteX4" fmla="*/ 25245 w 34495"/>
                  <a:gd name="connsiteY4" fmla="*/ 7285 h 11389"/>
                  <a:gd name="connsiteX5" fmla="*/ 33570 w 34495"/>
                  <a:gd name="connsiteY5" fmla="*/ 2081 h 11389"/>
                  <a:gd name="connsiteX6" fmla="*/ 33570 w 34495"/>
                  <a:gd name="connsiteY6" fmla="*/ 0 h 11389"/>
                  <a:gd name="connsiteX7" fmla="*/ 1309 w 34495"/>
                  <a:gd name="connsiteY7" fmla="*/ 6765 h 11389"/>
                  <a:gd name="connsiteX8" fmla="*/ 788 w 34495"/>
                  <a:gd name="connsiteY8" fmla="*/ 8326 h 11389"/>
                  <a:gd name="connsiteX9" fmla="*/ 6512 w 34495"/>
                  <a:gd name="connsiteY9" fmla="*/ 10927 h 1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95" h="11389">
                    <a:moveTo>
                      <a:pt x="6512" y="10927"/>
                    </a:moveTo>
                    <a:cubicBezTo>
                      <a:pt x="8593" y="11968"/>
                      <a:pt x="10675" y="10927"/>
                      <a:pt x="11716" y="10927"/>
                    </a:cubicBezTo>
                    <a:cubicBezTo>
                      <a:pt x="12756" y="10927"/>
                      <a:pt x="12756" y="11448"/>
                      <a:pt x="12756" y="9887"/>
                    </a:cubicBezTo>
                    <a:cubicBezTo>
                      <a:pt x="12756" y="8326"/>
                      <a:pt x="14838" y="9366"/>
                      <a:pt x="16919" y="9887"/>
                    </a:cubicBezTo>
                    <a:cubicBezTo>
                      <a:pt x="19000" y="10407"/>
                      <a:pt x="23683" y="8326"/>
                      <a:pt x="25245" y="7285"/>
                    </a:cubicBezTo>
                    <a:cubicBezTo>
                      <a:pt x="26285" y="6244"/>
                      <a:pt x="31489" y="4163"/>
                      <a:pt x="33570" y="2081"/>
                    </a:cubicBezTo>
                    <a:cubicBezTo>
                      <a:pt x="35652" y="0"/>
                      <a:pt x="33570" y="0"/>
                      <a:pt x="33570" y="0"/>
                    </a:cubicBezTo>
                    <a:cubicBezTo>
                      <a:pt x="33570" y="0"/>
                      <a:pt x="3910" y="6244"/>
                      <a:pt x="1309" y="6765"/>
                    </a:cubicBezTo>
                    <a:cubicBezTo>
                      <a:pt x="-1293" y="7285"/>
                      <a:pt x="788" y="8326"/>
                      <a:pt x="788" y="8326"/>
                    </a:cubicBezTo>
                    <a:cubicBezTo>
                      <a:pt x="1829" y="9366"/>
                      <a:pt x="4431" y="10407"/>
                      <a:pt x="6512" y="10927"/>
                    </a:cubicBezTo>
                    <a:close/>
                  </a:path>
                </a:pathLst>
              </a:custGeom>
              <a:grpFill/>
              <a:ln w="5199" cap="flat">
                <a:solidFill>
                  <a:schemeClr val="bg1"/>
                </a:solidFill>
                <a:prstDash val="solid"/>
                <a:miter/>
              </a:ln>
            </p:spPr>
            <p:txBody>
              <a:bodyPr rtlCol="0" anchor="ctr"/>
              <a:lstStyle/>
              <a:p>
                <a:endParaRPr lang="en-GB" noProof="0" dirty="0"/>
              </a:p>
            </p:txBody>
          </p:sp>
          <p:sp>
            <p:nvSpPr>
              <p:cNvPr id="1043" name="Freeform 1042">
                <a:extLst>
                  <a:ext uri="{FF2B5EF4-FFF2-40B4-BE49-F238E27FC236}">
                    <a16:creationId xmlns:a16="http://schemas.microsoft.com/office/drawing/2014/main" id="{9FEB5A4C-0110-9918-D910-F2021AF0E607}"/>
                  </a:ext>
                </a:extLst>
              </p:cNvPr>
              <p:cNvSpPr/>
              <p:nvPr/>
            </p:nvSpPr>
            <p:spPr>
              <a:xfrm>
                <a:off x="4026205" y="2722633"/>
                <a:ext cx="106742" cy="78572"/>
              </a:xfrm>
              <a:custGeom>
                <a:avLst/>
                <a:gdLst>
                  <a:gd name="connsiteX0" fmla="*/ 100218 w 106742"/>
                  <a:gd name="connsiteY0" fmla="*/ 16131 h 78572"/>
                  <a:gd name="connsiteX1" fmla="*/ 106462 w 106742"/>
                  <a:gd name="connsiteY1" fmla="*/ 8326 h 78572"/>
                  <a:gd name="connsiteX2" fmla="*/ 103860 w 106742"/>
                  <a:gd name="connsiteY2" fmla="*/ 6765 h 78572"/>
                  <a:gd name="connsiteX3" fmla="*/ 96575 w 106742"/>
                  <a:gd name="connsiteY3" fmla="*/ 5203 h 78572"/>
                  <a:gd name="connsiteX4" fmla="*/ 82526 w 106742"/>
                  <a:gd name="connsiteY4" fmla="*/ 2602 h 78572"/>
                  <a:gd name="connsiteX5" fmla="*/ 71599 w 106742"/>
                  <a:gd name="connsiteY5" fmla="*/ 4163 h 78572"/>
                  <a:gd name="connsiteX6" fmla="*/ 66395 w 106742"/>
                  <a:gd name="connsiteY6" fmla="*/ 3122 h 78572"/>
                  <a:gd name="connsiteX7" fmla="*/ 54427 w 106742"/>
                  <a:gd name="connsiteY7" fmla="*/ 0 h 78572"/>
                  <a:gd name="connsiteX8" fmla="*/ 25288 w 106742"/>
                  <a:gd name="connsiteY8" fmla="*/ 0 h 78572"/>
                  <a:gd name="connsiteX9" fmla="*/ 13840 w 106742"/>
                  <a:gd name="connsiteY9" fmla="*/ 1041 h 78572"/>
                  <a:gd name="connsiteX10" fmla="*/ 7076 w 106742"/>
                  <a:gd name="connsiteY10" fmla="*/ 6244 h 78572"/>
                  <a:gd name="connsiteX11" fmla="*/ 10198 w 106742"/>
                  <a:gd name="connsiteY11" fmla="*/ 8846 h 78572"/>
                  <a:gd name="connsiteX12" fmla="*/ 11759 w 106742"/>
                  <a:gd name="connsiteY12" fmla="*/ 9887 h 78572"/>
                  <a:gd name="connsiteX13" fmla="*/ 18003 w 106742"/>
                  <a:gd name="connsiteY13" fmla="*/ 15610 h 78572"/>
                  <a:gd name="connsiteX14" fmla="*/ 14361 w 106742"/>
                  <a:gd name="connsiteY14" fmla="*/ 16131 h 78572"/>
                  <a:gd name="connsiteX15" fmla="*/ 1352 w 106742"/>
                  <a:gd name="connsiteY15" fmla="*/ 15610 h 78572"/>
                  <a:gd name="connsiteX16" fmla="*/ 311 w 106742"/>
                  <a:gd name="connsiteY16" fmla="*/ 17692 h 78572"/>
                  <a:gd name="connsiteX17" fmla="*/ 832 w 106742"/>
                  <a:gd name="connsiteY17" fmla="*/ 21855 h 78572"/>
                  <a:gd name="connsiteX18" fmla="*/ 1872 w 106742"/>
                  <a:gd name="connsiteY18" fmla="*/ 27578 h 78572"/>
                  <a:gd name="connsiteX19" fmla="*/ 2393 w 106742"/>
                  <a:gd name="connsiteY19" fmla="*/ 30700 h 78572"/>
                  <a:gd name="connsiteX20" fmla="*/ 832 w 106742"/>
                  <a:gd name="connsiteY20" fmla="*/ 37985 h 78572"/>
                  <a:gd name="connsiteX21" fmla="*/ 1352 w 106742"/>
                  <a:gd name="connsiteY21" fmla="*/ 42148 h 78572"/>
                  <a:gd name="connsiteX22" fmla="*/ 1352 w 106742"/>
                  <a:gd name="connsiteY22" fmla="*/ 44750 h 78572"/>
                  <a:gd name="connsiteX23" fmla="*/ 1872 w 106742"/>
                  <a:gd name="connsiteY23" fmla="*/ 47872 h 78572"/>
                  <a:gd name="connsiteX24" fmla="*/ 2393 w 106742"/>
                  <a:gd name="connsiteY24" fmla="*/ 49953 h 78572"/>
                  <a:gd name="connsiteX25" fmla="*/ 3954 w 106742"/>
                  <a:gd name="connsiteY25" fmla="*/ 52555 h 78572"/>
                  <a:gd name="connsiteX26" fmla="*/ 6555 w 106742"/>
                  <a:gd name="connsiteY26" fmla="*/ 55157 h 78572"/>
                  <a:gd name="connsiteX27" fmla="*/ 8637 w 106742"/>
                  <a:gd name="connsiteY27" fmla="*/ 58279 h 78572"/>
                  <a:gd name="connsiteX28" fmla="*/ 9677 w 106742"/>
                  <a:gd name="connsiteY28" fmla="*/ 60881 h 78572"/>
                  <a:gd name="connsiteX29" fmla="*/ 10198 w 106742"/>
                  <a:gd name="connsiteY29" fmla="*/ 64003 h 78572"/>
                  <a:gd name="connsiteX30" fmla="*/ 10198 w 106742"/>
                  <a:gd name="connsiteY30" fmla="*/ 69206 h 78572"/>
                  <a:gd name="connsiteX31" fmla="*/ 14881 w 106742"/>
                  <a:gd name="connsiteY31" fmla="*/ 72328 h 78572"/>
                  <a:gd name="connsiteX32" fmla="*/ 15922 w 106742"/>
                  <a:gd name="connsiteY32" fmla="*/ 72849 h 78572"/>
                  <a:gd name="connsiteX33" fmla="*/ 11759 w 106742"/>
                  <a:gd name="connsiteY33" fmla="*/ 76491 h 78572"/>
                  <a:gd name="connsiteX34" fmla="*/ 14881 w 106742"/>
                  <a:gd name="connsiteY34" fmla="*/ 77532 h 78572"/>
                  <a:gd name="connsiteX35" fmla="*/ 25808 w 106742"/>
                  <a:gd name="connsiteY35" fmla="*/ 76491 h 78572"/>
                  <a:gd name="connsiteX36" fmla="*/ 31532 w 106742"/>
                  <a:gd name="connsiteY36" fmla="*/ 77532 h 78572"/>
                  <a:gd name="connsiteX37" fmla="*/ 33093 w 106742"/>
                  <a:gd name="connsiteY37" fmla="*/ 75971 h 78572"/>
                  <a:gd name="connsiteX38" fmla="*/ 31012 w 106742"/>
                  <a:gd name="connsiteY38" fmla="*/ 75971 h 78572"/>
                  <a:gd name="connsiteX39" fmla="*/ 31012 w 106742"/>
                  <a:gd name="connsiteY39" fmla="*/ 74410 h 78572"/>
                  <a:gd name="connsiteX40" fmla="*/ 33093 w 106742"/>
                  <a:gd name="connsiteY40" fmla="*/ 72328 h 78572"/>
                  <a:gd name="connsiteX41" fmla="*/ 34654 w 106742"/>
                  <a:gd name="connsiteY41" fmla="*/ 69206 h 78572"/>
                  <a:gd name="connsiteX42" fmla="*/ 38817 w 106742"/>
                  <a:gd name="connsiteY42" fmla="*/ 65043 h 78572"/>
                  <a:gd name="connsiteX43" fmla="*/ 40898 w 106742"/>
                  <a:gd name="connsiteY43" fmla="*/ 63482 h 78572"/>
                  <a:gd name="connsiteX44" fmla="*/ 42459 w 106742"/>
                  <a:gd name="connsiteY44" fmla="*/ 61401 h 78572"/>
                  <a:gd name="connsiteX45" fmla="*/ 42980 w 106742"/>
                  <a:gd name="connsiteY45" fmla="*/ 58799 h 78572"/>
                  <a:gd name="connsiteX46" fmla="*/ 38297 w 106742"/>
                  <a:gd name="connsiteY46" fmla="*/ 54636 h 78572"/>
                  <a:gd name="connsiteX47" fmla="*/ 36736 w 106742"/>
                  <a:gd name="connsiteY47" fmla="*/ 52035 h 78572"/>
                  <a:gd name="connsiteX48" fmla="*/ 33093 w 106742"/>
                  <a:gd name="connsiteY48" fmla="*/ 50994 h 78572"/>
                  <a:gd name="connsiteX49" fmla="*/ 26849 w 106742"/>
                  <a:gd name="connsiteY49" fmla="*/ 50474 h 78572"/>
                  <a:gd name="connsiteX50" fmla="*/ 27890 w 106742"/>
                  <a:gd name="connsiteY50" fmla="*/ 48913 h 78572"/>
                  <a:gd name="connsiteX51" fmla="*/ 37776 w 106742"/>
                  <a:gd name="connsiteY51" fmla="*/ 48392 h 78572"/>
                  <a:gd name="connsiteX52" fmla="*/ 42980 w 106742"/>
                  <a:gd name="connsiteY52" fmla="*/ 47872 h 78572"/>
                  <a:gd name="connsiteX53" fmla="*/ 49744 w 106742"/>
                  <a:gd name="connsiteY53" fmla="*/ 48913 h 78572"/>
                  <a:gd name="connsiteX54" fmla="*/ 62753 w 106742"/>
                  <a:gd name="connsiteY54" fmla="*/ 50994 h 78572"/>
                  <a:gd name="connsiteX55" fmla="*/ 73680 w 106742"/>
                  <a:gd name="connsiteY55" fmla="*/ 46311 h 78572"/>
                  <a:gd name="connsiteX56" fmla="*/ 80965 w 106742"/>
                  <a:gd name="connsiteY56" fmla="*/ 36945 h 78572"/>
                  <a:gd name="connsiteX57" fmla="*/ 82006 w 106742"/>
                  <a:gd name="connsiteY57" fmla="*/ 32262 h 78572"/>
                  <a:gd name="connsiteX58" fmla="*/ 83046 w 106742"/>
                  <a:gd name="connsiteY58" fmla="*/ 31221 h 78572"/>
                  <a:gd name="connsiteX59" fmla="*/ 86689 w 106742"/>
                  <a:gd name="connsiteY59" fmla="*/ 29139 h 78572"/>
                  <a:gd name="connsiteX60" fmla="*/ 91372 w 106742"/>
                  <a:gd name="connsiteY60" fmla="*/ 23936 h 78572"/>
                  <a:gd name="connsiteX61" fmla="*/ 92413 w 106742"/>
                  <a:gd name="connsiteY61" fmla="*/ 21334 h 78572"/>
                  <a:gd name="connsiteX62" fmla="*/ 95014 w 106742"/>
                  <a:gd name="connsiteY62" fmla="*/ 20294 h 78572"/>
                  <a:gd name="connsiteX63" fmla="*/ 100218 w 106742"/>
                  <a:gd name="connsiteY63" fmla="*/ 16131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6742" h="78572">
                    <a:moveTo>
                      <a:pt x="100218" y="16131"/>
                    </a:moveTo>
                    <a:cubicBezTo>
                      <a:pt x="101259" y="15090"/>
                      <a:pt x="105421" y="9887"/>
                      <a:pt x="106462" y="8326"/>
                    </a:cubicBezTo>
                    <a:cubicBezTo>
                      <a:pt x="107503" y="6765"/>
                      <a:pt x="105421" y="6244"/>
                      <a:pt x="103860" y="6765"/>
                    </a:cubicBezTo>
                    <a:cubicBezTo>
                      <a:pt x="102820" y="6765"/>
                      <a:pt x="99177" y="5724"/>
                      <a:pt x="96575" y="5203"/>
                    </a:cubicBezTo>
                    <a:cubicBezTo>
                      <a:pt x="93974" y="4683"/>
                      <a:pt x="86689" y="2602"/>
                      <a:pt x="82526" y="2602"/>
                    </a:cubicBezTo>
                    <a:cubicBezTo>
                      <a:pt x="78884" y="2602"/>
                      <a:pt x="74721" y="2602"/>
                      <a:pt x="71599" y="4163"/>
                    </a:cubicBezTo>
                    <a:cubicBezTo>
                      <a:pt x="68477" y="5724"/>
                      <a:pt x="67956" y="5203"/>
                      <a:pt x="66395" y="3122"/>
                    </a:cubicBezTo>
                    <a:cubicBezTo>
                      <a:pt x="64834" y="520"/>
                      <a:pt x="56509" y="0"/>
                      <a:pt x="54427" y="0"/>
                    </a:cubicBezTo>
                    <a:cubicBezTo>
                      <a:pt x="52866" y="0"/>
                      <a:pt x="27369" y="0"/>
                      <a:pt x="25288" y="0"/>
                    </a:cubicBezTo>
                    <a:cubicBezTo>
                      <a:pt x="23206" y="0"/>
                      <a:pt x="16442" y="1041"/>
                      <a:pt x="13840" y="1041"/>
                    </a:cubicBezTo>
                    <a:cubicBezTo>
                      <a:pt x="11239" y="1561"/>
                      <a:pt x="6555" y="3122"/>
                      <a:pt x="7076" y="6244"/>
                    </a:cubicBezTo>
                    <a:cubicBezTo>
                      <a:pt x="7596" y="9366"/>
                      <a:pt x="10198" y="8846"/>
                      <a:pt x="10198" y="8846"/>
                    </a:cubicBezTo>
                    <a:cubicBezTo>
                      <a:pt x="12279" y="8846"/>
                      <a:pt x="13840" y="7805"/>
                      <a:pt x="11759" y="9887"/>
                    </a:cubicBezTo>
                    <a:cubicBezTo>
                      <a:pt x="9677" y="11968"/>
                      <a:pt x="13840" y="13009"/>
                      <a:pt x="18003" y="15610"/>
                    </a:cubicBezTo>
                    <a:cubicBezTo>
                      <a:pt x="22166" y="17692"/>
                      <a:pt x="16962" y="16651"/>
                      <a:pt x="14361" y="16131"/>
                    </a:cubicBezTo>
                    <a:cubicBezTo>
                      <a:pt x="11759" y="15610"/>
                      <a:pt x="2913" y="15090"/>
                      <a:pt x="1352" y="15610"/>
                    </a:cubicBezTo>
                    <a:cubicBezTo>
                      <a:pt x="-209" y="16131"/>
                      <a:pt x="-209" y="16651"/>
                      <a:pt x="311" y="17692"/>
                    </a:cubicBezTo>
                    <a:cubicBezTo>
                      <a:pt x="1352" y="18733"/>
                      <a:pt x="1352" y="19773"/>
                      <a:pt x="832" y="21855"/>
                    </a:cubicBezTo>
                    <a:cubicBezTo>
                      <a:pt x="-209" y="23416"/>
                      <a:pt x="1872" y="27058"/>
                      <a:pt x="1872" y="27578"/>
                    </a:cubicBezTo>
                    <a:cubicBezTo>
                      <a:pt x="1872" y="28619"/>
                      <a:pt x="1352" y="28619"/>
                      <a:pt x="2393" y="30700"/>
                    </a:cubicBezTo>
                    <a:cubicBezTo>
                      <a:pt x="3433" y="32262"/>
                      <a:pt x="1872" y="35904"/>
                      <a:pt x="832" y="37985"/>
                    </a:cubicBezTo>
                    <a:cubicBezTo>
                      <a:pt x="-209" y="40067"/>
                      <a:pt x="832" y="41107"/>
                      <a:pt x="1352" y="42148"/>
                    </a:cubicBezTo>
                    <a:cubicBezTo>
                      <a:pt x="1872" y="43189"/>
                      <a:pt x="1872" y="43189"/>
                      <a:pt x="1352" y="44750"/>
                    </a:cubicBezTo>
                    <a:cubicBezTo>
                      <a:pt x="832" y="46311"/>
                      <a:pt x="832" y="47352"/>
                      <a:pt x="1872" y="47872"/>
                    </a:cubicBezTo>
                    <a:cubicBezTo>
                      <a:pt x="2913" y="48392"/>
                      <a:pt x="2913" y="48913"/>
                      <a:pt x="2393" y="49953"/>
                    </a:cubicBezTo>
                    <a:cubicBezTo>
                      <a:pt x="2393" y="50994"/>
                      <a:pt x="2393" y="52035"/>
                      <a:pt x="3954" y="52555"/>
                    </a:cubicBezTo>
                    <a:cubicBezTo>
                      <a:pt x="5515" y="53075"/>
                      <a:pt x="6035" y="53596"/>
                      <a:pt x="6555" y="55157"/>
                    </a:cubicBezTo>
                    <a:cubicBezTo>
                      <a:pt x="7076" y="56718"/>
                      <a:pt x="7076" y="57238"/>
                      <a:pt x="8637" y="58279"/>
                    </a:cubicBezTo>
                    <a:cubicBezTo>
                      <a:pt x="10198" y="59320"/>
                      <a:pt x="10198" y="59320"/>
                      <a:pt x="9677" y="60881"/>
                    </a:cubicBezTo>
                    <a:cubicBezTo>
                      <a:pt x="9157" y="62442"/>
                      <a:pt x="9677" y="62962"/>
                      <a:pt x="10198" y="64003"/>
                    </a:cubicBezTo>
                    <a:cubicBezTo>
                      <a:pt x="10718" y="65043"/>
                      <a:pt x="10198" y="66084"/>
                      <a:pt x="10198" y="69206"/>
                    </a:cubicBezTo>
                    <a:cubicBezTo>
                      <a:pt x="10198" y="72849"/>
                      <a:pt x="10718" y="72849"/>
                      <a:pt x="14881" y="72328"/>
                    </a:cubicBezTo>
                    <a:cubicBezTo>
                      <a:pt x="19044" y="71808"/>
                      <a:pt x="15922" y="72849"/>
                      <a:pt x="15922" y="72849"/>
                    </a:cubicBezTo>
                    <a:cubicBezTo>
                      <a:pt x="14881" y="73369"/>
                      <a:pt x="15401" y="73889"/>
                      <a:pt x="11759" y="76491"/>
                    </a:cubicBezTo>
                    <a:cubicBezTo>
                      <a:pt x="7596" y="79613"/>
                      <a:pt x="12800" y="78572"/>
                      <a:pt x="14881" y="77532"/>
                    </a:cubicBezTo>
                    <a:cubicBezTo>
                      <a:pt x="16962" y="76491"/>
                      <a:pt x="23727" y="77011"/>
                      <a:pt x="25808" y="76491"/>
                    </a:cubicBezTo>
                    <a:cubicBezTo>
                      <a:pt x="27890" y="75971"/>
                      <a:pt x="30491" y="77532"/>
                      <a:pt x="31532" y="77532"/>
                    </a:cubicBezTo>
                    <a:cubicBezTo>
                      <a:pt x="32573" y="77532"/>
                      <a:pt x="33093" y="76491"/>
                      <a:pt x="33093" y="75971"/>
                    </a:cubicBezTo>
                    <a:cubicBezTo>
                      <a:pt x="33093" y="74930"/>
                      <a:pt x="32573" y="74930"/>
                      <a:pt x="31012" y="75971"/>
                    </a:cubicBezTo>
                    <a:cubicBezTo>
                      <a:pt x="29451" y="77011"/>
                      <a:pt x="30491" y="74930"/>
                      <a:pt x="31012" y="74410"/>
                    </a:cubicBezTo>
                    <a:cubicBezTo>
                      <a:pt x="31532" y="73889"/>
                      <a:pt x="33093" y="73369"/>
                      <a:pt x="33093" y="72328"/>
                    </a:cubicBezTo>
                    <a:cubicBezTo>
                      <a:pt x="33093" y="71288"/>
                      <a:pt x="34654" y="69206"/>
                      <a:pt x="34654" y="69206"/>
                    </a:cubicBezTo>
                    <a:cubicBezTo>
                      <a:pt x="35695" y="66084"/>
                      <a:pt x="37776" y="65564"/>
                      <a:pt x="38817" y="65043"/>
                    </a:cubicBezTo>
                    <a:cubicBezTo>
                      <a:pt x="39858" y="64523"/>
                      <a:pt x="40898" y="64003"/>
                      <a:pt x="40898" y="63482"/>
                    </a:cubicBezTo>
                    <a:cubicBezTo>
                      <a:pt x="40898" y="62962"/>
                      <a:pt x="40898" y="62442"/>
                      <a:pt x="42459" y="61401"/>
                    </a:cubicBezTo>
                    <a:cubicBezTo>
                      <a:pt x="44020" y="60360"/>
                      <a:pt x="42980" y="58799"/>
                      <a:pt x="42980" y="58799"/>
                    </a:cubicBezTo>
                    <a:cubicBezTo>
                      <a:pt x="42459" y="56718"/>
                      <a:pt x="38817" y="55157"/>
                      <a:pt x="38297" y="54636"/>
                    </a:cubicBezTo>
                    <a:cubicBezTo>
                      <a:pt x="37776" y="54116"/>
                      <a:pt x="36215" y="54116"/>
                      <a:pt x="36736" y="52035"/>
                    </a:cubicBezTo>
                    <a:cubicBezTo>
                      <a:pt x="37256" y="49433"/>
                      <a:pt x="35175" y="50994"/>
                      <a:pt x="33093" y="50994"/>
                    </a:cubicBezTo>
                    <a:cubicBezTo>
                      <a:pt x="31012" y="51514"/>
                      <a:pt x="28410" y="50994"/>
                      <a:pt x="26849" y="50474"/>
                    </a:cubicBezTo>
                    <a:cubicBezTo>
                      <a:pt x="25288" y="49953"/>
                      <a:pt x="26849" y="48913"/>
                      <a:pt x="27890" y="48913"/>
                    </a:cubicBezTo>
                    <a:cubicBezTo>
                      <a:pt x="28930" y="48913"/>
                      <a:pt x="36215" y="48392"/>
                      <a:pt x="37776" y="48392"/>
                    </a:cubicBezTo>
                    <a:cubicBezTo>
                      <a:pt x="39337" y="48392"/>
                      <a:pt x="40898" y="48392"/>
                      <a:pt x="42980" y="47872"/>
                    </a:cubicBezTo>
                    <a:cubicBezTo>
                      <a:pt x="45061" y="47352"/>
                      <a:pt x="48183" y="48913"/>
                      <a:pt x="49744" y="48913"/>
                    </a:cubicBezTo>
                    <a:cubicBezTo>
                      <a:pt x="51305" y="49433"/>
                      <a:pt x="58590" y="50474"/>
                      <a:pt x="62753" y="50994"/>
                    </a:cubicBezTo>
                    <a:cubicBezTo>
                      <a:pt x="67436" y="52035"/>
                      <a:pt x="72119" y="47872"/>
                      <a:pt x="73680" y="46311"/>
                    </a:cubicBezTo>
                    <a:cubicBezTo>
                      <a:pt x="74721" y="44750"/>
                      <a:pt x="80445" y="36945"/>
                      <a:pt x="80965" y="36945"/>
                    </a:cubicBezTo>
                    <a:cubicBezTo>
                      <a:pt x="81485" y="36424"/>
                      <a:pt x="85648" y="32782"/>
                      <a:pt x="82006" y="32262"/>
                    </a:cubicBezTo>
                    <a:cubicBezTo>
                      <a:pt x="78363" y="31741"/>
                      <a:pt x="80965" y="31221"/>
                      <a:pt x="83046" y="31221"/>
                    </a:cubicBezTo>
                    <a:cubicBezTo>
                      <a:pt x="84608" y="31221"/>
                      <a:pt x="85648" y="30180"/>
                      <a:pt x="86689" y="29139"/>
                    </a:cubicBezTo>
                    <a:cubicBezTo>
                      <a:pt x="87730" y="28099"/>
                      <a:pt x="90852" y="24977"/>
                      <a:pt x="91372" y="23936"/>
                    </a:cubicBezTo>
                    <a:cubicBezTo>
                      <a:pt x="91892" y="22895"/>
                      <a:pt x="92933" y="22895"/>
                      <a:pt x="92413" y="21334"/>
                    </a:cubicBezTo>
                    <a:cubicBezTo>
                      <a:pt x="91372" y="20294"/>
                      <a:pt x="92933" y="20294"/>
                      <a:pt x="95014" y="20294"/>
                    </a:cubicBezTo>
                    <a:cubicBezTo>
                      <a:pt x="97616" y="20294"/>
                      <a:pt x="99698" y="17171"/>
                      <a:pt x="100218" y="16131"/>
                    </a:cubicBezTo>
                    <a:close/>
                  </a:path>
                </a:pathLst>
              </a:custGeom>
              <a:grpFill/>
              <a:ln w="5199" cap="flat">
                <a:solidFill>
                  <a:schemeClr val="bg1"/>
                </a:solidFill>
                <a:prstDash val="solid"/>
                <a:miter/>
              </a:ln>
            </p:spPr>
            <p:txBody>
              <a:bodyPr rtlCol="0" anchor="ctr"/>
              <a:lstStyle/>
              <a:p>
                <a:endParaRPr lang="en-GB" noProof="0" dirty="0"/>
              </a:p>
            </p:txBody>
          </p:sp>
          <p:sp>
            <p:nvSpPr>
              <p:cNvPr id="1044" name="Freeform 1043">
                <a:extLst>
                  <a:ext uri="{FF2B5EF4-FFF2-40B4-BE49-F238E27FC236}">
                    <a16:creationId xmlns:a16="http://schemas.microsoft.com/office/drawing/2014/main" id="{DBD9CDC9-2427-AC65-508B-41A1D5B52582}"/>
                  </a:ext>
                </a:extLst>
              </p:cNvPr>
              <p:cNvSpPr/>
              <p:nvPr/>
            </p:nvSpPr>
            <p:spPr>
              <a:xfrm>
                <a:off x="3849312" y="2671801"/>
                <a:ext cx="25335" cy="15481"/>
              </a:xfrm>
              <a:custGeom>
                <a:avLst/>
                <a:gdLst>
                  <a:gd name="connsiteX0" fmla="*/ 807 w 25335"/>
                  <a:gd name="connsiteY0" fmla="*/ 9204 h 15481"/>
                  <a:gd name="connsiteX1" fmla="*/ 1327 w 25335"/>
                  <a:gd name="connsiteY1" fmla="*/ 12326 h 15481"/>
                  <a:gd name="connsiteX2" fmla="*/ 23702 w 25335"/>
                  <a:gd name="connsiteY2" fmla="*/ 12326 h 15481"/>
                  <a:gd name="connsiteX3" fmla="*/ 24223 w 25335"/>
                  <a:gd name="connsiteY3" fmla="*/ 8163 h 15481"/>
                  <a:gd name="connsiteX4" fmla="*/ 22662 w 25335"/>
                  <a:gd name="connsiteY4" fmla="*/ 5041 h 15481"/>
                  <a:gd name="connsiteX5" fmla="*/ 17458 w 25335"/>
                  <a:gd name="connsiteY5" fmla="*/ 358 h 15481"/>
                  <a:gd name="connsiteX6" fmla="*/ 12255 w 25335"/>
                  <a:gd name="connsiteY6" fmla="*/ 878 h 15481"/>
                  <a:gd name="connsiteX7" fmla="*/ 807 w 25335"/>
                  <a:gd name="connsiteY7" fmla="*/ 9204 h 1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35" h="15481">
                    <a:moveTo>
                      <a:pt x="807" y="9204"/>
                    </a:moveTo>
                    <a:cubicBezTo>
                      <a:pt x="-1274" y="11805"/>
                      <a:pt x="1327" y="12326"/>
                      <a:pt x="1327" y="12326"/>
                    </a:cubicBezTo>
                    <a:cubicBezTo>
                      <a:pt x="15897" y="18570"/>
                      <a:pt x="21101" y="13887"/>
                      <a:pt x="23702" y="12326"/>
                    </a:cubicBezTo>
                    <a:cubicBezTo>
                      <a:pt x="26304" y="10244"/>
                      <a:pt x="25263" y="9204"/>
                      <a:pt x="24223" y="8163"/>
                    </a:cubicBezTo>
                    <a:cubicBezTo>
                      <a:pt x="23182" y="7122"/>
                      <a:pt x="23182" y="8163"/>
                      <a:pt x="22662" y="5041"/>
                    </a:cubicBezTo>
                    <a:cubicBezTo>
                      <a:pt x="22141" y="1919"/>
                      <a:pt x="19019" y="1398"/>
                      <a:pt x="17458" y="358"/>
                    </a:cubicBezTo>
                    <a:cubicBezTo>
                      <a:pt x="15897" y="-683"/>
                      <a:pt x="12255" y="878"/>
                      <a:pt x="12255" y="878"/>
                    </a:cubicBezTo>
                    <a:cubicBezTo>
                      <a:pt x="2888" y="3480"/>
                      <a:pt x="2888" y="6602"/>
                      <a:pt x="807" y="9204"/>
                    </a:cubicBezTo>
                    <a:close/>
                  </a:path>
                </a:pathLst>
              </a:custGeom>
              <a:grpFill/>
              <a:ln w="5199" cap="flat">
                <a:solidFill>
                  <a:schemeClr val="bg1"/>
                </a:solidFill>
                <a:prstDash val="solid"/>
                <a:miter/>
              </a:ln>
            </p:spPr>
            <p:txBody>
              <a:bodyPr rtlCol="0" anchor="ctr"/>
              <a:lstStyle/>
              <a:p>
                <a:endParaRPr lang="en-GB" noProof="0" dirty="0"/>
              </a:p>
            </p:txBody>
          </p:sp>
          <p:sp>
            <p:nvSpPr>
              <p:cNvPr id="1045" name="Freeform 1044">
                <a:extLst>
                  <a:ext uri="{FF2B5EF4-FFF2-40B4-BE49-F238E27FC236}">
                    <a16:creationId xmlns:a16="http://schemas.microsoft.com/office/drawing/2014/main" id="{EE677E7D-A6FE-8A95-2151-E34C3F124A5A}"/>
                  </a:ext>
                </a:extLst>
              </p:cNvPr>
              <p:cNvSpPr/>
              <p:nvPr/>
            </p:nvSpPr>
            <p:spPr>
              <a:xfrm>
                <a:off x="3854166" y="2622415"/>
                <a:ext cx="32148" cy="14568"/>
              </a:xfrm>
              <a:custGeom>
                <a:avLst/>
                <a:gdLst>
                  <a:gd name="connsiteX0" fmla="*/ 30816 w 32148"/>
                  <a:gd name="connsiteY0" fmla="*/ 8637 h 14568"/>
                  <a:gd name="connsiteX1" fmla="*/ 13124 w 32148"/>
                  <a:gd name="connsiteY1" fmla="*/ 1352 h 14568"/>
                  <a:gd name="connsiteX2" fmla="*/ 7921 w 32148"/>
                  <a:gd name="connsiteY2" fmla="*/ 311 h 14568"/>
                  <a:gd name="connsiteX3" fmla="*/ 1156 w 32148"/>
                  <a:gd name="connsiteY3" fmla="*/ 2393 h 14568"/>
                  <a:gd name="connsiteX4" fmla="*/ 1156 w 32148"/>
                  <a:gd name="connsiteY4" fmla="*/ 4994 h 14568"/>
                  <a:gd name="connsiteX5" fmla="*/ 4278 w 32148"/>
                  <a:gd name="connsiteY5" fmla="*/ 7596 h 14568"/>
                  <a:gd name="connsiteX6" fmla="*/ 5839 w 32148"/>
                  <a:gd name="connsiteY6" fmla="*/ 9157 h 14568"/>
                  <a:gd name="connsiteX7" fmla="*/ 6360 w 32148"/>
                  <a:gd name="connsiteY7" fmla="*/ 11759 h 14568"/>
                  <a:gd name="connsiteX8" fmla="*/ 5319 w 32148"/>
                  <a:gd name="connsiteY8" fmla="*/ 12800 h 14568"/>
                  <a:gd name="connsiteX9" fmla="*/ 8441 w 32148"/>
                  <a:gd name="connsiteY9" fmla="*/ 13840 h 14568"/>
                  <a:gd name="connsiteX10" fmla="*/ 18328 w 32148"/>
                  <a:gd name="connsiteY10" fmla="*/ 14361 h 14568"/>
                  <a:gd name="connsiteX11" fmla="*/ 31857 w 32148"/>
                  <a:gd name="connsiteY11" fmla="*/ 10718 h 14568"/>
                  <a:gd name="connsiteX12" fmla="*/ 30816 w 32148"/>
                  <a:gd name="connsiteY12" fmla="*/ 8637 h 1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8" h="14568">
                    <a:moveTo>
                      <a:pt x="30816" y="8637"/>
                    </a:moveTo>
                    <a:cubicBezTo>
                      <a:pt x="30816" y="8637"/>
                      <a:pt x="15726" y="2913"/>
                      <a:pt x="13124" y="1352"/>
                    </a:cubicBezTo>
                    <a:cubicBezTo>
                      <a:pt x="10523" y="-209"/>
                      <a:pt x="9482" y="-209"/>
                      <a:pt x="7921" y="311"/>
                    </a:cubicBezTo>
                    <a:cubicBezTo>
                      <a:pt x="6360" y="832"/>
                      <a:pt x="3758" y="1872"/>
                      <a:pt x="1156" y="2393"/>
                    </a:cubicBezTo>
                    <a:cubicBezTo>
                      <a:pt x="-1445" y="2913"/>
                      <a:pt x="1156" y="4994"/>
                      <a:pt x="1156" y="4994"/>
                    </a:cubicBezTo>
                    <a:cubicBezTo>
                      <a:pt x="2197" y="6035"/>
                      <a:pt x="2717" y="7596"/>
                      <a:pt x="4278" y="7596"/>
                    </a:cubicBezTo>
                    <a:cubicBezTo>
                      <a:pt x="5319" y="7596"/>
                      <a:pt x="5839" y="7596"/>
                      <a:pt x="5839" y="9157"/>
                    </a:cubicBezTo>
                    <a:cubicBezTo>
                      <a:pt x="5839" y="10718"/>
                      <a:pt x="5319" y="11238"/>
                      <a:pt x="6360" y="11759"/>
                    </a:cubicBezTo>
                    <a:cubicBezTo>
                      <a:pt x="7400" y="12800"/>
                      <a:pt x="6360" y="11759"/>
                      <a:pt x="5319" y="12800"/>
                    </a:cubicBezTo>
                    <a:cubicBezTo>
                      <a:pt x="4278" y="13840"/>
                      <a:pt x="6360" y="13840"/>
                      <a:pt x="8441" y="13840"/>
                    </a:cubicBezTo>
                    <a:cubicBezTo>
                      <a:pt x="10002" y="13840"/>
                      <a:pt x="12084" y="13320"/>
                      <a:pt x="18328" y="14361"/>
                    </a:cubicBezTo>
                    <a:cubicBezTo>
                      <a:pt x="24572" y="15401"/>
                      <a:pt x="29775" y="12279"/>
                      <a:pt x="31857" y="10718"/>
                    </a:cubicBezTo>
                    <a:cubicBezTo>
                      <a:pt x="32898" y="9677"/>
                      <a:pt x="30816" y="8637"/>
                      <a:pt x="30816" y="8637"/>
                    </a:cubicBezTo>
                    <a:close/>
                  </a:path>
                </a:pathLst>
              </a:custGeom>
              <a:grpFill/>
              <a:ln w="5199" cap="flat">
                <a:solidFill>
                  <a:schemeClr val="bg1"/>
                </a:solidFill>
                <a:prstDash val="solid"/>
                <a:miter/>
              </a:ln>
            </p:spPr>
            <p:txBody>
              <a:bodyPr rtlCol="0" anchor="ctr"/>
              <a:lstStyle/>
              <a:p>
                <a:endParaRPr lang="en-GB" noProof="0" dirty="0"/>
              </a:p>
            </p:txBody>
          </p:sp>
          <p:sp>
            <p:nvSpPr>
              <p:cNvPr id="1046" name="Freeform 1045">
                <a:extLst>
                  <a:ext uri="{FF2B5EF4-FFF2-40B4-BE49-F238E27FC236}">
                    <a16:creationId xmlns:a16="http://schemas.microsoft.com/office/drawing/2014/main" id="{68BC1B3A-DFC9-CC3F-BE57-729305A5BE38}"/>
                  </a:ext>
                </a:extLst>
              </p:cNvPr>
              <p:cNvSpPr/>
              <p:nvPr/>
            </p:nvSpPr>
            <p:spPr>
              <a:xfrm>
                <a:off x="3858249" y="2636187"/>
                <a:ext cx="36082" cy="12556"/>
              </a:xfrm>
              <a:custGeom>
                <a:avLst/>
                <a:gdLst>
                  <a:gd name="connsiteX0" fmla="*/ 29855 w 36082"/>
                  <a:gd name="connsiteY0" fmla="*/ 68 h 12556"/>
                  <a:gd name="connsiteX1" fmla="*/ 13204 w 36082"/>
                  <a:gd name="connsiteY1" fmla="*/ 3190 h 12556"/>
                  <a:gd name="connsiteX2" fmla="*/ 4878 w 36082"/>
                  <a:gd name="connsiteY2" fmla="*/ 4231 h 12556"/>
                  <a:gd name="connsiteX3" fmla="*/ 715 w 36082"/>
                  <a:gd name="connsiteY3" fmla="*/ 6833 h 12556"/>
                  <a:gd name="connsiteX4" fmla="*/ 1756 w 36082"/>
                  <a:gd name="connsiteY4" fmla="*/ 9434 h 12556"/>
                  <a:gd name="connsiteX5" fmla="*/ 28294 w 36082"/>
                  <a:gd name="connsiteY5" fmla="*/ 10995 h 12556"/>
                  <a:gd name="connsiteX6" fmla="*/ 35058 w 36082"/>
                  <a:gd name="connsiteY6" fmla="*/ 3190 h 12556"/>
                  <a:gd name="connsiteX7" fmla="*/ 29855 w 36082"/>
                  <a:gd name="connsiteY7" fmla="*/ 68 h 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82" h="12556">
                    <a:moveTo>
                      <a:pt x="29855" y="68"/>
                    </a:moveTo>
                    <a:cubicBezTo>
                      <a:pt x="28814" y="-452"/>
                      <a:pt x="15806" y="2149"/>
                      <a:pt x="13204" y="3190"/>
                    </a:cubicBezTo>
                    <a:cubicBezTo>
                      <a:pt x="10602" y="4231"/>
                      <a:pt x="7480" y="3710"/>
                      <a:pt x="4878" y="4231"/>
                    </a:cubicBezTo>
                    <a:cubicBezTo>
                      <a:pt x="2277" y="4751"/>
                      <a:pt x="2797" y="5792"/>
                      <a:pt x="715" y="6833"/>
                    </a:cubicBezTo>
                    <a:cubicBezTo>
                      <a:pt x="-1366" y="7353"/>
                      <a:pt x="1756" y="9434"/>
                      <a:pt x="1756" y="9434"/>
                    </a:cubicBezTo>
                    <a:cubicBezTo>
                      <a:pt x="9561" y="14117"/>
                      <a:pt x="18407" y="12556"/>
                      <a:pt x="28294" y="10995"/>
                    </a:cubicBezTo>
                    <a:cubicBezTo>
                      <a:pt x="37660" y="9955"/>
                      <a:pt x="36620" y="5792"/>
                      <a:pt x="35058" y="3190"/>
                    </a:cubicBezTo>
                    <a:cubicBezTo>
                      <a:pt x="34018" y="588"/>
                      <a:pt x="30896" y="588"/>
                      <a:pt x="29855" y="68"/>
                    </a:cubicBezTo>
                    <a:close/>
                  </a:path>
                </a:pathLst>
              </a:custGeom>
              <a:grpFill/>
              <a:ln w="5199" cap="flat">
                <a:solidFill>
                  <a:schemeClr val="bg1"/>
                </a:solidFill>
                <a:prstDash val="solid"/>
                <a:miter/>
              </a:ln>
            </p:spPr>
            <p:txBody>
              <a:bodyPr rtlCol="0" anchor="ctr"/>
              <a:lstStyle/>
              <a:p>
                <a:endParaRPr lang="en-GB" noProof="0" dirty="0"/>
              </a:p>
            </p:txBody>
          </p:sp>
          <p:sp>
            <p:nvSpPr>
              <p:cNvPr id="1047" name="Freeform 1046">
                <a:extLst>
                  <a:ext uri="{FF2B5EF4-FFF2-40B4-BE49-F238E27FC236}">
                    <a16:creationId xmlns:a16="http://schemas.microsoft.com/office/drawing/2014/main" id="{61CA1534-EB2A-D562-1785-D3BB0518B8FA}"/>
                  </a:ext>
                </a:extLst>
              </p:cNvPr>
              <p:cNvSpPr/>
              <p:nvPr/>
            </p:nvSpPr>
            <p:spPr>
              <a:xfrm>
                <a:off x="3879803" y="2649568"/>
                <a:ext cx="24952" cy="8104"/>
              </a:xfrm>
              <a:custGeom>
                <a:avLst/>
                <a:gdLst>
                  <a:gd name="connsiteX0" fmla="*/ 1537 w 24952"/>
                  <a:gd name="connsiteY0" fmla="*/ 6980 h 8104"/>
                  <a:gd name="connsiteX1" fmla="*/ 1016 w 24952"/>
                  <a:gd name="connsiteY1" fmla="*/ 8021 h 8104"/>
                  <a:gd name="connsiteX2" fmla="*/ 22871 w 24952"/>
                  <a:gd name="connsiteY2" fmla="*/ 2297 h 8104"/>
                  <a:gd name="connsiteX3" fmla="*/ 23912 w 24952"/>
                  <a:gd name="connsiteY3" fmla="*/ 736 h 8104"/>
                  <a:gd name="connsiteX4" fmla="*/ 20789 w 24952"/>
                  <a:gd name="connsiteY4" fmla="*/ 216 h 8104"/>
                  <a:gd name="connsiteX5" fmla="*/ 6740 w 24952"/>
                  <a:gd name="connsiteY5" fmla="*/ 2817 h 8104"/>
                  <a:gd name="connsiteX6" fmla="*/ 1537 w 24952"/>
                  <a:gd name="connsiteY6" fmla="*/ 6980 h 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52" h="8104">
                    <a:moveTo>
                      <a:pt x="1537" y="6980"/>
                    </a:moveTo>
                    <a:cubicBezTo>
                      <a:pt x="-1585" y="8541"/>
                      <a:pt x="1016" y="8021"/>
                      <a:pt x="1016" y="8021"/>
                    </a:cubicBezTo>
                    <a:cubicBezTo>
                      <a:pt x="1537" y="7500"/>
                      <a:pt x="19749" y="3858"/>
                      <a:pt x="22871" y="2297"/>
                    </a:cubicBezTo>
                    <a:cubicBezTo>
                      <a:pt x="25993" y="1256"/>
                      <a:pt x="24952" y="1256"/>
                      <a:pt x="23912" y="736"/>
                    </a:cubicBezTo>
                    <a:cubicBezTo>
                      <a:pt x="22871" y="216"/>
                      <a:pt x="21830" y="-305"/>
                      <a:pt x="20789" y="216"/>
                    </a:cubicBezTo>
                    <a:cubicBezTo>
                      <a:pt x="19749" y="736"/>
                      <a:pt x="8822" y="2297"/>
                      <a:pt x="6740" y="2817"/>
                    </a:cubicBezTo>
                    <a:cubicBezTo>
                      <a:pt x="4659" y="3858"/>
                      <a:pt x="4659" y="5419"/>
                      <a:pt x="1537" y="6980"/>
                    </a:cubicBezTo>
                    <a:close/>
                  </a:path>
                </a:pathLst>
              </a:custGeom>
              <a:grpFill/>
              <a:ln w="5199" cap="flat">
                <a:solidFill>
                  <a:schemeClr val="bg1"/>
                </a:solidFill>
                <a:prstDash val="solid"/>
                <a:miter/>
              </a:ln>
            </p:spPr>
            <p:txBody>
              <a:bodyPr rtlCol="0" anchor="ctr"/>
              <a:lstStyle/>
              <a:p>
                <a:endParaRPr lang="en-GB" noProof="0" dirty="0"/>
              </a:p>
            </p:txBody>
          </p:sp>
          <p:sp>
            <p:nvSpPr>
              <p:cNvPr id="1048" name="Freeform 1047">
                <a:extLst>
                  <a:ext uri="{FF2B5EF4-FFF2-40B4-BE49-F238E27FC236}">
                    <a16:creationId xmlns:a16="http://schemas.microsoft.com/office/drawing/2014/main" id="{B5BD0C8D-E0E7-FD06-87E4-167A3B4E27DA}"/>
                  </a:ext>
                </a:extLst>
              </p:cNvPr>
              <p:cNvSpPr/>
              <p:nvPr/>
            </p:nvSpPr>
            <p:spPr>
              <a:xfrm>
                <a:off x="3887551" y="2619400"/>
                <a:ext cx="103237" cy="67396"/>
              </a:xfrm>
              <a:custGeom>
                <a:avLst/>
                <a:gdLst>
                  <a:gd name="connsiteX0" fmla="*/ 84849 w 103237"/>
                  <a:gd name="connsiteY0" fmla="*/ 3847 h 67396"/>
                  <a:gd name="connsiteX1" fmla="*/ 83288 w 103237"/>
                  <a:gd name="connsiteY1" fmla="*/ 5408 h 67396"/>
                  <a:gd name="connsiteX2" fmla="*/ 76003 w 103237"/>
                  <a:gd name="connsiteY2" fmla="*/ 5928 h 67396"/>
                  <a:gd name="connsiteX3" fmla="*/ 77564 w 103237"/>
                  <a:gd name="connsiteY3" fmla="*/ 10091 h 67396"/>
                  <a:gd name="connsiteX4" fmla="*/ 77564 w 103237"/>
                  <a:gd name="connsiteY4" fmla="*/ 11652 h 67396"/>
                  <a:gd name="connsiteX5" fmla="*/ 74963 w 103237"/>
                  <a:gd name="connsiteY5" fmla="*/ 13213 h 67396"/>
                  <a:gd name="connsiteX6" fmla="*/ 71840 w 103237"/>
                  <a:gd name="connsiteY6" fmla="*/ 11652 h 67396"/>
                  <a:gd name="connsiteX7" fmla="*/ 72881 w 103237"/>
                  <a:gd name="connsiteY7" fmla="*/ 10091 h 67396"/>
                  <a:gd name="connsiteX8" fmla="*/ 69239 w 103237"/>
                  <a:gd name="connsiteY8" fmla="*/ 9050 h 67396"/>
                  <a:gd name="connsiteX9" fmla="*/ 65076 w 103237"/>
                  <a:gd name="connsiteY9" fmla="*/ 6448 h 67396"/>
                  <a:gd name="connsiteX10" fmla="*/ 64556 w 103237"/>
                  <a:gd name="connsiteY10" fmla="*/ 4887 h 67396"/>
                  <a:gd name="connsiteX11" fmla="*/ 60393 w 103237"/>
                  <a:gd name="connsiteY11" fmla="*/ 4887 h 67396"/>
                  <a:gd name="connsiteX12" fmla="*/ 53628 w 103237"/>
                  <a:gd name="connsiteY12" fmla="*/ 3847 h 67396"/>
                  <a:gd name="connsiteX13" fmla="*/ 44262 w 103237"/>
                  <a:gd name="connsiteY13" fmla="*/ 6448 h 67396"/>
                  <a:gd name="connsiteX14" fmla="*/ 43221 w 103237"/>
                  <a:gd name="connsiteY14" fmla="*/ 8009 h 67396"/>
                  <a:gd name="connsiteX15" fmla="*/ 40099 w 103237"/>
                  <a:gd name="connsiteY15" fmla="*/ 9050 h 67396"/>
                  <a:gd name="connsiteX16" fmla="*/ 39059 w 103237"/>
                  <a:gd name="connsiteY16" fmla="*/ 10611 h 67396"/>
                  <a:gd name="connsiteX17" fmla="*/ 42701 w 103237"/>
                  <a:gd name="connsiteY17" fmla="*/ 13733 h 67396"/>
                  <a:gd name="connsiteX18" fmla="*/ 47384 w 103237"/>
                  <a:gd name="connsiteY18" fmla="*/ 14253 h 67396"/>
                  <a:gd name="connsiteX19" fmla="*/ 52588 w 103237"/>
                  <a:gd name="connsiteY19" fmla="*/ 13733 h 67396"/>
                  <a:gd name="connsiteX20" fmla="*/ 56230 w 103237"/>
                  <a:gd name="connsiteY20" fmla="*/ 15815 h 67396"/>
                  <a:gd name="connsiteX21" fmla="*/ 58832 w 103237"/>
                  <a:gd name="connsiteY21" fmla="*/ 17376 h 67396"/>
                  <a:gd name="connsiteX22" fmla="*/ 55710 w 103237"/>
                  <a:gd name="connsiteY22" fmla="*/ 16855 h 67396"/>
                  <a:gd name="connsiteX23" fmla="*/ 54149 w 103237"/>
                  <a:gd name="connsiteY23" fmla="*/ 17376 h 67396"/>
                  <a:gd name="connsiteX24" fmla="*/ 53108 w 103237"/>
                  <a:gd name="connsiteY24" fmla="*/ 18416 h 67396"/>
                  <a:gd name="connsiteX25" fmla="*/ 48945 w 103237"/>
                  <a:gd name="connsiteY25" fmla="*/ 17896 h 67396"/>
                  <a:gd name="connsiteX26" fmla="*/ 48945 w 103237"/>
                  <a:gd name="connsiteY26" fmla="*/ 20498 h 67396"/>
                  <a:gd name="connsiteX27" fmla="*/ 56230 w 103237"/>
                  <a:gd name="connsiteY27" fmla="*/ 21018 h 67396"/>
                  <a:gd name="connsiteX28" fmla="*/ 62474 w 103237"/>
                  <a:gd name="connsiteY28" fmla="*/ 22579 h 67396"/>
                  <a:gd name="connsiteX29" fmla="*/ 61954 w 103237"/>
                  <a:gd name="connsiteY29" fmla="*/ 23620 h 67396"/>
                  <a:gd name="connsiteX30" fmla="*/ 57791 w 103237"/>
                  <a:gd name="connsiteY30" fmla="*/ 23099 h 67396"/>
                  <a:gd name="connsiteX31" fmla="*/ 53628 w 103237"/>
                  <a:gd name="connsiteY31" fmla="*/ 23099 h 67396"/>
                  <a:gd name="connsiteX32" fmla="*/ 53108 w 103237"/>
                  <a:gd name="connsiteY32" fmla="*/ 24660 h 67396"/>
                  <a:gd name="connsiteX33" fmla="*/ 56750 w 103237"/>
                  <a:gd name="connsiteY33" fmla="*/ 28823 h 67396"/>
                  <a:gd name="connsiteX34" fmla="*/ 62995 w 103237"/>
                  <a:gd name="connsiteY34" fmla="*/ 30384 h 67396"/>
                  <a:gd name="connsiteX35" fmla="*/ 59352 w 103237"/>
                  <a:gd name="connsiteY35" fmla="*/ 32986 h 67396"/>
                  <a:gd name="connsiteX36" fmla="*/ 51547 w 103237"/>
                  <a:gd name="connsiteY36" fmla="*/ 29344 h 67396"/>
                  <a:gd name="connsiteX37" fmla="*/ 46864 w 103237"/>
                  <a:gd name="connsiteY37" fmla="*/ 26221 h 67396"/>
                  <a:gd name="connsiteX38" fmla="*/ 45823 w 103237"/>
                  <a:gd name="connsiteY38" fmla="*/ 25181 h 67396"/>
                  <a:gd name="connsiteX39" fmla="*/ 44262 w 103237"/>
                  <a:gd name="connsiteY39" fmla="*/ 24140 h 67396"/>
                  <a:gd name="connsiteX40" fmla="*/ 42181 w 103237"/>
                  <a:gd name="connsiteY40" fmla="*/ 23099 h 67396"/>
                  <a:gd name="connsiteX41" fmla="*/ 37498 w 103237"/>
                  <a:gd name="connsiteY41" fmla="*/ 19457 h 67396"/>
                  <a:gd name="connsiteX42" fmla="*/ 32294 w 103237"/>
                  <a:gd name="connsiteY42" fmla="*/ 14774 h 67396"/>
                  <a:gd name="connsiteX43" fmla="*/ 27091 w 103237"/>
                  <a:gd name="connsiteY43" fmla="*/ 12172 h 67396"/>
                  <a:gd name="connsiteX44" fmla="*/ 17724 w 103237"/>
                  <a:gd name="connsiteY44" fmla="*/ 12692 h 67396"/>
                  <a:gd name="connsiteX45" fmla="*/ 17204 w 103237"/>
                  <a:gd name="connsiteY45" fmla="*/ 14774 h 67396"/>
                  <a:gd name="connsiteX46" fmla="*/ 15643 w 103237"/>
                  <a:gd name="connsiteY46" fmla="*/ 16335 h 67396"/>
                  <a:gd name="connsiteX47" fmla="*/ 14082 w 103237"/>
                  <a:gd name="connsiteY47" fmla="*/ 19457 h 67396"/>
                  <a:gd name="connsiteX48" fmla="*/ 16163 w 103237"/>
                  <a:gd name="connsiteY48" fmla="*/ 21018 h 67396"/>
                  <a:gd name="connsiteX49" fmla="*/ 19285 w 103237"/>
                  <a:gd name="connsiteY49" fmla="*/ 21018 h 67396"/>
                  <a:gd name="connsiteX50" fmla="*/ 26050 w 103237"/>
                  <a:gd name="connsiteY50" fmla="*/ 19977 h 67396"/>
                  <a:gd name="connsiteX51" fmla="*/ 21367 w 103237"/>
                  <a:gd name="connsiteY51" fmla="*/ 23099 h 67396"/>
                  <a:gd name="connsiteX52" fmla="*/ 19806 w 103237"/>
                  <a:gd name="connsiteY52" fmla="*/ 27783 h 67396"/>
                  <a:gd name="connsiteX53" fmla="*/ 27091 w 103237"/>
                  <a:gd name="connsiteY53" fmla="*/ 29344 h 67396"/>
                  <a:gd name="connsiteX54" fmla="*/ 26570 w 103237"/>
                  <a:gd name="connsiteY54" fmla="*/ 31425 h 67396"/>
                  <a:gd name="connsiteX55" fmla="*/ 26570 w 103237"/>
                  <a:gd name="connsiteY55" fmla="*/ 35588 h 67396"/>
                  <a:gd name="connsiteX56" fmla="*/ 34896 w 103237"/>
                  <a:gd name="connsiteY56" fmla="*/ 36628 h 67396"/>
                  <a:gd name="connsiteX57" fmla="*/ 33855 w 103237"/>
                  <a:gd name="connsiteY57" fmla="*/ 37669 h 67396"/>
                  <a:gd name="connsiteX58" fmla="*/ 19806 w 103237"/>
                  <a:gd name="connsiteY58" fmla="*/ 32986 h 67396"/>
                  <a:gd name="connsiteX59" fmla="*/ 16684 w 103237"/>
                  <a:gd name="connsiteY59" fmla="*/ 32986 h 67396"/>
                  <a:gd name="connsiteX60" fmla="*/ 12001 w 103237"/>
                  <a:gd name="connsiteY60" fmla="*/ 33506 h 67396"/>
                  <a:gd name="connsiteX61" fmla="*/ 11480 w 103237"/>
                  <a:gd name="connsiteY61" fmla="*/ 35588 h 67396"/>
                  <a:gd name="connsiteX62" fmla="*/ 13041 w 103237"/>
                  <a:gd name="connsiteY62" fmla="*/ 37149 h 67396"/>
                  <a:gd name="connsiteX63" fmla="*/ 13041 w 103237"/>
                  <a:gd name="connsiteY63" fmla="*/ 38710 h 67396"/>
                  <a:gd name="connsiteX64" fmla="*/ 12521 w 103237"/>
                  <a:gd name="connsiteY64" fmla="*/ 39751 h 67396"/>
                  <a:gd name="connsiteX65" fmla="*/ 7317 w 103237"/>
                  <a:gd name="connsiteY65" fmla="*/ 38710 h 67396"/>
                  <a:gd name="connsiteX66" fmla="*/ 4716 w 103237"/>
                  <a:gd name="connsiteY66" fmla="*/ 40271 h 67396"/>
                  <a:gd name="connsiteX67" fmla="*/ 553 w 103237"/>
                  <a:gd name="connsiteY67" fmla="*/ 42873 h 67396"/>
                  <a:gd name="connsiteX68" fmla="*/ 2634 w 103237"/>
                  <a:gd name="connsiteY68" fmla="*/ 47556 h 67396"/>
                  <a:gd name="connsiteX69" fmla="*/ 7838 w 103237"/>
                  <a:gd name="connsiteY69" fmla="*/ 46515 h 67396"/>
                  <a:gd name="connsiteX70" fmla="*/ 13562 w 103237"/>
                  <a:gd name="connsiteY70" fmla="*/ 45474 h 67396"/>
                  <a:gd name="connsiteX71" fmla="*/ 22928 w 103237"/>
                  <a:gd name="connsiteY71" fmla="*/ 43913 h 67396"/>
                  <a:gd name="connsiteX72" fmla="*/ 26570 w 103237"/>
                  <a:gd name="connsiteY72" fmla="*/ 44434 h 67396"/>
                  <a:gd name="connsiteX73" fmla="*/ 29172 w 103237"/>
                  <a:gd name="connsiteY73" fmla="*/ 43913 h 67396"/>
                  <a:gd name="connsiteX74" fmla="*/ 56230 w 103237"/>
                  <a:gd name="connsiteY74" fmla="*/ 40791 h 67396"/>
                  <a:gd name="connsiteX75" fmla="*/ 60913 w 103237"/>
                  <a:gd name="connsiteY75" fmla="*/ 40791 h 67396"/>
                  <a:gd name="connsiteX76" fmla="*/ 72361 w 103237"/>
                  <a:gd name="connsiteY76" fmla="*/ 39230 h 67396"/>
                  <a:gd name="connsiteX77" fmla="*/ 69759 w 103237"/>
                  <a:gd name="connsiteY77" fmla="*/ 41312 h 67396"/>
                  <a:gd name="connsiteX78" fmla="*/ 58832 w 103237"/>
                  <a:gd name="connsiteY78" fmla="*/ 41312 h 67396"/>
                  <a:gd name="connsiteX79" fmla="*/ 57791 w 103237"/>
                  <a:gd name="connsiteY79" fmla="*/ 44434 h 67396"/>
                  <a:gd name="connsiteX80" fmla="*/ 51547 w 103237"/>
                  <a:gd name="connsiteY80" fmla="*/ 46515 h 67396"/>
                  <a:gd name="connsiteX81" fmla="*/ 52067 w 103237"/>
                  <a:gd name="connsiteY81" fmla="*/ 48076 h 67396"/>
                  <a:gd name="connsiteX82" fmla="*/ 51027 w 103237"/>
                  <a:gd name="connsiteY82" fmla="*/ 49637 h 67396"/>
                  <a:gd name="connsiteX83" fmla="*/ 45303 w 103237"/>
                  <a:gd name="connsiteY83" fmla="*/ 49117 h 67396"/>
                  <a:gd name="connsiteX84" fmla="*/ 44262 w 103237"/>
                  <a:gd name="connsiteY84" fmla="*/ 51198 h 67396"/>
                  <a:gd name="connsiteX85" fmla="*/ 41660 w 103237"/>
                  <a:gd name="connsiteY85" fmla="*/ 53280 h 67396"/>
                  <a:gd name="connsiteX86" fmla="*/ 41660 w 103237"/>
                  <a:gd name="connsiteY86" fmla="*/ 54841 h 67396"/>
                  <a:gd name="connsiteX87" fmla="*/ 45823 w 103237"/>
                  <a:gd name="connsiteY87" fmla="*/ 54841 h 67396"/>
                  <a:gd name="connsiteX88" fmla="*/ 46864 w 103237"/>
                  <a:gd name="connsiteY88" fmla="*/ 55361 h 67396"/>
                  <a:gd name="connsiteX89" fmla="*/ 48945 w 103237"/>
                  <a:gd name="connsiteY89" fmla="*/ 56922 h 67396"/>
                  <a:gd name="connsiteX90" fmla="*/ 49465 w 103237"/>
                  <a:gd name="connsiteY90" fmla="*/ 57963 h 67396"/>
                  <a:gd name="connsiteX91" fmla="*/ 44782 w 103237"/>
                  <a:gd name="connsiteY91" fmla="*/ 57963 h 67396"/>
                  <a:gd name="connsiteX92" fmla="*/ 43742 w 103237"/>
                  <a:gd name="connsiteY92" fmla="*/ 59524 h 67396"/>
                  <a:gd name="connsiteX93" fmla="*/ 45303 w 103237"/>
                  <a:gd name="connsiteY93" fmla="*/ 63686 h 67396"/>
                  <a:gd name="connsiteX94" fmla="*/ 52588 w 103237"/>
                  <a:gd name="connsiteY94" fmla="*/ 66809 h 67396"/>
                  <a:gd name="connsiteX95" fmla="*/ 58832 w 103237"/>
                  <a:gd name="connsiteY95" fmla="*/ 67329 h 67396"/>
                  <a:gd name="connsiteX96" fmla="*/ 65076 w 103237"/>
                  <a:gd name="connsiteY96" fmla="*/ 63166 h 67396"/>
                  <a:gd name="connsiteX97" fmla="*/ 66637 w 103237"/>
                  <a:gd name="connsiteY97" fmla="*/ 63166 h 67396"/>
                  <a:gd name="connsiteX98" fmla="*/ 81727 w 103237"/>
                  <a:gd name="connsiteY98" fmla="*/ 64207 h 67396"/>
                  <a:gd name="connsiteX99" fmla="*/ 91093 w 103237"/>
                  <a:gd name="connsiteY99" fmla="*/ 65248 h 67396"/>
                  <a:gd name="connsiteX100" fmla="*/ 90573 w 103237"/>
                  <a:gd name="connsiteY100" fmla="*/ 61085 h 67396"/>
                  <a:gd name="connsiteX101" fmla="*/ 90053 w 103237"/>
                  <a:gd name="connsiteY101" fmla="*/ 57963 h 67396"/>
                  <a:gd name="connsiteX102" fmla="*/ 96817 w 103237"/>
                  <a:gd name="connsiteY102" fmla="*/ 61085 h 67396"/>
                  <a:gd name="connsiteX103" fmla="*/ 97337 w 103237"/>
                  <a:gd name="connsiteY103" fmla="*/ 59524 h 67396"/>
                  <a:gd name="connsiteX104" fmla="*/ 96297 w 103237"/>
                  <a:gd name="connsiteY104" fmla="*/ 57963 h 67396"/>
                  <a:gd name="connsiteX105" fmla="*/ 92654 w 103237"/>
                  <a:gd name="connsiteY105" fmla="*/ 55361 h 67396"/>
                  <a:gd name="connsiteX106" fmla="*/ 91093 w 103237"/>
                  <a:gd name="connsiteY106" fmla="*/ 54320 h 67396"/>
                  <a:gd name="connsiteX107" fmla="*/ 94736 w 103237"/>
                  <a:gd name="connsiteY107" fmla="*/ 50157 h 67396"/>
                  <a:gd name="connsiteX108" fmla="*/ 95776 w 103237"/>
                  <a:gd name="connsiteY108" fmla="*/ 45474 h 67396"/>
                  <a:gd name="connsiteX109" fmla="*/ 100980 w 103237"/>
                  <a:gd name="connsiteY109" fmla="*/ 48076 h 67396"/>
                  <a:gd name="connsiteX110" fmla="*/ 102021 w 103237"/>
                  <a:gd name="connsiteY110" fmla="*/ 48076 h 67396"/>
                  <a:gd name="connsiteX111" fmla="*/ 103061 w 103237"/>
                  <a:gd name="connsiteY111" fmla="*/ 42873 h 67396"/>
                  <a:gd name="connsiteX112" fmla="*/ 99939 w 103237"/>
                  <a:gd name="connsiteY112" fmla="*/ 39230 h 67396"/>
                  <a:gd name="connsiteX113" fmla="*/ 98898 w 103237"/>
                  <a:gd name="connsiteY113" fmla="*/ 36108 h 67396"/>
                  <a:gd name="connsiteX114" fmla="*/ 98378 w 103237"/>
                  <a:gd name="connsiteY114" fmla="*/ 31945 h 67396"/>
                  <a:gd name="connsiteX115" fmla="*/ 99939 w 103237"/>
                  <a:gd name="connsiteY115" fmla="*/ 24660 h 67396"/>
                  <a:gd name="connsiteX116" fmla="*/ 98378 w 103237"/>
                  <a:gd name="connsiteY116" fmla="*/ 17896 h 67396"/>
                  <a:gd name="connsiteX117" fmla="*/ 97337 w 103237"/>
                  <a:gd name="connsiteY117" fmla="*/ 9570 h 67396"/>
                  <a:gd name="connsiteX118" fmla="*/ 93695 w 103237"/>
                  <a:gd name="connsiteY118" fmla="*/ 6448 h 67396"/>
                  <a:gd name="connsiteX119" fmla="*/ 89012 w 103237"/>
                  <a:gd name="connsiteY119" fmla="*/ 5408 h 67396"/>
                  <a:gd name="connsiteX120" fmla="*/ 85890 w 103237"/>
                  <a:gd name="connsiteY120" fmla="*/ 4887 h 67396"/>
                  <a:gd name="connsiteX121" fmla="*/ 86410 w 103237"/>
                  <a:gd name="connsiteY121" fmla="*/ 3847 h 67396"/>
                  <a:gd name="connsiteX122" fmla="*/ 85890 w 103237"/>
                  <a:gd name="connsiteY122" fmla="*/ 3326 h 67396"/>
                  <a:gd name="connsiteX123" fmla="*/ 83288 w 103237"/>
                  <a:gd name="connsiteY123" fmla="*/ 1245 h 67396"/>
                  <a:gd name="connsiteX124" fmla="*/ 77044 w 103237"/>
                  <a:gd name="connsiteY124" fmla="*/ 204 h 67396"/>
                  <a:gd name="connsiteX125" fmla="*/ 84849 w 103237"/>
                  <a:gd name="connsiteY125" fmla="*/ 3847 h 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03237" h="67396">
                    <a:moveTo>
                      <a:pt x="84849" y="3847"/>
                    </a:moveTo>
                    <a:cubicBezTo>
                      <a:pt x="87971" y="3847"/>
                      <a:pt x="84329" y="4887"/>
                      <a:pt x="83288" y="5408"/>
                    </a:cubicBezTo>
                    <a:cubicBezTo>
                      <a:pt x="82247" y="5928"/>
                      <a:pt x="78085" y="4887"/>
                      <a:pt x="76003" y="5928"/>
                    </a:cubicBezTo>
                    <a:cubicBezTo>
                      <a:pt x="73922" y="6969"/>
                      <a:pt x="76003" y="8009"/>
                      <a:pt x="77564" y="10091"/>
                    </a:cubicBezTo>
                    <a:cubicBezTo>
                      <a:pt x="79125" y="12172"/>
                      <a:pt x="78605" y="12692"/>
                      <a:pt x="77564" y="11652"/>
                    </a:cubicBezTo>
                    <a:cubicBezTo>
                      <a:pt x="76524" y="10611"/>
                      <a:pt x="76003" y="11652"/>
                      <a:pt x="74963" y="13213"/>
                    </a:cubicBezTo>
                    <a:cubicBezTo>
                      <a:pt x="73922" y="14774"/>
                      <a:pt x="72361" y="12692"/>
                      <a:pt x="71840" y="11652"/>
                    </a:cubicBezTo>
                    <a:cubicBezTo>
                      <a:pt x="71840" y="10611"/>
                      <a:pt x="72881" y="10611"/>
                      <a:pt x="72881" y="10091"/>
                    </a:cubicBezTo>
                    <a:cubicBezTo>
                      <a:pt x="72881" y="9570"/>
                      <a:pt x="70279" y="9570"/>
                      <a:pt x="69239" y="9050"/>
                    </a:cubicBezTo>
                    <a:cubicBezTo>
                      <a:pt x="68198" y="8530"/>
                      <a:pt x="66637" y="6969"/>
                      <a:pt x="65076" y="6448"/>
                    </a:cubicBezTo>
                    <a:cubicBezTo>
                      <a:pt x="64035" y="5928"/>
                      <a:pt x="64035" y="5408"/>
                      <a:pt x="64556" y="4887"/>
                    </a:cubicBezTo>
                    <a:cubicBezTo>
                      <a:pt x="65076" y="4367"/>
                      <a:pt x="61954" y="4887"/>
                      <a:pt x="60393" y="4887"/>
                    </a:cubicBezTo>
                    <a:cubicBezTo>
                      <a:pt x="58832" y="5408"/>
                      <a:pt x="56230" y="4367"/>
                      <a:pt x="53628" y="3847"/>
                    </a:cubicBezTo>
                    <a:cubicBezTo>
                      <a:pt x="51027" y="3326"/>
                      <a:pt x="45303" y="5928"/>
                      <a:pt x="44262" y="6448"/>
                    </a:cubicBezTo>
                    <a:cubicBezTo>
                      <a:pt x="43221" y="6969"/>
                      <a:pt x="42701" y="6969"/>
                      <a:pt x="43221" y="8009"/>
                    </a:cubicBezTo>
                    <a:cubicBezTo>
                      <a:pt x="43742" y="9050"/>
                      <a:pt x="41660" y="9050"/>
                      <a:pt x="40099" y="9050"/>
                    </a:cubicBezTo>
                    <a:cubicBezTo>
                      <a:pt x="38538" y="9050"/>
                      <a:pt x="38018" y="10091"/>
                      <a:pt x="39059" y="10611"/>
                    </a:cubicBezTo>
                    <a:cubicBezTo>
                      <a:pt x="40099" y="11652"/>
                      <a:pt x="41140" y="12692"/>
                      <a:pt x="42701" y="13733"/>
                    </a:cubicBezTo>
                    <a:cubicBezTo>
                      <a:pt x="44262" y="14774"/>
                      <a:pt x="46343" y="14774"/>
                      <a:pt x="47384" y="14253"/>
                    </a:cubicBezTo>
                    <a:cubicBezTo>
                      <a:pt x="48425" y="13733"/>
                      <a:pt x="51027" y="13733"/>
                      <a:pt x="52588" y="13733"/>
                    </a:cubicBezTo>
                    <a:cubicBezTo>
                      <a:pt x="54149" y="13733"/>
                      <a:pt x="54669" y="15294"/>
                      <a:pt x="56230" y="15815"/>
                    </a:cubicBezTo>
                    <a:cubicBezTo>
                      <a:pt x="57791" y="16335"/>
                      <a:pt x="57271" y="16855"/>
                      <a:pt x="58832" y="17376"/>
                    </a:cubicBezTo>
                    <a:cubicBezTo>
                      <a:pt x="60393" y="17896"/>
                      <a:pt x="57791" y="17896"/>
                      <a:pt x="55710" y="16855"/>
                    </a:cubicBezTo>
                    <a:cubicBezTo>
                      <a:pt x="53628" y="15815"/>
                      <a:pt x="53628" y="17376"/>
                      <a:pt x="54149" y="17376"/>
                    </a:cubicBezTo>
                    <a:cubicBezTo>
                      <a:pt x="54669" y="17376"/>
                      <a:pt x="54149" y="18416"/>
                      <a:pt x="53108" y="18416"/>
                    </a:cubicBezTo>
                    <a:cubicBezTo>
                      <a:pt x="52067" y="18416"/>
                      <a:pt x="50506" y="17896"/>
                      <a:pt x="48945" y="17896"/>
                    </a:cubicBezTo>
                    <a:cubicBezTo>
                      <a:pt x="47384" y="17896"/>
                      <a:pt x="47384" y="19457"/>
                      <a:pt x="48945" y="20498"/>
                    </a:cubicBezTo>
                    <a:cubicBezTo>
                      <a:pt x="50506" y="21538"/>
                      <a:pt x="54669" y="21018"/>
                      <a:pt x="56230" y="21018"/>
                    </a:cubicBezTo>
                    <a:cubicBezTo>
                      <a:pt x="57791" y="21018"/>
                      <a:pt x="58832" y="22579"/>
                      <a:pt x="62474" y="22579"/>
                    </a:cubicBezTo>
                    <a:cubicBezTo>
                      <a:pt x="66117" y="23099"/>
                      <a:pt x="63515" y="23620"/>
                      <a:pt x="61954" y="23620"/>
                    </a:cubicBezTo>
                    <a:cubicBezTo>
                      <a:pt x="60913" y="23620"/>
                      <a:pt x="59352" y="23620"/>
                      <a:pt x="57791" y="23099"/>
                    </a:cubicBezTo>
                    <a:cubicBezTo>
                      <a:pt x="56750" y="22579"/>
                      <a:pt x="54669" y="22579"/>
                      <a:pt x="53628" y="23099"/>
                    </a:cubicBezTo>
                    <a:cubicBezTo>
                      <a:pt x="52588" y="23620"/>
                      <a:pt x="52588" y="24660"/>
                      <a:pt x="53108" y="24660"/>
                    </a:cubicBezTo>
                    <a:cubicBezTo>
                      <a:pt x="54149" y="24660"/>
                      <a:pt x="54149" y="26221"/>
                      <a:pt x="56750" y="28823"/>
                    </a:cubicBezTo>
                    <a:cubicBezTo>
                      <a:pt x="58832" y="31425"/>
                      <a:pt x="58311" y="30384"/>
                      <a:pt x="62995" y="30384"/>
                    </a:cubicBezTo>
                    <a:cubicBezTo>
                      <a:pt x="67678" y="29864"/>
                      <a:pt x="61954" y="31945"/>
                      <a:pt x="59352" y="32986"/>
                    </a:cubicBezTo>
                    <a:cubicBezTo>
                      <a:pt x="56750" y="34027"/>
                      <a:pt x="52588" y="29864"/>
                      <a:pt x="51547" y="29344"/>
                    </a:cubicBezTo>
                    <a:cubicBezTo>
                      <a:pt x="50506" y="28823"/>
                      <a:pt x="49465" y="26742"/>
                      <a:pt x="46864" y="26221"/>
                    </a:cubicBezTo>
                    <a:cubicBezTo>
                      <a:pt x="44262" y="25701"/>
                      <a:pt x="44782" y="26221"/>
                      <a:pt x="45823" y="25181"/>
                    </a:cubicBezTo>
                    <a:cubicBezTo>
                      <a:pt x="46864" y="24140"/>
                      <a:pt x="45303" y="24140"/>
                      <a:pt x="44262" y="24140"/>
                    </a:cubicBezTo>
                    <a:cubicBezTo>
                      <a:pt x="42701" y="24660"/>
                      <a:pt x="42181" y="24140"/>
                      <a:pt x="42181" y="23099"/>
                    </a:cubicBezTo>
                    <a:cubicBezTo>
                      <a:pt x="42181" y="22059"/>
                      <a:pt x="39059" y="19977"/>
                      <a:pt x="37498" y="19457"/>
                    </a:cubicBezTo>
                    <a:cubicBezTo>
                      <a:pt x="35937" y="18937"/>
                      <a:pt x="33335" y="15815"/>
                      <a:pt x="32294" y="14774"/>
                    </a:cubicBezTo>
                    <a:cubicBezTo>
                      <a:pt x="30733" y="13733"/>
                      <a:pt x="28131" y="12172"/>
                      <a:pt x="27091" y="12172"/>
                    </a:cubicBezTo>
                    <a:cubicBezTo>
                      <a:pt x="26050" y="12172"/>
                      <a:pt x="19806" y="11652"/>
                      <a:pt x="17724" y="12692"/>
                    </a:cubicBezTo>
                    <a:cubicBezTo>
                      <a:pt x="16163" y="13733"/>
                      <a:pt x="16684" y="13733"/>
                      <a:pt x="17204" y="14774"/>
                    </a:cubicBezTo>
                    <a:cubicBezTo>
                      <a:pt x="18245" y="15815"/>
                      <a:pt x="16684" y="16335"/>
                      <a:pt x="15643" y="16335"/>
                    </a:cubicBezTo>
                    <a:cubicBezTo>
                      <a:pt x="14602" y="16335"/>
                      <a:pt x="15123" y="17896"/>
                      <a:pt x="14082" y="19457"/>
                    </a:cubicBezTo>
                    <a:cubicBezTo>
                      <a:pt x="13041" y="21018"/>
                      <a:pt x="15123" y="21538"/>
                      <a:pt x="16163" y="21018"/>
                    </a:cubicBezTo>
                    <a:cubicBezTo>
                      <a:pt x="17724" y="20498"/>
                      <a:pt x="19285" y="21018"/>
                      <a:pt x="19285" y="21018"/>
                    </a:cubicBezTo>
                    <a:cubicBezTo>
                      <a:pt x="20326" y="21018"/>
                      <a:pt x="22928" y="20498"/>
                      <a:pt x="26050" y="19977"/>
                    </a:cubicBezTo>
                    <a:cubicBezTo>
                      <a:pt x="29692" y="19457"/>
                      <a:pt x="23448" y="21538"/>
                      <a:pt x="21367" y="23099"/>
                    </a:cubicBezTo>
                    <a:cubicBezTo>
                      <a:pt x="19285" y="24140"/>
                      <a:pt x="19806" y="25181"/>
                      <a:pt x="19806" y="27783"/>
                    </a:cubicBezTo>
                    <a:cubicBezTo>
                      <a:pt x="19806" y="30384"/>
                      <a:pt x="23448" y="30384"/>
                      <a:pt x="27091" y="29344"/>
                    </a:cubicBezTo>
                    <a:cubicBezTo>
                      <a:pt x="30733" y="28303"/>
                      <a:pt x="27611" y="30384"/>
                      <a:pt x="26570" y="31425"/>
                    </a:cubicBezTo>
                    <a:cubicBezTo>
                      <a:pt x="25530" y="32466"/>
                      <a:pt x="23968" y="33506"/>
                      <a:pt x="26570" y="35588"/>
                    </a:cubicBezTo>
                    <a:cubicBezTo>
                      <a:pt x="29172" y="38189"/>
                      <a:pt x="31253" y="37149"/>
                      <a:pt x="34896" y="36628"/>
                    </a:cubicBezTo>
                    <a:cubicBezTo>
                      <a:pt x="38538" y="36108"/>
                      <a:pt x="33855" y="37669"/>
                      <a:pt x="33855" y="37669"/>
                    </a:cubicBezTo>
                    <a:cubicBezTo>
                      <a:pt x="28131" y="38710"/>
                      <a:pt x="20846" y="33506"/>
                      <a:pt x="19806" y="32986"/>
                    </a:cubicBezTo>
                    <a:cubicBezTo>
                      <a:pt x="18765" y="32466"/>
                      <a:pt x="17724" y="32986"/>
                      <a:pt x="16684" y="32986"/>
                    </a:cubicBezTo>
                    <a:cubicBezTo>
                      <a:pt x="15643" y="33506"/>
                      <a:pt x="14602" y="32466"/>
                      <a:pt x="12001" y="33506"/>
                    </a:cubicBezTo>
                    <a:cubicBezTo>
                      <a:pt x="9919" y="34547"/>
                      <a:pt x="9399" y="34547"/>
                      <a:pt x="11480" y="35588"/>
                    </a:cubicBezTo>
                    <a:cubicBezTo>
                      <a:pt x="13562" y="36108"/>
                      <a:pt x="13041" y="37149"/>
                      <a:pt x="13041" y="37149"/>
                    </a:cubicBezTo>
                    <a:cubicBezTo>
                      <a:pt x="13041" y="37149"/>
                      <a:pt x="9919" y="36108"/>
                      <a:pt x="13041" y="38710"/>
                    </a:cubicBezTo>
                    <a:cubicBezTo>
                      <a:pt x="16684" y="41312"/>
                      <a:pt x="13562" y="40271"/>
                      <a:pt x="12521" y="39751"/>
                    </a:cubicBezTo>
                    <a:cubicBezTo>
                      <a:pt x="12001" y="39751"/>
                      <a:pt x="8878" y="39230"/>
                      <a:pt x="7317" y="38710"/>
                    </a:cubicBezTo>
                    <a:cubicBezTo>
                      <a:pt x="6277" y="38710"/>
                      <a:pt x="4716" y="39751"/>
                      <a:pt x="4716" y="40271"/>
                    </a:cubicBezTo>
                    <a:cubicBezTo>
                      <a:pt x="4716" y="40791"/>
                      <a:pt x="2114" y="41832"/>
                      <a:pt x="553" y="42873"/>
                    </a:cubicBezTo>
                    <a:cubicBezTo>
                      <a:pt x="-1008" y="43913"/>
                      <a:pt x="1073" y="45995"/>
                      <a:pt x="2634" y="47556"/>
                    </a:cubicBezTo>
                    <a:cubicBezTo>
                      <a:pt x="4195" y="49117"/>
                      <a:pt x="7317" y="47556"/>
                      <a:pt x="7838" y="46515"/>
                    </a:cubicBezTo>
                    <a:cubicBezTo>
                      <a:pt x="8878" y="45474"/>
                      <a:pt x="11480" y="45474"/>
                      <a:pt x="13562" y="45474"/>
                    </a:cubicBezTo>
                    <a:cubicBezTo>
                      <a:pt x="15643" y="45474"/>
                      <a:pt x="21367" y="44434"/>
                      <a:pt x="22928" y="43913"/>
                    </a:cubicBezTo>
                    <a:cubicBezTo>
                      <a:pt x="24489" y="43393"/>
                      <a:pt x="26570" y="43393"/>
                      <a:pt x="26570" y="44434"/>
                    </a:cubicBezTo>
                    <a:cubicBezTo>
                      <a:pt x="26570" y="45474"/>
                      <a:pt x="27611" y="44954"/>
                      <a:pt x="29172" y="43913"/>
                    </a:cubicBezTo>
                    <a:cubicBezTo>
                      <a:pt x="30733" y="42873"/>
                      <a:pt x="55189" y="41312"/>
                      <a:pt x="56230" y="40791"/>
                    </a:cubicBezTo>
                    <a:cubicBezTo>
                      <a:pt x="57791" y="40271"/>
                      <a:pt x="60393" y="39751"/>
                      <a:pt x="60913" y="40791"/>
                    </a:cubicBezTo>
                    <a:cubicBezTo>
                      <a:pt x="61434" y="41832"/>
                      <a:pt x="66117" y="39751"/>
                      <a:pt x="72361" y="39230"/>
                    </a:cubicBezTo>
                    <a:cubicBezTo>
                      <a:pt x="78605" y="38710"/>
                      <a:pt x="71840" y="41312"/>
                      <a:pt x="69759" y="41312"/>
                    </a:cubicBezTo>
                    <a:cubicBezTo>
                      <a:pt x="68198" y="41312"/>
                      <a:pt x="62474" y="40791"/>
                      <a:pt x="58832" y="41312"/>
                    </a:cubicBezTo>
                    <a:cubicBezTo>
                      <a:pt x="55189" y="41832"/>
                      <a:pt x="60393" y="43913"/>
                      <a:pt x="57791" y="44434"/>
                    </a:cubicBezTo>
                    <a:cubicBezTo>
                      <a:pt x="54669" y="44954"/>
                      <a:pt x="55189" y="45995"/>
                      <a:pt x="51547" y="46515"/>
                    </a:cubicBezTo>
                    <a:cubicBezTo>
                      <a:pt x="47904" y="46515"/>
                      <a:pt x="56750" y="48076"/>
                      <a:pt x="52067" y="48076"/>
                    </a:cubicBezTo>
                    <a:cubicBezTo>
                      <a:pt x="47384" y="48076"/>
                      <a:pt x="52067" y="49637"/>
                      <a:pt x="51027" y="49637"/>
                    </a:cubicBezTo>
                    <a:cubicBezTo>
                      <a:pt x="49986" y="49637"/>
                      <a:pt x="47904" y="49637"/>
                      <a:pt x="45303" y="49117"/>
                    </a:cubicBezTo>
                    <a:cubicBezTo>
                      <a:pt x="42701" y="49117"/>
                      <a:pt x="43221" y="49637"/>
                      <a:pt x="44262" y="51198"/>
                    </a:cubicBezTo>
                    <a:cubicBezTo>
                      <a:pt x="45303" y="52759"/>
                      <a:pt x="43221" y="53280"/>
                      <a:pt x="41660" y="53280"/>
                    </a:cubicBezTo>
                    <a:cubicBezTo>
                      <a:pt x="40099" y="53280"/>
                      <a:pt x="40620" y="54320"/>
                      <a:pt x="41660" y="54841"/>
                    </a:cubicBezTo>
                    <a:cubicBezTo>
                      <a:pt x="42701" y="55361"/>
                      <a:pt x="44262" y="55361"/>
                      <a:pt x="45823" y="54841"/>
                    </a:cubicBezTo>
                    <a:cubicBezTo>
                      <a:pt x="47904" y="54320"/>
                      <a:pt x="47384" y="55361"/>
                      <a:pt x="46864" y="55361"/>
                    </a:cubicBezTo>
                    <a:cubicBezTo>
                      <a:pt x="46343" y="55361"/>
                      <a:pt x="42701" y="56402"/>
                      <a:pt x="48945" y="56922"/>
                    </a:cubicBezTo>
                    <a:cubicBezTo>
                      <a:pt x="55189" y="57442"/>
                      <a:pt x="49465" y="57963"/>
                      <a:pt x="49465" y="57963"/>
                    </a:cubicBezTo>
                    <a:cubicBezTo>
                      <a:pt x="49465" y="57963"/>
                      <a:pt x="47384" y="57963"/>
                      <a:pt x="44782" y="57963"/>
                    </a:cubicBezTo>
                    <a:cubicBezTo>
                      <a:pt x="42181" y="58483"/>
                      <a:pt x="43221" y="59003"/>
                      <a:pt x="43742" y="59524"/>
                    </a:cubicBezTo>
                    <a:cubicBezTo>
                      <a:pt x="44262" y="59524"/>
                      <a:pt x="44782" y="60044"/>
                      <a:pt x="45303" y="63686"/>
                    </a:cubicBezTo>
                    <a:cubicBezTo>
                      <a:pt x="46343" y="67329"/>
                      <a:pt x="51547" y="67329"/>
                      <a:pt x="52588" y="66809"/>
                    </a:cubicBezTo>
                    <a:cubicBezTo>
                      <a:pt x="53108" y="66288"/>
                      <a:pt x="56230" y="67329"/>
                      <a:pt x="58832" y="67329"/>
                    </a:cubicBezTo>
                    <a:cubicBezTo>
                      <a:pt x="61434" y="67849"/>
                      <a:pt x="63515" y="65248"/>
                      <a:pt x="65076" y="63166"/>
                    </a:cubicBezTo>
                    <a:cubicBezTo>
                      <a:pt x="66637" y="61085"/>
                      <a:pt x="66637" y="63166"/>
                      <a:pt x="66637" y="63166"/>
                    </a:cubicBezTo>
                    <a:cubicBezTo>
                      <a:pt x="66637" y="63166"/>
                      <a:pt x="79646" y="64727"/>
                      <a:pt x="81727" y="64207"/>
                    </a:cubicBezTo>
                    <a:cubicBezTo>
                      <a:pt x="83808" y="64207"/>
                      <a:pt x="89532" y="65248"/>
                      <a:pt x="91093" y="65248"/>
                    </a:cubicBezTo>
                    <a:cubicBezTo>
                      <a:pt x="92654" y="64727"/>
                      <a:pt x="92134" y="63166"/>
                      <a:pt x="90573" y="61085"/>
                    </a:cubicBezTo>
                    <a:cubicBezTo>
                      <a:pt x="89012" y="59003"/>
                      <a:pt x="89012" y="58483"/>
                      <a:pt x="90053" y="57963"/>
                    </a:cubicBezTo>
                    <a:cubicBezTo>
                      <a:pt x="91093" y="56922"/>
                      <a:pt x="94215" y="60564"/>
                      <a:pt x="96817" y="61085"/>
                    </a:cubicBezTo>
                    <a:cubicBezTo>
                      <a:pt x="99939" y="61605"/>
                      <a:pt x="97858" y="61085"/>
                      <a:pt x="97337" y="59524"/>
                    </a:cubicBezTo>
                    <a:cubicBezTo>
                      <a:pt x="96297" y="57963"/>
                      <a:pt x="95256" y="59003"/>
                      <a:pt x="96297" y="57963"/>
                    </a:cubicBezTo>
                    <a:cubicBezTo>
                      <a:pt x="96817" y="56922"/>
                      <a:pt x="94215" y="55881"/>
                      <a:pt x="92654" y="55361"/>
                    </a:cubicBezTo>
                    <a:cubicBezTo>
                      <a:pt x="91614" y="54841"/>
                      <a:pt x="92134" y="54841"/>
                      <a:pt x="91093" y="54320"/>
                    </a:cubicBezTo>
                    <a:cubicBezTo>
                      <a:pt x="90053" y="53800"/>
                      <a:pt x="93695" y="51198"/>
                      <a:pt x="94736" y="50157"/>
                    </a:cubicBezTo>
                    <a:cubicBezTo>
                      <a:pt x="95776" y="49117"/>
                      <a:pt x="95256" y="47556"/>
                      <a:pt x="95776" y="45474"/>
                    </a:cubicBezTo>
                    <a:cubicBezTo>
                      <a:pt x="96297" y="43393"/>
                      <a:pt x="99939" y="46515"/>
                      <a:pt x="100980" y="48076"/>
                    </a:cubicBezTo>
                    <a:cubicBezTo>
                      <a:pt x="102021" y="49637"/>
                      <a:pt x="102541" y="49117"/>
                      <a:pt x="102021" y="48076"/>
                    </a:cubicBezTo>
                    <a:cubicBezTo>
                      <a:pt x="101500" y="46515"/>
                      <a:pt x="102541" y="44434"/>
                      <a:pt x="103061" y="42873"/>
                    </a:cubicBezTo>
                    <a:cubicBezTo>
                      <a:pt x="103582" y="41312"/>
                      <a:pt x="103061" y="39751"/>
                      <a:pt x="99939" y="39230"/>
                    </a:cubicBezTo>
                    <a:cubicBezTo>
                      <a:pt x="96817" y="38710"/>
                      <a:pt x="97858" y="37149"/>
                      <a:pt x="98898" y="36108"/>
                    </a:cubicBezTo>
                    <a:cubicBezTo>
                      <a:pt x="99419" y="35067"/>
                      <a:pt x="99419" y="34547"/>
                      <a:pt x="98378" y="31945"/>
                    </a:cubicBezTo>
                    <a:cubicBezTo>
                      <a:pt x="97337" y="29864"/>
                      <a:pt x="97858" y="27783"/>
                      <a:pt x="99939" y="24660"/>
                    </a:cubicBezTo>
                    <a:cubicBezTo>
                      <a:pt x="102021" y="21538"/>
                      <a:pt x="100980" y="19457"/>
                      <a:pt x="98378" y="17896"/>
                    </a:cubicBezTo>
                    <a:cubicBezTo>
                      <a:pt x="95776" y="16335"/>
                      <a:pt x="97337" y="12692"/>
                      <a:pt x="97337" y="9570"/>
                    </a:cubicBezTo>
                    <a:cubicBezTo>
                      <a:pt x="97337" y="6448"/>
                      <a:pt x="96297" y="6448"/>
                      <a:pt x="93695" y="6448"/>
                    </a:cubicBezTo>
                    <a:cubicBezTo>
                      <a:pt x="91093" y="6448"/>
                      <a:pt x="90573" y="5928"/>
                      <a:pt x="89012" y="5408"/>
                    </a:cubicBezTo>
                    <a:cubicBezTo>
                      <a:pt x="87451" y="4887"/>
                      <a:pt x="87451" y="5928"/>
                      <a:pt x="85890" y="4887"/>
                    </a:cubicBezTo>
                    <a:cubicBezTo>
                      <a:pt x="84329" y="4367"/>
                      <a:pt x="84849" y="3847"/>
                      <a:pt x="86410" y="3847"/>
                    </a:cubicBezTo>
                    <a:cubicBezTo>
                      <a:pt x="87971" y="3847"/>
                      <a:pt x="87451" y="3326"/>
                      <a:pt x="85890" y="3326"/>
                    </a:cubicBezTo>
                    <a:cubicBezTo>
                      <a:pt x="84329" y="3326"/>
                      <a:pt x="84329" y="2286"/>
                      <a:pt x="83288" y="1245"/>
                    </a:cubicBezTo>
                    <a:cubicBezTo>
                      <a:pt x="82247" y="204"/>
                      <a:pt x="80686" y="-316"/>
                      <a:pt x="77044" y="204"/>
                    </a:cubicBezTo>
                    <a:cubicBezTo>
                      <a:pt x="78085" y="2806"/>
                      <a:pt x="81727" y="3847"/>
                      <a:pt x="84849" y="3847"/>
                    </a:cubicBezTo>
                    <a:close/>
                  </a:path>
                </a:pathLst>
              </a:custGeom>
              <a:grpFill/>
              <a:ln w="5199" cap="flat">
                <a:solidFill>
                  <a:schemeClr val="bg1"/>
                </a:solidFill>
                <a:prstDash val="solid"/>
                <a:miter/>
              </a:ln>
            </p:spPr>
            <p:txBody>
              <a:bodyPr rtlCol="0" anchor="ctr"/>
              <a:lstStyle/>
              <a:p>
                <a:endParaRPr lang="en-GB" noProof="0" dirty="0"/>
              </a:p>
            </p:txBody>
          </p:sp>
          <p:sp>
            <p:nvSpPr>
              <p:cNvPr id="1049" name="Freeform 1048">
                <a:extLst>
                  <a:ext uri="{FF2B5EF4-FFF2-40B4-BE49-F238E27FC236}">
                    <a16:creationId xmlns:a16="http://schemas.microsoft.com/office/drawing/2014/main" id="{38F559D6-320A-8127-E33E-CE93AE4F9263}"/>
                  </a:ext>
                </a:extLst>
              </p:cNvPr>
              <p:cNvSpPr/>
              <p:nvPr/>
            </p:nvSpPr>
            <p:spPr>
              <a:xfrm>
                <a:off x="3913742" y="2618241"/>
                <a:ext cx="23925" cy="7086"/>
              </a:xfrm>
              <a:custGeom>
                <a:avLst/>
                <a:gdLst>
                  <a:gd name="connsiteX0" fmla="*/ 1941 w 23925"/>
                  <a:gd name="connsiteY0" fmla="*/ 5525 h 7086"/>
                  <a:gd name="connsiteX1" fmla="*/ 900 w 23925"/>
                  <a:gd name="connsiteY1" fmla="*/ 7086 h 7086"/>
                  <a:gd name="connsiteX2" fmla="*/ 20673 w 23925"/>
                  <a:gd name="connsiteY2" fmla="*/ 2403 h 7086"/>
                  <a:gd name="connsiteX3" fmla="*/ 23275 w 23925"/>
                  <a:gd name="connsiteY3" fmla="*/ 842 h 7086"/>
                  <a:gd name="connsiteX4" fmla="*/ 9746 w 23925"/>
                  <a:gd name="connsiteY4" fmla="*/ 3444 h 7086"/>
                  <a:gd name="connsiteX5" fmla="*/ 1941 w 23925"/>
                  <a:gd name="connsiteY5" fmla="*/ 5525 h 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25" h="7086">
                    <a:moveTo>
                      <a:pt x="1941" y="5525"/>
                    </a:moveTo>
                    <a:cubicBezTo>
                      <a:pt x="-1701" y="6566"/>
                      <a:pt x="900" y="7086"/>
                      <a:pt x="900" y="7086"/>
                    </a:cubicBezTo>
                    <a:cubicBezTo>
                      <a:pt x="900" y="7086"/>
                      <a:pt x="15470" y="2923"/>
                      <a:pt x="20673" y="2403"/>
                    </a:cubicBezTo>
                    <a:cubicBezTo>
                      <a:pt x="25877" y="1883"/>
                      <a:pt x="23275" y="842"/>
                      <a:pt x="23275" y="842"/>
                    </a:cubicBezTo>
                    <a:cubicBezTo>
                      <a:pt x="17031" y="-1760"/>
                      <a:pt x="11307" y="2403"/>
                      <a:pt x="9746" y="3444"/>
                    </a:cubicBezTo>
                    <a:cubicBezTo>
                      <a:pt x="7665" y="5005"/>
                      <a:pt x="5583" y="4484"/>
                      <a:pt x="1941" y="5525"/>
                    </a:cubicBezTo>
                    <a:close/>
                  </a:path>
                </a:pathLst>
              </a:custGeom>
              <a:grpFill/>
              <a:ln w="5199" cap="flat">
                <a:solidFill>
                  <a:schemeClr val="bg1"/>
                </a:solidFill>
                <a:prstDash val="solid"/>
                <a:miter/>
              </a:ln>
            </p:spPr>
            <p:txBody>
              <a:bodyPr rtlCol="0" anchor="ctr"/>
              <a:lstStyle/>
              <a:p>
                <a:endParaRPr lang="en-GB" noProof="0" dirty="0"/>
              </a:p>
            </p:txBody>
          </p:sp>
          <p:sp>
            <p:nvSpPr>
              <p:cNvPr id="1050" name="Freeform 1049">
                <a:extLst>
                  <a:ext uri="{FF2B5EF4-FFF2-40B4-BE49-F238E27FC236}">
                    <a16:creationId xmlns:a16="http://schemas.microsoft.com/office/drawing/2014/main" id="{23BCD102-7176-0041-187E-2B1FB3E43277}"/>
                  </a:ext>
                </a:extLst>
              </p:cNvPr>
              <p:cNvSpPr/>
              <p:nvPr/>
            </p:nvSpPr>
            <p:spPr>
              <a:xfrm>
                <a:off x="4011271" y="2664215"/>
                <a:ext cx="59666" cy="39424"/>
              </a:xfrm>
              <a:custGeom>
                <a:avLst/>
                <a:gdLst>
                  <a:gd name="connsiteX0" fmla="*/ 6400 w 59666"/>
                  <a:gd name="connsiteY0" fmla="*/ 26156 h 39424"/>
                  <a:gd name="connsiteX1" fmla="*/ 7440 w 59666"/>
                  <a:gd name="connsiteY1" fmla="*/ 27196 h 39424"/>
                  <a:gd name="connsiteX2" fmla="*/ 15246 w 59666"/>
                  <a:gd name="connsiteY2" fmla="*/ 31359 h 39424"/>
                  <a:gd name="connsiteX3" fmla="*/ 17847 w 59666"/>
                  <a:gd name="connsiteY3" fmla="*/ 33961 h 39424"/>
                  <a:gd name="connsiteX4" fmla="*/ 19929 w 59666"/>
                  <a:gd name="connsiteY4" fmla="*/ 33961 h 39424"/>
                  <a:gd name="connsiteX5" fmla="*/ 21490 w 59666"/>
                  <a:gd name="connsiteY5" fmla="*/ 33441 h 39424"/>
                  <a:gd name="connsiteX6" fmla="*/ 26173 w 59666"/>
                  <a:gd name="connsiteY6" fmla="*/ 34481 h 39424"/>
                  <a:gd name="connsiteX7" fmla="*/ 31376 w 59666"/>
                  <a:gd name="connsiteY7" fmla="*/ 37083 h 39424"/>
                  <a:gd name="connsiteX8" fmla="*/ 34499 w 59666"/>
                  <a:gd name="connsiteY8" fmla="*/ 38644 h 39424"/>
                  <a:gd name="connsiteX9" fmla="*/ 40222 w 59666"/>
                  <a:gd name="connsiteY9" fmla="*/ 38644 h 39424"/>
                  <a:gd name="connsiteX10" fmla="*/ 52190 w 59666"/>
                  <a:gd name="connsiteY10" fmla="*/ 38124 h 39424"/>
                  <a:gd name="connsiteX11" fmla="*/ 59475 w 59666"/>
                  <a:gd name="connsiteY11" fmla="*/ 28237 h 39424"/>
                  <a:gd name="connsiteX12" fmla="*/ 56873 w 59666"/>
                  <a:gd name="connsiteY12" fmla="*/ 23554 h 39424"/>
                  <a:gd name="connsiteX13" fmla="*/ 57914 w 59666"/>
                  <a:gd name="connsiteY13" fmla="*/ 20952 h 39424"/>
                  <a:gd name="connsiteX14" fmla="*/ 58434 w 59666"/>
                  <a:gd name="connsiteY14" fmla="*/ 16269 h 39424"/>
                  <a:gd name="connsiteX15" fmla="*/ 57394 w 59666"/>
                  <a:gd name="connsiteY15" fmla="*/ 13147 h 39424"/>
                  <a:gd name="connsiteX16" fmla="*/ 55833 w 59666"/>
                  <a:gd name="connsiteY16" fmla="*/ 11586 h 39424"/>
                  <a:gd name="connsiteX17" fmla="*/ 53231 w 59666"/>
                  <a:gd name="connsiteY17" fmla="*/ 10025 h 39424"/>
                  <a:gd name="connsiteX18" fmla="*/ 47507 w 59666"/>
                  <a:gd name="connsiteY18" fmla="*/ 6383 h 39424"/>
                  <a:gd name="connsiteX19" fmla="*/ 41263 w 59666"/>
                  <a:gd name="connsiteY19" fmla="*/ 1179 h 39424"/>
                  <a:gd name="connsiteX20" fmla="*/ 33978 w 59666"/>
                  <a:gd name="connsiteY20" fmla="*/ 138 h 39424"/>
                  <a:gd name="connsiteX21" fmla="*/ 29815 w 59666"/>
                  <a:gd name="connsiteY21" fmla="*/ 1699 h 39424"/>
                  <a:gd name="connsiteX22" fmla="*/ 17327 w 59666"/>
                  <a:gd name="connsiteY22" fmla="*/ 5862 h 39424"/>
                  <a:gd name="connsiteX23" fmla="*/ 9522 w 59666"/>
                  <a:gd name="connsiteY23" fmla="*/ 8464 h 39424"/>
                  <a:gd name="connsiteX24" fmla="*/ 10563 w 59666"/>
                  <a:gd name="connsiteY24" fmla="*/ 9505 h 39424"/>
                  <a:gd name="connsiteX25" fmla="*/ 10563 w 59666"/>
                  <a:gd name="connsiteY25" fmla="*/ 11066 h 39424"/>
                  <a:gd name="connsiteX26" fmla="*/ 676 w 59666"/>
                  <a:gd name="connsiteY26" fmla="*/ 21993 h 39424"/>
                  <a:gd name="connsiteX27" fmla="*/ 1196 w 59666"/>
                  <a:gd name="connsiteY27" fmla="*/ 24595 h 39424"/>
                  <a:gd name="connsiteX28" fmla="*/ 3798 w 59666"/>
                  <a:gd name="connsiteY28" fmla="*/ 26676 h 39424"/>
                  <a:gd name="connsiteX29" fmla="*/ 6400 w 59666"/>
                  <a:gd name="connsiteY29" fmla="*/ 26156 h 3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666" h="39424">
                    <a:moveTo>
                      <a:pt x="6400" y="26156"/>
                    </a:moveTo>
                    <a:cubicBezTo>
                      <a:pt x="6920" y="25115"/>
                      <a:pt x="6920" y="24595"/>
                      <a:pt x="7440" y="27196"/>
                    </a:cubicBezTo>
                    <a:cubicBezTo>
                      <a:pt x="7961" y="29278"/>
                      <a:pt x="14205" y="31359"/>
                      <a:pt x="15246" y="31359"/>
                    </a:cubicBezTo>
                    <a:cubicBezTo>
                      <a:pt x="16286" y="31359"/>
                      <a:pt x="16807" y="31880"/>
                      <a:pt x="17847" y="33961"/>
                    </a:cubicBezTo>
                    <a:cubicBezTo>
                      <a:pt x="18888" y="36042"/>
                      <a:pt x="19929" y="35002"/>
                      <a:pt x="19929" y="33961"/>
                    </a:cubicBezTo>
                    <a:cubicBezTo>
                      <a:pt x="19929" y="32920"/>
                      <a:pt x="20449" y="32920"/>
                      <a:pt x="21490" y="33441"/>
                    </a:cubicBezTo>
                    <a:cubicBezTo>
                      <a:pt x="22530" y="33961"/>
                      <a:pt x="23051" y="30839"/>
                      <a:pt x="26173" y="34481"/>
                    </a:cubicBezTo>
                    <a:cubicBezTo>
                      <a:pt x="29295" y="38124"/>
                      <a:pt x="30856" y="37603"/>
                      <a:pt x="31376" y="37083"/>
                    </a:cubicBezTo>
                    <a:cubicBezTo>
                      <a:pt x="31897" y="37083"/>
                      <a:pt x="33458" y="37603"/>
                      <a:pt x="34499" y="38644"/>
                    </a:cubicBezTo>
                    <a:cubicBezTo>
                      <a:pt x="35539" y="39685"/>
                      <a:pt x="38661" y="39685"/>
                      <a:pt x="40222" y="38644"/>
                    </a:cubicBezTo>
                    <a:cubicBezTo>
                      <a:pt x="41783" y="38124"/>
                      <a:pt x="44385" y="38644"/>
                      <a:pt x="52190" y="38124"/>
                    </a:cubicBezTo>
                    <a:cubicBezTo>
                      <a:pt x="59996" y="38124"/>
                      <a:pt x="59996" y="29798"/>
                      <a:pt x="59475" y="28237"/>
                    </a:cubicBezTo>
                    <a:cubicBezTo>
                      <a:pt x="59475" y="26676"/>
                      <a:pt x="58434" y="25115"/>
                      <a:pt x="56873" y="23554"/>
                    </a:cubicBezTo>
                    <a:cubicBezTo>
                      <a:pt x="55312" y="22513"/>
                      <a:pt x="56353" y="21993"/>
                      <a:pt x="57914" y="20952"/>
                    </a:cubicBezTo>
                    <a:cubicBezTo>
                      <a:pt x="58955" y="19912"/>
                      <a:pt x="58434" y="17310"/>
                      <a:pt x="58434" y="16269"/>
                    </a:cubicBezTo>
                    <a:cubicBezTo>
                      <a:pt x="57914" y="14708"/>
                      <a:pt x="57914" y="13667"/>
                      <a:pt x="57394" y="13147"/>
                    </a:cubicBezTo>
                    <a:cubicBezTo>
                      <a:pt x="56353" y="12627"/>
                      <a:pt x="56353" y="12627"/>
                      <a:pt x="55833" y="11586"/>
                    </a:cubicBezTo>
                    <a:cubicBezTo>
                      <a:pt x="55833" y="10545"/>
                      <a:pt x="54792" y="10545"/>
                      <a:pt x="53231" y="10025"/>
                    </a:cubicBezTo>
                    <a:cubicBezTo>
                      <a:pt x="51670" y="9505"/>
                      <a:pt x="49068" y="7944"/>
                      <a:pt x="47507" y="6383"/>
                    </a:cubicBezTo>
                    <a:cubicBezTo>
                      <a:pt x="45946" y="4822"/>
                      <a:pt x="42304" y="2220"/>
                      <a:pt x="41263" y="1179"/>
                    </a:cubicBezTo>
                    <a:cubicBezTo>
                      <a:pt x="40222" y="138"/>
                      <a:pt x="35019" y="659"/>
                      <a:pt x="33978" y="138"/>
                    </a:cubicBezTo>
                    <a:cubicBezTo>
                      <a:pt x="32417" y="-382"/>
                      <a:pt x="30856" y="659"/>
                      <a:pt x="29815" y="1699"/>
                    </a:cubicBezTo>
                    <a:cubicBezTo>
                      <a:pt x="28775" y="2740"/>
                      <a:pt x="18888" y="5342"/>
                      <a:pt x="17327" y="5862"/>
                    </a:cubicBezTo>
                    <a:cubicBezTo>
                      <a:pt x="15766" y="6383"/>
                      <a:pt x="12124" y="6903"/>
                      <a:pt x="9522" y="8464"/>
                    </a:cubicBezTo>
                    <a:cubicBezTo>
                      <a:pt x="6400" y="10025"/>
                      <a:pt x="7440" y="10545"/>
                      <a:pt x="10563" y="9505"/>
                    </a:cubicBezTo>
                    <a:cubicBezTo>
                      <a:pt x="13685" y="8464"/>
                      <a:pt x="10563" y="11066"/>
                      <a:pt x="10563" y="11066"/>
                    </a:cubicBezTo>
                    <a:cubicBezTo>
                      <a:pt x="3798" y="15749"/>
                      <a:pt x="2237" y="18351"/>
                      <a:pt x="676" y="21993"/>
                    </a:cubicBezTo>
                    <a:cubicBezTo>
                      <a:pt x="-885" y="25635"/>
                      <a:pt x="676" y="25115"/>
                      <a:pt x="1196" y="24595"/>
                    </a:cubicBezTo>
                    <a:cubicBezTo>
                      <a:pt x="1717" y="24074"/>
                      <a:pt x="2237" y="23554"/>
                      <a:pt x="3798" y="26676"/>
                    </a:cubicBezTo>
                    <a:cubicBezTo>
                      <a:pt x="3798" y="29278"/>
                      <a:pt x="5879" y="27196"/>
                      <a:pt x="6400" y="26156"/>
                    </a:cubicBezTo>
                    <a:close/>
                  </a:path>
                </a:pathLst>
              </a:custGeom>
              <a:grpFill/>
              <a:ln w="5199" cap="flat">
                <a:solidFill>
                  <a:schemeClr val="bg1"/>
                </a:solidFill>
                <a:prstDash val="solid"/>
                <a:miter/>
              </a:ln>
            </p:spPr>
            <p:txBody>
              <a:bodyPr rtlCol="0" anchor="ctr"/>
              <a:lstStyle/>
              <a:p>
                <a:endParaRPr lang="en-GB" noProof="0" dirty="0"/>
              </a:p>
            </p:txBody>
          </p:sp>
          <p:sp>
            <p:nvSpPr>
              <p:cNvPr id="1051" name="Freeform 1050">
                <a:extLst>
                  <a:ext uri="{FF2B5EF4-FFF2-40B4-BE49-F238E27FC236}">
                    <a16:creationId xmlns:a16="http://schemas.microsoft.com/office/drawing/2014/main" id="{CFBA6A3F-BEAC-32E4-29C4-AF45F059AE48}"/>
                  </a:ext>
                </a:extLst>
              </p:cNvPr>
              <p:cNvSpPr/>
              <p:nvPr/>
            </p:nvSpPr>
            <p:spPr>
              <a:xfrm>
                <a:off x="3940861" y="2475846"/>
                <a:ext cx="29922" cy="21712"/>
              </a:xfrm>
              <a:custGeom>
                <a:avLst/>
                <a:gdLst>
                  <a:gd name="connsiteX0" fmla="*/ 3441 w 29922"/>
                  <a:gd name="connsiteY0" fmla="*/ 12630 h 21712"/>
                  <a:gd name="connsiteX1" fmla="*/ 25295 w 29922"/>
                  <a:gd name="connsiteY1" fmla="*/ 21476 h 21712"/>
                  <a:gd name="connsiteX2" fmla="*/ 28938 w 29922"/>
                  <a:gd name="connsiteY2" fmla="*/ 17834 h 21712"/>
                  <a:gd name="connsiteX3" fmla="*/ 28938 w 29922"/>
                  <a:gd name="connsiteY3" fmla="*/ 13671 h 21712"/>
                  <a:gd name="connsiteX4" fmla="*/ 27897 w 29922"/>
                  <a:gd name="connsiteY4" fmla="*/ 10028 h 21712"/>
                  <a:gd name="connsiteX5" fmla="*/ 25295 w 29922"/>
                  <a:gd name="connsiteY5" fmla="*/ 4305 h 21712"/>
                  <a:gd name="connsiteX6" fmla="*/ 22693 w 29922"/>
                  <a:gd name="connsiteY6" fmla="*/ 2223 h 21712"/>
                  <a:gd name="connsiteX7" fmla="*/ 17490 w 29922"/>
                  <a:gd name="connsiteY7" fmla="*/ 1183 h 21712"/>
                  <a:gd name="connsiteX8" fmla="*/ 12287 w 29922"/>
                  <a:gd name="connsiteY8" fmla="*/ 1183 h 21712"/>
                  <a:gd name="connsiteX9" fmla="*/ 7083 w 29922"/>
                  <a:gd name="connsiteY9" fmla="*/ 142 h 21712"/>
                  <a:gd name="connsiteX10" fmla="*/ 319 w 29922"/>
                  <a:gd name="connsiteY10" fmla="*/ 6386 h 21712"/>
                  <a:gd name="connsiteX11" fmla="*/ 3441 w 29922"/>
                  <a:gd name="connsiteY11" fmla="*/ 12630 h 2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22" h="21712">
                    <a:moveTo>
                      <a:pt x="3441" y="12630"/>
                    </a:moveTo>
                    <a:cubicBezTo>
                      <a:pt x="3441" y="12630"/>
                      <a:pt x="23214" y="19915"/>
                      <a:pt x="25295" y="21476"/>
                    </a:cubicBezTo>
                    <a:cubicBezTo>
                      <a:pt x="27377" y="22517"/>
                      <a:pt x="27377" y="19915"/>
                      <a:pt x="28938" y="17834"/>
                    </a:cubicBezTo>
                    <a:cubicBezTo>
                      <a:pt x="30499" y="15752"/>
                      <a:pt x="29978" y="15232"/>
                      <a:pt x="28938" y="13671"/>
                    </a:cubicBezTo>
                    <a:cubicBezTo>
                      <a:pt x="27897" y="12110"/>
                      <a:pt x="27897" y="12110"/>
                      <a:pt x="27897" y="10028"/>
                    </a:cubicBezTo>
                    <a:cubicBezTo>
                      <a:pt x="27897" y="7947"/>
                      <a:pt x="25816" y="6386"/>
                      <a:pt x="25295" y="4305"/>
                    </a:cubicBezTo>
                    <a:cubicBezTo>
                      <a:pt x="24775" y="2744"/>
                      <a:pt x="23734" y="3264"/>
                      <a:pt x="22693" y="2223"/>
                    </a:cubicBezTo>
                    <a:cubicBezTo>
                      <a:pt x="21653" y="1183"/>
                      <a:pt x="19051" y="662"/>
                      <a:pt x="17490" y="1183"/>
                    </a:cubicBezTo>
                    <a:cubicBezTo>
                      <a:pt x="15929" y="2223"/>
                      <a:pt x="13327" y="1703"/>
                      <a:pt x="12287" y="1183"/>
                    </a:cubicBezTo>
                    <a:cubicBezTo>
                      <a:pt x="11246" y="662"/>
                      <a:pt x="10205" y="-379"/>
                      <a:pt x="7083" y="142"/>
                    </a:cubicBezTo>
                    <a:cubicBezTo>
                      <a:pt x="4481" y="662"/>
                      <a:pt x="1880" y="1183"/>
                      <a:pt x="319" y="6386"/>
                    </a:cubicBezTo>
                    <a:cubicBezTo>
                      <a:pt x="-1243" y="10549"/>
                      <a:pt x="3441" y="12630"/>
                      <a:pt x="3441" y="12630"/>
                    </a:cubicBezTo>
                    <a:close/>
                  </a:path>
                </a:pathLst>
              </a:custGeom>
              <a:grpFill/>
              <a:ln w="5199" cap="flat">
                <a:solidFill>
                  <a:schemeClr val="bg1"/>
                </a:solidFill>
                <a:prstDash val="solid"/>
                <a:miter/>
              </a:ln>
            </p:spPr>
            <p:txBody>
              <a:bodyPr rtlCol="0" anchor="ctr"/>
              <a:lstStyle/>
              <a:p>
                <a:endParaRPr lang="en-GB" noProof="0" dirty="0"/>
              </a:p>
            </p:txBody>
          </p:sp>
          <p:sp>
            <p:nvSpPr>
              <p:cNvPr id="1052" name="Freeform 1051">
                <a:extLst>
                  <a:ext uri="{FF2B5EF4-FFF2-40B4-BE49-F238E27FC236}">
                    <a16:creationId xmlns:a16="http://schemas.microsoft.com/office/drawing/2014/main" id="{344F97F0-C920-9CCA-A2C0-5475B0DF9047}"/>
                  </a:ext>
                </a:extLst>
              </p:cNvPr>
              <p:cNvSpPr/>
              <p:nvPr/>
            </p:nvSpPr>
            <p:spPr>
              <a:xfrm>
                <a:off x="4002798" y="2607462"/>
                <a:ext cx="341078" cy="102208"/>
              </a:xfrm>
              <a:custGeom>
                <a:avLst/>
                <a:gdLst>
                  <a:gd name="connsiteX0" fmla="*/ 133512 w 341078"/>
                  <a:gd name="connsiteY0" fmla="*/ 97478 h 102208"/>
                  <a:gd name="connsiteX1" fmla="*/ 135594 w 341078"/>
                  <a:gd name="connsiteY1" fmla="*/ 98519 h 102208"/>
                  <a:gd name="connsiteX2" fmla="*/ 139756 w 341078"/>
                  <a:gd name="connsiteY2" fmla="*/ 98519 h 102208"/>
                  <a:gd name="connsiteX3" fmla="*/ 145480 w 341078"/>
                  <a:gd name="connsiteY3" fmla="*/ 97999 h 102208"/>
                  <a:gd name="connsiteX4" fmla="*/ 148602 w 341078"/>
                  <a:gd name="connsiteY4" fmla="*/ 96958 h 102208"/>
                  <a:gd name="connsiteX5" fmla="*/ 150684 w 341078"/>
                  <a:gd name="connsiteY5" fmla="*/ 92275 h 102208"/>
                  <a:gd name="connsiteX6" fmla="*/ 150684 w 341078"/>
                  <a:gd name="connsiteY6" fmla="*/ 90714 h 102208"/>
                  <a:gd name="connsiteX7" fmla="*/ 152765 w 341078"/>
                  <a:gd name="connsiteY7" fmla="*/ 89153 h 102208"/>
                  <a:gd name="connsiteX8" fmla="*/ 153806 w 341078"/>
                  <a:gd name="connsiteY8" fmla="*/ 88112 h 102208"/>
                  <a:gd name="connsiteX9" fmla="*/ 155887 w 341078"/>
                  <a:gd name="connsiteY9" fmla="*/ 90714 h 102208"/>
                  <a:gd name="connsiteX10" fmla="*/ 157448 w 341078"/>
                  <a:gd name="connsiteY10" fmla="*/ 93836 h 102208"/>
                  <a:gd name="connsiteX11" fmla="*/ 160050 w 341078"/>
                  <a:gd name="connsiteY11" fmla="*/ 88632 h 102208"/>
                  <a:gd name="connsiteX12" fmla="*/ 161611 w 341078"/>
                  <a:gd name="connsiteY12" fmla="*/ 87592 h 102208"/>
                  <a:gd name="connsiteX13" fmla="*/ 162652 w 341078"/>
                  <a:gd name="connsiteY13" fmla="*/ 85510 h 102208"/>
                  <a:gd name="connsiteX14" fmla="*/ 164213 w 341078"/>
                  <a:gd name="connsiteY14" fmla="*/ 87592 h 102208"/>
                  <a:gd name="connsiteX15" fmla="*/ 165253 w 341078"/>
                  <a:gd name="connsiteY15" fmla="*/ 89153 h 102208"/>
                  <a:gd name="connsiteX16" fmla="*/ 166294 w 341078"/>
                  <a:gd name="connsiteY16" fmla="*/ 90194 h 102208"/>
                  <a:gd name="connsiteX17" fmla="*/ 165253 w 341078"/>
                  <a:gd name="connsiteY17" fmla="*/ 92275 h 102208"/>
                  <a:gd name="connsiteX18" fmla="*/ 163172 w 341078"/>
                  <a:gd name="connsiteY18" fmla="*/ 97478 h 102208"/>
                  <a:gd name="connsiteX19" fmla="*/ 165253 w 341078"/>
                  <a:gd name="connsiteY19" fmla="*/ 100600 h 102208"/>
                  <a:gd name="connsiteX20" fmla="*/ 169416 w 341078"/>
                  <a:gd name="connsiteY20" fmla="*/ 100080 h 102208"/>
                  <a:gd name="connsiteX21" fmla="*/ 172538 w 341078"/>
                  <a:gd name="connsiteY21" fmla="*/ 101121 h 102208"/>
                  <a:gd name="connsiteX22" fmla="*/ 176701 w 341078"/>
                  <a:gd name="connsiteY22" fmla="*/ 101121 h 102208"/>
                  <a:gd name="connsiteX23" fmla="*/ 179303 w 341078"/>
                  <a:gd name="connsiteY23" fmla="*/ 101641 h 102208"/>
                  <a:gd name="connsiteX24" fmla="*/ 183986 w 341078"/>
                  <a:gd name="connsiteY24" fmla="*/ 101121 h 102208"/>
                  <a:gd name="connsiteX25" fmla="*/ 186588 w 341078"/>
                  <a:gd name="connsiteY25" fmla="*/ 101121 h 102208"/>
                  <a:gd name="connsiteX26" fmla="*/ 192311 w 341078"/>
                  <a:gd name="connsiteY26" fmla="*/ 100600 h 102208"/>
                  <a:gd name="connsiteX27" fmla="*/ 193873 w 341078"/>
                  <a:gd name="connsiteY27" fmla="*/ 101121 h 102208"/>
                  <a:gd name="connsiteX28" fmla="*/ 199596 w 341078"/>
                  <a:gd name="connsiteY28" fmla="*/ 101641 h 102208"/>
                  <a:gd name="connsiteX29" fmla="*/ 197515 w 341078"/>
                  <a:gd name="connsiteY29" fmla="*/ 99039 h 102208"/>
                  <a:gd name="connsiteX30" fmla="*/ 201157 w 341078"/>
                  <a:gd name="connsiteY30" fmla="*/ 100080 h 102208"/>
                  <a:gd name="connsiteX31" fmla="*/ 207401 w 341078"/>
                  <a:gd name="connsiteY31" fmla="*/ 97478 h 102208"/>
                  <a:gd name="connsiteX32" fmla="*/ 210003 w 341078"/>
                  <a:gd name="connsiteY32" fmla="*/ 100080 h 102208"/>
                  <a:gd name="connsiteX33" fmla="*/ 218849 w 341078"/>
                  <a:gd name="connsiteY33" fmla="*/ 100600 h 102208"/>
                  <a:gd name="connsiteX34" fmla="*/ 221451 w 341078"/>
                  <a:gd name="connsiteY34" fmla="*/ 96438 h 102208"/>
                  <a:gd name="connsiteX35" fmla="*/ 223532 w 341078"/>
                  <a:gd name="connsiteY35" fmla="*/ 97478 h 102208"/>
                  <a:gd name="connsiteX36" fmla="*/ 228736 w 341078"/>
                  <a:gd name="connsiteY36" fmla="*/ 101121 h 102208"/>
                  <a:gd name="connsiteX37" fmla="*/ 231337 w 341078"/>
                  <a:gd name="connsiteY37" fmla="*/ 95397 h 102208"/>
                  <a:gd name="connsiteX38" fmla="*/ 232378 w 341078"/>
                  <a:gd name="connsiteY38" fmla="*/ 99560 h 102208"/>
                  <a:gd name="connsiteX39" fmla="*/ 236541 w 341078"/>
                  <a:gd name="connsiteY39" fmla="*/ 100600 h 102208"/>
                  <a:gd name="connsiteX40" fmla="*/ 241744 w 341078"/>
                  <a:gd name="connsiteY40" fmla="*/ 101641 h 102208"/>
                  <a:gd name="connsiteX41" fmla="*/ 251111 w 341078"/>
                  <a:gd name="connsiteY41" fmla="*/ 99560 h 102208"/>
                  <a:gd name="connsiteX42" fmla="*/ 256834 w 341078"/>
                  <a:gd name="connsiteY42" fmla="*/ 99560 h 102208"/>
                  <a:gd name="connsiteX43" fmla="*/ 261518 w 341078"/>
                  <a:gd name="connsiteY43" fmla="*/ 95917 h 102208"/>
                  <a:gd name="connsiteX44" fmla="*/ 262558 w 341078"/>
                  <a:gd name="connsiteY44" fmla="*/ 93316 h 102208"/>
                  <a:gd name="connsiteX45" fmla="*/ 260997 w 341078"/>
                  <a:gd name="connsiteY45" fmla="*/ 87592 h 102208"/>
                  <a:gd name="connsiteX46" fmla="*/ 263079 w 341078"/>
                  <a:gd name="connsiteY46" fmla="*/ 87071 h 102208"/>
                  <a:gd name="connsiteX47" fmla="*/ 267241 w 341078"/>
                  <a:gd name="connsiteY47" fmla="*/ 88112 h 102208"/>
                  <a:gd name="connsiteX48" fmla="*/ 268282 w 341078"/>
                  <a:gd name="connsiteY48" fmla="*/ 91234 h 102208"/>
                  <a:gd name="connsiteX49" fmla="*/ 272445 w 341078"/>
                  <a:gd name="connsiteY49" fmla="*/ 98519 h 102208"/>
                  <a:gd name="connsiteX50" fmla="*/ 280770 w 341078"/>
                  <a:gd name="connsiteY50" fmla="*/ 99039 h 102208"/>
                  <a:gd name="connsiteX51" fmla="*/ 282852 w 341078"/>
                  <a:gd name="connsiteY51" fmla="*/ 99039 h 102208"/>
                  <a:gd name="connsiteX52" fmla="*/ 302105 w 341078"/>
                  <a:gd name="connsiteY52" fmla="*/ 100600 h 102208"/>
                  <a:gd name="connsiteX53" fmla="*/ 316674 w 341078"/>
                  <a:gd name="connsiteY53" fmla="*/ 98519 h 102208"/>
                  <a:gd name="connsiteX54" fmla="*/ 324480 w 341078"/>
                  <a:gd name="connsiteY54" fmla="*/ 96438 h 102208"/>
                  <a:gd name="connsiteX55" fmla="*/ 324480 w 341078"/>
                  <a:gd name="connsiteY55" fmla="*/ 93836 h 102208"/>
                  <a:gd name="connsiteX56" fmla="*/ 325000 w 341078"/>
                  <a:gd name="connsiteY56" fmla="*/ 93316 h 102208"/>
                  <a:gd name="connsiteX57" fmla="*/ 325000 w 341078"/>
                  <a:gd name="connsiteY57" fmla="*/ 91755 h 102208"/>
                  <a:gd name="connsiteX58" fmla="*/ 325520 w 341078"/>
                  <a:gd name="connsiteY58" fmla="*/ 89673 h 102208"/>
                  <a:gd name="connsiteX59" fmla="*/ 324480 w 341078"/>
                  <a:gd name="connsiteY59" fmla="*/ 86031 h 102208"/>
                  <a:gd name="connsiteX60" fmla="*/ 325000 w 341078"/>
                  <a:gd name="connsiteY60" fmla="*/ 83949 h 102208"/>
                  <a:gd name="connsiteX61" fmla="*/ 326041 w 341078"/>
                  <a:gd name="connsiteY61" fmla="*/ 85510 h 102208"/>
                  <a:gd name="connsiteX62" fmla="*/ 328642 w 341078"/>
                  <a:gd name="connsiteY62" fmla="*/ 86551 h 102208"/>
                  <a:gd name="connsiteX63" fmla="*/ 340090 w 341078"/>
                  <a:gd name="connsiteY63" fmla="*/ 85510 h 102208"/>
                  <a:gd name="connsiteX64" fmla="*/ 337488 w 341078"/>
                  <a:gd name="connsiteY64" fmla="*/ 80827 h 102208"/>
                  <a:gd name="connsiteX65" fmla="*/ 327602 w 341078"/>
                  <a:gd name="connsiteY65" fmla="*/ 81868 h 102208"/>
                  <a:gd name="connsiteX66" fmla="*/ 322398 w 341078"/>
                  <a:gd name="connsiteY66" fmla="*/ 80307 h 102208"/>
                  <a:gd name="connsiteX67" fmla="*/ 322398 w 341078"/>
                  <a:gd name="connsiteY67" fmla="*/ 78746 h 102208"/>
                  <a:gd name="connsiteX68" fmla="*/ 338529 w 341078"/>
                  <a:gd name="connsiteY68" fmla="*/ 70941 h 102208"/>
                  <a:gd name="connsiteX69" fmla="*/ 339049 w 341078"/>
                  <a:gd name="connsiteY69" fmla="*/ 67819 h 102208"/>
                  <a:gd name="connsiteX70" fmla="*/ 336968 w 341078"/>
                  <a:gd name="connsiteY70" fmla="*/ 64176 h 102208"/>
                  <a:gd name="connsiteX71" fmla="*/ 326561 w 341078"/>
                  <a:gd name="connsiteY71" fmla="*/ 63135 h 102208"/>
                  <a:gd name="connsiteX72" fmla="*/ 328122 w 341078"/>
                  <a:gd name="connsiteY72" fmla="*/ 61054 h 102208"/>
                  <a:gd name="connsiteX73" fmla="*/ 326041 w 341078"/>
                  <a:gd name="connsiteY73" fmla="*/ 57932 h 102208"/>
                  <a:gd name="connsiteX74" fmla="*/ 313552 w 341078"/>
                  <a:gd name="connsiteY74" fmla="*/ 56371 h 102208"/>
                  <a:gd name="connsiteX75" fmla="*/ 307829 w 341078"/>
                  <a:gd name="connsiteY75" fmla="*/ 52729 h 102208"/>
                  <a:gd name="connsiteX76" fmla="*/ 298983 w 341078"/>
                  <a:gd name="connsiteY76" fmla="*/ 49606 h 102208"/>
                  <a:gd name="connsiteX77" fmla="*/ 290137 w 341078"/>
                  <a:gd name="connsiteY77" fmla="*/ 49086 h 102208"/>
                  <a:gd name="connsiteX78" fmla="*/ 269843 w 341078"/>
                  <a:gd name="connsiteY78" fmla="*/ 51688 h 102208"/>
                  <a:gd name="connsiteX79" fmla="*/ 254753 w 341078"/>
                  <a:gd name="connsiteY79" fmla="*/ 49086 h 102208"/>
                  <a:gd name="connsiteX80" fmla="*/ 252151 w 341078"/>
                  <a:gd name="connsiteY80" fmla="*/ 50127 h 102208"/>
                  <a:gd name="connsiteX81" fmla="*/ 249550 w 341078"/>
                  <a:gd name="connsiteY81" fmla="*/ 51167 h 102208"/>
                  <a:gd name="connsiteX82" fmla="*/ 246948 w 341078"/>
                  <a:gd name="connsiteY82" fmla="*/ 52208 h 102208"/>
                  <a:gd name="connsiteX83" fmla="*/ 243306 w 341078"/>
                  <a:gd name="connsiteY83" fmla="*/ 53769 h 102208"/>
                  <a:gd name="connsiteX84" fmla="*/ 240183 w 341078"/>
                  <a:gd name="connsiteY84" fmla="*/ 55330 h 102208"/>
                  <a:gd name="connsiteX85" fmla="*/ 232899 w 341078"/>
                  <a:gd name="connsiteY85" fmla="*/ 55330 h 102208"/>
                  <a:gd name="connsiteX86" fmla="*/ 228215 w 341078"/>
                  <a:gd name="connsiteY86" fmla="*/ 57932 h 102208"/>
                  <a:gd name="connsiteX87" fmla="*/ 224053 w 341078"/>
                  <a:gd name="connsiteY87" fmla="*/ 58452 h 102208"/>
                  <a:gd name="connsiteX88" fmla="*/ 218849 w 341078"/>
                  <a:gd name="connsiteY88" fmla="*/ 58973 h 102208"/>
                  <a:gd name="connsiteX89" fmla="*/ 212605 w 341078"/>
                  <a:gd name="connsiteY89" fmla="*/ 60534 h 102208"/>
                  <a:gd name="connsiteX90" fmla="*/ 216768 w 341078"/>
                  <a:gd name="connsiteY90" fmla="*/ 63656 h 102208"/>
                  <a:gd name="connsiteX91" fmla="*/ 215207 w 341078"/>
                  <a:gd name="connsiteY91" fmla="*/ 64697 h 102208"/>
                  <a:gd name="connsiteX92" fmla="*/ 205320 w 341078"/>
                  <a:gd name="connsiteY92" fmla="*/ 65217 h 102208"/>
                  <a:gd name="connsiteX93" fmla="*/ 192311 w 341078"/>
                  <a:gd name="connsiteY93" fmla="*/ 58452 h 102208"/>
                  <a:gd name="connsiteX94" fmla="*/ 184506 w 341078"/>
                  <a:gd name="connsiteY94" fmla="*/ 59493 h 102208"/>
                  <a:gd name="connsiteX95" fmla="*/ 180864 w 341078"/>
                  <a:gd name="connsiteY95" fmla="*/ 60013 h 102208"/>
                  <a:gd name="connsiteX96" fmla="*/ 172018 w 341078"/>
                  <a:gd name="connsiteY96" fmla="*/ 61574 h 102208"/>
                  <a:gd name="connsiteX97" fmla="*/ 163692 w 341078"/>
                  <a:gd name="connsiteY97" fmla="*/ 55851 h 102208"/>
                  <a:gd name="connsiteX98" fmla="*/ 159530 w 341078"/>
                  <a:gd name="connsiteY98" fmla="*/ 56371 h 102208"/>
                  <a:gd name="connsiteX99" fmla="*/ 157968 w 341078"/>
                  <a:gd name="connsiteY99" fmla="*/ 58973 h 102208"/>
                  <a:gd name="connsiteX100" fmla="*/ 157448 w 341078"/>
                  <a:gd name="connsiteY100" fmla="*/ 60013 h 102208"/>
                  <a:gd name="connsiteX101" fmla="*/ 141838 w 341078"/>
                  <a:gd name="connsiteY101" fmla="*/ 58973 h 102208"/>
                  <a:gd name="connsiteX102" fmla="*/ 141838 w 341078"/>
                  <a:gd name="connsiteY102" fmla="*/ 57412 h 102208"/>
                  <a:gd name="connsiteX103" fmla="*/ 149643 w 341078"/>
                  <a:gd name="connsiteY103" fmla="*/ 56371 h 102208"/>
                  <a:gd name="connsiteX104" fmla="*/ 146001 w 341078"/>
                  <a:gd name="connsiteY104" fmla="*/ 48566 h 102208"/>
                  <a:gd name="connsiteX105" fmla="*/ 140797 w 341078"/>
                  <a:gd name="connsiteY105" fmla="*/ 49606 h 102208"/>
                  <a:gd name="connsiteX106" fmla="*/ 140277 w 341078"/>
                  <a:gd name="connsiteY106" fmla="*/ 47005 h 102208"/>
                  <a:gd name="connsiteX107" fmla="*/ 136634 w 341078"/>
                  <a:gd name="connsiteY107" fmla="*/ 42322 h 102208"/>
                  <a:gd name="connsiteX108" fmla="*/ 134553 w 341078"/>
                  <a:gd name="connsiteY108" fmla="*/ 42322 h 102208"/>
                  <a:gd name="connsiteX109" fmla="*/ 132472 w 341078"/>
                  <a:gd name="connsiteY109" fmla="*/ 43362 h 102208"/>
                  <a:gd name="connsiteX110" fmla="*/ 122585 w 341078"/>
                  <a:gd name="connsiteY110" fmla="*/ 42322 h 102208"/>
                  <a:gd name="connsiteX111" fmla="*/ 118942 w 341078"/>
                  <a:gd name="connsiteY111" fmla="*/ 44403 h 102208"/>
                  <a:gd name="connsiteX112" fmla="*/ 114780 w 341078"/>
                  <a:gd name="connsiteY112" fmla="*/ 47525 h 102208"/>
                  <a:gd name="connsiteX113" fmla="*/ 113739 w 341078"/>
                  <a:gd name="connsiteY113" fmla="*/ 46484 h 102208"/>
                  <a:gd name="connsiteX114" fmla="*/ 116341 w 341078"/>
                  <a:gd name="connsiteY114" fmla="*/ 45444 h 102208"/>
                  <a:gd name="connsiteX115" fmla="*/ 114780 w 341078"/>
                  <a:gd name="connsiteY115" fmla="*/ 42842 h 102208"/>
                  <a:gd name="connsiteX116" fmla="*/ 116341 w 341078"/>
                  <a:gd name="connsiteY116" fmla="*/ 41801 h 102208"/>
                  <a:gd name="connsiteX117" fmla="*/ 126227 w 341078"/>
                  <a:gd name="connsiteY117" fmla="*/ 40761 h 102208"/>
                  <a:gd name="connsiteX118" fmla="*/ 129349 w 341078"/>
                  <a:gd name="connsiteY118" fmla="*/ 39720 h 102208"/>
                  <a:gd name="connsiteX119" fmla="*/ 110617 w 341078"/>
                  <a:gd name="connsiteY119" fmla="*/ 37118 h 102208"/>
                  <a:gd name="connsiteX120" fmla="*/ 109056 w 341078"/>
                  <a:gd name="connsiteY120" fmla="*/ 35557 h 102208"/>
                  <a:gd name="connsiteX121" fmla="*/ 105934 w 341078"/>
                  <a:gd name="connsiteY121" fmla="*/ 32955 h 102208"/>
                  <a:gd name="connsiteX122" fmla="*/ 111137 w 341078"/>
                  <a:gd name="connsiteY122" fmla="*/ 33996 h 102208"/>
                  <a:gd name="connsiteX123" fmla="*/ 116861 w 341078"/>
                  <a:gd name="connsiteY123" fmla="*/ 35037 h 102208"/>
                  <a:gd name="connsiteX124" fmla="*/ 124146 w 341078"/>
                  <a:gd name="connsiteY124" fmla="*/ 36077 h 102208"/>
                  <a:gd name="connsiteX125" fmla="*/ 126748 w 341078"/>
                  <a:gd name="connsiteY125" fmla="*/ 35557 h 102208"/>
                  <a:gd name="connsiteX126" fmla="*/ 128829 w 341078"/>
                  <a:gd name="connsiteY126" fmla="*/ 35557 h 102208"/>
                  <a:gd name="connsiteX127" fmla="*/ 142878 w 341078"/>
                  <a:gd name="connsiteY127" fmla="*/ 36598 h 102208"/>
                  <a:gd name="connsiteX128" fmla="*/ 148602 w 341078"/>
                  <a:gd name="connsiteY128" fmla="*/ 32435 h 102208"/>
                  <a:gd name="connsiteX129" fmla="*/ 142358 w 341078"/>
                  <a:gd name="connsiteY129" fmla="*/ 29833 h 102208"/>
                  <a:gd name="connsiteX130" fmla="*/ 133512 w 341078"/>
                  <a:gd name="connsiteY130" fmla="*/ 27752 h 102208"/>
                  <a:gd name="connsiteX131" fmla="*/ 118942 w 341078"/>
                  <a:gd name="connsiteY131" fmla="*/ 26191 h 102208"/>
                  <a:gd name="connsiteX132" fmla="*/ 106975 w 341078"/>
                  <a:gd name="connsiteY132" fmla="*/ 23589 h 102208"/>
                  <a:gd name="connsiteX133" fmla="*/ 109576 w 341078"/>
                  <a:gd name="connsiteY133" fmla="*/ 22548 h 102208"/>
                  <a:gd name="connsiteX134" fmla="*/ 116341 w 341078"/>
                  <a:gd name="connsiteY134" fmla="*/ 23589 h 102208"/>
                  <a:gd name="connsiteX135" fmla="*/ 120504 w 341078"/>
                  <a:gd name="connsiteY135" fmla="*/ 24630 h 102208"/>
                  <a:gd name="connsiteX136" fmla="*/ 120504 w 341078"/>
                  <a:gd name="connsiteY136" fmla="*/ 22548 h 102208"/>
                  <a:gd name="connsiteX137" fmla="*/ 95007 w 341078"/>
                  <a:gd name="connsiteY137" fmla="*/ 17865 h 102208"/>
                  <a:gd name="connsiteX138" fmla="*/ 88242 w 341078"/>
                  <a:gd name="connsiteY138" fmla="*/ 18906 h 102208"/>
                  <a:gd name="connsiteX139" fmla="*/ 84079 w 341078"/>
                  <a:gd name="connsiteY139" fmla="*/ 18906 h 102208"/>
                  <a:gd name="connsiteX140" fmla="*/ 78355 w 341078"/>
                  <a:gd name="connsiteY140" fmla="*/ 18386 h 102208"/>
                  <a:gd name="connsiteX141" fmla="*/ 73672 w 341078"/>
                  <a:gd name="connsiteY141" fmla="*/ 19947 h 102208"/>
                  <a:gd name="connsiteX142" fmla="*/ 67428 w 341078"/>
                  <a:gd name="connsiteY142" fmla="*/ 26191 h 102208"/>
                  <a:gd name="connsiteX143" fmla="*/ 65867 w 341078"/>
                  <a:gd name="connsiteY143" fmla="*/ 24109 h 102208"/>
                  <a:gd name="connsiteX144" fmla="*/ 72632 w 341078"/>
                  <a:gd name="connsiteY144" fmla="*/ 16304 h 102208"/>
                  <a:gd name="connsiteX145" fmla="*/ 64826 w 341078"/>
                  <a:gd name="connsiteY145" fmla="*/ 7458 h 102208"/>
                  <a:gd name="connsiteX146" fmla="*/ 57542 w 341078"/>
                  <a:gd name="connsiteY146" fmla="*/ 5897 h 102208"/>
                  <a:gd name="connsiteX147" fmla="*/ 47655 w 341078"/>
                  <a:gd name="connsiteY147" fmla="*/ 4857 h 102208"/>
                  <a:gd name="connsiteX148" fmla="*/ 40890 w 341078"/>
                  <a:gd name="connsiteY148" fmla="*/ 3816 h 102208"/>
                  <a:gd name="connsiteX149" fmla="*/ 30483 w 341078"/>
                  <a:gd name="connsiteY149" fmla="*/ 694 h 102208"/>
                  <a:gd name="connsiteX150" fmla="*/ 12792 w 341078"/>
                  <a:gd name="connsiteY150" fmla="*/ 694 h 102208"/>
                  <a:gd name="connsiteX151" fmla="*/ 12271 w 341078"/>
                  <a:gd name="connsiteY151" fmla="*/ 2775 h 102208"/>
                  <a:gd name="connsiteX152" fmla="*/ 5507 w 341078"/>
                  <a:gd name="connsiteY152" fmla="*/ 3816 h 102208"/>
                  <a:gd name="connsiteX153" fmla="*/ 3946 w 341078"/>
                  <a:gd name="connsiteY153" fmla="*/ 4336 h 102208"/>
                  <a:gd name="connsiteX154" fmla="*/ 2385 w 341078"/>
                  <a:gd name="connsiteY154" fmla="*/ 5897 h 102208"/>
                  <a:gd name="connsiteX155" fmla="*/ 9149 w 341078"/>
                  <a:gd name="connsiteY155" fmla="*/ 9540 h 102208"/>
                  <a:gd name="connsiteX156" fmla="*/ 9149 w 341078"/>
                  <a:gd name="connsiteY156" fmla="*/ 11101 h 102208"/>
                  <a:gd name="connsiteX157" fmla="*/ 10190 w 341078"/>
                  <a:gd name="connsiteY157" fmla="*/ 12662 h 102208"/>
                  <a:gd name="connsiteX158" fmla="*/ 8629 w 341078"/>
                  <a:gd name="connsiteY158" fmla="*/ 13702 h 102208"/>
                  <a:gd name="connsiteX159" fmla="*/ 824 w 341078"/>
                  <a:gd name="connsiteY159" fmla="*/ 14223 h 102208"/>
                  <a:gd name="connsiteX160" fmla="*/ 4986 w 341078"/>
                  <a:gd name="connsiteY160" fmla="*/ 14743 h 102208"/>
                  <a:gd name="connsiteX161" fmla="*/ 9149 w 341078"/>
                  <a:gd name="connsiteY161" fmla="*/ 16304 h 102208"/>
                  <a:gd name="connsiteX162" fmla="*/ 12271 w 341078"/>
                  <a:gd name="connsiteY162" fmla="*/ 17865 h 102208"/>
                  <a:gd name="connsiteX163" fmla="*/ 14353 w 341078"/>
                  <a:gd name="connsiteY163" fmla="*/ 18906 h 102208"/>
                  <a:gd name="connsiteX164" fmla="*/ 24239 w 341078"/>
                  <a:gd name="connsiteY164" fmla="*/ 19426 h 102208"/>
                  <a:gd name="connsiteX165" fmla="*/ 20597 w 341078"/>
                  <a:gd name="connsiteY165" fmla="*/ 22028 h 102208"/>
                  <a:gd name="connsiteX166" fmla="*/ 17995 w 341078"/>
                  <a:gd name="connsiteY166" fmla="*/ 24630 h 102208"/>
                  <a:gd name="connsiteX167" fmla="*/ 35167 w 341078"/>
                  <a:gd name="connsiteY167" fmla="*/ 28793 h 102208"/>
                  <a:gd name="connsiteX168" fmla="*/ 36728 w 341078"/>
                  <a:gd name="connsiteY168" fmla="*/ 29833 h 102208"/>
                  <a:gd name="connsiteX169" fmla="*/ 31524 w 341078"/>
                  <a:gd name="connsiteY169" fmla="*/ 31394 h 102208"/>
                  <a:gd name="connsiteX170" fmla="*/ 34646 w 341078"/>
                  <a:gd name="connsiteY170" fmla="*/ 32955 h 102208"/>
                  <a:gd name="connsiteX171" fmla="*/ 41411 w 341078"/>
                  <a:gd name="connsiteY171" fmla="*/ 30874 h 102208"/>
                  <a:gd name="connsiteX172" fmla="*/ 45574 w 341078"/>
                  <a:gd name="connsiteY172" fmla="*/ 31915 h 102208"/>
                  <a:gd name="connsiteX173" fmla="*/ 57021 w 341078"/>
                  <a:gd name="connsiteY173" fmla="*/ 32435 h 102208"/>
                  <a:gd name="connsiteX174" fmla="*/ 61184 w 341078"/>
                  <a:gd name="connsiteY174" fmla="*/ 31394 h 102208"/>
                  <a:gd name="connsiteX175" fmla="*/ 64306 w 341078"/>
                  <a:gd name="connsiteY175" fmla="*/ 30874 h 102208"/>
                  <a:gd name="connsiteX176" fmla="*/ 71591 w 341078"/>
                  <a:gd name="connsiteY176" fmla="*/ 28272 h 102208"/>
                  <a:gd name="connsiteX177" fmla="*/ 74193 w 341078"/>
                  <a:gd name="connsiteY177" fmla="*/ 30354 h 102208"/>
                  <a:gd name="connsiteX178" fmla="*/ 78355 w 341078"/>
                  <a:gd name="connsiteY178" fmla="*/ 33996 h 102208"/>
                  <a:gd name="connsiteX179" fmla="*/ 82518 w 341078"/>
                  <a:gd name="connsiteY179" fmla="*/ 38679 h 102208"/>
                  <a:gd name="connsiteX180" fmla="*/ 84079 w 341078"/>
                  <a:gd name="connsiteY180" fmla="*/ 42842 h 102208"/>
                  <a:gd name="connsiteX181" fmla="*/ 90844 w 341078"/>
                  <a:gd name="connsiteY181" fmla="*/ 47005 h 102208"/>
                  <a:gd name="connsiteX182" fmla="*/ 92925 w 341078"/>
                  <a:gd name="connsiteY182" fmla="*/ 51688 h 102208"/>
                  <a:gd name="connsiteX183" fmla="*/ 93966 w 341078"/>
                  <a:gd name="connsiteY183" fmla="*/ 54810 h 102208"/>
                  <a:gd name="connsiteX184" fmla="*/ 93966 w 341078"/>
                  <a:gd name="connsiteY184" fmla="*/ 57932 h 102208"/>
                  <a:gd name="connsiteX185" fmla="*/ 92405 w 341078"/>
                  <a:gd name="connsiteY185" fmla="*/ 60013 h 102208"/>
                  <a:gd name="connsiteX186" fmla="*/ 88242 w 341078"/>
                  <a:gd name="connsiteY186" fmla="*/ 63135 h 102208"/>
                  <a:gd name="connsiteX187" fmla="*/ 87722 w 341078"/>
                  <a:gd name="connsiteY187" fmla="*/ 67298 h 102208"/>
                  <a:gd name="connsiteX188" fmla="*/ 86161 w 341078"/>
                  <a:gd name="connsiteY188" fmla="*/ 70420 h 102208"/>
                  <a:gd name="connsiteX189" fmla="*/ 87722 w 341078"/>
                  <a:gd name="connsiteY189" fmla="*/ 75624 h 102208"/>
                  <a:gd name="connsiteX190" fmla="*/ 91364 w 341078"/>
                  <a:gd name="connsiteY190" fmla="*/ 81868 h 102208"/>
                  <a:gd name="connsiteX191" fmla="*/ 93445 w 341078"/>
                  <a:gd name="connsiteY191" fmla="*/ 88112 h 102208"/>
                  <a:gd name="connsiteX192" fmla="*/ 95527 w 341078"/>
                  <a:gd name="connsiteY192" fmla="*/ 91755 h 102208"/>
                  <a:gd name="connsiteX193" fmla="*/ 98649 w 341078"/>
                  <a:gd name="connsiteY193" fmla="*/ 93316 h 102208"/>
                  <a:gd name="connsiteX194" fmla="*/ 102812 w 341078"/>
                  <a:gd name="connsiteY194" fmla="*/ 95917 h 102208"/>
                  <a:gd name="connsiteX195" fmla="*/ 106975 w 341078"/>
                  <a:gd name="connsiteY195" fmla="*/ 94877 h 102208"/>
                  <a:gd name="connsiteX196" fmla="*/ 108015 w 341078"/>
                  <a:gd name="connsiteY196" fmla="*/ 94877 h 102208"/>
                  <a:gd name="connsiteX197" fmla="*/ 109576 w 341078"/>
                  <a:gd name="connsiteY197" fmla="*/ 96438 h 102208"/>
                  <a:gd name="connsiteX198" fmla="*/ 110097 w 341078"/>
                  <a:gd name="connsiteY198" fmla="*/ 93836 h 102208"/>
                  <a:gd name="connsiteX199" fmla="*/ 116861 w 341078"/>
                  <a:gd name="connsiteY199" fmla="*/ 87592 h 102208"/>
                  <a:gd name="connsiteX200" fmla="*/ 114780 w 341078"/>
                  <a:gd name="connsiteY200" fmla="*/ 92795 h 102208"/>
                  <a:gd name="connsiteX201" fmla="*/ 116861 w 341078"/>
                  <a:gd name="connsiteY201" fmla="*/ 92795 h 102208"/>
                  <a:gd name="connsiteX202" fmla="*/ 118942 w 341078"/>
                  <a:gd name="connsiteY202" fmla="*/ 94877 h 102208"/>
                  <a:gd name="connsiteX203" fmla="*/ 125707 w 341078"/>
                  <a:gd name="connsiteY203" fmla="*/ 97478 h 102208"/>
                  <a:gd name="connsiteX204" fmla="*/ 129870 w 341078"/>
                  <a:gd name="connsiteY204" fmla="*/ 98519 h 102208"/>
                  <a:gd name="connsiteX205" fmla="*/ 133512 w 341078"/>
                  <a:gd name="connsiteY205" fmla="*/ 97478 h 10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341078" h="102208">
                    <a:moveTo>
                      <a:pt x="133512" y="97478"/>
                    </a:moveTo>
                    <a:cubicBezTo>
                      <a:pt x="134553" y="96438"/>
                      <a:pt x="134553" y="97478"/>
                      <a:pt x="135594" y="98519"/>
                    </a:cubicBezTo>
                    <a:cubicBezTo>
                      <a:pt x="136634" y="99560"/>
                      <a:pt x="138195" y="99039"/>
                      <a:pt x="139756" y="98519"/>
                    </a:cubicBezTo>
                    <a:cubicBezTo>
                      <a:pt x="140797" y="97999"/>
                      <a:pt x="144440" y="98519"/>
                      <a:pt x="145480" y="97999"/>
                    </a:cubicBezTo>
                    <a:cubicBezTo>
                      <a:pt x="146521" y="97478"/>
                      <a:pt x="147041" y="96958"/>
                      <a:pt x="148602" y="96958"/>
                    </a:cubicBezTo>
                    <a:cubicBezTo>
                      <a:pt x="150163" y="96958"/>
                      <a:pt x="153285" y="95917"/>
                      <a:pt x="150684" y="92275"/>
                    </a:cubicBezTo>
                    <a:cubicBezTo>
                      <a:pt x="148082" y="88632"/>
                      <a:pt x="150684" y="90714"/>
                      <a:pt x="150684" y="90714"/>
                    </a:cubicBezTo>
                    <a:cubicBezTo>
                      <a:pt x="153806" y="91755"/>
                      <a:pt x="153285" y="91234"/>
                      <a:pt x="152765" y="89153"/>
                    </a:cubicBezTo>
                    <a:cubicBezTo>
                      <a:pt x="152245" y="87071"/>
                      <a:pt x="152765" y="87592"/>
                      <a:pt x="153806" y="88112"/>
                    </a:cubicBezTo>
                    <a:cubicBezTo>
                      <a:pt x="154847" y="88632"/>
                      <a:pt x="155887" y="89153"/>
                      <a:pt x="155887" y="90714"/>
                    </a:cubicBezTo>
                    <a:cubicBezTo>
                      <a:pt x="155887" y="92275"/>
                      <a:pt x="156408" y="93316"/>
                      <a:pt x="157448" y="93836"/>
                    </a:cubicBezTo>
                    <a:cubicBezTo>
                      <a:pt x="158489" y="94356"/>
                      <a:pt x="159530" y="90194"/>
                      <a:pt x="160050" y="88632"/>
                    </a:cubicBezTo>
                    <a:cubicBezTo>
                      <a:pt x="160570" y="87071"/>
                      <a:pt x="161091" y="86551"/>
                      <a:pt x="161611" y="87592"/>
                    </a:cubicBezTo>
                    <a:cubicBezTo>
                      <a:pt x="162131" y="88632"/>
                      <a:pt x="161611" y="87592"/>
                      <a:pt x="162652" y="85510"/>
                    </a:cubicBezTo>
                    <a:cubicBezTo>
                      <a:pt x="163692" y="83429"/>
                      <a:pt x="164213" y="85510"/>
                      <a:pt x="164213" y="87592"/>
                    </a:cubicBezTo>
                    <a:cubicBezTo>
                      <a:pt x="164213" y="89153"/>
                      <a:pt x="163692" y="89153"/>
                      <a:pt x="165253" y="89153"/>
                    </a:cubicBezTo>
                    <a:cubicBezTo>
                      <a:pt x="166814" y="89153"/>
                      <a:pt x="166814" y="89673"/>
                      <a:pt x="166294" y="90194"/>
                    </a:cubicBezTo>
                    <a:cubicBezTo>
                      <a:pt x="165774" y="90714"/>
                      <a:pt x="165253" y="90194"/>
                      <a:pt x="165253" y="92275"/>
                    </a:cubicBezTo>
                    <a:cubicBezTo>
                      <a:pt x="164733" y="93836"/>
                      <a:pt x="164213" y="95397"/>
                      <a:pt x="163172" y="97478"/>
                    </a:cubicBezTo>
                    <a:cubicBezTo>
                      <a:pt x="162131" y="100080"/>
                      <a:pt x="164213" y="100600"/>
                      <a:pt x="165253" y="100600"/>
                    </a:cubicBezTo>
                    <a:cubicBezTo>
                      <a:pt x="166294" y="100600"/>
                      <a:pt x="167855" y="100600"/>
                      <a:pt x="169416" y="100080"/>
                    </a:cubicBezTo>
                    <a:cubicBezTo>
                      <a:pt x="170457" y="99560"/>
                      <a:pt x="170977" y="100080"/>
                      <a:pt x="172538" y="101121"/>
                    </a:cubicBezTo>
                    <a:cubicBezTo>
                      <a:pt x="173579" y="101641"/>
                      <a:pt x="176181" y="101641"/>
                      <a:pt x="176701" y="101121"/>
                    </a:cubicBezTo>
                    <a:cubicBezTo>
                      <a:pt x="177742" y="100080"/>
                      <a:pt x="178262" y="100080"/>
                      <a:pt x="179303" y="101641"/>
                    </a:cubicBezTo>
                    <a:cubicBezTo>
                      <a:pt x="180344" y="102682"/>
                      <a:pt x="182945" y="102161"/>
                      <a:pt x="183986" y="101121"/>
                    </a:cubicBezTo>
                    <a:cubicBezTo>
                      <a:pt x="185027" y="100080"/>
                      <a:pt x="185027" y="100080"/>
                      <a:pt x="186588" y="101121"/>
                    </a:cubicBezTo>
                    <a:cubicBezTo>
                      <a:pt x="188149" y="102161"/>
                      <a:pt x="191791" y="101641"/>
                      <a:pt x="192311" y="100600"/>
                    </a:cubicBezTo>
                    <a:cubicBezTo>
                      <a:pt x="192832" y="99560"/>
                      <a:pt x="193352" y="100600"/>
                      <a:pt x="193873" y="101121"/>
                    </a:cubicBezTo>
                    <a:cubicBezTo>
                      <a:pt x="194393" y="101641"/>
                      <a:pt x="198035" y="101641"/>
                      <a:pt x="199596" y="101641"/>
                    </a:cubicBezTo>
                    <a:cubicBezTo>
                      <a:pt x="201157" y="101641"/>
                      <a:pt x="197515" y="99039"/>
                      <a:pt x="197515" y="99039"/>
                    </a:cubicBezTo>
                    <a:cubicBezTo>
                      <a:pt x="194913" y="93316"/>
                      <a:pt x="197515" y="97478"/>
                      <a:pt x="201157" y="100080"/>
                    </a:cubicBezTo>
                    <a:cubicBezTo>
                      <a:pt x="204800" y="102161"/>
                      <a:pt x="205841" y="100080"/>
                      <a:pt x="207401" y="97478"/>
                    </a:cubicBezTo>
                    <a:cubicBezTo>
                      <a:pt x="208963" y="94877"/>
                      <a:pt x="208963" y="97999"/>
                      <a:pt x="210003" y="100080"/>
                    </a:cubicBezTo>
                    <a:cubicBezTo>
                      <a:pt x="210524" y="102682"/>
                      <a:pt x="215727" y="100600"/>
                      <a:pt x="218849" y="100600"/>
                    </a:cubicBezTo>
                    <a:cubicBezTo>
                      <a:pt x="221971" y="100600"/>
                      <a:pt x="221971" y="100600"/>
                      <a:pt x="221451" y="96438"/>
                    </a:cubicBezTo>
                    <a:cubicBezTo>
                      <a:pt x="220931" y="92275"/>
                      <a:pt x="221451" y="92795"/>
                      <a:pt x="223532" y="97478"/>
                    </a:cubicBezTo>
                    <a:cubicBezTo>
                      <a:pt x="225093" y="102161"/>
                      <a:pt x="226654" y="101121"/>
                      <a:pt x="228736" y="101121"/>
                    </a:cubicBezTo>
                    <a:cubicBezTo>
                      <a:pt x="230297" y="100600"/>
                      <a:pt x="230297" y="99039"/>
                      <a:pt x="231337" y="95397"/>
                    </a:cubicBezTo>
                    <a:cubicBezTo>
                      <a:pt x="232378" y="92275"/>
                      <a:pt x="232378" y="96958"/>
                      <a:pt x="232378" y="99560"/>
                    </a:cubicBezTo>
                    <a:cubicBezTo>
                      <a:pt x="232378" y="101641"/>
                      <a:pt x="235500" y="101121"/>
                      <a:pt x="236541" y="100600"/>
                    </a:cubicBezTo>
                    <a:cubicBezTo>
                      <a:pt x="237582" y="100080"/>
                      <a:pt x="239663" y="101641"/>
                      <a:pt x="241744" y="101641"/>
                    </a:cubicBezTo>
                    <a:cubicBezTo>
                      <a:pt x="243826" y="101641"/>
                      <a:pt x="248509" y="100600"/>
                      <a:pt x="251111" y="99560"/>
                    </a:cubicBezTo>
                    <a:cubicBezTo>
                      <a:pt x="253713" y="99039"/>
                      <a:pt x="252151" y="99560"/>
                      <a:pt x="256834" y="99560"/>
                    </a:cubicBezTo>
                    <a:cubicBezTo>
                      <a:pt x="261518" y="99560"/>
                      <a:pt x="261518" y="96958"/>
                      <a:pt x="261518" y="95917"/>
                    </a:cubicBezTo>
                    <a:cubicBezTo>
                      <a:pt x="261518" y="94877"/>
                      <a:pt x="262038" y="94356"/>
                      <a:pt x="262558" y="93316"/>
                    </a:cubicBezTo>
                    <a:cubicBezTo>
                      <a:pt x="263599" y="92275"/>
                      <a:pt x="263599" y="91755"/>
                      <a:pt x="260997" y="87592"/>
                    </a:cubicBezTo>
                    <a:cubicBezTo>
                      <a:pt x="258396" y="83429"/>
                      <a:pt x="262038" y="86551"/>
                      <a:pt x="263079" y="87071"/>
                    </a:cubicBezTo>
                    <a:cubicBezTo>
                      <a:pt x="264119" y="88112"/>
                      <a:pt x="265680" y="88112"/>
                      <a:pt x="267241" y="88112"/>
                    </a:cubicBezTo>
                    <a:cubicBezTo>
                      <a:pt x="268803" y="88112"/>
                      <a:pt x="268803" y="88632"/>
                      <a:pt x="268282" y="91234"/>
                    </a:cubicBezTo>
                    <a:cubicBezTo>
                      <a:pt x="267241" y="93836"/>
                      <a:pt x="268803" y="95917"/>
                      <a:pt x="272445" y="98519"/>
                    </a:cubicBezTo>
                    <a:cubicBezTo>
                      <a:pt x="276087" y="101641"/>
                      <a:pt x="279730" y="99560"/>
                      <a:pt x="280770" y="99039"/>
                    </a:cubicBezTo>
                    <a:cubicBezTo>
                      <a:pt x="281811" y="97999"/>
                      <a:pt x="282852" y="99039"/>
                      <a:pt x="282852" y="99039"/>
                    </a:cubicBezTo>
                    <a:cubicBezTo>
                      <a:pt x="286494" y="103202"/>
                      <a:pt x="300023" y="101121"/>
                      <a:pt x="302105" y="100600"/>
                    </a:cubicBezTo>
                    <a:cubicBezTo>
                      <a:pt x="303666" y="100080"/>
                      <a:pt x="312512" y="99039"/>
                      <a:pt x="316674" y="98519"/>
                    </a:cubicBezTo>
                    <a:cubicBezTo>
                      <a:pt x="320837" y="97999"/>
                      <a:pt x="322919" y="97478"/>
                      <a:pt x="324480" y="96438"/>
                    </a:cubicBezTo>
                    <a:cubicBezTo>
                      <a:pt x="326041" y="95397"/>
                      <a:pt x="325000" y="94877"/>
                      <a:pt x="324480" y="93836"/>
                    </a:cubicBezTo>
                    <a:cubicBezTo>
                      <a:pt x="323959" y="92795"/>
                      <a:pt x="324480" y="93836"/>
                      <a:pt x="325000" y="93316"/>
                    </a:cubicBezTo>
                    <a:cubicBezTo>
                      <a:pt x="325520" y="92795"/>
                      <a:pt x="325000" y="92275"/>
                      <a:pt x="325000" y="91755"/>
                    </a:cubicBezTo>
                    <a:cubicBezTo>
                      <a:pt x="324480" y="90714"/>
                      <a:pt x="324480" y="90194"/>
                      <a:pt x="325520" y="89673"/>
                    </a:cubicBezTo>
                    <a:cubicBezTo>
                      <a:pt x="326561" y="89153"/>
                      <a:pt x="325520" y="88112"/>
                      <a:pt x="324480" y="86031"/>
                    </a:cubicBezTo>
                    <a:cubicBezTo>
                      <a:pt x="322919" y="83949"/>
                      <a:pt x="323439" y="83949"/>
                      <a:pt x="325000" y="83949"/>
                    </a:cubicBezTo>
                    <a:cubicBezTo>
                      <a:pt x="326041" y="83949"/>
                      <a:pt x="326561" y="84470"/>
                      <a:pt x="326041" y="85510"/>
                    </a:cubicBezTo>
                    <a:cubicBezTo>
                      <a:pt x="325000" y="86551"/>
                      <a:pt x="327602" y="86551"/>
                      <a:pt x="328642" y="86551"/>
                    </a:cubicBezTo>
                    <a:cubicBezTo>
                      <a:pt x="329683" y="86031"/>
                      <a:pt x="338009" y="85510"/>
                      <a:pt x="340090" y="85510"/>
                    </a:cubicBezTo>
                    <a:cubicBezTo>
                      <a:pt x="342692" y="85510"/>
                      <a:pt x="339570" y="82909"/>
                      <a:pt x="337488" y="80827"/>
                    </a:cubicBezTo>
                    <a:cubicBezTo>
                      <a:pt x="334887" y="78746"/>
                      <a:pt x="331244" y="80827"/>
                      <a:pt x="327602" y="81868"/>
                    </a:cubicBezTo>
                    <a:cubicBezTo>
                      <a:pt x="323959" y="82909"/>
                      <a:pt x="325520" y="81348"/>
                      <a:pt x="322398" y="80307"/>
                    </a:cubicBezTo>
                    <a:cubicBezTo>
                      <a:pt x="319276" y="79266"/>
                      <a:pt x="321358" y="79266"/>
                      <a:pt x="322398" y="78746"/>
                    </a:cubicBezTo>
                    <a:cubicBezTo>
                      <a:pt x="323439" y="78226"/>
                      <a:pt x="335927" y="71981"/>
                      <a:pt x="338529" y="70941"/>
                    </a:cubicBezTo>
                    <a:cubicBezTo>
                      <a:pt x="340610" y="69900"/>
                      <a:pt x="338529" y="68859"/>
                      <a:pt x="339049" y="67819"/>
                    </a:cubicBezTo>
                    <a:cubicBezTo>
                      <a:pt x="339049" y="66778"/>
                      <a:pt x="338529" y="66258"/>
                      <a:pt x="336968" y="64176"/>
                    </a:cubicBezTo>
                    <a:cubicBezTo>
                      <a:pt x="335407" y="62095"/>
                      <a:pt x="333326" y="63135"/>
                      <a:pt x="326561" y="63135"/>
                    </a:cubicBezTo>
                    <a:cubicBezTo>
                      <a:pt x="319797" y="63135"/>
                      <a:pt x="326041" y="62095"/>
                      <a:pt x="328122" y="61054"/>
                    </a:cubicBezTo>
                    <a:cubicBezTo>
                      <a:pt x="330203" y="60013"/>
                      <a:pt x="328122" y="59493"/>
                      <a:pt x="326041" y="57932"/>
                    </a:cubicBezTo>
                    <a:cubicBezTo>
                      <a:pt x="323959" y="56371"/>
                      <a:pt x="318236" y="55851"/>
                      <a:pt x="313552" y="56371"/>
                    </a:cubicBezTo>
                    <a:cubicBezTo>
                      <a:pt x="308869" y="56891"/>
                      <a:pt x="308869" y="55851"/>
                      <a:pt x="307829" y="52729"/>
                    </a:cubicBezTo>
                    <a:cubicBezTo>
                      <a:pt x="306788" y="50127"/>
                      <a:pt x="300023" y="49606"/>
                      <a:pt x="298983" y="49606"/>
                    </a:cubicBezTo>
                    <a:cubicBezTo>
                      <a:pt x="297942" y="49606"/>
                      <a:pt x="297942" y="50647"/>
                      <a:pt x="290137" y="49086"/>
                    </a:cubicBezTo>
                    <a:cubicBezTo>
                      <a:pt x="282332" y="47525"/>
                      <a:pt x="274526" y="51167"/>
                      <a:pt x="269843" y="51688"/>
                    </a:cubicBezTo>
                    <a:cubicBezTo>
                      <a:pt x="265160" y="52729"/>
                      <a:pt x="257355" y="49086"/>
                      <a:pt x="254753" y="49086"/>
                    </a:cubicBezTo>
                    <a:cubicBezTo>
                      <a:pt x="252151" y="49086"/>
                      <a:pt x="252151" y="49086"/>
                      <a:pt x="252151" y="50127"/>
                    </a:cubicBezTo>
                    <a:cubicBezTo>
                      <a:pt x="252151" y="51167"/>
                      <a:pt x="251111" y="50647"/>
                      <a:pt x="249550" y="51167"/>
                    </a:cubicBezTo>
                    <a:cubicBezTo>
                      <a:pt x="247989" y="51688"/>
                      <a:pt x="247989" y="51167"/>
                      <a:pt x="246948" y="52208"/>
                    </a:cubicBezTo>
                    <a:cubicBezTo>
                      <a:pt x="245907" y="53249"/>
                      <a:pt x="245907" y="53249"/>
                      <a:pt x="243306" y="53769"/>
                    </a:cubicBezTo>
                    <a:cubicBezTo>
                      <a:pt x="240704" y="54290"/>
                      <a:pt x="238622" y="53249"/>
                      <a:pt x="240183" y="55330"/>
                    </a:cubicBezTo>
                    <a:cubicBezTo>
                      <a:pt x="241744" y="57412"/>
                      <a:pt x="235500" y="55851"/>
                      <a:pt x="232899" y="55330"/>
                    </a:cubicBezTo>
                    <a:cubicBezTo>
                      <a:pt x="230297" y="54810"/>
                      <a:pt x="229777" y="56891"/>
                      <a:pt x="228215" y="57932"/>
                    </a:cubicBezTo>
                    <a:cubicBezTo>
                      <a:pt x="227175" y="58973"/>
                      <a:pt x="225614" y="58452"/>
                      <a:pt x="224053" y="58452"/>
                    </a:cubicBezTo>
                    <a:cubicBezTo>
                      <a:pt x="222492" y="58452"/>
                      <a:pt x="220410" y="57412"/>
                      <a:pt x="218849" y="58973"/>
                    </a:cubicBezTo>
                    <a:cubicBezTo>
                      <a:pt x="217288" y="60013"/>
                      <a:pt x="216247" y="60013"/>
                      <a:pt x="212605" y="60534"/>
                    </a:cubicBezTo>
                    <a:cubicBezTo>
                      <a:pt x="208963" y="61054"/>
                      <a:pt x="209483" y="61574"/>
                      <a:pt x="216768" y="63656"/>
                    </a:cubicBezTo>
                    <a:cubicBezTo>
                      <a:pt x="224053" y="65737"/>
                      <a:pt x="217288" y="64697"/>
                      <a:pt x="215207" y="64697"/>
                    </a:cubicBezTo>
                    <a:cubicBezTo>
                      <a:pt x="213125" y="64176"/>
                      <a:pt x="210524" y="64176"/>
                      <a:pt x="205320" y="65217"/>
                    </a:cubicBezTo>
                    <a:cubicBezTo>
                      <a:pt x="200117" y="66258"/>
                      <a:pt x="194393" y="61054"/>
                      <a:pt x="192311" y="58452"/>
                    </a:cubicBezTo>
                    <a:cubicBezTo>
                      <a:pt x="190230" y="55851"/>
                      <a:pt x="186588" y="55851"/>
                      <a:pt x="184506" y="59493"/>
                    </a:cubicBezTo>
                    <a:cubicBezTo>
                      <a:pt x="182425" y="63135"/>
                      <a:pt x="181904" y="63135"/>
                      <a:pt x="180864" y="60013"/>
                    </a:cubicBezTo>
                    <a:cubicBezTo>
                      <a:pt x="179823" y="56891"/>
                      <a:pt x="174620" y="60534"/>
                      <a:pt x="172018" y="61574"/>
                    </a:cubicBezTo>
                    <a:cubicBezTo>
                      <a:pt x="169416" y="62615"/>
                      <a:pt x="165774" y="58452"/>
                      <a:pt x="163692" y="55851"/>
                    </a:cubicBezTo>
                    <a:cubicBezTo>
                      <a:pt x="161611" y="53249"/>
                      <a:pt x="160570" y="55330"/>
                      <a:pt x="159530" y="56371"/>
                    </a:cubicBezTo>
                    <a:cubicBezTo>
                      <a:pt x="158489" y="57412"/>
                      <a:pt x="157448" y="57412"/>
                      <a:pt x="157968" y="58973"/>
                    </a:cubicBezTo>
                    <a:cubicBezTo>
                      <a:pt x="158489" y="60534"/>
                      <a:pt x="159009" y="60013"/>
                      <a:pt x="157448" y="60013"/>
                    </a:cubicBezTo>
                    <a:cubicBezTo>
                      <a:pt x="155887" y="60013"/>
                      <a:pt x="144960" y="60013"/>
                      <a:pt x="141838" y="58973"/>
                    </a:cubicBezTo>
                    <a:cubicBezTo>
                      <a:pt x="139236" y="58452"/>
                      <a:pt x="140277" y="57932"/>
                      <a:pt x="141838" y="57412"/>
                    </a:cubicBezTo>
                    <a:cubicBezTo>
                      <a:pt x="143399" y="56371"/>
                      <a:pt x="145480" y="57412"/>
                      <a:pt x="149643" y="56371"/>
                    </a:cubicBezTo>
                    <a:cubicBezTo>
                      <a:pt x="153806" y="55330"/>
                      <a:pt x="148082" y="50647"/>
                      <a:pt x="146001" y="48566"/>
                    </a:cubicBezTo>
                    <a:cubicBezTo>
                      <a:pt x="144440" y="45964"/>
                      <a:pt x="142358" y="48045"/>
                      <a:pt x="140797" y="49606"/>
                    </a:cubicBezTo>
                    <a:cubicBezTo>
                      <a:pt x="139236" y="51167"/>
                      <a:pt x="140797" y="48566"/>
                      <a:pt x="140277" y="47005"/>
                    </a:cubicBezTo>
                    <a:cubicBezTo>
                      <a:pt x="139756" y="45444"/>
                      <a:pt x="137675" y="42842"/>
                      <a:pt x="136634" y="42322"/>
                    </a:cubicBezTo>
                    <a:cubicBezTo>
                      <a:pt x="135594" y="41281"/>
                      <a:pt x="135073" y="41801"/>
                      <a:pt x="134553" y="42322"/>
                    </a:cubicBezTo>
                    <a:cubicBezTo>
                      <a:pt x="134033" y="43362"/>
                      <a:pt x="133512" y="43362"/>
                      <a:pt x="132472" y="43362"/>
                    </a:cubicBezTo>
                    <a:cubicBezTo>
                      <a:pt x="131431" y="43362"/>
                      <a:pt x="124666" y="42322"/>
                      <a:pt x="122585" y="42322"/>
                    </a:cubicBezTo>
                    <a:cubicBezTo>
                      <a:pt x="120504" y="41801"/>
                      <a:pt x="119983" y="42842"/>
                      <a:pt x="118942" y="44403"/>
                    </a:cubicBezTo>
                    <a:cubicBezTo>
                      <a:pt x="117902" y="45964"/>
                      <a:pt x="116341" y="46484"/>
                      <a:pt x="114780" y="47525"/>
                    </a:cubicBezTo>
                    <a:cubicBezTo>
                      <a:pt x="113219" y="48566"/>
                      <a:pt x="113739" y="47525"/>
                      <a:pt x="113739" y="46484"/>
                    </a:cubicBezTo>
                    <a:cubicBezTo>
                      <a:pt x="114259" y="45444"/>
                      <a:pt x="114780" y="45444"/>
                      <a:pt x="116341" y="45444"/>
                    </a:cubicBezTo>
                    <a:cubicBezTo>
                      <a:pt x="117902" y="45444"/>
                      <a:pt x="116861" y="43883"/>
                      <a:pt x="114780" y="42842"/>
                    </a:cubicBezTo>
                    <a:cubicBezTo>
                      <a:pt x="112698" y="41801"/>
                      <a:pt x="114780" y="41801"/>
                      <a:pt x="116341" y="41801"/>
                    </a:cubicBezTo>
                    <a:cubicBezTo>
                      <a:pt x="117902" y="41801"/>
                      <a:pt x="123626" y="41281"/>
                      <a:pt x="126227" y="40761"/>
                    </a:cubicBezTo>
                    <a:cubicBezTo>
                      <a:pt x="128829" y="40240"/>
                      <a:pt x="130390" y="39720"/>
                      <a:pt x="129349" y="39720"/>
                    </a:cubicBezTo>
                    <a:cubicBezTo>
                      <a:pt x="128309" y="39720"/>
                      <a:pt x="112698" y="37638"/>
                      <a:pt x="110617" y="37118"/>
                    </a:cubicBezTo>
                    <a:cubicBezTo>
                      <a:pt x="109056" y="36598"/>
                      <a:pt x="108536" y="36077"/>
                      <a:pt x="109056" y="35557"/>
                    </a:cubicBezTo>
                    <a:cubicBezTo>
                      <a:pt x="110097" y="35037"/>
                      <a:pt x="108536" y="35557"/>
                      <a:pt x="105934" y="32955"/>
                    </a:cubicBezTo>
                    <a:cubicBezTo>
                      <a:pt x="103332" y="30354"/>
                      <a:pt x="110097" y="32955"/>
                      <a:pt x="111137" y="33996"/>
                    </a:cubicBezTo>
                    <a:cubicBezTo>
                      <a:pt x="112178" y="35037"/>
                      <a:pt x="115300" y="34516"/>
                      <a:pt x="116861" y="35037"/>
                    </a:cubicBezTo>
                    <a:cubicBezTo>
                      <a:pt x="118942" y="35557"/>
                      <a:pt x="124146" y="36077"/>
                      <a:pt x="124146" y="36077"/>
                    </a:cubicBezTo>
                    <a:cubicBezTo>
                      <a:pt x="126227" y="36077"/>
                      <a:pt x="127268" y="37118"/>
                      <a:pt x="126748" y="35557"/>
                    </a:cubicBezTo>
                    <a:cubicBezTo>
                      <a:pt x="126227" y="34516"/>
                      <a:pt x="128829" y="35557"/>
                      <a:pt x="128829" y="35557"/>
                    </a:cubicBezTo>
                    <a:cubicBezTo>
                      <a:pt x="130390" y="35557"/>
                      <a:pt x="138195" y="36077"/>
                      <a:pt x="142878" y="36598"/>
                    </a:cubicBezTo>
                    <a:cubicBezTo>
                      <a:pt x="147562" y="37118"/>
                      <a:pt x="148082" y="35037"/>
                      <a:pt x="148602" y="32435"/>
                    </a:cubicBezTo>
                    <a:cubicBezTo>
                      <a:pt x="149123" y="29833"/>
                      <a:pt x="143919" y="30354"/>
                      <a:pt x="142358" y="29833"/>
                    </a:cubicBezTo>
                    <a:cubicBezTo>
                      <a:pt x="140797" y="29313"/>
                      <a:pt x="137675" y="28793"/>
                      <a:pt x="133512" y="27752"/>
                    </a:cubicBezTo>
                    <a:cubicBezTo>
                      <a:pt x="129349" y="26711"/>
                      <a:pt x="120504" y="26711"/>
                      <a:pt x="118942" y="26191"/>
                    </a:cubicBezTo>
                    <a:cubicBezTo>
                      <a:pt x="117381" y="25670"/>
                      <a:pt x="110617" y="25150"/>
                      <a:pt x="106975" y="23589"/>
                    </a:cubicBezTo>
                    <a:cubicBezTo>
                      <a:pt x="103332" y="22028"/>
                      <a:pt x="108536" y="22028"/>
                      <a:pt x="109576" y="22548"/>
                    </a:cubicBezTo>
                    <a:cubicBezTo>
                      <a:pt x="110617" y="23589"/>
                      <a:pt x="115300" y="23589"/>
                      <a:pt x="116341" y="23589"/>
                    </a:cubicBezTo>
                    <a:cubicBezTo>
                      <a:pt x="117381" y="23589"/>
                      <a:pt x="118422" y="24109"/>
                      <a:pt x="120504" y="24630"/>
                    </a:cubicBezTo>
                    <a:cubicBezTo>
                      <a:pt x="122585" y="25150"/>
                      <a:pt x="120504" y="22548"/>
                      <a:pt x="120504" y="22548"/>
                    </a:cubicBezTo>
                    <a:cubicBezTo>
                      <a:pt x="112178" y="11621"/>
                      <a:pt x="96568" y="17345"/>
                      <a:pt x="95007" y="17865"/>
                    </a:cubicBezTo>
                    <a:cubicBezTo>
                      <a:pt x="93445" y="18386"/>
                      <a:pt x="89803" y="18906"/>
                      <a:pt x="88242" y="18906"/>
                    </a:cubicBezTo>
                    <a:cubicBezTo>
                      <a:pt x="86681" y="18906"/>
                      <a:pt x="85640" y="18906"/>
                      <a:pt x="84079" y="18906"/>
                    </a:cubicBezTo>
                    <a:cubicBezTo>
                      <a:pt x="83039" y="18906"/>
                      <a:pt x="80437" y="18386"/>
                      <a:pt x="78355" y="18386"/>
                    </a:cubicBezTo>
                    <a:cubicBezTo>
                      <a:pt x="76274" y="18386"/>
                      <a:pt x="74713" y="18386"/>
                      <a:pt x="73672" y="19947"/>
                    </a:cubicBezTo>
                    <a:cubicBezTo>
                      <a:pt x="72632" y="21508"/>
                      <a:pt x="70550" y="24109"/>
                      <a:pt x="67428" y="26191"/>
                    </a:cubicBezTo>
                    <a:cubicBezTo>
                      <a:pt x="64306" y="28272"/>
                      <a:pt x="62745" y="25670"/>
                      <a:pt x="65867" y="24109"/>
                    </a:cubicBezTo>
                    <a:cubicBezTo>
                      <a:pt x="68989" y="22548"/>
                      <a:pt x="71591" y="17865"/>
                      <a:pt x="72632" y="16304"/>
                    </a:cubicBezTo>
                    <a:cubicBezTo>
                      <a:pt x="73672" y="14743"/>
                      <a:pt x="66388" y="9019"/>
                      <a:pt x="64826" y="7458"/>
                    </a:cubicBezTo>
                    <a:cubicBezTo>
                      <a:pt x="63265" y="5897"/>
                      <a:pt x="60143" y="5377"/>
                      <a:pt x="57542" y="5897"/>
                    </a:cubicBezTo>
                    <a:cubicBezTo>
                      <a:pt x="54940" y="6418"/>
                      <a:pt x="49736" y="5377"/>
                      <a:pt x="47655" y="4857"/>
                    </a:cubicBezTo>
                    <a:cubicBezTo>
                      <a:pt x="46094" y="4336"/>
                      <a:pt x="42972" y="3816"/>
                      <a:pt x="40890" y="3816"/>
                    </a:cubicBezTo>
                    <a:cubicBezTo>
                      <a:pt x="39329" y="3296"/>
                      <a:pt x="32565" y="2255"/>
                      <a:pt x="30483" y="694"/>
                    </a:cubicBezTo>
                    <a:cubicBezTo>
                      <a:pt x="28402" y="-867"/>
                      <a:pt x="14873" y="694"/>
                      <a:pt x="12792" y="694"/>
                    </a:cubicBezTo>
                    <a:cubicBezTo>
                      <a:pt x="10710" y="1214"/>
                      <a:pt x="11751" y="1735"/>
                      <a:pt x="12271" y="2775"/>
                    </a:cubicBezTo>
                    <a:cubicBezTo>
                      <a:pt x="13312" y="3816"/>
                      <a:pt x="7068" y="3816"/>
                      <a:pt x="5507" y="3816"/>
                    </a:cubicBezTo>
                    <a:cubicBezTo>
                      <a:pt x="4466" y="3816"/>
                      <a:pt x="2385" y="3816"/>
                      <a:pt x="3946" y="4336"/>
                    </a:cubicBezTo>
                    <a:cubicBezTo>
                      <a:pt x="5507" y="4857"/>
                      <a:pt x="5507" y="5377"/>
                      <a:pt x="2385" y="5897"/>
                    </a:cubicBezTo>
                    <a:cubicBezTo>
                      <a:pt x="-737" y="6938"/>
                      <a:pt x="7068" y="8499"/>
                      <a:pt x="9149" y="9540"/>
                    </a:cubicBezTo>
                    <a:cubicBezTo>
                      <a:pt x="11751" y="10580"/>
                      <a:pt x="10710" y="10580"/>
                      <a:pt x="9149" y="11101"/>
                    </a:cubicBezTo>
                    <a:cubicBezTo>
                      <a:pt x="7068" y="11101"/>
                      <a:pt x="8629" y="11621"/>
                      <a:pt x="10190" y="12662"/>
                    </a:cubicBezTo>
                    <a:cubicBezTo>
                      <a:pt x="12271" y="13702"/>
                      <a:pt x="10190" y="13702"/>
                      <a:pt x="8629" y="13702"/>
                    </a:cubicBezTo>
                    <a:cubicBezTo>
                      <a:pt x="7068" y="13702"/>
                      <a:pt x="3425" y="13702"/>
                      <a:pt x="824" y="14223"/>
                    </a:cubicBezTo>
                    <a:cubicBezTo>
                      <a:pt x="-1778" y="14743"/>
                      <a:pt x="2385" y="15264"/>
                      <a:pt x="4986" y="14743"/>
                    </a:cubicBezTo>
                    <a:cubicBezTo>
                      <a:pt x="7068" y="14223"/>
                      <a:pt x="7588" y="14743"/>
                      <a:pt x="9149" y="16304"/>
                    </a:cubicBezTo>
                    <a:cubicBezTo>
                      <a:pt x="10190" y="17345"/>
                      <a:pt x="11751" y="17345"/>
                      <a:pt x="12271" y="17865"/>
                    </a:cubicBezTo>
                    <a:cubicBezTo>
                      <a:pt x="12792" y="17865"/>
                      <a:pt x="14353" y="18906"/>
                      <a:pt x="14353" y="18906"/>
                    </a:cubicBezTo>
                    <a:cubicBezTo>
                      <a:pt x="17995" y="22548"/>
                      <a:pt x="24239" y="19426"/>
                      <a:pt x="24239" y="19426"/>
                    </a:cubicBezTo>
                    <a:cubicBezTo>
                      <a:pt x="28402" y="18386"/>
                      <a:pt x="24239" y="20467"/>
                      <a:pt x="20597" y="22028"/>
                    </a:cubicBezTo>
                    <a:cubicBezTo>
                      <a:pt x="16955" y="23589"/>
                      <a:pt x="14873" y="21508"/>
                      <a:pt x="17995" y="24630"/>
                    </a:cubicBezTo>
                    <a:cubicBezTo>
                      <a:pt x="21117" y="27752"/>
                      <a:pt x="28922" y="28793"/>
                      <a:pt x="35167" y="28793"/>
                    </a:cubicBezTo>
                    <a:cubicBezTo>
                      <a:pt x="41411" y="28793"/>
                      <a:pt x="37768" y="29833"/>
                      <a:pt x="36728" y="29833"/>
                    </a:cubicBezTo>
                    <a:cubicBezTo>
                      <a:pt x="35687" y="30354"/>
                      <a:pt x="33606" y="29833"/>
                      <a:pt x="31524" y="31394"/>
                    </a:cubicBezTo>
                    <a:cubicBezTo>
                      <a:pt x="29443" y="32955"/>
                      <a:pt x="32565" y="32955"/>
                      <a:pt x="34646" y="32955"/>
                    </a:cubicBezTo>
                    <a:cubicBezTo>
                      <a:pt x="36728" y="32955"/>
                      <a:pt x="39850" y="31915"/>
                      <a:pt x="41411" y="30874"/>
                    </a:cubicBezTo>
                    <a:cubicBezTo>
                      <a:pt x="42972" y="29833"/>
                      <a:pt x="43492" y="31394"/>
                      <a:pt x="45574" y="31915"/>
                    </a:cubicBezTo>
                    <a:cubicBezTo>
                      <a:pt x="47655" y="31915"/>
                      <a:pt x="54940" y="31915"/>
                      <a:pt x="57021" y="32435"/>
                    </a:cubicBezTo>
                    <a:cubicBezTo>
                      <a:pt x="59103" y="32955"/>
                      <a:pt x="60143" y="32435"/>
                      <a:pt x="61184" y="31394"/>
                    </a:cubicBezTo>
                    <a:cubicBezTo>
                      <a:pt x="62225" y="30354"/>
                      <a:pt x="62225" y="30354"/>
                      <a:pt x="64306" y="30874"/>
                    </a:cubicBezTo>
                    <a:cubicBezTo>
                      <a:pt x="66388" y="30874"/>
                      <a:pt x="68989" y="28793"/>
                      <a:pt x="71591" y="28272"/>
                    </a:cubicBezTo>
                    <a:cubicBezTo>
                      <a:pt x="74193" y="27752"/>
                      <a:pt x="73672" y="29313"/>
                      <a:pt x="74193" y="30354"/>
                    </a:cubicBezTo>
                    <a:cubicBezTo>
                      <a:pt x="74713" y="31394"/>
                      <a:pt x="75233" y="32955"/>
                      <a:pt x="78355" y="33996"/>
                    </a:cubicBezTo>
                    <a:cubicBezTo>
                      <a:pt x="80957" y="35037"/>
                      <a:pt x="81998" y="37638"/>
                      <a:pt x="82518" y="38679"/>
                    </a:cubicBezTo>
                    <a:cubicBezTo>
                      <a:pt x="83039" y="39720"/>
                      <a:pt x="83559" y="41801"/>
                      <a:pt x="84079" y="42842"/>
                    </a:cubicBezTo>
                    <a:cubicBezTo>
                      <a:pt x="85120" y="43883"/>
                      <a:pt x="88242" y="46484"/>
                      <a:pt x="90844" y="47005"/>
                    </a:cubicBezTo>
                    <a:cubicBezTo>
                      <a:pt x="93966" y="47525"/>
                      <a:pt x="93445" y="50127"/>
                      <a:pt x="92925" y="51688"/>
                    </a:cubicBezTo>
                    <a:cubicBezTo>
                      <a:pt x="92405" y="53249"/>
                      <a:pt x="92405" y="54290"/>
                      <a:pt x="93966" y="54810"/>
                    </a:cubicBezTo>
                    <a:cubicBezTo>
                      <a:pt x="95007" y="55851"/>
                      <a:pt x="93966" y="55851"/>
                      <a:pt x="93966" y="57932"/>
                    </a:cubicBezTo>
                    <a:cubicBezTo>
                      <a:pt x="93966" y="59493"/>
                      <a:pt x="93445" y="59493"/>
                      <a:pt x="92405" y="60013"/>
                    </a:cubicBezTo>
                    <a:cubicBezTo>
                      <a:pt x="91364" y="60534"/>
                      <a:pt x="90323" y="61574"/>
                      <a:pt x="88242" y="63135"/>
                    </a:cubicBezTo>
                    <a:cubicBezTo>
                      <a:pt x="86681" y="64697"/>
                      <a:pt x="86161" y="66778"/>
                      <a:pt x="87722" y="67298"/>
                    </a:cubicBezTo>
                    <a:cubicBezTo>
                      <a:pt x="89283" y="67819"/>
                      <a:pt x="87201" y="68339"/>
                      <a:pt x="86161" y="70420"/>
                    </a:cubicBezTo>
                    <a:cubicBezTo>
                      <a:pt x="85120" y="71981"/>
                      <a:pt x="84079" y="73022"/>
                      <a:pt x="87722" y="75624"/>
                    </a:cubicBezTo>
                    <a:cubicBezTo>
                      <a:pt x="91364" y="78226"/>
                      <a:pt x="88762" y="78746"/>
                      <a:pt x="91364" y="81868"/>
                    </a:cubicBezTo>
                    <a:cubicBezTo>
                      <a:pt x="93966" y="84990"/>
                      <a:pt x="93966" y="87071"/>
                      <a:pt x="93445" y="88112"/>
                    </a:cubicBezTo>
                    <a:cubicBezTo>
                      <a:pt x="92925" y="89153"/>
                      <a:pt x="93966" y="90194"/>
                      <a:pt x="95527" y="91755"/>
                    </a:cubicBezTo>
                    <a:cubicBezTo>
                      <a:pt x="97088" y="93316"/>
                      <a:pt x="97088" y="93836"/>
                      <a:pt x="98649" y="93316"/>
                    </a:cubicBezTo>
                    <a:cubicBezTo>
                      <a:pt x="100210" y="92275"/>
                      <a:pt x="100210" y="95397"/>
                      <a:pt x="102812" y="95917"/>
                    </a:cubicBezTo>
                    <a:cubicBezTo>
                      <a:pt x="104893" y="96438"/>
                      <a:pt x="105934" y="96438"/>
                      <a:pt x="106975" y="94877"/>
                    </a:cubicBezTo>
                    <a:cubicBezTo>
                      <a:pt x="108015" y="93316"/>
                      <a:pt x="108015" y="94356"/>
                      <a:pt x="108015" y="94877"/>
                    </a:cubicBezTo>
                    <a:cubicBezTo>
                      <a:pt x="108015" y="95397"/>
                      <a:pt x="108536" y="96958"/>
                      <a:pt x="109576" y="96438"/>
                    </a:cubicBezTo>
                    <a:cubicBezTo>
                      <a:pt x="111137" y="96438"/>
                      <a:pt x="110617" y="94356"/>
                      <a:pt x="110097" y="93836"/>
                    </a:cubicBezTo>
                    <a:cubicBezTo>
                      <a:pt x="109576" y="92795"/>
                      <a:pt x="111658" y="90714"/>
                      <a:pt x="116861" y="87592"/>
                    </a:cubicBezTo>
                    <a:cubicBezTo>
                      <a:pt x="122065" y="84470"/>
                      <a:pt x="116341" y="90714"/>
                      <a:pt x="114780" y="92795"/>
                    </a:cubicBezTo>
                    <a:cubicBezTo>
                      <a:pt x="113219" y="94877"/>
                      <a:pt x="115820" y="94356"/>
                      <a:pt x="116861" y="92795"/>
                    </a:cubicBezTo>
                    <a:cubicBezTo>
                      <a:pt x="117902" y="91234"/>
                      <a:pt x="117902" y="92275"/>
                      <a:pt x="118942" y="94877"/>
                    </a:cubicBezTo>
                    <a:cubicBezTo>
                      <a:pt x="119983" y="97478"/>
                      <a:pt x="124146" y="97478"/>
                      <a:pt x="125707" y="97478"/>
                    </a:cubicBezTo>
                    <a:cubicBezTo>
                      <a:pt x="127268" y="97478"/>
                      <a:pt x="129349" y="98519"/>
                      <a:pt x="129870" y="98519"/>
                    </a:cubicBezTo>
                    <a:cubicBezTo>
                      <a:pt x="132472" y="97478"/>
                      <a:pt x="132472" y="97999"/>
                      <a:pt x="133512" y="97478"/>
                    </a:cubicBezTo>
                    <a:close/>
                  </a:path>
                </a:pathLst>
              </a:custGeom>
              <a:grpFill/>
              <a:ln w="5199" cap="flat">
                <a:solidFill>
                  <a:schemeClr val="bg1"/>
                </a:solidFill>
                <a:prstDash val="solid"/>
                <a:miter/>
              </a:ln>
            </p:spPr>
            <p:txBody>
              <a:bodyPr rtlCol="0" anchor="ctr"/>
              <a:lstStyle/>
              <a:p>
                <a:endParaRPr lang="en-GB" noProof="0" dirty="0"/>
              </a:p>
            </p:txBody>
          </p:sp>
          <p:sp>
            <p:nvSpPr>
              <p:cNvPr id="1053" name="Freeform 1052">
                <a:extLst>
                  <a:ext uri="{FF2B5EF4-FFF2-40B4-BE49-F238E27FC236}">
                    <a16:creationId xmlns:a16="http://schemas.microsoft.com/office/drawing/2014/main" id="{6E99CEE6-5A41-3477-9E8E-07F09BD198CD}"/>
                  </a:ext>
                </a:extLst>
              </p:cNvPr>
              <p:cNvSpPr/>
              <p:nvPr/>
            </p:nvSpPr>
            <p:spPr>
              <a:xfrm>
                <a:off x="4195424" y="2928690"/>
                <a:ext cx="11751" cy="18732"/>
              </a:xfrm>
              <a:custGeom>
                <a:avLst/>
                <a:gdLst>
                  <a:gd name="connsiteX0" fmla="*/ 1246 w 11751"/>
                  <a:gd name="connsiteY0" fmla="*/ 14049 h 18732"/>
                  <a:gd name="connsiteX1" fmla="*/ 6969 w 11751"/>
                  <a:gd name="connsiteY1" fmla="*/ 18732 h 18732"/>
                  <a:gd name="connsiteX2" fmla="*/ 11653 w 11751"/>
                  <a:gd name="connsiteY2" fmla="*/ 11968 h 18732"/>
                  <a:gd name="connsiteX3" fmla="*/ 7490 w 11751"/>
                  <a:gd name="connsiteY3" fmla="*/ 0 h 18732"/>
                  <a:gd name="connsiteX4" fmla="*/ 725 w 11751"/>
                  <a:gd name="connsiteY4" fmla="*/ 5203 h 18732"/>
                  <a:gd name="connsiteX5" fmla="*/ 1246 w 11751"/>
                  <a:gd name="connsiteY5" fmla="*/ 8326 h 18732"/>
                  <a:gd name="connsiteX6" fmla="*/ 2807 w 11751"/>
                  <a:gd name="connsiteY6" fmla="*/ 11968 h 18732"/>
                  <a:gd name="connsiteX7" fmla="*/ 1246 w 11751"/>
                  <a:gd name="connsiteY7" fmla="*/ 14049 h 1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1" h="18732">
                    <a:moveTo>
                      <a:pt x="1246" y="14049"/>
                    </a:moveTo>
                    <a:cubicBezTo>
                      <a:pt x="1246" y="14049"/>
                      <a:pt x="4368" y="18732"/>
                      <a:pt x="6969" y="18732"/>
                    </a:cubicBezTo>
                    <a:cubicBezTo>
                      <a:pt x="9571" y="18732"/>
                      <a:pt x="11132" y="16651"/>
                      <a:pt x="11653" y="11968"/>
                    </a:cubicBezTo>
                    <a:cubicBezTo>
                      <a:pt x="12173" y="7805"/>
                      <a:pt x="10612" y="0"/>
                      <a:pt x="7490" y="0"/>
                    </a:cubicBezTo>
                    <a:cubicBezTo>
                      <a:pt x="4368" y="0"/>
                      <a:pt x="1766" y="4163"/>
                      <a:pt x="725" y="5203"/>
                    </a:cubicBezTo>
                    <a:cubicBezTo>
                      <a:pt x="-315" y="6244"/>
                      <a:pt x="-315" y="6244"/>
                      <a:pt x="1246" y="8326"/>
                    </a:cubicBezTo>
                    <a:cubicBezTo>
                      <a:pt x="2286" y="9887"/>
                      <a:pt x="4368" y="11448"/>
                      <a:pt x="2807" y="11968"/>
                    </a:cubicBezTo>
                    <a:cubicBezTo>
                      <a:pt x="1246" y="12488"/>
                      <a:pt x="205" y="12488"/>
                      <a:pt x="1246" y="14049"/>
                    </a:cubicBezTo>
                    <a:close/>
                  </a:path>
                </a:pathLst>
              </a:custGeom>
              <a:grpFill/>
              <a:ln w="5199" cap="flat">
                <a:solidFill>
                  <a:schemeClr val="bg1"/>
                </a:solidFill>
                <a:prstDash val="solid"/>
                <a:miter/>
              </a:ln>
            </p:spPr>
            <p:txBody>
              <a:bodyPr rtlCol="0" anchor="ctr"/>
              <a:lstStyle/>
              <a:p>
                <a:endParaRPr lang="en-GB" noProof="0" dirty="0"/>
              </a:p>
            </p:txBody>
          </p:sp>
          <p:sp>
            <p:nvSpPr>
              <p:cNvPr id="1054" name="Freeform 1053">
                <a:extLst>
                  <a:ext uri="{FF2B5EF4-FFF2-40B4-BE49-F238E27FC236}">
                    <a16:creationId xmlns:a16="http://schemas.microsoft.com/office/drawing/2014/main" id="{B6C21F17-2682-3513-4E49-5BEE7CB881A9}"/>
                  </a:ext>
                </a:extLst>
              </p:cNvPr>
              <p:cNvSpPr/>
              <p:nvPr/>
            </p:nvSpPr>
            <p:spPr>
              <a:xfrm>
                <a:off x="4313156" y="2733965"/>
                <a:ext cx="93060" cy="37745"/>
              </a:xfrm>
              <a:custGeom>
                <a:avLst/>
                <a:gdLst>
                  <a:gd name="connsiteX0" fmla="*/ 86970 w 93060"/>
                  <a:gd name="connsiteY0" fmla="*/ 25613 h 37745"/>
                  <a:gd name="connsiteX1" fmla="*/ 80726 w 93060"/>
                  <a:gd name="connsiteY1" fmla="*/ 19368 h 37745"/>
                  <a:gd name="connsiteX2" fmla="*/ 77083 w 93060"/>
                  <a:gd name="connsiteY2" fmla="*/ 17807 h 37745"/>
                  <a:gd name="connsiteX3" fmla="*/ 73961 w 93060"/>
                  <a:gd name="connsiteY3" fmla="*/ 13645 h 37745"/>
                  <a:gd name="connsiteX4" fmla="*/ 64595 w 93060"/>
                  <a:gd name="connsiteY4" fmla="*/ 8441 h 37745"/>
                  <a:gd name="connsiteX5" fmla="*/ 47944 w 93060"/>
                  <a:gd name="connsiteY5" fmla="*/ 4799 h 37745"/>
                  <a:gd name="connsiteX6" fmla="*/ 37537 w 93060"/>
                  <a:gd name="connsiteY6" fmla="*/ 5839 h 37745"/>
                  <a:gd name="connsiteX7" fmla="*/ 25049 w 93060"/>
                  <a:gd name="connsiteY7" fmla="*/ 4799 h 37745"/>
                  <a:gd name="connsiteX8" fmla="*/ 19325 w 93060"/>
                  <a:gd name="connsiteY8" fmla="*/ 3238 h 37745"/>
                  <a:gd name="connsiteX9" fmla="*/ 15682 w 93060"/>
                  <a:gd name="connsiteY9" fmla="*/ 2717 h 37745"/>
                  <a:gd name="connsiteX10" fmla="*/ 10999 w 93060"/>
                  <a:gd name="connsiteY10" fmla="*/ 1156 h 37745"/>
                  <a:gd name="connsiteX11" fmla="*/ 2153 w 93060"/>
                  <a:gd name="connsiteY11" fmla="*/ 1156 h 37745"/>
                  <a:gd name="connsiteX12" fmla="*/ 1113 w 93060"/>
                  <a:gd name="connsiteY12" fmla="*/ 5319 h 37745"/>
                  <a:gd name="connsiteX13" fmla="*/ 1633 w 93060"/>
                  <a:gd name="connsiteY13" fmla="*/ 9482 h 37745"/>
                  <a:gd name="connsiteX14" fmla="*/ 1113 w 93060"/>
                  <a:gd name="connsiteY14" fmla="*/ 12084 h 37745"/>
                  <a:gd name="connsiteX15" fmla="*/ 72 w 93060"/>
                  <a:gd name="connsiteY15" fmla="*/ 15726 h 37745"/>
                  <a:gd name="connsiteX16" fmla="*/ 10479 w 93060"/>
                  <a:gd name="connsiteY16" fmla="*/ 19889 h 37745"/>
                  <a:gd name="connsiteX17" fmla="*/ 14121 w 93060"/>
                  <a:gd name="connsiteY17" fmla="*/ 25613 h 37745"/>
                  <a:gd name="connsiteX18" fmla="*/ 27130 w 93060"/>
                  <a:gd name="connsiteY18" fmla="*/ 37581 h 37745"/>
                  <a:gd name="connsiteX19" fmla="*/ 48464 w 93060"/>
                  <a:gd name="connsiteY19" fmla="*/ 32898 h 37745"/>
                  <a:gd name="connsiteX20" fmla="*/ 91133 w 93060"/>
                  <a:gd name="connsiteY20" fmla="*/ 31857 h 37745"/>
                  <a:gd name="connsiteX21" fmla="*/ 90092 w 93060"/>
                  <a:gd name="connsiteY21" fmla="*/ 30296 h 37745"/>
                  <a:gd name="connsiteX22" fmla="*/ 89051 w 93060"/>
                  <a:gd name="connsiteY22" fmla="*/ 26133 h 37745"/>
                  <a:gd name="connsiteX23" fmla="*/ 86970 w 93060"/>
                  <a:gd name="connsiteY23" fmla="*/ 25613 h 3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060" h="37745">
                    <a:moveTo>
                      <a:pt x="86970" y="25613"/>
                    </a:moveTo>
                    <a:cubicBezTo>
                      <a:pt x="84889" y="25092"/>
                      <a:pt x="81246" y="20930"/>
                      <a:pt x="80726" y="19368"/>
                    </a:cubicBezTo>
                    <a:cubicBezTo>
                      <a:pt x="80206" y="17807"/>
                      <a:pt x="78645" y="18328"/>
                      <a:pt x="77083" y="17807"/>
                    </a:cubicBezTo>
                    <a:cubicBezTo>
                      <a:pt x="76043" y="17807"/>
                      <a:pt x="74482" y="16246"/>
                      <a:pt x="73961" y="13645"/>
                    </a:cubicBezTo>
                    <a:cubicBezTo>
                      <a:pt x="73441" y="11563"/>
                      <a:pt x="66156" y="9482"/>
                      <a:pt x="64595" y="8441"/>
                    </a:cubicBezTo>
                    <a:cubicBezTo>
                      <a:pt x="63034" y="7401"/>
                      <a:pt x="50546" y="5319"/>
                      <a:pt x="47944" y="4799"/>
                    </a:cubicBezTo>
                    <a:cubicBezTo>
                      <a:pt x="45342" y="4278"/>
                      <a:pt x="40659" y="5839"/>
                      <a:pt x="37537" y="5839"/>
                    </a:cubicBezTo>
                    <a:cubicBezTo>
                      <a:pt x="34935" y="6360"/>
                      <a:pt x="26089" y="5839"/>
                      <a:pt x="25049" y="4799"/>
                    </a:cubicBezTo>
                    <a:cubicBezTo>
                      <a:pt x="24008" y="3758"/>
                      <a:pt x="20366" y="4278"/>
                      <a:pt x="19325" y="3238"/>
                    </a:cubicBezTo>
                    <a:cubicBezTo>
                      <a:pt x="18284" y="2197"/>
                      <a:pt x="16723" y="2717"/>
                      <a:pt x="15682" y="2717"/>
                    </a:cubicBezTo>
                    <a:cubicBezTo>
                      <a:pt x="14642" y="3238"/>
                      <a:pt x="13081" y="3758"/>
                      <a:pt x="10999" y="1156"/>
                    </a:cubicBezTo>
                    <a:cubicBezTo>
                      <a:pt x="8918" y="-1445"/>
                      <a:pt x="2153" y="1156"/>
                      <a:pt x="2153" y="1156"/>
                    </a:cubicBezTo>
                    <a:cubicBezTo>
                      <a:pt x="72" y="1677"/>
                      <a:pt x="2674" y="4278"/>
                      <a:pt x="1113" y="5319"/>
                    </a:cubicBezTo>
                    <a:cubicBezTo>
                      <a:pt x="-448" y="6360"/>
                      <a:pt x="-448" y="7921"/>
                      <a:pt x="1633" y="9482"/>
                    </a:cubicBezTo>
                    <a:cubicBezTo>
                      <a:pt x="3714" y="11043"/>
                      <a:pt x="2674" y="11563"/>
                      <a:pt x="1113" y="12084"/>
                    </a:cubicBezTo>
                    <a:cubicBezTo>
                      <a:pt x="72" y="12604"/>
                      <a:pt x="72" y="11563"/>
                      <a:pt x="72" y="15726"/>
                    </a:cubicBezTo>
                    <a:cubicBezTo>
                      <a:pt x="72" y="19889"/>
                      <a:pt x="8918" y="19889"/>
                      <a:pt x="10479" y="19889"/>
                    </a:cubicBezTo>
                    <a:cubicBezTo>
                      <a:pt x="12040" y="19889"/>
                      <a:pt x="14642" y="17287"/>
                      <a:pt x="14121" y="25613"/>
                    </a:cubicBezTo>
                    <a:cubicBezTo>
                      <a:pt x="13081" y="33938"/>
                      <a:pt x="23488" y="36540"/>
                      <a:pt x="27130" y="37581"/>
                    </a:cubicBezTo>
                    <a:cubicBezTo>
                      <a:pt x="30773" y="38621"/>
                      <a:pt x="44302" y="34459"/>
                      <a:pt x="48464" y="32898"/>
                    </a:cubicBezTo>
                    <a:cubicBezTo>
                      <a:pt x="52107" y="31336"/>
                      <a:pt x="87490" y="32377"/>
                      <a:pt x="91133" y="31857"/>
                    </a:cubicBezTo>
                    <a:cubicBezTo>
                      <a:pt x="95296" y="31857"/>
                      <a:pt x="91653" y="30296"/>
                      <a:pt x="90092" y="30296"/>
                    </a:cubicBezTo>
                    <a:cubicBezTo>
                      <a:pt x="89051" y="30296"/>
                      <a:pt x="87490" y="27694"/>
                      <a:pt x="89051" y="26133"/>
                    </a:cubicBezTo>
                    <a:cubicBezTo>
                      <a:pt x="91133" y="26653"/>
                      <a:pt x="89051" y="26653"/>
                      <a:pt x="86970" y="25613"/>
                    </a:cubicBezTo>
                    <a:close/>
                  </a:path>
                </a:pathLst>
              </a:custGeom>
              <a:grpFill/>
              <a:ln w="5199" cap="flat">
                <a:solidFill>
                  <a:schemeClr val="bg1"/>
                </a:solidFill>
                <a:prstDash val="solid"/>
                <a:miter/>
              </a:ln>
            </p:spPr>
            <p:txBody>
              <a:bodyPr rtlCol="0" anchor="ctr"/>
              <a:lstStyle/>
              <a:p>
                <a:endParaRPr lang="en-GB" noProof="0" dirty="0"/>
              </a:p>
            </p:txBody>
          </p:sp>
          <p:sp>
            <p:nvSpPr>
              <p:cNvPr id="1055" name="Freeform 1054">
                <a:extLst>
                  <a:ext uri="{FF2B5EF4-FFF2-40B4-BE49-F238E27FC236}">
                    <a16:creationId xmlns:a16="http://schemas.microsoft.com/office/drawing/2014/main" id="{90BA629C-DFD5-5782-5F26-EAC39178423A}"/>
                  </a:ext>
                </a:extLst>
              </p:cNvPr>
              <p:cNvSpPr/>
              <p:nvPr/>
            </p:nvSpPr>
            <p:spPr>
              <a:xfrm>
                <a:off x="4230931" y="3004034"/>
                <a:ext cx="10539" cy="14616"/>
              </a:xfrm>
              <a:custGeom>
                <a:avLst/>
                <a:gdLst>
                  <a:gd name="connsiteX0" fmla="*/ 2684 w 10539"/>
                  <a:gd name="connsiteY0" fmla="*/ 8432 h 14616"/>
                  <a:gd name="connsiteX1" fmla="*/ 5806 w 10539"/>
                  <a:gd name="connsiteY1" fmla="*/ 12595 h 14616"/>
                  <a:gd name="connsiteX2" fmla="*/ 9969 w 10539"/>
                  <a:gd name="connsiteY2" fmla="*/ 13115 h 14616"/>
                  <a:gd name="connsiteX3" fmla="*/ 6326 w 10539"/>
                  <a:gd name="connsiteY3" fmla="*/ 2188 h 14616"/>
                  <a:gd name="connsiteX4" fmla="*/ 2164 w 10539"/>
                  <a:gd name="connsiteY4" fmla="*/ 106 h 14616"/>
                  <a:gd name="connsiteX5" fmla="*/ 82 w 10539"/>
                  <a:gd name="connsiteY5" fmla="*/ 1147 h 14616"/>
                  <a:gd name="connsiteX6" fmla="*/ 2684 w 10539"/>
                  <a:gd name="connsiteY6" fmla="*/ 8432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9" h="14616">
                    <a:moveTo>
                      <a:pt x="2684" y="8432"/>
                    </a:moveTo>
                    <a:cubicBezTo>
                      <a:pt x="3725" y="9472"/>
                      <a:pt x="4765" y="9472"/>
                      <a:pt x="5806" y="12595"/>
                    </a:cubicBezTo>
                    <a:cubicBezTo>
                      <a:pt x="6847" y="15717"/>
                      <a:pt x="7887" y="14676"/>
                      <a:pt x="9969" y="13115"/>
                    </a:cubicBezTo>
                    <a:cubicBezTo>
                      <a:pt x="12050" y="11554"/>
                      <a:pt x="7887" y="4789"/>
                      <a:pt x="6326" y="2188"/>
                    </a:cubicBezTo>
                    <a:cubicBezTo>
                      <a:pt x="4765" y="-414"/>
                      <a:pt x="4765" y="627"/>
                      <a:pt x="2164" y="106"/>
                    </a:cubicBezTo>
                    <a:cubicBezTo>
                      <a:pt x="-438" y="-414"/>
                      <a:pt x="82" y="1147"/>
                      <a:pt x="82" y="1147"/>
                    </a:cubicBezTo>
                    <a:cubicBezTo>
                      <a:pt x="-438" y="4269"/>
                      <a:pt x="1643" y="7911"/>
                      <a:pt x="2684" y="8432"/>
                    </a:cubicBezTo>
                    <a:close/>
                  </a:path>
                </a:pathLst>
              </a:custGeom>
              <a:grpFill/>
              <a:ln w="5199" cap="flat">
                <a:solidFill>
                  <a:schemeClr val="bg1"/>
                </a:solidFill>
                <a:prstDash val="solid"/>
                <a:miter/>
              </a:ln>
            </p:spPr>
            <p:txBody>
              <a:bodyPr rtlCol="0" anchor="ctr"/>
              <a:lstStyle/>
              <a:p>
                <a:endParaRPr lang="en-GB" noProof="0" dirty="0"/>
              </a:p>
            </p:txBody>
          </p:sp>
          <p:sp>
            <p:nvSpPr>
              <p:cNvPr id="1056" name="Freeform 1055">
                <a:extLst>
                  <a:ext uri="{FF2B5EF4-FFF2-40B4-BE49-F238E27FC236}">
                    <a16:creationId xmlns:a16="http://schemas.microsoft.com/office/drawing/2014/main" id="{040805EC-7E20-CBD8-3A34-250BF04B9A9F}"/>
                  </a:ext>
                </a:extLst>
              </p:cNvPr>
              <p:cNvSpPr/>
              <p:nvPr/>
            </p:nvSpPr>
            <p:spPr>
              <a:xfrm>
                <a:off x="4244470" y="2999917"/>
                <a:ext cx="23013" cy="16262"/>
              </a:xfrm>
              <a:custGeom>
                <a:avLst/>
                <a:gdLst>
                  <a:gd name="connsiteX0" fmla="*/ 13080 w 23013"/>
                  <a:gd name="connsiteY0" fmla="*/ 4743 h 16262"/>
                  <a:gd name="connsiteX1" fmla="*/ 9958 w 23013"/>
                  <a:gd name="connsiteY1" fmla="*/ 3182 h 16262"/>
                  <a:gd name="connsiteX2" fmla="*/ 6836 w 23013"/>
                  <a:gd name="connsiteY2" fmla="*/ 1621 h 16262"/>
                  <a:gd name="connsiteX3" fmla="*/ 2153 w 23013"/>
                  <a:gd name="connsiteY3" fmla="*/ 581 h 16262"/>
                  <a:gd name="connsiteX4" fmla="*/ 592 w 23013"/>
                  <a:gd name="connsiteY4" fmla="*/ 1101 h 16262"/>
                  <a:gd name="connsiteX5" fmla="*/ 5275 w 23013"/>
                  <a:gd name="connsiteY5" fmla="*/ 5784 h 16262"/>
                  <a:gd name="connsiteX6" fmla="*/ 6316 w 23013"/>
                  <a:gd name="connsiteY6" fmla="*/ 11508 h 16262"/>
                  <a:gd name="connsiteX7" fmla="*/ 12040 w 23013"/>
                  <a:gd name="connsiteY7" fmla="*/ 10988 h 16262"/>
                  <a:gd name="connsiteX8" fmla="*/ 13080 w 23013"/>
                  <a:gd name="connsiteY8" fmla="*/ 12548 h 16262"/>
                  <a:gd name="connsiteX9" fmla="*/ 12040 w 23013"/>
                  <a:gd name="connsiteY9" fmla="*/ 14110 h 16262"/>
                  <a:gd name="connsiteX10" fmla="*/ 15162 w 23013"/>
                  <a:gd name="connsiteY10" fmla="*/ 13589 h 16262"/>
                  <a:gd name="connsiteX11" fmla="*/ 18284 w 23013"/>
                  <a:gd name="connsiteY11" fmla="*/ 15150 h 16262"/>
                  <a:gd name="connsiteX12" fmla="*/ 22447 w 23013"/>
                  <a:gd name="connsiteY12" fmla="*/ 14630 h 16262"/>
                  <a:gd name="connsiteX13" fmla="*/ 18284 w 23013"/>
                  <a:gd name="connsiteY13" fmla="*/ 13069 h 16262"/>
                  <a:gd name="connsiteX14" fmla="*/ 14121 w 23013"/>
                  <a:gd name="connsiteY14" fmla="*/ 10988 h 16262"/>
                  <a:gd name="connsiteX15" fmla="*/ 14121 w 23013"/>
                  <a:gd name="connsiteY15" fmla="*/ 8906 h 16262"/>
                  <a:gd name="connsiteX16" fmla="*/ 13080 w 23013"/>
                  <a:gd name="connsiteY16" fmla="*/ 4743 h 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3" h="16262">
                    <a:moveTo>
                      <a:pt x="13080" y="4743"/>
                    </a:moveTo>
                    <a:cubicBezTo>
                      <a:pt x="12560" y="4223"/>
                      <a:pt x="10999" y="4223"/>
                      <a:pt x="9958" y="3182"/>
                    </a:cubicBezTo>
                    <a:cubicBezTo>
                      <a:pt x="8918" y="2142"/>
                      <a:pt x="7877" y="2142"/>
                      <a:pt x="6836" y="1621"/>
                    </a:cubicBezTo>
                    <a:cubicBezTo>
                      <a:pt x="5796" y="1101"/>
                      <a:pt x="5796" y="2142"/>
                      <a:pt x="2153" y="581"/>
                    </a:cubicBezTo>
                    <a:cubicBezTo>
                      <a:pt x="-1489" y="-980"/>
                      <a:pt x="592" y="1101"/>
                      <a:pt x="592" y="1101"/>
                    </a:cubicBezTo>
                    <a:cubicBezTo>
                      <a:pt x="1112" y="2142"/>
                      <a:pt x="3714" y="4743"/>
                      <a:pt x="5275" y="5784"/>
                    </a:cubicBezTo>
                    <a:cubicBezTo>
                      <a:pt x="6836" y="6825"/>
                      <a:pt x="6316" y="9947"/>
                      <a:pt x="6316" y="11508"/>
                    </a:cubicBezTo>
                    <a:cubicBezTo>
                      <a:pt x="6316" y="13069"/>
                      <a:pt x="9958" y="11508"/>
                      <a:pt x="12040" y="10988"/>
                    </a:cubicBezTo>
                    <a:cubicBezTo>
                      <a:pt x="14121" y="10467"/>
                      <a:pt x="13080" y="12028"/>
                      <a:pt x="13080" y="12548"/>
                    </a:cubicBezTo>
                    <a:cubicBezTo>
                      <a:pt x="12560" y="13069"/>
                      <a:pt x="11519" y="13069"/>
                      <a:pt x="12040" y="14110"/>
                    </a:cubicBezTo>
                    <a:cubicBezTo>
                      <a:pt x="12560" y="15150"/>
                      <a:pt x="14121" y="14630"/>
                      <a:pt x="15162" y="13589"/>
                    </a:cubicBezTo>
                    <a:cubicBezTo>
                      <a:pt x="16202" y="12548"/>
                      <a:pt x="16723" y="14110"/>
                      <a:pt x="18284" y="15150"/>
                    </a:cubicBezTo>
                    <a:cubicBezTo>
                      <a:pt x="19845" y="16191"/>
                      <a:pt x="20365" y="17232"/>
                      <a:pt x="22447" y="14630"/>
                    </a:cubicBezTo>
                    <a:cubicBezTo>
                      <a:pt x="24528" y="11508"/>
                      <a:pt x="20365" y="13589"/>
                      <a:pt x="18284" y="13069"/>
                    </a:cubicBezTo>
                    <a:cubicBezTo>
                      <a:pt x="16723" y="12548"/>
                      <a:pt x="15162" y="12028"/>
                      <a:pt x="14121" y="10988"/>
                    </a:cubicBezTo>
                    <a:cubicBezTo>
                      <a:pt x="13080" y="9947"/>
                      <a:pt x="13080" y="9947"/>
                      <a:pt x="14121" y="8906"/>
                    </a:cubicBezTo>
                    <a:cubicBezTo>
                      <a:pt x="15682" y="7865"/>
                      <a:pt x="14121" y="5264"/>
                      <a:pt x="13080" y="4743"/>
                    </a:cubicBezTo>
                    <a:close/>
                  </a:path>
                </a:pathLst>
              </a:custGeom>
              <a:grpFill/>
              <a:ln w="5199" cap="flat">
                <a:solidFill>
                  <a:schemeClr val="bg1"/>
                </a:solidFill>
                <a:prstDash val="solid"/>
                <a:miter/>
              </a:ln>
            </p:spPr>
            <p:txBody>
              <a:bodyPr rtlCol="0" anchor="ctr"/>
              <a:lstStyle/>
              <a:p>
                <a:endParaRPr lang="en-GB" noProof="0" dirty="0"/>
              </a:p>
            </p:txBody>
          </p:sp>
          <p:sp>
            <p:nvSpPr>
              <p:cNvPr id="1057" name="Freeform 1056">
                <a:extLst>
                  <a:ext uri="{FF2B5EF4-FFF2-40B4-BE49-F238E27FC236}">
                    <a16:creationId xmlns:a16="http://schemas.microsoft.com/office/drawing/2014/main" id="{6CC77148-34EA-AF5A-3802-F472D29CE2E7}"/>
                  </a:ext>
                </a:extLst>
              </p:cNvPr>
              <p:cNvSpPr/>
              <p:nvPr/>
            </p:nvSpPr>
            <p:spPr>
              <a:xfrm>
                <a:off x="4191854" y="3006482"/>
                <a:ext cx="135964" cy="86459"/>
              </a:xfrm>
              <a:custGeom>
                <a:avLst/>
                <a:gdLst>
                  <a:gd name="connsiteX0" fmla="*/ 134382 w 135964"/>
                  <a:gd name="connsiteY0" fmla="*/ 66865 h 86459"/>
                  <a:gd name="connsiteX1" fmla="*/ 123455 w 135964"/>
                  <a:gd name="connsiteY1" fmla="*/ 60100 h 86459"/>
                  <a:gd name="connsiteX2" fmla="*/ 120853 w 135964"/>
                  <a:gd name="connsiteY2" fmla="*/ 57498 h 86459"/>
                  <a:gd name="connsiteX3" fmla="*/ 118251 w 135964"/>
                  <a:gd name="connsiteY3" fmla="*/ 58019 h 86459"/>
                  <a:gd name="connsiteX4" fmla="*/ 111487 w 135964"/>
                  <a:gd name="connsiteY4" fmla="*/ 56978 h 86459"/>
                  <a:gd name="connsiteX5" fmla="*/ 109405 w 135964"/>
                  <a:gd name="connsiteY5" fmla="*/ 58539 h 86459"/>
                  <a:gd name="connsiteX6" fmla="*/ 102641 w 135964"/>
                  <a:gd name="connsiteY6" fmla="*/ 59059 h 86459"/>
                  <a:gd name="connsiteX7" fmla="*/ 102641 w 135964"/>
                  <a:gd name="connsiteY7" fmla="*/ 57498 h 86459"/>
                  <a:gd name="connsiteX8" fmla="*/ 108885 w 135964"/>
                  <a:gd name="connsiteY8" fmla="*/ 54376 h 86459"/>
                  <a:gd name="connsiteX9" fmla="*/ 105763 w 135964"/>
                  <a:gd name="connsiteY9" fmla="*/ 49173 h 86459"/>
                  <a:gd name="connsiteX10" fmla="*/ 97958 w 135964"/>
                  <a:gd name="connsiteY10" fmla="*/ 38246 h 86459"/>
                  <a:gd name="connsiteX11" fmla="*/ 83388 w 135964"/>
                  <a:gd name="connsiteY11" fmla="*/ 30440 h 86459"/>
                  <a:gd name="connsiteX12" fmla="*/ 69339 w 135964"/>
                  <a:gd name="connsiteY12" fmla="*/ 23676 h 86459"/>
                  <a:gd name="connsiteX13" fmla="*/ 55810 w 135964"/>
                  <a:gd name="connsiteY13" fmla="*/ 16911 h 86459"/>
                  <a:gd name="connsiteX14" fmla="*/ 49045 w 135964"/>
                  <a:gd name="connsiteY14" fmla="*/ 15350 h 86459"/>
                  <a:gd name="connsiteX15" fmla="*/ 44362 w 135964"/>
                  <a:gd name="connsiteY15" fmla="*/ 21594 h 86459"/>
                  <a:gd name="connsiteX16" fmla="*/ 42801 w 135964"/>
                  <a:gd name="connsiteY16" fmla="*/ 17432 h 86459"/>
                  <a:gd name="connsiteX17" fmla="*/ 40199 w 135964"/>
                  <a:gd name="connsiteY17" fmla="*/ 14310 h 86459"/>
                  <a:gd name="connsiteX18" fmla="*/ 38638 w 135964"/>
                  <a:gd name="connsiteY18" fmla="*/ 11187 h 86459"/>
                  <a:gd name="connsiteX19" fmla="*/ 40199 w 135964"/>
                  <a:gd name="connsiteY19" fmla="*/ 4943 h 86459"/>
                  <a:gd name="connsiteX20" fmla="*/ 35516 w 135964"/>
                  <a:gd name="connsiteY20" fmla="*/ 3382 h 86459"/>
                  <a:gd name="connsiteX21" fmla="*/ 32394 w 135964"/>
                  <a:gd name="connsiteY21" fmla="*/ 1301 h 86459"/>
                  <a:gd name="connsiteX22" fmla="*/ 30313 w 135964"/>
                  <a:gd name="connsiteY22" fmla="*/ 260 h 86459"/>
                  <a:gd name="connsiteX23" fmla="*/ 24068 w 135964"/>
                  <a:gd name="connsiteY23" fmla="*/ 7025 h 86459"/>
                  <a:gd name="connsiteX24" fmla="*/ 20946 w 135964"/>
                  <a:gd name="connsiteY24" fmla="*/ 16911 h 86459"/>
                  <a:gd name="connsiteX25" fmla="*/ 21467 w 135964"/>
                  <a:gd name="connsiteY25" fmla="*/ 18472 h 86459"/>
                  <a:gd name="connsiteX26" fmla="*/ 20426 w 135964"/>
                  <a:gd name="connsiteY26" fmla="*/ 21594 h 86459"/>
                  <a:gd name="connsiteX27" fmla="*/ 20426 w 135964"/>
                  <a:gd name="connsiteY27" fmla="*/ 26798 h 86459"/>
                  <a:gd name="connsiteX28" fmla="*/ 19385 w 135964"/>
                  <a:gd name="connsiteY28" fmla="*/ 29920 h 86459"/>
                  <a:gd name="connsiteX29" fmla="*/ 19906 w 135964"/>
                  <a:gd name="connsiteY29" fmla="*/ 32001 h 86459"/>
                  <a:gd name="connsiteX30" fmla="*/ 19385 w 135964"/>
                  <a:gd name="connsiteY30" fmla="*/ 34603 h 86459"/>
                  <a:gd name="connsiteX31" fmla="*/ 18345 w 135964"/>
                  <a:gd name="connsiteY31" fmla="*/ 37205 h 86459"/>
                  <a:gd name="connsiteX32" fmla="*/ 16263 w 135964"/>
                  <a:gd name="connsiteY32" fmla="*/ 45530 h 86459"/>
                  <a:gd name="connsiteX33" fmla="*/ 17304 w 135964"/>
                  <a:gd name="connsiteY33" fmla="*/ 52815 h 86459"/>
                  <a:gd name="connsiteX34" fmla="*/ 18865 w 135964"/>
                  <a:gd name="connsiteY34" fmla="*/ 57498 h 86459"/>
                  <a:gd name="connsiteX35" fmla="*/ 1173 w 135964"/>
                  <a:gd name="connsiteY35" fmla="*/ 68946 h 86459"/>
                  <a:gd name="connsiteX36" fmla="*/ 5856 w 135964"/>
                  <a:gd name="connsiteY36" fmla="*/ 71027 h 86459"/>
                  <a:gd name="connsiteX37" fmla="*/ 29272 w 135964"/>
                  <a:gd name="connsiteY37" fmla="*/ 68426 h 86459"/>
                  <a:gd name="connsiteX38" fmla="*/ 30833 w 135964"/>
                  <a:gd name="connsiteY38" fmla="*/ 71027 h 86459"/>
                  <a:gd name="connsiteX39" fmla="*/ 31353 w 135964"/>
                  <a:gd name="connsiteY39" fmla="*/ 74670 h 86459"/>
                  <a:gd name="connsiteX40" fmla="*/ 31353 w 135964"/>
                  <a:gd name="connsiteY40" fmla="*/ 81434 h 86459"/>
                  <a:gd name="connsiteX41" fmla="*/ 40720 w 135964"/>
                  <a:gd name="connsiteY41" fmla="*/ 86117 h 86459"/>
                  <a:gd name="connsiteX42" fmla="*/ 53208 w 135964"/>
                  <a:gd name="connsiteY42" fmla="*/ 77792 h 86459"/>
                  <a:gd name="connsiteX43" fmla="*/ 57891 w 135964"/>
                  <a:gd name="connsiteY43" fmla="*/ 72068 h 86459"/>
                  <a:gd name="connsiteX44" fmla="*/ 62574 w 135964"/>
                  <a:gd name="connsiteY44" fmla="*/ 69987 h 86459"/>
                  <a:gd name="connsiteX45" fmla="*/ 66737 w 135964"/>
                  <a:gd name="connsiteY45" fmla="*/ 67385 h 86459"/>
                  <a:gd name="connsiteX46" fmla="*/ 69339 w 135964"/>
                  <a:gd name="connsiteY46" fmla="*/ 64263 h 86459"/>
                  <a:gd name="connsiteX47" fmla="*/ 70379 w 135964"/>
                  <a:gd name="connsiteY47" fmla="*/ 59059 h 86459"/>
                  <a:gd name="connsiteX48" fmla="*/ 81307 w 135964"/>
                  <a:gd name="connsiteY48" fmla="*/ 55937 h 86459"/>
                  <a:gd name="connsiteX49" fmla="*/ 82868 w 135964"/>
                  <a:gd name="connsiteY49" fmla="*/ 60100 h 86459"/>
                  <a:gd name="connsiteX50" fmla="*/ 92754 w 135964"/>
                  <a:gd name="connsiteY50" fmla="*/ 65824 h 86459"/>
                  <a:gd name="connsiteX51" fmla="*/ 94315 w 135964"/>
                  <a:gd name="connsiteY51" fmla="*/ 69466 h 86459"/>
                  <a:gd name="connsiteX52" fmla="*/ 108365 w 135964"/>
                  <a:gd name="connsiteY52" fmla="*/ 73109 h 86459"/>
                  <a:gd name="connsiteX53" fmla="*/ 121373 w 135964"/>
                  <a:gd name="connsiteY53" fmla="*/ 76751 h 86459"/>
                  <a:gd name="connsiteX54" fmla="*/ 125536 w 135964"/>
                  <a:gd name="connsiteY54" fmla="*/ 73109 h 86459"/>
                  <a:gd name="connsiteX55" fmla="*/ 133341 w 135964"/>
                  <a:gd name="connsiteY55" fmla="*/ 69466 h 86459"/>
                  <a:gd name="connsiteX56" fmla="*/ 134382 w 135964"/>
                  <a:gd name="connsiteY56" fmla="*/ 66865 h 8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35964" h="86459">
                    <a:moveTo>
                      <a:pt x="134382" y="66865"/>
                    </a:moveTo>
                    <a:cubicBezTo>
                      <a:pt x="130740" y="66344"/>
                      <a:pt x="125016" y="63743"/>
                      <a:pt x="123455" y="60100"/>
                    </a:cubicBezTo>
                    <a:cubicBezTo>
                      <a:pt x="121894" y="56458"/>
                      <a:pt x="121373" y="56458"/>
                      <a:pt x="120853" y="57498"/>
                    </a:cubicBezTo>
                    <a:cubicBezTo>
                      <a:pt x="119812" y="58539"/>
                      <a:pt x="119812" y="58539"/>
                      <a:pt x="118251" y="58019"/>
                    </a:cubicBezTo>
                    <a:cubicBezTo>
                      <a:pt x="117211" y="58019"/>
                      <a:pt x="110967" y="55937"/>
                      <a:pt x="111487" y="56978"/>
                    </a:cubicBezTo>
                    <a:cubicBezTo>
                      <a:pt x="112007" y="58019"/>
                      <a:pt x="110967" y="58539"/>
                      <a:pt x="109405" y="58539"/>
                    </a:cubicBezTo>
                    <a:cubicBezTo>
                      <a:pt x="107324" y="58539"/>
                      <a:pt x="102641" y="59059"/>
                      <a:pt x="102641" y="59059"/>
                    </a:cubicBezTo>
                    <a:cubicBezTo>
                      <a:pt x="102641" y="59059"/>
                      <a:pt x="100560" y="58019"/>
                      <a:pt x="102641" y="57498"/>
                    </a:cubicBezTo>
                    <a:cubicBezTo>
                      <a:pt x="104722" y="56458"/>
                      <a:pt x="108885" y="56458"/>
                      <a:pt x="108885" y="54376"/>
                    </a:cubicBezTo>
                    <a:cubicBezTo>
                      <a:pt x="108885" y="52815"/>
                      <a:pt x="105763" y="51775"/>
                      <a:pt x="105763" y="49173"/>
                    </a:cubicBezTo>
                    <a:cubicBezTo>
                      <a:pt x="105763" y="46051"/>
                      <a:pt x="101600" y="40847"/>
                      <a:pt x="97958" y="38246"/>
                    </a:cubicBezTo>
                    <a:cubicBezTo>
                      <a:pt x="93795" y="35644"/>
                      <a:pt x="86510" y="32522"/>
                      <a:pt x="83388" y="30440"/>
                    </a:cubicBezTo>
                    <a:cubicBezTo>
                      <a:pt x="80266" y="28359"/>
                      <a:pt x="73501" y="24196"/>
                      <a:pt x="69339" y="23676"/>
                    </a:cubicBezTo>
                    <a:cubicBezTo>
                      <a:pt x="65176" y="23155"/>
                      <a:pt x="59452" y="21074"/>
                      <a:pt x="55810" y="16911"/>
                    </a:cubicBezTo>
                    <a:cubicBezTo>
                      <a:pt x="52167" y="12748"/>
                      <a:pt x="51127" y="12228"/>
                      <a:pt x="49045" y="15350"/>
                    </a:cubicBezTo>
                    <a:cubicBezTo>
                      <a:pt x="46964" y="18993"/>
                      <a:pt x="44882" y="23155"/>
                      <a:pt x="44362" y="21594"/>
                    </a:cubicBezTo>
                    <a:cubicBezTo>
                      <a:pt x="43842" y="20033"/>
                      <a:pt x="43321" y="18993"/>
                      <a:pt x="42801" y="17432"/>
                    </a:cubicBezTo>
                    <a:cubicBezTo>
                      <a:pt x="42281" y="15871"/>
                      <a:pt x="41240" y="14830"/>
                      <a:pt x="40199" y="14310"/>
                    </a:cubicBezTo>
                    <a:cubicBezTo>
                      <a:pt x="39159" y="13789"/>
                      <a:pt x="36037" y="11708"/>
                      <a:pt x="38638" y="11187"/>
                    </a:cubicBezTo>
                    <a:cubicBezTo>
                      <a:pt x="41240" y="11187"/>
                      <a:pt x="42281" y="9106"/>
                      <a:pt x="40199" y="4943"/>
                    </a:cubicBezTo>
                    <a:cubicBezTo>
                      <a:pt x="38118" y="780"/>
                      <a:pt x="37598" y="2862"/>
                      <a:pt x="35516" y="3382"/>
                    </a:cubicBezTo>
                    <a:cubicBezTo>
                      <a:pt x="33435" y="3903"/>
                      <a:pt x="31353" y="3382"/>
                      <a:pt x="32394" y="1301"/>
                    </a:cubicBezTo>
                    <a:cubicBezTo>
                      <a:pt x="33435" y="-781"/>
                      <a:pt x="31353" y="260"/>
                      <a:pt x="30313" y="260"/>
                    </a:cubicBezTo>
                    <a:cubicBezTo>
                      <a:pt x="30313" y="260"/>
                      <a:pt x="26150" y="1821"/>
                      <a:pt x="24068" y="7025"/>
                    </a:cubicBezTo>
                    <a:cubicBezTo>
                      <a:pt x="22508" y="11708"/>
                      <a:pt x="20426" y="15350"/>
                      <a:pt x="20946" y="16911"/>
                    </a:cubicBezTo>
                    <a:cubicBezTo>
                      <a:pt x="21467" y="18472"/>
                      <a:pt x="22508" y="17432"/>
                      <a:pt x="21467" y="18472"/>
                    </a:cubicBezTo>
                    <a:cubicBezTo>
                      <a:pt x="20426" y="19513"/>
                      <a:pt x="20426" y="20033"/>
                      <a:pt x="20426" y="21594"/>
                    </a:cubicBezTo>
                    <a:cubicBezTo>
                      <a:pt x="20946" y="22635"/>
                      <a:pt x="21987" y="25237"/>
                      <a:pt x="20426" y="26798"/>
                    </a:cubicBezTo>
                    <a:cubicBezTo>
                      <a:pt x="18865" y="28359"/>
                      <a:pt x="18865" y="28879"/>
                      <a:pt x="19385" y="29920"/>
                    </a:cubicBezTo>
                    <a:cubicBezTo>
                      <a:pt x="19906" y="30961"/>
                      <a:pt x="20426" y="30961"/>
                      <a:pt x="19906" y="32001"/>
                    </a:cubicBezTo>
                    <a:cubicBezTo>
                      <a:pt x="19385" y="33042"/>
                      <a:pt x="19385" y="34083"/>
                      <a:pt x="19385" y="34603"/>
                    </a:cubicBezTo>
                    <a:cubicBezTo>
                      <a:pt x="19385" y="35644"/>
                      <a:pt x="19385" y="36164"/>
                      <a:pt x="18345" y="37205"/>
                    </a:cubicBezTo>
                    <a:cubicBezTo>
                      <a:pt x="17304" y="38246"/>
                      <a:pt x="15743" y="41368"/>
                      <a:pt x="16263" y="45530"/>
                    </a:cubicBezTo>
                    <a:cubicBezTo>
                      <a:pt x="17304" y="49693"/>
                      <a:pt x="15743" y="50734"/>
                      <a:pt x="17304" y="52815"/>
                    </a:cubicBezTo>
                    <a:cubicBezTo>
                      <a:pt x="18345" y="54376"/>
                      <a:pt x="21987" y="55937"/>
                      <a:pt x="18865" y="57498"/>
                    </a:cubicBezTo>
                    <a:cubicBezTo>
                      <a:pt x="15743" y="59059"/>
                      <a:pt x="4295" y="61661"/>
                      <a:pt x="1173" y="68946"/>
                    </a:cubicBezTo>
                    <a:cubicBezTo>
                      <a:pt x="-1949" y="76231"/>
                      <a:pt x="1694" y="71027"/>
                      <a:pt x="5856" y="71027"/>
                    </a:cubicBezTo>
                    <a:cubicBezTo>
                      <a:pt x="10019" y="71027"/>
                      <a:pt x="28752" y="65824"/>
                      <a:pt x="29272" y="68426"/>
                    </a:cubicBezTo>
                    <a:cubicBezTo>
                      <a:pt x="29792" y="71027"/>
                      <a:pt x="30313" y="69987"/>
                      <a:pt x="30833" y="71027"/>
                    </a:cubicBezTo>
                    <a:cubicBezTo>
                      <a:pt x="31353" y="72068"/>
                      <a:pt x="31874" y="73109"/>
                      <a:pt x="31353" y="74670"/>
                    </a:cubicBezTo>
                    <a:cubicBezTo>
                      <a:pt x="30313" y="76231"/>
                      <a:pt x="30313" y="79353"/>
                      <a:pt x="31353" y="81434"/>
                    </a:cubicBezTo>
                    <a:cubicBezTo>
                      <a:pt x="32394" y="83516"/>
                      <a:pt x="36557" y="87679"/>
                      <a:pt x="40720" y="86117"/>
                    </a:cubicBezTo>
                    <a:cubicBezTo>
                      <a:pt x="44882" y="84556"/>
                      <a:pt x="52167" y="80914"/>
                      <a:pt x="53208" y="77792"/>
                    </a:cubicBezTo>
                    <a:cubicBezTo>
                      <a:pt x="54249" y="74670"/>
                      <a:pt x="55810" y="72588"/>
                      <a:pt x="57891" y="72068"/>
                    </a:cubicBezTo>
                    <a:cubicBezTo>
                      <a:pt x="59972" y="71548"/>
                      <a:pt x="62054" y="71027"/>
                      <a:pt x="62574" y="69987"/>
                    </a:cubicBezTo>
                    <a:cubicBezTo>
                      <a:pt x="63095" y="68946"/>
                      <a:pt x="66217" y="67905"/>
                      <a:pt x="66737" y="67385"/>
                    </a:cubicBezTo>
                    <a:cubicBezTo>
                      <a:pt x="67778" y="67385"/>
                      <a:pt x="69339" y="66865"/>
                      <a:pt x="69339" y="64263"/>
                    </a:cubicBezTo>
                    <a:cubicBezTo>
                      <a:pt x="69339" y="61661"/>
                      <a:pt x="68298" y="60100"/>
                      <a:pt x="70379" y="59059"/>
                    </a:cubicBezTo>
                    <a:cubicBezTo>
                      <a:pt x="71940" y="58019"/>
                      <a:pt x="84949" y="51254"/>
                      <a:pt x="81307" y="55937"/>
                    </a:cubicBezTo>
                    <a:cubicBezTo>
                      <a:pt x="77664" y="60620"/>
                      <a:pt x="77664" y="60100"/>
                      <a:pt x="82868" y="60100"/>
                    </a:cubicBezTo>
                    <a:cubicBezTo>
                      <a:pt x="88071" y="59580"/>
                      <a:pt x="96917" y="62702"/>
                      <a:pt x="92754" y="65824"/>
                    </a:cubicBezTo>
                    <a:cubicBezTo>
                      <a:pt x="88592" y="68946"/>
                      <a:pt x="90673" y="69466"/>
                      <a:pt x="94315" y="69466"/>
                    </a:cubicBezTo>
                    <a:cubicBezTo>
                      <a:pt x="97958" y="69466"/>
                      <a:pt x="105243" y="71548"/>
                      <a:pt x="108365" y="73109"/>
                    </a:cubicBezTo>
                    <a:cubicBezTo>
                      <a:pt x="111487" y="74670"/>
                      <a:pt x="120853" y="78833"/>
                      <a:pt x="121373" y="76751"/>
                    </a:cubicBezTo>
                    <a:cubicBezTo>
                      <a:pt x="121894" y="74670"/>
                      <a:pt x="123455" y="74149"/>
                      <a:pt x="125536" y="73109"/>
                    </a:cubicBezTo>
                    <a:cubicBezTo>
                      <a:pt x="127618" y="72068"/>
                      <a:pt x="132301" y="69987"/>
                      <a:pt x="133341" y="69466"/>
                    </a:cubicBezTo>
                    <a:cubicBezTo>
                      <a:pt x="134382" y="67905"/>
                      <a:pt x="138025" y="66865"/>
                      <a:pt x="134382" y="66865"/>
                    </a:cubicBezTo>
                    <a:close/>
                  </a:path>
                </a:pathLst>
              </a:custGeom>
              <a:grpFill/>
              <a:ln w="5199" cap="flat">
                <a:solidFill>
                  <a:schemeClr val="bg1"/>
                </a:solidFill>
                <a:prstDash val="solid"/>
                <a:miter/>
              </a:ln>
            </p:spPr>
            <p:txBody>
              <a:bodyPr rtlCol="0" anchor="ctr"/>
              <a:lstStyle/>
              <a:p>
                <a:endParaRPr lang="en-GB" noProof="0" dirty="0"/>
              </a:p>
            </p:txBody>
          </p:sp>
          <p:sp>
            <p:nvSpPr>
              <p:cNvPr id="1058" name="Freeform 1057">
                <a:extLst>
                  <a:ext uri="{FF2B5EF4-FFF2-40B4-BE49-F238E27FC236}">
                    <a16:creationId xmlns:a16="http://schemas.microsoft.com/office/drawing/2014/main" id="{AB67C7B2-11FB-E4A6-E9AD-CFCF3E42EBBC}"/>
                  </a:ext>
                </a:extLst>
              </p:cNvPr>
              <p:cNvSpPr/>
              <p:nvPr/>
            </p:nvSpPr>
            <p:spPr>
              <a:xfrm>
                <a:off x="4254891" y="3097236"/>
                <a:ext cx="39290" cy="25186"/>
              </a:xfrm>
              <a:custGeom>
                <a:avLst/>
                <a:gdLst>
                  <a:gd name="connsiteX0" fmla="*/ 39084 w 39290"/>
                  <a:gd name="connsiteY0" fmla="*/ 3689 h 25186"/>
                  <a:gd name="connsiteX1" fmla="*/ 34921 w 39290"/>
                  <a:gd name="connsiteY1" fmla="*/ 567 h 25186"/>
                  <a:gd name="connsiteX2" fmla="*/ 30238 w 39290"/>
                  <a:gd name="connsiteY2" fmla="*/ 1088 h 25186"/>
                  <a:gd name="connsiteX3" fmla="*/ 26075 w 39290"/>
                  <a:gd name="connsiteY3" fmla="*/ 1608 h 25186"/>
                  <a:gd name="connsiteX4" fmla="*/ 19831 w 39290"/>
                  <a:gd name="connsiteY4" fmla="*/ 3689 h 25186"/>
                  <a:gd name="connsiteX5" fmla="*/ 12546 w 39290"/>
                  <a:gd name="connsiteY5" fmla="*/ 2128 h 25186"/>
                  <a:gd name="connsiteX6" fmla="*/ 6822 w 39290"/>
                  <a:gd name="connsiteY6" fmla="*/ 7852 h 25186"/>
                  <a:gd name="connsiteX7" fmla="*/ 1619 w 39290"/>
                  <a:gd name="connsiteY7" fmla="*/ 14617 h 25186"/>
                  <a:gd name="connsiteX8" fmla="*/ 58 w 39290"/>
                  <a:gd name="connsiteY8" fmla="*/ 17218 h 25186"/>
                  <a:gd name="connsiteX9" fmla="*/ 2660 w 39290"/>
                  <a:gd name="connsiteY9" fmla="*/ 23463 h 25186"/>
                  <a:gd name="connsiteX10" fmla="*/ 7343 w 39290"/>
                  <a:gd name="connsiteY10" fmla="*/ 24503 h 25186"/>
                  <a:gd name="connsiteX11" fmla="*/ 13587 w 39290"/>
                  <a:gd name="connsiteY11" fmla="*/ 24503 h 25186"/>
                  <a:gd name="connsiteX12" fmla="*/ 26075 w 39290"/>
                  <a:gd name="connsiteY12" fmla="*/ 17739 h 25186"/>
                  <a:gd name="connsiteX13" fmla="*/ 35442 w 39290"/>
                  <a:gd name="connsiteY13" fmla="*/ 11495 h 25186"/>
                  <a:gd name="connsiteX14" fmla="*/ 39084 w 39290"/>
                  <a:gd name="connsiteY14" fmla="*/ 3689 h 2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90" h="25186">
                    <a:moveTo>
                      <a:pt x="39084" y="3689"/>
                    </a:moveTo>
                    <a:cubicBezTo>
                      <a:pt x="40125" y="1088"/>
                      <a:pt x="37003" y="2128"/>
                      <a:pt x="34921" y="567"/>
                    </a:cubicBezTo>
                    <a:cubicBezTo>
                      <a:pt x="33360" y="-473"/>
                      <a:pt x="31279" y="47"/>
                      <a:pt x="30238" y="1088"/>
                    </a:cubicBezTo>
                    <a:cubicBezTo>
                      <a:pt x="29197" y="1608"/>
                      <a:pt x="28157" y="2128"/>
                      <a:pt x="26075" y="1608"/>
                    </a:cubicBezTo>
                    <a:cubicBezTo>
                      <a:pt x="23994" y="1088"/>
                      <a:pt x="23994" y="567"/>
                      <a:pt x="19831" y="3689"/>
                    </a:cubicBezTo>
                    <a:cubicBezTo>
                      <a:pt x="15668" y="6811"/>
                      <a:pt x="13587" y="3169"/>
                      <a:pt x="12546" y="2128"/>
                    </a:cubicBezTo>
                    <a:cubicBezTo>
                      <a:pt x="11506" y="1088"/>
                      <a:pt x="7863" y="4730"/>
                      <a:pt x="6822" y="7852"/>
                    </a:cubicBezTo>
                    <a:cubicBezTo>
                      <a:pt x="5782" y="10974"/>
                      <a:pt x="3700" y="13576"/>
                      <a:pt x="1619" y="14617"/>
                    </a:cubicBezTo>
                    <a:cubicBezTo>
                      <a:pt x="-463" y="15657"/>
                      <a:pt x="58" y="17218"/>
                      <a:pt x="58" y="17218"/>
                    </a:cubicBezTo>
                    <a:cubicBezTo>
                      <a:pt x="58" y="17218"/>
                      <a:pt x="1099" y="21381"/>
                      <a:pt x="2660" y="23463"/>
                    </a:cubicBezTo>
                    <a:cubicBezTo>
                      <a:pt x="4221" y="25544"/>
                      <a:pt x="4741" y="25544"/>
                      <a:pt x="7343" y="24503"/>
                    </a:cubicBezTo>
                    <a:cubicBezTo>
                      <a:pt x="9424" y="23463"/>
                      <a:pt x="8904" y="23463"/>
                      <a:pt x="13587" y="24503"/>
                    </a:cubicBezTo>
                    <a:cubicBezTo>
                      <a:pt x="18270" y="25544"/>
                      <a:pt x="22953" y="20861"/>
                      <a:pt x="26075" y="17739"/>
                    </a:cubicBezTo>
                    <a:cubicBezTo>
                      <a:pt x="29197" y="14096"/>
                      <a:pt x="31279" y="13576"/>
                      <a:pt x="35442" y="11495"/>
                    </a:cubicBezTo>
                    <a:cubicBezTo>
                      <a:pt x="40125" y="8893"/>
                      <a:pt x="38043" y="5771"/>
                      <a:pt x="39084" y="3689"/>
                    </a:cubicBezTo>
                    <a:close/>
                  </a:path>
                </a:pathLst>
              </a:custGeom>
              <a:grpFill/>
              <a:ln w="5199" cap="flat">
                <a:solidFill>
                  <a:schemeClr val="bg1"/>
                </a:solidFill>
                <a:prstDash val="solid"/>
                <a:miter/>
              </a:ln>
            </p:spPr>
            <p:txBody>
              <a:bodyPr rtlCol="0" anchor="ctr"/>
              <a:lstStyle/>
              <a:p>
                <a:endParaRPr lang="en-GB" noProof="0" dirty="0"/>
              </a:p>
            </p:txBody>
          </p:sp>
          <p:sp>
            <p:nvSpPr>
              <p:cNvPr id="1059" name="Freeform 1058">
                <a:extLst>
                  <a:ext uri="{FF2B5EF4-FFF2-40B4-BE49-F238E27FC236}">
                    <a16:creationId xmlns:a16="http://schemas.microsoft.com/office/drawing/2014/main" id="{7E2963C5-5198-9778-44A0-ACB03B2DF1A6}"/>
                  </a:ext>
                </a:extLst>
              </p:cNvPr>
              <p:cNvSpPr/>
              <p:nvPr/>
            </p:nvSpPr>
            <p:spPr>
              <a:xfrm>
                <a:off x="4356283" y="3161806"/>
                <a:ext cx="7938" cy="3172"/>
              </a:xfrm>
              <a:custGeom>
                <a:avLst/>
                <a:gdLst>
                  <a:gd name="connsiteX0" fmla="*/ 7939 w 7938"/>
                  <a:gd name="connsiteY0" fmla="*/ 0 h 3172"/>
                  <a:gd name="connsiteX1" fmla="*/ 654 w 7938"/>
                  <a:gd name="connsiteY1" fmla="*/ 3122 h 3172"/>
                  <a:gd name="connsiteX2" fmla="*/ 7939 w 7938"/>
                  <a:gd name="connsiteY2" fmla="*/ 0 h 3172"/>
                </a:gdLst>
                <a:ahLst/>
                <a:cxnLst>
                  <a:cxn ang="0">
                    <a:pos x="connsiteX0" y="connsiteY0"/>
                  </a:cxn>
                  <a:cxn ang="0">
                    <a:pos x="connsiteX1" y="connsiteY1"/>
                  </a:cxn>
                  <a:cxn ang="0">
                    <a:pos x="connsiteX2" y="connsiteY2"/>
                  </a:cxn>
                </a:cxnLst>
                <a:rect l="l" t="t" r="r" b="b"/>
                <a:pathLst>
                  <a:path w="7938" h="3172">
                    <a:moveTo>
                      <a:pt x="7939" y="0"/>
                    </a:moveTo>
                    <a:cubicBezTo>
                      <a:pt x="3776" y="1041"/>
                      <a:pt x="-1948" y="3122"/>
                      <a:pt x="654" y="3122"/>
                    </a:cubicBezTo>
                    <a:cubicBezTo>
                      <a:pt x="2735" y="3642"/>
                      <a:pt x="7939" y="0"/>
                      <a:pt x="7939" y="0"/>
                    </a:cubicBezTo>
                    <a:close/>
                  </a:path>
                </a:pathLst>
              </a:custGeom>
              <a:grpFill/>
              <a:ln w="5199" cap="flat">
                <a:solidFill>
                  <a:schemeClr val="bg1"/>
                </a:solidFill>
                <a:prstDash val="solid"/>
                <a:miter/>
              </a:ln>
            </p:spPr>
            <p:txBody>
              <a:bodyPr rtlCol="0" anchor="ctr"/>
              <a:lstStyle/>
              <a:p>
                <a:endParaRPr lang="en-GB" noProof="0" dirty="0"/>
              </a:p>
            </p:txBody>
          </p:sp>
          <p:sp>
            <p:nvSpPr>
              <p:cNvPr id="1060" name="Freeform 1059">
                <a:extLst>
                  <a:ext uri="{FF2B5EF4-FFF2-40B4-BE49-F238E27FC236}">
                    <a16:creationId xmlns:a16="http://schemas.microsoft.com/office/drawing/2014/main" id="{CDB1CF07-C5E5-5CEB-827C-F2390199ADAC}"/>
                  </a:ext>
                </a:extLst>
              </p:cNvPr>
              <p:cNvSpPr/>
              <p:nvPr/>
            </p:nvSpPr>
            <p:spPr>
              <a:xfrm>
                <a:off x="4325853" y="3115032"/>
                <a:ext cx="19115" cy="24440"/>
              </a:xfrm>
              <a:custGeom>
                <a:avLst/>
                <a:gdLst>
                  <a:gd name="connsiteX0" fmla="*/ 6627 w 19115"/>
                  <a:gd name="connsiteY0" fmla="*/ 23358 h 24440"/>
                  <a:gd name="connsiteX1" fmla="*/ 10270 w 19115"/>
                  <a:gd name="connsiteY1" fmla="*/ 23878 h 24440"/>
                  <a:gd name="connsiteX2" fmla="*/ 13392 w 19115"/>
                  <a:gd name="connsiteY2" fmla="*/ 18154 h 24440"/>
                  <a:gd name="connsiteX3" fmla="*/ 17555 w 19115"/>
                  <a:gd name="connsiteY3" fmla="*/ 11910 h 24440"/>
                  <a:gd name="connsiteX4" fmla="*/ 19116 w 19115"/>
                  <a:gd name="connsiteY4" fmla="*/ 6186 h 24440"/>
                  <a:gd name="connsiteX5" fmla="*/ 14953 w 19115"/>
                  <a:gd name="connsiteY5" fmla="*/ 463 h 24440"/>
                  <a:gd name="connsiteX6" fmla="*/ 9229 w 19115"/>
                  <a:gd name="connsiteY6" fmla="*/ 463 h 24440"/>
                  <a:gd name="connsiteX7" fmla="*/ 5587 w 19115"/>
                  <a:gd name="connsiteY7" fmla="*/ 1503 h 24440"/>
                  <a:gd name="connsiteX8" fmla="*/ 1424 w 19115"/>
                  <a:gd name="connsiteY8" fmla="*/ 7747 h 24440"/>
                  <a:gd name="connsiteX9" fmla="*/ 1424 w 19115"/>
                  <a:gd name="connsiteY9" fmla="*/ 18675 h 24440"/>
                  <a:gd name="connsiteX10" fmla="*/ 6627 w 19115"/>
                  <a:gd name="connsiteY10" fmla="*/ 23358 h 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15" h="24440">
                    <a:moveTo>
                      <a:pt x="6627" y="23358"/>
                    </a:moveTo>
                    <a:cubicBezTo>
                      <a:pt x="9229" y="25439"/>
                      <a:pt x="10270" y="23878"/>
                      <a:pt x="10270" y="23878"/>
                    </a:cubicBezTo>
                    <a:cubicBezTo>
                      <a:pt x="11311" y="22837"/>
                      <a:pt x="12351" y="19195"/>
                      <a:pt x="13392" y="18154"/>
                    </a:cubicBezTo>
                    <a:cubicBezTo>
                      <a:pt x="13912" y="17114"/>
                      <a:pt x="16514" y="13471"/>
                      <a:pt x="17555" y="11910"/>
                    </a:cubicBezTo>
                    <a:cubicBezTo>
                      <a:pt x="19116" y="10869"/>
                      <a:pt x="19116" y="8788"/>
                      <a:pt x="19116" y="6186"/>
                    </a:cubicBezTo>
                    <a:cubicBezTo>
                      <a:pt x="19116" y="3585"/>
                      <a:pt x="17034" y="1503"/>
                      <a:pt x="14953" y="463"/>
                    </a:cubicBezTo>
                    <a:cubicBezTo>
                      <a:pt x="12871" y="-578"/>
                      <a:pt x="10270" y="463"/>
                      <a:pt x="9229" y="463"/>
                    </a:cubicBezTo>
                    <a:cubicBezTo>
                      <a:pt x="8188" y="463"/>
                      <a:pt x="6627" y="463"/>
                      <a:pt x="5587" y="1503"/>
                    </a:cubicBezTo>
                    <a:cubicBezTo>
                      <a:pt x="4546" y="2544"/>
                      <a:pt x="4026" y="3585"/>
                      <a:pt x="1424" y="7747"/>
                    </a:cubicBezTo>
                    <a:cubicBezTo>
                      <a:pt x="-1178" y="11910"/>
                      <a:pt x="383" y="17114"/>
                      <a:pt x="1424" y="18675"/>
                    </a:cubicBezTo>
                    <a:cubicBezTo>
                      <a:pt x="1424" y="19715"/>
                      <a:pt x="3505" y="21276"/>
                      <a:pt x="6627" y="23358"/>
                    </a:cubicBezTo>
                    <a:close/>
                  </a:path>
                </a:pathLst>
              </a:custGeom>
              <a:grpFill/>
              <a:ln w="5199" cap="flat">
                <a:solidFill>
                  <a:schemeClr val="bg1"/>
                </a:solidFill>
                <a:prstDash val="solid"/>
                <a:miter/>
              </a:ln>
            </p:spPr>
            <p:txBody>
              <a:bodyPr rtlCol="0" anchor="ctr"/>
              <a:lstStyle/>
              <a:p>
                <a:endParaRPr lang="en-GB" noProof="0" dirty="0"/>
              </a:p>
            </p:txBody>
          </p:sp>
          <p:sp>
            <p:nvSpPr>
              <p:cNvPr id="1061" name="Freeform 1060">
                <a:extLst>
                  <a:ext uri="{FF2B5EF4-FFF2-40B4-BE49-F238E27FC236}">
                    <a16:creationId xmlns:a16="http://schemas.microsoft.com/office/drawing/2014/main" id="{1843CEFD-B557-F119-E97E-731AE739A802}"/>
                  </a:ext>
                </a:extLst>
              </p:cNvPr>
              <p:cNvSpPr/>
              <p:nvPr/>
            </p:nvSpPr>
            <p:spPr>
              <a:xfrm>
                <a:off x="4359217" y="3082089"/>
                <a:ext cx="19324" cy="11608"/>
              </a:xfrm>
              <a:custGeom>
                <a:avLst/>
                <a:gdLst>
                  <a:gd name="connsiteX0" fmla="*/ 13331 w 19324"/>
                  <a:gd name="connsiteY0" fmla="*/ 11551 h 11608"/>
                  <a:gd name="connsiteX1" fmla="*/ 17494 w 19324"/>
                  <a:gd name="connsiteY1" fmla="*/ 3225 h 11608"/>
                  <a:gd name="connsiteX2" fmla="*/ 13851 w 19324"/>
                  <a:gd name="connsiteY2" fmla="*/ 1664 h 11608"/>
                  <a:gd name="connsiteX3" fmla="*/ 8127 w 19324"/>
                  <a:gd name="connsiteY3" fmla="*/ 103 h 11608"/>
                  <a:gd name="connsiteX4" fmla="*/ 1363 w 19324"/>
                  <a:gd name="connsiteY4" fmla="*/ 2185 h 11608"/>
                  <a:gd name="connsiteX5" fmla="*/ 2404 w 19324"/>
                  <a:gd name="connsiteY5" fmla="*/ 4786 h 11608"/>
                  <a:gd name="connsiteX6" fmla="*/ 8648 w 19324"/>
                  <a:gd name="connsiteY6" fmla="*/ 9990 h 11608"/>
                  <a:gd name="connsiteX7" fmla="*/ 13331 w 19324"/>
                  <a:gd name="connsiteY7" fmla="*/ 11551 h 1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4" h="11608">
                    <a:moveTo>
                      <a:pt x="13331" y="11551"/>
                    </a:moveTo>
                    <a:cubicBezTo>
                      <a:pt x="22177" y="8429"/>
                      <a:pt x="19055" y="5307"/>
                      <a:pt x="17494" y="3225"/>
                    </a:cubicBezTo>
                    <a:cubicBezTo>
                      <a:pt x="15933" y="1664"/>
                      <a:pt x="14892" y="2185"/>
                      <a:pt x="13851" y="1664"/>
                    </a:cubicBezTo>
                    <a:cubicBezTo>
                      <a:pt x="12810" y="1144"/>
                      <a:pt x="11249" y="624"/>
                      <a:pt x="8127" y="103"/>
                    </a:cubicBezTo>
                    <a:cubicBezTo>
                      <a:pt x="5526" y="-417"/>
                      <a:pt x="3965" y="1144"/>
                      <a:pt x="1363" y="2185"/>
                    </a:cubicBezTo>
                    <a:cubicBezTo>
                      <a:pt x="-1239" y="3225"/>
                      <a:pt x="322" y="3225"/>
                      <a:pt x="2404" y="4786"/>
                    </a:cubicBezTo>
                    <a:cubicBezTo>
                      <a:pt x="4485" y="6348"/>
                      <a:pt x="6046" y="7909"/>
                      <a:pt x="8648" y="9990"/>
                    </a:cubicBezTo>
                    <a:cubicBezTo>
                      <a:pt x="11249" y="12071"/>
                      <a:pt x="13331" y="11551"/>
                      <a:pt x="13331" y="11551"/>
                    </a:cubicBezTo>
                    <a:close/>
                  </a:path>
                </a:pathLst>
              </a:custGeom>
              <a:grpFill/>
              <a:ln w="5199" cap="flat">
                <a:solidFill>
                  <a:schemeClr val="bg1"/>
                </a:solidFill>
                <a:prstDash val="solid"/>
                <a:miter/>
              </a:ln>
            </p:spPr>
            <p:txBody>
              <a:bodyPr rtlCol="0" anchor="ctr"/>
              <a:lstStyle/>
              <a:p>
                <a:endParaRPr lang="en-GB" noProof="0" dirty="0"/>
              </a:p>
            </p:txBody>
          </p:sp>
          <p:sp>
            <p:nvSpPr>
              <p:cNvPr id="1062" name="Freeform 1061">
                <a:extLst>
                  <a:ext uri="{FF2B5EF4-FFF2-40B4-BE49-F238E27FC236}">
                    <a16:creationId xmlns:a16="http://schemas.microsoft.com/office/drawing/2014/main" id="{3AB897D6-396D-858E-958F-7B9C428530F7}"/>
                  </a:ext>
                </a:extLst>
              </p:cNvPr>
              <p:cNvSpPr/>
              <p:nvPr/>
            </p:nvSpPr>
            <p:spPr>
              <a:xfrm>
                <a:off x="4369680" y="3065599"/>
                <a:ext cx="7029" cy="1387"/>
              </a:xfrm>
              <a:custGeom>
                <a:avLst/>
                <a:gdLst>
                  <a:gd name="connsiteX0" fmla="*/ 7030 w 7029"/>
                  <a:gd name="connsiteY0" fmla="*/ 463 h 1387"/>
                  <a:gd name="connsiteX1" fmla="*/ 265 w 7029"/>
                  <a:gd name="connsiteY1" fmla="*/ 463 h 1387"/>
                  <a:gd name="connsiteX2" fmla="*/ 7030 w 7029"/>
                  <a:gd name="connsiteY2" fmla="*/ 463 h 1387"/>
                </a:gdLst>
                <a:ahLst/>
                <a:cxnLst>
                  <a:cxn ang="0">
                    <a:pos x="connsiteX0" y="connsiteY0"/>
                  </a:cxn>
                  <a:cxn ang="0">
                    <a:pos x="connsiteX1" y="connsiteY1"/>
                  </a:cxn>
                  <a:cxn ang="0">
                    <a:pos x="connsiteX2" y="connsiteY2"/>
                  </a:cxn>
                </a:cxnLst>
                <a:rect l="l" t="t" r="r" b="b"/>
                <a:pathLst>
                  <a:path w="7029" h="1387">
                    <a:moveTo>
                      <a:pt x="7030" y="463"/>
                    </a:moveTo>
                    <a:cubicBezTo>
                      <a:pt x="7030" y="463"/>
                      <a:pt x="1826" y="-578"/>
                      <a:pt x="265" y="463"/>
                    </a:cubicBezTo>
                    <a:cubicBezTo>
                      <a:pt x="-1296" y="2544"/>
                      <a:pt x="4428" y="463"/>
                      <a:pt x="7030" y="463"/>
                    </a:cubicBezTo>
                    <a:close/>
                  </a:path>
                </a:pathLst>
              </a:custGeom>
              <a:grpFill/>
              <a:ln w="5199" cap="flat">
                <a:solidFill>
                  <a:schemeClr val="bg1"/>
                </a:solidFill>
                <a:prstDash val="solid"/>
                <a:miter/>
              </a:ln>
            </p:spPr>
            <p:txBody>
              <a:bodyPr rtlCol="0" anchor="ctr"/>
              <a:lstStyle/>
              <a:p>
                <a:endParaRPr lang="en-GB" noProof="0" dirty="0"/>
              </a:p>
            </p:txBody>
          </p:sp>
          <p:sp>
            <p:nvSpPr>
              <p:cNvPr id="1063" name="Freeform 1062">
                <a:extLst>
                  <a:ext uri="{FF2B5EF4-FFF2-40B4-BE49-F238E27FC236}">
                    <a16:creationId xmlns:a16="http://schemas.microsoft.com/office/drawing/2014/main" id="{BE816EBA-9D59-A1A1-9821-0A4473ED695A}"/>
                  </a:ext>
                </a:extLst>
              </p:cNvPr>
              <p:cNvSpPr/>
              <p:nvPr/>
            </p:nvSpPr>
            <p:spPr>
              <a:xfrm>
                <a:off x="4380564" y="3075783"/>
                <a:ext cx="16938" cy="9899"/>
              </a:xfrm>
              <a:custGeom>
                <a:avLst/>
                <a:gdLst>
                  <a:gd name="connsiteX0" fmla="*/ 12277 w 16938"/>
                  <a:gd name="connsiteY0" fmla="*/ 4328 h 9899"/>
                  <a:gd name="connsiteX1" fmla="*/ 3431 w 16938"/>
                  <a:gd name="connsiteY1" fmla="*/ 166 h 9899"/>
                  <a:gd name="connsiteX2" fmla="*/ 2390 w 16938"/>
                  <a:gd name="connsiteY2" fmla="*/ 4849 h 9899"/>
                  <a:gd name="connsiteX3" fmla="*/ 15399 w 16938"/>
                  <a:gd name="connsiteY3" fmla="*/ 9012 h 9899"/>
                  <a:gd name="connsiteX4" fmla="*/ 16440 w 16938"/>
                  <a:gd name="connsiteY4" fmla="*/ 7450 h 9899"/>
                  <a:gd name="connsiteX5" fmla="*/ 12277 w 16938"/>
                  <a:gd name="connsiteY5" fmla="*/ 4328 h 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8" h="9899">
                    <a:moveTo>
                      <a:pt x="12277" y="4328"/>
                    </a:moveTo>
                    <a:cubicBezTo>
                      <a:pt x="11236" y="3288"/>
                      <a:pt x="5512" y="-875"/>
                      <a:pt x="3431" y="166"/>
                    </a:cubicBezTo>
                    <a:cubicBezTo>
                      <a:pt x="1870" y="1206"/>
                      <a:pt x="-2813" y="1727"/>
                      <a:pt x="2390" y="4849"/>
                    </a:cubicBezTo>
                    <a:cubicBezTo>
                      <a:pt x="7594" y="7971"/>
                      <a:pt x="9675" y="11613"/>
                      <a:pt x="15399" y="9012"/>
                    </a:cubicBezTo>
                    <a:cubicBezTo>
                      <a:pt x="15399" y="9012"/>
                      <a:pt x="18001" y="7450"/>
                      <a:pt x="16440" y="7450"/>
                    </a:cubicBezTo>
                    <a:cubicBezTo>
                      <a:pt x="14358" y="6930"/>
                      <a:pt x="13318" y="5889"/>
                      <a:pt x="12277" y="4328"/>
                    </a:cubicBezTo>
                    <a:close/>
                  </a:path>
                </a:pathLst>
              </a:custGeom>
              <a:grpFill/>
              <a:ln w="5199" cap="flat">
                <a:solidFill>
                  <a:schemeClr val="bg1"/>
                </a:solidFill>
                <a:prstDash val="solid"/>
                <a:miter/>
              </a:ln>
            </p:spPr>
            <p:txBody>
              <a:bodyPr rtlCol="0" anchor="ctr"/>
              <a:lstStyle/>
              <a:p>
                <a:endParaRPr lang="en-GB" noProof="0" dirty="0"/>
              </a:p>
            </p:txBody>
          </p:sp>
          <p:sp>
            <p:nvSpPr>
              <p:cNvPr id="1064" name="Freeform 1063">
                <a:extLst>
                  <a:ext uri="{FF2B5EF4-FFF2-40B4-BE49-F238E27FC236}">
                    <a16:creationId xmlns:a16="http://schemas.microsoft.com/office/drawing/2014/main" id="{4CECEE35-7F1A-8176-9A96-FBA4A5BF7EB6}"/>
                  </a:ext>
                </a:extLst>
              </p:cNvPr>
              <p:cNvSpPr/>
              <p:nvPr/>
            </p:nvSpPr>
            <p:spPr>
              <a:xfrm>
                <a:off x="4435282" y="3104622"/>
                <a:ext cx="11572" cy="4107"/>
              </a:xfrm>
              <a:custGeom>
                <a:avLst/>
                <a:gdLst>
                  <a:gd name="connsiteX0" fmla="*/ 748 w 11572"/>
                  <a:gd name="connsiteY0" fmla="*/ 1506 h 4107"/>
                  <a:gd name="connsiteX1" fmla="*/ 11155 w 11572"/>
                  <a:gd name="connsiteY1" fmla="*/ 4108 h 4107"/>
                  <a:gd name="connsiteX2" fmla="*/ 4390 w 11572"/>
                  <a:gd name="connsiteY2" fmla="*/ 465 h 4107"/>
                  <a:gd name="connsiteX3" fmla="*/ 748 w 11572"/>
                  <a:gd name="connsiteY3" fmla="*/ 1506 h 4107"/>
                </a:gdLst>
                <a:ahLst/>
                <a:cxnLst>
                  <a:cxn ang="0">
                    <a:pos x="connsiteX0" y="connsiteY0"/>
                  </a:cxn>
                  <a:cxn ang="0">
                    <a:pos x="connsiteX1" y="connsiteY1"/>
                  </a:cxn>
                  <a:cxn ang="0">
                    <a:pos x="connsiteX2" y="connsiteY2"/>
                  </a:cxn>
                  <a:cxn ang="0">
                    <a:pos x="connsiteX3" y="connsiteY3"/>
                  </a:cxn>
                </a:cxnLst>
                <a:rect l="l" t="t" r="r" b="b"/>
                <a:pathLst>
                  <a:path w="11572" h="4107">
                    <a:moveTo>
                      <a:pt x="748" y="1506"/>
                    </a:moveTo>
                    <a:cubicBezTo>
                      <a:pt x="2829" y="3588"/>
                      <a:pt x="11155" y="4108"/>
                      <a:pt x="11155" y="4108"/>
                    </a:cubicBezTo>
                    <a:cubicBezTo>
                      <a:pt x="13236" y="3588"/>
                      <a:pt x="6992" y="2026"/>
                      <a:pt x="4390" y="465"/>
                    </a:cubicBezTo>
                    <a:cubicBezTo>
                      <a:pt x="1268" y="-55"/>
                      <a:pt x="-1333" y="-575"/>
                      <a:pt x="748" y="1506"/>
                    </a:cubicBezTo>
                    <a:close/>
                  </a:path>
                </a:pathLst>
              </a:custGeom>
              <a:grpFill/>
              <a:ln w="5199" cap="flat">
                <a:solidFill>
                  <a:schemeClr val="bg1"/>
                </a:solidFill>
                <a:prstDash val="solid"/>
                <a:miter/>
              </a:ln>
            </p:spPr>
            <p:txBody>
              <a:bodyPr rtlCol="0" anchor="ctr"/>
              <a:lstStyle/>
              <a:p>
                <a:endParaRPr lang="en-GB" noProof="0" dirty="0"/>
              </a:p>
            </p:txBody>
          </p:sp>
          <p:sp>
            <p:nvSpPr>
              <p:cNvPr id="1065" name="Freeform 1064">
                <a:extLst>
                  <a:ext uri="{FF2B5EF4-FFF2-40B4-BE49-F238E27FC236}">
                    <a16:creationId xmlns:a16="http://schemas.microsoft.com/office/drawing/2014/main" id="{669B0694-2856-F82F-41FB-50553BFBEC3C}"/>
                  </a:ext>
                </a:extLst>
              </p:cNvPr>
              <p:cNvSpPr/>
              <p:nvPr/>
            </p:nvSpPr>
            <p:spPr>
              <a:xfrm>
                <a:off x="4500535" y="3100634"/>
                <a:ext cx="18696" cy="10730"/>
              </a:xfrm>
              <a:custGeom>
                <a:avLst/>
                <a:gdLst>
                  <a:gd name="connsiteX0" fmla="*/ 3660 w 18696"/>
                  <a:gd name="connsiteY0" fmla="*/ 291 h 10730"/>
                  <a:gd name="connsiteX1" fmla="*/ 1579 w 18696"/>
                  <a:gd name="connsiteY1" fmla="*/ 1332 h 10730"/>
                  <a:gd name="connsiteX2" fmla="*/ 7823 w 18696"/>
                  <a:gd name="connsiteY2" fmla="*/ 8097 h 10730"/>
                  <a:gd name="connsiteX3" fmla="*/ 16669 w 18696"/>
                  <a:gd name="connsiteY3" fmla="*/ 10698 h 10730"/>
                  <a:gd name="connsiteX4" fmla="*/ 15108 w 18696"/>
                  <a:gd name="connsiteY4" fmla="*/ 6015 h 10730"/>
                  <a:gd name="connsiteX5" fmla="*/ 3660 w 18696"/>
                  <a:gd name="connsiteY5" fmla="*/ 291 h 1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6" h="10730">
                    <a:moveTo>
                      <a:pt x="3660" y="291"/>
                    </a:moveTo>
                    <a:cubicBezTo>
                      <a:pt x="-3104" y="-749"/>
                      <a:pt x="1579" y="1332"/>
                      <a:pt x="1579" y="1332"/>
                    </a:cubicBezTo>
                    <a:cubicBezTo>
                      <a:pt x="5221" y="2373"/>
                      <a:pt x="7303" y="5495"/>
                      <a:pt x="7823" y="8097"/>
                    </a:cubicBezTo>
                    <a:cubicBezTo>
                      <a:pt x="8864" y="11219"/>
                      <a:pt x="11986" y="10698"/>
                      <a:pt x="16669" y="10698"/>
                    </a:cubicBezTo>
                    <a:cubicBezTo>
                      <a:pt x="21352" y="10698"/>
                      <a:pt x="16669" y="7576"/>
                      <a:pt x="15108" y="6015"/>
                    </a:cubicBezTo>
                    <a:cubicBezTo>
                      <a:pt x="13027" y="4454"/>
                      <a:pt x="10425" y="812"/>
                      <a:pt x="3660" y="291"/>
                    </a:cubicBezTo>
                    <a:close/>
                  </a:path>
                </a:pathLst>
              </a:custGeom>
              <a:grpFill/>
              <a:ln w="5199" cap="flat">
                <a:solidFill>
                  <a:schemeClr val="bg1"/>
                </a:solidFill>
                <a:prstDash val="solid"/>
                <a:miter/>
              </a:ln>
            </p:spPr>
            <p:txBody>
              <a:bodyPr rtlCol="0" anchor="ctr"/>
              <a:lstStyle/>
              <a:p>
                <a:endParaRPr lang="en-GB" noProof="0" dirty="0"/>
              </a:p>
            </p:txBody>
          </p:sp>
          <p:sp>
            <p:nvSpPr>
              <p:cNvPr id="1066" name="Freeform 1065">
                <a:extLst>
                  <a:ext uri="{FF2B5EF4-FFF2-40B4-BE49-F238E27FC236}">
                    <a16:creationId xmlns:a16="http://schemas.microsoft.com/office/drawing/2014/main" id="{F2791FC5-7A7B-229E-3603-8AF6675CDD3A}"/>
                  </a:ext>
                </a:extLst>
              </p:cNvPr>
              <p:cNvSpPr/>
              <p:nvPr/>
            </p:nvSpPr>
            <p:spPr>
              <a:xfrm>
                <a:off x="4555245" y="3169090"/>
                <a:ext cx="9830" cy="9927"/>
              </a:xfrm>
              <a:custGeom>
                <a:avLst/>
                <a:gdLst>
                  <a:gd name="connsiteX0" fmla="*/ 3586 w 9830"/>
                  <a:gd name="connsiteY0" fmla="*/ 2081 h 9927"/>
                  <a:gd name="connsiteX1" fmla="*/ 1505 w 9830"/>
                  <a:gd name="connsiteY1" fmla="*/ 5724 h 9927"/>
                  <a:gd name="connsiteX2" fmla="*/ 464 w 9830"/>
                  <a:gd name="connsiteY2" fmla="*/ 9366 h 9927"/>
                  <a:gd name="connsiteX3" fmla="*/ 6709 w 9830"/>
                  <a:gd name="connsiteY3" fmla="*/ 7805 h 9927"/>
                  <a:gd name="connsiteX4" fmla="*/ 9831 w 9830"/>
                  <a:gd name="connsiteY4" fmla="*/ 3642 h 9927"/>
                  <a:gd name="connsiteX5" fmla="*/ 7749 w 9830"/>
                  <a:gd name="connsiteY5" fmla="*/ 0 h 9927"/>
                  <a:gd name="connsiteX6" fmla="*/ 3586 w 9830"/>
                  <a:gd name="connsiteY6" fmla="*/ 2081 h 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30" h="9927">
                    <a:moveTo>
                      <a:pt x="3586" y="2081"/>
                    </a:moveTo>
                    <a:cubicBezTo>
                      <a:pt x="2546" y="3642"/>
                      <a:pt x="4107" y="3122"/>
                      <a:pt x="1505" y="5724"/>
                    </a:cubicBezTo>
                    <a:cubicBezTo>
                      <a:pt x="-1097" y="8326"/>
                      <a:pt x="464" y="9366"/>
                      <a:pt x="464" y="9366"/>
                    </a:cubicBezTo>
                    <a:cubicBezTo>
                      <a:pt x="1505" y="10927"/>
                      <a:pt x="4627" y="8846"/>
                      <a:pt x="6709" y="7805"/>
                    </a:cubicBezTo>
                    <a:cubicBezTo>
                      <a:pt x="8270" y="6765"/>
                      <a:pt x="9831" y="4683"/>
                      <a:pt x="9831" y="3642"/>
                    </a:cubicBezTo>
                    <a:cubicBezTo>
                      <a:pt x="9831" y="2602"/>
                      <a:pt x="8790" y="520"/>
                      <a:pt x="7749" y="0"/>
                    </a:cubicBezTo>
                    <a:cubicBezTo>
                      <a:pt x="6188" y="0"/>
                      <a:pt x="4627" y="520"/>
                      <a:pt x="3586" y="2081"/>
                    </a:cubicBezTo>
                    <a:close/>
                  </a:path>
                </a:pathLst>
              </a:custGeom>
              <a:grpFill/>
              <a:ln w="5199" cap="flat">
                <a:solidFill>
                  <a:schemeClr val="bg1"/>
                </a:solidFill>
                <a:prstDash val="solid"/>
                <a:miter/>
              </a:ln>
            </p:spPr>
            <p:txBody>
              <a:bodyPr rtlCol="0" anchor="ctr"/>
              <a:lstStyle/>
              <a:p>
                <a:endParaRPr lang="en-GB" noProof="0" dirty="0"/>
              </a:p>
            </p:txBody>
          </p:sp>
          <p:sp>
            <p:nvSpPr>
              <p:cNvPr id="1067" name="Freeform 1066">
                <a:extLst>
                  <a:ext uri="{FF2B5EF4-FFF2-40B4-BE49-F238E27FC236}">
                    <a16:creationId xmlns:a16="http://schemas.microsoft.com/office/drawing/2014/main" id="{87505FC6-A6E5-EC0C-3A3E-B0A6DDD3AE30}"/>
                  </a:ext>
                </a:extLst>
              </p:cNvPr>
              <p:cNvSpPr/>
              <p:nvPr/>
            </p:nvSpPr>
            <p:spPr>
              <a:xfrm>
                <a:off x="4615662" y="3128437"/>
                <a:ext cx="7378" cy="6831"/>
              </a:xfrm>
              <a:custGeom>
                <a:avLst/>
                <a:gdLst>
                  <a:gd name="connsiteX0" fmla="*/ 7173 w 7378"/>
                  <a:gd name="connsiteY0" fmla="*/ 6831 h 6831"/>
                  <a:gd name="connsiteX1" fmla="*/ 5612 w 7378"/>
                  <a:gd name="connsiteY1" fmla="*/ 2668 h 6831"/>
                  <a:gd name="connsiteX2" fmla="*/ 408 w 7378"/>
                  <a:gd name="connsiteY2" fmla="*/ 1107 h 6831"/>
                  <a:gd name="connsiteX3" fmla="*/ 2490 w 7378"/>
                  <a:gd name="connsiteY3" fmla="*/ 5270 h 6831"/>
                  <a:gd name="connsiteX4" fmla="*/ 7173 w 7378"/>
                  <a:gd name="connsiteY4" fmla="*/ 6831 h 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 h="6831">
                    <a:moveTo>
                      <a:pt x="7173" y="6831"/>
                    </a:moveTo>
                    <a:cubicBezTo>
                      <a:pt x="7173" y="6831"/>
                      <a:pt x="8213" y="5790"/>
                      <a:pt x="5612" y="2668"/>
                    </a:cubicBezTo>
                    <a:cubicBezTo>
                      <a:pt x="3010" y="67"/>
                      <a:pt x="1449" y="-974"/>
                      <a:pt x="408" y="1107"/>
                    </a:cubicBezTo>
                    <a:cubicBezTo>
                      <a:pt x="-632" y="2668"/>
                      <a:pt x="408" y="3709"/>
                      <a:pt x="2490" y="5270"/>
                    </a:cubicBezTo>
                    <a:cubicBezTo>
                      <a:pt x="4571" y="6311"/>
                      <a:pt x="6652" y="6831"/>
                      <a:pt x="7173" y="6831"/>
                    </a:cubicBezTo>
                    <a:close/>
                  </a:path>
                </a:pathLst>
              </a:custGeom>
              <a:grpFill/>
              <a:ln w="5199" cap="flat">
                <a:solidFill>
                  <a:schemeClr val="bg1"/>
                </a:solidFill>
                <a:prstDash val="solid"/>
                <a:miter/>
              </a:ln>
            </p:spPr>
            <p:txBody>
              <a:bodyPr rtlCol="0" anchor="ctr"/>
              <a:lstStyle/>
              <a:p>
                <a:endParaRPr lang="en-GB" noProof="0" dirty="0"/>
              </a:p>
            </p:txBody>
          </p:sp>
          <p:sp>
            <p:nvSpPr>
              <p:cNvPr id="1068" name="Freeform 1067">
                <a:extLst>
                  <a:ext uri="{FF2B5EF4-FFF2-40B4-BE49-F238E27FC236}">
                    <a16:creationId xmlns:a16="http://schemas.microsoft.com/office/drawing/2014/main" id="{D87F3152-E483-74CE-1FA0-33D3EF4FA44C}"/>
                  </a:ext>
                </a:extLst>
              </p:cNvPr>
              <p:cNvSpPr/>
              <p:nvPr/>
            </p:nvSpPr>
            <p:spPr>
              <a:xfrm>
                <a:off x="4611709" y="3137581"/>
                <a:ext cx="15312" cy="8903"/>
              </a:xfrm>
              <a:custGeom>
                <a:avLst/>
                <a:gdLst>
                  <a:gd name="connsiteX0" fmla="*/ 1239 w 15312"/>
                  <a:gd name="connsiteY0" fmla="*/ 2370 h 8903"/>
                  <a:gd name="connsiteX1" fmla="*/ 8524 w 15312"/>
                  <a:gd name="connsiteY1" fmla="*/ 7054 h 8903"/>
                  <a:gd name="connsiteX2" fmla="*/ 12167 w 15312"/>
                  <a:gd name="connsiteY2" fmla="*/ 8615 h 8903"/>
                  <a:gd name="connsiteX3" fmla="*/ 14248 w 15312"/>
                  <a:gd name="connsiteY3" fmla="*/ 6013 h 8903"/>
                  <a:gd name="connsiteX4" fmla="*/ 15289 w 15312"/>
                  <a:gd name="connsiteY4" fmla="*/ 1850 h 8903"/>
                  <a:gd name="connsiteX5" fmla="*/ 2800 w 15312"/>
                  <a:gd name="connsiteY5" fmla="*/ 289 h 8903"/>
                  <a:gd name="connsiteX6" fmla="*/ 1239 w 15312"/>
                  <a:gd name="connsiteY6" fmla="*/ 2370 h 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12" h="8903">
                    <a:moveTo>
                      <a:pt x="1239" y="2370"/>
                    </a:moveTo>
                    <a:cubicBezTo>
                      <a:pt x="1760" y="1850"/>
                      <a:pt x="5923" y="4972"/>
                      <a:pt x="8524" y="7054"/>
                    </a:cubicBezTo>
                    <a:cubicBezTo>
                      <a:pt x="11126" y="9135"/>
                      <a:pt x="11126" y="9135"/>
                      <a:pt x="12167" y="8615"/>
                    </a:cubicBezTo>
                    <a:cubicBezTo>
                      <a:pt x="13207" y="8094"/>
                      <a:pt x="13207" y="6533"/>
                      <a:pt x="14248" y="6013"/>
                    </a:cubicBezTo>
                    <a:cubicBezTo>
                      <a:pt x="15289" y="6013"/>
                      <a:pt x="14768" y="4452"/>
                      <a:pt x="15289" y="1850"/>
                    </a:cubicBezTo>
                    <a:cubicBezTo>
                      <a:pt x="15809" y="-231"/>
                      <a:pt x="7484" y="-231"/>
                      <a:pt x="2800" y="289"/>
                    </a:cubicBezTo>
                    <a:cubicBezTo>
                      <a:pt x="-2403" y="809"/>
                      <a:pt x="1239" y="2370"/>
                      <a:pt x="1239" y="2370"/>
                    </a:cubicBezTo>
                    <a:close/>
                  </a:path>
                </a:pathLst>
              </a:custGeom>
              <a:grpFill/>
              <a:ln w="5199" cap="flat">
                <a:solidFill>
                  <a:schemeClr val="bg1"/>
                </a:solidFill>
                <a:prstDash val="solid"/>
                <a:miter/>
              </a:ln>
            </p:spPr>
            <p:txBody>
              <a:bodyPr rtlCol="0" anchor="ctr"/>
              <a:lstStyle/>
              <a:p>
                <a:endParaRPr lang="en-GB" noProof="0" dirty="0"/>
              </a:p>
            </p:txBody>
          </p:sp>
          <p:sp>
            <p:nvSpPr>
              <p:cNvPr id="1069" name="Freeform 1068">
                <a:extLst>
                  <a:ext uri="{FF2B5EF4-FFF2-40B4-BE49-F238E27FC236}">
                    <a16:creationId xmlns:a16="http://schemas.microsoft.com/office/drawing/2014/main" id="{A1317186-E5A5-E6A9-4426-370F2123115E}"/>
                  </a:ext>
                </a:extLst>
              </p:cNvPr>
              <p:cNvSpPr/>
              <p:nvPr/>
            </p:nvSpPr>
            <p:spPr>
              <a:xfrm>
                <a:off x="4622372" y="3110468"/>
                <a:ext cx="9264" cy="5439"/>
              </a:xfrm>
              <a:custGeom>
                <a:avLst/>
                <a:gdLst>
                  <a:gd name="connsiteX0" fmla="*/ 5666 w 9264"/>
                  <a:gd name="connsiteY0" fmla="*/ 343 h 5439"/>
                  <a:gd name="connsiteX1" fmla="*/ 463 w 9264"/>
                  <a:gd name="connsiteY1" fmla="*/ 1904 h 5439"/>
                  <a:gd name="connsiteX2" fmla="*/ 463 w 9264"/>
                  <a:gd name="connsiteY2" fmla="*/ 3986 h 5439"/>
                  <a:gd name="connsiteX3" fmla="*/ 8788 w 9264"/>
                  <a:gd name="connsiteY3" fmla="*/ 1904 h 5439"/>
                  <a:gd name="connsiteX4" fmla="*/ 5666 w 9264"/>
                  <a:gd name="connsiteY4" fmla="*/ 343 h 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4" h="5439">
                    <a:moveTo>
                      <a:pt x="5666" y="343"/>
                    </a:moveTo>
                    <a:cubicBezTo>
                      <a:pt x="3064" y="-697"/>
                      <a:pt x="2024" y="864"/>
                      <a:pt x="463" y="1904"/>
                    </a:cubicBezTo>
                    <a:cubicBezTo>
                      <a:pt x="-578" y="2945"/>
                      <a:pt x="463" y="3986"/>
                      <a:pt x="463" y="3986"/>
                    </a:cubicBezTo>
                    <a:cubicBezTo>
                      <a:pt x="7747" y="7628"/>
                      <a:pt x="7227" y="3465"/>
                      <a:pt x="8788" y="1904"/>
                    </a:cubicBezTo>
                    <a:cubicBezTo>
                      <a:pt x="10349" y="343"/>
                      <a:pt x="7747" y="864"/>
                      <a:pt x="5666" y="343"/>
                    </a:cubicBezTo>
                    <a:close/>
                  </a:path>
                </a:pathLst>
              </a:custGeom>
              <a:grpFill/>
              <a:ln w="5199" cap="flat">
                <a:solidFill>
                  <a:schemeClr val="bg1"/>
                </a:solidFill>
                <a:prstDash val="solid"/>
                <a:miter/>
              </a:ln>
            </p:spPr>
            <p:txBody>
              <a:bodyPr rtlCol="0" anchor="ctr"/>
              <a:lstStyle/>
              <a:p>
                <a:endParaRPr lang="en-GB" noProof="0" dirty="0"/>
              </a:p>
            </p:txBody>
          </p:sp>
          <p:sp>
            <p:nvSpPr>
              <p:cNvPr id="1070" name="Freeform 1069">
                <a:extLst>
                  <a:ext uri="{FF2B5EF4-FFF2-40B4-BE49-F238E27FC236}">
                    <a16:creationId xmlns:a16="http://schemas.microsoft.com/office/drawing/2014/main" id="{92C494D7-20DF-0031-EE33-A980D6D036F1}"/>
                  </a:ext>
                </a:extLst>
              </p:cNvPr>
              <p:cNvSpPr/>
              <p:nvPr/>
            </p:nvSpPr>
            <p:spPr>
              <a:xfrm>
                <a:off x="4622935" y="3172867"/>
                <a:ext cx="7900" cy="3638"/>
              </a:xfrm>
              <a:custGeom>
                <a:avLst/>
                <a:gdLst>
                  <a:gd name="connsiteX0" fmla="*/ 6144 w 7900"/>
                  <a:gd name="connsiteY0" fmla="*/ 3509 h 3638"/>
                  <a:gd name="connsiteX1" fmla="*/ 7705 w 7900"/>
                  <a:gd name="connsiteY1" fmla="*/ 2988 h 3638"/>
                  <a:gd name="connsiteX2" fmla="*/ 6144 w 7900"/>
                  <a:gd name="connsiteY2" fmla="*/ 1427 h 3638"/>
                  <a:gd name="connsiteX3" fmla="*/ 420 w 7900"/>
                  <a:gd name="connsiteY3" fmla="*/ 907 h 3638"/>
                  <a:gd name="connsiteX4" fmla="*/ 6144 w 7900"/>
                  <a:gd name="connsiteY4" fmla="*/ 3509 h 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 h="3638">
                    <a:moveTo>
                      <a:pt x="6144" y="3509"/>
                    </a:moveTo>
                    <a:cubicBezTo>
                      <a:pt x="6144" y="3509"/>
                      <a:pt x="7185" y="4029"/>
                      <a:pt x="7705" y="2988"/>
                    </a:cubicBezTo>
                    <a:cubicBezTo>
                      <a:pt x="8226" y="1948"/>
                      <a:pt x="7705" y="1948"/>
                      <a:pt x="6144" y="1427"/>
                    </a:cubicBezTo>
                    <a:cubicBezTo>
                      <a:pt x="4583" y="907"/>
                      <a:pt x="-1661" y="-1174"/>
                      <a:pt x="420" y="907"/>
                    </a:cubicBezTo>
                    <a:cubicBezTo>
                      <a:pt x="3022" y="2468"/>
                      <a:pt x="6144" y="3509"/>
                      <a:pt x="6144" y="3509"/>
                    </a:cubicBezTo>
                    <a:close/>
                  </a:path>
                </a:pathLst>
              </a:custGeom>
              <a:grpFill/>
              <a:ln w="5199" cap="flat">
                <a:solidFill>
                  <a:schemeClr val="bg1"/>
                </a:solidFill>
                <a:prstDash val="solid"/>
                <a:miter/>
              </a:ln>
            </p:spPr>
            <p:txBody>
              <a:bodyPr rtlCol="0" anchor="ctr"/>
              <a:lstStyle/>
              <a:p>
                <a:endParaRPr lang="en-GB" noProof="0" dirty="0"/>
              </a:p>
            </p:txBody>
          </p:sp>
          <p:sp>
            <p:nvSpPr>
              <p:cNvPr id="1071" name="Freeform 1070">
                <a:extLst>
                  <a:ext uri="{FF2B5EF4-FFF2-40B4-BE49-F238E27FC236}">
                    <a16:creationId xmlns:a16="http://schemas.microsoft.com/office/drawing/2014/main" id="{5D37B12A-34C7-9878-39D8-1A33537FBAC0}"/>
                  </a:ext>
                </a:extLst>
              </p:cNvPr>
              <p:cNvSpPr/>
              <p:nvPr/>
            </p:nvSpPr>
            <p:spPr>
              <a:xfrm>
                <a:off x="4684416" y="3272640"/>
                <a:ext cx="6199" cy="7780"/>
              </a:xfrm>
              <a:custGeom>
                <a:avLst/>
                <a:gdLst>
                  <a:gd name="connsiteX0" fmla="*/ 6064 w 6199"/>
                  <a:gd name="connsiteY0" fmla="*/ 1041 h 7780"/>
                  <a:gd name="connsiteX1" fmla="*/ 3982 w 6199"/>
                  <a:gd name="connsiteY1" fmla="*/ 0 h 7780"/>
                  <a:gd name="connsiteX2" fmla="*/ 340 w 6199"/>
                  <a:gd name="connsiteY2" fmla="*/ 3642 h 7780"/>
                  <a:gd name="connsiteX3" fmla="*/ 860 w 6199"/>
                  <a:gd name="connsiteY3" fmla="*/ 6244 h 7780"/>
                  <a:gd name="connsiteX4" fmla="*/ 3462 w 6199"/>
                  <a:gd name="connsiteY4" fmla="*/ 6765 h 7780"/>
                  <a:gd name="connsiteX5" fmla="*/ 6064 w 6199"/>
                  <a:gd name="connsiteY5" fmla="*/ 6244 h 7780"/>
                  <a:gd name="connsiteX6" fmla="*/ 4503 w 6199"/>
                  <a:gd name="connsiteY6" fmla="*/ 4163 h 7780"/>
                  <a:gd name="connsiteX7" fmla="*/ 3462 w 6199"/>
                  <a:gd name="connsiteY7" fmla="*/ 2602 h 7780"/>
                  <a:gd name="connsiteX8" fmla="*/ 6064 w 6199"/>
                  <a:gd name="connsiteY8" fmla="*/ 1041 h 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9" h="7780">
                    <a:moveTo>
                      <a:pt x="6064" y="1041"/>
                    </a:moveTo>
                    <a:cubicBezTo>
                      <a:pt x="6584" y="0"/>
                      <a:pt x="5543" y="0"/>
                      <a:pt x="3982" y="0"/>
                    </a:cubicBezTo>
                    <a:cubicBezTo>
                      <a:pt x="2421" y="520"/>
                      <a:pt x="340" y="1561"/>
                      <a:pt x="340" y="3642"/>
                    </a:cubicBezTo>
                    <a:cubicBezTo>
                      <a:pt x="340" y="5724"/>
                      <a:pt x="-701" y="7285"/>
                      <a:pt x="860" y="6244"/>
                    </a:cubicBezTo>
                    <a:cubicBezTo>
                      <a:pt x="2421" y="5203"/>
                      <a:pt x="3462" y="6765"/>
                      <a:pt x="3462" y="6765"/>
                    </a:cubicBezTo>
                    <a:cubicBezTo>
                      <a:pt x="3462" y="6765"/>
                      <a:pt x="6064" y="9366"/>
                      <a:pt x="6064" y="6244"/>
                    </a:cubicBezTo>
                    <a:cubicBezTo>
                      <a:pt x="6064" y="3642"/>
                      <a:pt x="5543" y="4163"/>
                      <a:pt x="4503" y="4163"/>
                    </a:cubicBezTo>
                    <a:cubicBezTo>
                      <a:pt x="3462" y="4163"/>
                      <a:pt x="1901" y="3122"/>
                      <a:pt x="3462" y="2602"/>
                    </a:cubicBezTo>
                    <a:cubicBezTo>
                      <a:pt x="5023" y="2081"/>
                      <a:pt x="5543" y="2081"/>
                      <a:pt x="6064" y="1041"/>
                    </a:cubicBezTo>
                    <a:close/>
                  </a:path>
                </a:pathLst>
              </a:custGeom>
              <a:grpFill/>
              <a:ln w="5199" cap="flat">
                <a:solidFill>
                  <a:schemeClr val="bg1"/>
                </a:solidFill>
                <a:prstDash val="solid"/>
                <a:miter/>
              </a:ln>
            </p:spPr>
            <p:txBody>
              <a:bodyPr rtlCol="0" anchor="ctr"/>
              <a:lstStyle/>
              <a:p>
                <a:endParaRPr lang="en-GB" noProof="0" dirty="0"/>
              </a:p>
            </p:txBody>
          </p:sp>
          <p:sp>
            <p:nvSpPr>
              <p:cNvPr id="1072" name="Freeform 1071">
                <a:extLst>
                  <a:ext uri="{FF2B5EF4-FFF2-40B4-BE49-F238E27FC236}">
                    <a16:creationId xmlns:a16="http://schemas.microsoft.com/office/drawing/2014/main" id="{66D3AF21-ADBB-0ABF-545A-6F7589C0F994}"/>
                  </a:ext>
                </a:extLst>
              </p:cNvPr>
              <p:cNvSpPr/>
              <p:nvPr/>
            </p:nvSpPr>
            <p:spPr>
              <a:xfrm>
                <a:off x="4751353" y="3327929"/>
                <a:ext cx="7011" cy="3509"/>
              </a:xfrm>
              <a:custGeom>
                <a:avLst/>
                <a:gdLst>
                  <a:gd name="connsiteX0" fmla="*/ 3650 w 7011"/>
                  <a:gd name="connsiteY0" fmla="*/ 3509 h 3509"/>
                  <a:gd name="connsiteX1" fmla="*/ 6772 w 7011"/>
                  <a:gd name="connsiteY1" fmla="*/ 908 h 3509"/>
                  <a:gd name="connsiteX2" fmla="*/ 528 w 7011"/>
                  <a:gd name="connsiteY2" fmla="*/ 1948 h 3509"/>
                  <a:gd name="connsiteX3" fmla="*/ 3650 w 7011"/>
                  <a:gd name="connsiteY3" fmla="*/ 3509 h 3509"/>
                </a:gdLst>
                <a:ahLst/>
                <a:cxnLst>
                  <a:cxn ang="0">
                    <a:pos x="connsiteX0" y="connsiteY0"/>
                  </a:cxn>
                  <a:cxn ang="0">
                    <a:pos x="connsiteX1" y="connsiteY1"/>
                  </a:cxn>
                  <a:cxn ang="0">
                    <a:pos x="connsiteX2" y="connsiteY2"/>
                  </a:cxn>
                  <a:cxn ang="0">
                    <a:pos x="connsiteX3" y="connsiteY3"/>
                  </a:cxn>
                </a:cxnLst>
                <a:rect l="l" t="t" r="r" b="b"/>
                <a:pathLst>
                  <a:path w="7011" h="3509">
                    <a:moveTo>
                      <a:pt x="3650" y="3509"/>
                    </a:moveTo>
                    <a:cubicBezTo>
                      <a:pt x="5211" y="2989"/>
                      <a:pt x="7813" y="2469"/>
                      <a:pt x="6772" y="908"/>
                    </a:cubicBezTo>
                    <a:cubicBezTo>
                      <a:pt x="5731" y="-653"/>
                      <a:pt x="-2074" y="-133"/>
                      <a:pt x="528" y="1948"/>
                    </a:cubicBezTo>
                    <a:cubicBezTo>
                      <a:pt x="8" y="1428"/>
                      <a:pt x="2089" y="3509"/>
                      <a:pt x="3650" y="3509"/>
                    </a:cubicBezTo>
                    <a:close/>
                  </a:path>
                </a:pathLst>
              </a:custGeom>
              <a:grpFill/>
              <a:ln w="5199" cap="flat">
                <a:solidFill>
                  <a:schemeClr val="bg1"/>
                </a:solidFill>
                <a:prstDash val="solid"/>
                <a:miter/>
              </a:ln>
            </p:spPr>
            <p:txBody>
              <a:bodyPr rtlCol="0" anchor="ctr"/>
              <a:lstStyle/>
              <a:p>
                <a:endParaRPr lang="en-GB" noProof="0" dirty="0"/>
              </a:p>
            </p:txBody>
          </p:sp>
          <p:sp>
            <p:nvSpPr>
              <p:cNvPr id="1073" name="Freeform 1072">
                <a:extLst>
                  <a:ext uri="{FF2B5EF4-FFF2-40B4-BE49-F238E27FC236}">
                    <a16:creationId xmlns:a16="http://schemas.microsoft.com/office/drawing/2014/main" id="{C8AD8205-AFF9-FA28-559A-75C679E1BB91}"/>
                  </a:ext>
                </a:extLst>
              </p:cNvPr>
              <p:cNvSpPr/>
              <p:nvPr/>
            </p:nvSpPr>
            <p:spPr>
              <a:xfrm>
                <a:off x="4730220" y="3412847"/>
                <a:ext cx="128363" cy="127832"/>
              </a:xfrm>
              <a:custGeom>
                <a:avLst/>
                <a:gdLst>
                  <a:gd name="connsiteX0" fmla="*/ 71614 w 128363"/>
                  <a:gd name="connsiteY0" fmla="*/ 1327 h 127832"/>
                  <a:gd name="connsiteX1" fmla="*/ 70573 w 128363"/>
                  <a:gd name="connsiteY1" fmla="*/ 3409 h 127832"/>
                  <a:gd name="connsiteX2" fmla="*/ 67451 w 128363"/>
                  <a:gd name="connsiteY2" fmla="*/ 3929 h 127832"/>
                  <a:gd name="connsiteX3" fmla="*/ 66410 w 128363"/>
                  <a:gd name="connsiteY3" fmla="*/ 807 h 127832"/>
                  <a:gd name="connsiteX4" fmla="*/ 64849 w 128363"/>
                  <a:gd name="connsiteY4" fmla="*/ 1327 h 127832"/>
                  <a:gd name="connsiteX5" fmla="*/ 56524 w 128363"/>
                  <a:gd name="connsiteY5" fmla="*/ 5490 h 127832"/>
                  <a:gd name="connsiteX6" fmla="*/ 49239 w 128363"/>
                  <a:gd name="connsiteY6" fmla="*/ 10173 h 127832"/>
                  <a:gd name="connsiteX7" fmla="*/ 46117 w 128363"/>
                  <a:gd name="connsiteY7" fmla="*/ 14856 h 127832"/>
                  <a:gd name="connsiteX8" fmla="*/ 45076 w 128363"/>
                  <a:gd name="connsiteY8" fmla="*/ 18499 h 127832"/>
                  <a:gd name="connsiteX9" fmla="*/ 39352 w 128363"/>
                  <a:gd name="connsiteY9" fmla="*/ 23702 h 127832"/>
                  <a:gd name="connsiteX10" fmla="*/ 39352 w 128363"/>
                  <a:gd name="connsiteY10" fmla="*/ 25784 h 127832"/>
                  <a:gd name="connsiteX11" fmla="*/ 39872 w 128363"/>
                  <a:gd name="connsiteY11" fmla="*/ 26824 h 127832"/>
                  <a:gd name="connsiteX12" fmla="*/ 37271 w 128363"/>
                  <a:gd name="connsiteY12" fmla="*/ 28385 h 127832"/>
                  <a:gd name="connsiteX13" fmla="*/ 28425 w 128363"/>
                  <a:gd name="connsiteY13" fmla="*/ 45557 h 127832"/>
                  <a:gd name="connsiteX14" fmla="*/ 25303 w 128363"/>
                  <a:gd name="connsiteY14" fmla="*/ 53362 h 127832"/>
                  <a:gd name="connsiteX15" fmla="*/ 21140 w 128363"/>
                  <a:gd name="connsiteY15" fmla="*/ 58566 h 127832"/>
                  <a:gd name="connsiteX16" fmla="*/ 25303 w 128363"/>
                  <a:gd name="connsiteY16" fmla="*/ 62208 h 127832"/>
                  <a:gd name="connsiteX17" fmla="*/ 25823 w 128363"/>
                  <a:gd name="connsiteY17" fmla="*/ 63249 h 127832"/>
                  <a:gd name="connsiteX18" fmla="*/ 23221 w 128363"/>
                  <a:gd name="connsiteY18" fmla="*/ 64289 h 127832"/>
                  <a:gd name="connsiteX19" fmla="*/ 26343 w 128363"/>
                  <a:gd name="connsiteY19" fmla="*/ 67932 h 127832"/>
                  <a:gd name="connsiteX20" fmla="*/ 23221 w 128363"/>
                  <a:gd name="connsiteY20" fmla="*/ 66891 h 127832"/>
                  <a:gd name="connsiteX21" fmla="*/ 18538 w 128363"/>
                  <a:gd name="connsiteY21" fmla="*/ 65330 h 127832"/>
                  <a:gd name="connsiteX22" fmla="*/ 14375 w 128363"/>
                  <a:gd name="connsiteY22" fmla="*/ 72615 h 127832"/>
                  <a:gd name="connsiteX23" fmla="*/ 12294 w 128363"/>
                  <a:gd name="connsiteY23" fmla="*/ 76778 h 127832"/>
                  <a:gd name="connsiteX24" fmla="*/ 10213 w 128363"/>
                  <a:gd name="connsiteY24" fmla="*/ 78339 h 127832"/>
                  <a:gd name="connsiteX25" fmla="*/ 9172 w 128363"/>
                  <a:gd name="connsiteY25" fmla="*/ 78339 h 127832"/>
                  <a:gd name="connsiteX26" fmla="*/ 10213 w 128363"/>
                  <a:gd name="connsiteY26" fmla="*/ 75217 h 127832"/>
                  <a:gd name="connsiteX27" fmla="*/ 3448 w 128363"/>
                  <a:gd name="connsiteY27" fmla="*/ 79380 h 127832"/>
                  <a:gd name="connsiteX28" fmla="*/ 10733 w 128363"/>
                  <a:gd name="connsiteY28" fmla="*/ 80420 h 127832"/>
                  <a:gd name="connsiteX29" fmla="*/ 15936 w 128363"/>
                  <a:gd name="connsiteY29" fmla="*/ 80420 h 127832"/>
                  <a:gd name="connsiteX30" fmla="*/ 19058 w 128363"/>
                  <a:gd name="connsiteY30" fmla="*/ 80420 h 127832"/>
                  <a:gd name="connsiteX31" fmla="*/ 18538 w 128363"/>
                  <a:gd name="connsiteY31" fmla="*/ 81981 h 127832"/>
                  <a:gd name="connsiteX32" fmla="*/ 12294 w 128363"/>
                  <a:gd name="connsiteY32" fmla="*/ 86144 h 127832"/>
                  <a:gd name="connsiteX33" fmla="*/ 3448 w 128363"/>
                  <a:gd name="connsiteY33" fmla="*/ 92909 h 127832"/>
                  <a:gd name="connsiteX34" fmla="*/ 326 w 128363"/>
                  <a:gd name="connsiteY34" fmla="*/ 97592 h 127832"/>
                  <a:gd name="connsiteX35" fmla="*/ 1367 w 128363"/>
                  <a:gd name="connsiteY35" fmla="*/ 101754 h 127832"/>
                  <a:gd name="connsiteX36" fmla="*/ 7611 w 128363"/>
                  <a:gd name="connsiteY36" fmla="*/ 103836 h 127832"/>
                  <a:gd name="connsiteX37" fmla="*/ 20099 w 128363"/>
                  <a:gd name="connsiteY37" fmla="*/ 101754 h 127832"/>
                  <a:gd name="connsiteX38" fmla="*/ 28425 w 128363"/>
                  <a:gd name="connsiteY38" fmla="*/ 101234 h 127832"/>
                  <a:gd name="connsiteX39" fmla="*/ 37791 w 128363"/>
                  <a:gd name="connsiteY39" fmla="*/ 102275 h 127832"/>
                  <a:gd name="connsiteX40" fmla="*/ 44555 w 128363"/>
                  <a:gd name="connsiteY40" fmla="*/ 103316 h 127832"/>
                  <a:gd name="connsiteX41" fmla="*/ 49759 w 128363"/>
                  <a:gd name="connsiteY41" fmla="*/ 104876 h 127832"/>
                  <a:gd name="connsiteX42" fmla="*/ 50800 w 128363"/>
                  <a:gd name="connsiteY42" fmla="*/ 103836 h 127832"/>
                  <a:gd name="connsiteX43" fmla="*/ 54442 w 128363"/>
                  <a:gd name="connsiteY43" fmla="*/ 102795 h 127832"/>
                  <a:gd name="connsiteX44" fmla="*/ 59125 w 128363"/>
                  <a:gd name="connsiteY44" fmla="*/ 101754 h 127832"/>
                  <a:gd name="connsiteX45" fmla="*/ 60166 w 128363"/>
                  <a:gd name="connsiteY45" fmla="*/ 100193 h 127832"/>
                  <a:gd name="connsiteX46" fmla="*/ 62247 w 128363"/>
                  <a:gd name="connsiteY46" fmla="*/ 98632 h 127832"/>
                  <a:gd name="connsiteX47" fmla="*/ 65369 w 128363"/>
                  <a:gd name="connsiteY47" fmla="*/ 99153 h 127832"/>
                  <a:gd name="connsiteX48" fmla="*/ 67451 w 128363"/>
                  <a:gd name="connsiteY48" fmla="*/ 99153 h 127832"/>
                  <a:gd name="connsiteX49" fmla="*/ 68491 w 128363"/>
                  <a:gd name="connsiteY49" fmla="*/ 101754 h 127832"/>
                  <a:gd name="connsiteX50" fmla="*/ 63808 w 128363"/>
                  <a:gd name="connsiteY50" fmla="*/ 104356 h 127832"/>
                  <a:gd name="connsiteX51" fmla="*/ 65890 w 128363"/>
                  <a:gd name="connsiteY51" fmla="*/ 104876 h 127832"/>
                  <a:gd name="connsiteX52" fmla="*/ 66930 w 128363"/>
                  <a:gd name="connsiteY52" fmla="*/ 105917 h 127832"/>
                  <a:gd name="connsiteX53" fmla="*/ 69012 w 128363"/>
                  <a:gd name="connsiteY53" fmla="*/ 105917 h 127832"/>
                  <a:gd name="connsiteX54" fmla="*/ 72134 w 128363"/>
                  <a:gd name="connsiteY54" fmla="*/ 104876 h 127832"/>
                  <a:gd name="connsiteX55" fmla="*/ 74215 w 128363"/>
                  <a:gd name="connsiteY55" fmla="*/ 107478 h 127832"/>
                  <a:gd name="connsiteX56" fmla="*/ 75776 w 128363"/>
                  <a:gd name="connsiteY56" fmla="*/ 103316 h 127832"/>
                  <a:gd name="connsiteX57" fmla="*/ 76817 w 128363"/>
                  <a:gd name="connsiteY57" fmla="*/ 101754 h 127832"/>
                  <a:gd name="connsiteX58" fmla="*/ 80460 w 128363"/>
                  <a:gd name="connsiteY58" fmla="*/ 102795 h 127832"/>
                  <a:gd name="connsiteX59" fmla="*/ 82021 w 128363"/>
                  <a:gd name="connsiteY59" fmla="*/ 101754 h 127832"/>
                  <a:gd name="connsiteX60" fmla="*/ 84102 w 128363"/>
                  <a:gd name="connsiteY60" fmla="*/ 100714 h 127832"/>
                  <a:gd name="connsiteX61" fmla="*/ 85663 w 128363"/>
                  <a:gd name="connsiteY61" fmla="*/ 101754 h 127832"/>
                  <a:gd name="connsiteX62" fmla="*/ 86704 w 128363"/>
                  <a:gd name="connsiteY62" fmla="*/ 102275 h 127832"/>
                  <a:gd name="connsiteX63" fmla="*/ 69532 w 128363"/>
                  <a:gd name="connsiteY63" fmla="*/ 114243 h 127832"/>
                  <a:gd name="connsiteX64" fmla="*/ 65890 w 128363"/>
                  <a:gd name="connsiteY64" fmla="*/ 119446 h 127832"/>
                  <a:gd name="connsiteX65" fmla="*/ 71093 w 128363"/>
                  <a:gd name="connsiteY65" fmla="*/ 120487 h 127832"/>
                  <a:gd name="connsiteX66" fmla="*/ 73695 w 128363"/>
                  <a:gd name="connsiteY66" fmla="*/ 119967 h 127832"/>
                  <a:gd name="connsiteX67" fmla="*/ 78378 w 128363"/>
                  <a:gd name="connsiteY67" fmla="*/ 118926 h 127832"/>
                  <a:gd name="connsiteX68" fmla="*/ 80980 w 128363"/>
                  <a:gd name="connsiteY68" fmla="*/ 116324 h 127832"/>
                  <a:gd name="connsiteX69" fmla="*/ 85143 w 128363"/>
                  <a:gd name="connsiteY69" fmla="*/ 109039 h 127832"/>
                  <a:gd name="connsiteX70" fmla="*/ 87744 w 128363"/>
                  <a:gd name="connsiteY70" fmla="*/ 107999 h 127832"/>
                  <a:gd name="connsiteX71" fmla="*/ 90346 w 128363"/>
                  <a:gd name="connsiteY71" fmla="*/ 107478 h 127832"/>
                  <a:gd name="connsiteX72" fmla="*/ 92948 w 128363"/>
                  <a:gd name="connsiteY72" fmla="*/ 105917 h 127832"/>
                  <a:gd name="connsiteX73" fmla="*/ 92948 w 128363"/>
                  <a:gd name="connsiteY73" fmla="*/ 107999 h 127832"/>
                  <a:gd name="connsiteX74" fmla="*/ 96070 w 128363"/>
                  <a:gd name="connsiteY74" fmla="*/ 103836 h 127832"/>
                  <a:gd name="connsiteX75" fmla="*/ 99712 w 128363"/>
                  <a:gd name="connsiteY75" fmla="*/ 97592 h 127832"/>
                  <a:gd name="connsiteX76" fmla="*/ 101273 w 128363"/>
                  <a:gd name="connsiteY76" fmla="*/ 97071 h 127832"/>
                  <a:gd name="connsiteX77" fmla="*/ 103355 w 128363"/>
                  <a:gd name="connsiteY77" fmla="*/ 98112 h 127832"/>
                  <a:gd name="connsiteX78" fmla="*/ 105957 w 128363"/>
                  <a:gd name="connsiteY78" fmla="*/ 105917 h 127832"/>
                  <a:gd name="connsiteX79" fmla="*/ 104395 w 128363"/>
                  <a:gd name="connsiteY79" fmla="*/ 109560 h 127832"/>
                  <a:gd name="connsiteX80" fmla="*/ 100753 w 128363"/>
                  <a:gd name="connsiteY80" fmla="*/ 115283 h 127832"/>
                  <a:gd name="connsiteX81" fmla="*/ 100233 w 128363"/>
                  <a:gd name="connsiteY81" fmla="*/ 122048 h 127832"/>
                  <a:gd name="connsiteX82" fmla="*/ 109599 w 128363"/>
                  <a:gd name="connsiteY82" fmla="*/ 115283 h 127832"/>
                  <a:gd name="connsiteX83" fmla="*/ 111680 w 128363"/>
                  <a:gd name="connsiteY83" fmla="*/ 113722 h 127832"/>
                  <a:gd name="connsiteX84" fmla="*/ 111160 w 128363"/>
                  <a:gd name="connsiteY84" fmla="*/ 116324 h 127832"/>
                  <a:gd name="connsiteX85" fmla="*/ 110119 w 128363"/>
                  <a:gd name="connsiteY85" fmla="*/ 118406 h 127832"/>
                  <a:gd name="connsiteX86" fmla="*/ 110640 w 128363"/>
                  <a:gd name="connsiteY86" fmla="*/ 119967 h 127832"/>
                  <a:gd name="connsiteX87" fmla="*/ 111680 w 128363"/>
                  <a:gd name="connsiteY87" fmla="*/ 121528 h 127832"/>
                  <a:gd name="connsiteX88" fmla="*/ 110119 w 128363"/>
                  <a:gd name="connsiteY88" fmla="*/ 124650 h 127832"/>
                  <a:gd name="connsiteX89" fmla="*/ 113762 w 128363"/>
                  <a:gd name="connsiteY89" fmla="*/ 126731 h 127832"/>
                  <a:gd name="connsiteX90" fmla="*/ 115843 w 128363"/>
                  <a:gd name="connsiteY90" fmla="*/ 126211 h 127832"/>
                  <a:gd name="connsiteX91" fmla="*/ 117924 w 128363"/>
                  <a:gd name="connsiteY91" fmla="*/ 127251 h 127832"/>
                  <a:gd name="connsiteX92" fmla="*/ 123648 w 128363"/>
                  <a:gd name="connsiteY92" fmla="*/ 119446 h 127832"/>
                  <a:gd name="connsiteX93" fmla="*/ 127811 w 128363"/>
                  <a:gd name="connsiteY93" fmla="*/ 109039 h 127832"/>
                  <a:gd name="connsiteX94" fmla="*/ 125730 w 128363"/>
                  <a:gd name="connsiteY94" fmla="*/ 103836 h 127832"/>
                  <a:gd name="connsiteX95" fmla="*/ 121567 w 128363"/>
                  <a:gd name="connsiteY95" fmla="*/ 107478 h 127832"/>
                  <a:gd name="connsiteX96" fmla="*/ 118445 w 128363"/>
                  <a:gd name="connsiteY96" fmla="*/ 106958 h 127832"/>
                  <a:gd name="connsiteX97" fmla="*/ 122608 w 128363"/>
                  <a:gd name="connsiteY97" fmla="*/ 93949 h 127832"/>
                  <a:gd name="connsiteX98" fmla="*/ 120526 w 128363"/>
                  <a:gd name="connsiteY98" fmla="*/ 92909 h 127832"/>
                  <a:gd name="connsiteX99" fmla="*/ 115323 w 128363"/>
                  <a:gd name="connsiteY99" fmla="*/ 96551 h 127832"/>
                  <a:gd name="connsiteX100" fmla="*/ 113241 w 128363"/>
                  <a:gd name="connsiteY100" fmla="*/ 99153 h 127832"/>
                  <a:gd name="connsiteX101" fmla="*/ 111160 w 128363"/>
                  <a:gd name="connsiteY101" fmla="*/ 104356 h 127832"/>
                  <a:gd name="connsiteX102" fmla="*/ 109599 w 128363"/>
                  <a:gd name="connsiteY102" fmla="*/ 105397 h 127832"/>
                  <a:gd name="connsiteX103" fmla="*/ 105957 w 128363"/>
                  <a:gd name="connsiteY103" fmla="*/ 101754 h 127832"/>
                  <a:gd name="connsiteX104" fmla="*/ 110119 w 128363"/>
                  <a:gd name="connsiteY104" fmla="*/ 93949 h 127832"/>
                  <a:gd name="connsiteX105" fmla="*/ 108558 w 128363"/>
                  <a:gd name="connsiteY105" fmla="*/ 92909 h 127832"/>
                  <a:gd name="connsiteX106" fmla="*/ 106477 w 128363"/>
                  <a:gd name="connsiteY106" fmla="*/ 91868 h 127832"/>
                  <a:gd name="connsiteX107" fmla="*/ 109599 w 128363"/>
                  <a:gd name="connsiteY107" fmla="*/ 90827 h 127832"/>
                  <a:gd name="connsiteX108" fmla="*/ 112201 w 128363"/>
                  <a:gd name="connsiteY108" fmla="*/ 87185 h 127832"/>
                  <a:gd name="connsiteX109" fmla="*/ 114282 w 128363"/>
                  <a:gd name="connsiteY109" fmla="*/ 85624 h 127832"/>
                  <a:gd name="connsiteX110" fmla="*/ 116884 w 128363"/>
                  <a:gd name="connsiteY110" fmla="*/ 84583 h 127832"/>
                  <a:gd name="connsiteX111" fmla="*/ 121047 w 128363"/>
                  <a:gd name="connsiteY111" fmla="*/ 82502 h 127832"/>
                  <a:gd name="connsiteX112" fmla="*/ 120526 w 128363"/>
                  <a:gd name="connsiteY112" fmla="*/ 77818 h 127832"/>
                  <a:gd name="connsiteX113" fmla="*/ 117924 w 128363"/>
                  <a:gd name="connsiteY113" fmla="*/ 80420 h 127832"/>
                  <a:gd name="connsiteX114" fmla="*/ 115323 w 128363"/>
                  <a:gd name="connsiteY114" fmla="*/ 79380 h 127832"/>
                  <a:gd name="connsiteX115" fmla="*/ 112721 w 128363"/>
                  <a:gd name="connsiteY115" fmla="*/ 80420 h 127832"/>
                  <a:gd name="connsiteX116" fmla="*/ 110640 w 128363"/>
                  <a:gd name="connsiteY116" fmla="*/ 83022 h 127832"/>
                  <a:gd name="connsiteX117" fmla="*/ 109599 w 128363"/>
                  <a:gd name="connsiteY117" fmla="*/ 81461 h 127832"/>
                  <a:gd name="connsiteX118" fmla="*/ 107517 w 128363"/>
                  <a:gd name="connsiteY118" fmla="*/ 81461 h 127832"/>
                  <a:gd name="connsiteX119" fmla="*/ 105957 w 128363"/>
                  <a:gd name="connsiteY119" fmla="*/ 81461 h 127832"/>
                  <a:gd name="connsiteX120" fmla="*/ 105957 w 128363"/>
                  <a:gd name="connsiteY120" fmla="*/ 79380 h 127832"/>
                  <a:gd name="connsiteX121" fmla="*/ 108038 w 128363"/>
                  <a:gd name="connsiteY121" fmla="*/ 77818 h 127832"/>
                  <a:gd name="connsiteX122" fmla="*/ 107517 w 128363"/>
                  <a:gd name="connsiteY122" fmla="*/ 76257 h 127832"/>
                  <a:gd name="connsiteX123" fmla="*/ 105957 w 128363"/>
                  <a:gd name="connsiteY123" fmla="*/ 76778 h 127832"/>
                  <a:gd name="connsiteX124" fmla="*/ 103355 w 128363"/>
                  <a:gd name="connsiteY124" fmla="*/ 76257 h 127832"/>
                  <a:gd name="connsiteX125" fmla="*/ 105957 w 128363"/>
                  <a:gd name="connsiteY125" fmla="*/ 73656 h 127832"/>
                  <a:gd name="connsiteX126" fmla="*/ 101794 w 128363"/>
                  <a:gd name="connsiteY126" fmla="*/ 74176 h 127832"/>
                  <a:gd name="connsiteX127" fmla="*/ 102314 w 128363"/>
                  <a:gd name="connsiteY127" fmla="*/ 72615 h 127832"/>
                  <a:gd name="connsiteX128" fmla="*/ 106477 w 128363"/>
                  <a:gd name="connsiteY128" fmla="*/ 70013 h 127832"/>
                  <a:gd name="connsiteX129" fmla="*/ 110119 w 128363"/>
                  <a:gd name="connsiteY129" fmla="*/ 67411 h 127832"/>
                  <a:gd name="connsiteX130" fmla="*/ 113762 w 128363"/>
                  <a:gd name="connsiteY130" fmla="*/ 62728 h 127832"/>
                  <a:gd name="connsiteX131" fmla="*/ 103875 w 128363"/>
                  <a:gd name="connsiteY131" fmla="*/ 58045 h 127832"/>
                  <a:gd name="connsiteX132" fmla="*/ 100233 w 128363"/>
                  <a:gd name="connsiteY132" fmla="*/ 59086 h 127832"/>
                  <a:gd name="connsiteX133" fmla="*/ 98151 w 128363"/>
                  <a:gd name="connsiteY133" fmla="*/ 59086 h 127832"/>
                  <a:gd name="connsiteX134" fmla="*/ 96070 w 128363"/>
                  <a:gd name="connsiteY134" fmla="*/ 59606 h 127832"/>
                  <a:gd name="connsiteX135" fmla="*/ 94509 w 128363"/>
                  <a:gd name="connsiteY135" fmla="*/ 60647 h 127832"/>
                  <a:gd name="connsiteX136" fmla="*/ 93988 w 128363"/>
                  <a:gd name="connsiteY136" fmla="*/ 56484 h 127832"/>
                  <a:gd name="connsiteX137" fmla="*/ 90346 w 128363"/>
                  <a:gd name="connsiteY137" fmla="*/ 59606 h 127832"/>
                  <a:gd name="connsiteX138" fmla="*/ 87224 w 128363"/>
                  <a:gd name="connsiteY138" fmla="*/ 62208 h 127832"/>
                  <a:gd name="connsiteX139" fmla="*/ 84102 w 128363"/>
                  <a:gd name="connsiteY139" fmla="*/ 62728 h 127832"/>
                  <a:gd name="connsiteX140" fmla="*/ 80460 w 128363"/>
                  <a:gd name="connsiteY140" fmla="*/ 62208 h 127832"/>
                  <a:gd name="connsiteX141" fmla="*/ 76297 w 128363"/>
                  <a:gd name="connsiteY141" fmla="*/ 67932 h 127832"/>
                  <a:gd name="connsiteX142" fmla="*/ 78898 w 128363"/>
                  <a:gd name="connsiteY142" fmla="*/ 62208 h 127832"/>
                  <a:gd name="connsiteX143" fmla="*/ 79939 w 128363"/>
                  <a:gd name="connsiteY143" fmla="*/ 59086 h 127832"/>
                  <a:gd name="connsiteX144" fmla="*/ 77858 w 128363"/>
                  <a:gd name="connsiteY144" fmla="*/ 55964 h 127832"/>
                  <a:gd name="connsiteX145" fmla="*/ 76817 w 128363"/>
                  <a:gd name="connsiteY145" fmla="*/ 60127 h 127832"/>
                  <a:gd name="connsiteX146" fmla="*/ 75776 w 128363"/>
                  <a:gd name="connsiteY146" fmla="*/ 59606 h 127832"/>
                  <a:gd name="connsiteX147" fmla="*/ 75256 w 128363"/>
                  <a:gd name="connsiteY147" fmla="*/ 57525 h 127832"/>
                  <a:gd name="connsiteX148" fmla="*/ 72134 w 128363"/>
                  <a:gd name="connsiteY148" fmla="*/ 58566 h 127832"/>
                  <a:gd name="connsiteX149" fmla="*/ 70573 w 128363"/>
                  <a:gd name="connsiteY149" fmla="*/ 58566 h 127832"/>
                  <a:gd name="connsiteX150" fmla="*/ 68491 w 128363"/>
                  <a:gd name="connsiteY150" fmla="*/ 57525 h 127832"/>
                  <a:gd name="connsiteX151" fmla="*/ 63808 w 128363"/>
                  <a:gd name="connsiteY151" fmla="*/ 57525 h 127832"/>
                  <a:gd name="connsiteX152" fmla="*/ 66410 w 128363"/>
                  <a:gd name="connsiteY152" fmla="*/ 54403 h 127832"/>
                  <a:gd name="connsiteX153" fmla="*/ 63808 w 128363"/>
                  <a:gd name="connsiteY153" fmla="*/ 53362 h 127832"/>
                  <a:gd name="connsiteX154" fmla="*/ 61727 w 128363"/>
                  <a:gd name="connsiteY154" fmla="*/ 53362 h 127832"/>
                  <a:gd name="connsiteX155" fmla="*/ 73175 w 128363"/>
                  <a:gd name="connsiteY155" fmla="*/ 46598 h 127832"/>
                  <a:gd name="connsiteX156" fmla="*/ 69532 w 128363"/>
                  <a:gd name="connsiteY156" fmla="*/ 45557 h 127832"/>
                  <a:gd name="connsiteX157" fmla="*/ 66410 w 128363"/>
                  <a:gd name="connsiteY157" fmla="*/ 43996 h 127832"/>
                  <a:gd name="connsiteX158" fmla="*/ 63808 w 128363"/>
                  <a:gd name="connsiteY158" fmla="*/ 44516 h 127832"/>
                  <a:gd name="connsiteX159" fmla="*/ 61727 w 128363"/>
                  <a:gd name="connsiteY159" fmla="*/ 45037 h 127832"/>
                  <a:gd name="connsiteX160" fmla="*/ 60686 w 128363"/>
                  <a:gd name="connsiteY160" fmla="*/ 41914 h 127832"/>
                  <a:gd name="connsiteX161" fmla="*/ 56003 w 128363"/>
                  <a:gd name="connsiteY161" fmla="*/ 46598 h 127832"/>
                  <a:gd name="connsiteX162" fmla="*/ 54442 w 128363"/>
                  <a:gd name="connsiteY162" fmla="*/ 47638 h 127832"/>
                  <a:gd name="connsiteX163" fmla="*/ 49759 w 128363"/>
                  <a:gd name="connsiteY163" fmla="*/ 53362 h 127832"/>
                  <a:gd name="connsiteX164" fmla="*/ 48198 w 128363"/>
                  <a:gd name="connsiteY164" fmla="*/ 55444 h 127832"/>
                  <a:gd name="connsiteX165" fmla="*/ 47678 w 128363"/>
                  <a:gd name="connsiteY165" fmla="*/ 50760 h 127832"/>
                  <a:gd name="connsiteX166" fmla="*/ 51320 w 128363"/>
                  <a:gd name="connsiteY166" fmla="*/ 41394 h 127832"/>
                  <a:gd name="connsiteX167" fmla="*/ 59646 w 128363"/>
                  <a:gd name="connsiteY167" fmla="*/ 30467 h 127832"/>
                  <a:gd name="connsiteX168" fmla="*/ 61727 w 128363"/>
                  <a:gd name="connsiteY168" fmla="*/ 26304 h 127832"/>
                  <a:gd name="connsiteX169" fmla="*/ 62247 w 128363"/>
                  <a:gd name="connsiteY169" fmla="*/ 24743 h 127832"/>
                  <a:gd name="connsiteX170" fmla="*/ 65369 w 128363"/>
                  <a:gd name="connsiteY170" fmla="*/ 23182 h 127832"/>
                  <a:gd name="connsiteX171" fmla="*/ 68491 w 128363"/>
                  <a:gd name="connsiteY171" fmla="*/ 13816 h 127832"/>
                  <a:gd name="connsiteX172" fmla="*/ 65890 w 128363"/>
                  <a:gd name="connsiteY172" fmla="*/ 13295 h 127832"/>
                  <a:gd name="connsiteX173" fmla="*/ 62768 w 128363"/>
                  <a:gd name="connsiteY173" fmla="*/ 10173 h 127832"/>
                  <a:gd name="connsiteX174" fmla="*/ 71614 w 128363"/>
                  <a:gd name="connsiteY174" fmla="*/ 10173 h 127832"/>
                  <a:gd name="connsiteX175" fmla="*/ 75776 w 128363"/>
                  <a:gd name="connsiteY175" fmla="*/ 3929 h 127832"/>
                  <a:gd name="connsiteX176" fmla="*/ 71614 w 128363"/>
                  <a:gd name="connsiteY176" fmla="*/ 1327 h 12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28363" h="127832">
                    <a:moveTo>
                      <a:pt x="71614" y="1327"/>
                    </a:moveTo>
                    <a:cubicBezTo>
                      <a:pt x="70573" y="1327"/>
                      <a:pt x="70053" y="2368"/>
                      <a:pt x="70573" y="3409"/>
                    </a:cubicBezTo>
                    <a:cubicBezTo>
                      <a:pt x="71614" y="4449"/>
                      <a:pt x="69012" y="3929"/>
                      <a:pt x="67451" y="3929"/>
                    </a:cubicBezTo>
                    <a:cubicBezTo>
                      <a:pt x="66410" y="3929"/>
                      <a:pt x="65890" y="2888"/>
                      <a:pt x="66410" y="807"/>
                    </a:cubicBezTo>
                    <a:cubicBezTo>
                      <a:pt x="66930" y="-1274"/>
                      <a:pt x="64849" y="1327"/>
                      <a:pt x="64849" y="1327"/>
                    </a:cubicBezTo>
                    <a:cubicBezTo>
                      <a:pt x="64849" y="1327"/>
                      <a:pt x="60686" y="4449"/>
                      <a:pt x="56524" y="5490"/>
                    </a:cubicBezTo>
                    <a:cubicBezTo>
                      <a:pt x="52361" y="6531"/>
                      <a:pt x="50279" y="9653"/>
                      <a:pt x="49239" y="10173"/>
                    </a:cubicBezTo>
                    <a:cubicBezTo>
                      <a:pt x="48198" y="11214"/>
                      <a:pt x="47678" y="13816"/>
                      <a:pt x="46117" y="14856"/>
                    </a:cubicBezTo>
                    <a:cubicBezTo>
                      <a:pt x="44555" y="15897"/>
                      <a:pt x="44555" y="16417"/>
                      <a:pt x="45076" y="18499"/>
                    </a:cubicBezTo>
                    <a:cubicBezTo>
                      <a:pt x="45596" y="20060"/>
                      <a:pt x="42474" y="23702"/>
                      <a:pt x="39352" y="23702"/>
                    </a:cubicBezTo>
                    <a:cubicBezTo>
                      <a:pt x="36230" y="23702"/>
                      <a:pt x="37791" y="25263"/>
                      <a:pt x="39352" y="25784"/>
                    </a:cubicBezTo>
                    <a:cubicBezTo>
                      <a:pt x="40913" y="26304"/>
                      <a:pt x="40913" y="26304"/>
                      <a:pt x="39872" y="26824"/>
                    </a:cubicBezTo>
                    <a:cubicBezTo>
                      <a:pt x="38832" y="27345"/>
                      <a:pt x="38311" y="27345"/>
                      <a:pt x="37271" y="28385"/>
                    </a:cubicBezTo>
                    <a:cubicBezTo>
                      <a:pt x="36230" y="29426"/>
                      <a:pt x="29465" y="43996"/>
                      <a:pt x="28425" y="45557"/>
                    </a:cubicBezTo>
                    <a:cubicBezTo>
                      <a:pt x="27904" y="47118"/>
                      <a:pt x="25823" y="51801"/>
                      <a:pt x="25303" y="53362"/>
                    </a:cubicBezTo>
                    <a:cubicBezTo>
                      <a:pt x="24262" y="54403"/>
                      <a:pt x="22181" y="56484"/>
                      <a:pt x="21140" y="58566"/>
                    </a:cubicBezTo>
                    <a:cubicBezTo>
                      <a:pt x="20099" y="60127"/>
                      <a:pt x="22181" y="61167"/>
                      <a:pt x="25303" y="62208"/>
                    </a:cubicBezTo>
                    <a:cubicBezTo>
                      <a:pt x="26343" y="62728"/>
                      <a:pt x="23742" y="62728"/>
                      <a:pt x="25823" y="63249"/>
                    </a:cubicBezTo>
                    <a:cubicBezTo>
                      <a:pt x="27904" y="63769"/>
                      <a:pt x="25303" y="64289"/>
                      <a:pt x="23221" y="64289"/>
                    </a:cubicBezTo>
                    <a:cubicBezTo>
                      <a:pt x="21140" y="64289"/>
                      <a:pt x="23742" y="66371"/>
                      <a:pt x="26343" y="67932"/>
                    </a:cubicBezTo>
                    <a:cubicBezTo>
                      <a:pt x="28425" y="69493"/>
                      <a:pt x="23742" y="67411"/>
                      <a:pt x="23221" y="66891"/>
                    </a:cubicBezTo>
                    <a:cubicBezTo>
                      <a:pt x="22181" y="66371"/>
                      <a:pt x="20099" y="67411"/>
                      <a:pt x="18538" y="65330"/>
                    </a:cubicBezTo>
                    <a:cubicBezTo>
                      <a:pt x="16977" y="63249"/>
                      <a:pt x="15416" y="71054"/>
                      <a:pt x="14375" y="72615"/>
                    </a:cubicBezTo>
                    <a:cubicBezTo>
                      <a:pt x="13335" y="74176"/>
                      <a:pt x="12814" y="73656"/>
                      <a:pt x="12294" y="76778"/>
                    </a:cubicBezTo>
                    <a:cubicBezTo>
                      <a:pt x="11774" y="79900"/>
                      <a:pt x="11253" y="78859"/>
                      <a:pt x="10213" y="78339"/>
                    </a:cubicBezTo>
                    <a:cubicBezTo>
                      <a:pt x="9172" y="77818"/>
                      <a:pt x="10213" y="76778"/>
                      <a:pt x="9172" y="78339"/>
                    </a:cubicBezTo>
                    <a:cubicBezTo>
                      <a:pt x="8131" y="79900"/>
                      <a:pt x="8131" y="76778"/>
                      <a:pt x="10213" y="75217"/>
                    </a:cubicBezTo>
                    <a:cubicBezTo>
                      <a:pt x="12294" y="73656"/>
                      <a:pt x="6050" y="76778"/>
                      <a:pt x="3448" y="79380"/>
                    </a:cubicBezTo>
                    <a:cubicBezTo>
                      <a:pt x="326" y="81981"/>
                      <a:pt x="9172" y="80420"/>
                      <a:pt x="10733" y="80420"/>
                    </a:cubicBezTo>
                    <a:cubicBezTo>
                      <a:pt x="12294" y="79900"/>
                      <a:pt x="14896" y="79900"/>
                      <a:pt x="15936" y="80420"/>
                    </a:cubicBezTo>
                    <a:cubicBezTo>
                      <a:pt x="16977" y="80940"/>
                      <a:pt x="17497" y="80420"/>
                      <a:pt x="19058" y="80420"/>
                    </a:cubicBezTo>
                    <a:cubicBezTo>
                      <a:pt x="20620" y="80420"/>
                      <a:pt x="20620" y="80420"/>
                      <a:pt x="18538" y="81981"/>
                    </a:cubicBezTo>
                    <a:cubicBezTo>
                      <a:pt x="16457" y="83542"/>
                      <a:pt x="13335" y="84063"/>
                      <a:pt x="12294" y="86144"/>
                    </a:cubicBezTo>
                    <a:cubicBezTo>
                      <a:pt x="10733" y="87705"/>
                      <a:pt x="6050" y="91347"/>
                      <a:pt x="3448" y="92909"/>
                    </a:cubicBezTo>
                    <a:cubicBezTo>
                      <a:pt x="846" y="94470"/>
                      <a:pt x="-715" y="96551"/>
                      <a:pt x="326" y="97592"/>
                    </a:cubicBezTo>
                    <a:cubicBezTo>
                      <a:pt x="1367" y="98632"/>
                      <a:pt x="1367" y="99153"/>
                      <a:pt x="1367" y="101754"/>
                    </a:cubicBezTo>
                    <a:cubicBezTo>
                      <a:pt x="1887" y="104356"/>
                      <a:pt x="5529" y="103836"/>
                      <a:pt x="7611" y="103836"/>
                    </a:cubicBezTo>
                    <a:cubicBezTo>
                      <a:pt x="9692" y="103836"/>
                      <a:pt x="18538" y="101754"/>
                      <a:pt x="20099" y="101754"/>
                    </a:cubicBezTo>
                    <a:cubicBezTo>
                      <a:pt x="21660" y="101754"/>
                      <a:pt x="27384" y="100714"/>
                      <a:pt x="28425" y="101234"/>
                    </a:cubicBezTo>
                    <a:cubicBezTo>
                      <a:pt x="29465" y="101754"/>
                      <a:pt x="35189" y="102275"/>
                      <a:pt x="37791" y="102275"/>
                    </a:cubicBezTo>
                    <a:cubicBezTo>
                      <a:pt x="40393" y="102275"/>
                      <a:pt x="43515" y="102795"/>
                      <a:pt x="44555" y="103316"/>
                    </a:cubicBezTo>
                    <a:cubicBezTo>
                      <a:pt x="45596" y="103836"/>
                      <a:pt x="48718" y="104356"/>
                      <a:pt x="49759" y="104876"/>
                    </a:cubicBezTo>
                    <a:cubicBezTo>
                      <a:pt x="50800" y="104876"/>
                      <a:pt x="51840" y="105397"/>
                      <a:pt x="50800" y="103836"/>
                    </a:cubicBezTo>
                    <a:cubicBezTo>
                      <a:pt x="49759" y="102795"/>
                      <a:pt x="52881" y="102795"/>
                      <a:pt x="54442" y="102795"/>
                    </a:cubicBezTo>
                    <a:cubicBezTo>
                      <a:pt x="56003" y="103316"/>
                      <a:pt x="58605" y="102795"/>
                      <a:pt x="59125" y="101754"/>
                    </a:cubicBezTo>
                    <a:cubicBezTo>
                      <a:pt x="59646" y="100714"/>
                      <a:pt x="59125" y="99673"/>
                      <a:pt x="60166" y="100193"/>
                    </a:cubicBezTo>
                    <a:cubicBezTo>
                      <a:pt x="61207" y="101234"/>
                      <a:pt x="62247" y="100714"/>
                      <a:pt x="62247" y="98632"/>
                    </a:cubicBezTo>
                    <a:cubicBezTo>
                      <a:pt x="62768" y="96551"/>
                      <a:pt x="64329" y="99673"/>
                      <a:pt x="65369" y="99153"/>
                    </a:cubicBezTo>
                    <a:cubicBezTo>
                      <a:pt x="66410" y="98632"/>
                      <a:pt x="67971" y="98112"/>
                      <a:pt x="67451" y="99153"/>
                    </a:cubicBezTo>
                    <a:cubicBezTo>
                      <a:pt x="66930" y="100193"/>
                      <a:pt x="65890" y="102275"/>
                      <a:pt x="68491" y="101754"/>
                    </a:cubicBezTo>
                    <a:cubicBezTo>
                      <a:pt x="71614" y="101234"/>
                      <a:pt x="67451" y="103316"/>
                      <a:pt x="63808" y="104356"/>
                    </a:cubicBezTo>
                    <a:cubicBezTo>
                      <a:pt x="60166" y="105397"/>
                      <a:pt x="63288" y="105917"/>
                      <a:pt x="65890" y="104876"/>
                    </a:cubicBezTo>
                    <a:cubicBezTo>
                      <a:pt x="69012" y="103836"/>
                      <a:pt x="67451" y="105397"/>
                      <a:pt x="66930" y="105917"/>
                    </a:cubicBezTo>
                    <a:cubicBezTo>
                      <a:pt x="65890" y="106437"/>
                      <a:pt x="67451" y="106437"/>
                      <a:pt x="69012" y="105917"/>
                    </a:cubicBezTo>
                    <a:cubicBezTo>
                      <a:pt x="70573" y="105397"/>
                      <a:pt x="72134" y="105917"/>
                      <a:pt x="72134" y="104876"/>
                    </a:cubicBezTo>
                    <a:cubicBezTo>
                      <a:pt x="72134" y="103836"/>
                      <a:pt x="73175" y="106958"/>
                      <a:pt x="74215" y="107478"/>
                    </a:cubicBezTo>
                    <a:cubicBezTo>
                      <a:pt x="75256" y="107999"/>
                      <a:pt x="76297" y="107478"/>
                      <a:pt x="75776" y="103316"/>
                    </a:cubicBezTo>
                    <a:cubicBezTo>
                      <a:pt x="75256" y="99673"/>
                      <a:pt x="76817" y="101754"/>
                      <a:pt x="76817" y="101754"/>
                    </a:cubicBezTo>
                    <a:cubicBezTo>
                      <a:pt x="77337" y="101754"/>
                      <a:pt x="79939" y="101754"/>
                      <a:pt x="80460" y="102795"/>
                    </a:cubicBezTo>
                    <a:cubicBezTo>
                      <a:pt x="81500" y="104356"/>
                      <a:pt x="81500" y="103316"/>
                      <a:pt x="82021" y="101754"/>
                    </a:cubicBezTo>
                    <a:cubicBezTo>
                      <a:pt x="83061" y="100193"/>
                      <a:pt x="84102" y="98632"/>
                      <a:pt x="84102" y="100714"/>
                    </a:cubicBezTo>
                    <a:cubicBezTo>
                      <a:pt x="84102" y="102795"/>
                      <a:pt x="82541" y="103316"/>
                      <a:pt x="85663" y="101754"/>
                    </a:cubicBezTo>
                    <a:cubicBezTo>
                      <a:pt x="89305" y="100714"/>
                      <a:pt x="86704" y="102275"/>
                      <a:pt x="86704" y="102275"/>
                    </a:cubicBezTo>
                    <a:cubicBezTo>
                      <a:pt x="86704" y="102275"/>
                      <a:pt x="72134" y="112682"/>
                      <a:pt x="69532" y="114243"/>
                    </a:cubicBezTo>
                    <a:cubicBezTo>
                      <a:pt x="66930" y="115804"/>
                      <a:pt x="66410" y="116844"/>
                      <a:pt x="65890" y="119446"/>
                    </a:cubicBezTo>
                    <a:cubicBezTo>
                      <a:pt x="65369" y="122568"/>
                      <a:pt x="69532" y="120487"/>
                      <a:pt x="71093" y="120487"/>
                    </a:cubicBezTo>
                    <a:cubicBezTo>
                      <a:pt x="72134" y="119967"/>
                      <a:pt x="72654" y="119446"/>
                      <a:pt x="73695" y="119967"/>
                    </a:cubicBezTo>
                    <a:cubicBezTo>
                      <a:pt x="74736" y="120487"/>
                      <a:pt x="77858" y="119967"/>
                      <a:pt x="78378" y="118926"/>
                    </a:cubicBezTo>
                    <a:cubicBezTo>
                      <a:pt x="79419" y="117885"/>
                      <a:pt x="79939" y="117365"/>
                      <a:pt x="80980" y="116324"/>
                    </a:cubicBezTo>
                    <a:cubicBezTo>
                      <a:pt x="82021" y="115283"/>
                      <a:pt x="84102" y="110080"/>
                      <a:pt x="85143" y="109039"/>
                    </a:cubicBezTo>
                    <a:cubicBezTo>
                      <a:pt x="86183" y="107999"/>
                      <a:pt x="87224" y="107478"/>
                      <a:pt x="87744" y="107999"/>
                    </a:cubicBezTo>
                    <a:cubicBezTo>
                      <a:pt x="88265" y="109039"/>
                      <a:pt x="89826" y="107999"/>
                      <a:pt x="90346" y="107478"/>
                    </a:cubicBezTo>
                    <a:cubicBezTo>
                      <a:pt x="90866" y="106958"/>
                      <a:pt x="94509" y="102795"/>
                      <a:pt x="92948" y="105917"/>
                    </a:cubicBezTo>
                    <a:cubicBezTo>
                      <a:pt x="91387" y="109039"/>
                      <a:pt x="91907" y="108519"/>
                      <a:pt x="92948" y="107999"/>
                    </a:cubicBezTo>
                    <a:cubicBezTo>
                      <a:pt x="93988" y="107478"/>
                      <a:pt x="95550" y="106437"/>
                      <a:pt x="96070" y="103836"/>
                    </a:cubicBezTo>
                    <a:cubicBezTo>
                      <a:pt x="97111" y="101754"/>
                      <a:pt x="98672" y="98632"/>
                      <a:pt x="99712" y="97592"/>
                    </a:cubicBezTo>
                    <a:cubicBezTo>
                      <a:pt x="100233" y="96551"/>
                      <a:pt x="100753" y="96551"/>
                      <a:pt x="101273" y="97071"/>
                    </a:cubicBezTo>
                    <a:cubicBezTo>
                      <a:pt x="101794" y="97592"/>
                      <a:pt x="102834" y="97071"/>
                      <a:pt x="103355" y="98112"/>
                    </a:cubicBezTo>
                    <a:cubicBezTo>
                      <a:pt x="103875" y="99153"/>
                      <a:pt x="104916" y="104356"/>
                      <a:pt x="105957" y="105917"/>
                    </a:cubicBezTo>
                    <a:cubicBezTo>
                      <a:pt x="106997" y="107478"/>
                      <a:pt x="105436" y="109039"/>
                      <a:pt x="104395" y="109560"/>
                    </a:cubicBezTo>
                    <a:cubicBezTo>
                      <a:pt x="103355" y="110080"/>
                      <a:pt x="102314" y="110600"/>
                      <a:pt x="100753" y="115283"/>
                    </a:cubicBezTo>
                    <a:cubicBezTo>
                      <a:pt x="99712" y="119446"/>
                      <a:pt x="98151" y="119446"/>
                      <a:pt x="100233" y="122048"/>
                    </a:cubicBezTo>
                    <a:cubicBezTo>
                      <a:pt x="101794" y="124129"/>
                      <a:pt x="108558" y="116324"/>
                      <a:pt x="109599" y="115283"/>
                    </a:cubicBezTo>
                    <a:cubicBezTo>
                      <a:pt x="110640" y="114243"/>
                      <a:pt x="110640" y="114763"/>
                      <a:pt x="111680" y="113722"/>
                    </a:cubicBezTo>
                    <a:cubicBezTo>
                      <a:pt x="112721" y="112682"/>
                      <a:pt x="112721" y="115283"/>
                      <a:pt x="111160" y="116324"/>
                    </a:cubicBezTo>
                    <a:cubicBezTo>
                      <a:pt x="109599" y="117365"/>
                      <a:pt x="110119" y="117365"/>
                      <a:pt x="110119" y="118406"/>
                    </a:cubicBezTo>
                    <a:cubicBezTo>
                      <a:pt x="110119" y="119446"/>
                      <a:pt x="112201" y="118406"/>
                      <a:pt x="110640" y="119967"/>
                    </a:cubicBezTo>
                    <a:cubicBezTo>
                      <a:pt x="109079" y="121528"/>
                      <a:pt x="110119" y="122048"/>
                      <a:pt x="111680" y="121528"/>
                    </a:cubicBezTo>
                    <a:cubicBezTo>
                      <a:pt x="113241" y="121007"/>
                      <a:pt x="111680" y="121528"/>
                      <a:pt x="110119" y="124650"/>
                    </a:cubicBezTo>
                    <a:cubicBezTo>
                      <a:pt x="108558" y="127772"/>
                      <a:pt x="111160" y="128813"/>
                      <a:pt x="113762" y="126731"/>
                    </a:cubicBezTo>
                    <a:cubicBezTo>
                      <a:pt x="115843" y="124650"/>
                      <a:pt x="114802" y="126211"/>
                      <a:pt x="115843" y="126211"/>
                    </a:cubicBezTo>
                    <a:cubicBezTo>
                      <a:pt x="116884" y="126211"/>
                      <a:pt x="115323" y="124650"/>
                      <a:pt x="117924" y="127251"/>
                    </a:cubicBezTo>
                    <a:cubicBezTo>
                      <a:pt x="120526" y="129853"/>
                      <a:pt x="122608" y="123089"/>
                      <a:pt x="123648" y="119446"/>
                    </a:cubicBezTo>
                    <a:cubicBezTo>
                      <a:pt x="124689" y="115804"/>
                      <a:pt x="126250" y="112161"/>
                      <a:pt x="127811" y="109039"/>
                    </a:cubicBezTo>
                    <a:cubicBezTo>
                      <a:pt x="129372" y="105917"/>
                      <a:pt x="127291" y="104876"/>
                      <a:pt x="125730" y="103836"/>
                    </a:cubicBezTo>
                    <a:cubicBezTo>
                      <a:pt x="124169" y="102795"/>
                      <a:pt x="124169" y="104876"/>
                      <a:pt x="121567" y="107478"/>
                    </a:cubicBezTo>
                    <a:cubicBezTo>
                      <a:pt x="118965" y="110080"/>
                      <a:pt x="118965" y="109560"/>
                      <a:pt x="118445" y="106958"/>
                    </a:cubicBezTo>
                    <a:cubicBezTo>
                      <a:pt x="117924" y="104356"/>
                      <a:pt x="121047" y="96031"/>
                      <a:pt x="122608" y="93949"/>
                    </a:cubicBezTo>
                    <a:cubicBezTo>
                      <a:pt x="124169" y="91868"/>
                      <a:pt x="122608" y="92909"/>
                      <a:pt x="120526" y="92909"/>
                    </a:cubicBezTo>
                    <a:cubicBezTo>
                      <a:pt x="118445" y="92909"/>
                      <a:pt x="115843" y="94990"/>
                      <a:pt x="115323" y="96551"/>
                    </a:cubicBezTo>
                    <a:cubicBezTo>
                      <a:pt x="114802" y="98112"/>
                      <a:pt x="113762" y="97592"/>
                      <a:pt x="113241" y="99153"/>
                    </a:cubicBezTo>
                    <a:cubicBezTo>
                      <a:pt x="112201" y="100714"/>
                      <a:pt x="111680" y="102795"/>
                      <a:pt x="111160" y="104356"/>
                    </a:cubicBezTo>
                    <a:cubicBezTo>
                      <a:pt x="110640" y="105917"/>
                      <a:pt x="110119" y="105397"/>
                      <a:pt x="109599" y="105397"/>
                    </a:cubicBezTo>
                    <a:cubicBezTo>
                      <a:pt x="108558" y="105397"/>
                      <a:pt x="106997" y="103316"/>
                      <a:pt x="105957" y="101754"/>
                    </a:cubicBezTo>
                    <a:cubicBezTo>
                      <a:pt x="104916" y="100714"/>
                      <a:pt x="109599" y="94990"/>
                      <a:pt x="110119" y="93949"/>
                    </a:cubicBezTo>
                    <a:cubicBezTo>
                      <a:pt x="110640" y="92909"/>
                      <a:pt x="109079" y="92909"/>
                      <a:pt x="108558" y="92909"/>
                    </a:cubicBezTo>
                    <a:cubicBezTo>
                      <a:pt x="107517" y="92388"/>
                      <a:pt x="106477" y="93429"/>
                      <a:pt x="106477" y="91868"/>
                    </a:cubicBezTo>
                    <a:cubicBezTo>
                      <a:pt x="106477" y="90827"/>
                      <a:pt x="108558" y="91868"/>
                      <a:pt x="109599" y="90827"/>
                    </a:cubicBezTo>
                    <a:cubicBezTo>
                      <a:pt x="110640" y="89786"/>
                      <a:pt x="111160" y="87705"/>
                      <a:pt x="112201" y="87185"/>
                    </a:cubicBezTo>
                    <a:cubicBezTo>
                      <a:pt x="113241" y="86664"/>
                      <a:pt x="114282" y="86664"/>
                      <a:pt x="114282" y="85624"/>
                    </a:cubicBezTo>
                    <a:cubicBezTo>
                      <a:pt x="114282" y="84583"/>
                      <a:pt x="114802" y="84583"/>
                      <a:pt x="116884" y="84583"/>
                    </a:cubicBezTo>
                    <a:cubicBezTo>
                      <a:pt x="118965" y="85103"/>
                      <a:pt x="119486" y="83542"/>
                      <a:pt x="121047" y="82502"/>
                    </a:cubicBezTo>
                    <a:cubicBezTo>
                      <a:pt x="122087" y="80940"/>
                      <a:pt x="121567" y="78859"/>
                      <a:pt x="120526" y="77818"/>
                    </a:cubicBezTo>
                    <a:cubicBezTo>
                      <a:pt x="119486" y="76778"/>
                      <a:pt x="118965" y="78859"/>
                      <a:pt x="117924" y="80420"/>
                    </a:cubicBezTo>
                    <a:cubicBezTo>
                      <a:pt x="116884" y="81461"/>
                      <a:pt x="116363" y="80940"/>
                      <a:pt x="115323" y="79380"/>
                    </a:cubicBezTo>
                    <a:cubicBezTo>
                      <a:pt x="114282" y="78339"/>
                      <a:pt x="113241" y="78859"/>
                      <a:pt x="112721" y="80420"/>
                    </a:cubicBezTo>
                    <a:cubicBezTo>
                      <a:pt x="112201" y="81981"/>
                      <a:pt x="111680" y="81981"/>
                      <a:pt x="110640" y="83022"/>
                    </a:cubicBezTo>
                    <a:cubicBezTo>
                      <a:pt x="109599" y="84063"/>
                      <a:pt x="109079" y="81981"/>
                      <a:pt x="109599" y="81461"/>
                    </a:cubicBezTo>
                    <a:cubicBezTo>
                      <a:pt x="110119" y="80940"/>
                      <a:pt x="110119" y="79380"/>
                      <a:pt x="107517" y="81461"/>
                    </a:cubicBezTo>
                    <a:cubicBezTo>
                      <a:pt x="105436" y="83542"/>
                      <a:pt x="104395" y="81981"/>
                      <a:pt x="105957" y="81461"/>
                    </a:cubicBezTo>
                    <a:cubicBezTo>
                      <a:pt x="107517" y="80940"/>
                      <a:pt x="107517" y="79900"/>
                      <a:pt x="105957" y="79380"/>
                    </a:cubicBezTo>
                    <a:cubicBezTo>
                      <a:pt x="104395" y="78859"/>
                      <a:pt x="106477" y="78339"/>
                      <a:pt x="108038" y="77818"/>
                    </a:cubicBezTo>
                    <a:cubicBezTo>
                      <a:pt x="109599" y="77298"/>
                      <a:pt x="110119" y="76778"/>
                      <a:pt x="107517" y="76257"/>
                    </a:cubicBezTo>
                    <a:cubicBezTo>
                      <a:pt x="104916" y="75217"/>
                      <a:pt x="104395" y="76257"/>
                      <a:pt x="105957" y="76778"/>
                    </a:cubicBezTo>
                    <a:cubicBezTo>
                      <a:pt x="106997" y="77298"/>
                      <a:pt x="104395" y="77818"/>
                      <a:pt x="103355" y="76257"/>
                    </a:cubicBezTo>
                    <a:cubicBezTo>
                      <a:pt x="102314" y="74696"/>
                      <a:pt x="104916" y="75217"/>
                      <a:pt x="105957" y="73656"/>
                    </a:cubicBezTo>
                    <a:cubicBezTo>
                      <a:pt x="106997" y="72095"/>
                      <a:pt x="104395" y="73656"/>
                      <a:pt x="101794" y="74176"/>
                    </a:cubicBezTo>
                    <a:cubicBezTo>
                      <a:pt x="99192" y="74176"/>
                      <a:pt x="100753" y="73135"/>
                      <a:pt x="102314" y="72615"/>
                    </a:cubicBezTo>
                    <a:cubicBezTo>
                      <a:pt x="103875" y="72095"/>
                      <a:pt x="104395" y="71054"/>
                      <a:pt x="106477" y="70013"/>
                    </a:cubicBezTo>
                    <a:cubicBezTo>
                      <a:pt x="108558" y="68973"/>
                      <a:pt x="109079" y="67932"/>
                      <a:pt x="110119" y="67411"/>
                    </a:cubicBezTo>
                    <a:cubicBezTo>
                      <a:pt x="111160" y="66891"/>
                      <a:pt x="112721" y="63249"/>
                      <a:pt x="113762" y="62728"/>
                    </a:cubicBezTo>
                    <a:cubicBezTo>
                      <a:pt x="114802" y="62208"/>
                      <a:pt x="104395" y="58566"/>
                      <a:pt x="103875" y="58045"/>
                    </a:cubicBezTo>
                    <a:cubicBezTo>
                      <a:pt x="103355" y="57525"/>
                      <a:pt x="101273" y="57525"/>
                      <a:pt x="100233" y="59086"/>
                    </a:cubicBezTo>
                    <a:cubicBezTo>
                      <a:pt x="99192" y="60647"/>
                      <a:pt x="98672" y="60127"/>
                      <a:pt x="98151" y="59086"/>
                    </a:cubicBezTo>
                    <a:cubicBezTo>
                      <a:pt x="97631" y="58045"/>
                      <a:pt x="97111" y="58045"/>
                      <a:pt x="96070" y="59606"/>
                    </a:cubicBezTo>
                    <a:cubicBezTo>
                      <a:pt x="94509" y="61167"/>
                      <a:pt x="94509" y="62208"/>
                      <a:pt x="94509" y="60647"/>
                    </a:cubicBezTo>
                    <a:cubicBezTo>
                      <a:pt x="94509" y="59086"/>
                      <a:pt x="93988" y="58045"/>
                      <a:pt x="93988" y="56484"/>
                    </a:cubicBezTo>
                    <a:cubicBezTo>
                      <a:pt x="93988" y="54923"/>
                      <a:pt x="90866" y="58045"/>
                      <a:pt x="90346" y="59606"/>
                    </a:cubicBezTo>
                    <a:cubicBezTo>
                      <a:pt x="89305" y="60647"/>
                      <a:pt x="88265" y="62208"/>
                      <a:pt x="87224" y="62208"/>
                    </a:cubicBezTo>
                    <a:cubicBezTo>
                      <a:pt x="86183" y="62208"/>
                      <a:pt x="85143" y="61167"/>
                      <a:pt x="84102" y="62728"/>
                    </a:cubicBezTo>
                    <a:cubicBezTo>
                      <a:pt x="83581" y="64289"/>
                      <a:pt x="82021" y="62728"/>
                      <a:pt x="80460" y="62208"/>
                    </a:cubicBezTo>
                    <a:cubicBezTo>
                      <a:pt x="79419" y="61688"/>
                      <a:pt x="78378" y="66371"/>
                      <a:pt x="76297" y="67932"/>
                    </a:cubicBezTo>
                    <a:cubicBezTo>
                      <a:pt x="74215" y="69493"/>
                      <a:pt x="78378" y="63769"/>
                      <a:pt x="78898" y="62208"/>
                    </a:cubicBezTo>
                    <a:cubicBezTo>
                      <a:pt x="79419" y="60647"/>
                      <a:pt x="78378" y="60647"/>
                      <a:pt x="79939" y="59086"/>
                    </a:cubicBezTo>
                    <a:cubicBezTo>
                      <a:pt x="81500" y="57525"/>
                      <a:pt x="78898" y="55964"/>
                      <a:pt x="77858" y="55964"/>
                    </a:cubicBezTo>
                    <a:cubicBezTo>
                      <a:pt x="76817" y="55964"/>
                      <a:pt x="78378" y="58045"/>
                      <a:pt x="76817" y="60127"/>
                    </a:cubicBezTo>
                    <a:cubicBezTo>
                      <a:pt x="75776" y="61688"/>
                      <a:pt x="75256" y="60647"/>
                      <a:pt x="75776" y="59606"/>
                    </a:cubicBezTo>
                    <a:cubicBezTo>
                      <a:pt x="76297" y="58566"/>
                      <a:pt x="76297" y="58566"/>
                      <a:pt x="75256" y="57525"/>
                    </a:cubicBezTo>
                    <a:cubicBezTo>
                      <a:pt x="74215" y="56484"/>
                      <a:pt x="74215" y="56484"/>
                      <a:pt x="72134" y="58566"/>
                    </a:cubicBezTo>
                    <a:cubicBezTo>
                      <a:pt x="71093" y="59086"/>
                      <a:pt x="71093" y="57525"/>
                      <a:pt x="70573" y="58566"/>
                    </a:cubicBezTo>
                    <a:cubicBezTo>
                      <a:pt x="69532" y="59606"/>
                      <a:pt x="69532" y="58045"/>
                      <a:pt x="68491" y="57525"/>
                    </a:cubicBezTo>
                    <a:cubicBezTo>
                      <a:pt x="67451" y="57004"/>
                      <a:pt x="65890" y="56484"/>
                      <a:pt x="63808" y="57525"/>
                    </a:cubicBezTo>
                    <a:cubicBezTo>
                      <a:pt x="61727" y="58566"/>
                      <a:pt x="64849" y="55964"/>
                      <a:pt x="66410" y="54403"/>
                    </a:cubicBezTo>
                    <a:cubicBezTo>
                      <a:pt x="67971" y="52842"/>
                      <a:pt x="65890" y="52321"/>
                      <a:pt x="63808" y="53362"/>
                    </a:cubicBezTo>
                    <a:cubicBezTo>
                      <a:pt x="61727" y="54403"/>
                      <a:pt x="60686" y="55444"/>
                      <a:pt x="61727" y="53362"/>
                    </a:cubicBezTo>
                    <a:cubicBezTo>
                      <a:pt x="62768" y="51801"/>
                      <a:pt x="70053" y="48679"/>
                      <a:pt x="73175" y="46598"/>
                    </a:cubicBezTo>
                    <a:cubicBezTo>
                      <a:pt x="76297" y="44516"/>
                      <a:pt x="71614" y="45037"/>
                      <a:pt x="69532" y="45557"/>
                    </a:cubicBezTo>
                    <a:cubicBezTo>
                      <a:pt x="67451" y="46077"/>
                      <a:pt x="67451" y="45037"/>
                      <a:pt x="66410" y="43996"/>
                    </a:cubicBezTo>
                    <a:cubicBezTo>
                      <a:pt x="65369" y="42955"/>
                      <a:pt x="65369" y="43476"/>
                      <a:pt x="63808" y="44516"/>
                    </a:cubicBezTo>
                    <a:cubicBezTo>
                      <a:pt x="63288" y="45037"/>
                      <a:pt x="62768" y="43996"/>
                      <a:pt x="61727" y="45037"/>
                    </a:cubicBezTo>
                    <a:cubicBezTo>
                      <a:pt x="60686" y="46077"/>
                      <a:pt x="60166" y="44516"/>
                      <a:pt x="60686" y="41914"/>
                    </a:cubicBezTo>
                    <a:cubicBezTo>
                      <a:pt x="61207" y="39313"/>
                      <a:pt x="56524" y="45557"/>
                      <a:pt x="56003" y="46598"/>
                    </a:cubicBezTo>
                    <a:cubicBezTo>
                      <a:pt x="55483" y="47638"/>
                      <a:pt x="55483" y="47638"/>
                      <a:pt x="54442" y="47638"/>
                    </a:cubicBezTo>
                    <a:cubicBezTo>
                      <a:pt x="53401" y="47638"/>
                      <a:pt x="51320" y="51281"/>
                      <a:pt x="49759" y="53362"/>
                    </a:cubicBezTo>
                    <a:cubicBezTo>
                      <a:pt x="48198" y="55444"/>
                      <a:pt x="48198" y="55964"/>
                      <a:pt x="48198" y="55444"/>
                    </a:cubicBezTo>
                    <a:cubicBezTo>
                      <a:pt x="48198" y="54923"/>
                      <a:pt x="48198" y="51801"/>
                      <a:pt x="47678" y="50760"/>
                    </a:cubicBezTo>
                    <a:cubicBezTo>
                      <a:pt x="47157" y="49720"/>
                      <a:pt x="48718" y="45557"/>
                      <a:pt x="51320" y="41394"/>
                    </a:cubicBezTo>
                    <a:cubicBezTo>
                      <a:pt x="53401" y="37231"/>
                      <a:pt x="58605" y="31508"/>
                      <a:pt x="59646" y="30467"/>
                    </a:cubicBezTo>
                    <a:cubicBezTo>
                      <a:pt x="60686" y="29426"/>
                      <a:pt x="61727" y="28906"/>
                      <a:pt x="61727" y="26304"/>
                    </a:cubicBezTo>
                    <a:cubicBezTo>
                      <a:pt x="61727" y="24223"/>
                      <a:pt x="62247" y="23702"/>
                      <a:pt x="62247" y="24743"/>
                    </a:cubicBezTo>
                    <a:cubicBezTo>
                      <a:pt x="62247" y="25784"/>
                      <a:pt x="63808" y="24223"/>
                      <a:pt x="65369" y="23182"/>
                    </a:cubicBezTo>
                    <a:cubicBezTo>
                      <a:pt x="66930" y="22141"/>
                      <a:pt x="67971" y="16417"/>
                      <a:pt x="68491" y="13816"/>
                    </a:cubicBezTo>
                    <a:cubicBezTo>
                      <a:pt x="69012" y="11734"/>
                      <a:pt x="67451" y="12775"/>
                      <a:pt x="65890" y="13295"/>
                    </a:cubicBezTo>
                    <a:cubicBezTo>
                      <a:pt x="64849" y="13816"/>
                      <a:pt x="63288" y="11734"/>
                      <a:pt x="62768" y="10173"/>
                    </a:cubicBezTo>
                    <a:cubicBezTo>
                      <a:pt x="62247" y="8612"/>
                      <a:pt x="69532" y="9653"/>
                      <a:pt x="71614" y="10173"/>
                    </a:cubicBezTo>
                    <a:cubicBezTo>
                      <a:pt x="73695" y="10694"/>
                      <a:pt x="74736" y="4970"/>
                      <a:pt x="75776" y="3929"/>
                    </a:cubicBezTo>
                    <a:cubicBezTo>
                      <a:pt x="76297" y="1327"/>
                      <a:pt x="72654" y="1327"/>
                      <a:pt x="71614" y="1327"/>
                    </a:cubicBezTo>
                    <a:close/>
                  </a:path>
                </a:pathLst>
              </a:custGeom>
              <a:grpFill/>
              <a:ln w="5199" cap="flat">
                <a:solidFill>
                  <a:schemeClr val="bg1"/>
                </a:solidFill>
                <a:prstDash val="solid"/>
                <a:miter/>
              </a:ln>
            </p:spPr>
            <p:txBody>
              <a:bodyPr rtlCol="0" anchor="ctr"/>
              <a:lstStyle/>
              <a:p>
                <a:endParaRPr lang="en-GB" noProof="0" dirty="0"/>
              </a:p>
            </p:txBody>
          </p:sp>
          <p:sp>
            <p:nvSpPr>
              <p:cNvPr id="1074" name="Freeform 1073">
                <a:extLst>
                  <a:ext uri="{FF2B5EF4-FFF2-40B4-BE49-F238E27FC236}">
                    <a16:creationId xmlns:a16="http://schemas.microsoft.com/office/drawing/2014/main" id="{504B2288-7C9E-2D20-F8CE-187D7D9C027A}"/>
                  </a:ext>
                </a:extLst>
              </p:cNvPr>
              <p:cNvSpPr/>
              <p:nvPr/>
            </p:nvSpPr>
            <p:spPr>
              <a:xfrm>
                <a:off x="4800793" y="3434720"/>
                <a:ext cx="3122" cy="1308"/>
              </a:xfrm>
              <a:custGeom>
                <a:avLst/>
                <a:gdLst>
                  <a:gd name="connsiteX0" fmla="*/ 0 w 3122"/>
                  <a:gd name="connsiteY0" fmla="*/ 1309 h 1308"/>
                  <a:gd name="connsiteX1" fmla="*/ 3122 w 3122"/>
                  <a:gd name="connsiteY1" fmla="*/ 788 h 1308"/>
                  <a:gd name="connsiteX2" fmla="*/ 0 w 3122"/>
                  <a:gd name="connsiteY2" fmla="*/ 1309 h 1308"/>
                </a:gdLst>
                <a:ahLst/>
                <a:cxnLst>
                  <a:cxn ang="0">
                    <a:pos x="connsiteX0" y="connsiteY0"/>
                  </a:cxn>
                  <a:cxn ang="0">
                    <a:pos x="connsiteX1" y="connsiteY1"/>
                  </a:cxn>
                  <a:cxn ang="0">
                    <a:pos x="connsiteX2" y="connsiteY2"/>
                  </a:cxn>
                </a:cxnLst>
                <a:rect l="l" t="t" r="r" b="b"/>
                <a:pathLst>
                  <a:path w="3122" h="1308">
                    <a:moveTo>
                      <a:pt x="0" y="1309"/>
                    </a:moveTo>
                    <a:lnTo>
                      <a:pt x="3122" y="788"/>
                    </a:lnTo>
                    <a:cubicBezTo>
                      <a:pt x="3122" y="788"/>
                      <a:pt x="2602" y="-1293"/>
                      <a:pt x="0" y="1309"/>
                    </a:cubicBezTo>
                    <a:close/>
                  </a:path>
                </a:pathLst>
              </a:custGeom>
              <a:grpFill/>
              <a:ln w="5199" cap="flat">
                <a:solidFill>
                  <a:schemeClr val="bg1"/>
                </a:solidFill>
                <a:prstDash val="solid"/>
                <a:miter/>
              </a:ln>
            </p:spPr>
            <p:txBody>
              <a:bodyPr rtlCol="0" anchor="ctr"/>
              <a:lstStyle/>
              <a:p>
                <a:endParaRPr lang="en-GB" noProof="0" dirty="0"/>
              </a:p>
            </p:txBody>
          </p:sp>
          <p:sp>
            <p:nvSpPr>
              <p:cNvPr id="1075" name="Freeform 1074">
                <a:extLst>
                  <a:ext uri="{FF2B5EF4-FFF2-40B4-BE49-F238E27FC236}">
                    <a16:creationId xmlns:a16="http://schemas.microsoft.com/office/drawing/2014/main" id="{8DBF8E52-EF4E-F5B5-1244-51098D0050B6}"/>
                  </a:ext>
                </a:extLst>
              </p:cNvPr>
              <p:cNvSpPr/>
              <p:nvPr/>
            </p:nvSpPr>
            <p:spPr>
              <a:xfrm>
                <a:off x="4820046" y="3464127"/>
                <a:ext cx="3122" cy="1561"/>
              </a:xfrm>
              <a:custGeom>
                <a:avLst/>
                <a:gdLst>
                  <a:gd name="connsiteX0" fmla="*/ 0 w 3122"/>
                  <a:gd name="connsiteY0" fmla="*/ 1561 h 1561"/>
                  <a:gd name="connsiteX1" fmla="*/ 3122 w 3122"/>
                  <a:gd name="connsiteY1" fmla="*/ 0 h 1561"/>
                  <a:gd name="connsiteX2" fmla="*/ 0 w 3122"/>
                  <a:gd name="connsiteY2" fmla="*/ 1561 h 1561"/>
                </a:gdLst>
                <a:ahLst/>
                <a:cxnLst>
                  <a:cxn ang="0">
                    <a:pos x="connsiteX0" y="connsiteY0"/>
                  </a:cxn>
                  <a:cxn ang="0">
                    <a:pos x="connsiteX1" y="connsiteY1"/>
                  </a:cxn>
                  <a:cxn ang="0">
                    <a:pos x="connsiteX2" y="connsiteY2"/>
                  </a:cxn>
                </a:cxnLst>
                <a:rect l="l" t="t" r="r" b="b"/>
                <a:pathLst>
                  <a:path w="3122" h="1561">
                    <a:moveTo>
                      <a:pt x="0" y="1561"/>
                    </a:moveTo>
                    <a:lnTo>
                      <a:pt x="3122" y="0"/>
                    </a:lnTo>
                    <a:cubicBezTo>
                      <a:pt x="3122" y="0"/>
                      <a:pt x="1041" y="520"/>
                      <a:pt x="0" y="1561"/>
                    </a:cubicBezTo>
                    <a:close/>
                  </a:path>
                </a:pathLst>
              </a:custGeom>
              <a:grpFill/>
              <a:ln w="5199" cap="flat">
                <a:solidFill>
                  <a:schemeClr val="bg1"/>
                </a:solidFill>
                <a:prstDash val="solid"/>
                <a:miter/>
              </a:ln>
            </p:spPr>
            <p:txBody>
              <a:bodyPr rtlCol="0" anchor="ctr"/>
              <a:lstStyle/>
              <a:p>
                <a:endParaRPr lang="en-GB" noProof="0" dirty="0"/>
              </a:p>
            </p:txBody>
          </p:sp>
          <p:sp>
            <p:nvSpPr>
              <p:cNvPr id="1076" name="Freeform 1075">
                <a:extLst>
                  <a:ext uri="{FF2B5EF4-FFF2-40B4-BE49-F238E27FC236}">
                    <a16:creationId xmlns:a16="http://schemas.microsoft.com/office/drawing/2014/main" id="{AB2C80D3-A803-3C8A-CC66-DC33C2204DAC}"/>
                  </a:ext>
                </a:extLst>
              </p:cNvPr>
              <p:cNvSpPr/>
              <p:nvPr/>
            </p:nvSpPr>
            <p:spPr>
              <a:xfrm>
                <a:off x="4826811" y="3462023"/>
                <a:ext cx="5748" cy="3724"/>
              </a:xfrm>
              <a:custGeom>
                <a:avLst/>
                <a:gdLst>
                  <a:gd name="connsiteX0" fmla="*/ 2602 w 5748"/>
                  <a:gd name="connsiteY0" fmla="*/ 544 h 3724"/>
                  <a:gd name="connsiteX1" fmla="*/ 0 w 5748"/>
                  <a:gd name="connsiteY1" fmla="*/ 1064 h 3724"/>
                  <a:gd name="connsiteX2" fmla="*/ 2602 w 5748"/>
                  <a:gd name="connsiteY2" fmla="*/ 3666 h 3724"/>
                  <a:gd name="connsiteX3" fmla="*/ 5203 w 5748"/>
                  <a:gd name="connsiteY3" fmla="*/ 1584 h 3724"/>
                  <a:gd name="connsiteX4" fmla="*/ 2602 w 5748"/>
                  <a:gd name="connsiteY4" fmla="*/ 544 h 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8" h="3724">
                    <a:moveTo>
                      <a:pt x="2602" y="544"/>
                    </a:moveTo>
                    <a:cubicBezTo>
                      <a:pt x="1561" y="1584"/>
                      <a:pt x="1041" y="-1538"/>
                      <a:pt x="0" y="1064"/>
                    </a:cubicBezTo>
                    <a:cubicBezTo>
                      <a:pt x="0" y="1064"/>
                      <a:pt x="520" y="4186"/>
                      <a:pt x="2602" y="3666"/>
                    </a:cubicBezTo>
                    <a:cubicBezTo>
                      <a:pt x="4683" y="3145"/>
                      <a:pt x="6765" y="3145"/>
                      <a:pt x="5203" y="1584"/>
                    </a:cubicBezTo>
                    <a:cubicBezTo>
                      <a:pt x="3642" y="23"/>
                      <a:pt x="4163" y="-497"/>
                      <a:pt x="2602" y="544"/>
                    </a:cubicBezTo>
                    <a:close/>
                  </a:path>
                </a:pathLst>
              </a:custGeom>
              <a:grpFill/>
              <a:ln w="5199" cap="flat">
                <a:solidFill>
                  <a:schemeClr val="bg1"/>
                </a:solidFill>
                <a:prstDash val="solid"/>
                <a:miter/>
              </a:ln>
            </p:spPr>
            <p:txBody>
              <a:bodyPr rtlCol="0" anchor="ctr"/>
              <a:lstStyle/>
              <a:p>
                <a:endParaRPr lang="en-GB" noProof="0" dirty="0"/>
              </a:p>
            </p:txBody>
          </p:sp>
          <p:sp>
            <p:nvSpPr>
              <p:cNvPr id="1077" name="Freeform 1076">
                <a:extLst>
                  <a:ext uri="{FF2B5EF4-FFF2-40B4-BE49-F238E27FC236}">
                    <a16:creationId xmlns:a16="http://schemas.microsoft.com/office/drawing/2014/main" id="{794E45B1-4E44-D810-E4EC-0949BD04B7CA}"/>
                  </a:ext>
                </a:extLst>
              </p:cNvPr>
              <p:cNvSpPr/>
              <p:nvPr/>
            </p:nvSpPr>
            <p:spPr>
              <a:xfrm>
                <a:off x="4786224" y="3525338"/>
                <a:ext cx="2059" cy="9180"/>
              </a:xfrm>
              <a:custGeom>
                <a:avLst/>
                <a:gdLst>
                  <a:gd name="connsiteX0" fmla="*/ 1561 w 2059"/>
                  <a:gd name="connsiteY0" fmla="*/ 6955 h 9180"/>
                  <a:gd name="connsiteX1" fmla="*/ 520 w 2059"/>
                  <a:gd name="connsiteY1" fmla="*/ 1231 h 9180"/>
                  <a:gd name="connsiteX2" fmla="*/ 0 w 2059"/>
                  <a:gd name="connsiteY2" fmla="*/ 7475 h 9180"/>
                  <a:gd name="connsiteX3" fmla="*/ 1561 w 2059"/>
                  <a:gd name="connsiteY3" fmla="*/ 6955 h 9180"/>
                </a:gdLst>
                <a:ahLst/>
                <a:cxnLst>
                  <a:cxn ang="0">
                    <a:pos x="connsiteX0" y="connsiteY0"/>
                  </a:cxn>
                  <a:cxn ang="0">
                    <a:pos x="connsiteX1" y="connsiteY1"/>
                  </a:cxn>
                  <a:cxn ang="0">
                    <a:pos x="connsiteX2" y="connsiteY2"/>
                  </a:cxn>
                  <a:cxn ang="0">
                    <a:pos x="connsiteX3" y="connsiteY3"/>
                  </a:cxn>
                </a:cxnLst>
                <a:rect l="l" t="t" r="r" b="b"/>
                <a:pathLst>
                  <a:path w="2059" h="9180">
                    <a:moveTo>
                      <a:pt x="1561" y="6955"/>
                    </a:moveTo>
                    <a:cubicBezTo>
                      <a:pt x="3122" y="2792"/>
                      <a:pt x="520" y="-2412"/>
                      <a:pt x="520" y="1231"/>
                    </a:cubicBezTo>
                    <a:cubicBezTo>
                      <a:pt x="520" y="4353"/>
                      <a:pt x="2602" y="5394"/>
                      <a:pt x="0" y="7475"/>
                    </a:cubicBezTo>
                    <a:cubicBezTo>
                      <a:pt x="520" y="7475"/>
                      <a:pt x="520" y="11638"/>
                      <a:pt x="1561" y="6955"/>
                    </a:cubicBezTo>
                    <a:close/>
                  </a:path>
                </a:pathLst>
              </a:custGeom>
              <a:grpFill/>
              <a:ln w="5199" cap="flat">
                <a:solidFill>
                  <a:schemeClr val="bg1"/>
                </a:solidFill>
                <a:prstDash val="solid"/>
                <a:miter/>
              </a:ln>
            </p:spPr>
            <p:txBody>
              <a:bodyPr rtlCol="0" anchor="ctr"/>
              <a:lstStyle/>
              <a:p>
                <a:endParaRPr lang="en-GB" noProof="0" dirty="0"/>
              </a:p>
            </p:txBody>
          </p:sp>
          <p:sp>
            <p:nvSpPr>
              <p:cNvPr id="1078" name="Freeform 1077">
                <a:extLst>
                  <a:ext uri="{FF2B5EF4-FFF2-40B4-BE49-F238E27FC236}">
                    <a16:creationId xmlns:a16="http://schemas.microsoft.com/office/drawing/2014/main" id="{B07E6BCC-9D3B-3E80-C72C-C8B773AF3EBC}"/>
                  </a:ext>
                </a:extLst>
              </p:cNvPr>
              <p:cNvSpPr/>
              <p:nvPr/>
            </p:nvSpPr>
            <p:spPr>
              <a:xfrm>
                <a:off x="4626477" y="3507316"/>
                <a:ext cx="2601" cy="2470"/>
              </a:xfrm>
              <a:custGeom>
                <a:avLst/>
                <a:gdLst>
                  <a:gd name="connsiteX0" fmla="*/ 0 w 2601"/>
                  <a:gd name="connsiteY0" fmla="*/ 2081 h 2470"/>
                  <a:gd name="connsiteX1" fmla="*/ 2602 w 2601"/>
                  <a:gd name="connsiteY1" fmla="*/ 0 h 2470"/>
                  <a:gd name="connsiteX2" fmla="*/ 0 w 2601"/>
                  <a:gd name="connsiteY2" fmla="*/ 2081 h 2470"/>
                </a:gdLst>
                <a:ahLst/>
                <a:cxnLst>
                  <a:cxn ang="0">
                    <a:pos x="connsiteX0" y="connsiteY0"/>
                  </a:cxn>
                  <a:cxn ang="0">
                    <a:pos x="connsiteX1" y="connsiteY1"/>
                  </a:cxn>
                  <a:cxn ang="0">
                    <a:pos x="connsiteX2" y="connsiteY2"/>
                  </a:cxn>
                </a:cxnLst>
                <a:rect l="l" t="t" r="r" b="b"/>
                <a:pathLst>
                  <a:path w="2601" h="2470">
                    <a:moveTo>
                      <a:pt x="0" y="2081"/>
                    </a:moveTo>
                    <a:cubicBezTo>
                      <a:pt x="0" y="3642"/>
                      <a:pt x="2602" y="0"/>
                      <a:pt x="2602" y="0"/>
                    </a:cubicBezTo>
                    <a:cubicBezTo>
                      <a:pt x="1561" y="0"/>
                      <a:pt x="0" y="520"/>
                      <a:pt x="0" y="2081"/>
                    </a:cubicBezTo>
                    <a:close/>
                  </a:path>
                </a:pathLst>
              </a:custGeom>
              <a:grpFill/>
              <a:ln w="5199" cap="flat">
                <a:solidFill>
                  <a:schemeClr val="bg1"/>
                </a:solidFill>
                <a:prstDash val="solid"/>
                <a:miter/>
              </a:ln>
            </p:spPr>
            <p:txBody>
              <a:bodyPr rtlCol="0" anchor="ctr"/>
              <a:lstStyle/>
              <a:p>
                <a:endParaRPr lang="en-GB" noProof="0" dirty="0"/>
              </a:p>
            </p:txBody>
          </p:sp>
          <p:sp>
            <p:nvSpPr>
              <p:cNvPr id="1079" name="Freeform 1078">
                <a:extLst>
                  <a:ext uri="{FF2B5EF4-FFF2-40B4-BE49-F238E27FC236}">
                    <a16:creationId xmlns:a16="http://schemas.microsoft.com/office/drawing/2014/main" id="{C9C23C5C-1789-EF70-A3EB-54A7815599D2}"/>
                  </a:ext>
                </a:extLst>
              </p:cNvPr>
              <p:cNvSpPr/>
              <p:nvPr/>
            </p:nvSpPr>
            <p:spPr>
              <a:xfrm>
                <a:off x="4631914" y="3527538"/>
                <a:ext cx="46984" cy="26776"/>
              </a:xfrm>
              <a:custGeom>
                <a:avLst/>
                <a:gdLst>
                  <a:gd name="connsiteX0" fmla="*/ 37231 w 46984"/>
                  <a:gd name="connsiteY0" fmla="*/ 20365 h 26776"/>
                  <a:gd name="connsiteX1" fmla="*/ 40353 w 46984"/>
                  <a:gd name="connsiteY1" fmla="*/ 18284 h 26776"/>
                  <a:gd name="connsiteX2" fmla="*/ 46077 w 46984"/>
                  <a:gd name="connsiteY2" fmla="*/ 15682 h 26776"/>
                  <a:gd name="connsiteX3" fmla="*/ 45557 w 46984"/>
                  <a:gd name="connsiteY3" fmla="*/ 14642 h 26776"/>
                  <a:gd name="connsiteX4" fmla="*/ 10694 w 46984"/>
                  <a:gd name="connsiteY4" fmla="*/ 14121 h 26776"/>
                  <a:gd name="connsiteX5" fmla="*/ 10694 w 46984"/>
                  <a:gd name="connsiteY5" fmla="*/ 12560 h 26776"/>
                  <a:gd name="connsiteX6" fmla="*/ 8612 w 46984"/>
                  <a:gd name="connsiteY6" fmla="*/ 8397 h 26776"/>
                  <a:gd name="connsiteX7" fmla="*/ 7571 w 46984"/>
                  <a:gd name="connsiteY7" fmla="*/ 5796 h 26776"/>
                  <a:gd name="connsiteX8" fmla="*/ 8612 w 46984"/>
                  <a:gd name="connsiteY8" fmla="*/ 1633 h 26776"/>
                  <a:gd name="connsiteX9" fmla="*/ 6011 w 46984"/>
                  <a:gd name="connsiteY9" fmla="*/ 1113 h 26776"/>
                  <a:gd name="connsiteX10" fmla="*/ 807 w 46984"/>
                  <a:gd name="connsiteY10" fmla="*/ 7357 h 26776"/>
                  <a:gd name="connsiteX11" fmla="*/ 1327 w 46984"/>
                  <a:gd name="connsiteY11" fmla="*/ 10479 h 26776"/>
                  <a:gd name="connsiteX12" fmla="*/ 5490 w 46984"/>
                  <a:gd name="connsiteY12" fmla="*/ 10479 h 26776"/>
                  <a:gd name="connsiteX13" fmla="*/ 6011 w 46984"/>
                  <a:gd name="connsiteY13" fmla="*/ 13601 h 26776"/>
                  <a:gd name="connsiteX14" fmla="*/ 7571 w 46984"/>
                  <a:gd name="connsiteY14" fmla="*/ 16203 h 26776"/>
                  <a:gd name="connsiteX15" fmla="*/ 11214 w 46984"/>
                  <a:gd name="connsiteY15" fmla="*/ 17243 h 26776"/>
                  <a:gd name="connsiteX16" fmla="*/ 15377 w 46984"/>
                  <a:gd name="connsiteY16" fmla="*/ 20365 h 26776"/>
                  <a:gd name="connsiteX17" fmla="*/ 20060 w 46984"/>
                  <a:gd name="connsiteY17" fmla="*/ 21926 h 26776"/>
                  <a:gd name="connsiteX18" fmla="*/ 22141 w 46984"/>
                  <a:gd name="connsiteY18" fmla="*/ 21926 h 26776"/>
                  <a:gd name="connsiteX19" fmla="*/ 24223 w 46984"/>
                  <a:gd name="connsiteY19" fmla="*/ 19845 h 26776"/>
                  <a:gd name="connsiteX20" fmla="*/ 27345 w 46984"/>
                  <a:gd name="connsiteY20" fmla="*/ 24528 h 26776"/>
                  <a:gd name="connsiteX21" fmla="*/ 36191 w 46984"/>
                  <a:gd name="connsiteY21" fmla="*/ 26610 h 26776"/>
                  <a:gd name="connsiteX22" fmla="*/ 37231 w 46984"/>
                  <a:gd name="connsiteY22" fmla="*/ 25049 h 26776"/>
                  <a:gd name="connsiteX23" fmla="*/ 36711 w 46984"/>
                  <a:gd name="connsiteY23" fmla="*/ 24528 h 26776"/>
                  <a:gd name="connsiteX24" fmla="*/ 36191 w 46984"/>
                  <a:gd name="connsiteY24" fmla="*/ 21926 h 26776"/>
                  <a:gd name="connsiteX25" fmla="*/ 37231 w 46984"/>
                  <a:gd name="connsiteY25" fmla="*/ 20365 h 2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984" h="26776">
                    <a:moveTo>
                      <a:pt x="37231" y="20365"/>
                    </a:moveTo>
                    <a:cubicBezTo>
                      <a:pt x="38272" y="19845"/>
                      <a:pt x="39313" y="18804"/>
                      <a:pt x="40353" y="18284"/>
                    </a:cubicBezTo>
                    <a:cubicBezTo>
                      <a:pt x="41394" y="17764"/>
                      <a:pt x="43476" y="17243"/>
                      <a:pt x="46077" y="15682"/>
                    </a:cubicBezTo>
                    <a:cubicBezTo>
                      <a:pt x="48159" y="14642"/>
                      <a:pt x="46077" y="14642"/>
                      <a:pt x="45557" y="14642"/>
                    </a:cubicBezTo>
                    <a:cubicBezTo>
                      <a:pt x="45037" y="14642"/>
                      <a:pt x="13295" y="14642"/>
                      <a:pt x="10694" y="14121"/>
                    </a:cubicBezTo>
                    <a:cubicBezTo>
                      <a:pt x="8612" y="13601"/>
                      <a:pt x="9653" y="13601"/>
                      <a:pt x="10694" y="12560"/>
                    </a:cubicBezTo>
                    <a:cubicBezTo>
                      <a:pt x="11734" y="11519"/>
                      <a:pt x="11214" y="10479"/>
                      <a:pt x="8612" y="8397"/>
                    </a:cubicBezTo>
                    <a:cubicBezTo>
                      <a:pt x="6011" y="6316"/>
                      <a:pt x="7571" y="7357"/>
                      <a:pt x="7571" y="5796"/>
                    </a:cubicBezTo>
                    <a:cubicBezTo>
                      <a:pt x="7051" y="4235"/>
                      <a:pt x="8612" y="4235"/>
                      <a:pt x="8612" y="1633"/>
                    </a:cubicBezTo>
                    <a:cubicBezTo>
                      <a:pt x="8612" y="-969"/>
                      <a:pt x="8092" y="72"/>
                      <a:pt x="6011" y="1113"/>
                    </a:cubicBezTo>
                    <a:cubicBezTo>
                      <a:pt x="3929" y="2153"/>
                      <a:pt x="2888" y="5275"/>
                      <a:pt x="807" y="7357"/>
                    </a:cubicBezTo>
                    <a:cubicBezTo>
                      <a:pt x="-1274" y="9438"/>
                      <a:pt x="1327" y="10479"/>
                      <a:pt x="1327" y="10479"/>
                    </a:cubicBezTo>
                    <a:cubicBezTo>
                      <a:pt x="1327" y="10479"/>
                      <a:pt x="3409" y="9958"/>
                      <a:pt x="5490" y="10479"/>
                    </a:cubicBezTo>
                    <a:cubicBezTo>
                      <a:pt x="7571" y="10479"/>
                      <a:pt x="6531" y="11519"/>
                      <a:pt x="6011" y="13601"/>
                    </a:cubicBezTo>
                    <a:cubicBezTo>
                      <a:pt x="4970" y="15682"/>
                      <a:pt x="5490" y="16203"/>
                      <a:pt x="7571" y="16203"/>
                    </a:cubicBezTo>
                    <a:cubicBezTo>
                      <a:pt x="9653" y="16203"/>
                      <a:pt x="9653" y="15682"/>
                      <a:pt x="11214" y="17243"/>
                    </a:cubicBezTo>
                    <a:cubicBezTo>
                      <a:pt x="12775" y="18804"/>
                      <a:pt x="14336" y="19845"/>
                      <a:pt x="15377" y="20365"/>
                    </a:cubicBezTo>
                    <a:cubicBezTo>
                      <a:pt x="16417" y="20886"/>
                      <a:pt x="17978" y="20886"/>
                      <a:pt x="20060" y="21926"/>
                    </a:cubicBezTo>
                    <a:cubicBezTo>
                      <a:pt x="22141" y="22967"/>
                      <a:pt x="21621" y="22967"/>
                      <a:pt x="22141" y="21926"/>
                    </a:cubicBezTo>
                    <a:cubicBezTo>
                      <a:pt x="22662" y="20886"/>
                      <a:pt x="23182" y="20365"/>
                      <a:pt x="24223" y="19845"/>
                    </a:cubicBezTo>
                    <a:cubicBezTo>
                      <a:pt x="25263" y="19325"/>
                      <a:pt x="25263" y="20886"/>
                      <a:pt x="27345" y="24528"/>
                    </a:cubicBezTo>
                    <a:cubicBezTo>
                      <a:pt x="28906" y="27650"/>
                      <a:pt x="33589" y="26610"/>
                      <a:pt x="36191" y="26610"/>
                    </a:cubicBezTo>
                    <a:cubicBezTo>
                      <a:pt x="38792" y="26610"/>
                      <a:pt x="38272" y="25569"/>
                      <a:pt x="37231" y="25049"/>
                    </a:cubicBezTo>
                    <a:cubicBezTo>
                      <a:pt x="36191" y="24528"/>
                      <a:pt x="35670" y="25049"/>
                      <a:pt x="36711" y="24528"/>
                    </a:cubicBezTo>
                    <a:cubicBezTo>
                      <a:pt x="38272" y="24008"/>
                      <a:pt x="37231" y="22967"/>
                      <a:pt x="36191" y="21926"/>
                    </a:cubicBezTo>
                    <a:cubicBezTo>
                      <a:pt x="35150" y="20886"/>
                      <a:pt x="35670" y="20886"/>
                      <a:pt x="37231" y="20365"/>
                    </a:cubicBezTo>
                    <a:close/>
                  </a:path>
                </a:pathLst>
              </a:custGeom>
              <a:grpFill/>
              <a:ln w="5199" cap="flat">
                <a:solidFill>
                  <a:schemeClr val="bg1"/>
                </a:solidFill>
                <a:prstDash val="solid"/>
                <a:miter/>
              </a:ln>
            </p:spPr>
            <p:txBody>
              <a:bodyPr rtlCol="0" anchor="ctr"/>
              <a:lstStyle/>
              <a:p>
                <a:endParaRPr lang="en-GB" noProof="0" dirty="0"/>
              </a:p>
            </p:txBody>
          </p:sp>
          <p:sp>
            <p:nvSpPr>
              <p:cNvPr id="1080" name="Freeform 1079">
                <a:extLst>
                  <a:ext uri="{FF2B5EF4-FFF2-40B4-BE49-F238E27FC236}">
                    <a16:creationId xmlns:a16="http://schemas.microsoft.com/office/drawing/2014/main" id="{54DF6E0E-609F-C9DA-EABC-1D737A2D9A2F}"/>
                  </a:ext>
                </a:extLst>
              </p:cNvPr>
              <p:cNvSpPr/>
              <p:nvPr/>
            </p:nvSpPr>
            <p:spPr>
              <a:xfrm>
                <a:off x="4630521" y="3457883"/>
                <a:ext cx="54488" cy="20454"/>
              </a:xfrm>
              <a:custGeom>
                <a:avLst/>
                <a:gdLst>
                  <a:gd name="connsiteX0" fmla="*/ 51633 w 54488"/>
                  <a:gd name="connsiteY0" fmla="*/ 15090 h 20454"/>
                  <a:gd name="connsiteX1" fmla="*/ 44869 w 54488"/>
                  <a:gd name="connsiteY1" fmla="*/ 11968 h 20454"/>
                  <a:gd name="connsiteX2" fmla="*/ 40185 w 54488"/>
                  <a:gd name="connsiteY2" fmla="*/ 8846 h 20454"/>
                  <a:gd name="connsiteX3" fmla="*/ 36023 w 54488"/>
                  <a:gd name="connsiteY3" fmla="*/ 6765 h 20454"/>
                  <a:gd name="connsiteX4" fmla="*/ 30299 w 54488"/>
                  <a:gd name="connsiteY4" fmla="*/ 4163 h 20454"/>
                  <a:gd name="connsiteX5" fmla="*/ 3761 w 54488"/>
                  <a:gd name="connsiteY5" fmla="*/ 0 h 20454"/>
                  <a:gd name="connsiteX6" fmla="*/ 2720 w 54488"/>
                  <a:gd name="connsiteY6" fmla="*/ 2081 h 20454"/>
                  <a:gd name="connsiteX7" fmla="*/ 16770 w 54488"/>
                  <a:gd name="connsiteY7" fmla="*/ 9366 h 20454"/>
                  <a:gd name="connsiteX8" fmla="*/ 21973 w 54488"/>
                  <a:gd name="connsiteY8" fmla="*/ 13529 h 20454"/>
                  <a:gd name="connsiteX9" fmla="*/ 31339 w 54488"/>
                  <a:gd name="connsiteY9" fmla="*/ 17692 h 20454"/>
                  <a:gd name="connsiteX10" fmla="*/ 41226 w 54488"/>
                  <a:gd name="connsiteY10" fmla="*/ 19253 h 20454"/>
                  <a:gd name="connsiteX11" fmla="*/ 53714 w 54488"/>
                  <a:gd name="connsiteY11" fmla="*/ 19253 h 20454"/>
                  <a:gd name="connsiteX12" fmla="*/ 51633 w 54488"/>
                  <a:gd name="connsiteY12" fmla="*/ 15090 h 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8" h="20454">
                    <a:moveTo>
                      <a:pt x="51633" y="15090"/>
                    </a:moveTo>
                    <a:cubicBezTo>
                      <a:pt x="50072" y="13009"/>
                      <a:pt x="46429" y="12488"/>
                      <a:pt x="44869" y="11968"/>
                    </a:cubicBezTo>
                    <a:cubicBezTo>
                      <a:pt x="42787" y="10927"/>
                      <a:pt x="41226" y="10927"/>
                      <a:pt x="40185" y="8846"/>
                    </a:cubicBezTo>
                    <a:cubicBezTo>
                      <a:pt x="38624" y="7285"/>
                      <a:pt x="37584" y="7805"/>
                      <a:pt x="36023" y="6765"/>
                    </a:cubicBezTo>
                    <a:cubicBezTo>
                      <a:pt x="34462" y="5724"/>
                      <a:pt x="30299" y="4163"/>
                      <a:pt x="30299" y="4163"/>
                    </a:cubicBezTo>
                    <a:cubicBezTo>
                      <a:pt x="23014" y="1561"/>
                      <a:pt x="11566" y="0"/>
                      <a:pt x="3761" y="0"/>
                    </a:cubicBezTo>
                    <a:cubicBezTo>
                      <a:pt x="-4044" y="0"/>
                      <a:pt x="2720" y="2081"/>
                      <a:pt x="2720" y="2081"/>
                    </a:cubicBezTo>
                    <a:cubicBezTo>
                      <a:pt x="6883" y="3122"/>
                      <a:pt x="15209" y="6765"/>
                      <a:pt x="16770" y="9366"/>
                    </a:cubicBezTo>
                    <a:cubicBezTo>
                      <a:pt x="18331" y="12488"/>
                      <a:pt x="19892" y="12488"/>
                      <a:pt x="21973" y="13529"/>
                    </a:cubicBezTo>
                    <a:cubicBezTo>
                      <a:pt x="23534" y="14049"/>
                      <a:pt x="28738" y="16651"/>
                      <a:pt x="31339" y="17692"/>
                    </a:cubicBezTo>
                    <a:cubicBezTo>
                      <a:pt x="33941" y="18733"/>
                      <a:pt x="35502" y="17171"/>
                      <a:pt x="41226" y="19253"/>
                    </a:cubicBezTo>
                    <a:cubicBezTo>
                      <a:pt x="46950" y="21334"/>
                      <a:pt x="51633" y="20294"/>
                      <a:pt x="53714" y="19253"/>
                    </a:cubicBezTo>
                    <a:cubicBezTo>
                      <a:pt x="55796" y="18212"/>
                      <a:pt x="53194" y="17171"/>
                      <a:pt x="51633" y="15090"/>
                    </a:cubicBezTo>
                    <a:close/>
                  </a:path>
                </a:pathLst>
              </a:custGeom>
              <a:grpFill/>
              <a:ln w="5199" cap="flat">
                <a:solidFill>
                  <a:schemeClr val="bg1"/>
                </a:solidFill>
                <a:prstDash val="solid"/>
                <a:miter/>
              </a:ln>
            </p:spPr>
            <p:txBody>
              <a:bodyPr rtlCol="0" anchor="ctr"/>
              <a:lstStyle/>
              <a:p>
                <a:endParaRPr lang="en-GB" noProof="0" dirty="0"/>
              </a:p>
            </p:txBody>
          </p:sp>
          <p:sp>
            <p:nvSpPr>
              <p:cNvPr id="1081" name="Freeform 1080">
                <a:extLst>
                  <a:ext uri="{FF2B5EF4-FFF2-40B4-BE49-F238E27FC236}">
                    <a16:creationId xmlns:a16="http://schemas.microsoft.com/office/drawing/2014/main" id="{E1FD599A-3D64-663C-0875-7AA8128533AD}"/>
                  </a:ext>
                </a:extLst>
              </p:cNvPr>
              <p:cNvSpPr/>
              <p:nvPr/>
            </p:nvSpPr>
            <p:spPr>
              <a:xfrm>
                <a:off x="4679448" y="3514438"/>
                <a:ext cx="7191" cy="9214"/>
              </a:xfrm>
              <a:custGeom>
                <a:avLst/>
                <a:gdLst>
                  <a:gd name="connsiteX0" fmla="*/ 1666 w 7191"/>
                  <a:gd name="connsiteY0" fmla="*/ 5367 h 9214"/>
                  <a:gd name="connsiteX1" fmla="*/ 5829 w 7191"/>
                  <a:gd name="connsiteY1" fmla="*/ 1724 h 9214"/>
                  <a:gd name="connsiteX2" fmla="*/ 4788 w 7191"/>
                  <a:gd name="connsiteY2" fmla="*/ 684 h 9214"/>
                  <a:gd name="connsiteX3" fmla="*/ 105 w 7191"/>
                  <a:gd name="connsiteY3" fmla="*/ 7448 h 9214"/>
                  <a:gd name="connsiteX4" fmla="*/ 1666 w 7191"/>
                  <a:gd name="connsiteY4" fmla="*/ 9009 h 9214"/>
                  <a:gd name="connsiteX5" fmla="*/ 1145 w 7191"/>
                  <a:gd name="connsiteY5" fmla="*/ 7968 h 9214"/>
                  <a:gd name="connsiteX6" fmla="*/ 1666 w 7191"/>
                  <a:gd name="connsiteY6" fmla="*/ 5367 h 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 h="9214">
                    <a:moveTo>
                      <a:pt x="1666" y="5367"/>
                    </a:moveTo>
                    <a:cubicBezTo>
                      <a:pt x="3227" y="4846"/>
                      <a:pt x="3227" y="3806"/>
                      <a:pt x="5829" y="1724"/>
                    </a:cubicBezTo>
                    <a:cubicBezTo>
                      <a:pt x="8430" y="-357"/>
                      <a:pt x="6869" y="-357"/>
                      <a:pt x="4788" y="684"/>
                    </a:cubicBezTo>
                    <a:cubicBezTo>
                      <a:pt x="2706" y="1724"/>
                      <a:pt x="625" y="4846"/>
                      <a:pt x="105" y="7448"/>
                    </a:cubicBezTo>
                    <a:cubicBezTo>
                      <a:pt x="-416" y="10050"/>
                      <a:pt x="1145" y="9009"/>
                      <a:pt x="1666" y="9009"/>
                    </a:cubicBezTo>
                    <a:cubicBezTo>
                      <a:pt x="2706" y="8489"/>
                      <a:pt x="2186" y="8489"/>
                      <a:pt x="1145" y="7968"/>
                    </a:cubicBezTo>
                    <a:cubicBezTo>
                      <a:pt x="105" y="7448"/>
                      <a:pt x="625" y="5887"/>
                      <a:pt x="1666" y="5367"/>
                    </a:cubicBezTo>
                    <a:close/>
                  </a:path>
                </a:pathLst>
              </a:custGeom>
              <a:grpFill/>
              <a:ln w="5199" cap="flat">
                <a:solidFill>
                  <a:schemeClr val="bg1"/>
                </a:solidFill>
                <a:prstDash val="solid"/>
                <a:miter/>
              </a:ln>
            </p:spPr>
            <p:txBody>
              <a:bodyPr rtlCol="0" anchor="ctr"/>
              <a:lstStyle/>
              <a:p>
                <a:endParaRPr lang="en-GB" noProof="0" dirty="0"/>
              </a:p>
            </p:txBody>
          </p:sp>
          <p:sp>
            <p:nvSpPr>
              <p:cNvPr id="1082" name="Freeform 1081">
                <a:extLst>
                  <a:ext uri="{FF2B5EF4-FFF2-40B4-BE49-F238E27FC236}">
                    <a16:creationId xmlns:a16="http://schemas.microsoft.com/office/drawing/2014/main" id="{4709C23B-A56E-B27B-0545-30A765242785}"/>
                  </a:ext>
                </a:extLst>
              </p:cNvPr>
              <p:cNvSpPr/>
              <p:nvPr/>
            </p:nvSpPr>
            <p:spPr>
              <a:xfrm>
                <a:off x="4686805" y="3528745"/>
                <a:ext cx="33676" cy="35927"/>
              </a:xfrm>
              <a:custGeom>
                <a:avLst/>
                <a:gdLst>
                  <a:gd name="connsiteX0" fmla="*/ 33335 w 33676"/>
                  <a:gd name="connsiteY0" fmla="*/ 21239 h 35927"/>
                  <a:gd name="connsiteX1" fmla="*/ 28131 w 33676"/>
                  <a:gd name="connsiteY1" fmla="*/ 19158 h 35927"/>
                  <a:gd name="connsiteX2" fmla="*/ 23448 w 33676"/>
                  <a:gd name="connsiteY2" fmla="*/ 18117 h 35927"/>
                  <a:gd name="connsiteX3" fmla="*/ 21887 w 33676"/>
                  <a:gd name="connsiteY3" fmla="*/ 19158 h 35927"/>
                  <a:gd name="connsiteX4" fmla="*/ 19806 w 33676"/>
                  <a:gd name="connsiteY4" fmla="*/ 19158 h 35927"/>
                  <a:gd name="connsiteX5" fmla="*/ 21887 w 33676"/>
                  <a:gd name="connsiteY5" fmla="*/ 13434 h 35927"/>
                  <a:gd name="connsiteX6" fmla="*/ 23969 w 33676"/>
                  <a:gd name="connsiteY6" fmla="*/ 6670 h 35927"/>
                  <a:gd name="connsiteX7" fmla="*/ 21887 w 33676"/>
                  <a:gd name="connsiteY7" fmla="*/ 4068 h 35927"/>
                  <a:gd name="connsiteX8" fmla="*/ 21367 w 33676"/>
                  <a:gd name="connsiteY8" fmla="*/ 946 h 35927"/>
                  <a:gd name="connsiteX9" fmla="*/ 20326 w 33676"/>
                  <a:gd name="connsiteY9" fmla="*/ 425 h 35927"/>
                  <a:gd name="connsiteX10" fmla="*/ 17204 w 33676"/>
                  <a:gd name="connsiteY10" fmla="*/ 1986 h 35927"/>
                  <a:gd name="connsiteX11" fmla="*/ 14082 w 33676"/>
                  <a:gd name="connsiteY11" fmla="*/ 4588 h 35927"/>
                  <a:gd name="connsiteX12" fmla="*/ 10439 w 33676"/>
                  <a:gd name="connsiteY12" fmla="*/ 10312 h 35927"/>
                  <a:gd name="connsiteX13" fmla="*/ 9399 w 33676"/>
                  <a:gd name="connsiteY13" fmla="*/ 11873 h 35927"/>
                  <a:gd name="connsiteX14" fmla="*/ 2634 w 33676"/>
                  <a:gd name="connsiteY14" fmla="*/ 20719 h 35927"/>
                  <a:gd name="connsiteX15" fmla="*/ 33 w 33676"/>
                  <a:gd name="connsiteY15" fmla="*/ 26443 h 35927"/>
                  <a:gd name="connsiteX16" fmla="*/ 2634 w 33676"/>
                  <a:gd name="connsiteY16" fmla="*/ 33728 h 35927"/>
                  <a:gd name="connsiteX17" fmla="*/ 6277 w 33676"/>
                  <a:gd name="connsiteY17" fmla="*/ 35289 h 35927"/>
                  <a:gd name="connsiteX18" fmla="*/ 10960 w 33676"/>
                  <a:gd name="connsiteY18" fmla="*/ 34248 h 35927"/>
                  <a:gd name="connsiteX19" fmla="*/ 12001 w 33676"/>
                  <a:gd name="connsiteY19" fmla="*/ 34248 h 35927"/>
                  <a:gd name="connsiteX20" fmla="*/ 14082 w 33676"/>
                  <a:gd name="connsiteY20" fmla="*/ 34768 h 35927"/>
                  <a:gd name="connsiteX21" fmla="*/ 21887 w 33676"/>
                  <a:gd name="connsiteY21" fmla="*/ 33207 h 35927"/>
                  <a:gd name="connsiteX22" fmla="*/ 26050 w 33676"/>
                  <a:gd name="connsiteY22" fmla="*/ 30085 h 35927"/>
                  <a:gd name="connsiteX23" fmla="*/ 30213 w 33676"/>
                  <a:gd name="connsiteY23" fmla="*/ 28524 h 35927"/>
                  <a:gd name="connsiteX24" fmla="*/ 32814 w 33676"/>
                  <a:gd name="connsiteY24" fmla="*/ 24361 h 35927"/>
                  <a:gd name="connsiteX25" fmla="*/ 33335 w 33676"/>
                  <a:gd name="connsiteY25" fmla="*/ 21239 h 35927"/>
                  <a:gd name="connsiteX26" fmla="*/ 21367 w 33676"/>
                  <a:gd name="connsiteY26" fmla="*/ 25922 h 35927"/>
                  <a:gd name="connsiteX27" fmla="*/ 16163 w 33676"/>
                  <a:gd name="connsiteY27" fmla="*/ 30606 h 35927"/>
                  <a:gd name="connsiteX28" fmla="*/ 13041 w 33676"/>
                  <a:gd name="connsiteY28" fmla="*/ 33728 h 35927"/>
                  <a:gd name="connsiteX29" fmla="*/ 13041 w 33676"/>
                  <a:gd name="connsiteY29" fmla="*/ 33728 h 35927"/>
                  <a:gd name="connsiteX30" fmla="*/ 9919 w 33676"/>
                  <a:gd name="connsiteY30" fmla="*/ 31646 h 35927"/>
                  <a:gd name="connsiteX31" fmla="*/ 9919 w 33676"/>
                  <a:gd name="connsiteY31" fmla="*/ 29565 h 35927"/>
                  <a:gd name="connsiteX32" fmla="*/ 9919 w 33676"/>
                  <a:gd name="connsiteY32" fmla="*/ 28524 h 35927"/>
                  <a:gd name="connsiteX33" fmla="*/ 14082 w 33676"/>
                  <a:gd name="connsiteY33" fmla="*/ 25922 h 35927"/>
                  <a:gd name="connsiteX34" fmla="*/ 13041 w 33676"/>
                  <a:gd name="connsiteY34" fmla="*/ 23841 h 35927"/>
                  <a:gd name="connsiteX35" fmla="*/ 17204 w 33676"/>
                  <a:gd name="connsiteY35" fmla="*/ 22280 h 35927"/>
                  <a:gd name="connsiteX36" fmla="*/ 19806 w 33676"/>
                  <a:gd name="connsiteY36" fmla="*/ 23321 h 35927"/>
                  <a:gd name="connsiteX37" fmla="*/ 17204 w 33676"/>
                  <a:gd name="connsiteY37" fmla="*/ 24882 h 35927"/>
                  <a:gd name="connsiteX38" fmla="*/ 17724 w 33676"/>
                  <a:gd name="connsiteY38" fmla="*/ 27483 h 35927"/>
                  <a:gd name="connsiteX39" fmla="*/ 21367 w 33676"/>
                  <a:gd name="connsiteY39" fmla="*/ 25922 h 3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676" h="35927">
                    <a:moveTo>
                      <a:pt x="33335" y="21239"/>
                    </a:moveTo>
                    <a:cubicBezTo>
                      <a:pt x="32814" y="20719"/>
                      <a:pt x="29172" y="19678"/>
                      <a:pt x="28131" y="19158"/>
                    </a:cubicBezTo>
                    <a:cubicBezTo>
                      <a:pt x="27091" y="18638"/>
                      <a:pt x="25009" y="17597"/>
                      <a:pt x="23448" y="18117"/>
                    </a:cubicBezTo>
                    <a:cubicBezTo>
                      <a:pt x="21887" y="18638"/>
                      <a:pt x="21887" y="20719"/>
                      <a:pt x="21887" y="19158"/>
                    </a:cubicBezTo>
                    <a:cubicBezTo>
                      <a:pt x="21887" y="17597"/>
                      <a:pt x="21887" y="18117"/>
                      <a:pt x="19806" y="19158"/>
                    </a:cubicBezTo>
                    <a:cubicBezTo>
                      <a:pt x="17724" y="20199"/>
                      <a:pt x="21887" y="14995"/>
                      <a:pt x="21887" y="13434"/>
                    </a:cubicBezTo>
                    <a:cubicBezTo>
                      <a:pt x="21887" y="11873"/>
                      <a:pt x="22928" y="9271"/>
                      <a:pt x="23969" y="6670"/>
                    </a:cubicBezTo>
                    <a:cubicBezTo>
                      <a:pt x="25009" y="4588"/>
                      <a:pt x="23969" y="4588"/>
                      <a:pt x="21887" y="4068"/>
                    </a:cubicBezTo>
                    <a:cubicBezTo>
                      <a:pt x="20326" y="3547"/>
                      <a:pt x="20846" y="3027"/>
                      <a:pt x="21367" y="946"/>
                    </a:cubicBezTo>
                    <a:cubicBezTo>
                      <a:pt x="21887" y="-1136"/>
                      <a:pt x="21367" y="946"/>
                      <a:pt x="20326" y="425"/>
                    </a:cubicBezTo>
                    <a:cubicBezTo>
                      <a:pt x="19285" y="-95"/>
                      <a:pt x="18245" y="946"/>
                      <a:pt x="17204" y="1986"/>
                    </a:cubicBezTo>
                    <a:cubicBezTo>
                      <a:pt x="16163" y="3027"/>
                      <a:pt x="16163" y="3547"/>
                      <a:pt x="14082" y="4588"/>
                    </a:cubicBezTo>
                    <a:cubicBezTo>
                      <a:pt x="12001" y="5629"/>
                      <a:pt x="11480" y="9271"/>
                      <a:pt x="10439" y="10312"/>
                    </a:cubicBezTo>
                    <a:cubicBezTo>
                      <a:pt x="9399" y="11353"/>
                      <a:pt x="9399" y="10312"/>
                      <a:pt x="9399" y="11873"/>
                    </a:cubicBezTo>
                    <a:cubicBezTo>
                      <a:pt x="8878" y="13434"/>
                      <a:pt x="5756" y="18638"/>
                      <a:pt x="2634" y="20719"/>
                    </a:cubicBezTo>
                    <a:cubicBezTo>
                      <a:pt x="-488" y="22800"/>
                      <a:pt x="33" y="26443"/>
                      <a:pt x="33" y="26443"/>
                    </a:cubicBezTo>
                    <a:cubicBezTo>
                      <a:pt x="33" y="26443"/>
                      <a:pt x="553" y="29565"/>
                      <a:pt x="2634" y="33728"/>
                    </a:cubicBezTo>
                    <a:cubicBezTo>
                      <a:pt x="4716" y="37890"/>
                      <a:pt x="5756" y="34768"/>
                      <a:pt x="6277" y="35289"/>
                    </a:cubicBezTo>
                    <a:cubicBezTo>
                      <a:pt x="6797" y="36329"/>
                      <a:pt x="8358" y="34768"/>
                      <a:pt x="10960" y="34248"/>
                    </a:cubicBezTo>
                    <a:cubicBezTo>
                      <a:pt x="11480" y="34248"/>
                      <a:pt x="11480" y="34248"/>
                      <a:pt x="12001" y="34248"/>
                    </a:cubicBezTo>
                    <a:cubicBezTo>
                      <a:pt x="12521" y="34248"/>
                      <a:pt x="13041" y="34248"/>
                      <a:pt x="14082" y="34768"/>
                    </a:cubicBezTo>
                    <a:cubicBezTo>
                      <a:pt x="15643" y="35809"/>
                      <a:pt x="20326" y="33728"/>
                      <a:pt x="21887" y="33207"/>
                    </a:cubicBezTo>
                    <a:cubicBezTo>
                      <a:pt x="23969" y="32166"/>
                      <a:pt x="25530" y="32166"/>
                      <a:pt x="26050" y="30085"/>
                    </a:cubicBezTo>
                    <a:cubicBezTo>
                      <a:pt x="26570" y="28004"/>
                      <a:pt x="27611" y="28004"/>
                      <a:pt x="30213" y="28524"/>
                    </a:cubicBezTo>
                    <a:cubicBezTo>
                      <a:pt x="32814" y="29045"/>
                      <a:pt x="32814" y="25922"/>
                      <a:pt x="32814" y="24361"/>
                    </a:cubicBezTo>
                    <a:cubicBezTo>
                      <a:pt x="33855" y="21760"/>
                      <a:pt x="33855" y="21239"/>
                      <a:pt x="33335" y="21239"/>
                    </a:cubicBezTo>
                    <a:close/>
                    <a:moveTo>
                      <a:pt x="21367" y="25922"/>
                    </a:moveTo>
                    <a:cubicBezTo>
                      <a:pt x="20846" y="26443"/>
                      <a:pt x="16684" y="29565"/>
                      <a:pt x="16163" y="30606"/>
                    </a:cubicBezTo>
                    <a:cubicBezTo>
                      <a:pt x="15643" y="31646"/>
                      <a:pt x="14602" y="32687"/>
                      <a:pt x="13041" y="33728"/>
                    </a:cubicBezTo>
                    <a:cubicBezTo>
                      <a:pt x="13041" y="33728"/>
                      <a:pt x="13041" y="33728"/>
                      <a:pt x="13041" y="33728"/>
                    </a:cubicBezTo>
                    <a:cubicBezTo>
                      <a:pt x="13041" y="33207"/>
                      <a:pt x="11480" y="32166"/>
                      <a:pt x="9919" y="31646"/>
                    </a:cubicBezTo>
                    <a:cubicBezTo>
                      <a:pt x="7838" y="31126"/>
                      <a:pt x="8878" y="30606"/>
                      <a:pt x="9919" y="29565"/>
                    </a:cubicBezTo>
                    <a:cubicBezTo>
                      <a:pt x="10960" y="28524"/>
                      <a:pt x="12001" y="29045"/>
                      <a:pt x="9919" y="28524"/>
                    </a:cubicBezTo>
                    <a:cubicBezTo>
                      <a:pt x="7838" y="27483"/>
                      <a:pt x="12521" y="26963"/>
                      <a:pt x="14082" y="25922"/>
                    </a:cubicBezTo>
                    <a:cubicBezTo>
                      <a:pt x="15643" y="24882"/>
                      <a:pt x="15123" y="23841"/>
                      <a:pt x="13041" y="23841"/>
                    </a:cubicBezTo>
                    <a:cubicBezTo>
                      <a:pt x="10960" y="24361"/>
                      <a:pt x="15643" y="23321"/>
                      <a:pt x="17204" y="22280"/>
                    </a:cubicBezTo>
                    <a:cubicBezTo>
                      <a:pt x="18765" y="21239"/>
                      <a:pt x="16684" y="23321"/>
                      <a:pt x="19806" y="23321"/>
                    </a:cubicBezTo>
                    <a:cubicBezTo>
                      <a:pt x="22928" y="22800"/>
                      <a:pt x="19806" y="23321"/>
                      <a:pt x="17204" y="24882"/>
                    </a:cubicBezTo>
                    <a:cubicBezTo>
                      <a:pt x="14602" y="26443"/>
                      <a:pt x="16163" y="28004"/>
                      <a:pt x="17724" y="27483"/>
                    </a:cubicBezTo>
                    <a:cubicBezTo>
                      <a:pt x="18765" y="26443"/>
                      <a:pt x="21887" y="25402"/>
                      <a:pt x="21367" y="25922"/>
                    </a:cubicBezTo>
                    <a:close/>
                  </a:path>
                </a:pathLst>
              </a:custGeom>
              <a:grpFill/>
              <a:ln w="5199" cap="flat">
                <a:solidFill>
                  <a:schemeClr val="bg1"/>
                </a:solidFill>
                <a:prstDash val="solid"/>
                <a:miter/>
              </a:ln>
            </p:spPr>
            <p:txBody>
              <a:bodyPr rtlCol="0" anchor="ctr"/>
              <a:lstStyle/>
              <a:p>
                <a:endParaRPr lang="en-GB" noProof="0" dirty="0"/>
              </a:p>
            </p:txBody>
          </p:sp>
          <p:sp>
            <p:nvSpPr>
              <p:cNvPr id="1083" name="Freeform 1082">
                <a:extLst>
                  <a:ext uri="{FF2B5EF4-FFF2-40B4-BE49-F238E27FC236}">
                    <a16:creationId xmlns:a16="http://schemas.microsoft.com/office/drawing/2014/main" id="{AD39FFFC-13ED-86F8-4550-C9D46E5981CF}"/>
                  </a:ext>
                </a:extLst>
              </p:cNvPr>
              <p:cNvSpPr/>
              <p:nvPr/>
            </p:nvSpPr>
            <p:spPr>
              <a:xfrm>
                <a:off x="4717538" y="3601962"/>
                <a:ext cx="4162" cy="1618"/>
              </a:xfrm>
              <a:custGeom>
                <a:avLst/>
                <a:gdLst>
                  <a:gd name="connsiteX0" fmla="*/ 0 w 4162"/>
                  <a:gd name="connsiteY0" fmla="*/ 1619 h 1618"/>
                  <a:gd name="connsiteX1" fmla="*/ 4163 w 4162"/>
                  <a:gd name="connsiteY1" fmla="*/ 58 h 1618"/>
                  <a:gd name="connsiteX2" fmla="*/ 0 w 4162"/>
                  <a:gd name="connsiteY2" fmla="*/ 1619 h 1618"/>
                </a:gdLst>
                <a:ahLst/>
                <a:cxnLst>
                  <a:cxn ang="0">
                    <a:pos x="connsiteX0" y="connsiteY0"/>
                  </a:cxn>
                  <a:cxn ang="0">
                    <a:pos x="connsiteX1" y="connsiteY1"/>
                  </a:cxn>
                  <a:cxn ang="0">
                    <a:pos x="connsiteX2" y="connsiteY2"/>
                  </a:cxn>
                </a:cxnLst>
                <a:rect l="l" t="t" r="r" b="b"/>
                <a:pathLst>
                  <a:path w="4162" h="1618">
                    <a:moveTo>
                      <a:pt x="0" y="1619"/>
                    </a:moveTo>
                    <a:lnTo>
                      <a:pt x="4163" y="58"/>
                    </a:lnTo>
                    <a:cubicBezTo>
                      <a:pt x="4163" y="58"/>
                      <a:pt x="3122" y="-463"/>
                      <a:pt x="0" y="1619"/>
                    </a:cubicBezTo>
                    <a:close/>
                  </a:path>
                </a:pathLst>
              </a:custGeom>
              <a:grpFill/>
              <a:ln w="5199" cap="flat">
                <a:solidFill>
                  <a:schemeClr val="bg1"/>
                </a:solidFill>
                <a:prstDash val="solid"/>
                <a:miter/>
              </a:ln>
            </p:spPr>
            <p:txBody>
              <a:bodyPr rtlCol="0" anchor="ctr"/>
              <a:lstStyle/>
              <a:p>
                <a:endParaRPr lang="en-GB" noProof="0" dirty="0"/>
              </a:p>
            </p:txBody>
          </p:sp>
          <p:sp>
            <p:nvSpPr>
              <p:cNvPr id="1084" name="Freeform 1083">
                <a:extLst>
                  <a:ext uri="{FF2B5EF4-FFF2-40B4-BE49-F238E27FC236}">
                    <a16:creationId xmlns:a16="http://schemas.microsoft.com/office/drawing/2014/main" id="{C2FB617F-EDFC-9136-C1E1-9E588AB7EDDA}"/>
                  </a:ext>
                </a:extLst>
              </p:cNvPr>
              <p:cNvSpPr/>
              <p:nvPr/>
            </p:nvSpPr>
            <p:spPr>
              <a:xfrm>
                <a:off x="4583809" y="3582600"/>
                <a:ext cx="2601" cy="3808"/>
              </a:xfrm>
              <a:custGeom>
                <a:avLst/>
                <a:gdLst>
                  <a:gd name="connsiteX0" fmla="*/ 0 w 2601"/>
                  <a:gd name="connsiteY0" fmla="*/ 3809 h 3808"/>
                  <a:gd name="connsiteX1" fmla="*/ 2602 w 2601"/>
                  <a:gd name="connsiteY1" fmla="*/ 686 h 3808"/>
                  <a:gd name="connsiteX2" fmla="*/ 0 w 2601"/>
                  <a:gd name="connsiteY2" fmla="*/ 3809 h 3808"/>
                </a:gdLst>
                <a:ahLst/>
                <a:cxnLst>
                  <a:cxn ang="0">
                    <a:pos x="connsiteX0" y="connsiteY0"/>
                  </a:cxn>
                  <a:cxn ang="0">
                    <a:pos x="connsiteX1" y="connsiteY1"/>
                  </a:cxn>
                  <a:cxn ang="0">
                    <a:pos x="connsiteX2" y="connsiteY2"/>
                  </a:cxn>
                </a:cxnLst>
                <a:rect l="l" t="t" r="r" b="b"/>
                <a:pathLst>
                  <a:path w="2601" h="3808">
                    <a:moveTo>
                      <a:pt x="0" y="3809"/>
                    </a:moveTo>
                    <a:cubicBezTo>
                      <a:pt x="0" y="3809"/>
                      <a:pt x="2602" y="2768"/>
                      <a:pt x="2602" y="686"/>
                    </a:cubicBezTo>
                    <a:cubicBezTo>
                      <a:pt x="2602" y="-1395"/>
                      <a:pt x="520" y="1727"/>
                      <a:pt x="0" y="3809"/>
                    </a:cubicBezTo>
                    <a:close/>
                  </a:path>
                </a:pathLst>
              </a:custGeom>
              <a:grpFill/>
              <a:ln w="5199" cap="flat">
                <a:solidFill>
                  <a:schemeClr val="bg1"/>
                </a:solidFill>
                <a:prstDash val="solid"/>
                <a:miter/>
              </a:ln>
            </p:spPr>
            <p:txBody>
              <a:bodyPr rtlCol="0" anchor="ctr"/>
              <a:lstStyle/>
              <a:p>
                <a:endParaRPr lang="en-GB" noProof="0" dirty="0"/>
              </a:p>
            </p:txBody>
          </p:sp>
          <p:sp>
            <p:nvSpPr>
              <p:cNvPr id="1085" name="Freeform 1084">
                <a:extLst>
                  <a:ext uri="{FF2B5EF4-FFF2-40B4-BE49-F238E27FC236}">
                    <a16:creationId xmlns:a16="http://schemas.microsoft.com/office/drawing/2014/main" id="{2D9E4A2B-DAE9-B49D-0023-7E13322C7BC2}"/>
                  </a:ext>
                </a:extLst>
              </p:cNvPr>
              <p:cNvSpPr/>
              <p:nvPr/>
            </p:nvSpPr>
            <p:spPr>
              <a:xfrm>
                <a:off x="3153316" y="2801384"/>
                <a:ext cx="1649061" cy="846987"/>
              </a:xfrm>
              <a:custGeom>
                <a:avLst/>
                <a:gdLst>
                  <a:gd name="connsiteX0" fmla="*/ 1641753 w 1649061"/>
                  <a:gd name="connsiteY0" fmla="*/ 592497 h 846987"/>
                  <a:gd name="connsiteX1" fmla="*/ 1645396 w 1649061"/>
                  <a:gd name="connsiteY1" fmla="*/ 593017 h 846987"/>
                  <a:gd name="connsiteX2" fmla="*/ 1647477 w 1649061"/>
                  <a:gd name="connsiteY2" fmla="*/ 593017 h 846987"/>
                  <a:gd name="connsiteX3" fmla="*/ 1646957 w 1649061"/>
                  <a:gd name="connsiteY3" fmla="*/ 590936 h 846987"/>
                  <a:gd name="connsiteX4" fmla="*/ 1638111 w 1649061"/>
                  <a:gd name="connsiteY4" fmla="*/ 589375 h 846987"/>
                  <a:gd name="connsiteX5" fmla="*/ 1634468 w 1649061"/>
                  <a:gd name="connsiteY5" fmla="*/ 588334 h 846987"/>
                  <a:gd name="connsiteX6" fmla="*/ 1640713 w 1649061"/>
                  <a:gd name="connsiteY6" fmla="*/ 588334 h 846987"/>
                  <a:gd name="connsiteX7" fmla="*/ 1641753 w 1649061"/>
                  <a:gd name="connsiteY7" fmla="*/ 586253 h 846987"/>
                  <a:gd name="connsiteX8" fmla="*/ 1646437 w 1649061"/>
                  <a:gd name="connsiteY8" fmla="*/ 585732 h 846987"/>
                  <a:gd name="connsiteX9" fmla="*/ 1642794 w 1649061"/>
                  <a:gd name="connsiteY9" fmla="*/ 585212 h 846987"/>
                  <a:gd name="connsiteX10" fmla="*/ 1640192 w 1649061"/>
                  <a:gd name="connsiteY10" fmla="*/ 582090 h 846987"/>
                  <a:gd name="connsiteX11" fmla="*/ 1642794 w 1649061"/>
                  <a:gd name="connsiteY11" fmla="*/ 577927 h 846987"/>
                  <a:gd name="connsiteX12" fmla="*/ 1640713 w 1649061"/>
                  <a:gd name="connsiteY12" fmla="*/ 575325 h 846987"/>
                  <a:gd name="connsiteX13" fmla="*/ 1643314 w 1649061"/>
                  <a:gd name="connsiteY13" fmla="*/ 573764 h 846987"/>
                  <a:gd name="connsiteX14" fmla="*/ 1645396 w 1649061"/>
                  <a:gd name="connsiteY14" fmla="*/ 573244 h 846987"/>
                  <a:gd name="connsiteX15" fmla="*/ 1645916 w 1649061"/>
                  <a:gd name="connsiteY15" fmla="*/ 568561 h 846987"/>
                  <a:gd name="connsiteX16" fmla="*/ 1640713 w 1649061"/>
                  <a:gd name="connsiteY16" fmla="*/ 566480 h 846987"/>
                  <a:gd name="connsiteX17" fmla="*/ 1638631 w 1649061"/>
                  <a:gd name="connsiteY17" fmla="*/ 562317 h 846987"/>
                  <a:gd name="connsiteX18" fmla="*/ 1638111 w 1649061"/>
                  <a:gd name="connsiteY18" fmla="*/ 561276 h 846987"/>
                  <a:gd name="connsiteX19" fmla="*/ 1630306 w 1649061"/>
                  <a:gd name="connsiteY19" fmla="*/ 557634 h 846987"/>
                  <a:gd name="connsiteX20" fmla="*/ 1630306 w 1649061"/>
                  <a:gd name="connsiteY20" fmla="*/ 556593 h 846987"/>
                  <a:gd name="connsiteX21" fmla="*/ 1627184 w 1649061"/>
                  <a:gd name="connsiteY21" fmla="*/ 557113 h 846987"/>
                  <a:gd name="connsiteX22" fmla="*/ 1619899 w 1649061"/>
                  <a:gd name="connsiteY22" fmla="*/ 559195 h 846987"/>
                  <a:gd name="connsiteX23" fmla="*/ 1614695 w 1649061"/>
                  <a:gd name="connsiteY23" fmla="*/ 564919 h 846987"/>
                  <a:gd name="connsiteX24" fmla="*/ 1615216 w 1649061"/>
                  <a:gd name="connsiteY24" fmla="*/ 562317 h 846987"/>
                  <a:gd name="connsiteX25" fmla="*/ 1613655 w 1649061"/>
                  <a:gd name="connsiteY25" fmla="*/ 560235 h 846987"/>
                  <a:gd name="connsiteX26" fmla="*/ 1615216 w 1649061"/>
                  <a:gd name="connsiteY26" fmla="*/ 558674 h 846987"/>
                  <a:gd name="connsiteX27" fmla="*/ 1619378 w 1649061"/>
                  <a:gd name="connsiteY27" fmla="*/ 552951 h 846987"/>
                  <a:gd name="connsiteX28" fmla="*/ 1611053 w 1649061"/>
                  <a:gd name="connsiteY28" fmla="*/ 546186 h 846987"/>
                  <a:gd name="connsiteX29" fmla="*/ 1600646 w 1649061"/>
                  <a:gd name="connsiteY29" fmla="*/ 544105 h 846987"/>
                  <a:gd name="connsiteX30" fmla="*/ 1594922 w 1649061"/>
                  <a:gd name="connsiteY30" fmla="*/ 545666 h 846987"/>
                  <a:gd name="connsiteX31" fmla="*/ 1598565 w 1649061"/>
                  <a:gd name="connsiteY31" fmla="*/ 546706 h 846987"/>
                  <a:gd name="connsiteX32" fmla="*/ 1603248 w 1649061"/>
                  <a:gd name="connsiteY32" fmla="*/ 547747 h 846987"/>
                  <a:gd name="connsiteX33" fmla="*/ 1593361 w 1649061"/>
                  <a:gd name="connsiteY33" fmla="*/ 549308 h 846987"/>
                  <a:gd name="connsiteX34" fmla="*/ 1583995 w 1649061"/>
                  <a:gd name="connsiteY34" fmla="*/ 553471 h 846987"/>
                  <a:gd name="connsiteX35" fmla="*/ 1582434 w 1649061"/>
                  <a:gd name="connsiteY35" fmla="*/ 556073 h 846987"/>
                  <a:gd name="connsiteX36" fmla="*/ 1579832 w 1649061"/>
                  <a:gd name="connsiteY36" fmla="*/ 558154 h 846987"/>
                  <a:gd name="connsiteX37" fmla="*/ 1573588 w 1649061"/>
                  <a:gd name="connsiteY37" fmla="*/ 560756 h 846987"/>
                  <a:gd name="connsiteX38" fmla="*/ 1567864 w 1649061"/>
                  <a:gd name="connsiteY38" fmla="*/ 562317 h 846987"/>
                  <a:gd name="connsiteX39" fmla="*/ 1565783 w 1649061"/>
                  <a:gd name="connsiteY39" fmla="*/ 563358 h 846987"/>
                  <a:gd name="connsiteX40" fmla="*/ 1564742 w 1649061"/>
                  <a:gd name="connsiteY40" fmla="*/ 564919 h 846987"/>
                  <a:gd name="connsiteX41" fmla="*/ 1561620 w 1649061"/>
                  <a:gd name="connsiteY41" fmla="*/ 567000 h 846987"/>
                  <a:gd name="connsiteX42" fmla="*/ 1561100 w 1649061"/>
                  <a:gd name="connsiteY42" fmla="*/ 568041 h 846987"/>
                  <a:gd name="connsiteX43" fmla="*/ 1557977 w 1649061"/>
                  <a:gd name="connsiteY43" fmla="*/ 567520 h 846987"/>
                  <a:gd name="connsiteX44" fmla="*/ 1559018 w 1649061"/>
                  <a:gd name="connsiteY44" fmla="*/ 566480 h 846987"/>
                  <a:gd name="connsiteX45" fmla="*/ 1559018 w 1649061"/>
                  <a:gd name="connsiteY45" fmla="*/ 564398 h 846987"/>
                  <a:gd name="connsiteX46" fmla="*/ 1562661 w 1649061"/>
                  <a:gd name="connsiteY46" fmla="*/ 561796 h 846987"/>
                  <a:gd name="connsiteX47" fmla="*/ 1562140 w 1649061"/>
                  <a:gd name="connsiteY47" fmla="*/ 558674 h 846987"/>
                  <a:gd name="connsiteX48" fmla="*/ 1563181 w 1649061"/>
                  <a:gd name="connsiteY48" fmla="*/ 556593 h 846987"/>
                  <a:gd name="connsiteX49" fmla="*/ 1565783 w 1649061"/>
                  <a:gd name="connsiteY49" fmla="*/ 554512 h 846987"/>
                  <a:gd name="connsiteX50" fmla="*/ 1569945 w 1649061"/>
                  <a:gd name="connsiteY50" fmla="*/ 552951 h 846987"/>
                  <a:gd name="connsiteX51" fmla="*/ 1577230 w 1649061"/>
                  <a:gd name="connsiteY51" fmla="*/ 552430 h 846987"/>
                  <a:gd name="connsiteX52" fmla="*/ 1584515 w 1649061"/>
                  <a:gd name="connsiteY52" fmla="*/ 549308 h 846987"/>
                  <a:gd name="connsiteX53" fmla="*/ 1587637 w 1649061"/>
                  <a:gd name="connsiteY53" fmla="*/ 548267 h 846987"/>
                  <a:gd name="connsiteX54" fmla="*/ 1592320 w 1649061"/>
                  <a:gd name="connsiteY54" fmla="*/ 546706 h 846987"/>
                  <a:gd name="connsiteX55" fmla="*/ 1591800 w 1649061"/>
                  <a:gd name="connsiteY55" fmla="*/ 544625 h 846987"/>
                  <a:gd name="connsiteX56" fmla="*/ 1577230 w 1649061"/>
                  <a:gd name="connsiteY56" fmla="*/ 549308 h 846987"/>
                  <a:gd name="connsiteX57" fmla="*/ 1575149 w 1649061"/>
                  <a:gd name="connsiteY57" fmla="*/ 547747 h 846987"/>
                  <a:gd name="connsiteX58" fmla="*/ 1586597 w 1649061"/>
                  <a:gd name="connsiteY58" fmla="*/ 545666 h 846987"/>
                  <a:gd name="connsiteX59" fmla="*/ 1594402 w 1649061"/>
                  <a:gd name="connsiteY59" fmla="*/ 542544 h 846987"/>
                  <a:gd name="connsiteX60" fmla="*/ 1599085 w 1649061"/>
                  <a:gd name="connsiteY60" fmla="*/ 541503 h 846987"/>
                  <a:gd name="connsiteX61" fmla="*/ 1598565 w 1649061"/>
                  <a:gd name="connsiteY61" fmla="*/ 539942 h 846987"/>
                  <a:gd name="connsiteX62" fmla="*/ 1607410 w 1649061"/>
                  <a:gd name="connsiteY62" fmla="*/ 539422 h 846987"/>
                  <a:gd name="connsiteX63" fmla="*/ 1611053 w 1649061"/>
                  <a:gd name="connsiteY63" fmla="*/ 537340 h 846987"/>
                  <a:gd name="connsiteX64" fmla="*/ 1612094 w 1649061"/>
                  <a:gd name="connsiteY64" fmla="*/ 536299 h 846987"/>
                  <a:gd name="connsiteX65" fmla="*/ 1614695 w 1649061"/>
                  <a:gd name="connsiteY65" fmla="*/ 534738 h 846987"/>
                  <a:gd name="connsiteX66" fmla="*/ 1611573 w 1649061"/>
                  <a:gd name="connsiteY66" fmla="*/ 533698 h 846987"/>
                  <a:gd name="connsiteX67" fmla="*/ 1606370 w 1649061"/>
                  <a:gd name="connsiteY67" fmla="*/ 531616 h 846987"/>
                  <a:gd name="connsiteX68" fmla="*/ 1602727 w 1649061"/>
                  <a:gd name="connsiteY68" fmla="*/ 530576 h 846987"/>
                  <a:gd name="connsiteX69" fmla="*/ 1599605 w 1649061"/>
                  <a:gd name="connsiteY69" fmla="*/ 529535 h 846987"/>
                  <a:gd name="connsiteX70" fmla="*/ 1595442 w 1649061"/>
                  <a:gd name="connsiteY70" fmla="*/ 529015 h 846987"/>
                  <a:gd name="connsiteX71" fmla="*/ 1594402 w 1649061"/>
                  <a:gd name="connsiteY71" fmla="*/ 530055 h 846987"/>
                  <a:gd name="connsiteX72" fmla="*/ 1589198 w 1649061"/>
                  <a:gd name="connsiteY72" fmla="*/ 528494 h 846987"/>
                  <a:gd name="connsiteX73" fmla="*/ 1587117 w 1649061"/>
                  <a:gd name="connsiteY73" fmla="*/ 527454 h 846987"/>
                  <a:gd name="connsiteX74" fmla="*/ 1585035 w 1649061"/>
                  <a:gd name="connsiteY74" fmla="*/ 525372 h 846987"/>
                  <a:gd name="connsiteX75" fmla="*/ 1584515 w 1649061"/>
                  <a:gd name="connsiteY75" fmla="*/ 522250 h 846987"/>
                  <a:gd name="connsiteX76" fmla="*/ 1582434 w 1649061"/>
                  <a:gd name="connsiteY76" fmla="*/ 521209 h 846987"/>
                  <a:gd name="connsiteX77" fmla="*/ 1579832 w 1649061"/>
                  <a:gd name="connsiteY77" fmla="*/ 521209 h 846987"/>
                  <a:gd name="connsiteX78" fmla="*/ 1579832 w 1649061"/>
                  <a:gd name="connsiteY78" fmla="*/ 518608 h 846987"/>
                  <a:gd name="connsiteX79" fmla="*/ 1576710 w 1649061"/>
                  <a:gd name="connsiteY79" fmla="*/ 522770 h 846987"/>
                  <a:gd name="connsiteX80" fmla="*/ 1573068 w 1649061"/>
                  <a:gd name="connsiteY80" fmla="*/ 524852 h 846987"/>
                  <a:gd name="connsiteX81" fmla="*/ 1569425 w 1649061"/>
                  <a:gd name="connsiteY81" fmla="*/ 527974 h 846987"/>
                  <a:gd name="connsiteX82" fmla="*/ 1568384 w 1649061"/>
                  <a:gd name="connsiteY82" fmla="*/ 527974 h 846987"/>
                  <a:gd name="connsiteX83" fmla="*/ 1572027 w 1649061"/>
                  <a:gd name="connsiteY83" fmla="*/ 523811 h 846987"/>
                  <a:gd name="connsiteX84" fmla="*/ 1575149 w 1649061"/>
                  <a:gd name="connsiteY84" fmla="*/ 521730 h 846987"/>
                  <a:gd name="connsiteX85" fmla="*/ 1574629 w 1649061"/>
                  <a:gd name="connsiteY85" fmla="*/ 520689 h 846987"/>
                  <a:gd name="connsiteX86" fmla="*/ 1568384 w 1649061"/>
                  <a:gd name="connsiteY86" fmla="*/ 520169 h 846987"/>
                  <a:gd name="connsiteX87" fmla="*/ 1569425 w 1649061"/>
                  <a:gd name="connsiteY87" fmla="*/ 517047 h 846987"/>
                  <a:gd name="connsiteX88" fmla="*/ 1564222 w 1649061"/>
                  <a:gd name="connsiteY88" fmla="*/ 519648 h 846987"/>
                  <a:gd name="connsiteX89" fmla="*/ 1561100 w 1649061"/>
                  <a:gd name="connsiteY89" fmla="*/ 521209 h 846987"/>
                  <a:gd name="connsiteX90" fmla="*/ 1561620 w 1649061"/>
                  <a:gd name="connsiteY90" fmla="*/ 519128 h 846987"/>
                  <a:gd name="connsiteX91" fmla="*/ 1558498 w 1649061"/>
                  <a:gd name="connsiteY91" fmla="*/ 519648 h 846987"/>
                  <a:gd name="connsiteX92" fmla="*/ 1553294 w 1649061"/>
                  <a:gd name="connsiteY92" fmla="*/ 523811 h 846987"/>
                  <a:gd name="connsiteX93" fmla="*/ 1554855 w 1649061"/>
                  <a:gd name="connsiteY93" fmla="*/ 520689 h 846987"/>
                  <a:gd name="connsiteX94" fmla="*/ 1556416 w 1649061"/>
                  <a:gd name="connsiteY94" fmla="*/ 518608 h 846987"/>
                  <a:gd name="connsiteX95" fmla="*/ 1555376 w 1649061"/>
                  <a:gd name="connsiteY95" fmla="*/ 517567 h 846987"/>
                  <a:gd name="connsiteX96" fmla="*/ 1557977 w 1649061"/>
                  <a:gd name="connsiteY96" fmla="*/ 514965 h 846987"/>
                  <a:gd name="connsiteX97" fmla="*/ 1560579 w 1649061"/>
                  <a:gd name="connsiteY97" fmla="*/ 513404 h 846987"/>
                  <a:gd name="connsiteX98" fmla="*/ 1560579 w 1649061"/>
                  <a:gd name="connsiteY98" fmla="*/ 512363 h 846987"/>
                  <a:gd name="connsiteX99" fmla="*/ 1557457 w 1649061"/>
                  <a:gd name="connsiteY99" fmla="*/ 512363 h 846987"/>
                  <a:gd name="connsiteX100" fmla="*/ 1558498 w 1649061"/>
                  <a:gd name="connsiteY100" fmla="*/ 509241 h 846987"/>
                  <a:gd name="connsiteX101" fmla="*/ 1557457 w 1649061"/>
                  <a:gd name="connsiteY101" fmla="*/ 510282 h 846987"/>
                  <a:gd name="connsiteX102" fmla="*/ 1554855 w 1649061"/>
                  <a:gd name="connsiteY102" fmla="*/ 508721 h 846987"/>
                  <a:gd name="connsiteX103" fmla="*/ 1555896 w 1649061"/>
                  <a:gd name="connsiteY103" fmla="*/ 507680 h 846987"/>
                  <a:gd name="connsiteX104" fmla="*/ 1558498 w 1649061"/>
                  <a:gd name="connsiteY104" fmla="*/ 505599 h 846987"/>
                  <a:gd name="connsiteX105" fmla="*/ 1555376 w 1649061"/>
                  <a:gd name="connsiteY105" fmla="*/ 504558 h 846987"/>
                  <a:gd name="connsiteX106" fmla="*/ 1553294 w 1649061"/>
                  <a:gd name="connsiteY106" fmla="*/ 508201 h 846987"/>
                  <a:gd name="connsiteX107" fmla="*/ 1552774 w 1649061"/>
                  <a:gd name="connsiteY107" fmla="*/ 507160 h 846987"/>
                  <a:gd name="connsiteX108" fmla="*/ 1552774 w 1649061"/>
                  <a:gd name="connsiteY108" fmla="*/ 504558 h 846987"/>
                  <a:gd name="connsiteX109" fmla="*/ 1551733 w 1649061"/>
                  <a:gd name="connsiteY109" fmla="*/ 504558 h 846987"/>
                  <a:gd name="connsiteX110" fmla="*/ 1546530 w 1649061"/>
                  <a:gd name="connsiteY110" fmla="*/ 505599 h 846987"/>
                  <a:gd name="connsiteX111" fmla="*/ 1549652 w 1649061"/>
                  <a:gd name="connsiteY111" fmla="*/ 502477 h 846987"/>
                  <a:gd name="connsiteX112" fmla="*/ 1543408 w 1649061"/>
                  <a:gd name="connsiteY112" fmla="*/ 502477 h 846987"/>
                  <a:gd name="connsiteX113" fmla="*/ 1542367 w 1649061"/>
                  <a:gd name="connsiteY113" fmla="*/ 501436 h 846987"/>
                  <a:gd name="connsiteX114" fmla="*/ 1541847 w 1649061"/>
                  <a:gd name="connsiteY114" fmla="*/ 499875 h 846987"/>
                  <a:gd name="connsiteX115" fmla="*/ 1537164 w 1649061"/>
                  <a:gd name="connsiteY115" fmla="*/ 497273 h 846987"/>
                  <a:gd name="connsiteX116" fmla="*/ 1538725 w 1649061"/>
                  <a:gd name="connsiteY116" fmla="*/ 496233 h 846987"/>
                  <a:gd name="connsiteX117" fmla="*/ 1538725 w 1649061"/>
                  <a:gd name="connsiteY117" fmla="*/ 494151 h 846987"/>
                  <a:gd name="connsiteX118" fmla="*/ 1537164 w 1649061"/>
                  <a:gd name="connsiteY118" fmla="*/ 491550 h 846987"/>
                  <a:gd name="connsiteX119" fmla="*/ 1529879 w 1649061"/>
                  <a:gd name="connsiteY119" fmla="*/ 491550 h 846987"/>
                  <a:gd name="connsiteX120" fmla="*/ 1526236 w 1649061"/>
                  <a:gd name="connsiteY120" fmla="*/ 489989 h 846987"/>
                  <a:gd name="connsiteX121" fmla="*/ 1529879 w 1649061"/>
                  <a:gd name="connsiteY121" fmla="*/ 489989 h 846987"/>
                  <a:gd name="connsiteX122" fmla="*/ 1531960 w 1649061"/>
                  <a:gd name="connsiteY122" fmla="*/ 489989 h 846987"/>
                  <a:gd name="connsiteX123" fmla="*/ 1533001 w 1649061"/>
                  <a:gd name="connsiteY123" fmla="*/ 489468 h 846987"/>
                  <a:gd name="connsiteX124" fmla="*/ 1532481 w 1649061"/>
                  <a:gd name="connsiteY124" fmla="*/ 488427 h 846987"/>
                  <a:gd name="connsiteX125" fmla="*/ 1528838 w 1649061"/>
                  <a:gd name="connsiteY125" fmla="*/ 486346 h 846987"/>
                  <a:gd name="connsiteX126" fmla="*/ 1526236 w 1649061"/>
                  <a:gd name="connsiteY126" fmla="*/ 485826 h 846987"/>
                  <a:gd name="connsiteX127" fmla="*/ 1525716 w 1649061"/>
                  <a:gd name="connsiteY127" fmla="*/ 485305 h 846987"/>
                  <a:gd name="connsiteX128" fmla="*/ 1527797 w 1649061"/>
                  <a:gd name="connsiteY128" fmla="*/ 484265 h 846987"/>
                  <a:gd name="connsiteX129" fmla="*/ 1533001 w 1649061"/>
                  <a:gd name="connsiteY129" fmla="*/ 483744 h 846987"/>
                  <a:gd name="connsiteX130" fmla="*/ 1527797 w 1649061"/>
                  <a:gd name="connsiteY130" fmla="*/ 482183 h 846987"/>
                  <a:gd name="connsiteX131" fmla="*/ 1524675 w 1649061"/>
                  <a:gd name="connsiteY131" fmla="*/ 481143 h 846987"/>
                  <a:gd name="connsiteX132" fmla="*/ 1524675 w 1649061"/>
                  <a:gd name="connsiteY132" fmla="*/ 480622 h 846987"/>
                  <a:gd name="connsiteX133" fmla="*/ 1515829 w 1649061"/>
                  <a:gd name="connsiteY133" fmla="*/ 476459 h 846987"/>
                  <a:gd name="connsiteX134" fmla="*/ 1518951 w 1649061"/>
                  <a:gd name="connsiteY134" fmla="*/ 474899 h 846987"/>
                  <a:gd name="connsiteX135" fmla="*/ 1522594 w 1649061"/>
                  <a:gd name="connsiteY135" fmla="*/ 475419 h 846987"/>
                  <a:gd name="connsiteX136" fmla="*/ 1517911 w 1649061"/>
                  <a:gd name="connsiteY136" fmla="*/ 476459 h 846987"/>
                  <a:gd name="connsiteX137" fmla="*/ 1527277 w 1649061"/>
                  <a:gd name="connsiteY137" fmla="*/ 479582 h 846987"/>
                  <a:gd name="connsiteX138" fmla="*/ 1528838 w 1649061"/>
                  <a:gd name="connsiteY138" fmla="*/ 480102 h 846987"/>
                  <a:gd name="connsiteX139" fmla="*/ 1532481 w 1649061"/>
                  <a:gd name="connsiteY139" fmla="*/ 480622 h 846987"/>
                  <a:gd name="connsiteX140" fmla="*/ 1530919 w 1649061"/>
                  <a:gd name="connsiteY140" fmla="*/ 479061 h 846987"/>
                  <a:gd name="connsiteX141" fmla="*/ 1530919 w 1649061"/>
                  <a:gd name="connsiteY141" fmla="*/ 477500 h 846987"/>
                  <a:gd name="connsiteX142" fmla="*/ 1530399 w 1649061"/>
                  <a:gd name="connsiteY142" fmla="*/ 476459 h 846987"/>
                  <a:gd name="connsiteX143" fmla="*/ 1533521 w 1649061"/>
                  <a:gd name="connsiteY143" fmla="*/ 474899 h 846987"/>
                  <a:gd name="connsiteX144" fmla="*/ 1537164 w 1649061"/>
                  <a:gd name="connsiteY144" fmla="*/ 471256 h 846987"/>
                  <a:gd name="connsiteX145" fmla="*/ 1539765 w 1649061"/>
                  <a:gd name="connsiteY145" fmla="*/ 471256 h 846987"/>
                  <a:gd name="connsiteX146" fmla="*/ 1536123 w 1649061"/>
                  <a:gd name="connsiteY146" fmla="*/ 467093 h 846987"/>
                  <a:gd name="connsiteX147" fmla="*/ 1533521 w 1649061"/>
                  <a:gd name="connsiteY147" fmla="*/ 465532 h 846987"/>
                  <a:gd name="connsiteX148" fmla="*/ 1532481 w 1649061"/>
                  <a:gd name="connsiteY148" fmla="*/ 465532 h 846987"/>
                  <a:gd name="connsiteX149" fmla="*/ 1528838 w 1649061"/>
                  <a:gd name="connsiteY149" fmla="*/ 465532 h 846987"/>
                  <a:gd name="connsiteX150" fmla="*/ 1528318 w 1649061"/>
                  <a:gd name="connsiteY150" fmla="*/ 463971 h 846987"/>
                  <a:gd name="connsiteX151" fmla="*/ 1529879 w 1649061"/>
                  <a:gd name="connsiteY151" fmla="*/ 461890 h 846987"/>
                  <a:gd name="connsiteX152" fmla="*/ 1530399 w 1649061"/>
                  <a:gd name="connsiteY152" fmla="*/ 460849 h 846987"/>
                  <a:gd name="connsiteX153" fmla="*/ 1529879 w 1649061"/>
                  <a:gd name="connsiteY153" fmla="*/ 459808 h 846987"/>
                  <a:gd name="connsiteX154" fmla="*/ 1521553 w 1649061"/>
                  <a:gd name="connsiteY154" fmla="*/ 458768 h 846987"/>
                  <a:gd name="connsiteX155" fmla="*/ 1517911 w 1649061"/>
                  <a:gd name="connsiteY155" fmla="*/ 457727 h 846987"/>
                  <a:gd name="connsiteX156" fmla="*/ 1518951 w 1649061"/>
                  <a:gd name="connsiteY156" fmla="*/ 457727 h 846987"/>
                  <a:gd name="connsiteX157" fmla="*/ 1521553 w 1649061"/>
                  <a:gd name="connsiteY157" fmla="*/ 457207 h 846987"/>
                  <a:gd name="connsiteX158" fmla="*/ 1524155 w 1649061"/>
                  <a:gd name="connsiteY158" fmla="*/ 456166 h 846987"/>
                  <a:gd name="connsiteX159" fmla="*/ 1528838 w 1649061"/>
                  <a:gd name="connsiteY159" fmla="*/ 454085 h 846987"/>
                  <a:gd name="connsiteX160" fmla="*/ 1528838 w 1649061"/>
                  <a:gd name="connsiteY160" fmla="*/ 450962 h 846987"/>
                  <a:gd name="connsiteX161" fmla="*/ 1521553 w 1649061"/>
                  <a:gd name="connsiteY161" fmla="*/ 445759 h 846987"/>
                  <a:gd name="connsiteX162" fmla="*/ 1519992 w 1649061"/>
                  <a:gd name="connsiteY162" fmla="*/ 445239 h 846987"/>
                  <a:gd name="connsiteX163" fmla="*/ 1518431 w 1649061"/>
                  <a:gd name="connsiteY163" fmla="*/ 445759 h 846987"/>
                  <a:gd name="connsiteX164" fmla="*/ 1515829 w 1649061"/>
                  <a:gd name="connsiteY164" fmla="*/ 444718 h 846987"/>
                  <a:gd name="connsiteX165" fmla="*/ 1516870 w 1649061"/>
                  <a:gd name="connsiteY165" fmla="*/ 443678 h 846987"/>
                  <a:gd name="connsiteX166" fmla="*/ 1520512 w 1649061"/>
                  <a:gd name="connsiteY166" fmla="*/ 443157 h 846987"/>
                  <a:gd name="connsiteX167" fmla="*/ 1520512 w 1649061"/>
                  <a:gd name="connsiteY167" fmla="*/ 442117 h 846987"/>
                  <a:gd name="connsiteX168" fmla="*/ 1517911 w 1649061"/>
                  <a:gd name="connsiteY168" fmla="*/ 442117 h 846987"/>
                  <a:gd name="connsiteX169" fmla="*/ 1517911 w 1649061"/>
                  <a:gd name="connsiteY169" fmla="*/ 440556 h 846987"/>
                  <a:gd name="connsiteX170" fmla="*/ 1517911 w 1649061"/>
                  <a:gd name="connsiteY170" fmla="*/ 438994 h 846987"/>
                  <a:gd name="connsiteX171" fmla="*/ 1512707 w 1649061"/>
                  <a:gd name="connsiteY171" fmla="*/ 439515 h 846987"/>
                  <a:gd name="connsiteX172" fmla="*/ 1507504 w 1649061"/>
                  <a:gd name="connsiteY172" fmla="*/ 441076 h 846987"/>
                  <a:gd name="connsiteX173" fmla="*/ 1503861 w 1649061"/>
                  <a:gd name="connsiteY173" fmla="*/ 443678 h 846987"/>
                  <a:gd name="connsiteX174" fmla="*/ 1504382 w 1649061"/>
                  <a:gd name="connsiteY174" fmla="*/ 442637 h 846987"/>
                  <a:gd name="connsiteX175" fmla="*/ 1506983 w 1649061"/>
                  <a:gd name="connsiteY175" fmla="*/ 440035 h 846987"/>
                  <a:gd name="connsiteX176" fmla="*/ 1512187 w 1649061"/>
                  <a:gd name="connsiteY176" fmla="*/ 438474 h 846987"/>
                  <a:gd name="connsiteX177" fmla="*/ 1515309 w 1649061"/>
                  <a:gd name="connsiteY177" fmla="*/ 437954 h 846987"/>
                  <a:gd name="connsiteX178" fmla="*/ 1514789 w 1649061"/>
                  <a:gd name="connsiteY178" fmla="*/ 436913 h 846987"/>
                  <a:gd name="connsiteX179" fmla="*/ 1511667 w 1649061"/>
                  <a:gd name="connsiteY179" fmla="*/ 436393 h 846987"/>
                  <a:gd name="connsiteX180" fmla="*/ 1512707 w 1649061"/>
                  <a:gd name="connsiteY180" fmla="*/ 435352 h 846987"/>
                  <a:gd name="connsiteX181" fmla="*/ 1514789 w 1649061"/>
                  <a:gd name="connsiteY181" fmla="*/ 433791 h 846987"/>
                  <a:gd name="connsiteX182" fmla="*/ 1515309 w 1649061"/>
                  <a:gd name="connsiteY182" fmla="*/ 430669 h 846987"/>
                  <a:gd name="connsiteX183" fmla="*/ 1514789 w 1649061"/>
                  <a:gd name="connsiteY183" fmla="*/ 429628 h 846987"/>
                  <a:gd name="connsiteX184" fmla="*/ 1512187 w 1649061"/>
                  <a:gd name="connsiteY184" fmla="*/ 429628 h 846987"/>
                  <a:gd name="connsiteX185" fmla="*/ 1511146 w 1649061"/>
                  <a:gd name="connsiteY185" fmla="*/ 430149 h 846987"/>
                  <a:gd name="connsiteX186" fmla="*/ 1505422 w 1649061"/>
                  <a:gd name="connsiteY186" fmla="*/ 432230 h 846987"/>
                  <a:gd name="connsiteX187" fmla="*/ 1504902 w 1649061"/>
                  <a:gd name="connsiteY187" fmla="*/ 432230 h 846987"/>
                  <a:gd name="connsiteX188" fmla="*/ 1504902 w 1649061"/>
                  <a:gd name="connsiteY188" fmla="*/ 430669 h 846987"/>
                  <a:gd name="connsiteX189" fmla="*/ 1500219 w 1649061"/>
                  <a:gd name="connsiteY189" fmla="*/ 432230 h 846987"/>
                  <a:gd name="connsiteX190" fmla="*/ 1497617 w 1649061"/>
                  <a:gd name="connsiteY190" fmla="*/ 434311 h 846987"/>
                  <a:gd name="connsiteX191" fmla="*/ 1498138 w 1649061"/>
                  <a:gd name="connsiteY191" fmla="*/ 432750 h 846987"/>
                  <a:gd name="connsiteX192" fmla="*/ 1500739 w 1649061"/>
                  <a:gd name="connsiteY192" fmla="*/ 430669 h 846987"/>
                  <a:gd name="connsiteX193" fmla="*/ 1500219 w 1649061"/>
                  <a:gd name="connsiteY193" fmla="*/ 429628 h 846987"/>
                  <a:gd name="connsiteX194" fmla="*/ 1498658 w 1649061"/>
                  <a:gd name="connsiteY194" fmla="*/ 429628 h 846987"/>
                  <a:gd name="connsiteX195" fmla="*/ 1499699 w 1649061"/>
                  <a:gd name="connsiteY195" fmla="*/ 429108 h 846987"/>
                  <a:gd name="connsiteX196" fmla="*/ 1504382 w 1649061"/>
                  <a:gd name="connsiteY196" fmla="*/ 428588 h 846987"/>
                  <a:gd name="connsiteX197" fmla="*/ 1509065 w 1649061"/>
                  <a:gd name="connsiteY197" fmla="*/ 425986 h 846987"/>
                  <a:gd name="connsiteX198" fmla="*/ 1509065 w 1649061"/>
                  <a:gd name="connsiteY198" fmla="*/ 423904 h 846987"/>
                  <a:gd name="connsiteX199" fmla="*/ 1507504 w 1649061"/>
                  <a:gd name="connsiteY199" fmla="*/ 422864 h 846987"/>
                  <a:gd name="connsiteX200" fmla="*/ 1505943 w 1649061"/>
                  <a:gd name="connsiteY200" fmla="*/ 419742 h 846987"/>
                  <a:gd name="connsiteX201" fmla="*/ 1504902 w 1649061"/>
                  <a:gd name="connsiteY201" fmla="*/ 419742 h 846987"/>
                  <a:gd name="connsiteX202" fmla="*/ 1503861 w 1649061"/>
                  <a:gd name="connsiteY202" fmla="*/ 420262 h 846987"/>
                  <a:gd name="connsiteX203" fmla="*/ 1502300 w 1649061"/>
                  <a:gd name="connsiteY203" fmla="*/ 419742 h 846987"/>
                  <a:gd name="connsiteX204" fmla="*/ 1502821 w 1649061"/>
                  <a:gd name="connsiteY204" fmla="*/ 419221 h 846987"/>
                  <a:gd name="connsiteX205" fmla="*/ 1504382 w 1649061"/>
                  <a:gd name="connsiteY205" fmla="*/ 417140 h 846987"/>
                  <a:gd name="connsiteX206" fmla="*/ 1503341 w 1649061"/>
                  <a:gd name="connsiteY206" fmla="*/ 416620 h 846987"/>
                  <a:gd name="connsiteX207" fmla="*/ 1502821 w 1649061"/>
                  <a:gd name="connsiteY207" fmla="*/ 415579 h 846987"/>
                  <a:gd name="connsiteX208" fmla="*/ 1505422 w 1649061"/>
                  <a:gd name="connsiteY208" fmla="*/ 414538 h 846987"/>
                  <a:gd name="connsiteX209" fmla="*/ 1499699 w 1649061"/>
                  <a:gd name="connsiteY209" fmla="*/ 413498 h 846987"/>
                  <a:gd name="connsiteX210" fmla="*/ 1493454 w 1649061"/>
                  <a:gd name="connsiteY210" fmla="*/ 415059 h 846987"/>
                  <a:gd name="connsiteX211" fmla="*/ 1491373 w 1649061"/>
                  <a:gd name="connsiteY211" fmla="*/ 416099 h 846987"/>
                  <a:gd name="connsiteX212" fmla="*/ 1490332 w 1649061"/>
                  <a:gd name="connsiteY212" fmla="*/ 416620 h 846987"/>
                  <a:gd name="connsiteX213" fmla="*/ 1488771 w 1649061"/>
                  <a:gd name="connsiteY213" fmla="*/ 416099 h 846987"/>
                  <a:gd name="connsiteX214" fmla="*/ 1489292 w 1649061"/>
                  <a:gd name="connsiteY214" fmla="*/ 415059 h 846987"/>
                  <a:gd name="connsiteX215" fmla="*/ 1493454 w 1649061"/>
                  <a:gd name="connsiteY215" fmla="*/ 414538 h 846987"/>
                  <a:gd name="connsiteX216" fmla="*/ 1500219 w 1649061"/>
                  <a:gd name="connsiteY216" fmla="*/ 411936 h 846987"/>
                  <a:gd name="connsiteX217" fmla="*/ 1499699 w 1649061"/>
                  <a:gd name="connsiteY217" fmla="*/ 410375 h 846987"/>
                  <a:gd name="connsiteX218" fmla="*/ 1496576 w 1649061"/>
                  <a:gd name="connsiteY218" fmla="*/ 410375 h 846987"/>
                  <a:gd name="connsiteX219" fmla="*/ 1497097 w 1649061"/>
                  <a:gd name="connsiteY219" fmla="*/ 409335 h 846987"/>
                  <a:gd name="connsiteX220" fmla="*/ 1497097 w 1649061"/>
                  <a:gd name="connsiteY220" fmla="*/ 406733 h 846987"/>
                  <a:gd name="connsiteX221" fmla="*/ 1494495 w 1649061"/>
                  <a:gd name="connsiteY221" fmla="*/ 408294 h 846987"/>
                  <a:gd name="connsiteX222" fmla="*/ 1492934 w 1649061"/>
                  <a:gd name="connsiteY222" fmla="*/ 409335 h 846987"/>
                  <a:gd name="connsiteX223" fmla="*/ 1493975 w 1649061"/>
                  <a:gd name="connsiteY223" fmla="*/ 407253 h 846987"/>
                  <a:gd name="connsiteX224" fmla="*/ 1492934 w 1649061"/>
                  <a:gd name="connsiteY224" fmla="*/ 405692 h 846987"/>
                  <a:gd name="connsiteX225" fmla="*/ 1489292 w 1649061"/>
                  <a:gd name="connsiteY225" fmla="*/ 405172 h 846987"/>
                  <a:gd name="connsiteX226" fmla="*/ 1490853 w 1649061"/>
                  <a:gd name="connsiteY226" fmla="*/ 404131 h 846987"/>
                  <a:gd name="connsiteX227" fmla="*/ 1493975 w 1649061"/>
                  <a:gd name="connsiteY227" fmla="*/ 402570 h 846987"/>
                  <a:gd name="connsiteX228" fmla="*/ 1492414 w 1649061"/>
                  <a:gd name="connsiteY228" fmla="*/ 400489 h 846987"/>
                  <a:gd name="connsiteX229" fmla="*/ 1490332 w 1649061"/>
                  <a:gd name="connsiteY229" fmla="*/ 401009 h 846987"/>
                  <a:gd name="connsiteX230" fmla="*/ 1491373 w 1649061"/>
                  <a:gd name="connsiteY230" fmla="*/ 398407 h 846987"/>
                  <a:gd name="connsiteX231" fmla="*/ 1488771 w 1649061"/>
                  <a:gd name="connsiteY231" fmla="*/ 398928 h 846987"/>
                  <a:gd name="connsiteX232" fmla="*/ 1487731 w 1649061"/>
                  <a:gd name="connsiteY232" fmla="*/ 401009 h 846987"/>
                  <a:gd name="connsiteX233" fmla="*/ 1487731 w 1649061"/>
                  <a:gd name="connsiteY233" fmla="*/ 399448 h 846987"/>
                  <a:gd name="connsiteX234" fmla="*/ 1489812 w 1649061"/>
                  <a:gd name="connsiteY234" fmla="*/ 397367 h 846987"/>
                  <a:gd name="connsiteX235" fmla="*/ 1488771 w 1649061"/>
                  <a:gd name="connsiteY235" fmla="*/ 396846 h 846987"/>
                  <a:gd name="connsiteX236" fmla="*/ 1485129 w 1649061"/>
                  <a:gd name="connsiteY236" fmla="*/ 393724 h 846987"/>
                  <a:gd name="connsiteX237" fmla="*/ 1485649 w 1649061"/>
                  <a:gd name="connsiteY237" fmla="*/ 390602 h 846987"/>
                  <a:gd name="connsiteX238" fmla="*/ 1485649 w 1649061"/>
                  <a:gd name="connsiteY238" fmla="*/ 389041 h 846987"/>
                  <a:gd name="connsiteX239" fmla="*/ 1485129 w 1649061"/>
                  <a:gd name="connsiteY239" fmla="*/ 387480 h 846987"/>
                  <a:gd name="connsiteX240" fmla="*/ 1483048 w 1649061"/>
                  <a:gd name="connsiteY240" fmla="*/ 388000 h 846987"/>
                  <a:gd name="connsiteX241" fmla="*/ 1480966 w 1649061"/>
                  <a:gd name="connsiteY241" fmla="*/ 390602 h 846987"/>
                  <a:gd name="connsiteX242" fmla="*/ 1479405 w 1649061"/>
                  <a:gd name="connsiteY242" fmla="*/ 389562 h 846987"/>
                  <a:gd name="connsiteX243" fmla="*/ 1479925 w 1649061"/>
                  <a:gd name="connsiteY243" fmla="*/ 388000 h 846987"/>
                  <a:gd name="connsiteX244" fmla="*/ 1482007 w 1649061"/>
                  <a:gd name="connsiteY244" fmla="*/ 387480 h 846987"/>
                  <a:gd name="connsiteX245" fmla="*/ 1480446 w 1649061"/>
                  <a:gd name="connsiteY245" fmla="*/ 386439 h 846987"/>
                  <a:gd name="connsiteX246" fmla="*/ 1474722 w 1649061"/>
                  <a:gd name="connsiteY246" fmla="*/ 388000 h 846987"/>
                  <a:gd name="connsiteX247" fmla="*/ 1475242 w 1649061"/>
                  <a:gd name="connsiteY247" fmla="*/ 386439 h 846987"/>
                  <a:gd name="connsiteX248" fmla="*/ 1477844 w 1649061"/>
                  <a:gd name="connsiteY248" fmla="*/ 381756 h 846987"/>
                  <a:gd name="connsiteX249" fmla="*/ 1479405 w 1649061"/>
                  <a:gd name="connsiteY249" fmla="*/ 381236 h 846987"/>
                  <a:gd name="connsiteX250" fmla="*/ 1481486 w 1649061"/>
                  <a:gd name="connsiteY250" fmla="*/ 380716 h 846987"/>
                  <a:gd name="connsiteX251" fmla="*/ 1478885 w 1649061"/>
                  <a:gd name="connsiteY251" fmla="*/ 379155 h 846987"/>
                  <a:gd name="connsiteX252" fmla="*/ 1475763 w 1649061"/>
                  <a:gd name="connsiteY252" fmla="*/ 378114 h 846987"/>
                  <a:gd name="connsiteX253" fmla="*/ 1473681 w 1649061"/>
                  <a:gd name="connsiteY253" fmla="*/ 378114 h 846987"/>
                  <a:gd name="connsiteX254" fmla="*/ 1473161 w 1649061"/>
                  <a:gd name="connsiteY254" fmla="*/ 379155 h 846987"/>
                  <a:gd name="connsiteX255" fmla="*/ 1472641 w 1649061"/>
                  <a:gd name="connsiteY255" fmla="*/ 382797 h 846987"/>
                  <a:gd name="connsiteX256" fmla="*/ 1469518 w 1649061"/>
                  <a:gd name="connsiteY256" fmla="*/ 387480 h 846987"/>
                  <a:gd name="connsiteX257" fmla="*/ 1468998 w 1649061"/>
                  <a:gd name="connsiteY257" fmla="*/ 389041 h 846987"/>
                  <a:gd name="connsiteX258" fmla="*/ 1468998 w 1649061"/>
                  <a:gd name="connsiteY258" fmla="*/ 390602 h 846987"/>
                  <a:gd name="connsiteX259" fmla="*/ 1467957 w 1649061"/>
                  <a:gd name="connsiteY259" fmla="*/ 393724 h 846987"/>
                  <a:gd name="connsiteX260" fmla="*/ 1469518 w 1649061"/>
                  <a:gd name="connsiteY260" fmla="*/ 395285 h 846987"/>
                  <a:gd name="connsiteX261" fmla="*/ 1466917 w 1649061"/>
                  <a:gd name="connsiteY261" fmla="*/ 394245 h 846987"/>
                  <a:gd name="connsiteX262" fmla="*/ 1464315 w 1649061"/>
                  <a:gd name="connsiteY262" fmla="*/ 393204 h 846987"/>
                  <a:gd name="connsiteX263" fmla="*/ 1462234 w 1649061"/>
                  <a:gd name="connsiteY263" fmla="*/ 393724 h 846987"/>
                  <a:gd name="connsiteX264" fmla="*/ 1460673 w 1649061"/>
                  <a:gd name="connsiteY264" fmla="*/ 395806 h 846987"/>
                  <a:gd name="connsiteX265" fmla="*/ 1461193 w 1649061"/>
                  <a:gd name="connsiteY265" fmla="*/ 399968 h 846987"/>
                  <a:gd name="connsiteX266" fmla="*/ 1462754 w 1649061"/>
                  <a:gd name="connsiteY266" fmla="*/ 402570 h 846987"/>
                  <a:gd name="connsiteX267" fmla="*/ 1464835 w 1649061"/>
                  <a:gd name="connsiteY267" fmla="*/ 403091 h 846987"/>
                  <a:gd name="connsiteX268" fmla="*/ 1466396 w 1649061"/>
                  <a:gd name="connsiteY268" fmla="*/ 404131 h 846987"/>
                  <a:gd name="connsiteX269" fmla="*/ 1467437 w 1649061"/>
                  <a:gd name="connsiteY269" fmla="*/ 405692 h 846987"/>
                  <a:gd name="connsiteX270" fmla="*/ 1466396 w 1649061"/>
                  <a:gd name="connsiteY270" fmla="*/ 405692 h 846987"/>
                  <a:gd name="connsiteX271" fmla="*/ 1463795 w 1649061"/>
                  <a:gd name="connsiteY271" fmla="*/ 404131 h 846987"/>
                  <a:gd name="connsiteX272" fmla="*/ 1461713 w 1649061"/>
                  <a:gd name="connsiteY272" fmla="*/ 404131 h 846987"/>
                  <a:gd name="connsiteX273" fmla="*/ 1460152 w 1649061"/>
                  <a:gd name="connsiteY273" fmla="*/ 404652 h 846987"/>
                  <a:gd name="connsiteX274" fmla="*/ 1459112 w 1649061"/>
                  <a:gd name="connsiteY274" fmla="*/ 404652 h 846987"/>
                  <a:gd name="connsiteX275" fmla="*/ 1461713 w 1649061"/>
                  <a:gd name="connsiteY275" fmla="*/ 406213 h 846987"/>
                  <a:gd name="connsiteX276" fmla="*/ 1461713 w 1649061"/>
                  <a:gd name="connsiteY276" fmla="*/ 407253 h 846987"/>
                  <a:gd name="connsiteX277" fmla="*/ 1461713 w 1649061"/>
                  <a:gd name="connsiteY277" fmla="*/ 408294 h 846987"/>
                  <a:gd name="connsiteX278" fmla="*/ 1462234 w 1649061"/>
                  <a:gd name="connsiteY278" fmla="*/ 409855 h 846987"/>
                  <a:gd name="connsiteX279" fmla="*/ 1459632 w 1649061"/>
                  <a:gd name="connsiteY279" fmla="*/ 407774 h 846987"/>
                  <a:gd name="connsiteX280" fmla="*/ 1458591 w 1649061"/>
                  <a:gd name="connsiteY280" fmla="*/ 407774 h 846987"/>
                  <a:gd name="connsiteX281" fmla="*/ 1459112 w 1649061"/>
                  <a:gd name="connsiteY281" fmla="*/ 409855 h 846987"/>
                  <a:gd name="connsiteX282" fmla="*/ 1459112 w 1649061"/>
                  <a:gd name="connsiteY282" fmla="*/ 410896 h 846987"/>
                  <a:gd name="connsiteX283" fmla="*/ 1457550 w 1649061"/>
                  <a:gd name="connsiteY283" fmla="*/ 411936 h 846987"/>
                  <a:gd name="connsiteX284" fmla="*/ 1455469 w 1649061"/>
                  <a:gd name="connsiteY284" fmla="*/ 410375 h 846987"/>
                  <a:gd name="connsiteX285" fmla="*/ 1455469 w 1649061"/>
                  <a:gd name="connsiteY285" fmla="*/ 412977 h 846987"/>
                  <a:gd name="connsiteX286" fmla="*/ 1456510 w 1649061"/>
                  <a:gd name="connsiteY286" fmla="*/ 415059 h 846987"/>
                  <a:gd name="connsiteX287" fmla="*/ 1458591 w 1649061"/>
                  <a:gd name="connsiteY287" fmla="*/ 415059 h 846987"/>
                  <a:gd name="connsiteX288" fmla="*/ 1460673 w 1649061"/>
                  <a:gd name="connsiteY288" fmla="*/ 415579 h 846987"/>
                  <a:gd name="connsiteX289" fmla="*/ 1459632 w 1649061"/>
                  <a:gd name="connsiteY289" fmla="*/ 416099 h 846987"/>
                  <a:gd name="connsiteX290" fmla="*/ 1455469 w 1649061"/>
                  <a:gd name="connsiteY290" fmla="*/ 416620 h 846987"/>
                  <a:gd name="connsiteX291" fmla="*/ 1455469 w 1649061"/>
                  <a:gd name="connsiteY291" fmla="*/ 418701 h 846987"/>
                  <a:gd name="connsiteX292" fmla="*/ 1452347 w 1649061"/>
                  <a:gd name="connsiteY292" fmla="*/ 418181 h 846987"/>
                  <a:gd name="connsiteX293" fmla="*/ 1451827 w 1649061"/>
                  <a:gd name="connsiteY293" fmla="*/ 420782 h 846987"/>
                  <a:gd name="connsiteX294" fmla="*/ 1451827 w 1649061"/>
                  <a:gd name="connsiteY294" fmla="*/ 422343 h 846987"/>
                  <a:gd name="connsiteX295" fmla="*/ 1449745 w 1649061"/>
                  <a:gd name="connsiteY295" fmla="*/ 425466 h 846987"/>
                  <a:gd name="connsiteX296" fmla="*/ 1452347 w 1649061"/>
                  <a:gd name="connsiteY296" fmla="*/ 430669 h 846987"/>
                  <a:gd name="connsiteX297" fmla="*/ 1450266 w 1649061"/>
                  <a:gd name="connsiteY297" fmla="*/ 431710 h 846987"/>
                  <a:gd name="connsiteX298" fmla="*/ 1449225 w 1649061"/>
                  <a:gd name="connsiteY298" fmla="*/ 427547 h 846987"/>
                  <a:gd name="connsiteX299" fmla="*/ 1447664 w 1649061"/>
                  <a:gd name="connsiteY299" fmla="*/ 425986 h 846987"/>
                  <a:gd name="connsiteX300" fmla="*/ 1445062 w 1649061"/>
                  <a:gd name="connsiteY300" fmla="*/ 423904 h 846987"/>
                  <a:gd name="connsiteX301" fmla="*/ 1442981 w 1649061"/>
                  <a:gd name="connsiteY301" fmla="*/ 422343 h 846987"/>
                  <a:gd name="connsiteX302" fmla="*/ 1441420 w 1649061"/>
                  <a:gd name="connsiteY302" fmla="*/ 423384 h 846987"/>
                  <a:gd name="connsiteX303" fmla="*/ 1438298 w 1649061"/>
                  <a:gd name="connsiteY303" fmla="*/ 428067 h 846987"/>
                  <a:gd name="connsiteX304" fmla="*/ 1437257 w 1649061"/>
                  <a:gd name="connsiteY304" fmla="*/ 429628 h 846987"/>
                  <a:gd name="connsiteX305" fmla="*/ 1436737 w 1649061"/>
                  <a:gd name="connsiteY305" fmla="*/ 431710 h 846987"/>
                  <a:gd name="connsiteX306" fmla="*/ 1435696 w 1649061"/>
                  <a:gd name="connsiteY306" fmla="*/ 432750 h 846987"/>
                  <a:gd name="connsiteX307" fmla="*/ 1421126 w 1649061"/>
                  <a:gd name="connsiteY307" fmla="*/ 438474 h 846987"/>
                  <a:gd name="connsiteX308" fmla="*/ 1418524 w 1649061"/>
                  <a:gd name="connsiteY308" fmla="*/ 440556 h 846987"/>
                  <a:gd name="connsiteX309" fmla="*/ 1417484 w 1649061"/>
                  <a:gd name="connsiteY309" fmla="*/ 443678 h 846987"/>
                  <a:gd name="connsiteX310" fmla="*/ 1416963 w 1649061"/>
                  <a:gd name="connsiteY310" fmla="*/ 445239 h 846987"/>
                  <a:gd name="connsiteX311" fmla="*/ 1416443 w 1649061"/>
                  <a:gd name="connsiteY311" fmla="*/ 443157 h 846987"/>
                  <a:gd name="connsiteX312" fmla="*/ 1416963 w 1649061"/>
                  <a:gd name="connsiteY312" fmla="*/ 440556 h 846987"/>
                  <a:gd name="connsiteX313" fmla="*/ 1416443 w 1649061"/>
                  <a:gd name="connsiteY313" fmla="*/ 437954 h 846987"/>
                  <a:gd name="connsiteX314" fmla="*/ 1415923 w 1649061"/>
                  <a:gd name="connsiteY314" fmla="*/ 436913 h 846987"/>
                  <a:gd name="connsiteX315" fmla="*/ 1416443 w 1649061"/>
                  <a:gd name="connsiteY315" fmla="*/ 435352 h 846987"/>
                  <a:gd name="connsiteX316" fmla="*/ 1415923 w 1649061"/>
                  <a:gd name="connsiteY316" fmla="*/ 434832 h 846987"/>
                  <a:gd name="connsiteX317" fmla="*/ 1413841 w 1649061"/>
                  <a:gd name="connsiteY317" fmla="*/ 436393 h 846987"/>
                  <a:gd name="connsiteX318" fmla="*/ 1413841 w 1649061"/>
                  <a:gd name="connsiteY318" fmla="*/ 438474 h 846987"/>
                  <a:gd name="connsiteX319" fmla="*/ 1412801 w 1649061"/>
                  <a:gd name="connsiteY319" fmla="*/ 439515 h 846987"/>
                  <a:gd name="connsiteX320" fmla="*/ 1412280 w 1649061"/>
                  <a:gd name="connsiteY320" fmla="*/ 440556 h 846987"/>
                  <a:gd name="connsiteX321" fmla="*/ 1411240 w 1649061"/>
                  <a:gd name="connsiteY321" fmla="*/ 442117 h 846987"/>
                  <a:gd name="connsiteX322" fmla="*/ 1409679 w 1649061"/>
                  <a:gd name="connsiteY322" fmla="*/ 443678 h 846987"/>
                  <a:gd name="connsiteX323" fmla="*/ 1409679 w 1649061"/>
                  <a:gd name="connsiteY323" fmla="*/ 442117 h 846987"/>
                  <a:gd name="connsiteX324" fmla="*/ 1412801 w 1649061"/>
                  <a:gd name="connsiteY324" fmla="*/ 440035 h 846987"/>
                  <a:gd name="connsiteX325" fmla="*/ 1413321 w 1649061"/>
                  <a:gd name="connsiteY325" fmla="*/ 437433 h 846987"/>
                  <a:gd name="connsiteX326" fmla="*/ 1412280 w 1649061"/>
                  <a:gd name="connsiteY326" fmla="*/ 434311 h 846987"/>
                  <a:gd name="connsiteX327" fmla="*/ 1412280 w 1649061"/>
                  <a:gd name="connsiteY327" fmla="*/ 431710 h 846987"/>
                  <a:gd name="connsiteX328" fmla="*/ 1409679 w 1649061"/>
                  <a:gd name="connsiteY328" fmla="*/ 431710 h 846987"/>
                  <a:gd name="connsiteX329" fmla="*/ 1407077 w 1649061"/>
                  <a:gd name="connsiteY329" fmla="*/ 432750 h 846987"/>
                  <a:gd name="connsiteX330" fmla="*/ 1407077 w 1649061"/>
                  <a:gd name="connsiteY330" fmla="*/ 435352 h 846987"/>
                  <a:gd name="connsiteX331" fmla="*/ 1406556 w 1649061"/>
                  <a:gd name="connsiteY331" fmla="*/ 437433 h 846987"/>
                  <a:gd name="connsiteX332" fmla="*/ 1406036 w 1649061"/>
                  <a:gd name="connsiteY332" fmla="*/ 439515 h 846987"/>
                  <a:gd name="connsiteX333" fmla="*/ 1404995 w 1649061"/>
                  <a:gd name="connsiteY333" fmla="*/ 441076 h 846987"/>
                  <a:gd name="connsiteX334" fmla="*/ 1404475 w 1649061"/>
                  <a:gd name="connsiteY334" fmla="*/ 443678 h 846987"/>
                  <a:gd name="connsiteX335" fmla="*/ 1402394 w 1649061"/>
                  <a:gd name="connsiteY335" fmla="*/ 445239 h 846987"/>
                  <a:gd name="connsiteX336" fmla="*/ 1396670 w 1649061"/>
                  <a:gd name="connsiteY336" fmla="*/ 446800 h 846987"/>
                  <a:gd name="connsiteX337" fmla="*/ 1393027 w 1649061"/>
                  <a:gd name="connsiteY337" fmla="*/ 447840 h 846987"/>
                  <a:gd name="connsiteX338" fmla="*/ 1389905 w 1649061"/>
                  <a:gd name="connsiteY338" fmla="*/ 449401 h 846987"/>
                  <a:gd name="connsiteX339" fmla="*/ 1385222 w 1649061"/>
                  <a:gd name="connsiteY339" fmla="*/ 452524 h 846987"/>
                  <a:gd name="connsiteX340" fmla="*/ 1386263 w 1649061"/>
                  <a:gd name="connsiteY340" fmla="*/ 450962 h 846987"/>
                  <a:gd name="connsiteX341" fmla="*/ 1389905 w 1649061"/>
                  <a:gd name="connsiteY341" fmla="*/ 448361 h 846987"/>
                  <a:gd name="connsiteX342" fmla="*/ 1394589 w 1649061"/>
                  <a:gd name="connsiteY342" fmla="*/ 446279 h 846987"/>
                  <a:gd name="connsiteX343" fmla="*/ 1399792 w 1649061"/>
                  <a:gd name="connsiteY343" fmla="*/ 445239 h 846987"/>
                  <a:gd name="connsiteX344" fmla="*/ 1401873 w 1649061"/>
                  <a:gd name="connsiteY344" fmla="*/ 444198 h 846987"/>
                  <a:gd name="connsiteX345" fmla="*/ 1403434 w 1649061"/>
                  <a:gd name="connsiteY345" fmla="*/ 441076 h 846987"/>
                  <a:gd name="connsiteX346" fmla="*/ 1404475 w 1649061"/>
                  <a:gd name="connsiteY346" fmla="*/ 437954 h 846987"/>
                  <a:gd name="connsiteX347" fmla="*/ 1406036 w 1649061"/>
                  <a:gd name="connsiteY347" fmla="*/ 434311 h 846987"/>
                  <a:gd name="connsiteX348" fmla="*/ 1406036 w 1649061"/>
                  <a:gd name="connsiteY348" fmla="*/ 432230 h 846987"/>
                  <a:gd name="connsiteX349" fmla="*/ 1406036 w 1649061"/>
                  <a:gd name="connsiteY349" fmla="*/ 430669 h 846987"/>
                  <a:gd name="connsiteX350" fmla="*/ 1403434 w 1649061"/>
                  <a:gd name="connsiteY350" fmla="*/ 424945 h 846987"/>
                  <a:gd name="connsiteX351" fmla="*/ 1400833 w 1649061"/>
                  <a:gd name="connsiteY351" fmla="*/ 423384 h 846987"/>
                  <a:gd name="connsiteX352" fmla="*/ 1396149 w 1649061"/>
                  <a:gd name="connsiteY352" fmla="*/ 421303 h 846987"/>
                  <a:gd name="connsiteX353" fmla="*/ 1393548 w 1649061"/>
                  <a:gd name="connsiteY353" fmla="*/ 421823 h 846987"/>
                  <a:gd name="connsiteX354" fmla="*/ 1390426 w 1649061"/>
                  <a:gd name="connsiteY354" fmla="*/ 421823 h 846987"/>
                  <a:gd name="connsiteX355" fmla="*/ 1388344 w 1649061"/>
                  <a:gd name="connsiteY355" fmla="*/ 421823 h 846987"/>
                  <a:gd name="connsiteX356" fmla="*/ 1385743 w 1649061"/>
                  <a:gd name="connsiteY356" fmla="*/ 422343 h 846987"/>
                  <a:gd name="connsiteX357" fmla="*/ 1383141 w 1649061"/>
                  <a:gd name="connsiteY357" fmla="*/ 423904 h 846987"/>
                  <a:gd name="connsiteX358" fmla="*/ 1381059 w 1649061"/>
                  <a:gd name="connsiteY358" fmla="*/ 425466 h 846987"/>
                  <a:gd name="connsiteX359" fmla="*/ 1378978 w 1649061"/>
                  <a:gd name="connsiteY359" fmla="*/ 426506 h 846987"/>
                  <a:gd name="connsiteX360" fmla="*/ 1377937 w 1649061"/>
                  <a:gd name="connsiteY360" fmla="*/ 427547 h 846987"/>
                  <a:gd name="connsiteX361" fmla="*/ 1376376 w 1649061"/>
                  <a:gd name="connsiteY361" fmla="*/ 428588 h 846987"/>
                  <a:gd name="connsiteX362" fmla="*/ 1374295 w 1649061"/>
                  <a:gd name="connsiteY362" fmla="*/ 429628 h 846987"/>
                  <a:gd name="connsiteX363" fmla="*/ 1370652 w 1649061"/>
                  <a:gd name="connsiteY363" fmla="*/ 426506 h 846987"/>
                  <a:gd name="connsiteX364" fmla="*/ 1369091 w 1649061"/>
                  <a:gd name="connsiteY364" fmla="*/ 425466 h 846987"/>
                  <a:gd name="connsiteX365" fmla="*/ 1371173 w 1649061"/>
                  <a:gd name="connsiteY365" fmla="*/ 424425 h 846987"/>
                  <a:gd name="connsiteX366" fmla="*/ 1372734 w 1649061"/>
                  <a:gd name="connsiteY366" fmla="*/ 423904 h 846987"/>
                  <a:gd name="connsiteX367" fmla="*/ 1374295 w 1649061"/>
                  <a:gd name="connsiteY367" fmla="*/ 423384 h 846987"/>
                  <a:gd name="connsiteX368" fmla="*/ 1375336 w 1649061"/>
                  <a:gd name="connsiteY368" fmla="*/ 422343 h 846987"/>
                  <a:gd name="connsiteX369" fmla="*/ 1375336 w 1649061"/>
                  <a:gd name="connsiteY369" fmla="*/ 419221 h 846987"/>
                  <a:gd name="connsiteX370" fmla="*/ 1376897 w 1649061"/>
                  <a:gd name="connsiteY370" fmla="*/ 420262 h 846987"/>
                  <a:gd name="connsiteX371" fmla="*/ 1378458 w 1649061"/>
                  <a:gd name="connsiteY371" fmla="*/ 423384 h 846987"/>
                  <a:gd name="connsiteX372" fmla="*/ 1379498 w 1649061"/>
                  <a:gd name="connsiteY372" fmla="*/ 423384 h 846987"/>
                  <a:gd name="connsiteX373" fmla="*/ 1380539 w 1649061"/>
                  <a:gd name="connsiteY373" fmla="*/ 421303 h 846987"/>
                  <a:gd name="connsiteX374" fmla="*/ 1381059 w 1649061"/>
                  <a:gd name="connsiteY374" fmla="*/ 420262 h 846987"/>
                  <a:gd name="connsiteX375" fmla="*/ 1381059 w 1649061"/>
                  <a:gd name="connsiteY375" fmla="*/ 416099 h 846987"/>
                  <a:gd name="connsiteX376" fmla="*/ 1382100 w 1649061"/>
                  <a:gd name="connsiteY376" fmla="*/ 416620 h 846987"/>
                  <a:gd name="connsiteX377" fmla="*/ 1383141 w 1649061"/>
                  <a:gd name="connsiteY377" fmla="*/ 415059 h 846987"/>
                  <a:gd name="connsiteX378" fmla="*/ 1383661 w 1649061"/>
                  <a:gd name="connsiteY378" fmla="*/ 410896 h 846987"/>
                  <a:gd name="connsiteX379" fmla="*/ 1385222 w 1649061"/>
                  <a:gd name="connsiteY379" fmla="*/ 410896 h 846987"/>
                  <a:gd name="connsiteX380" fmla="*/ 1384702 w 1649061"/>
                  <a:gd name="connsiteY380" fmla="*/ 408294 h 846987"/>
                  <a:gd name="connsiteX381" fmla="*/ 1379498 w 1649061"/>
                  <a:gd name="connsiteY381" fmla="*/ 407774 h 846987"/>
                  <a:gd name="connsiteX382" fmla="*/ 1377937 w 1649061"/>
                  <a:gd name="connsiteY382" fmla="*/ 408294 h 846987"/>
                  <a:gd name="connsiteX383" fmla="*/ 1376897 w 1649061"/>
                  <a:gd name="connsiteY383" fmla="*/ 407774 h 846987"/>
                  <a:gd name="connsiteX384" fmla="*/ 1377417 w 1649061"/>
                  <a:gd name="connsiteY384" fmla="*/ 405172 h 846987"/>
                  <a:gd name="connsiteX385" fmla="*/ 1377937 w 1649061"/>
                  <a:gd name="connsiteY385" fmla="*/ 400489 h 846987"/>
                  <a:gd name="connsiteX386" fmla="*/ 1380019 w 1649061"/>
                  <a:gd name="connsiteY386" fmla="*/ 398928 h 846987"/>
                  <a:gd name="connsiteX387" fmla="*/ 1378978 w 1649061"/>
                  <a:gd name="connsiteY387" fmla="*/ 395806 h 846987"/>
                  <a:gd name="connsiteX388" fmla="*/ 1378458 w 1649061"/>
                  <a:gd name="connsiteY388" fmla="*/ 394245 h 846987"/>
                  <a:gd name="connsiteX389" fmla="*/ 1378458 w 1649061"/>
                  <a:gd name="connsiteY389" fmla="*/ 392684 h 846987"/>
                  <a:gd name="connsiteX390" fmla="*/ 1378458 w 1649061"/>
                  <a:gd name="connsiteY390" fmla="*/ 391643 h 846987"/>
                  <a:gd name="connsiteX391" fmla="*/ 1375336 w 1649061"/>
                  <a:gd name="connsiteY391" fmla="*/ 389562 h 846987"/>
                  <a:gd name="connsiteX392" fmla="*/ 1364408 w 1649061"/>
                  <a:gd name="connsiteY392" fmla="*/ 389041 h 846987"/>
                  <a:gd name="connsiteX393" fmla="*/ 1365449 w 1649061"/>
                  <a:gd name="connsiteY393" fmla="*/ 388000 h 846987"/>
                  <a:gd name="connsiteX394" fmla="*/ 1373775 w 1649061"/>
                  <a:gd name="connsiteY394" fmla="*/ 388521 h 846987"/>
                  <a:gd name="connsiteX395" fmla="*/ 1374815 w 1649061"/>
                  <a:gd name="connsiteY395" fmla="*/ 387480 h 846987"/>
                  <a:gd name="connsiteX396" fmla="*/ 1375336 w 1649061"/>
                  <a:gd name="connsiteY396" fmla="*/ 386439 h 846987"/>
                  <a:gd name="connsiteX397" fmla="*/ 1378458 w 1649061"/>
                  <a:gd name="connsiteY397" fmla="*/ 385399 h 846987"/>
                  <a:gd name="connsiteX398" fmla="*/ 1377417 w 1649061"/>
                  <a:gd name="connsiteY398" fmla="*/ 380716 h 846987"/>
                  <a:gd name="connsiteX399" fmla="*/ 1375856 w 1649061"/>
                  <a:gd name="connsiteY399" fmla="*/ 378114 h 846987"/>
                  <a:gd name="connsiteX400" fmla="*/ 1375336 w 1649061"/>
                  <a:gd name="connsiteY400" fmla="*/ 374471 h 846987"/>
                  <a:gd name="connsiteX401" fmla="*/ 1375856 w 1649061"/>
                  <a:gd name="connsiteY401" fmla="*/ 371870 h 846987"/>
                  <a:gd name="connsiteX402" fmla="*/ 1377417 w 1649061"/>
                  <a:gd name="connsiteY402" fmla="*/ 370829 h 846987"/>
                  <a:gd name="connsiteX403" fmla="*/ 1378458 w 1649061"/>
                  <a:gd name="connsiteY403" fmla="*/ 367187 h 846987"/>
                  <a:gd name="connsiteX404" fmla="*/ 1383141 w 1649061"/>
                  <a:gd name="connsiteY404" fmla="*/ 364065 h 846987"/>
                  <a:gd name="connsiteX405" fmla="*/ 1381059 w 1649061"/>
                  <a:gd name="connsiteY405" fmla="*/ 358341 h 846987"/>
                  <a:gd name="connsiteX406" fmla="*/ 1379498 w 1649061"/>
                  <a:gd name="connsiteY406" fmla="*/ 357300 h 846987"/>
                  <a:gd name="connsiteX407" fmla="*/ 1377417 w 1649061"/>
                  <a:gd name="connsiteY407" fmla="*/ 358861 h 846987"/>
                  <a:gd name="connsiteX408" fmla="*/ 1377417 w 1649061"/>
                  <a:gd name="connsiteY408" fmla="*/ 361463 h 846987"/>
                  <a:gd name="connsiteX409" fmla="*/ 1375336 w 1649061"/>
                  <a:gd name="connsiteY409" fmla="*/ 362503 h 846987"/>
                  <a:gd name="connsiteX410" fmla="*/ 1372734 w 1649061"/>
                  <a:gd name="connsiteY410" fmla="*/ 363024 h 846987"/>
                  <a:gd name="connsiteX411" fmla="*/ 1370652 w 1649061"/>
                  <a:gd name="connsiteY411" fmla="*/ 362503 h 846987"/>
                  <a:gd name="connsiteX412" fmla="*/ 1368051 w 1649061"/>
                  <a:gd name="connsiteY412" fmla="*/ 357820 h 846987"/>
                  <a:gd name="connsiteX413" fmla="*/ 1367010 w 1649061"/>
                  <a:gd name="connsiteY413" fmla="*/ 356259 h 846987"/>
                  <a:gd name="connsiteX414" fmla="*/ 1361286 w 1649061"/>
                  <a:gd name="connsiteY414" fmla="*/ 357300 h 846987"/>
                  <a:gd name="connsiteX415" fmla="*/ 1359725 w 1649061"/>
                  <a:gd name="connsiteY415" fmla="*/ 357820 h 846987"/>
                  <a:gd name="connsiteX416" fmla="*/ 1358164 w 1649061"/>
                  <a:gd name="connsiteY416" fmla="*/ 358341 h 846987"/>
                  <a:gd name="connsiteX417" fmla="*/ 1337350 w 1649061"/>
                  <a:gd name="connsiteY417" fmla="*/ 350535 h 846987"/>
                  <a:gd name="connsiteX418" fmla="*/ 1337350 w 1649061"/>
                  <a:gd name="connsiteY418" fmla="*/ 349495 h 846987"/>
                  <a:gd name="connsiteX419" fmla="*/ 1337350 w 1649061"/>
                  <a:gd name="connsiteY419" fmla="*/ 348454 h 846987"/>
                  <a:gd name="connsiteX420" fmla="*/ 1337350 w 1649061"/>
                  <a:gd name="connsiteY420" fmla="*/ 347413 h 846987"/>
                  <a:gd name="connsiteX421" fmla="*/ 1338391 w 1649061"/>
                  <a:gd name="connsiteY421" fmla="*/ 346373 h 846987"/>
                  <a:gd name="connsiteX422" fmla="*/ 1336310 w 1649061"/>
                  <a:gd name="connsiteY422" fmla="*/ 344812 h 846987"/>
                  <a:gd name="connsiteX423" fmla="*/ 1335789 w 1649061"/>
                  <a:gd name="connsiteY423" fmla="*/ 343251 h 846987"/>
                  <a:gd name="connsiteX424" fmla="*/ 1337350 w 1649061"/>
                  <a:gd name="connsiteY424" fmla="*/ 342730 h 846987"/>
                  <a:gd name="connsiteX425" fmla="*/ 1339952 w 1649061"/>
                  <a:gd name="connsiteY425" fmla="*/ 341169 h 846987"/>
                  <a:gd name="connsiteX426" fmla="*/ 1334749 w 1649061"/>
                  <a:gd name="connsiteY426" fmla="*/ 339088 h 846987"/>
                  <a:gd name="connsiteX427" fmla="*/ 1329545 w 1649061"/>
                  <a:gd name="connsiteY427" fmla="*/ 341169 h 846987"/>
                  <a:gd name="connsiteX428" fmla="*/ 1330065 w 1649061"/>
                  <a:gd name="connsiteY428" fmla="*/ 340129 h 846987"/>
                  <a:gd name="connsiteX429" fmla="*/ 1331106 w 1649061"/>
                  <a:gd name="connsiteY429" fmla="*/ 337527 h 846987"/>
                  <a:gd name="connsiteX430" fmla="*/ 1329025 w 1649061"/>
                  <a:gd name="connsiteY430" fmla="*/ 335445 h 846987"/>
                  <a:gd name="connsiteX431" fmla="*/ 1329025 w 1649061"/>
                  <a:gd name="connsiteY431" fmla="*/ 333884 h 846987"/>
                  <a:gd name="connsiteX432" fmla="*/ 1323821 w 1649061"/>
                  <a:gd name="connsiteY432" fmla="*/ 331803 h 846987"/>
                  <a:gd name="connsiteX433" fmla="*/ 1320699 w 1649061"/>
                  <a:gd name="connsiteY433" fmla="*/ 331803 h 846987"/>
                  <a:gd name="connsiteX434" fmla="*/ 1319658 w 1649061"/>
                  <a:gd name="connsiteY434" fmla="*/ 333364 h 846987"/>
                  <a:gd name="connsiteX435" fmla="*/ 1319658 w 1649061"/>
                  <a:gd name="connsiteY435" fmla="*/ 330762 h 846987"/>
                  <a:gd name="connsiteX436" fmla="*/ 1320699 w 1649061"/>
                  <a:gd name="connsiteY436" fmla="*/ 328161 h 846987"/>
                  <a:gd name="connsiteX437" fmla="*/ 1318618 w 1649061"/>
                  <a:gd name="connsiteY437" fmla="*/ 325559 h 846987"/>
                  <a:gd name="connsiteX438" fmla="*/ 1309251 w 1649061"/>
                  <a:gd name="connsiteY438" fmla="*/ 321916 h 846987"/>
                  <a:gd name="connsiteX439" fmla="*/ 1303528 w 1649061"/>
                  <a:gd name="connsiteY439" fmla="*/ 317754 h 846987"/>
                  <a:gd name="connsiteX440" fmla="*/ 1297804 w 1649061"/>
                  <a:gd name="connsiteY440" fmla="*/ 316193 h 846987"/>
                  <a:gd name="connsiteX441" fmla="*/ 1290519 w 1649061"/>
                  <a:gd name="connsiteY441" fmla="*/ 319315 h 846987"/>
                  <a:gd name="connsiteX442" fmla="*/ 1285836 w 1649061"/>
                  <a:gd name="connsiteY442" fmla="*/ 321396 h 846987"/>
                  <a:gd name="connsiteX443" fmla="*/ 1281673 w 1649061"/>
                  <a:gd name="connsiteY443" fmla="*/ 322437 h 846987"/>
                  <a:gd name="connsiteX444" fmla="*/ 1278551 w 1649061"/>
                  <a:gd name="connsiteY444" fmla="*/ 323477 h 846987"/>
                  <a:gd name="connsiteX445" fmla="*/ 1279071 w 1649061"/>
                  <a:gd name="connsiteY445" fmla="*/ 325038 h 846987"/>
                  <a:gd name="connsiteX446" fmla="*/ 1264502 w 1649061"/>
                  <a:gd name="connsiteY446" fmla="*/ 321396 h 846987"/>
                  <a:gd name="connsiteX447" fmla="*/ 1260859 w 1649061"/>
                  <a:gd name="connsiteY447" fmla="*/ 321916 h 846987"/>
                  <a:gd name="connsiteX448" fmla="*/ 1260339 w 1649061"/>
                  <a:gd name="connsiteY448" fmla="*/ 320876 h 846987"/>
                  <a:gd name="connsiteX449" fmla="*/ 1245769 w 1649061"/>
                  <a:gd name="connsiteY449" fmla="*/ 316713 h 846987"/>
                  <a:gd name="connsiteX450" fmla="*/ 1234321 w 1649061"/>
                  <a:gd name="connsiteY450" fmla="*/ 313591 h 846987"/>
                  <a:gd name="connsiteX451" fmla="*/ 1224955 w 1649061"/>
                  <a:gd name="connsiteY451" fmla="*/ 313070 h 846987"/>
                  <a:gd name="connsiteX452" fmla="*/ 1215069 w 1649061"/>
                  <a:gd name="connsiteY452" fmla="*/ 319835 h 846987"/>
                  <a:gd name="connsiteX453" fmla="*/ 1213508 w 1649061"/>
                  <a:gd name="connsiteY453" fmla="*/ 321916 h 846987"/>
                  <a:gd name="connsiteX454" fmla="*/ 1218711 w 1649061"/>
                  <a:gd name="connsiteY454" fmla="*/ 335966 h 846987"/>
                  <a:gd name="connsiteX455" fmla="*/ 1222354 w 1649061"/>
                  <a:gd name="connsiteY455" fmla="*/ 341169 h 846987"/>
                  <a:gd name="connsiteX456" fmla="*/ 1225476 w 1649061"/>
                  <a:gd name="connsiteY456" fmla="*/ 342730 h 846987"/>
                  <a:gd name="connsiteX457" fmla="*/ 1224955 w 1649061"/>
                  <a:gd name="connsiteY457" fmla="*/ 343251 h 846987"/>
                  <a:gd name="connsiteX458" fmla="*/ 1223394 w 1649061"/>
                  <a:gd name="connsiteY458" fmla="*/ 344291 h 846987"/>
                  <a:gd name="connsiteX459" fmla="*/ 1223394 w 1649061"/>
                  <a:gd name="connsiteY459" fmla="*/ 345852 h 846987"/>
                  <a:gd name="connsiteX460" fmla="*/ 1221833 w 1649061"/>
                  <a:gd name="connsiteY460" fmla="*/ 346373 h 846987"/>
                  <a:gd name="connsiteX461" fmla="*/ 1220792 w 1649061"/>
                  <a:gd name="connsiteY461" fmla="*/ 346373 h 846987"/>
                  <a:gd name="connsiteX462" fmla="*/ 1220792 w 1649061"/>
                  <a:gd name="connsiteY462" fmla="*/ 350535 h 846987"/>
                  <a:gd name="connsiteX463" fmla="*/ 1219752 w 1649061"/>
                  <a:gd name="connsiteY463" fmla="*/ 357820 h 846987"/>
                  <a:gd name="connsiteX464" fmla="*/ 1214028 w 1649061"/>
                  <a:gd name="connsiteY464" fmla="*/ 363024 h 846987"/>
                  <a:gd name="connsiteX465" fmla="*/ 1215069 w 1649061"/>
                  <a:gd name="connsiteY465" fmla="*/ 365105 h 846987"/>
                  <a:gd name="connsiteX466" fmla="*/ 1219752 w 1649061"/>
                  <a:gd name="connsiteY466" fmla="*/ 365626 h 846987"/>
                  <a:gd name="connsiteX467" fmla="*/ 1222874 w 1649061"/>
                  <a:gd name="connsiteY467" fmla="*/ 365626 h 846987"/>
                  <a:gd name="connsiteX468" fmla="*/ 1222354 w 1649061"/>
                  <a:gd name="connsiteY468" fmla="*/ 366666 h 846987"/>
                  <a:gd name="connsiteX469" fmla="*/ 1221833 w 1649061"/>
                  <a:gd name="connsiteY469" fmla="*/ 368748 h 846987"/>
                  <a:gd name="connsiteX470" fmla="*/ 1221313 w 1649061"/>
                  <a:gd name="connsiteY470" fmla="*/ 371349 h 846987"/>
                  <a:gd name="connsiteX471" fmla="*/ 1225996 w 1649061"/>
                  <a:gd name="connsiteY471" fmla="*/ 372910 h 846987"/>
                  <a:gd name="connsiteX472" fmla="*/ 1225996 w 1649061"/>
                  <a:gd name="connsiteY472" fmla="*/ 373951 h 846987"/>
                  <a:gd name="connsiteX473" fmla="*/ 1222354 w 1649061"/>
                  <a:gd name="connsiteY473" fmla="*/ 379675 h 846987"/>
                  <a:gd name="connsiteX474" fmla="*/ 1224955 w 1649061"/>
                  <a:gd name="connsiteY474" fmla="*/ 385919 h 846987"/>
                  <a:gd name="connsiteX475" fmla="*/ 1225476 w 1649061"/>
                  <a:gd name="connsiteY475" fmla="*/ 388000 h 846987"/>
                  <a:gd name="connsiteX476" fmla="*/ 1229638 w 1649061"/>
                  <a:gd name="connsiteY476" fmla="*/ 389041 h 846987"/>
                  <a:gd name="connsiteX477" fmla="*/ 1229638 w 1649061"/>
                  <a:gd name="connsiteY477" fmla="*/ 390082 h 846987"/>
                  <a:gd name="connsiteX478" fmla="*/ 1229118 w 1649061"/>
                  <a:gd name="connsiteY478" fmla="*/ 392684 h 846987"/>
                  <a:gd name="connsiteX479" fmla="*/ 1229638 w 1649061"/>
                  <a:gd name="connsiteY479" fmla="*/ 394765 h 846987"/>
                  <a:gd name="connsiteX480" fmla="*/ 1228077 w 1649061"/>
                  <a:gd name="connsiteY480" fmla="*/ 395285 h 846987"/>
                  <a:gd name="connsiteX481" fmla="*/ 1227037 w 1649061"/>
                  <a:gd name="connsiteY481" fmla="*/ 396846 h 846987"/>
                  <a:gd name="connsiteX482" fmla="*/ 1228077 w 1649061"/>
                  <a:gd name="connsiteY482" fmla="*/ 399448 h 846987"/>
                  <a:gd name="connsiteX483" fmla="*/ 1229638 w 1649061"/>
                  <a:gd name="connsiteY483" fmla="*/ 399968 h 846987"/>
                  <a:gd name="connsiteX484" fmla="*/ 1229118 w 1649061"/>
                  <a:gd name="connsiteY484" fmla="*/ 400489 h 846987"/>
                  <a:gd name="connsiteX485" fmla="*/ 1227557 w 1649061"/>
                  <a:gd name="connsiteY485" fmla="*/ 398928 h 846987"/>
                  <a:gd name="connsiteX486" fmla="*/ 1226516 w 1649061"/>
                  <a:gd name="connsiteY486" fmla="*/ 397887 h 846987"/>
                  <a:gd name="connsiteX487" fmla="*/ 1225476 w 1649061"/>
                  <a:gd name="connsiteY487" fmla="*/ 397367 h 846987"/>
                  <a:gd name="connsiteX488" fmla="*/ 1223915 w 1649061"/>
                  <a:gd name="connsiteY488" fmla="*/ 397367 h 846987"/>
                  <a:gd name="connsiteX489" fmla="*/ 1222354 w 1649061"/>
                  <a:gd name="connsiteY489" fmla="*/ 397367 h 846987"/>
                  <a:gd name="connsiteX490" fmla="*/ 1222874 w 1649061"/>
                  <a:gd name="connsiteY490" fmla="*/ 399448 h 846987"/>
                  <a:gd name="connsiteX491" fmla="*/ 1222354 w 1649061"/>
                  <a:gd name="connsiteY491" fmla="*/ 401530 h 846987"/>
                  <a:gd name="connsiteX492" fmla="*/ 1219752 w 1649061"/>
                  <a:gd name="connsiteY492" fmla="*/ 403091 h 846987"/>
                  <a:gd name="connsiteX493" fmla="*/ 1220272 w 1649061"/>
                  <a:gd name="connsiteY493" fmla="*/ 404131 h 846987"/>
                  <a:gd name="connsiteX494" fmla="*/ 1222354 w 1649061"/>
                  <a:gd name="connsiteY494" fmla="*/ 404652 h 846987"/>
                  <a:gd name="connsiteX495" fmla="*/ 1222354 w 1649061"/>
                  <a:gd name="connsiteY495" fmla="*/ 405172 h 846987"/>
                  <a:gd name="connsiteX496" fmla="*/ 1220792 w 1649061"/>
                  <a:gd name="connsiteY496" fmla="*/ 407253 h 846987"/>
                  <a:gd name="connsiteX497" fmla="*/ 1219752 w 1649061"/>
                  <a:gd name="connsiteY497" fmla="*/ 407774 h 846987"/>
                  <a:gd name="connsiteX498" fmla="*/ 1218711 w 1649061"/>
                  <a:gd name="connsiteY498" fmla="*/ 409335 h 846987"/>
                  <a:gd name="connsiteX499" fmla="*/ 1216630 w 1649061"/>
                  <a:gd name="connsiteY499" fmla="*/ 410375 h 846987"/>
                  <a:gd name="connsiteX500" fmla="*/ 1214548 w 1649061"/>
                  <a:gd name="connsiteY500" fmla="*/ 412977 h 846987"/>
                  <a:gd name="connsiteX501" fmla="*/ 1212467 w 1649061"/>
                  <a:gd name="connsiteY501" fmla="*/ 415059 h 846987"/>
                  <a:gd name="connsiteX502" fmla="*/ 1210906 w 1649061"/>
                  <a:gd name="connsiteY502" fmla="*/ 418181 h 846987"/>
                  <a:gd name="connsiteX503" fmla="*/ 1210385 w 1649061"/>
                  <a:gd name="connsiteY503" fmla="*/ 418701 h 846987"/>
                  <a:gd name="connsiteX504" fmla="*/ 1209345 w 1649061"/>
                  <a:gd name="connsiteY504" fmla="*/ 418181 h 846987"/>
                  <a:gd name="connsiteX505" fmla="*/ 1208304 w 1649061"/>
                  <a:gd name="connsiteY505" fmla="*/ 418181 h 846987"/>
                  <a:gd name="connsiteX506" fmla="*/ 1207264 w 1649061"/>
                  <a:gd name="connsiteY506" fmla="*/ 418701 h 846987"/>
                  <a:gd name="connsiteX507" fmla="*/ 1208304 w 1649061"/>
                  <a:gd name="connsiteY507" fmla="*/ 422864 h 846987"/>
                  <a:gd name="connsiteX508" fmla="*/ 1208304 w 1649061"/>
                  <a:gd name="connsiteY508" fmla="*/ 425986 h 846987"/>
                  <a:gd name="connsiteX509" fmla="*/ 1209865 w 1649061"/>
                  <a:gd name="connsiteY509" fmla="*/ 429628 h 846987"/>
                  <a:gd name="connsiteX510" fmla="*/ 1210385 w 1649061"/>
                  <a:gd name="connsiteY510" fmla="*/ 429108 h 846987"/>
                  <a:gd name="connsiteX511" fmla="*/ 1211426 w 1649061"/>
                  <a:gd name="connsiteY511" fmla="*/ 429628 h 846987"/>
                  <a:gd name="connsiteX512" fmla="*/ 1212987 w 1649061"/>
                  <a:gd name="connsiteY512" fmla="*/ 431710 h 846987"/>
                  <a:gd name="connsiteX513" fmla="*/ 1214548 w 1649061"/>
                  <a:gd name="connsiteY513" fmla="*/ 432750 h 846987"/>
                  <a:gd name="connsiteX514" fmla="*/ 1216109 w 1649061"/>
                  <a:gd name="connsiteY514" fmla="*/ 433791 h 846987"/>
                  <a:gd name="connsiteX515" fmla="*/ 1217150 w 1649061"/>
                  <a:gd name="connsiteY515" fmla="*/ 435872 h 846987"/>
                  <a:gd name="connsiteX516" fmla="*/ 1221833 w 1649061"/>
                  <a:gd name="connsiteY516" fmla="*/ 437954 h 846987"/>
                  <a:gd name="connsiteX517" fmla="*/ 1225476 w 1649061"/>
                  <a:gd name="connsiteY517" fmla="*/ 438994 h 846987"/>
                  <a:gd name="connsiteX518" fmla="*/ 1227557 w 1649061"/>
                  <a:gd name="connsiteY518" fmla="*/ 440556 h 846987"/>
                  <a:gd name="connsiteX519" fmla="*/ 1230159 w 1649061"/>
                  <a:gd name="connsiteY519" fmla="*/ 443157 h 846987"/>
                  <a:gd name="connsiteX520" fmla="*/ 1234321 w 1649061"/>
                  <a:gd name="connsiteY520" fmla="*/ 446279 h 846987"/>
                  <a:gd name="connsiteX521" fmla="*/ 1237964 w 1649061"/>
                  <a:gd name="connsiteY521" fmla="*/ 451483 h 846987"/>
                  <a:gd name="connsiteX522" fmla="*/ 1240566 w 1649061"/>
                  <a:gd name="connsiteY522" fmla="*/ 456166 h 846987"/>
                  <a:gd name="connsiteX523" fmla="*/ 1244208 w 1649061"/>
                  <a:gd name="connsiteY523" fmla="*/ 463971 h 846987"/>
                  <a:gd name="connsiteX524" fmla="*/ 1245249 w 1649061"/>
                  <a:gd name="connsiteY524" fmla="*/ 469695 h 846987"/>
                  <a:gd name="connsiteX525" fmla="*/ 1245249 w 1649061"/>
                  <a:gd name="connsiteY525" fmla="*/ 472297 h 846987"/>
                  <a:gd name="connsiteX526" fmla="*/ 1246290 w 1649061"/>
                  <a:gd name="connsiteY526" fmla="*/ 480102 h 846987"/>
                  <a:gd name="connsiteX527" fmla="*/ 1245769 w 1649061"/>
                  <a:gd name="connsiteY527" fmla="*/ 490509 h 846987"/>
                  <a:gd name="connsiteX528" fmla="*/ 1242647 w 1649061"/>
                  <a:gd name="connsiteY528" fmla="*/ 499875 h 846987"/>
                  <a:gd name="connsiteX529" fmla="*/ 1238484 w 1649061"/>
                  <a:gd name="connsiteY529" fmla="*/ 504038 h 846987"/>
                  <a:gd name="connsiteX530" fmla="*/ 1234321 w 1649061"/>
                  <a:gd name="connsiteY530" fmla="*/ 508201 h 846987"/>
                  <a:gd name="connsiteX531" fmla="*/ 1233801 w 1649061"/>
                  <a:gd name="connsiteY531" fmla="*/ 509241 h 846987"/>
                  <a:gd name="connsiteX532" fmla="*/ 1232760 w 1649061"/>
                  <a:gd name="connsiteY532" fmla="*/ 510802 h 846987"/>
                  <a:gd name="connsiteX533" fmla="*/ 1227557 w 1649061"/>
                  <a:gd name="connsiteY533" fmla="*/ 515486 h 846987"/>
                  <a:gd name="connsiteX534" fmla="*/ 1222354 w 1649061"/>
                  <a:gd name="connsiteY534" fmla="*/ 519648 h 846987"/>
                  <a:gd name="connsiteX535" fmla="*/ 1213508 w 1649061"/>
                  <a:gd name="connsiteY535" fmla="*/ 523811 h 846987"/>
                  <a:gd name="connsiteX536" fmla="*/ 1185409 w 1649061"/>
                  <a:gd name="connsiteY536" fmla="*/ 536299 h 846987"/>
                  <a:gd name="connsiteX537" fmla="*/ 1184368 w 1649061"/>
                  <a:gd name="connsiteY537" fmla="*/ 537340 h 846987"/>
                  <a:gd name="connsiteX538" fmla="*/ 1186450 w 1649061"/>
                  <a:gd name="connsiteY538" fmla="*/ 537860 h 846987"/>
                  <a:gd name="connsiteX539" fmla="*/ 1187490 w 1649061"/>
                  <a:gd name="connsiteY539" fmla="*/ 538381 h 846987"/>
                  <a:gd name="connsiteX540" fmla="*/ 1188531 w 1649061"/>
                  <a:gd name="connsiteY540" fmla="*/ 540983 h 846987"/>
                  <a:gd name="connsiteX541" fmla="*/ 1189572 w 1649061"/>
                  <a:gd name="connsiteY541" fmla="*/ 545145 h 846987"/>
                  <a:gd name="connsiteX542" fmla="*/ 1191133 w 1649061"/>
                  <a:gd name="connsiteY542" fmla="*/ 547747 h 846987"/>
                  <a:gd name="connsiteX543" fmla="*/ 1192694 w 1649061"/>
                  <a:gd name="connsiteY543" fmla="*/ 548788 h 846987"/>
                  <a:gd name="connsiteX544" fmla="*/ 1194255 w 1649061"/>
                  <a:gd name="connsiteY544" fmla="*/ 550349 h 846987"/>
                  <a:gd name="connsiteX545" fmla="*/ 1194775 w 1649061"/>
                  <a:gd name="connsiteY545" fmla="*/ 551390 h 846987"/>
                  <a:gd name="connsiteX546" fmla="*/ 1193734 w 1649061"/>
                  <a:gd name="connsiteY546" fmla="*/ 551910 h 846987"/>
                  <a:gd name="connsiteX547" fmla="*/ 1194255 w 1649061"/>
                  <a:gd name="connsiteY547" fmla="*/ 552430 h 846987"/>
                  <a:gd name="connsiteX548" fmla="*/ 1196336 w 1649061"/>
                  <a:gd name="connsiteY548" fmla="*/ 552951 h 846987"/>
                  <a:gd name="connsiteX549" fmla="*/ 1197897 w 1649061"/>
                  <a:gd name="connsiteY549" fmla="*/ 553991 h 846987"/>
                  <a:gd name="connsiteX550" fmla="*/ 1197377 w 1649061"/>
                  <a:gd name="connsiteY550" fmla="*/ 556073 h 846987"/>
                  <a:gd name="connsiteX551" fmla="*/ 1197377 w 1649061"/>
                  <a:gd name="connsiteY551" fmla="*/ 557113 h 846987"/>
                  <a:gd name="connsiteX552" fmla="*/ 1198418 w 1649061"/>
                  <a:gd name="connsiteY552" fmla="*/ 558674 h 846987"/>
                  <a:gd name="connsiteX553" fmla="*/ 1198418 w 1649061"/>
                  <a:gd name="connsiteY553" fmla="*/ 559715 h 846987"/>
                  <a:gd name="connsiteX554" fmla="*/ 1196336 w 1649061"/>
                  <a:gd name="connsiteY554" fmla="*/ 560756 h 846987"/>
                  <a:gd name="connsiteX555" fmla="*/ 1195816 w 1649061"/>
                  <a:gd name="connsiteY555" fmla="*/ 562837 h 846987"/>
                  <a:gd name="connsiteX556" fmla="*/ 1197897 w 1649061"/>
                  <a:gd name="connsiteY556" fmla="*/ 563878 h 846987"/>
                  <a:gd name="connsiteX557" fmla="*/ 1198938 w 1649061"/>
                  <a:gd name="connsiteY557" fmla="*/ 564919 h 846987"/>
                  <a:gd name="connsiteX558" fmla="*/ 1198938 w 1649061"/>
                  <a:gd name="connsiteY558" fmla="*/ 565959 h 846987"/>
                  <a:gd name="connsiteX559" fmla="*/ 1196857 w 1649061"/>
                  <a:gd name="connsiteY559" fmla="*/ 567000 h 846987"/>
                  <a:gd name="connsiteX560" fmla="*/ 1196857 w 1649061"/>
                  <a:gd name="connsiteY560" fmla="*/ 568041 h 846987"/>
                  <a:gd name="connsiteX561" fmla="*/ 1198938 w 1649061"/>
                  <a:gd name="connsiteY561" fmla="*/ 570642 h 846987"/>
                  <a:gd name="connsiteX562" fmla="*/ 1199458 w 1649061"/>
                  <a:gd name="connsiteY562" fmla="*/ 572724 h 846987"/>
                  <a:gd name="connsiteX563" fmla="*/ 1199458 w 1649061"/>
                  <a:gd name="connsiteY563" fmla="*/ 576887 h 846987"/>
                  <a:gd name="connsiteX564" fmla="*/ 1199458 w 1649061"/>
                  <a:gd name="connsiteY564" fmla="*/ 580009 h 846987"/>
                  <a:gd name="connsiteX565" fmla="*/ 1201540 w 1649061"/>
                  <a:gd name="connsiteY565" fmla="*/ 581049 h 846987"/>
                  <a:gd name="connsiteX566" fmla="*/ 1202580 w 1649061"/>
                  <a:gd name="connsiteY566" fmla="*/ 583131 h 846987"/>
                  <a:gd name="connsiteX567" fmla="*/ 1203621 w 1649061"/>
                  <a:gd name="connsiteY567" fmla="*/ 584692 h 846987"/>
                  <a:gd name="connsiteX568" fmla="*/ 1204141 w 1649061"/>
                  <a:gd name="connsiteY568" fmla="*/ 591977 h 846987"/>
                  <a:gd name="connsiteX569" fmla="*/ 1207264 w 1649061"/>
                  <a:gd name="connsiteY569" fmla="*/ 594578 h 846987"/>
                  <a:gd name="connsiteX570" fmla="*/ 1207784 w 1649061"/>
                  <a:gd name="connsiteY570" fmla="*/ 598221 h 846987"/>
                  <a:gd name="connsiteX571" fmla="*/ 1208304 w 1649061"/>
                  <a:gd name="connsiteY571" fmla="*/ 600302 h 846987"/>
                  <a:gd name="connsiteX572" fmla="*/ 1199458 w 1649061"/>
                  <a:gd name="connsiteY572" fmla="*/ 611229 h 846987"/>
                  <a:gd name="connsiteX573" fmla="*/ 1198418 w 1649061"/>
                  <a:gd name="connsiteY573" fmla="*/ 613311 h 846987"/>
                  <a:gd name="connsiteX574" fmla="*/ 1199458 w 1649061"/>
                  <a:gd name="connsiteY574" fmla="*/ 614352 h 846987"/>
                  <a:gd name="connsiteX575" fmla="*/ 1201540 w 1649061"/>
                  <a:gd name="connsiteY575" fmla="*/ 616433 h 846987"/>
                  <a:gd name="connsiteX576" fmla="*/ 1201540 w 1649061"/>
                  <a:gd name="connsiteY576" fmla="*/ 618514 h 846987"/>
                  <a:gd name="connsiteX577" fmla="*/ 1202580 w 1649061"/>
                  <a:gd name="connsiteY577" fmla="*/ 619555 h 846987"/>
                  <a:gd name="connsiteX578" fmla="*/ 1200499 w 1649061"/>
                  <a:gd name="connsiteY578" fmla="*/ 621116 h 846987"/>
                  <a:gd name="connsiteX579" fmla="*/ 1199979 w 1649061"/>
                  <a:gd name="connsiteY579" fmla="*/ 623197 h 846987"/>
                  <a:gd name="connsiteX580" fmla="*/ 1199458 w 1649061"/>
                  <a:gd name="connsiteY580" fmla="*/ 624758 h 846987"/>
                  <a:gd name="connsiteX581" fmla="*/ 1198418 w 1649061"/>
                  <a:gd name="connsiteY581" fmla="*/ 622677 h 846987"/>
                  <a:gd name="connsiteX582" fmla="*/ 1196336 w 1649061"/>
                  <a:gd name="connsiteY582" fmla="*/ 619035 h 846987"/>
                  <a:gd name="connsiteX583" fmla="*/ 1193214 w 1649061"/>
                  <a:gd name="connsiteY583" fmla="*/ 616433 h 846987"/>
                  <a:gd name="connsiteX584" fmla="*/ 1192173 w 1649061"/>
                  <a:gd name="connsiteY584" fmla="*/ 615913 h 846987"/>
                  <a:gd name="connsiteX585" fmla="*/ 1185409 w 1649061"/>
                  <a:gd name="connsiteY585" fmla="*/ 620596 h 846987"/>
                  <a:gd name="connsiteX586" fmla="*/ 1184368 w 1649061"/>
                  <a:gd name="connsiteY586" fmla="*/ 622157 h 846987"/>
                  <a:gd name="connsiteX587" fmla="*/ 1183848 w 1649061"/>
                  <a:gd name="connsiteY587" fmla="*/ 625799 h 846987"/>
                  <a:gd name="connsiteX588" fmla="*/ 1184368 w 1649061"/>
                  <a:gd name="connsiteY588" fmla="*/ 627881 h 846987"/>
                  <a:gd name="connsiteX589" fmla="*/ 1188011 w 1649061"/>
                  <a:gd name="connsiteY589" fmla="*/ 632564 h 846987"/>
                  <a:gd name="connsiteX590" fmla="*/ 1186970 w 1649061"/>
                  <a:gd name="connsiteY590" fmla="*/ 632564 h 846987"/>
                  <a:gd name="connsiteX591" fmla="*/ 1181246 w 1649061"/>
                  <a:gd name="connsiteY591" fmla="*/ 627881 h 846987"/>
                  <a:gd name="connsiteX592" fmla="*/ 1179165 w 1649061"/>
                  <a:gd name="connsiteY592" fmla="*/ 626320 h 846987"/>
                  <a:gd name="connsiteX593" fmla="*/ 1177083 w 1649061"/>
                  <a:gd name="connsiteY593" fmla="*/ 625279 h 846987"/>
                  <a:gd name="connsiteX594" fmla="*/ 1174482 w 1649061"/>
                  <a:gd name="connsiteY594" fmla="*/ 624238 h 846987"/>
                  <a:gd name="connsiteX595" fmla="*/ 1171359 w 1649061"/>
                  <a:gd name="connsiteY595" fmla="*/ 623718 h 846987"/>
                  <a:gd name="connsiteX596" fmla="*/ 1168237 w 1649061"/>
                  <a:gd name="connsiteY596" fmla="*/ 624758 h 846987"/>
                  <a:gd name="connsiteX597" fmla="*/ 1165115 w 1649061"/>
                  <a:gd name="connsiteY597" fmla="*/ 627881 h 846987"/>
                  <a:gd name="connsiteX598" fmla="*/ 1161473 w 1649061"/>
                  <a:gd name="connsiteY598" fmla="*/ 629442 h 846987"/>
                  <a:gd name="connsiteX599" fmla="*/ 1159912 w 1649061"/>
                  <a:gd name="connsiteY599" fmla="*/ 631003 h 846987"/>
                  <a:gd name="connsiteX600" fmla="*/ 1161473 w 1649061"/>
                  <a:gd name="connsiteY600" fmla="*/ 628401 h 846987"/>
                  <a:gd name="connsiteX601" fmla="*/ 1164595 w 1649061"/>
                  <a:gd name="connsiteY601" fmla="*/ 626840 h 846987"/>
                  <a:gd name="connsiteX602" fmla="*/ 1168237 w 1649061"/>
                  <a:gd name="connsiteY602" fmla="*/ 623718 h 846987"/>
                  <a:gd name="connsiteX603" fmla="*/ 1169798 w 1649061"/>
                  <a:gd name="connsiteY603" fmla="*/ 621636 h 846987"/>
                  <a:gd name="connsiteX604" fmla="*/ 1167717 w 1649061"/>
                  <a:gd name="connsiteY604" fmla="*/ 616953 h 846987"/>
                  <a:gd name="connsiteX605" fmla="*/ 1162514 w 1649061"/>
                  <a:gd name="connsiteY605" fmla="*/ 610709 h 846987"/>
                  <a:gd name="connsiteX606" fmla="*/ 1159912 w 1649061"/>
                  <a:gd name="connsiteY606" fmla="*/ 608107 h 846987"/>
                  <a:gd name="connsiteX607" fmla="*/ 1157310 w 1649061"/>
                  <a:gd name="connsiteY607" fmla="*/ 606026 h 846987"/>
                  <a:gd name="connsiteX608" fmla="*/ 1156269 w 1649061"/>
                  <a:gd name="connsiteY608" fmla="*/ 606026 h 846987"/>
                  <a:gd name="connsiteX609" fmla="*/ 1152627 w 1649061"/>
                  <a:gd name="connsiteY609" fmla="*/ 604985 h 846987"/>
                  <a:gd name="connsiteX610" fmla="*/ 1151066 w 1649061"/>
                  <a:gd name="connsiteY610" fmla="*/ 603424 h 846987"/>
                  <a:gd name="connsiteX611" fmla="*/ 1148464 w 1649061"/>
                  <a:gd name="connsiteY611" fmla="*/ 601343 h 846987"/>
                  <a:gd name="connsiteX612" fmla="*/ 1145862 w 1649061"/>
                  <a:gd name="connsiteY612" fmla="*/ 601343 h 846987"/>
                  <a:gd name="connsiteX613" fmla="*/ 1144301 w 1649061"/>
                  <a:gd name="connsiteY613" fmla="*/ 601863 h 846987"/>
                  <a:gd name="connsiteX614" fmla="*/ 1144822 w 1649061"/>
                  <a:gd name="connsiteY614" fmla="*/ 600302 h 846987"/>
                  <a:gd name="connsiteX615" fmla="*/ 1148985 w 1649061"/>
                  <a:gd name="connsiteY615" fmla="*/ 598741 h 846987"/>
                  <a:gd name="connsiteX616" fmla="*/ 1149505 w 1649061"/>
                  <a:gd name="connsiteY616" fmla="*/ 597700 h 846987"/>
                  <a:gd name="connsiteX617" fmla="*/ 1147424 w 1649061"/>
                  <a:gd name="connsiteY617" fmla="*/ 594058 h 846987"/>
                  <a:gd name="connsiteX618" fmla="*/ 1144822 w 1649061"/>
                  <a:gd name="connsiteY618" fmla="*/ 591456 h 846987"/>
                  <a:gd name="connsiteX619" fmla="*/ 1143261 w 1649061"/>
                  <a:gd name="connsiteY619" fmla="*/ 589375 h 846987"/>
                  <a:gd name="connsiteX620" fmla="*/ 1140659 w 1649061"/>
                  <a:gd name="connsiteY620" fmla="*/ 586253 h 846987"/>
                  <a:gd name="connsiteX621" fmla="*/ 1137017 w 1649061"/>
                  <a:gd name="connsiteY621" fmla="*/ 583131 h 846987"/>
                  <a:gd name="connsiteX622" fmla="*/ 1135455 w 1649061"/>
                  <a:gd name="connsiteY622" fmla="*/ 578968 h 846987"/>
                  <a:gd name="connsiteX623" fmla="*/ 1137017 w 1649061"/>
                  <a:gd name="connsiteY623" fmla="*/ 574805 h 846987"/>
                  <a:gd name="connsiteX624" fmla="*/ 1138057 w 1649061"/>
                  <a:gd name="connsiteY624" fmla="*/ 571683 h 846987"/>
                  <a:gd name="connsiteX625" fmla="*/ 1134935 w 1649061"/>
                  <a:gd name="connsiteY625" fmla="*/ 552951 h 846987"/>
                  <a:gd name="connsiteX626" fmla="*/ 1133895 w 1649061"/>
                  <a:gd name="connsiteY626" fmla="*/ 550869 h 846987"/>
                  <a:gd name="connsiteX627" fmla="*/ 1132854 w 1649061"/>
                  <a:gd name="connsiteY627" fmla="*/ 549308 h 846987"/>
                  <a:gd name="connsiteX628" fmla="*/ 1132854 w 1649061"/>
                  <a:gd name="connsiteY628" fmla="*/ 546706 h 846987"/>
                  <a:gd name="connsiteX629" fmla="*/ 1135455 w 1649061"/>
                  <a:gd name="connsiteY629" fmla="*/ 535259 h 846987"/>
                  <a:gd name="connsiteX630" fmla="*/ 1135976 w 1649061"/>
                  <a:gd name="connsiteY630" fmla="*/ 527974 h 846987"/>
                  <a:gd name="connsiteX631" fmla="*/ 1134935 w 1649061"/>
                  <a:gd name="connsiteY631" fmla="*/ 523811 h 846987"/>
                  <a:gd name="connsiteX632" fmla="*/ 1125569 w 1649061"/>
                  <a:gd name="connsiteY632" fmla="*/ 522770 h 846987"/>
                  <a:gd name="connsiteX633" fmla="*/ 1123488 w 1649061"/>
                  <a:gd name="connsiteY633" fmla="*/ 522770 h 846987"/>
                  <a:gd name="connsiteX634" fmla="*/ 1122967 w 1649061"/>
                  <a:gd name="connsiteY634" fmla="*/ 521730 h 846987"/>
                  <a:gd name="connsiteX635" fmla="*/ 1121406 w 1649061"/>
                  <a:gd name="connsiteY635" fmla="*/ 520689 h 846987"/>
                  <a:gd name="connsiteX636" fmla="*/ 1114121 w 1649061"/>
                  <a:gd name="connsiteY636" fmla="*/ 520169 h 846987"/>
                  <a:gd name="connsiteX637" fmla="*/ 1112040 w 1649061"/>
                  <a:gd name="connsiteY637" fmla="*/ 520169 h 846987"/>
                  <a:gd name="connsiteX638" fmla="*/ 1108918 w 1649061"/>
                  <a:gd name="connsiteY638" fmla="*/ 519128 h 846987"/>
                  <a:gd name="connsiteX639" fmla="*/ 1111519 w 1649061"/>
                  <a:gd name="connsiteY639" fmla="*/ 521209 h 846987"/>
                  <a:gd name="connsiteX640" fmla="*/ 1110999 w 1649061"/>
                  <a:gd name="connsiteY640" fmla="*/ 522250 h 846987"/>
                  <a:gd name="connsiteX641" fmla="*/ 1099552 w 1649061"/>
                  <a:gd name="connsiteY641" fmla="*/ 519128 h 846987"/>
                  <a:gd name="connsiteX642" fmla="*/ 1095909 w 1649061"/>
                  <a:gd name="connsiteY642" fmla="*/ 518608 h 846987"/>
                  <a:gd name="connsiteX643" fmla="*/ 1089665 w 1649061"/>
                  <a:gd name="connsiteY643" fmla="*/ 519648 h 846987"/>
                  <a:gd name="connsiteX644" fmla="*/ 1081339 w 1649061"/>
                  <a:gd name="connsiteY644" fmla="*/ 518608 h 846987"/>
                  <a:gd name="connsiteX645" fmla="*/ 1078217 w 1649061"/>
                  <a:gd name="connsiteY645" fmla="*/ 521730 h 846987"/>
                  <a:gd name="connsiteX646" fmla="*/ 1077177 w 1649061"/>
                  <a:gd name="connsiteY646" fmla="*/ 523811 h 846987"/>
                  <a:gd name="connsiteX647" fmla="*/ 1075616 w 1649061"/>
                  <a:gd name="connsiteY647" fmla="*/ 525372 h 846987"/>
                  <a:gd name="connsiteX648" fmla="*/ 1078217 w 1649061"/>
                  <a:gd name="connsiteY648" fmla="*/ 521209 h 846987"/>
                  <a:gd name="connsiteX649" fmla="*/ 1080299 w 1649061"/>
                  <a:gd name="connsiteY649" fmla="*/ 518608 h 846987"/>
                  <a:gd name="connsiteX650" fmla="*/ 1080819 w 1649061"/>
                  <a:gd name="connsiteY650" fmla="*/ 516526 h 846987"/>
                  <a:gd name="connsiteX651" fmla="*/ 1048558 w 1649061"/>
                  <a:gd name="connsiteY651" fmla="*/ 501957 h 846987"/>
                  <a:gd name="connsiteX652" fmla="*/ 1046996 w 1649061"/>
                  <a:gd name="connsiteY652" fmla="*/ 501436 h 846987"/>
                  <a:gd name="connsiteX653" fmla="*/ 1043874 w 1649061"/>
                  <a:gd name="connsiteY653" fmla="*/ 500916 h 846987"/>
                  <a:gd name="connsiteX654" fmla="*/ 1040752 w 1649061"/>
                  <a:gd name="connsiteY654" fmla="*/ 500395 h 846987"/>
                  <a:gd name="connsiteX655" fmla="*/ 1038671 w 1649061"/>
                  <a:gd name="connsiteY655" fmla="*/ 500395 h 846987"/>
                  <a:gd name="connsiteX656" fmla="*/ 1036069 w 1649061"/>
                  <a:gd name="connsiteY656" fmla="*/ 499875 h 846987"/>
                  <a:gd name="connsiteX657" fmla="*/ 1033988 w 1649061"/>
                  <a:gd name="connsiteY657" fmla="*/ 498834 h 846987"/>
                  <a:gd name="connsiteX658" fmla="*/ 1032947 w 1649061"/>
                  <a:gd name="connsiteY658" fmla="*/ 497794 h 846987"/>
                  <a:gd name="connsiteX659" fmla="*/ 1028784 w 1649061"/>
                  <a:gd name="connsiteY659" fmla="*/ 490509 h 846987"/>
                  <a:gd name="connsiteX660" fmla="*/ 1026183 w 1649061"/>
                  <a:gd name="connsiteY660" fmla="*/ 487387 h 846987"/>
                  <a:gd name="connsiteX661" fmla="*/ 1005369 w 1649061"/>
                  <a:gd name="connsiteY661" fmla="*/ 476459 h 846987"/>
                  <a:gd name="connsiteX662" fmla="*/ 986636 w 1649061"/>
                  <a:gd name="connsiteY662" fmla="*/ 471256 h 846987"/>
                  <a:gd name="connsiteX663" fmla="*/ 973627 w 1649061"/>
                  <a:gd name="connsiteY663" fmla="*/ 466053 h 846987"/>
                  <a:gd name="connsiteX664" fmla="*/ 962700 w 1649061"/>
                  <a:gd name="connsiteY664" fmla="*/ 466053 h 846987"/>
                  <a:gd name="connsiteX665" fmla="*/ 941886 w 1649061"/>
                  <a:gd name="connsiteY665" fmla="*/ 473337 h 846987"/>
                  <a:gd name="connsiteX666" fmla="*/ 941886 w 1649061"/>
                  <a:gd name="connsiteY666" fmla="*/ 471776 h 846987"/>
                  <a:gd name="connsiteX667" fmla="*/ 942407 w 1649061"/>
                  <a:gd name="connsiteY667" fmla="*/ 470215 h 846987"/>
                  <a:gd name="connsiteX668" fmla="*/ 935122 w 1649061"/>
                  <a:gd name="connsiteY668" fmla="*/ 473337 h 846987"/>
                  <a:gd name="connsiteX669" fmla="*/ 937203 w 1649061"/>
                  <a:gd name="connsiteY669" fmla="*/ 470736 h 846987"/>
                  <a:gd name="connsiteX670" fmla="*/ 939285 w 1649061"/>
                  <a:gd name="connsiteY670" fmla="*/ 457727 h 846987"/>
                  <a:gd name="connsiteX671" fmla="*/ 935642 w 1649061"/>
                  <a:gd name="connsiteY671" fmla="*/ 450442 h 846987"/>
                  <a:gd name="connsiteX672" fmla="*/ 934601 w 1649061"/>
                  <a:gd name="connsiteY672" fmla="*/ 447320 h 846987"/>
                  <a:gd name="connsiteX673" fmla="*/ 933040 w 1649061"/>
                  <a:gd name="connsiteY673" fmla="*/ 440556 h 846987"/>
                  <a:gd name="connsiteX674" fmla="*/ 928357 w 1649061"/>
                  <a:gd name="connsiteY674" fmla="*/ 430669 h 846987"/>
                  <a:gd name="connsiteX675" fmla="*/ 924715 w 1649061"/>
                  <a:gd name="connsiteY675" fmla="*/ 421823 h 846987"/>
                  <a:gd name="connsiteX676" fmla="*/ 913267 w 1649061"/>
                  <a:gd name="connsiteY676" fmla="*/ 421823 h 846987"/>
                  <a:gd name="connsiteX677" fmla="*/ 908064 w 1649061"/>
                  <a:gd name="connsiteY677" fmla="*/ 421823 h 846987"/>
                  <a:gd name="connsiteX678" fmla="*/ 907543 w 1649061"/>
                  <a:gd name="connsiteY678" fmla="*/ 422864 h 846987"/>
                  <a:gd name="connsiteX679" fmla="*/ 905982 w 1649061"/>
                  <a:gd name="connsiteY679" fmla="*/ 428067 h 846987"/>
                  <a:gd name="connsiteX680" fmla="*/ 904421 w 1649061"/>
                  <a:gd name="connsiteY680" fmla="*/ 435872 h 846987"/>
                  <a:gd name="connsiteX681" fmla="*/ 903901 w 1649061"/>
                  <a:gd name="connsiteY681" fmla="*/ 432750 h 846987"/>
                  <a:gd name="connsiteX682" fmla="*/ 904942 w 1649061"/>
                  <a:gd name="connsiteY682" fmla="*/ 425986 h 846987"/>
                  <a:gd name="connsiteX683" fmla="*/ 906503 w 1649061"/>
                  <a:gd name="connsiteY683" fmla="*/ 421823 h 846987"/>
                  <a:gd name="connsiteX684" fmla="*/ 905462 w 1649061"/>
                  <a:gd name="connsiteY684" fmla="*/ 421303 h 846987"/>
                  <a:gd name="connsiteX685" fmla="*/ 898697 w 1649061"/>
                  <a:gd name="connsiteY685" fmla="*/ 420262 h 846987"/>
                  <a:gd name="connsiteX686" fmla="*/ 891933 w 1649061"/>
                  <a:gd name="connsiteY686" fmla="*/ 414538 h 846987"/>
                  <a:gd name="connsiteX687" fmla="*/ 893494 w 1649061"/>
                  <a:gd name="connsiteY687" fmla="*/ 412457 h 846987"/>
                  <a:gd name="connsiteX688" fmla="*/ 895055 w 1649061"/>
                  <a:gd name="connsiteY688" fmla="*/ 410375 h 846987"/>
                  <a:gd name="connsiteX689" fmla="*/ 895575 w 1649061"/>
                  <a:gd name="connsiteY689" fmla="*/ 406733 h 846987"/>
                  <a:gd name="connsiteX690" fmla="*/ 895575 w 1649061"/>
                  <a:gd name="connsiteY690" fmla="*/ 401009 h 846987"/>
                  <a:gd name="connsiteX691" fmla="*/ 895055 w 1649061"/>
                  <a:gd name="connsiteY691" fmla="*/ 394245 h 846987"/>
                  <a:gd name="connsiteX692" fmla="*/ 895055 w 1649061"/>
                  <a:gd name="connsiteY692" fmla="*/ 387480 h 846987"/>
                  <a:gd name="connsiteX693" fmla="*/ 896096 w 1649061"/>
                  <a:gd name="connsiteY693" fmla="*/ 384878 h 846987"/>
                  <a:gd name="connsiteX694" fmla="*/ 898697 w 1649061"/>
                  <a:gd name="connsiteY694" fmla="*/ 374471 h 846987"/>
                  <a:gd name="connsiteX695" fmla="*/ 896096 w 1649061"/>
                  <a:gd name="connsiteY695" fmla="*/ 371349 h 846987"/>
                  <a:gd name="connsiteX696" fmla="*/ 899218 w 1649061"/>
                  <a:gd name="connsiteY696" fmla="*/ 370309 h 846987"/>
                  <a:gd name="connsiteX697" fmla="*/ 902340 w 1649061"/>
                  <a:gd name="connsiteY697" fmla="*/ 365105 h 846987"/>
                  <a:gd name="connsiteX698" fmla="*/ 905982 w 1649061"/>
                  <a:gd name="connsiteY698" fmla="*/ 359902 h 846987"/>
                  <a:gd name="connsiteX699" fmla="*/ 908064 w 1649061"/>
                  <a:gd name="connsiteY699" fmla="*/ 356259 h 846987"/>
                  <a:gd name="connsiteX700" fmla="*/ 910145 w 1649061"/>
                  <a:gd name="connsiteY700" fmla="*/ 354178 h 846987"/>
                  <a:gd name="connsiteX701" fmla="*/ 910145 w 1649061"/>
                  <a:gd name="connsiteY701" fmla="*/ 351576 h 846987"/>
                  <a:gd name="connsiteX702" fmla="*/ 909625 w 1649061"/>
                  <a:gd name="connsiteY702" fmla="*/ 348454 h 846987"/>
                  <a:gd name="connsiteX703" fmla="*/ 910145 w 1649061"/>
                  <a:gd name="connsiteY703" fmla="*/ 347934 h 846987"/>
                  <a:gd name="connsiteX704" fmla="*/ 913788 w 1649061"/>
                  <a:gd name="connsiteY704" fmla="*/ 346373 h 846987"/>
                  <a:gd name="connsiteX705" fmla="*/ 911706 w 1649061"/>
                  <a:gd name="connsiteY705" fmla="*/ 343251 h 846987"/>
                  <a:gd name="connsiteX706" fmla="*/ 914308 w 1649061"/>
                  <a:gd name="connsiteY706" fmla="*/ 340649 h 846987"/>
                  <a:gd name="connsiteX707" fmla="*/ 916389 w 1649061"/>
                  <a:gd name="connsiteY707" fmla="*/ 339608 h 846987"/>
                  <a:gd name="connsiteX708" fmla="*/ 921072 w 1649061"/>
                  <a:gd name="connsiteY708" fmla="*/ 337006 h 846987"/>
                  <a:gd name="connsiteX709" fmla="*/ 922113 w 1649061"/>
                  <a:gd name="connsiteY709" fmla="*/ 335966 h 846987"/>
                  <a:gd name="connsiteX710" fmla="*/ 922633 w 1649061"/>
                  <a:gd name="connsiteY710" fmla="*/ 334925 h 846987"/>
                  <a:gd name="connsiteX711" fmla="*/ 924194 w 1649061"/>
                  <a:gd name="connsiteY711" fmla="*/ 334405 h 846987"/>
                  <a:gd name="connsiteX712" fmla="*/ 923154 w 1649061"/>
                  <a:gd name="connsiteY712" fmla="*/ 333884 h 846987"/>
                  <a:gd name="connsiteX713" fmla="*/ 922113 w 1649061"/>
                  <a:gd name="connsiteY713" fmla="*/ 333364 h 846987"/>
                  <a:gd name="connsiteX714" fmla="*/ 920552 w 1649061"/>
                  <a:gd name="connsiteY714" fmla="*/ 332323 h 846987"/>
                  <a:gd name="connsiteX715" fmla="*/ 919511 w 1649061"/>
                  <a:gd name="connsiteY715" fmla="*/ 331283 h 846987"/>
                  <a:gd name="connsiteX716" fmla="*/ 918471 w 1649061"/>
                  <a:gd name="connsiteY716" fmla="*/ 329722 h 846987"/>
                  <a:gd name="connsiteX717" fmla="*/ 920032 w 1649061"/>
                  <a:gd name="connsiteY717" fmla="*/ 329722 h 846987"/>
                  <a:gd name="connsiteX718" fmla="*/ 922633 w 1649061"/>
                  <a:gd name="connsiteY718" fmla="*/ 330242 h 846987"/>
                  <a:gd name="connsiteX719" fmla="*/ 923154 w 1649061"/>
                  <a:gd name="connsiteY719" fmla="*/ 329201 h 846987"/>
                  <a:gd name="connsiteX720" fmla="*/ 924194 w 1649061"/>
                  <a:gd name="connsiteY720" fmla="*/ 328681 h 846987"/>
                  <a:gd name="connsiteX721" fmla="*/ 923154 w 1649061"/>
                  <a:gd name="connsiteY721" fmla="*/ 326600 h 846987"/>
                  <a:gd name="connsiteX722" fmla="*/ 926276 w 1649061"/>
                  <a:gd name="connsiteY722" fmla="*/ 327120 h 846987"/>
                  <a:gd name="connsiteX723" fmla="*/ 929398 w 1649061"/>
                  <a:gd name="connsiteY723" fmla="*/ 325559 h 846987"/>
                  <a:gd name="connsiteX724" fmla="*/ 929918 w 1649061"/>
                  <a:gd name="connsiteY724" fmla="*/ 324518 h 846987"/>
                  <a:gd name="connsiteX725" fmla="*/ 930439 w 1649061"/>
                  <a:gd name="connsiteY725" fmla="*/ 322437 h 846987"/>
                  <a:gd name="connsiteX726" fmla="*/ 932520 w 1649061"/>
                  <a:gd name="connsiteY726" fmla="*/ 320355 h 846987"/>
                  <a:gd name="connsiteX727" fmla="*/ 928357 w 1649061"/>
                  <a:gd name="connsiteY727" fmla="*/ 318794 h 846987"/>
                  <a:gd name="connsiteX728" fmla="*/ 928878 w 1649061"/>
                  <a:gd name="connsiteY728" fmla="*/ 318274 h 846987"/>
                  <a:gd name="connsiteX729" fmla="*/ 935122 w 1649061"/>
                  <a:gd name="connsiteY729" fmla="*/ 320876 h 846987"/>
                  <a:gd name="connsiteX730" fmla="*/ 937724 w 1649061"/>
                  <a:gd name="connsiteY730" fmla="*/ 323477 h 846987"/>
                  <a:gd name="connsiteX731" fmla="*/ 937724 w 1649061"/>
                  <a:gd name="connsiteY731" fmla="*/ 322437 h 846987"/>
                  <a:gd name="connsiteX732" fmla="*/ 936683 w 1649061"/>
                  <a:gd name="connsiteY732" fmla="*/ 319835 h 846987"/>
                  <a:gd name="connsiteX733" fmla="*/ 935122 w 1649061"/>
                  <a:gd name="connsiteY733" fmla="*/ 317233 h 846987"/>
                  <a:gd name="connsiteX734" fmla="*/ 933561 w 1649061"/>
                  <a:gd name="connsiteY734" fmla="*/ 315152 h 846987"/>
                  <a:gd name="connsiteX735" fmla="*/ 936683 w 1649061"/>
                  <a:gd name="connsiteY735" fmla="*/ 314111 h 846987"/>
                  <a:gd name="connsiteX736" fmla="*/ 938244 w 1649061"/>
                  <a:gd name="connsiteY736" fmla="*/ 313070 h 846987"/>
                  <a:gd name="connsiteX737" fmla="*/ 937203 w 1649061"/>
                  <a:gd name="connsiteY737" fmla="*/ 312030 h 846987"/>
                  <a:gd name="connsiteX738" fmla="*/ 937203 w 1649061"/>
                  <a:gd name="connsiteY738" fmla="*/ 309948 h 846987"/>
                  <a:gd name="connsiteX739" fmla="*/ 939285 w 1649061"/>
                  <a:gd name="connsiteY739" fmla="*/ 310989 h 846987"/>
                  <a:gd name="connsiteX740" fmla="*/ 940846 w 1649061"/>
                  <a:gd name="connsiteY740" fmla="*/ 312030 h 846987"/>
                  <a:gd name="connsiteX741" fmla="*/ 944488 w 1649061"/>
                  <a:gd name="connsiteY741" fmla="*/ 310989 h 846987"/>
                  <a:gd name="connsiteX742" fmla="*/ 947610 w 1649061"/>
                  <a:gd name="connsiteY742" fmla="*/ 312030 h 846987"/>
                  <a:gd name="connsiteX743" fmla="*/ 949692 w 1649061"/>
                  <a:gd name="connsiteY743" fmla="*/ 309428 h 846987"/>
                  <a:gd name="connsiteX744" fmla="*/ 941886 w 1649061"/>
                  <a:gd name="connsiteY744" fmla="*/ 306826 h 846987"/>
                  <a:gd name="connsiteX745" fmla="*/ 942407 w 1649061"/>
                  <a:gd name="connsiteY745" fmla="*/ 303704 h 846987"/>
                  <a:gd name="connsiteX746" fmla="*/ 948651 w 1649061"/>
                  <a:gd name="connsiteY746" fmla="*/ 303184 h 846987"/>
                  <a:gd name="connsiteX747" fmla="*/ 960619 w 1649061"/>
                  <a:gd name="connsiteY747" fmla="*/ 304225 h 846987"/>
                  <a:gd name="connsiteX748" fmla="*/ 966343 w 1649061"/>
                  <a:gd name="connsiteY748" fmla="*/ 301102 h 846987"/>
                  <a:gd name="connsiteX749" fmla="*/ 974148 w 1649061"/>
                  <a:gd name="connsiteY749" fmla="*/ 294338 h 846987"/>
                  <a:gd name="connsiteX750" fmla="*/ 972066 w 1649061"/>
                  <a:gd name="connsiteY750" fmla="*/ 287053 h 846987"/>
                  <a:gd name="connsiteX751" fmla="*/ 966863 w 1649061"/>
                  <a:gd name="connsiteY751" fmla="*/ 284972 h 846987"/>
                  <a:gd name="connsiteX752" fmla="*/ 961660 w 1649061"/>
                  <a:gd name="connsiteY752" fmla="*/ 283411 h 846987"/>
                  <a:gd name="connsiteX753" fmla="*/ 959578 w 1649061"/>
                  <a:gd name="connsiteY753" fmla="*/ 282890 h 846987"/>
                  <a:gd name="connsiteX754" fmla="*/ 955936 w 1649061"/>
                  <a:gd name="connsiteY754" fmla="*/ 280289 h 846987"/>
                  <a:gd name="connsiteX755" fmla="*/ 951253 w 1649061"/>
                  <a:gd name="connsiteY755" fmla="*/ 277167 h 846987"/>
                  <a:gd name="connsiteX756" fmla="*/ 946569 w 1649061"/>
                  <a:gd name="connsiteY756" fmla="*/ 279248 h 846987"/>
                  <a:gd name="connsiteX757" fmla="*/ 943968 w 1649061"/>
                  <a:gd name="connsiteY757" fmla="*/ 280809 h 846987"/>
                  <a:gd name="connsiteX758" fmla="*/ 940325 w 1649061"/>
                  <a:gd name="connsiteY758" fmla="*/ 282370 h 846987"/>
                  <a:gd name="connsiteX759" fmla="*/ 939285 w 1649061"/>
                  <a:gd name="connsiteY759" fmla="*/ 281329 h 846987"/>
                  <a:gd name="connsiteX760" fmla="*/ 942407 w 1649061"/>
                  <a:gd name="connsiteY760" fmla="*/ 278728 h 846987"/>
                  <a:gd name="connsiteX761" fmla="*/ 945008 w 1649061"/>
                  <a:gd name="connsiteY761" fmla="*/ 277167 h 846987"/>
                  <a:gd name="connsiteX762" fmla="*/ 939805 w 1649061"/>
                  <a:gd name="connsiteY762" fmla="*/ 275085 h 846987"/>
                  <a:gd name="connsiteX763" fmla="*/ 937203 w 1649061"/>
                  <a:gd name="connsiteY763" fmla="*/ 274565 h 846987"/>
                  <a:gd name="connsiteX764" fmla="*/ 930439 w 1649061"/>
                  <a:gd name="connsiteY764" fmla="*/ 273004 h 846987"/>
                  <a:gd name="connsiteX765" fmla="*/ 921072 w 1649061"/>
                  <a:gd name="connsiteY765" fmla="*/ 270402 h 846987"/>
                  <a:gd name="connsiteX766" fmla="*/ 922633 w 1649061"/>
                  <a:gd name="connsiteY766" fmla="*/ 273004 h 846987"/>
                  <a:gd name="connsiteX767" fmla="*/ 921072 w 1649061"/>
                  <a:gd name="connsiteY767" fmla="*/ 273524 h 846987"/>
                  <a:gd name="connsiteX768" fmla="*/ 914308 w 1649061"/>
                  <a:gd name="connsiteY768" fmla="*/ 269361 h 846987"/>
                  <a:gd name="connsiteX769" fmla="*/ 915349 w 1649061"/>
                  <a:gd name="connsiteY769" fmla="*/ 268841 h 846987"/>
                  <a:gd name="connsiteX770" fmla="*/ 915869 w 1649061"/>
                  <a:gd name="connsiteY770" fmla="*/ 266760 h 846987"/>
                  <a:gd name="connsiteX771" fmla="*/ 913788 w 1649061"/>
                  <a:gd name="connsiteY771" fmla="*/ 263637 h 846987"/>
                  <a:gd name="connsiteX772" fmla="*/ 915349 w 1649061"/>
                  <a:gd name="connsiteY772" fmla="*/ 265719 h 846987"/>
                  <a:gd name="connsiteX773" fmla="*/ 920032 w 1649061"/>
                  <a:gd name="connsiteY773" fmla="*/ 268841 h 846987"/>
                  <a:gd name="connsiteX774" fmla="*/ 929398 w 1649061"/>
                  <a:gd name="connsiteY774" fmla="*/ 271443 h 846987"/>
                  <a:gd name="connsiteX775" fmla="*/ 932520 w 1649061"/>
                  <a:gd name="connsiteY775" fmla="*/ 272483 h 846987"/>
                  <a:gd name="connsiteX776" fmla="*/ 936163 w 1649061"/>
                  <a:gd name="connsiteY776" fmla="*/ 273524 h 846987"/>
                  <a:gd name="connsiteX777" fmla="*/ 939805 w 1649061"/>
                  <a:gd name="connsiteY777" fmla="*/ 275085 h 846987"/>
                  <a:gd name="connsiteX778" fmla="*/ 943968 w 1649061"/>
                  <a:gd name="connsiteY778" fmla="*/ 275605 h 846987"/>
                  <a:gd name="connsiteX779" fmla="*/ 947090 w 1649061"/>
                  <a:gd name="connsiteY779" fmla="*/ 274565 h 846987"/>
                  <a:gd name="connsiteX780" fmla="*/ 951773 w 1649061"/>
                  <a:gd name="connsiteY780" fmla="*/ 276126 h 846987"/>
                  <a:gd name="connsiteX781" fmla="*/ 954895 w 1649061"/>
                  <a:gd name="connsiteY781" fmla="*/ 277167 h 846987"/>
                  <a:gd name="connsiteX782" fmla="*/ 959058 w 1649061"/>
                  <a:gd name="connsiteY782" fmla="*/ 278728 h 846987"/>
                  <a:gd name="connsiteX783" fmla="*/ 963220 w 1649061"/>
                  <a:gd name="connsiteY783" fmla="*/ 280289 h 846987"/>
                  <a:gd name="connsiteX784" fmla="*/ 969465 w 1649061"/>
                  <a:gd name="connsiteY784" fmla="*/ 281850 h 846987"/>
                  <a:gd name="connsiteX785" fmla="*/ 974148 w 1649061"/>
                  <a:gd name="connsiteY785" fmla="*/ 279768 h 846987"/>
                  <a:gd name="connsiteX786" fmla="*/ 972587 w 1649061"/>
                  <a:gd name="connsiteY786" fmla="*/ 277687 h 846987"/>
                  <a:gd name="connsiteX787" fmla="*/ 975189 w 1649061"/>
                  <a:gd name="connsiteY787" fmla="*/ 279248 h 846987"/>
                  <a:gd name="connsiteX788" fmla="*/ 978831 w 1649061"/>
                  <a:gd name="connsiteY788" fmla="*/ 279248 h 846987"/>
                  <a:gd name="connsiteX789" fmla="*/ 984034 w 1649061"/>
                  <a:gd name="connsiteY789" fmla="*/ 276126 h 846987"/>
                  <a:gd name="connsiteX790" fmla="*/ 984555 w 1649061"/>
                  <a:gd name="connsiteY790" fmla="*/ 273524 h 846987"/>
                  <a:gd name="connsiteX791" fmla="*/ 982994 w 1649061"/>
                  <a:gd name="connsiteY791" fmla="*/ 270922 h 846987"/>
                  <a:gd name="connsiteX792" fmla="*/ 980912 w 1649061"/>
                  <a:gd name="connsiteY792" fmla="*/ 269361 h 846987"/>
                  <a:gd name="connsiteX793" fmla="*/ 981433 w 1649061"/>
                  <a:gd name="connsiteY793" fmla="*/ 268321 h 846987"/>
                  <a:gd name="connsiteX794" fmla="*/ 985075 w 1649061"/>
                  <a:gd name="connsiteY794" fmla="*/ 269361 h 846987"/>
                  <a:gd name="connsiteX795" fmla="*/ 987677 w 1649061"/>
                  <a:gd name="connsiteY795" fmla="*/ 270922 h 846987"/>
                  <a:gd name="connsiteX796" fmla="*/ 987157 w 1649061"/>
                  <a:gd name="connsiteY796" fmla="*/ 267800 h 846987"/>
                  <a:gd name="connsiteX797" fmla="*/ 985075 w 1649061"/>
                  <a:gd name="connsiteY797" fmla="*/ 263117 h 846987"/>
                  <a:gd name="connsiteX798" fmla="*/ 989238 w 1649061"/>
                  <a:gd name="connsiteY798" fmla="*/ 262597 h 846987"/>
                  <a:gd name="connsiteX799" fmla="*/ 992880 w 1649061"/>
                  <a:gd name="connsiteY799" fmla="*/ 267280 h 846987"/>
                  <a:gd name="connsiteX800" fmla="*/ 996523 w 1649061"/>
                  <a:gd name="connsiteY800" fmla="*/ 268321 h 846987"/>
                  <a:gd name="connsiteX801" fmla="*/ 1009532 w 1649061"/>
                  <a:gd name="connsiteY801" fmla="*/ 268321 h 846987"/>
                  <a:gd name="connsiteX802" fmla="*/ 1014735 w 1649061"/>
                  <a:gd name="connsiteY802" fmla="*/ 266760 h 846987"/>
                  <a:gd name="connsiteX803" fmla="*/ 1019938 w 1649061"/>
                  <a:gd name="connsiteY803" fmla="*/ 264158 h 846987"/>
                  <a:gd name="connsiteX804" fmla="*/ 1023060 w 1649061"/>
                  <a:gd name="connsiteY804" fmla="*/ 261556 h 846987"/>
                  <a:gd name="connsiteX805" fmla="*/ 1024101 w 1649061"/>
                  <a:gd name="connsiteY805" fmla="*/ 258954 h 846987"/>
                  <a:gd name="connsiteX806" fmla="*/ 1030345 w 1649061"/>
                  <a:gd name="connsiteY806" fmla="*/ 251149 h 846987"/>
                  <a:gd name="connsiteX807" fmla="*/ 1037110 w 1649061"/>
                  <a:gd name="connsiteY807" fmla="*/ 242824 h 846987"/>
                  <a:gd name="connsiteX808" fmla="*/ 1041273 w 1649061"/>
                  <a:gd name="connsiteY808" fmla="*/ 236579 h 846987"/>
                  <a:gd name="connsiteX809" fmla="*/ 1041273 w 1649061"/>
                  <a:gd name="connsiteY809" fmla="*/ 230335 h 846987"/>
                  <a:gd name="connsiteX810" fmla="*/ 1032947 w 1649061"/>
                  <a:gd name="connsiteY810" fmla="*/ 228774 h 846987"/>
                  <a:gd name="connsiteX811" fmla="*/ 1028264 w 1649061"/>
                  <a:gd name="connsiteY811" fmla="*/ 228774 h 846987"/>
                  <a:gd name="connsiteX812" fmla="*/ 1005369 w 1649061"/>
                  <a:gd name="connsiteY812" fmla="*/ 227213 h 846987"/>
                  <a:gd name="connsiteX813" fmla="*/ 1000165 w 1649061"/>
                  <a:gd name="connsiteY813" fmla="*/ 224091 h 846987"/>
                  <a:gd name="connsiteX814" fmla="*/ 997563 w 1649061"/>
                  <a:gd name="connsiteY814" fmla="*/ 222010 h 846987"/>
                  <a:gd name="connsiteX815" fmla="*/ 994962 w 1649061"/>
                  <a:gd name="connsiteY815" fmla="*/ 219408 h 846987"/>
                  <a:gd name="connsiteX816" fmla="*/ 991319 w 1649061"/>
                  <a:gd name="connsiteY816" fmla="*/ 216286 h 846987"/>
                  <a:gd name="connsiteX817" fmla="*/ 984034 w 1649061"/>
                  <a:gd name="connsiteY817" fmla="*/ 212123 h 846987"/>
                  <a:gd name="connsiteX818" fmla="*/ 958017 w 1649061"/>
                  <a:gd name="connsiteY818" fmla="*/ 207960 h 846987"/>
                  <a:gd name="connsiteX819" fmla="*/ 961660 w 1649061"/>
                  <a:gd name="connsiteY819" fmla="*/ 207440 h 846987"/>
                  <a:gd name="connsiteX820" fmla="*/ 972587 w 1649061"/>
                  <a:gd name="connsiteY820" fmla="*/ 209001 h 846987"/>
                  <a:gd name="connsiteX821" fmla="*/ 979351 w 1649061"/>
                  <a:gd name="connsiteY821" fmla="*/ 210042 h 846987"/>
                  <a:gd name="connsiteX822" fmla="*/ 985596 w 1649061"/>
                  <a:gd name="connsiteY822" fmla="*/ 209521 h 846987"/>
                  <a:gd name="connsiteX823" fmla="*/ 993921 w 1649061"/>
                  <a:gd name="connsiteY823" fmla="*/ 208481 h 846987"/>
                  <a:gd name="connsiteX824" fmla="*/ 1005369 w 1649061"/>
                  <a:gd name="connsiteY824" fmla="*/ 213164 h 846987"/>
                  <a:gd name="connsiteX825" fmla="*/ 1014215 w 1649061"/>
                  <a:gd name="connsiteY825" fmla="*/ 217327 h 846987"/>
                  <a:gd name="connsiteX826" fmla="*/ 1011613 w 1649061"/>
                  <a:gd name="connsiteY826" fmla="*/ 218367 h 846987"/>
                  <a:gd name="connsiteX827" fmla="*/ 1024622 w 1649061"/>
                  <a:gd name="connsiteY827" fmla="*/ 226693 h 846987"/>
                  <a:gd name="connsiteX828" fmla="*/ 1039712 w 1649061"/>
                  <a:gd name="connsiteY828" fmla="*/ 225652 h 846987"/>
                  <a:gd name="connsiteX829" fmla="*/ 1042313 w 1649061"/>
                  <a:gd name="connsiteY829" fmla="*/ 222010 h 846987"/>
                  <a:gd name="connsiteX830" fmla="*/ 1053241 w 1649061"/>
                  <a:gd name="connsiteY830" fmla="*/ 213684 h 846987"/>
                  <a:gd name="connsiteX831" fmla="*/ 1055322 w 1649061"/>
                  <a:gd name="connsiteY831" fmla="*/ 207960 h 846987"/>
                  <a:gd name="connsiteX832" fmla="*/ 1062087 w 1649061"/>
                  <a:gd name="connsiteY832" fmla="*/ 203277 h 846987"/>
                  <a:gd name="connsiteX833" fmla="*/ 1063127 w 1649061"/>
                  <a:gd name="connsiteY833" fmla="*/ 201196 h 846987"/>
                  <a:gd name="connsiteX834" fmla="*/ 1061046 w 1649061"/>
                  <a:gd name="connsiteY834" fmla="*/ 198074 h 846987"/>
                  <a:gd name="connsiteX835" fmla="*/ 1048558 w 1649061"/>
                  <a:gd name="connsiteY835" fmla="*/ 191830 h 846987"/>
                  <a:gd name="connsiteX836" fmla="*/ 1050639 w 1649061"/>
                  <a:gd name="connsiteY836" fmla="*/ 188187 h 846987"/>
                  <a:gd name="connsiteX837" fmla="*/ 1054802 w 1649061"/>
                  <a:gd name="connsiteY837" fmla="*/ 187667 h 846987"/>
                  <a:gd name="connsiteX838" fmla="*/ 1074055 w 1649061"/>
                  <a:gd name="connsiteY838" fmla="*/ 188708 h 846987"/>
                  <a:gd name="connsiteX839" fmla="*/ 1077177 w 1649061"/>
                  <a:gd name="connsiteY839" fmla="*/ 194431 h 846987"/>
                  <a:gd name="connsiteX840" fmla="*/ 1079778 w 1649061"/>
                  <a:gd name="connsiteY840" fmla="*/ 195992 h 846987"/>
                  <a:gd name="connsiteX841" fmla="*/ 1083941 w 1649061"/>
                  <a:gd name="connsiteY841" fmla="*/ 196513 h 846987"/>
                  <a:gd name="connsiteX842" fmla="*/ 1090706 w 1649061"/>
                  <a:gd name="connsiteY842" fmla="*/ 198594 h 846987"/>
                  <a:gd name="connsiteX843" fmla="*/ 1091746 w 1649061"/>
                  <a:gd name="connsiteY843" fmla="*/ 197553 h 846987"/>
                  <a:gd name="connsiteX844" fmla="*/ 1090185 w 1649061"/>
                  <a:gd name="connsiteY844" fmla="*/ 193911 h 846987"/>
                  <a:gd name="connsiteX845" fmla="*/ 1091746 w 1649061"/>
                  <a:gd name="connsiteY845" fmla="*/ 193391 h 846987"/>
                  <a:gd name="connsiteX846" fmla="*/ 1094348 w 1649061"/>
                  <a:gd name="connsiteY846" fmla="*/ 194952 h 846987"/>
                  <a:gd name="connsiteX847" fmla="*/ 1099031 w 1649061"/>
                  <a:gd name="connsiteY847" fmla="*/ 196513 h 846987"/>
                  <a:gd name="connsiteX848" fmla="*/ 1105796 w 1649061"/>
                  <a:gd name="connsiteY848" fmla="*/ 199635 h 846987"/>
                  <a:gd name="connsiteX849" fmla="*/ 1106316 w 1649061"/>
                  <a:gd name="connsiteY849" fmla="*/ 197553 h 846987"/>
                  <a:gd name="connsiteX850" fmla="*/ 1103194 w 1649061"/>
                  <a:gd name="connsiteY850" fmla="*/ 193391 h 846987"/>
                  <a:gd name="connsiteX851" fmla="*/ 1101113 w 1649061"/>
                  <a:gd name="connsiteY851" fmla="*/ 190268 h 846987"/>
                  <a:gd name="connsiteX852" fmla="*/ 1097991 w 1649061"/>
                  <a:gd name="connsiteY852" fmla="*/ 185065 h 846987"/>
                  <a:gd name="connsiteX853" fmla="*/ 1095389 w 1649061"/>
                  <a:gd name="connsiteY853" fmla="*/ 184024 h 846987"/>
                  <a:gd name="connsiteX854" fmla="*/ 1093307 w 1649061"/>
                  <a:gd name="connsiteY854" fmla="*/ 181943 h 846987"/>
                  <a:gd name="connsiteX855" fmla="*/ 1092267 w 1649061"/>
                  <a:gd name="connsiteY855" fmla="*/ 180382 h 846987"/>
                  <a:gd name="connsiteX856" fmla="*/ 1090706 w 1649061"/>
                  <a:gd name="connsiteY856" fmla="*/ 178821 h 846987"/>
                  <a:gd name="connsiteX857" fmla="*/ 1089665 w 1649061"/>
                  <a:gd name="connsiteY857" fmla="*/ 176740 h 846987"/>
                  <a:gd name="connsiteX858" fmla="*/ 1088104 w 1649061"/>
                  <a:gd name="connsiteY858" fmla="*/ 176219 h 846987"/>
                  <a:gd name="connsiteX859" fmla="*/ 1081339 w 1649061"/>
                  <a:gd name="connsiteY859" fmla="*/ 178301 h 846987"/>
                  <a:gd name="connsiteX860" fmla="*/ 1082900 w 1649061"/>
                  <a:gd name="connsiteY860" fmla="*/ 176740 h 846987"/>
                  <a:gd name="connsiteX861" fmla="*/ 1087584 w 1649061"/>
                  <a:gd name="connsiteY861" fmla="*/ 174138 h 846987"/>
                  <a:gd name="connsiteX862" fmla="*/ 1087584 w 1649061"/>
                  <a:gd name="connsiteY862" fmla="*/ 173097 h 846987"/>
                  <a:gd name="connsiteX863" fmla="*/ 1091226 w 1649061"/>
                  <a:gd name="connsiteY863" fmla="*/ 174138 h 846987"/>
                  <a:gd name="connsiteX864" fmla="*/ 1093307 w 1649061"/>
                  <a:gd name="connsiteY864" fmla="*/ 176219 h 846987"/>
                  <a:gd name="connsiteX865" fmla="*/ 1094348 w 1649061"/>
                  <a:gd name="connsiteY865" fmla="*/ 177780 h 846987"/>
                  <a:gd name="connsiteX866" fmla="*/ 1094868 w 1649061"/>
                  <a:gd name="connsiteY866" fmla="*/ 179862 h 846987"/>
                  <a:gd name="connsiteX867" fmla="*/ 1099552 w 1649061"/>
                  <a:gd name="connsiteY867" fmla="*/ 181423 h 846987"/>
                  <a:gd name="connsiteX868" fmla="*/ 1102674 w 1649061"/>
                  <a:gd name="connsiteY868" fmla="*/ 178301 h 846987"/>
                  <a:gd name="connsiteX869" fmla="*/ 1101633 w 1649061"/>
                  <a:gd name="connsiteY869" fmla="*/ 182463 h 846987"/>
                  <a:gd name="connsiteX870" fmla="*/ 1101113 w 1649061"/>
                  <a:gd name="connsiteY870" fmla="*/ 185065 h 846987"/>
                  <a:gd name="connsiteX871" fmla="*/ 1104755 w 1649061"/>
                  <a:gd name="connsiteY871" fmla="*/ 187667 h 846987"/>
                  <a:gd name="connsiteX872" fmla="*/ 1107877 w 1649061"/>
                  <a:gd name="connsiteY872" fmla="*/ 190268 h 846987"/>
                  <a:gd name="connsiteX873" fmla="*/ 1113601 w 1649061"/>
                  <a:gd name="connsiteY873" fmla="*/ 193391 h 846987"/>
                  <a:gd name="connsiteX874" fmla="*/ 1121406 w 1649061"/>
                  <a:gd name="connsiteY874" fmla="*/ 190268 h 846987"/>
                  <a:gd name="connsiteX875" fmla="*/ 1127650 w 1649061"/>
                  <a:gd name="connsiteY875" fmla="*/ 186626 h 846987"/>
                  <a:gd name="connsiteX876" fmla="*/ 1134415 w 1649061"/>
                  <a:gd name="connsiteY876" fmla="*/ 183504 h 846987"/>
                  <a:gd name="connsiteX877" fmla="*/ 1136496 w 1649061"/>
                  <a:gd name="connsiteY877" fmla="*/ 180902 h 846987"/>
                  <a:gd name="connsiteX878" fmla="*/ 1142740 w 1649061"/>
                  <a:gd name="connsiteY878" fmla="*/ 175699 h 846987"/>
                  <a:gd name="connsiteX879" fmla="*/ 1151066 w 1649061"/>
                  <a:gd name="connsiteY879" fmla="*/ 167373 h 846987"/>
                  <a:gd name="connsiteX880" fmla="*/ 1152627 w 1649061"/>
                  <a:gd name="connsiteY880" fmla="*/ 155926 h 846987"/>
                  <a:gd name="connsiteX881" fmla="*/ 1142740 w 1649061"/>
                  <a:gd name="connsiteY881" fmla="*/ 147600 h 846987"/>
                  <a:gd name="connsiteX882" fmla="*/ 1142220 w 1649061"/>
                  <a:gd name="connsiteY882" fmla="*/ 146559 h 846987"/>
                  <a:gd name="connsiteX883" fmla="*/ 1137017 w 1649061"/>
                  <a:gd name="connsiteY883" fmla="*/ 138754 h 846987"/>
                  <a:gd name="connsiteX884" fmla="*/ 1136496 w 1649061"/>
                  <a:gd name="connsiteY884" fmla="*/ 135632 h 846987"/>
                  <a:gd name="connsiteX885" fmla="*/ 1132854 w 1649061"/>
                  <a:gd name="connsiteY885" fmla="*/ 133030 h 846987"/>
                  <a:gd name="connsiteX886" fmla="*/ 1133374 w 1649061"/>
                  <a:gd name="connsiteY886" fmla="*/ 130949 h 846987"/>
                  <a:gd name="connsiteX887" fmla="*/ 1131293 w 1649061"/>
                  <a:gd name="connsiteY887" fmla="*/ 130429 h 846987"/>
                  <a:gd name="connsiteX888" fmla="*/ 1129732 w 1649061"/>
                  <a:gd name="connsiteY888" fmla="*/ 127307 h 846987"/>
                  <a:gd name="connsiteX889" fmla="*/ 1127130 w 1649061"/>
                  <a:gd name="connsiteY889" fmla="*/ 124184 h 846987"/>
                  <a:gd name="connsiteX890" fmla="*/ 1128691 w 1649061"/>
                  <a:gd name="connsiteY890" fmla="*/ 123144 h 846987"/>
                  <a:gd name="connsiteX891" fmla="*/ 1132854 w 1649061"/>
                  <a:gd name="connsiteY891" fmla="*/ 122623 h 846987"/>
                  <a:gd name="connsiteX892" fmla="*/ 1137017 w 1649061"/>
                  <a:gd name="connsiteY892" fmla="*/ 122623 h 846987"/>
                  <a:gd name="connsiteX893" fmla="*/ 1149505 w 1649061"/>
                  <a:gd name="connsiteY893" fmla="*/ 121062 h 846987"/>
                  <a:gd name="connsiteX894" fmla="*/ 1152627 w 1649061"/>
                  <a:gd name="connsiteY894" fmla="*/ 112737 h 846987"/>
                  <a:gd name="connsiteX895" fmla="*/ 1147944 w 1649061"/>
                  <a:gd name="connsiteY895" fmla="*/ 111696 h 846987"/>
                  <a:gd name="connsiteX896" fmla="*/ 1148464 w 1649061"/>
                  <a:gd name="connsiteY896" fmla="*/ 109094 h 846987"/>
                  <a:gd name="connsiteX897" fmla="*/ 1150025 w 1649061"/>
                  <a:gd name="connsiteY897" fmla="*/ 99208 h 846987"/>
                  <a:gd name="connsiteX898" fmla="*/ 1144301 w 1649061"/>
                  <a:gd name="connsiteY898" fmla="*/ 97126 h 846987"/>
                  <a:gd name="connsiteX899" fmla="*/ 1138578 w 1649061"/>
                  <a:gd name="connsiteY899" fmla="*/ 97126 h 846987"/>
                  <a:gd name="connsiteX900" fmla="*/ 1134935 w 1649061"/>
                  <a:gd name="connsiteY900" fmla="*/ 94525 h 846987"/>
                  <a:gd name="connsiteX901" fmla="*/ 1129211 w 1649061"/>
                  <a:gd name="connsiteY901" fmla="*/ 90882 h 846987"/>
                  <a:gd name="connsiteX902" fmla="*/ 1115682 w 1649061"/>
                  <a:gd name="connsiteY902" fmla="*/ 87760 h 846987"/>
                  <a:gd name="connsiteX903" fmla="*/ 1117764 w 1649061"/>
                  <a:gd name="connsiteY903" fmla="*/ 87240 h 846987"/>
                  <a:gd name="connsiteX904" fmla="*/ 1127130 w 1649061"/>
                  <a:gd name="connsiteY904" fmla="*/ 88801 h 846987"/>
                  <a:gd name="connsiteX905" fmla="*/ 1127130 w 1649061"/>
                  <a:gd name="connsiteY905" fmla="*/ 86199 h 846987"/>
                  <a:gd name="connsiteX906" fmla="*/ 1127650 w 1649061"/>
                  <a:gd name="connsiteY906" fmla="*/ 83597 h 846987"/>
                  <a:gd name="connsiteX907" fmla="*/ 1128691 w 1649061"/>
                  <a:gd name="connsiteY907" fmla="*/ 83077 h 846987"/>
                  <a:gd name="connsiteX908" fmla="*/ 1123488 w 1649061"/>
                  <a:gd name="connsiteY908" fmla="*/ 82036 h 846987"/>
                  <a:gd name="connsiteX909" fmla="*/ 1116723 w 1649061"/>
                  <a:gd name="connsiteY909" fmla="*/ 82036 h 846987"/>
                  <a:gd name="connsiteX910" fmla="*/ 1112560 w 1649061"/>
                  <a:gd name="connsiteY910" fmla="*/ 82036 h 846987"/>
                  <a:gd name="connsiteX911" fmla="*/ 1100592 w 1649061"/>
                  <a:gd name="connsiteY911" fmla="*/ 79435 h 846987"/>
                  <a:gd name="connsiteX912" fmla="*/ 1083941 w 1649061"/>
                  <a:gd name="connsiteY912" fmla="*/ 76833 h 846987"/>
                  <a:gd name="connsiteX913" fmla="*/ 1075616 w 1649061"/>
                  <a:gd name="connsiteY913" fmla="*/ 77353 h 846987"/>
                  <a:gd name="connsiteX914" fmla="*/ 1070932 w 1649061"/>
                  <a:gd name="connsiteY914" fmla="*/ 76312 h 846987"/>
                  <a:gd name="connsiteX915" fmla="*/ 1070932 w 1649061"/>
                  <a:gd name="connsiteY915" fmla="*/ 77353 h 846987"/>
                  <a:gd name="connsiteX916" fmla="*/ 1074055 w 1649061"/>
                  <a:gd name="connsiteY916" fmla="*/ 78914 h 846987"/>
                  <a:gd name="connsiteX917" fmla="*/ 1072493 w 1649061"/>
                  <a:gd name="connsiteY917" fmla="*/ 79955 h 846987"/>
                  <a:gd name="connsiteX918" fmla="*/ 1071973 w 1649061"/>
                  <a:gd name="connsiteY918" fmla="*/ 81516 h 846987"/>
                  <a:gd name="connsiteX919" fmla="*/ 1071973 w 1649061"/>
                  <a:gd name="connsiteY919" fmla="*/ 84638 h 846987"/>
                  <a:gd name="connsiteX920" fmla="*/ 1071973 w 1649061"/>
                  <a:gd name="connsiteY920" fmla="*/ 87760 h 846987"/>
                  <a:gd name="connsiteX921" fmla="*/ 1071973 w 1649061"/>
                  <a:gd name="connsiteY921" fmla="*/ 90882 h 846987"/>
                  <a:gd name="connsiteX922" fmla="*/ 1072493 w 1649061"/>
                  <a:gd name="connsiteY922" fmla="*/ 91403 h 846987"/>
                  <a:gd name="connsiteX923" fmla="*/ 1073014 w 1649061"/>
                  <a:gd name="connsiteY923" fmla="*/ 93484 h 846987"/>
                  <a:gd name="connsiteX924" fmla="*/ 1073014 w 1649061"/>
                  <a:gd name="connsiteY924" fmla="*/ 94525 h 846987"/>
                  <a:gd name="connsiteX925" fmla="*/ 1072493 w 1649061"/>
                  <a:gd name="connsiteY925" fmla="*/ 96086 h 846987"/>
                  <a:gd name="connsiteX926" fmla="*/ 1075616 w 1649061"/>
                  <a:gd name="connsiteY926" fmla="*/ 98687 h 846987"/>
                  <a:gd name="connsiteX927" fmla="*/ 1075616 w 1649061"/>
                  <a:gd name="connsiteY927" fmla="*/ 99208 h 846987"/>
                  <a:gd name="connsiteX928" fmla="*/ 1076656 w 1649061"/>
                  <a:gd name="connsiteY928" fmla="*/ 100248 h 846987"/>
                  <a:gd name="connsiteX929" fmla="*/ 1079258 w 1649061"/>
                  <a:gd name="connsiteY929" fmla="*/ 99728 h 846987"/>
                  <a:gd name="connsiteX930" fmla="*/ 1080299 w 1649061"/>
                  <a:gd name="connsiteY930" fmla="*/ 100248 h 846987"/>
                  <a:gd name="connsiteX931" fmla="*/ 1081339 w 1649061"/>
                  <a:gd name="connsiteY931" fmla="*/ 100769 h 846987"/>
                  <a:gd name="connsiteX932" fmla="*/ 1083421 w 1649061"/>
                  <a:gd name="connsiteY932" fmla="*/ 102330 h 846987"/>
                  <a:gd name="connsiteX933" fmla="*/ 1085502 w 1649061"/>
                  <a:gd name="connsiteY933" fmla="*/ 102850 h 846987"/>
                  <a:gd name="connsiteX934" fmla="*/ 1088104 w 1649061"/>
                  <a:gd name="connsiteY934" fmla="*/ 105452 h 846987"/>
                  <a:gd name="connsiteX935" fmla="*/ 1081860 w 1649061"/>
                  <a:gd name="connsiteY935" fmla="*/ 105452 h 846987"/>
                  <a:gd name="connsiteX936" fmla="*/ 1080819 w 1649061"/>
                  <a:gd name="connsiteY936" fmla="*/ 106493 h 846987"/>
                  <a:gd name="connsiteX937" fmla="*/ 1078217 w 1649061"/>
                  <a:gd name="connsiteY937" fmla="*/ 107533 h 846987"/>
                  <a:gd name="connsiteX938" fmla="*/ 1077177 w 1649061"/>
                  <a:gd name="connsiteY938" fmla="*/ 109615 h 846987"/>
                  <a:gd name="connsiteX939" fmla="*/ 1081339 w 1649061"/>
                  <a:gd name="connsiteY939" fmla="*/ 111176 h 846987"/>
                  <a:gd name="connsiteX940" fmla="*/ 1083421 w 1649061"/>
                  <a:gd name="connsiteY940" fmla="*/ 113257 h 846987"/>
                  <a:gd name="connsiteX941" fmla="*/ 1078217 w 1649061"/>
                  <a:gd name="connsiteY941" fmla="*/ 113257 h 846987"/>
                  <a:gd name="connsiteX942" fmla="*/ 1076656 w 1649061"/>
                  <a:gd name="connsiteY942" fmla="*/ 114298 h 846987"/>
                  <a:gd name="connsiteX943" fmla="*/ 1075095 w 1649061"/>
                  <a:gd name="connsiteY943" fmla="*/ 113777 h 846987"/>
                  <a:gd name="connsiteX944" fmla="*/ 1072493 w 1649061"/>
                  <a:gd name="connsiteY944" fmla="*/ 113257 h 846987"/>
                  <a:gd name="connsiteX945" fmla="*/ 1070412 w 1649061"/>
                  <a:gd name="connsiteY945" fmla="*/ 113777 h 846987"/>
                  <a:gd name="connsiteX946" fmla="*/ 1066770 w 1649061"/>
                  <a:gd name="connsiteY946" fmla="*/ 116900 h 846987"/>
                  <a:gd name="connsiteX947" fmla="*/ 1067290 w 1649061"/>
                  <a:gd name="connsiteY947" fmla="*/ 121062 h 846987"/>
                  <a:gd name="connsiteX948" fmla="*/ 1066249 w 1649061"/>
                  <a:gd name="connsiteY948" fmla="*/ 126266 h 846987"/>
                  <a:gd name="connsiteX949" fmla="*/ 1065209 w 1649061"/>
                  <a:gd name="connsiteY949" fmla="*/ 129908 h 846987"/>
                  <a:gd name="connsiteX950" fmla="*/ 1061046 w 1649061"/>
                  <a:gd name="connsiteY950" fmla="*/ 138234 h 846987"/>
                  <a:gd name="connsiteX951" fmla="*/ 1057924 w 1649061"/>
                  <a:gd name="connsiteY951" fmla="*/ 140315 h 846987"/>
                  <a:gd name="connsiteX952" fmla="*/ 1051680 w 1649061"/>
                  <a:gd name="connsiteY952" fmla="*/ 152283 h 846987"/>
                  <a:gd name="connsiteX953" fmla="*/ 1050119 w 1649061"/>
                  <a:gd name="connsiteY953" fmla="*/ 159568 h 846987"/>
                  <a:gd name="connsiteX954" fmla="*/ 1048037 w 1649061"/>
                  <a:gd name="connsiteY954" fmla="*/ 159048 h 846987"/>
                  <a:gd name="connsiteX955" fmla="*/ 1045956 w 1649061"/>
                  <a:gd name="connsiteY955" fmla="*/ 158007 h 846987"/>
                  <a:gd name="connsiteX956" fmla="*/ 1042313 w 1649061"/>
                  <a:gd name="connsiteY956" fmla="*/ 159048 h 846987"/>
                  <a:gd name="connsiteX957" fmla="*/ 1041273 w 1649061"/>
                  <a:gd name="connsiteY957" fmla="*/ 161129 h 846987"/>
                  <a:gd name="connsiteX958" fmla="*/ 1041793 w 1649061"/>
                  <a:gd name="connsiteY958" fmla="*/ 163210 h 846987"/>
                  <a:gd name="connsiteX959" fmla="*/ 1040752 w 1649061"/>
                  <a:gd name="connsiteY959" fmla="*/ 164251 h 846987"/>
                  <a:gd name="connsiteX960" fmla="*/ 1038671 w 1649061"/>
                  <a:gd name="connsiteY960" fmla="*/ 164772 h 846987"/>
                  <a:gd name="connsiteX961" fmla="*/ 1036069 w 1649061"/>
                  <a:gd name="connsiteY961" fmla="*/ 165812 h 846987"/>
                  <a:gd name="connsiteX962" fmla="*/ 1033467 w 1649061"/>
                  <a:gd name="connsiteY962" fmla="*/ 161129 h 846987"/>
                  <a:gd name="connsiteX963" fmla="*/ 1029305 w 1649061"/>
                  <a:gd name="connsiteY963" fmla="*/ 156966 h 846987"/>
                  <a:gd name="connsiteX964" fmla="*/ 1022540 w 1649061"/>
                  <a:gd name="connsiteY964" fmla="*/ 151242 h 846987"/>
                  <a:gd name="connsiteX965" fmla="*/ 1017337 w 1649061"/>
                  <a:gd name="connsiteY965" fmla="*/ 142397 h 846987"/>
                  <a:gd name="connsiteX966" fmla="*/ 1017337 w 1649061"/>
                  <a:gd name="connsiteY966" fmla="*/ 136152 h 846987"/>
                  <a:gd name="connsiteX967" fmla="*/ 1016816 w 1649061"/>
                  <a:gd name="connsiteY967" fmla="*/ 131469 h 846987"/>
                  <a:gd name="connsiteX968" fmla="*/ 1016816 w 1649061"/>
                  <a:gd name="connsiteY968" fmla="*/ 128347 h 846987"/>
                  <a:gd name="connsiteX969" fmla="*/ 1019938 w 1649061"/>
                  <a:gd name="connsiteY969" fmla="*/ 127307 h 846987"/>
                  <a:gd name="connsiteX970" fmla="*/ 1022020 w 1649061"/>
                  <a:gd name="connsiteY970" fmla="*/ 130949 h 846987"/>
                  <a:gd name="connsiteX971" fmla="*/ 1027223 w 1649061"/>
                  <a:gd name="connsiteY971" fmla="*/ 124184 h 846987"/>
                  <a:gd name="connsiteX972" fmla="*/ 1024622 w 1649061"/>
                  <a:gd name="connsiteY972" fmla="*/ 116900 h 846987"/>
                  <a:gd name="connsiteX973" fmla="*/ 1013174 w 1649061"/>
                  <a:gd name="connsiteY973" fmla="*/ 105452 h 846987"/>
                  <a:gd name="connsiteX974" fmla="*/ 1005889 w 1649061"/>
                  <a:gd name="connsiteY974" fmla="*/ 99208 h 846987"/>
                  <a:gd name="connsiteX975" fmla="*/ 996523 w 1649061"/>
                  <a:gd name="connsiteY975" fmla="*/ 98167 h 846987"/>
                  <a:gd name="connsiteX976" fmla="*/ 992360 w 1649061"/>
                  <a:gd name="connsiteY976" fmla="*/ 103371 h 846987"/>
                  <a:gd name="connsiteX977" fmla="*/ 991319 w 1649061"/>
                  <a:gd name="connsiteY977" fmla="*/ 105452 h 846987"/>
                  <a:gd name="connsiteX978" fmla="*/ 990799 w 1649061"/>
                  <a:gd name="connsiteY978" fmla="*/ 115859 h 846987"/>
                  <a:gd name="connsiteX979" fmla="*/ 989758 w 1649061"/>
                  <a:gd name="connsiteY979" fmla="*/ 116900 h 846987"/>
                  <a:gd name="connsiteX980" fmla="*/ 987677 w 1649061"/>
                  <a:gd name="connsiteY980" fmla="*/ 116379 h 846987"/>
                  <a:gd name="connsiteX981" fmla="*/ 986636 w 1649061"/>
                  <a:gd name="connsiteY981" fmla="*/ 120542 h 846987"/>
                  <a:gd name="connsiteX982" fmla="*/ 986116 w 1649061"/>
                  <a:gd name="connsiteY982" fmla="*/ 124184 h 846987"/>
                  <a:gd name="connsiteX983" fmla="*/ 983514 w 1649061"/>
                  <a:gd name="connsiteY983" fmla="*/ 127307 h 846987"/>
                  <a:gd name="connsiteX984" fmla="*/ 978831 w 1649061"/>
                  <a:gd name="connsiteY984" fmla="*/ 130949 h 846987"/>
                  <a:gd name="connsiteX985" fmla="*/ 974668 w 1649061"/>
                  <a:gd name="connsiteY985" fmla="*/ 126266 h 846987"/>
                  <a:gd name="connsiteX986" fmla="*/ 973107 w 1649061"/>
                  <a:gd name="connsiteY986" fmla="*/ 123144 h 846987"/>
                  <a:gd name="connsiteX987" fmla="*/ 974148 w 1649061"/>
                  <a:gd name="connsiteY987" fmla="*/ 119501 h 846987"/>
                  <a:gd name="connsiteX988" fmla="*/ 974148 w 1649061"/>
                  <a:gd name="connsiteY988" fmla="*/ 116900 h 846987"/>
                  <a:gd name="connsiteX989" fmla="*/ 974148 w 1649061"/>
                  <a:gd name="connsiteY989" fmla="*/ 114298 h 846987"/>
                  <a:gd name="connsiteX990" fmla="*/ 974148 w 1649061"/>
                  <a:gd name="connsiteY990" fmla="*/ 111176 h 846987"/>
                  <a:gd name="connsiteX991" fmla="*/ 974148 w 1649061"/>
                  <a:gd name="connsiteY991" fmla="*/ 111176 h 846987"/>
                  <a:gd name="connsiteX992" fmla="*/ 974148 w 1649061"/>
                  <a:gd name="connsiteY992" fmla="*/ 108054 h 846987"/>
                  <a:gd name="connsiteX993" fmla="*/ 964782 w 1649061"/>
                  <a:gd name="connsiteY993" fmla="*/ 98687 h 846987"/>
                  <a:gd name="connsiteX994" fmla="*/ 956976 w 1649061"/>
                  <a:gd name="connsiteY994" fmla="*/ 93484 h 846987"/>
                  <a:gd name="connsiteX995" fmla="*/ 960099 w 1649061"/>
                  <a:gd name="connsiteY995" fmla="*/ 94525 h 846987"/>
                  <a:gd name="connsiteX996" fmla="*/ 964261 w 1649061"/>
                  <a:gd name="connsiteY996" fmla="*/ 94004 h 846987"/>
                  <a:gd name="connsiteX997" fmla="*/ 964782 w 1649061"/>
                  <a:gd name="connsiteY997" fmla="*/ 95565 h 846987"/>
                  <a:gd name="connsiteX998" fmla="*/ 967904 w 1649061"/>
                  <a:gd name="connsiteY998" fmla="*/ 95045 h 846987"/>
                  <a:gd name="connsiteX999" fmla="*/ 969985 w 1649061"/>
                  <a:gd name="connsiteY999" fmla="*/ 90882 h 846987"/>
                  <a:gd name="connsiteX1000" fmla="*/ 971026 w 1649061"/>
                  <a:gd name="connsiteY1000" fmla="*/ 89842 h 846987"/>
                  <a:gd name="connsiteX1001" fmla="*/ 975709 w 1649061"/>
                  <a:gd name="connsiteY1001" fmla="*/ 89842 h 846987"/>
                  <a:gd name="connsiteX1002" fmla="*/ 974668 w 1649061"/>
                  <a:gd name="connsiteY1002" fmla="*/ 87760 h 846987"/>
                  <a:gd name="connsiteX1003" fmla="*/ 969465 w 1649061"/>
                  <a:gd name="connsiteY1003" fmla="*/ 86719 h 846987"/>
                  <a:gd name="connsiteX1004" fmla="*/ 967383 w 1649061"/>
                  <a:gd name="connsiteY1004" fmla="*/ 87240 h 846987"/>
                  <a:gd name="connsiteX1005" fmla="*/ 965302 w 1649061"/>
                  <a:gd name="connsiteY1005" fmla="*/ 86719 h 846987"/>
                  <a:gd name="connsiteX1006" fmla="*/ 962180 w 1649061"/>
                  <a:gd name="connsiteY1006" fmla="*/ 86199 h 846987"/>
                  <a:gd name="connsiteX1007" fmla="*/ 958537 w 1649061"/>
                  <a:gd name="connsiteY1007" fmla="*/ 86719 h 846987"/>
                  <a:gd name="connsiteX1008" fmla="*/ 954895 w 1649061"/>
                  <a:gd name="connsiteY1008" fmla="*/ 87240 h 846987"/>
                  <a:gd name="connsiteX1009" fmla="*/ 956976 w 1649061"/>
                  <a:gd name="connsiteY1009" fmla="*/ 86199 h 846987"/>
                  <a:gd name="connsiteX1010" fmla="*/ 960099 w 1649061"/>
                  <a:gd name="connsiteY1010" fmla="*/ 84118 h 846987"/>
                  <a:gd name="connsiteX1011" fmla="*/ 960099 w 1649061"/>
                  <a:gd name="connsiteY1011" fmla="*/ 82557 h 846987"/>
                  <a:gd name="connsiteX1012" fmla="*/ 953854 w 1649061"/>
                  <a:gd name="connsiteY1012" fmla="*/ 83597 h 846987"/>
                  <a:gd name="connsiteX1013" fmla="*/ 947610 w 1649061"/>
                  <a:gd name="connsiteY1013" fmla="*/ 86199 h 846987"/>
                  <a:gd name="connsiteX1014" fmla="*/ 934081 w 1649061"/>
                  <a:gd name="connsiteY1014" fmla="*/ 81516 h 846987"/>
                  <a:gd name="connsiteX1015" fmla="*/ 929918 w 1649061"/>
                  <a:gd name="connsiteY1015" fmla="*/ 80475 h 846987"/>
                  <a:gd name="connsiteX1016" fmla="*/ 934081 w 1649061"/>
                  <a:gd name="connsiteY1016" fmla="*/ 77874 h 846987"/>
                  <a:gd name="connsiteX1017" fmla="*/ 943447 w 1649061"/>
                  <a:gd name="connsiteY1017" fmla="*/ 72150 h 846987"/>
                  <a:gd name="connsiteX1018" fmla="*/ 942407 w 1649061"/>
                  <a:gd name="connsiteY1018" fmla="*/ 67987 h 846987"/>
                  <a:gd name="connsiteX1019" fmla="*/ 936163 w 1649061"/>
                  <a:gd name="connsiteY1019" fmla="*/ 68507 h 846987"/>
                  <a:gd name="connsiteX1020" fmla="*/ 935122 w 1649061"/>
                  <a:gd name="connsiteY1020" fmla="*/ 67467 h 846987"/>
                  <a:gd name="connsiteX1021" fmla="*/ 936163 w 1649061"/>
                  <a:gd name="connsiteY1021" fmla="*/ 65385 h 846987"/>
                  <a:gd name="connsiteX1022" fmla="*/ 938244 w 1649061"/>
                  <a:gd name="connsiteY1022" fmla="*/ 63824 h 846987"/>
                  <a:gd name="connsiteX1023" fmla="*/ 939285 w 1649061"/>
                  <a:gd name="connsiteY1023" fmla="*/ 63304 h 846987"/>
                  <a:gd name="connsiteX1024" fmla="*/ 940325 w 1649061"/>
                  <a:gd name="connsiteY1024" fmla="*/ 63824 h 846987"/>
                  <a:gd name="connsiteX1025" fmla="*/ 947090 w 1649061"/>
                  <a:gd name="connsiteY1025" fmla="*/ 66946 h 846987"/>
                  <a:gd name="connsiteX1026" fmla="*/ 953334 w 1649061"/>
                  <a:gd name="connsiteY1026" fmla="*/ 65906 h 846987"/>
                  <a:gd name="connsiteX1027" fmla="*/ 952814 w 1649061"/>
                  <a:gd name="connsiteY1027" fmla="*/ 63824 h 846987"/>
                  <a:gd name="connsiteX1028" fmla="*/ 951253 w 1649061"/>
                  <a:gd name="connsiteY1028" fmla="*/ 62263 h 846987"/>
                  <a:gd name="connsiteX1029" fmla="*/ 949692 w 1649061"/>
                  <a:gd name="connsiteY1029" fmla="*/ 59661 h 846987"/>
                  <a:gd name="connsiteX1030" fmla="*/ 947610 w 1649061"/>
                  <a:gd name="connsiteY1030" fmla="*/ 60182 h 846987"/>
                  <a:gd name="connsiteX1031" fmla="*/ 946049 w 1649061"/>
                  <a:gd name="connsiteY1031" fmla="*/ 60702 h 846987"/>
                  <a:gd name="connsiteX1032" fmla="*/ 944488 w 1649061"/>
                  <a:gd name="connsiteY1032" fmla="*/ 56539 h 846987"/>
                  <a:gd name="connsiteX1033" fmla="*/ 942407 w 1649061"/>
                  <a:gd name="connsiteY1033" fmla="*/ 51856 h 846987"/>
                  <a:gd name="connsiteX1034" fmla="*/ 940846 w 1649061"/>
                  <a:gd name="connsiteY1034" fmla="*/ 49775 h 846987"/>
                  <a:gd name="connsiteX1035" fmla="*/ 939805 w 1649061"/>
                  <a:gd name="connsiteY1035" fmla="*/ 48734 h 846987"/>
                  <a:gd name="connsiteX1036" fmla="*/ 935122 w 1649061"/>
                  <a:gd name="connsiteY1036" fmla="*/ 47693 h 846987"/>
                  <a:gd name="connsiteX1037" fmla="*/ 932520 w 1649061"/>
                  <a:gd name="connsiteY1037" fmla="*/ 45092 h 846987"/>
                  <a:gd name="connsiteX1038" fmla="*/ 928357 w 1649061"/>
                  <a:gd name="connsiteY1038" fmla="*/ 42490 h 846987"/>
                  <a:gd name="connsiteX1039" fmla="*/ 927317 w 1649061"/>
                  <a:gd name="connsiteY1039" fmla="*/ 40409 h 846987"/>
                  <a:gd name="connsiteX1040" fmla="*/ 925235 w 1649061"/>
                  <a:gd name="connsiteY1040" fmla="*/ 22717 h 846987"/>
                  <a:gd name="connsiteX1041" fmla="*/ 920032 w 1649061"/>
                  <a:gd name="connsiteY1041" fmla="*/ 18554 h 846987"/>
                  <a:gd name="connsiteX1042" fmla="*/ 911186 w 1649061"/>
                  <a:gd name="connsiteY1042" fmla="*/ 11789 h 846987"/>
                  <a:gd name="connsiteX1043" fmla="*/ 910145 w 1649061"/>
                  <a:gd name="connsiteY1043" fmla="*/ 9188 h 846987"/>
                  <a:gd name="connsiteX1044" fmla="*/ 908064 w 1649061"/>
                  <a:gd name="connsiteY1044" fmla="*/ 9188 h 846987"/>
                  <a:gd name="connsiteX1045" fmla="*/ 906503 w 1649061"/>
                  <a:gd name="connsiteY1045" fmla="*/ 8667 h 846987"/>
                  <a:gd name="connsiteX1046" fmla="*/ 904942 w 1649061"/>
                  <a:gd name="connsiteY1046" fmla="*/ 8667 h 846987"/>
                  <a:gd name="connsiteX1047" fmla="*/ 902860 w 1649061"/>
                  <a:gd name="connsiteY1047" fmla="*/ 9188 h 846987"/>
                  <a:gd name="connsiteX1048" fmla="*/ 900259 w 1649061"/>
                  <a:gd name="connsiteY1048" fmla="*/ 11789 h 846987"/>
                  <a:gd name="connsiteX1049" fmla="*/ 900779 w 1649061"/>
                  <a:gd name="connsiteY1049" fmla="*/ 9188 h 846987"/>
                  <a:gd name="connsiteX1050" fmla="*/ 899738 w 1649061"/>
                  <a:gd name="connsiteY1050" fmla="*/ 7627 h 846987"/>
                  <a:gd name="connsiteX1051" fmla="*/ 897136 w 1649061"/>
                  <a:gd name="connsiteY1051" fmla="*/ 8147 h 846987"/>
                  <a:gd name="connsiteX1052" fmla="*/ 895575 w 1649061"/>
                  <a:gd name="connsiteY1052" fmla="*/ 7106 h 846987"/>
                  <a:gd name="connsiteX1053" fmla="*/ 897657 w 1649061"/>
                  <a:gd name="connsiteY1053" fmla="*/ 5025 h 846987"/>
                  <a:gd name="connsiteX1054" fmla="*/ 898697 w 1649061"/>
                  <a:gd name="connsiteY1054" fmla="*/ 3464 h 846987"/>
                  <a:gd name="connsiteX1055" fmla="*/ 897657 w 1649061"/>
                  <a:gd name="connsiteY1055" fmla="*/ 862 h 846987"/>
                  <a:gd name="connsiteX1056" fmla="*/ 892453 w 1649061"/>
                  <a:gd name="connsiteY1056" fmla="*/ 342 h 846987"/>
                  <a:gd name="connsiteX1057" fmla="*/ 883607 w 1649061"/>
                  <a:gd name="connsiteY1057" fmla="*/ 2943 h 846987"/>
                  <a:gd name="connsiteX1058" fmla="*/ 883607 w 1649061"/>
                  <a:gd name="connsiteY1058" fmla="*/ 5545 h 846987"/>
                  <a:gd name="connsiteX1059" fmla="*/ 890372 w 1649061"/>
                  <a:gd name="connsiteY1059" fmla="*/ 5545 h 846987"/>
                  <a:gd name="connsiteX1060" fmla="*/ 892974 w 1649061"/>
                  <a:gd name="connsiteY1060" fmla="*/ 6586 h 846987"/>
                  <a:gd name="connsiteX1061" fmla="*/ 883087 w 1649061"/>
                  <a:gd name="connsiteY1061" fmla="*/ 7627 h 846987"/>
                  <a:gd name="connsiteX1062" fmla="*/ 881526 w 1649061"/>
                  <a:gd name="connsiteY1062" fmla="*/ 11269 h 846987"/>
                  <a:gd name="connsiteX1063" fmla="*/ 876323 w 1649061"/>
                  <a:gd name="connsiteY1063" fmla="*/ 12310 h 846987"/>
                  <a:gd name="connsiteX1064" fmla="*/ 872160 w 1649061"/>
                  <a:gd name="connsiteY1064" fmla="*/ 14391 h 846987"/>
                  <a:gd name="connsiteX1065" fmla="*/ 871119 w 1649061"/>
                  <a:gd name="connsiteY1065" fmla="*/ 17513 h 846987"/>
                  <a:gd name="connsiteX1066" fmla="*/ 878404 w 1649061"/>
                  <a:gd name="connsiteY1066" fmla="*/ 18554 h 846987"/>
                  <a:gd name="connsiteX1067" fmla="*/ 878924 w 1649061"/>
                  <a:gd name="connsiteY1067" fmla="*/ 19595 h 846987"/>
                  <a:gd name="connsiteX1068" fmla="*/ 878924 w 1649061"/>
                  <a:gd name="connsiteY1068" fmla="*/ 21676 h 846987"/>
                  <a:gd name="connsiteX1069" fmla="*/ 878924 w 1649061"/>
                  <a:gd name="connsiteY1069" fmla="*/ 23237 h 846987"/>
                  <a:gd name="connsiteX1070" fmla="*/ 877884 w 1649061"/>
                  <a:gd name="connsiteY1070" fmla="*/ 24278 h 846987"/>
                  <a:gd name="connsiteX1071" fmla="*/ 876323 w 1649061"/>
                  <a:gd name="connsiteY1071" fmla="*/ 25318 h 846987"/>
                  <a:gd name="connsiteX1072" fmla="*/ 868517 w 1649061"/>
                  <a:gd name="connsiteY1072" fmla="*/ 22196 h 846987"/>
                  <a:gd name="connsiteX1073" fmla="*/ 864355 w 1649061"/>
                  <a:gd name="connsiteY1073" fmla="*/ 22196 h 846987"/>
                  <a:gd name="connsiteX1074" fmla="*/ 860712 w 1649061"/>
                  <a:gd name="connsiteY1074" fmla="*/ 24798 h 846987"/>
                  <a:gd name="connsiteX1075" fmla="*/ 859671 w 1649061"/>
                  <a:gd name="connsiteY1075" fmla="*/ 26879 h 846987"/>
                  <a:gd name="connsiteX1076" fmla="*/ 860192 w 1649061"/>
                  <a:gd name="connsiteY1076" fmla="*/ 28961 h 846987"/>
                  <a:gd name="connsiteX1077" fmla="*/ 858110 w 1649061"/>
                  <a:gd name="connsiteY1077" fmla="*/ 31042 h 846987"/>
                  <a:gd name="connsiteX1078" fmla="*/ 860192 w 1649061"/>
                  <a:gd name="connsiteY1078" fmla="*/ 31563 h 846987"/>
                  <a:gd name="connsiteX1079" fmla="*/ 860712 w 1649061"/>
                  <a:gd name="connsiteY1079" fmla="*/ 33124 h 846987"/>
                  <a:gd name="connsiteX1080" fmla="*/ 859151 w 1649061"/>
                  <a:gd name="connsiteY1080" fmla="*/ 36246 h 846987"/>
                  <a:gd name="connsiteX1081" fmla="*/ 858110 w 1649061"/>
                  <a:gd name="connsiteY1081" fmla="*/ 39368 h 846987"/>
                  <a:gd name="connsiteX1082" fmla="*/ 858631 w 1649061"/>
                  <a:gd name="connsiteY1082" fmla="*/ 44051 h 846987"/>
                  <a:gd name="connsiteX1083" fmla="*/ 862794 w 1649061"/>
                  <a:gd name="connsiteY1083" fmla="*/ 47173 h 846987"/>
                  <a:gd name="connsiteX1084" fmla="*/ 867997 w 1649061"/>
                  <a:gd name="connsiteY1084" fmla="*/ 47173 h 846987"/>
                  <a:gd name="connsiteX1085" fmla="*/ 869038 w 1649061"/>
                  <a:gd name="connsiteY1085" fmla="*/ 48214 h 846987"/>
                  <a:gd name="connsiteX1086" fmla="*/ 863314 w 1649061"/>
                  <a:gd name="connsiteY1086" fmla="*/ 53417 h 846987"/>
                  <a:gd name="connsiteX1087" fmla="*/ 861233 w 1649061"/>
                  <a:gd name="connsiteY1087" fmla="*/ 57580 h 846987"/>
                  <a:gd name="connsiteX1088" fmla="*/ 858631 w 1649061"/>
                  <a:gd name="connsiteY1088" fmla="*/ 63824 h 846987"/>
                  <a:gd name="connsiteX1089" fmla="*/ 863834 w 1649061"/>
                  <a:gd name="connsiteY1089" fmla="*/ 72150 h 846987"/>
                  <a:gd name="connsiteX1090" fmla="*/ 867477 w 1649061"/>
                  <a:gd name="connsiteY1090" fmla="*/ 74751 h 846987"/>
                  <a:gd name="connsiteX1091" fmla="*/ 867997 w 1649061"/>
                  <a:gd name="connsiteY1091" fmla="*/ 77874 h 846987"/>
                  <a:gd name="connsiteX1092" fmla="*/ 871640 w 1649061"/>
                  <a:gd name="connsiteY1092" fmla="*/ 78394 h 846987"/>
                  <a:gd name="connsiteX1093" fmla="*/ 874761 w 1649061"/>
                  <a:gd name="connsiteY1093" fmla="*/ 79435 h 846987"/>
                  <a:gd name="connsiteX1094" fmla="*/ 881006 w 1649061"/>
                  <a:gd name="connsiteY1094" fmla="*/ 82036 h 846987"/>
                  <a:gd name="connsiteX1095" fmla="*/ 890372 w 1649061"/>
                  <a:gd name="connsiteY1095" fmla="*/ 84118 h 846987"/>
                  <a:gd name="connsiteX1096" fmla="*/ 896096 w 1649061"/>
                  <a:gd name="connsiteY1096" fmla="*/ 83597 h 846987"/>
                  <a:gd name="connsiteX1097" fmla="*/ 905982 w 1649061"/>
                  <a:gd name="connsiteY1097" fmla="*/ 90362 h 846987"/>
                  <a:gd name="connsiteX1098" fmla="*/ 916389 w 1649061"/>
                  <a:gd name="connsiteY1098" fmla="*/ 88280 h 846987"/>
                  <a:gd name="connsiteX1099" fmla="*/ 917430 w 1649061"/>
                  <a:gd name="connsiteY1099" fmla="*/ 91923 h 846987"/>
                  <a:gd name="connsiteX1100" fmla="*/ 916910 w 1649061"/>
                  <a:gd name="connsiteY1100" fmla="*/ 94004 h 846987"/>
                  <a:gd name="connsiteX1101" fmla="*/ 917950 w 1649061"/>
                  <a:gd name="connsiteY1101" fmla="*/ 95045 h 846987"/>
                  <a:gd name="connsiteX1102" fmla="*/ 911186 w 1649061"/>
                  <a:gd name="connsiteY1102" fmla="*/ 99728 h 846987"/>
                  <a:gd name="connsiteX1103" fmla="*/ 910145 w 1649061"/>
                  <a:gd name="connsiteY1103" fmla="*/ 98687 h 846987"/>
                  <a:gd name="connsiteX1104" fmla="*/ 903381 w 1649061"/>
                  <a:gd name="connsiteY1104" fmla="*/ 95565 h 846987"/>
                  <a:gd name="connsiteX1105" fmla="*/ 901820 w 1649061"/>
                  <a:gd name="connsiteY1105" fmla="*/ 97126 h 846987"/>
                  <a:gd name="connsiteX1106" fmla="*/ 901299 w 1649061"/>
                  <a:gd name="connsiteY1106" fmla="*/ 99728 h 846987"/>
                  <a:gd name="connsiteX1107" fmla="*/ 901299 w 1649061"/>
                  <a:gd name="connsiteY1107" fmla="*/ 100769 h 846987"/>
                  <a:gd name="connsiteX1108" fmla="*/ 901299 w 1649061"/>
                  <a:gd name="connsiteY1108" fmla="*/ 102330 h 846987"/>
                  <a:gd name="connsiteX1109" fmla="*/ 895575 w 1649061"/>
                  <a:gd name="connsiteY1109" fmla="*/ 110655 h 846987"/>
                  <a:gd name="connsiteX1110" fmla="*/ 896096 w 1649061"/>
                  <a:gd name="connsiteY1110" fmla="*/ 114818 h 846987"/>
                  <a:gd name="connsiteX1111" fmla="*/ 900259 w 1649061"/>
                  <a:gd name="connsiteY1111" fmla="*/ 114818 h 846987"/>
                  <a:gd name="connsiteX1112" fmla="*/ 908584 w 1649061"/>
                  <a:gd name="connsiteY1112" fmla="*/ 111696 h 846987"/>
                  <a:gd name="connsiteX1113" fmla="*/ 908064 w 1649061"/>
                  <a:gd name="connsiteY1113" fmla="*/ 110135 h 846987"/>
                  <a:gd name="connsiteX1114" fmla="*/ 906503 w 1649061"/>
                  <a:gd name="connsiteY1114" fmla="*/ 108574 h 846987"/>
                  <a:gd name="connsiteX1115" fmla="*/ 908584 w 1649061"/>
                  <a:gd name="connsiteY1115" fmla="*/ 105452 h 846987"/>
                  <a:gd name="connsiteX1116" fmla="*/ 909625 w 1649061"/>
                  <a:gd name="connsiteY1116" fmla="*/ 106493 h 846987"/>
                  <a:gd name="connsiteX1117" fmla="*/ 910666 w 1649061"/>
                  <a:gd name="connsiteY1117" fmla="*/ 107533 h 846987"/>
                  <a:gd name="connsiteX1118" fmla="*/ 912747 w 1649061"/>
                  <a:gd name="connsiteY1118" fmla="*/ 109615 h 846987"/>
                  <a:gd name="connsiteX1119" fmla="*/ 912747 w 1649061"/>
                  <a:gd name="connsiteY1119" fmla="*/ 117420 h 846987"/>
                  <a:gd name="connsiteX1120" fmla="*/ 913788 w 1649061"/>
                  <a:gd name="connsiteY1120" fmla="*/ 118981 h 846987"/>
                  <a:gd name="connsiteX1121" fmla="*/ 916389 w 1649061"/>
                  <a:gd name="connsiteY1121" fmla="*/ 120022 h 846987"/>
                  <a:gd name="connsiteX1122" fmla="*/ 906503 w 1649061"/>
                  <a:gd name="connsiteY1122" fmla="*/ 127307 h 846987"/>
                  <a:gd name="connsiteX1123" fmla="*/ 899738 w 1649061"/>
                  <a:gd name="connsiteY1123" fmla="*/ 132510 h 846987"/>
                  <a:gd name="connsiteX1124" fmla="*/ 894014 w 1649061"/>
                  <a:gd name="connsiteY1124" fmla="*/ 137193 h 846987"/>
                  <a:gd name="connsiteX1125" fmla="*/ 889331 w 1649061"/>
                  <a:gd name="connsiteY1125" fmla="*/ 138234 h 846987"/>
                  <a:gd name="connsiteX1126" fmla="*/ 885168 w 1649061"/>
                  <a:gd name="connsiteY1126" fmla="*/ 138234 h 846987"/>
                  <a:gd name="connsiteX1127" fmla="*/ 883087 w 1649061"/>
                  <a:gd name="connsiteY1127" fmla="*/ 138234 h 846987"/>
                  <a:gd name="connsiteX1128" fmla="*/ 882046 w 1649061"/>
                  <a:gd name="connsiteY1128" fmla="*/ 137193 h 846987"/>
                  <a:gd name="connsiteX1129" fmla="*/ 878404 w 1649061"/>
                  <a:gd name="connsiteY1129" fmla="*/ 140836 h 846987"/>
                  <a:gd name="connsiteX1130" fmla="*/ 875282 w 1649061"/>
                  <a:gd name="connsiteY1130" fmla="*/ 146039 h 846987"/>
                  <a:gd name="connsiteX1131" fmla="*/ 876323 w 1649061"/>
                  <a:gd name="connsiteY1131" fmla="*/ 150202 h 846987"/>
                  <a:gd name="connsiteX1132" fmla="*/ 880485 w 1649061"/>
                  <a:gd name="connsiteY1132" fmla="*/ 155405 h 846987"/>
                  <a:gd name="connsiteX1133" fmla="*/ 881526 w 1649061"/>
                  <a:gd name="connsiteY1133" fmla="*/ 161649 h 846987"/>
                  <a:gd name="connsiteX1134" fmla="*/ 882567 w 1649061"/>
                  <a:gd name="connsiteY1134" fmla="*/ 166853 h 846987"/>
                  <a:gd name="connsiteX1135" fmla="*/ 882567 w 1649061"/>
                  <a:gd name="connsiteY1135" fmla="*/ 172577 h 846987"/>
                  <a:gd name="connsiteX1136" fmla="*/ 881526 w 1649061"/>
                  <a:gd name="connsiteY1136" fmla="*/ 176219 h 846987"/>
                  <a:gd name="connsiteX1137" fmla="*/ 877363 w 1649061"/>
                  <a:gd name="connsiteY1137" fmla="*/ 175699 h 846987"/>
                  <a:gd name="connsiteX1138" fmla="*/ 872680 w 1649061"/>
                  <a:gd name="connsiteY1138" fmla="*/ 175699 h 846987"/>
                  <a:gd name="connsiteX1139" fmla="*/ 868517 w 1649061"/>
                  <a:gd name="connsiteY1139" fmla="*/ 175178 h 846987"/>
                  <a:gd name="connsiteX1140" fmla="*/ 873721 w 1649061"/>
                  <a:gd name="connsiteY1140" fmla="*/ 183504 h 846987"/>
                  <a:gd name="connsiteX1141" fmla="*/ 872160 w 1649061"/>
                  <a:gd name="connsiteY1141" fmla="*/ 183504 h 846987"/>
                  <a:gd name="connsiteX1142" fmla="*/ 869558 w 1649061"/>
                  <a:gd name="connsiteY1142" fmla="*/ 179341 h 846987"/>
                  <a:gd name="connsiteX1143" fmla="*/ 865395 w 1649061"/>
                  <a:gd name="connsiteY1143" fmla="*/ 175178 h 846987"/>
                  <a:gd name="connsiteX1144" fmla="*/ 861233 w 1649061"/>
                  <a:gd name="connsiteY1144" fmla="*/ 171016 h 846987"/>
                  <a:gd name="connsiteX1145" fmla="*/ 863314 w 1649061"/>
                  <a:gd name="connsiteY1145" fmla="*/ 169975 h 846987"/>
                  <a:gd name="connsiteX1146" fmla="*/ 865395 w 1649061"/>
                  <a:gd name="connsiteY1146" fmla="*/ 172577 h 846987"/>
                  <a:gd name="connsiteX1147" fmla="*/ 868517 w 1649061"/>
                  <a:gd name="connsiteY1147" fmla="*/ 170495 h 846987"/>
                  <a:gd name="connsiteX1148" fmla="*/ 870078 w 1649061"/>
                  <a:gd name="connsiteY1148" fmla="*/ 171536 h 846987"/>
                  <a:gd name="connsiteX1149" fmla="*/ 874761 w 1649061"/>
                  <a:gd name="connsiteY1149" fmla="*/ 172577 h 846987"/>
                  <a:gd name="connsiteX1150" fmla="*/ 877363 w 1649061"/>
                  <a:gd name="connsiteY1150" fmla="*/ 173097 h 846987"/>
                  <a:gd name="connsiteX1151" fmla="*/ 881006 w 1649061"/>
                  <a:gd name="connsiteY1151" fmla="*/ 172056 h 846987"/>
                  <a:gd name="connsiteX1152" fmla="*/ 879445 w 1649061"/>
                  <a:gd name="connsiteY1152" fmla="*/ 168934 h 846987"/>
                  <a:gd name="connsiteX1153" fmla="*/ 877884 w 1649061"/>
                  <a:gd name="connsiteY1153" fmla="*/ 166333 h 846987"/>
                  <a:gd name="connsiteX1154" fmla="*/ 874241 w 1649061"/>
                  <a:gd name="connsiteY1154" fmla="*/ 166853 h 846987"/>
                  <a:gd name="connsiteX1155" fmla="*/ 873721 w 1649061"/>
                  <a:gd name="connsiteY1155" fmla="*/ 165292 h 846987"/>
                  <a:gd name="connsiteX1156" fmla="*/ 876323 w 1649061"/>
                  <a:gd name="connsiteY1156" fmla="*/ 161129 h 846987"/>
                  <a:gd name="connsiteX1157" fmla="*/ 873721 w 1649061"/>
                  <a:gd name="connsiteY1157" fmla="*/ 161649 h 846987"/>
                  <a:gd name="connsiteX1158" fmla="*/ 871119 w 1649061"/>
                  <a:gd name="connsiteY1158" fmla="*/ 161649 h 846987"/>
                  <a:gd name="connsiteX1159" fmla="*/ 866436 w 1649061"/>
                  <a:gd name="connsiteY1159" fmla="*/ 164772 h 846987"/>
                  <a:gd name="connsiteX1160" fmla="*/ 863834 w 1649061"/>
                  <a:gd name="connsiteY1160" fmla="*/ 163210 h 846987"/>
                  <a:gd name="connsiteX1161" fmla="*/ 865395 w 1649061"/>
                  <a:gd name="connsiteY1161" fmla="*/ 159048 h 846987"/>
                  <a:gd name="connsiteX1162" fmla="*/ 859671 w 1649061"/>
                  <a:gd name="connsiteY1162" fmla="*/ 155926 h 846987"/>
                  <a:gd name="connsiteX1163" fmla="*/ 860712 w 1649061"/>
                  <a:gd name="connsiteY1163" fmla="*/ 152804 h 846987"/>
                  <a:gd name="connsiteX1164" fmla="*/ 862794 w 1649061"/>
                  <a:gd name="connsiteY1164" fmla="*/ 150202 h 846987"/>
                  <a:gd name="connsiteX1165" fmla="*/ 864355 w 1649061"/>
                  <a:gd name="connsiteY1165" fmla="*/ 149681 h 846987"/>
                  <a:gd name="connsiteX1166" fmla="*/ 864875 w 1649061"/>
                  <a:gd name="connsiteY1166" fmla="*/ 143958 h 846987"/>
                  <a:gd name="connsiteX1167" fmla="*/ 867477 w 1649061"/>
                  <a:gd name="connsiteY1167" fmla="*/ 135632 h 846987"/>
                  <a:gd name="connsiteX1168" fmla="*/ 866436 w 1649061"/>
                  <a:gd name="connsiteY1168" fmla="*/ 133030 h 846987"/>
                  <a:gd name="connsiteX1169" fmla="*/ 860192 w 1649061"/>
                  <a:gd name="connsiteY1169" fmla="*/ 136152 h 846987"/>
                  <a:gd name="connsiteX1170" fmla="*/ 853948 w 1649061"/>
                  <a:gd name="connsiteY1170" fmla="*/ 139275 h 846987"/>
                  <a:gd name="connsiteX1171" fmla="*/ 854468 w 1649061"/>
                  <a:gd name="connsiteY1171" fmla="*/ 136152 h 846987"/>
                  <a:gd name="connsiteX1172" fmla="*/ 857070 w 1649061"/>
                  <a:gd name="connsiteY1172" fmla="*/ 133551 h 846987"/>
                  <a:gd name="connsiteX1173" fmla="*/ 854988 w 1649061"/>
                  <a:gd name="connsiteY1173" fmla="*/ 131990 h 846987"/>
                  <a:gd name="connsiteX1174" fmla="*/ 853948 w 1649061"/>
                  <a:gd name="connsiteY1174" fmla="*/ 130949 h 846987"/>
                  <a:gd name="connsiteX1175" fmla="*/ 848224 w 1649061"/>
                  <a:gd name="connsiteY1175" fmla="*/ 129908 h 846987"/>
                  <a:gd name="connsiteX1176" fmla="*/ 847183 w 1649061"/>
                  <a:gd name="connsiteY1176" fmla="*/ 127307 h 846987"/>
                  <a:gd name="connsiteX1177" fmla="*/ 843020 w 1649061"/>
                  <a:gd name="connsiteY1177" fmla="*/ 124705 h 846987"/>
                  <a:gd name="connsiteX1178" fmla="*/ 837817 w 1649061"/>
                  <a:gd name="connsiteY1178" fmla="*/ 125745 h 846987"/>
                  <a:gd name="connsiteX1179" fmla="*/ 832613 w 1649061"/>
                  <a:gd name="connsiteY1179" fmla="*/ 122103 h 846987"/>
                  <a:gd name="connsiteX1180" fmla="*/ 830012 w 1649061"/>
                  <a:gd name="connsiteY1180" fmla="*/ 123144 h 846987"/>
                  <a:gd name="connsiteX1181" fmla="*/ 830532 w 1649061"/>
                  <a:gd name="connsiteY1181" fmla="*/ 127827 h 846987"/>
                  <a:gd name="connsiteX1182" fmla="*/ 821686 w 1649061"/>
                  <a:gd name="connsiteY1182" fmla="*/ 127827 h 846987"/>
                  <a:gd name="connsiteX1183" fmla="*/ 816483 w 1649061"/>
                  <a:gd name="connsiteY1183" fmla="*/ 127827 h 846987"/>
                  <a:gd name="connsiteX1184" fmla="*/ 820125 w 1649061"/>
                  <a:gd name="connsiteY1184" fmla="*/ 131990 h 846987"/>
                  <a:gd name="connsiteX1185" fmla="*/ 822727 w 1649061"/>
                  <a:gd name="connsiteY1185" fmla="*/ 135112 h 846987"/>
                  <a:gd name="connsiteX1186" fmla="*/ 821166 w 1649061"/>
                  <a:gd name="connsiteY1186" fmla="*/ 135632 h 846987"/>
                  <a:gd name="connsiteX1187" fmla="*/ 819605 w 1649061"/>
                  <a:gd name="connsiteY1187" fmla="*/ 135112 h 846987"/>
                  <a:gd name="connsiteX1188" fmla="*/ 823247 w 1649061"/>
                  <a:gd name="connsiteY1188" fmla="*/ 139275 h 846987"/>
                  <a:gd name="connsiteX1189" fmla="*/ 827410 w 1649061"/>
                  <a:gd name="connsiteY1189" fmla="*/ 142397 h 846987"/>
                  <a:gd name="connsiteX1190" fmla="*/ 830012 w 1649061"/>
                  <a:gd name="connsiteY1190" fmla="*/ 141356 h 846987"/>
                  <a:gd name="connsiteX1191" fmla="*/ 835735 w 1649061"/>
                  <a:gd name="connsiteY1191" fmla="*/ 138754 h 846987"/>
                  <a:gd name="connsiteX1192" fmla="*/ 839898 w 1649061"/>
                  <a:gd name="connsiteY1192" fmla="*/ 140315 h 846987"/>
                  <a:gd name="connsiteX1193" fmla="*/ 843541 w 1649061"/>
                  <a:gd name="connsiteY1193" fmla="*/ 142397 h 846987"/>
                  <a:gd name="connsiteX1194" fmla="*/ 846663 w 1649061"/>
                  <a:gd name="connsiteY1194" fmla="*/ 142917 h 846987"/>
                  <a:gd name="connsiteX1195" fmla="*/ 847183 w 1649061"/>
                  <a:gd name="connsiteY1195" fmla="*/ 147080 h 846987"/>
                  <a:gd name="connsiteX1196" fmla="*/ 847183 w 1649061"/>
                  <a:gd name="connsiteY1196" fmla="*/ 148641 h 846987"/>
                  <a:gd name="connsiteX1197" fmla="*/ 846663 w 1649061"/>
                  <a:gd name="connsiteY1197" fmla="*/ 150722 h 846987"/>
                  <a:gd name="connsiteX1198" fmla="*/ 840419 w 1649061"/>
                  <a:gd name="connsiteY1198" fmla="*/ 151763 h 846987"/>
                  <a:gd name="connsiteX1199" fmla="*/ 834695 w 1649061"/>
                  <a:gd name="connsiteY1199" fmla="*/ 149681 h 846987"/>
                  <a:gd name="connsiteX1200" fmla="*/ 828451 w 1649061"/>
                  <a:gd name="connsiteY1200" fmla="*/ 144998 h 846987"/>
                  <a:gd name="connsiteX1201" fmla="*/ 820645 w 1649061"/>
                  <a:gd name="connsiteY1201" fmla="*/ 137713 h 846987"/>
                  <a:gd name="connsiteX1202" fmla="*/ 817003 w 1649061"/>
                  <a:gd name="connsiteY1202" fmla="*/ 138234 h 846987"/>
                  <a:gd name="connsiteX1203" fmla="*/ 818044 w 1649061"/>
                  <a:gd name="connsiteY1203" fmla="*/ 140315 h 846987"/>
                  <a:gd name="connsiteX1204" fmla="*/ 818564 w 1649061"/>
                  <a:gd name="connsiteY1204" fmla="*/ 141876 h 846987"/>
                  <a:gd name="connsiteX1205" fmla="*/ 810238 w 1649061"/>
                  <a:gd name="connsiteY1205" fmla="*/ 148120 h 846987"/>
                  <a:gd name="connsiteX1206" fmla="*/ 797230 w 1649061"/>
                  <a:gd name="connsiteY1206" fmla="*/ 144998 h 846987"/>
                  <a:gd name="connsiteX1207" fmla="*/ 781619 w 1649061"/>
                  <a:gd name="connsiteY1207" fmla="*/ 144998 h 846987"/>
                  <a:gd name="connsiteX1208" fmla="*/ 761846 w 1649061"/>
                  <a:gd name="connsiteY1208" fmla="*/ 149161 h 846987"/>
                  <a:gd name="connsiteX1209" fmla="*/ 752480 w 1649061"/>
                  <a:gd name="connsiteY1209" fmla="*/ 148641 h 846987"/>
                  <a:gd name="connsiteX1210" fmla="*/ 747276 w 1649061"/>
                  <a:gd name="connsiteY1210" fmla="*/ 147080 h 846987"/>
                  <a:gd name="connsiteX1211" fmla="*/ 740512 w 1649061"/>
                  <a:gd name="connsiteY1211" fmla="*/ 144998 h 846987"/>
                  <a:gd name="connsiteX1212" fmla="*/ 736349 w 1649061"/>
                  <a:gd name="connsiteY1212" fmla="*/ 142917 h 846987"/>
                  <a:gd name="connsiteX1213" fmla="*/ 731666 w 1649061"/>
                  <a:gd name="connsiteY1213" fmla="*/ 140836 h 846987"/>
                  <a:gd name="connsiteX1214" fmla="*/ 727503 w 1649061"/>
                  <a:gd name="connsiteY1214" fmla="*/ 138754 h 846987"/>
                  <a:gd name="connsiteX1215" fmla="*/ 724381 w 1649061"/>
                  <a:gd name="connsiteY1215" fmla="*/ 137713 h 846987"/>
                  <a:gd name="connsiteX1216" fmla="*/ 714495 w 1649061"/>
                  <a:gd name="connsiteY1216" fmla="*/ 138234 h 846987"/>
                  <a:gd name="connsiteX1217" fmla="*/ 707730 w 1649061"/>
                  <a:gd name="connsiteY1217" fmla="*/ 137713 h 846987"/>
                  <a:gd name="connsiteX1218" fmla="*/ 704608 w 1649061"/>
                  <a:gd name="connsiteY1218" fmla="*/ 137193 h 846987"/>
                  <a:gd name="connsiteX1219" fmla="*/ 703047 w 1649061"/>
                  <a:gd name="connsiteY1219" fmla="*/ 135112 h 846987"/>
                  <a:gd name="connsiteX1220" fmla="*/ 702006 w 1649061"/>
                  <a:gd name="connsiteY1220" fmla="*/ 133551 h 846987"/>
                  <a:gd name="connsiteX1221" fmla="*/ 701486 w 1649061"/>
                  <a:gd name="connsiteY1221" fmla="*/ 130949 h 846987"/>
                  <a:gd name="connsiteX1222" fmla="*/ 696282 w 1649061"/>
                  <a:gd name="connsiteY1222" fmla="*/ 130949 h 846987"/>
                  <a:gd name="connsiteX1223" fmla="*/ 695242 w 1649061"/>
                  <a:gd name="connsiteY1223" fmla="*/ 129908 h 846987"/>
                  <a:gd name="connsiteX1224" fmla="*/ 688998 w 1649061"/>
                  <a:gd name="connsiteY1224" fmla="*/ 126786 h 846987"/>
                  <a:gd name="connsiteX1225" fmla="*/ 687957 w 1649061"/>
                  <a:gd name="connsiteY1225" fmla="*/ 124705 h 846987"/>
                  <a:gd name="connsiteX1226" fmla="*/ 686396 w 1649061"/>
                  <a:gd name="connsiteY1226" fmla="*/ 123144 h 846987"/>
                  <a:gd name="connsiteX1227" fmla="*/ 688477 w 1649061"/>
                  <a:gd name="connsiteY1227" fmla="*/ 120542 h 846987"/>
                  <a:gd name="connsiteX1228" fmla="*/ 685355 w 1649061"/>
                  <a:gd name="connsiteY1228" fmla="*/ 115859 h 846987"/>
                  <a:gd name="connsiteX1229" fmla="*/ 685355 w 1649061"/>
                  <a:gd name="connsiteY1229" fmla="*/ 113257 h 846987"/>
                  <a:gd name="connsiteX1230" fmla="*/ 670265 w 1649061"/>
                  <a:gd name="connsiteY1230" fmla="*/ 108054 h 846987"/>
                  <a:gd name="connsiteX1231" fmla="*/ 634882 w 1649061"/>
                  <a:gd name="connsiteY1231" fmla="*/ 116900 h 846987"/>
                  <a:gd name="connsiteX1232" fmla="*/ 628117 w 1649061"/>
                  <a:gd name="connsiteY1232" fmla="*/ 121583 h 846987"/>
                  <a:gd name="connsiteX1233" fmla="*/ 623954 w 1649061"/>
                  <a:gd name="connsiteY1233" fmla="*/ 125745 h 846987"/>
                  <a:gd name="connsiteX1234" fmla="*/ 623434 w 1649061"/>
                  <a:gd name="connsiteY1234" fmla="*/ 128868 h 846987"/>
                  <a:gd name="connsiteX1235" fmla="*/ 629678 w 1649061"/>
                  <a:gd name="connsiteY1235" fmla="*/ 128868 h 846987"/>
                  <a:gd name="connsiteX1236" fmla="*/ 631239 w 1649061"/>
                  <a:gd name="connsiteY1236" fmla="*/ 130429 h 846987"/>
                  <a:gd name="connsiteX1237" fmla="*/ 639044 w 1649061"/>
                  <a:gd name="connsiteY1237" fmla="*/ 131990 h 846987"/>
                  <a:gd name="connsiteX1238" fmla="*/ 644248 w 1649061"/>
                  <a:gd name="connsiteY1238" fmla="*/ 132510 h 846987"/>
                  <a:gd name="connsiteX1239" fmla="*/ 640605 w 1649061"/>
                  <a:gd name="connsiteY1239" fmla="*/ 127827 h 846987"/>
                  <a:gd name="connsiteX1240" fmla="*/ 646329 w 1649061"/>
                  <a:gd name="connsiteY1240" fmla="*/ 127307 h 846987"/>
                  <a:gd name="connsiteX1241" fmla="*/ 655695 w 1649061"/>
                  <a:gd name="connsiteY1241" fmla="*/ 127307 h 846987"/>
                  <a:gd name="connsiteX1242" fmla="*/ 661939 w 1649061"/>
                  <a:gd name="connsiteY1242" fmla="*/ 126266 h 846987"/>
                  <a:gd name="connsiteX1243" fmla="*/ 665582 w 1649061"/>
                  <a:gd name="connsiteY1243" fmla="*/ 127307 h 846987"/>
                  <a:gd name="connsiteX1244" fmla="*/ 666102 w 1649061"/>
                  <a:gd name="connsiteY1244" fmla="*/ 123664 h 846987"/>
                  <a:gd name="connsiteX1245" fmla="*/ 666623 w 1649061"/>
                  <a:gd name="connsiteY1245" fmla="*/ 121062 h 846987"/>
                  <a:gd name="connsiteX1246" fmla="*/ 679631 w 1649061"/>
                  <a:gd name="connsiteY1246" fmla="*/ 117940 h 846987"/>
                  <a:gd name="connsiteX1247" fmla="*/ 681713 w 1649061"/>
                  <a:gd name="connsiteY1247" fmla="*/ 118981 h 846987"/>
                  <a:gd name="connsiteX1248" fmla="*/ 680672 w 1649061"/>
                  <a:gd name="connsiteY1248" fmla="*/ 121583 h 846987"/>
                  <a:gd name="connsiteX1249" fmla="*/ 680152 w 1649061"/>
                  <a:gd name="connsiteY1249" fmla="*/ 124184 h 846987"/>
                  <a:gd name="connsiteX1250" fmla="*/ 670265 w 1649061"/>
                  <a:gd name="connsiteY1250" fmla="*/ 126786 h 846987"/>
                  <a:gd name="connsiteX1251" fmla="*/ 667143 w 1649061"/>
                  <a:gd name="connsiteY1251" fmla="*/ 129908 h 846987"/>
                  <a:gd name="connsiteX1252" fmla="*/ 666102 w 1649061"/>
                  <a:gd name="connsiteY1252" fmla="*/ 133030 h 846987"/>
                  <a:gd name="connsiteX1253" fmla="*/ 660899 w 1649061"/>
                  <a:gd name="connsiteY1253" fmla="*/ 131990 h 846987"/>
                  <a:gd name="connsiteX1254" fmla="*/ 659858 w 1649061"/>
                  <a:gd name="connsiteY1254" fmla="*/ 133551 h 846987"/>
                  <a:gd name="connsiteX1255" fmla="*/ 643727 w 1649061"/>
                  <a:gd name="connsiteY1255" fmla="*/ 139275 h 846987"/>
                  <a:gd name="connsiteX1256" fmla="*/ 641126 w 1649061"/>
                  <a:gd name="connsiteY1256" fmla="*/ 138754 h 846987"/>
                  <a:gd name="connsiteX1257" fmla="*/ 639565 w 1649061"/>
                  <a:gd name="connsiteY1257" fmla="*/ 137713 h 846987"/>
                  <a:gd name="connsiteX1258" fmla="*/ 640085 w 1649061"/>
                  <a:gd name="connsiteY1258" fmla="*/ 140315 h 846987"/>
                  <a:gd name="connsiteX1259" fmla="*/ 643207 w 1649061"/>
                  <a:gd name="connsiteY1259" fmla="*/ 141876 h 846987"/>
                  <a:gd name="connsiteX1260" fmla="*/ 639565 w 1649061"/>
                  <a:gd name="connsiteY1260" fmla="*/ 144478 h 846987"/>
                  <a:gd name="connsiteX1261" fmla="*/ 637483 w 1649061"/>
                  <a:gd name="connsiteY1261" fmla="*/ 148641 h 846987"/>
                  <a:gd name="connsiteX1262" fmla="*/ 643207 w 1649061"/>
                  <a:gd name="connsiteY1262" fmla="*/ 154365 h 846987"/>
                  <a:gd name="connsiteX1263" fmla="*/ 644248 w 1649061"/>
                  <a:gd name="connsiteY1263" fmla="*/ 158007 h 846987"/>
                  <a:gd name="connsiteX1264" fmla="*/ 643727 w 1649061"/>
                  <a:gd name="connsiteY1264" fmla="*/ 160609 h 846987"/>
                  <a:gd name="connsiteX1265" fmla="*/ 645809 w 1649061"/>
                  <a:gd name="connsiteY1265" fmla="*/ 164251 h 846987"/>
                  <a:gd name="connsiteX1266" fmla="*/ 649972 w 1649061"/>
                  <a:gd name="connsiteY1266" fmla="*/ 168414 h 846987"/>
                  <a:gd name="connsiteX1267" fmla="*/ 650492 w 1649061"/>
                  <a:gd name="connsiteY1267" fmla="*/ 169975 h 846987"/>
                  <a:gd name="connsiteX1268" fmla="*/ 650492 w 1649061"/>
                  <a:gd name="connsiteY1268" fmla="*/ 172056 h 846987"/>
                  <a:gd name="connsiteX1269" fmla="*/ 654134 w 1649061"/>
                  <a:gd name="connsiteY1269" fmla="*/ 176740 h 846987"/>
                  <a:gd name="connsiteX1270" fmla="*/ 652573 w 1649061"/>
                  <a:gd name="connsiteY1270" fmla="*/ 175699 h 846987"/>
                  <a:gd name="connsiteX1271" fmla="*/ 648931 w 1649061"/>
                  <a:gd name="connsiteY1271" fmla="*/ 174138 h 846987"/>
                  <a:gd name="connsiteX1272" fmla="*/ 648410 w 1649061"/>
                  <a:gd name="connsiteY1272" fmla="*/ 175178 h 846987"/>
                  <a:gd name="connsiteX1273" fmla="*/ 646849 w 1649061"/>
                  <a:gd name="connsiteY1273" fmla="*/ 177780 h 846987"/>
                  <a:gd name="connsiteX1274" fmla="*/ 645288 w 1649061"/>
                  <a:gd name="connsiteY1274" fmla="*/ 176219 h 846987"/>
                  <a:gd name="connsiteX1275" fmla="*/ 644768 w 1649061"/>
                  <a:gd name="connsiteY1275" fmla="*/ 171016 h 846987"/>
                  <a:gd name="connsiteX1276" fmla="*/ 643207 w 1649061"/>
                  <a:gd name="connsiteY1276" fmla="*/ 171536 h 846987"/>
                  <a:gd name="connsiteX1277" fmla="*/ 641646 w 1649061"/>
                  <a:gd name="connsiteY1277" fmla="*/ 174658 h 846987"/>
                  <a:gd name="connsiteX1278" fmla="*/ 642687 w 1649061"/>
                  <a:gd name="connsiteY1278" fmla="*/ 178821 h 846987"/>
                  <a:gd name="connsiteX1279" fmla="*/ 642687 w 1649061"/>
                  <a:gd name="connsiteY1279" fmla="*/ 180902 h 846987"/>
                  <a:gd name="connsiteX1280" fmla="*/ 645809 w 1649061"/>
                  <a:gd name="connsiteY1280" fmla="*/ 184545 h 846987"/>
                  <a:gd name="connsiteX1281" fmla="*/ 650492 w 1649061"/>
                  <a:gd name="connsiteY1281" fmla="*/ 190268 h 846987"/>
                  <a:gd name="connsiteX1282" fmla="*/ 649972 w 1649061"/>
                  <a:gd name="connsiteY1282" fmla="*/ 192350 h 846987"/>
                  <a:gd name="connsiteX1283" fmla="*/ 645809 w 1649061"/>
                  <a:gd name="connsiteY1283" fmla="*/ 187667 h 846987"/>
                  <a:gd name="connsiteX1284" fmla="*/ 642687 w 1649061"/>
                  <a:gd name="connsiteY1284" fmla="*/ 184545 h 846987"/>
                  <a:gd name="connsiteX1285" fmla="*/ 641126 w 1649061"/>
                  <a:gd name="connsiteY1285" fmla="*/ 183504 h 846987"/>
                  <a:gd name="connsiteX1286" fmla="*/ 637483 w 1649061"/>
                  <a:gd name="connsiteY1286" fmla="*/ 180902 h 846987"/>
                  <a:gd name="connsiteX1287" fmla="*/ 635922 w 1649061"/>
                  <a:gd name="connsiteY1287" fmla="*/ 177780 h 846987"/>
                  <a:gd name="connsiteX1288" fmla="*/ 634361 w 1649061"/>
                  <a:gd name="connsiteY1288" fmla="*/ 177260 h 846987"/>
                  <a:gd name="connsiteX1289" fmla="*/ 631759 w 1649061"/>
                  <a:gd name="connsiteY1289" fmla="*/ 173617 h 846987"/>
                  <a:gd name="connsiteX1290" fmla="*/ 626036 w 1649061"/>
                  <a:gd name="connsiteY1290" fmla="*/ 169975 h 846987"/>
                  <a:gd name="connsiteX1291" fmla="*/ 627597 w 1649061"/>
                  <a:gd name="connsiteY1291" fmla="*/ 169975 h 846987"/>
                  <a:gd name="connsiteX1292" fmla="*/ 634361 w 1649061"/>
                  <a:gd name="connsiteY1292" fmla="*/ 172056 h 846987"/>
                  <a:gd name="connsiteX1293" fmla="*/ 638003 w 1649061"/>
                  <a:gd name="connsiteY1293" fmla="*/ 171016 h 846987"/>
                  <a:gd name="connsiteX1294" fmla="*/ 638524 w 1649061"/>
                  <a:gd name="connsiteY1294" fmla="*/ 167894 h 846987"/>
                  <a:gd name="connsiteX1295" fmla="*/ 630719 w 1649061"/>
                  <a:gd name="connsiteY1295" fmla="*/ 162170 h 846987"/>
                  <a:gd name="connsiteX1296" fmla="*/ 626036 w 1649061"/>
                  <a:gd name="connsiteY1296" fmla="*/ 156966 h 846987"/>
                  <a:gd name="connsiteX1297" fmla="*/ 622913 w 1649061"/>
                  <a:gd name="connsiteY1297" fmla="*/ 153844 h 846987"/>
                  <a:gd name="connsiteX1298" fmla="*/ 621873 w 1649061"/>
                  <a:gd name="connsiteY1298" fmla="*/ 159048 h 846987"/>
                  <a:gd name="connsiteX1299" fmla="*/ 620832 w 1649061"/>
                  <a:gd name="connsiteY1299" fmla="*/ 161649 h 846987"/>
                  <a:gd name="connsiteX1300" fmla="*/ 618230 w 1649061"/>
                  <a:gd name="connsiteY1300" fmla="*/ 159568 h 846987"/>
                  <a:gd name="connsiteX1301" fmla="*/ 617710 w 1649061"/>
                  <a:gd name="connsiteY1301" fmla="*/ 157487 h 846987"/>
                  <a:gd name="connsiteX1302" fmla="*/ 618230 w 1649061"/>
                  <a:gd name="connsiteY1302" fmla="*/ 154885 h 846987"/>
                  <a:gd name="connsiteX1303" fmla="*/ 617190 w 1649061"/>
                  <a:gd name="connsiteY1303" fmla="*/ 151763 h 846987"/>
                  <a:gd name="connsiteX1304" fmla="*/ 612507 w 1649061"/>
                  <a:gd name="connsiteY1304" fmla="*/ 150202 h 846987"/>
                  <a:gd name="connsiteX1305" fmla="*/ 604701 w 1649061"/>
                  <a:gd name="connsiteY1305" fmla="*/ 150722 h 846987"/>
                  <a:gd name="connsiteX1306" fmla="*/ 603661 w 1649061"/>
                  <a:gd name="connsiteY1306" fmla="*/ 148641 h 846987"/>
                  <a:gd name="connsiteX1307" fmla="*/ 599498 w 1649061"/>
                  <a:gd name="connsiteY1307" fmla="*/ 146559 h 846987"/>
                  <a:gd name="connsiteX1308" fmla="*/ 537577 w 1649061"/>
                  <a:gd name="connsiteY1308" fmla="*/ 151763 h 846987"/>
                  <a:gd name="connsiteX1309" fmla="*/ 522486 w 1649061"/>
                  <a:gd name="connsiteY1309" fmla="*/ 150722 h 846987"/>
                  <a:gd name="connsiteX1310" fmla="*/ 502713 w 1649061"/>
                  <a:gd name="connsiteY1310" fmla="*/ 147600 h 846987"/>
                  <a:gd name="connsiteX1311" fmla="*/ 496469 w 1649061"/>
                  <a:gd name="connsiteY1311" fmla="*/ 146559 h 846987"/>
                  <a:gd name="connsiteX1312" fmla="*/ 492827 w 1649061"/>
                  <a:gd name="connsiteY1312" fmla="*/ 144998 h 846987"/>
                  <a:gd name="connsiteX1313" fmla="*/ 492827 w 1649061"/>
                  <a:gd name="connsiteY1313" fmla="*/ 142397 h 846987"/>
                  <a:gd name="connsiteX1314" fmla="*/ 498030 w 1649061"/>
                  <a:gd name="connsiteY1314" fmla="*/ 139795 h 846987"/>
                  <a:gd name="connsiteX1315" fmla="*/ 498030 w 1649061"/>
                  <a:gd name="connsiteY1315" fmla="*/ 136152 h 846987"/>
                  <a:gd name="connsiteX1316" fmla="*/ 503754 w 1649061"/>
                  <a:gd name="connsiteY1316" fmla="*/ 134591 h 846987"/>
                  <a:gd name="connsiteX1317" fmla="*/ 507396 w 1649061"/>
                  <a:gd name="connsiteY1317" fmla="*/ 133030 h 846987"/>
                  <a:gd name="connsiteX1318" fmla="*/ 516242 w 1649061"/>
                  <a:gd name="connsiteY1318" fmla="*/ 132510 h 846987"/>
                  <a:gd name="connsiteX1319" fmla="*/ 519364 w 1649061"/>
                  <a:gd name="connsiteY1319" fmla="*/ 129908 h 846987"/>
                  <a:gd name="connsiteX1320" fmla="*/ 520925 w 1649061"/>
                  <a:gd name="connsiteY1320" fmla="*/ 127307 h 846987"/>
                  <a:gd name="connsiteX1321" fmla="*/ 517803 w 1649061"/>
                  <a:gd name="connsiteY1321" fmla="*/ 126266 h 846987"/>
                  <a:gd name="connsiteX1322" fmla="*/ 516763 w 1649061"/>
                  <a:gd name="connsiteY1322" fmla="*/ 123144 h 846987"/>
                  <a:gd name="connsiteX1323" fmla="*/ 512600 w 1649061"/>
                  <a:gd name="connsiteY1323" fmla="*/ 120542 h 846987"/>
                  <a:gd name="connsiteX1324" fmla="*/ 510518 w 1649061"/>
                  <a:gd name="connsiteY1324" fmla="*/ 118461 h 846987"/>
                  <a:gd name="connsiteX1325" fmla="*/ 507917 w 1649061"/>
                  <a:gd name="connsiteY1325" fmla="*/ 116379 h 846987"/>
                  <a:gd name="connsiteX1326" fmla="*/ 504274 w 1649061"/>
                  <a:gd name="connsiteY1326" fmla="*/ 114298 h 846987"/>
                  <a:gd name="connsiteX1327" fmla="*/ 501152 w 1649061"/>
                  <a:gd name="connsiteY1327" fmla="*/ 112737 h 846987"/>
                  <a:gd name="connsiteX1328" fmla="*/ 489184 w 1649061"/>
                  <a:gd name="connsiteY1328" fmla="*/ 108574 h 846987"/>
                  <a:gd name="connsiteX1329" fmla="*/ 478257 w 1649061"/>
                  <a:gd name="connsiteY1329" fmla="*/ 107533 h 846987"/>
                  <a:gd name="connsiteX1330" fmla="*/ 477216 w 1649061"/>
                  <a:gd name="connsiteY1330" fmla="*/ 109615 h 846987"/>
                  <a:gd name="connsiteX1331" fmla="*/ 478777 w 1649061"/>
                  <a:gd name="connsiteY1331" fmla="*/ 113257 h 846987"/>
                  <a:gd name="connsiteX1332" fmla="*/ 464728 w 1649061"/>
                  <a:gd name="connsiteY1332" fmla="*/ 111176 h 846987"/>
                  <a:gd name="connsiteX1333" fmla="*/ 456402 w 1649061"/>
                  <a:gd name="connsiteY1333" fmla="*/ 110135 h 846987"/>
                  <a:gd name="connsiteX1334" fmla="*/ 447036 w 1649061"/>
                  <a:gd name="connsiteY1334" fmla="*/ 107533 h 846987"/>
                  <a:gd name="connsiteX1335" fmla="*/ 439231 w 1649061"/>
                  <a:gd name="connsiteY1335" fmla="*/ 105972 h 846987"/>
                  <a:gd name="connsiteX1336" fmla="*/ 435068 w 1649061"/>
                  <a:gd name="connsiteY1336" fmla="*/ 103891 h 846987"/>
                  <a:gd name="connsiteX1337" fmla="*/ 430905 w 1649061"/>
                  <a:gd name="connsiteY1337" fmla="*/ 101289 h 846987"/>
                  <a:gd name="connsiteX1338" fmla="*/ 423621 w 1649061"/>
                  <a:gd name="connsiteY1338" fmla="*/ 98167 h 846987"/>
                  <a:gd name="connsiteX1339" fmla="*/ 404888 w 1649061"/>
                  <a:gd name="connsiteY1339" fmla="*/ 95565 h 846987"/>
                  <a:gd name="connsiteX1340" fmla="*/ 392400 w 1649061"/>
                  <a:gd name="connsiteY1340" fmla="*/ 89321 h 846987"/>
                  <a:gd name="connsiteX1341" fmla="*/ 370025 w 1649061"/>
                  <a:gd name="connsiteY1341" fmla="*/ 79435 h 846987"/>
                  <a:gd name="connsiteX1342" fmla="*/ 358057 w 1649061"/>
                  <a:gd name="connsiteY1342" fmla="*/ 78394 h 846987"/>
                  <a:gd name="connsiteX1343" fmla="*/ 345048 w 1649061"/>
                  <a:gd name="connsiteY1343" fmla="*/ 79435 h 846987"/>
                  <a:gd name="connsiteX1344" fmla="*/ 344007 w 1649061"/>
                  <a:gd name="connsiteY1344" fmla="*/ 81516 h 846987"/>
                  <a:gd name="connsiteX1345" fmla="*/ 344528 w 1649061"/>
                  <a:gd name="connsiteY1345" fmla="*/ 84118 h 846987"/>
                  <a:gd name="connsiteX1346" fmla="*/ 343487 w 1649061"/>
                  <a:gd name="connsiteY1346" fmla="*/ 86199 h 846987"/>
                  <a:gd name="connsiteX1347" fmla="*/ 341406 w 1649061"/>
                  <a:gd name="connsiteY1347" fmla="*/ 90362 h 846987"/>
                  <a:gd name="connsiteX1348" fmla="*/ 328397 w 1649061"/>
                  <a:gd name="connsiteY1348" fmla="*/ 94004 h 846987"/>
                  <a:gd name="connsiteX1349" fmla="*/ 316949 w 1649061"/>
                  <a:gd name="connsiteY1349" fmla="*/ 92964 h 846987"/>
                  <a:gd name="connsiteX1350" fmla="*/ 319551 w 1649061"/>
                  <a:gd name="connsiteY1350" fmla="*/ 89842 h 846987"/>
                  <a:gd name="connsiteX1351" fmla="*/ 322673 w 1649061"/>
                  <a:gd name="connsiteY1351" fmla="*/ 88280 h 846987"/>
                  <a:gd name="connsiteX1352" fmla="*/ 323714 w 1649061"/>
                  <a:gd name="connsiteY1352" fmla="*/ 85158 h 846987"/>
                  <a:gd name="connsiteX1353" fmla="*/ 322153 w 1649061"/>
                  <a:gd name="connsiteY1353" fmla="*/ 84118 h 846987"/>
                  <a:gd name="connsiteX1354" fmla="*/ 317470 w 1649061"/>
                  <a:gd name="connsiteY1354" fmla="*/ 79955 h 846987"/>
                  <a:gd name="connsiteX1355" fmla="*/ 317990 w 1649061"/>
                  <a:gd name="connsiteY1355" fmla="*/ 74231 h 846987"/>
                  <a:gd name="connsiteX1356" fmla="*/ 317990 w 1649061"/>
                  <a:gd name="connsiteY1356" fmla="*/ 67467 h 846987"/>
                  <a:gd name="connsiteX1357" fmla="*/ 314348 w 1649061"/>
                  <a:gd name="connsiteY1357" fmla="*/ 66426 h 846987"/>
                  <a:gd name="connsiteX1358" fmla="*/ 314348 w 1649061"/>
                  <a:gd name="connsiteY1358" fmla="*/ 64865 h 846987"/>
                  <a:gd name="connsiteX1359" fmla="*/ 312787 w 1649061"/>
                  <a:gd name="connsiteY1359" fmla="*/ 66426 h 846987"/>
                  <a:gd name="connsiteX1360" fmla="*/ 313307 w 1649061"/>
                  <a:gd name="connsiteY1360" fmla="*/ 67987 h 846987"/>
                  <a:gd name="connsiteX1361" fmla="*/ 313827 w 1649061"/>
                  <a:gd name="connsiteY1361" fmla="*/ 69548 h 846987"/>
                  <a:gd name="connsiteX1362" fmla="*/ 304461 w 1649061"/>
                  <a:gd name="connsiteY1362" fmla="*/ 72670 h 846987"/>
                  <a:gd name="connsiteX1363" fmla="*/ 304981 w 1649061"/>
                  <a:gd name="connsiteY1363" fmla="*/ 74231 h 846987"/>
                  <a:gd name="connsiteX1364" fmla="*/ 309664 w 1649061"/>
                  <a:gd name="connsiteY1364" fmla="*/ 72670 h 846987"/>
                  <a:gd name="connsiteX1365" fmla="*/ 303420 w 1649061"/>
                  <a:gd name="connsiteY1365" fmla="*/ 78394 h 846987"/>
                  <a:gd name="connsiteX1366" fmla="*/ 304461 w 1649061"/>
                  <a:gd name="connsiteY1366" fmla="*/ 80996 h 846987"/>
                  <a:gd name="connsiteX1367" fmla="*/ 308624 w 1649061"/>
                  <a:gd name="connsiteY1367" fmla="*/ 83077 h 846987"/>
                  <a:gd name="connsiteX1368" fmla="*/ 306542 w 1649061"/>
                  <a:gd name="connsiteY1368" fmla="*/ 82557 h 846987"/>
                  <a:gd name="connsiteX1369" fmla="*/ 299778 w 1649061"/>
                  <a:gd name="connsiteY1369" fmla="*/ 84118 h 846987"/>
                  <a:gd name="connsiteX1370" fmla="*/ 300819 w 1649061"/>
                  <a:gd name="connsiteY1370" fmla="*/ 86199 h 846987"/>
                  <a:gd name="connsiteX1371" fmla="*/ 302380 w 1649061"/>
                  <a:gd name="connsiteY1371" fmla="*/ 87240 h 846987"/>
                  <a:gd name="connsiteX1372" fmla="*/ 302380 w 1649061"/>
                  <a:gd name="connsiteY1372" fmla="*/ 88801 h 846987"/>
                  <a:gd name="connsiteX1373" fmla="*/ 300819 w 1649061"/>
                  <a:gd name="connsiteY1373" fmla="*/ 89321 h 846987"/>
                  <a:gd name="connsiteX1374" fmla="*/ 296135 w 1649061"/>
                  <a:gd name="connsiteY1374" fmla="*/ 91403 h 846987"/>
                  <a:gd name="connsiteX1375" fmla="*/ 297696 w 1649061"/>
                  <a:gd name="connsiteY1375" fmla="*/ 91403 h 846987"/>
                  <a:gd name="connsiteX1376" fmla="*/ 302380 w 1649061"/>
                  <a:gd name="connsiteY1376" fmla="*/ 92443 h 846987"/>
                  <a:gd name="connsiteX1377" fmla="*/ 298217 w 1649061"/>
                  <a:gd name="connsiteY1377" fmla="*/ 95565 h 846987"/>
                  <a:gd name="connsiteX1378" fmla="*/ 273240 w 1649061"/>
                  <a:gd name="connsiteY1378" fmla="*/ 77353 h 846987"/>
                  <a:gd name="connsiteX1379" fmla="*/ 273240 w 1649061"/>
                  <a:gd name="connsiteY1379" fmla="*/ 75272 h 846987"/>
                  <a:gd name="connsiteX1380" fmla="*/ 272199 w 1649061"/>
                  <a:gd name="connsiteY1380" fmla="*/ 73190 h 846987"/>
                  <a:gd name="connsiteX1381" fmla="*/ 270118 w 1649061"/>
                  <a:gd name="connsiteY1381" fmla="*/ 70068 h 846987"/>
                  <a:gd name="connsiteX1382" fmla="*/ 250865 w 1649061"/>
                  <a:gd name="connsiteY1382" fmla="*/ 52897 h 846987"/>
                  <a:gd name="connsiteX1383" fmla="*/ 248784 w 1649061"/>
                  <a:gd name="connsiteY1383" fmla="*/ 53417 h 846987"/>
                  <a:gd name="connsiteX1384" fmla="*/ 246702 w 1649061"/>
                  <a:gd name="connsiteY1384" fmla="*/ 59661 h 846987"/>
                  <a:gd name="connsiteX1385" fmla="*/ 250345 w 1649061"/>
                  <a:gd name="connsiteY1385" fmla="*/ 60182 h 846987"/>
                  <a:gd name="connsiteX1386" fmla="*/ 251906 w 1649061"/>
                  <a:gd name="connsiteY1386" fmla="*/ 63304 h 846987"/>
                  <a:gd name="connsiteX1387" fmla="*/ 255028 w 1649061"/>
                  <a:gd name="connsiteY1387" fmla="*/ 65385 h 846987"/>
                  <a:gd name="connsiteX1388" fmla="*/ 242540 w 1649061"/>
                  <a:gd name="connsiteY1388" fmla="*/ 71109 h 846987"/>
                  <a:gd name="connsiteX1389" fmla="*/ 240458 w 1649061"/>
                  <a:gd name="connsiteY1389" fmla="*/ 76312 h 846987"/>
                  <a:gd name="connsiteX1390" fmla="*/ 232653 w 1649061"/>
                  <a:gd name="connsiteY1390" fmla="*/ 82557 h 846987"/>
                  <a:gd name="connsiteX1391" fmla="*/ 228490 w 1649061"/>
                  <a:gd name="connsiteY1391" fmla="*/ 83597 h 846987"/>
                  <a:gd name="connsiteX1392" fmla="*/ 226409 w 1649061"/>
                  <a:gd name="connsiteY1392" fmla="*/ 79955 h 846987"/>
                  <a:gd name="connsiteX1393" fmla="*/ 228490 w 1649061"/>
                  <a:gd name="connsiteY1393" fmla="*/ 77874 h 846987"/>
                  <a:gd name="connsiteX1394" fmla="*/ 231092 w 1649061"/>
                  <a:gd name="connsiteY1394" fmla="*/ 76833 h 846987"/>
                  <a:gd name="connsiteX1395" fmla="*/ 229531 w 1649061"/>
                  <a:gd name="connsiteY1395" fmla="*/ 76312 h 846987"/>
                  <a:gd name="connsiteX1396" fmla="*/ 226409 w 1649061"/>
                  <a:gd name="connsiteY1396" fmla="*/ 77874 h 846987"/>
                  <a:gd name="connsiteX1397" fmla="*/ 218083 w 1649061"/>
                  <a:gd name="connsiteY1397" fmla="*/ 79435 h 846987"/>
                  <a:gd name="connsiteX1398" fmla="*/ 207156 w 1649061"/>
                  <a:gd name="connsiteY1398" fmla="*/ 82036 h 846987"/>
                  <a:gd name="connsiteX1399" fmla="*/ 201432 w 1649061"/>
                  <a:gd name="connsiteY1399" fmla="*/ 86719 h 846987"/>
                  <a:gd name="connsiteX1400" fmla="*/ 197790 w 1649061"/>
                  <a:gd name="connsiteY1400" fmla="*/ 90362 h 846987"/>
                  <a:gd name="connsiteX1401" fmla="*/ 196749 w 1649061"/>
                  <a:gd name="connsiteY1401" fmla="*/ 91923 h 846987"/>
                  <a:gd name="connsiteX1402" fmla="*/ 194147 w 1649061"/>
                  <a:gd name="connsiteY1402" fmla="*/ 96086 h 846987"/>
                  <a:gd name="connsiteX1403" fmla="*/ 192586 w 1649061"/>
                  <a:gd name="connsiteY1403" fmla="*/ 101809 h 846987"/>
                  <a:gd name="connsiteX1404" fmla="*/ 192586 w 1649061"/>
                  <a:gd name="connsiteY1404" fmla="*/ 98167 h 846987"/>
                  <a:gd name="connsiteX1405" fmla="*/ 192586 w 1649061"/>
                  <a:gd name="connsiteY1405" fmla="*/ 95565 h 846987"/>
                  <a:gd name="connsiteX1406" fmla="*/ 192586 w 1649061"/>
                  <a:gd name="connsiteY1406" fmla="*/ 93484 h 846987"/>
                  <a:gd name="connsiteX1407" fmla="*/ 193107 w 1649061"/>
                  <a:gd name="connsiteY1407" fmla="*/ 88801 h 846987"/>
                  <a:gd name="connsiteX1408" fmla="*/ 192066 w 1649061"/>
                  <a:gd name="connsiteY1408" fmla="*/ 90362 h 846987"/>
                  <a:gd name="connsiteX1409" fmla="*/ 191025 w 1649061"/>
                  <a:gd name="connsiteY1409" fmla="*/ 93484 h 846987"/>
                  <a:gd name="connsiteX1410" fmla="*/ 190505 w 1649061"/>
                  <a:gd name="connsiteY1410" fmla="*/ 87240 h 846987"/>
                  <a:gd name="connsiteX1411" fmla="*/ 189464 w 1649061"/>
                  <a:gd name="connsiteY1411" fmla="*/ 86719 h 846987"/>
                  <a:gd name="connsiteX1412" fmla="*/ 189985 w 1649061"/>
                  <a:gd name="connsiteY1412" fmla="*/ 91923 h 846987"/>
                  <a:gd name="connsiteX1413" fmla="*/ 188944 w 1649061"/>
                  <a:gd name="connsiteY1413" fmla="*/ 87240 h 846987"/>
                  <a:gd name="connsiteX1414" fmla="*/ 187903 w 1649061"/>
                  <a:gd name="connsiteY1414" fmla="*/ 87760 h 846987"/>
                  <a:gd name="connsiteX1415" fmla="*/ 184781 w 1649061"/>
                  <a:gd name="connsiteY1415" fmla="*/ 93484 h 846987"/>
                  <a:gd name="connsiteX1416" fmla="*/ 183220 w 1649061"/>
                  <a:gd name="connsiteY1416" fmla="*/ 92964 h 846987"/>
                  <a:gd name="connsiteX1417" fmla="*/ 182179 w 1649061"/>
                  <a:gd name="connsiteY1417" fmla="*/ 90882 h 846987"/>
                  <a:gd name="connsiteX1418" fmla="*/ 174895 w 1649061"/>
                  <a:gd name="connsiteY1418" fmla="*/ 92443 h 846987"/>
                  <a:gd name="connsiteX1419" fmla="*/ 173333 w 1649061"/>
                  <a:gd name="connsiteY1419" fmla="*/ 96086 h 846987"/>
                  <a:gd name="connsiteX1420" fmla="*/ 159284 w 1649061"/>
                  <a:gd name="connsiteY1420" fmla="*/ 103371 h 846987"/>
                  <a:gd name="connsiteX1421" fmla="*/ 156682 w 1649061"/>
                  <a:gd name="connsiteY1421" fmla="*/ 105452 h 846987"/>
                  <a:gd name="connsiteX1422" fmla="*/ 157723 w 1649061"/>
                  <a:gd name="connsiteY1422" fmla="*/ 109615 h 846987"/>
                  <a:gd name="connsiteX1423" fmla="*/ 160325 w 1649061"/>
                  <a:gd name="connsiteY1423" fmla="*/ 109615 h 846987"/>
                  <a:gd name="connsiteX1424" fmla="*/ 163967 w 1649061"/>
                  <a:gd name="connsiteY1424" fmla="*/ 110655 h 846987"/>
                  <a:gd name="connsiteX1425" fmla="*/ 159284 w 1649061"/>
                  <a:gd name="connsiteY1425" fmla="*/ 113257 h 846987"/>
                  <a:gd name="connsiteX1426" fmla="*/ 154601 w 1649061"/>
                  <a:gd name="connsiteY1426" fmla="*/ 112216 h 846987"/>
                  <a:gd name="connsiteX1427" fmla="*/ 148877 w 1649061"/>
                  <a:gd name="connsiteY1427" fmla="*/ 111176 h 846987"/>
                  <a:gd name="connsiteX1428" fmla="*/ 147316 w 1649061"/>
                  <a:gd name="connsiteY1428" fmla="*/ 112216 h 846987"/>
                  <a:gd name="connsiteX1429" fmla="*/ 149397 w 1649061"/>
                  <a:gd name="connsiteY1429" fmla="*/ 113257 h 846987"/>
                  <a:gd name="connsiteX1430" fmla="*/ 151999 w 1649061"/>
                  <a:gd name="connsiteY1430" fmla="*/ 115339 h 846987"/>
                  <a:gd name="connsiteX1431" fmla="*/ 144194 w 1649061"/>
                  <a:gd name="connsiteY1431" fmla="*/ 111176 h 846987"/>
                  <a:gd name="connsiteX1432" fmla="*/ 148877 w 1649061"/>
                  <a:gd name="connsiteY1432" fmla="*/ 107013 h 846987"/>
                  <a:gd name="connsiteX1433" fmla="*/ 151999 w 1649061"/>
                  <a:gd name="connsiteY1433" fmla="*/ 102850 h 846987"/>
                  <a:gd name="connsiteX1434" fmla="*/ 156162 w 1649061"/>
                  <a:gd name="connsiteY1434" fmla="*/ 101809 h 846987"/>
                  <a:gd name="connsiteX1435" fmla="*/ 160845 w 1649061"/>
                  <a:gd name="connsiteY1435" fmla="*/ 95565 h 846987"/>
                  <a:gd name="connsiteX1436" fmla="*/ 165008 w 1649061"/>
                  <a:gd name="connsiteY1436" fmla="*/ 97647 h 846987"/>
                  <a:gd name="connsiteX1437" fmla="*/ 167610 w 1649061"/>
                  <a:gd name="connsiteY1437" fmla="*/ 94525 h 846987"/>
                  <a:gd name="connsiteX1438" fmla="*/ 172813 w 1649061"/>
                  <a:gd name="connsiteY1438" fmla="*/ 88801 h 846987"/>
                  <a:gd name="connsiteX1439" fmla="*/ 179057 w 1649061"/>
                  <a:gd name="connsiteY1439" fmla="*/ 85679 h 846987"/>
                  <a:gd name="connsiteX1440" fmla="*/ 187903 w 1649061"/>
                  <a:gd name="connsiteY1440" fmla="*/ 84118 h 846987"/>
                  <a:gd name="connsiteX1441" fmla="*/ 192066 w 1649061"/>
                  <a:gd name="connsiteY1441" fmla="*/ 84118 h 846987"/>
                  <a:gd name="connsiteX1442" fmla="*/ 196229 w 1649061"/>
                  <a:gd name="connsiteY1442" fmla="*/ 83077 h 846987"/>
                  <a:gd name="connsiteX1443" fmla="*/ 200912 w 1649061"/>
                  <a:gd name="connsiteY1443" fmla="*/ 79435 h 846987"/>
                  <a:gd name="connsiteX1444" fmla="*/ 207156 w 1649061"/>
                  <a:gd name="connsiteY1444" fmla="*/ 75792 h 846987"/>
                  <a:gd name="connsiteX1445" fmla="*/ 221205 w 1649061"/>
                  <a:gd name="connsiteY1445" fmla="*/ 70068 h 846987"/>
                  <a:gd name="connsiteX1446" fmla="*/ 222766 w 1649061"/>
                  <a:gd name="connsiteY1446" fmla="*/ 67467 h 846987"/>
                  <a:gd name="connsiteX1447" fmla="*/ 220685 w 1649061"/>
                  <a:gd name="connsiteY1447" fmla="*/ 64865 h 846987"/>
                  <a:gd name="connsiteX1448" fmla="*/ 218604 w 1649061"/>
                  <a:gd name="connsiteY1448" fmla="*/ 62783 h 846987"/>
                  <a:gd name="connsiteX1449" fmla="*/ 216002 w 1649061"/>
                  <a:gd name="connsiteY1449" fmla="*/ 63824 h 846987"/>
                  <a:gd name="connsiteX1450" fmla="*/ 211319 w 1649061"/>
                  <a:gd name="connsiteY1450" fmla="*/ 67987 h 846987"/>
                  <a:gd name="connsiteX1451" fmla="*/ 206636 w 1649061"/>
                  <a:gd name="connsiteY1451" fmla="*/ 67987 h 846987"/>
                  <a:gd name="connsiteX1452" fmla="*/ 194668 w 1649061"/>
                  <a:gd name="connsiteY1452" fmla="*/ 68507 h 846987"/>
                  <a:gd name="connsiteX1453" fmla="*/ 191546 w 1649061"/>
                  <a:gd name="connsiteY1453" fmla="*/ 72670 h 846987"/>
                  <a:gd name="connsiteX1454" fmla="*/ 189985 w 1649061"/>
                  <a:gd name="connsiteY1454" fmla="*/ 76312 h 846987"/>
                  <a:gd name="connsiteX1455" fmla="*/ 188944 w 1649061"/>
                  <a:gd name="connsiteY1455" fmla="*/ 75272 h 846987"/>
                  <a:gd name="connsiteX1456" fmla="*/ 183740 w 1649061"/>
                  <a:gd name="connsiteY1456" fmla="*/ 74231 h 846987"/>
                  <a:gd name="connsiteX1457" fmla="*/ 171772 w 1649061"/>
                  <a:gd name="connsiteY1457" fmla="*/ 81516 h 846987"/>
                  <a:gd name="connsiteX1458" fmla="*/ 166569 w 1649061"/>
                  <a:gd name="connsiteY1458" fmla="*/ 80996 h 846987"/>
                  <a:gd name="connsiteX1459" fmla="*/ 163447 w 1649061"/>
                  <a:gd name="connsiteY1459" fmla="*/ 80996 h 846987"/>
                  <a:gd name="connsiteX1460" fmla="*/ 162406 w 1649061"/>
                  <a:gd name="connsiteY1460" fmla="*/ 83077 h 846987"/>
                  <a:gd name="connsiteX1461" fmla="*/ 153040 w 1649061"/>
                  <a:gd name="connsiteY1461" fmla="*/ 85158 h 846987"/>
                  <a:gd name="connsiteX1462" fmla="*/ 132746 w 1649061"/>
                  <a:gd name="connsiteY1462" fmla="*/ 96606 h 846987"/>
                  <a:gd name="connsiteX1463" fmla="*/ 130145 w 1649061"/>
                  <a:gd name="connsiteY1463" fmla="*/ 97126 h 846987"/>
                  <a:gd name="connsiteX1464" fmla="*/ 134307 w 1649061"/>
                  <a:gd name="connsiteY1464" fmla="*/ 91923 h 846987"/>
                  <a:gd name="connsiteX1465" fmla="*/ 137950 w 1649061"/>
                  <a:gd name="connsiteY1465" fmla="*/ 89321 h 846987"/>
                  <a:gd name="connsiteX1466" fmla="*/ 139511 w 1649061"/>
                  <a:gd name="connsiteY1466" fmla="*/ 85158 h 846987"/>
                  <a:gd name="connsiteX1467" fmla="*/ 135868 w 1649061"/>
                  <a:gd name="connsiteY1467" fmla="*/ 86719 h 846987"/>
                  <a:gd name="connsiteX1468" fmla="*/ 133787 w 1649061"/>
                  <a:gd name="connsiteY1468" fmla="*/ 85679 h 846987"/>
                  <a:gd name="connsiteX1469" fmla="*/ 132226 w 1649061"/>
                  <a:gd name="connsiteY1469" fmla="*/ 84118 h 846987"/>
                  <a:gd name="connsiteX1470" fmla="*/ 128584 w 1649061"/>
                  <a:gd name="connsiteY1470" fmla="*/ 79955 h 846987"/>
                  <a:gd name="connsiteX1471" fmla="*/ 127543 w 1649061"/>
                  <a:gd name="connsiteY1471" fmla="*/ 80996 h 846987"/>
                  <a:gd name="connsiteX1472" fmla="*/ 126502 w 1649061"/>
                  <a:gd name="connsiteY1472" fmla="*/ 87760 h 846987"/>
                  <a:gd name="connsiteX1473" fmla="*/ 121819 w 1649061"/>
                  <a:gd name="connsiteY1473" fmla="*/ 87760 h 846987"/>
                  <a:gd name="connsiteX1474" fmla="*/ 119217 w 1649061"/>
                  <a:gd name="connsiteY1474" fmla="*/ 86719 h 846987"/>
                  <a:gd name="connsiteX1475" fmla="*/ 115055 w 1649061"/>
                  <a:gd name="connsiteY1475" fmla="*/ 87240 h 846987"/>
                  <a:gd name="connsiteX1476" fmla="*/ 111932 w 1649061"/>
                  <a:gd name="connsiteY1476" fmla="*/ 90882 h 846987"/>
                  <a:gd name="connsiteX1477" fmla="*/ 111932 w 1649061"/>
                  <a:gd name="connsiteY1477" fmla="*/ 94004 h 846987"/>
                  <a:gd name="connsiteX1478" fmla="*/ 105168 w 1649061"/>
                  <a:gd name="connsiteY1478" fmla="*/ 92964 h 846987"/>
                  <a:gd name="connsiteX1479" fmla="*/ 104127 w 1649061"/>
                  <a:gd name="connsiteY1479" fmla="*/ 94525 h 846987"/>
                  <a:gd name="connsiteX1480" fmla="*/ 99964 w 1649061"/>
                  <a:gd name="connsiteY1480" fmla="*/ 93484 h 846987"/>
                  <a:gd name="connsiteX1481" fmla="*/ 105688 w 1649061"/>
                  <a:gd name="connsiteY1481" fmla="*/ 97647 h 846987"/>
                  <a:gd name="connsiteX1482" fmla="*/ 104127 w 1649061"/>
                  <a:gd name="connsiteY1482" fmla="*/ 97647 h 846987"/>
                  <a:gd name="connsiteX1483" fmla="*/ 100485 w 1649061"/>
                  <a:gd name="connsiteY1483" fmla="*/ 95045 h 846987"/>
                  <a:gd name="connsiteX1484" fmla="*/ 97883 w 1649061"/>
                  <a:gd name="connsiteY1484" fmla="*/ 95565 h 846987"/>
                  <a:gd name="connsiteX1485" fmla="*/ 99964 w 1649061"/>
                  <a:gd name="connsiteY1485" fmla="*/ 99728 h 846987"/>
                  <a:gd name="connsiteX1486" fmla="*/ 104127 w 1649061"/>
                  <a:gd name="connsiteY1486" fmla="*/ 101809 h 846987"/>
                  <a:gd name="connsiteX1487" fmla="*/ 103607 w 1649061"/>
                  <a:gd name="connsiteY1487" fmla="*/ 102850 h 846987"/>
                  <a:gd name="connsiteX1488" fmla="*/ 98924 w 1649061"/>
                  <a:gd name="connsiteY1488" fmla="*/ 104932 h 846987"/>
                  <a:gd name="connsiteX1489" fmla="*/ 106209 w 1649061"/>
                  <a:gd name="connsiteY1489" fmla="*/ 105452 h 846987"/>
                  <a:gd name="connsiteX1490" fmla="*/ 108290 w 1649061"/>
                  <a:gd name="connsiteY1490" fmla="*/ 104411 h 846987"/>
                  <a:gd name="connsiteX1491" fmla="*/ 111412 w 1649061"/>
                  <a:gd name="connsiteY1491" fmla="*/ 104932 h 846987"/>
                  <a:gd name="connsiteX1492" fmla="*/ 112973 w 1649061"/>
                  <a:gd name="connsiteY1492" fmla="*/ 106493 h 846987"/>
                  <a:gd name="connsiteX1493" fmla="*/ 107770 w 1649061"/>
                  <a:gd name="connsiteY1493" fmla="*/ 109094 h 846987"/>
                  <a:gd name="connsiteX1494" fmla="*/ 110892 w 1649061"/>
                  <a:gd name="connsiteY1494" fmla="*/ 113257 h 846987"/>
                  <a:gd name="connsiteX1495" fmla="*/ 42206 w 1649061"/>
                  <a:gd name="connsiteY1495" fmla="*/ 89842 h 846987"/>
                  <a:gd name="connsiteX1496" fmla="*/ 37523 w 1649061"/>
                  <a:gd name="connsiteY1496" fmla="*/ 86719 h 846987"/>
                  <a:gd name="connsiteX1497" fmla="*/ 34921 w 1649061"/>
                  <a:gd name="connsiteY1497" fmla="*/ 85158 h 846987"/>
                  <a:gd name="connsiteX1498" fmla="*/ 4741 w 1649061"/>
                  <a:gd name="connsiteY1498" fmla="*/ 80996 h 846987"/>
                  <a:gd name="connsiteX1499" fmla="*/ 58 w 1649061"/>
                  <a:gd name="connsiteY1499" fmla="*/ 79955 h 846987"/>
                  <a:gd name="connsiteX1500" fmla="*/ 58 w 1649061"/>
                  <a:gd name="connsiteY1500" fmla="*/ 369268 h 846987"/>
                  <a:gd name="connsiteX1501" fmla="*/ 1619 w 1649061"/>
                  <a:gd name="connsiteY1501" fmla="*/ 374471 h 846987"/>
                  <a:gd name="connsiteX1502" fmla="*/ 18790 w 1649061"/>
                  <a:gd name="connsiteY1502" fmla="*/ 377594 h 846987"/>
                  <a:gd name="connsiteX1503" fmla="*/ 20351 w 1649061"/>
                  <a:gd name="connsiteY1503" fmla="*/ 376553 h 846987"/>
                  <a:gd name="connsiteX1504" fmla="*/ 28157 w 1649061"/>
                  <a:gd name="connsiteY1504" fmla="*/ 372910 h 846987"/>
                  <a:gd name="connsiteX1505" fmla="*/ 35441 w 1649061"/>
                  <a:gd name="connsiteY1505" fmla="*/ 372910 h 846987"/>
                  <a:gd name="connsiteX1506" fmla="*/ 36482 w 1649061"/>
                  <a:gd name="connsiteY1506" fmla="*/ 374471 h 846987"/>
                  <a:gd name="connsiteX1507" fmla="*/ 35441 w 1649061"/>
                  <a:gd name="connsiteY1507" fmla="*/ 378634 h 846987"/>
                  <a:gd name="connsiteX1508" fmla="*/ 37002 w 1649061"/>
                  <a:gd name="connsiteY1508" fmla="*/ 382277 h 846987"/>
                  <a:gd name="connsiteX1509" fmla="*/ 63540 w 1649061"/>
                  <a:gd name="connsiteY1509" fmla="*/ 403091 h 846987"/>
                  <a:gd name="connsiteX1510" fmla="*/ 67183 w 1649061"/>
                  <a:gd name="connsiteY1510" fmla="*/ 409855 h 846987"/>
                  <a:gd name="connsiteX1511" fmla="*/ 67703 w 1649061"/>
                  <a:gd name="connsiteY1511" fmla="*/ 412457 h 846987"/>
                  <a:gd name="connsiteX1512" fmla="*/ 68223 w 1649061"/>
                  <a:gd name="connsiteY1512" fmla="*/ 413498 h 846987"/>
                  <a:gd name="connsiteX1513" fmla="*/ 69784 w 1649061"/>
                  <a:gd name="connsiteY1513" fmla="*/ 412457 h 846987"/>
                  <a:gd name="connsiteX1514" fmla="*/ 80191 w 1649061"/>
                  <a:gd name="connsiteY1514" fmla="*/ 407253 h 846987"/>
                  <a:gd name="connsiteX1515" fmla="*/ 87476 w 1649061"/>
                  <a:gd name="connsiteY1515" fmla="*/ 403091 h 846987"/>
                  <a:gd name="connsiteX1516" fmla="*/ 87476 w 1649061"/>
                  <a:gd name="connsiteY1516" fmla="*/ 398928 h 846987"/>
                  <a:gd name="connsiteX1517" fmla="*/ 89037 w 1649061"/>
                  <a:gd name="connsiteY1517" fmla="*/ 397887 h 846987"/>
                  <a:gd name="connsiteX1518" fmla="*/ 90598 w 1649061"/>
                  <a:gd name="connsiteY1518" fmla="*/ 394765 h 846987"/>
                  <a:gd name="connsiteX1519" fmla="*/ 90598 w 1649061"/>
                  <a:gd name="connsiteY1519" fmla="*/ 393204 h 846987"/>
                  <a:gd name="connsiteX1520" fmla="*/ 95802 w 1649061"/>
                  <a:gd name="connsiteY1520" fmla="*/ 391643 h 846987"/>
                  <a:gd name="connsiteX1521" fmla="*/ 100485 w 1649061"/>
                  <a:gd name="connsiteY1521" fmla="*/ 390082 h 846987"/>
                  <a:gd name="connsiteX1522" fmla="*/ 107770 w 1649061"/>
                  <a:gd name="connsiteY1522" fmla="*/ 390602 h 846987"/>
                  <a:gd name="connsiteX1523" fmla="*/ 115575 w 1649061"/>
                  <a:gd name="connsiteY1523" fmla="*/ 401530 h 846987"/>
                  <a:gd name="connsiteX1524" fmla="*/ 121819 w 1649061"/>
                  <a:gd name="connsiteY1524" fmla="*/ 405692 h 846987"/>
                  <a:gd name="connsiteX1525" fmla="*/ 128063 w 1649061"/>
                  <a:gd name="connsiteY1525" fmla="*/ 411936 h 846987"/>
                  <a:gd name="connsiteX1526" fmla="*/ 137430 w 1649061"/>
                  <a:gd name="connsiteY1526" fmla="*/ 420782 h 846987"/>
                  <a:gd name="connsiteX1527" fmla="*/ 146275 w 1649061"/>
                  <a:gd name="connsiteY1527" fmla="*/ 427547 h 846987"/>
                  <a:gd name="connsiteX1528" fmla="*/ 149397 w 1649061"/>
                  <a:gd name="connsiteY1528" fmla="*/ 432750 h 846987"/>
                  <a:gd name="connsiteX1529" fmla="*/ 162406 w 1649061"/>
                  <a:gd name="connsiteY1529" fmla="*/ 452003 h 846987"/>
                  <a:gd name="connsiteX1530" fmla="*/ 168650 w 1649061"/>
                  <a:gd name="connsiteY1530" fmla="*/ 461890 h 846987"/>
                  <a:gd name="connsiteX1531" fmla="*/ 168130 w 1649061"/>
                  <a:gd name="connsiteY1531" fmla="*/ 466053 h 846987"/>
                  <a:gd name="connsiteX1532" fmla="*/ 176456 w 1649061"/>
                  <a:gd name="connsiteY1532" fmla="*/ 476980 h 846987"/>
                  <a:gd name="connsiteX1533" fmla="*/ 177496 w 1649061"/>
                  <a:gd name="connsiteY1533" fmla="*/ 478021 h 846987"/>
                  <a:gd name="connsiteX1534" fmla="*/ 191025 w 1649061"/>
                  <a:gd name="connsiteY1534" fmla="*/ 482704 h 846987"/>
                  <a:gd name="connsiteX1535" fmla="*/ 197790 w 1649061"/>
                  <a:gd name="connsiteY1535" fmla="*/ 485305 h 846987"/>
                  <a:gd name="connsiteX1536" fmla="*/ 204554 w 1649061"/>
                  <a:gd name="connsiteY1536" fmla="*/ 488948 h 846987"/>
                  <a:gd name="connsiteX1537" fmla="*/ 210798 w 1649061"/>
                  <a:gd name="connsiteY1537" fmla="*/ 494672 h 846987"/>
                  <a:gd name="connsiteX1538" fmla="*/ 211319 w 1649061"/>
                  <a:gd name="connsiteY1538" fmla="*/ 497273 h 846987"/>
                  <a:gd name="connsiteX1539" fmla="*/ 209237 w 1649061"/>
                  <a:gd name="connsiteY1539" fmla="*/ 500916 h 846987"/>
                  <a:gd name="connsiteX1540" fmla="*/ 209758 w 1649061"/>
                  <a:gd name="connsiteY1540" fmla="*/ 501957 h 846987"/>
                  <a:gd name="connsiteX1541" fmla="*/ 210798 w 1649061"/>
                  <a:gd name="connsiteY1541" fmla="*/ 508201 h 846987"/>
                  <a:gd name="connsiteX1542" fmla="*/ 211839 w 1649061"/>
                  <a:gd name="connsiteY1542" fmla="*/ 514965 h 846987"/>
                  <a:gd name="connsiteX1543" fmla="*/ 208717 w 1649061"/>
                  <a:gd name="connsiteY1543" fmla="*/ 520169 h 846987"/>
                  <a:gd name="connsiteX1544" fmla="*/ 211319 w 1649061"/>
                  <a:gd name="connsiteY1544" fmla="*/ 519648 h 846987"/>
                  <a:gd name="connsiteX1545" fmla="*/ 215482 w 1649061"/>
                  <a:gd name="connsiteY1545" fmla="*/ 507160 h 846987"/>
                  <a:gd name="connsiteX1546" fmla="*/ 216002 w 1649061"/>
                  <a:gd name="connsiteY1546" fmla="*/ 505079 h 846987"/>
                  <a:gd name="connsiteX1547" fmla="*/ 219124 w 1649061"/>
                  <a:gd name="connsiteY1547" fmla="*/ 508201 h 846987"/>
                  <a:gd name="connsiteX1548" fmla="*/ 218604 w 1649061"/>
                  <a:gd name="connsiteY1548" fmla="*/ 509762 h 846987"/>
                  <a:gd name="connsiteX1549" fmla="*/ 214961 w 1649061"/>
                  <a:gd name="connsiteY1549" fmla="*/ 516006 h 846987"/>
                  <a:gd name="connsiteX1550" fmla="*/ 211839 w 1649061"/>
                  <a:gd name="connsiteY1550" fmla="*/ 520689 h 846987"/>
                  <a:gd name="connsiteX1551" fmla="*/ 217043 w 1649061"/>
                  <a:gd name="connsiteY1551" fmla="*/ 521209 h 846987"/>
                  <a:gd name="connsiteX1552" fmla="*/ 214961 w 1649061"/>
                  <a:gd name="connsiteY1552" fmla="*/ 521730 h 846987"/>
                  <a:gd name="connsiteX1553" fmla="*/ 211319 w 1649061"/>
                  <a:gd name="connsiteY1553" fmla="*/ 522770 h 846987"/>
                  <a:gd name="connsiteX1554" fmla="*/ 208197 w 1649061"/>
                  <a:gd name="connsiteY1554" fmla="*/ 524332 h 846987"/>
                  <a:gd name="connsiteX1555" fmla="*/ 208717 w 1649061"/>
                  <a:gd name="connsiteY1555" fmla="*/ 524852 h 846987"/>
                  <a:gd name="connsiteX1556" fmla="*/ 208717 w 1649061"/>
                  <a:gd name="connsiteY1556" fmla="*/ 525892 h 846987"/>
                  <a:gd name="connsiteX1557" fmla="*/ 211319 w 1649061"/>
                  <a:gd name="connsiteY1557" fmla="*/ 530055 h 846987"/>
                  <a:gd name="connsiteX1558" fmla="*/ 210278 w 1649061"/>
                  <a:gd name="connsiteY1558" fmla="*/ 530576 h 846987"/>
                  <a:gd name="connsiteX1559" fmla="*/ 205595 w 1649061"/>
                  <a:gd name="connsiteY1559" fmla="*/ 529535 h 846987"/>
                  <a:gd name="connsiteX1560" fmla="*/ 207676 w 1649061"/>
                  <a:gd name="connsiteY1560" fmla="*/ 532657 h 846987"/>
                  <a:gd name="connsiteX1561" fmla="*/ 211319 w 1649061"/>
                  <a:gd name="connsiteY1561" fmla="*/ 535259 h 846987"/>
                  <a:gd name="connsiteX1562" fmla="*/ 210798 w 1649061"/>
                  <a:gd name="connsiteY1562" fmla="*/ 538381 h 846987"/>
                  <a:gd name="connsiteX1563" fmla="*/ 208717 w 1649061"/>
                  <a:gd name="connsiteY1563" fmla="*/ 536820 h 846987"/>
                  <a:gd name="connsiteX1564" fmla="*/ 203514 w 1649061"/>
                  <a:gd name="connsiteY1564" fmla="*/ 532657 h 846987"/>
                  <a:gd name="connsiteX1565" fmla="*/ 202993 w 1649061"/>
                  <a:gd name="connsiteY1565" fmla="*/ 536299 h 846987"/>
                  <a:gd name="connsiteX1566" fmla="*/ 203514 w 1649061"/>
                  <a:gd name="connsiteY1566" fmla="*/ 537860 h 846987"/>
                  <a:gd name="connsiteX1567" fmla="*/ 206115 w 1649061"/>
                  <a:gd name="connsiteY1567" fmla="*/ 537860 h 846987"/>
                  <a:gd name="connsiteX1568" fmla="*/ 206636 w 1649061"/>
                  <a:gd name="connsiteY1568" fmla="*/ 539422 h 846987"/>
                  <a:gd name="connsiteX1569" fmla="*/ 207676 w 1649061"/>
                  <a:gd name="connsiteY1569" fmla="*/ 543064 h 846987"/>
                  <a:gd name="connsiteX1570" fmla="*/ 212359 w 1649061"/>
                  <a:gd name="connsiteY1570" fmla="*/ 542544 h 846987"/>
                  <a:gd name="connsiteX1571" fmla="*/ 216002 w 1649061"/>
                  <a:gd name="connsiteY1571" fmla="*/ 542023 h 846987"/>
                  <a:gd name="connsiteX1572" fmla="*/ 214441 w 1649061"/>
                  <a:gd name="connsiteY1572" fmla="*/ 542544 h 846987"/>
                  <a:gd name="connsiteX1573" fmla="*/ 214441 w 1649061"/>
                  <a:gd name="connsiteY1573" fmla="*/ 545666 h 846987"/>
                  <a:gd name="connsiteX1574" fmla="*/ 213400 w 1649061"/>
                  <a:gd name="connsiteY1574" fmla="*/ 545666 h 846987"/>
                  <a:gd name="connsiteX1575" fmla="*/ 210278 w 1649061"/>
                  <a:gd name="connsiteY1575" fmla="*/ 545145 h 846987"/>
                  <a:gd name="connsiteX1576" fmla="*/ 212359 w 1649061"/>
                  <a:gd name="connsiteY1576" fmla="*/ 551910 h 846987"/>
                  <a:gd name="connsiteX1577" fmla="*/ 224327 w 1649061"/>
                  <a:gd name="connsiteY1577" fmla="*/ 561796 h 846987"/>
                  <a:gd name="connsiteX1578" fmla="*/ 226409 w 1649061"/>
                  <a:gd name="connsiteY1578" fmla="*/ 559715 h 846987"/>
                  <a:gd name="connsiteX1579" fmla="*/ 228490 w 1649061"/>
                  <a:gd name="connsiteY1579" fmla="*/ 555552 h 846987"/>
                  <a:gd name="connsiteX1580" fmla="*/ 230051 w 1649061"/>
                  <a:gd name="connsiteY1580" fmla="*/ 553991 h 846987"/>
                  <a:gd name="connsiteX1581" fmla="*/ 230572 w 1649061"/>
                  <a:gd name="connsiteY1581" fmla="*/ 553991 h 846987"/>
                  <a:gd name="connsiteX1582" fmla="*/ 231612 w 1649061"/>
                  <a:gd name="connsiteY1582" fmla="*/ 552430 h 846987"/>
                  <a:gd name="connsiteX1583" fmla="*/ 232133 w 1649061"/>
                  <a:gd name="connsiteY1583" fmla="*/ 551390 h 846987"/>
                  <a:gd name="connsiteX1584" fmla="*/ 234734 w 1649061"/>
                  <a:gd name="connsiteY1584" fmla="*/ 550349 h 846987"/>
                  <a:gd name="connsiteX1585" fmla="*/ 237856 w 1649061"/>
                  <a:gd name="connsiteY1585" fmla="*/ 548267 h 846987"/>
                  <a:gd name="connsiteX1586" fmla="*/ 237856 w 1649061"/>
                  <a:gd name="connsiteY1586" fmla="*/ 551390 h 846987"/>
                  <a:gd name="connsiteX1587" fmla="*/ 236295 w 1649061"/>
                  <a:gd name="connsiteY1587" fmla="*/ 552430 h 846987"/>
                  <a:gd name="connsiteX1588" fmla="*/ 234214 w 1649061"/>
                  <a:gd name="connsiteY1588" fmla="*/ 555032 h 846987"/>
                  <a:gd name="connsiteX1589" fmla="*/ 234214 w 1649061"/>
                  <a:gd name="connsiteY1589" fmla="*/ 557113 h 846987"/>
                  <a:gd name="connsiteX1590" fmla="*/ 235255 w 1649061"/>
                  <a:gd name="connsiteY1590" fmla="*/ 558674 h 846987"/>
                  <a:gd name="connsiteX1591" fmla="*/ 242019 w 1649061"/>
                  <a:gd name="connsiteY1591" fmla="*/ 561796 h 846987"/>
                  <a:gd name="connsiteX1592" fmla="*/ 247223 w 1649061"/>
                  <a:gd name="connsiteY1592" fmla="*/ 561796 h 846987"/>
                  <a:gd name="connsiteX1593" fmla="*/ 245662 w 1649061"/>
                  <a:gd name="connsiteY1593" fmla="*/ 562317 h 846987"/>
                  <a:gd name="connsiteX1594" fmla="*/ 240458 w 1649061"/>
                  <a:gd name="connsiteY1594" fmla="*/ 562837 h 846987"/>
                  <a:gd name="connsiteX1595" fmla="*/ 239418 w 1649061"/>
                  <a:gd name="connsiteY1595" fmla="*/ 563358 h 846987"/>
                  <a:gd name="connsiteX1596" fmla="*/ 237336 w 1649061"/>
                  <a:gd name="connsiteY1596" fmla="*/ 561276 h 846987"/>
                  <a:gd name="connsiteX1597" fmla="*/ 235255 w 1649061"/>
                  <a:gd name="connsiteY1597" fmla="*/ 560756 h 846987"/>
                  <a:gd name="connsiteX1598" fmla="*/ 231612 w 1649061"/>
                  <a:gd name="connsiteY1598" fmla="*/ 561276 h 846987"/>
                  <a:gd name="connsiteX1599" fmla="*/ 233694 w 1649061"/>
                  <a:gd name="connsiteY1599" fmla="*/ 565439 h 846987"/>
                  <a:gd name="connsiteX1600" fmla="*/ 235775 w 1649061"/>
                  <a:gd name="connsiteY1600" fmla="*/ 567520 h 846987"/>
                  <a:gd name="connsiteX1601" fmla="*/ 240979 w 1649061"/>
                  <a:gd name="connsiteY1601" fmla="*/ 571163 h 846987"/>
                  <a:gd name="connsiteX1602" fmla="*/ 244101 w 1649061"/>
                  <a:gd name="connsiteY1602" fmla="*/ 578968 h 846987"/>
                  <a:gd name="connsiteX1603" fmla="*/ 248263 w 1649061"/>
                  <a:gd name="connsiteY1603" fmla="*/ 576887 h 846987"/>
                  <a:gd name="connsiteX1604" fmla="*/ 249304 w 1649061"/>
                  <a:gd name="connsiteY1604" fmla="*/ 576887 h 846987"/>
                  <a:gd name="connsiteX1605" fmla="*/ 248784 w 1649061"/>
                  <a:gd name="connsiteY1605" fmla="*/ 579488 h 846987"/>
                  <a:gd name="connsiteX1606" fmla="*/ 247223 w 1649061"/>
                  <a:gd name="connsiteY1606" fmla="*/ 583131 h 846987"/>
                  <a:gd name="connsiteX1607" fmla="*/ 246702 w 1649061"/>
                  <a:gd name="connsiteY1607" fmla="*/ 587293 h 846987"/>
                  <a:gd name="connsiteX1608" fmla="*/ 245662 w 1649061"/>
                  <a:gd name="connsiteY1608" fmla="*/ 589895 h 846987"/>
                  <a:gd name="connsiteX1609" fmla="*/ 244621 w 1649061"/>
                  <a:gd name="connsiteY1609" fmla="*/ 590936 h 846987"/>
                  <a:gd name="connsiteX1610" fmla="*/ 245662 w 1649061"/>
                  <a:gd name="connsiteY1610" fmla="*/ 591456 h 846987"/>
                  <a:gd name="connsiteX1611" fmla="*/ 248784 w 1649061"/>
                  <a:gd name="connsiteY1611" fmla="*/ 588334 h 846987"/>
                  <a:gd name="connsiteX1612" fmla="*/ 251906 w 1649061"/>
                  <a:gd name="connsiteY1612" fmla="*/ 585732 h 846987"/>
                  <a:gd name="connsiteX1613" fmla="*/ 251386 w 1649061"/>
                  <a:gd name="connsiteY1613" fmla="*/ 586773 h 846987"/>
                  <a:gd name="connsiteX1614" fmla="*/ 251386 w 1649061"/>
                  <a:gd name="connsiteY1614" fmla="*/ 590416 h 846987"/>
                  <a:gd name="connsiteX1615" fmla="*/ 252947 w 1649061"/>
                  <a:gd name="connsiteY1615" fmla="*/ 588334 h 846987"/>
                  <a:gd name="connsiteX1616" fmla="*/ 253987 w 1649061"/>
                  <a:gd name="connsiteY1616" fmla="*/ 587814 h 846987"/>
                  <a:gd name="connsiteX1617" fmla="*/ 253987 w 1649061"/>
                  <a:gd name="connsiteY1617" fmla="*/ 590936 h 846987"/>
                  <a:gd name="connsiteX1618" fmla="*/ 253467 w 1649061"/>
                  <a:gd name="connsiteY1618" fmla="*/ 593017 h 846987"/>
                  <a:gd name="connsiteX1619" fmla="*/ 255548 w 1649061"/>
                  <a:gd name="connsiteY1619" fmla="*/ 592497 h 846987"/>
                  <a:gd name="connsiteX1620" fmla="*/ 258150 w 1649061"/>
                  <a:gd name="connsiteY1620" fmla="*/ 591456 h 846987"/>
                  <a:gd name="connsiteX1621" fmla="*/ 260752 w 1649061"/>
                  <a:gd name="connsiteY1621" fmla="*/ 590416 h 846987"/>
                  <a:gd name="connsiteX1622" fmla="*/ 264915 w 1649061"/>
                  <a:gd name="connsiteY1622" fmla="*/ 588334 h 846987"/>
                  <a:gd name="connsiteX1623" fmla="*/ 265955 w 1649061"/>
                  <a:gd name="connsiteY1623" fmla="*/ 586253 h 846987"/>
                  <a:gd name="connsiteX1624" fmla="*/ 268557 w 1649061"/>
                  <a:gd name="connsiteY1624" fmla="*/ 584171 h 846987"/>
                  <a:gd name="connsiteX1625" fmla="*/ 271159 w 1649061"/>
                  <a:gd name="connsiteY1625" fmla="*/ 581570 h 846987"/>
                  <a:gd name="connsiteX1626" fmla="*/ 271159 w 1649061"/>
                  <a:gd name="connsiteY1626" fmla="*/ 583131 h 846987"/>
                  <a:gd name="connsiteX1627" fmla="*/ 266476 w 1649061"/>
                  <a:gd name="connsiteY1627" fmla="*/ 586773 h 846987"/>
                  <a:gd name="connsiteX1628" fmla="*/ 268037 w 1649061"/>
                  <a:gd name="connsiteY1628" fmla="*/ 590416 h 846987"/>
                  <a:gd name="connsiteX1629" fmla="*/ 272199 w 1649061"/>
                  <a:gd name="connsiteY1629" fmla="*/ 590936 h 846987"/>
                  <a:gd name="connsiteX1630" fmla="*/ 273760 w 1649061"/>
                  <a:gd name="connsiteY1630" fmla="*/ 590936 h 846987"/>
                  <a:gd name="connsiteX1631" fmla="*/ 272720 w 1649061"/>
                  <a:gd name="connsiteY1631" fmla="*/ 593538 h 846987"/>
                  <a:gd name="connsiteX1632" fmla="*/ 271159 w 1649061"/>
                  <a:gd name="connsiteY1632" fmla="*/ 593538 h 846987"/>
                  <a:gd name="connsiteX1633" fmla="*/ 266996 w 1649061"/>
                  <a:gd name="connsiteY1633" fmla="*/ 593017 h 846987"/>
                  <a:gd name="connsiteX1634" fmla="*/ 263874 w 1649061"/>
                  <a:gd name="connsiteY1634" fmla="*/ 595099 h 846987"/>
                  <a:gd name="connsiteX1635" fmla="*/ 262833 w 1649061"/>
                  <a:gd name="connsiteY1635" fmla="*/ 596660 h 846987"/>
                  <a:gd name="connsiteX1636" fmla="*/ 261272 w 1649061"/>
                  <a:gd name="connsiteY1636" fmla="*/ 598221 h 846987"/>
                  <a:gd name="connsiteX1637" fmla="*/ 260752 w 1649061"/>
                  <a:gd name="connsiteY1637" fmla="*/ 597180 h 846987"/>
                  <a:gd name="connsiteX1638" fmla="*/ 258670 w 1649061"/>
                  <a:gd name="connsiteY1638" fmla="*/ 598741 h 846987"/>
                  <a:gd name="connsiteX1639" fmla="*/ 257109 w 1649061"/>
                  <a:gd name="connsiteY1639" fmla="*/ 601343 h 846987"/>
                  <a:gd name="connsiteX1640" fmla="*/ 253987 w 1649061"/>
                  <a:gd name="connsiteY1640" fmla="*/ 603945 h 846987"/>
                  <a:gd name="connsiteX1641" fmla="*/ 255028 w 1649061"/>
                  <a:gd name="connsiteY1641" fmla="*/ 611750 h 846987"/>
                  <a:gd name="connsiteX1642" fmla="*/ 259191 w 1649061"/>
                  <a:gd name="connsiteY1642" fmla="*/ 612270 h 846987"/>
                  <a:gd name="connsiteX1643" fmla="*/ 260231 w 1649061"/>
                  <a:gd name="connsiteY1643" fmla="*/ 610189 h 846987"/>
                  <a:gd name="connsiteX1644" fmla="*/ 261792 w 1649061"/>
                  <a:gd name="connsiteY1644" fmla="*/ 608107 h 846987"/>
                  <a:gd name="connsiteX1645" fmla="*/ 262833 w 1649061"/>
                  <a:gd name="connsiteY1645" fmla="*/ 605506 h 846987"/>
                  <a:gd name="connsiteX1646" fmla="*/ 262833 w 1649061"/>
                  <a:gd name="connsiteY1646" fmla="*/ 607067 h 846987"/>
                  <a:gd name="connsiteX1647" fmla="*/ 264394 w 1649061"/>
                  <a:gd name="connsiteY1647" fmla="*/ 608107 h 846987"/>
                  <a:gd name="connsiteX1648" fmla="*/ 271679 w 1649061"/>
                  <a:gd name="connsiteY1648" fmla="*/ 608107 h 846987"/>
                  <a:gd name="connsiteX1649" fmla="*/ 275322 w 1649061"/>
                  <a:gd name="connsiteY1649" fmla="*/ 609148 h 846987"/>
                  <a:gd name="connsiteX1650" fmla="*/ 272199 w 1649061"/>
                  <a:gd name="connsiteY1650" fmla="*/ 609668 h 846987"/>
                  <a:gd name="connsiteX1651" fmla="*/ 263354 w 1649061"/>
                  <a:gd name="connsiteY1651" fmla="*/ 609668 h 846987"/>
                  <a:gd name="connsiteX1652" fmla="*/ 260752 w 1649061"/>
                  <a:gd name="connsiteY1652" fmla="*/ 612270 h 846987"/>
                  <a:gd name="connsiteX1653" fmla="*/ 258670 w 1649061"/>
                  <a:gd name="connsiteY1653" fmla="*/ 615913 h 846987"/>
                  <a:gd name="connsiteX1654" fmla="*/ 256069 w 1649061"/>
                  <a:gd name="connsiteY1654" fmla="*/ 617994 h 846987"/>
                  <a:gd name="connsiteX1655" fmla="*/ 260231 w 1649061"/>
                  <a:gd name="connsiteY1655" fmla="*/ 617474 h 846987"/>
                  <a:gd name="connsiteX1656" fmla="*/ 263354 w 1649061"/>
                  <a:gd name="connsiteY1656" fmla="*/ 617994 h 846987"/>
                  <a:gd name="connsiteX1657" fmla="*/ 266996 w 1649061"/>
                  <a:gd name="connsiteY1657" fmla="*/ 617994 h 846987"/>
                  <a:gd name="connsiteX1658" fmla="*/ 267516 w 1649061"/>
                  <a:gd name="connsiteY1658" fmla="*/ 618514 h 846987"/>
                  <a:gd name="connsiteX1659" fmla="*/ 262313 w 1649061"/>
                  <a:gd name="connsiteY1659" fmla="*/ 619035 h 846987"/>
                  <a:gd name="connsiteX1660" fmla="*/ 257630 w 1649061"/>
                  <a:gd name="connsiteY1660" fmla="*/ 619555 h 846987"/>
                  <a:gd name="connsiteX1661" fmla="*/ 257109 w 1649061"/>
                  <a:gd name="connsiteY1661" fmla="*/ 621636 h 846987"/>
                  <a:gd name="connsiteX1662" fmla="*/ 264915 w 1649061"/>
                  <a:gd name="connsiteY1662" fmla="*/ 624238 h 846987"/>
                  <a:gd name="connsiteX1663" fmla="*/ 262313 w 1649061"/>
                  <a:gd name="connsiteY1663" fmla="*/ 624238 h 846987"/>
                  <a:gd name="connsiteX1664" fmla="*/ 260231 w 1649061"/>
                  <a:gd name="connsiteY1664" fmla="*/ 625799 h 846987"/>
                  <a:gd name="connsiteX1665" fmla="*/ 266476 w 1649061"/>
                  <a:gd name="connsiteY1665" fmla="*/ 627881 h 846987"/>
                  <a:gd name="connsiteX1666" fmla="*/ 271679 w 1649061"/>
                  <a:gd name="connsiteY1666" fmla="*/ 628401 h 846987"/>
                  <a:gd name="connsiteX1667" fmla="*/ 273240 w 1649061"/>
                  <a:gd name="connsiteY1667" fmla="*/ 627881 h 846987"/>
                  <a:gd name="connsiteX1668" fmla="*/ 279484 w 1649061"/>
                  <a:gd name="connsiteY1668" fmla="*/ 627360 h 846987"/>
                  <a:gd name="connsiteX1669" fmla="*/ 281045 w 1649061"/>
                  <a:gd name="connsiteY1669" fmla="*/ 624238 h 846987"/>
                  <a:gd name="connsiteX1670" fmla="*/ 284167 w 1649061"/>
                  <a:gd name="connsiteY1670" fmla="*/ 627360 h 846987"/>
                  <a:gd name="connsiteX1671" fmla="*/ 278964 w 1649061"/>
                  <a:gd name="connsiteY1671" fmla="*/ 628921 h 846987"/>
                  <a:gd name="connsiteX1672" fmla="*/ 282606 w 1649061"/>
                  <a:gd name="connsiteY1672" fmla="*/ 628921 h 846987"/>
                  <a:gd name="connsiteX1673" fmla="*/ 287289 w 1649061"/>
                  <a:gd name="connsiteY1673" fmla="*/ 631523 h 846987"/>
                  <a:gd name="connsiteX1674" fmla="*/ 287810 w 1649061"/>
                  <a:gd name="connsiteY1674" fmla="*/ 633604 h 846987"/>
                  <a:gd name="connsiteX1675" fmla="*/ 294054 w 1649061"/>
                  <a:gd name="connsiteY1675" fmla="*/ 632564 h 846987"/>
                  <a:gd name="connsiteX1676" fmla="*/ 296135 w 1649061"/>
                  <a:gd name="connsiteY1676" fmla="*/ 629962 h 846987"/>
                  <a:gd name="connsiteX1677" fmla="*/ 297176 w 1649061"/>
                  <a:gd name="connsiteY1677" fmla="*/ 628921 h 846987"/>
                  <a:gd name="connsiteX1678" fmla="*/ 295095 w 1649061"/>
                  <a:gd name="connsiteY1678" fmla="*/ 632564 h 846987"/>
                  <a:gd name="connsiteX1679" fmla="*/ 290412 w 1649061"/>
                  <a:gd name="connsiteY1679" fmla="*/ 633604 h 846987"/>
                  <a:gd name="connsiteX1680" fmla="*/ 285728 w 1649061"/>
                  <a:gd name="connsiteY1680" fmla="*/ 634125 h 846987"/>
                  <a:gd name="connsiteX1681" fmla="*/ 289891 w 1649061"/>
                  <a:gd name="connsiteY1681" fmla="*/ 634125 h 846987"/>
                  <a:gd name="connsiteX1682" fmla="*/ 287289 w 1649061"/>
                  <a:gd name="connsiteY1682" fmla="*/ 636206 h 846987"/>
                  <a:gd name="connsiteX1683" fmla="*/ 289371 w 1649061"/>
                  <a:gd name="connsiteY1683" fmla="*/ 637767 h 846987"/>
                  <a:gd name="connsiteX1684" fmla="*/ 294574 w 1649061"/>
                  <a:gd name="connsiteY1684" fmla="*/ 636726 h 846987"/>
                  <a:gd name="connsiteX1685" fmla="*/ 297696 w 1649061"/>
                  <a:gd name="connsiteY1685" fmla="*/ 637767 h 846987"/>
                  <a:gd name="connsiteX1686" fmla="*/ 299257 w 1649061"/>
                  <a:gd name="connsiteY1686" fmla="*/ 634645 h 846987"/>
                  <a:gd name="connsiteX1687" fmla="*/ 299778 w 1649061"/>
                  <a:gd name="connsiteY1687" fmla="*/ 635686 h 846987"/>
                  <a:gd name="connsiteX1688" fmla="*/ 300298 w 1649061"/>
                  <a:gd name="connsiteY1688" fmla="*/ 637767 h 846987"/>
                  <a:gd name="connsiteX1689" fmla="*/ 302380 w 1649061"/>
                  <a:gd name="connsiteY1689" fmla="*/ 637247 h 846987"/>
                  <a:gd name="connsiteX1690" fmla="*/ 304461 w 1649061"/>
                  <a:gd name="connsiteY1690" fmla="*/ 636726 h 846987"/>
                  <a:gd name="connsiteX1691" fmla="*/ 308103 w 1649061"/>
                  <a:gd name="connsiteY1691" fmla="*/ 637247 h 846987"/>
                  <a:gd name="connsiteX1692" fmla="*/ 310185 w 1649061"/>
                  <a:gd name="connsiteY1692" fmla="*/ 635165 h 846987"/>
                  <a:gd name="connsiteX1693" fmla="*/ 312266 w 1649061"/>
                  <a:gd name="connsiteY1693" fmla="*/ 632564 h 846987"/>
                  <a:gd name="connsiteX1694" fmla="*/ 312787 w 1649061"/>
                  <a:gd name="connsiteY1694" fmla="*/ 633084 h 846987"/>
                  <a:gd name="connsiteX1695" fmla="*/ 310185 w 1649061"/>
                  <a:gd name="connsiteY1695" fmla="*/ 637247 h 846987"/>
                  <a:gd name="connsiteX1696" fmla="*/ 308624 w 1649061"/>
                  <a:gd name="connsiteY1696" fmla="*/ 640889 h 846987"/>
                  <a:gd name="connsiteX1697" fmla="*/ 310185 w 1649061"/>
                  <a:gd name="connsiteY1697" fmla="*/ 640369 h 846987"/>
                  <a:gd name="connsiteX1698" fmla="*/ 311225 w 1649061"/>
                  <a:gd name="connsiteY1698" fmla="*/ 640369 h 846987"/>
                  <a:gd name="connsiteX1699" fmla="*/ 314868 w 1649061"/>
                  <a:gd name="connsiteY1699" fmla="*/ 640889 h 846987"/>
                  <a:gd name="connsiteX1700" fmla="*/ 317470 w 1649061"/>
                  <a:gd name="connsiteY1700" fmla="*/ 639328 h 846987"/>
                  <a:gd name="connsiteX1701" fmla="*/ 317990 w 1649061"/>
                  <a:gd name="connsiteY1701" fmla="*/ 640369 h 846987"/>
                  <a:gd name="connsiteX1702" fmla="*/ 316429 w 1649061"/>
                  <a:gd name="connsiteY1702" fmla="*/ 643491 h 846987"/>
                  <a:gd name="connsiteX1703" fmla="*/ 316429 w 1649061"/>
                  <a:gd name="connsiteY1703" fmla="*/ 647654 h 846987"/>
                  <a:gd name="connsiteX1704" fmla="*/ 315909 w 1649061"/>
                  <a:gd name="connsiteY1704" fmla="*/ 649735 h 846987"/>
                  <a:gd name="connsiteX1705" fmla="*/ 314868 w 1649061"/>
                  <a:gd name="connsiteY1705" fmla="*/ 649735 h 846987"/>
                  <a:gd name="connsiteX1706" fmla="*/ 314348 w 1649061"/>
                  <a:gd name="connsiteY1706" fmla="*/ 650256 h 846987"/>
                  <a:gd name="connsiteX1707" fmla="*/ 321112 w 1649061"/>
                  <a:gd name="connsiteY1707" fmla="*/ 654418 h 846987"/>
                  <a:gd name="connsiteX1708" fmla="*/ 328397 w 1649061"/>
                  <a:gd name="connsiteY1708" fmla="*/ 654418 h 846987"/>
                  <a:gd name="connsiteX1709" fmla="*/ 329438 w 1649061"/>
                  <a:gd name="connsiteY1709" fmla="*/ 652857 h 846987"/>
                  <a:gd name="connsiteX1710" fmla="*/ 330999 w 1649061"/>
                  <a:gd name="connsiteY1710" fmla="*/ 654939 h 846987"/>
                  <a:gd name="connsiteX1711" fmla="*/ 334121 w 1649061"/>
                  <a:gd name="connsiteY1711" fmla="*/ 658581 h 846987"/>
                  <a:gd name="connsiteX1712" fmla="*/ 335682 w 1649061"/>
                  <a:gd name="connsiteY1712" fmla="*/ 659622 h 846987"/>
                  <a:gd name="connsiteX1713" fmla="*/ 333600 w 1649061"/>
                  <a:gd name="connsiteY1713" fmla="*/ 662224 h 846987"/>
                  <a:gd name="connsiteX1714" fmla="*/ 337243 w 1649061"/>
                  <a:gd name="connsiteY1714" fmla="*/ 665346 h 846987"/>
                  <a:gd name="connsiteX1715" fmla="*/ 339324 w 1649061"/>
                  <a:gd name="connsiteY1715" fmla="*/ 664305 h 846987"/>
                  <a:gd name="connsiteX1716" fmla="*/ 341406 w 1649061"/>
                  <a:gd name="connsiteY1716" fmla="*/ 661703 h 846987"/>
                  <a:gd name="connsiteX1717" fmla="*/ 344007 w 1649061"/>
                  <a:gd name="connsiteY1717" fmla="*/ 660142 h 846987"/>
                  <a:gd name="connsiteX1718" fmla="*/ 344528 w 1649061"/>
                  <a:gd name="connsiteY1718" fmla="*/ 662224 h 846987"/>
                  <a:gd name="connsiteX1719" fmla="*/ 344528 w 1649061"/>
                  <a:gd name="connsiteY1719" fmla="*/ 667427 h 846987"/>
                  <a:gd name="connsiteX1720" fmla="*/ 346089 w 1649061"/>
                  <a:gd name="connsiteY1720" fmla="*/ 668988 h 846987"/>
                  <a:gd name="connsiteX1721" fmla="*/ 346089 w 1649061"/>
                  <a:gd name="connsiteY1721" fmla="*/ 670029 h 846987"/>
                  <a:gd name="connsiteX1722" fmla="*/ 347650 w 1649061"/>
                  <a:gd name="connsiteY1722" fmla="*/ 674191 h 846987"/>
                  <a:gd name="connsiteX1723" fmla="*/ 346609 w 1649061"/>
                  <a:gd name="connsiteY1723" fmla="*/ 676273 h 846987"/>
                  <a:gd name="connsiteX1724" fmla="*/ 355455 w 1649061"/>
                  <a:gd name="connsiteY1724" fmla="*/ 676273 h 846987"/>
                  <a:gd name="connsiteX1725" fmla="*/ 885689 w 1649061"/>
                  <a:gd name="connsiteY1725" fmla="*/ 676273 h 846987"/>
                  <a:gd name="connsiteX1726" fmla="*/ 886730 w 1649061"/>
                  <a:gd name="connsiteY1726" fmla="*/ 675232 h 846987"/>
                  <a:gd name="connsiteX1727" fmla="*/ 886730 w 1649061"/>
                  <a:gd name="connsiteY1727" fmla="*/ 667947 h 846987"/>
                  <a:gd name="connsiteX1728" fmla="*/ 887770 w 1649061"/>
                  <a:gd name="connsiteY1728" fmla="*/ 666907 h 846987"/>
                  <a:gd name="connsiteX1729" fmla="*/ 893494 w 1649061"/>
                  <a:gd name="connsiteY1729" fmla="*/ 671590 h 846987"/>
                  <a:gd name="connsiteX1730" fmla="*/ 897657 w 1649061"/>
                  <a:gd name="connsiteY1730" fmla="*/ 682517 h 846987"/>
                  <a:gd name="connsiteX1731" fmla="*/ 900779 w 1649061"/>
                  <a:gd name="connsiteY1731" fmla="*/ 684078 h 846987"/>
                  <a:gd name="connsiteX1732" fmla="*/ 904421 w 1649061"/>
                  <a:gd name="connsiteY1732" fmla="*/ 684598 h 846987"/>
                  <a:gd name="connsiteX1733" fmla="*/ 915869 w 1649061"/>
                  <a:gd name="connsiteY1733" fmla="*/ 688241 h 846987"/>
                  <a:gd name="connsiteX1734" fmla="*/ 923154 w 1649061"/>
                  <a:gd name="connsiteY1734" fmla="*/ 685639 h 846987"/>
                  <a:gd name="connsiteX1735" fmla="*/ 934081 w 1649061"/>
                  <a:gd name="connsiteY1735" fmla="*/ 687720 h 846987"/>
                  <a:gd name="connsiteX1736" fmla="*/ 936683 w 1649061"/>
                  <a:gd name="connsiteY1736" fmla="*/ 689802 h 846987"/>
                  <a:gd name="connsiteX1737" fmla="*/ 939285 w 1649061"/>
                  <a:gd name="connsiteY1737" fmla="*/ 693444 h 846987"/>
                  <a:gd name="connsiteX1738" fmla="*/ 940846 w 1649061"/>
                  <a:gd name="connsiteY1738" fmla="*/ 695526 h 846987"/>
                  <a:gd name="connsiteX1739" fmla="*/ 941886 w 1649061"/>
                  <a:gd name="connsiteY1739" fmla="*/ 693965 h 846987"/>
                  <a:gd name="connsiteX1740" fmla="*/ 943968 w 1649061"/>
                  <a:gd name="connsiteY1740" fmla="*/ 692924 h 846987"/>
                  <a:gd name="connsiteX1741" fmla="*/ 950212 w 1649061"/>
                  <a:gd name="connsiteY1741" fmla="*/ 696046 h 846987"/>
                  <a:gd name="connsiteX1742" fmla="*/ 963741 w 1649061"/>
                  <a:gd name="connsiteY1742" fmla="*/ 698648 h 846987"/>
                  <a:gd name="connsiteX1743" fmla="*/ 970505 w 1649061"/>
                  <a:gd name="connsiteY1743" fmla="*/ 697607 h 846987"/>
                  <a:gd name="connsiteX1744" fmla="*/ 973107 w 1649061"/>
                  <a:gd name="connsiteY1744" fmla="*/ 699168 h 846987"/>
                  <a:gd name="connsiteX1745" fmla="*/ 983514 w 1649061"/>
                  <a:gd name="connsiteY1745" fmla="*/ 700729 h 846987"/>
                  <a:gd name="connsiteX1746" fmla="*/ 995482 w 1649061"/>
                  <a:gd name="connsiteY1746" fmla="*/ 701250 h 846987"/>
                  <a:gd name="connsiteX1747" fmla="*/ 1001206 w 1649061"/>
                  <a:gd name="connsiteY1747" fmla="*/ 692924 h 846987"/>
                  <a:gd name="connsiteX1748" fmla="*/ 1002767 w 1649061"/>
                  <a:gd name="connsiteY1748" fmla="*/ 689281 h 846987"/>
                  <a:gd name="connsiteX1749" fmla="*/ 1009011 w 1649061"/>
                  <a:gd name="connsiteY1749" fmla="*/ 687720 h 846987"/>
                  <a:gd name="connsiteX1750" fmla="*/ 1007450 w 1649061"/>
                  <a:gd name="connsiteY1750" fmla="*/ 690843 h 846987"/>
                  <a:gd name="connsiteX1751" fmla="*/ 1007450 w 1649061"/>
                  <a:gd name="connsiteY1751" fmla="*/ 692924 h 846987"/>
                  <a:gd name="connsiteX1752" fmla="*/ 1011093 w 1649061"/>
                  <a:gd name="connsiteY1752" fmla="*/ 689802 h 846987"/>
                  <a:gd name="connsiteX1753" fmla="*/ 1012653 w 1649061"/>
                  <a:gd name="connsiteY1753" fmla="*/ 687200 h 846987"/>
                  <a:gd name="connsiteX1754" fmla="*/ 1014735 w 1649061"/>
                  <a:gd name="connsiteY1754" fmla="*/ 684078 h 846987"/>
                  <a:gd name="connsiteX1755" fmla="*/ 1015776 w 1649061"/>
                  <a:gd name="connsiteY1755" fmla="*/ 680956 h 846987"/>
                  <a:gd name="connsiteX1756" fmla="*/ 1017337 w 1649061"/>
                  <a:gd name="connsiteY1756" fmla="*/ 681997 h 846987"/>
                  <a:gd name="connsiteX1757" fmla="*/ 1016296 w 1649061"/>
                  <a:gd name="connsiteY1757" fmla="*/ 685119 h 846987"/>
                  <a:gd name="connsiteX1758" fmla="*/ 1013694 w 1649061"/>
                  <a:gd name="connsiteY1758" fmla="*/ 688761 h 846987"/>
                  <a:gd name="connsiteX1759" fmla="*/ 1015255 w 1649061"/>
                  <a:gd name="connsiteY1759" fmla="*/ 687720 h 846987"/>
                  <a:gd name="connsiteX1760" fmla="*/ 1017337 w 1649061"/>
                  <a:gd name="connsiteY1760" fmla="*/ 687720 h 846987"/>
                  <a:gd name="connsiteX1761" fmla="*/ 1018898 w 1649061"/>
                  <a:gd name="connsiteY1761" fmla="*/ 685119 h 846987"/>
                  <a:gd name="connsiteX1762" fmla="*/ 1021499 w 1649061"/>
                  <a:gd name="connsiteY1762" fmla="*/ 684078 h 846987"/>
                  <a:gd name="connsiteX1763" fmla="*/ 1020459 w 1649061"/>
                  <a:gd name="connsiteY1763" fmla="*/ 680436 h 846987"/>
                  <a:gd name="connsiteX1764" fmla="*/ 1019418 w 1649061"/>
                  <a:gd name="connsiteY1764" fmla="*/ 676793 h 846987"/>
                  <a:gd name="connsiteX1765" fmla="*/ 1024101 w 1649061"/>
                  <a:gd name="connsiteY1765" fmla="*/ 676273 h 846987"/>
                  <a:gd name="connsiteX1766" fmla="*/ 1040752 w 1649061"/>
                  <a:gd name="connsiteY1766" fmla="*/ 681997 h 846987"/>
                  <a:gd name="connsiteX1767" fmla="*/ 1044915 w 1649061"/>
                  <a:gd name="connsiteY1767" fmla="*/ 681476 h 846987"/>
                  <a:gd name="connsiteX1768" fmla="*/ 1049598 w 1649061"/>
                  <a:gd name="connsiteY1768" fmla="*/ 681476 h 846987"/>
                  <a:gd name="connsiteX1769" fmla="*/ 1054802 w 1649061"/>
                  <a:gd name="connsiteY1769" fmla="*/ 682517 h 846987"/>
                  <a:gd name="connsiteX1770" fmla="*/ 1060005 w 1649061"/>
                  <a:gd name="connsiteY1770" fmla="*/ 693965 h 846987"/>
                  <a:gd name="connsiteX1771" fmla="*/ 1067810 w 1649061"/>
                  <a:gd name="connsiteY1771" fmla="*/ 701250 h 846987"/>
                  <a:gd name="connsiteX1772" fmla="*/ 1074575 w 1649061"/>
                  <a:gd name="connsiteY1772" fmla="*/ 701770 h 846987"/>
                  <a:gd name="connsiteX1773" fmla="*/ 1083941 w 1649061"/>
                  <a:gd name="connsiteY1773" fmla="*/ 702811 h 846987"/>
                  <a:gd name="connsiteX1774" fmla="*/ 1082900 w 1649061"/>
                  <a:gd name="connsiteY1774" fmla="*/ 705412 h 846987"/>
                  <a:gd name="connsiteX1775" fmla="*/ 1082380 w 1649061"/>
                  <a:gd name="connsiteY1775" fmla="*/ 707494 h 846987"/>
                  <a:gd name="connsiteX1776" fmla="*/ 1081339 w 1649061"/>
                  <a:gd name="connsiteY1776" fmla="*/ 708014 h 846987"/>
                  <a:gd name="connsiteX1777" fmla="*/ 1080819 w 1649061"/>
                  <a:gd name="connsiteY1777" fmla="*/ 711136 h 846987"/>
                  <a:gd name="connsiteX1778" fmla="*/ 1088104 w 1649061"/>
                  <a:gd name="connsiteY1778" fmla="*/ 716860 h 846987"/>
                  <a:gd name="connsiteX1779" fmla="*/ 1088624 w 1649061"/>
                  <a:gd name="connsiteY1779" fmla="*/ 719462 h 846987"/>
                  <a:gd name="connsiteX1780" fmla="*/ 1087063 w 1649061"/>
                  <a:gd name="connsiteY1780" fmla="*/ 722063 h 846987"/>
                  <a:gd name="connsiteX1781" fmla="*/ 1085502 w 1649061"/>
                  <a:gd name="connsiteY1781" fmla="*/ 725706 h 846987"/>
                  <a:gd name="connsiteX1782" fmla="*/ 1090185 w 1649061"/>
                  <a:gd name="connsiteY1782" fmla="*/ 730909 h 846987"/>
                  <a:gd name="connsiteX1783" fmla="*/ 1090185 w 1649061"/>
                  <a:gd name="connsiteY1783" fmla="*/ 733511 h 846987"/>
                  <a:gd name="connsiteX1784" fmla="*/ 1089665 w 1649061"/>
                  <a:gd name="connsiteY1784" fmla="*/ 735072 h 846987"/>
                  <a:gd name="connsiteX1785" fmla="*/ 1087063 w 1649061"/>
                  <a:gd name="connsiteY1785" fmla="*/ 736633 h 846987"/>
                  <a:gd name="connsiteX1786" fmla="*/ 1090706 w 1649061"/>
                  <a:gd name="connsiteY1786" fmla="*/ 738714 h 846987"/>
                  <a:gd name="connsiteX1787" fmla="*/ 1093828 w 1649061"/>
                  <a:gd name="connsiteY1787" fmla="*/ 737674 h 846987"/>
                  <a:gd name="connsiteX1788" fmla="*/ 1096429 w 1649061"/>
                  <a:gd name="connsiteY1788" fmla="*/ 737153 h 846987"/>
                  <a:gd name="connsiteX1789" fmla="*/ 1097991 w 1649061"/>
                  <a:gd name="connsiteY1789" fmla="*/ 740796 h 846987"/>
                  <a:gd name="connsiteX1790" fmla="*/ 1103194 w 1649061"/>
                  <a:gd name="connsiteY1790" fmla="*/ 742877 h 846987"/>
                  <a:gd name="connsiteX1791" fmla="*/ 1115162 w 1649061"/>
                  <a:gd name="connsiteY1791" fmla="*/ 745479 h 846987"/>
                  <a:gd name="connsiteX1792" fmla="*/ 1121926 w 1649061"/>
                  <a:gd name="connsiteY1792" fmla="*/ 745999 h 846987"/>
                  <a:gd name="connsiteX1793" fmla="*/ 1127650 w 1649061"/>
                  <a:gd name="connsiteY1793" fmla="*/ 745999 h 846987"/>
                  <a:gd name="connsiteX1794" fmla="*/ 1132333 w 1649061"/>
                  <a:gd name="connsiteY1794" fmla="*/ 746520 h 846987"/>
                  <a:gd name="connsiteX1795" fmla="*/ 1143781 w 1649061"/>
                  <a:gd name="connsiteY1795" fmla="*/ 748601 h 846987"/>
                  <a:gd name="connsiteX1796" fmla="*/ 1145342 w 1649061"/>
                  <a:gd name="connsiteY1796" fmla="*/ 749642 h 846987"/>
                  <a:gd name="connsiteX1797" fmla="*/ 1146903 w 1649061"/>
                  <a:gd name="connsiteY1797" fmla="*/ 750683 h 846987"/>
                  <a:gd name="connsiteX1798" fmla="*/ 1150025 w 1649061"/>
                  <a:gd name="connsiteY1798" fmla="*/ 751203 h 846987"/>
                  <a:gd name="connsiteX1799" fmla="*/ 1154188 w 1649061"/>
                  <a:gd name="connsiteY1799" fmla="*/ 751203 h 846987"/>
                  <a:gd name="connsiteX1800" fmla="*/ 1156790 w 1649061"/>
                  <a:gd name="connsiteY1800" fmla="*/ 751203 h 846987"/>
                  <a:gd name="connsiteX1801" fmla="*/ 1161993 w 1649061"/>
                  <a:gd name="connsiteY1801" fmla="*/ 752244 h 846987"/>
                  <a:gd name="connsiteX1802" fmla="*/ 1173961 w 1649061"/>
                  <a:gd name="connsiteY1802" fmla="*/ 763691 h 846987"/>
                  <a:gd name="connsiteX1803" fmla="*/ 1176043 w 1649061"/>
                  <a:gd name="connsiteY1803" fmla="*/ 766293 h 846987"/>
                  <a:gd name="connsiteX1804" fmla="*/ 1176563 w 1649061"/>
                  <a:gd name="connsiteY1804" fmla="*/ 771496 h 846987"/>
                  <a:gd name="connsiteX1805" fmla="*/ 1179165 w 1649061"/>
                  <a:gd name="connsiteY1805" fmla="*/ 776700 h 846987"/>
                  <a:gd name="connsiteX1806" fmla="*/ 1182287 w 1649061"/>
                  <a:gd name="connsiteY1806" fmla="*/ 780342 h 846987"/>
                  <a:gd name="connsiteX1807" fmla="*/ 1179165 w 1649061"/>
                  <a:gd name="connsiteY1807" fmla="*/ 779302 h 846987"/>
                  <a:gd name="connsiteX1808" fmla="*/ 1176563 w 1649061"/>
                  <a:gd name="connsiteY1808" fmla="*/ 779822 h 846987"/>
                  <a:gd name="connsiteX1809" fmla="*/ 1176563 w 1649061"/>
                  <a:gd name="connsiteY1809" fmla="*/ 785546 h 846987"/>
                  <a:gd name="connsiteX1810" fmla="*/ 1171880 w 1649061"/>
                  <a:gd name="connsiteY1810" fmla="*/ 786586 h 846987"/>
                  <a:gd name="connsiteX1811" fmla="*/ 1165636 w 1649061"/>
                  <a:gd name="connsiteY1811" fmla="*/ 782944 h 846987"/>
                  <a:gd name="connsiteX1812" fmla="*/ 1161993 w 1649061"/>
                  <a:gd name="connsiteY1812" fmla="*/ 781903 h 846987"/>
                  <a:gd name="connsiteX1813" fmla="*/ 1156790 w 1649061"/>
                  <a:gd name="connsiteY1813" fmla="*/ 780342 h 846987"/>
                  <a:gd name="connsiteX1814" fmla="*/ 1158871 w 1649061"/>
                  <a:gd name="connsiteY1814" fmla="*/ 777220 h 846987"/>
                  <a:gd name="connsiteX1815" fmla="*/ 1158351 w 1649061"/>
                  <a:gd name="connsiteY1815" fmla="*/ 776180 h 846987"/>
                  <a:gd name="connsiteX1816" fmla="*/ 1155229 w 1649061"/>
                  <a:gd name="connsiteY1816" fmla="*/ 775659 h 846987"/>
                  <a:gd name="connsiteX1817" fmla="*/ 1153668 w 1649061"/>
                  <a:gd name="connsiteY1817" fmla="*/ 772537 h 846987"/>
                  <a:gd name="connsiteX1818" fmla="*/ 1153668 w 1649061"/>
                  <a:gd name="connsiteY1818" fmla="*/ 769415 h 846987"/>
                  <a:gd name="connsiteX1819" fmla="*/ 1146903 w 1649061"/>
                  <a:gd name="connsiteY1819" fmla="*/ 768374 h 846987"/>
                  <a:gd name="connsiteX1820" fmla="*/ 1147424 w 1649061"/>
                  <a:gd name="connsiteY1820" fmla="*/ 769935 h 846987"/>
                  <a:gd name="connsiteX1821" fmla="*/ 1149505 w 1649061"/>
                  <a:gd name="connsiteY1821" fmla="*/ 772017 h 846987"/>
                  <a:gd name="connsiteX1822" fmla="*/ 1151586 w 1649061"/>
                  <a:gd name="connsiteY1822" fmla="*/ 774619 h 846987"/>
                  <a:gd name="connsiteX1823" fmla="*/ 1153147 w 1649061"/>
                  <a:gd name="connsiteY1823" fmla="*/ 777741 h 846987"/>
                  <a:gd name="connsiteX1824" fmla="*/ 1154188 w 1649061"/>
                  <a:gd name="connsiteY1824" fmla="*/ 782944 h 846987"/>
                  <a:gd name="connsiteX1825" fmla="*/ 1150546 w 1649061"/>
                  <a:gd name="connsiteY1825" fmla="*/ 788147 h 846987"/>
                  <a:gd name="connsiteX1826" fmla="*/ 1147944 w 1649061"/>
                  <a:gd name="connsiteY1826" fmla="*/ 791790 h 846987"/>
                  <a:gd name="connsiteX1827" fmla="*/ 1145862 w 1649061"/>
                  <a:gd name="connsiteY1827" fmla="*/ 795432 h 846987"/>
                  <a:gd name="connsiteX1828" fmla="*/ 1144822 w 1649061"/>
                  <a:gd name="connsiteY1828" fmla="*/ 807921 h 846987"/>
                  <a:gd name="connsiteX1829" fmla="*/ 1131813 w 1649061"/>
                  <a:gd name="connsiteY1829" fmla="*/ 820409 h 846987"/>
                  <a:gd name="connsiteX1830" fmla="*/ 1126610 w 1649061"/>
                  <a:gd name="connsiteY1830" fmla="*/ 832897 h 846987"/>
                  <a:gd name="connsiteX1831" fmla="*/ 1130252 w 1649061"/>
                  <a:gd name="connsiteY1831" fmla="*/ 833938 h 846987"/>
                  <a:gd name="connsiteX1832" fmla="*/ 1131293 w 1649061"/>
                  <a:gd name="connsiteY1832" fmla="*/ 837060 h 846987"/>
                  <a:gd name="connsiteX1833" fmla="*/ 1129211 w 1649061"/>
                  <a:gd name="connsiteY1833" fmla="*/ 838101 h 846987"/>
                  <a:gd name="connsiteX1834" fmla="*/ 1121406 w 1649061"/>
                  <a:gd name="connsiteY1834" fmla="*/ 838101 h 846987"/>
                  <a:gd name="connsiteX1835" fmla="*/ 1118804 w 1649061"/>
                  <a:gd name="connsiteY1835" fmla="*/ 842264 h 846987"/>
                  <a:gd name="connsiteX1836" fmla="*/ 1119845 w 1649061"/>
                  <a:gd name="connsiteY1836" fmla="*/ 844865 h 846987"/>
                  <a:gd name="connsiteX1837" fmla="*/ 1126089 w 1649061"/>
                  <a:gd name="connsiteY1837" fmla="*/ 845386 h 846987"/>
                  <a:gd name="connsiteX1838" fmla="*/ 1129211 w 1649061"/>
                  <a:gd name="connsiteY1838" fmla="*/ 846426 h 846987"/>
                  <a:gd name="connsiteX1839" fmla="*/ 1130252 w 1649061"/>
                  <a:gd name="connsiteY1839" fmla="*/ 844865 h 846987"/>
                  <a:gd name="connsiteX1840" fmla="*/ 1132333 w 1649061"/>
                  <a:gd name="connsiteY1840" fmla="*/ 842264 h 846987"/>
                  <a:gd name="connsiteX1841" fmla="*/ 1142220 w 1649061"/>
                  <a:gd name="connsiteY1841" fmla="*/ 838101 h 846987"/>
                  <a:gd name="connsiteX1842" fmla="*/ 1151066 w 1649061"/>
                  <a:gd name="connsiteY1842" fmla="*/ 831336 h 846987"/>
                  <a:gd name="connsiteX1843" fmla="*/ 1171880 w 1649061"/>
                  <a:gd name="connsiteY1843" fmla="*/ 832377 h 846987"/>
                  <a:gd name="connsiteX1844" fmla="*/ 1172400 w 1649061"/>
                  <a:gd name="connsiteY1844" fmla="*/ 831336 h 846987"/>
                  <a:gd name="connsiteX1845" fmla="*/ 1173441 w 1649061"/>
                  <a:gd name="connsiteY1845" fmla="*/ 828735 h 846987"/>
                  <a:gd name="connsiteX1846" fmla="*/ 1195295 w 1649061"/>
                  <a:gd name="connsiteY1846" fmla="*/ 824572 h 846987"/>
                  <a:gd name="connsiteX1847" fmla="*/ 1196336 w 1649061"/>
                  <a:gd name="connsiteY1847" fmla="*/ 822490 h 846987"/>
                  <a:gd name="connsiteX1848" fmla="*/ 1196336 w 1649061"/>
                  <a:gd name="connsiteY1848" fmla="*/ 820929 h 846987"/>
                  <a:gd name="connsiteX1849" fmla="*/ 1195816 w 1649061"/>
                  <a:gd name="connsiteY1849" fmla="*/ 818328 h 846987"/>
                  <a:gd name="connsiteX1850" fmla="*/ 1195816 w 1649061"/>
                  <a:gd name="connsiteY1850" fmla="*/ 816246 h 846987"/>
                  <a:gd name="connsiteX1851" fmla="*/ 1187490 w 1649061"/>
                  <a:gd name="connsiteY1851" fmla="*/ 817807 h 846987"/>
                  <a:gd name="connsiteX1852" fmla="*/ 1182807 w 1649061"/>
                  <a:gd name="connsiteY1852" fmla="*/ 816767 h 846987"/>
                  <a:gd name="connsiteX1853" fmla="*/ 1183327 w 1649061"/>
                  <a:gd name="connsiteY1853" fmla="*/ 814685 h 846987"/>
                  <a:gd name="connsiteX1854" fmla="*/ 1185409 w 1649061"/>
                  <a:gd name="connsiteY1854" fmla="*/ 811043 h 846987"/>
                  <a:gd name="connsiteX1855" fmla="*/ 1186970 w 1649061"/>
                  <a:gd name="connsiteY1855" fmla="*/ 808961 h 846987"/>
                  <a:gd name="connsiteX1856" fmla="*/ 1193214 w 1649061"/>
                  <a:gd name="connsiteY1856" fmla="*/ 805319 h 846987"/>
                  <a:gd name="connsiteX1857" fmla="*/ 1197377 w 1649061"/>
                  <a:gd name="connsiteY1857" fmla="*/ 803238 h 846987"/>
                  <a:gd name="connsiteX1858" fmla="*/ 1223915 w 1649061"/>
                  <a:gd name="connsiteY1858" fmla="*/ 799075 h 846987"/>
                  <a:gd name="connsiteX1859" fmla="*/ 1226516 w 1649061"/>
                  <a:gd name="connsiteY1859" fmla="*/ 800116 h 846987"/>
                  <a:gd name="connsiteX1860" fmla="*/ 1229638 w 1649061"/>
                  <a:gd name="connsiteY1860" fmla="*/ 800116 h 846987"/>
                  <a:gd name="connsiteX1861" fmla="*/ 1233801 w 1649061"/>
                  <a:gd name="connsiteY1861" fmla="*/ 802197 h 846987"/>
                  <a:gd name="connsiteX1862" fmla="*/ 1239005 w 1649061"/>
                  <a:gd name="connsiteY1862" fmla="*/ 796473 h 846987"/>
                  <a:gd name="connsiteX1863" fmla="*/ 1254095 w 1649061"/>
                  <a:gd name="connsiteY1863" fmla="*/ 789709 h 846987"/>
                  <a:gd name="connsiteX1864" fmla="*/ 1257737 w 1649061"/>
                  <a:gd name="connsiteY1864" fmla="*/ 788147 h 846987"/>
                  <a:gd name="connsiteX1865" fmla="*/ 1268144 w 1649061"/>
                  <a:gd name="connsiteY1865" fmla="*/ 779302 h 846987"/>
                  <a:gd name="connsiteX1866" fmla="*/ 1282714 w 1649061"/>
                  <a:gd name="connsiteY1866" fmla="*/ 775659 h 846987"/>
                  <a:gd name="connsiteX1867" fmla="*/ 1342033 w 1649061"/>
                  <a:gd name="connsiteY1867" fmla="*/ 775659 h 846987"/>
                  <a:gd name="connsiteX1868" fmla="*/ 1348798 w 1649061"/>
                  <a:gd name="connsiteY1868" fmla="*/ 768895 h 846987"/>
                  <a:gd name="connsiteX1869" fmla="*/ 1350879 w 1649061"/>
                  <a:gd name="connsiteY1869" fmla="*/ 769415 h 846987"/>
                  <a:gd name="connsiteX1870" fmla="*/ 1356603 w 1649061"/>
                  <a:gd name="connsiteY1870" fmla="*/ 768374 h 846987"/>
                  <a:gd name="connsiteX1871" fmla="*/ 1364408 w 1649061"/>
                  <a:gd name="connsiteY1871" fmla="*/ 755886 h 846987"/>
                  <a:gd name="connsiteX1872" fmla="*/ 1364929 w 1649061"/>
                  <a:gd name="connsiteY1872" fmla="*/ 753284 h 846987"/>
                  <a:gd name="connsiteX1873" fmla="*/ 1365449 w 1649061"/>
                  <a:gd name="connsiteY1873" fmla="*/ 749121 h 846987"/>
                  <a:gd name="connsiteX1874" fmla="*/ 1380019 w 1649061"/>
                  <a:gd name="connsiteY1874" fmla="*/ 724145 h 846987"/>
                  <a:gd name="connsiteX1875" fmla="*/ 1386263 w 1649061"/>
                  <a:gd name="connsiteY1875" fmla="*/ 716340 h 846987"/>
                  <a:gd name="connsiteX1876" fmla="*/ 1388865 w 1649061"/>
                  <a:gd name="connsiteY1876" fmla="*/ 719982 h 846987"/>
                  <a:gd name="connsiteX1877" fmla="*/ 1389905 w 1649061"/>
                  <a:gd name="connsiteY1877" fmla="*/ 721543 h 846987"/>
                  <a:gd name="connsiteX1878" fmla="*/ 1394589 w 1649061"/>
                  <a:gd name="connsiteY1878" fmla="*/ 722063 h 846987"/>
                  <a:gd name="connsiteX1879" fmla="*/ 1404995 w 1649061"/>
                  <a:gd name="connsiteY1879" fmla="*/ 719462 h 846987"/>
                  <a:gd name="connsiteX1880" fmla="*/ 1413321 w 1649061"/>
                  <a:gd name="connsiteY1880" fmla="*/ 728828 h 846987"/>
                  <a:gd name="connsiteX1881" fmla="*/ 1413321 w 1649061"/>
                  <a:gd name="connsiteY1881" fmla="*/ 752764 h 846987"/>
                  <a:gd name="connsiteX1882" fmla="*/ 1412801 w 1649061"/>
                  <a:gd name="connsiteY1882" fmla="*/ 757447 h 846987"/>
                  <a:gd name="connsiteX1883" fmla="*/ 1413841 w 1649061"/>
                  <a:gd name="connsiteY1883" fmla="*/ 759008 h 846987"/>
                  <a:gd name="connsiteX1884" fmla="*/ 1416443 w 1649061"/>
                  <a:gd name="connsiteY1884" fmla="*/ 760049 h 846987"/>
                  <a:gd name="connsiteX1885" fmla="*/ 1420606 w 1649061"/>
                  <a:gd name="connsiteY1885" fmla="*/ 761610 h 846987"/>
                  <a:gd name="connsiteX1886" fmla="*/ 1419565 w 1649061"/>
                  <a:gd name="connsiteY1886" fmla="*/ 763691 h 846987"/>
                  <a:gd name="connsiteX1887" fmla="*/ 1420085 w 1649061"/>
                  <a:gd name="connsiteY1887" fmla="*/ 768895 h 846987"/>
                  <a:gd name="connsiteX1888" fmla="*/ 1422687 w 1649061"/>
                  <a:gd name="connsiteY1888" fmla="*/ 771496 h 846987"/>
                  <a:gd name="connsiteX1889" fmla="*/ 1425289 w 1649061"/>
                  <a:gd name="connsiteY1889" fmla="*/ 771496 h 846987"/>
                  <a:gd name="connsiteX1890" fmla="*/ 1427370 w 1649061"/>
                  <a:gd name="connsiteY1890" fmla="*/ 773578 h 846987"/>
                  <a:gd name="connsiteX1891" fmla="*/ 1427891 w 1649061"/>
                  <a:gd name="connsiteY1891" fmla="*/ 772017 h 846987"/>
                  <a:gd name="connsiteX1892" fmla="*/ 1431533 w 1649061"/>
                  <a:gd name="connsiteY1892" fmla="*/ 773057 h 846987"/>
                  <a:gd name="connsiteX1893" fmla="*/ 1437777 w 1649061"/>
                  <a:gd name="connsiteY1893" fmla="*/ 773057 h 846987"/>
                  <a:gd name="connsiteX1894" fmla="*/ 1441940 w 1649061"/>
                  <a:gd name="connsiteY1894" fmla="*/ 771496 h 846987"/>
                  <a:gd name="connsiteX1895" fmla="*/ 1446103 w 1649061"/>
                  <a:gd name="connsiteY1895" fmla="*/ 766293 h 846987"/>
                  <a:gd name="connsiteX1896" fmla="*/ 1447143 w 1649061"/>
                  <a:gd name="connsiteY1896" fmla="*/ 767854 h 846987"/>
                  <a:gd name="connsiteX1897" fmla="*/ 1453388 w 1649061"/>
                  <a:gd name="connsiteY1897" fmla="*/ 767854 h 846987"/>
                  <a:gd name="connsiteX1898" fmla="*/ 1470559 w 1649061"/>
                  <a:gd name="connsiteY1898" fmla="*/ 757967 h 846987"/>
                  <a:gd name="connsiteX1899" fmla="*/ 1475242 w 1649061"/>
                  <a:gd name="connsiteY1899" fmla="*/ 753805 h 846987"/>
                  <a:gd name="connsiteX1900" fmla="*/ 1476283 w 1649061"/>
                  <a:gd name="connsiteY1900" fmla="*/ 753284 h 846987"/>
                  <a:gd name="connsiteX1901" fmla="*/ 1479405 w 1649061"/>
                  <a:gd name="connsiteY1901" fmla="*/ 755886 h 846987"/>
                  <a:gd name="connsiteX1902" fmla="*/ 1477844 w 1649061"/>
                  <a:gd name="connsiteY1902" fmla="*/ 759008 h 846987"/>
                  <a:gd name="connsiteX1903" fmla="*/ 1472120 w 1649061"/>
                  <a:gd name="connsiteY1903" fmla="*/ 767854 h 846987"/>
                  <a:gd name="connsiteX1904" fmla="*/ 1475763 w 1649061"/>
                  <a:gd name="connsiteY1904" fmla="*/ 765773 h 846987"/>
                  <a:gd name="connsiteX1905" fmla="*/ 1482007 w 1649061"/>
                  <a:gd name="connsiteY1905" fmla="*/ 765773 h 846987"/>
                  <a:gd name="connsiteX1906" fmla="*/ 1491373 w 1649061"/>
                  <a:gd name="connsiteY1906" fmla="*/ 765252 h 846987"/>
                  <a:gd name="connsiteX1907" fmla="*/ 1496056 w 1649061"/>
                  <a:gd name="connsiteY1907" fmla="*/ 768374 h 846987"/>
                  <a:gd name="connsiteX1908" fmla="*/ 1484088 w 1649061"/>
                  <a:gd name="connsiteY1908" fmla="*/ 774098 h 846987"/>
                  <a:gd name="connsiteX1909" fmla="*/ 1480446 w 1649061"/>
                  <a:gd name="connsiteY1909" fmla="*/ 769935 h 846987"/>
                  <a:gd name="connsiteX1910" fmla="*/ 1476283 w 1649061"/>
                  <a:gd name="connsiteY1910" fmla="*/ 767854 h 846987"/>
                  <a:gd name="connsiteX1911" fmla="*/ 1452867 w 1649061"/>
                  <a:gd name="connsiteY1911" fmla="*/ 783464 h 846987"/>
                  <a:gd name="connsiteX1912" fmla="*/ 1446623 w 1649061"/>
                  <a:gd name="connsiteY1912" fmla="*/ 791270 h 846987"/>
                  <a:gd name="connsiteX1913" fmla="*/ 1445582 w 1649061"/>
                  <a:gd name="connsiteY1913" fmla="*/ 798554 h 846987"/>
                  <a:gd name="connsiteX1914" fmla="*/ 1448184 w 1649061"/>
                  <a:gd name="connsiteY1914" fmla="*/ 804799 h 846987"/>
                  <a:gd name="connsiteX1915" fmla="*/ 1449745 w 1649061"/>
                  <a:gd name="connsiteY1915" fmla="*/ 803758 h 846987"/>
                  <a:gd name="connsiteX1916" fmla="*/ 1452347 w 1649061"/>
                  <a:gd name="connsiteY1916" fmla="*/ 805319 h 846987"/>
                  <a:gd name="connsiteX1917" fmla="*/ 1456510 w 1649061"/>
                  <a:gd name="connsiteY1917" fmla="*/ 810002 h 846987"/>
                  <a:gd name="connsiteX1918" fmla="*/ 1461193 w 1649061"/>
                  <a:gd name="connsiteY1918" fmla="*/ 808441 h 846987"/>
                  <a:gd name="connsiteX1919" fmla="*/ 1462754 w 1649061"/>
                  <a:gd name="connsiteY1919" fmla="*/ 804278 h 846987"/>
                  <a:gd name="connsiteX1920" fmla="*/ 1465356 w 1649061"/>
                  <a:gd name="connsiteY1920" fmla="*/ 805319 h 846987"/>
                  <a:gd name="connsiteX1921" fmla="*/ 1468998 w 1649061"/>
                  <a:gd name="connsiteY1921" fmla="*/ 801677 h 846987"/>
                  <a:gd name="connsiteX1922" fmla="*/ 1475242 w 1649061"/>
                  <a:gd name="connsiteY1922" fmla="*/ 797514 h 846987"/>
                  <a:gd name="connsiteX1923" fmla="*/ 1476803 w 1649061"/>
                  <a:gd name="connsiteY1923" fmla="*/ 794392 h 846987"/>
                  <a:gd name="connsiteX1924" fmla="*/ 1480446 w 1649061"/>
                  <a:gd name="connsiteY1924" fmla="*/ 792310 h 846987"/>
                  <a:gd name="connsiteX1925" fmla="*/ 1482007 w 1649061"/>
                  <a:gd name="connsiteY1925" fmla="*/ 790749 h 846987"/>
                  <a:gd name="connsiteX1926" fmla="*/ 1481486 w 1649061"/>
                  <a:gd name="connsiteY1926" fmla="*/ 788668 h 846987"/>
                  <a:gd name="connsiteX1927" fmla="*/ 1483048 w 1649061"/>
                  <a:gd name="connsiteY1927" fmla="*/ 786066 h 846987"/>
                  <a:gd name="connsiteX1928" fmla="*/ 1486690 w 1649061"/>
                  <a:gd name="connsiteY1928" fmla="*/ 785546 h 846987"/>
                  <a:gd name="connsiteX1929" fmla="*/ 1488771 w 1649061"/>
                  <a:gd name="connsiteY1929" fmla="*/ 782424 h 846987"/>
                  <a:gd name="connsiteX1930" fmla="*/ 1490332 w 1649061"/>
                  <a:gd name="connsiteY1930" fmla="*/ 786586 h 846987"/>
                  <a:gd name="connsiteX1931" fmla="*/ 1494495 w 1649061"/>
                  <a:gd name="connsiteY1931" fmla="*/ 787627 h 846987"/>
                  <a:gd name="connsiteX1932" fmla="*/ 1496576 w 1649061"/>
                  <a:gd name="connsiteY1932" fmla="*/ 785546 h 846987"/>
                  <a:gd name="connsiteX1933" fmla="*/ 1496056 w 1649061"/>
                  <a:gd name="connsiteY1933" fmla="*/ 781903 h 846987"/>
                  <a:gd name="connsiteX1934" fmla="*/ 1503341 w 1649061"/>
                  <a:gd name="connsiteY1934" fmla="*/ 782944 h 846987"/>
                  <a:gd name="connsiteX1935" fmla="*/ 1516350 w 1649061"/>
                  <a:gd name="connsiteY1935" fmla="*/ 778781 h 846987"/>
                  <a:gd name="connsiteX1936" fmla="*/ 1546009 w 1649061"/>
                  <a:gd name="connsiteY1936" fmla="*/ 767334 h 846987"/>
                  <a:gd name="connsiteX1937" fmla="*/ 1544969 w 1649061"/>
                  <a:gd name="connsiteY1937" fmla="*/ 764732 h 846987"/>
                  <a:gd name="connsiteX1938" fmla="*/ 1537684 w 1649061"/>
                  <a:gd name="connsiteY1938" fmla="*/ 759008 h 846987"/>
                  <a:gd name="connsiteX1939" fmla="*/ 1531960 w 1649061"/>
                  <a:gd name="connsiteY1939" fmla="*/ 758488 h 846987"/>
                  <a:gd name="connsiteX1940" fmla="*/ 1529358 w 1649061"/>
                  <a:gd name="connsiteY1940" fmla="*/ 757967 h 846987"/>
                  <a:gd name="connsiteX1941" fmla="*/ 1527797 w 1649061"/>
                  <a:gd name="connsiteY1941" fmla="*/ 754325 h 846987"/>
                  <a:gd name="connsiteX1942" fmla="*/ 1521553 w 1649061"/>
                  <a:gd name="connsiteY1942" fmla="*/ 757967 h 846987"/>
                  <a:gd name="connsiteX1943" fmla="*/ 1518951 w 1649061"/>
                  <a:gd name="connsiteY1943" fmla="*/ 759008 h 846987"/>
                  <a:gd name="connsiteX1944" fmla="*/ 1515829 w 1649061"/>
                  <a:gd name="connsiteY1944" fmla="*/ 760049 h 846987"/>
                  <a:gd name="connsiteX1945" fmla="*/ 1513748 w 1649061"/>
                  <a:gd name="connsiteY1945" fmla="*/ 758488 h 846987"/>
                  <a:gd name="connsiteX1946" fmla="*/ 1511667 w 1649061"/>
                  <a:gd name="connsiteY1946" fmla="*/ 756406 h 846987"/>
                  <a:gd name="connsiteX1947" fmla="*/ 1503861 w 1649061"/>
                  <a:gd name="connsiteY1947" fmla="*/ 756406 h 846987"/>
                  <a:gd name="connsiteX1948" fmla="*/ 1501780 w 1649061"/>
                  <a:gd name="connsiteY1948" fmla="*/ 755366 h 846987"/>
                  <a:gd name="connsiteX1949" fmla="*/ 1490853 w 1649061"/>
                  <a:gd name="connsiteY1949" fmla="*/ 750683 h 846987"/>
                  <a:gd name="connsiteX1950" fmla="*/ 1490332 w 1649061"/>
                  <a:gd name="connsiteY1950" fmla="*/ 748601 h 846987"/>
                  <a:gd name="connsiteX1951" fmla="*/ 1490332 w 1649061"/>
                  <a:gd name="connsiteY1951" fmla="*/ 747040 h 846987"/>
                  <a:gd name="connsiteX1952" fmla="*/ 1483048 w 1649061"/>
                  <a:gd name="connsiteY1952" fmla="*/ 745479 h 846987"/>
                  <a:gd name="connsiteX1953" fmla="*/ 1478885 w 1649061"/>
                  <a:gd name="connsiteY1953" fmla="*/ 744438 h 846987"/>
                  <a:gd name="connsiteX1954" fmla="*/ 1477844 w 1649061"/>
                  <a:gd name="connsiteY1954" fmla="*/ 743398 h 846987"/>
                  <a:gd name="connsiteX1955" fmla="*/ 1476803 w 1649061"/>
                  <a:gd name="connsiteY1955" fmla="*/ 742357 h 846987"/>
                  <a:gd name="connsiteX1956" fmla="*/ 1476283 w 1649061"/>
                  <a:gd name="connsiteY1956" fmla="*/ 741316 h 846987"/>
                  <a:gd name="connsiteX1957" fmla="*/ 1475242 w 1649061"/>
                  <a:gd name="connsiteY1957" fmla="*/ 738714 h 846987"/>
                  <a:gd name="connsiteX1958" fmla="*/ 1474202 w 1649061"/>
                  <a:gd name="connsiteY1958" fmla="*/ 735072 h 846987"/>
                  <a:gd name="connsiteX1959" fmla="*/ 1472120 w 1649061"/>
                  <a:gd name="connsiteY1959" fmla="*/ 731950 h 846987"/>
                  <a:gd name="connsiteX1960" fmla="*/ 1471079 w 1649061"/>
                  <a:gd name="connsiteY1960" fmla="*/ 727787 h 846987"/>
                  <a:gd name="connsiteX1961" fmla="*/ 1472120 w 1649061"/>
                  <a:gd name="connsiteY1961" fmla="*/ 725186 h 846987"/>
                  <a:gd name="connsiteX1962" fmla="*/ 1470559 w 1649061"/>
                  <a:gd name="connsiteY1962" fmla="*/ 724665 h 846987"/>
                  <a:gd name="connsiteX1963" fmla="*/ 1464315 w 1649061"/>
                  <a:gd name="connsiteY1963" fmla="*/ 723104 h 846987"/>
                  <a:gd name="connsiteX1964" fmla="*/ 1470039 w 1649061"/>
                  <a:gd name="connsiteY1964" fmla="*/ 715819 h 846987"/>
                  <a:gd name="connsiteX1965" fmla="*/ 1472641 w 1649061"/>
                  <a:gd name="connsiteY1965" fmla="*/ 710095 h 846987"/>
                  <a:gd name="connsiteX1966" fmla="*/ 1472641 w 1649061"/>
                  <a:gd name="connsiteY1966" fmla="*/ 708014 h 846987"/>
                  <a:gd name="connsiteX1967" fmla="*/ 1458591 w 1649061"/>
                  <a:gd name="connsiteY1967" fmla="*/ 709575 h 846987"/>
                  <a:gd name="connsiteX1968" fmla="*/ 1455989 w 1649061"/>
                  <a:gd name="connsiteY1968" fmla="*/ 709055 h 846987"/>
                  <a:gd name="connsiteX1969" fmla="*/ 1448705 w 1649061"/>
                  <a:gd name="connsiteY1969" fmla="*/ 702290 h 846987"/>
                  <a:gd name="connsiteX1970" fmla="*/ 1445582 w 1649061"/>
                  <a:gd name="connsiteY1970" fmla="*/ 700209 h 846987"/>
                  <a:gd name="connsiteX1971" fmla="*/ 1453908 w 1649061"/>
                  <a:gd name="connsiteY1971" fmla="*/ 699168 h 846987"/>
                  <a:gd name="connsiteX1972" fmla="*/ 1461713 w 1649061"/>
                  <a:gd name="connsiteY1972" fmla="*/ 702290 h 846987"/>
                  <a:gd name="connsiteX1973" fmla="*/ 1467437 w 1649061"/>
                  <a:gd name="connsiteY1973" fmla="*/ 699168 h 846987"/>
                  <a:gd name="connsiteX1974" fmla="*/ 1472120 w 1649061"/>
                  <a:gd name="connsiteY1974" fmla="*/ 697087 h 846987"/>
                  <a:gd name="connsiteX1975" fmla="*/ 1474202 w 1649061"/>
                  <a:gd name="connsiteY1975" fmla="*/ 695005 h 846987"/>
                  <a:gd name="connsiteX1976" fmla="*/ 1477844 w 1649061"/>
                  <a:gd name="connsiteY1976" fmla="*/ 693444 h 846987"/>
                  <a:gd name="connsiteX1977" fmla="*/ 1482527 w 1649061"/>
                  <a:gd name="connsiteY1977" fmla="*/ 690843 h 846987"/>
                  <a:gd name="connsiteX1978" fmla="*/ 1483048 w 1649061"/>
                  <a:gd name="connsiteY1978" fmla="*/ 689802 h 846987"/>
                  <a:gd name="connsiteX1979" fmla="*/ 1483048 w 1649061"/>
                  <a:gd name="connsiteY1979" fmla="*/ 687720 h 846987"/>
                  <a:gd name="connsiteX1980" fmla="*/ 1482007 w 1649061"/>
                  <a:gd name="connsiteY1980" fmla="*/ 686160 h 846987"/>
                  <a:gd name="connsiteX1981" fmla="*/ 1479925 w 1649061"/>
                  <a:gd name="connsiteY1981" fmla="*/ 683558 h 846987"/>
                  <a:gd name="connsiteX1982" fmla="*/ 1478364 w 1649061"/>
                  <a:gd name="connsiteY1982" fmla="*/ 682517 h 846987"/>
                  <a:gd name="connsiteX1983" fmla="*/ 1480966 w 1649061"/>
                  <a:gd name="connsiteY1983" fmla="*/ 681997 h 846987"/>
                  <a:gd name="connsiteX1984" fmla="*/ 1483568 w 1649061"/>
                  <a:gd name="connsiteY1984" fmla="*/ 680956 h 846987"/>
                  <a:gd name="connsiteX1985" fmla="*/ 1479925 w 1649061"/>
                  <a:gd name="connsiteY1985" fmla="*/ 677834 h 846987"/>
                  <a:gd name="connsiteX1986" fmla="*/ 1474722 w 1649061"/>
                  <a:gd name="connsiteY1986" fmla="*/ 674712 h 846987"/>
                  <a:gd name="connsiteX1987" fmla="*/ 1466396 w 1649061"/>
                  <a:gd name="connsiteY1987" fmla="*/ 672110 h 846987"/>
                  <a:gd name="connsiteX1988" fmla="*/ 1456510 w 1649061"/>
                  <a:gd name="connsiteY1988" fmla="*/ 671590 h 846987"/>
                  <a:gd name="connsiteX1989" fmla="*/ 1444542 w 1649061"/>
                  <a:gd name="connsiteY1989" fmla="*/ 673151 h 846987"/>
                  <a:gd name="connsiteX1990" fmla="*/ 1420606 w 1649061"/>
                  <a:gd name="connsiteY1990" fmla="*/ 681476 h 846987"/>
                  <a:gd name="connsiteX1991" fmla="*/ 1410199 w 1649061"/>
                  <a:gd name="connsiteY1991" fmla="*/ 685639 h 846987"/>
                  <a:gd name="connsiteX1992" fmla="*/ 1400312 w 1649061"/>
                  <a:gd name="connsiteY1992" fmla="*/ 690843 h 846987"/>
                  <a:gd name="connsiteX1993" fmla="*/ 1390946 w 1649061"/>
                  <a:gd name="connsiteY1993" fmla="*/ 697087 h 846987"/>
                  <a:gd name="connsiteX1994" fmla="*/ 1374295 w 1649061"/>
                  <a:gd name="connsiteY1994" fmla="*/ 714258 h 846987"/>
                  <a:gd name="connsiteX1995" fmla="*/ 1368571 w 1649061"/>
                  <a:gd name="connsiteY1995" fmla="*/ 720502 h 846987"/>
                  <a:gd name="connsiteX1996" fmla="*/ 1362327 w 1649061"/>
                  <a:gd name="connsiteY1996" fmla="*/ 726747 h 846987"/>
                  <a:gd name="connsiteX1997" fmla="*/ 1350359 w 1649061"/>
                  <a:gd name="connsiteY1997" fmla="*/ 732470 h 846987"/>
                  <a:gd name="connsiteX1998" fmla="*/ 1349318 w 1649061"/>
                  <a:gd name="connsiteY1998" fmla="*/ 731430 h 846987"/>
                  <a:gd name="connsiteX1999" fmla="*/ 1354001 w 1649061"/>
                  <a:gd name="connsiteY1999" fmla="*/ 726226 h 846987"/>
                  <a:gd name="connsiteX2000" fmla="*/ 1359205 w 1649061"/>
                  <a:gd name="connsiteY2000" fmla="*/ 722584 h 846987"/>
                  <a:gd name="connsiteX2001" fmla="*/ 1364408 w 1649061"/>
                  <a:gd name="connsiteY2001" fmla="*/ 715299 h 846987"/>
                  <a:gd name="connsiteX2002" fmla="*/ 1369091 w 1649061"/>
                  <a:gd name="connsiteY2002" fmla="*/ 712177 h 846987"/>
                  <a:gd name="connsiteX2003" fmla="*/ 1371693 w 1649061"/>
                  <a:gd name="connsiteY2003" fmla="*/ 709575 h 846987"/>
                  <a:gd name="connsiteX2004" fmla="*/ 1374295 w 1649061"/>
                  <a:gd name="connsiteY2004" fmla="*/ 706453 h 846987"/>
                  <a:gd name="connsiteX2005" fmla="*/ 1376376 w 1649061"/>
                  <a:gd name="connsiteY2005" fmla="*/ 701250 h 846987"/>
                  <a:gd name="connsiteX2006" fmla="*/ 1375336 w 1649061"/>
                  <a:gd name="connsiteY2006" fmla="*/ 699688 h 846987"/>
                  <a:gd name="connsiteX2007" fmla="*/ 1372213 w 1649061"/>
                  <a:gd name="connsiteY2007" fmla="*/ 697087 h 846987"/>
                  <a:gd name="connsiteX2008" fmla="*/ 1368051 w 1649061"/>
                  <a:gd name="connsiteY2008" fmla="*/ 697087 h 846987"/>
                  <a:gd name="connsiteX2009" fmla="*/ 1363888 w 1649061"/>
                  <a:gd name="connsiteY2009" fmla="*/ 695005 h 846987"/>
                  <a:gd name="connsiteX2010" fmla="*/ 1356083 w 1649061"/>
                  <a:gd name="connsiteY2010" fmla="*/ 694485 h 846987"/>
                  <a:gd name="connsiteX2011" fmla="*/ 1355562 w 1649061"/>
                  <a:gd name="connsiteY2011" fmla="*/ 693965 h 846987"/>
                  <a:gd name="connsiteX2012" fmla="*/ 1356083 w 1649061"/>
                  <a:gd name="connsiteY2012" fmla="*/ 692404 h 846987"/>
                  <a:gd name="connsiteX2013" fmla="*/ 1359725 w 1649061"/>
                  <a:gd name="connsiteY2013" fmla="*/ 693965 h 846987"/>
                  <a:gd name="connsiteX2014" fmla="*/ 1365969 w 1649061"/>
                  <a:gd name="connsiteY2014" fmla="*/ 695005 h 846987"/>
                  <a:gd name="connsiteX2015" fmla="*/ 1370132 w 1649061"/>
                  <a:gd name="connsiteY2015" fmla="*/ 697087 h 846987"/>
                  <a:gd name="connsiteX2016" fmla="*/ 1373775 w 1649061"/>
                  <a:gd name="connsiteY2016" fmla="*/ 698127 h 846987"/>
                  <a:gd name="connsiteX2017" fmla="*/ 1377937 w 1649061"/>
                  <a:gd name="connsiteY2017" fmla="*/ 699688 h 846987"/>
                  <a:gd name="connsiteX2018" fmla="*/ 1382100 w 1649061"/>
                  <a:gd name="connsiteY2018" fmla="*/ 696566 h 846987"/>
                  <a:gd name="connsiteX2019" fmla="*/ 1384702 w 1649061"/>
                  <a:gd name="connsiteY2019" fmla="*/ 693444 h 846987"/>
                  <a:gd name="connsiteX2020" fmla="*/ 1387304 w 1649061"/>
                  <a:gd name="connsiteY2020" fmla="*/ 689281 h 846987"/>
                  <a:gd name="connsiteX2021" fmla="*/ 1390426 w 1649061"/>
                  <a:gd name="connsiteY2021" fmla="*/ 684598 h 846987"/>
                  <a:gd name="connsiteX2022" fmla="*/ 1398751 w 1649061"/>
                  <a:gd name="connsiteY2022" fmla="*/ 678354 h 846987"/>
                  <a:gd name="connsiteX2023" fmla="*/ 1402394 w 1649061"/>
                  <a:gd name="connsiteY2023" fmla="*/ 676273 h 846987"/>
                  <a:gd name="connsiteX2024" fmla="*/ 1404995 w 1649061"/>
                  <a:gd name="connsiteY2024" fmla="*/ 674712 h 846987"/>
                  <a:gd name="connsiteX2025" fmla="*/ 1412280 w 1649061"/>
                  <a:gd name="connsiteY2025" fmla="*/ 670549 h 846987"/>
                  <a:gd name="connsiteX2026" fmla="*/ 1423728 w 1649061"/>
                  <a:gd name="connsiteY2026" fmla="*/ 667947 h 846987"/>
                  <a:gd name="connsiteX2027" fmla="*/ 1425809 w 1649061"/>
                  <a:gd name="connsiteY2027" fmla="*/ 665346 h 846987"/>
                  <a:gd name="connsiteX2028" fmla="*/ 1426850 w 1649061"/>
                  <a:gd name="connsiteY2028" fmla="*/ 661703 h 846987"/>
                  <a:gd name="connsiteX2029" fmla="*/ 1427370 w 1649061"/>
                  <a:gd name="connsiteY2029" fmla="*/ 658061 h 846987"/>
                  <a:gd name="connsiteX2030" fmla="*/ 1431013 w 1649061"/>
                  <a:gd name="connsiteY2030" fmla="*/ 654418 h 846987"/>
                  <a:gd name="connsiteX2031" fmla="*/ 1435696 w 1649061"/>
                  <a:gd name="connsiteY2031" fmla="*/ 651296 h 846987"/>
                  <a:gd name="connsiteX2032" fmla="*/ 1441420 w 1649061"/>
                  <a:gd name="connsiteY2032" fmla="*/ 647654 h 846987"/>
                  <a:gd name="connsiteX2033" fmla="*/ 1450786 w 1649061"/>
                  <a:gd name="connsiteY2033" fmla="*/ 648174 h 846987"/>
                  <a:gd name="connsiteX2034" fmla="*/ 1466917 w 1649061"/>
                  <a:gd name="connsiteY2034" fmla="*/ 646093 h 846987"/>
                  <a:gd name="connsiteX2035" fmla="*/ 1479405 w 1649061"/>
                  <a:gd name="connsiteY2035" fmla="*/ 646093 h 846987"/>
                  <a:gd name="connsiteX2036" fmla="*/ 1487210 w 1649061"/>
                  <a:gd name="connsiteY2036" fmla="*/ 646093 h 846987"/>
                  <a:gd name="connsiteX2037" fmla="*/ 1493975 w 1649061"/>
                  <a:gd name="connsiteY2037" fmla="*/ 646613 h 846987"/>
                  <a:gd name="connsiteX2038" fmla="*/ 1498138 w 1649061"/>
                  <a:gd name="connsiteY2038" fmla="*/ 647133 h 846987"/>
                  <a:gd name="connsiteX2039" fmla="*/ 1500739 w 1649061"/>
                  <a:gd name="connsiteY2039" fmla="*/ 648174 h 846987"/>
                  <a:gd name="connsiteX2040" fmla="*/ 1510105 w 1649061"/>
                  <a:gd name="connsiteY2040" fmla="*/ 646613 h 846987"/>
                  <a:gd name="connsiteX2041" fmla="*/ 1517911 w 1649061"/>
                  <a:gd name="connsiteY2041" fmla="*/ 647133 h 846987"/>
                  <a:gd name="connsiteX2042" fmla="*/ 1524675 w 1649061"/>
                  <a:gd name="connsiteY2042" fmla="*/ 647654 h 846987"/>
                  <a:gd name="connsiteX2043" fmla="*/ 1531960 w 1649061"/>
                  <a:gd name="connsiteY2043" fmla="*/ 649735 h 846987"/>
                  <a:gd name="connsiteX2044" fmla="*/ 1534562 w 1649061"/>
                  <a:gd name="connsiteY2044" fmla="*/ 651296 h 846987"/>
                  <a:gd name="connsiteX2045" fmla="*/ 1547050 w 1649061"/>
                  <a:gd name="connsiteY2045" fmla="*/ 648694 h 846987"/>
                  <a:gd name="connsiteX2046" fmla="*/ 1560059 w 1649061"/>
                  <a:gd name="connsiteY2046" fmla="*/ 647654 h 846987"/>
                  <a:gd name="connsiteX2047" fmla="*/ 1565262 w 1649061"/>
                  <a:gd name="connsiteY2047" fmla="*/ 647133 h 846987"/>
                  <a:gd name="connsiteX2048" fmla="*/ 1581393 w 1649061"/>
                  <a:gd name="connsiteY2048" fmla="*/ 634125 h 846987"/>
                  <a:gd name="connsiteX2049" fmla="*/ 1584515 w 1649061"/>
                  <a:gd name="connsiteY2049" fmla="*/ 633084 h 846987"/>
                  <a:gd name="connsiteX2050" fmla="*/ 1586076 w 1649061"/>
                  <a:gd name="connsiteY2050" fmla="*/ 632043 h 846987"/>
                  <a:gd name="connsiteX2051" fmla="*/ 1586597 w 1649061"/>
                  <a:gd name="connsiteY2051" fmla="*/ 626840 h 846987"/>
                  <a:gd name="connsiteX2052" fmla="*/ 1592320 w 1649061"/>
                  <a:gd name="connsiteY2052" fmla="*/ 623197 h 846987"/>
                  <a:gd name="connsiteX2053" fmla="*/ 1594402 w 1649061"/>
                  <a:gd name="connsiteY2053" fmla="*/ 621116 h 846987"/>
                  <a:gd name="connsiteX2054" fmla="*/ 1611053 w 1649061"/>
                  <a:gd name="connsiteY2054" fmla="*/ 616953 h 846987"/>
                  <a:gd name="connsiteX2055" fmla="*/ 1625102 w 1649061"/>
                  <a:gd name="connsiteY2055" fmla="*/ 615392 h 846987"/>
                  <a:gd name="connsiteX2056" fmla="*/ 1638111 w 1649061"/>
                  <a:gd name="connsiteY2056" fmla="*/ 608107 h 846987"/>
                  <a:gd name="connsiteX2057" fmla="*/ 1644355 w 1649061"/>
                  <a:gd name="connsiteY2057" fmla="*/ 601863 h 846987"/>
                  <a:gd name="connsiteX2058" fmla="*/ 1647477 w 1649061"/>
                  <a:gd name="connsiteY2058" fmla="*/ 597180 h 846987"/>
                  <a:gd name="connsiteX2059" fmla="*/ 1647477 w 1649061"/>
                  <a:gd name="connsiteY2059" fmla="*/ 596139 h 846987"/>
                  <a:gd name="connsiteX2060" fmla="*/ 1641753 w 1649061"/>
                  <a:gd name="connsiteY2060" fmla="*/ 592497 h 846987"/>
                  <a:gd name="connsiteX2061" fmla="*/ 440792 w 1649061"/>
                  <a:gd name="connsiteY2061" fmla="*/ 207960 h 846987"/>
                  <a:gd name="connsiteX2062" fmla="*/ 447036 w 1649061"/>
                  <a:gd name="connsiteY2062" fmla="*/ 207960 h 846987"/>
                  <a:gd name="connsiteX2063" fmla="*/ 445475 w 1649061"/>
                  <a:gd name="connsiteY2063" fmla="*/ 211082 h 846987"/>
                  <a:gd name="connsiteX2064" fmla="*/ 443394 w 1649061"/>
                  <a:gd name="connsiteY2064" fmla="*/ 211603 h 846987"/>
                  <a:gd name="connsiteX2065" fmla="*/ 441312 w 1649061"/>
                  <a:gd name="connsiteY2065" fmla="*/ 212643 h 846987"/>
                  <a:gd name="connsiteX2066" fmla="*/ 438190 w 1649061"/>
                  <a:gd name="connsiteY2066" fmla="*/ 213164 h 846987"/>
                  <a:gd name="connsiteX2067" fmla="*/ 435588 w 1649061"/>
                  <a:gd name="connsiteY2067" fmla="*/ 212643 h 846987"/>
                  <a:gd name="connsiteX2068" fmla="*/ 433507 w 1649061"/>
                  <a:gd name="connsiteY2068" fmla="*/ 213684 h 846987"/>
                  <a:gd name="connsiteX2069" fmla="*/ 430905 w 1649061"/>
                  <a:gd name="connsiteY2069" fmla="*/ 214205 h 846987"/>
                  <a:gd name="connsiteX2070" fmla="*/ 423100 w 1649061"/>
                  <a:gd name="connsiteY2070" fmla="*/ 208481 h 846987"/>
                  <a:gd name="connsiteX2071" fmla="*/ 415815 w 1649061"/>
                  <a:gd name="connsiteY2071" fmla="*/ 209521 h 846987"/>
                  <a:gd name="connsiteX2072" fmla="*/ 410612 w 1649061"/>
                  <a:gd name="connsiteY2072" fmla="*/ 209521 h 846987"/>
                  <a:gd name="connsiteX2073" fmla="*/ 410612 w 1649061"/>
                  <a:gd name="connsiteY2073" fmla="*/ 211603 h 846987"/>
                  <a:gd name="connsiteX2074" fmla="*/ 409051 w 1649061"/>
                  <a:gd name="connsiteY2074" fmla="*/ 212643 h 846987"/>
                  <a:gd name="connsiteX2075" fmla="*/ 406969 w 1649061"/>
                  <a:gd name="connsiteY2075" fmla="*/ 214205 h 846987"/>
                  <a:gd name="connsiteX2076" fmla="*/ 404368 w 1649061"/>
                  <a:gd name="connsiteY2076" fmla="*/ 215245 h 846987"/>
                  <a:gd name="connsiteX2077" fmla="*/ 409571 w 1649061"/>
                  <a:gd name="connsiteY2077" fmla="*/ 218888 h 846987"/>
                  <a:gd name="connsiteX2078" fmla="*/ 413214 w 1649061"/>
                  <a:gd name="connsiteY2078" fmla="*/ 221489 h 846987"/>
                  <a:gd name="connsiteX2079" fmla="*/ 412693 w 1649061"/>
                  <a:gd name="connsiteY2079" fmla="*/ 223571 h 846987"/>
                  <a:gd name="connsiteX2080" fmla="*/ 405408 w 1649061"/>
                  <a:gd name="connsiteY2080" fmla="*/ 224611 h 846987"/>
                  <a:gd name="connsiteX2081" fmla="*/ 401766 w 1649061"/>
                  <a:gd name="connsiteY2081" fmla="*/ 227213 h 846987"/>
                  <a:gd name="connsiteX2082" fmla="*/ 386676 w 1649061"/>
                  <a:gd name="connsiteY2082" fmla="*/ 237100 h 846987"/>
                  <a:gd name="connsiteX2083" fmla="*/ 379911 w 1649061"/>
                  <a:gd name="connsiteY2083" fmla="*/ 239181 h 846987"/>
                  <a:gd name="connsiteX2084" fmla="*/ 376269 w 1649061"/>
                  <a:gd name="connsiteY2084" fmla="*/ 235539 h 846987"/>
                  <a:gd name="connsiteX2085" fmla="*/ 379391 w 1649061"/>
                  <a:gd name="connsiteY2085" fmla="*/ 234498 h 846987"/>
                  <a:gd name="connsiteX2086" fmla="*/ 383554 w 1649061"/>
                  <a:gd name="connsiteY2086" fmla="*/ 233457 h 846987"/>
                  <a:gd name="connsiteX2087" fmla="*/ 386155 w 1649061"/>
                  <a:gd name="connsiteY2087" fmla="*/ 231376 h 846987"/>
                  <a:gd name="connsiteX2088" fmla="*/ 387717 w 1649061"/>
                  <a:gd name="connsiteY2088" fmla="*/ 228774 h 846987"/>
                  <a:gd name="connsiteX2089" fmla="*/ 398123 w 1649061"/>
                  <a:gd name="connsiteY2089" fmla="*/ 219408 h 846987"/>
                  <a:gd name="connsiteX2090" fmla="*/ 395522 w 1649061"/>
                  <a:gd name="connsiteY2090" fmla="*/ 214205 h 846987"/>
                  <a:gd name="connsiteX2091" fmla="*/ 386155 w 1649061"/>
                  <a:gd name="connsiteY2091" fmla="*/ 215245 h 846987"/>
                  <a:gd name="connsiteX2092" fmla="*/ 379391 w 1649061"/>
                  <a:gd name="connsiteY2092" fmla="*/ 219928 h 846987"/>
                  <a:gd name="connsiteX2093" fmla="*/ 375228 w 1649061"/>
                  <a:gd name="connsiteY2093" fmla="*/ 221489 h 846987"/>
                  <a:gd name="connsiteX2094" fmla="*/ 374188 w 1649061"/>
                  <a:gd name="connsiteY2094" fmla="*/ 224611 h 846987"/>
                  <a:gd name="connsiteX2095" fmla="*/ 374188 w 1649061"/>
                  <a:gd name="connsiteY2095" fmla="*/ 225652 h 846987"/>
                  <a:gd name="connsiteX2096" fmla="*/ 370025 w 1649061"/>
                  <a:gd name="connsiteY2096" fmla="*/ 231376 h 846987"/>
                  <a:gd name="connsiteX2097" fmla="*/ 364301 w 1649061"/>
                  <a:gd name="connsiteY2097" fmla="*/ 233457 h 846987"/>
                  <a:gd name="connsiteX2098" fmla="*/ 358057 w 1649061"/>
                  <a:gd name="connsiteY2098" fmla="*/ 232417 h 846987"/>
                  <a:gd name="connsiteX2099" fmla="*/ 340885 w 1649061"/>
                  <a:gd name="connsiteY2099" fmla="*/ 226173 h 846987"/>
                  <a:gd name="connsiteX2100" fmla="*/ 346609 w 1649061"/>
                  <a:gd name="connsiteY2100" fmla="*/ 225652 h 846987"/>
                  <a:gd name="connsiteX2101" fmla="*/ 351813 w 1649061"/>
                  <a:gd name="connsiteY2101" fmla="*/ 222530 h 846987"/>
                  <a:gd name="connsiteX2102" fmla="*/ 350252 w 1649061"/>
                  <a:gd name="connsiteY2102" fmla="*/ 218888 h 846987"/>
                  <a:gd name="connsiteX2103" fmla="*/ 350252 w 1649061"/>
                  <a:gd name="connsiteY2103" fmla="*/ 217327 h 846987"/>
                  <a:gd name="connsiteX2104" fmla="*/ 353374 w 1649061"/>
                  <a:gd name="connsiteY2104" fmla="*/ 214725 h 846987"/>
                  <a:gd name="connsiteX2105" fmla="*/ 361699 w 1649061"/>
                  <a:gd name="connsiteY2105" fmla="*/ 211082 h 846987"/>
                  <a:gd name="connsiteX2106" fmla="*/ 353894 w 1649061"/>
                  <a:gd name="connsiteY2106" fmla="*/ 203798 h 846987"/>
                  <a:gd name="connsiteX2107" fmla="*/ 354935 w 1649061"/>
                  <a:gd name="connsiteY2107" fmla="*/ 201716 h 846987"/>
                  <a:gd name="connsiteX2108" fmla="*/ 364821 w 1649061"/>
                  <a:gd name="connsiteY2108" fmla="*/ 202237 h 846987"/>
                  <a:gd name="connsiteX2109" fmla="*/ 376269 w 1649061"/>
                  <a:gd name="connsiteY2109" fmla="*/ 202757 h 846987"/>
                  <a:gd name="connsiteX2110" fmla="*/ 380952 w 1649061"/>
                  <a:gd name="connsiteY2110" fmla="*/ 199114 h 846987"/>
                  <a:gd name="connsiteX2111" fmla="*/ 362220 w 1649061"/>
                  <a:gd name="connsiteY2111" fmla="*/ 192870 h 846987"/>
                  <a:gd name="connsiteX2112" fmla="*/ 346089 w 1649061"/>
                  <a:gd name="connsiteY2112" fmla="*/ 193911 h 846987"/>
                  <a:gd name="connsiteX2113" fmla="*/ 345568 w 1649061"/>
                  <a:gd name="connsiteY2113" fmla="*/ 195992 h 846987"/>
                  <a:gd name="connsiteX2114" fmla="*/ 336722 w 1649061"/>
                  <a:gd name="connsiteY2114" fmla="*/ 195992 h 846987"/>
                  <a:gd name="connsiteX2115" fmla="*/ 328397 w 1649061"/>
                  <a:gd name="connsiteY2115" fmla="*/ 196513 h 846987"/>
                  <a:gd name="connsiteX2116" fmla="*/ 320071 w 1649061"/>
                  <a:gd name="connsiteY2116" fmla="*/ 195472 h 846987"/>
                  <a:gd name="connsiteX2117" fmla="*/ 314868 w 1649061"/>
                  <a:gd name="connsiteY2117" fmla="*/ 197033 h 846987"/>
                  <a:gd name="connsiteX2118" fmla="*/ 315388 w 1649061"/>
                  <a:gd name="connsiteY2118" fmla="*/ 199114 h 846987"/>
                  <a:gd name="connsiteX2119" fmla="*/ 311225 w 1649061"/>
                  <a:gd name="connsiteY2119" fmla="*/ 202237 h 846987"/>
                  <a:gd name="connsiteX2120" fmla="*/ 309664 w 1649061"/>
                  <a:gd name="connsiteY2120" fmla="*/ 202237 h 846987"/>
                  <a:gd name="connsiteX2121" fmla="*/ 306542 w 1649061"/>
                  <a:gd name="connsiteY2121" fmla="*/ 198074 h 846987"/>
                  <a:gd name="connsiteX2122" fmla="*/ 307063 w 1649061"/>
                  <a:gd name="connsiteY2122" fmla="*/ 191830 h 846987"/>
                  <a:gd name="connsiteX2123" fmla="*/ 309664 w 1649061"/>
                  <a:gd name="connsiteY2123" fmla="*/ 191830 h 846987"/>
                  <a:gd name="connsiteX2124" fmla="*/ 312266 w 1649061"/>
                  <a:gd name="connsiteY2124" fmla="*/ 192870 h 846987"/>
                  <a:gd name="connsiteX2125" fmla="*/ 315909 w 1649061"/>
                  <a:gd name="connsiteY2125" fmla="*/ 192350 h 846987"/>
                  <a:gd name="connsiteX2126" fmla="*/ 320071 w 1649061"/>
                  <a:gd name="connsiteY2126" fmla="*/ 191830 h 846987"/>
                  <a:gd name="connsiteX2127" fmla="*/ 325275 w 1649061"/>
                  <a:gd name="connsiteY2127" fmla="*/ 189748 h 846987"/>
                  <a:gd name="connsiteX2128" fmla="*/ 330478 w 1649061"/>
                  <a:gd name="connsiteY2128" fmla="*/ 189748 h 846987"/>
                  <a:gd name="connsiteX2129" fmla="*/ 335161 w 1649061"/>
                  <a:gd name="connsiteY2129" fmla="*/ 188187 h 846987"/>
                  <a:gd name="connsiteX2130" fmla="*/ 341926 w 1649061"/>
                  <a:gd name="connsiteY2130" fmla="*/ 186106 h 846987"/>
                  <a:gd name="connsiteX2131" fmla="*/ 344528 w 1649061"/>
                  <a:gd name="connsiteY2131" fmla="*/ 185065 h 846987"/>
                  <a:gd name="connsiteX2132" fmla="*/ 346089 w 1649061"/>
                  <a:gd name="connsiteY2132" fmla="*/ 186106 h 846987"/>
                  <a:gd name="connsiteX2133" fmla="*/ 348690 w 1649061"/>
                  <a:gd name="connsiteY2133" fmla="*/ 185065 h 846987"/>
                  <a:gd name="connsiteX2134" fmla="*/ 351292 w 1649061"/>
                  <a:gd name="connsiteY2134" fmla="*/ 182984 h 846987"/>
                  <a:gd name="connsiteX2135" fmla="*/ 355455 w 1649061"/>
                  <a:gd name="connsiteY2135" fmla="*/ 182984 h 846987"/>
                  <a:gd name="connsiteX2136" fmla="*/ 358577 w 1649061"/>
                  <a:gd name="connsiteY2136" fmla="*/ 181943 h 846987"/>
                  <a:gd name="connsiteX2137" fmla="*/ 361699 w 1649061"/>
                  <a:gd name="connsiteY2137" fmla="*/ 182463 h 846987"/>
                  <a:gd name="connsiteX2138" fmla="*/ 364301 w 1649061"/>
                  <a:gd name="connsiteY2138" fmla="*/ 181423 h 846987"/>
                  <a:gd name="connsiteX2139" fmla="*/ 368464 w 1649061"/>
                  <a:gd name="connsiteY2139" fmla="*/ 180382 h 846987"/>
                  <a:gd name="connsiteX2140" fmla="*/ 373667 w 1649061"/>
                  <a:gd name="connsiteY2140" fmla="*/ 178821 h 846987"/>
                  <a:gd name="connsiteX2141" fmla="*/ 377830 w 1649061"/>
                  <a:gd name="connsiteY2141" fmla="*/ 176219 h 846987"/>
                  <a:gd name="connsiteX2142" fmla="*/ 381993 w 1649061"/>
                  <a:gd name="connsiteY2142" fmla="*/ 174138 h 846987"/>
                  <a:gd name="connsiteX2143" fmla="*/ 388237 w 1649061"/>
                  <a:gd name="connsiteY2143" fmla="*/ 173097 h 846987"/>
                  <a:gd name="connsiteX2144" fmla="*/ 398123 w 1649061"/>
                  <a:gd name="connsiteY2144" fmla="*/ 170495 h 846987"/>
                  <a:gd name="connsiteX2145" fmla="*/ 405408 w 1649061"/>
                  <a:gd name="connsiteY2145" fmla="*/ 167894 h 846987"/>
                  <a:gd name="connsiteX2146" fmla="*/ 424141 w 1649061"/>
                  <a:gd name="connsiteY2146" fmla="*/ 172577 h 846987"/>
                  <a:gd name="connsiteX2147" fmla="*/ 417376 w 1649061"/>
                  <a:gd name="connsiteY2147" fmla="*/ 175178 h 846987"/>
                  <a:gd name="connsiteX2148" fmla="*/ 413214 w 1649061"/>
                  <a:gd name="connsiteY2148" fmla="*/ 177260 h 846987"/>
                  <a:gd name="connsiteX2149" fmla="*/ 408010 w 1649061"/>
                  <a:gd name="connsiteY2149" fmla="*/ 178301 h 846987"/>
                  <a:gd name="connsiteX2150" fmla="*/ 403327 w 1649061"/>
                  <a:gd name="connsiteY2150" fmla="*/ 180902 h 846987"/>
                  <a:gd name="connsiteX2151" fmla="*/ 400725 w 1649061"/>
                  <a:gd name="connsiteY2151" fmla="*/ 183504 h 846987"/>
                  <a:gd name="connsiteX2152" fmla="*/ 398644 w 1649061"/>
                  <a:gd name="connsiteY2152" fmla="*/ 185065 h 846987"/>
                  <a:gd name="connsiteX2153" fmla="*/ 398123 w 1649061"/>
                  <a:gd name="connsiteY2153" fmla="*/ 186626 h 846987"/>
                  <a:gd name="connsiteX2154" fmla="*/ 399164 w 1649061"/>
                  <a:gd name="connsiteY2154" fmla="*/ 187667 h 846987"/>
                  <a:gd name="connsiteX2155" fmla="*/ 403847 w 1649061"/>
                  <a:gd name="connsiteY2155" fmla="*/ 187667 h 846987"/>
                  <a:gd name="connsiteX2156" fmla="*/ 409051 w 1649061"/>
                  <a:gd name="connsiteY2156" fmla="*/ 189228 h 846987"/>
                  <a:gd name="connsiteX2157" fmla="*/ 411132 w 1649061"/>
                  <a:gd name="connsiteY2157" fmla="*/ 189228 h 846987"/>
                  <a:gd name="connsiteX2158" fmla="*/ 410612 w 1649061"/>
                  <a:gd name="connsiteY2158" fmla="*/ 190789 h 846987"/>
                  <a:gd name="connsiteX2159" fmla="*/ 414775 w 1649061"/>
                  <a:gd name="connsiteY2159" fmla="*/ 190268 h 846987"/>
                  <a:gd name="connsiteX2160" fmla="*/ 417376 w 1649061"/>
                  <a:gd name="connsiteY2160" fmla="*/ 189228 h 846987"/>
                  <a:gd name="connsiteX2161" fmla="*/ 429865 w 1649061"/>
                  <a:gd name="connsiteY2161" fmla="*/ 189748 h 846987"/>
                  <a:gd name="connsiteX2162" fmla="*/ 438190 w 1649061"/>
                  <a:gd name="connsiteY2162" fmla="*/ 186626 h 846987"/>
                  <a:gd name="connsiteX2163" fmla="*/ 439231 w 1649061"/>
                  <a:gd name="connsiteY2163" fmla="*/ 185065 h 846987"/>
                  <a:gd name="connsiteX2164" fmla="*/ 441833 w 1649061"/>
                  <a:gd name="connsiteY2164" fmla="*/ 181943 h 846987"/>
                  <a:gd name="connsiteX2165" fmla="*/ 451199 w 1649061"/>
                  <a:gd name="connsiteY2165" fmla="*/ 179341 h 846987"/>
                  <a:gd name="connsiteX2166" fmla="*/ 449117 w 1649061"/>
                  <a:gd name="connsiteY2166" fmla="*/ 181943 h 846987"/>
                  <a:gd name="connsiteX2167" fmla="*/ 446516 w 1649061"/>
                  <a:gd name="connsiteY2167" fmla="*/ 185585 h 846987"/>
                  <a:gd name="connsiteX2168" fmla="*/ 448077 w 1649061"/>
                  <a:gd name="connsiteY2168" fmla="*/ 186626 h 846987"/>
                  <a:gd name="connsiteX2169" fmla="*/ 453801 w 1649061"/>
                  <a:gd name="connsiteY2169" fmla="*/ 186626 h 846987"/>
                  <a:gd name="connsiteX2170" fmla="*/ 451719 w 1649061"/>
                  <a:gd name="connsiteY2170" fmla="*/ 190789 h 846987"/>
                  <a:gd name="connsiteX2171" fmla="*/ 449117 w 1649061"/>
                  <a:gd name="connsiteY2171" fmla="*/ 197033 h 846987"/>
                  <a:gd name="connsiteX2172" fmla="*/ 446516 w 1649061"/>
                  <a:gd name="connsiteY2172" fmla="*/ 199114 h 846987"/>
                  <a:gd name="connsiteX2173" fmla="*/ 442353 w 1649061"/>
                  <a:gd name="connsiteY2173" fmla="*/ 200155 h 846987"/>
                  <a:gd name="connsiteX2174" fmla="*/ 441312 w 1649061"/>
                  <a:gd name="connsiteY2174" fmla="*/ 203277 h 846987"/>
                  <a:gd name="connsiteX2175" fmla="*/ 440792 w 1649061"/>
                  <a:gd name="connsiteY2175" fmla="*/ 207960 h 846987"/>
                  <a:gd name="connsiteX2176" fmla="*/ 617190 w 1649061"/>
                  <a:gd name="connsiteY2176" fmla="*/ 303184 h 846987"/>
                  <a:gd name="connsiteX2177" fmla="*/ 610946 w 1649061"/>
                  <a:gd name="connsiteY2177" fmla="*/ 307347 h 846987"/>
                  <a:gd name="connsiteX2178" fmla="*/ 607303 w 1649061"/>
                  <a:gd name="connsiteY2178" fmla="*/ 303704 h 846987"/>
                  <a:gd name="connsiteX2179" fmla="*/ 598977 w 1649061"/>
                  <a:gd name="connsiteY2179" fmla="*/ 301623 h 846987"/>
                  <a:gd name="connsiteX2180" fmla="*/ 584408 w 1649061"/>
                  <a:gd name="connsiteY2180" fmla="*/ 301102 h 846987"/>
                  <a:gd name="connsiteX2181" fmla="*/ 571919 w 1649061"/>
                  <a:gd name="connsiteY2181" fmla="*/ 306306 h 846987"/>
                  <a:gd name="connsiteX2182" fmla="*/ 565675 w 1649061"/>
                  <a:gd name="connsiteY2182" fmla="*/ 314111 h 846987"/>
                  <a:gd name="connsiteX2183" fmla="*/ 575562 w 1649061"/>
                  <a:gd name="connsiteY2183" fmla="*/ 307867 h 846987"/>
                  <a:gd name="connsiteX2184" fmla="*/ 584928 w 1649061"/>
                  <a:gd name="connsiteY2184" fmla="*/ 305786 h 846987"/>
                  <a:gd name="connsiteX2185" fmla="*/ 588050 w 1649061"/>
                  <a:gd name="connsiteY2185" fmla="*/ 304745 h 846987"/>
                  <a:gd name="connsiteX2186" fmla="*/ 589091 w 1649061"/>
                  <a:gd name="connsiteY2186" fmla="*/ 302664 h 846987"/>
                  <a:gd name="connsiteX2187" fmla="*/ 599498 w 1649061"/>
                  <a:gd name="connsiteY2187" fmla="*/ 303704 h 846987"/>
                  <a:gd name="connsiteX2188" fmla="*/ 590132 w 1649061"/>
                  <a:gd name="connsiteY2188" fmla="*/ 303704 h 846987"/>
                  <a:gd name="connsiteX2189" fmla="*/ 595855 w 1649061"/>
                  <a:gd name="connsiteY2189" fmla="*/ 305786 h 846987"/>
                  <a:gd name="connsiteX2190" fmla="*/ 602100 w 1649061"/>
                  <a:gd name="connsiteY2190" fmla="*/ 306306 h 846987"/>
                  <a:gd name="connsiteX2191" fmla="*/ 589611 w 1649061"/>
                  <a:gd name="connsiteY2191" fmla="*/ 309428 h 846987"/>
                  <a:gd name="connsiteX2192" fmla="*/ 584408 w 1649061"/>
                  <a:gd name="connsiteY2192" fmla="*/ 309948 h 846987"/>
                  <a:gd name="connsiteX2193" fmla="*/ 587010 w 1649061"/>
                  <a:gd name="connsiteY2193" fmla="*/ 310469 h 846987"/>
                  <a:gd name="connsiteX2194" fmla="*/ 590652 w 1649061"/>
                  <a:gd name="connsiteY2194" fmla="*/ 309948 h 846987"/>
                  <a:gd name="connsiteX2195" fmla="*/ 592733 w 1649061"/>
                  <a:gd name="connsiteY2195" fmla="*/ 310989 h 846987"/>
                  <a:gd name="connsiteX2196" fmla="*/ 596896 w 1649061"/>
                  <a:gd name="connsiteY2196" fmla="*/ 309948 h 846987"/>
                  <a:gd name="connsiteX2197" fmla="*/ 598457 w 1649061"/>
                  <a:gd name="connsiteY2197" fmla="*/ 310989 h 846987"/>
                  <a:gd name="connsiteX2198" fmla="*/ 587010 w 1649061"/>
                  <a:gd name="connsiteY2198" fmla="*/ 314111 h 846987"/>
                  <a:gd name="connsiteX2199" fmla="*/ 578164 w 1649061"/>
                  <a:gd name="connsiteY2199" fmla="*/ 313591 h 846987"/>
                  <a:gd name="connsiteX2200" fmla="*/ 569318 w 1649061"/>
                  <a:gd name="connsiteY2200" fmla="*/ 320355 h 846987"/>
                  <a:gd name="connsiteX2201" fmla="*/ 566196 w 1649061"/>
                  <a:gd name="connsiteY2201" fmla="*/ 323477 h 846987"/>
                  <a:gd name="connsiteX2202" fmla="*/ 566716 w 1649061"/>
                  <a:gd name="connsiteY2202" fmla="*/ 325559 h 846987"/>
                  <a:gd name="connsiteX2203" fmla="*/ 554228 w 1649061"/>
                  <a:gd name="connsiteY2203" fmla="*/ 335966 h 846987"/>
                  <a:gd name="connsiteX2204" fmla="*/ 539658 w 1649061"/>
                  <a:gd name="connsiteY2204" fmla="*/ 341690 h 846987"/>
                  <a:gd name="connsiteX2205" fmla="*/ 526649 w 1649061"/>
                  <a:gd name="connsiteY2205" fmla="*/ 348454 h 846987"/>
                  <a:gd name="connsiteX2206" fmla="*/ 526649 w 1649061"/>
                  <a:gd name="connsiteY2206" fmla="*/ 351576 h 846987"/>
                  <a:gd name="connsiteX2207" fmla="*/ 521966 w 1649061"/>
                  <a:gd name="connsiteY2207" fmla="*/ 355739 h 846987"/>
                  <a:gd name="connsiteX2208" fmla="*/ 496989 w 1649061"/>
                  <a:gd name="connsiteY2208" fmla="*/ 359381 h 846987"/>
                  <a:gd name="connsiteX2209" fmla="*/ 484501 w 1649061"/>
                  <a:gd name="connsiteY2209" fmla="*/ 359381 h 846987"/>
                  <a:gd name="connsiteX2210" fmla="*/ 473574 w 1649061"/>
                  <a:gd name="connsiteY2210" fmla="*/ 356259 h 846987"/>
                  <a:gd name="connsiteX2211" fmla="*/ 464728 w 1649061"/>
                  <a:gd name="connsiteY2211" fmla="*/ 353658 h 846987"/>
                  <a:gd name="connsiteX2212" fmla="*/ 454841 w 1649061"/>
                  <a:gd name="connsiteY2212" fmla="*/ 350015 h 846987"/>
                  <a:gd name="connsiteX2213" fmla="*/ 452760 w 1649061"/>
                  <a:gd name="connsiteY2213" fmla="*/ 348454 h 846987"/>
                  <a:gd name="connsiteX2214" fmla="*/ 452760 w 1649061"/>
                  <a:gd name="connsiteY2214" fmla="*/ 346893 h 846987"/>
                  <a:gd name="connsiteX2215" fmla="*/ 467330 w 1649061"/>
                  <a:gd name="connsiteY2215" fmla="*/ 348454 h 846987"/>
                  <a:gd name="connsiteX2216" fmla="*/ 470972 w 1649061"/>
                  <a:gd name="connsiteY2216" fmla="*/ 345852 h 846987"/>
                  <a:gd name="connsiteX2217" fmla="*/ 483460 w 1649061"/>
                  <a:gd name="connsiteY2217" fmla="*/ 346893 h 846987"/>
                  <a:gd name="connsiteX2218" fmla="*/ 483460 w 1649061"/>
                  <a:gd name="connsiteY2218" fmla="*/ 343251 h 846987"/>
                  <a:gd name="connsiteX2219" fmla="*/ 486582 w 1649061"/>
                  <a:gd name="connsiteY2219" fmla="*/ 340649 h 846987"/>
                  <a:gd name="connsiteX2220" fmla="*/ 489184 w 1649061"/>
                  <a:gd name="connsiteY2220" fmla="*/ 335966 h 846987"/>
                  <a:gd name="connsiteX2221" fmla="*/ 492827 w 1649061"/>
                  <a:gd name="connsiteY2221" fmla="*/ 332323 h 846987"/>
                  <a:gd name="connsiteX2222" fmla="*/ 502713 w 1649061"/>
                  <a:gd name="connsiteY2222" fmla="*/ 333364 h 846987"/>
                  <a:gd name="connsiteX2223" fmla="*/ 507396 w 1649061"/>
                  <a:gd name="connsiteY2223" fmla="*/ 328681 h 846987"/>
                  <a:gd name="connsiteX2224" fmla="*/ 505835 w 1649061"/>
                  <a:gd name="connsiteY2224" fmla="*/ 326600 h 846987"/>
                  <a:gd name="connsiteX2225" fmla="*/ 502713 w 1649061"/>
                  <a:gd name="connsiteY2225" fmla="*/ 323477 h 846987"/>
                  <a:gd name="connsiteX2226" fmla="*/ 500112 w 1649061"/>
                  <a:gd name="connsiteY2226" fmla="*/ 321396 h 846987"/>
                  <a:gd name="connsiteX2227" fmla="*/ 496989 w 1649061"/>
                  <a:gd name="connsiteY2227" fmla="*/ 318274 h 846987"/>
                  <a:gd name="connsiteX2228" fmla="*/ 495428 w 1649061"/>
                  <a:gd name="connsiteY2228" fmla="*/ 316713 h 846987"/>
                  <a:gd name="connsiteX2229" fmla="*/ 495949 w 1649061"/>
                  <a:gd name="connsiteY2229" fmla="*/ 314111 h 846987"/>
                  <a:gd name="connsiteX2230" fmla="*/ 494908 w 1649061"/>
                  <a:gd name="connsiteY2230" fmla="*/ 310989 h 846987"/>
                  <a:gd name="connsiteX2231" fmla="*/ 487103 w 1649061"/>
                  <a:gd name="connsiteY2231" fmla="*/ 309948 h 846987"/>
                  <a:gd name="connsiteX2232" fmla="*/ 483460 w 1649061"/>
                  <a:gd name="connsiteY2232" fmla="*/ 305786 h 846987"/>
                  <a:gd name="connsiteX2233" fmla="*/ 481379 w 1649061"/>
                  <a:gd name="connsiteY2233" fmla="*/ 302664 h 846987"/>
                  <a:gd name="connsiteX2234" fmla="*/ 487103 w 1649061"/>
                  <a:gd name="connsiteY2234" fmla="*/ 303704 h 846987"/>
                  <a:gd name="connsiteX2235" fmla="*/ 492827 w 1649061"/>
                  <a:gd name="connsiteY2235" fmla="*/ 306826 h 846987"/>
                  <a:gd name="connsiteX2236" fmla="*/ 497510 w 1649061"/>
                  <a:gd name="connsiteY2236" fmla="*/ 308908 h 846987"/>
                  <a:gd name="connsiteX2237" fmla="*/ 502193 w 1649061"/>
                  <a:gd name="connsiteY2237" fmla="*/ 310989 h 846987"/>
                  <a:gd name="connsiteX2238" fmla="*/ 508437 w 1649061"/>
                  <a:gd name="connsiteY2238" fmla="*/ 314111 h 846987"/>
                  <a:gd name="connsiteX2239" fmla="*/ 513120 w 1649061"/>
                  <a:gd name="connsiteY2239" fmla="*/ 313070 h 846987"/>
                  <a:gd name="connsiteX2240" fmla="*/ 516242 w 1649061"/>
                  <a:gd name="connsiteY2240" fmla="*/ 313070 h 846987"/>
                  <a:gd name="connsiteX2241" fmla="*/ 519885 w 1649061"/>
                  <a:gd name="connsiteY2241" fmla="*/ 316713 h 846987"/>
                  <a:gd name="connsiteX2242" fmla="*/ 524047 w 1649061"/>
                  <a:gd name="connsiteY2242" fmla="*/ 319835 h 846987"/>
                  <a:gd name="connsiteX2243" fmla="*/ 527690 w 1649061"/>
                  <a:gd name="connsiteY2243" fmla="*/ 321916 h 846987"/>
                  <a:gd name="connsiteX2244" fmla="*/ 532373 w 1649061"/>
                  <a:gd name="connsiteY2244" fmla="*/ 324518 h 846987"/>
                  <a:gd name="connsiteX2245" fmla="*/ 536015 w 1649061"/>
                  <a:gd name="connsiteY2245" fmla="*/ 325559 h 846987"/>
                  <a:gd name="connsiteX2246" fmla="*/ 539658 w 1649061"/>
                  <a:gd name="connsiteY2246" fmla="*/ 324518 h 846987"/>
                  <a:gd name="connsiteX2247" fmla="*/ 543821 w 1649061"/>
                  <a:gd name="connsiteY2247" fmla="*/ 323477 h 846987"/>
                  <a:gd name="connsiteX2248" fmla="*/ 547463 w 1649061"/>
                  <a:gd name="connsiteY2248" fmla="*/ 323477 h 846987"/>
                  <a:gd name="connsiteX2249" fmla="*/ 554228 w 1649061"/>
                  <a:gd name="connsiteY2249" fmla="*/ 321916 h 846987"/>
                  <a:gd name="connsiteX2250" fmla="*/ 564635 w 1649061"/>
                  <a:gd name="connsiteY2250" fmla="*/ 314111 h 846987"/>
                  <a:gd name="connsiteX2251" fmla="*/ 567757 w 1649061"/>
                  <a:gd name="connsiteY2251" fmla="*/ 309948 h 846987"/>
                  <a:gd name="connsiteX2252" fmla="*/ 571399 w 1649061"/>
                  <a:gd name="connsiteY2252" fmla="*/ 305265 h 846987"/>
                  <a:gd name="connsiteX2253" fmla="*/ 580245 w 1649061"/>
                  <a:gd name="connsiteY2253" fmla="*/ 299021 h 846987"/>
                  <a:gd name="connsiteX2254" fmla="*/ 598977 w 1649061"/>
                  <a:gd name="connsiteY2254" fmla="*/ 296940 h 846987"/>
                  <a:gd name="connsiteX2255" fmla="*/ 610425 w 1649061"/>
                  <a:gd name="connsiteY2255" fmla="*/ 299021 h 846987"/>
                  <a:gd name="connsiteX2256" fmla="*/ 618230 w 1649061"/>
                  <a:gd name="connsiteY2256" fmla="*/ 300582 h 846987"/>
                  <a:gd name="connsiteX2257" fmla="*/ 617190 w 1649061"/>
                  <a:gd name="connsiteY2257" fmla="*/ 303184 h 846987"/>
                  <a:gd name="connsiteX2258" fmla="*/ 824288 w 1649061"/>
                  <a:gd name="connsiteY2258" fmla="*/ 550349 h 846987"/>
                  <a:gd name="connsiteX2259" fmla="*/ 828451 w 1649061"/>
                  <a:gd name="connsiteY2259" fmla="*/ 540462 h 846987"/>
                  <a:gd name="connsiteX2260" fmla="*/ 830532 w 1649061"/>
                  <a:gd name="connsiteY2260" fmla="*/ 539422 h 846987"/>
                  <a:gd name="connsiteX2261" fmla="*/ 832093 w 1649061"/>
                  <a:gd name="connsiteY2261" fmla="*/ 542023 h 846987"/>
                  <a:gd name="connsiteX2262" fmla="*/ 831052 w 1649061"/>
                  <a:gd name="connsiteY2262" fmla="*/ 543584 h 846987"/>
                  <a:gd name="connsiteX2263" fmla="*/ 826369 w 1649061"/>
                  <a:gd name="connsiteY2263" fmla="*/ 547747 h 846987"/>
                  <a:gd name="connsiteX2264" fmla="*/ 825849 w 1649061"/>
                  <a:gd name="connsiteY2264" fmla="*/ 550349 h 846987"/>
                  <a:gd name="connsiteX2265" fmla="*/ 828971 w 1649061"/>
                  <a:gd name="connsiteY2265" fmla="*/ 550349 h 846987"/>
                  <a:gd name="connsiteX2266" fmla="*/ 831573 w 1649061"/>
                  <a:gd name="connsiteY2266" fmla="*/ 549308 h 846987"/>
                  <a:gd name="connsiteX2267" fmla="*/ 833654 w 1649061"/>
                  <a:gd name="connsiteY2267" fmla="*/ 548788 h 846987"/>
                  <a:gd name="connsiteX2268" fmla="*/ 832093 w 1649061"/>
                  <a:gd name="connsiteY2268" fmla="*/ 550349 h 846987"/>
                  <a:gd name="connsiteX2269" fmla="*/ 831052 w 1649061"/>
                  <a:gd name="connsiteY2269" fmla="*/ 553991 h 846987"/>
                  <a:gd name="connsiteX2270" fmla="*/ 830532 w 1649061"/>
                  <a:gd name="connsiteY2270" fmla="*/ 556593 h 846987"/>
                  <a:gd name="connsiteX2271" fmla="*/ 826890 w 1649061"/>
                  <a:gd name="connsiteY2271" fmla="*/ 553471 h 846987"/>
                  <a:gd name="connsiteX2272" fmla="*/ 824288 w 1649061"/>
                  <a:gd name="connsiteY2272" fmla="*/ 550349 h 846987"/>
                  <a:gd name="connsiteX2273" fmla="*/ 862794 w 1649061"/>
                  <a:gd name="connsiteY2273" fmla="*/ 624238 h 846987"/>
                  <a:gd name="connsiteX2274" fmla="*/ 861233 w 1649061"/>
                  <a:gd name="connsiteY2274" fmla="*/ 628401 h 846987"/>
                  <a:gd name="connsiteX2275" fmla="*/ 861753 w 1649061"/>
                  <a:gd name="connsiteY2275" fmla="*/ 634645 h 846987"/>
                  <a:gd name="connsiteX2276" fmla="*/ 861233 w 1649061"/>
                  <a:gd name="connsiteY2276" fmla="*/ 637767 h 846987"/>
                  <a:gd name="connsiteX2277" fmla="*/ 857070 w 1649061"/>
                  <a:gd name="connsiteY2277" fmla="*/ 638288 h 846987"/>
                  <a:gd name="connsiteX2278" fmla="*/ 852907 w 1649061"/>
                  <a:gd name="connsiteY2278" fmla="*/ 643491 h 846987"/>
                  <a:gd name="connsiteX2279" fmla="*/ 849264 w 1649061"/>
                  <a:gd name="connsiteY2279" fmla="*/ 635165 h 846987"/>
                  <a:gd name="connsiteX2280" fmla="*/ 850305 w 1649061"/>
                  <a:gd name="connsiteY2280" fmla="*/ 625799 h 846987"/>
                  <a:gd name="connsiteX2281" fmla="*/ 852907 w 1649061"/>
                  <a:gd name="connsiteY2281" fmla="*/ 623197 h 846987"/>
                  <a:gd name="connsiteX2282" fmla="*/ 854988 w 1649061"/>
                  <a:gd name="connsiteY2282" fmla="*/ 620596 h 846987"/>
                  <a:gd name="connsiteX2283" fmla="*/ 854468 w 1649061"/>
                  <a:gd name="connsiteY2283" fmla="*/ 619035 h 846987"/>
                  <a:gd name="connsiteX2284" fmla="*/ 849264 w 1649061"/>
                  <a:gd name="connsiteY2284" fmla="*/ 623197 h 846987"/>
                  <a:gd name="connsiteX2285" fmla="*/ 849785 w 1649061"/>
                  <a:gd name="connsiteY2285" fmla="*/ 617994 h 846987"/>
                  <a:gd name="connsiteX2286" fmla="*/ 852907 w 1649061"/>
                  <a:gd name="connsiteY2286" fmla="*/ 613831 h 846987"/>
                  <a:gd name="connsiteX2287" fmla="*/ 850826 w 1649061"/>
                  <a:gd name="connsiteY2287" fmla="*/ 610709 h 846987"/>
                  <a:gd name="connsiteX2288" fmla="*/ 846663 w 1649061"/>
                  <a:gd name="connsiteY2288" fmla="*/ 613311 h 846987"/>
                  <a:gd name="connsiteX2289" fmla="*/ 843020 w 1649061"/>
                  <a:gd name="connsiteY2289" fmla="*/ 615392 h 846987"/>
                  <a:gd name="connsiteX2290" fmla="*/ 843541 w 1649061"/>
                  <a:gd name="connsiteY2290" fmla="*/ 603424 h 846987"/>
                  <a:gd name="connsiteX2291" fmla="*/ 839378 w 1649061"/>
                  <a:gd name="connsiteY2291" fmla="*/ 602384 h 846987"/>
                  <a:gd name="connsiteX2292" fmla="*/ 838337 w 1649061"/>
                  <a:gd name="connsiteY2292" fmla="*/ 602384 h 846987"/>
                  <a:gd name="connsiteX2293" fmla="*/ 838337 w 1649061"/>
                  <a:gd name="connsiteY2293" fmla="*/ 599261 h 846987"/>
                  <a:gd name="connsiteX2294" fmla="*/ 834174 w 1649061"/>
                  <a:gd name="connsiteY2294" fmla="*/ 599782 h 846987"/>
                  <a:gd name="connsiteX2295" fmla="*/ 833654 w 1649061"/>
                  <a:gd name="connsiteY2295" fmla="*/ 605506 h 846987"/>
                  <a:gd name="connsiteX2296" fmla="*/ 825849 w 1649061"/>
                  <a:gd name="connsiteY2296" fmla="*/ 598741 h 846987"/>
                  <a:gd name="connsiteX2297" fmla="*/ 820125 w 1649061"/>
                  <a:gd name="connsiteY2297" fmla="*/ 591456 h 846987"/>
                  <a:gd name="connsiteX2298" fmla="*/ 815962 w 1649061"/>
                  <a:gd name="connsiteY2298" fmla="*/ 585732 h 846987"/>
                  <a:gd name="connsiteX2299" fmla="*/ 815442 w 1649061"/>
                  <a:gd name="connsiteY2299" fmla="*/ 579488 h 846987"/>
                  <a:gd name="connsiteX2300" fmla="*/ 819084 w 1649061"/>
                  <a:gd name="connsiteY2300" fmla="*/ 576887 h 846987"/>
                  <a:gd name="connsiteX2301" fmla="*/ 820645 w 1649061"/>
                  <a:gd name="connsiteY2301" fmla="*/ 575846 h 846987"/>
                  <a:gd name="connsiteX2302" fmla="*/ 814401 w 1649061"/>
                  <a:gd name="connsiteY2302" fmla="*/ 575846 h 846987"/>
                  <a:gd name="connsiteX2303" fmla="*/ 809198 w 1649061"/>
                  <a:gd name="connsiteY2303" fmla="*/ 574805 h 846987"/>
                  <a:gd name="connsiteX2304" fmla="*/ 806596 w 1649061"/>
                  <a:gd name="connsiteY2304" fmla="*/ 570642 h 846987"/>
                  <a:gd name="connsiteX2305" fmla="*/ 810759 w 1649061"/>
                  <a:gd name="connsiteY2305" fmla="*/ 556593 h 846987"/>
                  <a:gd name="connsiteX2306" fmla="*/ 815442 w 1649061"/>
                  <a:gd name="connsiteY2306" fmla="*/ 555032 h 846987"/>
                  <a:gd name="connsiteX2307" fmla="*/ 821166 w 1649061"/>
                  <a:gd name="connsiteY2307" fmla="*/ 555032 h 846987"/>
                  <a:gd name="connsiteX2308" fmla="*/ 828451 w 1649061"/>
                  <a:gd name="connsiteY2308" fmla="*/ 557113 h 846987"/>
                  <a:gd name="connsiteX2309" fmla="*/ 832613 w 1649061"/>
                  <a:gd name="connsiteY2309" fmla="*/ 558674 h 846987"/>
                  <a:gd name="connsiteX2310" fmla="*/ 833654 w 1649061"/>
                  <a:gd name="connsiteY2310" fmla="*/ 560235 h 846987"/>
                  <a:gd name="connsiteX2311" fmla="*/ 834695 w 1649061"/>
                  <a:gd name="connsiteY2311" fmla="*/ 563358 h 846987"/>
                  <a:gd name="connsiteX2312" fmla="*/ 838337 w 1649061"/>
                  <a:gd name="connsiteY2312" fmla="*/ 569081 h 846987"/>
                  <a:gd name="connsiteX2313" fmla="*/ 840939 w 1649061"/>
                  <a:gd name="connsiteY2313" fmla="*/ 573244 h 846987"/>
                  <a:gd name="connsiteX2314" fmla="*/ 841980 w 1649061"/>
                  <a:gd name="connsiteY2314" fmla="*/ 577927 h 846987"/>
                  <a:gd name="connsiteX2315" fmla="*/ 844061 w 1649061"/>
                  <a:gd name="connsiteY2315" fmla="*/ 583131 h 846987"/>
                  <a:gd name="connsiteX2316" fmla="*/ 847183 w 1649061"/>
                  <a:gd name="connsiteY2316" fmla="*/ 589895 h 846987"/>
                  <a:gd name="connsiteX2317" fmla="*/ 849264 w 1649061"/>
                  <a:gd name="connsiteY2317" fmla="*/ 597700 h 846987"/>
                  <a:gd name="connsiteX2318" fmla="*/ 852387 w 1649061"/>
                  <a:gd name="connsiteY2318" fmla="*/ 604465 h 846987"/>
                  <a:gd name="connsiteX2319" fmla="*/ 852907 w 1649061"/>
                  <a:gd name="connsiteY2319" fmla="*/ 606546 h 846987"/>
                  <a:gd name="connsiteX2320" fmla="*/ 854988 w 1649061"/>
                  <a:gd name="connsiteY2320" fmla="*/ 609148 h 846987"/>
                  <a:gd name="connsiteX2321" fmla="*/ 856029 w 1649061"/>
                  <a:gd name="connsiteY2321" fmla="*/ 612270 h 846987"/>
                  <a:gd name="connsiteX2322" fmla="*/ 858631 w 1649061"/>
                  <a:gd name="connsiteY2322" fmla="*/ 617474 h 846987"/>
                  <a:gd name="connsiteX2323" fmla="*/ 861753 w 1649061"/>
                  <a:gd name="connsiteY2323" fmla="*/ 621116 h 846987"/>
                  <a:gd name="connsiteX2324" fmla="*/ 862794 w 1649061"/>
                  <a:gd name="connsiteY2324" fmla="*/ 624238 h 84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Lst>
                <a:rect l="l" t="t" r="r" b="b"/>
                <a:pathLst>
                  <a:path w="1649061" h="846987">
                    <a:moveTo>
                      <a:pt x="1641753" y="592497"/>
                    </a:moveTo>
                    <a:cubicBezTo>
                      <a:pt x="1641753" y="592497"/>
                      <a:pt x="1645396" y="593538"/>
                      <a:pt x="1645396" y="593017"/>
                    </a:cubicBezTo>
                    <a:cubicBezTo>
                      <a:pt x="1645396" y="592497"/>
                      <a:pt x="1646957" y="592497"/>
                      <a:pt x="1647477" y="593017"/>
                    </a:cubicBezTo>
                    <a:cubicBezTo>
                      <a:pt x="1647998" y="593538"/>
                      <a:pt x="1649559" y="591977"/>
                      <a:pt x="1646957" y="590936"/>
                    </a:cubicBezTo>
                    <a:cubicBezTo>
                      <a:pt x="1644355" y="589895"/>
                      <a:pt x="1640192" y="589375"/>
                      <a:pt x="1638111" y="589375"/>
                    </a:cubicBezTo>
                    <a:cubicBezTo>
                      <a:pt x="1636030" y="589375"/>
                      <a:pt x="1630306" y="588334"/>
                      <a:pt x="1634468" y="588334"/>
                    </a:cubicBezTo>
                    <a:cubicBezTo>
                      <a:pt x="1638631" y="588334"/>
                      <a:pt x="1639672" y="588855"/>
                      <a:pt x="1640713" y="588334"/>
                    </a:cubicBezTo>
                    <a:cubicBezTo>
                      <a:pt x="1641753" y="587814"/>
                      <a:pt x="1640713" y="586253"/>
                      <a:pt x="1641753" y="586253"/>
                    </a:cubicBezTo>
                    <a:cubicBezTo>
                      <a:pt x="1642794" y="586773"/>
                      <a:pt x="1646437" y="587293"/>
                      <a:pt x="1646437" y="585732"/>
                    </a:cubicBezTo>
                    <a:cubicBezTo>
                      <a:pt x="1646437" y="584171"/>
                      <a:pt x="1644355" y="585212"/>
                      <a:pt x="1642794" y="585212"/>
                    </a:cubicBezTo>
                    <a:cubicBezTo>
                      <a:pt x="1641233" y="585212"/>
                      <a:pt x="1637591" y="581049"/>
                      <a:pt x="1640192" y="582090"/>
                    </a:cubicBezTo>
                    <a:cubicBezTo>
                      <a:pt x="1642794" y="583131"/>
                      <a:pt x="1646437" y="578968"/>
                      <a:pt x="1642794" y="577927"/>
                    </a:cubicBezTo>
                    <a:cubicBezTo>
                      <a:pt x="1639152" y="576887"/>
                      <a:pt x="1638111" y="575325"/>
                      <a:pt x="1640713" y="575325"/>
                    </a:cubicBezTo>
                    <a:cubicBezTo>
                      <a:pt x="1643314" y="575325"/>
                      <a:pt x="1643314" y="574805"/>
                      <a:pt x="1643314" y="573764"/>
                    </a:cubicBezTo>
                    <a:cubicBezTo>
                      <a:pt x="1643314" y="572724"/>
                      <a:pt x="1644355" y="573244"/>
                      <a:pt x="1645396" y="573244"/>
                    </a:cubicBezTo>
                    <a:cubicBezTo>
                      <a:pt x="1646437" y="573244"/>
                      <a:pt x="1646957" y="570642"/>
                      <a:pt x="1645916" y="568561"/>
                    </a:cubicBezTo>
                    <a:cubicBezTo>
                      <a:pt x="1644875" y="566480"/>
                      <a:pt x="1642274" y="567520"/>
                      <a:pt x="1640713" y="566480"/>
                    </a:cubicBezTo>
                    <a:cubicBezTo>
                      <a:pt x="1639152" y="565439"/>
                      <a:pt x="1635509" y="561276"/>
                      <a:pt x="1638631" y="562317"/>
                    </a:cubicBezTo>
                    <a:cubicBezTo>
                      <a:pt x="1641753" y="563358"/>
                      <a:pt x="1642794" y="562317"/>
                      <a:pt x="1638111" y="561276"/>
                    </a:cubicBezTo>
                    <a:cubicBezTo>
                      <a:pt x="1633428" y="560235"/>
                      <a:pt x="1625623" y="559195"/>
                      <a:pt x="1630306" y="557634"/>
                    </a:cubicBezTo>
                    <a:cubicBezTo>
                      <a:pt x="1634989" y="556073"/>
                      <a:pt x="1631867" y="556593"/>
                      <a:pt x="1630306" y="556593"/>
                    </a:cubicBezTo>
                    <a:cubicBezTo>
                      <a:pt x="1628224" y="556593"/>
                      <a:pt x="1627704" y="557634"/>
                      <a:pt x="1627184" y="557113"/>
                    </a:cubicBezTo>
                    <a:cubicBezTo>
                      <a:pt x="1626143" y="556593"/>
                      <a:pt x="1621980" y="556073"/>
                      <a:pt x="1619899" y="559195"/>
                    </a:cubicBezTo>
                    <a:cubicBezTo>
                      <a:pt x="1617817" y="562317"/>
                      <a:pt x="1616256" y="565959"/>
                      <a:pt x="1614695" y="564919"/>
                    </a:cubicBezTo>
                    <a:cubicBezTo>
                      <a:pt x="1613134" y="563878"/>
                      <a:pt x="1615216" y="564398"/>
                      <a:pt x="1615216" y="562317"/>
                    </a:cubicBezTo>
                    <a:cubicBezTo>
                      <a:pt x="1615216" y="560235"/>
                      <a:pt x="1614175" y="560235"/>
                      <a:pt x="1613655" y="560235"/>
                    </a:cubicBezTo>
                    <a:cubicBezTo>
                      <a:pt x="1612614" y="560235"/>
                      <a:pt x="1610012" y="559715"/>
                      <a:pt x="1615216" y="558674"/>
                    </a:cubicBezTo>
                    <a:cubicBezTo>
                      <a:pt x="1620419" y="557113"/>
                      <a:pt x="1621980" y="555032"/>
                      <a:pt x="1619378" y="552951"/>
                    </a:cubicBezTo>
                    <a:cubicBezTo>
                      <a:pt x="1616777" y="550869"/>
                      <a:pt x="1615216" y="547747"/>
                      <a:pt x="1611053" y="546186"/>
                    </a:cubicBezTo>
                    <a:cubicBezTo>
                      <a:pt x="1606890" y="544625"/>
                      <a:pt x="1602207" y="544105"/>
                      <a:pt x="1600646" y="544105"/>
                    </a:cubicBezTo>
                    <a:cubicBezTo>
                      <a:pt x="1599085" y="544105"/>
                      <a:pt x="1595442" y="544105"/>
                      <a:pt x="1594922" y="545666"/>
                    </a:cubicBezTo>
                    <a:cubicBezTo>
                      <a:pt x="1594402" y="547227"/>
                      <a:pt x="1595963" y="546706"/>
                      <a:pt x="1598565" y="546706"/>
                    </a:cubicBezTo>
                    <a:cubicBezTo>
                      <a:pt x="1601166" y="546706"/>
                      <a:pt x="1610533" y="547227"/>
                      <a:pt x="1603248" y="547747"/>
                    </a:cubicBezTo>
                    <a:cubicBezTo>
                      <a:pt x="1595963" y="548267"/>
                      <a:pt x="1595442" y="548788"/>
                      <a:pt x="1593361" y="549308"/>
                    </a:cubicBezTo>
                    <a:cubicBezTo>
                      <a:pt x="1591800" y="549828"/>
                      <a:pt x="1586076" y="551910"/>
                      <a:pt x="1583995" y="553471"/>
                    </a:cubicBezTo>
                    <a:cubicBezTo>
                      <a:pt x="1581914" y="555032"/>
                      <a:pt x="1581914" y="555032"/>
                      <a:pt x="1582434" y="556073"/>
                    </a:cubicBezTo>
                    <a:cubicBezTo>
                      <a:pt x="1582434" y="557113"/>
                      <a:pt x="1582434" y="557634"/>
                      <a:pt x="1579832" y="558154"/>
                    </a:cubicBezTo>
                    <a:cubicBezTo>
                      <a:pt x="1577230" y="558674"/>
                      <a:pt x="1576190" y="559195"/>
                      <a:pt x="1573588" y="560756"/>
                    </a:cubicBezTo>
                    <a:cubicBezTo>
                      <a:pt x="1571507" y="562317"/>
                      <a:pt x="1568905" y="562837"/>
                      <a:pt x="1567864" y="562317"/>
                    </a:cubicBezTo>
                    <a:cubicBezTo>
                      <a:pt x="1566823" y="561796"/>
                      <a:pt x="1565783" y="561276"/>
                      <a:pt x="1565783" y="563358"/>
                    </a:cubicBezTo>
                    <a:cubicBezTo>
                      <a:pt x="1565783" y="565439"/>
                      <a:pt x="1565262" y="564398"/>
                      <a:pt x="1564742" y="564919"/>
                    </a:cubicBezTo>
                    <a:cubicBezTo>
                      <a:pt x="1563701" y="565439"/>
                      <a:pt x="1561620" y="567000"/>
                      <a:pt x="1561620" y="567000"/>
                    </a:cubicBezTo>
                    <a:cubicBezTo>
                      <a:pt x="1561620" y="567000"/>
                      <a:pt x="1560579" y="567520"/>
                      <a:pt x="1561100" y="568041"/>
                    </a:cubicBezTo>
                    <a:cubicBezTo>
                      <a:pt x="1561620" y="568561"/>
                      <a:pt x="1555376" y="568561"/>
                      <a:pt x="1557977" y="567520"/>
                    </a:cubicBezTo>
                    <a:cubicBezTo>
                      <a:pt x="1560579" y="566480"/>
                      <a:pt x="1560579" y="566480"/>
                      <a:pt x="1559018" y="566480"/>
                    </a:cubicBezTo>
                    <a:cubicBezTo>
                      <a:pt x="1557457" y="566480"/>
                      <a:pt x="1555376" y="565959"/>
                      <a:pt x="1559018" y="564398"/>
                    </a:cubicBezTo>
                    <a:cubicBezTo>
                      <a:pt x="1562661" y="563358"/>
                      <a:pt x="1564222" y="562837"/>
                      <a:pt x="1562661" y="561796"/>
                    </a:cubicBezTo>
                    <a:cubicBezTo>
                      <a:pt x="1561100" y="560756"/>
                      <a:pt x="1561100" y="560756"/>
                      <a:pt x="1562140" y="558674"/>
                    </a:cubicBezTo>
                    <a:cubicBezTo>
                      <a:pt x="1563181" y="556593"/>
                      <a:pt x="1561620" y="557634"/>
                      <a:pt x="1563181" y="556593"/>
                    </a:cubicBezTo>
                    <a:cubicBezTo>
                      <a:pt x="1564742" y="555552"/>
                      <a:pt x="1563701" y="555032"/>
                      <a:pt x="1565783" y="554512"/>
                    </a:cubicBezTo>
                    <a:cubicBezTo>
                      <a:pt x="1567864" y="553991"/>
                      <a:pt x="1567864" y="552430"/>
                      <a:pt x="1569945" y="552951"/>
                    </a:cubicBezTo>
                    <a:cubicBezTo>
                      <a:pt x="1572027" y="553471"/>
                      <a:pt x="1575669" y="552951"/>
                      <a:pt x="1577230" y="552430"/>
                    </a:cubicBezTo>
                    <a:cubicBezTo>
                      <a:pt x="1578791" y="551910"/>
                      <a:pt x="1583474" y="550869"/>
                      <a:pt x="1584515" y="549308"/>
                    </a:cubicBezTo>
                    <a:cubicBezTo>
                      <a:pt x="1585556" y="547747"/>
                      <a:pt x="1586597" y="547747"/>
                      <a:pt x="1587637" y="548267"/>
                    </a:cubicBezTo>
                    <a:cubicBezTo>
                      <a:pt x="1588678" y="548788"/>
                      <a:pt x="1591280" y="548267"/>
                      <a:pt x="1592320" y="546706"/>
                    </a:cubicBezTo>
                    <a:cubicBezTo>
                      <a:pt x="1593361" y="545145"/>
                      <a:pt x="1596483" y="542544"/>
                      <a:pt x="1591800" y="544625"/>
                    </a:cubicBezTo>
                    <a:cubicBezTo>
                      <a:pt x="1587117" y="546706"/>
                      <a:pt x="1579832" y="548788"/>
                      <a:pt x="1577230" y="549308"/>
                    </a:cubicBezTo>
                    <a:cubicBezTo>
                      <a:pt x="1574629" y="549828"/>
                      <a:pt x="1568905" y="548267"/>
                      <a:pt x="1575149" y="547747"/>
                    </a:cubicBezTo>
                    <a:cubicBezTo>
                      <a:pt x="1581393" y="546706"/>
                      <a:pt x="1585035" y="546706"/>
                      <a:pt x="1586597" y="545666"/>
                    </a:cubicBezTo>
                    <a:cubicBezTo>
                      <a:pt x="1588158" y="544625"/>
                      <a:pt x="1592841" y="542023"/>
                      <a:pt x="1594402" y="542544"/>
                    </a:cubicBezTo>
                    <a:cubicBezTo>
                      <a:pt x="1595442" y="543064"/>
                      <a:pt x="1598565" y="542544"/>
                      <a:pt x="1599085" y="541503"/>
                    </a:cubicBezTo>
                    <a:cubicBezTo>
                      <a:pt x="1600126" y="540462"/>
                      <a:pt x="1596483" y="540462"/>
                      <a:pt x="1598565" y="539942"/>
                    </a:cubicBezTo>
                    <a:cubicBezTo>
                      <a:pt x="1600646" y="539422"/>
                      <a:pt x="1605329" y="539422"/>
                      <a:pt x="1607410" y="539422"/>
                    </a:cubicBezTo>
                    <a:cubicBezTo>
                      <a:pt x="1609492" y="539422"/>
                      <a:pt x="1613134" y="537340"/>
                      <a:pt x="1611053" y="537340"/>
                    </a:cubicBezTo>
                    <a:cubicBezTo>
                      <a:pt x="1608971" y="537340"/>
                      <a:pt x="1610012" y="536820"/>
                      <a:pt x="1612094" y="536299"/>
                    </a:cubicBezTo>
                    <a:cubicBezTo>
                      <a:pt x="1614175" y="535779"/>
                      <a:pt x="1615736" y="535259"/>
                      <a:pt x="1614695" y="534738"/>
                    </a:cubicBezTo>
                    <a:cubicBezTo>
                      <a:pt x="1613655" y="533698"/>
                      <a:pt x="1615216" y="533698"/>
                      <a:pt x="1611573" y="533698"/>
                    </a:cubicBezTo>
                    <a:cubicBezTo>
                      <a:pt x="1608451" y="533698"/>
                      <a:pt x="1606890" y="532137"/>
                      <a:pt x="1606370" y="531616"/>
                    </a:cubicBezTo>
                    <a:cubicBezTo>
                      <a:pt x="1605849" y="530576"/>
                      <a:pt x="1603768" y="530576"/>
                      <a:pt x="1602727" y="530576"/>
                    </a:cubicBezTo>
                    <a:cubicBezTo>
                      <a:pt x="1601687" y="530576"/>
                      <a:pt x="1600126" y="530055"/>
                      <a:pt x="1599605" y="529535"/>
                    </a:cubicBezTo>
                    <a:cubicBezTo>
                      <a:pt x="1598565" y="529015"/>
                      <a:pt x="1595963" y="527974"/>
                      <a:pt x="1595442" y="529015"/>
                    </a:cubicBezTo>
                    <a:cubicBezTo>
                      <a:pt x="1594922" y="530055"/>
                      <a:pt x="1595442" y="530576"/>
                      <a:pt x="1594402" y="530055"/>
                    </a:cubicBezTo>
                    <a:cubicBezTo>
                      <a:pt x="1593361" y="529015"/>
                      <a:pt x="1589198" y="527454"/>
                      <a:pt x="1589198" y="528494"/>
                    </a:cubicBezTo>
                    <a:cubicBezTo>
                      <a:pt x="1589198" y="529535"/>
                      <a:pt x="1588678" y="527974"/>
                      <a:pt x="1587117" y="527454"/>
                    </a:cubicBezTo>
                    <a:cubicBezTo>
                      <a:pt x="1585556" y="526413"/>
                      <a:pt x="1583474" y="526413"/>
                      <a:pt x="1585035" y="525372"/>
                    </a:cubicBezTo>
                    <a:cubicBezTo>
                      <a:pt x="1586076" y="524332"/>
                      <a:pt x="1583995" y="523811"/>
                      <a:pt x="1584515" y="522250"/>
                    </a:cubicBezTo>
                    <a:cubicBezTo>
                      <a:pt x="1585035" y="520689"/>
                      <a:pt x="1584515" y="520169"/>
                      <a:pt x="1582434" y="521209"/>
                    </a:cubicBezTo>
                    <a:cubicBezTo>
                      <a:pt x="1579832" y="522250"/>
                      <a:pt x="1577751" y="524332"/>
                      <a:pt x="1579832" y="521209"/>
                    </a:cubicBezTo>
                    <a:cubicBezTo>
                      <a:pt x="1582434" y="518087"/>
                      <a:pt x="1581914" y="516526"/>
                      <a:pt x="1579832" y="518608"/>
                    </a:cubicBezTo>
                    <a:cubicBezTo>
                      <a:pt x="1577751" y="520169"/>
                      <a:pt x="1577751" y="521730"/>
                      <a:pt x="1576710" y="522770"/>
                    </a:cubicBezTo>
                    <a:cubicBezTo>
                      <a:pt x="1575669" y="523811"/>
                      <a:pt x="1574629" y="524332"/>
                      <a:pt x="1573068" y="524852"/>
                    </a:cubicBezTo>
                    <a:cubicBezTo>
                      <a:pt x="1572027" y="525372"/>
                      <a:pt x="1569945" y="527454"/>
                      <a:pt x="1569425" y="527974"/>
                    </a:cubicBezTo>
                    <a:cubicBezTo>
                      <a:pt x="1568905" y="529015"/>
                      <a:pt x="1565783" y="532137"/>
                      <a:pt x="1568384" y="527974"/>
                    </a:cubicBezTo>
                    <a:cubicBezTo>
                      <a:pt x="1570466" y="523811"/>
                      <a:pt x="1570466" y="524332"/>
                      <a:pt x="1572027" y="523811"/>
                    </a:cubicBezTo>
                    <a:cubicBezTo>
                      <a:pt x="1573588" y="523291"/>
                      <a:pt x="1574108" y="522250"/>
                      <a:pt x="1575149" y="521730"/>
                    </a:cubicBezTo>
                    <a:cubicBezTo>
                      <a:pt x="1576190" y="521209"/>
                      <a:pt x="1577230" y="520169"/>
                      <a:pt x="1574629" y="520689"/>
                    </a:cubicBezTo>
                    <a:cubicBezTo>
                      <a:pt x="1572027" y="521209"/>
                      <a:pt x="1565262" y="521209"/>
                      <a:pt x="1568384" y="520169"/>
                    </a:cubicBezTo>
                    <a:cubicBezTo>
                      <a:pt x="1571507" y="519128"/>
                      <a:pt x="1570986" y="517047"/>
                      <a:pt x="1569425" y="517047"/>
                    </a:cubicBezTo>
                    <a:cubicBezTo>
                      <a:pt x="1567864" y="517047"/>
                      <a:pt x="1565262" y="518087"/>
                      <a:pt x="1564222" y="519648"/>
                    </a:cubicBezTo>
                    <a:cubicBezTo>
                      <a:pt x="1563701" y="520689"/>
                      <a:pt x="1558498" y="524332"/>
                      <a:pt x="1561100" y="521209"/>
                    </a:cubicBezTo>
                    <a:cubicBezTo>
                      <a:pt x="1563701" y="517567"/>
                      <a:pt x="1563701" y="517567"/>
                      <a:pt x="1561620" y="519128"/>
                    </a:cubicBezTo>
                    <a:cubicBezTo>
                      <a:pt x="1560059" y="520169"/>
                      <a:pt x="1562661" y="515486"/>
                      <a:pt x="1558498" y="519648"/>
                    </a:cubicBezTo>
                    <a:cubicBezTo>
                      <a:pt x="1554335" y="523811"/>
                      <a:pt x="1554335" y="522770"/>
                      <a:pt x="1553294" y="523811"/>
                    </a:cubicBezTo>
                    <a:cubicBezTo>
                      <a:pt x="1552254" y="524852"/>
                      <a:pt x="1552254" y="522770"/>
                      <a:pt x="1554855" y="520689"/>
                    </a:cubicBezTo>
                    <a:cubicBezTo>
                      <a:pt x="1557457" y="519128"/>
                      <a:pt x="1559018" y="517047"/>
                      <a:pt x="1556416" y="518608"/>
                    </a:cubicBezTo>
                    <a:cubicBezTo>
                      <a:pt x="1553815" y="520169"/>
                      <a:pt x="1553294" y="519648"/>
                      <a:pt x="1555376" y="517567"/>
                    </a:cubicBezTo>
                    <a:cubicBezTo>
                      <a:pt x="1557457" y="516006"/>
                      <a:pt x="1556937" y="517047"/>
                      <a:pt x="1557977" y="514965"/>
                    </a:cubicBezTo>
                    <a:cubicBezTo>
                      <a:pt x="1559018" y="513404"/>
                      <a:pt x="1559018" y="513925"/>
                      <a:pt x="1560579" y="513404"/>
                    </a:cubicBezTo>
                    <a:cubicBezTo>
                      <a:pt x="1561620" y="512884"/>
                      <a:pt x="1562661" y="511323"/>
                      <a:pt x="1560579" y="512363"/>
                    </a:cubicBezTo>
                    <a:cubicBezTo>
                      <a:pt x="1558498" y="513404"/>
                      <a:pt x="1555896" y="514965"/>
                      <a:pt x="1557457" y="512363"/>
                    </a:cubicBezTo>
                    <a:cubicBezTo>
                      <a:pt x="1559018" y="510282"/>
                      <a:pt x="1559538" y="508201"/>
                      <a:pt x="1558498" y="509241"/>
                    </a:cubicBezTo>
                    <a:cubicBezTo>
                      <a:pt x="1557457" y="510282"/>
                      <a:pt x="1557457" y="511843"/>
                      <a:pt x="1557457" y="510282"/>
                    </a:cubicBezTo>
                    <a:cubicBezTo>
                      <a:pt x="1557457" y="508721"/>
                      <a:pt x="1555376" y="508721"/>
                      <a:pt x="1554855" y="508721"/>
                    </a:cubicBezTo>
                    <a:cubicBezTo>
                      <a:pt x="1554335" y="508721"/>
                      <a:pt x="1554335" y="508201"/>
                      <a:pt x="1555896" y="507680"/>
                    </a:cubicBezTo>
                    <a:cubicBezTo>
                      <a:pt x="1557457" y="506640"/>
                      <a:pt x="1557977" y="506640"/>
                      <a:pt x="1558498" y="505599"/>
                    </a:cubicBezTo>
                    <a:cubicBezTo>
                      <a:pt x="1559018" y="504558"/>
                      <a:pt x="1556937" y="502477"/>
                      <a:pt x="1555376" y="504558"/>
                    </a:cubicBezTo>
                    <a:cubicBezTo>
                      <a:pt x="1555376" y="504558"/>
                      <a:pt x="1553815" y="506119"/>
                      <a:pt x="1553294" y="508201"/>
                    </a:cubicBezTo>
                    <a:cubicBezTo>
                      <a:pt x="1552254" y="510282"/>
                      <a:pt x="1551733" y="510282"/>
                      <a:pt x="1552774" y="507160"/>
                    </a:cubicBezTo>
                    <a:cubicBezTo>
                      <a:pt x="1554335" y="504038"/>
                      <a:pt x="1552774" y="505079"/>
                      <a:pt x="1552774" y="504558"/>
                    </a:cubicBezTo>
                    <a:cubicBezTo>
                      <a:pt x="1552774" y="504038"/>
                      <a:pt x="1553294" y="503518"/>
                      <a:pt x="1551733" y="504558"/>
                    </a:cubicBezTo>
                    <a:cubicBezTo>
                      <a:pt x="1550172" y="505599"/>
                      <a:pt x="1544448" y="506640"/>
                      <a:pt x="1546530" y="505599"/>
                    </a:cubicBezTo>
                    <a:cubicBezTo>
                      <a:pt x="1548611" y="504558"/>
                      <a:pt x="1552254" y="503518"/>
                      <a:pt x="1549652" y="502477"/>
                    </a:cubicBezTo>
                    <a:cubicBezTo>
                      <a:pt x="1547050" y="501957"/>
                      <a:pt x="1544448" y="502997"/>
                      <a:pt x="1543408" y="502477"/>
                    </a:cubicBezTo>
                    <a:cubicBezTo>
                      <a:pt x="1541847" y="501957"/>
                      <a:pt x="1541847" y="501957"/>
                      <a:pt x="1542367" y="501436"/>
                    </a:cubicBezTo>
                    <a:cubicBezTo>
                      <a:pt x="1543408" y="500916"/>
                      <a:pt x="1543928" y="500395"/>
                      <a:pt x="1541847" y="499875"/>
                    </a:cubicBezTo>
                    <a:cubicBezTo>
                      <a:pt x="1539765" y="499355"/>
                      <a:pt x="1533521" y="497273"/>
                      <a:pt x="1537164" y="497273"/>
                    </a:cubicBezTo>
                    <a:cubicBezTo>
                      <a:pt x="1540286" y="497273"/>
                      <a:pt x="1541326" y="496753"/>
                      <a:pt x="1538725" y="496233"/>
                    </a:cubicBezTo>
                    <a:cubicBezTo>
                      <a:pt x="1536123" y="495712"/>
                      <a:pt x="1537684" y="496233"/>
                      <a:pt x="1538725" y="494151"/>
                    </a:cubicBezTo>
                    <a:cubicBezTo>
                      <a:pt x="1539765" y="492070"/>
                      <a:pt x="1538204" y="492070"/>
                      <a:pt x="1537164" y="491550"/>
                    </a:cubicBezTo>
                    <a:cubicBezTo>
                      <a:pt x="1535602" y="491550"/>
                      <a:pt x="1531440" y="491029"/>
                      <a:pt x="1529879" y="491550"/>
                    </a:cubicBezTo>
                    <a:cubicBezTo>
                      <a:pt x="1528318" y="491550"/>
                      <a:pt x="1524155" y="490509"/>
                      <a:pt x="1526236" y="489989"/>
                    </a:cubicBezTo>
                    <a:cubicBezTo>
                      <a:pt x="1528318" y="489468"/>
                      <a:pt x="1528838" y="489468"/>
                      <a:pt x="1529879" y="489989"/>
                    </a:cubicBezTo>
                    <a:cubicBezTo>
                      <a:pt x="1530919" y="490509"/>
                      <a:pt x="1533521" y="491029"/>
                      <a:pt x="1531960" y="489989"/>
                    </a:cubicBezTo>
                    <a:cubicBezTo>
                      <a:pt x="1530399" y="488948"/>
                      <a:pt x="1531440" y="489468"/>
                      <a:pt x="1533001" y="489468"/>
                    </a:cubicBezTo>
                    <a:cubicBezTo>
                      <a:pt x="1534562" y="489989"/>
                      <a:pt x="1535082" y="489468"/>
                      <a:pt x="1532481" y="488427"/>
                    </a:cubicBezTo>
                    <a:cubicBezTo>
                      <a:pt x="1529879" y="487387"/>
                      <a:pt x="1529879" y="486866"/>
                      <a:pt x="1528838" y="486346"/>
                    </a:cubicBezTo>
                    <a:cubicBezTo>
                      <a:pt x="1528318" y="485305"/>
                      <a:pt x="1527277" y="485305"/>
                      <a:pt x="1526236" y="485826"/>
                    </a:cubicBezTo>
                    <a:cubicBezTo>
                      <a:pt x="1525196" y="486346"/>
                      <a:pt x="1523635" y="485305"/>
                      <a:pt x="1525716" y="485305"/>
                    </a:cubicBezTo>
                    <a:cubicBezTo>
                      <a:pt x="1527797" y="484785"/>
                      <a:pt x="1526236" y="484265"/>
                      <a:pt x="1527797" y="484265"/>
                    </a:cubicBezTo>
                    <a:cubicBezTo>
                      <a:pt x="1529358" y="484265"/>
                      <a:pt x="1533521" y="484265"/>
                      <a:pt x="1533001" y="483744"/>
                    </a:cubicBezTo>
                    <a:cubicBezTo>
                      <a:pt x="1531960" y="482704"/>
                      <a:pt x="1529879" y="482183"/>
                      <a:pt x="1527797" y="482183"/>
                    </a:cubicBezTo>
                    <a:cubicBezTo>
                      <a:pt x="1525716" y="481663"/>
                      <a:pt x="1521033" y="480622"/>
                      <a:pt x="1524675" y="481143"/>
                    </a:cubicBezTo>
                    <a:cubicBezTo>
                      <a:pt x="1528318" y="481663"/>
                      <a:pt x="1526757" y="481143"/>
                      <a:pt x="1524675" y="480622"/>
                    </a:cubicBezTo>
                    <a:cubicBezTo>
                      <a:pt x="1522594" y="480102"/>
                      <a:pt x="1514789" y="477500"/>
                      <a:pt x="1515829" y="476459"/>
                    </a:cubicBezTo>
                    <a:cubicBezTo>
                      <a:pt x="1516350" y="475419"/>
                      <a:pt x="1516350" y="474899"/>
                      <a:pt x="1518951" y="474899"/>
                    </a:cubicBezTo>
                    <a:cubicBezTo>
                      <a:pt x="1521553" y="474899"/>
                      <a:pt x="1525716" y="475419"/>
                      <a:pt x="1522594" y="475419"/>
                    </a:cubicBezTo>
                    <a:cubicBezTo>
                      <a:pt x="1519472" y="475939"/>
                      <a:pt x="1515309" y="474899"/>
                      <a:pt x="1517911" y="476459"/>
                    </a:cubicBezTo>
                    <a:cubicBezTo>
                      <a:pt x="1520512" y="478021"/>
                      <a:pt x="1525196" y="480102"/>
                      <a:pt x="1527277" y="479582"/>
                    </a:cubicBezTo>
                    <a:cubicBezTo>
                      <a:pt x="1529358" y="478541"/>
                      <a:pt x="1528318" y="480102"/>
                      <a:pt x="1528838" y="480102"/>
                    </a:cubicBezTo>
                    <a:cubicBezTo>
                      <a:pt x="1529879" y="480622"/>
                      <a:pt x="1534041" y="482183"/>
                      <a:pt x="1532481" y="480622"/>
                    </a:cubicBezTo>
                    <a:cubicBezTo>
                      <a:pt x="1530919" y="479061"/>
                      <a:pt x="1530399" y="479582"/>
                      <a:pt x="1530919" y="479061"/>
                    </a:cubicBezTo>
                    <a:cubicBezTo>
                      <a:pt x="1531440" y="478021"/>
                      <a:pt x="1531960" y="477500"/>
                      <a:pt x="1530919" y="477500"/>
                    </a:cubicBezTo>
                    <a:cubicBezTo>
                      <a:pt x="1529879" y="477500"/>
                      <a:pt x="1528838" y="477500"/>
                      <a:pt x="1530399" y="476459"/>
                    </a:cubicBezTo>
                    <a:cubicBezTo>
                      <a:pt x="1531960" y="475419"/>
                      <a:pt x="1532481" y="475939"/>
                      <a:pt x="1533521" y="474899"/>
                    </a:cubicBezTo>
                    <a:cubicBezTo>
                      <a:pt x="1534041" y="473858"/>
                      <a:pt x="1535602" y="471256"/>
                      <a:pt x="1537164" y="471256"/>
                    </a:cubicBezTo>
                    <a:cubicBezTo>
                      <a:pt x="1538204" y="471256"/>
                      <a:pt x="1540286" y="472817"/>
                      <a:pt x="1539765" y="471256"/>
                    </a:cubicBezTo>
                    <a:cubicBezTo>
                      <a:pt x="1539245" y="469695"/>
                      <a:pt x="1538725" y="467093"/>
                      <a:pt x="1536123" y="467093"/>
                    </a:cubicBezTo>
                    <a:cubicBezTo>
                      <a:pt x="1533521" y="466573"/>
                      <a:pt x="1533001" y="466573"/>
                      <a:pt x="1533521" y="465532"/>
                    </a:cubicBezTo>
                    <a:cubicBezTo>
                      <a:pt x="1534041" y="464492"/>
                      <a:pt x="1533001" y="465012"/>
                      <a:pt x="1532481" y="465532"/>
                    </a:cubicBezTo>
                    <a:cubicBezTo>
                      <a:pt x="1531960" y="466053"/>
                      <a:pt x="1530399" y="466573"/>
                      <a:pt x="1528838" y="465532"/>
                    </a:cubicBezTo>
                    <a:cubicBezTo>
                      <a:pt x="1527277" y="464492"/>
                      <a:pt x="1526236" y="464492"/>
                      <a:pt x="1528318" y="463971"/>
                    </a:cubicBezTo>
                    <a:cubicBezTo>
                      <a:pt x="1530399" y="462930"/>
                      <a:pt x="1529879" y="462930"/>
                      <a:pt x="1529879" y="461890"/>
                    </a:cubicBezTo>
                    <a:cubicBezTo>
                      <a:pt x="1529879" y="460849"/>
                      <a:pt x="1529879" y="460849"/>
                      <a:pt x="1530399" y="460849"/>
                    </a:cubicBezTo>
                    <a:cubicBezTo>
                      <a:pt x="1530919" y="460849"/>
                      <a:pt x="1530919" y="460329"/>
                      <a:pt x="1529879" y="459808"/>
                    </a:cubicBezTo>
                    <a:cubicBezTo>
                      <a:pt x="1528838" y="459288"/>
                      <a:pt x="1527277" y="457727"/>
                      <a:pt x="1521553" y="458768"/>
                    </a:cubicBezTo>
                    <a:cubicBezTo>
                      <a:pt x="1521553" y="458768"/>
                      <a:pt x="1519472" y="459288"/>
                      <a:pt x="1517911" y="457727"/>
                    </a:cubicBezTo>
                    <a:cubicBezTo>
                      <a:pt x="1516350" y="456166"/>
                      <a:pt x="1517911" y="457207"/>
                      <a:pt x="1518951" y="457727"/>
                    </a:cubicBezTo>
                    <a:cubicBezTo>
                      <a:pt x="1520512" y="458247"/>
                      <a:pt x="1520512" y="458247"/>
                      <a:pt x="1521553" y="457207"/>
                    </a:cubicBezTo>
                    <a:cubicBezTo>
                      <a:pt x="1522594" y="456166"/>
                      <a:pt x="1522594" y="456166"/>
                      <a:pt x="1524155" y="456166"/>
                    </a:cubicBezTo>
                    <a:cubicBezTo>
                      <a:pt x="1525196" y="456166"/>
                      <a:pt x="1528318" y="454605"/>
                      <a:pt x="1528838" y="454085"/>
                    </a:cubicBezTo>
                    <a:cubicBezTo>
                      <a:pt x="1529358" y="453564"/>
                      <a:pt x="1530919" y="452524"/>
                      <a:pt x="1528838" y="450962"/>
                    </a:cubicBezTo>
                    <a:cubicBezTo>
                      <a:pt x="1526757" y="449401"/>
                      <a:pt x="1522074" y="445759"/>
                      <a:pt x="1521553" y="445759"/>
                    </a:cubicBezTo>
                    <a:cubicBezTo>
                      <a:pt x="1521033" y="445759"/>
                      <a:pt x="1519992" y="444718"/>
                      <a:pt x="1519992" y="445239"/>
                    </a:cubicBezTo>
                    <a:cubicBezTo>
                      <a:pt x="1519992" y="445759"/>
                      <a:pt x="1519992" y="447320"/>
                      <a:pt x="1518431" y="445759"/>
                    </a:cubicBezTo>
                    <a:cubicBezTo>
                      <a:pt x="1516870" y="444198"/>
                      <a:pt x="1516350" y="444198"/>
                      <a:pt x="1515829" y="444718"/>
                    </a:cubicBezTo>
                    <a:cubicBezTo>
                      <a:pt x="1514789" y="445239"/>
                      <a:pt x="1514789" y="444198"/>
                      <a:pt x="1516870" y="443678"/>
                    </a:cubicBezTo>
                    <a:cubicBezTo>
                      <a:pt x="1518951" y="443157"/>
                      <a:pt x="1518951" y="443157"/>
                      <a:pt x="1520512" y="443157"/>
                    </a:cubicBezTo>
                    <a:cubicBezTo>
                      <a:pt x="1522074" y="443157"/>
                      <a:pt x="1522074" y="442117"/>
                      <a:pt x="1520512" y="442117"/>
                    </a:cubicBezTo>
                    <a:cubicBezTo>
                      <a:pt x="1518951" y="441596"/>
                      <a:pt x="1518951" y="441076"/>
                      <a:pt x="1517911" y="442117"/>
                    </a:cubicBezTo>
                    <a:cubicBezTo>
                      <a:pt x="1516350" y="442637"/>
                      <a:pt x="1517390" y="442117"/>
                      <a:pt x="1517911" y="440556"/>
                    </a:cubicBezTo>
                    <a:cubicBezTo>
                      <a:pt x="1518431" y="438994"/>
                      <a:pt x="1518951" y="438474"/>
                      <a:pt x="1517911" y="438994"/>
                    </a:cubicBezTo>
                    <a:cubicBezTo>
                      <a:pt x="1516870" y="439515"/>
                      <a:pt x="1513748" y="439515"/>
                      <a:pt x="1512707" y="439515"/>
                    </a:cubicBezTo>
                    <a:cubicBezTo>
                      <a:pt x="1511146" y="439515"/>
                      <a:pt x="1509065" y="439515"/>
                      <a:pt x="1507504" y="441076"/>
                    </a:cubicBezTo>
                    <a:cubicBezTo>
                      <a:pt x="1506463" y="442637"/>
                      <a:pt x="1504382" y="443678"/>
                      <a:pt x="1503861" y="443678"/>
                    </a:cubicBezTo>
                    <a:cubicBezTo>
                      <a:pt x="1503341" y="443678"/>
                      <a:pt x="1502300" y="443678"/>
                      <a:pt x="1504382" y="442637"/>
                    </a:cubicBezTo>
                    <a:cubicBezTo>
                      <a:pt x="1506463" y="441076"/>
                      <a:pt x="1504902" y="441076"/>
                      <a:pt x="1506983" y="440035"/>
                    </a:cubicBezTo>
                    <a:cubicBezTo>
                      <a:pt x="1509065" y="438994"/>
                      <a:pt x="1510626" y="438474"/>
                      <a:pt x="1512187" y="438474"/>
                    </a:cubicBezTo>
                    <a:cubicBezTo>
                      <a:pt x="1514268" y="438474"/>
                      <a:pt x="1514789" y="437954"/>
                      <a:pt x="1515309" y="437954"/>
                    </a:cubicBezTo>
                    <a:cubicBezTo>
                      <a:pt x="1515829" y="437954"/>
                      <a:pt x="1516350" y="437433"/>
                      <a:pt x="1514789" y="436913"/>
                    </a:cubicBezTo>
                    <a:cubicBezTo>
                      <a:pt x="1513228" y="436393"/>
                      <a:pt x="1512707" y="436393"/>
                      <a:pt x="1511667" y="436393"/>
                    </a:cubicBezTo>
                    <a:cubicBezTo>
                      <a:pt x="1510626" y="436913"/>
                      <a:pt x="1511146" y="435352"/>
                      <a:pt x="1512707" y="435352"/>
                    </a:cubicBezTo>
                    <a:cubicBezTo>
                      <a:pt x="1514268" y="435352"/>
                      <a:pt x="1514789" y="434832"/>
                      <a:pt x="1514789" y="433791"/>
                    </a:cubicBezTo>
                    <a:cubicBezTo>
                      <a:pt x="1514789" y="432750"/>
                      <a:pt x="1514789" y="431189"/>
                      <a:pt x="1515309" y="430669"/>
                    </a:cubicBezTo>
                    <a:cubicBezTo>
                      <a:pt x="1515829" y="430149"/>
                      <a:pt x="1515829" y="430149"/>
                      <a:pt x="1514789" y="429628"/>
                    </a:cubicBezTo>
                    <a:cubicBezTo>
                      <a:pt x="1513748" y="429108"/>
                      <a:pt x="1512187" y="429108"/>
                      <a:pt x="1512187" y="429628"/>
                    </a:cubicBezTo>
                    <a:cubicBezTo>
                      <a:pt x="1512187" y="430149"/>
                      <a:pt x="1511667" y="430149"/>
                      <a:pt x="1511146" y="430149"/>
                    </a:cubicBezTo>
                    <a:cubicBezTo>
                      <a:pt x="1510626" y="430149"/>
                      <a:pt x="1506983" y="430149"/>
                      <a:pt x="1505422" y="432230"/>
                    </a:cubicBezTo>
                    <a:cubicBezTo>
                      <a:pt x="1505422" y="432230"/>
                      <a:pt x="1504382" y="433791"/>
                      <a:pt x="1504902" y="432230"/>
                    </a:cubicBezTo>
                    <a:cubicBezTo>
                      <a:pt x="1505422" y="431189"/>
                      <a:pt x="1505943" y="430669"/>
                      <a:pt x="1504902" y="430669"/>
                    </a:cubicBezTo>
                    <a:cubicBezTo>
                      <a:pt x="1503861" y="430669"/>
                      <a:pt x="1501780" y="430669"/>
                      <a:pt x="1500219" y="432230"/>
                    </a:cubicBezTo>
                    <a:cubicBezTo>
                      <a:pt x="1498658" y="433791"/>
                      <a:pt x="1498138" y="433791"/>
                      <a:pt x="1497617" y="434311"/>
                    </a:cubicBezTo>
                    <a:cubicBezTo>
                      <a:pt x="1497097" y="434832"/>
                      <a:pt x="1496576" y="433791"/>
                      <a:pt x="1498138" y="432750"/>
                    </a:cubicBezTo>
                    <a:cubicBezTo>
                      <a:pt x="1499699" y="431710"/>
                      <a:pt x="1500739" y="431189"/>
                      <a:pt x="1500739" y="430669"/>
                    </a:cubicBezTo>
                    <a:cubicBezTo>
                      <a:pt x="1501260" y="430149"/>
                      <a:pt x="1500739" y="430149"/>
                      <a:pt x="1500219" y="429628"/>
                    </a:cubicBezTo>
                    <a:cubicBezTo>
                      <a:pt x="1499178" y="429628"/>
                      <a:pt x="1499178" y="429108"/>
                      <a:pt x="1498658" y="429628"/>
                    </a:cubicBezTo>
                    <a:cubicBezTo>
                      <a:pt x="1498138" y="429628"/>
                      <a:pt x="1497097" y="429108"/>
                      <a:pt x="1499699" y="429108"/>
                    </a:cubicBezTo>
                    <a:cubicBezTo>
                      <a:pt x="1502300" y="429108"/>
                      <a:pt x="1503341" y="428588"/>
                      <a:pt x="1504382" y="428588"/>
                    </a:cubicBezTo>
                    <a:cubicBezTo>
                      <a:pt x="1505422" y="428588"/>
                      <a:pt x="1508024" y="426506"/>
                      <a:pt x="1509065" y="425986"/>
                    </a:cubicBezTo>
                    <a:cubicBezTo>
                      <a:pt x="1509585" y="425466"/>
                      <a:pt x="1511146" y="424425"/>
                      <a:pt x="1509065" y="423904"/>
                    </a:cubicBezTo>
                    <a:cubicBezTo>
                      <a:pt x="1506983" y="423384"/>
                      <a:pt x="1506463" y="423384"/>
                      <a:pt x="1507504" y="422864"/>
                    </a:cubicBezTo>
                    <a:cubicBezTo>
                      <a:pt x="1508545" y="421823"/>
                      <a:pt x="1508545" y="419742"/>
                      <a:pt x="1505943" y="419742"/>
                    </a:cubicBezTo>
                    <a:cubicBezTo>
                      <a:pt x="1505943" y="419742"/>
                      <a:pt x="1504902" y="419221"/>
                      <a:pt x="1504902" y="419742"/>
                    </a:cubicBezTo>
                    <a:cubicBezTo>
                      <a:pt x="1504382" y="420262"/>
                      <a:pt x="1504382" y="420262"/>
                      <a:pt x="1503861" y="420262"/>
                    </a:cubicBezTo>
                    <a:cubicBezTo>
                      <a:pt x="1503341" y="419742"/>
                      <a:pt x="1502300" y="419742"/>
                      <a:pt x="1502300" y="419742"/>
                    </a:cubicBezTo>
                    <a:cubicBezTo>
                      <a:pt x="1501780" y="419742"/>
                      <a:pt x="1501260" y="419221"/>
                      <a:pt x="1502821" y="419221"/>
                    </a:cubicBezTo>
                    <a:cubicBezTo>
                      <a:pt x="1504382" y="419221"/>
                      <a:pt x="1503861" y="417660"/>
                      <a:pt x="1504382" y="417140"/>
                    </a:cubicBezTo>
                    <a:cubicBezTo>
                      <a:pt x="1504382" y="416620"/>
                      <a:pt x="1503861" y="416620"/>
                      <a:pt x="1503341" y="416620"/>
                    </a:cubicBezTo>
                    <a:cubicBezTo>
                      <a:pt x="1502300" y="417140"/>
                      <a:pt x="1500739" y="416620"/>
                      <a:pt x="1502821" y="415579"/>
                    </a:cubicBezTo>
                    <a:cubicBezTo>
                      <a:pt x="1504902" y="414538"/>
                      <a:pt x="1506463" y="415059"/>
                      <a:pt x="1505422" y="414538"/>
                    </a:cubicBezTo>
                    <a:cubicBezTo>
                      <a:pt x="1503861" y="413498"/>
                      <a:pt x="1501780" y="412977"/>
                      <a:pt x="1499699" y="413498"/>
                    </a:cubicBezTo>
                    <a:cubicBezTo>
                      <a:pt x="1497617" y="414538"/>
                      <a:pt x="1494495" y="415059"/>
                      <a:pt x="1493454" y="415059"/>
                    </a:cubicBezTo>
                    <a:cubicBezTo>
                      <a:pt x="1492414" y="415059"/>
                      <a:pt x="1491373" y="415059"/>
                      <a:pt x="1491373" y="416099"/>
                    </a:cubicBezTo>
                    <a:cubicBezTo>
                      <a:pt x="1491373" y="417140"/>
                      <a:pt x="1491373" y="417140"/>
                      <a:pt x="1490332" y="416620"/>
                    </a:cubicBezTo>
                    <a:cubicBezTo>
                      <a:pt x="1489292" y="415579"/>
                      <a:pt x="1489292" y="415579"/>
                      <a:pt x="1488771" y="416099"/>
                    </a:cubicBezTo>
                    <a:cubicBezTo>
                      <a:pt x="1488251" y="416620"/>
                      <a:pt x="1488251" y="415579"/>
                      <a:pt x="1489292" y="415059"/>
                    </a:cubicBezTo>
                    <a:cubicBezTo>
                      <a:pt x="1490332" y="414538"/>
                      <a:pt x="1491373" y="414538"/>
                      <a:pt x="1493454" y="414538"/>
                    </a:cubicBezTo>
                    <a:cubicBezTo>
                      <a:pt x="1496056" y="414538"/>
                      <a:pt x="1498658" y="414018"/>
                      <a:pt x="1500219" y="411936"/>
                    </a:cubicBezTo>
                    <a:cubicBezTo>
                      <a:pt x="1501260" y="410375"/>
                      <a:pt x="1500739" y="410375"/>
                      <a:pt x="1499699" y="410375"/>
                    </a:cubicBezTo>
                    <a:cubicBezTo>
                      <a:pt x="1498658" y="410375"/>
                      <a:pt x="1497097" y="410375"/>
                      <a:pt x="1496576" y="410375"/>
                    </a:cubicBezTo>
                    <a:cubicBezTo>
                      <a:pt x="1496056" y="410375"/>
                      <a:pt x="1496056" y="409855"/>
                      <a:pt x="1497097" y="409335"/>
                    </a:cubicBezTo>
                    <a:cubicBezTo>
                      <a:pt x="1497617" y="408814"/>
                      <a:pt x="1498658" y="406213"/>
                      <a:pt x="1497097" y="406733"/>
                    </a:cubicBezTo>
                    <a:cubicBezTo>
                      <a:pt x="1495536" y="407253"/>
                      <a:pt x="1495015" y="407253"/>
                      <a:pt x="1494495" y="408294"/>
                    </a:cubicBezTo>
                    <a:cubicBezTo>
                      <a:pt x="1493975" y="409335"/>
                      <a:pt x="1493454" y="409335"/>
                      <a:pt x="1492934" y="409335"/>
                    </a:cubicBezTo>
                    <a:cubicBezTo>
                      <a:pt x="1492414" y="409335"/>
                      <a:pt x="1493975" y="407253"/>
                      <a:pt x="1493975" y="407253"/>
                    </a:cubicBezTo>
                    <a:cubicBezTo>
                      <a:pt x="1493975" y="407253"/>
                      <a:pt x="1495015" y="405692"/>
                      <a:pt x="1492934" y="405692"/>
                    </a:cubicBezTo>
                    <a:cubicBezTo>
                      <a:pt x="1490853" y="405692"/>
                      <a:pt x="1489812" y="405172"/>
                      <a:pt x="1489292" y="405172"/>
                    </a:cubicBezTo>
                    <a:cubicBezTo>
                      <a:pt x="1488251" y="405692"/>
                      <a:pt x="1488771" y="404652"/>
                      <a:pt x="1490853" y="404131"/>
                    </a:cubicBezTo>
                    <a:cubicBezTo>
                      <a:pt x="1492414" y="403611"/>
                      <a:pt x="1493975" y="404131"/>
                      <a:pt x="1493975" y="402570"/>
                    </a:cubicBezTo>
                    <a:cubicBezTo>
                      <a:pt x="1493975" y="401009"/>
                      <a:pt x="1492934" y="400489"/>
                      <a:pt x="1492414" y="400489"/>
                    </a:cubicBezTo>
                    <a:cubicBezTo>
                      <a:pt x="1491893" y="400489"/>
                      <a:pt x="1490853" y="400489"/>
                      <a:pt x="1490332" y="401009"/>
                    </a:cubicBezTo>
                    <a:cubicBezTo>
                      <a:pt x="1490853" y="400489"/>
                      <a:pt x="1492414" y="398928"/>
                      <a:pt x="1491373" y="398407"/>
                    </a:cubicBezTo>
                    <a:cubicBezTo>
                      <a:pt x="1489812" y="397887"/>
                      <a:pt x="1489812" y="397887"/>
                      <a:pt x="1488771" y="398928"/>
                    </a:cubicBezTo>
                    <a:cubicBezTo>
                      <a:pt x="1488251" y="399968"/>
                      <a:pt x="1488251" y="400489"/>
                      <a:pt x="1487731" y="401009"/>
                    </a:cubicBezTo>
                    <a:cubicBezTo>
                      <a:pt x="1487210" y="401530"/>
                      <a:pt x="1487210" y="400489"/>
                      <a:pt x="1487731" y="399448"/>
                    </a:cubicBezTo>
                    <a:cubicBezTo>
                      <a:pt x="1488251" y="397887"/>
                      <a:pt x="1488771" y="397367"/>
                      <a:pt x="1489812" y="397367"/>
                    </a:cubicBezTo>
                    <a:cubicBezTo>
                      <a:pt x="1490853" y="397367"/>
                      <a:pt x="1490332" y="396846"/>
                      <a:pt x="1488771" y="396846"/>
                    </a:cubicBezTo>
                    <a:cubicBezTo>
                      <a:pt x="1487210" y="396326"/>
                      <a:pt x="1484088" y="396326"/>
                      <a:pt x="1485129" y="393724"/>
                    </a:cubicBezTo>
                    <a:cubicBezTo>
                      <a:pt x="1486169" y="391123"/>
                      <a:pt x="1487731" y="389562"/>
                      <a:pt x="1485649" y="390602"/>
                    </a:cubicBezTo>
                    <a:cubicBezTo>
                      <a:pt x="1483568" y="391123"/>
                      <a:pt x="1484609" y="390082"/>
                      <a:pt x="1485649" y="389041"/>
                    </a:cubicBezTo>
                    <a:cubicBezTo>
                      <a:pt x="1486690" y="388000"/>
                      <a:pt x="1486169" y="388000"/>
                      <a:pt x="1485129" y="387480"/>
                    </a:cubicBezTo>
                    <a:cubicBezTo>
                      <a:pt x="1484088" y="386960"/>
                      <a:pt x="1483568" y="386439"/>
                      <a:pt x="1483048" y="388000"/>
                    </a:cubicBezTo>
                    <a:cubicBezTo>
                      <a:pt x="1483048" y="389562"/>
                      <a:pt x="1481486" y="390082"/>
                      <a:pt x="1480966" y="390602"/>
                    </a:cubicBezTo>
                    <a:cubicBezTo>
                      <a:pt x="1479925" y="391123"/>
                      <a:pt x="1479925" y="390602"/>
                      <a:pt x="1479405" y="389562"/>
                    </a:cubicBezTo>
                    <a:cubicBezTo>
                      <a:pt x="1478885" y="388521"/>
                      <a:pt x="1478364" y="387480"/>
                      <a:pt x="1479925" y="388000"/>
                    </a:cubicBezTo>
                    <a:cubicBezTo>
                      <a:pt x="1481486" y="388000"/>
                      <a:pt x="1482007" y="388000"/>
                      <a:pt x="1482007" y="387480"/>
                    </a:cubicBezTo>
                    <a:cubicBezTo>
                      <a:pt x="1482007" y="386960"/>
                      <a:pt x="1480966" y="386439"/>
                      <a:pt x="1480446" y="386439"/>
                    </a:cubicBezTo>
                    <a:cubicBezTo>
                      <a:pt x="1479405" y="386439"/>
                      <a:pt x="1477844" y="386439"/>
                      <a:pt x="1474722" y="388000"/>
                    </a:cubicBezTo>
                    <a:cubicBezTo>
                      <a:pt x="1474722" y="388000"/>
                      <a:pt x="1473681" y="389041"/>
                      <a:pt x="1475242" y="386439"/>
                    </a:cubicBezTo>
                    <a:cubicBezTo>
                      <a:pt x="1476803" y="383838"/>
                      <a:pt x="1477844" y="381756"/>
                      <a:pt x="1477844" y="381756"/>
                    </a:cubicBezTo>
                    <a:cubicBezTo>
                      <a:pt x="1478364" y="381236"/>
                      <a:pt x="1477844" y="381236"/>
                      <a:pt x="1479405" y="381236"/>
                    </a:cubicBezTo>
                    <a:cubicBezTo>
                      <a:pt x="1480966" y="381236"/>
                      <a:pt x="1483048" y="381756"/>
                      <a:pt x="1481486" y="380716"/>
                    </a:cubicBezTo>
                    <a:cubicBezTo>
                      <a:pt x="1479925" y="379675"/>
                      <a:pt x="1479405" y="379675"/>
                      <a:pt x="1478885" y="379155"/>
                    </a:cubicBezTo>
                    <a:cubicBezTo>
                      <a:pt x="1478364" y="378634"/>
                      <a:pt x="1476803" y="378114"/>
                      <a:pt x="1475763" y="378114"/>
                    </a:cubicBezTo>
                    <a:cubicBezTo>
                      <a:pt x="1474722" y="378114"/>
                      <a:pt x="1474202" y="377594"/>
                      <a:pt x="1473681" y="378114"/>
                    </a:cubicBezTo>
                    <a:cubicBezTo>
                      <a:pt x="1473161" y="378114"/>
                      <a:pt x="1473161" y="378634"/>
                      <a:pt x="1473161" y="379155"/>
                    </a:cubicBezTo>
                    <a:cubicBezTo>
                      <a:pt x="1473161" y="380195"/>
                      <a:pt x="1472641" y="381756"/>
                      <a:pt x="1472641" y="382797"/>
                    </a:cubicBezTo>
                    <a:cubicBezTo>
                      <a:pt x="1472120" y="383317"/>
                      <a:pt x="1470559" y="386439"/>
                      <a:pt x="1469518" y="387480"/>
                    </a:cubicBezTo>
                    <a:cubicBezTo>
                      <a:pt x="1468998" y="388000"/>
                      <a:pt x="1468478" y="388521"/>
                      <a:pt x="1468998" y="389041"/>
                    </a:cubicBezTo>
                    <a:cubicBezTo>
                      <a:pt x="1469518" y="389562"/>
                      <a:pt x="1469518" y="390082"/>
                      <a:pt x="1468998" y="390602"/>
                    </a:cubicBezTo>
                    <a:cubicBezTo>
                      <a:pt x="1468478" y="391123"/>
                      <a:pt x="1466917" y="392684"/>
                      <a:pt x="1467957" y="393724"/>
                    </a:cubicBezTo>
                    <a:cubicBezTo>
                      <a:pt x="1468478" y="394765"/>
                      <a:pt x="1471079" y="395285"/>
                      <a:pt x="1469518" y="395285"/>
                    </a:cubicBezTo>
                    <a:cubicBezTo>
                      <a:pt x="1468478" y="395285"/>
                      <a:pt x="1467437" y="394245"/>
                      <a:pt x="1466917" y="394245"/>
                    </a:cubicBezTo>
                    <a:cubicBezTo>
                      <a:pt x="1466396" y="393724"/>
                      <a:pt x="1465356" y="393204"/>
                      <a:pt x="1464315" y="393204"/>
                    </a:cubicBezTo>
                    <a:cubicBezTo>
                      <a:pt x="1463795" y="393204"/>
                      <a:pt x="1463274" y="393204"/>
                      <a:pt x="1462234" y="393724"/>
                    </a:cubicBezTo>
                    <a:cubicBezTo>
                      <a:pt x="1461713" y="394245"/>
                      <a:pt x="1460673" y="394765"/>
                      <a:pt x="1460673" y="395806"/>
                    </a:cubicBezTo>
                    <a:cubicBezTo>
                      <a:pt x="1460673" y="396846"/>
                      <a:pt x="1460673" y="398928"/>
                      <a:pt x="1461193" y="399968"/>
                    </a:cubicBezTo>
                    <a:cubicBezTo>
                      <a:pt x="1461713" y="401009"/>
                      <a:pt x="1461713" y="402570"/>
                      <a:pt x="1462754" y="402570"/>
                    </a:cubicBezTo>
                    <a:cubicBezTo>
                      <a:pt x="1464315" y="402570"/>
                      <a:pt x="1464315" y="402050"/>
                      <a:pt x="1464835" y="403091"/>
                    </a:cubicBezTo>
                    <a:cubicBezTo>
                      <a:pt x="1465356" y="403611"/>
                      <a:pt x="1465876" y="403611"/>
                      <a:pt x="1466396" y="404131"/>
                    </a:cubicBezTo>
                    <a:cubicBezTo>
                      <a:pt x="1466917" y="404131"/>
                      <a:pt x="1466917" y="405172"/>
                      <a:pt x="1467437" y="405692"/>
                    </a:cubicBezTo>
                    <a:cubicBezTo>
                      <a:pt x="1467957" y="406213"/>
                      <a:pt x="1467957" y="406733"/>
                      <a:pt x="1466396" y="405692"/>
                    </a:cubicBezTo>
                    <a:cubicBezTo>
                      <a:pt x="1464835" y="404652"/>
                      <a:pt x="1464835" y="404652"/>
                      <a:pt x="1463795" y="404131"/>
                    </a:cubicBezTo>
                    <a:cubicBezTo>
                      <a:pt x="1462754" y="404131"/>
                      <a:pt x="1462754" y="403611"/>
                      <a:pt x="1461713" y="404131"/>
                    </a:cubicBezTo>
                    <a:cubicBezTo>
                      <a:pt x="1460673" y="404652"/>
                      <a:pt x="1460673" y="404652"/>
                      <a:pt x="1460152" y="404652"/>
                    </a:cubicBezTo>
                    <a:cubicBezTo>
                      <a:pt x="1459632" y="404131"/>
                      <a:pt x="1458071" y="403611"/>
                      <a:pt x="1459112" y="404652"/>
                    </a:cubicBezTo>
                    <a:cubicBezTo>
                      <a:pt x="1460152" y="405692"/>
                      <a:pt x="1460673" y="405692"/>
                      <a:pt x="1461713" y="406213"/>
                    </a:cubicBezTo>
                    <a:cubicBezTo>
                      <a:pt x="1462234" y="406733"/>
                      <a:pt x="1462234" y="406733"/>
                      <a:pt x="1461713" y="407253"/>
                    </a:cubicBezTo>
                    <a:cubicBezTo>
                      <a:pt x="1461713" y="407774"/>
                      <a:pt x="1460673" y="407774"/>
                      <a:pt x="1461713" y="408294"/>
                    </a:cubicBezTo>
                    <a:cubicBezTo>
                      <a:pt x="1462754" y="408814"/>
                      <a:pt x="1463274" y="410896"/>
                      <a:pt x="1462234" y="409855"/>
                    </a:cubicBezTo>
                    <a:cubicBezTo>
                      <a:pt x="1461193" y="409335"/>
                      <a:pt x="1460152" y="408294"/>
                      <a:pt x="1459632" y="407774"/>
                    </a:cubicBezTo>
                    <a:cubicBezTo>
                      <a:pt x="1459112" y="407253"/>
                      <a:pt x="1458071" y="406733"/>
                      <a:pt x="1458591" y="407774"/>
                    </a:cubicBezTo>
                    <a:cubicBezTo>
                      <a:pt x="1459112" y="409335"/>
                      <a:pt x="1458591" y="409335"/>
                      <a:pt x="1459112" y="409855"/>
                    </a:cubicBezTo>
                    <a:cubicBezTo>
                      <a:pt x="1459632" y="410375"/>
                      <a:pt x="1459632" y="410375"/>
                      <a:pt x="1459112" y="410896"/>
                    </a:cubicBezTo>
                    <a:cubicBezTo>
                      <a:pt x="1458591" y="411416"/>
                      <a:pt x="1458071" y="412457"/>
                      <a:pt x="1457550" y="411936"/>
                    </a:cubicBezTo>
                    <a:cubicBezTo>
                      <a:pt x="1457030" y="411416"/>
                      <a:pt x="1455989" y="409855"/>
                      <a:pt x="1455469" y="410375"/>
                    </a:cubicBezTo>
                    <a:cubicBezTo>
                      <a:pt x="1454949" y="410896"/>
                      <a:pt x="1454949" y="411936"/>
                      <a:pt x="1455469" y="412977"/>
                    </a:cubicBezTo>
                    <a:cubicBezTo>
                      <a:pt x="1455989" y="414018"/>
                      <a:pt x="1455989" y="415059"/>
                      <a:pt x="1456510" y="415059"/>
                    </a:cubicBezTo>
                    <a:cubicBezTo>
                      <a:pt x="1457550" y="415059"/>
                      <a:pt x="1457550" y="415579"/>
                      <a:pt x="1458591" y="415059"/>
                    </a:cubicBezTo>
                    <a:cubicBezTo>
                      <a:pt x="1459632" y="414538"/>
                      <a:pt x="1460152" y="415579"/>
                      <a:pt x="1460673" y="415579"/>
                    </a:cubicBezTo>
                    <a:cubicBezTo>
                      <a:pt x="1461193" y="415579"/>
                      <a:pt x="1462234" y="416099"/>
                      <a:pt x="1459632" y="416099"/>
                    </a:cubicBezTo>
                    <a:cubicBezTo>
                      <a:pt x="1457030" y="416099"/>
                      <a:pt x="1454949" y="415579"/>
                      <a:pt x="1455469" y="416620"/>
                    </a:cubicBezTo>
                    <a:cubicBezTo>
                      <a:pt x="1455989" y="417660"/>
                      <a:pt x="1457030" y="419221"/>
                      <a:pt x="1455469" y="418701"/>
                    </a:cubicBezTo>
                    <a:cubicBezTo>
                      <a:pt x="1453908" y="418181"/>
                      <a:pt x="1452867" y="416620"/>
                      <a:pt x="1452347" y="418181"/>
                    </a:cubicBezTo>
                    <a:cubicBezTo>
                      <a:pt x="1451827" y="419742"/>
                      <a:pt x="1450786" y="420262"/>
                      <a:pt x="1451827" y="420782"/>
                    </a:cubicBezTo>
                    <a:cubicBezTo>
                      <a:pt x="1452867" y="420782"/>
                      <a:pt x="1453388" y="420782"/>
                      <a:pt x="1451827" y="422343"/>
                    </a:cubicBezTo>
                    <a:cubicBezTo>
                      <a:pt x="1450266" y="423384"/>
                      <a:pt x="1448184" y="424945"/>
                      <a:pt x="1449745" y="425466"/>
                    </a:cubicBezTo>
                    <a:cubicBezTo>
                      <a:pt x="1451306" y="426506"/>
                      <a:pt x="1453388" y="429108"/>
                      <a:pt x="1452347" y="430669"/>
                    </a:cubicBezTo>
                    <a:cubicBezTo>
                      <a:pt x="1451306" y="432230"/>
                      <a:pt x="1449225" y="436913"/>
                      <a:pt x="1450266" y="431710"/>
                    </a:cubicBezTo>
                    <a:cubicBezTo>
                      <a:pt x="1451306" y="427026"/>
                      <a:pt x="1450266" y="427547"/>
                      <a:pt x="1449225" y="427547"/>
                    </a:cubicBezTo>
                    <a:cubicBezTo>
                      <a:pt x="1448184" y="427026"/>
                      <a:pt x="1448184" y="426506"/>
                      <a:pt x="1447664" y="425986"/>
                    </a:cubicBezTo>
                    <a:cubicBezTo>
                      <a:pt x="1447143" y="424945"/>
                      <a:pt x="1445582" y="424425"/>
                      <a:pt x="1445062" y="423904"/>
                    </a:cubicBezTo>
                    <a:cubicBezTo>
                      <a:pt x="1444542" y="423904"/>
                      <a:pt x="1442981" y="422343"/>
                      <a:pt x="1442981" y="422343"/>
                    </a:cubicBezTo>
                    <a:cubicBezTo>
                      <a:pt x="1442981" y="422343"/>
                      <a:pt x="1441940" y="421823"/>
                      <a:pt x="1441420" y="423384"/>
                    </a:cubicBezTo>
                    <a:cubicBezTo>
                      <a:pt x="1440899" y="424425"/>
                      <a:pt x="1438818" y="428067"/>
                      <a:pt x="1438298" y="428067"/>
                    </a:cubicBezTo>
                    <a:cubicBezTo>
                      <a:pt x="1437777" y="428067"/>
                      <a:pt x="1437257" y="428588"/>
                      <a:pt x="1437257" y="429628"/>
                    </a:cubicBezTo>
                    <a:cubicBezTo>
                      <a:pt x="1437257" y="430669"/>
                      <a:pt x="1436737" y="430669"/>
                      <a:pt x="1436737" y="431710"/>
                    </a:cubicBezTo>
                    <a:cubicBezTo>
                      <a:pt x="1436737" y="432750"/>
                      <a:pt x="1436216" y="432230"/>
                      <a:pt x="1435696" y="432750"/>
                    </a:cubicBezTo>
                    <a:cubicBezTo>
                      <a:pt x="1435176" y="433271"/>
                      <a:pt x="1421126" y="438474"/>
                      <a:pt x="1421126" y="438474"/>
                    </a:cubicBezTo>
                    <a:cubicBezTo>
                      <a:pt x="1421126" y="438474"/>
                      <a:pt x="1419565" y="438994"/>
                      <a:pt x="1418524" y="440556"/>
                    </a:cubicBezTo>
                    <a:cubicBezTo>
                      <a:pt x="1417484" y="442117"/>
                      <a:pt x="1416963" y="442637"/>
                      <a:pt x="1417484" y="443678"/>
                    </a:cubicBezTo>
                    <a:cubicBezTo>
                      <a:pt x="1418004" y="444718"/>
                      <a:pt x="1418004" y="444718"/>
                      <a:pt x="1416963" y="445239"/>
                    </a:cubicBezTo>
                    <a:cubicBezTo>
                      <a:pt x="1415923" y="445759"/>
                      <a:pt x="1416443" y="444198"/>
                      <a:pt x="1416443" y="443157"/>
                    </a:cubicBezTo>
                    <a:cubicBezTo>
                      <a:pt x="1416443" y="442117"/>
                      <a:pt x="1416443" y="441076"/>
                      <a:pt x="1416963" y="440556"/>
                    </a:cubicBezTo>
                    <a:cubicBezTo>
                      <a:pt x="1417484" y="440035"/>
                      <a:pt x="1416963" y="438994"/>
                      <a:pt x="1416443" y="437954"/>
                    </a:cubicBezTo>
                    <a:cubicBezTo>
                      <a:pt x="1415923" y="436913"/>
                      <a:pt x="1415402" y="437433"/>
                      <a:pt x="1415923" y="436913"/>
                    </a:cubicBezTo>
                    <a:cubicBezTo>
                      <a:pt x="1416443" y="436393"/>
                      <a:pt x="1415402" y="435872"/>
                      <a:pt x="1416443" y="435352"/>
                    </a:cubicBezTo>
                    <a:cubicBezTo>
                      <a:pt x="1417484" y="434832"/>
                      <a:pt x="1416443" y="434311"/>
                      <a:pt x="1415923" y="434832"/>
                    </a:cubicBezTo>
                    <a:cubicBezTo>
                      <a:pt x="1415402" y="435352"/>
                      <a:pt x="1413841" y="435352"/>
                      <a:pt x="1413841" y="436393"/>
                    </a:cubicBezTo>
                    <a:cubicBezTo>
                      <a:pt x="1413841" y="437433"/>
                      <a:pt x="1414362" y="437954"/>
                      <a:pt x="1413841" y="438474"/>
                    </a:cubicBezTo>
                    <a:cubicBezTo>
                      <a:pt x="1413321" y="438994"/>
                      <a:pt x="1412801" y="439515"/>
                      <a:pt x="1412801" y="439515"/>
                    </a:cubicBezTo>
                    <a:cubicBezTo>
                      <a:pt x="1412801" y="439515"/>
                      <a:pt x="1412280" y="440556"/>
                      <a:pt x="1412280" y="440556"/>
                    </a:cubicBezTo>
                    <a:cubicBezTo>
                      <a:pt x="1412280" y="440556"/>
                      <a:pt x="1411240" y="441596"/>
                      <a:pt x="1411240" y="442117"/>
                    </a:cubicBezTo>
                    <a:cubicBezTo>
                      <a:pt x="1411240" y="442637"/>
                      <a:pt x="1410199" y="443678"/>
                      <a:pt x="1409679" y="443678"/>
                    </a:cubicBezTo>
                    <a:cubicBezTo>
                      <a:pt x="1409158" y="443678"/>
                      <a:pt x="1408117" y="443678"/>
                      <a:pt x="1409679" y="442117"/>
                    </a:cubicBezTo>
                    <a:cubicBezTo>
                      <a:pt x="1411240" y="440556"/>
                      <a:pt x="1412280" y="440556"/>
                      <a:pt x="1412801" y="440035"/>
                    </a:cubicBezTo>
                    <a:cubicBezTo>
                      <a:pt x="1413321" y="439515"/>
                      <a:pt x="1413841" y="438474"/>
                      <a:pt x="1413321" y="437433"/>
                    </a:cubicBezTo>
                    <a:cubicBezTo>
                      <a:pt x="1412801" y="436393"/>
                      <a:pt x="1412280" y="435352"/>
                      <a:pt x="1412280" y="434311"/>
                    </a:cubicBezTo>
                    <a:cubicBezTo>
                      <a:pt x="1412280" y="433271"/>
                      <a:pt x="1413321" y="432230"/>
                      <a:pt x="1412280" y="431710"/>
                    </a:cubicBezTo>
                    <a:cubicBezTo>
                      <a:pt x="1411240" y="431189"/>
                      <a:pt x="1410719" y="431189"/>
                      <a:pt x="1409679" y="431710"/>
                    </a:cubicBezTo>
                    <a:cubicBezTo>
                      <a:pt x="1408638" y="432230"/>
                      <a:pt x="1407597" y="432230"/>
                      <a:pt x="1407077" y="432750"/>
                    </a:cubicBezTo>
                    <a:cubicBezTo>
                      <a:pt x="1406556" y="433271"/>
                      <a:pt x="1407077" y="434832"/>
                      <a:pt x="1407077" y="435352"/>
                    </a:cubicBezTo>
                    <a:cubicBezTo>
                      <a:pt x="1407077" y="435872"/>
                      <a:pt x="1407077" y="436913"/>
                      <a:pt x="1406556" y="437433"/>
                    </a:cubicBezTo>
                    <a:cubicBezTo>
                      <a:pt x="1406036" y="437954"/>
                      <a:pt x="1405516" y="438994"/>
                      <a:pt x="1406036" y="439515"/>
                    </a:cubicBezTo>
                    <a:cubicBezTo>
                      <a:pt x="1406556" y="440035"/>
                      <a:pt x="1404995" y="440556"/>
                      <a:pt x="1404995" y="441076"/>
                    </a:cubicBezTo>
                    <a:cubicBezTo>
                      <a:pt x="1404995" y="441596"/>
                      <a:pt x="1404995" y="443157"/>
                      <a:pt x="1404475" y="443678"/>
                    </a:cubicBezTo>
                    <a:cubicBezTo>
                      <a:pt x="1403955" y="444198"/>
                      <a:pt x="1402914" y="444718"/>
                      <a:pt x="1402394" y="445239"/>
                    </a:cubicBezTo>
                    <a:cubicBezTo>
                      <a:pt x="1401873" y="445759"/>
                      <a:pt x="1398231" y="445759"/>
                      <a:pt x="1396670" y="446800"/>
                    </a:cubicBezTo>
                    <a:cubicBezTo>
                      <a:pt x="1395109" y="447840"/>
                      <a:pt x="1394068" y="447320"/>
                      <a:pt x="1393027" y="447840"/>
                    </a:cubicBezTo>
                    <a:cubicBezTo>
                      <a:pt x="1391987" y="448361"/>
                      <a:pt x="1390946" y="448881"/>
                      <a:pt x="1389905" y="449401"/>
                    </a:cubicBezTo>
                    <a:cubicBezTo>
                      <a:pt x="1388865" y="449922"/>
                      <a:pt x="1386263" y="452524"/>
                      <a:pt x="1385222" y="452524"/>
                    </a:cubicBezTo>
                    <a:cubicBezTo>
                      <a:pt x="1384182" y="452524"/>
                      <a:pt x="1384702" y="452003"/>
                      <a:pt x="1386263" y="450962"/>
                    </a:cubicBezTo>
                    <a:cubicBezTo>
                      <a:pt x="1387824" y="449922"/>
                      <a:pt x="1388865" y="448881"/>
                      <a:pt x="1389905" y="448361"/>
                    </a:cubicBezTo>
                    <a:cubicBezTo>
                      <a:pt x="1390946" y="447840"/>
                      <a:pt x="1393548" y="446800"/>
                      <a:pt x="1394589" y="446279"/>
                    </a:cubicBezTo>
                    <a:cubicBezTo>
                      <a:pt x="1395629" y="445759"/>
                      <a:pt x="1399272" y="445239"/>
                      <a:pt x="1399792" y="445239"/>
                    </a:cubicBezTo>
                    <a:cubicBezTo>
                      <a:pt x="1400312" y="445239"/>
                      <a:pt x="1400833" y="445239"/>
                      <a:pt x="1401873" y="444198"/>
                    </a:cubicBezTo>
                    <a:cubicBezTo>
                      <a:pt x="1402914" y="443157"/>
                      <a:pt x="1402914" y="442117"/>
                      <a:pt x="1403434" y="441076"/>
                    </a:cubicBezTo>
                    <a:cubicBezTo>
                      <a:pt x="1403434" y="440035"/>
                      <a:pt x="1404475" y="438994"/>
                      <a:pt x="1404475" y="437954"/>
                    </a:cubicBezTo>
                    <a:cubicBezTo>
                      <a:pt x="1404475" y="436913"/>
                      <a:pt x="1406036" y="435872"/>
                      <a:pt x="1406036" y="434311"/>
                    </a:cubicBezTo>
                    <a:cubicBezTo>
                      <a:pt x="1406036" y="432750"/>
                      <a:pt x="1405516" y="432750"/>
                      <a:pt x="1406036" y="432230"/>
                    </a:cubicBezTo>
                    <a:cubicBezTo>
                      <a:pt x="1406556" y="431710"/>
                      <a:pt x="1406036" y="431189"/>
                      <a:pt x="1406036" y="430669"/>
                    </a:cubicBezTo>
                    <a:cubicBezTo>
                      <a:pt x="1406036" y="430149"/>
                      <a:pt x="1403955" y="425466"/>
                      <a:pt x="1403434" y="424945"/>
                    </a:cubicBezTo>
                    <a:cubicBezTo>
                      <a:pt x="1402914" y="424425"/>
                      <a:pt x="1402914" y="423904"/>
                      <a:pt x="1400833" y="423384"/>
                    </a:cubicBezTo>
                    <a:cubicBezTo>
                      <a:pt x="1398751" y="422864"/>
                      <a:pt x="1396149" y="421303"/>
                      <a:pt x="1396149" y="421303"/>
                    </a:cubicBezTo>
                    <a:cubicBezTo>
                      <a:pt x="1396149" y="421303"/>
                      <a:pt x="1394068" y="421303"/>
                      <a:pt x="1393548" y="421823"/>
                    </a:cubicBezTo>
                    <a:cubicBezTo>
                      <a:pt x="1393027" y="422343"/>
                      <a:pt x="1390946" y="421823"/>
                      <a:pt x="1390426" y="421823"/>
                    </a:cubicBezTo>
                    <a:cubicBezTo>
                      <a:pt x="1389905" y="421823"/>
                      <a:pt x="1389385" y="421303"/>
                      <a:pt x="1388344" y="421823"/>
                    </a:cubicBezTo>
                    <a:cubicBezTo>
                      <a:pt x="1387304" y="422343"/>
                      <a:pt x="1386783" y="421823"/>
                      <a:pt x="1385743" y="422343"/>
                    </a:cubicBezTo>
                    <a:cubicBezTo>
                      <a:pt x="1384702" y="422864"/>
                      <a:pt x="1384182" y="422343"/>
                      <a:pt x="1383141" y="423904"/>
                    </a:cubicBezTo>
                    <a:cubicBezTo>
                      <a:pt x="1382100" y="425466"/>
                      <a:pt x="1382100" y="425466"/>
                      <a:pt x="1381059" y="425466"/>
                    </a:cubicBezTo>
                    <a:cubicBezTo>
                      <a:pt x="1380019" y="425466"/>
                      <a:pt x="1379498" y="425986"/>
                      <a:pt x="1378978" y="426506"/>
                    </a:cubicBezTo>
                    <a:cubicBezTo>
                      <a:pt x="1378458" y="427026"/>
                      <a:pt x="1378978" y="427547"/>
                      <a:pt x="1377937" y="427547"/>
                    </a:cubicBezTo>
                    <a:cubicBezTo>
                      <a:pt x="1376897" y="427547"/>
                      <a:pt x="1376897" y="427547"/>
                      <a:pt x="1376376" y="428588"/>
                    </a:cubicBezTo>
                    <a:cubicBezTo>
                      <a:pt x="1375856" y="429628"/>
                      <a:pt x="1375336" y="430149"/>
                      <a:pt x="1374295" y="429628"/>
                    </a:cubicBezTo>
                    <a:cubicBezTo>
                      <a:pt x="1373254" y="429108"/>
                      <a:pt x="1370652" y="426506"/>
                      <a:pt x="1370652" y="426506"/>
                    </a:cubicBezTo>
                    <a:cubicBezTo>
                      <a:pt x="1370652" y="426506"/>
                      <a:pt x="1367530" y="425986"/>
                      <a:pt x="1369091" y="425466"/>
                    </a:cubicBezTo>
                    <a:cubicBezTo>
                      <a:pt x="1370652" y="424945"/>
                      <a:pt x="1370652" y="424945"/>
                      <a:pt x="1371173" y="424425"/>
                    </a:cubicBezTo>
                    <a:cubicBezTo>
                      <a:pt x="1371693" y="423904"/>
                      <a:pt x="1372213" y="424425"/>
                      <a:pt x="1372734" y="423904"/>
                    </a:cubicBezTo>
                    <a:cubicBezTo>
                      <a:pt x="1373254" y="423384"/>
                      <a:pt x="1373254" y="422343"/>
                      <a:pt x="1374295" y="423384"/>
                    </a:cubicBezTo>
                    <a:cubicBezTo>
                      <a:pt x="1375336" y="424425"/>
                      <a:pt x="1375856" y="423904"/>
                      <a:pt x="1375336" y="422343"/>
                    </a:cubicBezTo>
                    <a:cubicBezTo>
                      <a:pt x="1374815" y="420782"/>
                      <a:pt x="1374295" y="417660"/>
                      <a:pt x="1375336" y="419221"/>
                    </a:cubicBezTo>
                    <a:cubicBezTo>
                      <a:pt x="1376376" y="420782"/>
                      <a:pt x="1375856" y="417660"/>
                      <a:pt x="1376897" y="420262"/>
                    </a:cubicBezTo>
                    <a:cubicBezTo>
                      <a:pt x="1377937" y="422864"/>
                      <a:pt x="1378458" y="422864"/>
                      <a:pt x="1378458" y="423384"/>
                    </a:cubicBezTo>
                    <a:cubicBezTo>
                      <a:pt x="1378458" y="423904"/>
                      <a:pt x="1378978" y="424425"/>
                      <a:pt x="1379498" y="423384"/>
                    </a:cubicBezTo>
                    <a:cubicBezTo>
                      <a:pt x="1380019" y="422343"/>
                      <a:pt x="1380019" y="420782"/>
                      <a:pt x="1380539" y="421303"/>
                    </a:cubicBezTo>
                    <a:cubicBezTo>
                      <a:pt x="1381059" y="421823"/>
                      <a:pt x="1381580" y="421823"/>
                      <a:pt x="1381059" y="420262"/>
                    </a:cubicBezTo>
                    <a:cubicBezTo>
                      <a:pt x="1380539" y="418701"/>
                      <a:pt x="1380019" y="415059"/>
                      <a:pt x="1381059" y="416099"/>
                    </a:cubicBezTo>
                    <a:cubicBezTo>
                      <a:pt x="1382100" y="417140"/>
                      <a:pt x="1382100" y="417140"/>
                      <a:pt x="1382100" y="416620"/>
                    </a:cubicBezTo>
                    <a:cubicBezTo>
                      <a:pt x="1382100" y="416099"/>
                      <a:pt x="1383141" y="416099"/>
                      <a:pt x="1383141" y="415059"/>
                    </a:cubicBezTo>
                    <a:cubicBezTo>
                      <a:pt x="1383141" y="414018"/>
                      <a:pt x="1382620" y="409855"/>
                      <a:pt x="1383661" y="410896"/>
                    </a:cubicBezTo>
                    <a:cubicBezTo>
                      <a:pt x="1384702" y="411936"/>
                      <a:pt x="1385222" y="411416"/>
                      <a:pt x="1385222" y="410896"/>
                    </a:cubicBezTo>
                    <a:cubicBezTo>
                      <a:pt x="1385222" y="410375"/>
                      <a:pt x="1385222" y="408814"/>
                      <a:pt x="1384702" y="408294"/>
                    </a:cubicBezTo>
                    <a:cubicBezTo>
                      <a:pt x="1384182" y="408294"/>
                      <a:pt x="1380539" y="407774"/>
                      <a:pt x="1379498" y="407774"/>
                    </a:cubicBezTo>
                    <a:cubicBezTo>
                      <a:pt x="1378458" y="407774"/>
                      <a:pt x="1378458" y="407774"/>
                      <a:pt x="1377937" y="408294"/>
                    </a:cubicBezTo>
                    <a:cubicBezTo>
                      <a:pt x="1377417" y="408814"/>
                      <a:pt x="1375856" y="408814"/>
                      <a:pt x="1376897" y="407774"/>
                    </a:cubicBezTo>
                    <a:cubicBezTo>
                      <a:pt x="1377937" y="406733"/>
                      <a:pt x="1377417" y="405692"/>
                      <a:pt x="1377417" y="405172"/>
                    </a:cubicBezTo>
                    <a:cubicBezTo>
                      <a:pt x="1377417" y="404652"/>
                      <a:pt x="1374815" y="401009"/>
                      <a:pt x="1377937" y="400489"/>
                    </a:cubicBezTo>
                    <a:cubicBezTo>
                      <a:pt x="1377937" y="400489"/>
                      <a:pt x="1380019" y="399968"/>
                      <a:pt x="1380019" y="398928"/>
                    </a:cubicBezTo>
                    <a:cubicBezTo>
                      <a:pt x="1380019" y="397887"/>
                      <a:pt x="1378458" y="396326"/>
                      <a:pt x="1378978" y="395806"/>
                    </a:cubicBezTo>
                    <a:cubicBezTo>
                      <a:pt x="1379498" y="395285"/>
                      <a:pt x="1378978" y="394765"/>
                      <a:pt x="1378458" y="394245"/>
                    </a:cubicBezTo>
                    <a:cubicBezTo>
                      <a:pt x="1377937" y="393724"/>
                      <a:pt x="1377937" y="393204"/>
                      <a:pt x="1378458" y="392684"/>
                    </a:cubicBezTo>
                    <a:cubicBezTo>
                      <a:pt x="1378978" y="392163"/>
                      <a:pt x="1378978" y="392163"/>
                      <a:pt x="1378458" y="391643"/>
                    </a:cubicBezTo>
                    <a:cubicBezTo>
                      <a:pt x="1377937" y="391123"/>
                      <a:pt x="1375856" y="389562"/>
                      <a:pt x="1375336" y="389562"/>
                    </a:cubicBezTo>
                    <a:cubicBezTo>
                      <a:pt x="1374815" y="389562"/>
                      <a:pt x="1364408" y="389041"/>
                      <a:pt x="1364408" y="389041"/>
                    </a:cubicBezTo>
                    <a:cubicBezTo>
                      <a:pt x="1364408" y="389041"/>
                      <a:pt x="1360246" y="388521"/>
                      <a:pt x="1365449" y="388000"/>
                    </a:cubicBezTo>
                    <a:cubicBezTo>
                      <a:pt x="1370652" y="387480"/>
                      <a:pt x="1373254" y="388521"/>
                      <a:pt x="1373775" y="388521"/>
                    </a:cubicBezTo>
                    <a:cubicBezTo>
                      <a:pt x="1374295" y="388521"/>
                      <a:pt x="1376376" y="389041"/>
                      <a:pt x="1374815" y="387480"/>
                    </a:cubicBezTo>
                    <a:cubicBezTo>
                      <a:pt x="1373254" y="385919"/>
                      <a:pt x="1374815" y="385919"/>
                      <a:pt x="1375336" y="386439"/>
                    </a:cubicBezTo>
                    <a:cubicBezTo>
                      <a:pt x="1375856" y="386960"/>
                      <a:pt x="1377937" y="386960"/>
                      <a:pt x="1378458" y="385399"/>
                    </a:cubicBezTo>
                    <a:cubicBezTo>
                      <a:pt x="1378978" y="383838"/>
                      <a:pt x="1378458" y="381756"/>
                      <a:pt x="1377417" y="380716"/>
                    </a:cubicBezTo>
                    <a:cubicBezTo>
                      <a:pt x="1376376" y="379675"/>
                      <a:pt x="1375336" y="379155"/>
                      <a:pt x="1375856" y="378114"/>
                    </a:cubicBezTo>
                    <a:cubicBezTo>
                      <a:pt x="1376376" y="377073"/>
                      <a:pt x="1375856" y="375512"/>
                      <a:pt x="1375336" y="374471"/>
                    </a:cubicBezTo>
                    <a:cubicBezTo>
                      <a:pt x="1374815" y="373431"/>
                      <a:pt x="1374295" y="371870"/>
                      <a:pt x="1375856" y="371870"/>
                    </a:cubicBezTo>
                    <a:cubicBezTo>
                      <a:pt x="1377417" y="371870"/>
                      <a:pt x="1377937" y="371349"/>
                      <a:pt x="1377417" y="370829"/>
                    </a:cubicBezTo>
                    <a:cubicBezTo>
                      <a:pt x="1376897" y="370309"/>
                      <a:pt x="1376376" y="367707"/>
                      <a:pt x="1378458" y="367187"/>
                    </a:cubicBezTo>
                    <a:cubicBezTo>
                      <a:pt x="1380539" y="366666"/>
                      <a:pt x="1383141" y="365626"/>
                      <a:pt x="1383141" y="364065"/>
                    </a:cubicBezTo>
                    <a:cubicBezTo>
                      <a:pt x="1383141" y="361983"/>
                      <a:pt x="1381059" y="358861"/>
                      <a:pt x="1381059" y="358341"/>
                    </a:cubicBezTo>
                    <a:cubicBezTo>
                      <a:pt x="1381059" y="357820"/>
                      <a:pt x="1380539" y="356780"/>
                      <a:pt x="1379498" y="357300"/>
                    </a:cubicBezTo>
                    <a:cubicBezTo>
                      <a:pt x="1378458" y="357820"/>
                      <a:pt x="1377417" y="357820"/>
                      <a:pt x="1377417" y="358861"/>
                    </a:cubicBezTo>
                    <a:cubicBezTo>
                      <a:pt x="1377417" y="359902"/>
                      <a:pt x="1377937" y="360942"/>
                      <a:pt x="1377417" y="361463"/>
                    </a:cubicBezTo>
                    <a:cubicBezTo>
                      <a:pt x="1376897" y="361983"/>
                      <a:pt x="1376376" y="362503"/>
                      <a:pt x="1375336" y="362503"/>
                    </a:cubicBezTo>
                    <a:cubicBezTo>
                      <a:pt x="1374295" y="362503"/>
                      <a:pt x="1373254" y="362503"/>
                      <a:pt x="1372734" y="363024"/>
                    </a:cubicBezTo>
                    <a:cubicBezTo>
                      <a:pt x="1372213" y="363544"/>
                      <a:pt x="1371693" y="364065"/>
                      <a:pt x="1370652" y="362503"/>
                    </a:cubicBezTo>
                    <a:cubicBezTo>
                      <a:pt x="1369612" y="360942"/>
                      <a:pt x="1368051" y="359381"/>
                      <a:pt x="1368051" y="357820"/>
                    </a:cubicBezTo>
                    <a:cubicBezTo>
                      <a:pt x="1368051" y="356259"/>
                      <a:pt x="1368051" y="356259"/>
                      <a:pt x="1367010" y="356259"/>
                    </a:cubicBezTo>
                    <a:cubicBezTo>
                      <a:pt x="1365969" y="356259"/>
                      <a:pt x="1362327" y="356780"/>
                      <a:pt x="1361286" y="357300"/>
                    </a:cubicBezTo>
                    <a:cubicBezTo>
                      <a:pt x="1360246" y="357820"/>
                      <a:pt x="1359725" y="356780"/>
                      <a:pt x="1359725" y="357820"/>
                    </a:cubicBezTo>
                    <a:cubicBezTo>
                      <a:pt x="1359725" y="358861"/>
                      <a:pt x="1359205" y="358341"/>
                      <a:pt x="1358164" y="358341"/>
                    </a:cubicBezTo>
                    <a:cubicBezTo>
                      <a:pt x="1357123" y="358341"/>
                      <a:pt x="1342554" y="354698"/>
                      <a:pt x="1337350" y="350535"/>
                    </a:cubicBezTo>
                    <a:cubicBezTo>
                      <a:pt x="1337350" y="350535"/>
                      <a:pt x="1336830" y="350015"/>
                      <a:pt x="1337350" y="349495"/>
                    </a:cubicBezTo>
                    <a:cubicBezTo>
                      <a:pt x="1337871" y="348974"/>
                      <a:pt x="1337871" y="348454"/>
                      <a:pt x="1337350" y="348454"/>
                    </a:cubicBezTo>
                    <a:cubicBezTo>
                      <a:pt x="1336830" y="348454"/>
                      <a:pt x="1334749" y="347934"/>
                      <a:pt x="1337350" y="347413"/>
                    </a:cubicBezTo>
                    <a:cubicBezTo>
                      <a:pt x="1339952" y="346893"/>
                      <a:pt x="1339432" y="346373"/>
                      <a:pt x="1338391" y="346373"/>
                    </a:cubicBezTo>
                    <a:cubicBezTo>
                      <a:pt x="1337350" y="346373"/>
                      <a:pt x="1335789" y="345852"/>
                      <a:pt x="1336310" y="344812"/>
                    </a:cubicBezTo>
                    <a:cubicBezTo>
                      <a:pt x="1336830" y="343771"/>
                      <a:pt x="1335789" y="344291"/>
                      <a:pt x="1335789" y="343251"/>
                    </a:cubicBezTo>
                    <a:cubicBezTo>
                      <a:pt x="1335789" y="342210"/>
                      <a:pt x="1336310" y="342730"/>
                      <a:pt x="1337350" y="342730"/>
                    </a:cubicBezTo>
                    <a:cubicBezTo>
                      <a:pt x="1338391" y="342730"/>
                      <a:pt x="1340472" y="342210"/>
                      <a:pt x="1339952" y="341169"/>
                    </a:cubicBezTo>
                    <a:cubicBezTo>
                      <a:pt x="1339432" y="340129"/>
                      <a:pt x="1336830" y="338047"/>
                      <a:pt x="1334749" y="339088"/>
                    </a:cubicBezTo>
                    <a:cubicBezTo>
                      <a:pt x="1332667" y="340129"/>
                      <a:pt x="1331626" y="341169"/>
                      <a:pt x="1329545" y="341169"/>
                    </a:cubicBezTo>
                    <a:cubicBezTo>
                      <a:pt x="1327464" y="341169"/>
                      <a:pt x="1327984" y="341169"/>
                      <a:pt x="1330065" y="340129"/>
                    </a:cubicBezTo>
                    <a:cubicBezTo>
                      <a:pt x="1332147" y="339088"/>
                      <a:pt x="1332147" y="338567"/>
                      <a:pt x="1331106" y="337527"/>
                    </a:cubicBezTo>
                    <a:cubicBezTo>
                      <a:pt x="1330065" y="336486"/>
                      <a:pt x="1328504" y="335445"/>
                      <a:pt x="1329025" y="335445"/>
                    </a:cubicBezTo>
                    <a:cubicBezTo>
                      <a:pt x="1329545" y="335445"/>
                      <a:pt x="1329545" y="334405"/>
                      <a:pt x="1329025" y="333884"/>
                    </a:cubicBezTo>
                    <a:cubicBezTo>
                      <a:pt x="1328504" y="333364"/>
                      <a:pt x="1324862" y="331803"/>
                      <a:pt x="1323821" y="331803"/>
                    </a:cubicBezTo>
                    <a:cubicBezTo>
                      <a:pt x="1322780" y="331803"/>
                      <a:pt x="1321220" y="330762"/>
                      <a:pt x="1320699" y="331803"/>
                    </a:cubicBezTo>
                    <a:cubicBezTo>
                      <a:pt x="1320179" y="332844"/>
                      <a:pt x="1320699" y="336486"/>
                      <a:pt x="1319658" y="333364"/>
                    </a:cubicBezTo>
                    <a:cubicBezTo>
                      <a:pt x="1318618" y="330242"/>
                      <a:pt x="1318618" y="331283"/>
                      <a:pt x="1319658" y="330762"/>
                    </a:cubicBezTo>
                    <a:cubicBezTo>
                      <a:pt x="1320179" y="330242"/>
                      <a:pt x="1320699" y="329722"/>
                      <a:pt x="1320699" y="328161"/>
                    </a:cubicBezTo>
                    <a:cubicBezTo>
                      <a:pt x="1320699" y="326600"/>
                      <a:pt x="1320179" y="326079"/>
                      <a:pt x="1318618" y="325559"/>
                    </a:cubicBezTo>
                    <a:cubicBezTo>
                      <a:pt x="1317057" y="325038"/>
                      <a:pt x="1310292" y="322957"/>
                      <a:pt x="1309251" y="321916"/>
                    </a:cubicBezTo>
                    <a:cubicBezTo>
                      <a:pt x="1308211" y="320876"/>
                      <a:pt x="1306650" y="318794"/>
                      <a:pt x="1303528" y="317754"/>
                    </a:cubicBezTo>
                    <a:cubicBezTo>
                      <a:pt x="1300406" y="316713"/>
                      <a:pt x="1299885" y="315152"/>
                      <a:pt x="1297804" y="316193"/>
                    </a:cubicBezTo>
                    <a:cubicBezTo>
                      <a:pt x="1295723" y="317233"/>
                      <a:pt x="1291560" y="319315"/>
                      <a:pt x="1290519" y="319315"/>
                    </a:cubicBezTo>
                    <a:cubicBezTo>
                      <a:pt x="1289478" y="319315"/>
                      <a:pt x="1286877" y="320355"/>
                      <a:pt x="1285836" y="321396"/>
                    </a:cubicBezTo>
                    <a:cubicBezTo>
                      <a:pt x="1284795" y="322437"/>
                      <a:pt x="1282714" y="322437"/>
                      <a:pt x="1281673" y="322437"/>
                    </a:cubicBezTo>
                    <a:cubicBezTo>
                      <a:pt x="1280632" y="322437"/>
                      <a:pt x="1278031" y="321916"/>
                      <a:pt x="1278551" y="323477"/>
                    </a:cubicBezTo>
                    <a:cubicBezTo>
                      <a:pt x="1279071" y="325038"/>
                      <a:pt x="1281673" y="326079"/>
                      <a:pt x="1279071" y="325038"/>
                    </a:cubicBezTo>
                    <a:cubicBezTo>
                      <a:pt x="1276470" y="323998"/>
                      <a:pt x="1269705" y="319315"/>
                      <a:pt x="1264502" y="321396"/>
                    </a:cubicBezTo>
                    <a:cubicBezTo>
                      <a:pt x="1259298" y="323477"/>
                      <a:pt x="1256176" y="326600"/>
                      <a:pt x="1260859" y="321916"/>
                    </a:cubicBezTo>
                    <a:cubicBezTo>
                      <a:pt x="1260859" y="321916"/>
                      <a:pt x="1262420" y="320876"/>
                      <a:pt x="1260339" y="320876"/>
                    </a:cubicBezTo>
                    <a:cubicBezTo>
                      <a:pt x="1258257" y="320876"/>
                      <a:pt x="1247330" y="317233"/>
                      <a:pt x="1245769" y="316713"/>
                    </a:cubicBezTo>
                    <a:cubicBezTo>
                      <a:pt x="1244208" y="316193"/>
                      <a:pt x="1235883" y="313591"/>
                      <a:pt x="1234321" y="313591"/>
                    </a:cubicBezTo>
                    <a:cubicBezTo>
                      <a:pt x="1232760" y="313591"/>
                      <a:pt x="1226516" y="312030"/>
                      <a:pt x="1224955" y="313070"/>
                    </a:cubicBezTo>
                    <a:cubicBezTo>
                      <a:pt x="1223394" y="314111"/>
                      <a:pt x="1216109" y="319315"/>
                      <a:pt x="1215069" y="319835"/>
                    </a:cubicBezTo>
                    <a:cubicBezTo>
                      <a:pt x="1214028" y="320355"/>
                      <a:pt x="1212987" y="320355"/>
                      <a:pt x="1213508" y="321916"/>
                    </a:cubicBezTo>
                    <a:cubicBezTo>
                      <a:pt x="1214028" y="323477"/>
                      <a:pt x="1217670" y="333884"/>
                      <a:pt x="1218711" y="335966"/>
                    </a:cubicBezTo>
                    <a:cubicBezTo>
                      <a:pt x="1219752" y="338047"/>
                      <a:pt x="1220792" y="341169"/>
                      <a:pt x="1222354" y="341169"/>
                    </a:cubicBezTo>
                    <a:cubicBezTo>
                      <a:pt x="1223915" y="341169"/>
                      <a:pt x="1224955" y="342210"/>
                      <a:pt x="1225476" y="342730"/>
                    </a:cubicBezTo>
                    <a:cubicBezTo>
                      <a:pt x="1225996" y="343251"/>
                      <a:pt x="1226516" y="343251"/>
                      <a:pt x="1224955" y="343251"/>
                    </a:cubicBezTo>
                    <a:cubicBezTo>
                      <a:pt x="1223394" y="343251"/>
                      <a:pt x="1222354" y="343251"/>
                      <a:pt x="1223394" y="344291"/>
                    </a:cubicBezTo>
                    <a:cubicBezTo>
                      <a:pt x="1224435" y="345332"/>
                      <a:pt x="1224435" y="345332"/>
                      <a:pt x="1223394" y="345852"/>
                    </a:cubicBezTo>
                    <a:cubicBezTo>
                      <a:pt x="1222354" y="346373"/>
                      <a:pt x="1222354" y="347413"/>
                      <a:pt x="1221833" y="346373"/>
                    </a:cubicBezTo>
                    <a:cubicBezTo>
                      <a:pt x="1221313" y="345332"/>
                      <a:pt x="1220792" y="345852"/>
                      <a:pt x="1220792" y="346373"/>
                    </a:cubicBezTo>
                    <a:cubicBezTo>
                      <a:pt x="1220792" y="346893"/>
                      <a:pt x="1220272" y="348454"/>
                      <a:pt x="1220792" y="350535"/>
                    </a:cubicBezTo>
                    <a:cubicBezTo>
                      <a:pt x="1221313" y="352617"/>
                      <a:pt x="1221313" y="356780"/>
                      <a:pt x="1219752" y="357820"/>
                    </a:cubicBezTo>
                    <a:cubicBezTo>
                      <a:pt x="1218191" y="358861"/>
                      <a:pt x="1214548" y="361463"/>
                      <a:pt x="1214028" y="363024"/>
                    </a:cubicBezTo>
                    <a:cubicBezTo>
                      <a:pt x="1213508" y="364585"/>
                      <a:pt x="1213508" y="365626"/>
                      <a:pt x="1215069" y="365105"/>
                    </a:cubicBezTo>
                    <a:cubicBezTo>
                      <a:pt x="1216630" y="364585"/>
                      <a:pt x="1218711" y="365105"/>
                      <a:pt x="1219752" y="365626"/>
                    </a:cubicBezTo>
                    <a:cubicBezTo>
                      <a:pt x="1220792" y="366146"/>
                      <a:pt x="1221313" y="366146"/>
                      <a:pt x="1222874" y="365626"/>
                    </a:cubicBezTo>
                    <a:cubicBezTo>
                      <a:pt x="1224435" y="365105"/>
                      <a:pt x="1221833" y="366146"/>
                      <a:pt x="1222354" y="366666"/>
                    </a:cubicBezTo>
                    <a:cubicBezTo>
                      <a:pt x="1222874" y="367187"/>
                      <a:pt x="1223394" y="367707"/>
                      <a:pt x="1221833" y="368748"/>
                    </a:cubicBezTo>
                    <a:cubicBezTo>
                      <a:pt x="1220272" y="369788"/>
                      <a:pt x="1219231" y="370309"/>
                      <a:pt x="1221313" y="371349"/>
                    </a:cubicBezTo>
                    <a:cubicBezTo>
                      <a:pt x="1223394" y="372390"/>
                      <a:pt x="1225476" y="372390"/>
                      <a:pt x="1225996" y="372910"/>
                    </a:cubicBezTo>
                    <a:cubicBezTo>
                      <a:pt x="1226516" y="373431"/>
                      <a:pt x="1227557" y="373431"/>
                      <a:pt x="1225996" y="373951"/>
                    </a:cubicBezTo>
                    <a:cubicBezTo>
                      <a:pt x="1224435" y="374471"/>
                      <a:pt x="1220792" y="377073"/>
                      <a:pt x="1222354" y="379675"/>
                    </a:cubicBezTo>
                    <a:cubicBezTo>
                      <a:pt x="1223915" y="382277"/>
                      <a:pt x="1224955" y="384878"/>
                      <a:pt x="1224955" y="385919"/>
                    </a:cubicBezTo>
                    <a:cubicBezTo>
                      <a:pt x="1224955" y="386960"/>
                      <a:pt x="1224435" y="388000"/>
                      <a:pt x="1225476" y="388000"/>
                    </a:cubicBezTo>
                    <a:cubicBezTo>
                      <a:pt x="1226516" y="388000"/>
                      <a:pt x="1229638" y="389041"/>
                      <a:pt x="1229638" y="389041"/>
                    </a:cubicBezTo>
                    <a:cubicBezTo>
                      <a:pt x="1229638" y="389041"/>
                      <a:pt x="1231720" y="389041"/>
                      <a:pt x="1229638" y="390082"/>
                    </a:cubicBezTo>
                    <a:cubicBezTo>
                      <a:pt x="1227557" y="391123"/>
                      <a:pt x="1227557" y="391643"/>
                      <a:pt x="1229118" y="392684"/>
                    </a:cubicBezTo>
                    <a:cubicBezTo>
                      <a:pt x="1230679" y="393724"/>
                      <a:pt x="1230159" y="395285"/>
                      <a:pt x="1229638" y="394765"/>
                    </a:cubicBezTo>
                    <a:cubicBezTo>
                      <a:pt x="1229118" y="394245"/>
                      <a:pt x="1228598" y="394765"/>
                      <a:pt x="1228077" y="395285"/>
                    </a:cubicBezTo>
                    <a:cubicBezTo>
                      <a:pt x="1227557" y="395806"/>
                      <a:pt x="1225996" y="395285"/>
                      <a:pt x="1227037" y="396846"/>
                    </a:cubicBezTo>
                    <a:cubicBezTo>
                      <a:pt x="1228077" y="398407"/>
                      <a:pt x="1227557" y="399448"/>
                      <a:pt x="1228077" y="399448"/>
                    </a:cubicBezTo>
                    <a:cubicBezTo>
                      <a:pt x="1228598" y="399448"/>
                      <a:pt x="1229638" y="399968"/>
                      <a:pt x="1229638" y="399968"/>
                    </a:cubicBezTo>
                    <a:cubicBezTo>
                      <a:pt x="1229638" y="399968"/>
                      <a:pt x="1230159" y="401009"/>
                      <a:pt x="1229118" y="400489"/>
                    </a:cubicBezTo>
                    <a:cubicBezTo>
                      <a:pt x="1228077" y="399968"/>
                      <a:pt x="1228077" y="399968"/>
                      <a:pt x="1227557" y="398928"/>
                    </a:cubicBezTo>
                    <a:cubicBezTo>
                      <a:pt x="1227037" y="397887"/>
                      <a:pt x="1226516" y="398407"/>
                      <a:pt x="1226516" y="397887"/>
                    </a:cubicBezTo>
                    <a:cubicBezTo>
                      <a:pt x="1226516" y="397367"/>
                      <a:pt x="1225996" y="396846"/>
                      <a:pt x="1225476" y="397367"/>
                    </a:cubicBezTo>
                    <a:cubicBezTo>
                      <a:pt x="1224955" y="397887"/>
                      <a:pt x="1224435" y="397887"/>
                      <a:pt x="1223915" y="397367"/>
                    </a:cubicBezTo>
                    <a:cubicBezTo>
                      <a:pt x="1223394" y="396846"/>
                      <a:pt x="1221833" y="396846"/>
                      <a:pt x="1222354" y="397367"/>
                    </a:cubicBezTo>
                    <a:cubicBezTo>
                      <a:pt x="1222874" y="397887"/>
                      <a:pt x="1222874" y="398407"/>
                      <a:pt x="1222874" y="399448"/>
                    </a:cubicBezTo>
                    <a:cubicBezTo>
                      <a:pt x="1222874" y="400489"/>
                      <a:pt x="1222874" y="401530"/>
                      <a:pt x="1222354" y="401530"/>
                    </a:cubicBezTo>
                    <a:cubicBezTo>
                      <a:pt x="1221833" y="401530"/>
                      <a:pt x="1220272" y="402050"/>
                      <a:pt x="1219752" y="403091"/>
                    </a:cubicBezTo>
                    <a:cubicBezTo>
                      <a:pt x="1219231" y="404131"/>
                      <a:pt x="1219231" y="404131"/>
                      <a:pt x="1220272" y="404131"/>
                    </a:cubicBezTo>
                    <a:cubicBezTo>
                      <a:pt x="1221313" y="404131"/>
                      <a:pt x="1221313" y="404652"/>
                      <a:pt x="1222354" y="404652"/>
                    </a:cubicBezTo>
                    <a:cubicBezTo>
                      <a:pt x="1223394" y="404652"/>
                      <a:pt x="1222874" y="404652"/>
                      <a:pt x="1222354" y="405172"/>
                    </a:cubicBezTo>
                    <a:cubicBezTo>
                      <a:pt x="1221833" y="405692"/>
                      <a:pt x="1221313" y="407253"/>
                      <a:pt x="1220792" y="407253"/>
                    </a:cubicBezTo>
                    <a:cubicBezTo>
                      <a:pt x="1220272" y="407253"/>
                      <a:pt x="1219752" y="406733"/>
                      <a:pt x="1219752" y="407774"/>
                    </a:cubicBezTo>
                    <a:cubicBezTo>
                      <a:pt x="1219752" y="408814"/>
                      <a:pt x="1219231" y="408294"/>
                      <a:pt x="1218711" y="409335"/>
                    </a:cubicBezTo>
                    <a:cubicBezTo>
                      <a:pt x="1218191" y="410375"/>
                      <a:pt x="1217150" y="409335"/>
                      <a:pt x="1216630" y="410375"/>
                    </a:cubicBezTo>
                    <a:cubicBezTo>
                      <a:pt x="1216109" y="411416"/>
                      <a:pt x="1215589" y="411936"/>
                      <a:pt x="1214548" y="412977"/>
                    </a:cubicBezTo>
                    <a:cubicBezTo>
                      <a:pt x="1214028" y="414018"/>
                      <a:pt x="1213508" y="414018"/>
                      <a:pt x="1212467" y="415059"/>
                    </a:cubicBezTo>
                    <a:cubicBezTo>
                      <a:pt x="1211947" y="416099"/>
                      <a:pt x="1210906" y="417660"/>
                      <a:pt x="1210906" y="418181"/>
                    </a:cubicBezTo>
                    <a:cubicBezTo>
                      <a:pt x="1210906" y="418701"/>
                      <a:pt x="1210906" y="419742"/>
                      <a:pt x="1210385" y="418701"/>
                    </a:cubicBezTo>
                    <a:cubicBezTo>
                      <a:pt x="1209865" y="417660"/>
                      <a:pt x="1209345" y="417660"/>
                      <a:pt x="1209345" y="418181"/>
                    </a:cubicBezTo>
                    <a:cubicBezTo>
                      <a:pt x="1209345" y="418701"/>
                      <a:pt x="1208304" y="418701"/>
                      <a:pt x="1208304" y="418181"/>
                    </a:cubicBezTo>
                    <a:cubicBezTo>
                      <a:pt x="1208304" y="417660"/>
                      <a:pt x="1206743" y="416620"/>
                      <a:pt x="1207264" y="418701"/>
                    </a:cubicBezTo>
                    <a:cubicBezTo>
                      <a:pt x="1207784" y="420782"/>
                      <a:pt x="1208304" y="421823"/>
                      <a:pt x="1208304" y="422864"/>
                    </a:cubicBezTo>
                    <a:cubicBezTo>
                      <a:pt x="1208304" y="423904"/>
                      <a:pt x="1207784" y="425466"/>
                      <a:pt x="1208304" y="425986"/>
                    </a:cubicBezTo>
                    <a:cubicBezTo>
                      <a:pt x="1208824" y="426506"/>
                      <a:pt x="1208304" y="428588"/>
                      <a:pt x="1209865" y="429628"/>
                    </a:cubicBezTo>
                    <a:cubicBezTo>
                      <a:pt x="1211426" y="430669"/>
                      <a:pt x="1211426" y="430149"/>
                      <a:pt x="1210385" y="429108"/>
                    </a:cubicBezTo>
                    <a:cubicBezTo>
                      <a:pt x="1209345" y="428067"/>
                      <a:pt x="1210385" y="428067"/>
                      <a:pt x="1211426" y="429628"/>
                    </a:cubicBezTo>
                    <a:cubicBezTo>
                      <a:pt x="1212467" y="431189"/>
                      <a:pt x="1211947" y="430669"/>
                      <a:pt x="1212987" y="431710"/>
                    </a:cubicBezTo>
                    <a:cubicBezTo>
                      <a:pt x="1214028" y="432750"/>
                      <a:pt x="1214028" y="432230"/>
                      <a:pt x="1214548" y="432750"/>
                    </a:cubicBezTo>
                    <a:cubicBezTo>
                      <a:pt x="1215069" y="433271"/>
                      <a:pt x="1215069" y="432230"/>
                      <a:pt x="1216109" y="433791"/>
                    </a:cubicBezTo>
                    <a:cubicBezTo>
                      <a:pt x="1217150" y="435352"/>
                      <a:pt x="1216109" y="435352"/>
                      <a:pt x="1217150" y="435872"/>
                    </a:cubicBezTo>
                    <a:cubicBezTo>
                      <a:pt x="1218191" y="436393"/>
                      <a:pt x="1220272" y="436913"/>
                      <a:pt x="1221833" y="437954"/>
                    </a:cubicBezTo>
                    <a:cubicBezTo>
                      <a:pt x="1223394" y="438994"/>
                      <a:pt x="1224955" y="438474"/>
                      <a:pt x="1225476" y="438994"/>
                    </a:cubicBezTo>
                    <a:cubicBezTo>
                      <a:pt x="1225996" y="439515"/>
                      <a:pt x="1227557" y="439515"/>
                      <a:pt x="1227557" y="440556"/>
                    </a:cubicBezTo>
                    <a:cubicBezTo>
                      <a:pt x="1227557" y="441596"/>
                      <a:pt x="1229118" y="442637"/>
                      <a:pt x="1230159" y="443157"/>
                    </a:cubicBezTo>
                    <a:cubicBezTo>
                      <a:pt x="1231199" y="443678"/>
                      <a:pt x="1233281" y="444718"/>
                      <a:pt x="1234321" y="446279"/>
                    </a:cubicBezTo>
                    <a:cubicBezTo>
                      <a:pt x="1235362" y="447840"/>
                      <a:pt x="1237444" y="450442"/>
                      <a:pt x="1237964" y="451483"/>
                    </a:cubicBezTo>
                    <a:cubicBezTo>
                      <a:pt x="1238484" y="452524"/>
                      <a:pt x="1240045" y="455125"/>
                      <a:pt x="1240566" y="456166"/>
                    </a:cubicBezTo>
                    <a:cubicBezTo>
                      <a:pt x="1241086" y="457207"/>
                      <a:pt x="1243167" y="462410"/>
                      <a:pt x="1244208" y="463971"/>
                    </a:cubicBezTo>
                    <a:cubicBezTo>
                      <a:pt x="1244728" y="465532"/>
                      <a:pt x="1244728" y="468654"/>
                      <a:pt x="1245249" y="469695"/>
                    </a:cubicBezTo>
                    <a:cubicBezTo>
                      <a:pt x="1245769" y="470736"/>
                      <a:pt x="1244728" y="470736"/>
                      <a:pt x="1245249" y="472297"/>
                    </a:cubicBezTo>
                    <a:cubicBezTo>
                      <a:pt x="1245769" y="473858"/>
                      <a:pt x="1246290" y="479061"/>
                      <a:pt x="1246290" y="480102"/>
                    </a:cubicBezTo>
                    <a:cubicBezTo>
                      <a:pt x="1246290" y="481143"/>
                      <a:pt x="1245769" y="489468"/>
                      <a:pt x="1245769" y="490509"/>
                    </a:cubicBezTo>
                    <a:cubicBezTo>
                      <a:pt x="1245769" y="491550"/>
                      <a:pt x="1243688" y="498834"/>
                      <a:pt x="1242647" y="499875"/>
                    </a:cubicBezTo>
                    <a:cubicBezTo>
                      <a:pt x="1241606" y="500916"/>
                      <a:pt x="1240045" y="501957"/>
                      <a:pt x="1238484" y="504038"/>
                    </a:cubicBezTo>
                    <a:cubicBezTo>
                      <a:pt x="1236923" y="506119"/>
                      <a:pt x="1234842" y="507680"/>
                      <a:pt x="1234321" y="508201"/>
                    </a:cubicBezTo>
                    <a:cubicBezTo>
                      <a:pt x="1233801" y="508721"/>
                      <a:pt x="1231720" y="510282"/>
                      <a:pt x="1233801" y="509241"/>
                    </a:cubicBezTo>
                    <a:cubicBezTo>
                      <a:pt x="1235883" y="508201"/>
                      <a:pt x="1234321" y="509241"/>
                      <a:pt x="1232760" y="510802"/>
                    </a:cubicBezTo>
                    <a:cubicBezTo>
                      <a:pt x="1231199" y="512363"/>
                      <a:pt x="1228077" y="515486"/>
                      <a:pt x="1227557" y="515486"/>
                    </a:cubicBezTo>
                    <a:cubicBezTo>
                      <a:pt x="1227037" y="516006"/>
                      <a:pt x="1222874" y="518608"/>
                      <a:pt x="1222354" y="519648"/>
                    </a:cubicBezTo>
                    <a:cubicBezTo>
                      <a:pt x="1221833" y="520689"/>
                      <a:pt x="1215069" y="523291"/>
                      <a:pt x="1213508" y="523811"/>
                    </a:cubicBezTo>
                    <a:cubicBezTo>
                      <a:pt x="1211947" y="524332"/>
                      <a:pt x="1185929" y="535779"/>
                      <a:pt x="1185409" y="536299"/>
                    </a:cubicBezTo>
                    <a:cubicBezTo>
                      <a:pt x="1184888" y="536820"/>
                      <a:pt x="1182807" y="537340"/>
                      <a:pt x="1184368" y="537340"/>
                    </a:cubicBezTo>
                    <a:cubicBezTo>
                      <a:pt x="1185929" y="537340"/>
                      <a:pt x="1184888" y="537860"/>
                      <a:pt x="1186450" y="537860"/>
                    </a:cubicBezTo>
                    <a:cubicBezTo>
                      <a:pt x="1188011" y="537860"/>
                      <a:pt x="1186450" y="538901"/>
                      <a:pt x="1187490" y="538381"/>
                    </a:cubicBezTo>
                    <a:cubicBezTo>
                      <a:pt x="1188531" y="537860"/>
                      <a:pt x="1188011" y="540462"/>
                      <a:pt x="1188531" y="540983"/>
                    </a:cubicBezTo>
                    <a:cubicBezTo>
                      <a:pt x="1189051" y="541503"/>
                      <a:pt x="1189051" y="544105"/>
                      <a:pt x="1189572" y="545145"/>
                    </a:cubicBezTo>
                    <a:cubicBezTo>
                      <a:pt x="1190092" y="546186"/>
                      <a:pt x="1190092" y="547747"/>
                      <a:pt x="1191133" y="547747"/>
                    </a:cubicBezTo>
                    <a:cubicBezTo>
                      <a:pt x="1192173" y="547747"/>
                      <a:pt x="1192694" y="547747"/>
                      <a:pt x="1192694" y="548788"/>
                    </a:cubicBezTo>
                    <a:cubicBezTo>
                      <a:pt x="1192694" y="549828"/>
                      <a:pt x="1193214" y="551390"/>
                      <a:pt x="1194255" y="550349"/>
                    </a:cubicBezTo>
                    <a:cubicBezTo>
                      <a:pt x="1195295" y="549308"/>
                      <a:pt x="1198418" y="548788"/>
                      <a:pt x="1194775" y="551390"/>
                    </a:cubicBezTo>
                    <a:cubicBezTo>
                      <a:pt x="1194775" y="551390"/>
                      <a:pt x="1194255" y="551910"/>
                      <a:pt x="1193734" y="551910"/>
                    </a:cubicBezTo>
                    <a:cubicBezTo>
                      <a:pt x="1193214" y="551910"/>
                      <a:pt x="1192694" y="552951"/>
                      <a:pt x="1194255" y="552430"/>
                    </a:cubicBezTo>
                    <a:cubicBezTo>
                      <a:pt x="1195816" y="551910"/>
                      <a:pt x="1195295" y="552430"/>
                      <a:pt x="1196336" y="552951"/>
                    </a:cubicBezTo>
                    <a:cubicBezTo>
                      <a:pt x="1197377" y="553471"/>
                      <a:pt x="1199458" y="552951"/>
                      <a:pt x="1197897" y="553991"/>
                    </a:cubicBezTo>
                    <a:cubicBezTo>
                      <a:pt x="1196336" y="554512"/>
                      <a:pt x="1196336" y="555552"/>
                      <a:pt x="1197377" y="556073"/>
                    </a:cubicBezTo>
                    <a:cubicBezTo>
                      <a:pt x="1198418" y="556593"/>
                      <a:pt x="1197897" y="556593"/>
                      <a:pt x="1197377" y="557113"/>
                    </a:cubicBezTo>
                    <a:cubicBezTo>
                      <a:pt x="1197377" y="557113"/>
                      <a:pt x="1196336" y="557634"/>
                      <a:pt x="1198418" y="558674"/>
                    </a:cubicBezTo>
                    <a:cubicBezTo>
                      <a:pt x="1200499" y="559715"/>
                      <a:pt x="1199458" y="560235"/>
                      <a:pt x="1198418" y="559715"/>
                    </a:cubicBezTo>
                    <a:cubicBezTo>
                      <a:pt x="1197377" y="559195"/>
                      <a:pt x="1196857" y="559715"/>
                      <a:pt x="1196336" y="560756"/>
                    </a:cubicBezTo>
                    <a:cubicBezTo>
                      <a:pt x="1195816" y="561796"/>
                      <a:pt x="1194775" y="562837"/>
                      <a:pt x="1195816" y="562837"/>
                    </a:cubicBezTo>
                    <a:cubicBezTo>
                      <a:pt x="1196857" y="562837"/>
                      <a:pt x="1197897" y="562837"/>
                      <a:pt x="1197897" y="563878"/>
                    </a:cubicBezTo>
                    <a:cubicBezTo>
                      <a:pt x="1197897" y="564919"/>
                      <a:pt x="1198418" y="564919"/>
                      <a:pt x="1198938" y="564919"/>
                    </a:cubicBezTo>
                    <a:cubicBezTo>
                      <a:pt x="1199458" y="564919"/>
                      <a:pt x="1200499" y="565959"/>
                      <a:pt x="1198938" y="565959"/>
                    </a:cubicBezTo>
                    <a:cubicBezTo>
                      <a:pt x="1197377" y="565959"/>
                      <a:pt x="1196857" y="566480"/>
                      <a:pt x="1196857" y="567000"/>
                    </a:cubicBezTo>
                    <a:cubicBezTo>
                      <a:pt x="1196857" y="567520"/>
                      <a:pt x="1196336" y="568041"/>
                      <a:pt x="1196857" y="568041"/>
                    </a:cubicBezTo>
                    <a:cubicBezTo>
                      <a:pt x="1197377" y="568041"/>
                      <a:pt x="1198418" y="570122"/>
                      <a:pt x="1198938" y="570642"/>
                    </a:cubicBezTo>
                    <a:cubicBezTo>
                      <a:pt x="1199458" y="571163"/>
                      <a:pt x="1199458" y="571683"/>
                      <a:pt x="1199458" y="572724"/>
                    </a:cubicBezTo>
                    <a:cubicBezTo>
                      <a:pt x="1199458" y="573764"/>
                      <a:pt x="1199979" y="575325"/>
                      <a:pt x="1199458" y="576887"/>
                    </a:cubicBezTo>
                    <a:cubicBezTo>
                      <a:pt x="1198938" y="578448"/>
                      <a:pt x="1198418" y="580009"/>
                      <a:pt x="1199458" y="580009"/>
                    </a:cubicBezTo>
                    <a:cubicBezTo>
                      <a:pt x="1200499" y="580009"/>
                      <a:pt x="1201019" y="580009"/>
                      <a:pt x="1201540" y="581049"/>
                    </a:cubicBezTo>
                    <a:cubicBezTo>
                      <a:pt x="1202060" y="582090"/>
                      <a:pt x="1202060" y="583131"/>
                      <a:pt x="1202580" y="583131"/>
                    </a:cubicBezTo>
                    <a:cubicBezTo>
                      <a:pt x="1203101" y="583131"/>
                      <a:pt x="1203621" y="583131"/>
                      <a:pt x="1203621" y="584692"/>
                    </a:cubicBezTo>
                    <a:cubicBezTo>
                      <a:pt x="1203621" y="586253"/>
                      <a:pt x="1203101" y="591456"/>
                      <a:pt x="1204141" y="591977"/>
                    </a:cubicBezTo>
                    <a:cubicBezTo>
                      <a:pt x="1205182" y="592497"/>
                      <a:pt x="1206743" y="590936"/>
                      <a:pt x="1207264" y="594578"/>
                    </a:cubicBezTo>
                    <a:cubicBezTo>
                      <a:pt x="1207784" y="598221"/>
                      <a:pt x="1206743" y="597700"/>
                      <a:pt x="1207784" y="598221"/>
                    </a:cubicBezTo>
                    <a:cubicBezTo>
                      <a:pt x="1208824" y="598741"/>
                      <a:pt x="1208824" y="598741"/>
                      <a:pt x="1208304" y="600302"/>
                    </a:cubicBezTo>
                    <a:cubicBezTo>
                      <a:pt x="1207784" y="601863"/>
                      <a:pt x="1200499" y="610189"/>
                      <a:pt x="1199458" y="611229"/>
                    </a:cubicBezTo>
                    <a:cubicBezTo>
                      <a:pt x="1198418" y="612270"/>
                      <a:pt x="1197897" y="612791"/>
                      <a:pt x="1198418" y="613311"/>
                    </a:cubicBezTo>
                    <a:cubicBezTo>
                      <a:pt x="1198938" y="613831"/>
                      <a:pt x="1198418" y="614352"/>
                      <a:pt x="1199458" y="614352"/>
                    </a:cubicBezTo>
                    <a:cubicBezTo>
                      <a:pt x="1200499" y="614352"/>
                      <a:pt x="1201540" y="615392"/>
                      <a:pt x="1201540" y="616433"/>
                    </a:cubicBezTo>
                    <a:cubicBezTo>
                      <a:pt x="1201540" y="617474"/>
                      <a:pt x="1199979" y="618514"/>
                      <a:pt x="1201540" y="618514"/>
                    </a:cubicBezTo>
                    <a:cubicBezTo>
                      <a:pt x="1203101" y="618514"/>
                      <a:pt x="1204662" y="617994"/>
                      <a:pt x="1202580" y="619555"/>
                    </a:cubicBezTo>
                    <a:cubicBezTo>
                      <a:pt x="1200499" y="621116"/>
                      <a:pt x="1200499" y="620075"/>
                      <a:pt x="1200499" y="621116"/>
                    </a:cubicBezTo>
                    <a:cubicBezTo>
                      <a:pt x="1200499" y="622157"/>
                      <a:pt x="1200499" y="622157"/>
                      <a:pt x="1199979" y="623197"/>
                    </a:cubicBezTo>
                    <a:cubicBezTo>
                      <a:pt x="1199458" y="624238"/>
                      <a:pt x="1199458" y="624238"/>
                      <a:pt x="1199458" y="624758"/>
                    </a:cubicBezTo>
                    <a:cubicBezTo>
                      <a:pt x="1199458" y="625279"/>
                      <a:pt x="1198938" y="624758"/>
                      <a:pt x="1198418" y="622677"/>
                    </a:cubicBezTo>
                    <a:cubicBezTo>
                      <a:pt x="1197897" y="620596"/>
                      <a:pt x="1197897" y="619555"/>
                      <a:pt x="1196336" y="619035"/>
                    </a:cubicBezTo>
                    <a:cubicBezTo>
                      <a:pt x="1194775" y="618514"/>
                      <a:pt x="1193214" y="616953"/>
                      <a:pt x="1193214" y="616433"/>
                    </a:cubicBezTo>
                    <a:cubicBezTo>
                      <a:pt x="1193214" y="615913"/>
                      <a:pt x="1193214" y="614872"/>
                      <a:pt x="1192173" y="615913"/>
                    </a:cubicBezTo>
                    <a:cubicBezTo>
                      <a:pt x="1191133" y="616953"/>
                      <a:pt x="1186450" y="620075"/>
                      <a:pt x="1185409" y="620596"/>
                    </a:cubicBezTo>
                    <a:cubicBezTo>
                      <a:pt x="1184368" y="621116"/>
                      <a:pt x="1183848" y="621116"/>
                      <a:pt x="1184368" y="622157"/>
                    </a:cubicBezTo>
                    <a:cubicBezTo>
                      <a:pt x="1184888" y="623197"/>
                      <a:pt x="1184368" y="625279"/>
                      <a:pt x="1183848" y="625799"/>
                    </a:cubicBezTo>
                    <a:cubicBezTo>
                      <a:pt x="1183327" y="626320"/>
                      <a:pt x="1183848" y="626840"/>
                      <a:pt x="1184368" y="627881"/>
                    </a:cubicBezTo>
                    <a:cubicBezTo>
                      <a:pt x="1184888" y="628921"/>
                      <a:pt x="1187490" y="631523"/>
                      <a:pt x="1188011" y="632564"/>
                    </a:cubicBezTo>
                    <a:cubicBezTo>
                      <a:pt x="1188531" y="633604"/>
                      <a:pt x="1193214" y="638808"/>
                      <a:pt x="1186970" y="632564"/>
                    </a:cubicBezTo>
                    <a:cubicBezTo>
                      <a:pt x="1186970" y="632564"/>
                      <a:pt x="1182807" y="627881"/>
                      <a:pt x="1181246" y="627881"/>
                    </a:cubicBezTo>
                    <a:cubicBezTo>
                      <a:pt x="1179685" y="627881"/>
                      <a:pt x="1179685" y="626840"/>
                      <a:pt x="1179165" y="626320"/>
                    </a:cubicBezTo>
                    <a:cubicBezTo>
                      <a:pt x="1178644" y="625799"/>
                      <a:pt x="1178124" y="625279"/>
                      <a:pt x="1177083" y="625279"/>
                    </a:cubicBezTo>
                    <a:cubicBezTo>
                      <a:pt x="1176043" y="625279"/>
                      <a:pt x="1175522" y="624238"/>
                      <a:pt x="1174482" y="624238"/>
                    </a:cubicBezTo>
                    <a:cubicBezTo>
                      <a:pt x="1173441" y="624238"/>
                      <a:pt x="1171880" y="623718"/>
                      <a:pt x="1171359" y="623718"/>
                    </a:cubicBezTo>
                    <a:cubicBezTo>
                      <a:pt x="1170839" y="623718"/>
                      <a:pt x="1168758" y="623718"/>
                      <a:pt x="1168237" y="624758"/>
                    </a:cubicBezTo>
                    <a:cubicBezTo>
                      <a:pt x="1167717" y="625799"/>
                      <a:pt x="1165636" y="627360"/>
                      <a:pt x="1165115" y="627881"/>
                    </a:cubicBezTo>
                    <a:cubicBezTo>
                      <a:pt x="1164595" y="628401"/>
                      <a:pt x="1161993" y="628401"/>
                      <a:pt x="1161473" y="629442"/>
                    </a:cubicBezTo>
                    <a:cubicBezTo>
                      <a:pt x="1160952" y="629962"/>
                      <a:pt x="1159912" y="632564"/>
                      <a:pt x="1159912" y="631003"/>
                    </a:cubicBezTo>
                    <a:cubicBezTo>
                      <a:pt x="1159912" y="629442"/>
                      <a:pt x="1160432" y="628401"/>
                      <a:pt x="1161473" y="628401"/>
                    </a:cubicBezTo>
                    <a:cubicBezTo>
                      <a:pt x="1162514" y="628401"/>
                      <a:pt x="1164075" y="627881"/>
                      <a:pt x="1164595" y="626840"/>
                    </a:cubicBezTo>
                    <a:cubicBezTo>
                      <a:pt x="1165115" y="625799"/>
                      <a:pt x="1166676" y="624238"/>
                      <a:pt x="1168237" y="623718"/>
                    </a:cubicBezTo>
                    <a:cubicBezTo>
                      <a:pt x="1169798" y="623197"/>
                      <a:pt x="1170319" y="622677"/>
                      <a:pt x="1169798" y="621636"/>
                    </a:cubicBezTo>
                    <a:cubicBezTo>
                      <a:pt x="1169278" y="620596"/>
                      <a:pt x="1168237" y="617474"/>
                      <a:pt x="1167717" y="616953"/>
                    </a:cubicBezTo>
                    <a:cubicBezTo>
                      <a:pt x="1167197" y="616433"/>
                      <a:pt x="1163554" y="611229"/>
                      <a:pt x="1162514" y="610709"/>
                    </a:cubicBezTo>
                    <a:cubicBezTo>
                      <a:pt x="1161473" y="610189"/>
                      <a:pt x="1160432" y="609148"/>
                      <a:pt x="1159912" y="608107"/>
                    </a:cubicBezTo>
                    <a:cubicBezTo>
                      <a:pt x="1159391" y="607067"/>
                      <a:pt x="1157831" y="606026"/>
                      <a:pt x="1157310" y="606026"/>
                    </a:cubicBezTo>
                    <a:cubicBezTo>
                      <a:pt x="1156790" y="606026"/>
                      <a:pt x="1156790" y="606026"/>
                      <a:pt x="1156269" y="606026"/>
                    </a:cubicBezTo>
                    <a:cubicBezTo>
                      <a:pt x="1155749" y="606026"/>
                      <a:pt x="1153668" y="604985"/>
                      <a:pt x="1152627" y="604985"/>
                    </a:cubicBezTo>
                    <a:cubicBezTo>
                      <a:pt x="1151586" y="604985"/>
                      <a:pt x="1151066" y="603945"/>
                      <a:pt x="1151066" y="603424"/>
                    </a:cubicBezTo>
                    <a:cubicBezTo>
                      <a:pt x="1151066" y="603424"/>
                      <a:pt x="1150025" y="601343"/>
                      <a:pt x="1148464" y="601343"/>
                    </a:cubicBezTo>
                    <a:cubicBezTo>
                      <a:pt x="1146903" y="601343"/>
                      <a:pt x="1145862" y="601343"/>
                      <a:pt x="1145862" y="601343"/>
                    </a:cubicBezTo>
                    <a:cubicBezTo>
                      <a:pt x="1145862" y="601343"/>
                      <a:pt x="1144822" y="601343"/>
                      <a:pt x="1144301" y="601863"/>
                    </a:cubicBezTo>
                    <a:cubicBezTo>
                      <a:pt x="1143781" y="602384"/>
                      <a:pt x="1142740" y="601863"/>
                      <a:pt x="1144822" y="600302"/>
                    </a:cubicBezTo>
                    <a:cubicBezTo>
                      <a:pt x="1146903" y="598741"/>
                      <a:pt x="1147944" y="598741"/>
                      <a:pt x="1148985" y="598741"/>
                    </a:cubicBezTo>
                    <a:cubicBezTo>
                      <a:pt x="1150025" y="598741"/>
                      <a:pt x="1150546" y="598741"/>
                      <a:pt x="1149505" y="597700"/>
                    </a:cubicBezTo>
                    <a:cubicBezTo>
                      <a:pt x="1148464" y="596660"/>
                      <a:pt x="1147944" y="595099"/>
                      <a:pt x="1147424" y="594058"/>
                    </a:cubicBezTo>
                    <a:cubicBezTo>
                      <a:pt x="1146903" y="593017"/>
                      <a:pt x="1145342" y="592497"/>
                      <a:pt x="1144822" y="591456"/>
                    </a:cubicBezTo>
                    <a:cubicBezTo>
                      <a:pt x="1144301" y="590416"/>
                      <a:pt x="1144301" y="590416"/>
                      <a:pt x="1143261" y="589375"/>
                    </a:cubicBezTo>
                    <a:cubicBezTo>
                      <a:pt x="1142220" y="588334"/>
                      <a:pt x="1141700" y="588334"/>
                      <a:pt x="1140659" y="586253"/>
                    </a:cubicBezTo>
                    <a:cubicBezTo>
                      <a:pt x="1139618" y="584171"/>
                      <a:pt x="1138057" y="583131"/>
                      <a:pt x="1137017" y="583131"/>
                    </a:cubicBezTo>
                    <a:cubicBezTo>
                      <a:pt x="1135976" y="583131"/>
                      <a:pt x="1134935" y="582610"/>
                      <a:pt x="1135455" y="578968"/>
                    </a:cubicBezTo>
                    <a:cubicBezTo>
                      <a:pt x="1135976" y="575325"/>
                      <a:pt x="1135976" y="576366"/>
                      <a:pt x="1137017" y="574805"/>
                    </a:cubicBezTo>
                    <a:cubicBezTo>
                      <a:pt x="1138057" y="573244"/>
                      <a:pt x="1138578" y="573244"/>
                      <a:pt x="1138057" y="571683"/>
                    </a:cubicBezTo>
                    <a:cubicBezTo>
                      <a:pt x="1137537" y="570122"/>
                      <a:pt x="1134935" y="552951"/>
                      <a:pt x="1134935" y="552951"/>
                    </a:cubicBezTo>
                    <a:cubicBezTo>
                      <a:pt x="1134935" y="552951"/>
                      <a:pt x="1134415" y="550869"/>
                      <a:pt x="1133895" y="550869"/>
                    </a:cubicBezTo>
                    <a:cubicBezTo>
                      <a:pt x="1133374" y="550869"/>
                      <a:pt x="1132854" y="550349"/>
                      <a:pt x="1132854" y="549308"/>
                    </a:cubicBezTo>
                    <a:cubicBezTo>
                      <a:pt x="1132854" y="548267"/>
                      <a:pt x="1132333" y="547227"/>
                      <a:pt x="1132854" y="546706"/>
                    </a:cubicBezTo>
                    <a:cubicBezTo>
                      <a:pt x="1133374" y="546186"/>
                      <a:pt x="1135455" y="536299"/>
                      <a:pt x="1135455" y="535259"/>
                    </a:cubicBezTo>
                    <a:cubicBezTo>
                      <a:pt x="1135455" y="534218"/>
                      <a:pt x="1135976" y="531096"/>
                      <a:pt x="1135976" y="527974"/>
                    </a:cubicBezTo>
                    <a:cubicBezTo>
                      <a:pt x="1135976" y="524852"/>
                      <a:pt x="1135976" y="523811"/>
                      <a:pt x="1134935" y="523811"/>
                    </a:cubicBezTo>
                    <a:cubicBezTo>
                      <a:pt x="1133895" y="523811"/>
                      <a:pt x="1126610" y="523291"/>
                      <a:pt x="1125569" y="522770"/>
                    </a:cubicBezTo>
                    <a:cubicBezTo>
                      <a:pt x="1124528" y="522250"/>
                      <a:pt x="1124008" y="522250"/>
                      <a:pt x="1123488" y="522770"/>
                    </a:cubicBezTo>
                    <a:cubicBezTo>
                      <a:pt x="1122967" y="523291"/>
                      <a:pt x="1122967" y="523291"/>
                      <a:pt x="1122967" y="521730"/>
                    </a:cubicBezTo>
                    <a:cubicBezTo>
                      <a:pt x="1122967" y="520169"/>
                      <a:pt x="1122447" y="520689"/>
                      <a:pt x="1121406" y="520689"/>
                    </a:cubicBezTo>
                    <a:cubicBezTo>
                      <a:pt x="1120365" y="520689"/>
                      <a:pt x="1114642" y="520689"/>
                      <a:pt x="1114121" y="520169"/>
                    </a:cubicBezTo>
                    <a:cubicBezTo>
                      <a:pt x="1113601" y="519648"/>
                      <a:pt x="1113081" y="520169"/>
                      <a:pt x="1112040" y="520169"/>
                    </a:cubicBezTo>
                    <a:cubicBezTo>
                      <a:pt x="1110999" y="520169"/>
                      <a:pt x="1107877" y="518087"/>
                      <a:pt x="1108918" y="519128"/>
                    </a:cubicBezTo>
                    <a:cubicBezTo>
                      <a:pt x="1109959" y="520169"/>
                      <a:pt x="1110999" y="520689"/>
                      <a:pt x="1111519" y="521209"/>
                    </a:cubicBezTo>
                    <a:cubicBezTo>
                      <a:pt x="1112040" y="521730"/>
                      <a:pt x="1112040" y="522770"/>
                      <a:pt x="1110999" y="522250"/>
                    </a:cubicBezTo>
                    <a:cubicBezTo>
                      <a:pt x="1109959" y="521730"/>
                      <a:pt x="1100592" y="519128"/>
                      <a:pt x="1099552" y="519128"/>
                    </a:cubicBezTo>
                    <a:cubicBezTo>
                      <a:pt x="1098511" y="519128"/>
                      <a:pt x="1096950" y="518087"/>
                      <a:pt x="1095909" y="518608"/>
                    </a:cubicBezTo>
                    <a:cubicBezTo>
                      <a:pt x="1094868" y="519128"/>
                      <a:pt x="1091226" y="519648"/>
                      <a:pt x="1089665" y="519648"/>
                    </a:cubicBezTo>
                    <a:cubicBezTo>
                      <a:pt x="1088104" y="519648"/>
                      <a:pt x="1082900" y="517567"/>
                      <a:pt x="1081339" y="518608"/>
                    </a:cubicBezTo>
                    <a:cubicBezTo>
                      <a:pt x="1079778" y="519648"/>
                      <a:pt x="1078738" y="521209"/>
                      <a:pt x="1078217" y="521730"/>
                    </a:cubicBezTo>
                    <a:cubicBezTo>
                      <a:pt x="1077697" y="522250"/>
                      <a:pt x="1077177" y="522770"/>
                      <a:pt x="1077177" y="523811"/>
                    </a:cubicBezTo>
                    <a:cubicBezTo>
                      <a:pt x="1077177" y="524852"/>
                      <a:pt x="1075616" y="527454"/>
                      <a:pt x="1075616" y="525372"/>
                    </a:cubicBezTo>
                    <a:cubicBezTo>
                      <a:pt x="1075616" y="523291"/>
                      <a:pt x="1077177" y="522250"/>
                      <a:pt x="1078217" y="521209"/>
                    </a:cubicBezTo>
                    <a:cubicBezTo>
                      <a:pt x="1079258" y="520169"/>
                      <a:pt x="1079258" y="519128"/>
                      <a:pt x="1080299" y="518608"/>
                    </a:cubicBezTo>
                    <a:cubicBezTo>
                      <a:pt x="1081339" y="518087"/>
                      <a:pt x="1083421" y="517567"/>
                      <a:pt x="1080819" y="516526"/>
                    </a:cubicBezTo>
                    <a:cubicBezTo>
                      <a:pt x="1078217" y="515486"/>
                      <a:pt x="1048558" y="501957"/>
                      <a:pt x="1048558" y="501957"/>
                    </a:cubicBezTo>
                    <a:cubicBezTo>
                      <a:pt x="1048558" y="501957"/>
                      <a:pt x="1048037" y="501436"/>
                      <a:pt x="1046996" y="501436"/>
                    </a:cubicBezTo>
                    <a:cubicBezTo>
                      <a:pt x="1045956" y="501436"/>
                      <a:pt x="1044915" y="500916"/>
                      <a:pt x="1043874" y="500916"/>
                    </a:cubicBezTo>
                    <a:cubicBezTo>
                      <a:pt x="1042834" y="500916"/>
                      <a:pt x="1041793" y="499875"/>
                      <a:pt x="1040752" y="500395"/>
                    </a:cubicBezTo>
                    <a:cubicBezTo>
                      <a:pt x="1039712" y="500916"/>
                      <a:pt x="1039191" y="499875"/>
                      <a:pt x="1038671" y="500395"/>
                    </a:cubicBezTo>
                    <a:cubicBezTo>
                      <a:pt x="1038151" y="500916"/>
                      <a:pt x="1036589" y="499875"/>
                      <a:pt x="1036069" y="499875"/>
                    </a:cubicBezTo>
                    <a:cubicBezTo>
                      <a:pt x="1035549" y="499875"/>
                      <a:pt x="1034508" y="498314"/>
                      <a:pt x="1033988" y="498834"/>
                    </a:cubicBezTo>
                    <a:cubicBezTo>
                      <a:pt x="1033467" y="499355"/>
                      <a:pt x="1032947" y="499355"/>
                      <a:pt x="1032947" y="497794"/>
                    </a:cubicBezTo>
                    <a:cubicBezTo>
                      <a:pt x="1032947" y="496233"/>
                      <a:pt x="1030866" y="492070"/>
                      <a:pt x="1028784" y="490509"/>
                    </a:cubicBezTo>
                    <a:cubicBezTo>
                      <a:pt x="1026703" y="488948"/>
                      <a:pt x="1027223" y="487907"/>
                      <a:pt x="1026183" y="487387"/>
                    </a:cubicBezTo>
                    <a:cubicBezTo>
                      <a:pt x="1025142" y="486866"/>
                      <a:pt x="1008491" y="477500"/>
                      <a:pt x="1005369" y="476459"/>
                    </a:cubicBezTo>
                    <a:cubicBezTo>
                      <a:pt x="1002247" y="475419"/>
                      <a:pt x="988197" y="471776"/>
                      <a:pt x="986636" y="471256"/>
                    </a:cubicBezTo>
                    <a:cubicBezTo>
                      <a:pt x="985075" y="470736"/>
                      <a:pt x="975709" y="466573"/>
                      <a:pt x="973627" y="466053"/>
                    </a:cubicBezTo>
                    <a:cubicBezTo>
                      <a:pt x="971546" y="465532"/>
                      <a:pt x="965822" y="464492"/>
                      <a:pt x="962700" y="466053"/>
                    </a:cubicBezTo>
                    <a:cubicBezTo>
                      <a:pt x="959578" y="467614"/>
                      <a:pt x="943968" y="472817"/>
                      <a:pt x="941886" y="473337"/>
                    </a:cubicBezTo>
                    <a:cubicBezTo>
                      <a:pt x="940325" y="473858"/>
                      <a:pt x="939805" y="473858"/>
                      <a:pt x="941886" y="471776"/>
                    </a:cubicBezTo>
                    <a:cubicBezTo>
                      <a:pt x="943968" y="469695"/>
                      <a:pt x="944488" y="469695"/>
                      <a:pt x="942407" y="470215"/>
                    </a:cubicBezTo>
                    <a:cubicBezTo>
                      <a:pt x="940325" y="470736"/>
                      <a:pt x="936163" y="472817"/>
                      <a:pt x="935122" y="473337"/>
                    </a:cubicBezTo>
                    <a:cubicBezTo>
                      <a:pt x="934081" y="473858"/>
                      <a:pt x="934601" y="473337"/>
                      <a:pt x="937203" y="470736"/>
                    </a:cubicBezTo>
                    <a:cubicBezTo>
                      <a:pt x="939805" y="468134"/>
                      <a:pt x="942407" y="463451"/>
                      <a:pt x="939285" y="457727"/>
                    </a:cubicBezTo>
                    <a:cubicBezTo>
                      <a:pt x="936163" y="452003"/>
                      <a:pt x="936683" y="451483"/>
                      <a:pt x="935642" y="450442"/>
                    </a:cubicBezTo>
                    <a:cubicBezTo>
                      <a:pt x="934601" y="449401"/>
                      <a:pt x="934081" y="448881"/>
                      <a:pt x="934601" y="447320"/>
                    </a:cubicBezTo>
                    <a:cubicBezTo>
                      <a:pt x="935122" y="445759"/>
                      <a:pt x="933561" y="442637"/>
                      <a:pt x="933040" y="440556"/>
                    </a:cubicBezTo>
                    <a:cubicBezTo>
                      <a:pt x="932520" y="438474"/>
                      <a:pt x="929398" y="434832"/>
                      <a:pt x="928357" y="430669"/>
                    </a:cubicBezTo>
                    <a:cubicBezTo>
                      <a:pt x="927317" y="426506"/>
                      <a:pt x="925756" y="422343"/>
                      <a:pt x="924715" y="421823"/>
                    </a:cubicBezTo>
                    <a:cubicBezTo>
                      <a:pt x="924715" y="421823"/>
                      <a:pt x="916389" y="421303"/>
                      <a:pt x="913267" y="421823"/>
                    </a:cubicBezTo>
                    <a:cubicBezTo>
                      <a:pt x="910145" y="422343"/>
                      <a:pt x="908584" y="421823"/>
                      <a:pt x="908064" y="421823"/>
                    </a:cubicBezTo>
                    <a:cubicBezTo>
                      <a:pt x="907543" y="421823"/>
                      <a:pt x="907543" y="421303"/>
                      <a:pt x="907543" y="422864"/>
                    </a:cubicBezTo>
                    <a:cubicBezTo>
                      <a:pt x="907543" y="424425"/>
                      <a:pt x="905462" y="425986"/>
                      <a:pt x="905982" y="428067"/>
                    </a:cubicBezTo>
                    <a:cubicBezTo>
                      <a:pt x="906503" y="430149"/>
                      <a:pt x="905462" y="434311"/>
                      <a:pt x="904421" y="435872"/>
                    </a:cubicBezTo>
                    <a:cubicBezTo>
                      <a:pt x="903381" y="437433"/>
                      <a:pt x="903901" y="436913"/>
                      <a:pt x="903901" y="432750"/>
                    </a:cubicBezTo>
                    <a:cubicBezTo>
                      <a:pt x="903901" y="428588"/>
                      <a:pt x="903901" y="427547"/>
                      <a:pt x="904942" y="425986"/>
                    </a:cubicBezTo>
                    <a:cubicBezTo>
                      <a:pt x="905982" y="424425"/>
                      <a:pt x="906503" y="422343"/>
                      <a:pt x="906503" y="421823"/>
                    </a:cubicBezTo>
                    <a:cubicBezTo>
                      <a:pt x="906503" y="421303"/>
                      <a:pt x="906503" y="421303"/>
                      <a:pt x="905462" y="421303"/>
                    </a:cubicBezTo>
                    <a:cubicBezTo>
                      <a:pt x="904421" y="421303"/>
                      <a:pt x="900259" y="420782"/>
                      <a:pt x="898697" y="420262"/>
                    </a:cubicBezTo>
                    <a:cubicBezTo>
                      <a:pt x="897136" y="419742"/>
                      <a:pt x="893494" y="416620"/>
                      <a:pt x="891933" y="414538"/>
                    </a:cubicBezTo>
                    <a:cubicBezTo>
                      <a:pt x="890372" y="412457"/>
                      <a:pt x="891933" y="412457"/>
                      <a:pt x="893494" y="412457"/>
                    </a:cubicBezTo>
                    <a:cubicBezTo>
                      <a:pt x="895055" y="412457"/>
                      <a:pt x="895055" y="411936"/>
                      <a:pt x="895055" y="410375"/>
                    </a:cubicBezTo>
                    <a:cubicBezTo>
                      <a:pt x="895055" y="408814"/>
                      <a:pt x="895055" y="407774"/>
                      <a:pt x="895575" y="406733"/>
                    </a:cubicBezTo>
                    <a:cubicBezTo>
                      <a:pt x="896096" y="405692"/>
                      <a:pt x="896616" y="403091"/>
                      <a:pt x="895575" y="401009"/>
                    </a:cubicBezTo>
                    <a:cubicBezTo>
                      <a:pt x="894535" y="398928"/>
                      <a:pt x="894535" y="396326"/>
                      <a:pt x="895055" y="394245"/>
                    </a:cubicBezTo>
                    <a:cubicBezTo>
                      <a:pt x="895575" y="392163"/>
                      <a:pt x="895055" y="388521"/>
                      <a:pt x="895055" y="387480"/>
                    </a:cubicBezTo>
                    <a:cubicBezTo>
                      <a:pt x="895055" y="386439"/>
                      <a:pt x="895055" y="386960"/>
                      <a:pt x="896096" y="384878"/>
                    </a:cubicBezTo>
                    <a:cubicBezTo>
                      <a:pt x="897136" y="382797"/>
                      <a:pt x="899738" y="375512"/>
                      <a:pt x="898697" y="374471"/>
                    </a:cubicBezTo>
                    <a:cubicBezTo>
                      <a:pt x="897657" y="373431"/>
                      <a:pt x="894535" y="372390"/>
                      <a:pt x="896096" y="371349"/>
                    </a:cubicBezTo>
                    <a:cubicBezTo>
                      <a:pt x="897657" y="370309"/>
                      <a:pt x="898697" y="371349"/>
                      <a:pt x="899218" y="370309"/>
                    </a:cubicBezTo>
                    <a:cubicBezTo>
                      <a:pt x="899738" y="369268"/>
                      <a:pt x="901299" y="367707"/>
                      <a:pt x="902340" y="365105"/>
                    </a:cubicBezTo>
                    <a:cubicBezTo>
                      <a:pt x="903381" y="362503"/>
                      <a:pt x="904942" y="361463"/>
                      <a:pt x="905982" y="359902"/>
                    </a:cubicBezTo>
                    <a:cubicBezTo>
                      <a:pt x="907023" y="358341"/>
                      <a:pt x="907543" y="356780"/>
                      <a:pt x="908064" y="356259"/>
                    </a:cubicBezTo>
                    <a:cubicBezTo>
                      <a:pt x="908584" y="355739"/>
                      <a:pt x="911186" y="355219"/>
                      <a:pt x="910145" y="354178"/>
                    </a:cubicBezTo>
                    <a:cubicBezTo>
                      <a:pt x="909104" y="353137"/>
                      <a:pt x="909625" y="353137"/>
                      <a:pt x="910145" y="351576"/>
                    </a:cubicBezTo>
                    <a:cubicBezTo>
                      <a:pt x="910666" y="350015"/>
                      <a:pt x="910145" y="348974"/>
                      <a:pt x="909625" y="348454"/>
                    </a:cubicBezTo>
                    <a:cubicBezTo>
                      <a:pt x="909104" y="347934"/>
                      <a:pt x="908584" y="347413"/>
                      <a:pt x="910145" y="347934"/>
                    </a:cubicBezTo>
                    <a:cubicBezTo>
                      <a:pt x="911706" y="348454"/>
                      <a:pt x="914828" y="347413"/>
                      <a:pt x="913788" y="346373"/>
                    </a:cubicBezTo>
                    <a:cubicBezTo>
                      <a:pt x="913267" y="345332"/>
                      <a:pt x="910145" y="344812"/>
                      <a:pt x="911706" y="343251"/>
                    </a:cubicBezTo>
                    <a:cubicBezTo>
                      <a:pt x="913267" y="341690"/>
                      <a:pt x="913788" y="340129"/>
                      <a:pt x="914308" y="340649"/>
                    </a:cubicBezTo>
                    <a:cubicBezTo>
                      <a:pt x="914828" y="341169"/>
                      <a:pt x="915349" y="340129"/>
                      <a:pt x="916389" y="339608"/>
                    </a:cubicBezTo>
                    <a:cubicBezTo>
                      <a:pt x="917430" y="339088"/>
                      <a:pt x="919511" y="337527"/>
                      <a:pt x="921072" y="337006"/>
                    </a:cubicBezTo>
                    <a:cubicBezTo>
                      <a:pt x="922633" y="336486"/>
                      <a:pt x="923154" y="336486"/>
                      <a:pt x="922113" y="335966"/>
                    </a:cubicBezTo>
                    <a:cubicBezTo>
                      <a:pt x="921072" y="335445"/>
                      <a:pt x="920552" y="334925"/>
                      <a:pt x="922633" y="334925"/>
                    </a:cubicBezTo>
                    <a:cubicBezTo>
                      <a:pt x="924715" y="334925"/>
                      <a:pt x="924715" y="335445"/>
                      <a:pt x="924194" y="334405"/>
                    </a:cubicBezTo>
                    <a:cubicBezTo>
                      <a:pt x="923674" y="333364"/>
                      <a:pt x="924194" y="333884"/>
                      <a:pt x="923154" y="333884"/>
                    </a:cubicBezTo>
                    <a:cubicBezTo>
                      <a:pt x="922113" y="333884"/>
                      <a:pt x="922113" y="333884"/>
                      <a:pt x="922113" y="333364"/>
                    </a:cubicBezTo>
                    <a:cubicBezTo>
                      <a:pt x="922113" y="332844"/>
                      <a:pt x="921593" y="332323"/>
                      <a:pt x="920552" y="332323"/>
                    </a:cubicBezTo>
                    <a:cubicBezTo>
                      <a:pt x="919511" y="332323"/>
                      <a:pt x="919511" y="331803"/>
                      <a:pt x="919511" y="331283"/>
                    </a:cubicBezTo>
                    <a:cubicBezTo>
                      <a:pt x="919511" y="330762"/>
                      <a:pt x="918991" y="329722"/>
                      <a:pt x="918471" y="329722"/>
                    </a:cubicBezTo>
                    <a:cubicBezTo>
                      <a:pt x="917950" y="329722"/>
                      <a:pt x="916910" y="328161"/>
                      <a:pt x="920032" y="329722"/>
                    </a:cubicBezTo>
                    <a:cubicBezTo>
                      <a:pt x="923154" y="331283"/>
                      <a:pt x="923674" y="330762"/>
                      <a:pt x="922633" y="330242"/>
                    </a:cubicBezTo>
                    <a:cubicBezTo>
                      <a:pt x="921593" y="329722"/>
                      <a:pt x="921593" y="329201"/>
                      <a:pt x="923154" y="329201"/>
                    </a:cubicBezTo>
                    <a:cubicBezTo>
                      <a:pt x="924715" y="329201"/>
                      <a:pt x="925756" y="329201"/>
                      <a:pt x="924194" y="328681"/>
                    </a:cubicBezTo>
                    <a:cubicBezTo>
                      <a:pt x="922633" y="328161"/>
                      <a:pt x="921072" y="326600"/>
                      <a:pt x="923154" y="326600"/>
                    </a:cubicBezTo>
                    <a:cubicBezTo>
                      <a:pt x="925235" y="326600"/>
                      <a:pt x="925235" y="328161"/>
                      <a:pt x="926276" y="327120"/>
                    </a:cubicBezTo>
                    <a:cubicBezTo>
                      <a:pt x="927317" y="326079"/>
                      <a:pt x="928357" y="326079"/>
                      <a:pt x="929398" y="325559"/>
                    </a:cubicBezTo>
                    <a:cubicBezTo>
                      <a:pt x="930439" y="325038"/>
                      <a:pt x="931479" y="324518"/>
                      <a:pt x="929918" y="324518"/>
                    </a:cubicBezTo>
                    <a:cubicBezTo>
                      <a:pt x="928357" y="324518"/>
                      <a:pt x="927317" y="322437"/>
                      <a:pt x="930439" y="322437"/>
                    </a:cubicBezTo>
                    <a:cubicBezTo>
                      <a:pt x="933561" y="322437"/>
                      <a:pt x="935122" y="321916"/>
                      <a:pt x="932520" y="320355"/>
                    </a:cubicBezTo>
                    <a:cubicBezTo>
                      <a:pt x="929918" y="318794"/>
                      <a:pt x="929918" y="319315"/>
                      <a:pt x="928357" y="318794"/>
                    </a:cubicBezTo>
                    <a:cubicBezTo>
                      <a:pt x="926796" y="318274"/>
                      <a:pt x="923674" y="317233"/>
                      <a:pt x="928878" y="318274"/>
                    </a:cubicBezTo>
                    <a:cubicBezTo>
                      <a:pt x="934081" y="319315"/>
                      <a:pt x="935122" y="320876"/>
                      <a:pt x="935122" y="320876"/>
                    </a:cubicBezTo>
                    <a:cubicBezTo>
                      <a:pt x="937203" y="322957"/>
                      <a:pt x="936163" y="323477"/>
                      <a:pt x="937724" y="323477"/>
                    </a:cubicBezTo>
                    <a:cubicBezTo>
                      <a:pt x="939285" y="323477"/>
                      <a:pt x="938244" y="322957"/>
                      <a:pt x="937724" y="322437"/>
                    </a:cubicBezTo>
                    <a:cubicBezTo>
                      <a:pt x="937203" y="321916"/>
                      <a:pt x="937203" y="321396"/>
                      <a:pt x="936683" y="319835"/>
                    </a:cubicBezTo>
                    <a:cubicBezTo>
                      <a:pt x="936163" y="318274"/>
                      <a:pt x="936163" y="317754"/>
                      <a:pt x="935122" y="317233"/>
                    </a:cubicBezTo>
                    <a:cubicBezTo>
                      <a:pt x="934081" y="316713"/>
                      <a:pt x="932000" y="316193"/>
                      <a:pt x="933561" y="315152"/>
                    </a:cubicBezTo>
                    <a:cubicBezTo>
                      <a:pt x="935122" y="314111"/>
                      <a:pt x="935122" y="314111"/>
                      <a:pt x="936683" y="314111"/>
                    </a:cubicBezTo>
                    <a:cubicBezTo>
                      <a:pt x="938244" y="314111"/>
                      <a:pt x="938244" y="313591"/>
                      <a:pt x="938244" y="313070"/>
                    </a:cubicBezTo>
                    <a:cubicBezTo>
                      <a:pt x="938244" y="312550"/>
                      <a:pt x="937724" y="312550"/>
                      <a:pt x="937203" y="312030"/>
                    </a:cubicBezTo>
                    <a:cubicBezTo>
                      <a:pt x="936683" y="311509"/>
                      <a:pt x="936163" y="308908"/>
                      <a:pt x="937203" y="309948"/>
                    </a:cubicBezTo>
                    <a:cubicBezTo>
                      <a:pt x="938244" y="310989"/>
                      <a:pt x="939285" y="309428"/>
                      <a:pt x="939285" y="310989"/>
                    </a:cubicBezTo>
                    <a:cubicBezTo>
                      <a:pt x="939285" y="312550"/>
                      <a:pt x="939805" y="312550"/>
                      <a:pt x="940846" y="312030"/>
                    </a:cubicBezTo>
                    <a:cubicBezTo>
                      <a:pt x="941886" y="311509"/>
                      <a:pt x="943447" y="309428"/>
                      <a:pt x="944488" y="310989"/>
                    </a:cubicBezTo>
                    <a:cubicBezTo>
                      <a:pt x="945529" y="312550"/>
                      <a:pt x="945529" y="312550"/>
                      <a:pt x="947610" y="312030"/>
                    </a:cubicBezTo>
                    <a:cubicBezTo>
                      <a:pt x="949692" y="311509"/>
                      <a:pt x="952293" y="309428"/>
                      <a:pt x="949692" y="309428"/>
                    </a:cubicBezTo>
                    <a:cubicBezTo>
                      <a:pt x="947090" y="309428"/>
                      <a:pt x="943447" y="308908"/>
                      <a:pt x="941886" y="306826"/>
                    </a:cubicBezTo>
                    <a:cubicBezTo>
                      <a:pt x="940325" y="304745"/>
                      <a:pt x="939805" y="303704"/>
                      <a:pt x="942407" y="303704"/>
                    </a:cubicBezTo>
                    <a:cubicBezTo>
                      <a:pt x="945008" y="303704"/>
                      <a:pt x="945529" y="302664"/>
                      <a:pt x="948651" y="303184"/>
                    </a:cubicBezTo>
                    <a:cubicBezTo>
                      <a:pt x="951773" y="303704"/>
                      <a:pt x="958017" y="305265"/>
                      <a:pt x="960619" y="304225"/>
                    </a:cubicBezTo>
                    <a:cubicBezTo>
                      <a:pt x="963220" y="303184"/>
                      <a:pt x="963741" y="302143"/>
                      <a:pt x="966343" y="301102"/>
                    </a:cubicBezTo>
                    <a:cubicBezTo>
                      <a:pt x="968944" y="300062"/>
                      <a:pt x="975189" y="297980"/>
                      <a:pt x="974148" y="294338"/>
                    </a:cubicBezTo>
                    <a:cubicBezTo>
                      <a:pt x="973107" y="290696"/>
                      <a:pt x="974668" y="288094"/>
                      <a:pt x="972066" y="287053"/>
                    </a:cubicBezTo>
                    <a:cubicBezTo>
                      <a:pt x="969465" y="286533"/>
                      <a:pt x="968944" y="285492"/>
                      <a:pt x="966863" y="284972"/>
                    </a:cubicBezTo>
                    <a:cubicBezTo>
                      <a:pt x="964782" y="284451"/>
                      <a:pt x="962180" y="282890"/>
                      <a:pt x="961660" y="283411"/>
                    </a:cubicBezTo>
                    <a:cubicBezTo>
                      <a:pt x="961139" y="283931"/>
                      <a:pt x="960099" y="283411"/>
                      <a:pt x="959578" y="282890"/>
                    </a:cubicBezTo>
                    <a:cubicBezTo>
                      <a:pt x="959058" y="282370"/>
                      <a:pt x="956456" y="281850"/>
                      <a:pt x="955936" y="280289"/>
                    </a:cubicBezTo>
                    <a:cubicBezTo>
                      <a:pt x="955415" y="278728"/>
                      <a:pt x="953854" y="276126"/>
                      <a:pt x="951253" y="277167"/>
                    </a:cubicBezTo>
                    <a:cubicBezTo>
                      <a:pt x="948651" y="278207"/>
                      <a:pt x="947610" y="278728"/>
                      <a:pt x="946569" y="279248"/>
                    </a:cubicBezTo>
                    <a:cubicBezTo>
                      <a:pt x="945529" y="279768"/>
                      <a:pt x="944488" y="280289"/>
                      <a:pt x="943968" y="280809"/>
                    </a:cubicBezTo>
                    <a:cubicBezTo>
                      <a:pt x="943447" y="281329"/>
                      <a:pt x="941366" y="282370"/>
                      <a:pt x="940325" y="282370"/>
                    </a:cubicBezTo>
                    <a:cubicBezTo>
                      <a:pt x="939285" y="282370"/>
                      <a:pt x="937203" y="282370"/>
                      <a:pt x="939285" y="281329"/>
                    </a:cubicBezTo>
                    <a:cubicBezTo>
                      <a:pt x="941366" y="280289"/>
                      <a:pt x="940325" y="279248"/>
                      <a:pt x="942407" y="278728"/>
                    </a:cubicBezTo>
                    <a:cubicBezTo>
                      <a:pt x="944488" y="278207"/>
                      <a:pt x="947610" y="277687"/>
                      <a:pt x="945008" y="277167"/>
                    </a:cubicBezTo>
                    <a:cubicBezTo>
                      <a:pt x="942407" y="276646"/>
                      <a:pt x="940325" y="275605"/>
                      <a:pt x="939805" y="275085"/>
                    </a:cubicBezTo>
                    <a:cubicBezTo>
                      <a:pt x="939285" y="274565"/>
                      <a:pt x="938244" y="274044"/>
                      <a:pt x="937203" y="274565"/>
                    </a:cubicBezTo>
                    <a:cubicBezTo>
                      <a:pt x="936163" y="275085"/>
                      <a:pt x="932520" y="274044"/>
                      <a:pt x="930439" y="273004"/>
                    </a:cubicBezTo>
                    <a:cubicBezTo>
                      <a:pt x="928357" y="271963"/>
                      <a:pt x="921593" y="268841"/>
                      <a:pt x="921072" y="270402"/>
                    </a:cubicBezTo>
                    <a:cubicBezTo>
                      <a:pt x="920552" y="271963"/>
                      <a:pt x="921593" y="272483"/>
                      <a:pt x="922633" y="273004"/>
                    </a:cubicBezTo>
                    <a:cubicBezTo>
                      <a:pt x="923674" y="273524"/>
                      <a:pt x="923154" y="273524"/>
                      <a:pt x="921072" y="273524"/>
                    </a:cubicBezTo>
                    <a:cubicBezTo>
                      <a:pt x="918991" y="273524"/>
                      <a:pt x="915869" y="273004"/>
                      <a:pt x="914308" y="269361"/>
                    </a:cubicBezTo>
                    <a:cubicBezTo>
                      <a:pt x="914308" y="269361"/>
                      <a:pt x="913788" y="268841"/>
                      <a:pt x="915349" y="268841"/>
                    </a:cubicBezTo>
                    <a:cubicBezTo>
                      <a:pt x="916910" y="268841"/>
                      <a:pt x="917430" y="267800"/>
                      <a:pt x="915869" y="266760"/>
                    </a:cubicBezTo>
                    <a:cubicBezTo>
                      <a:pt x="914308" y="265719"/>
                      <a:pt x="912227" y="262076"/>
                      <a:pt x="913788" y="263637"/>
                    </a:cubicBezTo>
                    <a:cubicBezTo>
                      <a:pt x="915349" y="265199"/>
                      <a:pt x="914828" y="263637"/>
                      <a:pt x="915349" y="265719"/>
                    </a:cubicBezTo>
                    <a:cubicBezTo>
                      <a:pt x="915869" y="267280"/>
                      <a:pt x="917950" y="268321"/>
                      <a:pt x="920032" y="268841"/>
                    </a:cubicBezTo>
                    <a:cubicBezTo>
                      <a:pt x="922113" y="269361"/>
                      <a:pt x="927837" y="270402"/>
                      <a:pt x="929398" y="271443"/>
                    </a:cubicBezTo>
                    <a:cubicBezTo>
                      <a:pt x="930959" y="272483"/>
                      <a:pt x="931479" y="271963"/>
                      <a:pt x="932520" y="272483"/>
                    </a:cubicBezTo>
                    <a:cubicBezTo>
                      <a:pt x="933561" y="273004"/>
                      <a:pt x="935122" y="273004"/>
                      <a:pt x="936163" y="273524"/>
                    </a:cubicBezTo>
                    <a:cubicBezTo>
                      <a:pt x="937203" y="274044"/>
                      <a:pt x="938244" y="275085"/>
                      <a:pt x="939805" y="275085"/>
                    </a:cubicBezTo>
                    <a:cubicBezTo>
                      <a:pt x="941366" y="275085"/>
                      <a:pt x="942927" y="275085"/>
                      <a:pt x="943968" y="275605"/>
                    </a:cubicBezTo>
                    <a:cubicBezTo>
                      <a:pt x="945008" y="276126"/>
                      <a:pt x="947610" y="273004"/>
                      <a:pt x="947090" y="274565"/>
                    </a:cubicBezTo>
                    <a:cubicBezTo>
                      <a:pt x="946569" y="276126"/>
                      <a:pt x="949171" y="277167"/>
                      <a:pt x="951773" y="276126"/>
                    </a:cubicBezTo>
                    <a:cubicBezTo>
                      <a:pt x="954375" y="275085"/>
                      <a:pt x="951253" y="277687"/>
                      <a:pt x="954895" y="277167"/>
                    </a:cubicBezTo>
                    <a:cubicBezTo>
                      <a:pt x="958537" y="276646"/>
                      <a:pt x="957497" y="278207"/>
                      <a:pt x="959058" y="278728"/>
                    </a:cubicBezTo>
                    <a:cubicBezTo>
                      <a:pt x="960619" y="279248"/>
                      <a:pt x="961139" y="279768"/>
                      <a:pt x="963220" y="280289"/>
                    </a:cubicBezTo>
                    <a:cubicBezTo>
                      <a:pt x="965302" y="280809"/>
                      <a:pt x="967383" y="282370"/>
                      <a:pt x="969465" y="281850"/>
                    </a:cubicBezTo>
                    <a:cubicBezTo>
                      <a:pt x="971546" y="281329"/>
                      <a:pt x="975189" y="280809"/>
                      <a:pt x="974148" y="279768"/>
                    </a:cubicBezTo>
                    <a:cubicBezTo>
                      <a:pt x="973107" y="278728"/>
                      <a:pt x="971546" y="278728"/>
                      <a:pt x="972587" y="277687"/>
                    </a:cubicBezTo>
                    <a:cubicBezTo>
                      <a:pt x="973627" y="276646"/>
                      <a:pt x="973627" y="278207"/>
                      <a:pt x="975189" y="279248"/>
                    </a:cubicBezTo>
                    <a:cubicBezTo>
                      <a:pt x="976750" y="280289"/>
                      <a:pt x="977790" y="280289"/>
                      <a:pt x="978831" y="279248"/>
                    </a:cubicBezTo>
                    <a:cubicBezTo>
                      <a:pt x="980392" y="278207"/>
                      <a:pt x="983514" y="276646"/>
                      <a:pt x="984034" y="276126"/>
                    </a:cubicBezTo>
                    <a:cubicBezTo>
                      <a:pt x="984555" y="275605"/>
                      <a:pt x="985596" y="274565"/>
                      <a:pt x="984555" y="273524"/>
                    </a:cubicBezTo>
                    <a:cubicBezTo>
                      <a:pt x="983514" y="272483"/>
                      <a:pt x="983514" y="271963"/>
                      <a:pt x="982994" y="270922"/>
                    </a:cubicBezTo>
                    <a:cubicBezTo>
                      <a:pt x="982473" y="269882"/>
                      <a:pt x="981953" y="270402"/>
                      <a:pt x="980912" y="269361"/>
                    </a:cubicBezTo>
                    <a:cubicBezTo>
                      <a:pt x="979872" y="268321"/>
                      <a:pt x="978831" y="266760"/>
                      <a:pt x="981433" y="268321"/>
                    </a:cubicBezTo>
                    <a:cubicBezTo>
                      <a:pt x="984034" y="269882"/>
                      <a:pt x="983514" y="268841"/>
                      <a:pt x="985075" y="269361"/>
                    </a:cubicBezTo>
                    <a:cubicBezTo>
                      <a:pt x="986636" y="269882"/>
                      <a:pt x="986636" y="271443"/>
                      <a:pt x="987677" y="270922"/>
                    </a:cubicBezTo>
                    <a:cubicBezTo>
                      <a:pt x="988718" y="270402"/>
                      <a:pt x="988718" y="268841"/>
                      <a:pt x="987157" y="267800"/>
                    </a:cubicBezTo>
                    <a:cubicBezTo>
                      <a:pt x="985596" y="266760"/>
                      <a:pt x="984555" y="264678"/>
                      <a:pt x="985075" y="263117"/>
                    </a:cubicBezTo>
                    <a:cubicBezTo>
                      <a:pt x="985596" y="262076"/>
                      <a:pt x="989238" y="259995"/>
                      <a:pt x="989238" y="262597"/>
                    </a:cubicBezTo>
                    <a:cubicBezTo>
                      <a:pt x="989238" y="265199"/>
                      <a:pt x="991319" y="265719"/>
                      <a:pt x="992880" y="267280"/>
                    </a:cubicBezTo>
                    <a:cubicBezTo>
                      <a:pt x="994441" y="268841"/>
                      <a:pt x="994441" y="268841"/>
                      <a:pt x="996523" y="268321"/>
                    </a:cubicBezTo>
                    <a:cubicBezTo>
                      <a:pt x="998604" y="267800"/>
                      <a:pt x="1007970" y="268841"/>
                      <a:pt x="1009532" y="268321"/>
                    </a:cubicBezTo>
                    <a:cubicBezTo>
                      <a:pt x="1011093" y="267800"/>
                      <a:pt x="1012653" y="267800"/>
                      <a:pt x="1014735" y="266760"/>
                    </a:cubicBezTo>
                    <a:cubicBezTo>
                      <a:pt x="1016816" y="265719"/>
                      <a:pt x="1018377" y="264678"/>
                      <a:pt x="1019938" y="264158"/>
                    </a:cubicBezTo>
                    <a:cubicBezTo>
                      <a:pt x="1021499" y="263637"/>
                      <a:pt x="1023060" y="262597"/>
                      <a:pt x="1023060" y="261556"/>
                    </a:cubicBezTo>
                    <a:cubicBezTo>
                      <a:pt x="1023060" y="260515"/>
                      <a:pt x="1023060" y="260515"/>
                      <a:pt x="1024101" y="258954"/>
                    </a:cubicBezTo>
                    <a:cubicBezTo>
                      <a:pt x="1025142" y="257393"/>
                      <a:pt x="1028784" y="252190"/>
                      <a:pt x="1030345" y="251149"/>
                    </a:cubicBezTo>
                    <a:cubicBezTo>
                      <a:pt x="1031906" y="250108"/>
                      <a:pt x="1036069" y="245425"/>
                      <a:pt x="1037110" y="242824"/>
                    </a:cubicBezTo>
                    <a:cubicBezTo>
                      <a:pt x="1038151" y="240222"/>
                      <a:pt x="1039712" y="238141"/>
                      <a:pt x="1041273" y="236579"/>
                    </a:cubicBezTo>
                    <a:cubicBezTo>
                      <a:pt x="1042834" y="235018"/>
                      <a:pt x="1045435" y="231376"/>
                      <a:pt x="1041273" y="230335"/>
                    </a:cubicBezTo>
                    <a:cubicBezTo>
                      <a:pt x="1037110" y="229295"/>
                      <a:pt x="1033988" y="229815"/>
                      <a:pt x="1032947" y="228774"/>
                    </a:cubicBezTo>
                    <a:cubicBezTo>
                      <a:pt x="1031906" y="227734"/>
                      <a:pt x="1029825" y="228254"/>
                      <a:pt x="1028264" y="228774"/>
                    </a:cubicBezTo>
                    <a:cubicBezTo>
                      <a:pt x="1026703" y="229295"/>
                      <a:pt x="1008491" y="227734"/>
                      <a:pt x="1005369" y="227213"/>
                    </a:cubicBezTo>
                    <a:cubicBezTo>
                      <a:pt x="1002247" y="226693"/>
                      <a:pt x="1000686" y="225652"/>
                      <a:pt x="1000165" y="224091"/>
                    </a:cubicBezTo>
                    <a:cubicBezTo>
                      <a:pt x="999645" y="222530"/>
                      <a:pt x="999125" y="222530"/>
                      <a:pt x="997563" y="222010"/>
                    </a:cubicBezTo>
                    <a:cubicBezTo>
                      <a:pt x="996002" y="221489"/>
                      <a:pt x="995482" y="220449"/>
                      <a:pt x="994962" y="219408"/>
                    </a:cubicBezTo>
                    <a:cubicBezTo>
                      <a:pt x="994441" y="218367"/>
                      <a:pt x="992360" y="216806"/>
                      <a:pt x="991319" y="216286"/>
                    </a:cubicBezTo>
                    <a:cubicBezTo>
                      <a:pt x="990279" y="215766"/>
                      <a:pt x="984555" y="212123"/>
                      <a:pt x="984034" y="212123"/>
                    </a:cubicBezTo>
                    <a:cubicBezTo>
                      <a:pt x="983514" y="212123"/>
                      <a:pt x="959578" y="207960"/>
                      <a:pt x="958017" y="207960"/>
                    </a:cubicBezTo>
                    <a:cubicBezTo>
                      <a:pt x="956456" y="207960"/>
                      <a:pt x="957497" y="206920"/>
                      <a:pt x="961660" y="207440"/>
                    </a:cubicBezTo>
                    <a:cubicBezTo>
                      <a:pt x="965822" y="207960"/>
                      <a:pt x="971546" y="209001"/>
                      <a:pt x="972587" y="209001"/>
                    </a:cubicBezTo>
                    <a:cubicBezTo>
                      <a:pt x="973627" y="209001"/>
                      <a:pt x="977790" y="209521"/>
                      <a:pt x="979351" y="210042"/>
                    </a:cubicBezTo>
                    <a:cubicBezTo>
                      <a:pt x="980912" y="210562"/>
                      <a:pt x="984034" y="210042"/>
                      <a:pt x="985596" y="209521"/>
                    </a:cubicBezTo>
                    <a:cubicBezTo>
                      <a:pt x="987157" y="209001"/>
                      <a:pt x="991319" y="206920"/>
                      <a:pt x="993921" y="208481"/>
                    </a:cubicBezTo>
                    <a:cubicBezTo>
                      <a:pt x="996523" y="210042"/>
                      <a:pt x="1002767" y="212643"/>
                      <a:pt x="1005369" y="213164"/>
                    </a:cubicBezTo>
                    <a:cubicBezTo>
                      <a:pt x="1007970" y="213684"/>
                      <a:pt x="1018377" y="217847"/>
                      <a:pt x="1014215" y="217327"/>
                    </a:cubicBezTo>
                    <a:cubicBezTo>
                      <a:pt x="1010052" y="216806"/>
                      <a:pt x="1007970" y="216806"/>
                      <a:pt x="1011613" y="218367"/>
                    </a:cubicBezTo>
                    <a:cubicBezTo>
                      <a:pt x="1015255" y="219928"/>
                      <a:pt x="1022540" y="226173"/>
                      <a:pt x="1024622" y="226693"/>
                    </a:cubicBezTo>
                    <a:cubicBezTo>
                      <a:pt x="1026703" y="227213"/>
                      <a:pt x="1036069" y="227213"/>
                      <a:pt x="1039712" y="225652"/>
                    </a:cubicBezTo>
                    <a:cubicBezTo>
                      <a:pt x="1043354" y="224091"/>
                      <a:pt x="1038151" y="224611"/>
                      <a:pt x="1042313" y="222010"/>
                    </a:cubicBezTo>
                    <a:cubicBezTo>
                      <a:pt x="1046476" y="219408"/>
                      <a:pt x="1053241" y="215766"/>
                      <a:pt x="1053241" y="213684"/>
                    </a:cubicBezTo>
                    <a:cubicBezTo>
                      <a:pt x="1053241" y="211603"/>
                      <a:pt x="1051680" y="210042"/>
                      <a:pt x="1055322" y="207960"/>
                    </a:cubicBezTo>
                    <a:cubicBezTo>
                      <a:pt x="1058965" y="205879"/>
                      <a:pt x="1062607" y="204838"/>
                      <a:pt x="1062087" y="203277"/>
                    </a:cubicBezTo>
                    <a:cubicBezTo>
                      <a:pt x="1061566" y="201716"/>
                      <a:pt x="1062087" y="201716"/>
                      <a:pt x="1063127" y="201196"/>
                    </a:cubicBezTo>
                    <a:cubicBezTo>
                      <a:pt x="1064168" y="200675"/>
                      <a:pt x="1063648" y="198594"/>
                      <a:pt x="1061046" y="198074"/>
                    </a:cubicBezTo>
                    <a:cubicBezTo>
                      <a:pt x="1058444" y="197553"/>
                      <a:pt x="1045435" y="195472"/>
                      <a:pt x="1048558" y="191830"/>
                    </a:cubicBezTo>
                    <a:cubicBezTo>
                      <a:pt x="1051680" y="188187"/>
                      <a:pt x="1050119" y="189228"/>
                      <a:pt x="1050639" y="188187"/>
                    </a:cubicBezTo>
                    <a:cubicBezTo>
                      <a:pt x="1051159" y="187146"/>
                      <a:pt x="1053241" y="187667"/>
                      <a:pt x="1054802" y="187667"/>
                    </a:cubicBezTo>
                    <a:cubicBezTo>
                      <a:pt x="1056363" y="187667"/>
                      <a:pt x="1073014" y="184024"/>
                      <a:pt x="1074055" y="188708"/>
                    </a:cubicBezTo>
                    <a:cubicBezTo>
                      <a:pt x="1075095" y="193391"/>
                      <a:pt x="1074575" y="194431"/>
                      <a:pt x="1077177" y="194431"/>
                    </a:cubicBezTo>
                    <a:cubicBezTo>
                      <a:pt x="1079778" y="194431"/>
                      <a:pt x="1078217" y="195472"/>
                      <a:pt x="1079778" y="195992"/>
                    </a:cubicBezTo>
                    <a:cubicBezTo>
                      <a:pt x="1081339" y="196513"/>
                      <a:pt x="1083421" y="196513"/>
                      <a:pt x="1083941" y="196513"/>
                    </a:cubicBezTo>
                    <a:cubicBezTo>
                      <a:pt x="1084462" y="196513"/>
                      <a:pt x="1089145" y="198074"/>
                      <a:pt x="1090706" y="198594"/>
                    </a:cubicBezTo>
                    <a:cubicBezTo>
                      <a:pt x="1092267" y="199114"/>
                      <a:pt x="1094348" y="199635"/>
                      <a:pt x="1091746" y="197553"/>
                    </a:cubicBezTo>
                    <a:cubicBezTo>
                      <a:pt x="1089145" y="195472"/>
                      <a:pt x="1089665" y="194952"/>
                      <a:pt x="1090185" y="193911"/>
                    </a:cubicBezTo>
                    <a:cubicBezTo>
                      <a:pt x="1090706" y="192870"/>
                      <a:pt x="1090706" y="192350"/>
                      <a:pt x="1091746" y="193391"/>
                    </a:cubicBezTo>
                    <a:cubicBezTo>
                      <a:pt x="1092787" y="194431"/>
                      <a:pt x="1092267" y="194431"/>
                      <a:pt x="1094348" y="194952"/>
                    </a:cubicBezTo>
                    <a:cubicBezTo>
                      <a:pt x="1096429" y="195472"/>
                      <a:pt x="1097470" y="195472"/>
                      <a:pt x="1099031" y="196513"/>
                    </a:cubicBezTo>
                    <a:cubicBezTo>
                      <a:pt x="1100592" y="197553"/>
                      <a:pt x="1103714" y="200155"/>
                      <a:pt x="1105796" y="199635"/>
                    </a:cubicBezTo>
                    <a:cubicBezTo>
                      <a:pt x="1107877" y="199114"/>
                      <a:pt x="1107357" y="198594"/>
                      <a:pt x="1106316" y="197553"/>
                    </a:cubicBezTo>
                    <a:cubicBezTo>
                      <a:pt x="1105275" y="196513"/>
                      <a:pt x="1103194" y="194952"/>
                      <a:pt x="1103194" y="193391"/>
                    </a:cubicBezTo>
                    <a:cubicBezTo>
                      <a:pt x="1103194" y="191830"/>
                      <a:pt x="1102674" y="190789"/>
                      <a:pt x="1101113" y="190268"/>
                    </a:cubicBezTo>
                    <a:cubicBezTo>
                      <a:pt x="1099552" y="189748"/>
                      <a:pt x="1097470" y="187667"/>
                      <a:pt x="1097991" y="185065"/>
                    </a:cubicBezTo>
                    <a:cubicBezTo>
                      <a:pt x="1098511" y="182463"/>
                      <a:pt x="1096429" y="184024"/>
                      <a:pt x="1095389" y="184024"/>
                    </a:cubicBezTo>
                    <a:cubicBezTo>
                      <a:pt x="1094348" y="184024"/>
                      <a:pt x="1092267" y="182984"/>
                      <a:pt x="1093307" y="181943"/>
                    </a:cubicBezTo>
                    <a:cubicBezTo>
                      <a:pt x="1094348" y="180902"/>
                      <a:pt x="1093307" y="180902"/>
                      <a:pt x="1092267" y="180382"/>
                    </a:cubicBezTo>
                    <a:cubicBezTo>
                      <a:pt x="1091226" y="179862"/>
                      <a:pt x="1091226" y="179862"/>
                      <a:pt x="1090706" y="178821"/>
                    </a:cubicBezTo>
                    <a:cubicBezTo>
                      <a:pt x="1090185" y="177780"/>
                      <a:pt x="1089145" y="177780"/>
                      <a:pt x="1089665" y="176740"/>
                    </a:cubicBezTo>
                    <a:cubicBezTo>
                      <a:pt x="1090185" y="175699"/>
                      <a:pt x="1089665" y="175178"/>
                      <a:pt x="1088104" y="176219"/>
                    </a:cubicBezTo>
                    <a:cubicBezTo>
                      <a:pt x="1086543" y="177260"/>
                      <a:pt x="1082900" y="177780"/>
                      <a:pt x="1081339" y="178301"/>
                    </a:cubicBezTo>
                    <a:cubicBezTo>
                      <a:pt x="1079778" y="178821"/>
                      <a:pt x="1079778" y="178301"/>
                      <a:pt x="1082900" y="176740"/>
                    </a:cubicBezTo>
                    <a:cubicBezTo>
                      <a:pt x="1086023" y="175178"/>
                      <a:pt x="1089145" y="174138"/>
                      <a:pt x="1087584" y="174138"/>
                    </a:cubicBezTo>
                    <a:cubicBezTo>
                      <a:pt x="1087584" y="174138"/>
                      <a:pt x="1083421" y="172056"/>
                      <a:pt x="1087584" y="173097"/>
                    </a:cubicBezTo>
                    <a:cubicBezTo>
                      <a:pt x="1091746" y="174138"/>
                      <a:pt x="1090706" y="172577"/>
                      <a:pt x="1091226" y="174138"/>
                    </a:cubicBezTo>
                    <a:cubicBezTo>
                      <a:pt x="1091746" y="175699"/>
                      <a:pt x="1093307" y="173617"/>
                      <a:pt x="1093307" y="176219"/>
                    </a:cubicBezTo>
                    <a:cubicBezTo>
                      <a:pt x="1093307" y="178821"/>
                      <a:pt x="1095909" y="176740"/>
                      <a:pt x="1094348" y="177780"/>
                    </a:cubicBezTo>
                    <a:cubicBezTo>
                      <a:pt x="1092787" y="178821"/>
                      <a:pt x="1092787" y="178301"/>
                      <a:pt x="1094868" y="179862"/>
                    </a:cubicBezTo>
                    <a:cubicBezTo>
                      <a:pt x="1096950" y="181423"/>
                      <a:pt x="1099552" y="182984"/>
                      <a:pt x="1099552" y="181423"/>
                    </a:cubicBezTo>
                    <a:cubicBezTo>
                      <a:pt x="1099552" y="179862"/>
                      <a:pt x="1104235" y="175178"/>
                      <a:pt x="1102674" y="178301"/>
                    </a:cubicBezTo>
                    <a:cubicBezTo>
                      <a:pt x="1101113" y="181423"/>
                      <a:pt x="1102153" y="181943"/>
                      <a:pt x="1101633" y="182463"/>
                    </a:cubicBezTo>
                    <a:cubicBezTo>
                      <a:pt x="1101113" y="182984"/>
                      <a:pt x="1100072" y="183504"/>
                      <a:pt x="1101113" y="185065"/>
                    </a:cubicBezTo>
                    <a:cubicBezTo>
                      <a:pt x="1102153" y="186626"/>
                      <a:pt x="1103194" y="187146"/>
                      <a:pt x="1104755" y="187667"/>
                    </a:cubicBezTo>
                    <a:cubicBezTo>
                      <a:pt x="1106316" y="188187"/>
                      <a:pt x="1107357" y="188708"/>
                      <a:pt x="1107877" y="190268"/>
                    </a:cubicBezTo>
                    <a:cubicBezTo>
                      <a:pt x="1108398" y="191830"/>
                      <a:pt x="1111519" y="194431"/>
                      <a:pt x="1113601" y="193391"/>
                    </a:cubicBezTo>
                    <a:cubicBezTo>
                      <a:pt x="1115682" y="192350"/>
                      <a:pt x="1118284" y="190268"/>
                      <a:pt x="1121406" y="190268"/>
                    </a:cubicBezTo>
                    <a:cubicBezTo>
                      <a:pt x="1124528" y="190268"/>
                      <a:pt x="1127130" y="188187"/>
                      <a:pt x="1127650" y="186626"/>
                    </a:cubicBezTo>
                    <a:cubicBezTo>
                      <a:pt x="1128171" y="185065"/>
                      <a:pt x="1132333" y="184024"/>
                      <a:pt x="1134415" y="183504"/>
                    </a:cubicBezTo>
                    <a:cubicBezTo>
                      <a:pt x="1136496" y="182984"/>
                      <a:pt x="1135455" y="182463"/>
                      <a:pt x="1136496" y="180902"/>
                    </a:cubicBezTo>
                    <a:cubicBezTo>
                      <a:pt x="1137537" y="179341"/>
                      <a:pt x="1139618" y="176219"/>
                      <a:pt x="1142740" y="175699"/>
                    </a:cubicBezTo>
                    <a:cubicBezTo>
                      <a:pt x="1145862" y="175178"/>
                      <a:pt x="1148985" y="174658"/>
                      <a:pt x="1151066" y="167373"/>
                    </a:cubicBezTo>
                    <a:cubicBezTo>
                      <a:pt x="1153147" y="160088"/>
                      <a:pt x="1155229" y="158527"/>
                      <a:pt x="1152627" y="155926"/>
                    </a:cubicBezTo>
                    <a:cubicBezTo>
                      <a:pt x="1150025" y="153324"/>
                      <a:pt x="1142220" y="148120"/>
                      <a:pt x="1142740" y="147600"/>
                    </a:cubicBezTo>
                    <a:cubicBezTo>
                      <a:pt x="1143261" y="147080"/>
                      <a:pt x="1143261" y="147080"/>
                      <a:pt x="1142220" y="146559"/>
                    </a:cubicBezTo>
                    <a:cubicBezTo>
                      <a:pt x="1141179" y="146039"/>
                      <a:pt x="1134415" y="142917"/>
                      <a:pt x="1137017" y="138754"/>
                    </a:cubicBezTo>
                    <a:cubicBezTo>
                      <a:pt x="1139618" y="135112"/>
                      <a:pt x="1140139" y="134591"/>
                      <a:pt x="1136496" y="135632"/>
                    </a:cubicBezTo>
                    <a:cubicBezTo>
                      <a:pt x="1132854" y="136673"/>
                      <a:pt x="1131293" y="135112"/>
                      <a:pt x="1132854" y="133030"/>
                    </a:cubicBezTo>
                    <a:cubicBezTo>
                      <a:pt x="1134415" y="130949"/>
                      <a:pt x="1133895" y="130949"/>
                      <a:pt x="1133374" y="130949"/>
                    </a:cubicBezTo>
                    <a:cubicBezTo>
                      <a:pt x="1132854" y="130949"/>
                      <a:pt x="1130252" y="131990"/>
                      <a:pt x="1131293" y="130429"/>
                    </a:cubicBezTo>
                    <a:cubicBezTo>
                      <a:pt x="1132333" y="128868"/>
                      <a:pt x="1131813" y="127827"/>
                      <a:pt x="1129732" y="127307"/>
                    </a:cubicBezTo>
                    <a:cubicBezTo>
                      <a:pt x="1127650" y="126786"/>
                      <a:pt x="1126610" y="125745"/>
                      <a:pt x="1127130" y="124184"/>
                    </a:cubicBezTo>
                    <a:cubicBezTo>
                      <a:pt x="1127650" y="122623"/>
                      <a:pt x="1127130" y="122623"/>
                      <a:pt x="1128691" y="123144"/>
                    </a:cubicBezTo>
                    <a:cubicBezTo>
                      <a:pt x="1130252" y="123664"/>
                      <a:pt x="1131293" y="122623"/>
                      <a:pt x="1132854" y="122623"/>
                    </a:cubicBezTo>
                    <a:cubicBezTo>
                      <a:pt x="1134415" y="122623"/>
                      <a:pt x="1135455" y="122103"/>
                      <a:pt x="1137017" y="122623"/>
                    </a:cubicBezTo>
                    <a:cubicBezTo>
                      <a:pt x="1138578" y="123144"/>
                      <a:pt x="1144822" y="124184"/>
                      <a:pt x="1149505" y="121062"/>
                    </a:cubicBezTo>
                    <a:cubicBezTo>
                      <a:pt x="1154188" y="117940"/>
                      <a:pt x="1154708" y="115339"/>
                      <a:pt x="1152627" y="112737"/>
                    </a:cubicBezTo>
                    <a:cubicBezTo>
                      <a:pt x="1150546" y="110135"/>
                      <a:pt x="1147944" y="111696"/>
                      <a:pt x="1147944" y="111696"/>
                    </a:cubicBezTo>
                    <a:cubicBezTo>
                      <a:pt x="1147944" y="111696"/>
                      <a:pt x="1145342" y="112737"/>
                      <a:pt x="1148464" y="109094"/>
                    </a:cubicBezTo>
                    <a:cubicBezTo>
                      <a:pt x="1151586" y="105452"/>
                      <a:pt x="1154708" y="100769"/>
                      <a:pt x="1150025" y="99208"/>
                    </a:cubicBezTo>
                    <a:cubicBezTo>
                      <a:pt x="1145342" y="97647"/>
                      <a:pt x="1145342" y="97647"/>
                      <a:pt x="1144301" y="97126"/>
                    </a:cubicBezTo>
                    <a:cubicBezTo>
                      <a:pt x="1143261" y="96606"/>
                      <a:pt x="1140139" y="96606"/>
                      <a:pt x="1138578" y="97126"/>
                    </a:cubicBezTo>
                    <a:cubicBezTo>
                      <a:pt x="1137017" y="97647"/>
                      <a:pt x="1135976" y="97126"/>
                      <a:pt x="1134935" y="94525"/>
                    </a:cubicBezTo>
                    <a:cubicBezTo>
                      <a:pt x="1133895" y="91923"/>
                      <a:pt x="1131293" y="91403"/>
                      <a:pt x="1129211" y="90882"/>
                    </a:cubicBezTo>
                    <a:cubicBezTo>
                      <a:pt x="1127130" y="90362"/>
                      <a:pt x="1117243" y="88801"/>
                      <a:pt x="1115682" y="87760"/>
                    </a:cubicBezTo>
                    <a:cubicBezTo>
                      <a:pt x="1114121" y="86719"/>
                      <a:pt x="1113601" y="85679"/>
                      <a:pt x="1117764" y="87240"/>
                    </a:cubicBezTo>
                    <a:cubicBezTo>
                      <a:pt x="1121926" y="88801"/>
                      <a:pt x="1126089" y="89321"/>
                      <a:pt x="1127130" y="88801"/>
                    </a:cubicBezTo>
                    <a:cubicBezTo>
                      <a:pt x="1128171" y="88280"/>
                      <a:pt x="1128691" y="88801"/>
                      <a:pt x="1127130" y="86199"/>
                    </a:cubicBezTo>
                    <a:cubicBezTo>
                      <a:pt x="1125569" y="83597"/>
                      <a:pt x="1126089" y="83597"/>
                      <a:pt x="1127650" y="83597"/>
                    </a:cubicBezTo>
                    <a:cubicBezTo>
                      <a:pt x="1129211" y="83597"/>
                      <a:pt x="1130772" y="84118"/>
                      <a:pt x="1128691" y="83077"/>
                    </a:cubicBezTo>
                    <a:cubicBezTo>
                      <a:pt x="1126610" y="82036"/>
                      <a:pt x="1125569" y="81516"/>
                      <a:pt x="1123488" y="82036"/>
                    </a:cubicBezTo>
                    <a:cubicBezTo>
                      <a:pt x="1121406" y="82557"/>
                      <a:pt x="1117764" y="82036"/>
                      <a:pt x="1116723" y="82036"/>
                    </a:cubicBezTo>
                    <a:cubicBezTo>
                      <a:pt x="1115682" y="82036"/>
                      <a:pt x="1114121" y="81516"/>
                      <a:pt x="1112560" y="82036"/>
                    </a:cubicBezTo>
                    <a:cubicBezTo>
                      <a:pt x="1110999" y="82557"/>
                      <a:pt x="1103194" y="80996"/>
                      <a:pt x="1100592" y="79435"/>
                    </a:cubicBezTo>
                    <a:cubicBezTo>
                      <a:pt x="1097991" y="77874"/>
                      <a:pt x="1091746" y="74231"/>
                      <a:pt x="1083941" y="76833"/>
                    </a:cubicBezTo>
                    <a:cubicBezTo>
                      <a:pt x="1076136" y="79435"/>
                      <a:pt x="1078738" y="78914"/>
                      <a:pt x="1075616" y="77353"/>
                    </a:cubicBezTo>
                    <a:cubicBezTo>
                      <a:pt x="1072493" y="75792"/>
                      <a:pt x="1072493" y="75792"/>
                      <a:pt x="1070932" y="76312"/>
                    </a:cubicBezTo>
                    <a:cubicBezTo>
                      <a:pt x="1069371" y="76833"/>
                      <a:pt x="1069371" y="76833"/>
                      <a:pt x="1070932" y="77353"/>
                    </a:cubicBezTo>
                    <a:cubicBezTo>
                      <a:pt x="1072493" y="77353"/>
                      <a:pt x="1075616" y="78394"/>
                      <a:pt x="1074055" y="78914"/>
                    </a:cubicBezTo>
                    <a:cubicBezTo>
                      <a:pt x="1072493" y="79435"/>
                      <a:pt x="1071453" y="79435"/>
                      <a:pt x="1072493" y="79955"/>
                    </a:cubicBezTo>
                    <a:cubicBezTo>
                      <a:pt x="1073534" y="80475"/>
                      <a:pt x="1072493" y="80475"/>
                      <a:pt x="1071973" y="81516"/>
                    </a:cubicBezTo>
                    <a:cubicBezTo>
                      <a:pt x="1071453" y="82557"/>
                      <a:pt x="1070412" y="84118"/>
                      <a:pt x="1071973" y="84638"/>
                    </a:cubicBezTo>
                    <a:cubicBezTo>
                      <a:pt x="1073534" y="85158"/>
                      <a:pt x="1073014" y="86199"/>
                      <a:pt x="1071973" y="87760"/>
                    </a:cubicBezTo>
                    <a:cubicBezTo>
                      <a:pt x="1070932" y="89321"/>
                      <a:pt x="1070932" y="91403"/>
                      <a:pt x="1071973" y="90882"/>
                    </a:cubicBezTo>
                    <a:cubicBezTo>
                      <a:pt x="1073014" y="90362"/>
                      <a:pt x="1073534" y="90362"/>
                      <a:pt x="1072493" y="91403"/>
                    </a:cubicBezTo>
                    <a:cubicBezTo>
                      <a:pt x="1071453" y="92443"/>
                      <a:pt x="1072493" y="91923"/>
                      <a:pt x="1073014" y="93484"/>
                    </a:cubicBezTo>
                    <a:cubicBezTo>
                      <a:pt x="1073534" y="95045"/>
                      <a:pt x="1073534" y="95045"/>
                      <a:pt x="1073014" y="94525"/>
                    </a:cubicBezTo>
                    <a:cubicBezTo>
                      <a:pt x="1072493" y="94004"/>
                      <a:pt x="1071973" y="95045"/>
                      <a:pt x="1072493" y="96086"/>
                    </a:cubicBezTo>
                    <a:cubicBezTo>
                      <a:pt x="1073014" y="97126"/>
                      <a:pt x="1074575" y="99208"/>
                      <a:pt x="1075616" y="98687"/>
                    </a:cubicBezTo>
                    <a:cubicBezTo>
                      <a:pt x="1076656" y="98167"/>
                      <a:pt x="1076136" y="98687"/>
                      <a:pt x="1075616" y="99208"/>
                    </a:cubicBezTo>
                    <a:cubicBezTo>
                      <a:pt x="1075095" y="99728"/>
                      <a:pt x="1075616" y="100769"/>
                      <a:pt x="1076656" y="100248"/>
                    </a:cubicBezTo>
                    <a:cubicBezTo>
                      <a:pt x="1077697" y="99728"/>
                      <a:pt x="1080299" y="98167"/>
                      <a:pt x="1079258" y="99728"/>
                    </a:cubicBezTo>
                    <a:cubicBezTo>
                      <a:pt x="1078217" y="101289"/>
                      <a:pt x="1079258" y="100769"/>
                      <a:pt x="1080299" y="100248"/>
                    </a:cubicBezTo>
                    <a:cubicBezTo>
                      <a:pt x="1081339" y="99728"/>
                      <a:pt x="1081860" y="100248"/>
                      <a:pt x="1081339" y="100769"/>
                    </a:cubicBezTo>
                    <a:cubicBezTo>
                      <a:pt x="1080819" y="101289"/>
                      <a:pt x="1082380" y="102850"/>
                      <a:pt x="1083421" y="102330"/>
                    </a:cubicBezTo>
                    <a:cubicBezTo>
                      <a:pt x="1084462" y="101809"/>
                      <a:pt x="1084982" y="101289"/>
                      <a:pt x="1085502" y="102850"/>
                    </a:cubicBezTo>
                    <a:cubicBezTo>
                      <a:pt x="1086023" y="104411"/>
                      <a:pt x="1092787" y="105452"/>
                      <a:pt x="1088104" y="105452"/>
                    </a:cubicBezTo>
                    <a:cubicBezTo>
                      <a:pt x="1083421" y="105452"/>
                      <a:pt x="1079778" y="104411"/>
                      <a:pt x="1081860" y="105452"/>
                    </a:cubicBezTo>
                    <a:cubicBezTo>
                      <a:pt x="1083941" y="106493"/>
                      <a:pt x="1083941" y="106493"/>
                      <a:pt x="1080819" y="106493"/>
                    </a:cubicBezTo>
                    <a:cubicBezTo>
                      <a:pt x="1077697" y="106493"/>
                      <a:pt x="1078738" y="106493"/>
                      <a:pt x="1078217" y="107533"/>
                    </a:cubicBezTo>
                    <a:cubicBezTo>
                      <a:pt x="1077697" y="108574"/>
                      <a:pt x="1076656" y="109094"/>
                      <a:pt x="1077177" y="109615"/>
                    </a:cubicBezTo>
                    <a:cubicBezTo>
                      <a:pt x="1077697" y="110135"/>
                      <a:pt x="1079778" y="111696"/>
                      <a:pt x="1081339" y="111176"/>
                    </a:cubicBezTo>
                    <a:cubicBezTo>
                      <a:pt x="1082900" y="110655"/>
                      <a:pt x="1086543" y="113777"/>
                      <a:pt x="1083421" y="113257"/>
                    </a:cubicBezTo>
                    <a:cubicBezTo>
                      <a:pt x="1080299" y="112737"/>
                      <a:pt x="1078738" y="112737"/>
                      <a:pt x="1078217" y="113257"/>
                    </a:cubicBezTo>
                    <a:cubicBezTo>
                      <a:pt x="1077697" y="113777"/>
                      <a:pt x="1077177" y="113257"/>
                      <a:pt x="1076656" y="114298"/>
                    </a:cubicBezTo>
                    <a:cubicBezTo>
                      <a:pt x="1076136" y="115339"/>
                      <a:pt x="1075616" y="115339"/>
                      <a:pt x="1075095" y="113777"/>
                    </a:cubicBezTo>
                    <a:cubicBezTo>
                      <a:pt x="1074575" y="112216"/>
                      <a:pt x="1073534" y="112216"/>
                      <a:pt x="1072493" y="113257"/>
                    </a:cubicBezTo>
                    <a:cubicBezTo>
                      <a:pt x="1071453" y="114298"/>
                      <a:pt x="1071453" y="113777"/>
                      <a:pt x="1070412" y="113777"/>
                    </a:cubicBezTo>
                    <a:cubicBezTo>
                      <a:pt x="1069371" y="113777"/>
                      <a:pt x="1067290" y="114298"/>
                      <a:pt x="1066770" y="116900"/>
                    </a:cubicBezTo>
                    <a:cubicBezTo>
                      <a:pt x="1066249" y="119501"/>
                      <a:pt x="1066770" y="119501"/>
                      <a:pt x="1067290" y="121062"/>
                    </a:cubicBezTo>
                    <a:cubicBezTo>
                      <a:pt x="1067810" y="122623"/>
                      <a:pt x="1067810" y="125225"/>
                      <a:pt x="1066249" y="126266"/>
                    </a:cubicBezTo>
                    <a:cubicBezTo>
                      <a:pt x="1064688" y="127307"/>
                      <a:pt x="1064688" y="127827"/>
                      <a:pt x="1065209" y="129908"/>
                    </a:cubicBezTo>
                    <a:cubicBezTo>
                      <a:pt x="1065729" y="131990"/>
                      <a:pt x="1064688" y="137713"/>
                      <a:pt x="1061046" y="138234"/>
                    </a:cubicBezTo>
                    <a:cubicBezTo>
                      <a:pt x="1057403" y="138754"/>
                      <a:pt x="1060005" y="138234"/>
                      <a:pt x="1057924" y="140315"/>
                    </a:cubicBezTo>
                    <a:cubicBezTo>
                      <a:pt x="1055842" y="142397"/>
                      <a:pt x="1051680" y="144478"/>
                      <a:pt x="1051680" y="152283"/>
                    </a:cubicBezTo>
                    <a:cubicBezTo>
                      <a:pt x="1051680" y="160088"/>
                      <a:pt x="1051159" y="160609"/>
                      <a:pt x="1050119" y="159568"/>
                    </a:cubicBezTo>
                    <a:cubicBezTo>
                      <a:pt x="1049078" y="158527"/>
                      <a:pt x="1049078" y="158007"/>
                      <a:pt x="1048037" y="159048"/>
                    </a:cubicBezTo>
                    <a:cubicBezTo>
                      <a:pt x="1046996" y="160088"/>
                      <a:pt x="1045956" y="158007"/>
                      <a:pt x="1045956" y="158007"/>
                    </a:cubicBezTo>
                    <a:cubicBezTo>
                      <a:pt x="1045956" y="158007"/>
                      <a:pt x="1043874" y="157487"/>
                      <a:pt x="1042313" y="159048"/>
                    </a:cubicBezTo>
                    <a:cubicBezTo>
                      <a:pt x="1040752" y="160088"/>
                      <a:pt x="1040232" y="160088"/>
                      <a:pt x="1041273" y="161129"/>
                    </a:cubicBezTo>
                    <a:cubicBezTo>
                      <a:pt x="1042313" y="162170"/>
                      <a:pt x="1042313" y="163731"/>
                      <a:pt x="1041793" y="163210"/>
                    </a:cubicBezTo>
                    <a:cubicBezTo>
                      <a:pt x="1040752" y="162690"/>
                      <a:pt x="1041273" y="163731"/>
                      <a:pt x="1040752" y="164251"/>
                    </a:cubicBezTo>
                    <a:cubicBezTo>
                      <a:pt x="1040232" y="164772"/>
                      <a:pt x="1039712" y="163210"/>
                      <a:pt x="1038671" y="164772"/>
                    </a:cubicBezTo>
                    <a:cubicBezTo>
                      <a:pt x="1037630" y="166333"/>
                      <a:pt x="1037110" y="169455"/>
                      <a:pt x="1036069" y="165812"/>
                    </a:cubicBezTo>
                    <a:cubicBezTo>
                      <a:pt x="1035029" y="162690"/>
                      <a:pt x="1033988" y="162690"/>
                      <a:pt x="1033467" y="161129"/>
                    </a:cubicBezTo>
                    <a:cubicBezTo>
                      <a:pt x="1032947" y="159568"/>
                      <a:pt x="1029305" y="156966"/>
                      <a:pt x="1029305" y="156966"/>
                    </a:cubicBezTo>
                    <a:cubicBezTo>
                      <a:pt x="1029305" y="156966"/>
                      <a:pt x="1025142" y="152283"/>
                      <a:pt x="1022540" y="151242"/>
                    </a:cubicBezTo>
                    <a:cubicBezTo>
                      <a:pt x="1019938" y="150202"/>
                      <a:pt x="1017857" y="144998"/>
                      <a:pt x="1017337" y="142397"/>
                    </a:cubicBezTo>
                    <a:cubicBezTo>
                      <a:pt x="1016816" y="139795"/>
                      <a:pt x="1016816" y="137713"/>
                      <a:pt x="1017337" y="136152"/>
                    </a:cubicBezTo>
                    <a:cubicBezTo>
                      <a:pt x="1017857" y="134071"/>
                      <a:pt x="1017337" y="133030"/>
                      <a:pt x="1016816" y="131469"/>
                    </a:cubicBezTo>
                    <a:cubicBezTo>
                      <a:pt x="1016296" y="129908"/>
                      <a:pt x="1015776" y="129388"/>
                      <a:pt x="1016816" y="128347"/>
                    </a:cubicBezTo>
                    <a:cubicBezTo>
                      <a:pt x="1017857" y="127307"/>
                      <a:pt x="1020459" y="124184"/>
                      <a:pt x="1019938" y="127307"/>
                    </a:cubicBezTo>
                    <a:cubicBezTo>
                      <a:pt x="1019418" y="130429"/>
                      <a:pt x="1019938" y="131469"/>
                      <a:pt x="1022020" y="130949"/>
                    </a:cubicBezTo>
                    <a:cubicBezTo>
                      <a:pt x="1024101" y="130429"/>
                      <a:pt x="1028264" y="128347"/>
                      <a:pt x="1027223" y="124184"/>
                    </a:cubicBezTo>
                    <a:cubicBezTo>
                      <a:pt x="1026183" y="120022"/>
                      <a:pt x="1024622" y="118461"/>
                      <a:pt x="1024622" y="116900"/>
                    </a:cubicBezTo>
                    <a:cubicBezTo>
                      <a:pt x="1024622" y="115339"/>
                      <a:pt x="1023581" y="109615"/>
                      <a:pt x="1013174" y="105452"/>
                    </a:cubicBezTo>
                    <a:cubicBezTo>
                      <a:pt x="1013174" y="105452"/>
                      <a:pt x="1009011" y="102330"/>
                      <a:pt x="1005889" y="99208"/>
                    </a:cubicBezTo>
                    <a:cubicBezTo>
                      <a:pt x="1002767" y="96086"/>
                      <a:pt x="998604" y="95045"/>
                      <a:pt x="996523" y="98167"/>
                    </a:cubicBezTo>
                    <a:cubicBezTo>
                      <a:pt x="994441" y="101289"/>
                      <a:pt x="993401" y="102850"/>
                      <a:pt x="992360" y="103371"/>
                    </a:cubicBezTo>
                    <a:cubicBezTo>
                      <a:pt x="990799" y="103891"/>
                      <a:pt x="991319" y="104411"/>
                      <a:pt x="991319" y="105452"/>
                    </a:cubicBezTo>
                    <a:cubicBezTo>
                      <a:pt x="991319" y="106493"/>
                      <a:pt x="991840" y="114298"/>
                      <a:pt x="990799" y="115859"/>
                    </a:cubicBezTo>
                    <a:cubicBezTo>
                      <a:pt x="989758" y="117420"/>
                      <a:pt x="989238" y="118461"/>
                      <a:pt x="989758" y="116900"/>
                    </a:cubicBezTo>
                    <a:cubicBezTo>
                      <a:pt x="990279" y="115339"/>
                      <a:pt x="988718" y="115339"/>
                      <a:pt x="987677" y="116379"/>
                    </a:cubicBezTo>
                    <a:cubicBezTo>
                      <a:pt x="986636" y="117420"/>
                      <a:pt x="986636" y="118981"/>
                      <a:pt x="986636" y="120542"/>
                    </a:cubicBezTo>
                    <a:cubicBezTo>
                      <a:pt x="987157" y="122103"/>
                      <a:pt x="986636" y="123664"/>
                      <a:pt x="986116" y="124184"/>
                    </a:cubicBezTo>
                    <a:cubicBezTo>
                      <a:pt x="985596" y="124705"/>
                      <a:pt x="984034" y="126266"/>
                      <a:pt x="983514" y="127307"/>
                    </a:cubicBezTo>
                    <a:cubicBezTo>
                      <a:pt x="982994" y="128347"/>
                      <a:pt x="979872" y="132510"/>
                      <a:pt x="978831" y="130949"/>
                    </a:cubicBezTo>
                    <a:cubicBezTo>
                      <a:pt x="977790" y="129388"/>
                      <a:pt x="976229" y="126786"/>
                      <a:pt x="974668" y="126266"/>
                    </a:cubicBezTo>
                    <a:cubicBezTo>
                      <a:pt x="973107" y="125745"/>
                      <a:pt x="971546" y="124184"/>
                      <a:pt x="973107" y="123144"/>
                    </a:cubicBezTo>
                    <a:cubicBezTo>
                      <a:pt x="974668" y="122103"/>
                      <a:pt x="975189" y="121062"/>
                      <a:pt x="974148" y="119501"/>
                    </a:cubicBezTo>
                    <a:cubicBezTo>
                      <a:pt x="973107" y="117940"/>
                      <a:pt x="973627" y="117940"/>
                      <a:pt x="974148" y="116900"/>
                    </a:cubicBezTo>
                    <a:cubicBezTo>
                      <a:pt x="975189" y="115859"/>
                      <a:pt x="974148" y="115859"/>
                      <a:pt x="974148" y="114298"/>
                    </a:cubicBezTo>
                    <a:cubicBezTo>
                      <a:pt x="974148" y="112737"/>
                      <a:pt x="975189" y="110655"/>
                      <a:pt x="974148" y="111176"/>
                    </a:cubicBezTo>
                    <a:cubicBezTo>
                      <a:pt x="974148" y="111176"/>
                      <a:pt x="974148" y="111176"/>
                      <a:pt x="974148" y="111176"/>
                    </a:cubicBezTo>
                    <a:cubicBezTo>
                      <a:pt x="974668" y="111176"/>
                      <a:pt x="975709" y="110135"/>
                      <a:pt x="974148" y="108054"/>
                    </a:cubicBezTo>
                    <a:cubicBezTo>
                      <a:pt x="972587" y="104932"/>
                      <a:pt x="969465" y="100769"/>
                      <a:pt x="964782" y="98687"/>
                    </a:cubicBezTo>
                    <a:cubicBezTo>
                      <a:pt x="960099" y="96606"/>
                      <a:pt x="956976" y="93484"/>
                      <a:pt x="956976" y="93484"/>
                    </a:cubicBezTo>
                    <a:cubicBezTo>
                      <a:pt x="956976" y="93484"/>
                      <a:pt x="958017" y="94004"/>
                      <a:pt x="960099" y="94525"/>
                    </a:cubicBezTo>
                    <a:cubicBezTo>
                      <a:pt x="962180" y="95045"/>
                      <a:pt x="966343" y="91923"/>
                      <a:pt x="964261" y="94004"/>
                    </a:cubicBezTo>
                    <a:cubicBezTo>
                      <a:pt x="962180" y="96086"/>
                      <a:pt x="963220" y="96086"/>
                      <a:pt x="964782" y="95565"/>
                    </a:cubicBezTo>
                    <a:cubicBezTo>
                      <a:pt x="966343" y="95045"/>
                      <a:pt x="966343" y="97647"/>
                      <a:pt x="967904" y="95045"/>
                    </a:cubicBezTo>
                    <a:cubicBezTo>
                      <a:pt x="969465" y="92443"/>
                      <a:pt x="969465" y="91403"/>
                      <a:pt x="969985" y="90882"/>
                    </a:cubicBezTo>
                    <a:cubicBezTo>
                      <a:pt x="970505" y="90362"/>
                      <a:pt x="969465" y="88801"/>
                      <a:pt x="971026" y="89842"/>
                    </a:cubicBezTo>
                    <a:cubicBezTo>
                      <a:pt x="972587" y="90882"/>
                      <a:pt x="974668" y="90362"/>
                      <a:pt x="975709" y="89842"/>
                    </a:cubicBezTo>
                    <a:cubicBezTo>
                      <a:pt x="976750" y="89321"/>
                      <a:pt x="977270" y="88801"/>
                      <a:pt x="974668" y="87760"/>
                    </a:cubicBezTo>
                    <a:cubicBezTo>
                      <a:pt x="972066" y="86719"/>
                      <a:pt x="969465" y="85158"/>
                      <a:pt x="969465" y="86719"/>
                    </a:cubicBezTo>
                    <a:cubicBezTo>
                      <a:pt x="969465" y="88280"/>
                      <a:pt x="967904" y="87760"/>
                      <a:pt x="967383" y="87240"/>
                    </a:cubicBezTo>
                    <a:cubicBezTo>
                      <a:pt x="966863" y="86719"/>
                      <a:pt x="966343" y="86719"/>
                      <a:pt x="965302" y="86719"/>
                    </a:cubicBezTo>
                    <a:cubicBezTo>
                      <a:pt x="964261" y="86719"/>
                      <a:pt x="962700" y="86199"/>
                      <a:pt x="962180" y="86199"/>
                    </a:cubicBezTo>
                    <a:cubicBezTo>
                      <a:pt x="961660" y="85679"/>
                      <a:pt x="959578" y="85679"/>
                      <a:pt x="958537" y="86719"/>
                    </a:cubicBezTo>
                    <a:cubicBezTo>
                      <a:pt x="957497" y="87240"/>
                      <a:pt x="955936" y="87240"/>
                      <a:pt x="954895" y="87240"/>
                    </a:cubicBezTo>
                    <a:cubicBezTo>
                      <a:pt x="953854" y="87240"/>
                      <a:pt x="953334" y="87240"/>
                      <a:pt x="956976" y="86199"/>
                    </a:cubicBezTo>
                    <a:cubicBezTo>
                      <a:pt x="960619" y="85158"/>
                      <a:pt x="958017" y="85158"/>
                      <a:pt x="960099" y="84118"/>
                    </a:cubicBezTo>
                    <a:cubicBezTo>
                      <a:pt x="962180" y="83077"/>
                      <a:pt x="962180" y="82557"/>
                      <a:pt x="960099" y="82557"/>
                    </a:cubicBezTo>
                    <a:cubicBezTo>
                      <a:pt x="957497" y="82557"/>
                      <a:pt x="955415" y="82036"/>
                      <a:pt x="953854" y="83597"/>
                    </a:cubicBezTo>
                    <a:cubicBezTo>
                      <a:pt x="952293" y="85158"/>
                      <a:pt x="950732" y="87240"/>
                      <a:pt x="947610" y="86199"/>
                    </a:cubicBezTo>
                    <a:cubicBezTo>
                      <a:pt x="944488" y="85158"/>
                      <a:pt x="936683" y="80996"/>
                      <a:pt x="934081" y="81516"/>
                    </a:cubicBezTo>
                    <a:cubicBezTo>
                      <a:pt x="931479" y="82036"/>
                      <a:pt x="924194" y="83077"/>
                      <a:pt x="929918" y="80475"/>
                    </a:cubicBezTo>
                    <a:cubicBezTo>
                      <a:pt x="929918" y="80475"/>
                      <a:pt x="931479" y="78914"/>
                      <a:pt x="934081" y="77874"/>
                    </a:cubicBezTo>
                    <a:cubicBezTo>
                      <a:pt x="936683" y="76833"/>
                      <a:pt x="942407" y="73190"/>
                      <a:pt x="943447" y="72150"/>
                    </a:cubicBezTo>
                    <a:cubicBezTo>
                      <a:pt x="944488" y="71109"/>
                      <a:pt x="947090" y="67987"/>
                      <a:pt x="942407" y="67987"/>
                    </a:cubicBezTo>
                    <a:cubicBezTo>
                      <a:pt x="938244" y="67987"/>
                      <a:pt x="937203" y="68507"/>
                      <a:pt x="936163" y="68507"/>
                    </a:cubicBezTo>
                    <a:cubicBezTo>
                      <a:pt x="934601" y="68507"/>
                      <a:pt x="933040" y="68507"/>
                      <a:pt x="935122" y="67467"/>
                    </a:cubicBezTo>
                    <a:cubicBezTo>
                      <a:pt x="937203" y="66426"/>
                      <a:pt x="936163" y="66426"/>
                      <a:pt x="936163" y="65385"/>
                    </a:cubicBezTo>
                    <a:cubicBezTo>
                      <a:pt x="936163" y="64344"/>
                      <a:pt x="936683" y="63824"/>
                      <a:pt x="938244" y="63824"/>
                    </a:cubicBezTo>
                    <a:cubicBezTo>
                      <a:pt x="939805" y="63824"/>
                      <a:pt x="939285" y="63824"/>
                      <a:pt x="939285" y="63304"/>
                    </a:cubicBezTo>
                    <a:cubicBezTo>
                      <a:pt x="939285" y="62783"/>
                      <a:pt x="939285" y="62263"/>
                      <a:pt x="940325" y="63824"/>
                    </a:cubicBezTo>
                    <a:cubicBezTo>
                      <a:pt x="941366" y="65385"/>
                      <a:pt x="944488" y="67467"/>
                      <a:pt x="947090" y="66946"/>
                    </a:cubicBezTo>
                    <a:cubicBezTo>
                      <a:pt x="949692" y="66426"/>
                      <a:pt x="952814" y="65906"/>
                      <a:pt x="953334" y="65906"/>
                    </a:cubicBezTo>
                    <a:cubicBezTo>
                      <a:pt x="953854" y="65906"/>
                      <a:pt x="955415" y="64865"/>
                      <a:pt x="952814" y="63824"/>
                    </a:cubicBezTo>
                    <a:cubicBezTo>
                      <a:pt x="950212" y="62783"/>
                      <a:pt x="950732" y="65385"/>
                      <a:pt x="951253" y="62263"/>
                    </a:cubicBezTo>
                    <a:cubicBezTo>
                      <a:pt x="951253" y="59141"/>
                      <a:pt x="951253" y="59141"/>
                      <a:pt x="949692" y="59661"/>
                    </a:cubicBezTo>
                    <a:cubicBezTo>
                      <a:pt x="948130" y="60182"/>
                      <a:pt x="948651" y="58621"/>
                      <a:pt x="947610" y="60182"/>
                    </a:cubicBezTo>
                    <a:cubicBezTo>
                      <a:pt x="946569" y="61743"/>
                      <a:pt x="945529" y="61743"/>
                      <a:pt x="946049" y="60702"/>
                    </a:cubicBezTo>
                    <a:cubicBezTo>
                      <a:pt x="946049" y="59141"/>
                      <a:pt x="945008" y="57580"/>
                      <a:pt x="944488" y="56539"/>
                    </a:cubicBezTo>
                    <a:cubicBezTo>
                      <a:pt x="943447" y="55499"/>
                      <a:pt x="942927" y="52897"/>
                      <a:pt x="942407" y="51856"/>
                    </a:cubicBezTo>
                    <a:cubicBezTo>
                      <a:pt x="941886" y="50816"/>
                      <a:pt x="940846" y="48734"/>
                      <a:pt x="940846" y="49775"/>
                    </a:cubicBezTo>
                    <a:cubicBezTo>
                      <a:pt x="940846" y="50816"/>
                      <a:pt x="940846" y="49775"/>
                      <a:pt x="939805" y="48734"/>
                    </a:cubicBezTo>
                    <a:cubicBezTo>
                      <a:pt x="938764" y="47693"/>
                      <a:pt x="935642" y="48214"/>
                      <a:pt x="935122" y="47693"/>
                    </a:cubicBezTo>
                    <a:cubicBezTo>
                      <a:pt x="934601" y="47173"/>
                      <a:pt x="933040" y="46132"/>
                      <a:pt x="932520" y="45092"/>
                    </a:cubicBezTo>
                    <a:cubicBezTo>
                      <a:pt x="932000" y="44051"/>
                      <a:pt x="929918" y="42490"/>
                      <a:pt x="928357" y="42490"/>
                    </a:cubicBezTo>
                    <a:cubicBezTo>
                      <a:pt x="927317" y="42490"/>
                      <a:pt x="927317" y="40929"/>
                      <a:pt x="927317" y="40409"/>
                    </a:cubicBezTo>
                    <a:cubicBezTo>
                      <a:pt x="927317" y="39888"/>
                      <a:pt x="927837" y="23757"/>
                      <a:pt x="925235" y="22717"/>
                    </a:cubicBezTo>
                    <a:cubicBezTo>
                      <a:pt x="922633" y="21676"/>
                      <a:pt x="922633" y="19595"/>
                      <a:pt x="920032" y="18554"/>
                    </a:cubicBezTo>
                    <a:cubicBezTo>
                      <a:pt x="917430" y="17513"/>
                      <a:pt x="909625" y="15952"/>
                      <a:pt x="911186" y="11789"/>
                    </a:cubicBezTo>
                    <a:cubicBezTo>
                      <a:pt x="912747" y="7627"/>
                      <a:pt x="911186" y="8667"/>
                      <a:pt x="910145" y="9188"/>
                    </a:cubicBezTo>
                    <a:cubicBezTo>
                      <a:pt x="909104" y="9708"/>
                      <a:pt x="908584" y="10228"/>
                      <a:pt x="908064" y="9188"/>
                    </a:cubicBezTo>
                    <a:cubicBezTo>
                      <a:pt x="907543" y="8147"/>
                      <a:pt x="907023" y="7627"/>
                      <a:pt x="906503" y="8667"/>
                    </a:cubicBezTo>
                    <a:cubicBezTo>
                      <a:pt x="905982" y="9708"/>
                      <a:pt x="905462" y="9188"/>
                      <a:pt x="904942" y="8667"/>
                    </a:cubicBezTo>
                    <a:cubicBezTo>
                      <a:pt x="904421" y="8147"/>
                      <a:pt x="902860" y="8147"/>
                      <a:pt x="902860" y="9188"/>
                    </a:cubicBezTo>
                    <a:cubicBezTo>
                      <a:pt x="902860" y="10228"/>
                      <a:pt x="900779" y="10749"/>
                      <a:pt x="900259" y="11789"/>
                    </a:cubicBezTo>
                    <a:cubicBezTo>
                      <a:pt x="899738" y="12830"/>
                      <a:pt x="900779" y="10749"/>
                      <a:pt x="900779" y="9188"/>
                    </a:cubicBezTo>
                    <a:cubicBezTo>
                      <a:pt x="900779" y="7627"/>
                      <a:pt x="900779" y="6586"/>
                      <a:pt x="899738" y="7627"/>
                    </a:cubicBezTo>
                    <a:cubicBezTo>
                      <a:pt x="898697" y="8667"/>
                      <a:pt x="898177" y="7106"/>
                      <a:pt x="897136" y="8147"/>
                    </a:cubicBezTo>
                    <a:cubicBezTo>
                      <a:pt x="896096" y="9188"/>
                      <a:pt x="894535" y="8667"/>
                      <a:pt x="895575" y="7106"/>
                    </a:cubicBezTo>
                    <a:cubicBezTo>
                      <a:pt x="896616" y="6066"/>
                      <a:pt x="896616" y="5025"/>
                      <a:pt x="897657" y="5025"/>
                    </a:cubicBezTo>
                    <a:cubicBezTo>
                      <a:pt x="898697" y="5025"/>
                      <a:pt x="898177" y="3984"/>
                      <a:pt x="898697" y="3464"/>
                    </a:cubicBezTo>
                    <a:cubicBezTo>
                      <a:pt x="899738" y="2943"/>
                      <a:pt x="899738" y="1903"/>
                      <a:pt x="897657" y="862"/>
                    </a:cubicBezTo>
                    <a:cubicBezTo>
                      <a:pt x="895575" y="-179"/>
                      <a:pt x="893494" y="-179"/>
                      <a:pt x="892453" y="342"/>
                    </a:cubicBezTo>
                    <a:cubicBezTo>
                      <a:pt x="890892" y="342"/>
                      <a:pt x="884648" y="1383"/>
                      <a:pt x="883607" y="2943"/>
                    </a:cubicBezTo>
                    <a:cubicBezTo>
                      <a:pt x="882567" y="4505"/>
                      <a:pt x="881526" y="5545"/>
                      <a:pt x="883607" y="5545"/>
                    </a:cubicBezTo>
                    <a:cubicBezTo>
                      <a:pt x="885689" y="5545"/>
                      <a:pt x="889331" y="5545"/>
                      <a:pt x="890372" y="5545"/>
                    </a:cubicBezTo>
                    <a:cubicBezTo>
                      <a:pt x="891413" y="5545"/>
                      <a:pt x="896096" y="5545"/>
                      <a:pt x="892974" y="6586"/>
                    </a:cubicBezTo>
                    <a:cubicBezTo>
                      <a:pt x="889331" y="7106"/>
                      <a:pt x="883087" y="5545"/>
                      <a:pt x="883087" y="7627"/>
                    </a:cubicBezTo>
                    <a:cubicBezTo>
                      <a:pt x="883087" y="9708"/>
                      <a:pt x="883087" y="11269"/>
                      <a:pt x="881526" y="11269"/>
                    </a:cubicBezTo>
                    <a:cubicBezTo>
                      <a:pt x="879965" y="11269"/>
                      <a:pt x="878924" y="10749"/>
                      <a:pt x="876323" y="12310"/>
                    </a:cubicBezTo>
                    <a:cubicBezTo>
                      <a:pt x="873721" y="13871"/>
                      <a:pt x="873200" y="13871"/>
                      <a:pt x="872160" y="14391"/>
                    </a:cubicBezTo>
                    <a:cubicBezTo>
                      <a:pt x="871119" y="14911"/>
                      <a:pt x="868517" y="16473"/>
                      <a:pt x="871119" y="17513"/>
                    </a:cubicBezTo>
                    <a:cubicBezTo>
                      <a:pt x="873721" y="18554"/>
                      <a:pt x="876843" y="19074"/>
                      <a:pt x="878404" y="18554"/>
                    </a:cubicBezTo>
                    <a:cubicBezTo>
                      <a:pt x="879965" y="18034"/>
                      <a:pt x="879965" y="18554"/>
                      <a:pt x="878924" y="19595"/>
                    </a:cubicBezTo>
                    <a:cubicBezTo>
                      <a:pt x="877884" y="20635"/>
                      <a:pt x="878404" y="21156"/>
                      <a:pt x="878924" y="21676"/>
                    </a:cubicBezTo>
                    <a:cubicBezTo>
                      <a:pt x="879445" y="22717"/>
                      <a:pt x="879965" y="22717"/>
                      <a:pt x="878924" y="23237"/>
                    </a:cubicBezTo>
                    <a:cubicBezTo>
                      <a:pt x="877884" y="23757"/>
                      <a:pt x="877884" y="23237"/>
                      <a:pt x="877884" y="24278"/>
                    </a:cubicBezTo>
                    <a:cubicBezTo>
                      <a:pt x="877884" y="25318"/>
                      <a:pt x="877884" y="25839"/>
                      <a:pt x="876323" y="25318"/>
                    </a:cubicBezTo>
                    <a:cubicBezTo>
                      <a:pt x="874761" y="24798"/>
                      <a:pt x="869558" y="22717"/>
                      <a:pt x="868517" y="22196"/>
                    </a:cubicBezTo>
                    <a:cubicBezTo>
                      <a:pt x="867477" y="21676"/>
                      <a:pt x="865395" y="20635"/>
                      <a:pt x="864355" y="22196"/>
                    </a:cubicBezTo>
                    <a:cubicBezTo>
                      <a:pt x="863314" y="23757"/>
                      <a:pt x="862794" y="23757"/>
                      <a:pt x="860712" y="24798"/>
                    </a:cubicBezTo>
                    <a:cubicBezTo>
                      <a:pt x="858631" y="25839"/>
                      <a:pt x="858631" y="25318"/>
                      <a:pt x="859671" y="26879"/>
                    </a:cubicBezTo>
                    <a:cubicBezTo>
                      <a:pt x="860712" y="28441"/>
                      <a:pt x="860712" y="27920"/>
                      <a:pt x="860192" y="28961"/>
                    </a:cubicBezTo>
                    <a:cubicBezTo>
                      <a:pt x="859151" y="30002"/>
                      <a:pt x="857070" y="30002"/>
                      <a:pt x="858110" y="31042"/>
                    </a:cubicBezTo>
                    <a:cubicBezTo>
                      <a:pt x="859151" y="32083"/>
                      <a:pt x="858631" y="32083"/>
                      <a:pt x="860192" y="31563"/>
                    </a:cubicBezTo>
                    <a:cubicBezTo>
                      <a:pt x="861753" y="31042"/>
                      <a:pt x="861753" y="32603"/>
                      <a:pt x="860712" y="33124"/>
                    </a:cubicBezTo>
                    <a:cubicBezTo>
                      <a:pt x="859671" y="34164"/>
                      <a:pt x="859151" y="35205"/>
                      <a:pt x="859151" y="36246"/>
                    </a:cubicBezTo>
                    <a:cubicBezTo>
                      <a:pt x="859151" y="37286"/>
                      <a:pt x="858631" y="38327"/>
                      <a:pt x="858110" y="39368"/>
                    </a:cubicBezTo>
                    <a:cubicBezTo>
                      <a:pt x="857590" y="40409"/>
                      <a:pt x="856029" y="43010"/>
                      <a:pt x="858631" y="44051"/>
                    </a:cubicBezTo>
                    <a:cubicBezTo>
                      <a:pt x="861233" y="45092"/>
                      <a:pt x="862273" y="46132"/>
                      <a:pt x="862794" y="47173"/>
                    </a:cubicBezTo>
                    <a:cubicBezTo>
                      <a:pt x="863314" y="48214"/>
                      <a:pt x="865916" y="48214"/>
                      <a:pt x="867997" y="47173"/>
                    </a:cubicBezTo>
                    <a:cubicBezTo>
                      <a:pt x="870078" y="46132"/>
                      <a:pt x="872680" y="45092"/>
                      <a:pt x="869038" y="48214"/>
                    </a:cubicBezTo>
                    <a:cubicBezTo>
                      <a:pt x="865395" y="50816"/>
                      <a:pt x="863834" y="52376"/>
                      <a:pt x="863314" y="53417"/>
                    </a:cubicBezTo>
                    <a:cubicBezTo>
                      <a:pt x="862794" y="54458"/>
                      <a:pt x="862273" y="56539"/>
                      <a:pt x="861233" y="57580"/>
                    </a:cubicBezTo>
                    <a:cubicBezTo>
                      <a:pt x="860192" y="58621"/>
                      <a:pt x="857590" y="59661"/>
                      <a:pt x="858631" y="63824"/>
                    </a:cubicBezTo>
                    <a:cubicBezTo>
                      <a:pt x="859671" y="67987"/>
                      <a:pt x="861233" y="71109"/>
                      <a:pt x="863834" y="72150"/>
                    </a:cubicBezTo>
                    <a:cubicBezTo>
                      <a:pt x="866436" y="73190"/>
                      <a:pt x="867997" y="73711"/>
                      <a:pt x="867477" y="74751"/>
                    </a:cubicBezTo>
                    <a:cubicBezTo>
                      <a:pt x="866956" y="75792"/>
                      <a:pt x="866436" y="76312"/>
                      <a:pt x="867997" y="77874"/>
                    </a:cubicBezTo>
                    <a:cubicBezTo>
                      <a:pt x="869558" y="79435"/>
                      <a:pt x="870078" y="78394"/>
                      <a:pt x="871640" y="78394"/>
                    </a:cubicBezTo>
                    <a:cubicBezTo>
                      <a:pt x="873200" y="78394"/>
                      <a:pt x="872680" y="79435"/>
                      <a:pt x="874761" y="79435"/>
                    </a:cubicBezTo>
                    <a:cubicBezTo>
                      <a:pt x="876843" y="79435"/>
                      <a:pt x="878924" y="80475"/>
                      <a:pt x="881006" y="82036"/>
                    </a:cubicBezTo>
                    <a:cubicBezTo>
                      <a:pt x="883087" y="83597"/>
                      <a:pt x="887770" y="85158"/>
                      <a:pt x="890372" y="84118"/>
                    </a:cubicBezTo>
                    <a:cubicBezTo>
                      <a:pt x="892974" y="83077"/>
                      <a:pt x="895575" y="82036"/>
                      <a:pt x="896096" y="83597"/>
                    </a:cubicBezTo>
                    <a:cubicBezTo>
                      <a:pt x="896616" y="85158"/>
                      <a:pt x="899738" y="92443"/>
                      <a:pt x="905982" y="90362"/>
                    </a:cubicBezTo>
                    <a:cubicBezTo>
                      <a:pt x="912227" y="88280"/>
                      <a:pt x="915869" y="87240"/>
                      <a:pt x="916389" y="88280"/>
                    </a:cubicBezTo>
                    <a:cubicBezTo>
                      <a:pt x="916910" y="89321"/>
                      <a:pt x="918471" y="89842"/>
                      <a:pt x="917430" y="91923"/>
                    </a:cubicBezTo>
                    <a:cubicBezTo>
                      <a:pt x="916389" y="94004"/>
                      <a:pt x="915349" y="94004"/>
                      <a:pt x="916910" y="94004"/>
                    </a:cubicBezTo>
                    <a:cubicBezTo>
                      <a:pt x="918471" y="94004"/>
                      <a:pt x="921593" y="93484"/>
                      <a:pt x="917950" y="95045"/>
                    </a:cubicBezTo>
                    <a:cubicBezTo>
                      <a:pt x="914308" y="97126"/>
                      <a:pt x="911186" y="99728"/>
                      <a:pt x="911186" y="99728"/>
                    </a:cubicBezTo>
                    <a:cubicBezTo>
                      <a:pt x="911186" y="99728"/>
                      <a:pt x="910666" y="99728"/>
                      <a:pt x="910145" y="98687"/>
                    </a:cubicBezTo>
                    <a:cubicBezTo>
                      <a:pt x="909625" y="97647"/>
                      <a:pt x="904421" y="95565"/>
                      <a:pt x="903381" y="95565"/>
                    </a:cubicBezTo>
                    <a:cubicBezTo>
                      <a:pt x="902340" y="95565"/>
                      <a:pt x="901820" y="95565"/>
                      <a:pt x="901820" y="97126"/>
                    </a:cubicBezTo>
                    <a:cubicBezTo>
                      <a:pt x="901820" y="98167"/>
                      <a:pt x="901820" y="98687"/>
                      <a:pt x="901299" y="99728"/>
                    </a:cubicBezTo>
                    <a:cubicBezTo>
                      <a:pt x="900779" y="100248"/>
                      <a:pt x="900779" y="100248"/>
                      <a:pt x="901299" y="100769"/>
                    </a:cubicBezTo>
                    <a:cubicBezTo>
                      <a:pt x="901820" y="101289"/>
                      <a:pt x="901820" y="101289"/>
                      <a:pt x="901299" y="102330"/>
                    </a:cubicBezTo>
                    <a:cubicBezTo>
                      <a:pt x="900259" y="103371"/>
                      <a:pt x="895575" y="107533"/>
                      <a:pt x="895575" y="110655"/>
                    </a:cubicBezTo>
                    <a:cubicBezTo>
                      <a:pt x="895575" y="113777"/>
                      <a:pt x="895055" y="114818"/>
                      <a:pt x="896096" y="114818"/>
                    </a:cubicBezTo>
                    <a:cubicBezTo>
                      <a:pt x="897136" y="114818"/>
                      <a:pt x="898697" y="115339"/>
                      <a:pt x="900259" y="114818"/>
                    </a:cubicBezTo>
                    <a:cubicBezTo>
                      <a:pt x="901820" y="114298"/>
                      <a:pt x="908064" y="112216"/>
                      <a:pt x="908584" y="111696"/>
                    </a:cubicBezTo>
                    <a:cubicBezTo>
                      <a:pt x="909625" y="111176"/>
                      <a:pt x="911706" y="109094"/>
                      <a:pt x="908064" y="110135"/>
                    </a:cubicBezTo>
                    <a:cubicBezTo>
                      <a:pt x="904421" y="111176"/>
                      <a:pt x="904942" y="110655"/>
                      <a:pt x="906503" y="108574"/>
                    </a:cubicBezTo>
                    <a:cubicBezTo>
                      <a:pt x="908064" y="107013"/>
                      <a:pt x="908064" y="106493"/>
                      <a:pt x="908584" y="105452"/>
                    </a:cubicBezTo>
                    <a:cubicBezTo>
                      <a:pt x="908584" y="104411"/>
                      <a:pt x="909625" y="104932"/>
                      <a:pt x="909625" y="106493"/>
                    </a:cubicBezTo>
                    <a:cubicBezTo>
                      <a:pt x="909625" y="107533"/>
                      <a:pt x="909625" y="107533"/>
                      <a:pt x="910666" y="107533"/>
                    </a:cubicBezTo>
                    <a:cubicBezTo>
                      <a:pt x="911706" y="107533"/>
                      <a:pt x="912227" y="107013"/>
                      <a:pt x="912747" y="109615"/>
                    </a:cubicBezTo>
                    <a:cubicBezTo>
                      <a:pt x="913267" y="112216"/>
                      <a:pt x="912747" y="115859"/>
                      <a:pt x="912747" y="117420"/>
                    </a:cubicBezTo>
                    <a:cubicBezTo>
                      <a:pt x="912747" y="118461"/>
                      <a:pt x="911706" y="119501"/>
                      <a:pt x="913788" y="118981"/>
                    </a:cubicBezTo>
                    <a:cubicBezTo>
                      <a:pt x="915349" y="118461"/>
                      <a:pt x="921593" y="117940"/>
                      <a:pt x="916389" y="120022"/>
                    </a:cubicBezTo>
                    <a:cubicBezTo>
                      <a:pt x="911186" y="122623"/>
                      <a:pt x="908584" y="125225"/>
                      <a:pt x="906503" y="127307"/>
                    </a:cubicBezTo>
                    <a:cubicBezTo>
                      <a:pt x="904421" y="129388"/>
                      <a:pt x="900779" y="131469"/>
                      <a:pt x="899738" y="132510"/>
                    </a:cubicBezTo>
                    <a:cubicBezTo>
                      <a:pt x="898697" y="133551"/>
                      <a:pt x="895055" y="136673"/>
                      <a:pt x="894014" y="137193"/>
                    </a:cubicBezTo>
                    <a:cubicBezTo>
                      <a:pt x="892974" y="137713"/>
                      <a:pt x="889852" y="138234"/>
                      <a:pt x="889331" y="138234"/>
                    </a:cubicBezTo>
                    <a:cubicBezTo>
                      <a:pt x="888811" y="138234"/>
                      <a:pt x="886209" y="137713"/>
                      <a:pt x="885168" y="138234"/>
                    </a:cubicBezTo>
                    <a:cubicBezTo>
                      <a:pt x="884128" y="138754"/>
                      <a:pt x="882567" y="138754"/>
                      <a:pt x="883087" y="138234"/>
                    </a:cubicBezTo>
                    <a:cubicBezTo>
                      <a:pt x="883607" y="137713"/>
                      <a:pt x="883087" y="136673"/>
                      <a:pt x="882046" y="137193"/>
                    </a:cubicBezTo>
                    <a:cubicBezTo>
                      <a:pt x="881006" y="137713"/>
                      <a:pt x="879965" y="137713"/>
                      <a:pt x="878404" y="140836"/>
                    </a:cubicBezTo>
                    <a:cubicBezTo>
                      <a:pt x="876843" y="143958"/>
                      <a:pt x="876843" y="144478"/>
                      <a:pt x="875282" y="146039"/>
                    </a:cubicBezTo>
                    <a:cubicBezTo>
                      <a:pt x="874241" y="147600"/>
                      <a:pt x="874241" y="149681"/>
                      <a:pt x="876323" y="150202"/>
                    </a:cubicBezTo>
                    <a:cubicBezTo>
                      <a:pt x="878404" y="150722"/>
                      <a:pt x="879965" y="152804"/>
                      <a:pt x="880485" y="155405"/>
                    </a:cubicBezTo>
                    <a:cubicBezTo>
                      <a:pt x="881006" y="158007"/>
                      <a:pt x="880485" y="160609"/>
                      <a:pt x="881526" y="161649"/>
                    </a:cubicBezTo>
                    <a:cubicBezTo>
                      <a:pt x="882567" y="162690"/>
                      <a:pt x="883087" y="165292"/>
                      <a:pt x="882567" y="166853"/>
                    </a:cubicBezTo>
                    <a:cubicBezTo>
                      <a:pt x="882046" y="168414"/>
                      <a:pt x="882046" y="169975"/>
                      <a:pt x="882567" y="172577"/>
                    </a:cubicBezTo>
                    <a:cubicBezTo>
                      <a:pt x="883087" y="175178"/>
                      <a:pt x="883087" y="176740"/>
                      <a:pt x="881526" y="176219"/>
                    </a:cubicBezTo>
                    <a:cubicBezTo>
                      <a:pt x="879965" y="175178"/>
                      <a:pt x="878924" y="175178"/>
                      <a:pt x="877363" y="175699"/>
                    </a:cubicBezTo>
                    <a:cubicBezTo>
                      <a:pt x="875802" y="176219"/>
                      <a:pt x="873721" y="176219"/>
                      <a:pt x="872680" y="175699"/>
                    </a:cubicBezTo>
                    <a:cubicBezTo>
                      <a:pt x="871640" y="175178"/>
                      <a:pt x="867477" y="173617"/>
                      <a:pt x="868517" y="175178"/>
                    </a:cubicBezTo>
                    <a:cubicBezTo>
                      <a:pt x="869558" y="176740"/>
                      <a:pt x="874761" y="181423"/>
                      <a:pt x="873721" y="183504"/>
                    </a:cubicBezTo>
                    <a:cubicBezTo>
                      <a:pt x="872160" y="185585"/>
                      <a:pt x="872680" y="185585"/>
                      <a:pt x="872160" y="183504"/>
                    </a:cubicBezTo>
                    <a:cubicBezTo>
                      <a:pt x="871640" y="181423"/>
                      <a:pt x="872160" y="179862"/>
                      <a:pt x="869558" y="179341"/>
                    </a:cubicBezTo>
                    <a:cubicBezTo>
                      <a:pt x="866956" y="178821"/>
                      <a:pt x="866956" y="176219"/>
                      <a:pt x="865395" y="175178"/>
                    </a:cubicBezTo>
                    <a:cubicBezTo>
                      <a:pt x="863834" y="174138"/>
                      <a:pt x="861753" y="171016"/>
                      <a:pt x="861233" y="171016"/>
                    </a:cubicBezTo>
                    <a:cubicBezTo>
                      <a:pt x="860712" y="171016"/>
                      <a:pt x="863314" y="167894"/>
                      <a:pt x="863314" y="169975"/>
                    </a:cubicBezTo>
                    <a:cubicBezTo>
                      <a:pt x="863314" y="172056"/>
                      <a:pt x="864355" y="172577"/>
                      <a:pt x="865395" y="172577"/>
                    </a:cubicBezTo>
                    <a:cubicBezTo>
                      <a:pt x="866956" y="172577"/>
                      <a:pt x="866956" y="170495"/>
                      <a:pt x="868517" y="170495"/>
                    </a:cubicBezTo>
                    <a:cubicBezTo>
                      <a:pt x="870078" y="170495"/>
                      <a:pt x="868517" y="171016"/>
                      <a:pt x="870078" y="171536"/>
                    </a:cubicBezTo>
                    <a:cubicBezTo>
                      <a:pt x="871640" y="172056"/>
                      <a:pt x="873200" y="172577"/>
                      <a:pt x="874761" y="172577"/>
                    </a:cubicBezTo>
                    <a:cubicBezTo>
                      <a:pt x="876323" y="172577"/>
                      <a:pt x="877363" y="173097"/>
                      <a:pt x="877363" y="173097"/>
                    </a:cubicBezTo>
                    <a:cubicBezTo>
                      <a:pt x="877363" y="173097"/>
                      <a:pt x="882046" y="174138"/>
                      <a:pt x="881006" y="172056"/>
                    </a:cubicBezTo>
                    <a:cubicBezTo>
                      <a:pt x="879965" y="169975"/>
                      <a:pt x="879965" y="170495"/>
                      <a:pt x="879445" y="168934"/>
                    </a:cubicBezTo>
                    <a:cubicBezTo>
                      <a:pt x="878924" y="167373"/>
                      <a:pt x="879445" y="166853"/>
                      <a:pt x="877884" y="166333"/>
                    </a:cubicBezTo>
                    <a:cubicBezTo>
                      <a:pt x="876323" y="165812"/>
                      <a:pt x="875282" y="165812"/>
                      <a:pt x="874241" y="166853"/>
                    </a:cubicBezTo>
                    <a:cubicBezTo>
                      <a:pt x="873200" y="167894"/>
                      <a:pt x="871119" y="167373"/>
                      <a:pt x="873721" y="165292"/>
                    </a:cubicBezTo>
                    <a:cubicBezTo>
                      <a:pt x="876323" y="163210"/>
                      <a:pt x="877884" y="159048"/>
                      <a:pt x="876323" y="161129"/>
                    </a:cubicBezTo>
                    <a:cubicBezTo>
                      <a:pt x="874761" y="163210"/>
                      <a:pt x="874241" y="162690"/>
                      <a:pt x="873721" y="161649"/>
                    </a:cubicBezTo>
                    <a:cubicBezTo>
                      <a:pt x="873721" y="160609"/>
                      <a:pt x="872160" y="160609"/>
                      <a:pt x="871119" y="161649"/>
                    </a:cubicBezTo>
                    <a:cubicBezTo>
                      <a:pt x="870078" y="162690"/>
                      <a:pt x="867477" y="164772"/>
                      <a:pt x="866436" y="164772"/>
                    </a:cubicBezTo>
                    <a:cubicBezTo>
                      <a:pt x="865395" y="164772"/>
                      <a:pt x="862794" y="164251"/>
                      <a:pt x="863834" y="163210"/>
                    </a:cubicBezTo>
                    <a:cubicBezTo>
                      <a:pt x="864875" y="162170"/>
                      <a:pt x="868517" y="159048"/>
                      <a:pt x="865395" y="159048"/>
                    </a:cubicBezTo>
                    <a:cubicBezTo>
                      <a:pt x="862273" y="159048"/>
                      <a:pt x="859671" y="158007"/>
                      <a:pt x="859671" y="155926"/>
                    </a:cubicBezTo>
                    <a:cubicBezTo>
                      <a:pt x="859671" y="153844"/>
                      <a:pt x="859671" y="154885"/>
                      <a:pt x="860712" y="152804"/>
                    </a:cubicBezTo>
                    <a:cubicBezTo>
                      <a:pt x="861753" y="150722"/>
                      <a:pt x="861753" y="148641"/>
                      <a:pt x="862794" y="150202"/>
                    </a:cubicBezTo>
                    <a:cubicBezTo>
                      <a:pt x="863834" y="151242"/>
                      <a:pt x="865395" y="152283"/>
                      <a:pt x="864355" y="149681"/>
                    </a:cubicBezTo>
                    <a:cubicBezTo>
                      <a:pt x="863314" y="147080"/>
                      <a:pt x="863314" y="147080"/>
                      <a:pt x="864875" y="143958"/>
                    </a:cubicBezTo>
                    <a:cubicBezTo>
                      <a:pt x="866436" y="140836"/>
                      <a:pt x="867997" y="137193"/>
                      <a:pt x="867477" y="135632"/>
                    </a:cubicBezTo>
                    <a:cubicBezTo>
                      <a:pt x="866956" y="134071"/>
                      <a:pt x="869038" y="131469"/>
                      <a:pt x="866436" y="133030"/>
                    </a:cubicBezTo>
                    <a:cubicBezTo>
                      <a:pt x="863834" y="134591"/>
                      <a:pt x="861753" y="134591"/>
                      <a:pt x="860192" y="136152"/>
                    </a:cubicBezTo>
                    <a:cubicBezTo>
                      <a:pt x="858631" y="137713"/>
                      <a:pt x="855509" y="139795"/>
                      <a:pt x="853948" y="139275"/>
                    </a:cubicBezTo>
                    <a:cubicBezTo>
                      <a:pt x="852387" y="138754"/>
                      <a:pt x="851866" y="137713"/>
                      <a:pt x="854468" y="136152"/>
                    </a:cubicBezTo>
                    <a:cubicBezTo>
                      <a:pt x="857070" y="134591"/>
                      <a:pt x="859151" y="133551"/>
                      <a:pt x="857070" y="133551"/>
                    </a:cubicBezTo>
                    <a:cubicBezTo>
                      <a:pt x="855509" y="133551"/>
                      <a:pt x="853948" y="132510"/>
                      <a:pt x="854988" y="131990"/>
                    </a:cubicBezTo>
                    <a:cubicBezTo>
                      <a:pt x="856029" y="131469"/>
                      <a:pt x="856029" y="130429"/>
                      <a:pt x="853948" y="130949"/>
                    </a:cubicBezTo>
                    <a:cubicBezTo>
                      <a:pt x="851866" y="131469"/>
                      <a:pt x="847183" y="130949"/>
                      <a:pt x="848224" y="129908"/>
                    </a:cubicBezTo>
                    <a:cubicBezTo>
                      <a:pt x="849264" y="128868"/>
                      <a:pt x="849264" y="127827"/>
                      <a:pt x="847183" y="127307"/>
                    </a:cubicBezTo>
                    <a:cubicBezTo>
                      <a:pt x="845622" y="126786"/>
                      <a:pt x="847183" y="124705"/>
                      <a:pt x="843020" y="124705"/>
                    </a:cubicBezTo>
                    <a:cubicBezTo>
                      <a:pt x="838858" y="124705"/>
                      <a:pt x="839378" y="126266"/>
                      <a:pt x="837817" y="125745"/>
                    </a:cubicBezTo>
                    <a:cubicBezTo>
                      <a:pt x="836256" y="125225"/>
                      <a:pt x="835215" y="123144"/>
                      <a:pt x="832613" y="122103"/>
                    </a:cubicBezTo>
                    <a:cubicBezTo>
                      <a:pt x="830012" y="121062"/>
                      <a:pt x="827930" y="122103"/>
                      <a:pt x="830012" y="123144"/>
                    </a:cubicBezTo>
                    <a:cubicBezTo>
                      <a:pt x="832093" y="124184"/>
                      <a:pt x="833134" y="127307"/>
                      <a:pt x="830532" y="127827"/>
                    </a:cubicBezTo>
                    <a:cubicBezTo>
                      <a:pt x="827930" y="128347"/>
                      <a:pt x="824808" y="128868"/>
                      <a:pt x="821686" y="127827"/>
                    </a:cubicBezTo>
                    <a:cubicBezTo>
                      <a:pt x="818044" y="126786"/>
                      <a:pt x="813881" y="125745"/>
                      <a:pt x="816483" y="127827"/>
                    </a:cubicBezTo>
                    <a:cubicBezTo>
                      <a:pt x="819084" y="129908"/>
                      <a:pt x="818564" y="130949"/>
                      <a:pt x="820125" y="131990"/>
                    </a:cubicBezTo>
                    <a:cubicBezTo>
                      <a:pt x="821686" y="133030"/>
                      <a:pt x="823247" y="132510"/>
                      <a:pt x="822727" y="135112"/>
                    </a:cubicBezTo>
                    <a:cubicBezTo>
                      <a:pt x="822207" y="137713"/>
                      <a:pt x="822207" y="136673"/>
                      <a:pt x="821166" y="135632"/>
                    </a:cubicBezTo>
                    <a:cubicBezTo>
                      <a:pt x="820125" y="134591"/>
                      <a:pt x="817523" y="133551"/>
                      <a:pt x="819605" y="135112"/>
                    </a:cubicBezTo>
                    <a:cubicBezTo>
                      <a:pt x="821686" y="136673"/>
                      <a:pt x="820645" y="138234"/>
                      <a:pt x="823247" y="139275"/>
                    </a:cubicBezTo>
                    <a:cubicBezTo>
                      <a:pt x="825328" y="140315"/>
                      <a:pt x="826369" y="141876"/>
                      <a:pt x="827410" y="142397"/>
                    </a:cubicBezTo>
                    <a:cubicBezTo>
                      <a:pt x="828451" y="142917"/>
                      <a:pt x="828971" y="142917"/>
                      <a:pt x="830012" y="141356"/>
                    </a:cubicBezTo>
                    <a:cubicBezTo>
                      <a:pt x="831052" y="139795"/>
                      <a:pt x="834174" y="139275"/>
                      <a:pt x="835735" y="138754"/>
                    </a:cubicBezTo>
                    <a:cubicBezTo>
                      <a:pt x="837297" y="138234"/>
                      <a:pt x="838337" y="139275"/>
                      <a:pt x="839898" y="140315"/>
                    </a:cubicBezTo>
                    <a:cubicBezTo>
                      <a:pt x="841459" y="141356"/>
                      <a:pt x="841459" y="143958"/>
                      <a:pt x="843541" y="142397"/>
                    </a:cubicBezTo>
                    <a:cubicBezTo>
                      <a:pt x="845622" y="140836"/>
                      <a:pt x="846142" y="141356"/>
                      <a:pt x="846663" y="142917"/>
                    </a:cubicBezTo>
                    <a:cubicBezTo>
                      <a:pt x="847704" y="143958"/>
                      <a:pt x="848224" y="146039"/>
                      <a:pt x="847183" y="147080"/>
                    </a:cubicBezTo>
                    <a:cubicBezTo>
                      <a:pt x="846142" y="148120"/>
                      <a:pt x="846663" y="148120"/>
                      <a:pt x="847183" y="148641"/>
                    </a:cubicBezTo>
                    <a:cubicBezTo>
                      <a:pt x="847704" y="149161"/>
                      <a:pt x="848224" y="149681"/>
                      <a:pt x="846663" y="150722"/>
                    </a:cubicBezTo>
                    <a:cubicBezTo>
                      <a:pt x="845102" y="151763"/>
                      <a:pt x="841459" y="151763"/>
                      <a:pt x="840419" y="151763"/>
                    </a:cubicBezTo>
                    <a:cubicBezTo>
                      <a:pt x="839378" y="151763"/>
                      <a:pt x="836776" y="150722"/>
                      <a:pt x="834695" y="149681"/>
                    </a:cubicBezTo>
                    <a:cubicBezTo>
                      <a:pt x="832613" y="148641"/>
                      <a:pt x="829491" y="146039"/>
                      <a:pt x="828451" y="144998"/>
                    </a:cubicBezTo>
                    <a:cubicBezTo>
                      <a:pt x="827410" y="143958"/>
                      <a:pt x="823768" y="139275"/>
                      <a:pt x="820645" y="137713"/>
                    </a:cubicBezTo>
                    <a:cubicBezTo>
                      <a:pt x="817523" y="136673"/>
                      <a:pt x="817003" y="136673"/>
                      <a:pt x="817003" y="138234"/>
                    </a:cubicBezTo>
                    <a:cubicBezTo>
                      <a:pt x="817003" y="139795"/>
                      <a:pt x="817003" y="139795"/>
                      <a:pt x="818044" y="140315"/>
                    </a:cubicBezTo>
                    <a:cubicBezTo>
                      <a:pt x="819084" y="140836"/>
                      <a:pt x="819605" y="140836"/>
                      <a:pt x="818564" y="141876"/>
                    </a:cubicBezTo>
                    <a:cubicBezTo>
                      <a:pt x="817523" y="142917"/>
                      <a:pt x="814922" y="148120"/>
                      <a:pt x="810238" y="148120"/>
                    </a:cubicBezTo>
                    <a:cubicBezTo>
                      <a:pt x="806076" y="147600"/>
                      <a:pt x="801393" y="144478"/>
                      <a:pt x="797230" y="144998"/>
                    </a:cubicBezTo>
                    <a:cubicBezTo>
                      <a:pt x="793067" y="145519"/>
                      <a:pt x="788384" y="142917"/>
                      <a:pt x="781619" y="144998"/>
                    </a:cubicBezTo>
                    <a:cubicBezTo>
                      <a:pt x="774855" y="147080"/>
                      <a:pt x="766009" y="150202"/>
                      <a:pt x="761846" y="149161"/>
                    </a:cubicBezTo>
                    <a:cubicBezTo>
                      <a:pt x="757683" y="148120"/>
                      <a:pt x="754561" y="148120"/>
                      <a:pt x="752480" y="148641"/>
                    </a:cubicBezTo>
                    <a:cubicBezTo>
                      <a:pt x="750399" y="149161"/>
                      <a:pt x="748317" y="147600"/>
                      <a:pt x="747276" y="147080"/>
                    </a:cubicBezTo>
                    <a:cubicBezTo>
                      <a:pt x="746236" y="146559"/>
                      <a:pt x="742593" y="144478"/>
                      <a:pt x="740512" y="144998"/>
                    </a:cubicBezTo>
                    <a:cubicBezTo>
                      <a:pt x="738951" y="145519"/>
                      <a:pt x="736869" y="143958"/>
                      <a:pt x="736349" y="142917"/>
                    </a:cubicBezTo>
                    <a:cubicBezTo>
                      <a:pt x="735829" y="141876"/>
                      <a:pt x="733747" y="141356"/>
                      <a:pt x="731666" y="140836"/>
                    </a:cubicBezTo>
                    <a:cubicBezTo>
                      <a:pt x="730105" y="140315"/>
                      <a:pt x="728024" y="139795"/>
                      <a:pt x="727503" y="138754"/>
                    </a:cubicBezTo>
                    <a:cubicBezTo>
                      <a:pt x="726983" y="137713"/>
                      <a:pt x="726463" y="137193"/>
                      <a:pt x="724381" y="137713"/>
                    </a:cubicBezTo>
                    <a:cubicBezTo>
                      <a:pt x="722300" y="138234"/>
                      <a:pt x="717096" y="138234"/>
                      <a:pt x="714495" y="138234"/>
                    </a:cubicBezTo>
                    <a:cubicBezTo>
                      <a:pt x="711893" y="138754"/>
                      <a:pt x="709291" y="137193"/>
                      <a:pt x="707730" y="137713"/>
                    </a:cubicBezTo>
                    <a:cubicBezTo>
                      <a:pt x="706169" y="138234"/>
                      <a:pt x="704088" y="137713"/>
                      <a:pt x="704608" y="137193"/>
                    </a:cubicBezTo>
                    <a:cubicBezTo>
                      <a:pt x="704608" y="136673"/>
                      <a:pt x="704088" y="135632"/>
                      <a:pt x="703047" y="135112"/>
                    </a:cubicBezTo>
                    <a:cubicBezTo>
                      <a:pt x="702006" y="134591"/>
                      <a:pt x="702006" y="134071"/>
                      <a:pt x="702006" y="133551"/>
                    </a:cubicBezTo>
                    <a:cubicBezTo>
                      <a:pt x="702527" y="132510"/>
                      <a:pt x="702527" y="130949"/>
                      <a:pt x="701486" y="130949"/>
                    </a:cubicBezTo>
                    <a:cubicBezTo>
                      <a:pt x="700445" y="131469"/>
                      <a:pt x="696803" y="130949"/>
                      <a:pt x="696282" y="130949"/>
                    </a:cubicBezTo>
                    <a:cubicBezTo>
                      <a:pt x="695242" y="129908"/>
                      <a:pt x="696803" y="129908"/>
                      <a:pt x="695242" y="129908"/>
                    </a:cubicBezTo>
                    <a:cubicBezTo>
                      <a:pt x="693681" y="129908"/>
                      <a:pt x="690038" y="127827"/>
                      <a:pt x="688998" y="126786"/>
                    </a:cubicBezTo>
                    <a:cubicBezTo>
                      <a:pt x="687957" y="125745"/>
                      <a:pt x="690038" y="124705"/>
                      <a:pt x="687957" y="124705"/>
                    </a:cubicBezTo>
                    <a:cubicBezTo>
                      <a:pt x="685875" y="125225"/>
                      <a:pt x="683274" y="124184"/>
                      <a:pt x="686396" y="123144"/>
                    </a:cubicBezTo>
                    <a:cubicBezTo>
                      <a:pt x="689518" y="122103"/>
                      <a:pt x="690038" y="122103"/>
                      <a:pt x="688477" y="120542"/>
                    </a:cubicBezTo>
                    <a:cubicBezTo>
                      <a:pt x="686916" y="119501"/>
                      <a:pt x="684315" y="116900"/>
                      <a:pt x="685355" y="115859"/>
                    </a:cubicBezTo>
                    <a:cubicBezTo>
                      <a:pt x="686396" y="114818"/>
                      <a:pt x="686916" y="114298"/>
                      <a:pt x="685355" y="113257"/>
                    </a:cubicBezTo>
                    <a:cubicBezTo>
                      <a:pt x="683794" y="112216"/>
                      <a:pt x="675469" y="105452"/>
                      <a:pt x="670265" y="108054"/>
                    </a:cubicBezTo>
                    <a:cubicBezTo>
                      <a:pt x="665062" y="110655"/>
                      <a:pt x="640085" y="115339"/>
                      <a:pt x="634882" y="116900"/>
                    </a:cubicBezTo>
                    <a:cubicBezTo>
                      <a:pt x="629678" y="118461"/>
                      <a:pt x="629678" y="119501"/>
                      <a:pt x="628117" y="121583"/>
                    </a:cubicBezTo>
                    <a:cubicBezTo>
                      <a:pt x="626556" y="123664"/>
                      <a:pt x="626036" y="124705"/>
                      <a:pt x="623954" y="125745"/>
                    </a:cubicBezTo>
                    <a:cubicBezTo>
                      <a:pt x="621873" y="126786"/>
                      <a:pt x="619791" y="129908"/>
                      <a:pt x="623434" y="128868"/>
                    </a:cubicBezTo>
                    <a:cubicBezTo>
                      <a:pt x="627076" y="127827"/>
                      <a:pt x="630198" y="127307"/>
                      <a:pt x="629678" y="128868"/>
                    </a:cubicBezTo>
                    <a:cubicBezTo>
                      <a:pt x="629158" y="130429"/>
                      <a:pt x="630198" y="130429"/>
                      <a:pt x="631239" y="130429"/>
                    </a:cubicBezTo>
                    <a:cubicBezTo>
                      <a:pt x="632800" y="130429"/>
                      <a:pt x="636963" y="131469"/>
                      <a:pt x="639044" y="131990"/>
                    </a:cubicBezTo>
                    <a:cubicBezTo>
                      <a:pt x="641126" y="132510"/>
                      <a:pt x="645809" y="133551"/>
                      <a:pt x="644248" y="132510"/>
                    </a:cubicBezTo>
                    <a:cubicBezTo>
                      <a:pt x="642687" y="131469"/>
                      <a:pt x="639565" y="128868"/>
                      <a:pt x="640605" y="127827"/>
                    </a:cubicBezTo>
                    <a:cubicBezTo>
                      <a:pt x="642166" y="126786"/>
                      <a:pt x="643727" y="125745"/>
                      <a:pt x="646329" y="127307"/>
                    </a:cubicBezTo>
                    <a:cubicBezTo>
                      <a:pt x="648931" y="128868"/>
                      <a:pt x="651533" y="130429"/>
                      <a:pt x="655695" y="127307"/>
                    </a:cubicBezTo>
                    <a:cubicBezTo>
                      <a:pt x="659858" y="124184"/>
                      <a:pt x="660379" y="124705"/>
                      <a:pt x="661939" y="126266"/>
                    </a:cubicBezTo>
                    <a:cubicBezTo>
                      <a:pt x="663501" y="127827"/>
                      <a:pt x="665062" y="129388"/>
                      <a:pt x="665582" y="127307"/>
                    </a:cubicBezTo>
                    <a:cubicBezTo>
                      <a:pt x="666102" y="125225"/>
                      <a:pt x="667143" y="125745"/>
                      <a:pt x="666102" y="123664"/>
                    </a:cubicBezTo>
                    <a:cubicBezTo>
                      <a:pt x="665062" y="121583"/>
                      <a:pt x="664021" y="121583"/>
                      <a:pt x="666623" y="121062"/>
                    </a:cubicBezTo>
                    <a:cubicBezTo>
                      <a:pt x="669224" y="120542"/>
                      <a:pt x="678070" y="117940"/>
                      <a:pt x="679631" y="117940"/>
                    </a:cubicBezTo>
                    <a:cubicBezTo>
                      <a:pt x="681192" y="117420"/>
                      <a:pt x="683274" y="117420"/>
                      <a:pt x="681713" y="118981"/>
                    </a:cubicBezTo>
                    <a:cubicBezTo>
                      <a:pt x="680152" y="120542"/>
                      <a:pt x="679631" y="120022"/>
                      <a:pt x="680672" y="121583"/>
                    </a:cubicBezTo>
                    <a:cubicBezTo>
                      <a:pt x="681713" y="123144"/>
                      <a:pt x="682233" y="123144"/>
                      <a:pt x="680152" y="124184"/>
                    </a:cubicBezTo>
                    <a:cubicBezTo>
                      <a:pt x="678070" y="125225"/>
                      <a:pt x="671826" y="126786"/>
                      <a:pt x="670265" y="126786"/>
                    </a:cubicBezTo>
                    <a:cubicBezTo>
                      <a:pt x="668704" y="126786"/>
                      <a:pt x="667663" y="127827"/>
                      <a:pt x="667143" y="129908"/>
                    </a:cubicBezTo>
                    <a:cubicBezTo>
                      <a:pt x="667143" y="131990"/>
                      <a:pt x="667143" y="134071"/>
                      <a:pt x="666102" y="133030"/>
                    </a:cubicBezTo>
                    <a:cubicBezTo>
                      <a:pt x="665062" y="131469"/>
                      <a:pt x="661419" y="131990"/>
                      <a:pt x="660899" y="131990"/>
                    </a:cubicBezTo>
                    <a:cubicBezTo>
                      <a:pt x="660379" y="131990"/>
                      <a:pt x="661939" y="133030"/>
                      <a:pt x="659858" y="133551"/>
                    </a:cubicBezTo>
                    <a:cubicBezTo>
                      <a:pt x="657777" y="134071"/>
                      <a:pt x="644248" y="138754"/>
                      <a:pt x="643727" y="139275"/>
                    </a:cubicBezTo>
                    <a:cubicBezTo>
                      <a:pt x="643207" y="139795"/>
                      <a:pt x="641646" y="139795"/>
                      <a:pt x="641126" y="138754"/>
                    </a:cubicBezTo>
                    <a:cubicBezTo>
                      <a:pt x="640605" y="137713"/>
                      <a:pt x="640085" y="135632"/>
                      <a:pt x="639565" y="137713"/>
                    </a:cubicBezTo>
                    <a:cubicBezTo>
                      <a:pt x="639044" y="139795"/>
                      <a:pt x="638524" y="139795"/>
                      <a:pt x="640085" y="140315"/>
                    </a:cubicBezTo>
                    <a:cubicBezTo>
                      <a:pt x="641646" y="140836"/>
                      <a:pt x="644248" y="140315"/>
                      <a:pt x="643207" y="141876"/>
                    </a:cubicBezTo>
                    <a:cubicBezTo>
                      <a:pt x="642166" y="142917"/>
                      <a:pt x="641646" y="143437"/>
                      <a:pt x="639565" y="144478"/>
                    </a:cubicBezTo>
                    <a:cubicBezTo>
                      <a:pt x="637483" y="145519"/>
                      <a:pt x="636443" y="147080"/>
                      <a:pt x="637483" y="148641"/>
                    </a:cubicBezTo>
                    <a:cubicBezTo>
                      <a:pt x="638524" y="150202"/>
                      <a:pt x="641126" y="152283"/>
                      <a:pt x="643207" y="154365"/>
                    </a:cubicBezTo>
                    <a:cubicBezTo>
                      <a:pt x="645288" y="156966"/>
                      <a:pt x="645288" y="156446"/>
                      <a:pt x="644248" y="158007"/>
                    </a:cubicBezTo>
                    <a:cubicBezTo>
                      <a:pt x="643207" y="159568"/>
                      <a:pt x="642687" y="159568"/>
                      <a:pt x="643727" y="160609"/>
                    </a:cubicBezTo>
                    <a:cubicBezTo>
                      <a:pt x="644768" y="161649"/>
                      <a:pt x="645288" y="163210"/>
                      <a:pt x="645809" y="164251"/>
                    </a:cubicBezTo>
                    <a:cubicBezTo>
                      <a:pt x="646329" y="165292"/>
                      <a:pt x="647370" y="167373"/>
                      <a:pt x="649972" y="168414"/>
                    </a:cubicBezTo>
                    <a:cubicBezTo>
                      <a:pt x="652573" y="169455"/>
                      <a:pt x="653094" y="168934"/>
                      <a:pt x="650492" y="169975"/>
                    </a:cubicBezTo>
                    <a:cubicBezTo>
                      <a:pt x="647890" y="171016"/>
                      <a:pt x="648931" y="171536"/>
                      <a:pt x="650492" y="172056"/>
                    </a:cubicBezTo>
                    <a:cubicBezTo>
                      <a:pt x="652053" y="172577"/>
                      <a:pt x="654134" y="174658"/>
                      <a:pt x="654134" y="176740"/>
                    </a:cubicBezTo>
                    <a:cubicBezTo>
                      <a:pt x="654134" y="178821"/>
                      <a:pt x="654134" y="178301"/>
                      <a:pt x="652573" y="175699"/>
                    </a:cubicBezTo>
                    <a:cubicBezTo>
                      <a:pt x="651012" y="173097"/>
                      <a:pt x="648931" y="174138"/>
                      <a:pt x="648931" y="174138"/>
                    </a:cubicBezTo>
                    <a:cubicBezTo>
                      <a:pt x="648931" y="174138"/>
                      <a:pt x="648931" y="174138"/>
                      <a:pt x="648410" y="175178"/>
                    </a:cubicBezTo>
                    <a:cubicBezTo>
                      <a:pt x="648410" y="176740"/>
                      <a:pt x="648410" y="178301"/>
                      <a:pt x="646849" y="177780"/>
                    </a:cubicBezTo>
                    <a:cubicBezTo>
                      <a:pt x="646849" y="177780"/>
                      <a:pt x="644768" y="176740"/>
                      <a:pt x="645288" y="176219"/>
                    </a:cubicBezTo>
                    <a:cubicBezTo>
                      <a:pt x="647370" y="174138"/>
                      <a:pt x="646329" y="171536"/>
                      <a:pt x="644768" y="171016"/>
                    </a:cubicBezTo>
                    <a:cubicBezTo>
                      <a:pt x="643207" y="170495"/>
                      <a:pt x="644248" y="169975"/>
                      <a:pt x="643207" y="171536"/>
                    </a:cubicBezTo>
                    <a:cubicBezTo>
                      <a:pt x="642166" y="173097"/>
                      <a:pt x="641126" y="172577"/>
                      <a:pt x="641646" y="174658"/>
                    </a:cubicBezTo>
                    <a:cubicBezTo>
                      <a:pt x="642687" y="176740"/>
                      <a:pt x="643727" y="177780"/>
                      <a:pt x="642687" y="178821"/>
                    </a:cubicBezTo>
                    <a:cubicBezTo>
                      <a:pt x="641646" y="179862"/>
                      <a:pt x="640605" y="180382"/>
                      <a:pt x="642687" y="180902"/>
                    </a:cubicBezTo>
                    <a:cubicBezTo>
                      <a:pt x="644248" y="181423"/>
                      <a:pt x="644768" y="183504"/>
                      <a:pt x="645809" y="184545"/>
                    </a:cubicBezTo>
                    <a:cubicBezTo>
                      <a:pt x="646849" y="185585"/>
                      <a:pt x="649972" y="188708"/>
                      <a:pt x="650492" y="190268"/>
                    </a:cubicBezTo>
                    <a:cubicBezTo>
                      <a:pt x="651012" y="191309"/>
                      <a:pt x="651533" y="195472"/>
                      <a:pt x="649972" y="192350"/>
                    </a:cubicBezTo>
                    <a:cubicBezTo>
                      <a:pt x="648410" y="189228"/>
                      <a:pt x="646849" y="188187"/>
                      <a:pt x="645809" y="187667"/>
                    </a:cubicBezTo>
                    <a:cubicBezTo>
                      <a:pt x="644768" y="187146"/>
                      <a:pt x="642687" y="185585"/>
                      <a:pt x="642687" y="184545"/>
                    </a:cubicBezTo>
                    <a:cubicBezTo>
                      <a:pt x="642687" y="183504"/>
                      <a:pt x="642166" y="183504"/>
                      <a:pt x="641126" y="183504"/>
                    </a:cubicBezTo>
                    <a:cubicBezTo>
                      <a:pt x="640085" y="183504"/>
                      <a:pt x="637483" y="182463"/>
                      <a:pt x="637483" y="180902"/>
                    </a:cubicBezTo>
                    <a:cubicBezTo>
                      <a:pt x="637483" y="179341"/>
                      <a:pt x="636963" y="177260"/>
                      <a:pt x="635922" y="177780"/>
                    </a:cubicBezTo>
                    <a:cubicBezTo>
                      <a:pt x="634882" y="178301"/>
                      <a:pt x="633320" y="178301"/>
                      <a:pt x="634361" y="177260"/>
                    </a:cubicBezTo>
                    <a:cubicBezTo>
                      <a:pt x="635402" y="176219"/>
                      <a:pt x="633841" y="174658"/>
                      <a:pt x="631759" y="173617"/>
                    </a:cubicBezTo>
                    <a:cubicBezTo>
                      <a:pt x="630198" y="172577"/>
                      <a:pt x="627597" y="171536"/>
                      <a:pt x="626036" y="169975"/>
                    </a:cubicBezTo>
                    <a:cubicBezTo>
                      <a:pt x="624475" y="168414"/>
                      <a:pt x="625515" y="167894"/>
                      <a:pt x="627597" y="169975"/>
                    </a:cubicBezTo>
                    <a:cubicBezTo>
                      <a:pt x="629678" y="172056"/>
                      <a:pt x="632800" y="172056"/>
                      <a:pt x="634361" y="172056"/>
                    </a:cubicBezTo>
                    <a:cubicBezTo>
                      <a:pt x="635922" y="172056"/>
                      <a:pt x="637483" y="171016"/>
                      <a:pt x="638003" y="171016"/>
                    </a:cubicBezTo>
                    <a:cubicBezTo>
                      <a:pt x="638524" y="171016"/>
                      <a:pt x="639044" y="169455"/>
                      <a:pt x="638524" y="167894"/>
                    </a:cubicBezTo>
                    <a:cubicBezTo>
                      <a:pt x="638003" y="166333"/>
                      <a:pt x="635402" y="161649"/>
                      <a:pt x="630719" y="162170"/>
                    </a:cubicBezTo>
                    <a:cubicBezTo>
                      <a:pt x="626036" y="162690"/>
                      <a:pt x="626556" y="159048"/>
                      <a:pt x="626036" y="156966"/>
                    </a:cubicBezTo>
                    <a:cubicBezTo>
                      <a:pt x="626036" y="154885"/>
                      <a:pt x="623434" y="153324"/>
                      <a:pt x="622913" y="153844"/>
                    </a:cubicBezTo>
                    <a:cubicBezTo>
                      <a:pt x="621873" y="154365"/>
                      <a:pt x="621873" y="156966"/>
                      <a:pt x="621873" y="159048"/>
                    </a:cubicBezTo>
                    <a:cubicBezTo>
                      <a:pt x="621873" y="161129"/>
                      <a:pt x="621352" y="161129"/>
                      <a:pt x="620832" y="161649"/>
                    </a:cubicBezTo>
                    <a:cubicBezTo>
                      <a:pt x="620312" y="162170"/>
                      <a:pt x="619791" y="160088"/>
                      <a:pt x="618230" y="159568"/>
                    </a:cubicBezTo>
                    <a:cubicBezTo>
                      <a:pt x="616669" y="159048"/>
                      <a:pt x="616669" y="158527"/>
                      <a:pt x="617710" y="157487"/>
                    </a:cubicBezTo>
                    <a:cubicBezTo>
                      <a:pt x="618751" y="156446"/>
                      <a:pt x="618751" y="156446"/>
                      <a:pt x="618230" y="154885"/>
                    </a:cubicBezTo>
                    <a:cubicBezTo>
                      <a:pt x="617710" y="153324"/>
                      <a:pt x="617190" y="152283"/>
                      <a:pt x="617190" y="151763"/>
                    </a:cubicBezTo>
                    <a:cubicBezTo>
                      <a:pt x="616669" y="150722"/>
                      <a:pt x="616149" y="149681"/>
                      <a:pt x="612507" y="150202"/>
                    </a:cubicBezTo>
                    <a:cubicBezTo>
                      <a:pt x="608864" y="150722"/>
                      <a:pt x="606262" y="151242"/>
                      <a:pt x="604701" y="150722"/>
                    </a:cubicBezTo>
                    <a:cubicBezTo>
                      <a:pt x="603661" y="150202"/>
                      <a:pt x="604181" y="149681"/>
                      <a:pt x="603661" y="148641"/>
                    </a:cubicBezTo>
                    <a:cubicBezTo>
                      <a:pt x="603140" y="147600"/>
                      <a:pt x="603140" y="146039"/>
                      <a:pt x="599498" y="146559"/>
                    </a:cubicBezTo>
                    <a:cubicBezTo>
                      <a:pt x="595855" y="146559"/>
                      <a:pt x="539658" y="152283"/>
                      <a:pt x="537577" y="151763"/>
                    </a:cubicBezTo>
                    <a:cubicBezTo>
                      <a:pt x="535495" y="151763"/>
                      <a:pt x="524568" y="150722"/>
                      <a:pt x="522486" y="150722"/>
                    </a:cubicBezTo>
                    <a:cubicBezTo>
                      <a:pt x="520405" y="150722"/>
                      <a:pt x="506356" y="147080"/>
                      <a:pt x="502713" y="147600"/>
                    </a:cubicBezTo>
                    <a:cubicBezTo>
                      <a:pt x="499071" y="148120"/>
                      <a:pt x="497510" y="147080"/>
                      <a:pt x="496469" y="146559"/>
                    </a:cubicBezTo>
                    <a:cubicBezTo>
                      <a:pt x="495428" y="146039"/>
                      <a:pt x="493867" y="144998"/>
                      <a:pt x="492827" y="144998"/>
                    </a:cubicBezTo>
                    <a:cubicBezTo>
                      <a:pt x="491786" y="144998"/>
                      <a:pt x="488144" y="143958"/>
                      <a:pt x="492827" y="142397"/>
                    </a:cubicBezTo>
                    <a:cubicBezTo>
                      <a:pt x="497510" y="140836"/>
                      <a:pt x="499071" y="140836"/>
                      <a:pt x="498030" y="139795"/>
                    </a:cubicBezTo>
                    <a:cubicBezTo>
                      <a:pt x="496989" y="138754"/>
                      <a:pt x="493867" y="138234"/>
                      <a:pt x="498030" y="136152"/>
                    </a:cubicBezTo>
                    <a:cubicBezTo>
                      <a:pt x="502193" y="134071"/>
                      <a:pt x="501673" y="135632"/>
                      <a:pt x="503754" y="134591"/>
                    </a:cubicBezTo>
                    <a:cubicBezTo>
                      <a:pt x="505835" y="133551"/>
                      <a:pt x="504274" y="133030"/>
                      <a:pt x="507396" y="133030"/>
                    </a:cubicBezTo>
                    <a:cubicBezTo>
                      <a:pt x="510518" y="133030"/>
                      <a:pt x="513641" y="132510"/>
                      <a:pt x="516242" y="132510"/>
                    </a:cubicBezTo>
                    <a:cubicBezTo>
                      <a:pt x="518844" y="132510"/>
                      <a:pt x="518844" y="131469"/>
                      <a:pt x="519364" y="129908"/>
                    </a:cubicBezTo>
                    <a:cubicBezTo>
                      <a:pt x="519885" y="128347"/>
                      <a:pt x="523007" y="127307"/>
                      <a:pt x="520925" y="127307"/>
                    </a:cubicBezTo>
                    <a:cubicBezTo>
                      <a:pt x="518844" y="127307"/>
                      <a:pt x="516763" y="126786"/>
                      <a:pt x="517803" y="126266"/>
                    </a:cubicBezTo>
                    <a:cubicBezTo>
                      <a:pt x="518844" y="125225"/>
                      <a:pt x="518324" y="124184"/>
                      <a:pt x="516763" y="123144"/>
                    </a:cubicBezTo>
                    <a:cubicBezTo>
                      <a:pt x="515202" y="122103"/>
                      <a:pt x="513120" y="121062"/>
                      <a:pt x="512600" y="120542"/>
                    </a:cubicBezTo>
                    <a:cubicBezTo>
                      <a:pt x="512080" y="120022"/>
                      <a:pt x="511039" y="118981"/>
                      <a:pt x="510518" y="118461"/>
                    </a:cubicBezTo>
                    <a:cubicBezTo>
                      <a:pt x="509998" y="117420"/>
                      <a:pt x="508957" y="115859"/>
                      <a:pt x="507917" y="116379"/>
                    </a:cubicBezTo>
                    <a:cubicBezTo>
                      <a:pt x="506876" y="116900"/>
                      <a:pt x="504795" y="115339"/>
                      <a:pt x="504274" y="114298"/>
                    </a:cubicBezTo>
                    <a:cubicBezTo>
                      <a:pt x="503754" y="113777"/>
                      <a:pt x="502713" y="112737"/>
                      <a:pt x="501152" y="112737"/>
                    </a:cubicBezTo>
                    <a:cubicBezTo>
                      <a:pt x="499591" y="112737"/>
                      <a:pt x="491266" y="110135"/>
                      <a:pt x="489184" y="108574"/>
                    </a:cubicBezTo>
                    <a:cubicBezTo>
                      <a:pt x="487103" y="107013"/>
                      <a:pt x="480338" y="107013"/>
                      <a:pt x="478257" y="107533"/>
                    </a:cubicBezTo>
                    <a:cubicBezTo>
                      <a:pt x="476176" y="108054"/>
                      <a:pt x="473574" y="108574"/>
                      <a:pt x="477216" y="109615"/>
                    </a:cubicBezTo>
                    <a:cubicBezTo>
                      <a:pt x="480859" y="110655"/>
                      <a:pt x="482420" y="113777"/>
                      <a:pt x="478777" y="113257"/>
                    </a:cubicBezTo>
                    <a:cubicBezTo>
                      <a:pt x="475135" y="112737"/>
                      <a:pt x="467330" y="111176"/>
                      <a:pt x="464728" y="111176"/>
                    </a:cubicBezTo>
                    <a:cubicBezTo>
                      <a:pt x="462126" y="111176"/>
                      <a:pt x="457443" y="111176"/>
                      <a:pt x="456402" y="110135"/>
                    </a:cubicBezTo>
                    <a:cubicBezTo>
                      <a:pt x="455362" y="109094"/>
                      <a:pt x="449117" y="107533"/>
                      <a:pt x="447036" y="107533"/>
                    </a:cubicBezTo>
                    <a:cubicBezTo>
                      <a:pt x="445475" y="107533"/>
                      <a:pt x="440272" y="106493"/>
                      <a:pt x="439231" y="105972"/>
                    </a:cubicBezTo>
                    <a:cubicBezTo>
                      <a:pt x="438190" y="104932"/>
                      <a:pt x="436109" y="104411"/>
                      <a:pt x="435068" y="103891"/>
                    </a:cubicBezTo>
                    <a:cubicBezTo>
                      <a:pt x="434027" y="103371"/>
                      <a:pt x="431426" y="101809"/>
                      <a:pt x="430905" y="101289"/>
                    </a:cubicBezTo>
                    <a:cubicBezTo>
                      <a:pt x="430385" y="100769"/>
                      <a:pt x="426743" y="98167"/>
                      <a:pt x="423621" y="98167"/>
                    </a:cubicBezTo>
                    <a:cubicBezTo>
                      <a:pt x="420498" y="98167"/>
                      <a:pt x="406449" y="96086"/>
                      <a:pt x="404888" y="95565"/>
                    </a:cubicBezTo>
                    <a:cubicBezTo>
                      <a:pt x="403327" y="95045"/>
                      <a:pt x="394481" y="90882"/>
                      <a:pt x="392400" y="89321"/>
                    </a:cubicBezTo>
                    <a:cubicBezTo>
                      <a:pt x="390839" y="88280"/>
                      <a:pt x="374188" y="79955"/>
                      <a:pt x="370025" y="79435"/>
                    </a:cubicBezTo>
                    <a:cubicBezTo>
                      <a:pt x="365862" y="79435"/>
                      <a:pt x="360138" y="78394"/>
                      <a:pt x="358057" y="78394"/>
                    </a:cubicBezTo>
                    <a:cubicBezTo>
                      <a:pt x="355975" y="78394"/>
                      <a:pt x="346609" y="78394"/>
                      <a:pt x="345048" y="79435"/>
                    </a:cubicBezTo>
                    <a:cubicBezTo>
                      <a:pt x="343487" y="80475"/>
                      <a:pt x="343487" y="80475"/>
                      <a:pt x="344007" y="81516"/>
                    </a:cubicBezTo>
                    <a:cubicBezTo>
                      <a:pt x="344528" y="82557"/>
                      <a:pt x="345048" y="83597"/>
                      <a:pt x="344528" y="84118"/>
                    </a:cubicBezTo>
                    <a:cubicBezTo>
                      <a:pt x="344007" y="84638"/>
                      <a:pt x="343487" y="85158"/>
                      <a:pt x="343487" y="86199"/>
                    </a:cubicBezTo>
                    <a:cubicBezTo>
                      <a:pt x="344007" y="87240"/>
                      <a:pt x="344007" y="89321"/>
                      <a:pt x="341406" y="90362"/>
                    </a:cubicBezTo>
                    <a:cubicBezTo>
                      <a:pt x="338804" y="91403"/>
                      <a:pt x="332560" y="91923"/>
                      <a:pt x="328397" y="94004"/>
                    </a:cubicBezTo>
                    <a:cubicBezTo>
                      <a:pt x="324234" y="96086"/>
                      <a:pt x="313827" y="95045"/>
                      <a:pt x="316949" y="92964"/>
                    </a:cubicBezTo>
                    <a:cubicBezTo>
                      <a:pt x="320071" y="90882"/>
                      <a:pt x="317990" y="91923"/>
                      <a:pt x="319551" y="89842"/>
                    </a:cubicBezTo>
                    <a:cubicBezTo>
                      <a:pt x="320592" y="88280"/>
                      <a:pt x="321632" y="89321"/>
                      <a:pt x="322673" y="88280"/>
                    </a:cubicBezTo>
                    <a:cubicBezTo>
                      <a:pt x="323714" y="86719"/>
                      <a:pt x="322673" y="85679"/>
                      <a:pt x="323714" y="85158"/>
                    </a:cubicBezTo>
                    <a:cubicBezTo>
                      <a:pt x="324755" y="84638"/>
                      <a:pt x="323714" y="84118"/>
                      <a:pt x="322153" y="84118"/>
                    </a:cubicBezTo>
                    <a:cubicBezTo>
                      <a:pt x="320592" y="84118"/>
                      <a:pt x="315909" y="83597"/>
                      <a:pt x="317470" y="79955"/>
                    </a:cubicBezTo>
                    <a:cubicBezTo>
                      <a:pt x="319031" y="76833"/>
                      <a:pt x="317470" y="78394"/>
                      <a:pt x="317990" y="74231"/>
                    </a:cubicBezTo>
                    <a:cubicBezTo>
                      <a:pt x="318510" y="70589"/>
                      <a:pt x="320071" y="67467"/>
                      <a:pt x="317990" y="67467"/>
                    </a:cubicBezTo>
                    <a:cubicBezTo>
                      <a:pt x="315909" y="67467"/>
                      <a:pt x="313307" y="67467"/>
                      <a:pt x="314348" y="66426"/>
                    </a:cubicBezTo>
                    <a:cubicBezTo>
                      <a:pt x="315388" y="65385"/>
                      <a:pt x="315909" y="64865"/>
                      <a:pt x="314348" y="64865"/>
                    </a:cubicBezTo>
                    <a:cubicBezTo>
                      <a:pt x="312787" y="64865"/>
                      <a:pt x="311746" y="65385"/>
                      <a:pt x="312787" y="66426"/>
                    </a:cubicBezTo>
                    <a:cubicBezTo>
                      <a:pt x="313827" y="67467"/>
                      <a:pt x="311746" y="67467"/>
                      <a:pt x="313307" y="67987"/>
                    </a:cubicBezTo>
                    <a:cubicBezTo>
                      <a:pt x="314868" y="68507"/>
                      <a:pt x="315909" y="69028"/>
                      <a:pt x="313827" y="69548"/>
                    </a:cubicBezTo>
                    <a:cubicBezTo>
                      <a:pt x="311746" y="70068"/>
                      <a:pt x="304981" y="71109"/>
                      <a:pt x="304461" y="72670"/>
                    </a:cubicBezTo>
                    <a:cubicBezTo>
                      <a:pt x="303941" y="74231"/>
                      <a:pt x="302900" y="75792"/>
                      <a:pt x="304981" y="74231"/>
                    </a:cubicBezTo>
                    <a:cubicBezTo>
                      <a:pt x="307063" y="72670"/>
                      <a:pt x="311225" y="71109"/>
                      <a:pt x="309664" y="72670"/>
                    </a:cubicBezTo>
                    <a:cubicBezTo>
                      <a:pt x="308103" y="74231"/>
                      <a:pt x="304461" y="77353"/>
                      <a:pt x="303420" y="78394"/>
                    </a:cubicBezTo>
                    <a:cubicBezTo>
                      <a:pt x="302380" y="79435"/>
                      <a:pt x="301339" y="80996"/>
                      <a:pt x="304461" y="80996"/>
                    </a:cubicBezTo>
                    <a:cubicBezTo>
                      <a:pt x="307583" y="80996"/>
                      <a:pt x="309144" y="82036"/>
                      <a:pt x="308624" y="83077"/>
                    </a:cubicBezTo>
                    <a:cubicBezTo>
                      <a:pt x="307583" y="84118"/>
                      <a:pt x="308103" y="83077"/>
                      <a:pt x="306542" y="82557"/>
                    </a:cubicBezTo>
                    <a:cubicBezTo>
                      <a:pt x="304981" y="82036"/>
                      <a:pt x="300298" y="83077"/>
                      <a:pt x="299778" y="84118"/>
                    </a:cubicBezTo>
                    <a:cubicBezTo>
                      <a:pt x="299257" y="85158"/>
                      <a:pt x="298737" y="86199"/>
                      <a:pt x="300819" y="86199"/>
                    </a:cubicBezTo>
                    <a:cubicBezTo>
                      <a:pt x="302900" y="86199"/>
                      <a:pt x="302900" y="87240"/>
                      <a:pt x="302380" y="87240"/>
                    </a:cubicBezTo>
                    <a:cubicBezTo>
                      <a:pt x="302380" y="87760"/>
                      <a:pt x="301339" y="88801"/>
                      <a:pt x="302380" y="88801"/>
                    </a:cubicBezTo>
                    <a:cubicBezTo>
                      <a:pt x="303420" y="88801"/>
                      <a:pt x="303941" y="89842"/>
                      <a:pt x="300819" y="89321"/>
                    </a:cubicBezTo>
                    <a:cubicBezTo>
                      <a:pt x="297176" y="88801"/>
                      <a:pt x="296135" y="90362"/>
                      <a:pt x="296135" y="91403"/>
                    </a:cubicBezTo>
                    <a:cubicBezTo>
                      <a:pt x="296135" y="91923"/>
                      <a:pt x="296135" y="92443"/>
                      <a:pt x="297696" y="91403"/>
                    </a:cubicBezTo>
                    <a:cubicBezTo>
                      <a:pt x="299257" y="90362"/>
                      <a:pt x="303420" y="90362"/>
                      <a:pt x="302380" y="92443"/>
                    </a:cubicBezTo>
                    <a:cubicBezTo>
                      <a:pt x="301339" y="94525"/>
                      <a:pt x="299778" y="96606"/>
                      <a:pt x="298217" y="95565"/>
                    </a:cubicBezTo>
                    <a:cubicBezTo>
                      <a:pt x="296656" y="94525"/>
                      <a:pt x="280525" y="91403"/>
                      <a:pt x="273240" y="77353"/>
                    </a:cubicBezTo>
                    <a:cubicBezTo>
                      <a:pt x="273240" y="77353"/>
                      <a:pt x="272720" y="75792"/>
                      <a:pt x="273240" y="75272"/>
                    </a:cubicBezTo>
                    <a:cubicBezTo>
                      <a:pt x="273760" y="74751"/>
                      <a:pt x="273240" y="73711"/>
                      <a:pt x="272199" y="73190"/>
                    </a:cubicBezTo>
                    <a:cubicBezTo>
                      <a:pt x="271159" y="72670"/>
                      <a:pt x="271159" y="71629"/>
                      <a:pt x="270118" y="70068"/>
                    </a:cubicBezTo>
                    <a:cubicBezTo>
                      <a:pt x="269077" y="68507"/>
                      <a:pt x="266476" y="61743"/>
                      <a:pt x="250865" y="52897"/>
                    </a:cubicBezTo>
                    <a:cubicBezTo>
                      <a:pt x="250865" y="52897"/>
                      <a:pt x="249824" y="51856"/>
                      <a:pt x="248784" y="53417"/>
                    </a:cubicBezTo>
                    <a:cubicBezTo>
                      <a:pt x="247743" y="54978"/>
                      <a:pt x="244621" y="59661"/>
                      <a:pt x="246702" y="59661"/>
                    </a:cubicBezTo>
                    <a:cubicBezTo>
                      <a:pt x="248784" y="59661"/>
                      <a:pt x="252426" y="58100"/>
                      <a:pt x="250345" y="60182"/>
                    </a:cubicBezTo>
                    <a:cubicBezTo>
                      <a:pt x="248784" y="62263"/>
                      <a:pt x="249304" y="63304"/>
                      <a:pt x="251906" y="63304"/>
                    </a:cubicBezTo>
                    <a:cubicBezTo>
                      <a:pt x="254508" y="63304"/>
                      <a:pt x="260231" y="64344"/>
                      <a:pt x="255028" y="65385"/>
                    </a:cubicBezTo>
                    <a:cubicBezTo>
                      <a:pt x="249824" y="65906"/>
                      <a:pt x="242540" y="67467"/>
                      <a:pt x="242540" y="71109"/>
                    </a:cubicBezTo>
                    <a:cubicBezTo>
                      <a:pt x="242540" y="74751"/>
                      <a:pt x="242540" y="75272"/>
                      <a:pt x="240458" y="76312"/>
                    </a:cubicBezTo>
                    <a:cubicBezTo>
                      <a:pt x="238377" y="77353"/>
                      <a:pt x="233173" y="81516"/>
                      <a:pt x="232653" y="82557"/>
                    </a:cubicBezTo>
                    <a:cubicBezTo>
                      <a:pt x="232133" y="83597"/>
                      <a:pt x="229531" y="84118"/>
                      <a:pt x="228490" y="83597"/>
                    </a:cubicBezTo>
                    <a:cubicBezTo>
                      <a:pt x="227450" y="83077"/>
                      <a:pt x="225889" y="82036"/>
                      <a:pt x="226409" y="79955"/>
                    </a:cubicBezTo>
                    <a:cubicBezTo>
                      <a:pt x="226929" y="77874"/>
                      <a:pt x="227450" y="77353"/>
                      <a:pt x="228490" y="77874"/>
                    </a:cubicBezTo>
                    <a:cubicBezTo>
                      <a:pt x="230051" y="78394"/>
                      <a:pt x="230572" y="77874"/>
                      <a:pt x="231092" y="76833"/>
                    </a:cubicBezTo>
                    <a:cubicBezTo>
                      <a:pt x="231612" y="75792"/>
                      <a:pt x="230572" y="75272"/>
                      <a:pt x="229531" y="76312"/>
                    </a:cubicBezTo>
                    <a:cubicBezTo>
                      <a:pt x="228490" y="77353"/>
                      <a:pt x="227450" y="77353"/>
                      <a:pt x="226409" y="77874"/>
                    </a:cubicBezTo>
                    <a:cubicBezTo>
                      <a:pt x="225368" y="78394"/>
                      <a:pt x="221726" y="77874"/>
                      <a:pt x="218083" y="79435"/>
                    </a:cubicBezTo>
                    <a:cubicBezTo>
                      <a:pt x="214441" y="80996"/>
                      <a:pt x="208197" y="82036"/>
                      <a:pt x="207156" y="82036"/>
                    </a:cubicBezTo>
                    <a:cubicBezTo>
                      <a:pt x="206115" y="82036"/>
                      <a:pt x="204034" y="83077"/>
                      <a:pt x="201432" y="86719"/>
                    </a:cubicBezTo>
                    <a:cubicBezTo>
                      <a:pt x="198830" y="90362"/>
                      <a:pt x="198310" y="89321"/>
                      <a:pt x="197790" y="90362"/>
                    </a:cubicBezTo>
                    <a:cubicBezTo>
                      <a:pt x="196749" y="91403"/>
                      <a:pt x="196749" y="90882"/>
                      <a:pt x="196749" y="91923"/>
                    </a:cubicBezTo>
                    <a:cubicBezTo>
                      <a:pt x="196749" y="92964"/>
                      <a:pt x="194668" y="94525"/>
                      <a:pt x="194147" y="96086"/>
                    </a:cubicBezTo>
                    <a:cubicBezTo>
                      <a:pt x="193627" y="97647"/>
                      <a:pt x="193627" y="102330"/>
                      <a:pt x="192586" y="101809"/>
                    </a:cubicBezTo>
                    <a:cubicBezTo>
                      <a:pt x="191546" y="100769"/>
                      <a:pt x="191546" y="100248"/>
                      <a:pt x="192586" y="98167"/>
                    </a:cubicBezTo>
                    <a:cubicBezTo>
                      <a:pt x="193627" y="96086"/>
                      <a:pt x="193627" y="96086"/>
                      <a:pt x="192586" y="95565"/>
                    </a:cubicBezTo>
                    <a:cubicBezTo>
                      <a:pt x="191546" y="95565"/>
                      <a:pt x="191546" y="95045"/>
                      <a:pt x="192586" y="93484"/>
                    </a:cubicBezTo>
                    <a:cubicBezTo>
                      <a:pt x="193627" y="91923"/>
                      <a:pt x="193107" y="88801"/>
                      <a:pt x="193107" y="88801"/>
                    </a:cubicBezTo>
                    <a:cubicBezTo>
                      <a:pt x="193107" y="88801"/>
                      <a:pt x="192586" y="87760"/>
                      <a:pt x="192066" y="90362"/>
                    </a:cubicBezTo>
                    <a:cubicBezTo>
                      <a:pt x="191546" y="92964"/>
                      <a:pt x="191025" y="93484"/>
                      <a:pt x="191025" y="93484"/>
                    </a:cubicBezTo>
                    <a:cubicBezTo>
                      <a:pt x="191025" y="93484"/>
                      <a:pt x="192066" y="88280"/>
                      <a:pt x="190505" y="87240"/>
                    </a:cubicBezTo>
                    <a:cubicBezTo>
                      <a:pt x="189464" y="86719"/>
                      <a:pt x="188423" y="84118"/>
                      <a:pt x="189464" y="86719"/>
                    </a:cubicBezTo>
                    <a:cubicBezTo>
                      <a:pt x="190505" y="89321"/>
                      <a:pt x="190505" y="90882"/>
                      <a:pt x="189985" y="91923"/>
                    </a:cubicBezTo>
                    <a:cubicBezTo>
                      <a:pt x="189464" y="92964"/>
                      <a:pt x="189464" y="87760"/>
                      <a:pt x="188944" y="87240"/>
                    </a:cubicBezTo>
                    <a:cubicBezTo>
                      <a:pt x="188423" y="86719"/>
                      <a:pt x="187383" y="85679"/>
                      <a:pt x="187903" y="87760"/>
                    </a:cubicBezTo>
                    <a:cubicBezTo>
                      <a:pt x="188944" y="89842"/>
                      <a:pt x="186342" y="92443"/>
                      <a:pt x="184781" y="93484"/>
                    </a:cubicBezTo>
                    <a:cubicBezTo>
                      <a:pt x="183220" y="94525"/>
                      <a:pt x="181659" y="94525"/>
                      <a:pt x="183220" y="92964"/>
                    </a:cubicBezTo>
                    <a:cubicBezTo>
                      <a:pt x="184781" y="91403"/>
                      <a:pt x="184781" y="90362"/>
                      <a:pt x="182179" y="90882"/>
                    </a:cubicBezTo>
                    <a:cubicBezTo>
                      <a:pt x="179578" y="90882"/>
                      <a:pt x="174895" y="90882"/>
                      <a:pt x="174895" y="92443"/>
                    </a:cubicBezTo>
                    <a:cubicBezTo>
                      <a:pt x="174895" y="94004"/>
                      <a:pt x="174895" y="94004"/>
                      <a:pt x="173333" y="96086"/>
                    </a:cubicBezTo>
                    <a:cubicBezTo>
                      <a:pt x="171772" y="97647"/>
                      <a:pt x="165528" y="102850"/>
                      <a:pt x="159284" y="103371"/>
                    </a:cubicBezTo>
                    <a:cubicBezTo>
                      <a:pt x="159284" y="103371"/>
                      <a:pt x="155642" y="102850"/>
                      <a:pt x="156682" y="105452"/>
                    </a:cubicBezTo>
                    <a:cubicBezTo>
                      <a:pt x="157723" y="108054"/>
                      <a:pt x="156682" y="108574"/>
                      <a:pt x="157723" y="109615"/>
                    </a:cubicBezTo>
                    <a:cubicBezTo>
                      <a:pt x="158764" y="110655"/>
                      <a:pt x="158764" y="110135"/>
                      <a:pt x="160325" y="109615"/>
                    </a:cubicBezTo>
                    <a:cubicBezTo>
                      <a:pt x="161886" y="109094"/>
                      <a:pt x="164488" y="108574"/>
                      <a:pt x="163967" y="110655"/>
                    </a:cubicBezTo>
                    <a:cubicBezTo>
                      <a:pt x="163447" y="112216"/>
                      <a:pt x="161365" y="113777"/>
                      <a:pt x="159284" y="113257"/>
                    </a:cubicBezTo>
                    <a:cubicBezTo>
                      <a:pt x="157203" y="112737"/>
                      <a:pt x="156162" y="112216"/>
                      <a:pt x="154601" y="112216"/>
                    </a:cubicBezTo>
                    <a:cubicBezTo>
                      <a:pt x="153040" y="112216"/>
                      <a:pt x="148877" y="111176"/>
                      <a:pt x="148877" y="111176"/>
                    </a:cubicBezTo>
                    <a:cubicBezTo>
                      <a:pt x="148877" y="111176"/>
                      <a:pt x="144714" y="111176"/>
                      <a:pt x="147316" y="112216"/>
                    </a:cubicBezTo>
                    <a:cubicBezTo>
                      <a:pt x="149918" y="113257"/>
                      <a:pt x="148357" y="112216"/>
                      <a:pt x="149397" y="113257"/>
                    </a:cubicBezTo>
                    <a:cubicBezTo>
                      <a:pt x="150438" y="114298"/>
                      <a:pt x="155642" y="115859"/>
                      <a:pt x="151999" y="115339"/>
                    </a:cubicBezTo>
                    <a:cubicBezTo>
                      <a:pt x="148357" y="114818"/>
                      <a:pt x="142633" y="112737"/>
                      <a:pt x="144194" y="111176"/>
                    </a:cubicBezTo>
                    <a:cubicBezTo>
                      <a:pt x="145755" y="109615"/>
                      <a:pt x="147836" y="109615"/>
                      <a:pt x="148877" y="107013"/>
                    </a:cubicBezTo>
                    <a:cubicBezTo>
                      <a:pt x="149918" y="104411"/>
                      <a:pt x="149397" y="102850"/>
                      <a:pt x="151999" y="102850"/>
                    </a:cubicBezTo>
                    <a:cubicBezTo>
                      <a:pt x="154601" y="102850"/>
                      <a:pt x="156162" y="103891"/>
                      <a:pt x="156162" y="101809"/>
                    </a:cubicBezTo>
                    <a:cubicBezTo>
                      <a:pt x="156162" y="99208"/>
                      <a:pt x="158764" y="95045"/>
                      <a:pt x="160845" y="95565"/>
                    </a:cubicBezTo>
                    <a:cubicBezTo>
                      <a:pt x="162927" y="96086"/>
                      <a:pt x="162406" y="99208"/>
                      <a:pt x="165008" y="97647"/>
                    </a:cubicBezTo>
                    <a:cubicBezTo>
                      <a:pt x="167610" y="96086"/>
                      <a:pt x="166049" y="95565"/>
                      <a:pt x="167610" y="94525"/>
                    </a:cubicBezTo>
                    <a:cubicBezTo>
                      <a:pt x="169171" y="93484"/>
                      <a:pt x="171252" y="92443"/>
                      <a:pt x="172813" y="88801"/>
                    </a:cubicBezTo>
                    <a:cubicBezTo>
                      <a:pt x="174374" y="85158"/>
                      <a:pt x="176456" y="85679"/>
                      <a:pt x="179057" y="85679"/>
                    </a:cubicBezTo>
                    <a:cubicBezTo>
                      <a:pt x="181659" y="85158"/>
                      <a:pt x="185301" y="85158"/>
                      <a:pt x="187903" y="84118"/>
                    </a:cubicBezTo>
                    <a:cubicBezTo>
                      <a:pt x="190505" y="83077"/>
                      <a:pt x="191546" y="83597"/>
                      <a:pt x="192066" y="84118"/>
                    </a:cubicBezTo>
                    <a:cubicBezTo>
                      <a:pt x="193107" y="84638"/>
                      <a:pt x="193627" y="85679"/>
                      <a:pt x="196229" y="83077"/>
                    </a:cubicBezTo>
                    <a:cubicBezTo>
                      <a:pt x="198830" y="80475"/>
                      <a:pt x="197269" y="82557"/>
                      <a:pt x="200912" y="79435"/>
                    </a:cubicBezTo>
                    <a:cubicBezTo>
                      <a:pt x="204554" y="76312"/>
                      <a:pt x="204554" y="76833"/>
                      <a:pt x="207156" y="75792"/>
                    </a:cubicBezTo>
                    <a:cubicBezTo>
                      <a:pt x="209758" y="74751"/>
                      <a:pt x="219644" y="71629"/>
                      <a:pt x="221205" y="70068"/>
                    </a:cubicBezTo>
                    <a:cubicBezTo>
                      <a:pt x="222766" y="68507"/>
                      <a:pt x="223287" y="68507"/>
                      <a:pt x="222766" y="67467"/>
                    </a:cubicBezTo>
                    <a:cubicBezTo>
                      <a:pt x="221726" y="66426"/>
                      <a:pt x="222766" y="65906"/>
                      <a:pt x="220685" y="64865"/>
                    </a:cubicBezTo>
                    <a:cubicBezTo>
                      <a:pt x="218604" y="63824"/>
                      <a:pt x="218604" y="63304"/>
                      <a:pt x="218604" y="62783"/>
                    </a:cubicBezTo>
                    <a:cubicBezTo>
                      <a:pt x="218604" y="62263"/>
                      <a:pt x="218083" y="60702"/>
                      <a:pt x="216002" y="63824"/>
                    </a:cubicBezTo>
                    <a:cubicBezTo>
                      <a:pt x="213921" y="66946"/>
                      <a:pt x="213921" y="67467"/>
                      <a:pt x="211319" y="67987"/>
                    </a:cubicBezTo>
                    <a:cubicBezTo>
                      <a:pt x="208717" y="68507"/>
                      <a:pt x="209237" y="68507"/>
                      <a:pt x="206636" y="67987"/>
                    </a:cubicBezTo>
                    <a:cubicBezTo>
                      <a:pt x="204034" y="67467"/>
                      <a:pt x="196749" y="66946"/>
                      <a:pt x="194668" y="68507"/>
                    </a:cubicBezTo>
                    <a:cubicBezTo>
                      <a:pt x="192586" y="70068"/>
                      <a:pt x="192066" y="70589"/>
                      <a:pt x="191546" y="72670"/>
                    </a:cubicBezTo>
                    <a:cubicBezTo>
                      <a:pt x="191025" y="74751"/>
                      <a:pt x="190505" y="75792"/>
                      <a:pt x="189985" y="76312"/>
                    </a:cubicBezTo>
                    <a:cubicBezTo>
                      <a:pt x="189464" y="76833"/>
                      <a:pt x="189464" y="77353"/>
                      <a:pt x="188944" y="75272"/>
                    </a:cubicBezTo>
                    <a:cubicBezTo>
                      <a:pt x="188423" y="73711"/>
                      <a:pt x="186342" y="73190"/>
                      <a:pt x="183740" y="74231"/>
                    </a:cubicBezTo>
                    <a:cubicBezTo>
                      <a:pt x="181139" y="75272"/>
                      <a:pt x="175415" y="79955"/>
                      <a:pt x="171772" y="81516"/>
                    </a:cubicBezTo>
                    <a:cubicBezTo>
                      <a:pt x="168130" y="82557"/>
                      <a:pt x="168130" y="81516"/>
                      <a:pt x="166569" y="80996"/>
                    </a:cubicBezTo>
                    <a:cubicBezTo>
                      <a:pt x="165008" y="80475"/>
                      <a:pt x="162406" y="78914"/>
                      <a:pt x="163447" y="80996"/>
                    </a:cubicBezTo>
                    <a:cubicBezTo>
                      <a:pt x="164488" y="83077"/>
                      <a:pt x="166049" y="83077"/>
                      <a:pt x="162406" y="83077"/>
                    </a:cubicBezTo>
                    <a:cubicBezTo>
                      <a:pt x="158764" y="83077"/>
                      <a:pt x="154601" y="84118"/>
                      <a:pt x="153040" y="85158"/>
                    </a:cubicBezTo>
                    <a:cubicBezTo>
                      <a:pt x="151479" y="86199"/>
                      <a:pt x="134828" y="95565"/>
                      <a:pt x="132746" y="96606"/>
                    </a:cubicBezTo>
                    <a:cubicBezTo>
                      <a:pt x="130665" y="97647"/>
                      <a:pt x="128063" y="99728"/>
                      <a:pt x="130145" y="97126"/>
                    </a:cubicBezTo>
                    <a:cubicBezTo>
                      <a:pt x="132226" y="94525"/>
                      <a:pt x="132746" y="94525"/>
                      <a:pt x="134307" y="91923"/>
                    </a:cubicBezTo>
                    <a:cubicBezTo>
                      <a:pt x="135868" y="89842"/>
                      <a:pt x="136909" y="90362"/>
                      <a:pt x="137950" y="89321"/>
                    </a:cubicBezTo>
                    <a:cubicBezTo>
                      <a:pt x="138991" y="88280"/>
                      <a:pt x="141592" y="84118"/>
                      <a:pt x="139511" y="85158"/>
                    </a:cubicBezTo>
                    <a:cubicBezTo>
                      <a:pt x="137430" y="86199"/>
                      <a:pt x="137430" y="87240"/>
                      <a:pt x="135868" y="86719"/>
                    </a:cubicBezTo>
                    <a:cubicBezTo>
                      <a:pt x="134828" y="85679"/>
                      <a:pt x="134307" y="85679"/>
                      <a:pt x="133787" y="85679"/>
                    </a:cubicBezTo>
                    <a:cubicBezTo>
                      <a:pt x="132746" y="86199"/>
                      <a:pt x="132746" y="85158"/>
                      <a:pt x="132226" y="84118"/>
                    </a:cubicBezTo>
                    <a:cubicBezTo>
                      <a:pt x="131706" y="83077"/>
                      <a:pt x="130145" y="80996"/>
                      <a:pt x="128584" y="79955"/>
                    </a:cubicBezTo>
                    <a:cubicBezTo>
                      <a:pt x="127023" y="78914"/>
                      <a:pt x="127543" y="79435"/>
                      <a:pt x="127543" y="80996"/>
                    </a:cubicBezTo>
                    <a:cubicBezTo>
                      <a:pt x="127023" y="82557"/>
                      <a:pt x="128063" y="86719"/>
                      <a:pt x="126502" y="87760"/>
                    </a:cubicBezTo>
                    <a:cubicBezTo>
                      <a:pt x="124941" y="88801"/>
                      <a:pt x="122339" y="88801"/>
                      <a:pt x="121819" y="87760"/>
                    </a:cubicBezTo>
                    <a:cubicBezTo>
                      <a:pt x="121299" y="86719"/>
                      <a:pt x="120258" y="86199"/>
                      <a:pt x="119217" y="86719"/>
                    </a:cubicBezTo>
                    <a:cubicBezTo>
                      <a:pt x="118177" y="87240"/>
                      <a:pt x="115575" y="87240"/>
                      <a:pt x="115055" y="87240"/>
                    </a:cubicBezTo>
                    <a:cubicBezTo>
                      <a:pt x="114534" y="87240"/>
                      <a:pt x="110371" y="88280"/>
                      <a:pt x="111932" y="90882"/>
                    </a:cubicBezTo>
                    <a:cubicBezTo>
                      <a:pt x="113494" y="93484"/>
                      <a:pt x="113494" y="94525"/>
                      <a:pt x="111932" y="94004"/>
                    </a:cubicBezTo>
                    <a:cubicBezTo>
                      <a:pt x="110371" y="93484"/>
                      <a:pt x="105688" y="91403"/>
                      <a:pt x="105168" y="92964"/>
                    </a:cubicBezTo>
                    <a:cubicBezTo>
                      <a:pt x="104648" y="94525"/>
                      <a:pt x="105168" y="95045"/>
                      <a:pt x="104127" y="94525"/>
                    </a:cubicBezTo>
                    <a:cubicBezTo>
                      <a:pt x="103087" y="94004"/>
                      <a:pt x="99444" y="92964"/>
                      <a:pt x="99964" y="93484"/>
                    </a:cubicBezTo>
                    <a:cubicBezTo>
                      <a:pt x="100485" y="94525"/>
                      <a:pt x="102566" y="96606"/>
                      <a:pt x="105688" y="97647"/>
                    </a:cubicBezTo>
                    <a:cubicBezTo>
                      <a:pt x="108290" y="98687"/>
                      <a:pt x="105688" y="98687"/>
                      <a:pt x="104127" y="97647"/>
                    </a:cubicBezTo>
                    <a:cubicBezTo>
                      <a:pt x="102566" y="96606"/>
                      <a:pt x="101005" y="95565"/>
                      <a:pt x="100485" y="95045"/>
                    </a:cubicBezTo>
                    <a:cubicBezTo>
                      <a:pt x="99964" y="94525"/>
                      <a:pt x="97883" y="93484"/>
                      <a:pt x="97883" y="95565"/>
                    </a:cubicBezTo>
                    <a:cubicBezTo>
                      <a:pt x="97883" y="97647"/>
                      <a:pt x="96842" y="98687"/>
                      <a:pt x="99964" y="99728"/>
                    </a:cubicBezTo>
                    <a:cubicBezTo>
                      <a:pt x="103087" y="100769"/>
                      <a:pt x="102046" y="101809"/>
                      <a:pt x="104127" y="101809"/>
                    </a:cubicBezTo>
                    <a:cubicBezTo>
                      <a:pt x="106209" y="101809"/>
                      <a:pt x="106209" y="102850"/>
                      <a:pt x="103607" y="102850"/>
                    </a:cubicBezTo>
                    <a:cubicBezTo>
                      <a:pt x="101005" y="102850"/>
                      <a:pt x="95281" y="104411"/>
                      <a:pt x="98924" y="104932"/>
                    </a:cubicBezTo>
                    <a:cubicBezTo>
                      <a:pt x="102566" y="105452"/>
                      <a:pt x="105168" y="106493"/>
                      <a:pt x="106209" y="105452"/>
                    </a:cubicBezTo>
                    <a:cubicBezTo>
                      <a:pt x="107249" y="104411"/>
                      <a:pt x="107249" y="103891"/>
                      <a:pt x="108290" y="104411"/>
                    </a:cubicBezTo>
                    <a:cubicBezTo>
                      <a:pt x="109331" y="104932"/>
                      <a:pt x="110892" y="104932"/>
                      <a:pt x="111412" y="104932"/>
                    </a:cubicBezTo>
                    <a:cubicBezTo>
                      <a:pt x="112453" y="104411"/>
                      <a:pt x="116095" y="105452"/>
                      <a:pt x="112973" y="106493"/>
                    </a:cubicBezTo>
                    <a:cubicBezTo>
                      <a:pt x="110371" y="107533"/>
                      <a:pt x="105688" y="108054"/>
                      <a:pt x="107770" y="109094"/>
                    </a:cubicBezTo>
                    <a:cubicBezTo>
                      <a:pt x="109851" y="110135"/>
                      <a:pt x="115575" y="114298"/>
                      <a:pt x="110892" y="113257"/>
                    </a:cubicBezTo>
                    <a:cubicBezTo>
                      <a:pt x="105688" y="112216"/>
                      <a:pt x="42206" y="89842"/>
                      <a:pt x="42206" y="89842"/>
                    </a:cubicBezTo>
                    <a:cubicBezTo>
                      <a:pt x="42206" y="89842"/>
                      <a:pt x="37523" y="87760"/>
                      <a:pt x="37523" y="86719"/>
                    </a:cubicBezTo>
                    <a:cubicBezTo>
                      <a:pt x="37523" y="85679"/>
                      <a:pt x="35962" y="84638"/>
                      <a:pt x="34921" y="85158"/>
                    </a:cubicBezTo>
                    <a:cubicBezTo>
                      <a:pt x="33880" y="85679"/>
                      <a:pt x="4741" y="80996"/>
                      <a:pt x="4741" y="80996"/>
                    </a:cubicBezTo>
                    <a:cubicBezTo>
                      <a:pt x="4741" y="80996"/>
                      <a:pt x="2660" y="80996"/>
                      <a:pt x="58" y="79955"/>
                    </a:cubicBezTo>
                    <a:lnTo>
                      <a:pt x="58" y="369268"/>
                    </a:lnTo>
                    <a:cubicBezTo>
                      <a:pt x="58" y="369268"/>
                      <a:pt x="-462" y="373951"/>
                      <a:pt x="1619" y="374471"/>
                    </a:cubicBezTo>
                    <a:cubicBezTo>
                      <a:pt x="3700" y="374992"/>
                      <a:pt x="18790" y="377594"/>
                      <a:pt x="18790" y="377594"/>
                    </a:cubicBezTo>
                    <a:cubicBezTo>
                      <a:pt x="18790" y="377594"/>
                      <a:pt x="19311" y="377594"/>
                      <a:pt x="20351" y="376553"/>
                    </a:cubicBezTo>
                    <a:cubicBezTo>
                      <a:pt x="20872" y="376033"/>
                      <a:pt x="24514" y="372910"/>
                      <a:pt x="28157" y="372910"/>
                    </a:cubicBezTo>
                    <a:lnTo>
                      <a:pt x="35441" y="372910"/>
                    </a:lnTo>
                    <a:cubicBezTo>
                      <a:pt x="36482" y="372910"/>
                      <a:pt x="37002" y="372910"/>
                      <a:pt x="36482" y="374471"/>
                    </a:cubicBezTo>
                    <a:cubicBezTo>
                      <a:pt x="36482" y="374471"/>
                      <a:pt x="35962" y="377594"/>
                      <a:pt x="35441" y="378634"/>
                    </a:cubicBezTo>
                    <a:cubicBezTo>
                      <a:pt x="34921" y="379675"/>
                      <a:pt x="35441" y="381236"/>
                      <a:pt x="37002" y="382277"/>
                    </a:cubicBezTo>
                    <a:cubicBezTo>
                      <a:pt x="38564" y="383317"/>
                      <a:pt x="62499" y="402050"/>
                      <a:pt x="63540" y="403091"/>
                    </a:cubicBezTo>
                    <a:cubicBezTo>
                      <a:pt x="64581" y="403611"/>
                      <a:pt x="66662" y="406733"/>
                      <a:pt x="67183" y="409855"/>
                    </a:cubicBezTo>
                    <a:cubicBezTo>
                      <a:pt x="67183" y="409855"/>
                      <a:pt x="67703" y="411936"/>
                      <a:pt x="67703" y="412457"/>
                    </a:cubicBezTo>
                    <a:cubicBezTo>
                      <a:pt x="67703" y="413498"/>
                      <a:pt x="67183" y="413498"/>
                      <a:pt x="68223" y="413498"/>
                    </a:cubicBezTo>
                    <a:cubicBezTo>
                      <a:pt x="69264" y="413498"/>
                      <a:pt x="68744" y="413498"/>
                      <a:pt x="69784" y="412457"/>
                    </a:cubicBezTo>
                    <a:cubicBezTo>
                      <a:pt x="70825" y="411416"/>
                      <a:pt x="77590" y="407774"/>
                      <a:pt x="80191" y="407253"/>
                    </a:cubicBezTo>
                    <a:cubicBezTo>
                      <a:pt x="82793" y="406733"/>
                      <a:pt x="87476" y="406213"/>
                      <a:pt x="87476" y="403091"/>
                    </a:cubicBezTo>
                    <a:cubicBezTo>
                      <a:pt x="87476" y="399968"/>
                      <a:pt x="86956" y="399968"/>
                      <a:pt x="87476" y="398928"/>
                    </a:cubicBezTo>
                    <a:cubicBezTo>
                      <a:pt x="88517" y="397887"/>
                      <a:pt x="88517" y="398928"/>
                      <a:pt x="89037" y="397887"/>
                    </a:cubicBezTo>
                    <a:cubicBezTo>
                      <a:pt x="89558" y="397367"/>
                      <a:pt x="92159" y="396326"/>
                      <a:pt x="90598" y="394765"/>
                    </a:cubicBezTo>
                    <a:cubicBezTo>
                      <a:pt x="89558" y="393204"/>
                      <a:pt x="89037" y="393724"/>
                      <a:pt x="90598" y="393204"/>
                    </a:cubicBezTo>
                    <a:cubicBezTo>
                      <a:pt x="91639" y="393204"/>
                      <a:pt x="93720" y="392163"/>
                      <a:pt x="95802" y="391643"/>
                    </a:cubicBezTo>
                    <a:cubicBezTo>
                      <a:pt x="97883" y="391123"/>
                      <a:pt x="98924" y="391123"/>
                      <a:pt x="100485" y="390082"/>
                    </a:cubicBezTo>
                    <a:cubicBezTo>
                      <a:pt x="100485" y="390082"/>
                      <a:pt x="105168" y="386960"/>
                      <a:pt x="107770" y="390602"/>
                    </a:cubicBezTo>
                    <a:cubicBezTo>
                      <a:pt x="110371" y="394245"/>
                      <a:pt x="114014" y="400489"/>
                      <a:pt x="115575" y="401530"/>
                    </a:cubicBezTo>
                    <a:cubicBezTo>
                      <a:pt x="117656" y="403091"/>
                      <a:pt x="120778" y="404652"/>
                      <a:pt x="121819" y="405692"/>
                    </a:cubicBezTo>
                    <a:cubicBezTo>
                      <a:pt x="123380" y="406213"/>
                      <a:pt x="125982" y="408294"/>
                      <a:pt x="128063" y="411936"/>
                    </a:cubicBezTo>
                    <a:cubicBezTo>
                      <a:pt x="129624" y="415579"/>
                      <a:pt x="134828" y="418701"/>
                      <a:pt x="137430" y="420782"/>
                    </a:cubicBezTo>
                    <a:cubicBezTo>
                      <a:pt x="140031" y="422864"/>
                      <a:pt x="145235" y="426506"/>
                      <a:pt x="146275" y="427547"/>
                    </a:cubicBezTo>
                    <a:cubicBezTo>
                      <a:pt x="147316" y="428588"/>
                      <a:pt x="148877" y="431710"/>
                      <a:pt x="149397" y="432750"/>
                    </a:cubicBezTo>
                    <a:cubicBezTo>
                      <a:pt x="149918" y="433791"/>
                      <a:pt x="161365" y="450442"/>
                      <a:pt x="162406" y="452003"/>
                    </a:cubicBezTo>
                    <a:cubicBezTo>
                      <a:pt x="163447" y="453564"/>
                      <a:pt x="169691" y="460849"/>
                      <a:pt x="168650" y="461890"/>
                    </a:cubicBezTo>
                    <a:cubicBezTo>
                      <a:pt x="167610" y="462930"/>
                      <a:pt x="166569" y="463971"/>
                      <a:pt x="168130" y="466053"/>
                    </a:cubicBezTo>
                    <a:cubicBezTo>
                      <a:pt x="169171" y="468134"/>
                      <a:pt x="175415" y="474899"/>
                      <a:pt x="176456" y="476980"/>
                    </a:cubicBezTo>
                    <a:cubicBezTo>
                      <a:pt x="176456" y="476980"/>
                      <a:pt x="176456" y="478021"/>
                      <a:pt x="177496" y="478021"/>
                    </a:cubicBezTo>
                    <a:cubicBezTo>
                      <a:pt x="178537" y="478021"/>
                      <a:pt x="188423" y="481143"/>
                      <a:pt x="191025" y="482704"/>
                    </a:cubicBezTo>
                    <a:cubicBezTo>
                      <a:pt x="193627" y="484265"/>
                      <a:pt x="196229" y="484785"/>
                      <a:pt x="197790" y="485305"/>
                    </a:cubicBezTo>
                    <a:cubicBezTo>
                      <a:pt x="199351" y="485826"/>
                      <a:pt x="204554" y="488948"/>
                      <a:pt x="204554" y="488948"/>
                    </a:cubicBezTo>
                    <a:cubicBezTo>
                      <a:pt x="206115" y="489989"/>
                      <a:pt x="209758" y="491550"/>
                      <a:pt x="210798" y="494672"/>
                    </a:cubicBezTo>
                    <a:cubicBezTo>
                      <a:pt x="210798" y="494672"/>
                      <a:pt x="211839" y="496753"/>
                      <a:pt x="211319" y="497273"/>
                    </a:cubicBezTo>
                    <a:cubicBezTo>
                      <a:pt x="210798" y="497794"/>
                      <a:pt x="209758" y="500395"/>
                      <a:pt x="209237" y="500916"/>
                    </a:cubicBezTo>
                    <a:cubicBezTo>
                      <a:pt x="209237" y="500916"/>
                      <a:pt x="209237" y="501436"/>
                      <a:pt x="209758" y="501957"/>
                    </a:cubicBezTo>
                    <a:cubicBezTo>
                      <a:pt x="210798" y="504038"/>
                      <a:pt x="209758" y="504558"/>
                      <a:pt x="210798" y="508201"/>
                    </a:cubicBezTo>
                    <a:cubicBezTo>
                      <a:pt x="212359" y="511323"/>
                      <a:pt x="213400" y="512884"/>
                      <a:pt x="211839" y="514965"/>
                    </a:cubicBezTo>
                    <a:cubicBezTo>
                      <a:pt x="210278" y="517047"/>
                      <a:pt x="207676" y="518087"/>
                      <a:pt x="208717" y="520169"/>
                    </a:cubicBezTo>
                    <a:cubicBezTo>
                      <a:pt x="209758" y="522250"/>
                      <a:pt x="210278" y="521209"/>
                      <a:pt x="211319" y="519648"/>
                    </a:cubicBezTo>
                    <a:cubicBezTo>
                      <a:pt x="212359" y="518087"/>
                      <a:pt x="216002" y="513925"/>
                      <a:pt x="215482" y="507160"/>
                    </a:cubicBezTo>
                    <a:cubicBezTo>
                      <a:pt x="215482" y="507160"/>
                      <a:pt x="214961" y="502997"/>
                      <a:pt x="216002" y="505079"/>
                    </a:cubicBezTo>
                    <a:cubicBezTo>
                      <a:pt x="217043" y="507160"/>
                      <a:pt x="218604" y="507680"/>
                      <a:pt x="219124" y="508201"/>
                    </a:cubicBezTo>
                    <a:cubicBezTo>
                      <a:pt x="219644" y="508721"/>
                      <a:pt x="220165" y="508201"/>
                      <a:pt x="218604" y="509762"/>
                    </a:cubicBezTo>
                    <a:cubicBezTo>
                      <a:pt x="217043" y="511323"/>
                      <a:pt x="215482" y="514965"/>
                      <a:pt x="214961" y="516006"/>
                    </a:cubicBezTo>
                    <a:cubicBezTo>
                      <a:pt x="214441" y="517047"/>
                      <a:pt x="210278" y="520169"/>
                      <a:pt x="211839" y="520689"/>
                    </a:cubicBezTo>
                    <a:cubicBezTo>
                      <a:pt x="213400" y="521209"/>
                      <a:pt x="216522" y="521209"/>
                      <a:pt x="217043" y="521209"/>
                    </a:cubicBezTo>
                    <a:cubicBezTo>
                      <a:pt x="217563" y="521209"/>
                      <a:pt x="216522" y="521209"/>
                      <a:pt x="214961" y="521730"/>
                    </a:cubicBezTo>
                    <a:cubicBezTo>
                      <a:pt x="213400" y="522250"/>
                      <a:pt x="212880" y="523291"/>
                      <a:pt x="211319" y="522770"/>
                    </a:cubicBezTo>
                    <a:cubicBezTo>
                      <a:pt x="209758" y="522250"/>
                      <a:pt x="208717" y="523291"/>
                      <a:pt x="208197" y="524332"/>
                    </a:cubicBezTo>
                    <a:cubicBezTo>
                      <a:pt x="207676" y="525372"/>
                      <a:pt x="207676" y="525892"/>
                      <a:pt x="208717" y="524852"/>
                    </a:cubicBezTo>
                    <a:cubicBezTo>
                      <a:pt x="209758" y="523811"/>
                      <a:pt x="209237" y="524852"/>
                      <a:pt x="208717" y="525892"/>
                    </a:cubicBezTo>
                    <a:cubicBezTo>
                      <a:pt x="208197" y="526933"/>
                      <a:pt x="208197" y="528494"/>
                      <a:pt x="211319" y="530055"/>
                    </a:cubicBezTo>
                    <a:cubicBezTo>
                      <a:pt x="214441" y="531616"/>
                      <a:pt x="212880" y="532137"/>
                      <a:pt x="210278" y="530576"/>
                    </a:cubicBezTo>
                    <a:cubicBezTo>
                      <a:pt x="207676" y="529015"/>
                      <a:pt x="206636" y="527974"/>
                      <a:pt x="205595" y="529535"/>
                    </a:cubicBezTo>
                    <a:cubicBezTo>
                      <a:pt x="204554" y="531096"/>
                      <a:pt x="205075" y="531616"/>
                      <a:pt x="207676" y="532657"/>
                    </a:cubicBezTo>
                    <a:cubicBezTo>
                      <a:pt x="210278" y="533698"/>
                      <a:pt x="211839" y="533698"/>
                      <a:pt x="211319" y="535259"/>
                    </a:cubicBezTo>
                    <a:cubicBezTo>
                      <a:pt x="210798" y="536820"/>
                      <a:pt x="210278" y="537340"/>
                      <a:pt x="210798" y="538381"/>
                    </a:cubicBezTo>
                    <a:cubicBezTo>
                      <a:pt x="211319" y="539422"/>
                      <a:pt x="210798" y="538901"/>
                      <a:pt x="208717" y="536820"/>
                    </a:cubicBezTo>
                    <a:cubicBezTo>
                      <a:pt x="206636" y="534738"/>
                      <a:pt x="203514" y="529535"/>
                      <a:pt x="203514" y="532657"/>
                    </a:cubicBezTo>
                    <a:cubicBezTo>
                      <a:pt x="203514" y="535779"/>
                      <a:pt x="203514" y="535779"/>
                      <a:pt x="202993" y="536299"/>
                    </a:cubicBezTo>
                    <a:cubicBezTo>
                      <a:pt x="202473" y="536820"/>
                      <a:pt x="202473" y="537340"/>
                      <a:pt x="203514" y="537860"/>
                    </a:cubicBezTo>
                    <a:cubicBezTo>
                      <a:pt x="204554" y="538381"/>
                      <a:pt x="205075" y="538901"/>
                      <a:pt x="206115" y="537860"/>
                    </a:cubicBezTo>
                    <a:cubicBezTo>
                      <a:pt x="207156" y="536820"/>
                      <a:pt x="206636" y="538381"/>
                      <a:pt x="206636" y="539422"/>
                    </a:cubicBezTo>
                    <a:cubicBezTo>
                      <a:pt x="206636" y="540462"/>
                      <a:pt x="205595" y="541503"/>
                      <a:pt x="207676" y="543064"/>
                    </a:cubicBezTo>
                    <a:cubicBezTo>
                      <a:pt x="209758" y="544625"/>
                      <a:pt x="210798" y="543064"/>
                      <a:pt x="212359" y="542544"/>
                    </a:cubicBezTo>
                    <a:cubicBezTo>
                      <a:pt x="213921" y="542023"/>
                      <a:pt x="214961" y="541503"/>
                      <a:pt x="216002" y="542023"/>
                    </a:cubicBezTo>
                    <a:cubicBezTo>
                      <a:pt x="217043" y="542544"/>
                      <a:pt x="216002" y="542023"/>
                      <a:pt x="214441" y="542544"/>
                    </a:cubicBezTo>
                    <a:cubicBezTo>
                      <a:pt x="212880" y="543064"/>
                      <a:pt x="212359" y="543584"/>
                      <a:pt x="214441" y="545666"/>
                    </a:cubicBezTo>
                    <a:cubicBezTo>
                      <a:pt x="216522" y="547747"/>
                      <a:pt x="216002" y="547747"/>
                      <a:pt x="213400" y="545666"/>
                    </a:cubicBezTo>
                    <a:cubicBezTo>
                      <a:pt x="210798" y="543584"/>
                      <a:pt x="210278" y="543584"/>
                      <a:pt x="210278" y="545145"/>
                    </a:cubicBezTo>
                    <a:cubicBezTo>
                      <a:pt x="210278" y="546706"/>
                      <a:pt x="209237" y="549828"/>
                      <a:pt x="212359" y="551910"/>
                    </a:cubicBezTo>
                    <a:cubicBezTo>
                      <a:pt x="215482" y="553991"/>
                      <a:pt x="222766" y="560756"/>
                      <a:pt x="224327" y="561796"/>
                    </a:cubicBezTo>
                    <a:cubicBezTo>
                      <a:pt x="225889" y="562837"/>
                      <a:pt x="225889" y="562837"/>
                      <a:pt x="226409" y="559715"/>
                    </a:cubicBezTo>
                    <a:cubicBezTo>
                      <a:pt x="226929" y="556593"/>
                      <a:pt x="226929" y="556593"/>
                      <a:pt x="228490" y="555552"/>
                    </a:cubicBezTo>
                    <a:cubicBezTo>
                      <a:pt x="230051" y="554512"/>
                      <a:pt x="230051" y="555032"/>
                      <a:pt x="230051" y="553991"/>
                    </a:cubicBezTo>
                    <a:cubicBezTo>
                      <a:pt x="230051" y="552951"/>
                      <a:pt x="230051" y="553471"/>
                      <a:pt x="230572" y="553991"/>
                    </a:cubicBezTo>
                    <a:cubicBezTo>
                      <a:pt x="231092" y="554512"/>
                      <a:pt x="232133" y="553991"/>
                      <a:pt x="231612" y="552430"/>
                    </a:cubicBezTo>
                    <a:cubicBezTo>
                      <a:pt x="231092" y="550869"/>
                      <a:pt x="231612" y="550869"/>
                      <a:pt x="232133" y="551390"/>
                    </a:cubicBezTo>
                    <a:cubicBezTo>
                      <a:pt x="232653" y="551910"/>
                      <a:pt x="233173" y="552430"/>
                      <a:pt x="234734" y="550349"/>
                    </a:cubicBezTo>
                    <a:cubicBezTo>
                      <a:pt x="236295" y="548267"/>
                      <a:pt x="238897" y="545666"/>
                      <a:pt x="237856" y="548267"/>
                    </a:cubicBezTo>
                    <a:cubicBezTo>
                      <a:pt x="236816" y="550869"/>
                      <a:pt x="236295" y="550349"/>
                      <a:pt x="237856" y="551390"/>
                    </a:cubicBezTo>
                    <a:cubicBezTo>
                      <a:pt x="239418" y="552430"/>
                      <a:pt x="237856" y="551910"/>
                      <a:pt x="236295" y="552430"/>
                    </a:cubicBezTo>
                    <a:cubicBezTo>
                      <a:pt x="234734" y="552951"/>
                      <a:pt x="234214" y="553471"/>
                      <a:pt x="234214" y="555032"/>
                    </a:cubicBezTo>
                    <a:cubicBezTo>
                      <a:pt x="234214" y="556593"/>
                      <a:pt x="234214" y="557113"/>
                      <a:pt x="234214" y="557113"/>
                    </a:cubicBezTo>
                    <a:cubicBezTo>
                      <a:pt x="234214" y="557113"/>
                      <a:pt x="234214" y="557634"/>
                      <a:pt x="235255" y="558674"/>
                    </a:cubicBezTo>
                    <a:cubicBezTo>
                      <a:pt x="236295" y="559715"/>
                      <a:pt x="239938" y="562837"/>
                      <a:pt x="242019" y="561796"/>
                    </a:cubicBezTo>
                    <a:cubicBezTo>
                      <a:pt x="244101" y="560756"/>
                      <a:pt x="246702" y="560756"/>
                      <a:pt x="247223" y="561796"/>
                    </a:cubicBezTo>
                    <a:cubicBezTo>
                      <a:pt x="247743" y="562837"/>
                      <a:pt x="246702" y="562837"/>
                      <a:pt x="245662" y="562317"/>
                    </a:cubicBezTo>
                    <a:cubicBezTo>
                      <a:pt x="244621" y="561796"/>
                      <a:pt x="240979" y="561276"/>
                      <a:pt x="240458" y="562837"/>
                    </a:cubicBezTo>
                    <a:cubicBezTo>
                      <a:pt x="239938" y="564398"/>
                      <a:pt x="239938" y="564919"/>
                      <a:pt x="239418" y="563358"/>
                    </a:cubicBezTo>
                    <a:cubicBezTo>
                      <a:pt x="238897" y="561796"/>
                      <a:pt x="237336" y="560756"/>
                      <a:pt x="237336" y="561276"/>
                    </a:cubicBezTo>
                    <a:cubicBezTo>
                      <a:pt x="237336" y="561796"/>
                      <a:pt x="237336" y="561796"/>
                      <a:pt x="235255" y="560756"/>
                    </a:cubicBezTo>
                    <a:cubicBezTo>
                      <a:pt x="233173" y="559715"/>
                      <a:pt x="230572" y="558154"/>
                      <a:pt x="231612" y="561276"/>
                    </a:cubicBezTo>
                    <a:cubicBezTo>
                      <a:pt x="232653" y="564398"/>
                      <a:pt x="233694" y="564398"/>
                      <a:pt x="233694" y="565439"/>
                    </a:cubicBezTo>
                    <a:cubicBezTo>
                      <a:pt x="233694" y="566480"/>
                      <a:pt x="234734" y="567000"/>
                      <a:pt x="235775" y="567520"/>
                    </a:cubicBezTo>
                    <a:cubicBezTo>
                      <a:pt x="236816" y="568041"/>
                      <a:pt x="240979" y="569602"/>
                      <a:pt x="240979" y="571163"/>
                    </a:cubicBezTo>
                    <a:cubicBezTo>
                      <a:pt x="240979" y="572724"/>
                      <a:pt x="240979" y="577927"/>
                      <a:pt x="244101" y="578968"/>
                    </a:cubicBezTo>
                    <a:cubicBezTo>
                      <a:pt x="247223" y="580009"/>
                      <a:pt x="247223" y="577927"/>
                      <a:pt x="248263" y="576887"/>
                    </a:cubicBezTo>
                    <a:cubicBezTo>
                      <a:pt x="249304" y="575846"/>
                      <a:pt x="250865" y="575325"/>
                      <a:pt x="249304" y="576887"/>
                    </a:cubicBezTo>
                    <a:cubicBezTo>
                      <a:pt x="247743" y="578448"/>
                      <a:pt x="248784" y="578448"/>
                      <a:pt x="248784" y="579488"/>
                    </a:cubicBezTo>
                    <a:cubicBezTo>
                      <a:pt x="248784" y="580529"/>
                      <a:pt x="248263" y="582090"/>
                      <a:pt x="247223" y="583131"/>
                    </a:cubicBezTo>
                    <a:cubicBezTo>
                      <a:pt x="246702" y="584171"/>
                      <a:pt x="246702" y="585732"/>
                      <a:pt x="246702" y="587293"/>
                    </a:cubicBezTo>
                    <a:cubicBezTo>
                      <a:pt x="246702" y="588855"/>
                      <a:pt x="246182" y="589895"/>
                      <a:pt x="245662" y="589895"/>
                    </a:cubicBezTo>
                    <a:cubicBezTo>
                      <a:pt x="245141" y="589895"/>
                      <a:pt x="244621" y="590416"/>
                      <a:pt x="244621" y="590936"/>
                    </a:cubicBezTo>
                    <a:cubicBezTo>
                      <a:pt x="244621" y="591456"/>
                      <a:pt x="244101" y="592497"/>
                      <a:pt x="245662" y="591456"/>
                    </a:cubicBezTo>
                    <a:cubicBezTo>
                      <a:pt x="247223" y="590416"/>
                      <a:pt x="247223" y="589895"/>
                      <a:pt x="248784" y="588334"/>
                    </a:cubicBezTo>
                    <a:cubicBezTo>
                      <a:pt x="250345" y="586773"/>
                      <a:pt x="250865" y="585732"/>
                      <a:pt x="251906" y="585732"/>
                    </a:cubicBezTo>
                    <a:cubicBezTo>
                      <a:pt x="252947" y="585732"/>
                      <a:pt x="252947" y="585212"/>
                      <a:pt x="251386" y="586773"/>
                    </a:cubicBezTo>
                    <a:cubicBezTo>
                      <a:pt x="249824" y="588334"/>
                      <a:pt x="250345" y="589375"/>
                      <a:pt x="251386" y="590416"/>
                    </a:cubicBezTo>
                    <a:cubicBezTo>
                      <a:pt x="252426" y="591456"/>
                      <a:pt x="252947" y="589895"/>
                      <a:pt x="252947" y="588334"/>
                    </a:cubicBezTo>
                    <a:cubicBezTo>
                      <a:pt x="252947" y="586773"/>
                      <a:pt x="253467" y="585732"/>
                      <a:pt x="253987" y="587814"/>
                    </a:cubicBezTo>
                    <a:cubicBezTo>
                      <a:pt x="254508" y="589895"/>
                      <a:pt x="254508" y="590416"/>
                      <a:pt x="253987" y="590936"/>
                    </a:cubicBezTo>
                    <a:cubicBezTo>
                      <a:pt x="253467" y="591456"/>
                      <a:pt x="252947" y="591977"/>
                      <a:pt x="253467" y="593017"/>
                    </a:cubicBezTo>
                    <a:cubicBezTo>
                      <a:pt x="253987" y="594058"/>
                      <a:pt x="254508" y="594058"/>
                      <a:pt x="255548" y="592497"/>
                    </a:cubicBezTo>
                    <a:cubicBezTo>
                      <a:pt x="256589" y="590936"/>
                      <a:pt x="257630" y="590416"/>
                      <a:pt x="258150" y="591456"/>
                    </a:cubicBezTo>
                    <a:cubicBezTo>
                      <a:pt x="258670" y="592497"/>
                      <a:pt x="259191" y="591456"/>
                      <a:pt x="260752" y="590416"/>
                    </a:cubicBezTo>
                    <a:cubicBezTo>
                      <a:pt x="262313" y="589375"/>
                      <a:pt x="263874" y="588334"/>
                      <a:pt x="264915" y="588334"/>
                    </a:cubicBezTo>
                    <a:cubicBezTo>
                      <a:pt x="265955" y="588334"/>
                      <a:pt x="265435" y="586773"/>
                      <a:pt x="265955" y="586253"/>
                    </a:cubicBezTo>
                    <a:cubicBezTo>
                      <a:pt x="266476" y="585732"/>
                      <a:pt x="266996" y="584692"/>
                      <a:pt x="268557" y="584171"/>
                    </a:cubicBezTo>
                    <a:cubicBezTo>
                      <a:pt x="270118" y="583651"/>
                      <a:pt x="270638" y="582610"/>
                      <a:pt x="271159" y="581570"/>
                    </a:cubicBezTo>
                    <a:cubicBezTo>
                      <a:pt x="271679" y="580529"/>
                      <a:pt x="272720" y="581049"/>
                      <a:pt x="271159" y="583131"/>
                    </a:cubicBezTo>
                    <a:cubicBezTo>
                      <a:pt x="269598" y="585212"/>
                      <a:pt x="266996" y="585732"/>
                      <a:pt x="266476" y="586773"/>
                    </a:cubicBezTo>
                    <a:cubicBezTo>
                      <a:pt x="266476" y="588334"/>
                      <a:pt x="266996" y="589375"/>
                      <a:pt x="268037" y="590416"/>
                    </a:cubicBezTo>
                    <a:cubicBezTo>
                      <a:pt x="269077" y="591456"/>
                      <a:pt x="270638" y="591456"/>
                      <a:pt x="272199" y="590936"/>
                    </a:cubicBezTo>
                    <a:cubicBezTo>
                      <a:pt x="273760" y="590416"/>
                      <a:pt x="276362" y="589375"/>
                      <a:pt x="273760" y="590936"/>
                    </a:cubicBezTo>
                    <a:cubicBezTo>
                      <a:pt x="271159" y="592497"/>
                      <a:pt x="272720" y="592497"/>
                      <a:pt x="272720" y="593538"/>
                    </a:cubicBezTo>
                    <a:cubicBezTo>
                      <a:pt x="272720" y="594578"/>
                      <a:pt x="272720" y="594578"/>
                      <a:pt x="271159" y="593538"/>
                    </a:cubicBezTo>
                    <a:cubicBezTo>
                      <a:pt x="269598" y="592497"/>
                      <a:pt x="269077" y="591456"/>
                      <a:pt x="266996" y="593017"/>
                    </a:cubicBezTo>
                    <a:cubicBezTo>
                      <a:pt x="264915" y="594578"/>
                      <a:pt x="264394" y="595099"/>
                      <a:pt x="263874" y="595099"/>
                    </a:cubicBezTo>
                    <a:cubicBezTo>
                      <a:pt x="263354" y="595099"/>
                      <a:pt x="262833" y="595619"/>
                      <a:pt x="262833" y="596660"/>
                    </a:cubicBezTo>
                    <a:cubicBezTo>
                      <a:pt x="262833" y="597700"/>
                      <a:pt x="260231" y="599782"/>
                      <a:pt x="261272" y="598221"/>
                    </a:cubicBezTo>
                    <a:cubicBezTo>
                      <a:pt x="262313" y="596660"/>
                      <a:pt x="261792" y="596139"/>
                      <a:pt x="260752" y="597180"/>
                    </a:cubicBezTo>
                    <a:cubicBezTo>
                      <a:pt x="259711" y="598221"/>
                      <a:pt x="259191" y="597700"/>
                      <a:pt x="258670" y="598741"/>
                    </a:cubicBezTo>
                    <a:cubicBezTo>
                      <a:pt x="258150" y="599782"/>
                      <a:pt x="258150" y="601343"/>
                      <a:pt x="257109" y="601343"/>
                    </a:cubicBezTo>
                    <a:cubicBezTo>
                      <a:pt x="256069" y="601343"/>
                      <a:pt x="253987" y="602904"/>
                      <a:pt x="253987" y="603945"/>
                    </a:cubicBezTo>
                    <a:cubicBezTo>
                      <a:pt x="253987" y="604985"/>
                      <a:pt x="254508" y="610189"/>
                      <a:pt x="255028" y="611750"/>
                    </a:cubicBezTo>
                    <a:cubicBezTo>
                      <a:pt x="255548" y="613311"/>
                      <a:pt x="258150" y="614352"/>
                      <a:pt x="259191" y="612270"/>
                    </a:cubicBezTo>
                    <a:cubicBezTo>
                      <a:pt x="260231" y="610189"/>
                      <a:pt x="258670" y="611750"/>
                      <a:pt x="260231" y="610189"/>
                    </a:cubicBezTo>
                    <a:cubicBezTo>
                      <a:pt x="261792" y="608628"/>
                      <a:pt x="261792" y="609148"/>
                      <a:pt x="261792" y="608107"/>
                    </a:cubicBezTo>
                    <a:cubicBezTo>
                      <a:pt x="261792" y="607067"/>
                      <a:pt x="261792" y="606546"/>
                      <a:pt x="262833" y="605506"/>
                    </a:cubicBezTo>
                    <a:cubicBezTo>
                      <a:pt x="263874" y="604465"/>
                      <a:pt x="263354" y="606026"/>
                      <a:pt x="262833" y="607067"/>
                    </a:cubicBezTo>
                    <a:cubicBezTo>
                      <a:pt x="262313" y="608107"/>
                      <a:pt x="262833" y="609148"/>
                      <a:pt x="264394" y="608107"/>
                    </a:cubicBezTo>
                    <a:cubicBezTo>
                      <a:pt x="265955" y="607067"/>
                      <a:pt x="270638" y="607587"/>
                      <a:pt x="271679" y="608107"/>
                    </a:cubicBezTo>
                    <a:cubicBezTo>
                      <a:pt x="272720" y="608628"/>
                      <a:pt x="274281" y="609148"/>
                      <a:pt x="275322" y="609148"/>
                    </a:cubicBezTo>
                    <a:cubicBezTo>
                      <a:pt x="276362" y="609148"/>
                      <a:pt x="274281" y="609668"/>
                      <a:pt x="272199" y="609668"/>
                    </a:cubicBezTo>
                    <a:cubicBezTo>
                      <a:pt x="270118" y="609668"/>
                      <a:pt x="263874" y="609148"/>
                      <a:pt x="263354" y="609668"/>
                    </a:cubicBezTo>
                    <a:cubicBezTo>
                      <a:pt x="262833" y="610189"/>
                      <a:pt x="261272" y="610189"/>
                      <a:pt x="260752" y="612270"/>
                    </a:cubicBezTo>
                    <a:cubicBezTo>
                      <a:pt x="260231" y="614352"/>
                      <a:pt x="259711" y="614872"/>
                      <a:pt x="258670" y="615913"/>
                    </a:cubicBezTo>
                    <a:cubicBezTo>
                      <a:pt x="257630" y="616953"/>
                      <a:pt x="254508" y="617474"/>
                      <a:pt x="256069" y="617994"/>
                    </a:cubicBezTo>
                    <a:cubicBezTo>
                      <a:pt x="257630" y="618514"/>
                      <a:pt x="258670" y="617474"/>
                      <a:pt x="260231" y="617474"/>
                    </a:cubicBezTo>
                    <a:cubicBezTo>
                      <a:pt x="261792" y="617474"/>
                      <a:pt x="262313" y="617474"/>
                      <a:pt x="263354" y="617994"/>
                    </a:cubicBezTo>
                    <a:cubicBezTo>
                      <a:pt x="264394" y="618514"/>
                      <a:pt x="265955" y="618514"/>
                      <a:pt x="266996" y="617994"/>
                    </a:cubicBezTo>
                    <a:cubicBezTo>
                      <a:pt x="268037" y="617474"/>
                      <a:pt x="269598" y="617474"/>
                      <a:pt x="267516" y="618514"/>
                    </a:cubicBezTo>
                    <a:cubicBezTo>
                      <a:pt x="265435" y="619555"/>
                      <a:pt x="263874" y="620075"/>
                      <a:pt x="262313" y="619035"/>
                    </a:cubicBezTo>
                    <a:cubicBezTo>
                      <a:pt x="260231" y="617994"/>
                      <a:pt x="258670" y="619035"/>
                      <a:pt x="257630" y="619555"/>
                    </a:cubicBezTo>
                    <a:cubicBezTo>
                      <a:pt x="256589" y="620075"/>
                      <a:pt x="255028" y="620596"/>
                      <a:pt x="257109" y="621636"/>
                    </a:cubicBezTo>
                    <a:cubicBezTo>
                      <a:pt x="259191" y="622677"/>
                      <a:pt x="262313" y="623718"/>
                      <a:pt x="264915" y="624238"/>
                    </a:cubicBezTo>
                    <a:cubicBezTo>
                      <a:pt x="267516" y="624758"/>
                      <a:pt x="264394" y="625279"/>
                      <a:pt x="262313" y="624238"/>
                    </a:cubicBezTo>
                    <a:cubicBezTo>
                      <a:pt x="260231" y="623197"/>
                      <a:pt x="259191" y="624758"/>
                      <a:pt x="260231" y="625799"/>
                    </a:cubicBezTo>
                    <a:cubicBezTo>
                      <a:pt x="261272" y="626840"/>
                      <a:pt x="264394" y="627360"/>
                      <a:pt x="266476" y="627881"/>
                    </a:cubicBezTo>
                    <a:cubicBezTo>
                      <a:pt x="268557" y="628401"/>
                      <a:pt x="271679" y="629442"/>
                      <a:pt x="271679" y="628401"/>
                    </a:cubicBezTo>
                    <a:cubicBezTo>
                      <a:pt x="271679" y="627360"/>
                      <a:pt x="272199" y="627360"/>
                      <a:pt x="273240" y="627881"/>
                    </a:cubicBezTo>
                    <a:cubicBezTo>
                      <a:pt x="274281" y="628401"/>
                      <a:pt x="278964" y="629442"/>
                      <a:pt x="279484" y="627360"/>
                    </a:cubicBezTo>
                    <a:cubicBezTo>
                      <a:pt x="280005" y="625279"/>
                      <a:pt x="279484" y="623718"/>
                      <a:pt x="281045" y="624238"/>
                    </a:cubicBezTo>
                    <a:cubicBezTo>
                      <a:pt x="282606" y="624758"/>
                      <a:pt x="288330" y="627360"/>
                      <a:pt x="284167" y="627360"/>
                    </a:cubicBezTo>
                    <a:cubicBezTo>
                      <a:pt x="280005" y="627360"/>
                      <a:pt x="278964" y="628401"/>
                      <a:pt x="278964" y="628921"/>
                    </a:cubicBezTo>
                    <a:cubicBezTo>
                      <a:pt x="278964" y="629442"/>
                      <a:pt x="281566" y="628921"/>
                      <a:pt x="282606" y="628921"/>
                    </a:cubicBezTo>
                    <a:cubicBezTo>
                      <a:pt x="283647" y="628921"/>
                      <a:pt x="289371" y="628921"/>
                      <a:pt x="287289" y="631523"/>
                    </a:cubicBezTo>
                    <a:cubicBezTo>
                      <a:pt x="285208" y="634125"/>
                      <a:pt x="284688" y="633604"/>
                      <a:pt x="287810" y="633604"/>
                    </a:cubicBezTo>
                    <a:cubicBezTo>
                      <a:pt x="290412" y="633604"/>
                      <a:pt x="293534" y="633084"/>
                      <a:pt x="294054" y="632564"/>
                    </a:cubicBezTo>
                    <a:cubicBezTo>
                      <a:pt x="294574" y="632043"/>
                      <a:pt x="296135" y="631523"/>
                      <a:pt x="296135" y="629962"/>
                    </a:cubicBezTo>
                    <a:cubicBezTo>
                      <a:pt x="296135" y="628401"/>
                      <a:pt x="297176" y="626840"/>
                      <a:pt x="297176" y="628921"/>
                    </a:cubicBezTo>
                    <a:cubicBezTo>
                      <a:pt x="297176" y="631003"/>
                      <a:pt x="296135" y="632043"/>
                      <a:pt x="295095" y="632564"/>
                    </a:cubicBezTo>
                    <a:cubicBezTo>
                      <a:pt x="294054" y="633084"/>
                      <a:pt x="290932" y="633604"/>
                      <a:pt x="290412" y="633604"/>
                    </a:cubicBezTo>
                    <a:cubicBezTo>
                      <a:pt x="289891" y="633604"/>
                      <a:pt x="284167" y="633604"/>
                      <a:pt x="285728" y="634125"/>
                    </a:cubicBezTo>
                    <a:cubicBezTo>
                      <a:pt x="287289" y="634645"/>
                      <a:pt x="290932" y="633604"/>
                      <a:pt x="289891" y="634125"/>
                    </a:cubicBezTo>
                    <a:cubicBezTo>
                      <a:pt x="288851" y="634645"/>
                      <a:pt x="287289" y="635165"/>
                      <a:pt x="287289" y="636206"/>
                    </a:cubicBezTo>
                    <a:cubicBezTo>
                      <a:pt x="287289" y="637247"/>
                      <a:pt x="287289" y="637767"/>
                      <a:pt x="289371" y="637767"/>
                    </a:cubicBezTo>
                    <a:cubicBezTo>
                      <a:pt x="291452" y="637767"/>
                      <a:pt x="293013" y="636726"/>
                      <a:pt x="294574" y="636726"/>
                    </a:cubicBezTo>
                    <a:cubicBezTo>
                      <a:pt x="296135" y="636726"/>
                      <a:pt x="296656" y="638288"/>
                      <a:pt x="297696" y="637767"/>
                    </a:cubicBezTo>
                    <a:cubicBezTo>
                      <a:pt x="298737" y="637247"/>
                      <a:pt x="298217" y="635686"/>
                      <a:pt x="299257" y="634645"/>
                    </a:cubicBezTo>
                    <a:cubicBezTo>
                      <a:pt x="300298" y="633604"/>
                      <a:pt x="300298" y="633084"/>
                      <a:pt x="299778" y="635686"/>
                    </a:cubicBezTo>
                    <a:cubicBezTo>
                      <a:pt x="299257" y="638288"/>
                      <a:pt x="299257" y="637767"/>
                      <a:pt x="300298" y="637767"/>
                    </a:cubicBezTo>
                    <a:cubicBezTo>
                      <a:pt x="301339" y="637767"/>
                      <a:pt x="302380" y="637767"/>
                      <a:pt x="302380" y="637247"/>
                    </a:cubicBezTo>
                    <a:cubicBezTo>
                      <a:pt x="302380" y="636726"/>
                      <a:pt x="303420" y="636206"/>
                      <a:pt x="304461" y="636726"/>
                    </a:cubicBezTo>
                    <a:cubicBezTo>
                      <a:pt x="305502" y="637247"/>
                      <a:pt x="307583" y="638808"/>
                      <a:pt x="308103" y="637247"/>
                    </a:cubicBezTo>
                    <a:cubicBezTo>
                      <a:pt x="308624" y="635686"/>
                      <a:pt x="309144" y="636206"/>
                      <a:pt x="310185" y="635165"/>
                    </a:cubicBezTo>
                    <a:cubicBezTo>
                      <a:pt x="311225" y="634125"/>
                      <a:pt x="312266" y="634125"/>
                      <a:pt x="312266" y="632564"/>
                    </a:cubicBezTo>
                    <a:cubicBezTo>
                      <a:pt x="312266" y="631003"/>
                      <a:pt x="313307" y="631523"/>
                      <a:pt x="312787" y="633084"/>
                    </a:cubicBezTo>
                    <a:cubicBezTo>
                      <a:pt x="312266" y="634645"/>
                      <a:pt x="311225" y="636206"/>
                      <a:pt x="310185" y="637247"/>
                    </a:cubicBezTo>
                    <a:cubicBezTo>
                      <a:pt x="309144" y="638288"/>
                      <a:pt x="307583" y="640369"/>
                      <a:pt x="308624" y="640889"/>
                    </a:cubicBezTo>
                    <a:cubicBezTo>
                      <a:pt x="309664" y="641410"/>
                      <a:pt x="309664" y="641410"/>
                      <a:pt x="310185" y="640369"/>
                    </a:cubicBezTo>
                    <a:cubicBezTo>
                      <a:pt x="310185" y="639328"/>
                      <a:pt x="310185" y="639328"/>
                      <a:pt x="311225" y="640369"/>
                    </a:cubicBezTo>
                    <a:cubicBezTo>
                      <a:pt x="312266" y="641410"/>
                      <a:pt x="314348" y="641930"/>
                      <a:pt x="314868" y="640889"/>
                    </a:cubicBezTo>
                    <a:cubicBezTo>
                      <a:pt x="315388" y="639849"/>
                      <a:pt x="316949" y="639328"/>
                      <a:pt x="317470" y="639328"/>
                    </a:cubicBezTo>
                    <a:cubicBezTo>
                      <a:pt x="317990" y="639328"/>
                      <a:pt x="320592" y="639849"/>
                      <a:pt x="317990" y="640369"/>
                    </a:cubicBezTo>
                    <a:cubicBezTo>
                      <a:pt x="315388" y="640889"/>
                      <a:pt x="315388" y="642450"/>
                      <a:pt x="316429" y="643491"/>
                    </a:cubicBezTo>
                    <a:cubicBezTo>
                      <a:pt x="317470" y="644532"/>
                      <a:pt x="316949" y="646613"/>
                      <a:pt x="316429" y="647654"/>
                    </a:cubicBezTo>
                    <a:cubicBezTo>
                      <a:pt x="315909" y="648694"/>
                      <a:pt x="315909" y="649215"/>
                      <a:pt x="315909" y="649735"/>
                    </a:cubicBezTo>
                    <a:cubicBezTo>
                      <a:pt x="315909" y="650256"/>
                      <a:pt x="315909" y="651296"/>
                      <a:pt x="314868" y="649735"/>
                    </a:cubicBezTo>
                    <a:cubicBezTo>
                      <a:pt x="313827" y="648174"/>
                      <a:pt x="312266" y="648694"/>
                      <a:pt x="314348" y="650256"/>
                    </a:cubicBezTo>
                    <a:cubicBezTo>
                      <a:pt x="316429" y="651817"/>
                      <a:pt x="320071" y="653378"/>
                      <a:pt x="321112" y="654418"/>
                    </a:cubicBezTo>
                    <a:cubicBezTo>
                      <a:pt x="322153" y="655459"/>
                      <a:pt x="328397" y="658061"/>
                      <a:pt x="328397" y="654418"/>
                    </a:cubicBezTo>
                    <a:cubicBezTo>
                      <a:pt x="328397" y="650776"/>
                      <a:pt x="328397" y="652337"/>
                      <a:pt x="329438" y="652857"/>
                    </a:cubicBezTo>
                    <a:cubicBezTo>
                      <a:pt x="330478" y="653378"/>
                      <a:pt x="330478" y="653898"/>
                      <a:pt x="330999" y="654939"/>
                    </a:cubicBezTo>
                    <a:cubicBezTo>
                      <a:pt x="331519" y="655979"/>
                      <a:pt x="331519" y="658061"/>
                      <a:pt x="334121" y="658581"/>
                    </a:cubicBezTo>
                    <a:cubicBezTo>
                      <a:pt x="336722" y="659101"/>
                      <a:pt x="337243" y="658581"/>
                      <a:pt x="335682" y="659622"/>
                    </a:cubicBezTo>
                    <a:cubicBezTo>
                      <a:pt x="334121" y="660662"/>
                      <a:pt x="333600" y="660662"/>
                      <a:pt x="333600" y="662224"/>
                    </a:cubicBezTo>
                    <a:cubicBezTo>
                      <a:pt x="333600" y="663784"/>
                      <a:pt x="335161" y="664825"/>
                      <a:pt x="337243" y="665346"/>
                    </a:cubicBezTo>
                    <a:cubicBezTo>
                      <a:pt x="339324" y="665866"/>
                      <a:pt x="338804" y="665866"/>
                      <a:pt x="339324" y="664305"/>
                    </a:cubicBezTo>
                    <a:cubicBezTo>
                      <a:pt x="339845" y="662744"/>
                      <a:pt x="339845" y="662224"/>
                      <a:pt x="341406" y="661703"/>
                    </a:cubicBezTo>
                    <a:cubicBezTo>
                      <a:pt x="342967" y="661183"/>
                      <a:pt x="344007" y="661183"/>
                      <a:pt x="344007" y="660142"/>
                    </a:cubicBezTo>
                    <a:cubicBezTo>
                      <a:pt x="344007" y="659101"/>
                      <a:pt x="345568" y="659101"/>
                      <a:pt x="344528" y="662224"/>
                    </a:cubicBezTo>
                    <a:cubicBezTo>
                      <a:pt x="343487" y="665346"/>
                      <a:pt x="342446" y="666907"/>
                      <a:pt x="344528" y="667427"/>
                    </a:cubicBezTo>
                    <a:cubicBezTo>
                      <a:pt x="346609" y="667947"/>
                      <a:pt x="349211" y="668468"/>
                      <a:pt x="346089" y="668988"/>
                    </a:cubicBezTo>
                    <a:cubicBezTo>
                      <a:pt x="342967" y="669508"/>
                      <a:pt x="344528" y="669508"/>
                      <a:pt x="346089" y="670029"/>
                    </a:cubicBezTo>
                    <a:cubicBezTo>
                      <a:pt x="347650" y="670549"/>
                      <a:pt x="348690" y="672630"/>
                      <a:pt x="347650" y="674191"/>
                    </a:cubicBezTo>
                    <a:lnTo>
                      <a:pt x="346609" y="676273"/>
                    </a:lnTo>
                    <a:lnTo>
                      <a:pt x="355455" y="676273"/>
                    </a:lnTo>
                    <a:lnTo>
                      <a:pt x="885689" y="676273"/>
                    </a:lnTo>
                    <a:cubicBezTo>
                      <a:pt x="885689" y="676273"/>
                      <a:pt x="887250" y="676273"/>
                      <a:pt x="886730" y="675232"/>
                    </a:cubicBezTo>
                    <a:cubicBezTo>
                      <a:pt x="886209" y="674191"/>
                      <a:pt x="886730" y="667947"/>
                      <a:pt x="886730" y="667947"/>
                    </a:cubicBezTo>
                    <a:cubicBezTo>
                      <a:pt x="886730" y="667947"/>
                      <a:pt x="886209" y="666386"/>
                      <a:pt x="887770" y="666907"/>
                    </a:cubicBezTo>
                    <a:cubicBezTo>
                      <a:pt x="889331" y="667427"/>
                      <a:pt x="892974" y="667947"/>
                      <a:pt x="893494" y="671590"/>
                    </a:cubicBezTo>
                    <a:cubicBezTo>
                      <a:pt x="894014" y="675232"/>
                      <a:pt x="896616" y="680956"/>
                      <a:pt x="897657" y="682517"/>
                    </a:cubicBezTo>
                    <a:cubicBezTo>
                      <a:pt x="898697" y="684078"/>
                      <a:pt x="899738" y="684078"/>
                      <a:pt x="900779" y="684078"/>
                    </a:cubicBezTo>
                    <a:cubicBezTo>
                      <a:pt x="901820" y="684078"/>
                      <a:pt x="902860" y="683558"/>
                      <a:pt x="904421" y="684598"/>
                    </a:cubicBezTo>
                    <a:cubicBezTo>
                      <a:pt x="905982" y="685639"/>
                      <a:pt x="912227" y="689281"/>
                      <a:pt x="915869" y="688241"/>
                    </a:cubicBezTo>
                    <a:cubicBezTo>
                      <a:pt x="919511" y="687200"/>
                      <a:pt x="921072" y="685119"/>
                      <a:pt x="923154" y="685639"/>
                    </a:cubicBezTo>
                    <a:cubicBezTo>
                      <a:pt x="925235" y="686160"/>
                      <a:pt x="933040" y="687200"/>
                      <a:pt x="934081" y="687720"/>
                    </a:cubicBezTo>
                    <a:cubicBezTo>
                      <a:pt x="935122" y="688241"/>
                      <a:pt x="935642" y="689281"/>
                      <a:pt x="936683" y="689802"/>
                    </a:cubicBezTo>
                    <a:cubicBezTo>
                      <a:pt x="937724" y="690322"/>
                      <a:pt x="938764" y="691363"/>
                      <a:pt x="939285" y="693444"/>
                    </a:cubicBezTo>
                    <a:cubicBezTo>
                      <a:pt x="939805" y="695526"/>
                      <a:pt x="940325" y="696046"/>
                      <a:pt x="940846" y="695526"/>
                    </a:cubicBezTo>
                    <a:cubicBezTo>
                      <a:pt x="941366" y="695005"/>
                      <a:pt x="941886" y="694485"/>
                      <a:pt x="941886" y="693965"/>
                    </a:cubicBezTo>
                    <a:cubicBezTo>
                      <a:pt x="941886" y="693444"/>
                      <a:pt x="943447" y="692924"/>
                      <a:pt x="943968" y="692924"/>
                    </a:cubicBezTo>
                    <a:cubicBezTo>
                      <a:pt x="944488" y="692924"/>
                      <a:pt x="947610" y="693965"/>
                      <a:pt x="950212" y="696046"/>
                    </a:cubicBezTo>
                    <a:cubicBezTo>
                      <a:pt x="952814" y="698127"/>
                      <a:pt x="957497" y="702811"/>
                      <a:pt x="963741" y="698648"/>
                    </a:cubicBezTo>
                    <a:cubicBezTo>
                      <a:pt x="963741" y="698648"/>
                      <a:pt x="968944" y="694485"/>
                      <a:pt x="970505" y="697607"/>
                    </a:cubicBezTo>
                    <a:cubicBezTo>
                      <a:pt x="972066" y="700729"/>
                      <a:pt x="972066" y="698648"/>
                      <a:pt x="973107" y="699168"/>
                    </a:cubicBezTo>
                    <a:cubicBezTo>
                      <a:pt x="973107" y="699168"/>
                      <a:pt x="978831" y="700209"/>
                      <a:pt x="983514" y="700729"/>
                    </a:cubicBezTo>
                    <a:cubicBezTo>
                      <a:pt x="988197" y="701250"/>
                      <a:pt x="995482" y="701250"/>
                      <a:pt x="995482" y="701250"/>
                    </a:cubicBezTo>
                    <a:cubicBezTo>
                      <a:pt x="998084" y="699688"/>
                      <a:pt x="1001206" y="695005"/>
                      <a:pt x="1001206" y="692924"/>
                    </a:cubicBezTo>
                    <a:cubicBezTo>
                      <a:pt x="1001726" y="690322"/>
                      <a:pt x="1000686" y="690322"/>
                      <a:pt x="1002767" y="689281"/>
                    </a:cubicBezTo>
                    <a:cubicBezTo>
                      <a:pt x="1004848" y="688241"/>
                      <a:pt x="1010052" y="685639"/>
                      <a:pt x="1009011" y="687720"/>
                    </a:cubicBezTo>
                    <a:cubicBezTo>
                      <a:pt x="1007970" y="689802"/>
                      <a:pt x="1008491" y="690322"/>
                      <a:pt x="1007450" y="690843"/>
                    </a:cubicBezTo>
                    <a:cubicBezTo>
                      <a:pt x="1006409" y="691363"/>
                      <a:pt x="1005889" y="693965"/>
                      <a:pt x="1007450" y="692924"/>
                    </a:cubicBezTo>
                    <a:cubicBezTo>
                      <a:pt x="1009011" y="691883"/>
                      <a:pt x="1010572" y="691363"/>
                      <a:pt x="1011093" y="689802"/>
                    </a:cubicBezTo>
                    <a:cubicBezTo>
                      <a:pt x="1011093" y="688241"/>
                      <a:pt x="1012653" y="688761"/>
                      <a:pt x="1012653" y="687200"/>
                    </a:cubicBezTo>
                    <a:cubicBezTo>
                      <a:pt x="1012653" y="685639"/>
                      <a:pt x="1014735" y="685119"/>
                      <a:pt x="1014735" y="684078"/>
                    </a:cubicBezTo>
                    <a:cubicBezTo>
                      <a:pt x="1014735" y="683037"/>
                      <a:pt x="1014735" y="681476"/>
                      <a:pt x="1015776" y="680956"/>
                    </a:cubicBezTo>
                    <a:cubicBezTo>
                      <a:pt x="1016816" y="680436"/>
                      <a:pt x="1016816" y="680956"/>
                      <a:pt x="1017337" y="681997"/>
                    </a:cubicBezTo>
                    <a:cubicBezTo>
                      <a:pt x="1017857" y="683558"/>
                      <a:pt x="1017337" y="684598"/>
                      <a:pt x="1016296" y="685119"/>
                    </a:cubicBezTo>
                    <a:cubicBezTo>
                      <a:pt x="1015255" y="685639"/>
                      <a:pt x="1012653" y="687200"/>
                      <a:pt x="1013694" y="688761"/>
                    </a:cubicBezTo>
                    <a:cubicBezTo>
                      <a:pt x="1014215" y="690322"/>
                      <a:pt x="1014215" y="688241"/>
                      <a:pt x="1015255" y="687720"/>
                    </a:cubicBezTo>
                    <a:cubicBezTo>
                      <a:pt x="1016296" y="686680"/>
                      <a:pt x="1016296" y="688241"/>
                      <a:pt x="1017337" y="687720"/>
                    </a:cubicBezTo>
                    <a:cubicBezTo>
                      <a:pt x="1018377" y="687200"/>
                      <a:pt x="1017337" y="683558"/>
                      <a:pt x="1018898" y="685119"/>
                    </a:cubicBezTo>
                    <a:cubicBezTo>
                      <a:pt x="1020459" y="686680"/>
                      <a:pt x="1020459" y="685639"/>
                      <a:pt x="1021499" y="684078"/>
                    </a:cubicBezTo>
                    <a:cubicBezTo>
                      <a:pt x="1022540" y="682517"/>
                      <a:pt x="1021499" y="680956"/>
                      <a:pt x="1020459" y="680436"/>
                    </a:cubicBezTo>
                    <a:cubicBezTo>
                      <a:pt x="1019418" y="679915"/>
                      <a:pt x="1017857" y="677314"/>
                      <a:pt x="1019418" y="676793"/>
                    </a:cubicBezTo>
                    <a:cubicBezTo>
                      <a:pt x="1020979" y="676273"/>
                      <a:pt x="1022020" y="674712"/>
                      <a:pt x="1024101" y="676273"/>
                    </a:cubicBezTo>
                    <a:cubicBezTo>
                      <a:pt x="1026703" y="677834"/>
                      <a:pt x="1038671" y="681997"/>
                      <a:pt x="1040752" y="681997"/>
                    </a:cubicBezTo>
                    <a:cubicBezTo>
                      <a:pt x="1042834" y="681997"/>
                      <a:pt x="1043354" y="680436"/>
                      <a:pt x="1044915" y="681476"/>
                    </a:cubicBezTo>
                    <a:cubicBezTo>
                      <a:pt x="1046996" y="682517"/>
                      <a:pt x="1047517" y="680956"/>
                      <a:pt x="1049598" y="681476"/>
                    </a:cubicBezTo>
                    <a:cubicBezTo>
                      <a:pt x="1051680" y="681997"/>
                      <a:pt x="1053761" y="680956"/>
                      <a:pt x="1054802" y="682517"/>
                    </a:cubicBezTo>
                    <a:cubicBezTo>
                      <a:pt x="1055842" y="684078"/>
                      <a:pt x="1058965" y="689802"/>
                      <a:pt x="1060005" y="693965"/>
                    </a:cubicBezTo>
                    <a:cubicBezTo>
                      <a:pt x="1061566" y="698127"/>
                      <a:pt x="1064168" y="700209"/>
                      <a:pt x="1067810" y="701250"/>
                    </a:cubicBezTo>
                    <a:cubicBezTo>
                      <a:pt x="1071453" y="702290"/>
                      <a:pt x="1072493" y="701250"/>
                      <a:pt x="1074575" y="701770"/>
                    </a:cubicBezTo>
                    <a:cubicBezTo>
                      <a:pt x="1074575" y="701770"/>
                      <a:pt x="1086023" y="700729"/>
                      <a:pt x="1083941" y="702811"/>
                    </a:cubicBezTo>
                    <a:cubicBezTo>
                      <a:pt x="1081339" y="704892"/>
                      <a:pt x="1082900" y="704372"/>
                      <a:pt x="1082900" y="705412"/>
                    </a:cubicBezTo>
                    <a:cubicBezTo>
                      <a:pt x="1082900" y="706453"/>
                      <a:pt x="1083941" y="706973"/>
                      <a:pt x="1082380" y="707494"/>
                    </a:cubicBezTo>
                    <a:cubicBezTo>
                      <a:pt x="1081339" y="708014"/>
                      <a:pt x="1080819" y="706973"/>
                      <a:pt x="1081339" y="708014"/>
                    </a:cubicBezTo>
                    <a:cubicBezTo>
                      <a:pt x="1081860" y="709055"/>
                      <a:pt x="1080299" y="709575"/>
                      <a:pt x="1080819" y="711136"/>
                    </a:cubicBezTo>
                    <a:cubicBezTo>
                      <a:pt x="1081339" y="712697"/>
                      <a:pt x="1088104" y="716860"/>
                      <a:pt x="1088104" y="716860"/>
                    </a:cubicBezTo>
                    <a:cubicBezTo>
                      <a:pt x="1088104" y="716860"/>
                      <a:pt x="1089665" y="718421"/>
                      <a:pt x="1088624" y="719462"/>
                    </a:cubicBezTo>
                    <a:cubicBezTo>
                      <a:pt x="1087584" y="720502"/>
                      <a:pt x="1087063" y="721543"/>
                      <a:pt x="1087063" y="722063"/>
                    </a:cubicBezTo>
                    <a:cubicBezTo>
                      <a:pt x="1087063" y="722584"/>
                      <a:pt x="1084462" y="724145"/>
                      <a:pt x="1085502" y="725706"/>
                    </a:cubicBezTo>
                    <a:cubicBezTo>
                      <a:pt x="1086543" y="727267"/>
                      <a:pt x="1090706" y="729348"/>
                      <a:pt x="1090185" y="730909"/>
                    </a:cubicBezTo>
                    <a:cubicBezTo>
                      <a:pt x="1089665" y="732470"/>
                      <a:pt x="1089665" y="732991"/>
                      <a:pt x="1090185" y="733511"/>
                    </a:cubicBezTo>
                    <a:cubicBezTo>
                      <a:pt x="1090706" y="734552"/>
                      <a:pt x="1090706" y="734552"/>
                      <a:pt x="1089665" y="735072"/>
                    </a:cubicBezTo>
                    <a:cubicBezTo>
                      <a:pt x="1088624" y="735593"/>
                      <a:pt x="1088624" y="737153"/>
                      <a:pt x="1087063" y="736633"/>
                    </a:cubicBezTo>
                    <a:cubicBezTo>
                      <a:pt x="1087063" y="736633"/>
                      <a:pt x="1089145" y="739235"/>
                      <a:pt x="1090706" y="738714"/>
                    </a:cubicBezTo>
                    <a:cubicBezTo>
                      <a:pt x="1090706" y="738714"/>
                      <a:pt x="1092787" y="737674"/>
                      <a:pt x="1093828" y="737674"/>
                    </a:cubicBezTo>
                    <a:cubicBezTo>
                      <a:pt x="1093828" y="737674"/>
                      <a:pt x="1095909" y="737153"/>
                      <a:pt x="1096429" y="737153"/>
                    </a:cubicBezTo>
                    <a:cubicBezTo>
                      <a:pt x="1098511" y="736633"/>
                      <a:pt x="1098511" y="739235"/>
                      <a:pt x="1097991" y="740796"/>
                    </a:cubicBezTo>
                    <a:cubicBezTo>
                      <a:pt x="1097470" y="742357"/>
                      <a:pt x="1101633" y="742357"/>
                      <a:pt x="1103194" y="742877"/>
                    </a:cubicBezTo>
                    <a:cubicBezTo>
                      <a:pt x="1104755" y="742877"/>
                      <a:pt x="1113601" y="744959"/>
                      <a:pt x="1115162" y="745479"/>
                    </a:cubicBezTo>
                    <a:cubicBezTo>
                      <a:pt x="1116723" y="745999"/>
                      <a:pt x="1119845" y="745999"/>
                      <a:pt x="1121926" y="745999"/>
                    </a:cubicBezTo>
                    <a:cubicBezTo>
                      <a:pt x="1124008" y="745999"/>
                      <a:pt x="1126089" y="745479"/>
                      <a:pt x="1127650" y="745999"/>
                    </a:cubicBezTo>
                    <a:cubicBezTo>
                      <a:pt x="1128691" y="745999"/>
                      <a:pt x="1130252" y="745479"/>
                      <a:pt x="1132333" y="746520"/>
                    </a:cubicBezTo>
                    <a:cubicBezTo>
                      <a:pt x="1134415" y="747560"/>
                      <a:pt x="1142220" y="748601"/>
                      <a:pt x="1143781" y="748601"/>
                    </a:cubicBezTo>
                    <a:cubicBezTo>
                      <a:pt x="1144822" y="748601"/>
                      <a:pt x="1145342" y="748081"/>
                      <a:pt x="1145342" y="749642"/>
                    </a:cubicBezTo>
                    <a:cubicBezTo>
                      <a:pt x="1145342" y="751203"/>
                      <a:pt x="1145862" y="750683"/>
                      <a:pt x="1146903" y="750683"/>
                    </a:cubicBezTo>
                    <a:cubicBezTo>
                      <a:pt x="1147944" y="750162"/>
                      <a:pt x="1148464" y="750162"/>
                      <a:pt x="1150025" y="751203"/>
                    </a:cubicBezTo>
                    <a:cubicBezTo>
                      <a:pt x="1151586" y="752244"/>
                      <a:pt x="1152627" y="752244"/>
                      <a:pt x="1154188" y="751203"/>
                    </a:cubicBezTo>
                    <a:cubicBezTo>
                      <a:pt x="1155749" y="750162"/>
                      <a:pt x="1155749" y="751203"/>
                      <a:pt x="1156790" y="751203"/>
                    </a:cubicBezTo>
                    <a:cubicBezTo>
                      <a:pt x="1157831" y="751203"/>
                      <a:pt x="1160432" y="752244"/>
                      <a:pt x="1161993" y="752244"/>
                    </a:cubicBezTo>
                    <a:cubicBezTo>
                      <a:pt x="1163554" y="752764"/>
                      <a:pt x="1173441" y="761610"/>
                      <a:pt x="1173961" y="763691"/>
                    </a:cubicBezTo>
                    <a:cubicBezTo>
                      <a:pt x="1174482" y="765773"/>
                      <a:pt x="1177604" y="764212"/>
                      <a:pt x="1176043" y="766293"/>
                    </a:cubicBezTo>
                    <a:cubicBezTo>
                      <a:pt x="1174482" y="768374"/>
                      <a:pt x="1176563" y="769415"/>
                      <a:pt x="1176563" y="771496"/>
                    </a:cubicBezTo>
                    <a:cubicBezTo>
                      <a:pt x="1176563" y="773578"/>
                      <a:pt x="1177083" y="774098"/>
                      <a:pt x="1179165" y="776700"/>
                    </a:cubicBezTo>
                    <a:cubicBezTo>
                      <a:pt x="1181246" y="779302"/>
                      <a:pt x="1182807" y="779302"/>
                      <a:pt x="1182287" y="780342"/>
                    </a:cubicBezTo>
                    <a:cubicBezTo>
                      <a:pt x="1181766" y="781383"/>
                      <a:pt x="1179685" y="779822"/>
                      <a:pt x="1179165" y="779302"/>
                    </a:cubicBezTo>
                    <a:cubicBezTo>
                      <a:pt x="1178644" y="778261"/>
                      <a:pt x="1178644" y="778261"/>
                      <a:pt x="1176563" y="779822"/>
                    </a:cubicBezTo>
                    <a:cubicBezTo>
                      <a:pt x="1174482" y="781383"/>
                      <a:pt x="1177604" y="782424"/>
                      <a:pt x="1176563" y="785546"/>
                    </a:cubicBezTo>
                    <a:cubicBezTo>
                      <a:pt x="1175522" y="788668"/>
                      <a:pt x="1173441" y="787627"/>
                      <a:pt x="1171880" y="786586"/>
                    </a:cubicBezTo>
                    <a:cubicBezTo>
                      <a:pt x="1170319" y="786066"/>
                      <a:pt x="1166676" y="784505"/>
                      <a:pt x="1165636" y="782944"/>
                    </a:cubicBezTo>
                    <a:cubicBezTo>
                      <a:pt x="1164595" y="781383"/>
                      <a:pt x="1163554" y="780863"/>
                      <a:pt x="1161993" y="781903"/>
                    </a:cubicBezTo>
                    <a:cubicBezTo>
                      <a:pt x="1160432" y="783464"/>
                      <a:pt x="1157831" y="781903"/>
                      <a:pt x="1156790" y="780342"/>
                    </a:cubicBezTo>
                    <a:cubicBezTo>
                      <a:pt x="1155229" y="779302"/>
                      <a:pt x="1157831" y="778261"/>
                      <a:pt x="1158871" y="777220"/>
                    </a:cubicBezTo>
                    <a:cubicBezTo>
                      <a:pt x="1159912" y="776180"/>
                      <a:pt x="1159391" y="775659"/>
                      <a:pt x="1158351" y="776180"/>
                    </a:cubicBezTo>
                    <a:cubicBezTo>
                      <a:pt x="1157310" y="776700"/>
                      <a:pt x="1155749" y="776180"/>
                      <a:pt x="1155229" y="775659"/>
                    </a:cubicBezTo>
                    <a:cubicBezTo>
                      <a:pt x="1154188" y="775139"/>
                      <a:pt x="1154188" y="773578"/>
                      <a:pt x="1153668" y="772537"/>
                    </a:cubicBezTo>
                    <a:cubicBezTo>
                      <a:pt x="1153147" y="771496"/>
                      <a:pt x="1152627" y="770976"/>
                      <a:pt x="1153668" y="769415"/>
                    </a:cubicBezTo>
                    <a:cubicBezTo>
                      <a:pt x="1154708" y="767854"/>
                      <a:pt x="1149505" y="768374"/>
                      <a:pt x="1146903" y="768374"/>
                    </a:cubicBezTo>
                    <a:cubicBezTo>
                      <a:pt x="1144301" y="768374"/>
                      <a:pt x="1146383" y="769935"/>
                      <a:pt x="1147424" y="769935"/>
                    </a:cubicBezTo>
                    <a:cubicBezTo>
                      <a:pt x="1148464" y="769935"/>
                      <a:pt x="1148985" y="771496"/>
                      <a:pt x="1149505" y="772017"/>
                    </a:cubicBezTo>
                    <a:cubicBezTo>
                      <a:pt x="1150025" y="772537"/>
                      <a:pt x="1150546" y="774619"/>
                      <a:pt x="1151586" y="774619"/>
                    </a:cubicBezTo>
                    <a:cubicBezTo>
                      <a:pt x="1152627" y="774619"/>
                      <a:pt x="1152107" y="776180"/>
                      <a:pt x="1153147" y="777741"/>
                    </a:cubicBezTo>
                    <a:cubicBezTo>
                      <a:pt x="1154188" y="779302"/>
                      <a:pt x="1154188" y="779822"/>
                      <a:pt x="1154188" y="782944"/>
                    </a:cubicBezTo>
                    <a:cubicBezTo>
                      <a:pt x="1154188" y="786066"/>
                      <a:pt x="1151586" y="787107"/>
                      <a:pt x="1150546" y="788147"/>
                    </a:cubicBezTo>
                    <a:cubicBezTo>
                      <a:pt x="1149505" y="789188"/>
                      <a:pt x="1147944" y="790229"/>
                      <a:pt x="1147944" y="791790"/>
                    </a:cubicBezTo>
                    <a:cubicBezTo>
                      <a:pt x="1147944" y="793351"/>
                      <a:pt x="1146903" y="793871"/>
                      <a:pt x="1145862" y="795432"/>
                    </a:cubicBezTo>
                    <a:cubicBezTo>
                      <a:pt x="1144822" y="796473"/>
                      <a:pt x="1145342" y="805839"/>
                      <a:pt x="1144822" y="807921"/>
                    </a:cubicBezTo>
                    <a:cubicBezTo>
                      <a:pt x="1144822" y="810522"/>
                      <a:pt x="1133895" y="818328"/>
                      <a:pt x="1131813" y="820409"/>
                    </a:cubicBezTo>
                    <a:cubicBezTo>
                      <a:pt x="1131813" y="820409"/>
                      <a:pt x="1127130" y="831857"/>
                      <a:pt x="1126610" y="832897"/>
                    </a:cubicBezTo>
                    <a:cubicBezTo>
                      <a:pt x="1126610" y="832897"/>
                      <a:pt x="1129211" y="833418"/>
                      <a:pt x="1130252" y="833938"/>
                    </a:cubicBezTo>
                    <a:cubicBezTo>
                      <a:pt x="1132854" y="834458"/>
                      <a:pt x="1131293" y="834458"/>
                      <a:pt x="1131293" y="837060"/>
                    </a:cubicBezTo>
                    <a:cubicBezTo>
                      <a:pt x="1131293" y="839662"/>
                      <a:pt x="1129211" y="838101"/>
                      <a:pt x="1129211" y="838101"/>
                    </a:cubicBezTo>
                    <a:cubicBezTo>
                      <a:pt x="1126089" y="836019"/>
                      <a:pt x="1123488" y="838101"/>
                      <a:pt x="1121406" y="838101"/>
                    </a:cubicBezTo>
                    <a:cubicBezTo>
                      <a:pt x="1119325" y="838101"/>
                      <a:pt x="1118804" y="840182"/>
                      <a:pt x="1118804" y="842264"/>
                    </a:cubicBezTo>
                    <a:cubicBezTo>
                      <a:pt x="1118804" y="844345"/>
                      <a:pt x="1118804" y="843825"/>
                      <a:pt x="1119845" y="844865"/>
                    </a:cubicBezTo>
                    <a:cubicBezTo>
                      <a:pt x="1120886" y="845906"/>
                      <a:pt x="1124008" y="845906"/>
                      <a:pt x="1126089" y="845386"/>
                    </a:cubicBezTo>
                    <a:cubicBezTo>
                      <a:pt x="1128691" y="844865"/>
                      <a:pt x="1128171" y="844865"/>
                      <a:pt x="1129211" y="846426"/>
                    </a:cubicBezTo>
                    <a:cubicBezTo>
                      <a:pt x="1130252" y="847987"/>
                      <a:pt x="1130252" y="845906"/>
                      <a:pt x="1130252" y="844865"/>
                    </a:cubicBezTo>
                    <a:cubicBezTo>
                      <a:pt x="1130252" y="843825"/>
                      <a:pt x="1130772" y="843304"/>
                      <a:pt x="1132333" y="842264"/>
                    </a:cubicBezTo>
                    <a:cubicBezTo>
                      <a:pt x="1133895" y="841223"/>
                      <a:pt x="1140659" y="839662"/>
                      <a:pt x="1142220" y="838101"/>
                    </a:cubicBezTo>
                    <a:cubicBezTo>
                      <a:pt x="1143781" y="836540"/>
                      <a:pt x="1148464" y="832377"/>
                      <a:pt x="1151066" y="831336"/>
                    </a:cubicBezTo>
                    <a:cubicBezTo>
                      <a:pt x="1153668" y="830296"/>
                      <a:pt x="1167197" y="831857"/>
                      <a:pt x="1171880" y="832377"/>
                    </a:cubicBezTo>
                    <a:cubicBezTo>
                      <a:pt x="1176563" y="832897"/>
                      <a:pt x="1175002" y="831857"/>
                      <a:pt x="1172400" y="831336"/>
                    </a:cubicBezTo>
                    <a:cubicBezTo>
                      <a:pt x="1169798" y="830816"/>
                      <a:pt x="1170839" y="830816"/>
                      <a:pt x="1173441" y="828735"/>
                    </a:cubicBezTo>
                    <a:cubicBezTo>
                      <a:pt x="1176043" y="826653"/>
                      <a:pt x="1193214" y="824572"/>
                      <a:pt x="1195295" y="824572"/>
                    </a:cubicBezTo>
                    <a:cubicBezTo>
                      <a:pt x="1197377" y="824572"/>
                      <a:pt x="1197377" y="824052"/>
                      <a:pt x="1196336" y="822490"/>
                    </a:cubicBezTo>
                    <a:cubicBezTo>
                      <a:pt x="1196336" y="822490"/>
                      <a:pt x="1195816" y="821450"/>
                      <a:pt x="1196336" y="820929"/>
                    </a:cubicBezTo>
                    <a:cubicBezTo>
                      <a:pt x="1196336" y="820929"/>
                      <a:pt x="1195816" y="819889"/>
                      <a:pt x="1195816" y="818328"/>
                    </a:cubicBezTo>
                    <a:cubicBezTo>
                      <a:pt x="1195816" y="816767"/>
                      <a:pt x="1195816" y="816246"/>
                      <a:pt x="1195816" y="816246"/>
                    </a:cubicBezTo>
                    <a:cubicBezTo>
                      <a:pt x="1195816" y="816246"/>
                      <a:pt x="1188531" y="817807"/>
                      <a:pt x="1187490" y="817807"/>
                    </a:cubicBezTo>
                    <a:cubicBezTo>
                      <a:pt x="1185409" y="817807"/>
                      <a:pt x="1184368" y="816767"/>
                      <a:pt x="1182807" y="816767"/>
                    </a:cubicBezTo>
                    <a:cubicBezTo>
                      <a:pt x="1182807" y="816767"/>
                      <a:pt x="1181766" y="816246"/>
                      <a:pt x="1183327" y="814685"/>
                    </a:cubicBezTo>
                    <a:cubicBezTo>
                      <a:pt x="1184888" y="813124"/>
                      <a:pt x="1184888" y="812604"/>
                      <a:pt x="1185409" y="811043"/>
                    </a:cubicBezTo>
                    <a:cubicBezTo>
                      <a:pt x="1186450" y="810002"/>
                      <a:pt x="1186450" y="809482"/>
                      <a:pt x="1186970" y="808961"/>
                    </a:cubicBezTo>
                    <a:cubicBezTo>
                      <a:pt x="1188011" y="808441"/>
                      <a:pt x="1191653" y="805839"/>
                      <a:pt x="1193214" y="805319"/>
                    </a:cubicBezTo>
                    <a:cubicBezTo>
                      <a:pt x="1194775" y="804799"/>
                      <a:pt x="1195295" y="803238"/>
                      <a:pt x="1197377" y="803238"/>
                    </a:cubicBezTo>
                    <a:cubicBezTo>
                      <a:pt x="1199458" y="803238"/>
                      <a:pt x="1223915" y="799075"/>
                      <a:pt x="1223915" y="799075"/>
                    </a:cubicBezTo>
                    <a:cubicBezTo>
                      <a:pt x="1223915" y="799075"/>
                      <a:pt x="1224955" y="800116"/>
                      <a:pt x="1226516" y="800116"/>
                    </a:cubicBezTo>
                    <a:cubicBezTo>
                      <a:pt x="1228077" y="800636"/>
                      <a:pt x="1229118" y="799075"/>
                      <a:pt x="1229638" y="800116"/>
                    </a:cubicBezTo>
                    <a:cubicBezTo>
                      <a:pt x="1230159" y="801156"/>
                      <a:pt x="1232760" y="803758"/>
                      <a:pt x="1233801" y="802197"/>
                    </a:cubicBezTo>
                    <a:cubicBezTo>
                      <a:pt x="1234842" y="800636"/>
                      <a:pt x="1237964" y="796473"/>
                      <a:pt x="1239005" y="796473"/>
                    </a:cubicBezTo>
                    <a:cubicBezTo>
                      <a:pt x="1240045" y="795953"/>
                      <a:pt x="1254095" y="789709"/>
                      <a:pt x="1254095" y="789709"/>
                    </a:cubicBezTo>
                    <a:cubicBezTo>
                      <a:pt x="1254615" y="789188"/>
                      <a:pt x="1257737" y="788147"/>
                      <a:pt x="1257737" y="788147"/>
                    </a:cubicBezTo>
                    <a:cubicBezTo>
                      <a:pt x="1257737" y="788147"/>
                      <a:pt x="1266063" y="780863"/>
                      <a:pt x="1268144" y="779302"/>
                    </a:cubicBezTo>
                    <a:cubicBezTo>
                      <a:pt x="1270225" y="777741"/>
                      <a:pt x="1274909" y="775659"/>
                      <a:pt x="1282714" y="775659"/>
                    </a:cubicBezTo>
                    <a:cubicBezTo>
                      <a:pt x="1290519" y="775659"/>
                      <a:pt x="1342033" y="775659"/>
                      <a:pt x="1342033" y="775659"/>
                    </a:cubicBezTo>
                    <a:cubicBezTo>
                      <a:pt x="1342033" y="775659"/>
                      <a:pt x="1342554" y="768895"/>
                      <a:pt x="1348798" y="768895"/>
                    </a:cubicBezTo>
                    <a:cubicBezTo>
                      <a:pt x="1348798" y="768895"/>
                      <a:pt x="1349839" y="768895"/>
                      <a:pt x="1350879" y="769415"/>
                    </a:cubicBezTo>
                    <a:cubicBezTo>
                      <a:pt x="1351920" y="769935"/>
                      <a:pt x="1355562" y="769935"/>
                      <a:pt x="1356603" y="768374"/>
                    </a:cubicBezTo>
                    <a:cubicBezTo>
                      <a:pt x="1358164" y="766293"/>
                      <a:pt x="1364408" y="755886"/>
                      <a:pt x="1364408" y="755886"/>
                    </a:cubicBezTo>
                    <a:cubicBezTo>
                      <a:pt x="1364408" y="755886"/>
                      <a:pt x="1365969" y="754325"/>
                      <a:pt x="1364929" y="753284"/>
                    </a:cubicBezTo>
                    <a:cubicBezTo>
                      <a:pt x="1363888" y="752244"/>
                      <a:pt x="1364408" y="750683"/>
                      <a:pt x="1365449" y="749121"/>
                    </a:cubicBezTo>
                    <a:cubicBezTo>
                      <a:pt x="1366490" y="747560"/>
                      <a:pt x="1378458" y="727267"/>
                      <a:pt x="1380019" y="724145"/>
                    </a:cubicBezTo>
                    <a:cubicBezTo>
                      <a:pt x="1381580" y="721543"/>
                      <a:pt x="1383661" y="716340"/>
                      <a:pt x="1386263" y="716340"/>
                    </a:cubicBezTo>
                    <a:cubicBezTo>
                      <a:pt x="1388865" y="716340"/>
                      <a:pt x="1388865" y="718421"/>
                      <a:pt x="1388865" y="719982"/>
                    </a:cubicBezTo>
                    <a:cubicBezTo>
                      <a:pt x="1388865" y="719982"/>
                      <a:pt x="1388865" y="721023"/>
                      <a:pt x="1389905" y="721543"/>
                    </a:cubicBezTo>
                    <a:cubicBezTo>
                      <a:pt x="1390946" y="722063"/>
                      <a:pt x="1391987" y="723104"/>
                      <a:pt x="1394589" y="722063"/>
                    </a:cubicBezTo>
                    <a:cubicBezTo>
                      <a:pt x="1397190" y="721023"/>
                      <a:pt x="1402394" y="718421"/>
                      <a:pt x="1404995" y="719462"/>
                    </a:cubicBezTo>
                    <a:cubicBezTo>
                      <a:pt x="1407597" y="720502"/>
                      <a:pt x="1413321" y="724665"/>
                      <a:pt x="1413321" y="728828"/>
                    </a:cubicBezTo>
                    <a:cubicBezTo>
                      <a:pt x="1413321" y="732991"/>
                      <a:pt x="1413841" y="751723"/>
                      <a:pt x="1413321" y="752764"/>
                    </a:cubicBezTo>
                    <a:cubicBezTo>
                      <a:pt x="1413321" y="753805"/>
                      <a:pt x="1412801" y="756927"/>
                      <a:pt x="1412801" y="757447"/>
                    </a:cubicBezTo>
                    <a:cubicBezTo>
                      <a:pt x="1412801" y="758488"/>
                      <a:pt x="1412801" y="758488"/>
                      <a:pt x="1413841" y="759008"/>
                    </a:cubicBezTo>
                    <a:cubicBezTo>
                      <a:pt x="1414362" y="759528"/>
                      <a:pt x="1415402" y="759528"/>
                      <a:pt x="1416443" y="760049"/>
                    </a:cubicBezTo>
                    <a:cubicBezTo>
                      <a:pt x="1417484" y="760569"/>
                      <a:pt x="1420606" y="760569"/>
                      <a:pt x="1420606" y="761610"/>
                    </a:cubicBezTo>
                    <a:cubicBezTo>
                      <a:pt x="1420606" y="762650"/>
                      <a:pt x="1419045" y="762650"/>
                      <a:pt x="1419565" y="763691"/>
                    </a:cubicBezTo>
                    <a:cubicBezTo>
                      <a:pt x="1420085" y="765252"/>
                      <a:pt x="1420085" y="767334"/>
                      <a:pt x="1420085" y="768895"/>
                    </a:cubicBezTo>
                    <a:cubicBezTo>
                      <a:pt x="1420085" y="770456"/>
                      <a:pt x="1421126" y="772017"/>
                      <a:pt x="1422687" y="771496"/>
                    </a:cubicBezTo>
                    <a:cubicBezTo>
                      <a:pt x="1424248" y="771496"/>
                      <a:pt x="1424248" y="770456"/>
                      <a:pt x="1425289" y="771496"/>
                    </a:cubicBezTo>
                    <a:cubicBezTo>
                      <a:pt x="1425809" y="772537"/>
                      <a:pt x="1426850" y="772537"/>
                      <a:pt x="1427370" y="773578"/>
                    </a:cubicBezTo>
                    <a:cubicBezTo>
                      <a:pt x="1426850" y="772537"/>
                      <a:pt x="1425809" y="772017"/>
                      <a:pt x="1427891" y="772017"/>
                    </a:cubicBezTo>
                    <a:cubicBezTo>
                      <a:pt x="1429972" y="772017"/>
                      <a:pt x="1429972" y="772537"/>
                      <a:pt x="1431533" y="773057"/>
                    </a:cubicBezTo>
                    <a:cubicBezTo>
                      <a:pt x="1433094" y="773578"/>
                      <a:pt x="1435696" y="773578"/>
                      <a:pt x="1437777" y="773057"/>
                    </a:cubicBezTo>
                    <a:cubicBezTo>
                      <a:pt x="1439338" y="772537"/>
                      <a:pt x="1440899" y="772537"/>
                      <a:pt x="1441940" y="771496"/>
                    </a:cubicBezTo>
                    <a:cubicBezTo>
                      <a:pt x="1442981" y="770456"/>
                      <a:pt x="1444021" y="767854"/>
                      <a:pt x="1446103" y="766293"/>
                    </a:cubicBezTo>
                    <a:cubicBezTo>
                      <a:pt x="1448184" y="764732"/>
                      <a:pt x="1445582" y="766813"/>
                      <a:pt x="1447143" y="767854"/>
                    </a:cubicBezTo>
                    <a:cubicBezTo>
                      <a:pt x="1448705" y="768895"/>
                      <a:pt x="1451306" y="769935"/>
                      <a:pt x="1453388" y="767854"/>
                    </a:cubicBezTo>
                    <a:cubicBezTo>
                      <a:pt x="1455469" y="766293"/>
                      <a:pt x="1467957" y="759008"/>
                      <a:pt x="1470559" y="757967"/>
                    </a:cubicBezTo>
                    <a:cubicBezTo>
                      <a:pt x="1473161" y="756927"/>
                      <a:pt x="1475763" y="755886"/>
                      <a:pt x="1475242" y="753805"/>
                    </a:cubicBezTo>
                    <a:cubicBezTo>
                      <a:pt x="1474722" y="751723"/>
                      <a:pt x="1475242" y="749642"/>
                      <a:pt x="1476283" y="753284"/>
                    </a:cubicBezTo>
                    <a:cubicBezTo>
                      <a:pt x="1477324" y="756927"/>
                      <a:pt x="1476803" y="757447"/>
                      <a:pt x="1479405" y="755886"/>
                    </a:cubicBezTo>
                    <a:cubicBezTo>
                      <a:pt x="1482007" y="754325"/>
                      <a:pt x="1479925" y="756406"/>
                      <a:pt x="1477844" y="759008"/>
                    </a:cubicBezTo>
                    <a:cubicBezTo>
                      <a:pt x="1475763" y="761610"/>
                      <a:pt x="1470559" y="767854"/>
                      <a:pt x="1472120" y="767854"/>
                    </a:cubicBezTo>
                    <a:cubicBezTo>
                      <a:pt x="1473681" y="767334"/>
                      <a:pt x="1474202" y="766293"/>
                      <a:pt x="1475763" y="765773"/>
                    </a:cubicBezTo>
                    <a:cubicBezTo>
                      <a:pt x="1477324" y="765252"/>
                      <a:pt x="1480446" y="766813"/>
                      <a:pt x="1482007" y="765773"/>
                    </a:cubicBezTo>
                    <a:cubicBezTo>
                      <a:pt x="1483568" y="765252"/>
                      <a:pt x="1488251" y="766293"/>
                      <a:pt x="1491373" y="765252"/>
                    </a:cubicBezTo>
                    <a:cubicBezTo>
                      <a:pt x="1494495" y="764212"/>
                      <a:pt x="1502300" y="765252"/>
                      <a:pt x="1496056" y="768374"/>
                    </a:cubicBezTo>
                    <a:cubicBezTo>
                      <a:pt x="1489812" y="771496"/>
                      <a:pt x="1486169" y="776700"/>
                      <a:pt x="1484088" y="774098"/>
                    </a:cubicBezTo>
                    <a:cubicBezTo>
                      <a:pt x="1482007" y="771496"/>
                      <a:pt x="1479405" y="772017"/>
                      <a:pt x="1480446" y="769935"/>
                    </a:cubicBezTo>
                    <a:cubicBezTo>
                      <a:pt x="1481486" y="767854"/>
                      <a:pt x="1479405" y="765773"/>
                      <a:pt x="1476283" y="767854"/>
                    </a:cubicBezTo>
                    <a:cubicBezTo>
                      <a:pt x="1473161" y="769935"/>
                      <a:pt x="1454949" y="782424"/>
                      <a:pt x="1452867" y="783464"/>
                    </a:cubicBezTo>
                    <a:cubicBezTo>
                      <a:pt x="1450786" y="784505"/>
                      <a:pt x="1447143" y="789709"/>
                      <a:pt x="1446623" y="791270"/>
                    </a:cubicBezTo>
                    <a:cubicBezTo>
                      <a:pt x="1446103" y="792831"/>
                      <a:pt x="1444021" y="795953"/>
                      <a:pt x="1445582" y="798554"/>
                    </a:cubicBezTo>
                    <a:cubicBezTo>
                      <a:pt x="1447143" y="801156"/>
                      <a:pt x="1446623" y="804278"/>
                      <a:pt x="1448184" y="804799"/>
                    </a:cubicBezTo>
                    <a:cubicBezTo>
                      <a:pt x="1449225" y="805319"/>
                      <a:pt x="1449225" y="805319"/>
                      <a:pt x="1449745" y="803758"/>
                    </a:cubicBezTo>
                    <a:cubicBezTo>
                      <a:pt x="1450266" y="802197"/>
                      <a:pt x="1451827" y="803238"/>
                      <a:pt x="1452347" y="805319"/>
                    </a:cubicBezTo>
                    <a:cubicBezTo>
                      <a:pt x="1453388" y="807921"/>
                      <a:pt x="1453388" y="810002"/>
                      <a:pt x="1456510" y="810002"/>
                    </a:cubicBezTo>
                    <a:cubicBezTo>
                      <a:pt x="1459632" y="810002"/>
                      <a:pt x="1460152" y="811043"/>
                      <a:pt x="1461193" y="808441"/>
                    </a:cubicBezTo>
                    <a:cubicBezTo>
                      <a:pt x="1462234" y="805839"/>
                      <a:pt x="1461713" y="802717"/>
                      <a:pt x="1462754" y="804278"/>
                    </a:cubicBezTo>
                    <a:cubicBezTo>
                      <a:pt x="1463795" y="805839"/>
                      <a:pt x="1463274" y="802717"/>
                      <a:pt x="1465356" y="805319"/>
                    </a:cubicBezTo>
                    <a:cubicBezTo>
                      <a:pt x="1466917" y="807921"/>
                      <a:pt x="1465876" y="804799"/>
                      <a:pt x="1468998" y="801677"/>
                    </a:cubicBezTo>
                    <a:cubicBezTo>
                      <a:pt x="1471600" y="799075"/>
                      <a:pt x="1475763" y="799075"/>
                      <a:pt x="1475242" y="797514"/>
                    </a:cubicBezTo>
                    <a:cubicBezTo>
                      <a:pt x="1474722" y="795953"/>
                      <a:pt x="1475763" y="795432"/>
                      <a:pt x="1476803" y="794392"/>
                    </a:cubicBezTo>
                    <a:cubicBezTo>
                      <a:pt x="1477844" y="793351"/>
                      <a:pt x="1479925" y="793351"/>
                      <a:pt x="1480446" y="792310"/>
                    </a:cubicBezTo>
                    <a:cubicBezTo>
                      <a:pt x="1480966" y="791270"/>
                      <a:pt x="1482527" y="793351"/>
                      <a:pt x="1482007" y="790749"/>
                    </a:cubicBezTo>
                    <a:cubicBezTo>
                      <a:pt x="1481486" y="788147"/>
                      <a:pt x="1483568" y="788668"/>
                      <a:pt x="1481486" y="788668"/>
                    </a:cubicBezTo>
                    <a:cubicBezTo>
                      <a:pt x="1481486" y="788668"/>
                      <a:pt x="1482007" y="785025"/>
                      <a:pt x="1483048" y="786066"/>
                    </a:cubicBezTo>
                    <a:cubicBezTo>
                      <a:pt x="1484088" y="787107"/>
                      <a:pt x="1486169" y="788147"/>
                      <a:pt x="1486690" y="785546"/>
                    </a:cubicBezTo>
                    <a:cubicBezTo>
                      <a:pt x="1487210" y="782944"/>
                      <a:pt x="1487731" y="781903"/>
                      <a:pt x="1488771" y="782424"/>
                    </a:cubicBezTo>
                    <a:cubicBezTo>
                      <a:pt x="1489812" y="782944"/>
                      <a:pt x="1488771" y="786586"/>
                      <a:pt x="1490332" y="786586"/>
                    </a:cubicBezTo>
                    <a:cubicBezTo>
                      <a:pt x="1491893" y="786586"/>
                      <a:pt x="1492934" y="787107"/>
                      <a:pt x="1494495" y="787627"/>
                    </a:cubicBezTo>
                    <a:cubicBezTo>
                      <a:pt x="1496056" y="788147"/>
                      <a:pt x="1496056" y="787107"/>
                      <a:pt x="1496576" y="785546"/>
                    </a:cubicBezTo>
                    <a:cubicBezTo>
                      <a:pt x="1496576" y="783985"/>
                      <a:pt x="1493454" y="780342"/>
                      <a:pt x="1496056" y="781903"/>
                    </a:cubicBezTo>
                    <a:cubicBezTo>
                      <a:pt x="1498658" y="783464"/>
                      <a:pt x="1498658" y="783985"/>
                      <a:pt x="1503341" y="782944"/>
                    </a:cubicBezTo>
                    <a:cubicBezTo>
                      <a:pt x="1507504" y="782424"/>
                      <a:pt x="1513228" y="779822"/>
                      <a:pt x="1516350" y="778781"/>
                    </a:cubicBezTo>
                    <a:cubicBezTo>
                      <a:pt x="1518951" y="777741"/>
                      <a:pt x="1544969" y="767854"/>
                      <a:pt x="1546009" y="767334"/>
                    </a:cubicBezTo>
                    <a:cubicBezTo>
                      <a:pt x="1547050" y="766813"/>
                      <a:pt x="1547050" y="766293"/>
                      <a:pt x="1544969" y="764732"/>
                    </a:cubicBezTo>
                    <a:cubicBezTo>
                      <a:pt x="1542887" y="763171"/>
                      <a:pt x="1538725" y="760049"/>
                      <a:pt x="1537684" y="759008"/>
                    </a:cubicBezTo>
                    <a:cubicBezTo>
                      <a:pt x="1536643" y="757967"/>
                      <a:pt x="1534562" y="757447"/>
                      <a:pt x="1531960" y="758488"/>
                    </a:cubicBezTo>
                    <a:cubicBezTo>
                      <a:pt x="1529358" y="759528"/>
                      <a:pt x="1529358" y="759528"/>
                      <a:pt x="1529358" y="757967"/>
                    </a:cubicBezTo>
                    <a:cubicBezTo>
                      <a:pt x="1529358" y="756406"/>
                      <a:pt x="1529879" y="752764"/>
                      <a:pt x="1527797" y="754325"/>
                    </a:cubicBezTo>
                    <a:cubicBezTo>
                      <a:pt x="1525716" y="755886"/>
                      <a:pt x="1523114" y="757447"/>
                      <a:pt x="1521553" y="757967"/>
                    </a:cubicBezTo>
                    <a:cubicBezTo>
                      <a:pt x="1520512" y="757967"/>
                      <a:pt x="1518951" y="758488"/>
                      <a:pt x="1518951" y="759008"/>
                    </a:cubicBezTo>
                    <a:cubicBezTo>
                      <a:pt x="1518951" y="759528"/>
                      <a:pt x="1517390" y="760569"/>
                      <a:pt x="1515829" y="760049"/>
                    </a:cubicBezTo>
                    <a:cubicBezTo>
                      <a:pt x="1514268" y="759528"/>
                      <a:pt x="1513228" y="759008"/>
                      <a:pt x="1513748" y="758488"/>
                    </a:cubicBezTo>
                    <a:cubicBezTo>
                      <a:pt x="1514789" y="757447"/>
                      <a:pt x="1514268" y="756927"/>
                      <a:pt x="1511667" y="756406"/>
                    </a:cubicBezTo>
                    <a:cubicBezTo>
                      <a:pt x="1509585" y="756406"/>
                      <a:pt x="1504902" y="756406"/>
                      <a:pt x="1503861" y="756406"/>
                    </a:cubicBezTo>
                    <a:cubicBezTo>
                      <a:pt x="1502821" y="756406"/>
                      <a:pt x="1502300" y="756406"/>
                      <a:pt x="1501780" y="755366"/>
                    </a:cubicBezTo>
                    <a:cubicBezTo>
                      <a:pt x="1501260" y="754845"/>
                      <a:pt x="1495536" y="751723"/>
                      <a:pt x="1490853" y="750683"/>
                    </a:cubicBezTo>
                    <a:cubicBezTo>
                      <a:pt x="1486169" y="749642"/>
                      <a:pt x="1486690" y="749642"/>
                      <a:pt x="1490332" y="748601"/>
                    </a:cubicBezTo>
                    <a:cubicBezTo>
                      <a:pt x="1493975" y="747040"/>
                      <a:pt x="1493454" y="747040"/>
                      <a:pt x="1490332" y="747040"/>
                    </a:cubicBezTo>
                    <a:cubicBezTo>
                      <a:pt x="1487210" y="747040"/>
                      <a:pt x="1484609" y="745999"/>
                      <a:pt x="1483048" y="745479"/>
                    </a:cubicBezTo>
                    <a:cubicBezTo>
                      <a:pt x="1482007" y="744438"/>
                      <a:pt x="1479925" y="744438"/>
                      <a:pt x="1478885" y="744438"/>
                    </a:cubicBezTo>
                    <a:cubicBezTo>
                      <a:pt x="1477844" y="744438"/>
                      <a:pt x="1477844" y="743918"/>
                      <a:pt x="1477844" y="743398"/>
                    </a:cubicBezTo>
                    <a:cubicBezTo>
                      <a:pt x="1477844" y="742357"/>
                      <a:pt x="1477324" y="742357"/>
                      <a:pt x="1476803" y="742357"/>
                    </a:cubicBezTo>
                    <a:cubicBezTo>
                      <a:pt x="1476283" y="742357"/>
                      <a:pt x="1475763" y="743398"/>
                      <a:pt x="1476283" y="741316"/>
                    </a:cubicBezTo>
                    <a:cubicBezTo>
                      <a:pt x="1476803" y="739235"/>
                      <a:pt x="1475763" y="739755"/>
                      <a:pt x="1475242" y="738714"/>
                    </a:cubicBezTo>
                    <a:cubicBezTo>
                      <a:pt x="1474722" y="737674"/>
                      <a:pt x="1474202" y="736113"/>
                      <a:pt x="1474202" y="735072"/>
                    </a:cubicBezTo>
                    <a:cubicBezTo>
                      <a:pt x="1474202" y="734031"/>
                      <a:pt x="1473161" y="734031"/>
                      <a:pt x="1472120" y="731950"/>
                    </a:cubicBezTo>
                    <a:cubicBezTo>
                      <a:pt x="1471079" y="730389"/>
                      <a:pt x="1470039" y="728308"/>
                      <a:pt x="1471079" y="727787"/>
                    </a:cubicBezTo>
                    <a:cubicBezTo>
                      <a:pt x="1472120" y="726747"/>
                      <a:pt x="1472120" y="726226"/>
                      <a:pt x="1472120" y="725186"/>
                    </a:cubicBezTo>
                    <a:cubicBezTo>
                      <a:pt x="1472120" y="724145"/>
                      <a:pt x="1471079" y="724665"/>
                      <a:pt x="1470559" y="724665"/>
                    </a:cubicBezTo>
                    <a:cubicBezTo>
                      <a:pt x="1469518" y="724665"/>
                      <a:pt x="1457030" y="726747"/>
                      <a:pt x="1464315" y="723104"/>
                    </a:cubicBezTo>
                    <a:cubicBezTo>
                      <a:pt x="1471600" y="718941"/>
                      <a:pt x="1470039" y="718421"/>
                      <a:pt x="1470039" y="715819"/>
                    </a:cubicBezTo>
                    <a:cubicBezTo>
                      <a:pt x="1470039" y="713738"/>
                      <a:pt x="1471079" y="711136"/>
                      <a:pt x="1472641" y="710095"/>
                    </a:cubicBezTo>
                    <a:cubicBezTo>
                      <a:pt x="1474202" y="709055"/>
                      <a:pt x="1476283" y="708014"/>
                      <a:pt x="1472641" y="708014"/>
                    </a:cubicBezTo>
                    <a:cubicBezTo>
                      <a:pt x="1468998" y="708014"/>
                      <a:pt x="1460152" y="709055"/>
                      <a:pt x="1458591" y="709575"/>
                    </a:cubicBezTo>
                    <a:cubicBezTo>
                      <a:pt x="1457030" y="710095"/>
                      <a:pt x="1456510" y="710616"/>
                      <a:pt x="1455989" y="709055"/>
                    </a:cubicBezTo>
                    <a:cubicBezTo>
                      <a:pt x="1455469" y="707494"/>
                      <a:pt x="1450266" y="702811"/>
                      <a:pt x="1448705" y="702290"/>
                    </a:cubicBezTo>
                    <a:cubicBezTo>
                      <a:pt x="1447143" y="701250"/>
                      <a:pt x="1440379" y="701250"/>
                      <a:pt x="1445582" y="700209"/>
                    </a:cubicBezTo>
                    <a:cubicBezTo>
                      <a:pt x="1450786" y="699168"/>
                      <a:pt x="1451827" y="697607"/>
                      <a:pt x="1453908" y="699168"/>
                    </a:cubicBezTo>
                    <a:cubicBezTo>
                      <a:pt x="1455469" y="700209"/>
                      <a:pt x="1460152" y="702290"/>
                      <a:pt x="1461713" y="702290"/>
                    </a:cubicBezTo>
                    <a:cubicBezTo>
                      <a:pt x="1463274" y="702290"/>
                      <a:pt x="1466396" y="700729"/>
                      <a:pt x="1467437" y="699168"/>
                    </a:cubicBezTo>
                    <a:cubicBezTo>
                      <a:pt x="1468478" y="698127"/>
                      <a:pt x="1471079" y="697087"/>
                      <a:pt x="1472120" y="697087"/>
                    </a:cubicBezTo>
                    <a:cubicBezTo>
                      <a:pt x="1473161" y="697087"/>
                      <a:pt x="1473681" y="695526"/>
                      <a:pt x="1474202" y="695005"/>
                    </a:cubicBezTo>
                    <a:cubicBezTo>
                      <a:pt x="1474722" y="694485"/>
                      <a:pt x="1477324" y="693965"/>
                      <a:pt x="1477844" y="693444"/>
                    </a:cubicBezTo>
                    <a:cubicBezTo>
                      <a:pt x="1478364" y="692924"/>
                      <a:pt x="1482007" y="691883"/>
                      <a:pt x="1482527" y="690843"/>
                    </a:cubicBezTo>
                    <a:cubicBezTo>
                      <a:pt x="1483048" y="689802"/>
                      <a:pt x="1485129" y="690843"/>
                      <a:pt x="1483048" y="689802"/>
                    </a:cubicBezTo>
                    <a:cubicBezTo>
                      <a:pt x="1481486" y="688761"/>
                      <a:pt x="1482527" y="688241"/>
                      <a:pt x="1483048" y="687720"/>
                    </a:cubicBezTo>
                    <a:cubicBezTo>
                      <a:pt x="1483568" y="687200"/>
                      <a:pt x="1483048" y="687200"/>
                      <a:pt x="1482007" y="686160"/>
                    </a:cubicBezTo>
                    <a:cubicBezTo>
                      <a:pt x="1480966" y="685119"/>
                      <a:pt x="1480966" y="683558"/>
                      <a:pt x="1479925" y="683558"/>
                    </a:cubicBezTo>
                    <a:cubicBezTo>
                      <a:pt x="1478885" y="683558"/>
                      <a:pt x="1478885" y="682517"/>
                      <a:pt x="1478364" y="682517"/>
                    </a:cubicBezTo>
                    <a:cubicBezTo>
                      <a:pt x="1477844" y="683037"/>
                      <a:pt x="1476803" y="680956"/>
                      <a:pt x="1480966" y="681997"/>
                    </a:cubicBezTo>
                    <a:cubicBezTo>
                      <a:pt x="1485129" y="683037"/>
                      <a:pt x="1485129" y="683037"/>
                      <a:pt x="1483568" y="680956"/>
                    </a:cubicBezTo>
                    <a:cubicBezTo>
                      <a:pt x="1482527" y="678354"/>
                      <a:pt x="1480446" y="679395"/>
                      <a:pt x="1479925" y="677834"/>
                    </a:cubicBezTo>
                    <a:cubicBezTo>
                      <a:pt x="1479405" y="676793"/>
                      <a:pt x="1475763" y="675232"/>
                      <a:pt x="1474722" y="674712"/>
                    </a:cubicBezTo>
                    <a:cubicBezTo>
                      <a:pt x="1473681" y="674191"/>
                      <a:pt x="1468478" y="672110"/>
                      <a:pt x="1466396" y="672110"/>
                    </a:cubicBezTo>
                    <a:cubicBezTo>
                      <a:pt x="1464315" y="672110"/>
                      <a:pt x="1459112" y="670549"/>
                      <a:pt x="1456510" y="671590"/>
                    </a:cubicBezTo>
                    <a:cubicBezTo>
                      <a:pt x="1453908" y="672630"/>
                      <a:pt x="1449225" y="672110"/>
                      <a:pt x="1444542" y="673151"/>
                    </a:cubicBezTo>
                    <a:cubicBezTo>
                      <a:pt x="1439859" y="674191"/>
                      <a:pt x="1423208" y="680436"/>
                      <a:pt x="1420606" y="681476"/>
                    </a:cubicBezTo>
                    <a:cubicBezTo>
                      <a:pt x="1418004" y="682517"/>
                      <a:pt x="1411240" y="685639"/>
                      <a:pt x="1410199" y="685639"/>
                    </a:cubicBezTo>
                    <a:cubicBezTo>
                      <a:pt x="1408638" y="686160"/>
                      <a:pt x="1403434" y="689281"/>
                      <a:pt x="1400312" y="690843"/>
                    </a:cubicBezTo>
                    <a:cubicBezTo>
                      <a:pt x="1397190" y="692404"/>
                      <a:pt x="1391987" y="696046"/>
                      <a:pt x="1390946" y="697087"/>
                    </a:cubicBezTo>
                    <a:cubicBezTo>
                      <a:pt x="1389905" y="698127"/>
                      <a:pt x="1376897" y="711657"/>
                      <a:pt x="1374295" y="714258"/>
                    </a:cubicBezTo>
                    <a:cubicBezTo>
                      <a:pt x="1371693" y="717380"/>
                      <a:pt x="1369612" y="718941"/>
                      <a:pt x="1368571" y="720502"/>
                    </a:cubicBezTo>
                    <a:cubicBezTo>
                      <a:pt x="1367530" y="722063"/>
                      <a:pt x="1363888" y="726226"/>
                      <a:pt x="1362327" y="726747"/>
                    </a:cubicBezTo>
                    <a:cubicBezTo>
                      <a:pt x="1361286" y="727267"/>
                      <a:pt x="1351920" y="731950"/>
                      <a:pt x="1350359" y="732470"/>
                    </a:cubicBezTo>
                    <a:cubicBezTo>
                      <a:pt x="1348798" y="732991"/>
                      <a:pt x="1346716" y="733511"/>
                      <a:pt x="1349318" y="731430"/>
                    </a:cubicBezTo>
                    <a:cubicBezTo>
                      <a:pt x="1351920" y="729348"/>
                      <a:pt x="1352961" y="726747"/>
                      <a:pt x="1354001" y="726226"/>
                    </a:cubicBezTo>
                    <a:cubicBezTo>
                      <a:pt x="1355562" y="725186"/>
                      <a:pt x="1358164" y="724665"/>
                      <a:pt x="1359205" y="722584"/>
                    </a:cubicBezTo>
                    <a:cubicBezTo>
                      <a:pt x="1360246" y="720502"/>
                      <a:pt x="1363368" y="715819"/>
                      <a:pt x="1364408" y="715299"/>
                    </a:cubicBezTo>
                    <a:cubicBezTo>
                      <a:pt x="1365449" y="714779"/>
                      <a:pt x="1368571" y="712697"/>
                      <a:pt x="1369091" y="712177"/>
                    </a:cubicBezTo>
                    <a:cubicBezTo>
                      <a:pt x="1369612" y="711136"/>
                      <a:pt x="1370652" y="710095"/>
                      <a:pt x="1371693" y="709575"/>
                    </a:cubicBezTo>
                    <a:cubicBezTo>
                      <a:pt x="1372734" y="709055"/>
                      <a:pt x="1373775" y="707494"/>
                      <a:pt x="1374295" y="706453"/>
                    </a:cubicBezTo>
                    <a:cubicBezTo>
                      <a:pt x="1374815" y="705412"/>
                      <a:pt x="1375856" y="701770"/>
                      <a:pt x="1376376" y="701250"/>
                    </a:cubicBezTo>
                    <a:cubicBezTo>
                      <a:pt x="1376897" y="700209"/>
                      <a:pt x="1377417" y="700209"/>
                      <a:pt x="1375336" y="699688"/>
                    </a:cubicBezTo>
                    <a:cubicBezTo>
                      <a:pt x="1373775" y="698648"/>
                      <a:pt x="1373254" y="697087"/>
                      <a:pt x="1372213" y="697087"/>
                    </a:cubicBezTo>
                    <a:cubicBezTo>
                      <a:pt x="1371173" y="697087"/>
                      <a:pt x="1370132" y="697607"/>
                      <a:pt x="1368051" y="697087"/>
                    </a:cubicBezTo>
                    <a:cubicBezTo>
                      <a:pt x="1365969" y="696566"/>
                      <a:pt x="1364929" y="695005"/>
                      <a:pt x="1363888" y="695005"/>
                    </a:cubicBezTo>
                    <a:cubicBezTo>
                      <a:pt x="1362847" y="695005"/>
                      <a:pt x="1357123" y="693965"/>
                      <a:pt x="1356083" y="694485"/>
                    </a:cubicBezTo>
                    <a:cubicBezTo>
                      <a:pt x="1355042" y="695005"/>
                      <a:pt x="1354001" y="694485"/>
                      <a:pt x="1355562" y="693965"/>
                    </a:cubicBezTo>
                    <a:cubicBezTo>
                      <a:pt x="1356603" y="692924"/>
                      <a:pt x="1352440" y="691363"/>
                      <a:pt x="1356083" y="692404"/>
                    </a:cubicBezTo>
                    <a:cubicBezTo>
                      <a:pt x="1359725" y="693444"/>
                      <a:pt x="1356083" y="693444"/>
                      <a:pt x="1359725" y="693965"/>
                    </a:cubicBezTo>
                    <a:cubicBezTo>
                      <a:pt x="1363368" y="694485"/>
                      <a:pt x="1364929" y="694485"/>
                      <a:pt x="1365969" y="695005"/>
                    </a:cubicBezTo>
                    <a:cubicBezTo>
                      <a:pt x="1366490" y="695526"/>
                      <a:pt x="1369091" y="697607"/>
                      <a:pt x="1370132" y="697087"/>
                    </a:cubicBezTo>
                    <a:cubicBezTo>
                      <a:pt x="1371693" y="696566"/>
                      <a:pt x="1372734" y="696566"/>
                      <a:pt x="1373775" y="698127"/>
                    </a:cubicBezTo>
                    <a:cubicBezTo>
                      <a:pt x="1374815" y="699688"/>
                      <a:pt x="1376376" y="700729"/>
                      <a:pt x="1377937" y="699688"/>
                    </a:cubicBezTo>
                    <a:cubicBezTo>
                      <a:pt x="1379498" y="698648"/>
                      <a:pt x="1381580" y="697607"/>
                      <a:pt x="1382100" y="696566"/>
                    </a:cubicBezTo>
                    <a:cubicBezTo>
                      <a:pt x="1382620" y="695526"/>
                      <a:pt x="1384182" y="693965"/>
                      <a:pt x="1384702" y="693444"/>
                    </a:cubicBezTo>
                    <a:cubicBezTo>
                      <a:pt x="1385222" y="692924"/>
                      <a:pt x="1385743" y="689802"/>
                      <a:pt x="1387304" y="689281"/>
                    </a:cubicBezTo>
                    <a:cubicBezTo>
                      <a:pt x="1388344" y="688761"/>
                      <a:pt x="1389385" y="685119"/>
                      <a:pt x="1390426" y="684598"/>
                    </a:cubicBezTo>
                    <a:cubicBezTo>
                      <a:pt x="1391466" y="684078"/>
                      <a:pt x="1397710" y="680436"/>
                      <a:pt x="1398751" y="678354"/>
                    </a:cubicBezTo>
                    <a:cubicBezTo>
                      <a:pt x="1399792" y="676273"/>
                      <a:pt x="1401353" y="676793"/>
                      <a:pt x="1402394" y="676273"/>
                    </a:cubicBezTo>
                    <a:cubicBezTo>
                      <a:pt x="1403434" y="675753"/>
                      <a:pt x="1403434" y="675753"/>
                      <a:pt x="1404995" y="674712"/>
                    </a:cubicBezTo>
                    <a:cubicBezTo>
                      <a:pt x="1406036" y="673151"/>
                      <a:pt x="1411240" y="671069"/>
                      <a:pt x="1412280" y="670549"/>
                    </a:cubicBezTo>
                    <a:cubicBezTo>
                      <a:pt x="1413321" y="670029"/>
                      <a:pt x="1423208" y="667947"/>
                      <a:pt x="1423728" y="667947"/>
                    </a:cubicBezTo>
                    <a:cubicBezTo>
                      <a:pt x="1424248" y="667947"/>
                      <a:pt x="1425289" y="666907"/>
                      <a:pt x="1425809" y="665346"/>
                    </a:cubicBezTo>
                    <a:cubicBezTo>
                      <a:pt x="1426330" y="663784"/>
                      <a:pt x="1425809" y="662744"/>
                      <a:pt x="1426850" y="661703"/>
                    </a:cubicBezTo>
                    <a:cubicBezTo>
                      <a:pt x="1427891" y="660662"/>
                      <a:pt x="1425809" y="659101"/>
                      <a:pt x="1427370" y="658061"/>
                    </a:cubicBezTo>
                    <a:cubicBezTo>
                      <a:pt x="1428931" y="657020"/>
                      <a:pt x="1429452" y="655459"/>
                      <a:pt x="1431013" y="654418"/>
                    </a:cubicBezTo>
                    <a:cubicBezTo>
                      <a:pt x="1432053" y="653378"/>
                      <a:pt x="1434655" y="652337"/>
                      <a:pt x="1435696" y="651296"/>
                    </a:cubicBezTo>
                    <a:cubicBezTo>
                      <a:pt x="1437257" y="650256"/>
                      <a:pt x="1439859" y="647133"/>
                      <a:pt x="1441420" y="647654"/>
                    </a:cubicBezTo>
                    <a:cubicBezTo>
                      <a:pt x="1442981" y="648174"/>
                      <a:pt x="1446623" y="649215"/>
                      <a:pt x="1450786" y="648174"/>
                    </a:cubicBezTo>
                    <a:cubicBezTo>
                      <a:pt x="1454949" y="647133"/>
                      <a:pt x="1465876" y="645572"/>
                      <a:pt x="1466917" y="646093"/>
                    </a:cubicBezTo>
                    <a:cubicBezTo>
                      <a:pt x="1467437" y="646613"/>
                      <a:pt x="1477844" y="646613"/>
                      <a:pt x="1479405" y="646093"/>
                    </a:cubicBezTo>
                    <a:cubicBezTo>
                      <a:pt x="1480966" y="645572"/>
                      <a:pt x="1485649" y="647133"/>
                      <a:pt x="1487210" y="646093"/>
                    </a:cubicBezTo>
                    <a:cubicBezTo>
                      <a:pt x="1488771" y="645052"/>
                      <a:pt x="1492414" y="646093"/>
                      <a:pt x="1493975" y="646613"/>
                    </a:cubicBezTo>
                    <a:cubicBezTo>
                      <a:pt x="1495536" y="647133"/>
                      <a:pt x="1497097" y="647133"/>
                      <a:pt x="1498138" y="647133"/>
                    </a:cubicBezTo>
                    <a:cubicBezTo>
                      <a:pt x="1498658" y="647133"/>
                      <a:pt x="1499699" y="647654"/>
                      <a:pt x="1500739" y="648174"/>
                    </a:cubicBezTo>
                    <a:cubicBezTo>
                      <a:pt x="1501780" y="648174"/>
                      <a:pt x="1507504" y="647654"/>
                      <a:pt x="1510105" y="646613"/>
                    </a:cubicBezTo>
                    <a:cubicBezTo>
                      <a:pt x="1512707" y="645572"/>
                      <a:pt x="1516350" y="647133"/>
                      <a:pt x="1517911" y="647133"/>
                    </a:cubicBezTo>
                    <a:cubicBezTo>
                      <a:pt x="1519472" y="647654"/>
                      <a:pt x="1523114" y="647133"/>
                      <a:pt x="1524675" y="647654"/>
                    </a:cubicBezTo>
                    <a:cubicBezTo>
                      <a:pt x="1526236" y="647654"/>
                      <a:pt x="1531440" y="649215"/>
                      <a:pt x="1531960" y="649735"/>
                    </a:cubicBezTo>
                    <a:cubicBezTo>
                      <a:pt x="1532481" y="650776"/>
                      <a:pt x="1531440" y="651296"/>
                      <a:pt x="1534562" y="651296"/>
                    </a:cubicBezTo>
                    <a:cubicBezTo>
                      <a:pt x="1537164" y="651296"/>
                      <a:pt x="1542887" y="648694"/>
                      <a:pt x="1547050" y="648694"/>
                    </a:cubicBezTo>
                    <a:cubicBezTo>
                      <a:pt x="1551213" y="648174"/>
                      <a:pt x="1558498" y="647133"/>
                      <a:pt x="1560059" y="647654"/>
                    </a:cubicBezTo>
                    <a:cubicBezTo>
                      <a:pt x="1561100" y="647654"/>
                      <a:pt x="1564222" y="648174"/>
                      <a:pt x="1565262" y="647133"/>
                    </a:cubicBezTo>
                    <a:cubicBezTo>
                      <a:pt x="1566303" y="646093"/>
                      <a:pt x="1579312" y="635686"/>
                      <a:pt x="1581393" y="634125"/>
                    </a:cubicBezTo>
                    <a:cubicBezTo>
                      <a:pt x="1583474" y="632564"/>
                      <a:pt x="1583995" y="631523"/>
                      <a:pt x="1584515" y="633084"/>
                    </a:cubicBezTo>
                    <a:cubicBezTo>
                      <a:pt x="1584515" y="634645"/>
                      <a:pt x="1586076" y="634125"/>
                      <a:pt x="1586076" y="632043"/>
                    </a:cubicBezTo>
                    <a:cubicBezTo>
                      <a:pt x="1586076" y="629962"/>
                      <a:pt x="1585035" y="627881"/>
                      <a:pt x="1586597" y="626840"/>
                    </a:cubicBezTo>
                    <a:cubicBezTo>
                      <a:pt x="1588158" y="625799"/>
                      <a:pt x="1592841" y="624238"/>
                      <a:pt x="1592320" y="623197"/>
                    </a:cubicBezTo>
                    <a:cubicBezTo>
                      <a:pt x="1591800" y="622157"/>
                      <a:pt x="1593881" y="621636"/>
                      <a:pt x="1594402" y="621116"/>
                    </a:cubicBezTo>
                    <a:cubicBezTo>
                      <a:pt x="1595442" y="621116"/>
                      <a:pt x="1605329" y="615913"/>
                      <a:pt x="1611053" y="616953"/>
                    </a:cubicBezTo>
                    <a:cubicBezTo>
                      <a:pt x="1616777" y="617994"/>
                      <a:pt x="1622501" y="617994"/>
                      <a:pt x="1625102" y="615392"/>
                    </a:cubicBezTo>
                    <a:cubicBezTo>
                      <a:pt x="1628224" y="612791"/>
                      <a:pt x="1636030" y="609148"/>
                      <a:pt x="1638111" y="608107"/>
                    </a:cubicBezTo>
                    <a:cubicBezTo>
                      <a:pt x="1640192" y="607067"/>
                      <a:pt x="1643314" y="604465"/>
                      <a:pt x="1644355" y="601863"/>
                    </a:cubicBezTo>
                    <a:cubicBezTo>
                      <a:pt x="1645396" y="599261"/>
                      <a:pt x="1645916" y="597700"/>
                      <a:pt x="1647477" y="597180"/>
                    </a:cubicBezTo>
                    <a:cubicBezTo>
                      <a:pt x="1649038" y="597180"/>
                      <a:pt x="1650079" y="597700"/>
                      <a:pt x="1647477" y="596139"/>
                    </a:cubicBezTo>
                    <a:cubicBezTo>
                      <a:pt x="1644875" y="594578"/>
                      <a:pt x="1636030" y="590416"/>
                      <a:pt x="1641753" y="592497"/>
                    </a:cubicBezTo>
                    <a:close/>
                    <a:moveTo>
                      <a:pt x="440792" y="207960"/>
                    </a:moveTo>
                    <a:cubicBezTo>
                      <a:pt x="443394" y="207440"/>
                      <a:pt x="447036" y="206399"/>
                      <a:pt x="447036" y="207960"/>
                    </a:cubicBezTo>
                    <a:cubicBezTo>
                      <a:pt x="447036" y="209521"/>
                      <a:pt x="447036" y="211603"/>
                      <a:pt x="445475" y="211082"/>
                    </a:cubicBezTo>
                    <a:cubicBezTo>
                      <a:pt x="443914" y="210562"/>
                      <a:pt x="444434" y="210562"/>
                      <a:pt x="443394" y="211603"/>
                    </a:cubicBezTo>
                    <a:cubicBezTo>
                      <a:pt x="442353" y="212643"/>
                      <a:pt x="442353" y="212643"/>
                      <a:pt x="441312" y="212643"/>
                    </a:cubicBezTo>
                    <a:cubicBezTo>
                      <a:pt x="440272" y="212643"/>
                      <a:pt x="439751" y="212643"/>
                      <a:pt x="438190" y="213164"/>
                    </a:cubicBezTo>
                    <a:cubicBezTo>
                      <a:pt x="436629" y="213684"/>
                      <a:pt x="436629" y="212643"/>
                      <a:pt x="435588" y="212643"/>
                    </a:cubicBezTo>
                    <a:cubicBezTo>
                      <a:pt x="434548" y="212643"/>
                      <a:pt x="433507" y="212643"/>
                      <a:pt x="433507" y="213684"/>
                    </a:cubicBezTo>
                    <a:cubicBezTo>
                      <a:pt x="433507" y="214725"/>
                      <a:pt x="432466" y="216286"/>
                      <a:pt x="430905" y="214205"/>
                    </a:cubicBezTo>
                    <a:cubicBezTo>
                      <a:pt x="429865" y="212643"/>
                      <a:pt x="425702" y="207960"/>
                      <a:pt x="423100" y="208481"/>
                    </a:cubicBezTo>
                    <a:cubicBezTo>
                      <a:pt x="420498" y="209001"/>
                      <a:pt x="417897" y="209521"/>
                      <a:pt x="415815" y="209521"/>
                    </a:cubicBezTo>
                    <a:cubicBezTo>
                      <a:pt x="413734" y="209001"/>
                      <a:pt x="411653" y="207960"/>
                      <a:pt x="410612" y="209521"/>
                    </a:cubicBezTo>
                    <a:cubicBezTo>
                      <a:pt x="409571" y="211082"/>
                      <a:pt x="409571" y="211082"/>
                      <a:pt x="410612" y="211603"/>
                    </a:cubicBezTo>
                    <a:cubicBezTo>
                      <a:pt x="411653" y="212123"/>
                      <a:pt x="410612" y="212643"/>
                      <a:pt x="409051" y="212643"/>
                    </a:cubicBezTo>
                    <a:cubicBezTo>
                      <a:pt x="407490" y="212643"/>
                      <a:pt x="408530" y="213684"/>
                      <a:pt x="406969" y="214205"/>
                    </a:cubicBezTo>
                    <a:cubicBezTo>
                      <a:pt x="405408" y="214725"/>
                      <a:pt x="402807" y="214205"/>
                      <a:pt x="404368" y="215245"/>
                    </a:cubicBezTo>
                    <a:cubicBezTo>
                      <a:pt x="405929" y="216286"/>
                      <a:pt x="408010" y="218367"/>
                      <a:pt x="409571" y="218888"/>
                    </a:cubicBezTo>
                    <a:cubicBezTo>
                      <a:pt x="411132" y="219408"/>
                      <a:pt x="412693" y="219928"/>
                      <a:pt x="413214" y="221489"/>
                    </a:cubicBezTo>
                    <a:cubicBezTo>
                      <a:pt x="413734" y="223050"/>
                      <a:pt x="416336" y="224611"/>
                      <a:pt x="412693" y="223571"/>
                    </a:cubicBezTo>
                    <a:cubicBezTo>
                      <a:pt x="409051" y="223050"/>
                      <a:pt x="407490" y="222530"/>
                      <a:pt x="405408" y="224611"/>
                    </a:cubicBezTo>
                    <a:cubicBezTo>
                      <a:pt x="403327" y="226173"/>
                      <a:pt x="403327" y="226693"/>
                      <a:pt x="401766" y="227213"/>
                    </a:cubicBezTo>
                    <a:cubicBezTo>
                      <a:pt x="400205" y="227734"/>
                      <a:pt x="387717" y="236579"/>
                      <a:pt x="386676" y="237100"/>
                    </a:cubicBezTo>
                    <a:cubicBezTo>
                      <a:pt x="385635" y="237620"/>
                      <a:pt x="382513" y="240222"/>
                      <a:pt x="379911" y="239181"/>
                    </a:cubicBezTo>
                    <a:cubicBezTo>
                      <a:pt x="377310" y="238661"/>
                      <a:pt x="374188" y="237100"/>
                      <a:pt x="376269" y="235539"/>
                    </a:cubicBezTo>
                    <a:cubicBezTo>
                      <a:pt x="378350" y="233978"/>
                      <a:pt x="377310" y="234498"/>
                      <a:pt x="379391" y="234498"/>
                    </a:cubicBezTo>
                    <a:cubicBezTo>
                      <a:pt x="381472" y="234498"/>
                      <a:pt x="381472" y="233457"/>
                      <a:pt x="383554" y="233457"/>
                    </a:cubicBezTo>
                    <a:cubicBezTo>
                      <a:pt x="385115" y="233978"/>
                      <a:pt x="386676" y="232937"/>
                      <a:pt x="386155" y="231376"/>
                    </a:cubicBezTo>
                    <a:cubicBezTo>
                      <a:pt x="385635" y="230335"/>
                      <a:pt x="385635" y="229295"/>
                      <a:pt x="387717" y="228774"/>
                    </a:cubicBezTo>
                    <a:cubicBezTo>
                      <a:pt x="389798" y="228254"/>
                      <a:pt x="398123" y="223571"/>
                      <a:pt x="398123" y="219408"/>
                    </a:cubicBezTo>
                    <a:cubicBezTo>
                      <a:pt x="398123" y="215245"/>
                      <a:pt x="398123" y="214725"/>
                      <a:pt x="395522" y="214205"/>
                    </a:cubicBezTo>
                    <a:cubicBezTo>
                      <a:pt x="392920" y="213684"/>
                      <a:pt x="388237" y="213684"/>
                      <a:pt x="386155" y="215245"/>
                    </a:cubicBezTo>
                    <a:cubicBezTo>
                      <a:pt x="384074" y="216806"/>
                      <a:pt x="381993" y="219408"/>
                      <a:pt x="379391" y="219928"/>
                    </a:cubicBezTo>
                    <a:cubicBezTo>
                      <a:pt x="376789" y="220449"/>
                      <a:pt x="375228" y="219928"/>
                      <a:pt x="375228" y="221489"/>
                    </a:cubicBezTo>
                    <a:cubicBezTo>
                      <a:pt x="375228" y="223050"/>
                      <a:pt x="374708" y="224611"/>
                      <a:pt x="374188" y="224611"/>
                    </a:cubicBezTo>
                    <a:cubicBezTo>
                      <a:pt x="373147" y="224611"/>
                      <a:pt x="374188" y="225132"/>
                      <a:pt x="374188" y="225652"/>
                    </a:cubicBezTo>
                    <a:cubicBezTo>
                      <a:pt x="374188" y="226173"/>
                      <a:pt x="373667" y="229815"/>
                      <a:pt x="370025" y="231376"/>
                    </a:cubicBezTo>
                    <a:cubicBezTo>
                      <a:pt x="366382" y="232937"/>
                      <a:pt x="366382" y="235539"/>
                      <a:pt x="364301" y="233457"/>
                    </a:cubicBezTo>
                    <a:cubicBezTo>
                      <a:pt x="362220" y="231896"/>
                      <a:pt x="361179" y="232417"/>
                      <a:pt x="358057" y="232417"/>
                    </a:cubicBezTo>
                    <a:cubicBezTo>
                      <a:pt x="354414" y="232417"/>
                      <a:pt x="327877" y="229295"/>
                      <a:pt x="340885" y="226173"/>
                    </a:cubicBezTo>
                    <a:cubicBezTo>
                      <a:pt x="340885" y="226173"/>
                      <a:pt x="345048" y="225652"/>
                      <a:pt x="346609" y="225652"/>
                    </a:cubicBezTo>
                    <a:cubicBezTo>
                      <a:pt x="348170" y="225652"/>
                      <a:pt x="351292" y="225132"/>
                      <a:pt x="351813" y="222530"/>
                    </a:cubicBezTo>
                    <a:cubicBezTo>
                      <a:pt x="352333" y="219928"/>
                      <a:pt x="351292" y="219928"/>
                      <a:pt x="350252" y="218888"/>
                    </a:cubicBezTo>
                    <a:cubicBezTo>
                      <a:pt x="349211" y="217847"/>
                      <a:pt x="348690" y="217327"/>
                      <a:pt x="350252" y="217327"/>
                    </a:cubicBezTo>
                    <a:cubicBezTo>
                      <a:pt x="351813" y="216806"/>
                      <a:pt x="351292" y="214725"/>
                      <a:pt x="353374" y="214725"/>
                    </a:cubicBezTo>
                    <a:cubicBezTo>
                      <a:pt x="355455" y="214725"/>
                      <a:pt x="362740" y="213164"/>
                      <a:pt x="361699" y="211082"/>
                    </a:cubicBezTo>
                    <a:cubicBezTo>
                      <a:pt x="360658" y="209001"/>
                      <a:pt x="355455" y="204838"/>
                      <a:pt x="353894" y="203798"/>
                    </a:cubicBezTo>
                    <a:cubicBezTo>
                      <a:pt x="352333" y="202757"/>
                      <a:pt x="350772" y="202237"/>
                      <a:pt x="354935" y="201716"/>
                    </a:cubicBezTo>
                    <a:cubicBezTo>
                      <a:pt x="359097" y="201196"/>
                      <a:pt x="361179" y="200675"/>
                      <a:pt x="364821" y="202237"/>
                    </a:cubicBezTo>
                    <a:cubicBezTo>
                      <a:pt x="368464" y="203798"/>
                      <a:pt x="373147" y="203798"/>
                      <a:pt x="376269" y="202757"/>
                    </a:cubicBezTo>
                    <a:cubicBezTo>
                      <a:pt x="379391" y="201716"/>
                      <a:pt x="383033" y="200675"/>
                      <a:pt x="380952" y="199114"/>
                    </a:cubicBezTo>
                    <a:cubicBezTo>
                      <a:pt x="378871" y="197553"/>
                      <a:pt x="372106" y="193911"/>
                      <a:pt x="362220" y="192870"/>
                    </a:cubicBezTo>
                    <a:cubicBezTo>
                      <a:pt x="352333" y="192350"/>
                      <a:pt x="344528" y="192350"/>
                      <a:pt x="346089" y="193911"/>
                    </a:cubicBezTo>
                    <a:cubicBezTo>
                      <a:pt x="347650" y="195472"/>
                      <a:pt x="348170" y="196513"/>
                      <a:pt x="345568" y="195992"/>
                    </a:cubicBezTo>
                    <a:cubicBezTo>
                      <a:pt x="342967" y="195472"/>
                      <a:pt x="339324" y="195472"/>
                      <a:pt x="336722" y="195992"/>
                    </a:cubicBezTo>
                    <a:cubicBezTo>
                      <a:pt x="334121" y="197033"/>
                      <a:pt x="331519" y="197553"/>
                      <a:pt x="328397" y="196513"/>
                    </a:cubicBezTo>
                    <a:cubicBezTo>
                      <a:pt x="325275" y="194952"/>
                      <a:pt x="322673" y="194952"/>
                      <a:pt x="320071" y="195472"/>
                    </a:cubicBezTo>
                    <a:cubicBezTo>
                      <a:pt x="317470" y="195992"/>
                      <a:pt x="313827" y="196513"/>
                      <a:pt x="314868" y="197033"/>
                    </a:cubicBezTo>
                    <a:cubicBezTo>
                      <a:pt x="315909" y="197553"/>
                      <a:pt x="316429" y="199114"/>
                      <a:pt x="315388" y="199114"/>
                    </a:cubicBezTo>
                    <a:cubicBezTo>
                      <a:pt x="314348" y="199114"/>
                      <a:pt x="311225" y="198594"/>
                      <a:pt x="311225" y="202237"/>
                    </a:cubicBezTo>
                    <a:cubicBezTo>
                      <a:pt x="311225" y="202237"/>
                      <a:pt x="311225" y="204838"/>
                      <a:pt x="309664" y="202237"/>
                    </a:cubicBezTo>
                    <a:cubicBezTo>
                      <a:pt x="308103" y="199635"/>
                      <a:pt x="306542" y="200155"/>
                      <a:pt x="306542" y="198074"/>
                    </a:cubicBezTo>
                    <a:cubicBezTo>
                      <a:pt x="306542" y="195992"/>
                      <a:pt x="305502" y="192350"/>
                      <a:pt x="307063" y="191830"/>
                    </a:cubicBezTo>
                    <a:cubicBezTo>
                      <a:pt x="308624" y="190789"/>
                      <a:pt x="308103" y="190789"/>
                      <a:pt x="309664" y="191830"/>
                    </a:cubicBezTo>
                    <a:cubicBezTo>
                      <a:pt x="310705" y="192870"/>
                      <a:pt x="311225" y="193391"/>
                      <a:pt x="312266" y="192870"/>
                    </a:cubicBezTo>
                    <a:cubicBezTo>
                      <a:pt x="313307" y="192350"/>
                      <a:pt x="314348" y="191830"/>
                      <a:pt x="315909" y="192350"/>
                    </a:cubicBezTo>
                    <a:cubicBezTo>
                      <a:pt x="317470" y="192870"/>
                      <a:pt x="319031" y="193911"/>
                      <a:pt x="320071" y="191830"/>
                    </a:cubicBezTo>
                    <a:cubicBezTo>
                      <a:pt x="321112" y="189748"/>
                      <a:pt x="323193" y="189228"/>
                      <a:pt x="325275" y="189748"/>
                    </a:cubicBezTo>
                    <a:cubicBezTo>
                      <a:pt x="327356" y="190268"/>
                      <a:pt x="328917" y="191309"/>
                      <a:pt x="330478" y="189748"/>
                    </a:cubicBezTo>
                    <a:cubicBezTo>
                      <a:pt x="332039" y="188187"/>
                      <a:pt x="333080" y="188708"/>
                      <a:pt x="335161" y="188187"/>
                    </a:cubicBezTo>
                    <a:cubicBezTo>
                      <a:pt x="337243" y="187667"/>
                      <a:pt x="340885" y="186626"/>
                      <a:pt x="341926" y="186106"/>
                    </a:cubicBezTo>
                    <a:cubicBezTo>
                      <a:pt x="342967" y="185585"/>
                      <a:pt x="344007" y="184024"/>
                      <a:pt x="344528" y="185065"/>
                    </a:cubicBezTo>
                    <a:cubicBezTo>
                      <a:pt x="345048" y="186106"/>
                      <a:pt x="345048" y="186106"/>
                      <a:pt x="346089" y="186106"/>
                    </a:cubicBezTo>
                    <a:cubicBezTo>
                      <a:pt x="347129" y="186106"/>
                      <a:pt x="348170" y="186106"/>
                      <a:pt x="348690" y="185065"/>
                    </a:cubicBezTo>
                    <a:cubicBezTo>
                      <a:pt x="349211" y="184024"/>
                      <a:pt x="348690" y="182984"/>
                      <a:pt x="351292" y="182984"/>
                    </a:cubicBezTo>
                    <a:cubicBezTo>
                      <a:pt x="353894" y="182984"/>
                      <a:pt x="354935" y="184024"/>
                      <a:pt x="355455" y="182984"/>
                    </a:cubicBezTo>
                    <a:cubicBezTo>
                      <a:pt x="356496" y="181943"/>
                      <a:pt x="357536" y="181423"/>
                      <a:pt x="358577" y="181943"/>
                    </a:cubicBezTo>
                    <a:cubicBezTo>
                      <a:pt x="359618" y="182463"/>
                      <a:pt x="360658" y="183504"/>
                      <a:pt x="361699" y="182463"/>
                    </a:cubicBezTo>
                    <a:cubicBezTo>
                      <a:pt x="361699" y="182463"/>
                      <a:pt x="362740" y="181423"/>
                      <a:pt x="364301" y="181423"/>
                    </a:cubicBezTo>
                    <a:cubicBezTo>
                      <a:pt x="365862" y="181423"/>
                      <a:pt x="367423" y="180902"/>
                      <a:pt x="368464" y="180382"/>
                    </a:cubicBezTo>
                    <a:cubicBezTo>
                      <a:pt x="369504" y="179341"/>
                      <a:pt x="372626" y="178821"/>
                      <a:pt x="373667" y="178821"/>
                    </a:cubicBezTo>
                    <a:cubicBezTo>
                      <a:pt x="374708" y="178821"/>
                      <a:pt x="376789" y="176219"/>
                      <a:pt x="377830" y="176219"/>
                    </a:cubicBezTo>
                    <a:cubicBezTo>
                      <a:pt x="378871" y="176219"/>
                      <a:pt x="381472" y="175178"/>
                      <a:pt x="381993" y="174138"/>
                    </a:cubicBezTo>
                    <a:cubicBezTo>
                      <a:pt x="383033" y="173097"/>
                      <a:pt x="386676" y="173617"/>
                      <a:pt x="388237" y="173097"/>
                    </a:cubicBezTo>
                    <a:cubicBezTo>
                      <a:pt x="389798" y="172577"/>
                      <a:pt x="397083" y="170495"/>
                      <a:pt x="398123" y="170495"/>
                    </a:cubicBezTo>
                    <a:cubicBezTo>
                      <a:pt x="399164" y="170495"/>
                      <a:pt x="404368" y="167373"/>
                      <a:pt x="405408" y="167894"/>
                    </a:cubicBezTo>
                    <a:cubicBezTo>
                      <a:pt x="406449" y="168414"/>
                      <a:pt x="426743" y="172056"/>
                      <a:pt x="424141" y="172577"/>
                    </a:cubicBezTo>
                    <a:cubicBezTo>
                      <a:pt x="421539" y="173097"/>
                      <a:pt x="418937" y="174138"/>
                      <a:pt x="417376" y="175178"/>
                    </a:cubicBezTo>
                    <a:cubicBezTo>
                      <a:pt x="415815" y="176219"/>
                      <a:pt x="415295" y="177260"/>
                      <a:pt x="413214" y="177260"/>
                    </a:cubicBezTo>
                    <a:cubicBezTo>
                      <a:pt x="411132" y="177260"/>
                      <a:pt x="409051" y="177260"/>
                      <a:pt x="408010" y="178301"/>
                    </a:cubicBezTo>
                    <a:cubicBezTo>
                      <a:pt x="406969" y="179341"/>
                      <a:pt x="403847" y="180382"/>
                      <a:pt x="403327" y="180902"/>
                    </a:cubicBezTo>
                    <a:cubicBezTo>
                      <a:pt x="402807" y="181423"/>
                      <a:pt x="401246" y="182984"/>
                      <a:pt x="400725" y="183504"/>
                    </a:cubicBezTo>
                    <a:cubicBezTo>
                      <a:pt x="399685" y="184024"/>
                      <a:pt x="397083" y="185065"/>
                      <a:pt x="398644" y="185065"/>
                    </a:cubicBezTo>
                    <a:cubicBezTo>
                      <a:pt x="400205" y="185585"/>
                      <a:pt x="399685" y="185585"/>
                      <a:pt x="398123" y="186626"/>
                    </a:cubicBezTo>
                    <a:cubicBezTo>
                      <a:pt x="396562" y="187667"/>
                      <a:pt x="397083" y="188187"/>
                      <a:pt x="399164" y="187667"/>
                    </a:cubicBezTo>
                    <a:cubicBezTo>
                      <a:pt x="401766" y="187146"/>
                      <a:pt x="402807" y="186626"/>
                      <a:pt x="403847" y="187667"/>
                    </a:cubicBezTo>
                    <a:cubicBezTo>
                      <a:pt x="405408" y="188708"/>
                      <a:pt x="408010" y="189748"/>
                      <a:pt x="409051" y="189228"/>
                    </a:cubicBezTo>
                    <a:cubicBezTo>
                      <a:pt x="410091" y="188708"/>
                      <a:pt x="413734" y="188187"/>
                      <a:pt x="411132" y="189228"/>
                    </a:cubicBezTo>
                    <a:cubicBezTo>
                      <a:pt x="408530" y="190268"/>
                      <a:pt x="408530" y="190268"/>
                      <a:pt x="410612" y="190789"/>
                    </a:cubicBezTo>
                    <a:cubicBezTo>
                      <a:pt x="412693" y="191309"/>
                      <a:pt x="414775" y="191830"/>
                      <a:pt x="414775" y="190268"/>
                    </a:cubicBezTo>
                    <a:cubicBezTo>
                      <a:pt x="414775" y="188708"/>
                      <a:pt x="414775" y="189228"/>
                      <a:pt x="417376" y="189228"/>
                    </a:cubicBezTo>
                    <a:cubicBezTo>
                      <a:pt x="419978" y="189228"/>
                      <a:pt x="427263" y="190789"/>
                      <a:pt x="429865" y="189748"/>
                    </a:cubicBezTo>
                    <a:cubicBezTo>
                      <a:pt x="429865" y="189748"/>
                      <a:pt x="435588" y="188708"/>
                      <a:pt x="438190" y="186626"/>
                    </a:cubicBezTo>
                    <a:cubicBezTo>
                      <a:pt x="440792" y="184545"/>
                      <a:pt x="440272" y="184545"/>
                      <a:pt x="439231" y="185065"/>
                    </a:cubicBezTo>
                    <a:cubicBezTo>
                      <a:pt x="438190" y="185585"/>
                      <a:pt x="439231" y="183504"/>
                      <a:pt x="441833" y="181943"/>
                    </a:cubicBezTo>
                    <a:cubicBezTo>
                      <a:pt x="444434" y="180382"/>
                      <a:pt x="451199" y="176740"/>
                      <a:pt x="451199" y="179341"/>
                    </a:cubicBezTo>
                    <a:cubicBezTo>
                      <a:pt x="450679" y="181423"/>
                      <a:pt x="450679" y="180382"/>
                      <a:pt x="449117" y="181943"/>
                    </a:cubicBezTo>
                    <a:cubicBezTo>
                      <a:pt x="447556" y="183504"/>
                      <a:pt x="446516" y="184545"/>
                      <a:pt x="446516" y="185585"/>
                    </a:cubicBezTo>
                    <a:cubicBezTo>
                      <a:pt x="446516" y="186626"/>
                      <a:pt x="445995" y="186626"/>
                      <a:pt x="448077" y="186626"/>
                    </a:cubicBezTo>
                    <a:cubicBezTo>
                      <a:pt x="450158" y="186626"/>
                      <a:pt x="455362" y="185065"/>
                      <a:pt x="453801" y="186626"/>
                    </a:cubicBezTo>
                    <a:cubicBezTo>
                      <a:pt x="452240" y="188187"/>
                      <a:pt x="452760" y="189228"/>
                      <a:pt x="451719" y="190789"/>
                    </a:cubicBezTo>
                    <a:cubicBezTo>
                      <a:pt x="450679" y="192350"/>
                      <a:pt x="449117" y="195992"/>
                      <a:pt x="449117" y="197033"/>
                    </a:cubicBezTo>
                    <a:cubicBezTo>
                      <a:pt x="449117" y="198074"/>
                      <a:pt x="447556" y="199635"/>
                      <a:pt x="446516" y="199114"/>
                    </a:cubicBezTo>
                    <a:cubicBezTo>
                      <a:pt x="445475" y="198594"/>
                      <a:pt x="443394" y="199114"/>
                      <a:pt x="442353" y="200155"/>
                    </a:cubicBezTo>
                    <a:cubicBezTo>
                      <a:pt x="441312" y="201196"/>
                      <a:pt x="441833" y="202237"/>
                      <a:pt x="441312" y="203277"/>
                    </a:cubicBezTo>
                    <a:cubicBezTo>
                      <a:pt x="438711" y="206399"/>
                      <a:pt x="438190" y="208481"/>
                      <a:pt x="440792" y="207960"/>
                    </a:cubicBezTo>
                    <a:close/>
                    <a:moveTo>
                      <a:pt x="617190" y="303184"/>
                    </a:moveTo>
                    <a:cubicBezTo>
                      <a:pt x="614588" y="304745"/>
                      <a:pt x="610946" y="310989"/>
                      <a:pt x="610946" y="307347"/>
                    </a:cubicBezTo>
                    <a:cubicBezTo>
                      <a:pt x="610946" y="303704"/>
                      <a:pt x="609384" y="304745"/>
                      <a:pt x="607303" y="303704"/>
                    </a:cubicBezTo>
                    <a:cubicBezTo>
                      <a:pt x="605742" y="302664"/>
                      <a:pt x="601059" y="301623"/>
                      <a:pt x="598977" y="301623"/>
                    </a:cubicBezTo>
                    <a:cubicBezTo>
                      <a:pt x="596376" y="301623"/>
                      <a:pt x="586489" y="300062"/>
                      <a:pt x="584408" y="301102"/>
                    </a:cubicBezTo>
                    <a:cubicBezTo>
                      <a:pt x="582326" y="302143"/>
                      <a:pt x="574521" y="304225"/>
                      <a:pt x="571919" y="306306"/>
                    </a:cubicBezTo>
                    <a:cubicBezTo>
                      <a:pt x="569318" y="308387"/>
                      <a:pt x="562553" y="316193"/>
                      <a:pt x="565675" y="314111"/>
                    </a:cubicBezTo>
                    <a:cubicBezTo>
                      <a:pt x="568797" y="312030"/>
                      <a:pt x="572440" y="309428"/>
                      <a:pt x="575562" y="307867"/>
                    </a:cubicBezTo>
                    <a:cubicBezTo>
                      <a:pt x="578684" y="306826"/>
                      <a:pt x="582326" y="305786"/>
                      <a:pt x="584928" y="305786"/>
                    </a:cubicBezTo>
                    <a:cubicBezTo>
                      <a:pt x="587530" y="305786"/>
                      <a:pt x="587530" y="306306"/>
                      <a:pt x="588050" y="304745"/>
                    </a:cubicBezTo>
                    <a:cubicBezTo>
                      <a:pt x="588570" y="303184"/>
                      <a:pt x="587010" y="302664"/>
                      <a:pt x="589091" y="302664"/>
                    </a:cubicBezTo>
                    <a:cubicBezTo>
                      <a:pt x="591172" y="302664"/>
                      <a:pt x="606262" y="303184"/>
                      <a:pt x="599498" y="303704"/>
                    </a:cubicBezTo>
                    <a:cubicBezTo>
                      <a:pt x="592733" y="304225"/>
                      <a:pt x="589091" y="302143"/>
                      <a:pt x="590132" y="303704"/>
                    </a:cubicBezTo>
                    <a:cubicBezTo>
                      <a:pt x="591172" y="305265"/>
                      <a:pt x="592733" y="306306"/>
                      <a:pt x="595855" y="305786"/>
                    </a:cubicBezTo>
                    <a:cubicBezTo>
                      <a:pt x="598977" y="305265"/>
                      <a:pt x="607303" y="304745"/>
                      <a:pt x="602100" y="306306"/>
                    </a:cubicBezTo>
                    <a:cubicBezTo>
                      <a:pt x="596896" y="307867"/>
                      <a:pt x="591172" y="308908"/>
                      <a:pt x="589611" y="309428"/>
                    </a:cubicBezTo>
                    <a:cubicBezTo>
                      <a:pt x="588050" y="309948"/>
                      <a:pt x="583367" y="308387"/>
                      <a:pt x="584408" y="309948"/>
                    </a:cubicBezTo>
                    <a:cubicBezTo>
                      <a:pt x="585449" y="311509"/>
                      <a:pt x="585969" y="310989"/>
                      <a:pt x="587010" y="310469"/>
                    </a:cubicBezTo>
                    <a:cubicBezTo>
                      <a:pt x="588050" y="309948"/>
                      <a:pt x="591693" y="308908"/>
                      <a:pt x="590652" y="309948"/>
                    </a:cubicBezTo>
                    <a:cubicBezTo>
                      <a:pt x="589611" y="310989"/>
                      <a:pt x="591172" y="310989"/>
                      <a:pt x="592733" y="310989"/>
                    </a:cubicBezTo>
                    <a:cubicBezTo>
                      <a:pt x="594294" y="310989"/>
                      <a:pt x="595335" y="309948"/>
                      <a:pt x="596896" y="309948"/>
                    </a:cubicBezTo>
                    <a:cubicBezTo>
                      <a:pt x="597937" y="309948"/>
                      <a:pt x="604181" y="308908"/>
                      <a:pt x="598457" y="310989"/>
                    </a:cubicBezTo>
                    <a:cubicBezTo>
                      <a:pt x="592733" y="313070"/>
                      <a:pt x="589611" y="314632"/>
                      <a:pt x="587010" y="314111"/>
                    </a:cubicBezTo>
                    <a:cubicBezTo>
                      <a:pt x="584408" y="314111"/>
                      <a:pt x="580245" y="312550"/>
                      <a:pt x="578164" y="313591"/>
                    </a:cubicBezTo>
                    <a:cubicBezTo>
                      <a:pt x="576082" y="314632"/>
                      <a:pt x="571919" y="318794"/>
                      <a:pt x="569318" y="320355"/>
                    </a:cubicBezTo>
                    <a:cubicBezTo>
                      <a:pt x="566716" y="321916"/>
                      <a:pt x="563594" y="325038"/>
                      <a:pt x="566196" y="323477"/>
                    </a:cubicBezTo>
                    <a:cubicBezTo>
                      <a:pt x="568797" y="321916"/>
                      <a:pt x="570358" y="322957"/>
                      <a:pt x="566716" y="325559"/>
                    </a:cubicBezTo>
                    <a:cubicBezTo>
                      <a:pt x="563074" y="328161"/>
                      <a:pt x="555789" y="334405"/>
                      <a:pt x="554228" y="335966"/>
                    </a:cubicBezTo>
                    <a:cubicBezTo>
                      <a:pt x="552667" y="337527"/>
                      <a:pt x="551106" y="340649"/>
                      <a:pt x="539658" y="341690"/>
                    </a:cubicBezTo>
                    <a:cubicBezTo>
                      <a:pt x="528210" y="342730"/>
                      <a:pt x="527690" y="346373"/>
                      <a:pt x="526649" y="348454"/>
                    </a:cubicBezTo>
                    <a:cubicBezTo>
                      <a:pt x="525609" y="350535"/>
                      <a:pt x="527690" y="350015"/>
                      <a:pt x="526649" y="351576"/>
                    </a:cubicBezTo>
                    <a:cubicBezTo>
                      <a:pt x="525609" y="353137"/>
                      <a:pt x="526129" y="355739"/>
                      <a:pt x="521966" y="355739"/>
                    </a:cubicBezTo>
                    <a:cubicBezTo>
                      <a:pt x="517803" y="355739"/>
                      <a:pt x="500632" y="358341"/>
                      <a:pt x="496989" y="359381"/>
                    </a:cubicBezTo>
                    <a:cubicBezTo>
                      <a:pt x="492827" y="360422"/>
                      <a:pt x="487103" y="359381"/>
                      <a:pt x="484501" y="359381"/>
                    </a:cubicBezTo>
                    <a:cubicBezTo>
                      <a:pt x="484501" y="359381"/>
                      <a:pt x="475135" y="357820"/>
                      <a:pt x="473574" y="356259"/>
                    </a:cubicBezTo>
                    <a:cubicBezTo>
                      <a:pt x="472013" y="354698"/>
                      <a:pt x="467330" y="353658"/>
                      <a:pt x="464728" y="353658"/>
                    </a:cubicBezTo>
                    <a:cubicBezTo>
                      <a:pt x="462126" y="353658"/>
                      <a:pt x="457443" y="354178"/>
                      <a:pt x="454841" y="350015"/>
                    </a:cubicBezTo>
                    <a:cubicBezTo>
                      <a:pt x="454841" y="350015"/>
                      <a:pt x="454321" y="348974"/>
                      <a:pt x="452760" y="348454"/>
                    </a:cubicBezTo>
                    <a:cubicBezTo>
                      <a:pt x="452760" y="348454"/>
                      <a:pt x="446516" y="345852"/>
                      <a:pt x="452760" y="346893"/>
                    </a:cubicBezTo>
                    <a:cubicBezTo>
                      <a:pt x="459524" y="347934"/>
                      <a:pt x="467850" y="350015"/>
                      <a:pt x="467330" y="348454"/>
                    </a:cubicBezTo>
                    <a:cubicBezTo>
                      <a:pt x="466809" y="346893"/>
                      <a:pt x="465769" y="344291"/>
                      <a:pt x="470972" y="345852"/>
                    </a:cubicBezTo>
                    <a:cubicBezTo>
                      <a:pt x="476176" y="347413"/>
                      <a:pt x="482420" y="349495"/>
                      <a:pt x="483460" y="346893"/>
                    </a:cubicBezTo>
                    <a:cubicBezTo>
                      <a:pt x="484501" y="344291"/>
                      <a:pt x="479298" y="344291"/>
                      <a:pt x="483460" y="343251"/>
                    </a:cubicBezTo>
                    <a:cubicBezTo>
                      <a:pt x="487623" y="342730"/>
                      <a:pt x="486582" y="343251"/>
                      <a:pt x="486582" y="340649"/>
                    </a:cubicBezTo>
                    <a:cubicBezTo>
                      <a:pt x="486582" y="338047"/>
                      <a:pt x="487623" y="336486"/>
                      <a:pt x="489184" y="335966"/>
                    </a:cubicBezTo>
                    <a:cubicBezTo>
                      <a:pt x="490745" y="334925"/>
                      <a:pt x="490225" y="331803"/>
                      <a:pt x="492827" y="332323"/>
                    </a:cubicBezTo>
                    <a:cubicBezTo>
                      <a:pt x="495428" y="332844"/>
                      <a:pt x="500112" y="333884"/>
                      <a:pt x="502713" y="333364"/>
                    </a:cubicBezTo>
                    <a:cubicBezTo>
                      <a:pt x="505315" y="332323"/>
                      <a:pt x="507917" y="331803"/>
                      <a:pt x="507396" y="328681"/>
                    </a:cubicBezTo>
                    <a:cubicBezTo>
                      <a:pt x="506876" y="325559"/>
                      <a:pt x="505835" y="328161"/>
                      <a:pt x="505835" y="326600"/>
                    </a:cubicBezTo>
                    <a:cubicBezTo>
                      <a:pt x="505835" y="325038"/>
                      <a:pt x="504274" y="324518"/>
                      <a:pt x="502713" y="323477"/>
                    </a:cubicBezTo>
                    <a:cubicBezTo>
                      <a:pt x="501152" y="322957"/>
                      <a:pt x="500112" y="322957"/>
                      <a:pt x="500112" y="321396"/>
                    </a:cubicBezTo>
                    <a:cubicBezTo>
                      <a:pt x="500112" y="319835"/>
                      <a:pt x="499071" y="317754"/>
                      <a:pt x="496989" y="318274"/>
                    </a:cubicBezTo>
                    <a:cubicBezTo>
                      <a:pt x="494908" y="318794"/>
                      <a:pt x="493867" y="318274"/>
                      <a:pt x="495428" y="316713"/>
                    </a:cubicBezTo>
                    <a:cubicBezTo>
                      <a:pt x="496989" y="315152"/>
                      <a:pt x="495428" y="316193"/>
                      <a:pt x="495949" y="314111"/>
                    </a:cubicBezTo>
                    <a:cubicBezTo>
                      <a:pt x="495949" y="312030"/>
                      <a:pt x="496469" y="310469"/>
                      <a:pt x="494908" y="310989"/>
                    </a:cubicBezTo>
                    <a:cubicBezTo>
                      <a:pt x="493347" y="311509"/>
                      <a:pt x="488664" y="312550"/>
                      <a:pt x="487103" y="309948"/>
                    </a:cubicBezTo>
                    <a:cubicBezTo>
                      <a:pt x="486062" y="307347"/>
                      <a:pt x="485542" y="306306"/>
                      <a:pt x="483460" y="305786"/>
                    </a:cubicBezTo>
                    <a:cubicBezTo>
                      <a:pt x="481379" y="305265"/>
                      <a:pt x="479298" y="303704"/>
                      <a:pt x="481379" y="302664"/>
                    </a:cubicBezTo>
                    <a:cubicBezTo>
                      <a:pt x="482940" y="301623"/>
                      <a:pt x="484501" y="302664"/>
                      <a:pt x="487103" y="303704"/>
                    </a:cubicBezTo>
                    <a:cubicBezTo>
                      <a:pt x="489705" y="304745"/>
                      <a:pt x="491266" y="306826"/>
                      <a:pt x="492827" y="306826"/>
                    </a:cubicBezTo>
                    <a:cubicBezTo>
                      <a:pt x="494388" y="306826"/>
                      <a:pt x="495949" y="307867"/>
                      <a:pt x="497510" y="308908"/>
                    </a:cubicBezTo>
                    <a:cubicBezTo>
                      <a:pt x="499071" y="309948"/>
                      <a:pt x="500112" y="309948"/>
                      <a:pt x="502193" y="310989"/>
                    </a:cubicBezTo>
                    <a:cubicBezTo>
                      <a:pt x="504274" y="312030"/>
                      <a:pt x="507396" y="313591"/>
                      <a:pt x="508437" y="314111"/>
                    </a:cubicBezTo>
                    <a:cubicBezTo>
                      <a:pt x="509478" y="314632"/>
                      <a:pt x="509998" y="314111"/>
                      <a:pt x="513120" y="313070"/>
                    </a:cubicBezTo>
                    <a:cubicBezTo>
                      <a:pt x="515722" y="312030"/>
                      <a:pt x="514161" y="310989"/>
                      <a:pt x="516242" y="313070"/>
                    </a:cubicBezTo>
                    <a:cubicBezTo>
                      <a:pt x="518324" y="315152"/>
                      <a:pt x="517283" y="316193"/>
                      <a:pt x="519885" y="316713"/>
                    </a:cubicBezTo>
                    <a:cubicBezTo>
                      <a:pt x="522486" y="317233"/>
                      <a:pt x="522486" y="318794"/>
                      <a:pt x="524047" y="319835"/>
                    </a:cubicBezTo>
                    <a:cubicBezTo>
                      <a:pt x="525609" y="320876"/>
                      <a:pt x="526649" y="320355"/>
                      <a:pt x="527690" y="321916"/>
                    </a:cubicBezTo>
                    <a:cubicBezTo>
                      <a:pt x="528731" y="323477"/>
                      <a:pt x="530812" y="324518"/>
                      <a:pt x="532373" y="324518"/>
                    </a:cubicBezTo>
                    <a:cubicBezTo>
                      <a:pt x="533934" y="324518"/>
                      <a:pt x="534454" y="325559"/>
                      <a:pt x="536015" y="325559"/>
                    </a:cubicBezTo>
                    <a:cubicBezTo>
                      <a:pt x="537577" y="325038"/>
                      <a:pt x="537577" y="323477"/>
                      <a:pt x="539658" y="324518"/>
                    </a:cubicBezTo>
                    <a:cubicBezTo>
                      <a:pt x="541219" y="325559"/>
                      <a:pt x="542780" y="322437"/>
                      <a:pt x="543821" y="323477"/>
                    </a:cubicBezTo>
                    <a:cubicBezTo>
                      <a:pt x="544861" y="324518"/>
                      <a:pt x="545902" y="323477"/>
                      <a:pt x="547463" y="323477"/>
                    </a:cubicBezTo>
                    <a:cubicBezTo>
                      <a:pt x="549024" y="323477"/>
                      <a:pt x="551626" y="323477"/>
                      <a:pt x="554228" y="321916"/>
                    </a:cubicBezTo>
                    <a:cubicBezTo>
                      <a:pt x="556829" y="320355"/>
                      <a:pt x="562033" y="314632"/>
                      <a:pt x="564635" y="314111"/>
                    </a:cubicBezTo>
                    <a:cubicBezTo>
                      <a:pt x="567236" y="313591"/>
                      <a:pt x="566196" y="312030"/>
                      <a:pt x="567757" y="309948"/>
                    </a:cubicBezTo>
                    <a:cubicBezTo>
                      <a:pt x="569318" y="307867"/>
                      <a:pt x="569318" y="306826"/>
                      <a:pt x="571399" y="305265"/>
                    </a:cubicBezTo>
                    <a:cubicBezTo>
                      <a:pt x="573480" y="303704"/>
                      <a:pt x="575042" y="300582"/>
                      <a:pt x="580245" y="299021"/>
                    </a:cubicBezTo>
                    <a:cubicBezTo>
                      <a:pt x="585449" y="297980"/>
                      <a:pt x="594294" y="295899"/>
                      <a:pt x="598977" y="296940"/>
                    </a:cubicBezTo>
                    <a:cubicBezTo>
                      <a:pt x="603140" y="297980"/>
                      <a:pt x="608344" y="299021"/>
                      <a:pt x="610425" y="299021"/>
                    </a:cubicBezTo>
                    <a:cubicBezTo>
                      <a:pt x="613027" y="299021"/>
                      <a:pt x="617190" y="300582"/>
                      <a:pt x="618230" y="300582"/>
                    </a:cubicBezTo>
                    <a:cubicBezTo>
                      <a:pt x="617710" y="301102"/>
                      <a:pt x="619791" y="301102"/>
                      <a:pt x="617190" y="303184"/>
                    </a:cubicBezTo>
                    <a:close/>
                    <a:moveTo>
                      <a:pt x="824288" y="550349"/>
                    </a:moveTo>
                    <a:cubicBezTo>
                      <a:pt x="825328" y="547747"/>
                      <a:pt x="828451" y="540462"/>
                      <a:pt x="828451" y="540462"/>
                    </a:cubicBezTo>
                    <a:cubicBezTo>
                      <a:pt x="828451" y="540462"/>
                      <a:pt x="829491" y="536820"/>
                      <a:pt x="830532" y="539422"/>
                    </a:cubicBezTo>
                    <a:cubicBezTo>
                      <a:pt x="831573" y="542023"/>
                      <a:pt x="831052" y="542023"/>
                      <a:pt x="832093" y="542023"/>
                    </a:cubicBezTo>
                    <a:cubicBezTo>
                      <a:pt x="833134" y="542023"/>
                      <a:pt x="833654" y="543064"/>
                      <a:pt x="831052" y="543584"/>
                    </a:cubicBezTo>
                    <a:cubicBezTo>
                      <a:pt x="828971" y="544625"/>
                      <a:pt x="826369" y="545666"/>
                      <a:pt x="826369" y="547747"/>
                    </a:cubicBezTo>
                    <a:cubicBezTo>
                      <a:pt x="826369" y="549308"/>
                      <a:pt x="825328" y="549308"/>
                      <a:pt x="825849" y="550349"/>
                    </a:cubicBezTo>
                    <a:cubicBezTo>
                      <a:pt x="826369" y="551390"/>
                      <a:pt x="827410" y="551910"/>
                      <a:pt x="828971" y="550349"/>
                    </a:cubicBezTo>
                    <a:cubicBezTo>
                      <a:pt x="830532" y="548788"/>
                      <a:pt x="830532" y="549308"/>
                      <a:pt x="831573" y="549308"/>
                    </a:cubicBezTo>
                    <a:cubicBezTo>
                      <a:pt x="832093" y="549308"/>
                      <a:pt x="832613" y="549828"/>
                      <a:pt x="833654" y="548788"/>
                    </a:cubicBezTo>
                    <a:cubicBezTo>
                      <a:pt x="834695" y="547747"/>
                      <a:pt x="834695" y="549308"/>
                      <a:pt x="832093" y="550349"/>
                    </a:cubicBezTo>
                    <a:cubicBezTo>
                      <a:pt x="830012" y="551390"/>
                      <a:pt x="830012" y="552430"/>
                      <a:pt x="831052" y="553991"/>
                    </a:cubicBezTo>
                    <a:cubicBezTo>
                      <a:pt x="832093" y="555552"/>
                      <a:pt x="832613" y="558154"/>
                      <a:pt x="830532" y="556593"/>
                    </a:cubicBezTo>
                    <a:cubicBezTo>
                      <a:pt x="828451" y="555032"/>
                      <a:pt x="828451" y="553471"/>
                      <a:pt x="826890" y="553471"/>
                    </a:cubicBezTo>
                    <a:cubicBezTo>
                      <a:pt x="825849" y="552951"/>
                      <a:pt x="823247" y="553471"/>
                      <a:pt x="824288" y="550349"/>
                    </a:cubicBezTo>
                    <a:close/>
                    <a:moveTo>
                      <a:pt x="862794" y="624238"/>
                    </a:moveTo>
                    <a:cubicBezTo>
                      <a:pt x="861233" y="626320"/>
                      <a:pt x="861233" y="625799"/>
                      <a:pt x="861233" y="628401"/>
                    </a:cubicBezTo>
                    <a:cubicBezTo>
                      <a:pt x="861233" y="630482"/>
                      <a:pt x="861753" y="632043"/>
                      <a:pt x="861753" y="634645"/>
                    </a:cubicBezTo>
                    <a:cubicBezTo>
                      <a:pt x="862273" y="637247"/>
                      <a:pt x="862794" y="638808"/>
                      <a:pt x="861233" y="637767"/>
                    </a:cubicBezTo>
                    <a:cubicBezTo>
                      <a:pt x="859671" y="636726"/>
                      <a:pt x="857590" y="634645"/>
                      <a:pt x="857070" y="638288"/>
                    </a:cubicBezTo>
                    <a:cubicBezTo>
                      <a:pt x="856549" y="641930"/>
                      <a:pt x="856549" y="644532"/>
                      <a:pt x="852907" y="643491"/>
                    </a:cubicBezTo>
                    <a:cubicBezTo>
                      <a:pt x="849264" y="642450"/>
                      <a:pt x="848744" y="642450"/>
                      <a:pt x="849264" y="635165"/>
                    </a:cubicBezTo>
                    <a:cubicBezTo>
                      <a:pt x="849785" y="627881"/>
                      <a:pt x="848744" y="626320"/>
                      <a:pt x="850305" y="625799"/>
                    </a:cubicBezTo>
                    <a:cubicBezTo>
                      <a:pt x="851866" y="625799"/>
                      <a:pt x="851866" y="624238"/>
                      <a:pt x="852907" y="623197"/>
                    </a:cubicBezTo>
                    <a:cubicBezTo>
                      <a:pt x="853948" y="622157"/>
                      <a:pt x="853948" y="621636"/>
                      <a:pt x="854988" y="620596"/>
                    </a:cubicBezTo>
                    <a:cubicBezTo>
                      <a:pt x="856029" y="619555"/>
                      <a:pt x="856549" y="618514"/>
                      <a:pt x="854468" y="619035"/>
                    </a:cubicBezTo>
                    <a:cubicBezTo>
                      <a:pt x="852387" y="619555"/>
                      <a:pt x="849785" y="624758"/>
                      <a:pt x="849264" y="623197"/>
                    </a:cubicBezTo>
                    <a:cubicBezTo>
                      <a:pt x="848744" y="621636"/>
                      <a:pt x="848224" y="620075"/>
                      <a:pt x="849785" y="617994"/>
                    </a:cubicBezTo>
                    <a:cubicBezTo>
                      <a:pt x="851346" y="615913"/>
                      <a:pt x="853427" y="616433"/>
                      <a:pt x="852907" y="613831"/>
                    </a:cubicBezTo>
                    <a:cubicBezTo>
                      <a:pt x="852387" y="611229"/>
                      <a:pt x="852907" y="611750"/>
                      <a:pt x="850826" y="610709"/>
                    </a:cubicBezTo>
                    <a:cubicBezTo>
                      <a:pt x="848224" y="609668"/>
                      <a:pt x="847183" y="610189"/>
                      <a:pt x="846663" y="613311"/>
                    </a:cubicBezTo>
                    <a:cubicBezTo>
                      <a:pt x="845622" y="616433"/>
                      <a:pt x="842500" y="619555"/>
                      <a:pt x="843020" y="615392"/>
                    </a:cubicBezTo>
                    <a:cubicBezTo>
                      <a:pt x="843541" y="611229"/>
                      <a:pt x="845622" y="605506"/>
                      <a:pt x="843541" y="603424"/>
                    </a:cubicBezTo>
                    <a:cubicBezTo>
                      <a:pt x="841459" y="601343"/>
                      <a:pt x="839898" y="600823"/>
                      <a:pt x="839378" y="602384"/>
                    </a:cubicBezTo>
                    <a:cubicBezTo>
                      <a:pt x="838858" y="603424"/>
                      <a:pt x="836776" y="606026"/>
                      <a:pt x="838337" y="602384"/>
                    </a:cubicBezTo>
                    <a:cubicBezTo>
                      <a:pt x="839898" y="598741"/>
                      <a:pt x="840419" y="599261"/>
                      <a:pt x="838337" y="599261"/>
                    </a:cubicBezTo>
                    <a:cubicBezTo>
                      <a:pt x="836256" y="599261"/>
                      <a:pt x="834174" y="597700"/>
                      <a:pt x="834174" y="599782"/>
                    </a:cubicBezTo>
                    <a:cubicBezTo>
                      <a:pt x="834174" y="601863"/>
                      <a:pt x="834695" y="605506"/>
                      <a:pt x="833654" y="605506"/>
                    </a:cubicBezTo>
                    <a:cubicBezTo>
                      <a:pt x="832613" y="605506"/>
                      <a:pt x="828451" y="604465"/>
                      <a:pt x="825849" y="598741"/>
                    </a:cubicBezTo>
                    <a:cubicBezTo>
                      <a:pt x="823247" y="593017"/>
                      <a:pt x="821686" y="593538"/>
                      <a:pt x="820125" y="591456"/>
                    </a:cubicBezTo>
                    <a:cubicBezTo>
                      <a:pt x="818564" y="589375"/>
                      <a:pt x="817003" y="588334"/>
                      <a:pt x="815962" y="585732"/>
                    </a:cubicBezTo>
                    <a:cubicBezTo>
                      <a:pt x="814922" y="583131"/>
                      <a:pt x="813881" y="582610"/>
                      <a:pt x="815442" y="579488"/>
                    </a:cubicBezTo>
                    <a:cubicBezTo>
                      <a:pt x="817003" y="576366"/>
                      <a:pt x="817523" y="576887"/>
                      <a:pt x="819084" y="576887"/>
                    </a:cubicBezTo>
                    <a:cubicBezTo>
                      <a:pt x="820645" y="576366"/>
                      <a:pt x="823768" y="576887"/>
                      <a:pt x="820645" y="575846"/>
                    </a:cubicBezTo>
                    <a:cubicBezTo>
                      <a:pt x="817523" y="574805"/>
                      <a:pt x="818044" y="575325"/>
                      <a:pt x="814401" y="575846"/>
                    </a:cubicBezTo>
                    <a:cubicBezTo>
                      <a:pt x="810759" y="575846"/>
                      <a:pt x="810238" y="576366"/>
                      <a:pt x="809198" y="574805"/>
                    </a:cubicBezTo>
                    <a:cubicBezTo>
                      <a:pt x="808157" y="573244"/>
                      <a:pt x="805555" y="573244"/>
                      <a:pt x="806596" y="570642"/>
                    </a:cubicBezTo>
                    <a:cubicBezTo>
                      <a:pt x="807637" y="568041"/>
                      <a:pt x="809198" y="558674"/>
                      <a:pt x="810759" y="556593"/>
                    </a:cubicBezTo>
                    <a:cubicBezTo>
                      <a:pt x="810759" y="556593"/>
                      <a:pt x="811800" y="553471"/>
                      <a:pt x="815442" y="555032"/>
                    </a:cubicBezTo>
                    <a:cubicBezTo>
                      <a:pt x="819605" y="556593"/>
                      <a:pt x="819605" y="555032"/>
                      <a:pt x="821166" y="555032"/>
                    </a:cubicBezTo>
                    <a:cubicBezTo>
                      <a:pt x="822727" y="555032"/>
                      <a:pt x="825849" y="555552"/>
                      <a:pt x="828451" y="557113"/>
                    </a:cubicBezTo>
                    <a:cubicBezTo>
                      <a:pt x="831052" y="558674"/>
                      <a:pt x="832093" y="558674"/>
                      <a:pt x="832613" y="558674"/>
                    </a:cubicBezTo>
                    <a:cubicBezTo>
                      <a:pt x="833134" y="558674"/>
                      <a:pt x="833654" y="558674"/>
                      <a:pt x="833654" y="560235"/>
                    </a:cubicBezTo>
                    <a:cubicBezTo>
                      <a:pt x="833654" y="561796"/>
                      <a:pt x="833654" y="562317"/>
                      <a:pt x="834695" y="563358"/>
                    </a:cubicBezTo>
                    <a:cubicBezTo>
                      <a:pt x="835735" y="564398"/>
                      <a:pt x="837297" y="567000"/>
                      <a:pt x="838337" y="569081"/>
                    </a:cubicBezTo>
                    <a:cubicBezTo>
                      <a:pt x="839378" y="570642"/>
                      <a:pt x="840419" y="571163"/>
                      <a:pt x="840939" y="573244"/>
                    </a:cubicBezTo>
                    <a:cubicBezTo>
                      <a:pt x="841459" y="575325"/>
                      <a:pt x="842500" y="575846"/>
                      <a:pt x="841980" y="577927"/>
                    </a:cubicBezTo>
                    <a:cubicBezTo>
                      <a:pt x="840939" y="580009"/>
                      <a:pt x="841980" y="580009"/>
                      <a:pt x="844061" y="583131"/>
                    </a:cubicBezTo>
                    <a:cubicBezTo>
                      <a:pt x="846142" y="586253"/>
                      <a:pt x="846663" y="587814"/>
                      <a:pt x="847183" y="589895"/>
                    </a:cubicBezTo>
                    <a:cubicBezTo>
                      <a:pt x="847704" y="591977"/>
                      <a:pt x="848224" y="593538"/>
                      <a:pt x="849264" y="597700"/>
                    </a:cubicBezTo>
                    <a:cubicBezTo>
                      <a:pt x="850305" y="601863"/>
                      <a:pt x="852907" y="601863"/>
                      <a:pt x="852387" y="604465"/>
                    </a:cubicBezTo>
                    <a:cubicBezTo>
                      <a:pt x="851866" y="607067"/>
                      <a:pt x="851346" y="606026"/>
                      <a:pt x="852907" y="606546"/>
                    </a:cubicBezTo>
                    <a:cubicBezTo>
                      <a:pt x="854468" y="607067"/>
                      <a:pt x="855509" y="608107"/>
                      <a:pt x="854988" y="609148"/>
                    </a:cubicBezTo>
                    <a:cubicBezTo>
                      <a:pt x="854468" y="610189"/>
                      <a:pt x="854988" y="610709"/>
                      <a:pt x="856029" y="612270"/>
                    </a:cubicBezTo>
                    <a:cubicBezTo>
                      <a:pt x="857070" y="613831"/>
                      <a:pt x="858110" y="615392"/>
                      <a:pt x="858631" y="617474"/>
                    </a:cubicBezTo>
                    <a:cubicBezTo>
                      <a:pt x="859671" y="619555"/>
                      <a:pt x="859671" y="619035"/>
                      <a:pt x="861753" y="621116"/>
                    </a:cubicBezTo>
                    <a:cubicBezTo>
                      <a:pt x="862794" y="621636"/>
                      <a:pt x="864355" y="622157"/>
                      <a:pt x="862794" y="624238"/>
                    </a:cubicBezTo>
                    <a:close/>
                  </a:path>
                </a:pathLst>
              </a:custGeom>
              <a:grpFill/>
              <a:ln w="5199" cap="flat">
                <a:solidFill>
                  <a:schemeClr val="bg1"/>
                </a:solidFill>
                <a:prstDash val="solid"/>
                <a:miter/>
              </a:ln>
            </p:spPr>
            <p:txBody>
              <a:bodyPr rtlCol="0" anchor="ctr"/>
              <a:lstStyle/>
              <a:p>
                <a:endParaRPr lang="en-GB" noProof="0" dirty="0"/>
              </a:p>
            </p:txBody>
          </p:sp>
          <p:sp>
            <p:nvSpPr>
              <p:cNvPr id="1086" name="Freeform 1085">
                <a:extLst>
                  <a:ext uri="{FF2B5EF4-FFF2-40B4-BE49-F238E27FC236}">
                    <a16:creationId xmlns:a16="http://schemas.microsoft.com/office/drawing/2014/main" id="{BF4BC622-2432-F2E6-D3A1-B629A001026E}"/>
                  </a:ext>
                </a:extLst>
              </p:cNvPr>
              <p:cNvSpPr/>
              <p:nvPr/>
            </p:nvSpPr>
            <p:spPr>
              <a:xfrm>
                <a:off x="3396093" y="3434267"/>
                <a:ext cx="98412" cy="65764"/>
              </a:xfrm>
              <a:custGeom>
                <a:avLst/>
                <a:gdLst>
                  <a:gd name="connsiteX0" fmla="*/ 94466 w 98412"/>
                  <a:gd name="connsiteY0" fmla="*/ 61602 h 65764"/>
                  <a:gd name="connsiteX1" fmla="*/ 97588 w 98412"/>
                  <a:gd name="connsiteY1" fmla="*/ 61081 h 65764"/>
                  <a:gd name="connsiteX2" fmla="*/ 97588 w 98412"/>
                  <a:gd name="connsiteY2" fmla="*/ 56918 h 65764"/>
                  <a:gd name="connsiteX3" fmla="*/ 96027 w 98412"/>
                  <a:gd name="connsiteY3" fmla="*/ 54837 h 65764"/>
                  <a:gd name="connsiteX4" fmla="*/ 92904 w 98412"/>
                  <a:gd name="connsiteY4" fmla="*/ 53276 h 65764"/>
                  <a:gd name="connsiteX5" fmla="*/ 92904 w 98412"/>
                  <a:gd name="connsiteY5" fmla="*/ 51715 h 65764"/>
                  <a:gd name="connsiteX6" fmla="*/ 91343 w 98412"/>
                  <a:gd name="connsiteY6" fmla="*/ 48073 h 65764"/>
                  <a:gd name="connsiteX7" fmla="*/ 89262 w 98412"/>
                  <a:gd name="connsiteY7" fmla="*/ 44951 h 65764"/>
                  <a:gd name="connsiteX8" fmla="*/ 87181 w 98412"/>
                  <a:gd name="connsiteY8" fmla="*/ 42349 h 65764"/>
                  <a:gd name="connsiteX9" fmla="*/ 84579 w 98412"/>
                  <a:gd name="connsiteY9" fmla="*/ 40267 h 65764"/>
                  <a:gd name="connsiteX10" fmla="*/ 82498 w 98412"/>
                  <a:gd name="connsiteY10" fmla="*/ 39227 h 65764"/>
                  <a:gd name="connsiteX11" fmla="*/ 74172 w 98412"/>
                  <a:gd name="connsiteY11" fmla="*/ 35584 h 65764"/>
                  <a:gd name="connsiteX12" fmla="*/ 68969 w 98412"/>
                  <a:gd name="connsiteY12" fmla="*/ 32982 h 65764"/>
                  <a:gd name="connsiteX13" fmla="*/ 67928 w 98412"/>
                  <a:gd name="connsiteY13" fmla="*/ 30901 h 65764"/>
                  <a:gd name="connsiteX14" fmla="*/ 66887 w 98412"/>
                  <a:gd name="connsiteY14" fmla="*/ 28299 h 65764"/>
                  <a:gd name="connsiteX15" fmla="*/ 65326 w 98412"/>
                  <a:gd name="connsiteY15" fmla="*/ 25698 h 65764"/>
                  <a:gd name="connsiteX16" fmla="*/ 61163 w 98412"/>
                  <a:gd name="connsiteY16" fmla="*/ 21535 h 65764"/>
                  <a:gd name="connsiteX17" fmla="*/ 57521 w 98412"/>
                  <a:gd name="connsiteY17" fmla="*/ 15811 h 65764"/>
                  <a:gd name="connsiteX18" fmla="*/ 53878 w 98412"/>
                  <a:gd name="connsiteY18" fmla="*/ 12689 h 65764"/>
                  <a:gd name="connsiteX19" fmla="*/ 47114 w 98412"/>
                  <a:gd name="connsiteY19" fmla="*/ 11648 h 65764"/>
                  <a:gd name="connsiteX20" fmla="*/ 40349 w 98412"/>
                  <a:gd name="connsiteY20" fmla="*/ 9567 h 65764"/>
                  <a:gd name="connsiteX21" fmla="*/ 32024 w 98412"/>
                  <a:gd name="connsiteY21" fmla="*/ 8006 h 65764"/>
                  <a:gd name="connsiteX22" fmla="*/ 26820 w 98412"/>
                  <a:gd name="connsiteY22" fmla="*/ 6445 h 65764"/>
                  <a:gd name="connsiteX23" fmla="*/ 20056 w 98412"/>
                  <a:gd name="connsiteY23" fmla="*/ 4363 h 65764"/>
                  <a:gd name="connsiteX24" fmla="*/ 16934 w 98412"/>
                  <a:gd name="connsiteY24" fmla="*/ 2282 h 65764"/>
                  <a:gd name="connsiteX25" fmla="*/ 2364 w 98412"/>
                  <a:gd name="connsiteY25" fmla="*/ 1241 h 65764"/>
                  <a:gd name="connsiteX26" fmla="*/ 803 w 98412"/>
                  <a:gd name="connsiteY26" fmla="*/ 3843 h 65764"/>
                  <a:gd name="connsiteX27" fmla="*/ 4445 w 98412"/>
                  <a:gd name="connsiteY27" fmla="*/ 9567 h 65764"/>
                  <a:gd name="connsiteX28" fmla="*/ 13291 w 98412"/>
                  <a:gd name="connsiteY28" fmla="*/ 9047 h 65764"/>
                  <a:gd name="connsiteX29" fmla="*/ 15373 w 98412"/>
                  <a:gd name="connsiteY29" fmla="*/ 8006 h 65764"/>
                  <a:gd name="connsiteX30" fmla="*/ 17454 w 98412"/>
                  <a:gd name="connsiteY30" fmla="*/ 6965 h 65764"/>
                  <a:gd name="connsiteX31" fmla="*/ 17974 w 98412"/>
                  <a:gd name="connsiteY31" fmla="*/ 8006 h 65764"/>
                  <a:gd name="connsiteX32" fmla="*/ 17974 w 98412"/>
                  <a:gd name="connsiteY32" fmla="*/ 11128 h 65764"/>
                  <a:gd name="connsiteX33" fmla="*/ 16413 w 98412"/>
                  <a:gd name="connsiteY33" fmla="*/ 11648 h 65764"/>
                  <a:gd name="connsiteX34" fmla="*/ 10169 w 98412"/>
                  <a:gd name="connsiteY34" fmla="*/ 11648 h 65764"/>
                  <a:gd name="connsiteX35" fmla="*/ 10690 w 98412"/>
                  <a:gd name="connsiteY35" fmla="*/ 15811 h 65764"/>
                  <a:gd name="connsiteX36" fmla="*/ 11210 w 98412"/>
                  <a:gd name="connsiteY36" fmla="*/ 18413 h 65764"/>
                  <a:gd name="connsiteX37" fmla="*/ 13291 w 98412"/>
                  <a:gd name="connsiteY37" fmla="*/ 18933 h 65764"/>
                  <a:gd name="connsiteX38" fmla="*/ 17454 w 98412"/>
                  <a:gd name="connsiteY38" fmla="*/ 18933 h 65764"/>
                  <a:gd name="connsiteX39" fmla="*/ 19015 w 98412"/>
                  <a:gd name="connsiteY39" fmla="*/ 19453 h 65764"/>
                  <a:gd name="connsiteX40" fmla="*/ 20056 w 98412"/>
                  <a:gd name="connsiteY40" fmla="*/ 21535 h 65764"/>
                  <a:gd name="connsiteX41" fmla="*/ 22658 w 98412"/>
                  <a:gd name="connsiteY41" fmla="*/ 20494 h 65764"/>
                  <a:gd name="connsiteX42" fmla="*/ 24739 w 98412"/>
                  <a:gd name="connsiteY42" fmla="*/ 20494 h 65764"/>
                  <a:gd name="connsiteX43" fmla="*/ 24219 w 98412"/>
                  <a:gd name="connsiteY43" fmla="*/ 22576 h 65764"/>
                  <a:gd name="connsiteX44" fmla="*/ 26300 w 98412"/>
                  <a:gd name="connsiteY44" fmla="*/ 26738 h 65764"/>
                  <a:gd name="connsiteX45" fmla="*/ 29942 w 98412"/>
                  <a:gd name="connsiteY45" fmla="*/ 25177 h 65764"/>
                  <a:gd name="connsiteX46" fmla="*/ 34626 w 98412"/>
                  <a:gd name="connsiteY46" fmla="*/ 27259 h 65764"/>
                  <a:gd name="connsiteX47" fmla="*/ 37227 w 98412"/>
                  <a:gd name="connsiteY47" fmla="*/ 30381 h 65764"/>
                  <a:gd name="connsiteX48" fmla="*/ 38788 w 98412"/>
                  <a:gd name="connsiteY48" fmla="*/ 30381 h 65764"/>
                  <a:gd name="connsiteX49" fmla="*/ 40349 w 98412"/>
                  <a:gd name="connsiteY49" fmla="*/ 32462 h 65764"/>
                  <a:gd name="connsiteX50" fmla="*/ 38788 w 98412"/>
                  <a:gd name="connsiteY50" fmla="*/ 33503 h 65764"/>
                  <a:gd name="connsiteX51" fmla="*/ 36187 w 98412"/>
                  <a:gd name="connsiteY51" fmla="*/ 37145 h 65764"/>
                  <a:gd name="connsiteX52" fmla="*/ 37227 w 98412"/>
                  <a:gd name="connsiteY52" fmla="*/ 38706 h 65764"/>
                  <a:gd name="connsiteX53" fmla="*/ 39309 w 98412"/>
                  <a:gd name="connsiteY53" fmla="*/ 38186 h 65764"/>
                  <a:gd name="connsiteX54" fmla="*/ 46073 w 98412"/>
                  <a:gd name="connsiteY54" fmla="*/ 38186 h 65764"/>
                  <a:gd name="connsiteX55" fmla="*/ 46594 w 98412"/>
                  <a:gd name="connsiteY55" fmla="*/ 40788 h 65764"/>
                  <a:gd name="connsiteX56" fmla="*/ 49195 w 98412"/>
                  <a:gd name="connsiteY56" fmla="*/ 41828 h 65764"/>
                  <a:gd name="connsiteX57" fmla="*/ 50756 w 98412"/>
                  <a:gd name="connsiteY57" fmla="*/ 42349 h 65764"/>
                  <a:gd name="connsiteX58" fmla="*/ 52317 w 98412"/>
                  <a:gd name="connsiteY58" fmla="*/ 44951 h 65764"/>
                  <a:gd name="connsiteX59" fmla="*/ 53358 w 98412"/>
                  <a:gd name="connsiteY59" fmla="*/ 43910 h 65764"/>
                  <a:gd name="connsiteX60" fmla="*/ 49716 w 98412"/>
                  <a:gd name="connsiteY60" fmla="*/ 46511 h 65764"/>
                  <a:gd name="connsiteX61" fmla="*/ 52838 w 98412"/>
                  <a:gd name="connsiteY61" fmla="*/ 48073 h 65764"/>
                  <a:gd name="connsiteX62" fmla="*/ 61163 w 98412"/>
                  <a:gd name="connsiteY62" fmla="*/ 48073 h 65764"/>
                  <a:gd name="connsiteX63" fmla="*/ 67928 w 98412"/>
                  <a:gd name="connsiteY63" fmla="*/ 47032 h 65764"/>
                  <a:gd name="connsiteX64" fmla="*/ 69489 w 98412"/>
                  <a:gd name="connsiteY64" fmla="*/ 44951 h 65764"/>
                  <a:gd name="connsiteX65" fmla="*/ 69489 w 98412"/>
                  <a:gd name="connsiteY65" fmla="*/ 46511 h 65764"/>
                  <a:gd name="connsiteX66" fmla="*/ 64285 w 98412"/>
                  <a:gd name="connsiteY66" fmla="*/ 52756 h 65764"/>
                  <a:gd name="connsiteX67" fmla="*/ 64806 w 98412"/>
                  <a:gd name="connsiteY67" fmla="*/ 56398 h 65764"/>
                  <a:gd name="connsiteX68" fmla="*/ 91343 w 98412"/>
                  <a:gd name="connsiteY68" fmla="*/ 65764 h 65764"/>
                  <a:gd name="connsiteX69" fmla="*/ 94466 w 98412"/>
                  <a:gd name="connsiteY69" fmla="*/ 61602 h 6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412" h="65764">
                    <a:moveTo>
                      <a:pt x="94466" y="61602"/>
                    </a:moveTo>
                    <a:cubicBezTo>
                      <a:pt x="95506" y="60041"/>
                      <a:pt x="95506" y="61081"/>
                      <a:pt x="97588" y="61081"/>
                    </a:cubicBezTo>
                    <a:cubicBezTo>
                      <a:pt x="99149" y="61081"/>
                      <a:pt x="98108" y="59000"/>
                      <a:pt x="97588" y="56918"/>
                    </a:cubicBezTo>
                    <a:cubicBezTo>
                      <a:pt x="97067" y="55357"/>
                      <a:pt x="97067" y="54837"/>
                      <a:pt x="96027" y="54837"/>
                    </a:cubicBezTo>
                    <a:cubicBezTo>
                      <a:pt x="94466" y="55357"/>
                      <a:pt x="93945" y="53796"/>
                      <a:pt x="92904" y="53276"/>
                    </a:cubicBezTo>
                    <a:cubicBezTo>
                      <a:pt x="91864" y="52756"/>
                      <a:pt x="91864" y="52235"/>
                      <a:pt x="92904" y="51715"/>
                    </a:cubicBezTo>
                    <a:cubicBezTo>
                      <a:pt x="93945" y="51195"/>
                      <a:pt x="93945" y="49634"/>
                      <a:pt x="91343" y="48073"/>
                    </a:cubicBezTo>
                    <a:cubicBezTo>
                      <a:pt x="88742" y="46511"/>
                      <a:pt x="87701" y="46511"/>
                      <a:pt x="89262" y="44951"/>
                    </a:cubicBezTo>
                    <a:cubicBezTo>
                      <a:pt x="90823" y="43389"/>
                      <a:pt x="88742" y="43910"/>
                      <a:pt x="87181" y="42349"/>
                    </a:cubicBezTo>
                    <a:cubicBezTo>
                      <a:pt x="85620" y="40788"/>
                      <a:pt x="86140" y="40788"/>
                      <a:pt x="84579" y="40267"/>
                    </a:cubicBezTo>
                    <a:cubicBezTo>
                      <a:pt x="83018" y="39747"/>
                      <a:pt x="81977" y="40267"/>
                      <a:pt x="82498" y="39227"/>
                    </a:cubicBezTo>
                    <a:cubicBezTo>
                      <a:pt x="83018" y="38186"/>
                      <a:pt x="76253" y="36105"/>
                      <a:pt x="74172" y="35584"/>
                    </a:cubicBezTo>
                    <a:cubicBezTo>
                      <a:pt x="72611" y="35064"/>
                      <a:pt x="70009" y="33503"/>
                      <a:pt x="68969" y="32982"/>
                    </a:cubicBezTo>
                    <a:cubicBezTo>
                      <a:pt x="67928" y="31942"/>
                      <a:pt x="68448" y="31942"/>
                      <a:pt x="67928" y="30901"/>
                    </a:cubicBezTo>
                    <a:cubicBezTo>
                      <a:pt x="66887" y="29860"/>
                      <a:pt x="66367" y="29340"/>
                      <a:pt x="66887" y="28299"/>
                    </a:cubicBezTo>
                    <a:cubicBezTo>
                      <a:pt x="67407" y="27259"/>
                      <a:pt x="66367" y="26738"/>
                      <a:pt x="65326" y="25698"/>
                    </a:cubicBezTo>
                    <a:cubicBezTo>
                      <a:pt x="64285" y="24657"/>
                      <a:pt x="63245" y="24657"/>
                      <a:pt x="61163" y="21535"/>
                    </a:cubicBezTo>
                    <a:cubicBezTo>
                      <a:pt x="59082" y="18413"/>
                      <a:pt x="58041" y="18413"/>
                      <a:pt x="57521" y="15811"/>
                    </a:cubicBezTo>
                    <a:cubicBezTo>
                      <a:pt x="57521" y="13209"/>
                      <a:pt x="54919" y="12689"/>
                      <a:pt x="53878" y="12689"/>
                    </a:cubicBezTo>
                    <a:cubicBezTo>
                      <a:pt x="52838" y="12689"/>
                      <a:pt x="49716" y="13209"/>
                      <a:pt x="47114" y="11648"/>
                    </a:cubicBezTo>
                    <a:cubicBezTo>
                      <a:pt x="44512" y="10087"/>
                      <a:pt x="41910" y="10087"/>
                      <a:pt x="40349" y="9567"/>
                    </a:cubicBezTo>
                    <a:cubicBezTo>
                      <a:pt x="38788" y="9047"/>
                      <a:pt x="34626" y="9047"/>
                      <a:pt x="32024" y="8006"/>
                    </a:cubicBezTo>
                    <a:cubicBezTo>
                      <a:pt x="29422" y="6965"/>
                      <a:pt x="27861" y="6965"/>
                      <a:pt x="26820" y="6445"/>
                    </a:cubicBezTo>
                    <a:cubicBezTo>
                      <a:pt x="25780" y="5924"/>
                      <a:pt x="21617" y="6445"/>
                      <a:pt x="20056" y="4363"/>
                    </a:cubicBezTo>
                    <a:cubicBezTo>
                      <a:pt x="18495" y="2282"/>
                      <a:pt x="19015" y="4884"/>
                      <a:pt x="16934" y="2282"/>
                    </a:cubicBezTo>
                    <a:cubicBezTo>
                      <a:pt x="14852" y="-840"/>
                      <a:pt x="6527" y="-320"/>
                      <a:pt x="2364" y="1241"/>
                    </a:cubicBezTo>
                    <a:cubicBezTo>
                      <a:pt x="-1799" y="2282"/>
                      <a:pt x="803" y="3843"/>
                      <a:pt x="803" y="3843"/>
                    </a:cubicBezTo>
                    <a:cubicBezTo>
                      <a:pt x="803" y="3843"/>
                      <a:pt x="2364" y="8006"/>
                      <a:pt x="4445" y="9567"/>
                    </a:cubicBezTo>
                    <a:cubicBezTo>
                      <a:pt x="6006" y="11128"/>
                      <a:pt x="11730" y="9567"/>
                      <a:pt x="13291" y="9047"/>
                    </a:cubicBezTo>
                    <a:cubicBezTo>
                      <a:pt x="14332" y="8526"/>
                      <a:pt x="15893" y="9047"/>
                      <a:pt x="15373" y="8006"/>
                    </a:cubicBezTo>
                    <a:cubicBezTo>
                      <a:pt x="14852" y="6965"/>
                      <a:pt x="15373" y="6965"/>
                      <a:pt x="17454" y="6965"/>
                    </a:cubicBezTo>
                    <a:cubicBezTo>
                      <a:pt x="19536" y="6965"/>
                      <a:pt x="18495" y="6965"/>
                      <a:pt x="17974" y="8006"/>
                    </a:cubicBezTo>
                    <a:cubicBezTo>
                      <a:pt x="16934" y="9047"/>
                      <a:pt x="16413" y="8526"/>
                      <a:pt x="17974" y="11128"/>
                    </a:cubicBezTo>
                    <a:cubicBezTo>
                      <a:pt x="19536" y="13730"/>
                      <a:pt x="18495" y="12689"/>
                      <a:pt x="16413" y="11648"/>
                    </a:cubicBezTo>
                    <a:cubicBezTo>
                      <a:pt x="14332" y="10608"/>
                      <a:pt x="12251" y="10608"/>
                      <a:pt x="10169" y="11648"/>
                    </a:cubicBezTo>
                    <a:cubicBezTo>
                      <a:pt x="8608" y="12689"/>
                      <a:pt x="8608" y="14770"/>
                      <a:pt x="10690" y="15811"/>
                    </a:cubicBezTo>
                    <a:cubicBezTo>
                      <a:pt x="12251" y="16852"/>
                      <a:pt x="12771" y="16852"/>
                      <a:pt x="11210" y="18413"/>
                    </a:cubicBezTo>
                    <a:cubicBezTo>
                      <a:pt x="9649" y="19974"/>
                      <a:pt x="11210" y="19453"/>
                      <a:pt x="13291" y="18933"/>
                    </a:cubicBezTo>
                    <a:cubicBezTo>
                      <a:pt x="15373" y="17892"/>
                      <a:pt x="15373" y="18933"/>
                      <a:pt x="17454" y="18933"/>
                    </a:cubicBezTo>
                    <a:cubicBezTo>
                      <a:pt x="19015" y="18413"/>
                      <a:pt x="19536" y="18413"/>
                      <a:pt x="19015" y="19453"/>
                    </a:cubicBezTo>
                    <a:cubicBezTo>
                      <a:pt x="18495" y="20494"/>
                      <a:pt x="18495" y="20494"/>
                      <a:pt x="20056" y="21535"/>
                    </a:cubicBezTo>
                    <a:cubicBezTo>
                      <a:pt x="21617" y="22576"/>
                      <a:pt x="22137" y="21535"/>
                      <a:pt x="22658" y="20494"/>
                    </a:cubicBezTo>
                    <a:cubicBezTo>
                      <a:pt x="23178" y="19453"/>
                      <a:pt x="23698" y="19974"/>
                      <a:pt x="24739" y="20494"/>
                    </a:cubicBezTo>
                    <a:cubicBezTo>
                      <a:pt x="25780" y="20494"/>
                      <a:pt x="25259" y="21015"/>
                      <a:pt x="24219" y="22576"/>
                    </a:cubicBezTo>
                    <a:cubicBezTo>
                      <a:pt x="23178" y="24137"/>
                      <a:pt x="24219" y="26218"/>
                      <a:pt x="26300" y="26738"/>
                    </a:cubicBezTo>
                    <a:cubicBezTo>
                      <a:pt x="28381" y="27259"/>
                      <a:pt x="28902" y="26218"/>
                      <a:pt x="29942" y="25177"/>
                    </a:cubicBezTo>
                    <a:cubicBezTo>
                      <a:pt x="30983" y="24137"/>
                      <a:pt x="32544" y="25698"/>
                      <a:pt x="34626" y="27259"/>
                    </a:cubicBezTo>
                    <a:cubicBezTo>
                      <a:pt x="36707" y="28820"/>
                      <a:pt x="35146" y="31942"/>
                      <a:pt x="37227" y="30381"/>
                    </a:cubicBezTo>
                    <a:cubicBezTo>
                      <a:pt x="39309" y="28820"/>
                      <a:pt x="39829" y="29340"/>
                      <a:pt x="38788" y="30381"/>
                    </a:cubicBezTo>
                    <a:cubicBezTo>
                      <a:pt x="38268" y="31421"/>
                      <a:pt x="37227" y="31942"/>
                      <a:pt x="40349" y="32462"/>
                    </a:cubicBezTo>
                    <a:cubicBezTo>
                      <a:pt x="43992" y="32462"/>
                      <a:pt x="41390" y="32982"/>
                      <a:pt x="38788" y="33503"/>
                    </a:cubicBezTo>
                    <a:cubicBezTo>
                      <a:pt x="36187" y="34023"/>
                      <a:pt x="36187" y="34544"/>
                      <a:pt x="36187" y="37145"/>
                    </a:cubicBezTo>
                    <a:cubicBezTo>
                      <a:pt x="36187" y="39747"/>
                      <a:pt x="36707" y="39747"/>
                      <a:pt x="37227" y="38706"/>
                    </a:cubicBezTo>
                    <a:cubicBezTo>
                      <a:pt x="37748" y="37666"/>
                      <a:pt x="38268" y="38186"/>
                      <a:pt x="39309" y="38186"/>
                    </a:cubicBezTo>
                    <a:cubicBezTo>
                      <a:pt x="40349" y="38186"/>
                      <a:pt x="43471" y="38706"/>
                      <a:pt x="46073" y="38186"/>
                    </a:cubicBezTo>
                    <a:cubicBezTo>
                      <a:pt x="48675" y="38186"/>
                      <a:pt x="48155" y="38706"/>
                      <a:pt x="46594" y="40788"/>
                    </a:cubicBezTo>
                    <a:cubicBezTo>
                      <a:pt x="45033" y="42869"/>
                      <a:pt x="47114" y="42869"/>
                      <a:pt x="49195" y="41828"/>
                    </a:cubicBezTo>
                    <a:cubicBezTo>
                      <a:pt x="51277" y="40788"/>
                      <a:pt x="50756" y="40788"/>
                      <a:pt x="50756" y="42349"/>
                    </a:cubicBezTo>
                    <a:cubicBezTo>
                      <a:pt x="51277" y="43910"/>
                      <a:pt x="51277" y="45991"/>
                      <a:pt x="52317" y="44951"/>
                    </a:cubicBezTo>
                    <a:cubicBezTo>
                      <a:pt x="53358" y="43910"/>
                      <a:pt x="53878" y="42869"/>
                      <a:pt x="53358" y="43910"/>
                    </a:cubicBezTo>
                    <a:cubicBezTo>
                      <a:pt x="52838" y="44951"/>
                      <a:pt x="51797" y="45991"/>
                      <a:pt x="49716" y="46511"/>
                    </a:cubicBezTo>
                    <a:cubicBezTo>
                      <a:pt x="47634" y="46511"/>
                      <a:pt x="51277" y="48593"/>
                      <a:pt x="52838" y="48073"/>
                    </a:cubicBezTo>
                    <a:cubicBezTo>
                      <a:pt x="54399" y="47552"/>
                      <a:pt x="58041" y="47552"/>
                      <a:pt x="61163" y="48073"/>
                    </a:cubicBezTo>
                    <a:cubicBezTo>
                      <a:pt x="64285" y="48593"/>
                      <a:pt x="65326" y="49634"/>
                      <a:pt x="67928" y="47032"/>
                    </a:cubicBezTo>
                    <a:cubicBezTo>
                      <a:pt x="68969" y="45991"/>
                      <a:pt x="69489" y="44951"/>
                      <a:pt x="69489" y="44951"/>
                    </a:cubicBezTo>
                    <a:cubicBezTo>
                      <a:pt x="69489" y="44951"/>
                      <a:pt x="69489" y="45471"/>
                      <a:pt x="69489" y="46511"/>
                    </a:cubicBezTo>
                    <a:cubicBezTo>
                      <a:pt x="70009" y="49113"/>
                      <a:pt x="67407" y="50674"/>
                      <a:pt x="64285" y="52756"/>
                    </a:cubicBezTo>
                    <a:cubicBezTo>
                      <a:pt x="61163" y="54317"/>
                      <a:pt x="64285" y="55878"/>
                      <a:pt x="64806" y="56398"/>
                    </a:cubicBezTo>
                    <a:cubicBezTo>
                      <a:pt x="65326" y="56398"/>
                      <a:pt x="89262" y="64724"/>
                      <a:pt x="91343" y="65764"/>
                    </a:cubicBezTo>
                    <a:cubicBezTo>
                      <a:pt x="92904" y="62642"/>
                      <a:pt x="93425" y="63163"/>
                      <a:pt x="94466" y="61602"/>
                    </a:cubicBezTo>
                    <a:close/>
                  </a:path>
                </a:pathLst>
              </a:custGeom>
              <a:grpFill/>
              <a:ln w="5199" cap="flat">
                <a:solidFill>
                  <a:schemeClr val="bg1"/>
                </a:solidFill>
                <a:prstDash val="solid"/>
                <a:miter/>
              </a:ln>
            </p:spPr>
            <p:txBody>
              <a:bodyPr rtlCol="0" anchor="ctr"/>
              <a:lstStyle/>
              <a:p>
                <a:endParaRPr lang="en-GB" noProof="0" dirty="0"/>
              </a:p>
            </p:txBody>
          </p:sp>
          <p:sp>
            <p:nvSpPr>
              <p:cNvPr id="1087" name="Freeform 1086">
                <a:extLst>
                  <a:ext uri="{FF2B5EF4-FFF2-40B4-BE49-F238E27FC236}">
                    <a16:creationId xmlns:a16="http://schemas.microsoft.com/office/drawing/2014/main" id="{D4692F28-7574-A8A6-161C-DF9D67D42F76}"/>
                  </a:ext>
                </a:extLst>
              </p:cNvPr>
              <p:cNvSpPr/>
              <p:nvPr/>
            </p:nvSpPr>
            <p:spPr>
              <a:xfrm>
                <a:off x="3423490" y="3458301"/>
                <a:ext cx="5168" cy="7333"/>
              </a:xfrm>
              <a:custGeom>
                <a:avLst/>
                <a:gdLst>
                  <a:gd name="connsiteX0" fmla="*/ 1505 w 5168"/>
                  <a:gd name="connsiteY0" fmla="*/ 622 h 7333"/>
                  <a:gd name="connsiteX1" fmla="*/ 464 w 5168"/>
                  <a:gd name="connsiteY1" fmla="*/ 3745 h 7333"/>
                  <a:gd name="connsiteX2" fmla="*/ 3587 w 5168"/>
                  <a:gd name="connsiteY2" fmla="*/ 6867 h 7333"/>
                  <a:gd name="connsiteX3" fmla="*/ 4627 w 5168"/>
                  <a:gd name="connsiteY3" fmla="*/ 2704 h 7333"/>
                  <a:gd name="connsiteX4" fmla="*/ 1505 w 5168"/>
                  <a:gd name="connsiteY4" fmla="*/ 622 h 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 h="7333">
                    <a:moveTo>
                      <a:pt x="1505" y="622"/>
                    </a:moveTo>
                    <a:cubicBezTo>
                      <a:pt x="-1097" y="1663"/>
                      <a:pt x="464" y="3745"/>
                      <a:pt x="464" y="3745"/>
                    </a:cubicBezTo>
                    <a:cubicBezTo>
                      <a:pt x="464" y="3745"/>
                      <a:pt x="2026" y="4785"/>
                      <a:pt x="3587" y="6867"/>
                    </a:cubicBezTo>
                    <a:cubicBezTo>
                      <a:pt x="5148" y="8428"/>
                      <a:pt x="5668" y="5826"/>
                      <a:pt x="4627" y="2704"/>
                    </a:cubicBezTo>
                    <a:cubicBezTo>
                      <a:pt x="4107" y="-418"/>
                      <a:pt x="4627" y="-418"/>
                      <a:pt x="1505" y="622"/>
                    </a:cubicBezTo>
                    <a:close/>
                  </a:path>
                </a:pathLst>
              </a:custGeom>
              <a:grpFill/>
              <a:ln w="5199" cap="flat">
                <a:solidFill>
                  <a:schemeClr val="bg1"/>
                </a:solidFill>
                <a:prstDash val="solid"/>
                <a:miter/>
              </a:ln>
            </p:spPr>
            <p:txBody>
              <a:bodyPr rtlCol="0" anchor="ctr"/>
              <a:lstStyle/>
              <a:p>
                <a:endParaRPr lang="en-GB" noProof="0" dirty="0"/>
              </a:p>
            </p:txBody>
          </p:sp>
          <p:sp>
            <p:nvSpPr>
              <p:cNvPr id="1088" name="Freeform 1087">
                <a:extLst>
                  <a:ext uri="{FF2B5EF4-FFF2-40B4-BE49-F238E27FC236}">
                    <a16:creationId xmlns:a16="http://schemas.microsoft.com/office/drawing/2014/main" id="{FF18D5F0-F52F-0BBC-48A8-2D37824F8B43}"/>
                  </a:ext>
                </a:extLst>
              </p:cNvPr>
              <p:cNvSpPr/>
              <p:nvPr/>
            </p:nvSpPr>
            <p:spPr>
              <a:xfrm>
                <a:off x="3437921" y="3470299"/>
                <a:ext cx="2475" cy="2985"/>
              </a:xfrm>
              <a:custGeom>
                <a:avLst/>
                <a:gdLst>
                  <a:gd name="connsiteX0" fmla="*/ 83 w 2475"/>
                  <a:gd name="connsiteY0" fmla="*/ 1113 h 2985"/>
                  <a:gd name="connsiteX1" fmla="*/ 1124 w 2475"/>
                  <a:gd name="connsiteY1" fmla="*/ 2674 h 2985"/>
                  <a:gd name="connsiteX2" fmla="*/ 2165 w 2475"/>
                  <a:gd name="connsiteY2" fmla="*/ 1633 h 2985"/>
                  <a:gd name="connsiteX3" fmla="*/ 83 w 2475"/>
                  <a:gd name="connsiteY3" fmla="*/ 1113 h 2985"/>
                </a:gdLst>
                <a:ahLst/>
                <a:cxnLst>
                  <a:cxn ang="0">
                    <a:pos x="connsiteX0" y="connsiteY0"/>
                  </a:cxn>
                  <a:cxn ang="0">
                    <a:pos x="connsiteX1" y="connsiteY1"/>
                  </a:cxn>
                  <a:cxn ang="0">
                    <a:pos x="connsiteX2" y="connsiteY2"/>
                  </a:cxn>
                  <a:cxn ang="0">
                    <a:pos x="connsiteX3" y="connsiteY3"/>
                  </a:cxn>
                </a:cxnLst>
                <a:rect l="l" t="t" r="r" b="b"/>
                <a:pathLst>
                  <a:path w="2475" h="2985">
                    <a:moveTo>
                      <a:pt x="83" y="1113"/>
                    </a:moveTo>
                    <a:cubicBezTo>
                      <a:pt x="83" y="1113"/>
                      <a:pt x="-437" y="2153"/>
                      <a:pt x="1124" y="2674"/>
                    </a:cubicBezTo>
                    <a:cubicBezTo>
                      <a:pt x="2685" y="3194"/>
                      <a:pt x="2685" y="3194"/>
                      <a:pt x="2165" y="1633"/>
                    </a:cubicBezTo>
                    <a:cubicBezTo>
                      <a:pt x="1644" y="-448"/>
                      <a:pt x="604" y="-448"/>
                      <a:pt x="83" y="1113"/>
                    </a:cubicBezTo>
                    <a:close/>
                  </a:path>
                </a:pathLst>
              </a:custGeom>
              <a:grpFill/>
              <a:ln w="5199" cap="flat">
                <a:solidFill>
                  <a:schemeClr val="bg1"/>
                </a:solidFill>
                <a:prstDash val="solid"/>
                <a:miter/>
              </a:ln>
            </p:spPr>
            <p:txBody>
              <a:bodyPr rtlCol="0" anchor="ctr"/>
              <a:lstStyle/>
              <a:p>
                <a:endParaRPr lang="en-GB" noProof="0" dirty="0"/>
              </a:p>
            </p:txBody>
          </p:sp>
          <p:sp>
            <p:nvSpPr>
              <p:cNvPr id="1089" name="Freeform 1088">
                <a:extLst>
                  <a:ext uri="{FF2B5EF4-FFF2-40B4-BE49-F238E27FC236}">
                    <a16:creationId xmlns:a16="http://schemas.microsoft.com/office/drawing/2014/main" id="{D28CE79F-B50A-234F-8AA3-96FD970B3628}"/>
                  </a:ext>
                </a:extLst>
              </p:cNvPr>
              <p:cNvSpPr/>
              <p:nvPr/>
            </p:nvSpPr>
            <p:spPr>
              <a:xfrm>
                <a:off x="3489258" y="3482367"/>
                <a:ext cx="2806" cy="4135"/>
              </a:xfrm>
              <a:custGeom>
                <a:avLst/>
                <a:gdLst>
                  <a:gd name="connsiteX0" fmla="*/ 260 w 2806"/>
                  <a:gd name="connsiteY0" fmla="*/ 493 h 4135"/>
                  <a:gd name="connsiteX1" fmla="*/ 1301 w 2806"/>
                  <a:gd name="connsiteY1" fmla="*/ 4135 h 4135"/>
                  <a:gd name="connsiteX2" fmla="*/ 2342 w 2806"/>
                  <a:gd name="connsiteY2" fmla="*/ 2054 h 4135"/>
                  <a:gd name="connsiteX3" fmla="*/ 260 w 2806"/>
                  <a:gd name="connsiteY3" fmla="*/ 493 h 4135"/>
                </a:gdLst>
                <a:ahLst/>
                <a:cxnLst>
                  <a:cxn ang="0">
                    <a:pos x="connsiteX0" y="connsiteY0"/>
                  </a:cxn>
                  <a:cxn ang="0">
                    <a:pos x="connsiteX1" y="connsiteY1"/>
                  </a:cxn>
                  <a:cxn ang="0">
                    <a:pos x="connsiteX2" y="connsiteY2"/>
                  </a:cxn>
                  <a:cxn ang="0">
                    <a:pos x="connsiteX3" y="connsiteY3"/>
                  </a:cxn>
                </a:cxnLst>
                <a:rect l="l" t="t" r="r" b="b"/>
                <a:pathLst>
                  <a:path w="2806" h="4135">
                    <a:moveTo>
                      <a:pt x="260" y="493"/>
                    </a:moveTo>
                    <a:cubicBezTo>
                      <a:pt x="260" y="493"/>
                      <a:pt x="-781" y="4135"/>
                      <a:pt x="1301" y="4135"/>
                    </a:cubicBezTo>
                    <a:cubicBezTo>
                      <a:pt x="3382" y="4135"/>
                      <a:pt x="2862" y="3094"/>
                      <a:pt x="2342" y="2054"/>
                    </a:cubicBezTo>
                    <a:cubicBezTo>
                      <a:pt x="1821" y="1533"/>
                      <a:pt x="260" y="-1068"/>
                      <a:pt x="260" y="493"/>
                    </a:cubicBezTo>
                    <a:close/>
                  </a:path>
                </a:pathLst>
              </a:custGeom>
              <a:grpFill/>
              <a:ln w="5199" cap="flat">
                <a:solidFill>
                  <a:schemeClr val="bg1"/>
                </a:solidFill>
                <a:prstDash val="solid"/>
                <a:miter/>
              </a:ln>
            </p:spPr>
            <p:txBody>
              <a:bodyPr rtlCol="0" anchor="ctr"/>
              <a:lstStyle/>
              <a:p>
                <a:endParaRPr lang="en-GB" noProof="0" dirty="0"/>
              </a:p>
            </p:txBody>
          </p:sp>
          <p:sp>
            <p:nvSpPr>
              <p:cNvPr id="1090" name="Freeform 1089">
                <a:extLst>
                  <a:ext uri="{FF2B5EF4-FFF2-40B4-BE49-F238E27FC236}">
                    <a16:creationId xmlns:a16="http://schemas.microsoft.com/office/drawing/2014/main" id="{413922C6-EBF9-E298-C0F0-8695FA91CF4B}"/>
                  </a:ext>
                </a:extLst>
              </p:cNvPr>
              <p:cNvSpPr/>
              <p:nvPr/>
            </p:nvSpPr>
            <p:spPr>
              <a:xfrm>
                <a:off x="3489518" y="3480778"/>
                <a:ext cx="4328" cy="3122"/>
              </a:xfrm>
              <a:custGeom>
                <a:avLst/>
                <a:gdLst>
                  <a:gd name="connsiteX0" fmla="*/ 0 w 4328"/>
                  <a:gd name="connsiteY0" fmla="*/ 0 h 3122"/>
                  <a:gd name="connsiteX1" fmla="*/ 4163 w 4328"/>
                  <a:gd name="connsiteY1" fmla="*/ 3122 h 3122"/>
                  <a:gd name="connsiteX2" fmla="*/ 0 w 4328"/>
                  <a:gd name="connsiteY2" fmla="*/ 0 h 3122"/>
                </a:gdLst>
                <a:ahLst/>
                <a:cxnLst>
                  <a:cxn ang="0">
                    <a:pos x="connsiteX0" y="connsiteY0"/>
                  </a:cxn>
                  <a:cxn ang="0">
                    <a:pos x="connsiteX1" y="connsiteY1"/>
                  </a:cxn>
                  <a:cxn ang="0">
                    <a:pos x="connsiteX2" y="connsiteY2"/>
                  </a:cxn>
                </a:cxnLst>
                <a:rect l="l" t="t" r="r" b="b"/>
                <a:pathLst>
                  <a:path w="4328" h="3122">
                    <a:moveTo>
                      <a:pt x="0" y="0"/>
                    </a:moveTo>
                    <a:cubicBezTo>
                      <a:pt x="0" y="0"/>
                      <a:pt x="2602" y="3122"/>
                      <a:pt x="4163" y="3122"/>
                    </a:cubicBezTo>
                    <a:cubicBezTo>
                      <a:pt x="5203" y="2602"/>
                      <a:pt x="1041" y="520"/>
                      <a:pt x="0" y="0"/>
                    </a:cubicBezTo>
                    <a:close/>
                  </a:path>
                </a:pathLst>
              </a:custGeom>
              <a:grpFill/>
              <a:ln w="5199" cap="flat">
                <a:solidFill>
                  <a:schemeClr val="bg1"/>
                </a:solidFill>
                <a:prstDash val="solid"/>
                <a:miter/>
              </a:ln>
            </p:spPr>
            <p:txBody>
              <a:bodyPr rtlCol="0" anchor="ctr"/>
              <a:lstStyle/>
              <a:p>
                <a:endParaRPr lang="en-GB" noProof="0" dirty="0"/>
              </a:p>
            </p:txBody>
          </p:sp>
          <p:sp>
            <p:nvSpPr>
              <p:cNvPr id="1091" name="Freeform 1090">
                <a:extLst>
                  <a:ext uri="{FF2B5EF4-FFF2-40B4-BE49-F238E27FC236}">
                    <a16:creationId xmlns:a16="http://schemas.microsoft.com/office/drawing/2014/main" id="{8AC794CF-5AC5-A77A-421D-6124B27020B8}"/>
                  </a:ext>
                </a:extLst>
              </p:cNvPr>
              <p:cNvSpPr/>
              <p:nvPr/>
            </p:nvSpPr>
            <p:spPr>
              <a:xfrm>
                <a:off x="3467664" y="3459791"/>
                <a:ext cx="9936" cy="7839"/>
              </a:xfrm>
              <a:custGeom>
                <a:avLst/>
                <a:gdLst>
                  <a:gd name="connsiteX0" fmla="*/ 9887 w 9936"/>
                  <a:gd name="connsiteY0" fmla="*/ 7458 h 7839"/>
                  <a:gd name="connsiteX1" fmla="*/ 6764 w 9936"/>
                  <a:gd name="connsiteY1" fmla="*/ 3816 h 7839"/>
                  <a:gd name="connsiteX2" fmla="*/ 1561 w 9936"/>
                  <a:gd name="connsiteY2" fmla="*/ 694 h 7839"/>
                  <a:gd name="connsiteX3" fmla="*/ 0 w 9936"/>
                  <a:gd name="connsiteY3" fmla="*/ 694 h 7839"/>
                  <a:gd name="connsiteX4" fmla="*/ 4683 w 9936"/>
                  <a:gd name="connsiteY4" fmla="*/ 3816 h 7839"/>
                  <a:gd name="connsiteX5" fmla="*/ 9887 w 9936"/>
                  <a:gd name="connsiteY5" fmla="*/ 7458 h 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6" h="7839">
                    <a:moveTo>
                      <a:pt x="9887" y="7458"/>
                    </a:moveTo>
                    <a:cubicBezTo>
                      <a:pt x="9887" y="7458"/>
                      <a:pt x="9887" y="5897"/>
                      <a:pt x="6764" y="3816"/>
                    </a:cubicBezTo>
                    <a:cubicBezTo>
                      <a:pt x="3642" y="2255"/>
                      <a:pt x="2081" y="1214"/>
                      <a:pt x="1561" y="694"/>
                    </a:cubicBezTo>
                    <a:cubicBezTo>
                      <a:pt x="1561" y="694"/>
                      <a:pt x="0" y="-867"/>
                      <a:pt x="0" y="694"/>
                    </a:cubicBezTo>
                    <a:cubicBezTo>
                      <a:pt x="0" y="2255"/>
                      <a:pt x="2602" y="2255"/>
                      <a:pt x="4683" y="3816"/>
                    </a:cubicBezTo>
                    <a:cubicBezTo>
                      <a:pt x="6764" y="5377"/>
                      <a:pt x="10407" y="9019"/>
                      <a:pt x="9887" y="7458"/>
                    </a:cubicBezTo>
                    <a:close/>
                  </a:path>
                </a:pathLst>
              </a:custGeom>
              <a:grpFill/>
              <a:ln w="5199" cap="flat">
                <a:solidFill>
                  <a:schemeClr val="bg1"/>
                </a:solidFill>
                <a:prstDash val="solid"/>
                <a:miter/>
              </a:ln>
            </p:spPr>
            <p:txBody>
              <a:bodyPr rtlCol="0" anchor="ctr"/>
              <a:lstStyle/>
              <a:p>
                <a:endParaRPr lang="en-GB" noProof="0" dirty="0"/>
              </a:p>
            </p:txBody>
          </p:sp>
          <p:sp>
            <p:nvSpPr>
              <p:cNvPr id="1092" name="Freeform 1091">
                <a:extLst>
                  <a:ext uri="{FF2B5EF4-FFF2-40B4-BE49-F238E27FC236}">
                    <a16:creationId xmlns:a16="http://schemas.microsoft.com/office/drawing/2014/main" id="{DD1F9187-D519-FC52-6916-DE5E82F6213B}"/>
                  </a:ext>
                </a:extLst>
              </p:cNvPr>
              <p:cNvSpPr/>
              <p:nvPr/>
            </p:nvSpPr>
            <p:spPr>
              <a:xfrm>
                <a:off x="3461419" y="3450115"/>
                <a:ext cx="1471" cy="3333"/>
              </a:xfrm>
              <a:custGeom>
                <a:avLst/>
                <a:gdLst>
                  <a:gd name="connsiteX0" fmla="*/ 1041 w 1471"/>
                  <a:gd name="connsiteY0" fmla="*/ 3086 h 3333"/>
                  <a:gd name="connsiteX1" fmla="*/ 0 w 1471"/>
                  <a:gd name="connsiteY1" fmla="*/ 2045 h 3333"/>
                  <a:gd name="connsiteX2" fmla="*/ 1041 w 1471"/>
                  <a:gd name="connsiteY2" fmla="*/ 3086 h 3333"/>
                </a:gdLst>
                <a:ahLst/>
                <a:cxnLst>
                  <a:cxn ang="0">
                    <a:pos x="connsiteX0" y="connsiteY0"/>
                  </a:cxn>
                  <a:cxn ang="0">
                    <a:pos x="connsiteX1" y="connsiteY1"/>
                  </a:cxn>
                  <a:cxn ang="0">
                    <a:pos x="connsiteX2" y="connsiteY2"/>
                  </a:cxn>
                </a:cxnLst>
                <a:rect l="l" t="t" r="r" b="b"/>
                <a:pathLst>
                  <a:path w="1471" h="3333">
                    <a:moveTo>
                      <a:pt x="1041" y="3086"/>
                    </a:moveTo>
                    <a:cubicBezTo>
                      <a:pt x="2081" y="2045"/>
                      <a:pt x="1041" y="-2638"/>
                      <a:pt x="0" y="2045"/>
                    </a:cubicBezTo>
                    <a:cubicBezTo>
                      <a:pt x="0" y="1525"/>
                      <a:pt x="0" y="4126"/>
                      <a:pt x="1041" y="3086"/>
                    </a:cubicBezTo>
                    <a:close/>
                  </a:path>
                </a:pathLst>
              </a:custGeom>
              <a:grpFill/>
              <a:ln w="5199" cap="flat">
                <a:solidFill>
                  <a:schemeClr val="bg1"/>
                </a:solidFill>
                <a:prstDash val="solid"/>
                <a:miter/>
              </a:ln>
            </p:spPr>
            <p:txBody>
              <a:bodyPr rtlCol="0" anchor="ctr"/>
              <a:lstStyle/>
              <a:p>
                <a:endParaRPr lang="en-GB" noProof="0" dirty="0"/>
              </a:p>
            </p:txBody>
          </p:sp>
          <p:sp>
            <p:nvSpPr>
              <p:cNvPr id="1093" name="Freeform 1092">
                <a:extLst>
                  <a:ext uri="{FF2B5EF4-FFF2-40B4-BE49-F238E27FC236}">
                    <a16:creationId xmlns:a16="http://schemas.microsoft.com/office/drawing/2014/main" id="{2F973503-7336-4977-8B30-967C28A41591}"/>
                  </a:ext>
                </a:extLst>
              </p:cNvPr>
              <p:cNvSpPr/>
              <p:nvPr/>
            </p:nvSpPr>
            <p:spPr>
              <a:xfrm>
                <a:off x="3454575" y="3444850"/>
                <a:ext cx="5399" cy="8601"/>
              </a:xfrm>
              <a:custGeom>
                <a:avLst/>
                <a:gdLst>
                  <a:gd name="connsiteX0" fmla="*/ 4243 w 5399"/>
                  <a:gd name="connsiteY0" fmla="*/ 6269 h 8601"/>
                  <a:gd name="connsiteX1" fmla="*/ 4243 w 5399"/>
                  <a:gd name="connsiteY1" fmla="*/ 2106 h 8601"/>
                  <a:gd name="connsiteX2" fmla="*/ 601 w 5399"/>
                  <a:gd name="connsiteY2" fmla="*/ 1065 h 8601"/>
                  <a:gd name="connsiteX3" fmla="*/ 601 w 5399"/>
                  <a:gd name="connsiteY3" fmla="*/ 4187 h 8601"/>
                  <a:gd name="connsiteX4" fmla="*/ 2682 w 5399"/>
                  <a:gd name="connsiteY4" fmla="*/ 7830 h 8601"/>
                  <a:gd name="connsiteX5" fmla="*/ 4243 w 5399"/>
                  <a:gd name="connsiteY5" fmla="*/ 6269 h 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9" h="8601">
                    <a:moveTo>
                      <a:pt x="4243" y="6269"/>
                    </a:moveTo>
                    <a:cubicBezTo>
                      <a:pt x="4243" y="6269"/>
                      <a:pt x="6845" y="4708"/>
                      <a:pt x="4243" y="2106"/>
                    </a:cubicBezTo>
                    <a:cubicBezTo>
                      <a:pt x="1642" y="-496"/>
                      <a:pt x="2162" y="-496"/>
                      <a:pt x="601" y="1065"/>
                    </a:cubicBezTo>
                    <a:cubicBezTo>
                      <a:pt x="-440" y="2626"/>
                      <a:pt x="81" y="2106"/>
                      <a:pt x="601" y="4187"/>
                    </a:cubicBezTo>
                    <a:cubicBezTo>
                      <a:pt x="1121" y="5749"/>
                      <a:pt x="3203" y="10432"/>
                      <a:pt x="2682" y="7830"/>
                    </a:cubicBezTo>
                    <a:cubicBezTo>
                      <a:pt x="2682" y="4187"/>
                      <a:pt x="4243" y="6269"/>
                      <a:pt x="4243" y="6269"/>
                    </a:cubicBezTo>
                    <a:close/>
                  </a:path>
                </a:pathLst>
              </a:custGeom>
              <a:grpFill/>
              <a:ln w="5199" cap="flat">
                <a:solidFill>
                  <a:schemeClr val="bg1"/>
                </a:solidFill>
                <a:prstDash val="solid"/>
                <a:miter/>
              </a:ln>
            </p:spPr>
            <p:txBody>
              <a:bodyPr rtlCol="0" anchor="ctr"/>
              <a:lstStyle/>
              <a:p>
                <a:endParaRPr lang="en-GB" noProof="0" dirty="0"/>
              </a:p>
            </p:txBody>
          </p:sp>
          <p:sp>
            <p:nvSpPr>
              <p:cNvPr id="1094" name="Freeform 1093">
                <a:extLst>
                  <a:ext uri="{FF2B5EF4-FFF2-40B4-BE49-F238E27FC236}">
                    <a16:creationId xmlns:a16="http://schemas.microsoft.com/office/drawing/2014/main" id="{BD35C5C9-6B1F-62E0-F3BC-8E355533F166}"/>
                  </a:ext>
                </a:extLst>
              </p:cNvPr>
              <p:cNvSpPr/>
              <p:nvPr/>
            </p:nvSpPr>
            <p:spPr>
              <a:xfrm>
                <a:off x="3431453" y="3433716"/>
                <a:ext cx="6030" cy="4914"/>
              </a:xfrm>
              <a:custGeom>
                <a:avLst/>
                <a:gdLst>
                  <a:gd name="connsiteX0" fmla="*/ 6031 w 6030"/>
                  <a:gd name="connsiteY0" fmla="*/ 2313 h 4914"/>
                  <a:gd name="connsiteX1" fmla="*/ 2909 w 6030"/>
                  <a:gd name="connsiteY1" fmla="*/ 752 h 4914"/>
                  <a:gd name="connsiteX2" fmla="*/ 3429 w 6030"/>
                  <a:gd name="connsiteY2" fmla="*/ 4914 h 4914"/>
                  <a:gd name="connsiteX3" fmla="*/ 6031 w 6030"/>
                  <a:gd name="connsiteY3" fmla="*/ 2313 h 4914"/>
                </a:gdLst>
                <a:ahLst/>
                <a:cxnLst>
                  <a:cxn ang="0">
                    <a:pos x="connsiteX0" y="connsiteY0"/>
                  </a:cxn>
                  <a:cxn ang="0">
                    <a:pos x="connsiteX1" y="connsiteY1"/>
                  </a:cxn>
                  <a:cxn ang="0">
                    <a:pos x="connsiteX2" y="connsiteY2"/>
                  </a:cxn>
                  <a:cxn ang="0">
                    <a:pos x="connsiteX3" y="connsiteY3"/>
                  </a:cxn>
                </a:cxnLst>
                <a:rect l="l" t="t" r="r" b="b"/>
                <a:pathLst>
                  <a:path w="6030" h="4914">
                    <a:moveTo>
                      <a:pt x="6031" y="2313"/>
                    </a:moveTo>
                    <a:cubicBezTo>
                      <a:pt x="5511" y="231"/>
                      <a:pt x="5511" y="-809"/>
                      <a:pt x="2909" y="752"/>
                    </a:cubicBezTo>
                    <a:cubicBezTo>
                      <a:pt x="307" y="2313"/>
                      <a:pt x="-2295" y="3874"/>
                      <a:pt x="3429" y="4914"/>
                    </a:cubicBezTo>
                    <a:cubicBezTo>
                      <a:pt x="2909" y="4914"/>
                      <a:pt x="6031" y="4914"/>
                      <a:pt x="6031" y="2313"/>
                    </a:cubicBezTo>
                    <a:close/>
                  </a:path>
                </a:pathLst>
              </a:custGeom>
              <a:grpFill/>
              <a:ln w="5199" cap="flat">
                <a:solidFill>
                  <a:schemeClr val="bg1"/>
                </a:solidFill>
                <a:prstDash val="solid"/>
                <a:miter/>
              </a:ln>
            </p:spPr>
            <p:txBody>
              <a:bodyPr rtlCol="0" anchor="ctr"/>
              <a:lstStyle/>
              <a:p>
                <a:endParaRPr lang="en-GB" noProof="0" dirty="0"/>
              </a:p>
            </p:txBody>
          </p:sp>
          <p:sp>
            <p:nvSpPr>
              <p:cNvPr id="1095" name="Freeform 1094">
                <a:extLst>
                  <a:ext uri="{FF2B5EF4-FFF2-40B4-BE49-F238E27FC236}">
                    <a16:creationId xmlns:a16="http://schemas.microsoft.com/office/drawing/2014/main" id="{13A9CDD9-DEB7-3B26-37D6-62FCBBCEB3D4}"/>
                  </a:ext>
                </a:extLst>
              </p:cNvPr>
              <p:cNvSpPr/>
              <p:nvPr/>
            </p:nvSpPr>
            <p:spPr>
              <a:xfrm>
                <a:off x="3406099" y="3393136"/>
                <a:ext cx="11090" cy="11622"/>
              </a:xfrm>
              <a:custGeom>
                <a:avLst/>
                <a:gdLst>
                  <a:gd name="connsiteX0" fmla="*/ 1724 w 11090"/>
                  <a:gd name="connsiteY0" fmla="*/ 11151 h 11622"/>
                  <a:gd name="connsiteX1" fmla="*/ 6407 w 11090"/>
                  <a:gd name="connsiteY1" fmla="*/ 5427 h 11622"/>
                  <a:gd name="connsiteX2" fmla="*/ 10570 w 11090"/>
                  <a:gd name="connsiteY2" fmla="*/ 1785 h 11622"/>
                  <a:gd name="connsiteX3" fmla="*/ 8489 w 11090"/>
                  <a:gd name="connsiteY3" fmla="*/ 1264 h 11622"/>
                  <a:gd name="connsiteX4" fmla="*/ 684 w 11090"/>
                  <a:gd name="connsiteY4" fmla="*/ 7509 h 11622"/>
                  <a:gd name="connsiteX5" fmla="*/ 1724 w 11090"/>
                  <a:gd name="connsiteY5" fmla="*/ 11151 h 1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0" h="11622">
                    <a:moveTo>
                      <a:pt x="1724" y="11151"/>
                    </a:moveTo>
                    <a:cubicBezTo>
                      <a:pt x="3806" y="9590"/>
                      <a:pt x="4326" y="6988"/>
                      <a:pt x="6407" y="5427"/>
                    </a:cubicBezTo>
                    <a:cubicBezTo>
                      <a:pt x="8489" y="3866"/>
                      <a:pt x="10570" y="1785"/>
                      <a:pt x="10570" y="1785"/>
                    </a:cubicBezTo>
                    <a:cubicBezTo>
                      <a:pt x="10570" y="1785"/>
                      <a:pt x="12652" y="-1858"/>
                      <a:pt x="8489" y="1264"/>
                    </a:cubicBezTo>
                    <a:cubicBezTo>
                      <a:pt x="4326" y="4387"/>
                      <a:pt x="1204" y="4387"/>
                      <a:pt x="684" y="7509"/>
                    </a:cubicBezTo>
                    <a:cubicBezTo>
                      <a:pt x="-357" y="10110"/>
                      <a:pt x="-357" y="12712"/>
                      <a:pt x="1724" y="11151"/>
                    </a:cubicBezTo>
                    <a:close/>
                  </a:path>
                </a:pathLst>
              </a:custGeom>
              <a:grpFill/>
              <a:ln w="5199" cap="flat">
                <a:solidFill>
                  <a:schemeClr val="bg1"/>
                </a:solidFill>
                <a:prstDash val="solid"/>
                <a:miter/>
              </a:ln>
            </p:spPr>
            <p:txBody>
              <a:bodyPr rtlCol="0" anchor="ctr"/>
              <a:lstStyle/>
              <a:p>
                <a:endParaRPr lang="en-GB" noProof="0" dirty="0"/>
              </a:p>
            </p:txBody>
          </p:sp>
          <p:sp>
            <p:nvSpPr>
              <p:cNvPr id="1096" name="Freeform 1095">
                <a:extLst>
                  <a:ext uri="{FF2B5EF4-FFF2-40B4-BE49-F238E27FC236}">
                    <a16:creationId xmlns:a16="http://schemas.microsoft.com/office/drawing/2014/main" id="{02AAEDB8-758B-FECD-884D-D58E3E024B74}"/>
                  </a:ext>
                </a:extLst>
              </p:cNvPr>
              <p:cNvSpPr/>
              <p:nvPr/>
            </p:nvSpPr>
            <p:spPr>
              <a:xfrm>
                <a:off x="3400717" y="3411074"/>
                <a:ext cx="3463" cy="7054"/>
              </a:xfrm>
              <a:custGeom>
                <a:avLst/>
                <a:gdLst>
                  <a:gd name="connsiteX0" fmla="*/ 862 w 3463"/>
                  <a:gd name="connsiteY0" fmla="*/ 499 h 7054"/>
                  <a:gd name="connsiteX1" fmla="*/ 342 w 3463"/>
                  <a:gd name="connsiteY1" fmla="*/ 4662 h 7054"/>
                  <a:gd name="connsiteX2" fmla="*/ 3464 w 3463"/>
                  <a:gd name="connsiteY2" fmla="*/ 5702 h 7054"/>
                  <a:gd name="connsiteX3" fmla="*/ 3464 w 3463"/>
                  <a:gd name="connsiteY3" fmla="*/ 1539 h 7054"/>
                  <a:gd name="connsiteX4" fmla="*/ 862 w 3463"/>
                  <a:gd name="connsiteY4" fmla="*/ 499 h 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 h="7054">
                    <a:moveTo>
                      <a:pt x="862" y="499"/>
                    </a:moveTo>
                    <a:cubicBezTo>
                      <a:pt x="-179" y="1539"/>
                      <a:pt x="-179" y="4141"/>
                      <a:pt x="342" y="4662"/>
                    </a:cubicBezTo>
                    <a:cubicBezTo>
                      <a:pt x="1382" y="5702"/>
                      <a:pt x="3464" y="8824"/>
                      <a:pt x="3464" y="5702"/>
                    </a:cubicBezTo>
                    <a:cubicBezTo>
                      <a:pt x="3464" y="2580"/>
                      <a:pt x="3464" y="1539"/>
                      <a:pt x="3464" y="1539"/>
                    </a:cubicBezTo>
                    <a:cubicBezTo>
                      <a:pt x="3464" y="1539"/>
                      <a:pt x="2423" y="-1062"/>
                      <a:pt x="862" y="499"/>
                    </a:cubicBezTo>
                    <a:close/>
                  </a:path>
                </a:pathLst>
              </a:custGeom>
              <a:grpFill/>
              <a:ln w="5199" cap="flat">
                <a:solidFill>
                  <a:schemeClr val="bg1"/>
                </a:solidFill>
                <a:prstDash val="solid"/>
                <a:miter/>
              </a:ln>
            </p:spPr>
            <p:txBody>
              <a:bodyPr rtlCol="0" anchor="ctr"/>
              <a:lstStyle/>
              <a:p>
                <a:endParaRPr lang="en-GB" noProof="0" dirty="0"/>
              </a:p>
            </p:txBody>
          </p:sp>
          <p:sp>
            <p:nvSpPr>
              <p:cNvPr id="1097" name="Freeform 1096">
                <a:extLst>
                  <a:ext uri="{FF2B5EF4-FFF2-40B4-BE49-F238E27FC236}">
                    <a16:creationId xmlns:a16="http://schemas.microsoft.com/office/drawing/2014/main" id="{D7DCFDBC-0CB4-D25A-FC00-CFC50CB016FA}"/>
                  </a:ext>
                </a:extLst>
              </p:cNvPr>
              <p:cNvSpPr/>
              <p:nvPr/>
            </p:nvSpPr>
            <p:spPr>
              <a:xfrm>
                <a:off x="3398688" y="3402206"/>
                <a:ext cx="5540" cy="8239"/>
              </a:xfrm>
              <a:custGeom>
                <a:avLst/>
                <a:gdLst>
                  <a:gd name="connsiteX0" fmla="*/ 4973 w 5540"/>
                  <a:gd name="connsiteY0" fmla="*/ 0 h 8239"/>
                  <a:gd name="connsiteX1" fmla="*/ 290 w 5540"/>
                  <a:gd name="connsiteY1" fmla="*/ 4163 h 8239"/>
                  <a:gd name="connsiteX2" fmla="*/ 2371 w 5540"/>
                  <a:gd name="connsiteY2" fmla="*/ 6765 h 8239"/>
                  <a:gd name="connsiteX3" fmla="*/ 4453 w 5540"/>
                  <a:gd name="connsiteY3" fmla="*/ 6244 h 8239"/>
                  <a:gd name="connsiteX4" fmla="*/ 4973 w 5540"/>
                  <a:gd name="connsiteY4" fmla="*/ 0 h 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 h="8239">
                    <a:moveTo>
                      <a:pt x="4973" y="0"/>
                    </a:moveTo>
                    <a:cubicBezTo>
                      <a:pt x="3932" y="0"/>
                      <a:pt x="-1271" y="2602"/>
                      <a:pt x="290" y="4163"/>
                    </a:cubicBezTo>
                    <a:cubicBezTo>
                      <a:pt x="1851" y="5724"/>
                      <a:pt x="2371" y="6244"/>
                      <a:pt x="2371" y="6765"/>
                    </a:cubicBezTo>
                    <a:cubicBezTo>
                      <a:pt x="2371" y="6765"/>
                      <a:pt x="3412" y="10407"/>
                      <a:pt x="4453" y="6244"/>
                    </a:cubicBezTo>
                    <a:cubicBezTo>
                      <a:pt x="5493" y="2602"/>
                      <a:pt x="6014" y="0"/>
                      <a:pt x="4973" y="0"/>
                    </a:cubicBezTo>
                    <a:close/>
                  </a:path>
                </a:pathLst>
              </a:custGeom>
              <a:grpFill/>
              <a:ln w="5199" cap="flat">
                <a:solidFill>
                  <a:schemeClr val="bg1"/>
                </a:solidFill>
                <a:prstDash val="solid"/>
                <a:miter/>
              </a:ln>
            </p:spPr>
            <p:txBody>
              <a:bodyPr rtlCol="0" anchor="ctr"/>
              <a:lstStyle/>
              <a:p>
                <a:endParaRPr lang="en-GB" noProof="0" dirty="0"/>
              </a:p>
            </p:txBody>
          </p:sp>
          <p:sp>
            <p:nvSpPr>
              <p:cNvPr id="1098" name="Freeform 1097">
                <a:extLst>
                  <a:ext uri="{FF2B5EF4-FFF2-40B4-BE49-F238E27FC236}">
                    <a16:creationId xmlns:a16="http://schemas.microsoft.com/office/drawing/2014/main" id="{D9AC630E-DE0D-0750-188E-E66EF079704A}"/>
                  </a:ext>
                </a:extLst>
              </p:cNvPr>
              <p:cNvSpPr/>
              <p:nvPr/>
            </p:nvSpPr>
            <p:spPr>
              <a:xfrm>
                <a:off x="3398116" y="3398400"/>
                <a:ext cx="2106" cy="3805"/>
              </a:xfrm>
              <a:custGeom>
                <a:avLst/>
                <a:gdLst>
                  <a:gd name="connsiteX0" fmla="*/ 862 w 2106"/>
                  <a:gd name="connsiteY0" fmla="*/ 684 h 3805"/>
                  <a:gd name="connsiteX1" fmla="*/ 342 w 2106"/>
                  <a:gd name="connsiteY1" fmla="*/ 3806 h 3805"/>
                  <a:gd name="connsiteX2" fmla="*/ 1903 w 2106"/>
                  <a:gd name="connsiteY2" fmla="*/ 1724 h 3805"/>
                  <a:gd name="connsiteX3" fmla="*/ 862 w 2106"/>
                  <a:gd name="connsiteY3" fmla="*/ 684 h 3805"/>
                </a:gdLst>
                <a:ahLst/>
                <a:cxnLst>
                  <a:cxn ang="0">
                    <a:pos x="connsiteX0" y="connsiteY0"/>
                  </a:cxn>
                  <a:cxn ang="0">
                    <a:pos x="connsiteX1" y="connsiteY1"/>
                  </a:cxn>
                  <a:cxn ang="0">
                    <a:pos x="connsiteX2" y="connsiteY2"/>
                  </a:cxn>
                  <a:cxn ang="0">
                    <a:pos x="connsiteX3" y="connsiteY3"/>
                  </a:cxn>
                </a:cxnLst>
                <a:rect l="l" t="t" r="r" b="b"/>
                <a:pathLst>
                  <a:path w="2106" h="3805">
                    <a:moveTo>
                      <a:pt x="862" y="684"/>
                    </a:moveTo>
                    <a:cubicBezTo>
                      <a:pt x="-179" y="1724"/>
                      <a:pt x="-179" y="3806"/>
                      <a:pt x="342" y="3806"/>
                    </a:cubicBezTo>
                    <a:cubicBezTo>
                      <a:pt x="342" y="3806"/>
                      <a:pt x="1382" y="3806"/>
                      <a:pt x="1903" y="1724"/>
                    </a:cubicBezTo>
                    <a:cubicBezTo>
                      <a:pt x="2423" y="-357"/>
                      <a:pt x="1903" y="-357"/>
                      <a:pt x="862" y="684"/>
                    </a:cubicBezTo>
                    <a:close/>
                  </a:path>
                </a:pathLst>
              </a:custGeom>
              <a:grpFill/>
              <a:ln w="5199" cap="flat">
                <a:solidFill>
                  <a:schemeClr val="bg1"/>
                </a:solidFill>
                <a:prstDash val="solid"/>
                <a:miter/>
              </a:ln>
            </p:spPr>
            <p:txBody>
              <a:bodyPr rtlCol="0" anchor="ctr"/>
              <a:lstStyle/>
              <a:p>
                <a:endParaRPr lang="en-GB" noProof="0" dirty="0"/>
              </a:p>
            </p:txBody>
          </p:sp>
          <p:sp>
            <p:nvSpPr>
              <p:cNvPr id="1099" name="Freeform 1098">
                <a:extLst>
                  <a:ext uri="{FF2B5EF4-FFF2-40B4-BE49-F238E27FC236}">
                    <a16:creationId xmlns:a16="http://schemas.microsoft.com/office/drawing/2014/main" id="{88CFAE86-9BE0-BF0F-B88F-3E29CACD7DAE}"/>
                  </a:ext>
                </a:extLst>
              </p:cNvPr>
              <p:cNvSpPr/>
              <p:nvPr/>
            </p:nvSpPr>
            <p:spPr>
              <a:xfrm>
                <a:off x="3356207" y="3326616"/>
                <a:ext cx="5069" cy="3262"/>
              </a:xfrm>
              <a:custGeom>
                <a:avLst/>
                <a:gdLst>
                  <a:gd name="connsiteX0" fmla="*/ 623 w 5069"/>
                  <a:gd name="connsiteY0" fmla="*/ 3262 h 3262"/>
                  <a:gd name="connsiteX1" fmla="*/ 3745 w 5069"/>
                  <a:gd name="connsiteY1" fmla="*/ 1701 h 3262"/>
                  <a:gd name="connsiteX2" fmla="*/ 3225 w 5069"/>
                  <a:gd name="connsiteY2" fmla="*/ 660 h 3262"/>
                  <a:gd name="connsiteX3" fmla="*/ 623 w 5069"/>
                  <a:gd name="connsiteY3" fmla="*/ 3262 h 3262"/>
                </a:gdLst>
                <a:ahLst/>
                <a:cxnLst>
                  <a:cxn ang="0">
                    <a:pos x="connsiteX0" y="connsiteY0"/>
                  </a:cxn>
                  <a:cxn ang="0">
                    <a:pos x="connsiteX1" y="connsiteY1"/>
                  </a:cxn>
                  <a:cxn ang="0">
                    <a:pos x="connsiteX2" y="connsiteY2"/>
                  </a:cxn>
                  <a:cxn ang="0">
                    <a:pos x="connsiteX3" y="connsiteY3"/>
                  </a:cxn>
                </a:cxnLst>
                <a:rect l="l" t="t" r="r" b="b"/>
                <a:pathLst>
                  <a:path w="5069" h="3262">
                    <a:moveTo>
                      <a:pt x="623" y="3262"/>
                    </a:moveTo>
                    <a:cubicBezTo>
                      <a:pt x="623" y="3262"/>
                      <a:pt x="2704" y="2221"/>
                      <a:pt x="3745" y="1701"/>
                    </a:cubicBezTo>
                    <a:cubicBezTo>
                      <a:pt x="4786" y="660"/>
                      <a:pt x="6347" y="-901"/>
                      <a:pt x="3225" y="660"/>
                    </a:cubicBezTo>
                    <a:cubicBezTo>
                      <a:pt x="623" y="1701"/>
                      <a:pt x="-938" y="2742"/>
                      <a:pt x="623" y="3262"/>
                    </a:cubicBezTo>
                    <a:close/>
                  </a:path>
                </a:pathLst>
              </a:custGeom>
              <a:grpFill/>
              <a:ln w="5199" cap="flat">
                <a:solidFill>
                  <a:schemeClr val="bg1"/>
                </a:solidFill>
                <a:prstDash val="solid"/>
                <a:miter/>
              </a:ln>
            </p:spPr>
            <p:txBody>
              <a:bodyPr rtlCol="0" anchor="ctr"/>
              <a:lstStyle/>
              <a:p>
                <a:endParaRPr lang="en-GB" noProof="0" dirty="0"/>
              </a:p>
            </p:txBody>
          </p:sp>
          <p:sp>
            <p:nvSpPr>
              <p:cNvPr id="1100" name="Freeform 1099">
                <a:extLst>
                  <a:ext uri="{FF2B5EF4-FFF2-40B4-BE49-F238E27FC236}">
                    <a16:creationId xmlns:a16="http://schemas.microsoft.com/office/drawing/2014/main" id="{64104B74-767C-ABB5-452C-776C8F107233}"/>
                  </a:ext>
                </a:extLst>
              </p:cNvPr>
              <p:cNvSpPr/>
              <p:nvPr/>
            </p:nvSpPr>
            <p:spPr>
              <a:xfrm>
                <a:off x="3302980" y="3347486"/>
                <a:ext cx="29012" cy="26632"/>
              </a:xfrm>
              <a:custGeom>
                <a:avLst/>
                <a:gdLst>
                  <a:gd name="connsiteX0" fmla="*/ 17945 w 29012"/>
                  <a:gd name="connsiteY0" fmla="*/ 25581 h 26632"/>
                  <a:gd name="connsiteX1" fmla="*/ 17945 w 29012"/>
                  <a:gd name="connsiteY1" fmla="*/ 24540 h 26632"/>
                  <a:gd name="connsiteX2" fmla="*/ 23149 w 29012"/>
                  <a:gd name="connsiteY2" fmla="*/ 22979 h 26632"/>
                  <a:gd name="connsiteX3" fmla="*/ 24189 w 29012"/>
                  <a:gd name="connsiteY3" fmla="*/ 13092 h 26632"/>
                  <a:gd name="connsiteX4" fmla="*/ 28352 w 29012"/>
                  <a:gd name="connsiteY4" fmla="*/ 3726 h 26632"/>
                  <a:gd name="connsiteX5" fmla="*/ 27312 w 29012"/>
                  <a:gd name="connsiteY5" fmla="*/ 2165 h 26632"/>
                  <a:gd name="connsiteX6" fmla="*/ 21588 w 29012"/>
                  <a:gd name="connsiteY6" fmla="*/ 3726 h 26632"/>
                  <a:gd name="connsiteX7" fmla="*/ 20027 w 29012"/>
                  <a:gd name="connsiteY7" fmla="*/ 3206 h 26632"/>
                  <a:gd name="connsiteX8" fmla="*/ 20547 w 29012"/>
                  <a:gd name="connsiteY8" fmla="*/ 4767 h 26632"/>
                  <a:gd name="connsiteX9" fmla="*/ 18466 w 29012"/>
                  <a:gd name="connsiteY9" fmla="*/ 11531 h 26632"/>
                  <a:gd name="connsiteX10" fmla="*/ 13783 w 29012"/>
                  <a:gd name="connsiteY10" fmla="*/ 14653 h 26632"/>
                  <a:gd name="connsiteX11" fmla="*/ 17425 w 29012"/>
                  <a:gd name="connsiteY11" fmla="*/ 9970 h 26632"/>
                  <a:gd name="connsiteX12" fmla="*/ 18986 w 29012"/>
                  <a:gd name="connsiteY12" fmla="*/ 3206 h 26632"/>
                  <a:gd name="connsiteX13" fmla="*/ 13783 w 29012"/>
                  <a:gd name="connsiteY13" fmla="*/ 2165 h 26632"/>
                  <a:gd name="connsiteX14" fmla="*/ 11181 w 29012"/>
                  <a:gd name="connsiteY14" fmla="*/ 1645 h 26632"/>
                  <a:gd name="connsiteX15" fmla="*/ 7538 w 29012"/>
                  <a:gd name="connsiteY15" fmla="*/ 1124 h 26632"/>
                  <a:gd name="connsiteX16" fmla="*/ 2335 w 29012"/>
                  <a:gd name="connsiteY16" fmla="*/ 84 h 26632"/>
                  <a:gd name="connsiteX17" fmla="*/ 1294 w 29012"/>
                  <a:gd name="connsiteY17" fmla="*/ 1645 h 26632"/>
                  <a:gd name="connsiteX18" fmla="*/ 1294 w 29012"/>
                  <a:gd name="connsiteY18" fmla="*/ 3726 h 26632"/>
                  <a:gd name="connsiteX19" fmla="*/ 253 w 29012"/>
                  <a:gd name="connsiteY19" fmla="*/ 5807 h 26632"/>
                  <a:gd name="connsiteX20" fmla="*/ 2855 w 29012"/>
                  <a:gd name="connsiteY20" fmla="*/ 11011 h 26632"/>
                  <a:gd name="connsiteX21" fmla="*/ 3896 w 29012"/>
                  <a:gd name="connsiteY21" fmla="*/ 15174 h 26632"/>
                  <a:gd name="connsiteX22" fmla="*/ 11181 w 29012"/>
                  <a:gd name="connsiteY22" fmla="*/ 20897 h 26632"/>
                  <a:gd name="connsiteX23" fmla="*/ 12221 w 29012"/>
                  <a:gd name="connsiteY23" fmla="*/ 22458 h 26632"/>
                  <a:gd name="connsiteX24" fmla="*/ 9620 w 29012"/>
                  <a:gd name="connsiteY24" fmla="*/ 21938 h 26632"/>
                  <a:gd name="connsiteX25" fmla="*/ 8579 w 29012"/>
                  <a:gd name="connsiteY25" fmla="*/ 22458 h 26632"/>
                  <a:gd name="connsiteX26" fmla="*/ 9620 w 29012"/>
                  <a:gd name="connsiteY26" fmla="*/ 23499 h 26632"/>
                  <a:gd name="connsiteX27" fmla="*/ 9620 w 29012"/>
                  <a:gd name="connsiteY27" fmla="*/ 25581 h 26632"/>
                  <a:gd name="connsiteX28" fmla="*/ 17945 w 29012"/>
                  <a:gd name="connsiteY28" fmla="*/ 25581 h 2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012" h="26632">
                    <a:moveTo>
                      <a:pt x="17945" y="25581"/>
                    </a:moveTo>
                    <a:cubicBezTo>
                      <a:pt x="19506" y="25060"/>
                      <a:pt x="19506" y="25060"/>
                      <a:pt x="17945" y="24540"/>
                    </a:cubicBezTo>
                    <a:cubicBezTo>
                      <a:pt x="16384" y="24019"/>
                      <a:pt x="20027" y="24019"/>
                      <a:pt x="23149" y="22979"/>
                    </a:cubicBezTo>
                    <a:cubicBezTo>
                      <a:pt x="26271" y="21418"/>
                      <a:pt x="24710" y="15694"/>
                      <a:pt x="24189" y="13092"/>
                    </a:cubicBezTo>
                    <a:cubicBezTo>
                      <a:pt x="24189" y="10490"/>
                      <a:pt x="27312" y="6848"/>
                      <a:pt x="28352" y="3726"/>
                    </a:cubicBezTo>
                    <a:cubicBezTo>
                      <a:pt x="29913" y="84"/>
                      <a:pt x="28352" y="604"/>
                      <a:pt x="27312" y="2165"/>
                    </a:cubicBezTo>
                    <a:cubicBezTo>
                      <a:pt x="26271" y="3206"/>
                      <a:pt x="23669" y="3726"/>
                      <a:pt x="21588" y="3726"/>
                    </a:cubicBezTo>
                    <a:cubicBezTo>
                      <a:pt x="21067" y="3726"/>
                      <a:pt x="20547" y="3726"/>
                      <a:pt x="20027" y="3206"/>
                    </a:cubicBezTo>
                    <a:cubicBezTo>
                      <a:pt x="20027" y="3206"/>
                      <a:pt x="20547" y="3726"/>
                      <a:pt x="20547" y="4767"/>
                    </a:cubicBezTo>
                    <a:cubicBezTo>
                      <a:pt x="21067" y="7368"/>
                      <a:pt x="20027" y="8409"/>
                      <a:pt x="18466" y="11531"/>
                    </a:cubicBezTo>
                    <a:cubicBezTo>
                      <a:pt x="16905" y="15174"/>
                      <a:pt x="15864" y="14653"/>
                      <a:pt x="13783" y="14653"/>
                    </a:cubicBezTo>
                    <a:cubicBezTo>
                      <a:pt x="12221" y="15174"/>
                      <a:pt x="14823" y="11531"/>
                      <a:pt x="17425" y="9970"/>
                    </a:cubicBezTo>
                    <a:cubicBezTo>
                      <a:pt x="20027" y="8929"/>
                      <a:pt x="20027" y="5807"/>
                      <a:pt x="18986" y="3206"/>
                    </a:cubicBezTo>
                    <a:cubicBezTo>
                      <a:pt x="17945" y="84"/>
                      <a:pt x="15344" y="1645"/>
                      <a:pt x="13783" y="2165"/>
                    </a:cubicBezTo>
                    <a:cubicBezTo>
                      <a:pt x="12221" y="2685"/>
                      <a:pt x="12221" y="2685"/>
                      <a:pt x="11181" y="1645"/>
                    </a:cubicBezTo>
                    <a:cubicBezTo>
                      <a:pt x="10140" y="604"/>
                      <a:pt x="9099" y="604"/>
                      <a:pt x="7538" y="1124"/>
                    </a:cubicBezTo>
                    <a:cubicBezTo>
                      <a:pt x="5977" y="1645"/>
                      <a:pt x="4416" y="604"/>
                      <a:pt x="2335" y="84"/>
                    </a:cubicBezTo>
                    <a:cubicBezTo>
                      <a:pt x="253" y="-437"/>
                      <a:pt x="1294" y="1645"/>
                      <a:pt x="1294" y="1645"/>
                    </a:cubicBezTo>
                    <a:cubicBezTo>
                      <a:pt x="1815" y="2685"/>
                      <a:pt x="1815" y="2685"/>
                      <a:pt x="1294" y="3726"/>
                    </a:cubicBezTo>
                    <a:cubicBezTo>
                      <a:pt x="774" y="4767"/>
                      <a:pt x="253" y="5807"/>
                      <a:pt x="253" y="5807"/>
                    </a:cubicBezTo>
                    <a:cubicBezTo>
                      <a:pt x="-1308" y="13092"/>
                      <a:pt x="4937" y="8409"/>
                      <a:pt x="2855" y="11011"/>
                    </a:cubicBezTo>
                    <a:cubicBezTo>
                      <a:pt x="774" y="14133"/>
                      <a:pt x="5977" y="14133"/>
                      <a:pt x="3896" y="15174"/>
                    </a:cubicBezTo>
                    <a:cubicBezTo>
                      <a:pt x="1815" y="16214"/>
                      <a:pt x="9099" y="19857"/>
                      <a:pt x="11181" y="20897"/>
                    </a:cubicBezTo>
                    <a:cubicBezTo>
                      <a:pt x="13262" y="21938"/>
                      <a:pt x="13262" y="22979"/>
                      <a:pt x="12221" y="22458"/>
                    </a:cubicBezTo>
                    <a:cubicBezTo>
                      <a:pt x="11181" y="21938"/>
                      <a:pt x="12221" y="21938"/>
                      <a:pt x="9620" y="21938"/>
                    </a:cubicBezTo>
                    <a:cubicBezTo>
                      <a:pt x="7018" y="21938"/>
                      <a:pt x="7538" y="22979"/>
                      <a:pt x="8579" y="22458"/>
                    </a:cubicBezTo>
                    <a:cubicBezTo>
                      <a:pt x="9620" y="21938"/>
                      <a:pt x="10140" y="22979"/>
                      <a:pt x="9620" y="23499"/>
                    </a:cubicBezTo>
                    <a:cubicBezTo>
                      <a:pt x="8579" y="24019"/>
                      <a:pt x="8059" y="22979"/>
                      <a:pt x="9620" y="25581"/>
                    </a:cubicBezTo>
                    <a:cubicBezTo>
                      <a:pt x="13262" y="27662"/>
                      <a:pt x="16384" y="26101"/>
                      <a:pt x="17945" y="25581"/>
                    </a:cubicBezTo>
                    <a:close/>
                  </a:path>
                </a:pathLst>
              </a:custGeom>
              <a:grpFill/>
              <a:ln w="5199" cap="flat">
                <a:solidFill>
                  <a:schemeClr val="bg1"/>
                </a:solidFill>
                <a:prstDash val="solid"/>
                <a:miter/>
              </a:ln>
            </p:spPr>
            <p:txBody>
              <a:bodyPr rtlCol="0" anchor="ctr"/>
              <a:lstStyle/>
              <a:p>
                <a:endParaRPr lang="en-GB" noProof="0" dirty="0"/>
              </a:p>
            </p:txBody>
          </p:sp>
          <p:sp>
            <p:nvSpPr>
              <p:cNvPr id="1101" name="Freeform 1100">
                <a:extLst>
                  <a:ext uri="{FF2B5EF4-FFF2-40B4-BE49-F238E27FC236}">
                    <a16:creationId xmlns:a16="http://schemas.microsoft.com/office/drawing/2014/main" id="{A2ACC15F-3458-785E-C71E-6C69F2AC33F0}"/>
                  </a:ext>
                </a:extLst>
              </p:cNvPr>
              <p:cNvSpPr/>
              <p:nvPr/>
            </p:nvSpPr>
            <p:spPr>
              <a:xfrm>
                <a:off x="3315826" y="3371846"/>
                <a:ext cx="28326" cy="29741"/>
              </a:xfrm>
              <a:custGeom>
                <a:avLst/>
                <a:gdLst>
                  <a:gd name="connsiteX0" fmla="*/ 25393 w 28326"/>
                  <a:gd name="connsiteY0" fmla="*/ 23595 h 29741"/>
                  <a:gd name="connsiteX1" fmla="*/ 21751 w 28326"/>
                  <a:gd name="connsiteY1" fmla="*/ 21514 h 29741"/>
                  <a:gd name="connsiteX2" fmla="*/ 14466 w 28326"/>
                  <a:gd name="connsiteY2" fmla="*/ 14229 h 29741"/>
                  <a:gd name="connsiteX3" fmla="*/ 15507 w 28326"/>
                  <a:gd name="connsiteY3" fmla="*/ 12148 h 29741"/>
                  <a:gd name="connsiteX4" fmla="*/ 11344 w 28326"/>
                  <a:gd name="connsiteY4" fmla="*/ 9546 h 29741"/>
                  <a:gd name="connsiteX5" fmla="*/ 10823 w 28326"/>
                  <a:gd name="connsiteY5" fmla="*/ 6944 h 29741"/>
                  <a:gd name="connsiteX6" fmla="*/ 11864 w 28326"/>
                  <a:gd name="connsiteY6" fmla="*/ 4863 h 29741"/>
                  <a:gd name="connsiteX7" fmla="*/ 13946 w 28326"/>
                  <a:gd name="connsiteY7" fmla="*/ 700 h 29741"/>
                  <a:gd name="connsiteX8" fmla="*/ 8742 w 28326"/>
                  <a:gd name="connsiteY8" fmla="*/ 2782 h 29741"/>
                  <a:gd name="connsiteX9" fmla="*/ 937 w 28326"/>
                  <a:gd name="connsiteY9" fmla="*/ 3302 h 29741"/>
                  <a:gd name="connsiteX10" fmla="*/ 1978 w 28326"/>
                  <a:gd name="connsiteY10" fmla="*/ 5383 h 29741"/>
                  <a:gd name="connsiteX11" fmla="*/ 7701 w 28326"/>
                  <a:gd name="connsiteY11" fmla="*/ 6424 h 29741"/>
                  <a:gd name="connsiteX12" fmla="*/ 5100 w 28326"/>
                  <a:gd name="connsiteY12" fmla="*/ 7985 h 29741"/>
                  <a:gd name="connsiteX13" fmla="*/ 7181 w 28326"/>
                  <a:gd name="connsiteY13" fmla="*/ 11627 h 29741"/>
                  <a:gd name="connsiteX14" fmla="*/ 8222 w 28326"/>
                  <a:gd name="connsiteY14" fmla="*/ 12148 h 29741"/>
                  <a:gd name="connsiteX15" fmla="*/ 9783 w 28326"/>
                  <a:gd name="connsiteY15" fmla="*/ 11627 h 29741"/>
                  <a:gd name="connsiteX16" fmla="*/ 9262 w 28326"/>
                  <a:gd name="connsiteY16" fmla="*/ 13188 h 29741"/>
                  <a:gd name="connsiteX17" fmla="*/ 10823 w 28326"/>
                  <a:gd name="connsiteY17" fmla="*/ 15790 h 29741"/>
                  <a:gd name="connsiteX18" fmla="*/ 15507 w 28326"/>
                  <a:gd name="connsiteY18" fmla="*/ 19953 h 29741"/>
                  <a:gd name="connsiteX19" fmla="*/ 19669 w 28326"/>
                  <a:gd name="connsiteY19" fmla="*/ 24636 h 29741"/>
                  <a:gd name="connsiteX20" fmla="*/ 23832 w 28326"/>
                  <a:gd name="connsiteY20" fmla="*/ 28799 h 29741"/>
                  <a:gd name="connsiteX21" fmla="*/ 24873 w 28326"/>
                  <a:gd name="connsiteY21" fmla="*/ 27758 h 29741"/>
                  <a:gd name="connsiteX22" fmla="*/ 25914 w 28326"/>
                  <a:gd name="connsiteY22" fmla="*/ 28799 h 29741"/>
                  <a:gd name="connsiteX23" fmla="*/ 27995 w 28326"/>
                  <a:gd name="connsiteY23" fmla="*/ 28279 h 29741"/>
                  <a:gd name="connsiteX24" fmla="*/ 25393 w 28326"/>
                  <a:gd name="connsiteY24" fmla="*/ 23595 h 2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 h="29741">
                    <a:moveTo>
                      <a:pt x="25393" y="23595"/>
                    </a:moveTo>
                    <a:cubicBezTo>
                      <a:pt x="23832" y="22034"/>
                      <a:pt x="23312" y="23075"/>
                      <a:pt x="21751" y="21514"/>
                    </a:cubicBezTo>
                    <a:cubicBezTo>
                      <a:pt x="20190" y="19953"/>
                      <a:pt x="17068" y="15270"/>
                      <a:pt x="14466" y="14229"/>
                    </a:cubicBezTo>
                    <a:cubicBezTo>
                      <a:pt x="12385" y="12668"/>
                      <a:pt x="13425" y="12668"/>
                      <a:pt x="15507" y="12148"/>
                    </a:cubicBezTo>
                    <a:cubicBezTo>
                      <a:pt x="18108" y="11107"/>
                      <a:pt x="12905" y="11107"/>
                      <a:pt x="11344" y="9546"/>
                    </a:cubicBezTo>
                    <a:cubicBezTo>
                      <a:pt x="9783" y="8505"/>
                      <a:pt x="11344" y="7985"/>
                      <a:pt x="10823" y="6944"/>
                    </a:cubicBezTo>
                    <a:cubicBezTo>
                      <a:pt x="10303" y="5904"/>
                      <a:pt x="9783" y="5383"/>
                      <a:pt x="11864" y="4863"/>
                    </a:cubicBezTo>
                    <a:cubicBezTo>
                      <a:pt x="13946" y="4343"/>
                      <a:pt x="14466" y="2782"/>
                      <a:pt x="13946" y="700"/>
                    </a:cubicBezTo>
                    <a:cubicBezTo>
                      <a:pt x="13425" y="-1381"/>
                      <a:pt x="10303" y="1741"/>
                      <a:pt x="8742" y="2782"/>
                    </a:cubicBezTo>
                    <a:cubicBezTo>
                      <a:pt x="7181" y="3302"/>
                      <a:pt x="3539" y="3302"/>
                      <a:pt x="937" y="3302"/>
                    </a:cubicBezTo>
                    <a:cubicBezTo>
                      <a:pt x="-1665" y="3822"/>
                      <a:pt x="1978" y="5383"/>
                      <a:pt x="1978" y="5383"/>
                    </a:cubicBezTo>
                    <a:cubicBezTo>
                      <a:pt x="1978" y="5383"/>
                      <a:pt x="4579" y="5383"/>
                      <a:pt x="7701" y="6424"/>
                    </a:cubicBezTo>
                    <a:cubicBezTo>
                      <a:pt x="10823" y="7465"/>
                      <a:pt x="7181" y="7985"/>
                      <a:pt x="5100" y="7985"/>
                    </a:cubicBezTo>
                    <a:cubicBezTo>
                      <a:pt x="3018" y="7465"/>
                      <a:pt x="5620" y="9546"/>
                      <a:pt x="7181" y="11627"/>
                    </a:cubicBezTo>
                    <a:cubicBezTo>
                      <a:pt x="8742" y="13188"/>
                      <a:pt x="8222" y="13188"/>
                      <a:pt x="8222" y="12148"/>
                    </a:cubicBezTo>
                    <a:cubicBezTo>
                      <a:pt x="8742" y="11107"/>
                      <a:pt x="9262" y="10587"/>
                      <a:pt x="9783" y="11627"/>
                    </a:cubicBezTo>
                    <a:cubicBezTo>
                      <a:pt x="10823" y="12668"/>
                      <a:pt x="10823" y="12148"/>
                      <a:pt x="9262" y="13188"/>
                    </a:cubicBezTo>
                    <a:cubicBezTo>
                      <a:pt x="7701" y="14229"/>
                      <a:pt x="9262" y="14750"/>
                      <a:pt x="10823" y="15790"/>
                    </a:cubicBezTo>
                    <a:cubicBezTo>
                      <a:pt x="11864" y="16831"/>
                      <a:pt x="14466" y="19433"/>
                      <a:pt x="15507" y="19953"/>
                    </a:cubicBezTo>
                    <a:cubicBezTo>
                      <a:pt x="16547" y="20473"/>
                      <a:pt x="18108" y="21514"/>
                      <a:pt x="19669" y="24636"/>
                    </a:cubicBezTo>
                    <a:cubicBezTo>
                      <a:pt x="21230" y="27758"/>
                      <a:pt x="23312" y="26718"/>
                      <a:pt x="23832" y="28799"/>
                    </a:cubicBezTo>
                    <a:cubicBezTo>
                      <a:pt x="24353" y="30360"/>
                      <a:pt x="24873" y="29319"/>
                      <a:pt x="24873" y="27758"/>
                    </a:cubicBezTo>
                    <a:cubicBezTo>
                      <a:pt x="24873" y="26197"/>
                      <a:pt x="25393" y="27758"/>
                      <a:pt x="25914" y="28799"/>
                    </a:cubicBezTo>
                    <a:cubicBezTo>
                      <a:pt x="26434" y="30360"/>
                      <a:pt x="26434" y="29840"/>
                      <a:pt x="27995" y="28279"/>
                    </a:cubicBezTo>
                    <a:cubicBezTo>
                      <a:pt x="29036" y="25677"/>
                      <a:pt x="27475" y="25156"/>
                      <a:pt x="25393" y="23595"/>
                    </a:cubicBezTo>
                    <a:close/>
                  </a:path>
                </a:pathLst>
              </a:custGeom>
              <a:grpFill/>
              <a:ln w="5199" cap="flat">
                <a:solidFill>
                  <a:schemeClr val="bg1"/>
                </a:solidFill>
                <a:prstDash val="solid"/>
                <a:miter/>
              </a:ln>
            </p:spPr>
            <p:txBody>
              <a:bodyPr rtlCol="0" anchor="ctr"/>
              <a:lstStyle/>
              <a:p>
                <a:endParaRPr lang="en-GB" noProof="0" dirty="0"/>
              </a:p>
            </p:txBody>
          </p:sp>
          <p:sp>
            <p:nvSpPr>
              <p:cNvPr id="1102" name="Freeform 1101">
                <a:extLst>
                  <a:ext uri="{FF2B5EF4-FFF2-40B4-BE49-F238E27FC236}">
                    <a16:creationId xmlns:a16="http://schemas.microsoft.com/office/drawing/2014/main" id="{6F671089-410F-487B-2B35-C7E8D5171074}"/>
                  </a:ext>
                </a:extLst>
              </p:cNvPr>
              <p:cNvSpPr/>
              <p:nvPr/>
            </p:nvSpPr>
            <p:spPr>
              <a:xfrm>
                <a:off x="3328991" y="3376998"/>
                <a:ext cx="4538" cy="1792"/>
              </a:xfrm>
              <a:custGeom>
                <a:avLst/>
                <a:gdLst>
                  <a:gd name="connsiteX0" fmla="*/ 1301 w 4538"/>
                  <a:gd name="connsiteY0" fmla="*/ 1792 h 1792"/>
                  <a:gd name="connsiteX1" fmla="*/ 2862 w 4538"/>
                  <a:gd name="connsiteY1" fmla="*/ 231 h 1792"/>
                  <a:gd name="connsiteX2" fmla="*/ 260 w 4538"/>
                  <a:gd name="connsiteY2" fmla="*/ 231 h 1792"/>
                  <a:gd name="connsiteX3" fmla="*/ 1301 w 4538"/>
                  <a:gd name="connsiteY3" fmla="*/ 1792 h 1792"/>
                </a:gdLst>
                <a:ahLst/>
                <a:cxnLst>
                  <a:cxn ang="0">
                    <a:pos x="connsiteX0" y="connsiteY0"/>
                  </a:cxn>
                  <a:cxn ang="0">
                    <a:pos x="connsiteX1" y="connsiteY1"/>
                  </a:cxn>
                  <a:cxn ang="0">
                    <a:pos x="connsiteX2" y="connsiteY2"/>
                  </a:cxn>
                  <a:cxn ang="0">
                    <a:pos x="connsiteX3" y="connsiteY3"/>
                  </a:cxn>
                </a:cxnLst>
                <a:rect l="l" t="t" r="r" b="b"/>
                <a:pathLst>
                  <a:path w="4538" h="1792">
                    <a:moveTo>
                      <a:pt x="1301" y="1792"/>
                    </a:moveTo>
                    <a:cubicBezTo>
                      <a:pt x="3382" y="1792"/>
                      <a:pt x="6504" y="752"/>
                      <a:pt x="2862" y="231"/>
                    </a:cubicBezTo>
                    <a:cubicBezTo>
                      <a:pt x="-781" y="-289"/>
                      <a:pt x="260" y="231"/>
                      <a:pt x="260" y="231"/>
                    </a:cubicBezTo>
                    <a:cubicBezTo>
                      <a:pt x="260" y="231"/>
                      <a:pt x="-781" y="1792"/>
                      <a:pt x="1301" y="1792"/>
                    </a:cubicBezTo>
                    <a:close/>
                  </a:path>
                </a:pathLst>
              </a:custGeom>
              <a:grpFill/>
              <a:ln w="5199" cap="flat">
                <a:solidFill>
                  <a:schemeClr val="bg1"/>
                </a:solidFill>
                <a:prstDash val="solid"/>
                <a:miter/>
              </a:ln>
            </p:spPr>
            <p:txBody>
              <a:bodyPr rtlCol="0" anchor="ctr"/>
              <a:lstStyle/>
              <a:p>
                <a:endParaRPr lang="en-GB" noProof="0" dirty="0"/>
              </a:p>
            </p:txBody>
          </p:sp>
          <p:sp>
            <p:nvSpPr>
              <p:cNvPr id="1103" name="Freeform 1102">
                <a:extLst>
                  <a:ext uri="{FF2B5EF4-FFF2-40B4-BE49-F238E27FC236}">
                    <a16:creationId xmlns:a16="http://schemas.microsoft.com/office/drawing/2014/main" id="{E38A836F-381F-FAFD-EA7E-F5CFF9A939C3}"/>
                  </a:ext>
                </a:extLst>
              </p:cNvPr>
              <p:cNvSpPr/>
              <p:nvPr/>
            </p:nvSpPr>
            <p:spPr>
              <a:xfrm>
                <a:off x="3350296" y="3349264"/>
                <a:ext cx="9679" cy="6371"/>
              </a:xfrm>
              <a:custGeom>
                <a:avLst/>
                <a:gdLst>
                  <a:gd name="connsiteX0" fmla="*/ 8094 w 9679"/>
                  <a:gd name="connsiteY0" fmla="*/ 5591 h 6371"/>
                  <a:gd name="connsiteX1" fmla="*/ 8094 w 9679"/>
                  <a:gd name="connsiteY1" fmla="*/ 908 h 6371"/>
                  <a:gd name="connsiteX2" fmla="*/ 1850 w 9679"/>
                  <a:gd name="connsiteY2" fmla="*/ 1948 h 6371"/>
                  <a:gd name="connsiteX3" fmla="*/ 1850 w 9679"/>
                  <a:gd name="connsiteY3" fmla="*/ 5591 h 6371"/>
                  <a:gd name="connsiteX4" fmla="*/ 8094 w 9679"/>
                  <a:gd name="connsiteY4" fmla="*/ 5591 h 6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9" h="6371">
                    <a:moveTo>
                      <a:pt x="8094" y="5591"/>
                    </a:moveTo>
                    <a:cubicBezTo>
                      <a:pt x="10696" y="4550"/>
                      <a:pt x="9655" y="2469"/>
                      <a:pt x="8094" y="908"/>
                    </a:cubicBezTo>
                    <a:cubicBezTo>
                      <a:pt x="6533" y="-653"/>
                      <a:pt x="5493" y="-133"/>
                      <a:pt x="1850" y="1948"/>
                    </a:cubicBezTo>
                    <a:cubicBezTo>
                      <a:pt x="-2313" y="4550"/>
                      <a:pt x="1850" y="5591"/>
                      <a:pt x="1850" y="5591"/>
                    </a:cubicBezTo>
                    <a:cubicBezTo>
                      <a:pt x="2891" y="6631"/>
                      <a:pt x="5493" y="6631"/>
                      <a:pt x="8094" y="5591"/>
                    </a:cubicBezTo>
                    <a:close/>
                  </a:path>
                </a:pathLst>
              </a:custGeom>
              <a:grpFill/>
              <a:ln w="5199" cap="flat">
                <a:solidFill>
                  <a:schemeClr val="bg1"/>
                </a:solidFill>
                <a:prstDash val="solid"/>
                <a:miter/>
              </a:ln>
            </p:spPr>
            <p:txBody>
              <a:bodyPr rtlCol="0" anchor="ctr"/>
              <a:lstStyle/>
              <a:p>
                <a:endParaRPr lang="en-GB" noProof="0" dirty="0"/>
              </a:p>
            </p:txBody>
          </p:sp>
          <p:sp>
            <p:nvSpPr>
              <p:cNvPr id="1104" name="Freeform 1103">
                <a:extLst>
                  <a:ext uri="{FF2B5EF4-FFF2-40B4-BE49-F238E27FC236}">
                    <a16:creationId xmlns:a16="http://schemas.microsoft.com/office/drawing/2014/main" id="{8170A1A4-CB6E-4551-C373-8E4FA6528C0B}"/>
                  </a:ext>
                </a:extLst>
              </p:cNvPr>
              <p:cNvSpPr/>
              <p:nvPr/>
            </p:nvSpPr>
            <p:spPr>
              <a:xfrm>
                <a:off x="3354664" y="3361182"/>
                <a:ext cx="14899" cy="12470"/>
              </a:xfrm>
              <a:custGeom>
                <a:avLst/>
                <a:gdLst>
                  <a:gd name="connsiteX0" fmla="*/ 2686 w 14899"/>
                  <a:gd name="connsiteY0" fmla="*/ 437 h 12470"/>
                  <a:gd name="connsiteX1" fmla="*/ 2166 w 14899"/>
                  <a:gd name="connsiteY1" fmla="*/ 1998 h 12470"/>
                  <a:gd name="connsiteX2" fmla="*/ 11532 w 14899"/>
                  <a:gd name="connsiteY2" fmla="*/ 10844 h 12470"/>
                  <a:gd name="connsiteX3" fmla="*/ 14134 w 14899"/>
                  <a:gd name="connsiteY3" fmla="*/ 9283 h 12470"/>
                  <a:gd name="connsiteX4" fmla="*/ 2686 w 14899"/>
                  <a:gd name="connsiteY4" fmla="*/ 437 h 1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9" h="12470">
                    <a:moveTo>
                      <a:pt x="2686" y="437"/>
                    </a:moveTo>
                    <a:cubicBezTo>
                      <a:pt x="-3038" y="-1124"/>
                      <a:pt x="2166" y="1998"/>
                      <a:pt x="2166" y="1998"/>
                    </a:cubicBezTo>
                    <a:cubicBezTo>
                      <a:pt x="2166" y="1998"/>
                      <a:pt x="9451" y="8242"/>
                      <a:pt x="11532" y="10844"/>
                    </a:cubicBezTo>
                    <a:cubicBezTo>
                      <a:pt x="13613" y="13446"/>
                      <a:pt x="16215" y="12925"/>
                      <a:pt x="14134" y="9283"/>
                    </a:cubicBezTo>
                    <a:cubicBezTo>
                      <a:pt x="12052" y="5641"/>
                      <a:pt x="8410" y="1998"/>
                      <a:pt x="2686" y="437"/>
                    </a:cubicBezTo>
                    <a:close/>
                  </a:path>
                </a:pathLst>
              </a:custGeom>
              <a:grpFill/>
              <a:ln w="5199" cap="flat">
                <a:solidFill>
                  <a:schemeClr val="bg1"/>
                </a:solidFill>
                <a:prstDash val="solid"/>
                <a:miter/>
              </a:ln>
            </p:spPr>
            <p:txBody>
              <a:bodyPr rtlCol="0" anchor="ctr"/>
              <a:lstStyle/>
              <a:p>
                <a:endParaRPr lang="en-GB" noProof="0" dirty="0"/>
              </a:p>
            </p:txBody>
          </p:sp>
          <p:sp>
            <p:nvSpPr>
              <p:cNvPr id="1105" name="Freeform 1104">
                <a:extLst>
                  <a:ext uri="{FF2B5EF4-FFF2-40B4-BE49-F238E27FC236}">
                    <a16:creationId xmlns:a16="http://schemas.microsoft.com/office/drawing/2014/main" id="{C9157E1A-86E5-DB8B-E298-6A5417C54C9C}"/>
                  </a:ext>
                </a:extLst>
              </p:cNvPr>
              <p:cNvSpPr/>
              <p:nvPr/>
            </p:nvSpPr>
            <p:spPr>
              <a:xfrm>
                <a:off x="3358261" y="3354771"/>
                <a:ext cx="17431" cy="17319"/>
              </a:xfrm>
              <a:custGeom>
                <a:avLst/>
                <a:gdLst>
                  <a:gd name="connsiteX0" fmla="*/ 16781 w 17431"/>
                  <a:gd name="connsiteY0" fmla="*/ 11011 h 17319"/>
                  <a:gd name="connsiteX1" fmla="*/ 15741 w 17431"/>
                  <a:gd name="connsiteY1" fmla="*/ 9970 h 17319"/>
                  <a:gd name="connsiteX2" fmla="*/ 8456 w 17431"/>
                  <a:gd name="connsiteY2" fmla="*/ 2685 h 17319"/>
                  <a:gd name="connsiteX3" fmla="*/ 3252 w 17431"/>
                  <a:gd name="connsiteY3" fmla="*/ 83 h 17319"/>
                  <a:gd name="connsiteX4" fmla="*/ 2732 w 17431"/>
                  <a:gd name="connsiteY4" fmla="*/ 1645 h 17319"/>
                  <a:gd name="connsiteX5" fmla="*/ 2732 w 17431"/>
                  <a:gd name="connsiteY5" fmla="*/ 2685 h 17319"/>
                  <a:gd name="connsiteX6" fmla="*/ 2732 w 17431"/>
                  <a:gd name="connsiteY6" fmla="*/ 3206 h 17319"/>
                  <a:gd name="connsiteX7" fmla="*/ 1171 w 17431"/>
                  <a:gd name="connsiteY7" fmla="*/ 3726 h 17319"/>
                  <a:gd name="connsiteX8" fmla="*/ 1171 w 17431"/>
                  <a:gd name="connsiteY8" fmla="*/ 7368 h 17319"/>
                  <a:gd name="connsiteX9" fmla="*/ 3252 w 17431"/>
                  <a:gd name="connsiteY9" fmla="*/ 3726 h 17319"/>
                  <a:gd name="connsiteX10" fmla="*/ 5334 w 17431"/>
                  <a:gd name="connsiteY10" fmla="*/ 5287 h 17319"/>
                  <a:gd name="connsiteX11" fmla="*/ 6895 w 17431"/>
                  <a:gd name="connsiteY11" fmla="*/ 6328 h 17319"/>
                  <a:gd name="connsiteX12" fmla="*/ 7935 w 17431"/>
                  <a:gd name="connsiteY12" fmla="*/ 7368 h 17319"/>
                  <a:gd name="connsiteX13" fmla="*/ 9496 w 17431"/>
                  <a:gd name="connsiteY13" fmla="*/ 8929 h 17319"/>
                  <a:gd name="connsiteX14" fmla="*/ 11057 w 17431"/>
                  <a:gd name="connsiteY14" fmla="*/ 12052 h 17319"/>
                  <a:gd name="connsiteX15" fmla="*/ 14179 w 17431"/>
                  <a:gd name="connsiteY15" fmla="*/ 13613 h 17319"/>
                  <a:gd name="connsiteX16" fmla="*/ 14700 w 17431"/>
                  <a:gd name="connsiteY16" fmla="*/ 16214 h 17319"/>
                  <a:gd name="connsiteX17" fmla="*/ 17302 w 17431"/>
                  <a:gd name="connsiteY17" fmla="*/ 14653 h 17319"/>
                  <a:gd name="connsiteX18" fmla="*/ 16781 w 17431"/>
                  <a:gd name="connsiteY18" fmla="*/ 11011 h 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431" h="17319">
                    <a:moveTo>
                      <a:pt x="16781" y="11011"/>
                    </a:moveTo>
                    <a:cubicBezTo>
                      <a:pt x="15220" y="10490"/>
                      <a:pt x="14700" y="10490"/>
                      <a:pt x="15741" y="9970"/>
                    </a:cubicBezTo>
                    <a:cubicBezTo>
                      <a:pt x="16781" y="9450"/>
                      <a:pt x="10017" y="4767"/>
                      <a:pt x="8456" y="2685"/>
                    </a:cubicBezTo>
                    <a:cubicBezTo>
                      <a:pt x="6895" y="604"/>
                      <a:pt x="5334" y="604"/>
                      <a:pt x="3252" y="83"/>
                    </a:cubicBezTo>
                    <a:cubicBezTo>
                      <a:pt x="1171" y="-437"/>
                      <a:pt x="2732" y="1645"/>
                      <a:pt x="2732" y="1645"/>
                    </a:cubicBezTo>
                    <a:cubicBezTo>
                      <a:pt x="2732" y="1645"/>
                      <a:pt x="3773" y="1124"/>
                      <a:pt x="2732" y="2685"/>
                    </a:cubicBezTo>
                    <a:cubicBezTo>
                      <a:pt x="2732" y="2685"/>
                      <a:pt x="2732" y="2685"/>
                      <a:pt x="2732" y="3206"/>
                    </a:cubicBezTo>
                    <a:cubicBezTo>
                      <a:pt x="2732" y="2685"/>
                      <a:pt x="2211" y="2165"/>
                      <a:pt x="1171" y="3726"/>
                    </a:cubicBezTo>
                    <a:cubicBezTo>
                      <a:pt x="-390" y="5807"/>
                      <a:pt x="-390" y="6848"/>
                      <a:pt x="1171" y="7368"/>
                    </a:cubicBezTo>
                    <a:cubicBezTo>
                      <a:pt x="2732" y="8409"/>
                      <a:pt x="5854" y="8409"/>
                      <a:pt x="3252" y="3726"/>
                    </a:cubicBezTo>
                    <a:cubicBezTo>
                      <a:pt x="3773" y="4246"/>
                      <a:pt x="4813" y="4246"/>
                      <a:pt x="5334" y="5287"/>
                    </a:cubicBezTo>
                    <a:cubicBezTo>
                      <a:pt x="5854" y="6328"/>
                      <a:pt x="5334" y="6328"/>
                      <a:pt x="6895" y="6328"/>
                    </a:cubicBezTo>
                    <a:cubicBezTo>
                      <a:pt x="8456" y="6328"/>
                      <a:pt x="7935" y="6328"/>
                      <a:pt x="7935" y="7368"/>
                    </a:cubicBezTo>
                    <a:cubicBezTo>
                      <a:pt x="7935" y="8409"/>
                      <a:pt x="8976" y="6328"/>
                      <a:pt x="9496" y="8929"/>
                    </a:cubicBezTo>
                    <a:cubicBezTo>
                      <a:pt x="10017" y="11531"/>
                      <a:pt x="11057" y="9970"/>
                      <a:pt x="11057" y="12052"/>
                    </a:cubicBezTo>
                    <a:cubicBezTo>
                      <a:pt x="11057" y="14133"/>
                      <a:pt x="12618" y="13613"/>
                      <a:pt x="14179" y="13613"/>
                    </a:cubicBezTo>
                    <a:cubicBezTo>
                      <a:pt x="15220" y="13613"/>
                      <a:pt x="14179" y="13613"/>
                      <a:pt x="14700" y="16214"/>
                    </a:cubicBezTo>
                    <a:cubicBezTo>
                      <a:pt x="15220" y="18816"/>
                      <a:pt x="16261" y="16214"/>
                      <a:pt x="17302" y="14653"/>
                    </a:cubicBezTo>
                    <a:cubicBezTo>
                      <a:pt x="17302" y="13092"/>
                      <a:pt x="17822" y="11531"/>
                      <a:pt x="16781" y="11011"/>
                    </a:cubicBezTo>
                    <a:close/>
                  </a:path>
                </a:pathLst>
              </a:custGeom>
              <a:grpFill/>
              <a:ln w="5199" cap="flat">
                <a:solidFill>
                  <a:schemeClr val="bg1"/>
                </a:solidFill>
                <a:prstDash val="solid"/>
                <a:miter/>
              </a:ln>
            </p:spPr>
            <p:txBody>
              <a:bodyPr rtlCol="0" anchor="ctr"/>
              <a:lstStyle/>
              <a:p>
                <a:endParaRPr lang="en-GB" noProof="0" dirty="0"/>
              </a:p>
            </p:txBody>
          </p:sp>
          <p:sp>
            <p:nvSpPr>
              <p:cNvPr id="1106" name="Freeform 1105">
                <a:extLst>
                  <a:ext uri="{FF2B5EF4-FFF2-40B4-BE49-F238E27FC236}">
                    <a16:creationId xmlns:a16="http://schemas.microsoft.com/office/drawing/2014/main" id="{12FDABBD-EA18-01C6-BD13-CD7792CE6C9B}"/>
                  </a:ext>
                </a:extLst>
              </p:cNvPr>
              <p:cNvSpPr/>
              <p:nvPr/>
            </p:nvSpPr>
            <p:spPr>
              <a:xfrm>
                <a:off x="3380766" y="3359333"/>
                <a:ext cx="6715" cy="7985"/>
              </a:xfrm>
              <a:custGeom>
                <a:avLst/>
                <a:gdLst>
                  <a:gd name="connsiteX0" fmla="*/ 1561 w 6715"/>
                  <a:gd name="connsiteY0" fmla="*/ 6969 h 7985"/>
                  <a:gd name="connsiteX1" fmla="*/ 6244 w 6715"/>
                  <a:gd name="connsiteY1" fmla="*/ 1246 h 7985"/>
                  <a:gd name="connsiteX2" fmla="*/ 2602 w 6715"/>
                  <a:gd name="connsiteY2" fmla="*/ 725 h 7985"/>
                  <a:gd name="connsiteX3" fmla="*/ 0 w 6715"/>
                  <a:gd name="connsiteY3" fmla="*/ 6449 h 7985"/>
                  <a:gd name="connsiteX4" fmla="*/ 1561 w 6715"/>
                  <a:gd name="connsiteY4" fmla="*/ 6969 h 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 h="7985">
                    <a:moveTo>
                      <a:pt x="1561" y="6969"/>
                    </a:moveTo>
                    <a:cubicBezTo>
                      <a:pt x="1561" y="6969"/>
                      <a:pt x="4683" y="2807"/>
                      <a:pt x="6244" y="1246"/>
                    </a:cubicBezTo>
                    <a:cubicBezTo>
                      <a:pt x="7805" y="-315"/>
                      <a:pt x="5203" y="-315"/>
                      <a:pt x="2602" y="725"/>
                    </a:cubicBezTo>
                    <a:cubicBezTo>
                      <a:pt x="0" y="1766"/>
                      <a:pt x="0" y="3327"/>
                      <a:pt x="0" y="6449"/>
                    </a:cubicBezTo>
                    <a:cubicBezTo>
                      <a:pt x="0" y="9571"/>
                      <a:pt x="1561" y="6969"/>
                      <a:pt x="1561" y="6969"/>
                    </a:cubicBezTo>
                    <a:close/>
                  </a:path>
                </a:pathLst>
              </a:custGeom>
              <a:grpFill/>
              <a:ln w="5199" cap="flat">
                <a:solidFill>
                  <a:schemeClr val="bg1"/>
                </a:solidFill>
                <a:prstDash val="solid"/>
                <a:miter/>
              </a:ln>
            </p:spPr>
            <p:txBody>
              <a:bodyPr rtlCol="0" anchor="ctr"/>
              <a:lstStyle/>
              <a:p>
                <a:endParaRPr lang="en-GB" noProof="0" dirty="0"/>
              </a:p>
            </p:txBody>
          </p:sp>
          <p:sp>
            <p:nvSpPr>
              <p:cNvPr id="1107" name="Freeform 1106">
                <a:extLst>
                  <a:ext uri="{FF2B5EF4-FFF2-40B4-BE49-F238E27FC236}">
                    <a16:creationId xmlns:a16="http://schemas.microsoft.com/office/drawing/2014/main" id="{DA85C798-F204-A54A-551D-FA8DDC3970B5}"/>
                  </a:ext>
                </a:extLst>
              </p:cNvPr>
              <p:cNvSpPr/>
              <p:nvPr/>
            </p:nvSpPr>
            <p:spPr>
              <a:xfrm>
                <a:off x="3379434" y="3383009"/>
                <a:ext cx="5826" cy="7898"/>
              </a:xfrm>
              <a:custGeom>
                <a:avLst/>
                <a:gdLst>
                  <a:gd name="connsiteX0" fmla="*/ 1332 w 5826"/>
                  <a:gd name="connsiteY0" fmla="*/ 464 h 7898"/>
                  <a:gd name="connsiteX1" fmla="*/ 291 w 5826"/>
                  <a:gd name="connsiteY1" fmla="*/ 1505 h 7898"/>
                  <a:gd name="connsiteX2" fmla="*/ 2893 w 5826"/>
                  <a:gd name="connsiteY2" fmla="*/ 6188 h 7898"/>
                  <a:gd name="connsiteX3" fmla="*/ 5495 w 5826"/>
                  <a:gd name="connsiteY3" fmla="*/ 5668 h 7898"/>
                  <a:gd name="connsiteX4" fmla="*/ 1332 w 5826"/>
                  <a:gd name="connsiteY4" fmla="*/ 464 h 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6" h="7898">
                    <a:moveTo>
                      <a:pt x="1332" y="464"/>
                    </a:moveTo>
                    <a:cubicBezTo>
                      <a:pt x="1332" y="464"/>
                      <a:pt x="-749" y="-1097"/>
                      <a:pt x="291" y="1505"/>
                    </a:cubicBezTo>
                    <a:cubicBezTo>
                      <a:pt x="1332" y="4107"/>
                      <a:pt x="812" y="5148"/>
                      <a:pt x="2893" y="6188"/>
                    </a:cubicBezTo>
                    <a:cubicBezTo>
                      <a:pt x="4975" y="7749"/>
                      <a:pt x="6536" y="9310"/>
                      <a:pt x="5495" y="5668"/>
                    </a:cubicBezTo>
                    <a:cubicBezTo>
                      <a:pt x="4454" y="3066"/>
                      <a:pt x="1332" y="464"/>
                      <a:pt x="1332" y="464"/>
                    </a:cubicBezTo>
                    <a:close/>
                  </a:path>
                </a:pathLst>
              </a:custGeom>
              <a:grpFill/>
              <a:ln w="5199" cap="flat">
                <a:solidFill>
                  <a:schemeClr val="bg1"/>
                </a:solidFill>
                <a:prstDash val="solid"/>
                <a:miter/>
              </a:ln>
            </p:spPr>
            <p:txBody>
              <a:bodyPr rtlCol="0" anchor="ctr"/>
              <a:lstStyle/>
              <a:p>
                <a:endParaRPr lang="en-GB" noProof="0" dirty="0"/>
              </a:p>
            </p:txBody>
          </p:sp>
          <p:sp>
            <p:nvSpPr>
              <p:cNvPr id="1108" name="Freeform 1107">
                <a:extLst>
                  <a:ext uri="{FF2B5EF4-FFF2-40B4-BE49-F238E27FC236}">
                    <a16:creationId xmlns:a16="http://schemas.microsoft.com/office/drawing/2014/main" id="{91C108BD-35BC-97A7-673D-9AE857CA71AA}"/>
                  </a:ext>
                </a:extLst>
              </p:cNvPr>
              <p:cNvSpPr/>
              <p:nvPr/>
            </p:nvSpPr>
            <p:spPr>
              <a:xfrm>
                <a:off x="3381308" y="3369945"/>
                <a:ext cx="12018" cy="16936"/>
              </a:xfrm>
              <a:custGeom>
                <a:avLst/>
                <a:gdLst>
                  <a:gd name="connsiteX0" fmla="*/ 9345 w 12018"/>
                  <a:gd name="connsiteY0" fmla="*/ 16131 h 16936"/>
                  <a:gd name="connsiteX1" fmla="*/ 11426 w 12018"/>
                  <a:gd name="connsiteY1" fmla="*/ 14570 h 16936"/>
                  <a:gd name="connsiteX2" fmla="*/ 9865 w 12018"/>
                  <a:gd name="connsiteY2" fmla="*/ 3642 h 16936"/>
                  <a:gd name="connsiteX3" fmla="*/ 3101 w 12018"/>
                  <a:gd name="connsiteY3" fmla="*/ 0 h 16936"/>
                  <a:gd name="connsiteX4" fmla="*/ 1539 w 12018"/>
                  <a:gd name="connsiteY4" fmla="*/ 1561 h 16936"/>
                  <a:gd name="connsiteX5" fmla="*/ 1539 w 12018"/>
                  <a:gd name="connsiteY5" fmla="*/ 4683 h 16936"/>
                  <a:gd name="connsiteX6" fmla="*/ 499 w 12018"/>
                  <a:gd name="connsiteY6" fmla="*/ 8846 h 16936"/>
                  <a:gd name="connsiteX7" fmla="*/ 2580 w 12018"/>
                  <a:gd name="connsiteY7" fmla="*/ 13529 h 16936"/>
                  <a:gd name="connsiteX8" fmla="*/ 7263 w 12018"/>
                  <a:gd name="connsiteY8" fmla="*/ 15610 h 16936"/>
                  <a:gd name="connsiteX9" fmla="*/ 9345 w 12018"/>
                  <a:gd name="connsiteY9" fmla="*/ 16131 h 1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8" h="16936">
                    <a:moveTo>
                      <a:pt x="9345" y="16131"/>
                    </a:moveTo>
                    <a:cubicBezTo>
                      <a:pt x="10385" y="17171"/>
                      <a:pt x="10906" y="17692"/>
                      <a:pt x="11426" y="14570"/>
                    </a:cubicBezTo>
                    <a:cubicBezTo>
                      <a:pt x="11946" y="11448"/>
                      <a:pt x="12987" y="5724"/>
                      <a:pt x="9865" y="3642"/>
                    </a:cubicBezTo>
                    <a:cubicBezTo>
                      <a:pt x="6743" y="1561"/>
                      <a:pt x="4141" y="0"/>
                      <a:pt x="3101" y="0"/>
                    </a:cubicBezTo>
                    <a:cubicBezTo>
                      <a:pt x="2060" y="0"/>
                      <a:pt x="1539" y="0"/>
                      <a:pt x="1539" y="1561"/>
                    </a:cubicBezTo>
                    <a:cubicBezTo>
                      <a:pt x="2060" y="3122"/>
                      <a:pt x="2580" y="4163"/>
                      <a:pt x="1539" y="4683"/>
                    </a:cubicBezTo>
                    <a:cubicBezTo>
                      <a:pt x="1539" y="4683"/>
                      <a:pt x="-1062" y="7285"/>
                      <a:pt x="499" y="8846"/>
                    </a:cubicBezTo>
                    <a:cubicBezTo>
                      <a:pt x="1539" y="10407"/>
                      <a:pt x="499" y="11448"/>
                      <a:pt x="2580" y="13529"/>
                    </a:cubicBezTo>
                    <a:cubicBezTo>
                      <a:pt x="4662" y="15610"/>
                      <a:pt x="6223" y="16651"/>
                      <a:pt x="7263" y="15610"/>
                    </a:cubicBezTo>
                    <a:cubicBezTo>
                      <a:pt x="8824" y="15090"/>
                      <a:pt x="8304" y="15090"/>
                      <a:pt x="9345" y="16131"/>
                    </a:cubicBezTo>
                    <a:close/>
                  </a:path>
                </a:pathLst>
              </a:custGeom>
              <a:grpFill/>
              <a:ln w="5199" cap="flat">
                <a:solidFill>
                  <a:schemeClr val="bg1"/>
                </a:solidFill>
                <a:prstDash val="solid"/>
                <a:miter/>
              </a:ln>
            </p:spPr>
            <p:txBody>
              <a:bodyPr rtlCol="0" anchor="ctr"/>
              <a:lstStyle/>
              <a:p>
                <a:endParaRPr lang="en-GB" noProof="0" dirty="0"/>
              </a:p>
            </p:txBody>
          </p:sp>
          <p:sp>
            <p:nvSpPr>
              <p:cNvPr id="1109" name="Freeform 1108">
                <a:extLst>
                  <a:ext uri="{FF2B5EF4-FFF2-40B4-BE49-F238E27FC236}">
                    <a16:creationId xmlns:a16="http://schemas.microsoft.com/office/drawing/2014/main" id="{D9154812-D5DD-34BB-06D1-19CFCB0A9CAB}"/>
                  </a:ext>
                </a:extLst>
              </p:cNvPr>
              <p:cNvSpPr/>
              <p:nvPr/>
            </p:nvSpPr>
            <p:spPr>
              <a:xfrm>
                <a:off x="3388592" y="3386978"/>
                <a:ext cx="5646" cy="4986"/>
              </a:xfrm>
              <a:custGeom>
                <a:avLst/>
                <a:gdLst>
                  <a:gd name="connsiteX0" fmla="*/ 499 w 5646"/>
                  <a:gd name="connsiteY0" fmla="*/ 1699 h 4986"/>
                  <a:gd name="connsiteX1" fmla="*/ 1539 w 5646"/>
                  <a:gd name="connsiteY1" fmla="*/ 3781 h 4986"/>
                  <a:gd name="connsiteX2" fmla="*/ 4141 w 5646"/>
                  <a:gd name="connsiteY2" fmla="*/ 4822 h 4986"/>
                  <a:gd name="connsiteX3" fmla="*/ 5182 w 5646"/>
                  <a:gd name="connsiteY3" fmla="*/ 138 h 4986"/>
                  <a:gd name="connsiteX4" fmla="*/ 499 w 5646"/>
                  <a:gd name="connsiteY4" fmla="*/ 1699 h 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 h="4986">
                    <a:moveTo>
                      <a:pt x="499" y="1699"/>
                    </a:moveTo>
                    <a:cubicBezTo>
                      <a:pt x="-1062" y="2740"/>
                      <a:pt x="1539" y="3781"/>
                      <a:pt x="1539" y="3781"/>
                    </a:cubicBezTo>
                    <a:cubicBezTo>
                      <a:pt x="1539" y="3781"/>
                      <a:pt x="1539" y="3781"/>
                      <a:pt x="4141" y="4822"/>
                    </a:cubicBezTo>
                    <a:cubicBezTo>
                      <a:pt x="6743" y="5862"/>
                      <a:pt x="5182" y="1699"/>
                      <a:pt x="5182" y="138"/>
                    </a:cubicBezTo>
                    <a:cubicBezTo>
                      <a:pt x="4141" y="-382"/>
                      <a:pt x="2060" y="659"/>
                      <a:pt x="499" y="1699"/>
                    </a:cubicBezTo>
                    <a:close/>
                  </a:path>
                </a:pathLst>
              </a:custGeom>
              <a:grpFill/>
              <a:ln w="5199" cap="flat">
                <a:solidFill>
                  <a:schemeClr val="bg1"/>
                </a:solidFill>
                <a:prstDash val="solid"/>
                <a:miter/>
              </a:ln>
            </p:spPr>
            <p:txBody>
              <a:bodyPr rtlCol="0" anchor="ctr"/>
              <a:lstStyle/>
              <a:p>
                <a:endParaRPr lang="en-GB" noProof="0" dirty="0"/>
              </a:p>
            </p:txBody>
          </p:sp>
          <p:sp>
            <p:nvSpPr>
              <p:cNvPr id="1110" name="Freeform 1109">
                <a:extLst>
                  <a:ext uri="{FF2B5EF4-FFF2-40B4-BE49-F238E27FC236}">
                    <a16:creationId xmlns:a16="http://schemas.microsoft.com/office/drawing/2014/main" id="{0849A162-9861-9A88-8F93-3C6C0B414977}"/>
                  </a:ext>
                </a:extLst>
              </p:cNvPr>
              <p:cNvSpPr/>
              <p:nvPr/>
            </p:nvSpPr>
            <p:spPr>
              <a:xfrm>
                <a:off x="3394713" y="3383873"/>
                <a:ext cx="3379" cy="10700"/>
              </a:xfrm>
              <a:custGeom>
                <a:avLst/>
                <a:gdLst>
                  <a:gd name="connsiteX0" fmla="*/ 2704 w 3379"/>
                  <a:gd name="connsiteY0" fmla="*/ 7926 h 10700"/>
                  <a:gd name="connsiteX1" fmla="*/ 2183 w 3379"/>
                  <a:gd name="connsiteY1" fmla="*/ 1161 h 10700"/>
                  <a:gd name="connsiteX2" fmla="*/ 622 w 3379"/>
                  <a:gd name="connsiteY2" fmla="*/ 2202 h 10700"/>
                  <a:gd name="connsiteX3" fmla="*/ 102 w 3379"/>
                  <a:gd name="connsiteY3" fmla="*/ 9487 h 10700"/>
                  <a:gd name="connsiteX4" fmla="*/ 2704 w 3379"/>
                  <a:gd name="connsiteY4" fmla="*/ 7926 h 1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 h="10700">
                    <a:moveTo>
                      <a:pt x="2704" y="7926"/>
                    </a:moveTo>
                    <a:cubicBezTo>
                      <a:pt x="4265" y="5844"/>
                      <a:pt x="2704" y="4283"/>
                      <a:pt x="2183" y="1161"/>
                    </a:cubicBezTo>
                    <a:cubicBezTo>
                      <a:pt x="1663" y="-1961"/>
                      <a:pt x="622" y="2202"/>
                      <a:pt x="622" y="2202"/>
                    </a:cubicBezTo>
                    <a:cubicBezTo>
                      <a:pt x="622" y="2202"/>
                      <a:pt x="622" y="6885"/>
                      <a:pt x="102" y="9487"/>
                    </a:cubicBezTo>
                    <a:cubicBezTo>
                      <a:pt x="-418" y="12088"/>
                      <a:pt x="1143" y="10007"/>
                      <a:pt x="2704" y="7926"/>
                    </a:cubicBezTo>
                    <a:close/>
                  </a:path>
                </a:pathLst>
              </a:custGeom>
              <a:grpFill/>
              <a:ln w="5199" cap="flat">
                <a:solidFill>
                  <a:schemeClr val="bg1"/>
                </a:solidFill>
                <a:prstDash val="solid"/>
                <a:miter/>
              </a:ln>
            </p:spPr>
            <p:txBody>
              <a:bodyPr rtlCol="0" anchor="ctr"/>
              <a:lstStyle/>
              <a:p>
                <a:endParaRPr lang="en-GB" noProof="0" dirty="0"/>
              </a:p>
            </p:txBody>
          </p:sp>
          <p:sp>
            <p:nvSpPr>
              <p:cNvPr id="1111" name="Freeform 1110">
                <a:extLst>
                  <a:ext uri="{FF2B5EF4-FFF2-40B4-BE49-F238E27FC236}">
                    <a16:creationId xmlns:a16="http://schemas.microsoft.com/office/drawing/2014/main" id="{4B3739AB-8C61-E078-8144-6EA3F9ACC78E}"/>
                  </a:ext>
                </a:extLst>
              </p:cNvPr>
              <p:cNvSpPr/>
              <p:nvPr/>
            </p:nvSpPr>
            <p:spPr>
              <a:xfrm>
                <a:off x="4113333" y="2582887"/>
                <a:ext cx="31669" cy="17794"/>
              </a:xfrm>
              <a:custGeom>
                <a:avLst/>
                <a:gdLst>
                  <a:gd name="connsiteX0" fmla="*/ 30783 w 31669"/>
                  <a:gd name="connsiteY0" fmla="*/ 9658 h 17794"/>
                  <a:gd name="connsiteX1" fmla="*/ 21416 w 31669"/>
                  <a:gd name="connsiteY1" fmla="*/ 1853 h 17794"/>
                  <a:gd name="connsiteX2" fmla="*/ 9448 w 31669"/>
                  <a:gd name="connsiteY2" fmla="*/ 292 h 17794"/>
                  <a:gd name="connsiteX3" fmla="*/ 1123 w 31669"/>
                  <a:gd name="connsiteY3" fmla="*/ 3935 h 17794"/>
                  <a:gd name="connsiteX4" fmla="*/ 4245 w 31669"/>
                  <a:gd name="connsiteY4" fmla="*/ 12780 h 17794"/>
                  <a:gd name="connsiteX5" fmla="*/ 15172 w 31669"/>
                  <a:gd name="connsiteY5" fmla="*/ 17464 h 17794"/>
                  <a:gd name="connsiteX6" fmla="*/ 28181 w 31669"/>
                  <a:gd name="connsiteY6" fmla="*/ 14862 h 17794"/>
                  <a:gd name="connsiteX7" fmla="*/ 30783 w 31669"/>
                  <a:gd name="connsiteY7" fmla="*/ 9658 h 1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69" h="17794">
                    <a:moveTo>
                      <a:pt x="30783" y="9658"/>
                    </a:moveTo>
                    <a:cubicBezTo>
                      <a:pt x="29742" y="7577"/>
                      <a:pt x="26099" y="4455"/>
                      <a:pt x="21416" y="1853"/>
                    </a:cubicBezTo>
                    <a:cubicBezTo>
                      <a:pt x="17253" y="-749"/>
                      <a:pt x="15172" y="1853"/>
                      <a:pt x="9448" y="292"/>
                    </a:cubicBezTo>
                    <a:cubicBezTo>
                      <a:pt x="3204" y="-1269"/>
                      <a:pt x="1123" y="3935"/>
                      <a:pt x="1123" y="3935"/>
                    </a:cubicBezTo>
                    <a:cubicBezTo>
                      <a:pt x="-1999" y="10699"/>
                      <a:pt x="2163" y="11219"/>
                      <a:pt x="4245" y="12780"/>
                    </a:cubicBezTo>
                    <a:cubicBezTo>
                      <a:pt x="6326" y="14342"/>
                      <a:pt x="13091" y="15903"/>
                      <a:pt x="15172" y="17464"/>
                    </a:cubicBezTo>
                    <a:cubicBezTo>
                      <a:pt x="17253" y="18504"/>
                      <a:pt x="22977" y="16943"/>
                      <a:pt x="28181" y="14862"/>
                    </a:cubicBezTo>
                    <a:cubicBezTo>
                      <a:pt x="32864" y="12780"/>
                      <a:pt x="31823" y="11740"/>
                      <a:pt x="30783" y="9658"/>
                    </a:cubicBezTo>
                    <a:close/>
                  </a:path>
                </a:pathLst>
              </a:custGeom>
              <a:grpFill/>
              <a:ln w="5199" cap="flat">
                <a:solidFill>
                  <a:schemeClr val="bg1"/>
                </a:solidFill>
                <a:prstDash val="solid"/>
                <a:miter/>
              </a:ln>
            </p:spPr>
            <p:txBody>
              <a:bodyPr rtlCol="0" anchor="ctr"/>
              <a:lstStyle/>
              <a:p>
                <a:endParaRPr lang="en-GB" noProof="0" dirty="0"/>
              </a:p>
            </p:txBody>
          </p:sp>
          <p:sp>
            <p:nvSpPr>
              <p:cNvPr id="1112" name="Freeform 1111">
                <a:extLst>
                  <a:ext uri="{FF2B5EF4-FFF2-40B4-BE49-F238E27FC236}">
                    <a16:creationId xmlns:a16="http://schemas.microsoft.com/office/drawing/2014/main" id="{22D4B42D-FFE5-9FA2-B7BF-0D4CB368EBDB}"/>
                  </a:ext>
                </a:extLst>
              </p:cNvPr>
              <p:cNvSpPr/>
              <p:nvPr/>
            </p:nvSpPr>
            <p:spPr>
              <a:xfrm>
                <a:off x="4127084" y="2615441"/>
                <a:ext cx="16795" cy="14959"/>
              </a:xfrm>
              <a:custGeom>
                <a:avLst/>
                <a:gdLst>
                  <a:gd name="connsiteX0" fmla="*/ 15470 w 16795"/>
                  <a:gd name="connsiteY0" fmla="*/ 6244 h 14959"/>
                  <a:gd name="connsiteX1" fmla="*/ 14950 w 16795"/>
                  <a:gd name="connsiteY1" fmla="*/ 2602 h 14959"/>
                  <a:gd name="connsiteX2" fmla="*/ 8705 w 16795"/>
                  <a:gd name="connsiteY2" fmla="*/ 0 h 14959"/>
                  <a:gd name="connsiteX3" fmla="*/ 1941 w 16795"/>
                  <a:gd name="connsiteY3" fmla="*/ 2081 h 14959"/>
                  <a:gd name="connsiteX4" fmla="*/ 900 w 16795"/>
                  <a:gd name="connsiteY4" fmla="*/ 5203 h 14959"/>
                  <a:gd name="connsiteX5" fmla="*/ 9226 w 16795"/>
                  <a:gd name="connsiteY5" fmla="*/ 13529 h 14959"/>
                  <a:gd name="connsiteX6" fmla="*/ 15470 w 16795"/>
                  <a:gd name="connsiteY6" fmla="*/ 14049 h 14959"/>
                  <a:gd name="connsiteX7" fmla="*/ 14429 w 16795"/>
                  <a:gd name="connsiteY7" fmla="*/ 9887 h 14959"/>
                  <a:gd name="connsiteX8" fmla="*/ 15470 w 16795"/>
                  <a:gd name="connsiteY8" fmla="*/ 6244 h 1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5" h="14959">
                    <a:moveTo>
                      <a:pt x="15470" y="6244"/>
                    </a:moveTo>
                    <a:cubicBezTo>
                      <a:pt x="17551" y="5203"/>
                      <a:pt x="17031" y="5203"/>
                      <a:pt x="14950" y="2602"/>
                    </a:cubicBezTo>
                    <a:cubicBezTo>
                      <a:pt x="12868" y="0"/>
                      <a:pt x="9746" y="0"/>
                      <a:pt x="8705" y="0"/>
                    </a:cubicBezTo>
                    <a:cubicBezTo>
                      <a:pt x="7665" y="0"/>
                      <a:pt x="5583" y="1561"/>
                      <a:pt x="1941" y="2081"/>
                    </a:cubicBezTo>
                    <a:cubicBezTo>
                      <a:pt x="-1701" y="2602"/>
                      <a:pt x="900" y="5203"/>
                      <a:pt x="900" y="5203"/>
                    </a:cubicBezTo>
                    <a:cubicBezTo>
                      <a:pt x="900" y="5203"/>
                      <a:pt x="7665" y="11448"/>
                      <a:pt x="9226" y="13529"/>
                    </a:cubicBezTo>
                    <a:cubicBezTo>
                      <a:pt x="10787" y="15610"/>
                      <a:pt x="12348" y="15090"/>
                      <a:pt x="15470" y="14049"/>
                    </a:cubicBezTo>
                    <a:cubicBezTo>
                      <a:pt x="18072" y="13009"/>
                      <a:pt x="15990" y="11968"/>
                      <a:pt x="14429" y="9887"/>
                    </a:cubicBezTo>
                    <a:cubicBezTo>
                      <a:pt x="12868" y="7805"/>
                      <a:pt x="13389" y="7285"/>
                      <a:pt x="15470" y="6244"/>
                    </a:cubicBezTo>
                    <a:close/>
                  </a:path>
                </a:pathLst>
              </a:custGeom>
              <a:grpFill/>
              <a:ln w="5199" cap="flat">
                <a:solidFill>
                  <a:schemeClr val="bg1"/>
                </a:solidFill>
                <a:prstDash val="solid"/>
                <a:miter/>
              </a:ln>
            </p:spPr>
            <p:txBody>
              <a:bodyPr rtlCol="0" anchor="ctr"/>
              <a:lstStyle/>
              <a:p>
                <a:endParaRPr lang="en-GB" noProof="0" dirty="0"/>
              </a:p>
            </p:txBody>
          </p:sp>
          <p:sp>
            <p:nvSpPr>
              <p:cNvPr id="1113" name="Freeform 1112">
                <a:extLst>
                  <a:ext uri="{FF2B5EF4-FFF2-40B4-BE49-F238E27FC236}">
                    <a16:creationId xmlns:a16="http://schemas.microsoft.com/office/drawing/2014/main" id="{CD2863BB-DA41-F00D-9649-9C3213172CD9}"/>
                  </a:ext>
                </a:extLst>
              </p:cNvPr>
              <p:cNvSpPr/>
              <p:nvPr/>
            </p:nvSpPr>
            <p:spPr>
              <a:xfrm>
                <a:off x="4097322" y="2337008"/>
                <a:ext cx="592966" cy="305490"/>
              </a:xfrm>
              <a:custGeom>
                <a:avLst/>
                <a:gdLst>
                  <a:gd name="connsiteX0" fmla="*/ 5686 w 592966"/>
                  <a:gd name="connsiteY0" fmla="*/ 72896 h 305490"/>
                  <a:gd name="connsiteX1" fmla="*/ 11930 w 592966"/>
                  <a:gd name="connsiteY1" fmla="*/ 74457 h 305490"/>
                  <a:gd name="connsiteX2" fmla="*/ 19735 w 592966"/>
                  <a:gd name="connsiteY2" fmla="*/ 75497 h 305490"/>
                  <a:gd name="connsiteX3" fmla="*/ 21816 w 592966"/>
                  <a:gd name="connsiteY3" fmla="*/ 71855 h 305490"/>
                  <a:gd name="connsiteX4" fmla="*/ 25459 w 592966"/>
                  <a:gd name="connsiteY4" fmla="*/ 70814 h 305490"/>
                  <a:gd name="connsiteX5" fmla="*/ 30662 w 592966"/>
                  <a:gd name="connsiteY5" fmla="*/ 70294 h 305490"/>
                  <a:gd name="connsiteX6" fmla="*/ 33264 w 592966"/>
                  <a:gd name="connsiteY6" fmla="*/ 69773 h 305490"/>
                  <a:gd name="connsiteX7" fmla="*/ 36386 w 592966"/>
                  <a:gd name="connsiteY7" fmla="*/ 69773 h 305490"/>
                  <a:gd name="connsiteX8" fmla="*/ 45232 w 592966"/>
                  <a:gd name="connsiteY8" fmla="*/ 71855 h 305490"/>
                  <a:gd name="connsiteX9" fmla="*/ 44191 w 592966"/>
                  <a:gd name="connsiteY9" fmla="*/ 72896 h 305490"/>
                  <a:gd name="connsiteX10" fmla="*/ 37947 w 592966"/>
                  <a:gd name="connsiteY10" fmla="*/ 73936 h 305490"/>
                  <a:gd name="connsiteX11" fmla="*/ 25459 w 592966"/>
                  <a:gd name="connsiteY11" fmla="*/ 78619 h 305490"/>
                  <a:gd name="connsiteX12" fmla="*/ 30662 w 592966"/>
                  <a:gd name="connsiteY12" fmla="*/ 82782 h 305490"/>
                  <a:gd name="connsiteX13" fmla="*/ 34825 w 592966"/>
                  <a:gd name="connsiteY13" fmla="*/ 82262 h 305490"/>
                  <a:gd name="connsiteX14" fmla="*/ 41590 w 592966"/>
                  <a:gd name="connsiteY14" fmla="*/ 81221 h 305490"/>
                  <a:gd name="connsiteX15" fmla="*/ 60842 w 592966"/>
                  <a:gd name="connsiteY15" fmla="*/ 74977 h 305490"/>
                  <a:gd name="connsiteX16" fmla="*/ 87901 w 592966"/>
                  <a:gd name="connsiteY16" fmla="*/ 76018 h 305490"/>
                  <a:gd name="connsiteX17" fmla="*/ 86340 w 592966"/>
                  <a:gd name="connsiteY17" fmla="*/ 77058 h 305490"/>
                  <a:gd name="connsiteX18" fmla="*/ 80095 w 592966"/>
                  <a:gd name="connsiteY18" fmla="*/ 76538 h 305490"/>
                  <a:gd name="connsiteX19" fmla="*/ 71249 w 592966"/>
                  <a:gd name="connsiteY19" fmla="*/ 75497 h 305490"/>
                  <a:gd name="connsiteX20" fmla="*/ 57200 w 592966"/>
                  <a:gd name="connsiteY20" fmla="*/ 79660 h 305490"/>
                  <a:gd name="connsiteX21" fmla="*/ 44191 w 592966"/>
                  <a:gd name="connsiteY21" fmla="*/ 84343 h 305490"/>
                  <a:gd name="connsiteX22" fmla="*/ 46793 w 592966"/>
                  <a:gd name="connsiteY22" fmla="*/ 86945 h 305490"/>
                  <a:gd name="connsiteX23" fmla="*/ 56680 w 592966"/>
                  <a:gd name="connsiteY23" fmla="*/ 87986 h 305490"/>
                  <a:gd name="connsiteX24" fmla="*/ 52517 w 592966"/>
                  <a:gd name="connsiteY24" fmla="*/ 90587 h 305490"/>
                  <a:gd name="connsiteX25" fmla="*/ 44191 w 592966"/>
                  <a:gd name="connsiteY25" fmla="*/ 89547 h 305490"/>
                  <a:gd name="connsiteX26" fmla="*/ 35345 w 592966"/>
                  <a:gd name="connsiteY26" fmla="*/ 91108 h 305490"/>
                  <a:gd name="connsiteX27" fmla="*/ 37947 w 592966"/>
                  <a:gd name="connsiteY27" fmla="*/ 96832 h 305490"/>
                  <a:gd name="connsiteX28" fmla="*/ 51997 w 592966"/>
                  <a:gd name="connsiteY28" fmla="*/ 99433 h 305490"/>
                  <a:gd name="connsiteX29" fmla="*/ 62404 w 592966"/>
                  <a:gd name="connsiteY29" fmla="*/ 97872 h 305490"/>
                  <a:gd name="connsiteX30" fmla="*/ 79575 w 592966"/>
                  <a:gd name="connsiteY30" fmla="*/ 97352 h 305490"/>
                  <a:gd name="connsiteX31" fmla="*/ 95706 w 592966"/>
                  <a:gd name="connsiteY31" fmla="*/ 96311 h 305490"/>
                  <a:gd name="connsiteX32" fmla="*/ 103511 w 592966"/>
                  <a:gd name="connsiteY32" fmla="*/ 95270 h 305490"/>
                  <a:gd name="connsiteX33" fmla="*/ 114959 w 592966"/>
                  <a:gd name="connsiteY33" fmla="*/ 91628 h 305490"/>
                  <a:gd name="connsiteX34" fmla="*/ 128488 w 592966"/>
                  <a:gd name="connsiteY34" fmla="*/ 87986 h 305490"/>
                  <a:gd name="connsiteX35" fmla="*/ 138374 w 592966"/>
                  <a:gd name="connsiteY35" fmla="*/ 86945 h 305490"/>
                  <a:gd name="connsiteX36" fmla="*/ 136293 w 592966"/>
                  <a:gd name="connsiteY36" fmla="*/ 89547 h 305490"/>
                  <a:gd name="connsiteX37" fmla="*/ 126927 w 592966"/>
                  <a:gd name="connsiteY37" fmla="*/ 92669 h 305490"/>
                  <a:gd name="connsiteX38" fmla="*/ 118601 w 592966"/>
                  <a:gd name="connsiteY38" fmla="*/ 96311 h 305490"/>
                  <a:gd name="connsiteX39" fmla="*/ 115479 w 592966"/>
                  <a:gd name="connsiteY39" fmla="*/ 97352 h 305490"/>
                  <a:gd name="connsiteX40" fmla="*/ 109755 w 592966"/>
                  <a:gd name="connsiteY40" fmla="*/ 98913 h 305490"/>
                  <a:gd name="connsiteX41" fmla="*/ 98308 w 592966"/>
                  <a:gd name="connsiteY41" fmla="*/ 100994 h 305490"/>
                  <a:gd name="connsiteX42" fmla="*/ 82697 w 592966"/>
                  <a:gd name="connsiteY42" fmla="*/ 101515 h 305490"/>
                  <a:gd name="connsiteX43" fmla="*/ 68127 w 592966"/>
                  <a:gd name="connsiteY43" fmla="*/ 100994 h 305490"/>
                  <a:gd name="connsiteX44" fmla="*/ 51997 w 592966"/>
                  <a:gd name="connsiteY44" fmla="*/ 104116 h 305490"/>
                  <a:gd name="connsiteX45" fmla="*/ 69168 w 592966"/>
                  <a:gd name="connsiteY45" fmla="*/ 112962 h 305490"/>
                  <a:gd name="connsiteX46" fmla="*/ 91023 w 592966"/>
                  <a:gd name="connsiteY46" fmla="*/ 117125 h 305490"/>
                  <a:gd name="connsiteX47" fmla="*/ 96747 w 592966"/>
                  <a:gd name="connsiteY47" fmla="*/ 112962 h 305490"/>
                  <a:gd name="connsiteX48" fmla="*/ 103511 w 592966"/>
                  <a:gd name="connsiteY48" fmla="*/ 108279 h 305490"/>
                  <a:gd name="connsiteX49" fmla="*/ 118081 w 592966"/>
                  <a:gd name="connsiteY49" fmla="*/ 99954 h 305490"/>
                  <a:gd name="connsiteX50" fmla="*/ 129528 w 592966"/>
                  <a:gd name="connsiteY50" fmla="*/ 97872 h 305490"/>
                  <a:gd name="connsiteX51" fmla="*/ 138895 w 592966"/>
                  <a:gd name="connsiteY51" fmla="*/ 97352 h 305490"/>
                  <a:gd name="connsiteX52" fmla="*/ 161790 w 592966"/>
                  <a:gd name="connsiteY52" fmla="*/ 95270 h 305490"/>
                  <a:gd name="connsiteX53" fmla="*/ 181563 w 592966"/>
                  <a:gd name="connsiteY53" fmla="*/ 93189 h 305490"/>
                  <a:gd name="connsiteX54" fmla="*/ 182083 w 592966"/>
                  <a:gd name="connsiteY54" fmla="*/ 94750 h 305490"/>
                  <a:gd name="connsiteX55" fmla="*/ 175319 w 592966"/>
                  <a:gd name="connsiteY55" fmla="*/ 95270 h 305490"/>
                  <a:gd name="connsiteX56" fmla="*/ 159708 w 592966"/>
                  <a:gd name="connsiteY56" fmla="*/ 97872 h 305490"/>
                  <a:gd name="connsiteX57" fmla="*/ 150342 w 592966"/>
                  <a:gd name="connsiteY57" fmla="*/ 98913 h 305490"/>
                  <a:gd name="connsiteX58" fmla="*/ 137854 w 592966"/>
                  <a:gd name="connsiteY58" fmla="*/ 99954 h 305490"/>
                  <a:gd name="connsiteX59" fmla="*/ 129528 w 592966"/>
                  <a:gd name="connsiteY59" fmla="*/ 101515 h 305490"/>
                  <a:gd name="connsiteX60" fmla="*/ 119121 w 592966"/>
                  <a:gd name="connsiteY60" fmla="*/ 104637 h 305490"/>
                  <a:gd name="connsiteX61" fmla="*/ 111316 w 592966"/>
                  <a:gd name="connsiteY61" fmla="*/ 110881 h 305490"/>
                  <a:gd name="connsiteX62" fmla="*/ 104552 w 592966"/>
                  <a:gd name="connsiteY62" fmla="*/ 116084 h 305490"/>
                  <a:gd name="connsiteX63" fmla="*/ 113918 w 592966"/>
                  <a:gd name="connsiteY63" fmla="*/ 121808 h 305490"/>
                  <a:gd name="connsiteX64" fmla="*/ 120682 w 592966"/>
                  <a:gd name="connsiteY64" fmla="*/ 119727 h 305490"/>
                  <a:gd name="connsiteX65" fmla="*/ 121203 w 592966"/>
                  <a:gd name="connsiteY65" fmla="*/ 120767 h 305490"/>
                  <a:gd name="connsiteX66" fmla="*/ 125366 w 592966"/>
                  <a:gd name="connsiteY66" fmla="*/ 122849 h 305490"/>
                  <a:gd name="connsiteX67" fmla="*/ 135773 w 592966"/>
                  <a:gd name="connsiteY67" fmla="*/ 122849 h 305490"/>
                  <a:gd name="connsiteX68" fmla="*/ 146180 w 592966"/>
                  <a:gd name="connsiteY68" fmla="*/ 122329 h 305490"/>
                  <a:gd name="connsiteX69" fmla="*/ 158668 w 592966"/>
                  <a:gd name="connsiteY69" fmla="*/ 121288 h 305490"/>
                  <a:gd name="connsiteX70" fmla="*/ 159708 w 592966"/>
                  <a:gd name="connsiteY70" fmla="*/ 114003 h 305490"/>
                  <a:gd name="connsiteX71" fmla="*/ 170115 w 592966"/>
                  <a:gd name="connsiteY71" fmla="*/ 109320 h 305490"/>
                  <a:gd name="connsiteX72" fmla="*/ 167514 w 592966"/>
                  <a:gd name="connsiteY72" fmla="*/ 112962 h 305490"/>
                  <a:gd name="connsiteX73" fmla="*/ 169075 w 592966"/>
                  <a:gd name="connsiteY73" fmla="*/ 115564 h 305490"/>
                  <a:gd name="connsiteX74" fmla="*/ 183124 w 592966"/>
                  <a:gd name="connsiteY74" fmla="*/ 112442 h 305490"/>
                  <a:gd name="connsiteX75" fmla="*/ 190409 w 592966"/>
                  <a:gd name="connsiteY75" fmla="*/ 110881 h 305490"/>
                  <a:gd name="connsiteX76" fmla="*/ 195613 w 592966"/>
                  <a:gd name="connsiteY76" fmla="*/ 109840 h 305490"/>
                  <a:gd name="connsiteX77" fmla="*/ 195613 w 592966"/>
                  <a:gd name="connsiteY77" fmla="*/ 112962 h 305490"/>
                  <a:gd name="connsiteX78" fmla="*/ 183644 w 592966"/>
                  <a:gd name="connsiteY78" fmla="*/ 115564 h 305490"/>
                  <a:gd name="connsiteX79" fmla="*/ 173237 w 592966"/>
                  <a:gd name="connsiteY79" fmla="*/ 119206 h 305490"/>
                  <a:gd name="connsiteX80" fmla="*/ 176360 w 592966"/>
                  <a:gd name="connsiteY80" fmla="*/ 122849 h 305490"/>
                  <a:gd name="connsiteX81" fmla="*/ 197173 w 592966"/>
                  <a:gd name="connsiteY81" fmla="*/ 120247 h 305490"/>
                  <a:gd name="connsiteX82" fmla="*/ 221110 w 592966"/>
                  <a:gd name="connsiteY82" fmla="*/ 115564 h 305490"/>
                  <a:gd name="connsiteX83" fmla="*/ 239842 w 592966"/>
                  <a:gd name="connsiteY83" fmla="*/ 109840 h 305490"/>
                  <a:gd name="connsiteX84" fmla="*/ 242964 w 592966"/>
                  <a:gd name="connsiteY84" fmla="*/ 106718 h 305490"/>
                  <a:gd name="connsiteX85" fmla="*/ 246606 w 592966"/>
                  <a:gd name="connsiteY85" fmla="*/ 104637 h 305490"/>
                  <a:gd name="connsiteX86" fmla="*/ 247127 w 592966"/>
                  <a:gd name="connsiteY86" fmla="*/ 102035 h 305490"/>
                  <a:gd name="connsiteX87" fmla="*/ 246606 w 592966"/>
                  <a:gd name="connsiteY87" fmla="*/ 99433 h 305490"/>
                  <a:gd name="connsiteX88" fmla="*/ 245566 w 592966"/>
                  <a:gd name="connsiteY88" fmla="*/ 95270 h 305490"/>
                  <a:gd name="connsiteX89" fmla="*/ 253891 w 592966"/>
                  <a:gd name="connsiteY89" fmla="*/ 96832 h 305490"/>
                  <a:gd name="connsiteX90" fmla="*/ 257013 w 592966"/>
                  <a:gd name="connsiteY90" fmla="*/ 94230 h 305490"/>
                  <a:gd name="connsiteX91" fmla="*/ 262737 w 592966"/>
                  <a:gd name="connsiteY91" fmla="*/ 90587 h 305490"/>
                  <a:gd name="connsiteX92" fmla="*/ 267941 w 592966"/>
                  <a:gd name="connsiteY92" fmla="*/ 87465 h 305490"/>
                  <a:gd name="connsiteX93" fmla="*/ 287714 w 592966"/>
                  <a:gd name="connsiteY93" fmla="*/ 81221 h 305490"/>
                  <a:gd name="connsiteX94" fmla="*/ 286673 w 592966"/>
                  <a:gd name="connsiteY94" fmla="*/ 83823 h 305490"/>
                  <a:gd name="connsiteX95" fmla="*/ 271583 w 592966"/>
                  <a:gd name="connsiteY95" fmla="*/ 87986 h 305490"/>
                  <a:gd name="connsiteX96" fmla="*/ 270022 w 592966"/>
                  <a:gd name="connsiteY96" fmla="*/ 91108 h 305490"/>
                  <a:gd name="connsiteX97" fmla="*/ 264819 w 592966"/>
                  <a:gd name="connsiteY97" fmla="*/ 93189 h 305490"/>
                  <a:gd name="connsiteX98" fmla="*/ 260656 w 592966"/>
                  <a:gd name="connsiteY98" fmla="*/ 95791 h 305490"/>
                  <a:gd name="connsiteX99" fmla="*/ 255973 w 592966"/>
                  <a:gd name="connsiteY99" fmla="*/ 99954 h 305490"/>
                  <a:gd name="connsiteX100" fmla="*/ 254932 w 592966"/>
                  <a:gd name="connsiteY100" fmla="*/ 106198 h 305490"/>
                  <a:gd name="connsiteX101" fmla="*/ 263778 w 592966"/>
                  <a:gd name="connsiteY101" fmla="*/ 106198 h 305490"/>
                  <a:gd name="connsiteX102" fmla="*/ 281990 w 592966"/>
                  <a:gd name="connsiteY102" fmla="*/ 105157 h 305490"/>
                  <a:gd name="connsiteX103" fmla="*/ 298641 w 592966"/>
                  <a:gd name="connsiteY103" fmla="*/ 105677 h 305490"/>
                  <a:gd name="connsiteX104" fmla="*/ 292397 w 592966"/>
                  <a:gd name="connsiteY104" fmla="*/ 108279 h 305490"/>
                  <a:gd name="connsiteX105" fmla="*/ 275226 w 592966"/>
                  <a:gd name="connsiteY105" fmla="*/ 109320 h 305490"/>
                  <a:gd name="connsiteX106" fmla="*/ 236720 w 592966"/>
                  <a:gd name="connsiteY106" fmla="*/ 117125 h 305490"/>
                  <a:gd name="connsiteX107" fmla="*/ 246086 w 592966"/>
                  <a:gd name="connsiteY107" fmla="*/ 118686 h 305490"/>
                  <a:gd name="connsiteX108" fmla="*/ 267941 w 592966"/>
                  <a:gd name="connsiteY108" fmla="*/ 118686 h 305490"/>
                  <a:gd name="connsiteX109" fmla="*/ 261176 w 592966"/>
                  <a:gd name="connsiteY109" fmla="*/ 120767 h 305490"/>
                  <a:gd name="connsiteX110" fmla="*/ 237240 w 592966"/>
                  <a:gd name="connsiteY110" fmla="*/ 121808 h 305490"/>
                  <a:gd name="connsiteX111" fmla="*/ 227354 w 592966"/>
                  <a:gd name="connsiteY111" fmla="*/ 123369 h 305490"/>
                  <a:gd name="connsiteX112" fmla="*/ 220589 w 592966"/>
                  <a:gd name="connsiteY112" fmla="*/ 124410 h 305490"/>
                  <a:gd name="connsiteX113" fmla="*/ 206540 w 592966"/>
                  <a:gd name="connsiteY113" fmla="*/ 125971 h 305490"/>
                  <a:gd name="connsiteX114" fmla="*/ 177400 w 592966"/>
                  <a:gd name="connsiteY114" fmla="*/ 129613 h 305490"/>
                  <a:gd name="connsiteX115" fmla="*/ 182604 w 592966"/>
                  <a:gd name="connsiteY115" fmla="*/ 138980 h 305490"/>
                  <a:gd name="connsiteX116" fmla="*/ 202377 w 592966"/>
                  <a:gd name="connsiteY116" fmla="*/ 146785 h 305490"/>
                  <a:gd name="connsiteX117" fmla="*/ 203938 w 592966"/>
                  <a:gd name="connsiteY117" fmla="*/ 148866 h 305490"/>
                  <a:gd name="connsiteX118" fmla="*/ 204458 w 592966"/>
                  <a:gd name="connsiteY118" fmla="*/ 154070 h 305490"/>
                  <a:gd name="connsiteX119" fmla="*/ 212784 w 592966"/>
                  <a:gd name="connsiteY119" fmla="*/ 158232 h 305490"/>
                  <a:gd name="connsiteX120" fmla="*/ 224232 w 592966"/>
                  <a:gd name="connsiteY120" fmla="*/ 158753 h 305490"/>
                  <a:gd name="connsiteX121" fmla="*/ 235159 w 592966"/>
                  <a:gd name="connsiteY121" fmla="*/ 157712 h 305490"/>
                  <a:gd name="connsiteX122" fmla="*/ 232037 w 592966"/>
                  <a:gd name="connsiteY122" fmla="*/ 159794 h 305490"/>
                  <a:gd name="connsiteX123" fmla="*/ 221630 w 592966"/>
                  <a:gd name="connsiteY123" fmla="*/ 161875 h 305490"/>
                  <a:gd name="connsiteX124" fmla="*/ 208621 w 592966"/>
                  <a:gd name="connsiteY124" fmla="*/ 160834 h 305490"/>
                  <a:gd name="connsiteX125" fmla="*/ 201336 w 592966"/>
                  <a:gd name="connsiteY125" fmla="*/ 162916 h 305490"/>
                  <a:gd name="connsiteX126" fmla="*/ 200296 w 592966"/>
                  <a:gd name="connsiteY126" fmla="*/ 161355 h 305490"/>
                  <a:gd name="connsiteX127" fmla="*/ 198734 w 592966"/>
                  <a:gd name="connsiteY127" fmla="*/ 158753 h 305490"/>
                  <a:gd name="connsiteX128" fmla="*/ 194051 w 592966"/>
                  <a:gd name="connsiteY128" fmla="*/ 154070 h 305490"/>
                  <a:gd name="connsiteX129" fmla="*/ 171677 w 592966"/>
                  <a:gd name="connsiteY129" fmla="*/ 140541 h 305490"/>
                  <a:gd name="connsiteX130" fmla="*/ 159188 w 592966"/>
                  <a:gd name="connsiteY130" fmla="*/ 133776 h 305490"/>
                  <a:gd name="connsiteX131" fmla="*/ 136813 w 592966"/>
                  <a:gd name="connsiteY131" fmla="*/ 132735 h 305490"/>
                  <a:gd name="connsiteX132" fmla="*/ 121203 w 592966"/>
                  <a:gd name="connsiteY132" fmla="*/ 130134 h 305490"/>
                  <a:gd name="connsiteX133" fmla="*/ 110796 w 592966"/>
                  <a:gd name="connsiteY133" fmla="*/ 130654 h 305490"/>
                  <a:gd name="connsiteX134" fmla="*/ 106633 w 592966"/>
                  <a:gd name="connsiteY134" fmla="*/ 136898 h 305490"/>
                  <a:gd name="connsiteX135" fmla="*/ 108714 w 592966"/>
                  <a:gd name="connsiteY135" fmla="*/ 142102 h 305490"/>
                  <a:gd name="connsiteX136" fmla="*/ 118081 w 592966"/>
                  <a:gd name="connsiteY136" fmla="*/ 144703 h 305490"/>
                  <a:gd name="connsiteX137" fmla="*/ 128488 w 592966"/>
                  <a:gd name="connsiteY137" fmla="*/ 146785 h 305490"/>
                  <a:gd name="connsiteX138" fmla="*/ 131089 w 592966"/>
                  <a:gd name="connsiteY138" fmla="*/ 148866 h 305490"/>
                  <a:gd name="connsiteX139" fmla="*/ 126927 w 592966"/>
                  <a:gd name="connsiteY139" fmla="*/ 147826 h 305490"/>
                  <a:gd name="connsiteX140" fmla="*/ 118601 w 592966"/>
                  <a:gd name="connsiteY140" fmla="*/ 147305 h 305490"/>
                  <a:gd name="connsiteX141" fmla="*/ 112357 w 592966"/>
                  <a:gd name="connsiteY141" fmla="*/ 145744 h 305490"/>
                  <a:gd name="connsiteX142" fmla="*/ 109235 w 592966"/>
                  <a:gd name="connsiteY142" fmla="*/ 152509 h 305490"/>
                  <a:gd name="connsiteX143" fmla="*/ 117560 w 592966"/>
                  <a:gd name="connsiteY143" fmla="*/ 156671 h 305490"/>
                  <a:gd name="connsiteX144" fmla="*/ 126927 w 592966"/>
                  <a:gd name="connsiteY144" fmla="*/ 157712 h 305490"/>
                  <a:gd name="connsiteX145" fmla="*/ 137334 w 592966"/>
                  <a:gd name="connsiteY145" fmla="*/ 162916 h 305490"/>
                  <a:gd name="connsiteX146" fmla="*/ 143578 w 592966"/>
                  <a:gd name="connsiteY146" fmla="*/ 168119 h 305490"/>
                  <a:gd name="connsiteX147" fmla="*/ 150342 w 592966"/>
                  <a:gd name="connsiteY147" fmla="*/ 178526 h 305490"/>
                  <a:gd name="connsiteX148" fmla="*/ 155546 w 592966"/>
                  <a:gd name="connsiteY148" fmla="*/ 179567 h 305490"/>
                  <a:gd name="connsiteX149" fmla="*/ 157107 w 592966"/>
                  <a:gd name="connsiteY149" fmla="*/ 181128 h 305490"/>
                  <a:gd name="connsiteX150" fmla="*/ 164912 w 592966"/>
                  <a:gd name="connsiteY150" fmla="*/ 185811 h 305490"/>
                  <a:gd name="connsiteX151" fmla="*/ 165953 w 592966"/>
                  <a:gd name="connsiteY151" fmla="*/ 186852 h 305490"/>
                  <a:gd name="connsiteX152" fmla="*/ 160749 w 592966"/>
                  <a:gd name="connsiteY152" fmla="*/ 186852 h 305490"/>
                  <a:gd name="connsiteX153" fmla="*/ 151903 w 592966"/>
                  <a:gd name="connsiteY153" fmla="*/ 182689 h 305490"/>
                  <a:gd name="connsiteX154" fmla="*/ 142537 w 592966"/>
                  <a:gd name="connsiteY154" fmla="*/ 183730 h 305490"/>
                  <a:gd name="connsiteX155" fmla="*/ 148781 w 592966"/>
                  <a:gd name="connsiteY155" fmla="*/ 188933 h 305490"/>
                  <a:gd name="connsiteX156" fmla="*/ 160749 w 592966"/>
                  <a:gd name="connsiteY156" fmla="*/ 189974 h 305490"/>
                  <a:gd name="connsiteX157" fmla="*/ 171677 w 592966"/>
                  <a:gd name="connsiteY157" fmla="*/ 189974 h 305490"/>
                  <a:gd name="connsiteX158" fmla="*/ 184685 w 592966"/>
                  <a:gd name="connsiteY158" fmla="*/ 192055 h 305490"/>
                  <a:gd name="connsiteX159" fmla="*/ 193531 w 592966"/>
                  <a:gd name="connsiteY159" fmla="*/ 190494 h 305490"/>
                  <a:gd name="connsiteX160" fmla="*/ 201336 w 592966"/>
                  <a:gd name="connsiteY160" fmla="*/ 185811 h 305490"/>
                  <a:gd name="connsiteX161" fmla="*/ 202377 w 592966"/>
                  <a:gd name="connsiteY161" fmla="*/ 187892 h 305490"/>
                  <a:gd name="connsiteX162" fmla="*/ 199775 w 592966"/>
                  <a:gd name="connsiteY162" fmla="*/ 192575 h 305490"/>
                  <a:gd name="connsiteX163" fmla="*/ 195613 w 592966"/>
                  <a:gd name="connsiteY163" fmla="*/ 194136 h 305490"/>
                  <a:gd name="connsiteX164" fmla="*/ 186246 w 592966"/>
                  <a:gd name="connsiteY164" fmla="*/ 195697 h 305490"/>
                  <a:gd name="connsiteX165" fmla="*/ 173237 w 592966"/>
                  <a:gd name="connsiteY165" fmla="*/ 194657 h 305490"/>
                  <a:gd name="connsiteX166" fmla="*/ 178961 w 592966"/>
                  <a:gd name="connsiteY166" fmla="*/ 199340 h 305490"/>
                  <a:gd name="connsiteX167" fmla="*/ 187807 w 592966"/>
                  <a:gd name="connsiteY167" fmla="*/ 199340 h 305490"/>
                  <a:gd name="connsiteX168" fmla="*/ 186246 w 592966"/>
                  <a:gd name="connsiteY168" fmla="*/ 200381 h 305490"/>
                  <a:gd name="connsiteX169" fmla="*/ 187287 w 592966"/>
                  <a:gd name="connsiteY169" fmla="*/ 204023 h 305490"/>
                  <a:gd name="connsiteX170" fmla="*/ 188328 w 592966"/>
                  <a:gd name="connsiteY170" fmla="*/ 206104 h 305490"/>
                  <a:gd name="connsiteX171" fmla="*/ 184165 w 592966"/>
                  <a:gd name="connsiteY171" fmla="*/ 204023 h 305490"/>
                  <a:gd name="connsiteX172" fmla="*/ 172717 w 592966"/>
                  <a:gd name="connsiteY172" fmla="*/ 199860 h 305490"/>
                  <a:gd name="connsiteX173" fmla="*/ 163871 w 592966"/>
                  <a:gd name="connsiteY173" fmla="*/ 196738 h 305490"/>
                  <a:gd name="connsiteX174" fmla="*/ 150863 w 592966"/>
                  <a:gd name="connsiteY174" fmla="*/ 195177 h 305490"/>
                  <a:gd name="connsiteX175" fmla="*/ 137854 w 592966"/>
                  <a:gd name="connsiteY175" fmla="*/ 192575 h 305490"/>
                  <a:gd name="connsiteX176" fmla="*/ 128488 w 592966"/>
                  <a:gd name="connsiteY176" fmla="*/ 193616 h 305490"/>
                  <a:gd name="connsiteX177" fmla="*/ 114959 w 592966"/>
                  <a:gd name="connsiteY177" fmla="*/ 196218 h 305490"/>
                  <a:gd name="connsiteX178" fmla="*/ 102991 w 592966"/>
                  <a:gd name="connsiteY178" fmla="*/ 198299 h 305490"/>
                  <a:gd name="connsiteX179" fmla="*/ 96747 w 592966"/>
                  <a:gd name="connsiteY179" fmla="*/ 206104 h 305490"/>
                  <a:gd name="connsiteX180" fmla="*/ 90502 w 592966"/>
                  <a:gd name="connsiteY180" fmla="*/ 211308 h 305490"/>
                  <a:gd name="connsiteX181" fmla="*/ 88941 w 592966"/>
                  <a:gd name="connsiteY181" fmla="*/ 218593 h 305490"/>
                  <a:gd name="connsiteX182" fmla="*/ 92584 w 592966"/>
                  <a:gd name="connsiteY182" fmla="*/ 221715 h 305490"/>
                  <a:gd name="connsiteX183" fmla="*/ 92584 w 592966"/>
                  <a:gd name="connsiteY183" fmla="*/ 223276 h 305490"/>
                  <a:gd name="connsiteX184" fmla="*/ 88421 w 592966"/>
                  <a:gd name="connsiteY184" fmla="*/ 225357 h 305490"/>
                  <a:gd name="connsiteX185" fmla="*/ 99348 w 592966"/>
                  <a:gd name="connsiteY185" fmla="*/ 226398 h 305490"/>
                  <a:gd name="connsiteX186" fmla="*/ 106113 w 592966"/>
                  <a:gd name="connsiteY186" fmla="*/ 223796 h 305490"/>
                  <a:gd name="connsiteX187" fmla="*/ 110275 w 592966"/>
                  <a:gd name="connsiteY187" fmla="*/ 222756 h 305490"/>
                  <a:gd name="connsiteX188" fmla="*/ 117560 w 592966"/>
                  <a:gd name="connsiteY188" fmla="*/ 218593 h 305490"/>
                  <a:gd name="connsiteX189" fmla="*/ 119642 w 592966"/>
                  <a:gd name="connsiteY189" fmla="*/ 219113 h 305490"/>
                  <a:gd name="connsiteX190" fmla="*/ 117040 w 592966"/>
                  <a:gd name="connsiteY190" fmla="*/ 222235 h 305490"/>
                  <a:gd name="connsiteX191" fmla="*/ 112877 w 592966"/>
                  <a:gd name="connsiteY191" fmla="*/ 224837 h 305490"/>
                  <a:gd name="connsiteX192" fmla="*/ 111837 w 592966"/>
                  <a:gd name="connsiteY192" fmla="*/ 226398 h 305490"/>
                  <a:gd name="connsiteX193" fmla="*/ 126406 w 592966"/>
                  <a:gd name="connsiteY193" fmla="*/ 226398 h 305490"/>
                  <a:gd name="connsiteX194" fmla="*/ 135773 w 592966"/>
                  <a:gd name="connsiteY194" fmla="*/ 218072 h 305490"/>
                  <a:gd name="connsiteX195" fmla="*/ 139415 w 592966"/>
                  <a:gd name="connsiteY195" fmla="*/ 211308 h 305490"/>
                  <a:gd name="connsiteX196" fmla="*/ 140456 w 592966"/>
                  <a:gd name="connsiteY196" fmla="*/ 213910 h 305490"/>
                  <a:gd name="connsiteX197" fmla="*/ 143057 w 592966"/>
                  <a:gd name="connsiteY197" fmla="*/ 216511 h 305490"/>
                  <a:gd name="connsiteX198" fmla="*/ 142017 w 592966"/>
                  <a:gd name="connsiteY198" fmla="*/ 217552 h 305490"/>
                  <a:gd name="connsiteX199" fmla="*/ 138374 w 592966"/>
                  <a:gd name="connsiteY199" fmla="*/ 220154 h 305490"/>
                  <a:gd name="connsiteX200" fmla="*/ 139415 w 592966"/>
                  <a:gd name="connsiteY200" fmla="*/ 222235 h 305490"/>
                  <a:gd name="connsiteX201" fmla="*/ 149301 w 592966"/>
                  <a:gd name="connsiteY201" fmla="*/ 222756 h 305490"/>
                  <a:gd name="connsiteX202" fmla="*/ 148261 w 592966"/>
                  <a:gd name="connsiteY202" fmla="*/ 223796 h 305490"/>
                  <a:gd name="connsiteX203" fmla="*/ 142537 w 592966"/>
                  <a:gd name="connsiteY203" fmla="*/ 223796 h 305490"/>
                  <a:gd name="connsiteX204" fmla="*/ 137854 w 592966"/>
                  <a:gd name="connsiteY204" fmla="*/ 224317 h 305490"/>
                  <a:gd name="connsiteX205" fmla="*/ 135773 w 592966"/>
                  <a:gd name="connsiteY205" fmla="*/ 226398 h 305490"/>
                  <a:gd name="connsiteX206" fmla="*/ 144098 w 592966"/>
                  <a:gd name="connsiteY206" fmla="*/ 227959 h 305490"/>
                  <a:gd name="connsiteX207" fmla="*/ 146180 w 592966"/>
                  <a:gd name="connsiteY207" fmla="*/ 228479 h 305490"/>
                  <a:gd name="connsiteX208" fmla="*/ 142017 w 592966"/>
                  <a:gd name="connsiteY208" fmla="*/ 229520 h 305490"/>
                  <a:gd name="connsiteX209" fmla="*/ 135252 w 592966"/>
                  <a:gd name="connsiteY209" fmla="*/ 229000 h 305490"/>
                  <a:gd name="connsiteX210" fmla="*/ 125366 w 592966"/>
                  <a:gd name="connsiteY210" fmla="*/ 232122 h 305490"/>
                  <a:gd name="connsiteX211" fmla="*/ 127967 w 592966"/>
                  <a:gd name="connsiteY211" fmla="*/ 234724 h 305490"/>
                  <a:gd name="connsiteX212" fmla="*/ 144618 w 592966"/>
                  <a:gd name="connsiteY212" fmla="*/ 234203 h 305490"/>
                  <a:gd name="connsiteX213" fmla="*/ 145139 w 592966"/>
                  <a:gd name="connsiteY213" fmla="*/ 234724 h 305490"/>
                  <a:gd name="connsiteX214" fmla="*/ 140976 w 592966"/>
                  <a:gd name="connsiteY214" fmla="*/ 236805 h 305490"/>
                  <a:gd name="connsiteX215" fmla="*/ 137854 w 592966"/>
                  <a:gd name="connsiteY215" fmla="*/ 236285 h 305490"/>
                  <a:gd name="connsiteX216" fmla="*/ 133691 w 592966"/>
                  <a:gd name="connsiteY216" fmla="*/ 236285 h 305490"/>
                  <a:gd name="connsiteX217" fmla="*/ 130049 w 592966"/>
                  <a:gd name="connsiteY217" fmla="*/ 237325 h 305490"/>
                  <a:gd name="connsiteX218" fmla="*/ 135773 w 592966"/>
                  <a:gd name="connsiteY218" fmla="*/ 237846 h 305490"/>
                  <a:gd name="connsiteX219" fmla="*/ 134732 w 592966"/>
                  <a:gd name="connsiteY219" fmla="*/ 238886 h 305490"/>
                  <a:gd name="connsiteX220" fmla="*/ 130569 w 592966"/>
                  <a:gd name="connsiteY220" fmla="*/ 242008 h 305490"/>
                  <a:gd name="connsiteX221" fmla="*/ 135773 w 592966"/>
                  <a:gd name="connsiteY221" fmla="*/ 246692 h 305490"/>
                  <a:gd name="connsiteX222" fmla="*/ 144098 w 592966"/>
                  <a:gd name="connsiteY222" fmla="*/ 244610 h 305490"/>
                  <a:gd name="connsiteX223" fmla="*/ 140456 w 592966"/>
                  <a:gd name="connsiteY223" fmla="*/ 248253 h 305490"/>
                  <a:gd name="connsiteX224" fmla="*/ 146700 w 592966"/>
                  <a:gd name="connsiteY224" fmla="*/ 250334 h 305490"/>
                  <a:gd name="connsiteX225" fmla="*/ 159188 w 592966"/>
                  <a:gd name="connsiteY225" fmla="*/ 250854 h 305490"/>
                  <a:gd name="connsiteX226" fmla="*/ 173237 w 592966"/>
                  <a:gd name="connsiteY226" fmla="*/ 239927 h 305490"/>
                  <a:gd name="connsiteX227" fmla="*/ 178441 w 592966"/>
                  <a:gd name="connsiteY227" fmla="*/ 233683 h 305490"/>
                  <a:gd name="connsiteX228" fmla="*/ 178961 w 592966"/>
                  <a:gd name="connsiteY228" fmla="*/ 230561 h 305490"/>
                  <a:gd name="connsiteX229" fmla="*/ 185206 w 592966"/>
                  <a:gd name="connsiteY229" fmla="*/ 227439 h 305490"/>
                  <a:gd name="connsiteX230" fmla="*/ 184165 w 592966"/>
                  <a:gd name="connsiteY230" fmla="*/ 229000 h 305490"/>
                  <a:gd name="connsiteX231" fmla="*/ 182083 w 592966"/>
                  <a:gd name="connsiteY231" fmla="*/ 232642 h 305490"/>
                  <a:gd name="connsiteX232" fmla="*/ 177400 w 592966"/>
                  <a:gd name="connsiteY232" fmla="*/ 240968 h 305490"/>
                  <a:gd name="connsiteX233" fmla="*/ 171156 w 592966"/>
                  <a:gd name="connsiteY233" fmla="*/ 248773 h 305490"/>
                  <a:gd name="connsiteX234" fmla="*/ 161790 w 592966"/>
                  <a:gd name="connsiteY234" fmla="*/ 252936 h 305490"/>
                  <a:gd name="connsiteX235" fmla="*/ 162831 w 592966"/>
                  <a:gd name="connsiteY235" fmla="*/ 256058 h 305490"/>
                  <a:gd name="connsiteX236" fmla="*/ 158668 w 592966"/>
                  <a:gd name="connsiteY236" fmla="*/ 257098 h 305490"/>
                  <a:gd name="connsiteX237" fmla="*/ 151903 w 592966"/>
                  <a:gd name="connsiteY237" fmla="*/ 256578 h 305490"/>
                  <a:gd name="connsiteX238" fmla="*/ 146700 w 592966"/>
                  <a:gd name="connsiteY238" fmla="*/ 256578 h 305490"/>
                  <a:gd name="connsiteX239" fmla="*/ 142537 w 592966"/>
                  <a:gd name="connsiteY239" fmla="*/ 258139 h 305490"/>
                  <a:gd name="connsiteX240" fmla="*/ 138895 w 592966"/>
                  <a:gd name="connsiteY240" fmla="*/ 258660 h 305490"/>
                  <a:gd name="connsiteX241" fmla="*/ 133691 w 592966"/>
                  <a:gd name="connsiteY241" fmla="*/ 257098 h 305490"/>
                  <a:gd name="connsiteX242" fmla="*/ 125886 w 592966"/>
                  <a:gd name="connsiteY242" fmla="*/ 255017 h 305490"/>
                  <a:gd name="connsiteX243" fmla="*/ 123805 w 592966"/>
                  <a:gd name="connsiteY243" fmla="*/ 254497 h 305490"/>
                  <a:gd name="connsiteX244" fmla="*/ 120682 w 592966"/>
                  <a:gd name="connsiteY244" fmla="*/ 252415 h 305490"/>
                  <a:gd name="connsiteX245" fmla="*/ 100389 w 592966"/>
                  <a:gd name="connsiteY245" fmla="*/ 236285 h 305490"/>
                  <a:gd name="connsiteX246" fmla="*/ 81136 w 592966"/>
                  <a:gd name="connsiteY246" fmla="*/ 238366 h 305490"/>
                  <a:gd name="connsiteX247" fmla="*/ 75933 w 592966"/>
                  <a:gd name="connsiteY247" fmla="*/ 238366 h 305490"/>
                  <a:gd name="connsiteX248" fmla="*/ 73851 w 592966"/>
                  <a:gd name="connsiteY248" fmla="*/ 238886 h 305490"/>
                  <a:gd name="connsiteX249" fmla="*/ 73851 w 592966"/>
                  <a:gd name="connsiteY249" fmla="*/ 244610 h 305490"/>
                  <a:gd name="connsiteX250" fmla="*/ 75933 w 592966"/>
                  <a:gd name="connsiteY250" fmla="*/ 248253 h 305490"/>
                  <a:gd name="connsiteX251" fmla="*/ 83217 w 592966"/>
                  <a:gd name="connsiteY251" fmla="*/ 257098 h 305490"/>
                  <a:gd name="connsiteX252" fmla="*/ 96747 w 592966"/>
                  <a:gd name="connsiteY252" fmla="*/ 257619 h 305490"/>
                  <a:gd name="connsiteX253" fmla="*/ 93624 w 592966"/>
                  <a:gd name="connsiteY253" fmla="*/ 259700 h 305490"/>
                  <a:gd name="connsiteX254" fmla="*/ 94145 w 592966"/>
                  <a:gd name="connsiteY254" fmla="*/ 262822 h 305490"/>
                  <a:gd name="connsiteX255" fmla="*/ 94665 w 592966"/>
                  <a:gd name="connsiteY255" fmla="*/ 264904 h 305490"/>
                  <a:gd name="connsiteX256" fmla="*/ 93104 w 592966"/>
                  <a:gd name="connsiteY256" fmla="*/ 265424 h 305490"/>
                  <a:gd name="connsiteX257" fmla="*/ 88941 w 592966"/>
                  <a:gd name="connsiteY257" fmla="*/ 268026 h 305490"/>
                  <a:gd name="connsiteX258" fmla="*/ 82697 w 592966"/>
                  <a:gd name="connsiteY258" fmla="*/ 268026 h 305490"/>
                  <a:gd name="connsiteX259" fmla="*/ 72811 w 592966"/>
                  <a:gd name="connsiteY259" fmla="*/ 268026 h 305490"/>
                  <a:gd name="connsiteX260" fmla="*/ 66566 w 592966"/>
                  <a:gd name="connsiteY260" fmla="*/ 270627 h 305490"/>
                  <a:gd name="connsiteX261" fmla="*/ 61363 w 592966"/>
                  <a:gd name="connsiteY261" fmla="*/ 273229 h 305490"/>
                  <a:gd name="connsiteX262" fmla="*/ 54598 w 592966"/>
                  <a:gd name="connsiteY262" fmla="*/ 276872 h 305490"/>
                  <a:gd name="connsiteX263" fmla="*/ 49395 w 592966"/>
                  <a:gd name="connsiteY263" fmla="*/ 278953 h 305490"/>
                  <a:gd name="connsiteX264" fmla="*/ 49915 w 592966"/>
                  <a:gd name="connsiteY264" fmla="*/ 284677 h 305490"/>
                  <a:gd name="connsiteX265" fmla="*/ 49395 w 592966"/>
                  <a:gd name="connsiteY265" fmla="*/ 287279 h 305490"/>
                  <a:gd name="connsiteX266" fmla="*/ 46793 w 592966"/>
                  <a:gd name="connsiteY266" fmla="*/ 289360 h 305490"/>
                  <a:gd name="connsiteX267" fmla="*/ 46793 w 592966"/>
                  <a:gd name="connsiteY267" fmla="*/ 290921 h 305490"/>
                  <a:gd name="connsiteX268" fmla="*/ 58241 w 592966"/>
                  <a:gd name="connsiteY268" fmla="*/ 297165 h 305490"/>
                  <a:gd name="connsiteX269" fmla="*/ 62924 w 592966"/>
                  <a:gd name="connsiteY269" fmla="*/ 291441 h 305490"/>
                  <a:gd name="connsiteX270" fmla="*/ 65005 w 592966"/>
                  <a:gd name="connsiteY270" fmla="*/ 294043 h 305490"/>
                  <a:gd name="connsiteX271" fmla="*/ 65526 w 592966"/>
                  <a:gd name="connsiteY271" fmla="*/ 297165 h 305490"/>
                  <a:gd name="connsiteX272" fmla="*/ 68127 w 592966"/>
                  <a:gd name="connsiteY272" fmla="*/ 293523 h 305490"/>
                  <a:gd name="connsiteX273" fmla="*/ 66566 w 592966"/>
                  <a:gd name="connsiteY273" fmla="*/ 289360 h 305490"/>
                  <a:gd name="connsiteX274" fmla="*/ 66046 w 592966"/>
                  <a:gd name="connsiteY274" fmla="*/ 286238 h 305490"/>
                  <a:gd name="connsiteX275" fmla="*/ 66046 w 592966"/>
                  <a:gd name="connsiteY275" fmla="*/ 282595 h 305490"/>
                  <a:gd name="connsiteX276" fmla="*/ 67607 w 592966"/>
                  <a:gd name="connsiteY276" fmla="*/ 282595 h 305490"/>
                  <a:gd name="connsiteX277" fmla="*/ 68127 w 592966"/>
                  <a:gd name="connsiteY277" fmla="*/ 285718 h 305490"/>
                  <a:gd name="connsiteX278" fmla="*/ 70209 w 592966"/>
                  <a:gd name="connsiteY278" fmla="*/ 291441 h 305490"/>
                  <a:gd name="connsiteX279" fmla="*/ 70209 w 592966"/>
                  <a:gd name="connsiteY279" fmla="*/ 294043 h 305490"/>
                  <a:gd name="connsiteX280" fmla="*/ 70729 w 592966"/>
                  <a:gd name="connsiteY280" fmla="*/ 297165 h 305490"/>
                  <a:gd name="connsiteX281" fmla="*/ 72290 w 592966"/>
                  <a:gd name="connsiteY281" fmla="*/ 298206 h 305490"/>
                  <a:gd name="connsiteX282" fmla="*/ 83217 w 592966"/>
                  <a:gd name="connsiteY282" fmla="*/ 299767 h 305490"/>
                  <a:gd name="connsiteX283" fmla="*/ 87380 w 592966"/>
                  <a:gd name="connsiteY283" fmla="*/ 293523 h 305490"/>
                  <a:gd name="connsiteX284" fmla="*/ 86340 w 592966"/>
                  <a:gd name="connsiteY284" fmla="*/ 289880 h 305490"/>
                  <a:gd name="connsiteX285" fmla="*/ 88941 w 592966"/>
                  <a:gd name="connsiteY285" fmla="*/ 294043 h 305490"/>
                  <a:gd name="connsiteX286" fmla="*/ 93624 w 592966"/>
                  <a:gd name="connsiteY286" fmla="*/ 295604 h 305490"/>
                  <a:gd name="connsiteX287" fmla="*/ 94665 w 592966"/>
                  <a:gd name="connsiteY287" fmla="*/ 297165 h 305490"/>
                  <a:gd name="connsiteX288" fmla="*/ 100909 w 592966"/>
                  <a:gd name="connsiteY288" fmla="*/ 298726 h 305490"/>
                  <a:gd name="connsiteX289" fmla="*/ 102991 w 592966"/>
                  <a:gd name="connsiteY289" fmla="*/ 296125 h 305490"/>
                  <a:gd name="connsiteX290" fmla="*/ 106633 w 592966"/>
                  <a:gd name="connsiteY290" fmla="*/ 293002 h 305490"/>
                  <a:gd name="connsiteX291" fmla="*/ 107153 w 592966"/>
                  <a:gd name="connsiteY291" fmla="*/ 289360 h 305490"/>
                  <a:gd name="connsiteX292" fmla="*/ 111316 w 592966"/>
                  <a:gd name="connsiteY292" fmla="*/ 290921 h 305490"/>
                  <a:gd name="connsiteX293" fmla="*/ 109755 w 592966"/>
                  <a:gd name="connsiteY293" fmla="*/ 292482 h 305490"/>
                  <a:gd name="connsiteX294" fmla="*/ 108714 w 592966"/>
                  <a:gd name="connsiteY294" fmla="*/ 295604 h 305490"/>
                  <a:gd name="connsiteX295" fmla="*/ 112877 w 592966"/>
                  <a:gd name="connsiteY295" fmla="*/ 297686 h 305490"/>
                  <a:gd name="connsiteX296" fmla="*/ 124325 w 592966"/>
                  <a:gd name="connsiteY296" fmla="*/ 298726 h 305490"/>
                  <a:gd name="connsiteX297" fmla="*/ 133171 w 592966"/>
                  <a:gd name="connsiteY297" fmla="*/ 300287 h 305490"/>
                  <a:gd name="connsiteX298" fmla="*/ 143578 w 592966"/>
                  <a:gd name="connsiteY298" fmla="*/ 299247 h 305490"/>
                  <a:gd name="connsiteX299" fmla="*/ 137854 w 592966"/>
                  <a:gd name="connsiteY299" fmla="*/ 295084 h 305490"/>
                  <a:gd name="connsiteX300" fmla="*/ 134211 w 592966"/>
                  <a:gd name="connsiteY300" fmla="*/ 290401 h 305490"/>
                  <a:gd name="connsiteX301" fmla="*/ 142017 w 592966"/>
                  <a:gd name="connsiteY301" fmla="*/ 293002 h 305490"/>
                  <a:gd name="connsiteX302" fmla="*/ 150342 w 592966"/>
                  <a:gd name="connsiteY302" fmla="*/ 288319 h 305490"/>
                  <a:gd name="connsiteX303" fmla="*/ 152944 w 592966"/>
                  <a:gd name="connsiteY303" fmla="*/ 288840 h 305490"/>
                  <a:gd name="connsiteX304" fmla="*/ 166473 w 592966"/>
                  <a:gd name="connsiteY304" fmla="*/ 294563 h 305490"/>
                  <a:gd name="connsiteX305" fmla="*/ 164912 w 592966"/>
                  <a:gd name="connsiteY305" fmla="*/ 285197 h 305490"/>
                  <a:gd name="connsiteX306" fmla="*/ 171156 w 592966"/>
                  <a:gd name="connsiteY306" fmla="*/ 287799 h 305490"/>
                  <a:gd name="connsiteX307" fmla="*/ 172197 w 592966"/>
                  <a:gd name="connsiteY307" fmla="*/ 291962 h 305490"/>
                  <a:gd name="connsiteX308" fmla="*/ 177400 w 592966"/>
                  <a:gd name="connsiteY308" fmla="*/ 296125 h 305490"/>
                  <a:gd name="connsiteX309" fmla="*/ 183124 w 592966"/>
                  <a:gd name="connsiteY309" fmla="*/ 296125 h 305490"/>
                  <a:gd name="connsiteX310" fmla="*/ 188848 w 592966"/>
                  <a:gd name="connsiteY310" fmla="*/ 295604 h 305490"/>
                  <a:gd name="connsiteX311" fmla="*/ 189889 w 592966"/>
                  <a:gd name="connsiteY311" fmla="*/ 289360 h 305490"/>
                  <a:gd name="connsiteX312" fmla="*/ 180522 w 592966"/>
                  <a:gd name="connsiteY312" fmla="*/ 281555 h 305490"/>
                  <a:gd name="connsiteX313" fmla="*/ 182083 w 592966"/>
                  <a:gd name="connsiteY313" fmla="*/ 280514 h 305490"/>
                  <a:gd name="connsiteX314" fmla="*/ 193011 w 592966"/>
                  <a:gd name="connsiteY314" fmla="*/ 285197 h 305490"/>
                  <a:gd name="connsiteX315" fmla="*/ 193531 w 592966"/>
                  <a:gd name="connsiteY315" fmla="*/ 286238 h 305490"/>
                  <a:gd name="connsiteX316" fmla="*/ 192490 w 592966"/>
                  <a:gd name="connsiteY316" fmla="*/ 290401 h 305490"/>
                  <a:gd name="connsiteX317" fmla="*/ 199775 w 592966"/>
                  <a:gd name="connsiteY317" fmla="*/ 293002 h 305490"/>
                  <a:gd name="connsiteX318" fmla="*/ 206540 w 592966"/>
                  <a:gd name="connsiteY318" fmla="*/ 290401 h 305490"/>
                  <a:gd name="connsiteX319" fmla="*/ 213304 w 592966"/>
                  <a:gd name="connsiteY319" fmla="*/ 293002 h 305490"/>
                  <a:gd name="connsiteX320" fmla="*/ 212784 w 592966"/>
                  <a:gd name="connsiteY320" fmla="*/ 303409 h 305490"/>
                  <a:gd name="connsiteX321" fmla="*/ 213304 w 592966"/>
                  <a:gd name="connsiteY321" fmla="*/ 305491 h 305490"/>
                  <a:gd name="connsiteX322" fmla="*/ 240362 w 592966"/>
                  <a:gd name="connsiteY322" fmla="*/ 300287 h 305490"/>
                  <a:gd name="connsiteX323" fmla="*/ 250249 w 592966"/>
                  <a:gd name="connsiteY323" fmla="*/ 293002 h 305490"/>
                  <a:gd name="connsiteX324" fmla="*/ 259615 w 592966"/>
                  <a:gd name="connsiteY324" fmla="*/ 293002 h 305490"/>
                  <a:gd name="connsiteX325" fmla="*/ 270542 w 592966"/>
                  <a:gd name="connsiteY325" fmla="*/ 287799 h 305490"/>
                  <a:gd name="connsiteX326" fmla="*/ 274185 w 592966"/>
                  <a:gd name="connsiteY326" fmla="*/ 279473 h 305490"/>
                  <a:gd name="connsiteX327" fmla="*/ 272103 w 592966"/>
                  <a:gd name="connsiteY327" fmla="*/ 275311 h 305490"/>
                  <a:gd name="connsiteX328" fmla="*/ 266900 w 592966"/>
                  <a:gd name="connsiteY328" fmla="*/ 270627 h 305490"/>
                  <a:gd name="connsiteX329" fmla="*/ 255452 w 592966"/>
                  <a:gd name="connsiteY329" fmla="*/ 276872 h 305490"/>
                  <a:gd name="connsiteX330" fmla="*/ 252851 w 592966"/>
                  <a:gd name="connsiteY330" fmla="*/ 274790 h 305490"/>
                  <a:gd name="connsiteX331" fmla="*/ 245566 w 592966"/>
                  <a:gd name="connsiteY331" fmla="*/ 273750 h 305490"/>
                  <a:gd name="connsiteX332" fmla="*/ 246606 w 592966"/>
                  <a:gd name="connsiteY332" fmla="*/ 266465 h 305490"/>
                  <a:gd name="connsiteX333" fmla="*/ 240362 w 592966"/>
                  <a:gd name="connsiteY333" fmla="*/ 260741 h 305490"/>
                  <a:gd name="connsiteX334" fmla="*/ 226313 w 592966"/>
                  <a:gd name="connsiteY334" fmla="*/ 266985 h 305490"/>
                  <a:gd name="connsiteX335" fmla="*/ 225272 w 592966"/>
                  <a:gd name="connsiteY335" fmla="*/ 263863 h 305490"/>
                  <a:gd name="connsiteX336" fmla="*/ 215386 w 592966"/>
                  <a:gd name="connsiteY336" fmla="*/ 260221 h 305490"/>
                  <a:gd name="connsiteX337" fmla="*/ 203938 w 592966"/>
                  <a:gd name="connsiteY337" fmla="*/ 261261 h 305490"/>
                  <a:gd name="connsiteX338" fmla="*/ 195613 w 592966"/>
                  <a:gd name="connsiteY338" fmla="*/ 264383 h 305490"/>
                  <a:gd name="connsiteX339" fmla="*/ 191970 w 592966"/>
                  <a:gd name="connsiteY339" fmla="*/ 259700 h 305490"/>
                  <a:gd name="connsiteX340" fmla="*/ 206019 w 592966"/>
                  <a:gd name="connsiteY340" fmla="*/ 258660 h 305490"/>
                  <a:gd name="connsiteX341" fmla="*/ 199775 w 592966"/>
                  <a:gd name="connsiteY341" fmla="*/ 254497 h 305490"/>
                  <a:gd name="connsiteX342" fmla="*/ 198214 w 592966"/>
                  <a:gd name="connsiteY342" fmla="*/ 250854 h 305490"/>
                  <a:gd name="connsiteX343" fmla="*/ 195092 w 592966"/>
                  <a:gd name="connsiteY343" fmla="*/ 246171 h 305490"/>
                  <a:gd name="connsiteX344" fmla="*/ 194572 w 592966"/>
                  <a:gd name="connsiteY344" fmla="*/ 243569 h 305490"/>
                  <a:gd name="connsiteX345" fmla="*/ 199775 w 592966"/>
                  <a:gd name="connsiteY345" fmla="*/ 247732 h 305490"/>
                  <a:gd name="connsiteX346" fmla="*/ 203938 w 592966"/>
                  <a:gd name="connsiteY346" fmla="*/ 251895 h 305490"/>
                  <a:gd name="connsiteX347" fmla="*/ 210182 w 592966"/>
                  <a:gd name="connsiteY347" fmla="*/ 255017 h 305490"/>
                  <a:gd name="connsiteX348" fmla="*/ 222150 w 592966"/>
                  <a:gd name="connsiteY348" fmla="*/ 258660 h 305490"/>
                  <a:gd name="connsiteX349" fmla="*/ 234639 w 592966"/>
                  <a:gd name="connsiteY349" fmla="*/ 259180 h 305490"/>
                  <a:gd name="connsiteX350" fmla="*/ 242964 w 592966"/>
                  <a:gd name="connsiteY350" fmla="*/ 259180 h 305490"/>
                  <a:gd name="connsiteX351" fmla="*/ 251290 w 592966"/>
                  <a:gd name="connsiteY351" fmla="*/ 258139 h 305490"/>
                  <a:gd name="connsiteX352" fmla="*/ 253371 w 592966"/>
                  <a:gd name="connsiteY352" fmla="*/ 258660 h 305490"/>
                  <a:gd name="connsiteX353" fmla="*/ 258054 w 592966"/>
                  <a:gd name="connsiteY353" fmla="*/ 256058 h 305490"/>
                  <a:gd name="connsiteX354" fmla="*/ 267420 w 592966"/>
                  <a:gd name="connsiteY354" fmla="*/ 247212 h 305490"/>
                  <a:gd name="connsiteX355" fmla="*/ 268461 w 592966"/>
                  <a:gd name="connsiteY355" fmla="*/ 243569 h 305490"/>
                  <a:gd name="connsiteX356" fmla="*/ 267941 w 592966"/>
                  <a:gd name="connsiteY356" fmla="*/ 242008 h 305490"/>
                  <a:gd name="connsiteX357" fmla="*/ 269502 w 592966"/>
                  <a:gd name="connsiteY357" fmla="*/ 238886 h 305490"/>
                  <a:gd name="connsiteX358" fmla="*/ 263258 w 592966"/>
                  <a:gd name="connsiteY358" fmla="*/ 236285 h 305490"/>
                  <a:gd name="connsiteX359" fmla="*/ 262737 w 592966"/>
                  <a:gd name="connsiteY359" fmla="*/ 232122 h 305490"/>
                  <a:gd name="connsiteX360" fmla="*/ 268461 w 592966"/>
                  <a:gd name="connsiteY360" fmla="*/ 231601 h 305490"/>
                  <a:gd name="connsiteX361" fmla="*/ 278348 w 592966"/>
                  <a:gd name="connsiteY361" fmla="*/ 232642 h 305490"/>
                  <a:gd name="connsiteX362" fmla="*/ 286673 w 592966"/>
                  <a:gd name="connsiteY362" fmla="*/ 233162 h 305490"/>
                  <a:gd name="connsiteX363" fmla="*/ 300202 w 592966"/>
                  <a:gd name="connsiteY363" fmla="*/ 231601 h 305490"/>
                  <a:gd name="connsiteX364" fmla="*/ 308007 w 592966"/>
                  <a:gd name="connsiteY364" fmla="*/ 231081 h 305490"/>
                  <a:gd name="connsiteX365" fmla="*/ 310089 w 592966"/>
                  <a:gd name="connsiteY365" fmla="*/ 224837 h 305490"/>
                  <a:gd name="connsiteX366" fmla="*/ 297600 w 592966"/>
                  <a:gd name="connsiteY366" fmla="*/ 222756 h 305490"/>
                  <a:gd name="connsiteX367" fmla="*/ 293958 w 592966"/>
                  <a:gd name="connsiteY367" fmla="*/ 220674 h 305490"/>
                  <a:gd name="connsiteX368" fmla="*/ 312170 w 592966"/>
                  <a:gd name="connsiteY368" fmla="*/ 221194 h 305490"/>
                  <a:gd name="connsiteX369" fmla="*/ 318414 w 592966"/>
                  <a:gd name="connsiteY369" fmla="*/ 213910 h 305490"/>
                  <a:gd name="connsiteX370" fmla="*/ 314772 w 592966"/>
                  <a:gd name="connsiteY370" fmla="*/ 211308 h 305490"/>
                  <a:gd name="connsiteX371" fmla="*/ 305406 w 592966"/>
                  <a:gd name="connsiteY371" fmla="*/ 209227 h 305490"/>
                  <a:gd name="connsiteX372" fmla="*/ 294479 w 592966"/>
                  <a:gd name="connsiteY372" fmla="*/ 208186 h 305490"/>
                  <a:gd name="connsiteX373" fmla="*/ 329862 w 592966"/>
                  <a:gd name="connsiteY373" fmla="*/ 205064 h 305490"/>
                  <a:gd name="connsiteX374" fmla="*/ 329862 w 592966"/>
                  <a:gd name="connsiteY374" fmla="*/ 203503 h 305490"/>
                  <a:gd name="connsiteX375" fmla="*/ 328821 w 592966"/>
                  <a:gd name="connsiteY375" fmla="*/ 199860 h 305490"/>
                  <a:gd name="connsiteX376" fmla="*/ 329342 w 592966"/>
                  <a:gd name="connsiteY376" fmla="*/ 196738 h 305490"/>
                  <a:gd name="connsiteX377" fmla="*/ 324138 w 592966"/>
                  <a:gd name="connsiteY377" fmla="*/ 193096 h 305490"/>
                  <a:gd name="connsiteX378" fmla="*/ 300202 w 592966"/>
                  <a:gd name="connsiteY378" fmla="*/ 193616 h 305490"/>
                  <a:gd name="connsiteX379" fmla="*/ 304365 w 592966"/>
                  <a:gd name="connsiteY379" fmla="*/ 187892 h 305490"/>
                  <a:gd name="connsiteX380" fmla="*/ 289275 w 592966"/>
                  <a:gd name="connsiteY380" fmla="*/ 186331 h 305490"/>
                  <a:gd name="connsiteX381" fmla="*/ 275226 w 592966"/>
                  <a:gd name="connsiteY381" fmla="*/ 188413 h 305490"/>
                  <a:gd name="connsiteX382" fmla="*/ 262737 w 592966"/>
                  <a:gd name="connsiteY382" fmla="*/ 195177 h 305490"/>
                  <a:gd name="connsiteX383" fmla="*/ 270542 w 592966"/>
                  <a:gd name="connsiteY383" fmla="*/ 186852 h 305490"/>
                  <a:gd name="connsiteX384" fmla="*/ 267941 w 592966"/>
                  <a:gd name="connsiteY384" fmla="*/ 184250 h 305490"/>
                  <a:gd name="connsiteX385" fmla="*/ 265339 w 592966"/>
                  <a:gd name="connsiteY385" fmla="*/ 184250 h 305490"/>
                  <a:gd name="connsiteX386" fmla="*/ 273144 w 592966"/>
                  <a:gd name="connsiteY386" fmla="*/ 184770 h 305490"/>
                  <a:gd name="connsiteX387" fmla="*/ 280429 w 592966"/>
                  <a:gd name="connsiteY387" fmla="*/ 184770 h 305490"/>
                  <a:gd name="connsiteX388" fmla="*/ 288234 w 592966"/>
                  <a:gd name="connsiteY388" fmla="*/ 182689 h 305490"/>
                  <a:gd name="connsiteX389" fmla="*/ 300723 w 592966"/>
                  <a:gd name="connsiteY389" fmla="*/ 183209 h 305490"/>
                  <a:gd name="connsiteX390" fmla="*/ 296039 w 592966"/>
                  <a:gd name="connsiteY390" fmla="*/ 180607 h 305490"/>
                  <a:gd name="connsiteX391" fmla="*/ 283031 w 592966"/>
                  <a:gd name="connsiteY391" fmla="*/ 180087 h 305490"/>
                  <a:gd name="connsiteX392" fmla="*/ 265859 w 592966"/>
                  <a:gd name="connsiteY392" fmla="*/ 179046 h 305490"/>
                  <a:gd name="connsiteX393" fmla="*/ 281990 w 592966"/>
                  <a:gd name="connsiteY393" fmla="*/ 178006 h 305490"/>
                  <a:gd name="connsiteX394" fmla="*/ 290836 w 592966"/>
                  <a:gd name="connsiteY394" fmla="*/ 178006 h 305490"/>
                  <a:gd name="connsiteX395" fmla="*/ 305406 w 592966"/>
                  <a:gd name="connsiteY395" fmla="*/ 178006 h 305490"/>
                  <a:gd name="connsiteX396" fmla="*/ 308528 w 592966"/>
                  <a:gd name="connsiteY396" fmla="*/ 180607 h 305490"/>
                  <a:gd name="connsiteX397" fmla="*/ 310089 w 592966"/>
                  <a:gd name="connsiteY397" fmla="*/ 181648 h 305490"/>
                  <a:gd name="connsiteX398" fmla="*/ 312691 w 592966"/>
                  <a:gd name="connsiteY398" fmla="*/ 183209 h 305490"/>
                  <a:gd name="connsiteX399" fmla="*/ 332984 w 592966"/>
                  <a:gd name="connsiteY399" fmla="*/ 185291 h 305490"/>
                  <a:gd name="connsiteX400" fmla="*/ 334025 w 592966"/>
                  <a:gd name="connsiteY400" fmla="*/ 182168 h 305490"/>
                  <a:gd name="connsiteX401" fmla="*/ 330903 w 592966"/>
                  <a:gd name="connsiteY401" fmla="*/ 179046 h 305490"/>
                  <a:gd name="connsiteX402" fmla="*/ 330903 w 592966"/>
                  <a:gd name="connsiteY402" fmla="*/ 176445 h 305490"/>
                  <a:gd name="connsiteX403" fmla="*/ 316333 w 592966"/>
                  <a:gd name="connsiteY403" fmla="*/ 175924 h 305490"/>
                  <a:gd name="connsiteX404" fmla="*/ 306446 w 592966"/>
                  <a:gd name="connsiteY404" fmla="*/ 175924 h 305490"/>
                  <a:gd name="connsiteX405" fmla="*/ 291877 w 592966"/>
                  <a:gd name="connsiteY405" fmla="*/ 174884 h 305490"/>
                  <a:gd name="connsiteX406" fmla="*/ 280949 w 592966"/>
                  <a:gd name="connsiteY406" fmla="*/ 175404 h 305490"/>
                  <a:gd name="connsiteX407" fmla="*/ 278868 w 592966"/>
                  <a:gd name="connsiteY407" fmla="*/ 174363 h 305490"/>
                  <a:gd name="connsiteX408" fmla="*/ 274705 w 592966"/>
                  <a:gd name="connsiteY408" fmla="*/ 173323 h 305490"/>
                  <a:gd name="connsiteX409" fmla="*/ 280429 w 592966"/>
                  <a:gd name="connsiteY409" fmla="*/ 172282 h 305490"/>
                  <a:gd name="connsiteX410" fmla="*/ 280429 w 592966"/>
                  <a:gd name="connsiteY410" fmla="*/ 168639 h 305490"/>
                  <a:gd name="connsiteX411" fmla="*/ 289275 w 592966"/>
                  <a:gd name="connsiteY411" fmla="*/ 171241 h 305490"/>
                  <a:gd name="connsiteX412" fmla="*/ 305406 w 592966"/>
                  <a:gd name="connsiteY412" fmla="*/ 171241 h 305490"/>
                  <a:gd name="connsiteX413" fmla="*/ 304365 w 592966"/>
                  <a:gd name="connsiteY413" fmla="*/ 169680 h 305490"/>
                  <a:gd name="connsiteX414" fmla="*/ 302804 w 592966"/>
                  <a:gd name="connsiteY414" fmla="*/ 167599 h 305490"/>
                  <a:gd name="connsiteX415" fmla="*/ 288234 w 592966"/>
                  <a:gd name="connsiteY415" fmla="*/ 166038 h 305490"/>
                  <a:gd name="connsiteX416" fmla="*/ 287194 w 592966"/>
                  <a:gd name="connsiteY416" fmla="*/ 163436 h 305490"/>
                  <a:gd name="connsiteX417" fmla="*/ 304365 w 592966"/>
                  <a:gd name="connsiteY417" fmla="*/ 166038 h 305490"/>
                  <a:gd name="connsiteX418" fmla="*/ 306967 w 592966"/>
                  <a:gd name="connsiteY418" fmla="*/ 167599 h 305490"/>
                  <a:gd name="connsiteX419" fmla="*/ 311130 w 592966"/>
                  <a:gd name="connsiteY419" fmla="*/ 168119 h 305490"/>
                  <a:gd name="connsiteX420" fmla="*/ 324659 w 592966"/>
                  <a:gd name="connsiteY420" fmla="*/ 169680 h 305490"/>
                  <a:gd name="connsiteX421" fmla="*/ 326220 w 592966"/>
                  <a:gd name="connsiteY421" fmla="*/ 166038 h 305490"/>
                  <a:gd name="connsiteX422" fmla="*/ 332464 w 592966"/>
                  <a:gd name="connsiteY422" fmla="*/ 166558 h 305490"/>
                  <a:gd name="connsiteX423" fmla="*/ 351196 w 592966"/>
                  <a:gd name="connsiteY423" fmla="*/ 165517 h 305490"/>
                  <a:gd name="connsiteX424" fmla="*/ 360042 w 592966"/>
                  <a:gd name="connsiteY424" fmla="*/ 161875 h 305490"/>
                  <a:gd name="connsiteX425" fmla="*/ 358481 w 592966"/>
                  <a:gd name="connsiteY425" fmla="*/ 156151 h 305490"/>
                  <a:gd name="connsiteX426" fmla="*/ 357961 w 592966"/>
                  <a:gd name="connsiteY426" fmla="*/ 153549 h 305490"/>
                  <a:gd name="connsiteX427" fmla="*/ 354839 w 592966"/>
                  <a:gd name="connsiteY427" fmla="*/ 153029 h 305490"/>
                  <a:gd name="connsiteX428" fmla="*/ 349635 w 592966"/>
                  <a:gd name="connsiteY428" fmla="*/ 152509 h 305490"/>
                  <a:gd name="connsiteX429" fmla="*/ 337147 w 592966"/>
                  <a:gd name="connsiteY429" fmla="*/ 151468 h 305490"/>
                  <a:gd name="connsiteX430" fmla="*/ 331423 w 592966"/>
                  <a:gd name="connsiteY430" fmla="*/ 149907 h 305490"/>
                  <a:gd name="connsiteX431" fmla="*/ 345993 w 592966"/>
                  <a:gd name="connsiteY431" fmla="*/ 147826 h 305490"/>
                  <a:gd name="connsiteX432" fmla="*/ 349115 w 592966"/>
                  <a:gd name="connsiteY432" fmla="*/ 149387 h 305490"/>
                  <a:gd name="connsiteX433" fmla="*/ 364725 w 592966"/>
                  <a:gd name="connsiteY433" fmla="*/ 149907 h 305490"/>
                  <a:gd name="connsiteX434" fmla="*/ 365766 w 592966"/>
                  <a:gd name="connsiteY434" fmla="*/ 152509 h 305490"/>
                  <a:gd name="connsiteX435" fmla="*/ 372010 w 592966"/>
                  <a:gd name="connsiteY435" fmla="*/ 156151 h 305490"/>
                  <a:gd name="connsiteX436" fmla="*/ 378254 w 592966"/>
                  <a:gd name="connsiteY436" fmla="*/ 157192 h 305490"/>
                  <a:gd name="connsiteX437" fmla="*/ 389182 w 592966"/>
                  <a:gd name="connsiteY437" fmla="*/ 154590 h 305490"/>
                  <a:gd name="connsiteX438" fmla="*/ 400629 w 592966"/>
                  <a:gd name="connsiteY438" fmla="*/ 149387 h 305490"/>
                  <a:gd name="connsiteX439" fmla="*/ 396466 w 592966"/>
                  <a:gd name="connsiteY439" fmla="*/ 146785 h 305490"/>
                  <a:gd name="connsiteX440" fmla="*/ 406353 w 592966"/>
                  <a:gd name="connsiteY440" fmla="*/ 143663 h 305490"/>
                  <a:gd name="connsiteX441" fmla="*/ 409995 w 592966"/>
                  <a:gd name="connsiteY441" fmla="*/ 137419 h 305490"/>
                  <a:gd name="connsiteX442" fmla="*/ 403231 w 592966"/>
                  <a:gd name="connsiteY442" fmla="*/ 137939 h 305490"/>
                  <a:gd name="connsiteX443" fmla="*/ 392304 w 592966"/>
                  <a:gd name="connsiteY443" fmla="*/ 139500 h 305490"/>
                  <a:gd name="connsiteX444" fmla="*/ 379295 w 592966"/>
                  <a:gd name="connsiteY444" fmla="*/ 140020 h 305490"/>
                  <a:gd name="connsiteX445" fmla="*/ 377214 w 592966"/>
                  <a:gd name="connsiteY445" fmla="*/ 136898 h 305490"/>
                  <a:gd name="connsiteX446" fmla="*/ 376173 w 592966"/>
                  <a:gd name="connsiteY446" fmla="*/ 133776 h 305490"/>
                  <a:gd name="connsiteX447" fmla="*/ 384499 w 592966"/>
                  <a:gd name="connsiteY447" fmla="*/ 135337 h 305490"/>
                  <a:gd name="connsiteX448" fmla="*/ 395946 w 592966"/>
                  <a:gd name="connsiteY448" fmla="*/ 135858 h 305490"/>
                  <a:gd name="connsiteX449" fmla="*/ 414158 w 592966"/>
                  <a:gd name="connsiteY449" fmla="*/ 133776 h 305490"/>
                  <a:gd name="connsiteX450" fmla="*/ 419362 w 592966"/>
                  <a:gd name="connsiteY450" fmla="*/ 131174 h 305490"/>
                  <a:gd name="connsiteX451" fmla="*/ 414679 w 592966"/>
                  <a:gd name="connsiteY451" fmla="*/ 128052 h 305490"/>
                  <a:gd name="connsiteX452" fmla="*/ 413638 w 592966"/>
                  <a:gd name="connsiteY452" fmla="*/ 124930 h 305490"/>
                  <a:gd name="connsiteX453" fmla="*/ 409995 w 592966"/>
                  <a:gd name="connsiteY453" fmla="*/ 120247 h 305490"/>
                  <a:gd name="connsiteX454" fmla="*/ 413638 w 592966"/>
                  <a:gd name="connsiteY454" fmla="*/ 119727 h 305490"/>
                  <a:gd name="connsiteX455" fmla="*/ 417280 w 592966"/>
                  <a:gd name="connsiteY455" fmla="*/ 125451 h 305490"/>
                  <a:gd name="connsiteX456" fmla="*/ 431330 w 592966"/>
                  <a:gd name="connsiteY456" fmla="*/ 124930 h 305490"/>
                  <a:gd name="connsiteX457" fmla="*/ 458388 w 592966"/>
                  <a:gd name="connsiteY457" fmla="*/ 108279 h 305490"/>
                  <a:gd name="connsiteX458" fmla="*/ 475039 w 592966"/>
                  <a:gd name="connsiteY458" fmla="*/ 98913 h 305490"/>
                  <a:gd name="connsiteX459" fmla="*/ 519268 w 592966"/>
                  <a:gd name="connsiteY459" fmla="*/ 82782 h 305490"/>
                  <a:gd name="connsiteX460" fmla="*/ 527594 w 592966"/>
                  <a:gd name="connsiteY460" fmla="*/ 74457 h 305490"/>
                  <a:gd name="connsiteX461" fmla="*/ 516146 w 592966"/>
                  <a:gd name="connsiteY461" fmla="*/ 73416 h 305490"/>
                  <a:gd name="connsiteX462" fmla="*/ 478681 w 592966"/>
                  <a:gd name="connsiteY462" fmla="*/ 81221 h 305490"/>
                  <a:gd name="connsiteX463" fmla="*/ 442257 w 592966"/>
                  <a:gd name="connsiteY463" fmla="*/ 87986 h 305490"/>
                  <a:gd name="connsiteX464" fmla="*/ 428208 w 592966"/>
                  <a:gd name="connsiteY464" fmla="*/ 91628 h 305490"/>
                  <a:gd name="connsiteX465" fmla="*/ 423525 w 592966"/>
                  <a:gd name="connsiteY465" fmla="*/ 92148 h 305490"/>
                  <a:gd name="connsiteX466" fmla="*/ 420923 w 592966"/>
                  <a:gd name="connsiteY466" fmla="*/ 90587 h 305490"/>
                  <a:gd name="connsiteX467" fmla="*/ 425606 w 592966"/>
                  <a:gd name="connsiteY467" fmla="*/ 87986 h 305490"/>
                  <a:gd name="connsiteX468" fmla="*/ 483364 w 592966"/>
                  <a:gd name="connsiteY468" fmla="*/ 75497 h 305490"/>
                  <a:gd name="connsiteX469" fmla="*/ 475039 w 592966"/>
                  <a:gd name="connsiteY469" fmla="*/ 72375 h 305490"/>
                  <a:gd name="connsiteX470" fmla="*/ 448501 w 592966"/>
                  <a:gd name="connsiteY470" fmla="*/ 73936 h 305490"/>
                  <a:gd name="connsiteX471" fmla="*/ 446940 w 592966"/>
                  <a:gd name="connsiteY471" fmla="*/ 70814 h 305490"/>
                  <a:gd name="connsiteX472" fmla="*/ 443298 w 592966"/>
                  <a:gd name="connsiteY472" fmla="*/ 67692 h 305490"/>
                  <a:gd name="connsiteX473" fmla="*/ 440696 w 592966"/>
                  <a:gd name="connsiteY473" fmla="*/ 66131 h 305490"/>
                  <a:gd name="connsiteX474" fmla="*/ 452664 w 592966"/>
                  <a:gd name="connsiteY474" fmla="*/ 70814 h 305490"/>
                  <a:gd name="connsiteX475" fmla="*/ 466713 w 592966"/>
                  <a:gd name="connsiteY475" fmla="*/ 70814 h 305490"/>
                  <a:gd name="connsiteX476" fmla="*/ 491690 w 592966"/>
                  <a:gd name="connsiteY476" fmla="*/ 69773 h 305490"/>
                  <a:gd name="connsiteX477" fmla="*/ 521350 w 592966"/>
                  <a:gd name="connsiteY477" fmla="*/ 66131 h 305490"/>
                  <a:gd name="connsiteX478" fmla="*/ 538521 w 592966"/>
                  <a:gd name="connsiteY478" fmla="*/ 61448 h 305490"/>
                  <a:gd name="connsiteX479" fmla="*/ 592117 w 592966"/>
                  <a:gd name="connsiteY479" fmla="*/ 38032 h 305490"/>
                  <a:gd name="connsiteX480" fmla="*/ 589515 w 592966"/>
                  <a:gd name="connsiteY480" fmla="*/ 32308 h 305490"/>
                  <a:gd name="connsiteX481" fmla="*/ 583791 w 592966"/>
                  <a:gd name="connsiteY481" fmla="*/ 30227 h 305490"/>
                  <a:gd name="connsiteX482" fmla="*/ 562978 w 592966"/>
                  <a:gd name="connsiteY482" fmla="*/ 29707 h 305490"/>
                  <a:gd name="connsiteX483" fmla="*/ 554132 w 592966"/>
                  <a:gd name="connsiteY483" fmla="*/ 31268 h 305490"/>
                  <a:gd name="connsiteX484" fmla="*/ 556733 w 592966"/>
                  <a:gd name="connsiteY484" fmla="*/ 26585 h 305490"/>
                  <a:gd name="connsiteX485" fmla="*/ 544765 w 592966"/>
                  <a:gd name="connsiteY485" fmla="*/ 18779 h 305490"/>
                  <a:gd name="connsiteX486" fmla="*/ 547367 w 592966"/>
                  <a:gd name="connsiteY486" fmla="*/ 16698 h 305490"/>
                  <a:gd name="connsiteX487" fmla="*/ 548408 w 592966"/>
                  <a:gd name="connsiteY487" fmla="*/ 13576 h 305490"/>
                  <a:gd name="connsiteX488" fmla="*/ 517187 w 592966"/>
                  <a:gd name="connsiteY488" fmla="*/ 15137 h 305490"/>
                  <a:gd name="connsiteX489" fmla="*/ 507821 w 592966"/>
                  <a:gd name="connsiteY489" fmla="*/ 15657 h 305490"/>
                  <a:gd name="connsiteX490" fmla="*/ 485966 w 592966"/>
                  <a:gd name="connsiteY490" fmla="*/ 17739 h 305490"/>
                  <a:gd name="connsiteX491" fmla="*/ 482844 w 592966"/>
                  <a:gd name="connsiteY491" fmla="*/ 18779 h 305490"/>
                  <a:gd name="connsiteX492" fmla="*/ 475039 w 592966"/>
                  <a:gd name="connsiteY492" fmla="*/ 20340 h 305490"/>
                  <a:gd name="connsiteX493" fmla="*/ 466713 w 592966"/>
                  <a:gd name="connsiteY493" fmla="*/ 21902 h 305490"/>
                  <a:gd name="connsiteX494" fmla="*/ 451623 w 592966"/>
                  <a:gd name="connsiteY494" fmla="*/ 22422 h 305490"/>
                  <a:gd name="connsiteX495" fmla="*/ 462030 w 592966"/>
                  <a:gd name="connsiteY495" fmla="*/ 18259 h 305490"/>
                  <a:gd name="connsiteX496" fmla="*/ 478681 w 592966"/>
                  <a:gd name="connsiteY496" fmla="*/ 14617 h 305490"/>
                  <a:gd name="connsiteX497" fmla="*/ 488048 w 592966"/>
                  <a:gd name="connsiteY497" fmla="*/ 11495 h 305490"/>
                  <a:gd name="connsiteX498" fmla="*/ 489609 w 592966"/>
                  <a:gd name="connsiteY498" fmla="*/ 9934 h 305490"/>
                  <a:gd name="connsiteX499" fmla="*/ 432891 w 592966"/>
                  <a:gd name="connsiteY499" fmla="*/ 5771 h 305490"/>
                  <a:gd name="connsiteX500" fmla="*/ 430809 w 592966"/>
                  <a:gd name="connsiteY500" fmla="*/ 3689 h 305490"/>
                  <a:gd name="connsiteX501" fmla="*/ 429248 w 592966"/>
                  <a:gd name="connsiteY501" fmla="*/ 567 h 305490"/>
                  <a:gd name="connsiteX502" fmla="*/ 423525 w 592966"/>
                  <a:gd name="connsiteY502" fmla="*/ 1088 h 305490"/>
                  <a:gd name="connsiteX503" fmla="*/ 398028 w 592966"/>
                  <a:gd name="connsiteY503" fmla="*/ 4730 h 305490"/>
                  <a:gd name="connsiteX504" fmla="*/ 402711 w 592966"/>
                  <a:gd name="connsiteY504" fmla="*/ 8893 h 305490"/>
                  <a:gd name="connsiteX505" fmla="*/ 401150 w 592966"/>
                  <a:gd name="connsiteY505" fmla="*/ 10454 h 305490"/>
                  <a:gd name="connsiteX506" fmla="*/ 389702 w 592966"/>
                  <a:gd name="connsiteY506" fmla="*/ 6811 h 305490"/>
                  <a:gd name="connsiteX507" fmla="*/ 388661 w 592966"/>
                  <a:gd name="connsiteY507" fmla="*/ 1608 h 305490"/>
                  <a:gd name="connsiteX508" fmla="*/ 386580 w 592966"/>
                  <a:gd name="connsiteY508" fmla="*/ 1608 h 305490"/>
                  <a:gd name="connsiteX509" fmla="*/ 356920 w 592966"/>
                  <a:gd name="connsiteY509" fmla="*/ 9934 h 305490"/>
                  <a:gd name="connsiteX510" fmla="*/ 357440 w 592966"/>
                  <a:gd name="connsiteY510" fmla="*/ 13056 h 305490"/>
                  <a:gd name="connsiteX511" fmla="*/ 365766 w 592966"/>
                  <a:gd name="connsiteY511" fmla="*/ 16178 h 305490"/>
                  <a:gd name="connsiteX512" fmla="*/ 371490 w 592966"/>
                  <a:gd name="connsiteY512" fmla="*/ 18779 h 305490"/>
                  <a:gd name="connsiteX513" fmla="*/ 368368 w 592966"/>
                  <a:gd name="connsiteY513" fmla="*/ 19820 h 305490"/>
                  <a:gd name="connsiteX514" fmla="*/ 351717 w 592966"/>
                  <a:gd name="connsiteY514" fmla="*/ 15137 h 305490"/>
                  <a:gd name="connsiteX515" fmla="*/ 344952 w 592966"/>
                  <a:gd name="connsiteY515" fmla="*/ 10454 h 305490"/>
                  <a:gd name="connsiteX516" fmla="*/ 321536 w 592966"/>
                  <a:gd name="connsiteY516" fmla="*/ 4210 h 305490"/>
                  <a:gd name="connsiteX517" fmla="*/ 306446 w 592966"/>
                  <a:gd name="connsiteY517" fmla="*/ 4210 h 305490"/>
                  <a:gd name="connsiteX518" fmla="*/ 292917 w 592966"/>
                  <a:gd name="connsiteY518" fmla="*/ 4730 h 305490"/>
                  <a:gd name="connsiteX519" fmla="*/ 281470 w 592966"/>
                  <a:gd name="connsiteY519" fmla="*/ 5250 h 305490"/>
                  <a:gd name="connsiteX520" fmla="*/ 280429 w 592966"/>
                  <a:gd name="connsiteY520" fmla="*/ 7332 h 305490"/>
                  <a:gd name="connsiteX521" fmla="*/ 283551 w 592966"/>
                  <a:gd name="connsiteY521" fmla="*/ 10454 h 305490"/>
                  <a:gd name="connsiteX522" fmla="*/ 289795 w 592966"/>
                  <a:gd name="connsiteY522" fmla="*/ 13056 h 305490"/>
                  <a:gd name="connsiteX523" fmla="*/ 297080 w 592966"/>
                  <a:gd name="connsiteY523" fmla="*/ 16698 h 305490"/>
                  <a:gd name="connsiteX524" fmla="*/ 299682 w 592966"/>
                  <a:gd name="connsiteY524" fmla="*/ 18779 h 305490"/>
                  <a:gd name="connsiteX525" fmla="*/ 313731 w 592966"/>
                  <a:gd name="connsiteY525" fmla="*/ 25024 h 305490"/>
                  <a:gd name="connsiteX526" fmla="*/ 309569 w 592966"/>
                  <a:gd name="connsiteY526" fmla="*/ 28146 h 305490"/>
                  <a:gd name="connsiteX527" fmla="*/ 299682 w 592966"/>
                  <a:gd name="connsiteY527" fmla="*/ 32829 h 305490"/>
                  <a:gd name="connsiteX528" fmla="*/ 303845 w 592966"/>
                  <a:gd name="connsiteY528" fmla="*/ 27105 h 305490"/>
                  <a:gd name="connsiteX529" fmla="*/ 297080 w 592966"/>
                  <a:gd name="connsiteY529" fmla="*/ 24503 h 305490"/>
                  <a:gd name="connsiteX530" fmla="*/ 291877 w 592966"/>
                  <a:gd name="connsiteY530" fmla="*/ 21902 h 305490"/>
                  <a:gd name="connsiteX531" fmla="*/ 285633 w 592966"/>
                  <a:gd name="connsiteY531" fmla="*/ 18259 h 305490"/>
                  <a:gd name="connsiteX532" fmla="*/ 280949 w 592966"/>
                  <a:gd name="connsiteY532" fmla="*/ 14096 h 305490"/>
                  <a:gd name="connsiteX533" fmla="*/ 266900 w 592966"/>
                  <a:gd name="connsiteY533" fmla="*/ 10974 h 305490"/>
                  <a:gd name="connsiteX534" fmla="*/ 253371 w 592966"/>
                  <a:gd name="connsiteY534" fmla="*/ 9413 h 305490"/>
                  <a:gd name="connsiteX535" fmla="*/ 241923 w 592966"/>
                  <a:gd name="connsiteY535" fmla="*/ 8893 h 305490"/>
                  <a:gd name="connsiteX536" fmla="*/ 236720 w 592966"/>
                  <a:gd name="connsiteY536" fmla="*/ 12535 h 305490"/>
                  <a:gd name="connsiteX537" fmla="*/ 233077 w 592966"/>
                  <a:gd name="connsiteY537" fmla="*/ 16178 h 305490"/>
                  <a:gd name="connsiteX538" fmla="*/ 237761 w 592966"/>
                  <a:gd name="connsiteY538" fmla="*/ 19820 h 305490"/>
                  <a:gd name="connsiteX539" fmla="*/ 254412 w 592966"/>
                  <a:gd name="connsiteY539" fmla="*/ 20861 h 305490"/>
                  <a:gd name="connsiteX540" fmla="*/ 253891 w 592966"/>
                  <a:gd name="connsiteY540" fmla="*/ 21902 h 305490"/>
                  <a:gd name="connsiteX541" fmla="*/ 228915 w 592966"/>
                  <a:gd name="connsiteY541" fmla="*/ 20340 h 305490"/>
                  <a:gd name="connsiteX542" fmla="*/ 224232 w 592966"/>
                  <a:gd name="connsiteY542" fmla="*/ 18259 h 305490"/>
                  <a:gd name="connsiteX543" fmla="*/ 210182 w 592966"/>
                  <a:gd name="connsiteY543" fmla="*/ 14096 h 305490"/>
                  <a:gd name="connsiteX544" fmla="*/ 203418 w 592966"/>
                  <a:gd name="connsiteY544" fmla="*/ 15137 h 305490"/>
                  <a:gd name="connsiteX545" fmla="*/ 214345 w 592966"/>
                  <a:gd name="connsiteY545" fmla="*/ 24503 h 305490"/>
                  <a:gd name="connsiteX546" fmla="*/ 215386 w 592966"/>
                  <a:gd name="connsiteY546" fmla="*/ 27105 h 305490"/>
                  <a:gd name="connsiteX547" fmla="*/ 200296 w 592966"/>
                  <a:gd name="connsiteY547" fmla="*/ 23463 h 305490"/>
                  <a:gd name="connsiteX548" fmla="*/ 193011 w 592966"/>
                  <a:gd name="connsiteY548" fmla="*/ 21902 h 305490"/>
                  <a:gd name="connsiteX549" fmla="*/ 188848 w 592966"/>
                  <a:gd name="connsiteY549" fmla="*/ 23463 h 305490"/>
                  <a:gd name="connsiteX550" fmla="*/ 194572 w 592966"/>
                  <a:gd name="connsiteY550" fmla="*/ 28146 h 305490"/>
                  <a:gd name="connsiteX551" fmla="*/ 194051 w 592966"/>
                  <a:gd name="connsiteY551" fmla="*/ 29707 h 305490"/>
                  <a:gd name="connsiteX552" fmla="*/ 184685 w 592966"/>
                  <a:gd name="connsiteY552" fmla="*/ 28666 h 305490"/>
                  <a:gd name="connsiteX553" fmla="*/ 178441 w 592966"/>
                  <a:gd name="connsiteY553" fmla="*/ 32829 h 305490"/>
                  <a:gd name="connsiteX554" fmla="*/ 193011 w 592966"/>
                  <a:gd name="connsiteY554" fmla="*/ 40634 h 305490"/>
                  <a:gd name="connsiteX555" fmla="*/ 210703 w 592966"/>
                  <a:gd name="connsiteY555" fmla="*/ 44797 h 305490"/>
                  <a:gd name="connsiteX556" fmla="*/ 211743 w 592966"/>
                  <a:gd name="connsiteY556" fmla="*/ 46878 h 305490"/>
                  <a:gd name="connsiteX557" fmla="*/ 230996 w 592966"/>
                  <a:gd name="connsiteY557" fmla="*/ 51041 h 305490"/>
                  <a:gd name="connsiteX558" fmla="*/ 232557 w 592966"/>
                  <a:gd name="connsiteY558" fmla="*/ 52602 h 305490"/>
                  <a:gd name="connsiteX559" fmla="*/ 234639 w 592966"/>
                  <a:gd name="connsiteY559" fmla="*/ 54163 h 305490"/>
                  <a:gd name="connsiteX560" fmla="*/ 242444 w 592966"/>
                  <a:gd name="connsiteY560" fmla="*/ 58846 h 305490"/>
                  <a:gd name="connsiteX561" fmla="*/ 241403 w 592966"/>
                  <a:gd name="connsiteY561" fmla="*/ 60407 h 305490"/>
                  <a:gd name="connsiteX562" fmla="*/ 191970 w 592966"/>
                  <a:gd name="connsiteY562" fmla="*/ 50521 h 305490"/>
                  <a:gd name="connsiteX563" fmla="*/ 182604 w 592966"/>
                  <a:gd name="connsiteY563" fmla="*/ 48439 h 305490"/>
                  <a:gd name="connsiteX564" fmla="*/ 179482 w 592966"/>
                  <a:gd name="connsiteY564" fmla="*/ 49480 h 305490"/>
                  <a:gd name="connsiteX565" fmla="*/ 173237 w 592966"/>
                  <a:gd name="connsiteY565" fmla="*/ 50000 h 305490"/>
                  <a:gd name="connsiteX566" fmla="*/ 172197 w 592966"/>
                  <a:gd name="connsiteY566" fmla="*/ 46878 h 305490"/>
                  <a:gd name="connsiteX567" fmla="*/ 164392 w 592966"/>
                  <a:gd name="connsiteY567" fmla="*/ 40114 h 305490"/>
                  <a:gd name="connsiteX568" fmla="*/ 154505 w 592966"/>
                  <a:gd name="connsiteY568" fmla="*/ 35951 h 305490"/>
                  <a:gd name="connsiteX569" fmla="*/ 139935 w 592966"/>
                  <a:gd name="connsiteY569" fmla="*/ 32308 h 305490"/>
                  <a:gd name="connsiteX570" fmla="*/ 127967 w 592966"/>
                  <a:gd name="connsiteY570" fmla="*/ 30227 h 305490"/>
                  <a:gd name="connsiteX571" fmla="*/ 117560 w 592966"/>
                  <a:gd name="connsiteY571" fmla="*/ 31268 h 305490"/>
                  <a:gd name="connsiteX572" fmla="*/ 121723 w 592966"/>
                  <a:gd name="connsiteY572" fmla="*/ 32829 h 305490"/>
                  <a:gd name="connsiteX573" fmla="*/ 125886 w 592966"/>
                  <a:gd name="connsiteY573" fmla="*/ 37512 h 305490"/>
                  <a:gd name="connsiteX574" fmla="*/ 118081 w 592966"/>
                  <a:gd name="connsiteY574" fmla="*/ 41675 h 305490"/>
                  <a:gd name="connsiteX575" fmla="*/ 101430 w 592966"/>
                  <a:gd name="connsiteY575" fmla="*/ 42195 h 305490"/>
                  <a:gd name="connsiteX576" fmla="*/ 98828 w 592966"/>
                  <a:gd name="connsiteY576" fmla="*/ 44797 h 305490"/>
                  <a:gd name="connsiteX577" fmla="*/ 108194 w 592966"/>
                  <a:gd name="connsiteY577" fmla="*/ 47399 h 305490"/>
                  <a:gd name="connsiteX578" fmla="*/ 115479 w 592966"/>
                  <a:gd name="connsiteY578" fmla="*/ 48439 h 305490"/>
                  <a:gd name="connsiteX579" fmla="*/ 133171 w 592966"/>
                  <a:gd name="connsiteY579" fmla="*/ 51561 h 305490"/>
                  <a:gd name="connsiteX580" fmla="*/ 139415 w 592966"/>
                  <a:gd name="connsiteY580" fmla="*/ 55724 h 305490"/>
                  <a:gd name="connsiteX581" fmla="*/ 137334 w 592966"/>
                  <a:gd name="connsiteY581" fmla="*/ 55204 h 305490"/>
                  <a:gd name="connsiteX582" fmla="*/ 133691 w 592966"/>
                  <a:gd name="connsiteY582" fmla="*/ 53122 h 305490"/>
                  <a:gd name="connsiteX583" fmla="*/ 134211 w 592966"/>
                  <a:gd name="connsiteY583" fmla="*/ 55204 h 305490"/>
                  <a:gd name="connsiteX584" fmla="*/ 135252 w 592966"/>
                  <a:gd name="connsiteY584" fmla="*/ 57285 h 305490"/>
                  <a:gd name="connsiteX585" fmla="*/ 130569 w 592966"/>
                  <a:gd name="connsiteY585" fmla="*/ 53643 h 305490"/>
                  <a:gd name="connsiteX586" fmla="*/ 121723 w 592966"/>
                  <a:gd name="connsiteY586" fmla="*/ 53643 h 305490"/>
                  <a:gd name="connsiteX587" fmla="*/ 125886 w 592966"/>
                  <a:gd name="connsiteY587" fmla="*/ 58326 h 305490"/>
                  <a:gd name="connsiteX588" fmla="*/ 122244 w 592966"/>
                  <a:gd name="connsiteY588" fmla="*/ 57285 h 305490"/>
                  <a:gd name="connsiteX589" fmla="*/ 113918 w 592966"/>
                  <a:gd name="connsiteY589" fmla="*/ 52602 h 305490"/>
                  <a:gd name="connsiteX590" fmla="*/ 105592 w 592966"/>
                  <a:gd name="connsiteY590" fmla="*/ 51561 h 305490"/>
                  <a:gd name="connsiteX591" fmla="*/ 98308 w 592966"/>
                  <a:gd name="connsiteY591" fmla="*/ 51041 h 305490"/>
                  <a:gd name="connsiteX592" fmla="*/ 96747 w 592966"/>
                  <a:gd name="connsiteY592" fmla="*/ 53122 h 305490"/>
                  <a:gd name="connsiteX593" fmla="*/ 95185 w 592966"/>
                  <a:gd name="connsiteY593" fmla="*/ 54683 h 305490"/>
                  <a:gd name="connsiteX594" fmla="*/ 98308 w 592966"/>
                  <a:gd name="connsiteY594" fmla="*/ 57285 h 305490"/>
                  <a:gd name="connsiteX595" fmla="*/ 92063 w 592966"/>
                  <a:gd name="connsiteY595" fmla="*/ 56765 h 305490"/>
                  <a:gd name="connsiteX596" fmla="*/ 91543 w 592966"/>
                  <a:gd name="connsiteY596" fmla="*/ 53122 h 305490"/>
                  <a:gd name="connsiteX597" fmla="*/ 84258 w 592966"/>
                  <a:gd name="connsiteY597" fmla="*/ 49480 h 305490"/>
                  <a:gd name="connsiteX598" fmla="*/ 76973 w 592966"/>
                  <a:gd name="connsiteY598" fmla="*/ 49480 h 305490"/>
                  <a:gd name="connsiteX599" fmla="*/ 61883 w 592966"/>
                  <a:gd name="connsiteY599" fmla="*/ 52082 h 305490"/>
                  <a:gd name="connsiteX600" fmla="*/ 55639 w 592966"/>
                  <a:gd name="connsiteY600" fmla="*/ 55724 h 305490"/>
                  <a:gd name="connsiteX601" fmla="*/ 53558 w 592966"/>
                  <a:gd name="connsiteY601" fmla="*/ 57285 h 305490"/>
                  <a:gd name="connsiteX602" fmla="*/ 49915 w 592966"/>
                  <a:gd name="connsiteY602" fmla="*/ 56765 h 305490"/>
                  <a:gd name="connsiteX603" fmla="*/ 51476 w 592966"/>
                  <a:gd name="connsiteY603" fmla="*/ 58326 h 305490"/>
                  <a:gd name="connsiteX604" fmla="*/ 50956 w 592966"/>
                  <a:gd name="connsiteY604" fmla="*/ 61968 h 305490"/>
                  <a:gd name="connsiteX605" fmla="*/ 42110 w 592966"/>
                  <a:gd name="connsiteY605" fmla="*/ 59367 h 305490"/>
                  <a:gd name="connsiteX606" fmla="*/ 32223 w 592966"/>
                  <a:gd name="connsiteY606" fmla="*/ 59367 h 305490"/>
                  <a:gd name="connsiteX607" fmla="*/ 24418 w 592966"/>
                  <a:gd name="connsiteY607" fmla="*/ 60928 h 305490"/>
                  <a:gd name="connsiteX608" fmla="*/ 17654 w 592966"/>
                  <a:gd name="connsiteY608" fmla="*/ 62489 h 305490"/>
                  <a:gd name="connsiteX609" fmla="*/ 15052 w 592966"/>
                  <a:gd name="connsiteY609" fmla="*/ 64570 h 305490"/>
                  <a:gd name="connsiteX610" fmla="*/ 9848 w 592966"/>
                  <a:gd name="connsiteY610" fmla="*/ 65090 h 305490"/>
                  <a:gd name="connsiteX611" fmla="*/ 5686 w 592966"/>
                  <a:gd name="connsiteY611" fmla="*/ 66131 h 305490"/>
                  <a:gd name="connsiteX612" fmla="*/ 3604 w 592966"/>
                  <a:gd name="connsiteY612" fmla="*/ 67172 h 305490"/>
                  <a:gd name="connsiteX613" fmla="*/ 482 w 592966"/>
                  <a:gd name="connsiteY613" fmla="*/ 69253 h 305490"/>
                  <a:gd name="connsiteX614" fmla="*/ 5686 w 592966"/>
                  <a:gd name="connsiteY614" fmla="*/ 72896 h 30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Lst>
                <a:rect l="l" t="t" r="r" b="b"/>
                <a:pathLst>
                  <a:path w="592966" h="305490">
                    <a:moveTo>
                      <a:pt x="5686" y="72896"/>
                    </a:moveTo>
                    <a:cubicBezTo>
                      <a:pt x="7767" y="72896"/>
                      <a:pt x="8288" y="73416"/>
                      <a:pt x="11930" y="74457"/>
                    </a:cubicBezTo>
                    <a:cubicBezTo>
                      <a:pt x="15572" y="75497"/>
                      <a:pt x="18174" y="76018"/>
                      <a:pt x="19735" y="75497"/>
                    </a:cubicBezTo>
                    <a:cubicBezTo>
                      <a:pt x="21296" y="74977"/>
                      <a:pt x="20776" y="72896"/>
                      <a:pt x="21816" y="71855"/>
                    </a:cubicBezTo>
                    <a:cubicBezTo>
                      <a:pt x="22857" y="70814"/>
                      <a:pt x="23898" y="71855"/>
                      <a:pt x="25459" y="70814"/>
                    </a:cubicBezTo>
                    <a:cubicBezTo>
                      <a:pt x="27020" y="70294"/>
                      <a:pt x="27540" y="69773"/>
                      <a:pt x="30662" y="70294"/>
                    </a:cubicBezTo>
                    <a:cubicBezTo>
                      <a:pt x="33784" y="71334"/>
                      <a:pt x="33784" y="70294"/>
                      <a:pt x="33264" y="69773"/>
                    </a:cubicBezTo>
                    <a:cubicBezTo>
                      <a:pt x="32744" y="68733"/>
                      <a:pt x="34825" y="68733"/>
                      <a:pt x="36386" y="69773"/>
                    </a:cubicBezTo>
                    <a:cubicBezTo>
                      <a:pt x="37947" y="70814"/>
                      <a:pt x="41590" y="71855"/>
                      <a:pt x="45232" y="71855"/>
                    </a:cubicBezTo>
                    <a:cubicBezTo>
                      <a:pt x="48875" y="71855"/>
                      <a:pt x="45752" y="72375"/>
                      <a:pt x="44191" y="72896"/>
                    </a:cubicBezTo>
                    <a:cubicBezTo>
                      <a:pt x="42630" y="73416"/>
                      <a:pt x="40029" y="73416"/>
                      <a:pt x="37947" y="73936"/>
                    </a:cubicBezTo>
                    <a:cubicBezTo>
                      <a:pt x="35866" y="74977"/>
                      <a:pt x="29622" y="77058"/>
                      <a:pt x="25459" y="78619"/>
                    </a:cubicBezTo>
                    <a:cubicBezTo>
                      <a:pt x="21296" y="80180"/>
                      <a:pt x="29101" y="81741"/>
                      <a:pt x="30662" y="82782"/>
                    </a:cubicBezTo>
                    <a:cubicBezTo>
                      <a:pt x="32223" y="83823"/>
                      <a:pt x="33784" y="82782"/>
                      <a:pt x="34825" y="82262"/>
                    </a:cubicBezTo>
                    <a:cubicBezTo>
                      <a:pt x="35866" y="81741"/>
                      <a:pt x="38988" y="81221"/>
                      <a:pt x="41590" y="81221"/>
                    </a:cubicBezTo>
                    <a:cubicBezTo>
                      <a:pt x="44191" y="80701"/>
                      <a:pt x="57721" y="76538"/>
                      <a:pt x="60842" y="74977"/>
                    </a:cubicBezTo>
                    <a:cubicBezTo>
                      <a:pt x="64485" y="73936"/>
                      <a:pt x="78014" y="74457"/>
                      <a:pt x="87901" y="76018"/>
                    </a:cubicBezTo>
                    <a:cubicBezTo>
                      <a:pt x="97267" y="77579"/>
                      <a:pt x="87380" y="77058"/>
                      <a:pt x="86340" y="77058"/>
                    </a:cubicBezTo>
                    <a:cubicBezTo>
                      <a:pt x="85299" y="77058"/>
                      <a:pt x="82177" y="76538"/>
                      <a:pt x="80095" y="76538"/>
                    </a:cubicBezTo>
                    <a:cubicBezTo>
                      <a:pt x="78014" y="76538"/>
                      <a:pt x="74892" y="76018"/>
                      <a:pt x="71249" y="75497"/>
                    </a:cubicBezTo>
                    <a:cubicBezTo>
                      <a:pt x="67607" y="75497"/>
                      <a:pt x="59802" y="78619"/>
                      <a:pt x="57200" y="79660"/>
                    </a:cubicBezTo>
                    <a:cubicBezTo>
                      <a:pt x="54598" y="80701"/>
                      <a:pt x="49395" y="83302"/>
                      <a:pt x="44191" y="84343"/>
                    </a:cubicBezTo>
                    <a:cubicBezTo>
                      <a:pt x="38468" y="85384"/>
                      <a:pt x="43151" y="85904"/>
                      <a:pt x="46793" y="86945"/>
                    </a:cubicBezTo>
                    <a:cubicBezTo>
                      <a:pt x="50956" y="87986"/>
                      <a:pt x="49915" y="88506"/>
                      <a:pt x="56680" y="87986"/>
                    </a:cubicBezTo>
                    <a:cubicBezTo>
                      <a:pt x="63444" y="87986"/>
                      <a:pt x="54078" y="90067"/>
                      <a:pt x="52517" y="90587"/>
                    </a:cubicBezTo>
                    <a:cubicBezTo>
                      <a:pt x="50956" y="91108"/>
                      <a:pt x="47834" y="91108"/>
                      <a:pt x="44191" y="89547"/>
                    </a:cubicBezTo>
                    <a:cubicBezTo>
                      <a:pt x="40029" y="87986"/>
                      <a:pt x="37947" y="89026"/>
                      <a:pt x="35345" y="91108"/>
                    </a:cubicBezTo>
                    <a:cubicBezTo>
                      <a:pt x="32744" y="92669"/>
                      <a:pt x="32744" y="92669"/>
                      <a:pt x="37947" y="96832"/>
                    </a:cubicBezTo>
                    <a:cubicBezTo>
                      <a:pt x="43151" y="100994"/>
                      <a:pt x="49395" y="99433"/>
                      <a:pt x="51997" y="99433"/>
                    </a:cubicBezTo>
                    <a:cubicBezTo>
                      <a:pt x="54598" y="99433"/>
                      <a:pt x="59281" y="97352"/>
                      <a:pt x="62404" y="97872"/>
                    </a:cubicBezTo>
                    <a:cubicBezTo>
                      <a:pt x="65005" y="97872"/>
                      <a:pt x="75412" y="96832"/>
                      <a:pt x="79575" y="97352"/>
                    </a:cubicBezTo>
                    <a:cubicBezTo>
                      <a:pt x="83738" y="97872"/>
                      <a:pt x="92584" y="96832"/>
                      <a:pt x="95706" y="96311"/>
                    </a:cubicBezTo>
                    <a:cubicBezTo>
                      <a:pt x="98828" y="95791"/>
                      <a:pt x="97787" y="95270"/>
                      <a:pt x="103511" y="95270"/>
                    </a:cubicBezTo>
                    <a:cubicBezTo>
                      <a:pt x="109235" y="94750"/>
                      <a:pt x="112877" y="93189"/>
                      <a:pt x="114959" y="91628"/>
                    </a:cubicBezTo>
                    <a:cubicBezTo>
                      <a:pt x="117040" y="90067"/>
                      <a:pt x="126406" y="88506"/>
                      <a:pt x="128488" y="87986"/>
                    </a:cubicBezTo>
                    <a:cubicBezTo>
                      <a:pt x="130569" y="87465"/>
                      <a:pt x="134211" y="86425"/>
                      <a:pt x="138374" y="86945"/>
                    </a:cubicBezTo>
                    <a:cubicBezTo>
                      <a:pt x="143057" y="87465"/>
                      <a:pt x="138374" y="89026"/>
                      <a:pt x="136293" y="89547"/>
                    </a:cubicBezTo>
                    <a:cubicBezTo>
                      <a:pt x="134732" y="90067"/>
                      <a:pt x="130049" y="91108"/>
                      <a:pt x="126927" y="92669"/>
                    </a:cubicBezTo>
                    <a:cubicBezTo>
                      <a:pt x="123805" y="94230"/>
                      <a:pt x="119642" y="95270"/>
                      <a:pt x="118601" y="96311"/>
                    </a:cubicBezTo>
                    <a:cubicBezTo>
                      <a:pt x="117560" y="97352"/>
                      <a:pt x="117560" y="97352"/>
                      <a:pt x="115479" y="97352"/>
                    </a:cubicBezTo>
                    <a:cubicBezTo>
                      <a:pt x="113398" y="97352"/>
                      <a:pt x="111316" y="98393"/>
                      <a:pt x="109755" y="98913"/>
                    </a:cubicBezTo>
                    <a:cubicBezTo>
                      <a:pt x="108194" y="99954"/>
                      <a:pt x="100389" y="100994"/>
                      <a:pt x="98308" y="100994"/>
                    </a:cubicBezTo>
                    <a:cubicBezTo>
                      <a:pt x="96226" y="100994"/>
                      <a:pt x="86340" y="102035"/>
                      <a:pt x="82697" y="101515"/>
                    </a:cubicBezTo>
                    <a:cubicBezTo>
                      <a:pt x="79055" y="100994"/>
                      <a:pt x="71770" y="100474"/>
                      <a:pt x="68127" y="100994"/>
                    </a:cubicBezTo>
                    <a:cubicBezTo>
                      <a:pt x="64485" y="100994"/>
                      <a:pt x="57200" y="102035"/>
                      <a:pt x="51997" y="104116"/>
                    </a:cubicBezTo>
                    <a:cubicBezTo>
                      <a:pt x="46793" y="105677"/>
                      <a:pt x="62924" y="111401"/>
                      <a:pt x="69168" y="112962"/>
                    </a:cubicBezTo>
                    <a:cubicBezTo>
                      <a:pt x="75412" y="114523"/>
                      <a:pt x="85819" y="117645"/>
                      <a:pt x="91023" y="117125"/>
                    </a:cubicBezTo>
                    <a:cubicBezTo>
                      <a:pt x="95706" y="116605"/>
                      <a:pt x="95706" y="114523"/>
                      <a:pt x="96747" y="112962"/>
                    </a:cubicBezTo>
                    <a:cubicBezTo>
                      <a:pt x="97787" y="111401"/>
                      <a:pt x="99869" y="109320"/>
                      <a:pt x="103511" y="108279"/>
                    </a:cubicBezTo>
                    <a:cubicBezTo>
                      <a:pt x="107153" y="106718"/>
                      <a:pt x="114959" y="102035"/>
                      <a:pt x="118081" y="99954"/>
                    </a:cubicBezTo>
                    <a:cubicBezTo>
                      <a:pt x="121723" y="97872"/>
                      <a:pt x="127967" y="97872"/>
                      <a:pt x="129528" y="97872"/>
                    </a:cubicBezTo>
                    <a:cubicBezTo>
                      <a:pt x="130569" y="97872"/>
                      <a:pt x="135773" y="97352"/>
                      <a:pt x="138895" y="97352"/>
                    </a:cubicBezTo>
                    <a:cubicBezTo>
                      <a:pt x="142017" y="97352"/>
                      <a:pt x="159188" y="95791"/>
                      <a:pt x="161790" y="95270"/>
                    </a:cubicBezTo>
                    <a:cubicBezTo>
                      <a:pt x="164392" y="94750"/>
                      <a:pt x="174278" y="93709"/>
                      <a:pt x="181563" y="93189"/>
                    </a:cubicBezTo>
                    <a:cubicBezTo>
                      <a:pt x="188848" y="92669"/>
                      <a:pt x="182604" y="94230"/>
                      <a:pt x="182083" y="94750"/>
                    </a:cubicBezTo>
                    <a:cubicBezTo>
                      <a:pt x="181043" y="94750"/>
                      <a:pt x="178441" y="95270"/>
                      <a:pt x="175319" y="95270"/>
                    </a:cubicBezTo>
                    <a:cubicBezTo>
                      <a:pt x="172197" y="95270"/>
                      <a:pt x="162310" y="97872"/>
                      <a:pt x="159708" y="97872"/>
                    </a:cubicBezTo>
                    <a:cubicBezTo>
                      <a:pt x="157107" y="97872"/>
                      <a:pt x="151903" y="98393"/>
                      <a:pt x="150342" y="98913"/>
                    </a:cubicBezTo>
                    <a:cubicBezTo>
                      <a:pt x="149301" y="99433"/>
                      <a:pt x="140456" y="100474"/>
                      <a:pt x="137854" y="99954"/>
                    </a:cubicBezTo>
                    <a:cubicBezTo>
                      <a:pt x="135252" y="99433"/>
                      <a:pt x="133171" y="100994"/>
                      <a:pt x="129528" y="101515"/>
                    </a:cubicBezTo>
                    <a:cubicBezTo>
                      <a:pt x="125886" y="102555"/>
                      <a:pt x="120682" y="102555"/>
                      <a:pt x="119121" y="104637"/>
                    </a:cubicBezTo>
                    <a:cubicBezTo>
                      <a:pt x="117560" y="106198"/>
                      <a:pt x="113398" y="109320"/>
                      <a:pt x="111316" y="110881"/>
                    </a:cubicBezTo>
                    <a:cubicBezTo>
                      <a:pt x="109235" y="112442"/>
                      <a:pt x="108194" y="111922"/>
                      <a:pt x="104552" y="116084"/>
                    </a:cubicBezTo>
                    <a:cubicBezTo>
                      <a:pt x="100389" y="120247"/>
                      <a:pt x="111316" y="121808"/>
                      <a:pt x="113918" y="121808"/>
                    </a:cubicBezTo>
                    <a:cubicBezTo>
                      <a:pt x="116520" y="121808"/>
                      <a:pt x="115999" y="122849"/>
                      <a:pt x="120682" y="119727"/>
                    </a:cubicBezTo>
                    <a:cubicBezTo>
                      <a:pt x="125366" y="116605"/>
                      <a:pt x="123805" y="118686"/>
                      <a:pt x="121203" y="120767"/>
                    </a:cubicBezTo>
                    <a:cubicBezTo>
                      <a:pt x="118601" y="122849"/>
                      <a:pt x="121723" y="122329"/>
                      <a:pt x="125366" y="122849"/>
                    </a:cubicBezTo>
                    <a:cubicBezTo>
                      <a:pt x="129008" y="123369"/>
                      <a:pt x="132650" y="122849"/>
                      <a:pt x="135773" y="122849"/>
                    </a:cubicBezTo>
                    <a:cubicBezTo>
                      <a:pt x="138374" y="122849"/>
                      <a:pt x="140456" y="121808"/>
                      <a:pt x="146180" y="122329"/>
                    </a:cubicBezTo>
                    <a:cubicBezTo>
                      <a:pt x="151903" y="122849"/>
                      <a:pt x="155025" y="121808"/>
                      <a:pt x="158668" y="121288"/>
                    </a:cubicBezTo>
                    <a:cubicBezTo>
                      <a:pt x="162310" y="120247"/>
                      <a:pt x="160749" y="116084"/>
                      <a:pt x="159708" y="114003"/>
                    </a:cubicBezTo>
                    <a:cubicBezTo>
                      <a:pt x="158668" y="111922"/>
                      <a:pt x="165432" y="111401"/>
                      <a:pt x="170115" y="109320"/>
                    </a:cubicBezTo>
                    <a:cubicBezTo>
                      <a:pt x="174799" y="107759"/>
                      <a:pt x="170636" y="111401"/>
                      <a:pt x="167514" y="112962"/>
                    </a:cubicBezTo>
                    <a:cubicBezTo>
                      <a:pt x="163871" y="114003"/>
                      <a:pt x="166473" y="114523"/>
                      <a:pt x="169075" y="115564"/>
                    </a:cubicBezTo>
                    <a:cubicBezTo>
                      <a:pt x="171677" y="116605"/>
                      <a:pt x="180522" y="113483"/>
                      <a:pt x="183124" y="112442"/>
                    </a:cubicBezTo>
                    <a:cubicBezTo>
                      <a:pt x="185726" y="111401"/>
                      <a:pt x="187807" y="111401"/>
                      <a:pt x="190409" y="110881"/>
                    </a:cubicBezTo>
                    <a:cubicBezTo>
                      <a:pt x="193011" y="110361"/>
                      <a:pt x="190929" y="109840"/>
                      <a:pt x="195613" y="109840"/>
                    </a:cubicBezTo>
                    <a:cubicBezTo>
                      <a:pt x="200296" y="109840"/>
                      <a:pt x="197173" y="111922"/>
                      <a:pt x="195613" y="112962"/>
                    </a:cubicBezTo>
                    <a:cubicBezTo>
                      <a:pt x="194051" y="114003"/>
                      <a:pt x="189368" y="115044"/>
                      <a:pt x="183644" y="115564"/>
                    </a:cubicBezTo>
                    <a:cubicBezTo>
                      <a:pt x="177921" y="116084"/>
                      <a:pt x="176360" y="117125"/>
                      <a:pt x="173237" y="119206"/>
                    </a:cubicBezTo>
                    <a:cubicBezTo>
                      <a:pt x="169595" y="121288"/>
                      <a:pt x="174278" y="122849"/>
                      <a:pt x="176360" y="122849"/>
                    </a:cubicBezTo>
                    <a:cubicBezTo>
                      <a:pt x="178961" y="122849"/>
                      <a:pt x="193011" y="121288"/>
                      <a:pt x="197173" y="120247"/>
                    </a:cubicBezTo>
                    <a:cubicBezTo>
                      <a:pt x="201857" y="119206"/>
                      <a:pt x="217467" y="116084"/>
                      <a:pt x="221110" y="115564"/>
                    </a:cubicBezTo>
                    <a:cubicBezTo>
                      <a:pt x="224752" y="115044"/>
                      <a:pt x="237761" y="110881"/>
                      <a:pt x="239842" y="109840"/>
                    </a:cubicBezTo>
                    <a:cubicBezTo>
                      <a:pt x="241923" y="108799"/>
                      <a:pt x="242444" y="108279"/>
                      <a:pt x="242964" y="106718"/>
                    </a:cubicBezTo>
                    <a:cubicBezTo>
                      <a:pt x="243484" y="105677"/>
                      <a:pt x="242964" y="104637"/>
                      <a:pt x="246606" y="104637"/>
                    </a:cubicBezTo>
                    <a:cubicBezTo>
                      <a:pt x="250249" y="104116"/>
                      <a:pt x="249208" y="102035"/>
                      <a:pt x="247127" y="102035"/>
                    </a:cubicBezTo>
                    <a:cubicBezTo>
                      <a:pt x="245566" y="102035"/>
                      <a:pt x="244005" y="100994"/>
                      <a:pt x="246606" y="99433"/>
                    </a:cubicBezTo>
                    <a:cubicBezTo>
                      <a:pt x="249208" y="97872"/>
                      <a:pt x="250249" y="99433"/>
                      <a:pt x="245566" y="95270"/>
                    </a:cubicBezTo>
                    <a:cubicBezTo>
                      <a:pt x="240883" y="91108"/>
                      <a:pt x="252851" y="96832"/>
                      <a:pt x="253891" y="96832"/>
                    </a:cubicBezTo>
                    <a:cubicBezTo>
                      <a:pt x="254932" y="96832"/>
                      <a:pt x="257013" y="96311"/>
                      <a:pt x="257013" y="94230"/>
                    </a:cubicBezTo>
                    <a:cubicBezTo>
                      <a:pt x="257013" y="92148"/>
                      <a:pt x="260656" y="91628"/>
                      <a:pt x="262737" y="90587"/>
                    </a:cubicBezTo>
                    <a:cubicBezTo>
                      <a:pt x="264298" y="89547"/>
                      <a:pt x="265859" y="89026"/>
                      <a:pt x="267941" y="87465"/>
                    </a:cubicBezTo>
                    <a:cubicBezTo>
                      <a:pt x="270022" y="85904"/>
                      <a:pt x="281990" y="82782"/>
                      <a:pt x="287714" y="81221"/>
                    </a:cubicBezTo>
                    <a:cubicBezTo>
                      <a:pt x="293958" y="79660"/>
                      <a:pt x="288755" y="82782"/>
                      <a:pt x="286673" y="83823"/>
                    </a:cubicBezTo>
                    <a:cubicBezTo>
                      <a:pt x="285112" y="84864"/>
                      <a:pt x="274185" y="87465"/>
                      <a:pt x="271583" y="87986"/>
                    </a:cubicBezTo>
                    <a:cubicBezTo>
                      <a:pt x="268981" y="88506"/>
                      <a:pt x="270022" y="89547"/>
                      <a:pt x="270022" y="91108"/>
                    </a:cubicBezTo>
                    <a:cubicBezTo>
                      <a:pt x="270022" y="92669"/>
                      <a:pt x="267420" y="92669"/>
                      <a:pt x="264819" y="93189"/>
                    </a:cubicBezTo>
                    <a:cubicBezTo>
                      <a:pt x="262217" y="94230"/>
                      <a:pt x="262217" y="94230"/>
                      <a:pt x="260656" y="95791"/>
                    </a:cubicBezTo>
                    <a:cubicBezTo>
                      <a:pt x="259095" y="97352"/>
                      <a:pt x="257534" y="98913"/>
                      <a:pt x="255973" y="99954"/>
                    </a:cubicBezTo>
                    <a:cubicBezTo>
                      <a:pt x="254412" y="100994"/>
                      <a:pt x="254412" y="103596"/>
                      <a:pt x="254932" y="106198"/>
                    </a:cubicBezTo>
                    <a:cubicBezTo>
                      <a:pt x="255452" y="108799"/>
                      <a:pt x="259615" y="107238"/>
                      <a:pt x="263778" y="106198"/>
                    </a:cubicBezTo>
                    <a:cubicBezTo>
                      <a:pt x="267941" y="105157"/>
                      <a:pt x="279909" y="104637"/>
                      <a:pt x="281990" y="105157"/>
                    </a:cubicBezTo>
                    <a:cubicBezTo>
                      <a:pt x="284592" y="105677"/>
                      <a:pt x="289275" y="105677"/>
                      <a:pt x="298641" y="105677"/>
                    </a:cubicBezTo>
                    <a:cubicBezTo>
                      <a:pt x="308007" y="105677"/>
                      <a:pt x="294479" y="108279"/>
                      <a:pt x="292397" y="108279"/>
                    </a:cubicBezTo>
                    <a:cubicBezTo>
                      <a:pt x="289795" y="108279"/>
                      <a:pt x="283551" y="108279"/>
                      <a:pt x="275226" y="109320"/>
                    </a:cubicBezTo>
                    <a:cubicBezTo>
                      <a:pt x="266900" y="110361"/>
                      <a:pt x="243484" y="115564"/>
                      <a:pt x="236720" y="117125"/>
                    </a:cubicBezTo>
                    <a:cubicBezTo>
                      <a:pt x="229955" y="118686"/>
                      <a:pt x="241403" y="119727"/>
                      <a:pt x="246086" y="118686"/>
                    </a:cubicBezTo>
                    <a:cubicBezTo>
                      <a:pt x="250249" y="117645"/>
                      <a:pt x="258574" y="117645"/>
                      <a:pt x="267941" y="118686"/>
                    </a:cubicBezTo>
                    <a:cubicBezTo>
                      <a:pt x="277307" y="119727"/>
                      <a:pt x="263778" y="120767"/>
                      <a:pt x="261176" y="120767"/>
                    </a:cubicBezTo>
                    <a:cubicBezTo>
                      <a:pt x="258574" y="120767"/>
                      <a:pt x="239322" y="122329"/>
                      <a:pt x="237240" y="121808"/>
                    </a:cubicBezTo>
                    <a:cubicBezTo>
                      <a:pt x="234639" y="121808"/>
                      <a:pt x="229955" y="122329"/>
                      <a:pt x="227354" y="123369"/>
                    </a:cubicBezTo>
                    <a:cubicBezTo>
                      <a:pt x="224752" y="124410"/>
                      <a:pt x="222150" y="124410"/>
                      <a:pt x="220589" y="124410"/>
                    </a:cubicBezTo>
                    <a:cubicBezTo>
                      <a:pt x="219028" y="124410"/>
                      <a:pt x="211743" y="125451"/>
                      <a:pt x="206540" y="125971"/>
                    </a:cubicBezTo>
                    <a:cubicBezTo>
                      <a:pt x="201336" y="126491"/>
                      <a:pt x="189889" y="129613"/>
                      <a:pt x="177400" y="129613"/>
                    </a:cubicBezTo>
                    <a:cubicBezTo>
                      <a:pt x="164912" y="129613"/>
                      <a:pt x="178441" y="134817"/>
                      <a:pt x="182604" y="138980"/>
                    </a:cubicBezTo>
                    <a:cubicBezTo>
                      <a:pt x="186767" y="143142"/>
                      <a:pt x="199775" y="146785"/>
                      <a:pt x="202377" y="146785"/>
                    </a:cubicBezTo>
                    <a:cubicBezTo>
                      <a:pt x="204458" y="147305"/>
                      <a:pt x="206019" y="147305"/>
                      <a:pt x="203938" y="148866"/>
                    </a:cubicBezTo>
                    <a:cubicBezTo>
                      <a:pt x="201857" y="150427"/>
                      <a:pt x="203938" y="150948"/>
                      <a:pt x="204458" y="154070"/>
                    </a:cubicBezTo>
                    <a:cubicBezTo>
                      <a:pt x="204979" y="157192"/>
                      <a:pt x="208621" y="157712"/>
                      <a:pt x="212784" y="158232"/>
                    </a:cubicBezTo>
                    <a:cubicBezTo>
                      <a:pt x="216947" y="158753"/>
                      <a:pt x="220589" y="159794"/>
                      <a:pt x="224232" y="158753"/>
                    </a:cubicBezTo>
                    <a:cubicBezTo>
                      <a:pt x="227874" y="157712"/>
                      <a:pt x="229955" y="158232"/>
                      <a:pt x="235159" y="157712"/>
                    </a:cubicBezTo>
                    <a:cubicBezTo>
                      <a:pt x="240362" y="157192"/>
                      <a:pt x="233598" y="159794"/>
                      <a:pt x="232037" y="159794"/>
                    </a:cubicBezTo>
                    <a:cubicBezTo>
                      <a:pt x="230476" y="160314"/>
                      <a:pt x="225793" y="160834"/>
                      <a:pt x="221630" y="161875"/>
                    </a:cubicBezTo>
                    <a:cubicBezTo>
                      <a:pt x="217467" y="162916"/>
                      <a:pt x="211223" y="161875"/>
                      <a:pt x="208621" y="160834"/>
                    </a:cubicBezTo>
                    <a:cubicBezTo>
                      <a:pt x="206019" y="159794"/>
                      <a:pt x="203938" y="161875"/>
                      <a:pt x="201336" y="162916"/>
                    </a:cubicBezTo>
                    <a:cubicBezTo>
                      <a:pt x="198734" y="163956"/>
                      <a:pt x="199255" y="161355"/>
                      <a:pt x="200296" y="161355"/>
                    </a:cubicBezTo>
                    <a:cubicBezTo>
                      <a:pt x="201336" y="160834"/>
                      <a:pt x="200816" y="160314"/>
                      <a:pt x="198734" y="158753"/>
                    </a:cubicBezTo>
                    <a:cubicBezTo>
                      <a:pt x="196653" y="157712"/>
                      <a:pt x="195613" y="158753"/>
                      <a:pt x="194051" y="154070"/>
                    </a:cubicBezTo>
                    <a:cubicBezTo>
                      <a:pt x="192490" y="149387"/>
                      <a:pt x="172717" y="141061"/>
                      <a:pt x="171677" y="140541"/>
                    </a:cubicBezTo>
                    <a:cubicBezTo>
                      <a:pt x="170115" y="140020"/>
                      <a:pt x="161270" y="134817"/>
                      <a:pt x="159188" y="133776"/>
                    </a:cubicBezTo>
                    <a:cubicBezTo>
                      <a:pt x="157107" y="132735"/>
                      <a:pt x="139935" y="132735"/>
                      <a:pt x="136813" y="132735"/>
                    </a:cubicBezTo>
                    <a:cubicBezTo>
                      <a:pt x="133691" y="132735"/>
                      <a:pt x="125366" y="131174"/>
                      <a:pt x="121203" y="130134"/>
                    </a:cubicBezTo>
                    <a:cubicBezTo>
                      <a:pt x="117040" y="129093"/>
                      <a:pt x="112877" y="129613"/>
                      <a:pt x="110796" y="130654"/>
                    </a:cubicBezTo>
                    <a:cubicBezTo>
                      <a:pt x="108714" y="131695"/>
                      <a:pt x="108194" y="134297"/>
                      <a:pt x="106633" y="136898"/>
                    </a:cubicBezTo>
                    <a:cubicBezTo>
                      <a:pt x="105072" y="139500"/>
                      <a:pt x="106633" y="141061"/>
                      <a:pt x="108714" y="142102"/>
                    </a:cubicBezTo>
                    <a:cubicBezTo>
                      <a:pt x="110796" y="143663"/>
                      <a:pt x="114959" y="144703"/>
                      <a:pt x="118081" y="144703"/>
                    </a:cubicBezTo>
                    <a:cubicBezTo>
                      <a:pt x="121203" y="144703"/>
                      <a:pt x="123805" y="145744"/>
                      <a:pt x="128488" y="146785"/>
                    </a:cubicBezTo>
                    <a:cubicBezTo>
                      <a:pt x="133171" y="147826"/>
                      <a:pt x="132130" y="148346"/>
                      <a:pt x="131089" y="148866"/>
                    </a:cubicBezTo>
                    <a:cubicBezTo>
                      <a:pt x="130049" y="149387"/>
                      <a:pt x="129008" y="148866"/>
                      <a:pt x="126927" y="147826"/>
                    </a:cubicBezTo>
                    <a:cubicBezTo>
                      <a:pt x="124845" y="146785"/>
                      <a:pt x="120682" y="147305"/>
                      <a:pt x="118601" y="147305"/>
                    </a:cubicBezTo>
                    <a:cubicBezTo>
                      <a:pt x="117040" y="147305"/>
                      <a:pt x="115999" y="145744"/>
                      <a:pt x="112357" y="145744"/>
                    </a:cubicBezTo>
                    <a:cubicBezTo>
                      <a:pt x="108714" y="145744"/>
                      <a:pt x="109235" y="148346"/>
                      <a:pt x="109235" y="152509"/>
                    </a:cubicBezTo>
                    <a:cubicBezTo>
                      <a:pt x="109235" y="156671"/>
                      <a:pt x="113398" y="156671"/>
                      <a:pt x="117560" y="156671"/>
                    </a:cubicBezTo>
                    <a:cubicBezTo>
                      <a:pt x="121723" y="156671"/>
                      <a:pt x="119642" y="157712"/>
                      <a:pt x="126927" y="157712"/>
                    </a:cubicBezTo>
                    <a:cubicBezTo>
                      <a:pt x="134211" y="157712"/>
                      <a:pt x="136813" y="161875"/>
                      <a:pt x="137334" y="162916"/>
                    </a:cubicBezTo>
                    <a:cubicBezTo>
                      <a:pt x="138374" y="163956"/>
                      <a:pt x="139415" y="167078"/>
                      <a:pt x="143578" y="168119"/>
                    </a:cubicBezTo>
                    <a:cubicBezTo>
                      <a:pt x="147741" y="169160"/>
                      <a:pt x="149822" y="176445"/>
                      <a:pt x="150342" y="178526"/>
                    </a:cubicBezTo>
                    <a:cubicBezTo>
                      <a:pt x="151383" y="180607"/>
                      <a:pt x="152944" y="180607"/>
                      <a:pt x="155546" y="179567"/>
                    </a:cubicBezTo>
                    <a:cubicBezTo>
                      <a:pt x="158147" y="178006"/>
                      <a:pt x="157107" y="180087"/>
                      <a:pt x="157107" y="181128"/>
                    </a:cubicBezTo>
                    <a:cubicBezTo>
                      <a:pt x="157107" y="182689"/>
                      <a:pt x="161270" y="185291"/>
                      <a:pt x="164912" y="185811"/>
                    </a:cubicBezTo>
                    <a:cubicBezTo>
                      <a:pt x="168554" y="185811"/>
                      <a:pt x="168034" y="186331"/>
                      <a:pt x="165953" y="186852"/>
                    </a:cubicBezTo>
                    <a:cubicBezTo>
                      <a:pt x="164392" y="187372"/>
                      <a:pt x="162310" y="187372"/>
                      <a:pt x="160749" y="186852"/>
                    </a:cubicBezTo>
                    <a:cubicBezTo>
                      <a:pt x="159188" y="186331"/>
                      <a:pt x="154505" y="184250"/>
                      <a:pt x="151903" y="182689"/>
                    </a:cubicBezTo>
                    <a:cubicBezTo>
                      <a:pt x="148781" y="181128"/>
                      <a:pt x="146180" y="182168"/>
                      <a:pt x="142537" y="183730"/>
                    </a:cubicBezTo>
                    <a:cubicBezTo>
                      <a:pt x="138895" y="185811"/>
                      <a:pt x="145659" y="187372"/>
                      <a:pt x="148781" y="188933"/>
                    </a:cubicBezTo>
                    <a:cubicBezTo>
                      <a:pt x="151903" y="190494"/>
                      <a:pt x="158668" y="188933"/>
                      <a:pt x="160749" y="189974"/>
                    </a:cubicBezTo>
                    <a:cubicBezTo>
                      <a:pt x="162831" y="191014"/>
                      <a:pt x="169075" y="190494"/>
                      <a:pt x="171677" y="189974"/>
                    </a:cubicBezTo>
                    <a:cubicBezTo>
                      <a:pt x="174278" y="189453"/>
                      <a:pt x="181043" y="191535"/>
                      <a:pt x="184685" y="192055"/>
                    </a:cubicBezTo>
                    <a:cubicBezTo>
                      <a:pt x="188328" y="192575"/>
                      <a:pt x="190929" y="192055"/>
                      <a:pt x="193531" y="190494"/>
                    </a:cubicBezTo>
                    <a:cubicBezTo>
                      <a:pt x="195613" y="188933"/>
                      <a:pt x="196653" y="187372"/>
                      <a:pt x="201336" y="185811"/>
                    </a:cubicBezTo>
                    <a:cubicBezTo>
                      <a:pt x="206019" y="183730"/>
                      <a:pt x="203938" y="186852"/>
                      <a:pt x="202377" y="187892"/>
                    </a:cubicBezTo>
                    <a:cubicBezTo>
                      <a:pt x="200816" y="188933"/>
                      <a:pt x="199775" y="189974"/>
                      <a:pt x="199775" y="192575"/>
                    </a:cubicBezTo>
                    <a:cubicBezTo>
                      <a:pt x="199775" y="195177"/>
                      <a:pt x="198214" y="194657"/>
                      <a:pt x="195613" y="194136"/>
                    </a:cubicBezTo>
                    <a:cubicBezTo>
                      <a:pt x="193531" y="193616"/>
                      <a:pt x="187807" y="195697"/>
                      <a:pt x="186246" y="195697"/>
                    </a:cubicBezTo>
                    <a:cubicBezTo>
                      <a:pt x="184685" y="195697"/>
                      <a:pt x="178961" y="194657"/>
                      <a:pt x="173237" y="194657"/>
                    </a:cubicBezTo>
                    <a:cubicBezTo>
                      <a:pt x="167514" y="194657"/>
                      <a:pt x="177400" y="198820"/>
                      <a:pt x="178961" y="199340"/>
                    </a:cubicBezTo>
                    <a:cubicBezTo>
                      <a:pt x="180522" y="199860"/>
                      <a:pt x="183644" y="199860"/>
                      <a:pt x="187807" y="199340"/>
                    </a:cubicBezTo>
                    <a:cubicBezTo>
                      <a:pt x="191970" y="198820"/>
                      <a:pt x="188848" y="200381"/>
                      <a:pt x="186246" y="200381"/>
                    </a:cubicBezTo>
                    <a:cubicBezTo>
                      <a:pt x="183644" y="200381"/>
                      <a:pt x="183644" y="201421"/>
                      <a:pt x="187287" y="204023"/>
                    </a:cubicBezTo>
                    <a:cubicBezTo>
                      <a:pt x="190929" y="206625"/>
                      <a:pt x="189368" y="205584"/>
                      <a:pt x="188328" y="206104"/>
                    </a:cubicBezTo>
                    <a:cubicBezTo>
                      <a:pt x="187287" y="206625"/>
                      <a:pt x="185726" y="205584"/>
                      <a:pt x="184165" y="204023"/>
                    </a:cubicBezTo>
                    <a:cubicBezTo>
                      <a:pt x="182083" y="202462"/>
                      <a:pt x="175319" y="201421"/>
                      <a:pt x="172717" y="199860"/>
                    </a:cubicBezTo>
                    <a:cubicBezTo>
                      <a:pt x="170115" y="197779"/>
                      <a:pt x="167514" y="197779"/>
                      <a:pt x="163871" y="196738"/>
                    </a:cubicBezTo>
                    <a:cubicBezTo>
                      <a:pt x="160229" y="195697"/>
                      <a:pt x="152944" y="195177"/>
                      <a:pt x="150863" y="195177"/>
                    </a:cubicBezTo>
                    <a:cubicBezTo>
                      <a:pt x="148781" y="195177"/>
                      <a:pt x="140456" y="194136"/>
                      <a:pt x="137854" y="192575"/>
                    </a:cubicBezTo>
                    <a:cubicBezTo>
                      <a:pt x="135252" y="191014"/>
                      <a:pt x="131610" y="191535"/>
                      <a:pt x="128488" y="193616"/>
                    </a:cubicBezTo>
                    <a:cubicBezTo>
                      <a:pt x="125366" y="195697"/>
                      <a:pt x="117560" y="196738"/>
                      <a:pt x="114959" y="196218"/>
                    </a:cubicBezTo>
                    <a:cubicBezTo>
                      <a:pt x="112357" y="196218"/>
                      <a:pt x="105592" y="197259"/>
                      <a:pt x="102991" y="198299"/>
                    </a:cubicBezTo>
                    <a:cubicBezTo>
                      <a:pt x="100389" y="199340"/>
                      <a:pt x="98828" y="203503"/>
                      <a:pt x="96747" y="206104"/>
                    </a:cubicBezTo>
                    <a:cubicBezTo>
                      <a:pt x="95185" y="208706"/>
                      <a:pt x="93624" y="209227"/>
                      <a:pt x="90502" y="211308"/>
                    </a:cubicBezTo>
                    <a:cubicBezTo>
                      <a:pt x="87380" y="213389"/>
                      <a:pt x="88421" y="215991"/>
                      <a:pt x="88941" y="218593"/>
                    </a:cubicBezTo>
                    <a:cubicBezTo>
                      <a:pt x="89462" y="221194"/>
                      <a:pt x="88941" y="221715"/>
                      <a:pt x="92584" y="221715"/>
                    </a:cubicBezTo>
                    <a:cubicBezTo>
                      <a:pt x="96226" y="221715"/>
                      <a:pt x="94145" y="222756"/>
                      <a:pt x="92584" y="223276"/>
                    </a:cubicBezTo>
                    <a:cubicBezTo>
                      <a:pt x="91023" y="223276"/>
                      <a:pt x="88421" y="223796"/>
                      <a:pt x="88421" y="225357"/>
                    </a:cubicBezTo>
                    <a:cubicBezTo>
                      <a:pt x="87901" y="226918"/>
                      <a:pt x="96226" y="225878"/>
                      <a:pt x="99348" y="226398"/>
                    </a:cubicBezTo>
                    <a:cubicBezTo>
                      <a:pt x="102470" y="226918"/>
                      <a:pt x="104552" y="225357"/>
                      <a:pt x="106113" y="223796"/>
                    </a:cubicBezTo>
                    <a:cubicBezTo>
                      <a:pt x="107674" y="222235"/>
                      <a:pt x="107674" y="221715"/>
                      <a:pt x="110275" y="222756"/>
                    </a:cubicBezTo>
                    <a:cubicBezTo>
                      <a:pt x="112357" y="223796"/>
                      <a:pt x="114959" y="222756"/>
                      <a:pt x="117560" y="218593"/>
                    </a:cubicBezTo>
                    <a:cubicBezTo>
                      <a:pt x="120162" y="214430"/>
                      <a:pt x="120162" y="217032"/>
                      <a:pt x="119642" y="219113"/>
                    </a:cubicBezTo>
                    <a:cubicBezTo>
                      <a:pt x="119121" y="221194"/>
                      <a:pt x="118081" y="221194"/>
                      <a:pt x="117040" y="222235"/>
                    </a:cubicBezTo>
                    <a:cubicBezTo>
                      <a:pt x="115999" y="223276"/>
                      <a:pt x="115479" y="224317"/>
                      <a:pt x="112877" y="224837"/>
                    </a:cubicBezTo>
                    <a:cubicBezTo>
                      <a:pt x="110796" y="225357"/>
                      <a:pt x="112877" y="224837"/>
                      <a:pt x="111837" y="226398"/>
                    </a:cubicBezTo>
                    <a:cubicBezTo>
                      <a:pt x="110796" y="227959"/>
                      <a:pt x="122764" y="226918"/>
                      <a:pt x="126406" y="226398"/>
                    </a:cubicBezTo>
                    <a:cubicBezTo>
                      <a:pt x="130569" y="225878"/>
                      <a:pt x="133171" y="220674"/>
                      <a:pt x="135773" y="218072"/>
                    </a:cubicBezTo>
                    <a:cubicBezTo>
                      <a:pt x="137854" y="215471"/>
                      <a:pt x="135252" y="217032"/>
                      <a:pt x="139415" y="211308"/>
                    </a:cubicBezTo>
                    <a:cubicBezTo>
                      <a:pt x="143578" y="205584"/>
                      <a:pt x="140976" y="212349"/>
                      <a:pt x="140456" y="213910"/>
                    </a:cubicBezTo>
                    <a:cubicBezTo>
                      <a:pt x="139415" y="214950"/>
                      <a:pt x="140456" y="216511"/>
                      <a:pt x="143057" y="216511"/>
                    </a:cubicBezTo>
                    <a:cubicBezTo>
                      <a:pt x="145659" y="215991"/>
                      <a:pt x="143578" y="217552"/>
                      <a:pt x="142017" y="217552"/>
                    </a:cubicBezTo>
                    <a:cubicBezTo>
                      <a:pt x="140976" y="218072"/>
                      <a:pt x="140456" y="218593"/>
                      <a:pt x="138374" y="220154"/>
                    </a:cubicBezTo>
                    <a:cubicBezTo>
                      <a:pt x="136293" y="221715"/>
                      <a:pt x="137854" y="222235"/>
                      <a:pt x="139415" y="222235"/>
                    </a:cubicBezTo>
                    <a:cubicBezTo>
                      <a:pt x="140976" y="222235"/>
                      <a:pt x="143057" y="221194"/>
                      <a:pt x="149301" y="222756"/>
                    </a:cubicBezTo>
                    <a:cubicBezTo>
                      <a:pt x="155546" y="224317"/>
                      <a:pt x="150342" y="223796"/>
                      <a:pt x="148261" y="223796"/>
                    </a:cubicBezTo>
                    <a:cubicBezTo>
                      <a:pt x="146700" y="223796"/>
                      <a:pt x="144098" y="223276"/>
                      <a:pt x="142537" y="223796"/>
                    </a:cubicBezTo>
                    <a:cubicBezTo>
                      <a:pt x="140976" y="224317"/>
                      <a:pt x="139415" y="224317"/>
                      <a:pt x="137854" y="224317"/>
                    </a:cubicBezTo>
                    <a:cubicBezTo>
                      <a:pt x="136293" y="224317"/>
                      <a:pt x="136293" y="225357"/>
                      <a:pt x="135773" y="226398"/>
                    </a:cubicBezTo>
                    <a:cubicBezTo>
                      <a:pt x="135252" y="227959"/>
                      <a:pt x="139415" y="228479"/>
                      <a:pt x="144098" y="227959"/>
                    </a:cubicBezTo>
                    <a:cubicBezTo>
                      <a:pt x="148261" y="227439"/>
                      <a:pt x="147220" y="228479"/>
                      <a:pt x="146180" y="228479"/>
                    </a:cubicBezTo>
                    <a:cubicBezTo>
                      <a:pt x="145139" y="228479"/>
                      <a:pt x="144098" y="229520"/>
                      <a:pt x="142017" y="229520"/>
                    </a:cubicBezTo>
                    <a:cubicBezTo>
                      <a:pt x="140456" y="230040"/>
                      <a:pt x="137334" y="229000"/>
                      <a:pt x="135252" y="229000"/>
                    </a:cubicBezTo>
                    <a:cubicBezTo>
                      <a:pt x="133171" y="229000"/>
                      <a:pt x="128488" y="230561"/>
                      <a:pt x="125366" y="232122"/>
                    </a:cubicBezTo>
                    <a:cubicBezTo>
                      <a:pt x="122244" y="233162"/>
                      <a:pt x="124845" y="234724"/>
                      <a:pt x="127967" y="234724"/>
                    </a:cubicBezTo>
                    <a:cubicBezTo>
                      <a:pt x="131089" y="234724"/>
                      <a:pt x="139415" y="234724"/>
                      <a:pt x="144618" y="234203"/>
                    </a:cubicBezTo>
                    <a:cubicBezTo>
                      <a:pt x="149301" y="233683"/>
                      <a:pt x="146700" y="235244"/>
                      <a:pt x="145139" y="234724"/>
                    </a:cubicBezTo>
                    <a:cubicBezTo>
                      <a:pt x="143057" y="234724"/>
                      <a:pt x="141496" y="235764"/>
                      <a:pt x="140976" y="236805"/>
                    </a:cubicBezTo>
                    <a:cubicBezTo>
                      <a:pt x="139935" y="237846"/>
                      <a:pt x="138374" y="236805"/>
                      <a:pt x="137854" y="236285"/>
                    </a:cubicBezTo>
                    <a:cubicBezTo>
                      <a:pt x="136813" y="235764"/>
                      <a:pt x="135773" y="236285"/>
                      <a:pt x="133691" y="236285"/>
                    </a:cubicBezTo>
                    <a:cubicBezTo>
                      <a:pt x="132130" y="236285"/>
                      <a:pt x="131610" y="236285"/>
                      <a:pt x="130049" y="237325"/>
                    </a:cubicBezTo>
                    <a:cubicBezTo>
                      <a:pt x="129008" y="238366"/>
                      <a:pt x="133171" y="238366"/>
                      <a:pt x="135773" y="237846"/>
                    </a:cubicBezTo>
                    <a:cubicBezTo>
                      <a:pt x="138374" y="236805"/>
                      <a:pt x="136293" y="238886"/>
                      <a:pt x="134732" y="238886"/>
                    </a:cubicBezTo>
                    <a:cubicBezTo>
                      <a:pt x="133171" y="239407"/>
                      <a:pt x="133691" y="240447"/>
                      <a:pt x="130569" y="242008"/>
                    </a:cubicBezTo>
                    <a:cubicBezTo>
                      <a:pt x="127447" y="243049"/>
                      <a:pt x="133691" y="246171"/>
                      <a:pt x="135773" y="246692"/>
                    </a:cubicBezTo>
                    <a:cubicBezTo>
                      <a:pt x="137854" y="247212"/>
                      <a:pt x="139935" y="247212"/>
                      <a:pt x="144098" y="244610"/>
                    </a:cubicBezTo>
                    <a:cubicBezTo>
                      <a:pt x="148261" y="242008"/>
                      <a:pt x="143578" y="246171"/>
                      <a:pt x="140456" y="248253"/>
                    </a:cubicBezTo>
                    <a:cubicBezTo>
                      <a:pt x="137334" y="250334"/>
                      <a:pt x="145139" y="250854"/>
                      <a:pt x="146700" y="250334"/>
                    </a:cubicBezTo>
                    <a:cubicBezTo>
                      <a:pt x="148261" y="249814"/>
                      <a:pt x="152944" y="250854"/>
                      <a:pt x="159188" y="250854"/>
                    </a:cubicBezTo>
                    <a:cubicBezTo>
                      <a:pt x="165432" y="250854"/>
                      <a:pt x="172197" y="241488"/>
                      <a:pt x="173237" y="239927"/>
                    </a:cubicBezTo>
                    <a:cubicBezTo>
                      <a:pt x="174278" y="238366"/>
                      <a:pt x="177400" y="235244"/>
                      <a:pt x="178441" y="233683"/>
                    </a:cubicBezTo>
                    <a:cubicBezTo>
                      <a:pt x="180002" y="232642"/>
                      <a:pt x="180002" y="233162"/>
                      <a:pt x="178961" y="230561"/>
                    </a:cubicBezTo>
                    <a:cubicBezTo>
                      <a:pt x="177921" y="227959"/>
                      <a:pt x="182604" y="228479"/>
                      <a:pt x="185206" y="227439"/>
                    </a:cubicBezTo>
                    <a:cubicBezTo>
                      <a:pt x="188328" y="226398"/>
                      <a:pt x="185726" y="229000"/>
                      <a:pt x="184165" y="229000"/>
                    </a:cubicBezTo>
                    <a:cubicBezTo>
                      <a:pt x="182604" y="229000"/>
                      <a:pt x="182604" y="231601"/>
                      <a:pt x="182083" y="232642"/>
                    </a:cubicBezTo>
                    <a:cubicBezTo>
                      <a:pt x="181563" y="233683"/>
                      <a:pt x="179482" y="237846"/>
                      <a:pt x="177400" y="240968"/>
                    </a:cubicBezTo>
                    <a:cubicBezTo>
                      <a:pt x="175319" y="243569"/>
                      <a:pt x="174278" y="245651"/>
                      <a:pt x="171156" y="248773"/>
                    </a:cubicBezTo>
                    <a:cubicBezTo>
                      <a:pt x="168034" y="251895"/>
                      <a:pt x="164912" y="252415"/>
                      <a:pt x="161790" y="252936"/>
                    </a:cubicBezTo>
                    <a:cubicBezTo>
                      <a:pt x="158668" y="252936"/>
                      <a:pt x="157627" y="253976"/>
                      <a:pt x="162831" y="256058"/>
                    </a:cubicBezTo>
                    <a:cubicBezTo>
                      <a:pt x="168034" y="257619"/>
                      <a:pt x="160229" y="257098"/>
                      <a:pt x="158668" y="257098"/>
                    </a:cubicBezTo>
                    <a:cubicBezTo>
                      <a:pt x="157107" y="257098"/>
                      <a:pt x="152944" y="256058"/>
                      <a:pt x="151903" y="256578"/>
                    </a:cubicBezTo>
                    <a:cubicBezTo>
                      <a:pt x="150863" y="257098"/>
                      <a:pt x="148261" y="257098"/>
                      <a:pt x="146700" y="256578"/>
                    </a:cubicBezTo>
                    <a:cubicBezTo>
                      <a:pt x="145139" y="256058"/>
                      <a:pt x="143578" y="257098"/>
                      <a:pt x="142537" y="258139"/>
                    </a:cubicBezTo>
                    <a:cubicBezTo>
                      <a:pt x="141496" y="259180"/>
                      <a:pt x="140456" y="259700"/>
                      <a:pt x="138895" y="258660"/>
                    </a:cubicBezTo>
                    <a:cubicBezTo>
                      <a:pt x="137854" y="257619"/>
                      <a:pt x="137854" y="256578"/>
                      <a:pt x="133691" y="257098"/>
                    </a:cubicBezTo>
                    <a:cubicBezTo>
                      <a:pt x="129528" y="257619"/>
                      <a:pt x="126406" y="255537"/>
                      <a:pt x="125886" y="255017"/>
                    </a:cubicBezTo>
                    <a:cubicBezTo>
                      <a:pt x="124845" y="254497"/>
                      <a:pt x="127447" y="252415"/>
                      <a:pt x="123805" y="254497"/>
                    </a:cubicBezTo>
                    <a:cubicBezTo>
                      <a:pt x="120162" y="256578"/>
                      <a:pt x="120682" y="252415"/>
                      <a:pt x="120682" y="252415"/>
                    </a:cubicBezTo>
                    <a:cubicBezTo>
                      <a:pt x="119121" y="239927"/>
                      <a:pt x="106113" y="237325"/>
                      <a:pt x="100389" y="236285"/>
                    </a:cubicBezTo>
                    <a:cubicBezTo>
                      <a:pt x="95185" y="235244"/>
                      <a:pt x="83738" y="237325"/>
                      <a:pt x="81136" y="238366"/>
                    </a:cubicBezTo>
                    <a:cubicBezTo>
                      <a:pt x="79055" y="239407"/>
                      <a:pt x="78014" y="239407"/>
                      <a:pt x="75933" y="238366"/>
                    </a:cubicBezTo>
                    <a:cubicBezTo>
                      <a:pt x="73851" y="237325"/>
                      <a:pt x="73851" y="238366"/>
                      <a:pt x="73851" y="238886"/>
                    </a:cubicBezTo>
                    <a:cubicBezTo>
                      <a:pt x="73851" y="239927"/>
                      <a:pt x="73851" y="243569"/>
                      <a:pt x="73851" y="244610"/>
                    </a:cubicBezTo>
                    <a:cubicBezTo>
                      <a:pt x="73851" y="245651"/>
                      <a:pt x="72811" y="246171"/>
                      <a:pt x="75933" y="248253"/>
                    </a:cubicBezTo>
                    <a:cubicBezTo>
                      <a:pt x="79055" y="250334"/>
                      <a:pt x="83217" y="256578"/>
                      <a:pt x="83217" y="257098"/>
                    </a:cubicBezTo>
                    <a:cubicBezTo>
                      <a:pt x="83217" y="258139"/>
                      <a:pt x="89982" y="258139"/>
                      <a:pt x="96747" y="257619"/>
                    </a:cubicBezTo>
                    <a:cubicBezTo>
                      <a:pt x="103511" y="257098"/>
                      <a:pt x="95185" y="259180"/>
                      <a:pt x="93624" y="259700"/>
                    </a:cubicBezTo>
                    <a:cubicBezTo>
                      <a:pt x="92063" y="260221"/>
                      <a:pt x="94665" y="262302"/>
                      <a:pt x="94145" y="262822"/>
                    </a:cubicBezTo>
                    <a:cubicBezTo>
                      <a:pt x="93624" y="263343"/>
                      <a:pt x="93104" y="263343"/>
                      <a:pt x="94665" y="264904"/>
                    </a:cubicBezTo>
                    <a:cubicBezTo>
                      <a:pt x="95706" y="266465"/>
                      <a:pt x="94665" y="265944"/>
                      <a:pt x="93104" y="265424"/>
                    </a:cubicBezTo>
                    <a:cubicBezTo>
                      <a:pt x="91543" y="264904"/>
                      <a:pt x="88421" y="266985"/>
                      <a:pt x="88941" y="268026"/>
                    </a:cubicBezTo>
                    <a:cubicBezTo>
                      <a:pt x="89982" y="269066"/>
                      <a:pt x="85299" y="269066"/>
                      <a:pt x="82697" y="268026"/>
                    </a:cubicBezTo>
                    <a:cubicBezTo>
                      <a:pt x="80095" y="266985"/>
                      <a:pt x="75933" y="268546"/>
                      <a:pt x="72811" y="268026"/>
                    </a:cubicBezTo>
                    <a:cubicBezTo>
                      <a:pt x="69688" y="267505"/>
                      <a:pt x="67607" y="269066"/>
                      <a:pt x="66566" y="270627"/>
                    </a:cubicBezTo>
                    <a:cubicBezTo>
                      <a:pt x="65526" y="271668"/>
                      <a:pt x="63965" y="272709"/>
                      <a:pt x="61363" y="273229"/>
                    </a:cubicBezTo>
                    <a:cubicBezTo>
                      <a:pt x="58761" y="273750"/>
                      <a:pt x="56159" y="276351"/>
                      <a:pt x="54598" y="276872"/>
                    </a:cubicBezTo>
                    <a:cubicBezTo>
                      <a:pt x="53037" y="277392"/>
                      <a:pt x="50956" y="277912"/>
                      <a:pt x="49395" y="278953"/>
                    </a:cubicBezTo>
                    <a:cubicBezTo>
                      <a:pt x="47834" y="279994"/>
                      <a:pt x="49395" y="282595"/>
                      <a:pt x="49915" y="284677"/>
                    </a:cubicBezTo>
                    <a:cubicBezTo>
                      <a:pt x="50436" y="286238"/>
                      <a:pt x="50436" y="286758"/>
                      <a:pt x="49395" y="287279"/>
                    </a:cubicBezTo>
                    <a:cubicBezTo>
                      <a:pt x="48354" y="287799"/>
                      <a:pt x="48354" y="287799"/>
                      <a:pt x="46793" y="289360"/>
                    </a:cubicBezTo>
                    <a:cubicBezTo>
                      <a:pt x="45752" y="290921"/>
                      <a:pt x="46793" y="290921"/>
                      <a:pt x="46793" y="290921"/>
                    </a:cubicBezTo>
                    <a:cubicBezTo>
                      <a:pt x="46793" y="290921"/>
                      <a:pt x="55119" y="297165"/>
                      <a:pt x="58241" y="297165"/>
                    </a:cubicBezTo>
                    <a:cubicBezTo>
                      <a:pt x="61883" y="297165"/>
                      <a:pt x="61883" y="294043"/>
                      <a:pt x="62924" y="291441"/>
                    </a:cubicBezTo>
                    <a:cubicBezTo>
                      <a:pt x="63965" y="288840"/>
                      <a:pt x="65526" y="292482"/>
                      <a:pt x="65005" y="294043"/>
                    </a:cubicBezTo>
                    <a:cubicBezTo>
                      <a:pt x="63965" y="295604"/>
                      <a:pt x="63965" y="295604"/>
                      <a:pt x="65526" y="297165"/>
                    </a:cubicBezTo>
                    <a:cubicBezTo>
                      <a:pt x="66566" y="298206"/>
                      <a:pt x="67087" y="295084"/>
                      <a:pt x="68127" y="293523"/>
                    </a:cubicBezTo>
                    <a:cubicBezTo>
                      <a:pt x="69168" y="291962"/>
                      <a:pt x="68127" y="290401"/>
                      <a:pt x="66566" y="289360"/>
                    </a:cubicBezTo>
                    <a:cubicBezTo>
                      <a:pt x="65005" y="288319"/>
                      <a:pt x="67087" y="287799"/>
                      <a:pt x="66046" y="286238"/>
                    </a:cubicBezTo>
                    <a:cubicBezTo>
                      <a:pt x="65005" y="285197"/>
                      <a:pt x="64485" y="285197"/>
                      <a:pt x="66046" y="282595"/>
                    </a:cubicBezTo>
                    <a:cubicBezTo>
                      <a:pt x="67607" y="279994"/>
                      <a:pt x="68648" y="281555"/>
                      <a:pt x="67607" y="282595"/>
                    </a:cubicBezTo>
                    <a:cubicBezTo>
                      <a:pt x="67087" y="283636"/>
                      <a:pt x="68648" y="284677"/>
                      <a:pt x="68127" y="285718"/>
                    </a:cubicBezTo>
                    <a:cubicBezTo>
                      <a:pt x="67607" y="286758"/>
                      <a:pt x="69168" y="289880"/>
                      <a:pt x="70209" y="291441"/>
                    </a:cubicBezTo>
                    <a:cubicBezTo>
                      <a:pt x="71249" y="293002"/>
                      <a:pt x="71249" y="293523"/>
                      <a:pt x="70209" y="294043"/>
                    </a:cubicBezTo>
                    <a:cubicBezTo>
                      <a:pt x="69168" y="294563"/>
                      <a:pt x="70729" y="295604"/>
                      <a:pt x="70729" y="297165"/>
                    </a:cubicBezTo>
                    <a:cubicBezTo>
                      <a:pt x="70729" y="298206"/>
                      <a:pt x="70729" y="298726"/>
                      <a:pt x="72290" y="298206"/>
                    </a:cubicBezTo>
                    <a:cubicBezTo>
                      <a:pt x="73851" y="297686"/>
                      <a:pt x="80616" y="299247"/>
                      <a:pt x="83217" y="299767"/>
                    </a:cubicBezTo>
                    <a:cubicBezTo>
                      <a:pt x="85819" y="300287"/>
                      <a:pt x="87380" y="295604"/>
                      <a:pt x="87380" y="293523"/>
                    </a:cubicBezTo>
                    <a:cubicBezTo>
                      <a:pt x="87901" y="291441"/>
                      <a:pt x="85819" y="293002"/>
                      <a:pt x="86340" y="289880"/>
                    </a:cubicBezTo>
                    <a:cubicBezTo>
                      <a:pt x="87380" y="286758"/>
                      <a:pt x="89982" y="292482"/>
                      <a:pt x="88941" y="294043"/>
                    </a:cubicBezTo>
                    <a:cubicBezTo>
                      <a:pt x="88421" y="295604"/>
                      <a:pt x="91543" y="295604"/>
                      <a:pt x="93624" y="295604"/>
                    </a:cubicBezTo>
                    <a:cubicBezTo>
                      <a:pt x="95706" y="295604"/>
                      <a:pt x="95185" y="296125"/>
                      <a:pt x="94665" y="297165"/>
                    </a:cubicBezTo>
                    <a:cubicBezTo>
                      <a:pt x="93624" y="298206"/>
                      <a:pt x="97787" y="298726"/>
                      <a:pt x="100909" y="298726"/>
                    </a:cubicBezTo>
                    <a:cubicBezTo>
                      <a:pt x="104031" y="298726"/>
                      <a:pt x="102991" y="298206"/>
                      <a:pt x="102991" y="296125"/>
                    </a:cubicBezTo>
                    <a:cubicBezTo>
                      <a:pt x="102991" y="294043"/>
                      <a:pt x="104031" y="294563"/>
                      <a:pt x="106633" y="293002"/>
                    </a:cubicBezTo>
                    <a:cubicBezTo>
                      <a:pt x="109235" y="291441"/>
                      <a:pt x="110275" y="291962"/>
                      <a:pt x="107153" y="289360"/>
                    </a:cubicBezTo>
                    <a:cubicBezTo>
                      <a:pt x="104031" y="287279"/>
                      <a:pt x="109235" y="289880"/>
                      <a:pt x="111316" y="290921"/>
                    </a:cubicBezTo>
                    <a:cubicBezTo>
                      <a:pt x="113398" y="291962"/>
                      <a:pt x="111837" y="291962"/>
                      <a:pt x="109755" y="292482"/>
                    </a:cubicBezTo>
                    <a:cubicBezTo>
                      <a:pt x="108194" y="293002"/>
                      <a:pt x="108714" y="294043"/>
                      <a:pt x="108714" y="295604"/>
                    </a:cubicBezTo>
                    <a:cubicBezTo>
                      <a:pt x="108714" y="297165"/>
                      <a:pt x="110796" y="297686"/>
                      <a:pt x="112877" y="297686"/>
                    </a:cubicBezTo>
                    <a:cubicBezTo>
                      <a:pt x="114959" y="297686"/>
                      <a:pt x="121723" y="299247"/>
                      <a:pt x="124325" y="298726"/>
                    </a:cubicBezTo>
                    <a:cubicBezTo>
                      <a:pt x="126927" y="298206"/>
                      <a:pt x="130569" y="300808"/>
                      <a:pt x="133171" y="300287"/>
                    </a:cubicBezTo>
                    <a:cubicBezTo>
                      <a:pt x="135773" y="299767"/>
                      <a:pt x="139935" y="300287"/>
                      <a:pt x="143578" y="299247"/>
                    </a:cubicBezTo>
                    <a:cubicBezTo>
                      <a:pt x="147220" y="298206"/>
                      <a:pt x="139935" y="296125"/>
                      <a:pt x="137854" y="295084"/>
                    </a:cubicBezTo>
                    <a:cubicBezTo>
                      <a:pt x="135773" y="294043"/>
                      <a:pt x="135773" y="294043"/>
                      <a:pt x="134211" y="290401"/>
                    </a:cubicBezTo>
                    <a:cubicBezTo>
                      <a:pt x="133171" y="286758"/>
                      <a:pt x="138374" y="290921"/>
                      <a:pt x="142017" y="293002"/>
                    </a:cubicBezTo>
                    <a:cubicBezTo>
                      <a:pt x="145659" y="294563"/>
                      <a:pt x="149822" y="290921"/>
                      <a:pt x="150342" y="288319"/>
                    </a:cubicBezTo>
                    <a:cubicBezTo>
                      <a:pt x="150863" y="285718"/>
                      <a:pt x="152944" y="288840"/>
                      <a:pt x="152944" y="288840"/>
                    </a:cubicBezTo>
                    <a:cubicBezTo>
                      <a:pt x="159708" y="294043"/>
                      <a:pt x="163871" y="295084"/>
                      <a:pt x="166473" y="294563"/>
                    </a:cubicBezTo>
                    <a:cubicBezTo>
                      <a:pt x="169075" y="294043"/>
                      <a:pt x="167514" y="287279"/>
                      <a:pt x="164912" y="285197"/>
                    </a:cubicBezTo>
                    <a:cubicBezTo>
                      <a:pt x="162310" y="283116"/>
                      <a:pt x="169595" y="286238"/>
                      <a:pt x="171156" y="287799"/>
                    </a:cubicBezTo>
                    <a:cubicBezTo>
                      <a:pt x="172717" y="288840"/>
                      <a:pt x="172197" y="288319"/>
                      <a:pt x="172197" y="291962"/>
                    </a:cubicBezTo>
                    <a:cubicBezTo>
                      <a:pt x="172197" y="295604"/>
                      <a:pt x="175839" y="295604"/>
                      <a:pt x="177400" y="296125"/>
                    </a:cubicBezTo>
                    <a:cubicBezTo>
                      <a:pt x="178961" y="296645"/>
                      <a:pt x="181043" y="296645"/>
                      <a:pt x="183124" y="296125"/>
                    </a:cubicBezTo>
                    <a:cubicBezTo>
                      <a:pt x="185206" y="295604"/>
                      <a:pt x="186246" y="296645"/>
                      <a:pt x="188848" y="295604"/>
                    </a:cubicBezTo>
                    <a:cubicBezTo>
                      <a:pt x="191450" y="294563"/>
                      <a:pt x="190409" y="291441"/>
                      <a:pt x="189889" y="289360"/>
                    </a:cubicBezTo>
                    <a:cubicBezTo>
                      <a:pt x="189368" y="287279"/>
                      <a:pt x="185726" y="284157"/>
                      <a:pt x="180522" y="281555"/>
                    </a:cubicBezTo>
                    <a:cubicBezTo>
                      <a:pt x="175839" y="278953"/>
                      <a:pt x="180522" y="279994"/>
                      <a:pt x="182083" y="280514"/>
                    </a:cubicBezTo>
                    <a:cubicBezTo>
                      <a:pt x="183644" y="281034"/>
                      <a:pt x="189368" y="284677"/>
                      <a:pt x="193011" y="285197"/>
                    </a:cubicBezTo>
                    <a:cubicBezTo>
                      <a:pt x="196653" y="285718"/>
                      <a:pt x="193531" y="286238"/>
                      <a:pt x="193531" y="286238"/>
                    </a:cubicBezTo>
                    <a:cubicBezTo>
                      <a:pt x="192490" y="286758"/>
                      <a:pt x="193531" y="288319"/>
                      <a:pt x="192490" y="290401"/>
                    </a:cubicBezTo>
                    <a:cubicBezTo>
                      <a:pt x="191450" y="291962"/>
                      <a:pt x="198214" y="292482"/>
                      <a:pt x="199775" y="293002"/>
                    </a:cubicBezTo>
                    <a:cubicBezTo>
                      <a:pt x="201336" y="293523"/>
                      <a:pt x="204979" y="291962"/>
                      <a:pt x="206540" y="290401"/>
                    </a:cubicBezTo>
                    <a:cubicBezTo>
                      <a:pt x="208101" y="288840"/>
                      <a:pt x="210182" y="291441"/>
                      <a:pt x="213304" y="293002"/>
                    </a:cubicBezTo>
                    <a:cubicBezTo>
                      <a:pt x="216426" y="294563"/>
                      <a:pt x="214345" y="301328"/>
                      <a:pt x="212784" y="303409"/>
                    </a:cubicBezTo>
                    <a:cubicBezTo>
                      <a:pt x="211223" y="305491"/>
                      <a:pt x="212784" y="305491"/>
                      <a:pt x="213304" y="305491"/>
                    </a:cubicBezTo>
                    <a:cubicBezTo>
                      <a:pt x="213825" y="305491"/>
                      <a:pt x="237761" y="300808"/>
                      <a:pt x="240362" y="300287"/>
                    </a:cubicBezTo>
                    <a:cubicBezTo>
                      <a:pt x="242964" y="299767"/>
                      <a:pt x="244525" y="300808"/>
                      <a:pt x="250249" y="293002"/>
                    </a:cubicBezTo>
                    <a:cubicBezTo>
                      <a:pt x="255973" y="285197"/>
                      <a:pt x="257013" y="291441"/>
                      <a:pt x="259615" y="293002"/>
                    </a:cubicBezTo>
                    <a:cubicBezTo>
                      <a:pt x="262217" y="294043"/>
                      <a:pt x="266380" y="290401"/>
                      <a:pt x="270542" y="287799"/>
                    </a:cubicBezTo>
                    <a:cubicBezTo>
                      <a:pt x="274705" y="285197"/>
                      <a:pt x="273665" y="282075"/>
                      <a:pt x="274185" y="279473"/>
                    </a:cubicBezTo>
                    <a:cubicBezTo>
                      <a:pt x="274705" y="276872"/>
                      <a:pt x="273144" y="277912"/>
                      <a:pt x="272103" y="275311"/>
                    </a:cubicBezTo>
                    <a:cubicBezTo>
                      <a:pt x="271063" y="273229"/>
                      <a:pt x="272103" y="271668"/>
                      <a:pt x="266900" y="270627"/>
                    </a:cubicBezTo>
                    <a:cubicBezTo>
                      <a:pt x="261697" y="269587"/>
                      <a:pt x="258054" y="275311"/>
                      <a:pt x="255452" y="276872"/>
                    </a:cubicBezTo>
                    <a:cubicBezTo>
                      <a:pt x="252330" y="278433"/>
                      <a:pt x="251810" y="276351"/>
                      <a:pt x="252851" y="274790"/>
                    </a:cubicBezTo>
                    <a:cubicBezTo>
                      <a:pt x="253891" y="273229"/>
                      <a:pt x="249729" y="273229"/>
                      <a:pt x="245566" y="273750"/>
                    </a:cubicBezTo>
                    <a:cubicBezTo>
                      <a:pt x="241403" y="274270"/>
                      <a:pt x="243484" y="271148"/>
                      <a:pt x="246606" y="266465"/>
                    </a:cubicBezTo>
                    <a:cubicBezTo>
                      <a:pt x="250249" y="262302"/>
                      <a:pt x="245046" y="261261"/>
                      <a:pt x="240362" y="260741"/>
                    </a:cubicBezTo>
                    <a:cubicBezTo>
                      <a:pt x="236200" y="260221"/>
                      <a:pt x="230996" y="263343"/>
                      <a:pt x="226313" y="266985"/>
                    </a:cubicBezTo>
                    <a:cubicBezTo>
                      <a:pt x="221630" y="270627"/>
                      <a:pt x="223711" y="266985"/>
                      <a:pt x="225272" y="263863"/>
                    </a:cubicBezTo>
                    <a:cubicBezTo>
                      <a:pt x="226833" y="260741"/>
                      <a:pt x="222150" y="261782"/>
                      <a:pt x="215386" y="260221"/>
                    </a:cubicBezTo>
                    <a:cubicBezTo>
                      <a:pt x="208621" y="258660"/>
                      <a:pt x="206540" y="259700"/>
                      <a:pt x="203938" y="261261"/>
                    </a:cubicBezTo>
                    <a:cubicBezTo>
                      <a:pt x="201336" y="262822"/>
                      <a:pt x="199255" y="263863"/>
                      <a:pt x="195613" y="264383"/>
                    </a:cubicBezTo>
                    <a:cubicBezTo>
                      <a:pt x="191970" y="264383"/>
                      <a:pt x="197694" y="261261"/>
                      <a:pt x="191970" y="259700"/>
                    </a:cubicBezTo>
                    <a:cubicBezTo>
                      <a:pt x="186767" y="258139"/>
                      <a:pt x="202377" y="258660"/>
                      <a:pt x="206019" y="258660"/>
                    </a:cubicBezTo>
                    <a:cubicBezTo>
                      <a:pt x="209662" y="258660"/>
                      <a:pt x="202897" y="256058"/>
                      <a:pt x="199775" y="254497"/>
                    </a:cubicBezTo>
                    <a:cubicBezTo>
                      <a:pt x="196653" y="253456"/>
                      <a:pt x="197173" y="252415"/>
                      <a:pt x="198214" y="250854"/>
                    </a:cubicBezTo>
                    <a:cubicBezTo>
                      <a:pt x="199255" y="249293"/>
                      <a:pt x="197694" y="247212"/>
                      <a:pt x="195092" y="246171"/>
                    </a:cubicBezTo>
                    <a:cubicBezTo>
                      <a:pt x="193011" y="245130"/>
                      <a:pt x="193531" y="244090"/>
                      <a:pt x="194572" y="243569"/>
                    </a:cubicBezTo>
                    <a:cubicBezTo>
                      <a:pt x="195613" y="243049"/>
                      <a:pt x="197694" y="246171"/>
                      <a:pt x="199775" y="247732"/>
                    </a:cubicBezTo>
                    <a:cubicBezTo>
                      <a:pt x="201336" y="249293"/>
                      <a:pt x="201336" y="250854"/>
                      <a:pt x="203938" y="251895"/>
                    </a:cubicBezTo>
                    <a:cubicBezTo>
                      <a:pt x="206019" y="252936"/>
                      <a:pt x="207580" y="253976"/>
                      <a:pt x="210182" y="255017"/>
                    </a:cubicBezTo>
                    <a:cubicBezTo>
                      <a:pt x="212784" y="256058"/>
                      <a:pt x="216426" y="257619"/>
                      <a:pt x="222150" y="258660"/>
                    </a:cubicBezTo>
                    <a:cubicBezTo>
                      <a:pt x="227874" y="259180"/>
                      <a:pt x="233598" y="259700"/>
                      <a:pt x="234639" y="259180"/>
                    </a:cubicBezTo>
                    <a:cubicBezTo>
                      <a:pt x="235679" y="258660"/>
                      <a:pt x="240362" y="259180"/>
                      <a:pt x="242964" y="259180"/>
                    </a:cubicBezTo>
                    <a:cubicBezTo>
                      <a:pt x="245566" y="259180"/>
                      <a:pt x="250249" y="258660"/>
                      <a:pt x="251290" y="258139"/>
                    </a:cubicBezTo>
                    <a:cubicBezTo>
                      <a:pt x="252330" y="257619"/>
                      <a:pt x="252851" y="257619"/>
                      <a:pt x="253371" y="258660"/>
                    </a:cubicBezTo>
                    <a:cubicBezTo>
                      <a:pt x="253891" y="259180"/>
                      <a:pt x="255973" y="258139"/>
                      <a:pt x="258054" y="256058"/>
                    </a:cubicBezTo>
                    <a:cubicBezTo>
                      <a:pt x="259615" y="253976"/>
                      <a:pt x="263258" y="251375"/>
                      <a:pt x="267420" y="247212"/>
                    </a:cubicBezTo>
                    <a:cubicBezTo>
                      <a:pt x="271583" y="243049"/>
                      <a:pt x="269502" y="245130"/>
                      <a:pt x="268461" y="243569"/>
                    </a:cubicBezTo>
                    <a:cubicBezTo>
                      <a:pt x="267941" y="242008"/>
                      <a:pt x="268461" y="243569"/>
                      <a:pt x="267941" y="242008"/>
                    </a:cubicBezTo>
                    <a:cubicBezTo>
                      <a:pt x="267420" y="240447"/>
                      <a:pt x="268461" y="240447"/>
                      <a:pt x="269502" y="238886"/>
                    </a:cubicBezTo>
                    <a:cubicBezTo>
                      <a:pt x="270542" y="237325"/>
                      <a:pt x="267420" y="237325"/>
                      <a:pt x="263258" y="236285"/>
                    </a:cubicBezTo>
                    <a:cubicBezTo>
                      <a:pt x="259095" y="235244"/>
                      <a:pt x="261176" y="233683"/>
                      <a:pt x="262737" y="232122"/>
                    </a:cubicBezTo>
                    <a:cubicBezTo>
                      <a:pt x="264298" y="231081"/>
                      <a:pt x="266900" y="231081"/>
                      <a:pt x="268461" y="231601"/>
                    </a:cubicBezTo>
                    <a:cubicBezTo>
                      <a:pt x="270022" y="232122"/>
                      <a:pt x="276787" y="232642"/>
                      <a:pt x="278348" y="232642"/>
                    </a:cubicBezTo>
                    <a:cubicBezTo>
                      <a:pt x="279909" y="232642"/>
                      <a:pt x="280949" y="231601"/>
                      <a:pt x="286673" y="233162"/>
                    </a:cubicBezTo>
                    <a:cubicBezTo>
                      <a:pt x="292397" y="234724"/>
                      <a:pt x="298121" y="232642"/>
                      <a:pt x="300202" y="231601"/>
                    </a:cubicBezTo>
                    <a:cubicBezTo>
                      <a:pt x="302284" y="230561"/>
                      <a:pt x="305926" y="229520"/>
                      <a:pt x="308007" y="231081"/>
                    </a:cubicBezTo>
                    <a:cubicBezTo>
                      <a:pt x="310089" y="232642"/>
                      <a:pt x="311130" y="226398"/>
                      <a:pt x="310089" y="224837"/>
                    </a:cubicBezTo>
                    <a:cubicBezTo>
                      <a:pt x="309048" y="223276"/>
                      <a:pt x="301763" y="223796"/>
                      <a:pt x="297600" y="222756"/>
                    </a:cubicBezTo>
                    <a:cubicBezTo>
                      <a:pt x="293438" y="221715"/>
                      <a:pt x="287714" y="221715"/>
                      <a:pt x="293958" y="220674"/>
                    </a:cubicBezTo>
                    <a:cubicBezTo>
                      <a:pt x="300202" y="219633"/>
                      <a:pt x="309048" y="220154"/>
                      <a:pt x="312170" y="221194"/>
                    </a:cubicBezTo>
                    <a:cubicBezTo>
                      <a:pt x="315813" y="222235"/>
                      <a:pt x="317894" y="215991"/>
                      <a:pt x="318414" y="213910"/>
                    </a:cubicBezTo>
                    <a:cubicBezTo>
                      <a:pt x="319455" y="211828"/>
                      <a:pt x="317374" y="211308"/>
                      <a:pt x="314772" y="211308"/>
                    </a:cubicBezTo>
                    <a:cubicBezTo>
                      <a:pt x="312170" y="211308"/>
                      <a:pt x="310089" y="210788"/>
                      <a:pt x="305406" y="209227"/>
                    </a:cubicBezTo>
                    <a:cubicBezTo>
                      <a:pt x="301243" y="207665"/>
                      <a:pt x="297600" y="209227"/>
                      <a:pt x="294479" y="208186"/>
                    </a:cubicBezTo>
                    <a:cubicBezTo>
                      <a:pt x="291356" y="207145"/>
                      <a:pt x="325699" y="205584"/>
                      <a:pt x="329862" y="205064"/>
                    </a:cubicBezTo>
                    <a:cubicBezTo>
                      <a:pt x="334545" y="204543"/>
                      <a:pt x="331943" y="204023"/>
                      <a:pt x="329862" y="203503"/>
                    </a:cubicBezTo>
                    <a:cubicBezTo>
                      <a:pt x="327781" y="202982"/>
                      <a:pt x="328821" y="200901"/>
                      <a:pt x="328821" y="199860"/>
                    </a:cubicBezTo>
                    <a:cubicBezTo>
                      <a:pt x="328821" y="198820"/>
                      <a:pt x="331943" y="198820"/>
                      <a:pt x="329342" y="196738"/>
                    </a:cubicBezTo>
                    <a:cubicBezTo>
                      <a:pt x="327260" y="194657"/>
                      <a:pt x="332464" y="195697"/>
                      <a:pt x="324138" y="193096"/>
                    </a:cubicBezTo>
                    <a:cubicBezTo>
                      <a:pt x="315813" y="190494"/>
                      <a:pt x="305406" y="193096"/>
                      <a:pt x="300202" y="193616"/>
                    </a:cubicBezTo>
                    <a:cubicBezTo>
                      <a:pt x="294999" y="194136"/>
                      <a:pt x="300723" y="189974"/>
                      <a:pt x="304365" y="187892"/>
                    </a:cubicBezTo>
                    <a:cubicBezTo>
                      <a:pt x="307487" y="185811"/>
                      <a:pt x="291356" y="185811"/>
                      <a:pt x="289275" y="186331"/>
                    </a:cubicBezTo>
                    <a:cubicBezTo>
                      <a:pt x="287194" y="186852"/>
                      <a:pt x="279909" y="187372"/>
                      <a:pt x="275226" y="188413"/>
                    </a:cubicBezTo>
                    <a:cubicBezTo>
                      <a:pt x="270542" y="189453"/>
                      <a:pt x="265859" y="193096"/>
                      <a:pt x="262737" y="195177"/>
                    </a:cubicBezTo>
                    <a:cubicBezTo>
                      <a:pt x="259615" y="197259"/>
                      <a:pt x="266900" y="188933"/>
                      <a:pt x="270542" y="186852"/>
                    </a:cubicBezTo>
                    <a:cubicBezTo>
                      <a:pt x="274185" y="184770"/>
                      <a:pt x="269502" y="184250"/>
                      <a:pt x="267941" y="184250"/>
                    </a:cubicBezTo>
                    <a:cubicBezTo>
                      <a:pt x="266900" y="184770"/>
                      <a:pt x="263778" y="185291"/>
                      <a:pt x="265339" y="184250"/>
                    </a:cubicBezTo>
                    <a:cubicBezTo>
                      <a:pt x="266900" y="183209"/>
                      <a:pt x="269502" y="183730"/>
                      <a:pt x="273144" y="184770"/>
                    </a:cubicBezTo>
                    <a:cubicBezTo>
                      <a:pt x="276787" y="185811"/>
                      <a:pt x="277827" y="185291"/>
                      <a:pt x="280429" y="184770"/>
                    </a:cubicBezTo>
                    <a:cubicBezTo>
                      <a:pt x="283031" y="184250"/>
                      <a:pt x="286153" y="183730"/>
                      <a:pt x="288234" y="182689"/>
                    </a:cubicBezTo>
                    <a:cubicBezTo>
                      <a:pt x="290316" y="181648"/>
                      <a:pt x="296560" y="183730"/>
                      <a:pt x="300723" y="183209"/>
                    </a:cubicBezTo>
                    <a:cubicBezTo>
                      <a:pt x="304885" y="182689"/>
                      <a:pt x="297600" y="181128"/>
                      <a:pt x="296039" y="180607"/>
                    </a:cubicBezTo>
                    <a:cubicBezTo>
                      <a:pt x="294479" y="180087"/>
                      <a:pt x="286153" y="180087"/>
                      <a:pt x="283031" y="180087"/>
                    </a:cubicBezTo>
                    <a:cubicBezTo>
                      <a:pt x="279909" y="180087"/>
                      <a:pt x="273144" y="179567"/>
                      <a:pt x="265859" y="179046"/>
                    </a:cubicBezTo>
                    <a:cubicBezTo>
                      <a:pt x="258574" y="178526"/>
                      <a:pt x="279909" y="178006"/>
                      <a:pt x="281990" y="178006"/>
                    </a:cubicBezTo>
                    <a:cubicBezTo>
                      <a:pt x="284072" y="178006"/>
                      <a:pt x="288234" y="178526"/>
                      <a:pt x="290836" y="178006"/>
                    </a:cubicBezTo>
                    <a:cubicBezTo>
                      <a:pt x="292917" y="177485"/>
                      <a:pt x="302804" y="178526"/>
                      <a:pt x="305406" y="178006"/>
                    </a:cubicBezTo>
                    <a:cubicBezTo>
                      <a:pt x="308007" y="177485"/>
                      <a:pt x="308528" y="179567"/>
                      <a:pt x="308528" y="180607"/>
                    </a:cubicBezTo>
                    <a:cubicBezTo>
                      <a:pt x="308528" y="181648"/>
                      <a:pt x="309569" y="181648"/>
                      <a:pt x="310089" y="181648"/>
                    </a:cubicBezTo>
                    <a:cubicBezTo>
                      <a:pt x="310609" y="181648"/>
                      <a:pt x="310089" y="182689"/>
                      <a:pt x="312691" y="183209"/>
                    </a:cubicBezTo>
                    <a:cubicBezTo>
                      <a:pt x="315292" y="183730"/>
                      <a:pt x="330903" y="185291"/>
                      <a:pt x="332984" y="185291"/>
                    </a:cubicBezTo>
                    <a:cubicBezTo>
                      <a:pt x="335066" y="185291"/>
                      <a:pt x="335586" y="183730"/>
                      <a:pt x="334025" y="182168"/>
                    </a:cubicBezTo>
                    <a:cubicBezTo>
                      <a:pt x="332464" y="181128"/>
                      <a:pt x="334025" y="179567"/>
                      <a:pt x="330903" y="179046"/>
                    </a:cubicBezTo>
                    <a:cubicBezTo>
                      <a:pt x="327781" y="178526"/>
                      <a:pt x="328821" y="178006"/>
                      <a:pt x="330903" y="176445"/>
                    </a:cubicBezTo>
                    <a:cubicBezTo>
                      <a:pt x="332984" y="174884"/>
                      <a:pt x="318414" y="175924"/>
                      <a:pt x="316333" y="175924"/>
                    </a:cubicBezTo>
                    <a:cubicBezTo>
                      <a:pt x="314252" y="175924"/>
                      <a:pt x="308007" y="176445"/>
                      <a:pt x="306446" y="175924"/>
                    </a:cubicBezTo>
                    <a:cubicBezTo>
                      <a:pt x="304885" y="175404"/>
                      <a:pt x="294999" y="174884"/>
                      <a:pt x="291877" y="174884"/>
                    </a:cubicBezTo>
                    <a:cubicBezTo>
                      <a:pt x="289275" y="174884"/>
                      <a:pt x="284072" y="174884"/>
                      <a:pt x="280949" y="175404"/>
                    </a:cubicBezTo>
                    <a:cubicBezTo>
                      <a:pt x="277827" y="175924"/>
                      <a:pt x="278348" y="175404"/>
                      <a:pt x="278868" y="174363"/>
                    </a:cubicBezTo>
                    <a:cubicBezTo>
                      <a:pt x="279388" y="173323"/>
                      <a:pt x="274705" y="173323"/>
                      <a:pt x="274705" y="173323"/>
                    </a:cubicBezTo>
                    <a:cubicBezTo>
                      <a:pt x="257534" y="171241"/>
                      <a:pt x="277827" y="171762"/>
                      <a:pt x="280429" y="172282"/>
                    </a:cubicBezTo>
                    <a:cubicBezTo>
                      <a:pt x="283031" y="173323"/>
                      <a:pt x="283031" y="171241"/>
                      <a:pt x="280429" y="168639"/>
                    </a:cubicBezTo>
                    <a:cubicBezTo>
                      <a:pt x="277827" y="166038"/>
                      <a:pt x="286673" y="169680"/>
                      <a:pt x="289275" y="171241"/>
                    </a:cubicBezTo>
                    <a:cubicBezTo>
                      <a:pt x="291877" y="172802"/>
                      <a:pt x="298641" y="171241"/>
                      <a:pt x="305406" y="171241"/>
                    </a:cubicBezTo>
                    <a:cubicBezTo>
                      <a:pt x="311650" y="171762"/>
                      <a:pt x="305926" y="170200"/>
                      <a:pt x="304365" y="169680"/>
                    </a:cubicBezTo>
                    <a:cubicBezTo>
                      <a:pt x="302284" y="169160"/>
                      <a:pt x="301763" y="169160"/>
                      <a:pt x="302804" y="167599"/>
                    </a:cubicBezTo>
                    <a:cubicBezTo>
                      <a:pt x="303324" y="166038"/>
                      <a:pt x="294479" y="165517"/>
                      <a:pt x="288234" y="166038"/>
                    </a:cubicBezTo>
                    <a:cubicBezTo>
                      <a:pt x="281990" y="166558"/>
                      <a:pt x="284072" y="163956"/>
                      <a:pt x="287194" y="163436"/>
                    </a:cubicBezTo>
                    <a:cubicBezTo>
                      <a:pt x="290316" y="162916"/>
                      <a:pt x="303324" y="164997"/>
                      <a:pt x="304365" y="166038"/>
                    </a:cubicBezTo>
                    <a:cubicBezTo>
                      <a:pt x="305406" y="167078"/>
                      <a:pt x="305406" y="167599"/>
                      <a:pt x="306967" y="167599"/>
                    </a:cubicBezTo>
                    <a:cubicBezTo>
                      <a:pt x="308528" y="167599"/>
                      <a:pt x="308528" y="167599"/>
                      <a:pt x="311130" y="168119"/>
                    </a:cubicBezTo>
                    <a:cubicBezTo>
                      <a:pt x="313211" y="168639"/>
                      <a:pt x="321016" y="169680"/>
                      <a:pt x="324659" y="169680"/>
                    </a:cubicBezTo>
                    <a:cubicBezTo>
                      <a:pt x="328301" y="169680"/>
                      <a:pt x="326740" y="168639"/>
                      <a:pt x="326220" y="166038"/>
                    </a:cubicBezTo>
                    <a:cubicBezTo>
                      <a:pt x="325699" y="163436"/>
                      <a:pt x="328821" y="164997"/>
                      <a:pt x="332464" y="166558"/>
                    </a:cubicBezTo>
                    <a:cubicBezTo>
                      <a:pt x="336106" y="168119"/>
                      <a:pt x="348074" y="165517"/>
                      <a:pt x="351196" y="165517"/>
                    </a:cubicBezTo>
                    <a:cubicBezTo>
                      <a:pt x="354318" y="165517"/>
                      <a:pt x="357961" y="164477"/>
                      <a:pt x="360042" y="161875"/>
                    </a:cubicBezTo>
                    <a:cubicBezTo>
                      <a:pt x="362124" y="159273"/>
                      <a:pt x="360042" y="157192"/>
                      <a:pt x="358481" y="156151"/>
                    </a:cubicBezTo>
                    <a:cubicBezTo>
                      <a:pt x="356920" y="155110"/>
                      <a:pt x="357440" y="155110"/>
                      <a:pt x="357961" y="153549"/>
                    </a:cubicBezTo>
                    <a:cubicBezTo>
                      <a:pt x="358481" y="151988"/>
                      <a:pt x="356920" y="152509"/>
                      <a:pt x="354839" y="153029"/>
                    </a:cubicBezTo>
                    <a:cubicBezTo>
                      <a:pt x="352757" y="153549"/>
                      <a:pt x="351717" y="153549"/>
                      <a:pt x="349635" y="152509"/>
                    </a:cubicBezTo>
                    <a:cubicBezTo>
                      <a:pt x="347554" y="151988"/>
                      <a:pt x="340269" y="151468"/>
                      <a:pt x="337147" y="151468"/>
                    </a:cubicBezTo>
                    <a:cubicBezTo>
                      <a:pt x="333505" y="151468"/>
                      <a:pt x="332984" y="151468"/>
                      <a:pt x="331423" y="149907"/>
                    </a:cubicBezTo>
                    <a:cubicBezTo>
                      <a:pt x="329862" y="148346"/>
                      <a:pt x="343391" y="147305"/>
                      <a:pt x="345993" y="147826"/>
                    </a:cubicBezTo>
                    <a:cubicBezTo>
                      <a:pt x="348074" y="147826"/>
                      <a:pt x="350676" y="148866"/>
                      <a:pt x="349115" y="149387"/>
                    </a:cubicBezTo>
                    <a:cubicBezTo>
                      <a:pt x="347554" y="150427"/>
                      <a:pt x="362124" y="149907"/>
                      <a:pt x="364725" y="149907"/>
                    </a:cubicBezTo>
                    <a:cubicBezTo>
                      <a:pt x="366807" y="149907"/>
                      <a:pt x="367847" y="149907"/>
                      <a:pt x="365766" y="152509"/>
                    </a:cubicBezTo>
                    <a:cubicBezTo>
                      <a:pt x="364205" y="155110"/>
                      <a:pt x="370969" y="156151"/>
                      <a:pt x="372010" y="156151"/>
                    </a:cubicBezTo>
                    <a:cubicBezTo>
                      <a:pt x="373051" y="156151"/>
                      <a:pt x="376173" y="156151"/>
                      <a:pt x="378254" y="157192"/>
                    </a:cubicBezTo>
                    <a:cubicBezTo>
                      <a:pt x="380856" y="158232"/>
                      <a:pt x="386059" y="155631"/>
                      <a:pt x="389182" y="154590"/>
                    </a:cubicBezTo>
                    <a:cubicBezTo>
                      <a:pt x="392304" y="153549"/>
                      <a:pt x="396466" y="154590"/>
                      <a:pt x="400629" y="149387"/>
                    </a:cubicBezTo>
                    <a:cubicBezTo>
                      <a:pt x="404792" y="144703"/>
                      <a:pt x="401670" y="146785"/>
                      <a:pt x="396466" y="146785"/>
                    </a:cubicBezTo>
                    <a:cubicBezTo>
                      <a:pt x="391263" y="146785"/>
                      <a:pt x="401670" y="144183"/>
                      <a:pt x="406353" y="143663"/>
                    </a:cubicBezTo>
                    <a:cubicBezTo>
                      <a:pt x="411036" y="143142"/>
                      <a:pt x="409995" y="139500"/>
                      <a:pt x="409995" y="137419"/>
                    </a:cubicBezTo>
                    <a:cubicBezTo>
                      <a:pt x="409995" y="135337"/>
                      <a:pt x="405312" y="136898"/>
                      <a:pt x="403231" y="137939"/>
                    </a:cubicBezTo>
                    <a:cubicBezTo>
                      <a:pt x="401670" y="138980"/>
                      <a:pt x="396987" y="139500"/>
                      <a:pt x="392304" y="139500"/>
                    </a:cubicBezTo>
                    <a:cubicBezTo>
                      <a:pt x="388141" y="139500"/>
                      <a:pt x="382417" y="140541"/>
                      <a:pt x="379295" y="140020"/>
                    </a:cubicBezTo>
                    <a:cubicBezTo>
                      <a:pt x="376173" y="139500"/>
                      <a:pt x="375653" y="137939"/>
                      <a:pt x="377214" y="136898"/>
                    </a:cubicBezTo>
                    <a:cubicBezTo>
                      <a:pt x="378775" y="135858"/>
                      <a:pt x="379295" y="135337"/>
                      <a:pt x="376173" y="133776"/>
                    </a:cubicBezTo>
                    <a:cubicBezTo>
                      <a:pt x="373051" y="132215"/>
                      <a:pt x="380856" y="133256"/>
                      <a:pt x="384499" y="135337"/>
                    </a:cubicBezTo>
                    <a:cubicBezTo>
                      <a:pt x="388141" y="137419"/>
                      <a:pt x="391263" y="137419"/>
                      <a:pt x="395946" y="135858"/>
                    </a:cubicBezTo>
                    <a:cubicBezTo>
                      <a:pt x="400629" y="134297"/>
                      <a:pt x="408435" y="132215"/>
                      <a:pt x="414158" y="133776"/>
                    </a:cubicBezTo>
                    <a:cubicBezTo>
                      <a:pt x="419882" y="135337"/>
                      <a:pt x="418841" y="132735"/>
                      <a:pt x="419362" y="131174"/>
                    </a:cubicBezTo>
                    <a:cubicBezTo>
                      <a:pt x="419882" y="129613"/>
                      <a:pt x="416760" y="128573"/>
                      <a:pt x="414679" y="128052"/>
                    </a:cubicBezTo>
                    <a:cubicBezTo>
                      <a:pt x="412597" y="127532"/>
                      <a:pt x="412597" y="126491"/>
                      <a:pt x="413638" y="124930"/>
                    </a:cubicBezTo>
                    <a:cubicBezTo>
                      <a:pt x="414679" y="123369"/>
                      <a:pt x="413638" y="123369"/>
                      <a:pt x="409995" y="120247"/>
                    </a:cubicBezTo>
                    <a:cubicBezTo>
                      <a:pt x="406353" y="117125"/>
                      <a:pt x="411036" y="119206"/>
                      <a:pt x="413638" y="119727"/>
                    </a:cubicBezTo>
                    <a:cubicBezTo>
                      <a:pt x="416240" y="120767"/>
                      <a:pt x="418321" y="123369"/>
                      <a:pt x="417280" y="125451"/>
                    </a:cubicBezTo>
                    <a:cubicBezTo>
                      <a:pt x="415719" y="127532"/>
                      <a:pt x="426647" y="126491"/>
                      <a:pt x="431330" y="124930"/>
                    </a:cubicBezTo>
                    <a:cubicBezTo>
                      <a:pt x="436013" y="123369"/>
                      <a:pt x="454745" y="110361"/>
                      <a:pt x="458388" y="108279"/>
                    </a:cubicBezTo>
                    <a:cubicBezTo>
                      <a:pt x="462551" y="106198"/>
                      <a:pt x="469315" y="100994"/>
                      <a:pt x="475039" y="98913"/>
                    </a:cubicBezTo>
                    <a:cubicBezTo>
                      <a:pt x="480763" y="96832"/>
                      <a:pt x="513545" y="84343"/>
                      <a:pt x="519268" y="82782"/>
                    </a:cubicBezTo>
                    <a:cubicBezTo>
                      <a:pt x="525513" y="81221"/>
                      <a:pt x="525513" y="78099"/>
                      <a:pt x="527594" y="74457"/>
                    </a:cubicBezTo>
                    <a:cubicBezTo>
                      <a:pt x="529675" y="70814"/>
                      <a:pt x="517707" y="73416"/>
                      <a:pt x="516146" y="73416"/>
                    </a:cubicBezTo>
                    <a:cubicBezTo>
                      <a:pt x="514585" y="73416"/>
                      <a:pt x="481804" y="80180"/>
                      <a:pt x="478681" y="81221"/>
                    </a:cubicBezTo>
                    <a:cubicBezTo>
                      <a:pt x="475039" y="81741"/>
                      <a:pt x="445899" y="87465"/>
                      <a:pt x="442257" y="87986"/>
                    </a:cubicBezTo>
                    <a:cubicBezTo>
                      <a:pt x="438615" y="88506"/>
                      <a:pt x="431330" y="89547"/>
                      <a:pt x="428208" y="91628"/>
                    </a:cubicBezTo>
                    <a:cubicBezTo>
                      <a:pt x="425086" y="93709"/>
                      <a:pt x="421443" y="93709"/>
                      <a:pt x="423525" y="92148"/>
                    </a:cubicBezTo>
                    <a:cubicBezTo>
                      <a:pt x="426126" y="90587"/>
                      <a:pt x="427687" y="90587"/>
                      <a:pt x="420923" y="90587"/>
                    </a:cubicBezTo>
                    <a:cubicBezTo>
                      <a:pt x="414158" y="90067"/>
                      <a:pt x="425086" y="87986"/>
                      <a:pt x="425606" y="87986"/>
                    </a:cubicBezTo>
                    <a:cubicBezTo>
                      <a:pt x="426126" y="87986"/>
                      <a:pt x="476080" y="77058"/>
                      <a:pt x="483364" y="75497"/>
                    </a:cubicBezTo>
                    <a:cubicBezTo>
                      <a:pt x="490649" y="73936"/>
                      <a:pt x="479202" y="72375"/>
                      <a:pt x="475039" y="72375"/>
                    </a:cubicBezTo>
                    <a:cubicBezTo>
                      <a:pt x="470876" y="72375"/>
                      <a:pt x="453184" y="73936"/>
                      <a:pt x="448501" y="73936"/>
                    </a:cubicBezTo>
                    <a:cubicBezTo>
                      <a:pt x="443818" y="73936"/>
                      <a:pt x="445379" y="72375"/>
                      <a:pt x="446940" y="70814"/>
                    </a:cubicBezTo>
                    <a:cubicBezTo>
                      <a:pt x="448501" y="69253"/>
                      <a:pt x="448501" y="69773"/>
                      <a:pt x="443298" y="67692"/>
                    </a:cubicBezTo>
                    <a:cubicBezTo>
                      <a:pt x="438094" y="66131"/>
                      <a:pt x="439135" y="65611"/>
                      <a:pt x="440696" y="66131"/>
                    </a:cubicBezTo>
                    <a:cubicBezTo>
                      <a:pt x="442777" y="66131"/>
                      <a:pt x="449542" y="69253"/>
                      <a:pt x="452664" y="70814"/>
                    </a:cubicBezTo>
                    <a:cubicBezTo>
                      <a:pt x="456306" y="72375"/>
                      <a:pt x="463591" y="71334"/>
                      <a:pt x="466713" y="70814"/>
                    </a:cubicBezTo>
                    <a:cubicBezTo>
                      <a:pt x="469835" y="70294"/>
                      <a:pt x="488048" y="68733"/>
                      <a:pt x="491690" y="69773"/>
                    </a:cubicBezTo>
                    <a:cubicBezTo>
                      <a:pt x="495332" y="70814"/>
                      <a:pt x="510423" y="67692"/>
                      <a:pt x="521350" y="66131"/>
                    </a:cubicBezTo>
                    <a:cubicBezTo>
                      <a:pt x="531757" y="64570"/>
                      <a:pt x="538001" y="61968"/>
                      <a:pt x="538521" y="61448"/>
                    </a:cubicBezTo>
                    <a:cubicBezTo>
                      <a:pt x="539042" y="61448"/>
                      <a:pt x="590036" y="38553"/>
                      <a:pt x="592117" y="38032"/>
                    </a:cubicBezTo>
                    <a:cubicBezTo>
                      <a:pt x="594198" y="36992"/>
                      <a:pt x="592117" y="34910"/>
                      <a:pt x="589515" y="32308"/>
                    </a:cubicBezTo>
                    <a:cubicBezTo>
                      <a:pt x="587434" y="29186"/>
                      <a:pt x="584832" y="29707"/>
                      <a:pt x="583791" y="30227"/>
                    </a:cubicBezTo>
                    <a:cubicBezTo>
                      <a:pt x="582751" y="30227"/>
                      <a:pt x="564539" y="30227"/>
                      <a:pt x="562978" y="29707"/>
                    </a:cubicBezTo>
                    <a:cubicBezTo>
                      <a:pt x="561417" y="29186"/>
                      <a:pt x="559335" y="29186"/>
                      <a:pt x="554132" y="31268"/>
                    </a:cubicBezTo>
                    <a:cubicBezTo>
                      <a:pt x="548928" y="33349"/>
                      <a:pt x="553611" y="28146"/>
                      <a:pt x="556733" y="26585"/>
                    </a:cubicBezTo>
                    <a:cubicBezTo>
                      <a:pt x="559856" y="25024"/>
                      <a:pt x="547888" y="20340"/>
                      <a:pt x="544765" y="18779"/>
                    </a:cubicBezTo>
                    <a:cubicBezTo>
                      <a:pt x="541643" y="17218"/>
                      <a:pt x="544245" y="17218"/>
                      <a:pt x="547367" y="16698"/>
                    </a:cubicBezTo>
                    <a:cubicBezTo>
                      <a:pt x="550489" y="16178"/>
                      <a:pt x="549449" y="15137"/>
                      <a:pt x="548408" y="13576"/>
                    </a:cubicBezTo>
                    <a:cubicBezTo>
                      <a:pt x="546847" y="12535"/>
                      <a:pt x="522911" y="14617"/>
                      <a:pt x="517187" y="15137"/>
                    </a:cubicBezTo>
                    <a:cubicBezTo>
                      <a:pt x="511463" y="15657"/>
                      <a:pt x="507821" y="15657"/>
                      <a:pt x="507821" y="15657"/>
                    </a:cubicBezTo>
                    <a:cubicBezTo>
                      <a:pt x="492731" y="13576"/>
                      <a:pt x="487007" y="16698"/>
                      <a:pt x="485966" y="17739"/>
                    </a:cubicBezTo>
                    <a:cubicBezTo>
                      <a:pt x="484925" y="18779"/>
                      <a:pt x="484925" y="18779"/>
                      <a:pt x="482844" y="18779"/>
                    </a:cubicBezTo>
                    <a:cubicBezTo>
                      <a:pt x="480763" y="18259"/>
                      <a:pt x="476600" y="19820"/>
                      <a:pt x="475039" y="20340"/>
                    </a:cubicBezTo>
                    <a:cubicBezTo>
                      <a:pt x="473478" y="20861"/>
                      <a:pt x="467754" y="21902"/>
                      <a:pt x="466713" y="21902"/>
                    </a:cubicBezTo>
                    <a:cubicBezTo>
                      <a:pt x="465673" y="21902"/>
                      <a:pt x="457347" y="21902"/>
                      <a:pt x="451623" y="22422"/>
                    </a:cubicBezTo>
                    <a:cubicBezTo>
                      <a:pt x="445899" y="22942"/>
                      <a:pt x="459428" y="18779"/>
                      <a:pt x="462030" y="18259"/>
                    </a:cubicBezTo>
                    <a:cubicBezTo>
                      <a:pt x="464632" y="17739"/>
                      <a:pt x="475559" y="15137"/>
                      <a:pt x="478681" y="14617"/>
                    </a:cubicBezTo>
                    <a:cubicBezTo>
                      <a:pt x="481804" y="14096"/>
                      <a:pt x="482324" y="12535"/>
                      <a:pt x="488048" y="11495"/>
                    </a:cubicBezTo>
                    <a:cubicBezTo>
                      <a:pt x="493771" y="10454"/>
                      <a:pt x="489609" y="9934"/>
                      <a:pt x="489609" y="9934"/>
                    </a:cubicBezTo>
                    <a:cubicBezTo>
                      <a:pt x="460469" y="5250"/>
                      <a:pt x="436533" y="5771"/>
                      <a:pt x="432891" y="5771"/>
                    </a:cubicBezTo>
                    <a:cubicBezTo>
                      <a:pt x="429248" y="6291"/>
                      <a:pt x="429769" y="4210"/>
                      <a:pt x="430809" y="3689"/>
                    </a:cubicBezTo>
                    <a:cubicBezTo>
                      <a:pt x="431850" y="3169"/>
                      <a:pt x="430289" y="1608"/>
                      <a:pt x="429248" y="567"/>
                    </a:cubicBezTo>
                    <a:cubicBezTo>
                      <a:pt x="428208" y="-473"/>
                      <a:pt x="426647" y="47"/>
                      <a:pt x="423525" y="1088"/>
                    </a:cubicBezTo>
                    <a:cubicBezTo>
                      <a:pt x="420923" y="1608"/>
                      <a:pt x="403231" y="4210"/>
                      <a:pt x="398028" y="4730"/>
                    </a:cubicBezTo>
                    <a:cubicBezTo>
                      <a:pt x="392824" y="5250"/>
                      <a:pt x="396987" y="6291"/>
                      <a:pt x="402711" y="8893"/>
                    </a:cubicBezTo>
                    <a:cubicBezTo>
                      <a:pt x="407914" y="11495"/>
                      <a:pt x="402711" y="10454"/>
                      <a:pt x="401150" y="10454"/>
                    </a:cubicBezTo>
                    <a:cubicBezTo>
                      <a:pt x="399589" y="10454"/>
                      <a:pt x="392824" y="8372"/>
                      <a:pt x="389702" y="6811"/>
                    </a:cubicBezTo>
                    <a:cubicBezTo>
                      <a:pt x="386580" y="5250"/>
                      <a:pt x="386580" y="4210"/>
                      <a:pt x="388661" y="1608"/>
                    </a:cubicBezTo>
                    <a:cubicBezTo>
                      <a:pt x="390743" y="-994"/>
                      <a:pt x="386580" y="1608"/>
                      <a:pt x="386580" y="1608"/>
                    </a:cubicBezTo>
                    <a:cubicBezTo>
                      <a:pt x="386580" y="1608"/>
                      <a:pt x="359002" y="8893"/>
                      <a:pt x="356920" y="9934"/>
                    </a:cubicBezTo>
                    <a:cubicBezTo>
                      <a:pt x="354839" y="10974"/>
                      <a:pt x="354839" y="10974"/>
                      <a:pt x="357440" y="13056"/>
                    </a:cubicBezTo>
                    <a:cubicBezTo>
                      <a:pt x="360042" y="15137"/>
                      <a:pt x="362644" y="15657"/>
                      <a:pt x="365766" y="16178"/>
                    </a:cubicBezTo>
                    <a:cubicBezTo>
                      <a:pt x="368888" y="16178"/>
                      <a:pt x="367327" y="16178"/>
                      <a:pt x="371490" y="18779"/>
                    </a:cubicBezTo>
                    <a:cubicBezTo>
                      <a:pt x="375653" y="21381"/>
                      <a:pt x="368368" y="19820"/>
                      <a:pt x="368368" y="19820"/>
                    </a:cubicBezTo>
                    <a:cubicBezTo>
                      <a:pt x="368368" y="19820"/>
                      <a:pt x="356400" y="16698"/>
                      <a:pt x="351717" y="15137"/>
                    </a:cubicBezTo>
                    <a:cubicBezTo>
                      <a:pt x="347033" y="13576"/>
                      <a:pt x="344952" y="10454"/>
                      <a:pt x="344952" y="10454"/>
                    </a:cubicBezTo>
                    <a:cubicBezTo>
                      <a:pt x="339228" y="3689"/>
                      <a:pt x="323098" y="3689"/>
                      <a:pt x="321536" y="4210"/>
                    </a:cubicBezTo>
                    <a:cubicBezTo>
                      <a:pt x="319975" y="4210"/>
                      <a:pt x="307487" y="4730"/>
                      <a:pt x="306446" y="4210"/>
                    </a:cubicBezTo>
                    <a:cubicBezTo>
                      <a:pt x="305406" y="3689"/>
                      <a:pt x="293958" y="4210"/>
                      <a:pt x="292917" y="4730"/>
                    </a:cubicBezTo>
                    <a:cubicBezTo>
                      <a:pt x="291877" y="5250"/>
                      <a:pt x="284072" y="4730"/>
                      <a:pt x="281470" y="5250"/>
                    </a:cubicBezTo>
                    <a:cubicBezTo>
                      <a:pt x="278868" y="5250"/>
                      <a:pt x="279909" y="6291"/>
                      <a:pt x="280429" y="7332"/>
                    </a:cubicBezTo>
                    <a:cubicBezTo>
                      <a:pt x="280949" y="8372"/>
                      <a:pt x="281990" y="9934"/>
                      <a:pt x="283551" y="10454"/>
                    </a:cubicBezTo>
                    <a:cubicBezTo>
                      <a:pt x="285112" y="10974"/>
                      <a:pt x="287714" y="10974"/>
                      <a:pt x="289795" y="13056"/>
                    </a:cubicBezTo>
                    <a:cubicBezTo>
                      <a:pt x="291877" y="15137"/>
                      <a:pt x="291877" y="16178"/>
                      <a:pt x="297080" y="16698"/>
                    </a:cubicBezTo>
                    <a:cubicBezTo>
                      <a:pt x="302804" y="17218"/>
                      <a:pt x="304365" y="16178"/>
                      <a:pt x="299682" y="18779"/>
                    </a:cubicBezTo>
                    <a:cubicBezTo>
                      <a:pt x="294999" y="21381"/>
                      <a:pt x="310089" y="23983"/>
                      <a:pt x="313731" y="25024"/>
                    </a:cubicBezTo>
                    <a:cubicBezTo>
                      <a:pt x="317374" y="25544"/>
                      <a:pt x="312691" y="27625"/>
                      <a:pt x="309569" y="28146"/>
                    </a:cubicBezTo>
                    <a:cubicBezTo>
                      <a:pt x="306446" y="28666"/>
                      <a:pt x="302804" y="31788"/>
                      <a:pt x="299682" y="32829"/>
                    </a:cubicBezTo>
                    <a:cubicBezTo>
                      <a:pt x="296560" y="33869"/>
                      <a:pt x="300202" y="29186"/>
                      <a:pt x="303845" y="27105"/>
                    </a:cubicBezTo>
                    <a:cubicBezTo>
                      <a:pt x="307487" y="25544"/>
                      <a:pt x="299162" y="25024"/>
                      <a:pt x="297080" y="24503"/>
                    </a:cubicBezTo>
                    <a:cubicBezTo>
                      <a:pt x="294479" y="23983"/>
                      <a:pt x="292917" y="23463"/>
                      <a:pt x="291877" y="21902"/>
                    </a:cubicBezTo>
                    <a:cubicBezTo>
                      <a:pt x="290836" y="20861"/>
                      <a:pt x="288234" y="19300"/>
                      <a:pt x="285633" y="18259"/>
                    </a:cubicBezTo>
                    <a:cubicBezTo>
                      <a:pt x="283551" y="17218"/>
                      <a:pt x="282510" y="15657"/>
                      <a:pt x="280949" y="14096"/>
                    </a:cubicBezTo>
                    <a:cubicBezTo>
                      <a:pt x="279388" y="13056"/>
                      <a:pt x="267941" y="10974"/>
                      <a:pt x="266900" y="10974"/>
                    </a:cubicBezTo>
                    <a:cubicBezTo>
                      <a:pt x="265859" y="10974"/>
                      <a:pt x="254932" y="9413"/>
                      <a:pt x="253371" y="9413"/>
                    </a:cubicBezTo>
                    <a:cubicBezTo>
                      <a:pt x="252330" y="9413"/>
                      <a:pt x="245046" y="8372"/>
                      <a:pt x="241923" y="8893"/>
                    </a:cubicBezTo>
                    <a:cubicBezTo>
                      <a:pt x="238281" y="9413"/>
                      <a:pt x="237761" y="12015"/>
                      <a:pt x="236720" y="12535"/>
                    </a:cubicBezTo>
                    <a:cubicBezTo>
                      <a:pt x="235679" y="13576"/>
                      <a:pt x="235679" y="14617"/>
                      <a:pt x="233077" y="16178"/>
                    </a:cubicBezTo>
                    <a:cubicBezTo>
                      <a:pt x="229955" y="17739"/>
                      <a:pt x="232557" y="18259"/>
                      <a:pt x="237761" y="19820"/>
                    </a:cubicBezTo>
                    <a:cubicBezTo>
                      <a:pt x="242964" y="21381"/>
                      <a:pt x="248167" y="20861"/>
                      <a:pt x="254412" y="20861"/>
                    </a:cubicBezTo>
                    <a:cubicBezTo>
                      <a:pt x="260656" y="21381"/>
                      <a:pt x="253891" y="21902"/>
                      <a:pt x="253891" y="21902"/>
                    </a:cubicBezTo>
                    <a:cubicBezTo>
                      <a:pt x="253891" y="21902"/>
                      <a:pt x="230996" y="20340"/>
                      <a:pt x="228915" y="20340"/>
                    </a:cubicBezTo>
                    <a:cubicBezTo>
                      <a:pt x="226833" y="19820"/>
                      <a:pt x="224232" y="18259"/>
                      <a:pt x="224232" y="18259"/>
                    </a:cubicBezTo>
                    <a:cubicBezTo>
                      <a:pt x="220589" y="15137"/>
                      <a:pt x="212784" y="14617"/>
                      <a:pt x="210182" y="14096"/>
                    </a:cubicBezTo>
                    <a:cubicBezTo>
                      <a:pt x="207060" y="13576"/>
                      <a:pt x="204979" y="13576"/>
                      <a:pt x="203418" y="15137"/>
                    </a:cubicBezTo>
                    <a:cubicBezTo>
                      <a:pt x="201857" y="16698"/>
                      <a:pt x="209141" y="20861"/>
                      <a:pt x="214345" y="24503"/>
                    </a:cubicBezTo>
                    <a:cubicBezTo>
                      <a:pt x="219548" y="28146"/>
                      <a:pt x="215386" y="27105"/>
                      <a:pt x="215386" y="27105"/>
                    </a:cubicBezTo>
                    <a:cubicBezTo>
                      <a:pt x="215386" y="27105"/>
                      <a:pt x="203938" y="24503"/>
                      <a:pt x="200296" y="23463"/>
                    </a:cubicBezTo>
                    <a:cubicBezTo>
                      <a:pt x="196653" y="22942"/>
                      <a:pt x="195092" y="22942"/>
                      <a:pt x="193011" y="21902"/>
                    </a:cubicBezTo>
                    <a:cubicBezTo>
                      <a:pt x="191450" y="20861"/>
                      <a:pt x="188328" y="20861"/>
                      <a:pt x="188848" y="23463"/>
                    </a:cubicBezTo>
                    <a:cubicBezTo>
                      <a:pt x="189368" y="26064"/>
                      <a:pt x="186767" y="26064"/>
                      <a:pt x="194572" y="28146"/>
                    </a:cubicBezTo>
                    <a:cubicBezTo>
                      <a:pt x="202377" y="30227"/>
                      <a:pt x="194051" y="29707"/>
                      <a:pt x="194051" y="29707"/>
                    </a:cubicBezTo>
                    <a:cubicBezTo>
                      <a:pt x="194051" y="29707"/>
                      <a:pt x="188328" y="28666"/>
                      <a:pt x="184685" y="28666"/>
                    </a:cubicBezTo>
                    <a:cubicBezTo>
                      <a:pt x="181043" y="28666"/>
                      <a:pt x="180002" y="29707"/>
                      <a:pt x="178441" y="32829"/>
                    </a:cubicBezTo>
                    <a:cubicBezTo>
                      <a:pt x="176880" y="35951"/>
                      <a:pt x="182083" y="36992"/>
                      <a:pt x="193011" y="40634"/>
                    </a:cubicBezTo>
                    <a:cubicBezTo>
                      <a:pt x="203938" y="44276"/>
                      <a:pt x="209662" y="45317"/>
                      <a:pt x="210703" y="44797"/>
                    </a:cubicBezTo>
                    <a:cubicBezTo>
                      <a:pt x="211743" y="44797"/>
                      <a:pt x="212264" y="45317"/>
                      <a:pt x="211743" y="46878"/>
                    </a:cubicBezTo>
                    <a:cubicBezTo>
                      <a:pt x="211223" y="48439"/>
                      <a:pt x="229435" y="51041"/>
                      <a:pt x="230996" y="51041"/>
                    </a:cubicBezTo>
                    <a:cubicBezTo>
                      <a:pt x="232557" y="51041"/>
                      <a:pt x="233077" y="52082"/>
                      <a:pt x="232557" y="52602"/>
                    </a:cubicBezTo>
                    <a:cubicBezTo>
                      <a:pt x="232037" y="53122"/>
                      <a:pt x="233598" y="54163"/>
                      <a:pt x="234639" y="54163"/>
                    </a:cubicBezTo>
                    <a:cubicBezTo>
                      <a:pt x="235679" y="54163"/>
                      <a:pt x="238281" y="55724"/>
                      <a:pt x="242444" y="58846"/>
                    </a:cubicBezTo>
                    <a:cubicBezTo>
                      <a:pt x="246606" y="61968"/>
                      <a:pt x="241403" y="60407"/>
                      <a:pt x="241403" y="60407"/>
                    </a:cubicBezTo>
                    <a:lnTo>
                      <a:pt x="191970" y="50521"/>
                    </a:lnTo>
                    <a:cubicBezTo>
                      <a:pt x="191970" y="50521"/>
                      <a:pt x="185726" y="48960"/>
                      <a:pt x="182604" y="48439"/>
                    </a:cubicBezTo>
                    <a:cubicBezTo>
                      <a:pt x="179482" y="47919"/>
                      <a:pt x="181043" y="49480"/>
                      <a:pt x="179482" y="49480"/>
                    </a:cubicBezTo>
                    <a:cubicBezTo>
                      <a:pt x="177921" y="48960"/>
                      <a:pt x="176360" y="50000"/>
                      <a:pt x="173237" y="50000"/>
                    </a:cubicBezTo>
                    <a:cubicBezTo>
                      <a:pt x="170115" y="50000"/>
                      <a:pt x="171156" y="48960"/>
                      <a:pt x="172197" y="46878"/>
                    </a:cubicBezTo>
                    <a:cubicBezTo>
                      <a:pt x="173237" y="45317"/>
                      <a:pt x="168034" y="42715"/>
                      <a:pt x="164392" y="40114"/>
                    </a:cubicBezTo>
                    <a:cubicBezTo>
                      <a:pt x="160749" y="37512"/>
                      <a:pt x="156066" y="36471"/>
                      <a:pt x="154505" y="35951"/>
                    </a:cubicBezTo>
                    <a:cubicBezTo>
                      <a:pt x="152944" y="35431"/>
                      <a:pt x="144098" y="33349"/>
                      <a:pt x="139935" y="32308"/>
                    </a:cubicBezTo>
                    <a:cubicBezTo>
                      <a:pt x="135773" y="31268"/>
                      <a:pt x="129528" y="30227"/>
                      <a:pt x="127967" y="30227"/>
                    </a:cubicBezTo>
                    <a:cubicBezTo>
                      <a:pt x="125886" y="30747"/>
                      <a:pt x="121203" y="30227"/>
                      <a:pt x="117560" y="31268"/>
                    </a:cubicBezTo>
                    <a:cubicBezTo>
                      <a:pt x="113918" y="32308"/>
                      <a:pt x="119121" y="32829"/>
                      <a:pt x="121723" y="32829"/>
                    </a:cubicBezTo>
                    <a:cubicBezTo>
                      <a:pt x="124325" y="32829"/>
                      <a:pt x="124845" y="34910"/>
                      <a:pt x="125886" y="37512"/>
                    </a:cubicBezTo>
                    <a:cubicBezTo>
                      <a:pt x="126927" y="40114"/>
                      <a:pt x="120162" y="41154"/>
                      <a:pt x="118081" y="41675"/>
                    </a:cubicBezTo>
                    <a:cubicBezTo>
                      <a:pt x="116520" y="42195"/>
                      <a:pt x="104031" y="42195"/>
                      <a:pt x="101430" y="42195"/>
                    </a:cubicBezTo>
                    <a:cubicBezTo>
                      <a:pt x="98828" y="42195"/>
                      <a:pt x="95185" y="42195"/>
                      <a:pt x="98828" y="44797"/>
                    </a:cubicBezTo>
                    <a:cubicBezTo>
                      <a:pt x="102470" y="47399"/>
                      <a:pt x="106633" y="47399"/>
                      <a:pt x="108194" y="47399"/>
                    </a:cubicBezTo>
                    <a:cubicBezTo>
                      <a:pt x="109755" y="47399"/>
                      <a:pt x="111316" y="46878"/>
                      <a:pt x="115479" y="48439"/>
                    </a:cubicBezTo>
                    <a:cubicBezTo>
                      <a:pt x="119642" y="49480"/>
                      <a:pt x="131610" y="51561"/>
                      <a:pt x="133171" y="51561"/>
                    </a:cubicBezTo>
                    <a:cubicBezTo>
                      <a:pt x="134732" y="51561"/>
                      <a:pt x="136293" y="52082"/>
                      <a:pt x="139415" y="55724"/>
                    </a:cubicBezTo>
                    <a:cubicBezTo>
                      <a:pt x="142017" y="59887"/>
                      <a:pt x="137854" y="56244"/>
                      <a:pt x="137334" y="55204"/>
                    </a:cubicBezTo>
                    <a:cubicBezTo>
                      <a:pt x="136813" y="54163"/>
                      <a:pt x="134211" y="53122"/>
                      <a:pt x="133691" y="53122"/>
                    </a:cubicBezTo>
                    <a:cubicBezTo>
                      <a:pt x="133171" y="53122"/>
                      <a:pt x="131089" y="52602"/>
                      <a:pt x="134211" y="55204"/>
                    </a:cubicBezTo>
                    <a:cubicBezTo>
                      <a:pt x="136813" y="57285"/>
                      <a:pt x="135773" y="57805"/>
                      <a:pt x="135252" y="57285"/>
                    </a:cubicBezTo>
                    <a:cubicBezTo>
                      <a:pt x="134211" y="56765"/>
                      <a:pt x="131610" y="54163"/>
                      <a:pt x="130569" y="53643"/>
                    </a:cubicBezTo>
                    <a:cubicBezTo>
                      <a:pt x="129528" y="52602"/>
                      <a:pt x="125366" y="52602"/>
                      <a:pt x="121723" y="53643"/>
                    </a:cubicBezTo>
                    <a:cubicBezTo>
                      <a:pt x="118081" y="54163"/>
                      <a:pt x="121723" y="54683"/>
                      <a:pt x="125886" y="58326"/>
                    </a:cubicBezTo>
                    <a:cubicBezTo>
                      <a:pt x="130049" y="61968"/>
                      <a:pt x="123284" y="57805"/>
                      <a:pt x="122244" y="57285"/>
                    </a:cubicBezTo>
                    <a:cubicBezTo>
                      <a:pt x="121203" y="56765"/>
                      <a:pt x="115479" y="53122"/>
                      <a:pt x="113918" y="52602"/>
                    </a:cubicBezTo>
                    <a:cubicBezTo>
                      <a:pt x="112357" y="52082"/>
                      <a:pt x="107674" y="51561"/>
                      <a:pt x="105592" y="51561"/>
                    </a:cubicBezTo>
                    <a:cubicBezTo>
                      <a:pt x="104031" y="51561"/>
                      <a:pt x="99869" y="51041"/>
                      <a:pt x="98308" y="51041"/>
                    </a:cubicBezTo>
                    <a:cubicBezTo>
                      <a:pt x="96747" y="51041"/>
                      <a:pt x="95185" y="52602"/>
                      <a:pt x="96747" y="53122"/>
                    </a:cubicBezTo>
                    <a:cubicBezTo>
                      <a:pt x="98308" y="53643"/>
                      <a:pt x="96747" y="54163"/>
                      <a:pt x="95185" y="54683"/>
                    </a:cubicBezTo>
                    <a:cubicBezTo>
                      <a:pt x="93624" y="55204"/>
                      <a:pt x="93624" y="54683"/>
                      <a:pt x="98308" y="57285"/>
                    </a:cubicBezTo>
                    <a:cubicBezTo>
                      <a:pt x="102991" y="59887"/>
                      <a:pt x="95185" y="58326"/>
                      <a:pt x="92063" y="56765"/>
                    </a:cubicBezTo>
                    <a:cubicBezTo>
                      <a:pt x="88941" y="55724"/>
                      <a:pt x="89982" y="54163"/>
                      <a:pt x="91543" y="53122"/>
                    </a:cubicBezTo>
                    <a:cubicBezTo>
                      <a:pt x="93104" y="52082"/>
                      <a:pt x="85299" y="49480"/>
                      <a:pt x="84258" y="49480"/>
                    </a:cubicBezTo>
                    <a:cubicBezTo>
                      <a:pt x="83217" y="49480"/>
                      <a:pt x="81136" y="50000"/>
                      <a:pt x="76973" y="49480"/>
                    </a:cubicBezTo>
                    <a:cubicBezTo>
                      <a:pt x="72811" y="48960"/>
                      <a:pt x="67087" y="50000"/>
                      <a:pt x="61883" y="52082"/>
                    </a:cubicBezTo>
                    <a:cubicBezTo>
                      <a:pt x="56680" y="54163"/>
                      <a:pt x="56159" y="54163"/>
                      <a:pt x="55639" y="55724"/>
                    </a:cubicBezTo>
                    <a:cubicBezTo>
                      <a:pt x="55119" y="57285"/>
                      <a:pt x="54598" y="57285"/>
                      <a:pt x="53558" y="57285"/>
                    </a:cubicBezTo>
                    <a:cubicBezTo>
                      <a:pt x="52517" y="57285"/>
                      <a:pt x="51476" y="56765"/>
                      <a:pt x="49915" y="56765"/>
                    </a:cubicBezTo>
                    <a:cubicBezTo>
                      <a:pt x="48354" y="56765"/>
                      <a:pt x="48875" y="57805"/>
                      <a:pt x="51476" y="58326"/>
                    </a:cubicBezTo>
                    <a:cubicBezTo>
                      <a:pt x="54078" y="58846"/>
                      <a:pt x="53037" y="60407"/>
                      <a:pt x="50956" y="61968"/>
                    </a:cubicBezTo>
                    <a:cubicBezTo>
                      <a:pt x="48875" y="63529"/>
                      <a:pt x="45752" y="60407"/>
                      <a:pt x="42110" y="59367"/>
                    </a:cubicBezTo>
                    <a:cubicBezTo>
                      <a:pt x="38468" y="58326"/>
                      <a:pt x="34825" y="58846"/>
                      <a:pt x="32223" y="59367"/>
                    </a:cubicBezTo>
                    <a:cubicBezTo>
                      <a:pt x="29622" y="59887"/>
                      <a:pt x="25979" y="59887"/>
                      <a:pt x="24418" y="60928"/>
                    </a:cubicBezTo>
                    <a:cubicBezTo>
                      <a:pt x="22857" y="61968"/>
                      <a:pt x="19735" y="61968"/>
                      <a:pt x="17654" y="62489"/>
                    </a:cubicBezTo>
                    <a:cubicBezTo>
                      <a:pt x="15572" y="63009"/>
                      <a:pt x="15572" y="63529"/>
                      <a:pt x="15052" y="64570"/>
                    </a:cubicBezTo>
                    <a:cubicBezTo>
                      <a:pt x="15052" y="66131"/>
                      <a:pt x="11930" y="65090"/>
                      <a:pt x="9848" y="65090"/>
                    </a:cubicBezTo>
                    <a:cubicBezTo>
                      <a:pt x="8288" y="65090"/>
                      <a:pt x="6726" y="65611"/>
                      <a:pt x="5686" y="66131"/>
                    </a:cubicBezTo>
                    <a:cubicBezTo>
                      <a:pt x="4645" y="66651"/>
                      <a:pt x="4125" y="66651"/>
                      <a:pt x="3604" y="67172"/>
                    </a:cubicBezTo>
                    <a:cubicBezTo>
                      <a:pt x="3084" y="68212"/>
                      <a:pt x="2564" y="68212"/>
                      <a:pt x="482" y="69253"/>
                    </a:cubicBezTo>
                    <a:cubicBezTo>
                      <a:pt x="-1599" y="70294"/>
                      <a:pt x="3604" y="72375"/>
                      <a:pt x="5686" y="72896"/>
                    </a:cubicBezTo>
                    <a:close/>
                  </a:path>
                </a:pathLst>
              </a:custGeom>
              <a:grpFill/>
              <a:ln w="5199" cap="flat">
                <a:solidFill>
                  <a:schemeClr val="bg1"/>
                </a:solidFill>
                <a:prstDash val="solid"/>
                <a:miter/>
              </a:ln>
            </p:spPr>
            <p:txBody>
              <a:bodyPr rtlCol="0" anchor="ctr"/>
              <a:lstStyle/>
              <a:p>
                <a:endParaRPr lang="en-GB" noProof="0" dirty="0"/>
              </a:p>
            </p:txBody>
          </p:sp>
          <p:sp>
            <p:nvSpPr>
              <p:cNvPr id="1114" name="Freeform 1113">
                <a:extLst>
                  <a:ext uri="{FF2B5EF4-FFF2-40B4-BE49-F238E27FC236}">
                    <a16:creationId xmlns:a16="http://schemas.microsoft.com/office/drawing/2014/main" id="{67931B50-E0F6-EDFF-B949-6733330ABB0E}"/>
                  </a:ext>
                </a:extLst>
              </p:cNvPr>
              <p:cNvSpPr/>
              <p:nvPr/>
            </p:nvSpPr>
            <p:spPr>
              <a:xfrm>
                <a:off x="4336239" y="2643674"/>
                <a:ext cx="16215" cy="13211"/>
              </a:xfrm>
              <a:custGeom>
                <a:avLst/>
                <a:gdLst>
                  <a:gd name="connsiteX0" fmla="*/ 11852 w 16215"/>
                  <a:gd name="connsiteY0" fmla="*/ 1427 h 13211"/>
                  <a:gd name="connsiteX1" fmla="*/ 7690 w 16215"/>
                  <a:gd name="connsiteY1" fmla="*/ 4029 h 13211"/>
                  <a:gd name="connsiteX2" fmla="*/ 4567 w 16215"/>
                  <a:gd name="connsiteY2" fmla="*/ 6110 h 13211"/>
                  <a:gd name="connsiteX3" fmla="*/ 925 w 16215"/>
                  <a:gd name="connsiteY3" fmla="*/ 8712 h 13211"/>
                  <a:gd name="connsiteX4" fmla="*/ 925 w 16215"/>
                  <a:gd name="connsiteY4" fmla="*/ 10793 h 13211"/>
                  <a:gd name="connsiteX5" fmla="*/ 4047 w 16215"/>
                  <a:gd name="connsiteY5" fmla="*/ 12875 h 13211"/>
                  <a:gd name="connsiteX6" fmla="*/ 9771 w 16215"/>
                  <a:gd name="connsiteY6" fmla="*/ 10793 h 13211"/>
                  <a:gd name="connsiteX7" fmla="*/ 11852 w 16215"/>
                  <a:gd name="connsiteY7" fmla="*/ 10793 h 13211"/>
                  <a:gd name="connsiteX8" fmla="*/ 14974 w 16215"/>
                  <a:gd name="connsiteY8" fmla="*/ 11314 h 13211"/>
                  <a:gd name="connsiteX9" fmla="*/ 10812 w 16215"/>
                  <a:gd name="connsiteY9" fmla="*/ 8192 h 13211"/>
                  <a:gd name="connsiteX10" fmla="*/ 15495 w 16215"/>
                  <a:gd name="connsiteY10" fmla="*/ 907 h 13211"/>
                  <a:gd name="connsiteX11" fmla="*/ 11852 w 16215"/>
                  <a:gd name="connsiteY11" fmla="*/ 1427 h 1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15" h="13211">
                    <a:moveTo>
                      <a:pt x="11852" y="1427"/>
                    </a:moveTo>
                    <a:cubicBezTo>
                      <a:pt x="10812" y="1948"/>
                      <a:pt x="8730" y="3509"/>
                      <a:pt x="7690" y="4029"/>
                    </a:cubicBezTo>
                    <a:cubicBezTo>
                      <a:pt x="6129" y="4549"/>
                      <a:pt x="6129" y="5070"/>
                      <a:pt x="4567" y="6110"/>
                    </a:cubicBezTo>
                    <a:cubicBezTo>
                      <a:pt x="3006" y="7151"/>
                      <a:pt x="3527" y="7671"/>
                      <a:pt x="925" y="8712"/>
                    </a:cubicBezTo>
                    <a:cubicBezTo>
                      <a:pt x="-1156" y="9753"/>
                      <a:pt x="925" y="10793"/>
                      <a:pt x="925" y="10793"/>
                    </a:cubicBezTo>
                    <a:cubicBezTo>
                      <a:pt x="925" y="10793"/>
                      <a:pt x="1966" y="11834"/>
                      <a:pt x="4047" y="12875"/>
                    </a:cubicBezTo>
                    <a:cubicBezTo>
                      <a:pt x="6129" y="13916"/>
                      <a:pt x="8210" y="12355"/>
                      <a:pt x="9771" y="10793"/>
                    </a:cubicBezTo>
                    <a:cubicBezTo>
                      <a:pt x="11332" y="9232"/>
                      <a:pt x="11852" y="9753"/>
                      <a:pt x="11852" y="10793"/>
                    </a:cubicBezTo>
                    <a:cubicBezTo>
                      <a:pt x="11852" y="11834"/>
                      <a:pt x="12893" y="11834"/>
                      <a:pt x="14974" y="11314"/>
                    </a:cubicBezTo>
                    <a:cubicBezTo>
                      <a:pt x="17056" y="10793"/>
                      <a:pt x="12373" y="9232"/>
                      <a:pt x="10812" y="8192"/>
                    </a:cubicBezTo>
                    <a:cubicBezTo>
                      <a:pt x="9251" y="7151"/>
                      <a:pt x="13413" y="2988"/>
                      <a:pt x="15495" y="907"/>
                    </a:cubicBezTo>
                    <a:cubicBezTo>
                      <a:pt x="18097" y="-1174"/>
                      <a:pt x="12893" y="907"/>
                      <a:pt x="11852" y="1427"/>
                    </a:cubicBezTo>
                    <a:close/>
                  </a:path>
                </a:pathLst>
              </a:custGeom>
              <a:grpFill/>
              <a:ln w="5199" cap="flat">
                <a:solidFill>
                  <a:schemeClr val="bg1"/>
                </a:solidFill>
                <a:prstDash val="solid"/>
                <a:miter/>
              </a:ln>
            </p:spPr>
            <p:txBody>
              <a:bodyPr rtlCol="0" anchor="ctr"/>
              <a:lstStyle/>
              <a:p>
                <a:endParaRPr lang="en-GB" noProof="0" dirty="0"/>
              </a:p>
            </p:txBody>
          </p:sp>
          <p:sp>
            <p:nvSpPr>
              <p:cNvPr id="1115" name="Freeform 1114">
                <a:extLst>
                  <a:ext uri="{FF2B5EF4-FFF2-40B4-BE49-F238E27FC236}">
                    <a16:creationId xmlns:a16="http://schemas.microsoft.com/office/drawing/2014/main" id="{EB2CED25-185B-D1F8-3324-0981FA396B43}"/>
                  </a:ext>
                </a:extLst>
              </p:cNvPr>
              <p:cNvSpPr/>
              <p:nvPr/>
            </p:nvSpPr>
            <p:spPr>
              <a:xfrm>
                <a:off x="3185171" y="2883582"/>
                <a:ext cx="6847" cy="3364"/>
              </a:xfrm>
              <a:custGeom>
                <a:avLst/>
                <a:gdLst>
                  <a:gd name="connsiteX0" fmla="*/ 464 w 6847"/>
                  <a:gd name="connsiteY0" fmla="*/ 2439 h 3364"/>
                  <a:gd name="connsiteX1" fmla="*/ 5148 w 6847"/>
                  <a:gd name="connsiteY1" fmla="*/ 2439 h 3364"/>
                  <a:gd name="connsiteX2" fmla="*/ 6709 w 6847"/>
                  <a:gd name="connsiteY2" fmla="*/ 878 h 3364"/>
                  <a:gd name="connsiteX3" fmla="*/ 1505 w 6847"/>
                  <a:gd name="connsiteY3" fmla="*/ 358 h 3364"/>
                  <a:gd name="connsiteX4" fmla="*/ 464 w 6847"/>
                  <a:gd name="connsiteY4" fmla="*/ 2439 h 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7" h="3364">
                    <a:moveTo>
                      <a:pt x="464" y="2439"/>
                    </a:moveTo>
                    <a:cubicBezTo>
                      <a:pt x="4107" y="4521"/>
                      <a:pt x="4627" y="2439"/>
                      <a:pt x="5148" y="2439"/>
                    </a:cubicBezTo>
                    <a:cubicBezTo>
                      <a:pt x="6188" y="2439"/>
                      <a:pt x="7229" y="1398"/>
                      <a:pt x="6709" y="878"/>
                    </a:cubicBezTo>
                    <a:cubicBezTo>
                      <a:pt x="5668" y="878"/>
                      <a:pt x="4107" y="-683"/>
                      <a:pt x="1505" y="358"/>
                    </a:cubicBezTo>
                    <a:cubicBezTo>
                      <a:pt x="-1097" y="1398"/>
                      <a:pt x="464" y="2439"/>
                      <a:pt x="464" y="2439"/>
                    </a:cubicBezTo>
                    <a:close/>
                  </a:path>
                </a:pathLst>
              </a:custGeom>
              <a:grpFill/>
              <a:ln w="5199" cap="flat">
                <a:solidFill>
                  <a:schemeClr val="bg1"/>
                </a:solidFill>
                <a:prstDash val="solid"/>
                <a:miter/>
              </a:ln>
            </p:spPr>
            <p:txBody>
              <a:bodyPr rtlCol="0" anchor="ctr"/>
              <a:lstStyle/>
              <a:p>
                <a:endParaRPr lang="en-GB" noProof="0" dirty="0"/>
              </a:p>
            </p:txBody>
          </p:sp>
          <p:sp>
            <p:nvSpPr>
              <p:cNvPr id="1116" name="Freeform 1115">
                <a:extLst>
                  <a:ext uri="{FF2B5EF4-FFF2-40B4-BE49-F238E27FC236}">
                    <a16:creationId xmlns:a16="http://schemas.microsoft.com/office/drawing/2014/main" id="{C499D128-0418-9391-CBBC-EB601C6F8B2A}"/>
                  </a:ext>
                </a:extLst>
              </p:cNvPr>
              <p:cNvSpPr/>
              <p:nvPr/>
            </p:nvSpPr>
            <p:spPr>
              <a:xfrm>
                <a:off x="3730984" y="2921015"/>
                <a:ext cx="5781" cy="1572"/>
              </a:xfrm>
              <a:custGeom>
                <a:avLst/>
                <a:gdLst>
                  <a:gd name="connsiteX0" fmla="*/ 1016 w 5781"/>
                  <a:gd name="connsiteY0" fmla="*/ 390 h 1572"/>
                  <a:gd name="connsiteX1" fmla="*/ 1537 w 5781"/>
                  <a:gd name="connsiteY1" fmla="*/ 1431 h 1572"/>
                  <a:gd name="connsiteX2" fmla="*/ 5179 w 5781"/>
                  <a:gd name="connsiteY2" fmla="*/ 390 h 1572"/>
                  <a:gd name="connsiteX3" fmla="*/ 1016 w 5781"/>
                  <a:gd name="connsiteY3" fmla="*/ 390 h 1572"/>
                </a:gdLst>
                <a:ahLst/>
                <a:cxnLst>
                  <a:cxn ang="0">
                    <a:pos x="connsiteX0" y="connsiteY0"/>
                  </a:cxn>
                  <a:cxn ang="0">
                    <a:pos x="connsiteX1" y="connsiteY1"/>
                  </a:cxn>
                  <a:cxn ang="0">
                    <a:pos x="connsiteX2" y="connsiteY2"/>
                  </a:cxn>
                  <a:cxn ang="0">
                    <a:pos x="connsiteX3" y="connsiteY3"/>
                  </a:cxn>
                </a:cxnLst>
                <a:rect l="l" t="t" r="r" b="b"/>
                <a:pathLst>
                  <a:path w="5781" h="1572">
                    <a:moveTo>
                      <a:pt x="1016" y="390"/>
                    </a:moveTo>
                    <a:cubicBezTo>
                      <a:pt x="1016" y="390"/>
                      <a:pt x="-1585" y="1431"/>
                      <a:pt x="1537" y="1431"/>
                    </a:cubicBezTo>
                    <a:cubicBezTo>
                      <a:pt x="5179" y="1951"/>
                      <a:pt x="6740" y="911"/>
                      <a:pt x="5179" y="390"/>
                    </a:cubicBezTo>
                    <a:cubicBezTo>
                      <a:pt x="3618" y="-130"/>
                      <a:pt x="3098" y="-130"/>
                      <a:pt x="1016" y="390"/>
                    </a:cubicBezTo>
                    <a:close/>
                  </a:path>
                </a:pathLst>
              </a:custGeom>
              <a:grpFill/>
              <a:ln w="5199" cap="flat">
                <a:solidFill>
                  <a:schemeClr val="bg1"/>
                </a:solidFill>
                <a:prstDash val="solid"/>
                <a:miter/>
              </a:ln>
            </p:spPr>
            <p:txBody>
              <a:bodyPr rtlCol="0" anchor="ctr"/>
              <a:lstStyle/>
              <a:p>
                <a:endParaRPr lang="en-GB" noProof="0" dirty="0"/>
              </a:p>
            </p:txBody>
          </p:sp>
          <p:sp>
            <p:nvSpPr>
              <p:cNvPr id="1117" name="Freeform 1116">
                <a:extLst>
                  <a:ext uri="{FF2B5EF4-FFF2-40B4-BE49-F238E27FC236}">
                    <a16:creationId xmlns:a16="http://schemas.microsoft.com/office/drawing/2014/main" id="{BAD4674A-335A-B9FC-2546-D0D0C2D115F3}"/>
                  </a:ext>
                </a:extLst>
              </p:cNvPr>
              <p:cNvSpPr/>
              <p:nvPr/>
            </p:nvSpPr>
            <p:spPr>
              <a:xfrm>
                <a:off x="4251823" y="3545538"/>
                <a:ext cx="5672" cy="5226"/>
              </a:xfrm>
              <a:custGeom>
                <a:avLst/>
                <a:gdLst>
                  <a:gd name="connsiteX0" fmla="*/ 3126 w 5672"/>
                  <a:gd name="connsiteY0" fmla="*/ 4966 h 5226"/>
                  <a:gd name="connsiteX1" fmla="*/ 4687 w 5672"/>
                  <a:gd name="connsiteY1" fmla="*/ 3926 h 5226"/>
                  <a:gd name="connsiteX2" fmla="*/ 4687 w 5672"/>
                  <a:gd name="connsiteY2" fmla="*/ 1324 h 5226"/>
                  <a:gd name="connsiteX3" fmla="*/ 524 w 5672"/>
                  <a:gd name="connsiteY3" fmla="*/ 1845 h 5226"/>
                  <a:gd name="connsiteX4" fmla="*/ 3126 w 5672"/>
                  <a:gd name="connsiteY4" fmla="*/ 4966 h 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 h="5226">
                    <a:moveTo>
                      <a:pt x="3126" y="4966"/>
                    </a:moveTo>
                    <a:cubicBezTo>
                      <a:pt x="3126" y="4966"/>
                      <a:pt x="3646" y="6007"/>
                      <a:pt x="4687" y="3926"/>
                    </a:cubicBezTo>
                    <a:cubicBezTo>
                      <a:pt x="5728" y="2365"/>
                      <a:pt x="6248" y="2365"/>
                      <a:pt x="4687" y="1324"/>
                    </a:cubicBezTo>
                    <a:cubicBezTo>
                      <a:pt x="3126" y="283"/>
                      <a:pt x="-1557" y="-1278"/>
                      <a:pt x="524" y="1845"/>
                    </a:cubicBezTo>
                    <a:cubicBezTo>
                      <a:pt x="2085" y="4966"/>
                      <a:pt x="3126" y="4966"/>
                      <a:pt x="3126" y="4966"/>
                    </a:cubicBezTo>
                    <a:close/>
                  </a:path>
                </a:pathLst>
              </a:custGeom>
              <a:grpFill/>
              <a:ln w="5199" cap="flat">
                <a:solidFill>
                  <a:schemeClr val="bg1"/>
                </a:solidFill>
                <a:prstDash val="solid"/>
                <a:miter/>
              </a:ln>
            </p:spPr>
            <p:txBody>
              <a:bodyPr rtlCol="0" anchor="ctr"/>
              <a:lstStyle/>
              <a:p>
                <a:endParaRPr lang="en-GB" noProof="0" dirty="0"/>
              </a:p>
            </p:txBody>
          </p:sp>
          <p:sp>
            <p:nvSpPr>
              <p:cNvPr id="1118" name="Freeform 1117">
                <a:extLst>
                  <a:ext uri="{FF2B5EF4-FFF2-40B4-BE49-F238E27FC236}">
                    <a16:creationId xmlns:a16="http://schemas.microsoft.com/office/drawing/2014/main" id="{6226D8D1-49B7-7346-BCF2-1F98A053C1DF}"/>
                  </a:ext>
                </a:extLst>
              </p:cNvPr>
              <p:cNvSpPr/>
              <p:nvPr/>
            </p:nvSpPr>
            <p:spPr>
              <a:xfrm>
                <a:off x="4263010" y="3553952"/>
                <a:ext cx="3906" cy="2449"/>
              </a:xfrm>
              <a:custGeom>
                <a:avLst/>
                <a:gdLst>
                  <a:gd name="connsiteX0" fmla="*/ 785 w 3906"/>
                  <a:gd name="connsiteY0" fmla="*/ 1756 h 2449"/>
                  <a:gd name="connsiteX1" fmla="*/ 3907 w 3906"/>
                  <a:gd name="connsiteY1" fmla="*/ 1756 h 2449"/>
                  <a:gd name="connsiteX2" fmla="*/ 2346 w 3906"/>
                  <a:gd name="connsiteY2" fmla="*/ 195 h 2449"/>
                  <a:gd name="connsiteX3" fmla="*/ 785 w 3906"/>
                  <a:gd name="connsiteY3" fmla="*/ 1756 h 2449"/>
                </a:gdLst>
                <a:ahLst/>
                <a:cxnLst>
                  <a:cxn ang="0">
                    <a:pos x="connsiteX0" y="connsiteY0"/>
                  </a:cxn>
                  <a:cxn ang="0">
                    <a:pos x="connsiteX1" y="connsiteY1"/>
                  </a:cxn>
                  <a:cxn ang="0">
                    <a:pos x="connsiteX2" y="connsiteY2"/>
                  </a:cxn>
                  <a:cxn ang="0">
                    <a:pos x="connsiteX3" y="connsiteY3"/>
                  </a:cxn>
                </a:cxnLst>
                <a:rect l="l" t="t" r="r" b="b"/>
                <a:pathLst>
                  <a:path w="3906" h="2449">
                    <a:moveTo>
                      <a:pt x="785" y="1756"/>
                    </a:moveTo>
                    <a:cubicBezTo>
                      <a:pt x="785" y="1756"/>
                      <a:pt x="3907" y="3317"/>
                      <a:pt x="3907" y="1756"/>
                    </a:cubicBezTo>
                    <a:cubicBezTo>
                      <a:pt x="3907" y="195"/>
                      <a:pt x="3386" y="-325"/>
                      <a:pt x="2346" y="195"/>
                    </a:cubicBezTo>
                    <a:cubicBezTo>
                      <a:pt x="1305" y="716"/>
                      <a:pt x="-1297" y="1236"/>
                      <a:pt x="785" y="1756"/>
                    </a:cubicBezTo>
                    <a:close/>
                  </a:path>
                </a:pathLst>
              </a:custGeom>
              <a:grpFill/>
              <a:ln w="5199" cap="flat">
                <a:solidFill>
                  <a:schemeClr val="bg1"/>
                </a:solidFill>
                <a:prstDash val="solid"/>
                <a:miter/>
              </a:ln>
            </p:spPr>
            <p:txBody>
              <a:bodyPr rtlCol="0" anchor="ctr"/>
              <a:lstStyle/>
              <a:p>
                <a:endParaRPr lang="en-GB" noProof="0" dirty="0"/>
              </a:p>
            </p:txBody>
          </p:sp>
          <p:sp>
            <p:nvSpPr>
              <p:cNvPr id="1119" name="Freeform 1118">
                <a:extLst>
                  <a:ext uri="{FF2B5EF4-FFF2-40B4-BE49-F238E27FC236}">
                    <a16:creationId xmlns:a16="http://schemas.microsoft.com/office/drawing/2014/main" id="{ADE0E143-E4E9-C2E0-8B75-A21C8AC65A85}"/>
                  </a:ext>
                </a:extLst>
              </p:cNvPr>
              <p:cNvSpPr/>
              <p:nvPr/>
            </p:nvSpPr>
            <p:spPr>
              <a:xfrm>
                <a:off x="4269251" y="3553196"/>
                <a:ext cx="30528" cy="11398"/>
              </a:xfrm>
              <a:custGeom>
                <a:avLst/>
                <a:gdLst>
                  <a:gd name="connsiteX0" fmla="*/ 788 w 30528"/>
                  <a:gd name="connsiteY0" fmla="*/ 3553 h 11398"/>
                  <a:gd name="connsiteX1" fmla="*/ 3390 w 30528"/>
                  <a:gd name="connsiteY1" fmla="*/ 4594 h 11398"/>
                  <a:gd name="connsiteX2" fmla="*/ 6512 w 30528"/>
                  <a:gd name="connsiteY2" fmla="*/ 5114 h 11398"/>
                  <a:gd name="connsiteX3" fmla="*/ 18480 w 30528"/>
                  <a:gd name="connsiteY3" fmla="*/ 9277 h 11398"/>
                  <a:gd name="connsiteX4" fmla="*/ 22643 w 30528"/>
                  <a:gd name="connsiteY4" fmla="*/ 10318 h 11398"/>
                  <a:gd name="connsiteX5" fmla="*/ 24724 w 30528"/>
                  <a:gd name="connsiteY5" fmla="*/ 10318 h 11398"/>
                  <a:gd name="connsiteX6" fmla="*/ 25245 w 30528"/>
                  <a:gd name="connsiteY6" fmla="*/ 11358 h 11398"/>
                  <a:gd name="connsiteX7" fmla="*/ 29928 w 30528"/>
                  <a:gd name="connsiteY7" fmla="*/ 6155 h 11398"/>
                  <a:gd name="connsiteX8" fmla="*/ 29928 w 30528"/>
                  <a:gd name="connsiteY8" fmla="*/ 3553 h 11398"/>
                  <a:gd name="connsiteX9" fmla="*/ 27846 w 30528"/>
                  <a:gd name="connsiteY9" fmla="*/ 4594 h 11398"/>
                  <a:gd name="connsiteX10" fmla="*/ 25765 w 30528"/>
                  <a:gd name="connsiteY10" fmla="*/ 2512 h 11398"/>
                  <a:gd name="connsiteX11" fmla="*/ 22643 w 30528"/>
                  <a:gd name="connsiteY11" fmla="*/ 1472 h 11398"/>
                  <a:gd name="connsiteX12" fmla="*/ 19000 w 30528"/>
                  <a:gd name="connsiteY12" fmla="*/ 431 h 11398"/>
                  <a:gd name="connsiteX13" fmla="*/ 12756 w 30528"/>
                  <a:gd name="connsiteY13" fmla="*/ 1472 h 11398"/>
                  <a:gd name="connsiteX14" fmla="*/ 8593 w 30528"/>
                  <a:gd name="connsiteY14" fmla="*/ 951 h 11398"/>
                  <a:gd name="connsiteX15" fmla="*/ 1309 w 30528"/>
                  <a:gd name="connsiteY15" fmla="*/ 1472 h 11398"/>
                  <a:gd name="connsiteX16" fmla="*/ 788 w 30528"/>
                  <a:gd name="connsiteY16" fmla="*/ 3553 h 1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28" h="11398">
                    <a:moveTo>
                      <a:pt x="788" y="3553"/>
                    </a:moveTo>
                    <a:cubicBezTo>
                      <a:pt x="1829" y="4594"/>
                      <a:pt x="3390" y="4594"/>
                      <a:pt x="3390" y="4594"/>
                    </a:cubicBezTo>
                    <a:cubicBezTo>
                      <a:pt x="3390" y="4594"/>
                      <a:pt x="3390" y="4594"/>
                      <a:pt x="6512" y="5114"/>
                    </a:cubicBezTo>
                    <a:cubicBezTo>
                      <a:pt x="9634" y="5634"/>
                      <a:pt x="15878" y="7716"/>
                      <a:pt x="18480" y="9277"/>
                    </a:cubicBezTo>
                    <a:cubicBezTo>
                      <a:pt x="21082" y="10838"/>
                      <a:pt x="22643" y="10318"/>
                      <a:pt x="22643" y="10318"/>
                    </a:cubicBezTo>
                    <a:cubicBezTo>
                      <a:pt x="28367" y="7196"/>
                      <a:pt x="26285" y="9797"/>
                      <a:pt x="24724" y="10318"/>
                    </a:cubicBezTo>
                    <a:cubicBezTo>
                      <a:pt x="23163" y="10838"/>
                      <a:pt x="23684" y="11358"/>
                      <a:pt x="25245" y="11358"/>
                    </a:cubicBezTo>
                    <a:cubicBezTo>
                      <a:pt x="26806" y="11879"/>
                      <a:pt x="28367" y="7196"/>
                      <a:pt x="29928" y="6155"/>
                    </a:cubicBezTo>
                    <a:cubicBezTo>
                      <a:pt x="30968" y="5114"/>
                      <a:pt x="30448" y="5114"/>
                      <a:pt x="29928" y="3553"/>
                    </a:cubicBezTo>
                    <a:cubicBezTo>
                      <a:pt x="29407" y="1992"/>
                      <a:pt x="28887" y="3033"/>
                      <a:pt x="27846" y="4594"/>
                    </a:cubicBezTo>
                    <a:cubicBezTo>
                      <a:pt x="26806" y="6155"/>
                      <a:pt x="26806" y="5634"/>
                      <a:pt x="25765" y="2512"/>
                    </a:cubicBezTo>
                    <a:cubicBezTo>
                      <a:pt x="24724" y="-610"/>
                      <a:pt x="23163" y="1472"/>
                      <a:pt x="22643" y="1472"/>
                    </a:cubicBezTo>
                    <a:cubicBezTo>
                      <a:pt x="22122" y="1992"/>
                      <a:pt x="20561" y="1992"/>
                      <a:pt x="19000" y="431"/>
                    </a:cubicBezTo>
                    <a:cubicBezTo>
                      <a:pt x="17960" y="-610"/>
                      <a:pt x="15878" y="431"/>
                      <a:pt x="12756" y="1472"/>
                    </a:cubicBezTo>
                    <a:cubicBezTo>
                      <a:pt x="9634" y="2512"/>
                      <a:pt x="9634" y="2512"/>
                      <a:pt x="8593" y="951"/>
                    </a:cubicBezTo>
                    <a:cubicBezTo>
                      <a:pt x="7553" y="-610"/>
                      <a:pt x="3910" y="1472"/>
                      <a:pt x="1309" y="1472"/>
                    </a:cubicBezTo>
                    <a:cubicBezTo>
                      <a:pt x="-1293" y="1472"/>
                      <a:pt x="788" y="3553"/>
                      <a:pt x="788" y="3553"/>
                    </a:cubicBezTo>
                    <a:close/>
                  </a:path>
                </a:pathLst>
              </a:custGeom>
              <a:grpFill/>
              <a:ln w="5199" cap="flat">
                <a:solidFill>
                  <a:schemeClr val="bg1"/>
                </a:solidFill>
                <a:prstDash val="solid"/>
                <a:miter/>
              </a:ln>
            </p:spPr>
            <p:txBody>
              <a:bodyPr rtlCol="0" anchor="ctr"/>
              <a:lstStyle/>
              <a:p>
                <a:endParaRPr lang="en-GB" noProof="0" dirty="0"/>
              </a:p>
            </p:txBody>
          </p:sp>
          <p:sp>
            <p:nvSpPr>
              <p:cNvPr id="1120" name="Freeform 1119">
                <a:extLst>
                  <a:ext uri="{FF2B5EF4-FFF2-40B4-BE49-F238E27FC236}">
                    <a16:creationId xmlns:a16="http://schemas.microsoft.com/office/drawing/2014/main" id="{5E02AA6B-A5B0-A21B-041B-445E0A14A773}"/>
                  </a:ext>
                </a:extLst>
              </p:cNvPr>
              <p:cNvSpPr/>
              <p:nvPr/>
            </p:nvSpPr>
            <p:spPr>
              <a:xfrm>
                <a:off x="4174753" y="3483038"/>
                <a:ext cx="4875" cy="1902"/>
              </a:xfrm>
              <a:custGeom>
                <a:avLst/>
                <a:gdLst>
                  <a:gd name="connsiteX0" fmla="*/ 2664 w 4875"/>
                  <a:gd name="connsiteY0" fmla="*/ 1903 h 1902"/>
                  <a:gd name="connsiteX1" fmla="*/ 4225 w 4875"/>
                  <a:gd name="connsiteY1" fmla="*/ 342 h 1902"/>
                  <a:gd name="connsiteX2" fmla="*/ 583 w 4875"/>
                  <a:gd name="connsiteY2" fmla="*/ 862 h 1902"/>
                  <a:gd name="connsiteX3" fmla="*/ 2664 w 4875"/>
                  <a:gd name="connsiteY3" fmla="*/ 1903 h 1902"/>
                </a:gdLst>
                <a:ahLst/>
                <a:cxnLst>
                  <a:cxn ang="0">
                    <a:pos x="connsiteX0" y="connsiteY0"/>
                  </a:cxn>
                  <a:cxn ang="0">
                    <a:pos x="connsiteX1" y="connsiteY1"/>
                  </a:cxn>
                  <a:cxn ang="0">
                    <a:pos x="connsiteX2" y="connsiteY2"/>
                  </a:cxn>
                  <a:cxn ang="0">
                    <a:pos x="connsiteX3" y="connsiteY3"/>
                  </a:cxn>
                </a:cxnLst>
                <a:rect l="l" t="t" r="r" b="b"/>
                <a:pathLst>
                  <a:path w="4875" h="1902">
                    <a:moveTo>
                      <a:pt x="2664" y="1903"/>
                    </a:moveTo>
                    <a:cubicBezTo>
                      <a:pt x="5266" y="862"/>
                      <a:pt x="5266" y="862"/>
                      <a:pt x="4225" y="342"/>
                    </a:cubicBezTo>
                    <a:cubicBezTo>
                      <a:pt x="3185" y="-179"/>
                      <a:pt x="2144" y="-179"/>
                      <a:pt x="583" y="862"/>
                    </a:cubicBezTo>
                    <a:cubicBezTo>
                      <a:pt x="-1499" y="1903"/>
                      <a:pt x="2664" y="1903"/>
                      <a:pt x="2664" y="1903"/>
                    </a:cubicBezTo>
                    <a:close/>
                  </a:path>
                </a:pathLst>
              </a:custGeom>
              <a:grpFill/>
              <a:ln w="5199" cap="flat">
                <a:solidFill>
                  <a:schemeClr val="bg1"/>
                </a:solidFill>
                <a:prstDash val="solid"/>
                <a:miter/>
              </a:ln>
            </p:spPr>
            <p:txBody>
              <a:bodyPr rtlCol="0" anchor="ctr"/>
              <a:lstStyle/>
              <a:p>
                <a:endParaRPr lang="en-GB" noProof="0" dirty="0"/>
              </a:p>
            </p:txBody>
          </p:sp>
          <p:sp>
            <p:nvSpPr>
              <p:cNvPr id="1121" name="Freeform 1120">
                <a:extLst>
                  <a:ext uri="{FF2B5EF4-FFF2-40B4-BE49-F238E27FC236}">
                    <a16:creationId xmlns:a16="http://schemas.microsoft.com/office/drawing/2014/main" id="{C2CCAD06-DCFC-3E48-816A-CD0D8547A957}"/>
                  </a:ext>
                </a:extLst>
              </p:cNvPr>
              <p:cNvSpPr/>
              <p:nvPr/>
            </p:nvSpPr>
            <p:spPr>
              <a:xfrm>
                <a:off x="4140473" y="2735850"/>
                <a:ext cx="561454" cy="395979"/>
              </a:xfrm>
              <a:custGeom>
                <a:avLst/>
                <a:gdLst>
                  <a:gd name="connsiteX0" fmla="*/ 545844 w 561454"/>
                  <a:gd name="connsiteY0" fmla="*/ 240191 h 395979"/>
                  <a:gd name="connsiteX1" fmla="*/ 536998 w 561454"/>
                  <a:gd name="connsiteY1" fmla="*/ 238110 h 395979"/>
                  <a:gd name="connsiteX2" fmla="*/ 536478 w 561454"/>
                  <a:gd name="connsiteY2" fmla="*/ 236029 h 395979"/>
                  <a:gd name="connsiteX3" fmla="*/ 534917 w 561454"/>
                  <a:gd name="connsiteY3" fmla="*/ 234467 h 395979"/>
                  <a:gd name="connsiteX4" fmla="*/ 532315 w 561454"/>
                  <a:gd name="connsiteY4" fmla="*/ 236549 h 395979"/>
                  <a:gd name="connsiteX5" fmla="*/ 530234 w 561454"/>
                  <a:gd name="connsiteY5" fmla="*/ 237590 h 395979"/>
                  <a:gd name="connsiteX6" fmla="*/ 530754 w 561454"/>
                  <a:gd name="connsiteY6" fmla="*/ 241752 h 395979"/>
                  <a:gd name="connsiteX7" fmla="*/ 530754 w 561454"/>
                  <a:gd name="connsiteY7" fmla="*/ 243834 h 395979"/>
                  <a:gd name="connsiteX8" fmla="*/ 528673 w 561454"/>
                  <a:gd name="connsiteY8" fmla="*/ 239151 h 395979"/>
                  <a:gd name="connsiteX9" fmla="*/ 525030 w 561454"/>
                  <a:gd name="connsiteY9" fmla="*/ 237590 h 395979"/>
                  <a:gd name="connsiteX10" fmla="*/ 523469 w 561454"/>
                  <a:gd name="connsiteY10" fmla="*/ 241752 h 395979"/>
                  <a:gd name="connsiteX11" fmla="*/ 521908 w 561454"/>
                  <a:gd name="connsiteY11" fmla="*/ 246435 h 395979"/>
                  <a:gd name="connsiteX12" fmla="*/ 521388 w 561454"/>
                  <a:gd name="connsiteY12" fmla="*/ 244354 h 395979"/>
                  <a:gd name="connsiteX13" fmla="*/ 522429 w 561454"/>
                  <a:gd name="connsiteY13" fmla="*/ 238630 h 395979"/>
                  <a:gd name="connsiteX14" fmla="*/ 513062 w 561454"/>
                  <a:gd name="connsiteY14" fmla="*/ 238630 h 395979"/>
                  <a:gd name="connsiteX15" fmla="*/ 512022 w 561454"/>
                  <a:gd name="connsiteY15" fmla="*/ 243313 h 395979"/>
                  <a:gd name="connsiteX16" fmla="*/ 509940 w 561454"/>
                  <a:gd name="connsiteY16" fmla="*/ 241232 h 395979"/>
                  <a:gd name="connsiteX17" fmla="*/ 508900 w 561454"/>
                  <a:gd name="connsiteY17" fmla="*/ 240191 h 395979"/>
                  <a:gd name="connsiteX18" fmla="*/ 506298 w 561454"/>
                  <a:gd name="connsiteY18" fmla="*/ 241232 h 395979"/>
                  <a:gd name="connsiteX19" fmla="*/ 507339 w 561454"/>
                  <a:gd name="connsiteY19" fmla="*/ 239151 h 395979"/>
                  <a:gd name="connsiteX20" fmla="*/ 511501 w 561454"/>
                  <a:gd name="connsiteY20" fmla="*/ 238110 h 395979"/>
                  <a:gd name="connsiteX21" fmla="*/ 513062 w 561454"/>
                  <a:gd name="connsiteY21" fmla="*/ 233947 h 395979"/>
                  <a:gd name="connsiteX22" fmla="*/ 516705 w 561454"/>
                  <a:gd name="connsiteY22" fmla="*/ 230825 h 395979"/>
                  <a:gd name="connsiteX23" fmla="*/ 518786 w 561454"/>
                  <a:gd name="connsiteY23" fmla="*/ 227183 h 395979"/>
                  <a:gd name="connsiteX24" fmla="*/ 513062 w 561454"/>
                  <a:gd name="connsiteY24" fmla="*/ 228223 h 395979"/>
                  <a:gd name="connsiteX25" fmla="*/ 510461 w 561454"/>
                  <a:gd name="connsiteY25" fmla="*/ 230305 h 395979"/>
                  <a:gd name="connsiteX26" fmla="*/ 508379 w 561454"/>
                  <a:gd name="connsiteY26" fmla="*/ 233947 h 395979"/>
                  <a:gd name="connsiteX27" fmla="*/ 506298 w 561454"/>
                  <a:gd name="connsiteY27" fmla="*/ 233947 h 395979"/>
                  <a:gd name="connsiteX28" fmla="*/ 509420 w 561454"/>
                  <a:gd name="connsiteY28" fmla="*/ 230825 h 395979"/>
                  <a:gd name="connsiteX29" fmla="*/ 502135 w 561454"/>
                  <a:gd name="connsiteY29" fmla="*/ 229264 h 395979"/>
                  <a:gd name="connsiteX30" fmla="*/ 492769 w 561454"/>
                  <a:gd name="connsiteY30" fmla="*/ 231866 h 395979"/>
                  <a:gd name="connsiteX31" fmla="*/ 487565 w 561454"/>
                  <a:gd name="connsiteY31" fmla="*/ 234467 h 395979"/>
                  <a:gd name="connsiteX32" fmla="*/ 486004 w 561454"/>
                  <a:gd name="connsiteY32" fmla="*/ 234467 h 395979"/>
                  <a:gd name="connsiteX33" fmla="*/ 490688 w 561454"/>
                  <a:gd name="connsiteY33" fmla="*/ 231345 h 395979"/>
                  <a:gd name="connsiteX34" fmla="*/ 499013 w 561454"/>
                  <a:gd name="connsiteY34" fmla="*/ 228744 h 395979"/>
                  <a:gd name="connsiteX35" fmla="*/ 489647 w 561454"/>
                  <a:gd name="connsiteY35" fmla="*/ 229264 h 395979"/>
                  <a:gd name="connsiteX36" fmla="*/ 485484 w 561454"/>
                  <a:gd name="connsiteY36" fmla="*/ 229264 h 395979"/>
                  <a:gd name="connsiteX37" fmla="*/ 493810 w 561454"/>
                  <a:gd name="connsiteY37" fmla="*/ 227703 h 395979"/>
                  <a:gd name="connsiteX38" fmla="*/ 485484 w 561454"/>
                  <a:gd name="connsiteY38" fmla="*/ 226142 h 395979"/>
                  <a:gd name="connsiteX39" fmla="*/ 491728 w 561454"/>
                  <a:gd name="connsiteY39" fmla="*/ 226142 h 395979"/>
                  <a:gd name="connsiteX40" fmla="*/ 500054 w 561454"/>
                  <a:gd name="connsiteY40" fmla="*/ 226662 h 395979"/>
                  <a:gd name="connsiteX41" fmla="*/ 498493 w 561454"/>
                  <a:gd name="connsiteY41" fmla="*/ 221459 h 395979"/>
                  <a:gd name="connsiteX42" fmla="*/ 499013 w 561454"/>
                  <a:gd name="connsiteY42" fmla="*/ 218857 h 395979"/>
                  <a:gd name="connsiteX43" fmla="*/ 489126 w 561454"/>
                  <a:gd name="connsiteY43" fmla="*/ 211052 h 395979"/>
                  <a:gd name="connsiteX44" fmla="*/ 484443 w 561454"/>
                  <a:gd name="connsiteY44" fmla="*/ 213654 h 395979"/>
                  <a:gd name="connsiteX45" fmla="*/ 481842 w 561454"/>
                  <a:gd name="connsiteY45" fmla="*/ 212613 h 395979"/>
                  <a:gd name="connsiteX46" fmla="*/ 477158 w 561454"/>
                  <a:gd name="connsiteY46" fmla="*/ 214694 h 395979"/>
                  <a:gd name="connsiteX47" fmla="*/ 478719 w 561454"/>
                  <a:gd name="connsiteY47" fmla="*/ 212093 h 395979"/>
                  <a:gd name="connsiteX48" fmla="*/ 478719 w 561454"/>
                  <a:gd name="connsiteY48" fmla="*/ 210011 h 395979"/>
                  <a:gd name="connsiteX49" fmla="*/ 479240 w 561454"/>
                  <a:gd name="connsiteY49" fmla="*/ 208450 h 395979"/>
                  <a:gd name="connsiteX50" fmla="*/ 480281 w 561454"/>
                  <a:gd name="connsiteY50" fmla="*/ 206889 h 395979"/>
                  <a:gd name="connsiteX51" fmla="*/ 484443 w 561454"/>
                  <a:gd name="connsiteY51" fmla="*/ 204808 h 395979"/>
                  <a:gd name="connsiteX52" fmla="*/ 475077 w 561454"/>
                  <a:gd name="connsiteY52" fmla="*/ 205848 h 395979"/>
                  <a:gd name="connsiteX53" fmla="*/ 470394 w 561454"/>
                  <a:gd name="connsiteY53" fmla="*/ 209491 h 395979"/>
                  <a:gd name="connsiteX54" fmla="*/ 472475 w 561454"/>
                  <a:gd name="connsiteY54" fmla="*/ 214694 h 395979"/>
                  <a:gd name="connsiteX55" fmla="*/ 468833 w 561454"/>
                  <a:gd name="connsiteY55" fmla="*/ 213133 h 395979"/>
                  <a:gd name="connsiteX56" fmla="*/ 470914 w 561454"/>
                  <a:gd name="connsiteY56" fmla="*/ 206889 h 395979"/>
                  <a:gd name="connsiteX57" fmla="*/ 468833 w 561454"/>
                  <a:gd name="connsiteY57" fmla="*/ 205328 h 395979"/>
                  <a:gd name="connsiteX58" fmla="*/ 463629 w 561454"/>
                  <a:gd name="connsiteY58" fmla="*/ 208970 h 395979"/>
                  <a:gd name="connsiteX59" fmla="*/ 461548 w 561454"/>
                  <a:gd name="connsiteY59" fmla="*/ 212613 h 395979"/>
                  <a:gd name="connsiteX60" fmla="*/ 459987 w 561454"/>
                  <a:gd name="connsiteY60" fmla="*/ 215215 h 395979"/>
                  <a:gd name="connsiteX61" fmla="*/ 461028 w 561454"/>
                  <a:gd name="connsiteY61" fmla="*/ 210531 h 395979"/>
                  <a:gd name="connsiteX62" fmla="*/ 461028 w 561454"/>
                  <a:gd name="connsiteY62" fmla="*/ 206889 h 395979"/>
                  <a:gd name="connsiteX63" fmla="*/ 463629 w 561454"/>
                  <a:gd name="connsiteY63" fmla="*/ 200645 h 395979"/>
                  <a:gd name="connsiteX64" fmla="*/ 462068 w 561454"/>
                  <a:gd name="connsiteY64" fmla="*/ 202726 h 395979"/>
                  <a:gd name="connsiteX65" fmla="*/ 457385 w 561454"/>
                  <a:gd name="connsiteY65" fmla="*/ 205328 h 395979"/>
                  <a:gd name="connsiteX66" fmla="*/ 453743 w 561454"/>
                  <a:gd name="connsiteY66" fmla="*/ 210531 h 395979"/>
                  <a:gd name="connsiteX67" fmla="*/ 449060 w 561454"/>
                  <a:gd name="connsiteY67" fmla="*/ 211052 h 395979"/>
                  <a:gd name="connsiteX68" fmla="*/ 452182 w 561454"/>
                  <a:gd name="connsiteY68" fmla="*/ 209491 h 395979"/>
                  <a:gd name="connsiteX69" fmla="*/ 454783 w 561454"/>
                  <a:gd name="connsiteY69" fmla="*/ 206369 h 395979"/>
                  <a:gd name="connsiteX70" fmla="*/ 455824 w 561454"/>
                  <a:gd name="connsiteY70" fmla="*/ 203767 h 395979"/>
                  <a:gd name="connsiteX71" fmla="*/ 448019 w 561454"/>
                  <a:gd name="connsiteY71" fmla="*/ 205328 h 395979"/>
                  <a:gd name="connsiteX72" fmla="*/ 447499 w 561454"/>
                  <a:gd name="connsiteY72" fmla="*/ 202206 h 395979"/>
                  <a:gd name="connsiteX73" fmla="*/ 444377 w 561454"/>
                  <a:gd name="connsiteY73" fmla="*/ 203767 h 395979"/>
                  <a:gd name="connsiteX74" fmla="*/ 445417 w 561454"/>
                  <a:gd name="connsiteY74" fmla="*/ 198043 h 395979"/>
                  <a:gd name="connsiteX75" fmla="*/ 437092 w 561454"/>
                  <a:gd name="connsiteY75" fmla="*/ 197003 h 395979"/>
                  <a:gd name="connsiteX76" fmla="*/ 435010 w 561454"/>
                  <a:gd name="connsiteY76" fmla="*/ 200125 h 395979"/>
                  <a:gd name="connsiteX77" fmla="*/ 433449 w 561454"/>
                  <a:gd name="connsiteY77" fmla="*/ 200125 h 395979"/>
                  <a:gd name="connsiteX78" fmla="*/ 435010 w 561454"/>
                  <a:gd name="connsiteY78" fmla="*/ 198043 h 395979"/>
                  <a:gd name="connsiteX79" fmla="*/ 437092 w 561454"/>
                  <a:gd name="connsiteY79" fmla="*/ 194921 h 395979"/>
                  <a:gd name="connsiteX80" fmla="*/ 435010 w 561454"/>
                  <a:gd name="connsiteY80" fmla="*/ 193880 h 395979"/>
                  <a:gd name="connsiteX81" fmla="*/ 431368 w 561454"/>
                  <a:gd name="connsiteY81" fmla="*/ 194921 h 395979"/>
                  <a:gd name="connsiteX82" fmla="*/ 430327 w 561454"/>
                  <a:gd name="connsiteY82" fmla="*/ 194401 h 395979"/>
                  <a:gd name="connsiteX83" fmla="*/ 427726 w 561454"/>
                  <a:gd name="connsiteY83" fmla="*/ 193360 h 395979"/>
                  <a:gd name="connsiteX84" fmla="*/ 426685 w 561454"/>
                  <a:gd name="connsiteY84" fmla="*/ 192840 h 395979"/>
                  <a:gd name="connsiteX85" fmla="*/ 430848 w 561454"/>
                  <a:gd name="connsiteY85" fmla="*/ 192319 h 395979"/>
                  <a:gd name="connsiteX86" fmla="*/ 437612 w 561454"/>
                  <a:gd name="connsiteY86" fmla="*/ 191279 h 395979"/>
                  <a:gd name="connsiteX87" fmla="*/ 441775 w 561454"/>
                  <a:gd name="connsiteY87" fmla="*/ 191279 h 395979"/>
                  <a:gd name="connsiteX88" fmla="*/ 444377 w 561454"/>
                  <a:gd name="connsiteY88" fmla="*/ 190238 h 395979"/>
                  <a:gd name="connsiteX89" fmla="*/ 444377 w 561454"/>
                  <a:gd name="connsiteY89" fmla="*/ 189718 h 395979"/>
                  <a:gd name="connsiteX90" fmla="*/ 439693 w 561454"/>
                  <a:gd name="connsiteY90" fmla="*/ 189197 h 395979"/>
                  <a:gd name="connsiteX91" fmla="*/ 431888 w 561454"/>
                  <a:gd name="connsiteY91" fmla="*/ 190238 h 395979"/>
                  <a:gd name="connsiteX92" fmla="*/ 429807 w 561454"/>
                  <a:gd name="connsiteY92" fmla="*/ 189197 h 395979"/>
                  <a:gd name="connsiteX93" fmla="*/ 431368 w 561454"/>
                  <a:gd name="connsiteY93" fmla="*/ 186075 h 395979"/>
                  <a:gd name="connsiteX94" fmla="*/ 426685 w 561454"/>
                  <a:gd name="connsiteY94" fmla="*/ 187636 h 395979"/>
                  <a:gd name="connsiteX95" fmla="*/ 423563 w 561454"/>
                  <a:gd name="connsiteY95" fmla="*/ 188677 h 395979"/>
                  <a:gd name="connsiteX96" fmla="*/ 422002 w 561454"/>
                  <a:gd name="connsiteY96" fmla="*/ 186075 h 395979"/>
                  <a:gd name="connsiteX97" fmla="*/ 416278 w 561454"/>
                  <a:gd name="connsiteY97" fmla="*/ 183994 h 395979"/>
                  <a:gd name="connsiteX98" fmla="*/ 409513 w 561454"/>
                  <a:gd name="connsiteY98" fmla="*/ 185035 h 395979"/>
                  <a:gd name="connsiteX99" fmla="*/ 412115 w 561454"/>
                  <a:gd name="connsiteY99" fmla="*/ 182953 h 395979"/>
                  <a:gd name="connsiteX100" fmla="*/ 417319 w 561454"/>
                  <a:gd name="connsiteY100" fmla="*/ 182953 h 395979"/>
                  <a:gd name="connsiteX101" fmla="*/ 418359 w 561454"/>
                  <a:gd name="connsiteY101" fmla="*/ 180872 h 395979"/>
                  <a:gd name="connsiteX102" fmla="*/ 405871 w 561454"/>
                  <a:gd name="connsiteY102" fmla="*/ 179831 h 395979"/>
                  <a:gd name="connsiteX103" fmla="*/ 403789 w 561454"/>
                  <a:gd name="connsiteY103" fmla="*/ 178790 h 395979"/>
                  <a:gd name="connsiteX104" fmla="*/ 399106 w 561454"/>
                  <a:gd name="connsiteY104" fmla="*/ 177750 h 395979"/>
                  <a:gd name="connsiteX105" fmla="*/ 398586 w 561454"/>
                  <a:gd name="connsiteY105" fmla="*/ 176189 h 395979"/>
                  <a:gd name="connsiteX106" fmla="*/ 407952 w 561454"/>
                  <a:gd name="connsiteY106" fmla="*/ 178270 h 395979"/>
                  <a:gd name="connsiteX107" fmla="*/ 416798 w 561454"/>
                  <a:gd name="connsiteY107" fmla="*/ 177229 h 395979"/>
                  <a:gd name="connsiteX108" fmla="*/ 426164 w 561454"/>
                  <a:gd name="connsiteY108" fmla="*/ 178270 h 395979"/>
                  <a:gd name="connsiteX109" fmla="*/ 422522 w 561454"/>
                  <a:gd name="connsiteY109" fmla="*/ 177229 h 395979"/>
                  <a:gd name="connsiteX110" fmla="*/ 416798 w 561454"/>
                  <a:gd name="connsiteY110" fmla="*/ 175148 h 395979"/>
                  <a:gd name="connsiteX111" fmla="*/ 421481 w 561454"/>
                  <a:gd name="connsiteY111" fmla="*/ 176189 h 395979"/>
                  <a:gd name="connsiteX112" fmla="*/ 421481 w 561454"/>
                  <a:gd name="connsiteY112" fmla="*/ 173587 h 395979"/>
                  <a:gd name="connsiteX113" fmla="*/ 414717 w 561454"/>
                  <a:gd name="connsiteY113" fmla="*/ 172546 h 395979"/>
                  <a:gd name="connsiteX114" fmla="*/ 418880 w 561454"/>
                  <a:gd name="connsiteY114" fmla="*/ 171505 h 395979"/>
                  <a:gd name="connsiteX115" fmla="*/ 425644 w 561454"/>
                  <a:gd name="connsiteY115" fmla="*/ 171505 h 395979"/>
                  <a:gd name="connsiteX116" fmla="*/ 426685 w 561454"/>
                  <a:gd name="connsiteY116" fmla="*/ 169944 h 395979"/>
                  <a:gd name="connsiteX117" fmla="*/ 419400 w 561454"/>
                  <a:gd name="connsiteY117" fmla="*/ 166822 h 395979"/>
                  <a:gd name="connsiteX118" fmla="*/ 411074 w 561454"/>
                  <a:gd name="connsiteY118" fmla="*/ 166822 h 395979"/>
                  <a:gd name="connsiteX119" fmla="*/ 408993 w 561454"/>
                  <a:gd name="connsiteY119" fmla="*/ 166302 h 395979"/>
                  <a:gd name="connsiteX120" fmla="*/ 410034 w 561454"/>
                  <a:gd name="connsiteY120" fmla="*/ 164741 h 395979"/>
                  <a:gd name="connsiteX121" fmla="*/ 406912 w 561454"/>
                  <a:gd name="connsiteY121" fmla="*/ 163700 h 395979"/>
                  <a:gd name="connsiteX122" fmla="*/ 416798 w 561454"/>
                  <a:gd name="connsiteY122" fmla="*/ 164741 h 395979"/>
                  <a:gd name="connsiteX123" fmla="*/ 419400 w 561454"/>
                  <a:gd name="connsiteY123" fmla="*/ 163180 h 395979"/>
                  <a:gd name="connsiteX124" fmla="*/ 413676 w 561454"/>
                  <a:gd name="connsiteY124" fmla="*/ 162139 h 395979"/>
                  <a:gd name="connsiteX125" fmla="*/ 410554 w 561454"/>
                  <a:gd name="connsiteY125" fmla="*/ 160578 h 395979"/>
                  <a:gd name="connsiteX126" fmla="*/ 418359 w 561454"/>
                  <a:gd name="connsiteY126" fmla="*/ 161098 h 395979"/>
                  <a:gd name="connsiteX127" fmla="*/ 424603 w 561454"/>
                  <a:gd name="connsiteY127" fmla="*/ 163700 h 395979"/>
                  <a:gd name="connsiteX128" fmla="*/ 431888 w 561454"/>
                  <a:gd name="connsiteY128" fmla="*/ 165782 h 395979"/>
                  <a:gd name="connsiteX129" fmla="*/ 436051 w 561454"/>
                  <a:gd name="connsiteY129" fmla="*/ 165782 h 395979"/>
                  <a:gd name="connsiteX130" fmla="*/ 439693 w 561454"/>
                  <a:gd name="connsiteY130" fmla="*/ 165782 h 395979"/>
                  <a:gd name="connsiteX131" fmla="*/ 444897 w 561454"/>
                  <a:gd name="connsiteY131" fmla="*/ 166822 h 395979"/>
                  <a:gd name="connsiteX132" fmla="*/ 447499 w 561454"/>
                  <a:gd name="connsiteY132" fmla="*/ 162139 h 395979"/>
                  <a:gd name="connsiteX133" fmla="*/ 438132 w 561454"/>
                  <a:gd name="connsiteY133" fmla="*/ 156415 h 395979"/>
                  <a:gd name="connsiteX134" fmla="*/ 426685 w 561454"/>
                  <a:gd name="connsiteY134" fmla="*/ 155375 h 395979"/>
                  <a:gd name="connsiteX135" fmla="*/ 419920 w 561454"/>
                  <a:gd name="connsiteY135" fmla="*/ 154334 h 395979"/>
                  <a:gd name="connsiteX136" fmla="*/ 410554 w 561454"/>
                  <a:gd name="connsiteY136" fmla="*/ 151212 h 395979"/>
                  <a:gd name="connsiteX137" fmla="*/ 402749 w 561454"/>
                  <a:gd name="connsiteY137" fmla="*/ 152773 h 395979"/>
                  <a:gd name="connsiteX138" fmla="*/ 395464 w 561454"/>
                  <a:gd name="connsiteY138" fmla="*/ 153293 h 395979"/>
                  <a:gd name="connsiteX139" fmla="*/ 386618 w 561454"/>
                  <a:gd name="connsiteY139" fmla="*/ 153814 h 395979"/>
                  <a:gd name="connsiteX140" fmla="*/ 389220 w 561454"/>
                  <a:gd name="connsiteY140" fmla="*/ 152253 h 395979"/>
                  <a:gd name="connsiteX141" fmla="*/ 398066 w 561454"/>
                  <a:gd name="connsiteY141" fmla="*/ 153293 h 395979"/>
                  <a:gd name="connsiteX142" fmla="*/ 405871 w 561454"/>
                  <a:gd name="connsiteY142" fmla="*/ 151732 h 395979"/>
                  <a:gd name="connsiteX143" fmla="*/ 414717 w 561454"/>
                  <a:gd name="connsiteY143" fmla="*/ 150692 h 395979"/>
                  <a:gd name="connsiteX144" fmla="*/ 422522 w 561454"/>
                  <a:gd name="connsiteY144" fmla="*/ 145488 h 395979"/>
                  <a:gd name="connsiteX145" fmla="*/ 428246 w 561454"/>
                  <a:gd name="connsiteY145" fmla="*/ 145488 h 395979"/>
                  <a:gd name="connsiteX146" fmla="*/ 438132 w 561454"/>
                  <a:gd name="connsiteY146" fmla="*/ 147570 h 395979"/>
                  <a:gd name="connsiteX147" fmla="*/ 439173 w 561454"/>
                  <a:gd name="connsiteY147" fmla="*/ 143927 h 395979"/>
                  <a:gd name="connsiteX148" fmla="*/ 438653 w 561454"/>
                  <a:gd name="connsiteY148" fmla="*/ 140285 h 395979"/>
                  <a:gd name="connsiteX149" fmla="*/ 432929 w 561454"/>
                  <a:gd name="connsiteY149" fmla="*/ 134040 h 395979"/>
                  <a:gd name="connsiteX150" fmla="*/ 424603 w 561454"/>
                  <a:gd name="connsiteY150" fmla="*/ 128317 h 395979"/>
                  <a:gd name="connsiteX151" fmla="*/ 420961 w 561454"/>
                  <a:gd name="connsiteY151" fmla="*/ 127276 h 395979"/>
                  <a:gd name="connsiteX152" fmla="*/ 419400 w 561454"/>
                  <a:gd name="connsiteY152" fmla="*/ 131959 h 395979"/>
                  <a:gd name="connsiteX153" fmla="*/ 414196 w 561454"/>
                  <a:gd name="connsiteY153" fmla="*/ 135602 h 395979"/>
                  <a:gd name="connsiteX154" fmla="*/ 406912 w 561454"/>
                  <a:gd name="connsiteY154" fmla="*/ 139244 h 395979"/>
                  <a:gd name="connsiteX155" fmla="*/ 400147 w 561454"/>
                  <a:gd name="connsiteY155" fmla="*/ 141325 h 395979"/>
                  <a:gd name="connsiteX156" fmla="*/ 395464 w 561454"/>
                  <a:gd name="connsiteY156" fmla="*/ 143927 h 395979"/>
                  <a:gd name="connsiteX157" fmla="*/ 390781 w 561454"/>
                  <a:gd name="connsiteY157" fmla="*/ 144447 h 395979"/>
                  <a:gd name="connsiteX158" fmla="*/ 388179 w 561454"/>
                  <a:gd name="connsiteY158" fmla="*/ 144447 h 395979"/>
                  <a:gd name="connsiteX159" fmla="*/ 392862 w 561454"/>
                  <a:gd name="connsiteY159" fmla="*/ 143407 h 395979"/>
                  <a:gd name="connsiteX160" fmla="*/ 397025 w 561454"/>
                  <a:gd name="connsiteY160" fmla="*/ 142366 h 395979"/>
                  <a:gd name="connsiteX161" fmla="*/ 400667 w 561454"/>
                  <a:gd name="connsiteY161" fmla="*/ 139764 h 395979"/>
                  <a:gd name="connsiteX162" fmla="*/ 406912 w 561454"/>
                  <a:gd name="connsiteY162" fmla="*/ 136642 h 395979"/>
                  <a:gd name="connsiteX163" fmla="*/ 409513 w 561454"/>
                  <a:gd name="connsiteY163" fmla="*/ 133000 h 395979"/>
                  <a:gd name="connsiteX164" fmla="*/ 407432 w 561454"/>
                  <a:gd name="connsiteY164" fmla="*/ 131439 h 395979"/>
                  <a:gd name="connsiteX165" fmla="*/ 403789 w 561454"/>
                  <a:gd name="connsiteY165" fmla="*/ 130918 h 395979"/>
                  <a:gd name="connsiteX166" fmla="*/ 399627 w 561454"/>
                  <a:gd name="connsiteY166" fmla="*/ 131439 h 395979"/>
                  <a:gd name="connsiteX167" fmla="*/ 392862 w 561454"/>
                  <a:gd name="connsiteY167" fmla="*/ 133520 h 395979"/>
                  <a:gd name="connsiteX168" fmla="*/ 390260 w 561454"/>
                  <a:gd name="connsiteY168" fmla="*/ 136642 h 395979"/>
                  <a:gd name="connsiteX169" fmla="*/ 387138 w 561454"/>
                  <a:gd name="connsiteY169" fmla="*/ 139244 h 395979"/>
                  <a:gd name="connsiteX170" fmla="*/ 381935 w 561454"/>
                  <a:gd name="connsiteY170" fmla="*/ 140805 h 395979"/>
                  <a:gd name="connsiteX171" fmla="*/ 376731 w 561454"/>
                  <a:gd name="connsiteY171" fmla="*/ 142366 h 395979"/>
                  <a:gd name="connsiteX172" fmla="*/ 384016 w 561454"/>
                  <a:gd name="connsiteY172" fmla="*/ 138203 h 395979"/>
                  <a:gd name="connsiteX173" fmla="*/ 387659 w 561454"/>
                  <a:gd name="connsiteY173" fmla="*/ 137163 h 395979"/>
                  <a:gd name="connsiteX174" fmla="*/ 384016 w 561454"/>
                  <a:gd name="connsiteY174" fmla="*/ 136122 h 395979"/>
                  <a:gd name="connsiteX175" fmla="*/ 385057 w 561454"/>
                  <a:gd name="connsiteY175" fmla="*/ 134561 h 395979"/>
                  <a:gd name="connsiteX176" fmla="*/ 389220 w 561454"/>
                  <a:gd name="connsiteY176" fmla="*/ 131439 h 395979"/>
                  <a:gd name="connsiteX177" fmla="*/ 406912 w 561454"/>
                  <a:gd name="connsiteY177" fmla="*/ 127276 h 395979"/>
                  <a:gd name="connsiteX178" fmla="*/ 410554 w 561454"/>
                  <a:gd name="connsiteY178" fmla="*/ 125715 h 395979"/>
                  <a:gd name="connsiteX179" fmla="*/ 413676 w 561454"/>
                  <a:gd name="connsiteY179" fmla="*/ 124674 h 395979"/>
                  <a:gd name="connsiteX180" fmla="*/ 416278 w 561454"/>
                  <a:gd name="connsiteY180" fmla="*/ 118430 h 395979"/>
                  <a:gd name="connsiteX181" fmla="*/ 411595 w 561454"/>
                  <a:gd name="connsiteY181" fmla="*/ 116869 h 395979"/>
                  <a:gd name="connsiteX182" fmla="*/ 406391 w 561454"/>
                  <a:gd name="connsiteY182" fmla="*/ 114267 h 395979"/>
                  <a:gd name="connsiteX183" fmla="*/ 397545 w 561454"/>
                  <a:gd name="connsiteY183" fmla="*/ 111145 h 395979"/>
                  <a:gd name="connsiteX184" fmla="*/ 385577 w 561454"/>
                  <a:gd name="connsiteY184" fmla="*/ 115308 h 395979"/>
                  <a:gd name="connsiteX185" fmla="*/ 379853 w 561454"/>
                  <a:gd name="connsiteY185" fmla="*/ 116869 h 395979"/>
                  <a:gd name="connsiteX186" fmla="*/ 378813 w 561454"/>
                  <a:gd name="connsiteY186" fmla="*/ 117910 h 395979"/>
                  <a:gd name="connsiteX187" fmla="*/ 377772 w 561454"/>
                  <a:gd name="connsiteY187" fmla="*/ 118950 h 395979"/>
                  <a:gd name="connsiteX188" fmla="*/ 375691 w 561454"/>
                  <a:gd name="connsiteY188" fmla="*/ 116869 h 395979"/>
                  <a:gd name="connsiteX189" fmla="*/ 379853 w 561454"/>
                  <a:gd name="connsiteY189" fmla="*/ 115828 h 395979"/>
                  <a:gd name="connsiteX190" fmla="*/ 385577 w 561454"/>
                  <a:gd name="connsiteY190" fmla="*/ 112186 h 395979"/>
                  <a:gd name="connsiteX191" fmla="*/ 388179 w 561454"/>
                  <a:gd name="connsiteY191" fmla="*/ 108023 h 395979"/>
                  <a:gd name="connsiteX192" fmla="*/ 381935 w 561454"/>
                  <a:gd name="connsiteY192" fmla="*/ 109584 h 395979"/>
                  <a:gd name="connsiteX193" fmla="*/ 372569 w 561454"/>
                  <a:gd name="connsiteY193" fmla="*/ 113747 h 395979"/>
                  <a:gd name="connsiteX194" fmla="*/ 367365 w 561454"/>
                  <a:gd name="connsiteY194" fmla="*/ 115828 h 395979"/>
                  <a:gd name="connsiteX195" fmla="*/ 363202 w 561454"/>
                  <a:gd name="connsiteY195" fmla="*/ 123634 h 395979"/>
                  <a:gd name="connsiteX196" fmla="*/ 359560 w 561454"/>
                  <a:gd name="connsiteY196" fmla="*/ 128837 h 395979"/>
                  <a:gd name="connsiteX197" fmla="*/ 361641 w 561454"/>
                  <a:gd name="connsiteY197" fmla="*/ 119991 h 395979"/>
                  <a:gd name="connsiteX198" fmla="*/ 356958 w 561454"/>
                  <a:gd name="connsiteY198" fmla="*/ 117910 h 395979"/>
                  <a:gd name="connsiteX199" fmla="*/ 353316 w 561454"/>
                  <a:gd name="connsiteY199" fmla="*/ 117389 h 395979"/>
                  <a:gd name="connsiteX200" fmla="*/ 359560 w 561454"/>
                  <a:gd name="connsiteY200" fmla="*/ 117389 h 395979"/>
                  <a:gd name="connsiteX201" fmla="*/ 365284 w 561454"/>
                  <a:gd name="connsiteY201" fmla="*/ 114267 h 395979"/>
                  <a:gd name="connsiteX202" fmla="*/ 371528 w 561454"/>
                  <a:gd name="connsiteY202" fmla="*/ 109064 h 395979"/>
                  <a:gd name="connsiteX203" fmla="*/ 373089 w 561454"/>
                  <a:gd name="connsiteY203" fmla="*/ 103340 h 395979"/>
                  <a:gd name="connsiteX204" fmla="*/ 369967 w 561454"/>
                  <a:gd name="connsiteY204" fmla="*/ 98657 h 395979"/>
                  <a:gd name="connsiteX205" fmla="*/ 364243 w 561454"/>
                  <a:gd name="connsiteY205" fmla="*/ 101259 h 395979"/>
                  <a:gd name="connsiteX206" fmla="*/ 362162 w 561454"/>
                  <a:gd name="connsiteY206" fmla="*/ 104381 h 395979"/>
                  <a:gd name="connsiteX207" fmla="*/ 360080 w 561454"/>
                  <a:gd name="connsiteY207" fmla="*/ 107503 h 395979"/>
                  <a:gd name="connsiteX208" fmla="*/ 340827 w 561454"/>
                  <a:gd name="connsiteY208" fmla="*/ 112706 h 395979"/>
                  <a:gd name="connsiteX209" fmla="*/ 341868 w 561454"/>
                  <a:gd name="connsiteY209" fmla="*/ 110104 h 395979"/>
                  <a:gd name="connsiteX210" fmla="*/ 339787 w 561454"/>
                  <a:gd name="connsiteY210" fmla="*/ 108543 h 395979"/>
                  <a:gd name="connsiteX211" fmla="*/ 339266 w 561454"/>
                  <a:gd name="connsiteY211" fmla="*/ 107503 h 395979"/>
                  <a:gd name="connsiteX212" fmla="*/ 346551 w 561454"/>
                  <a:gd name="connsiteY212" fmla="*/ 101259 h 395979"/>
                  <a:gd name="connsiteX213" fmla="*/ 353836 w 561454"/>
                  <a:gd name="connsiteY213" fmla="*/ 100738 h 395979"/>
                  <a:gd name="connsiteX214" fmla="*/ 358519 w 561454"/>
                  <a:gd name="connsiteY214" fmla="*/ 98657 h 395979"/>
                  <a:gd name="connsiteX215" fmla="*/ 362682 w 561454"/>
                  <a:gd name="connsiteY215" fmla="*/ 95014 h 395979"/>
                  <a:gd name="connsiteX216" fmla="*/ 357479 w 561454"/>
                  <a:gd name="connsiteY216" fmla="*/ 86689 h 395979"/>
                  <a:gd name="connsiteX217" fmla="*/ 351234 w 561454"/>
                  <a:gd name="connsiteY217" fmla="*/ 84607 h 395979"/>
                  <a:gd name="connsiteX218" fmla="*/ 337705 w 561454"/>
                  <a:gd name="connsiteY218" fmla="*/ 80445 h 395979"/>
                  <a:gd name="connsiteX219" fmla="*/ 334063 w 561454"/>
                  <a:gd name="connsiteY219" fmla="*/ 82006 h 395979"/>
                  <a:gd name="connsiteX220" fmla="*/ 331461 w 561454"/>
                  <a:gd name="connsiteY220" fmla="*/ 86689 h 395979"/>
                  <a:gd name="connsiteX221" fmla="*/ 329380 w 561454"/>
                  <a:gd name="connsiteY221" fmla="*/ 88250 h 395979"/>
                  <a:gd name="connsiteX222" fmla="*/ 325737 w 561454"/>
                  <a:gd name="connsiteY222" fmla="*/ 93974 h 395979"/>
                  <a:gd name="connsiteX223" fmla="*/ 323656 w 561454"/>
                  <a:gd name="connsiteY223" fmla="*/ 93453 h 395979"/>
                  <a:gd name="connsiteX224" fmla="*/ 315851 w 561454"/>
                  <a:gd name="connsiteY224" fmla="*/ 96575 h 395979"/>
                  <a:gd name="connsiteX225" fmla="*/ 313249 w 561454"/>
                  <a:gd name="connsiteY225" fmla="*/ 99177 h 395979"/>
                  <a:gd name="connsiteX226" fmla="*/ 314810 w 561454"/>
                  <a:gd name="connsiteY226" fmla="*/ 93974 h 395979"/>
                  <a:gd name="connsiteX227" fmla="*/ 318453 w 561454"/>
                  <a:gd name="connsiteY227" fmla="*/ 89811 h 395979"/>
                  <a:gd name="connsiteX228" fmla="*/ 316891 w 561454"/>
                  <a:gd name="connsiteY228" fmla="*/ 88770 h 395979"/>
                  <a:gd name="connsiteX229" fmla="*/ 315851 w 561454"/>
                  <a:gd name="connsiteY229" fmla="*/ 86169 h 395979"/>
                  <a:gd name="connsiteX230" fmla="*/ 314810 w 561454"/>
                  <a:gd name="connsiteY230" fmla="*/ 83046 h 395979"/>
                  <a:gd name="connsiteX231" fmla="*/ 307525 w 561454"/>
                  <a:gd name="connsiteY231" fmla="*/ 93453 h 395979"/>
                  <a:gd name="connsiteX232" fmla="*/ 305964 w 561454"/>
                  <a:gd name="connsiteY232" fmla="*/ 92413 h 395979"/>
                  <a:gd name="connsiteX233" fmla="*/ 304924 w 561454"/>
                  <a:gd name="connsiteY233" fmla="*/ 89291 h 395979"/>
                  <a:gd name="connsiteX234" fmla="*/ 307525 w 561454"/>
                  <a:gd name="connsiteY234" fmla="*/ 87730 h 395979"/>
                  <a:gd name="connsiteX235" fmla="*/ 310647 w 561454"/>
                  <a:gd name="connsiteY235" fmla="*/ 83046 h 395979"/>
                  <a:gd name="connsiteX236" fmla="*/ 315851 w 561454"/>
                  <a:gd name="connsiteY236" fmla="*/ 78363 h 395979"/>
                  <a:gd name="connsiteX237" fmla="*/ 305964 w 561454"/>
                  <a:gd name="connsiteY237" fmla="*/ 80445 h 395979"/>
                  <a:gd name="connsiteX238" fmla="*/ 305444 w 561454"/>
                  <a:gd name="connsiteY238" fmla="*/ 78884 h 395979"/>
                  <a:gd name="connsiteX239" fmla="*/ 296078 w 561454"/>
                  <a:gd name="connsiteY239" fmla="*/ 83046 h 395979"/>
                  <a:gd name="connsiteX240" fmla="*/ 295557 w 561454"/>
                  <a:gd name="connsiteY240" fmla="*/ 89291 h 395979"/>
                  <a:gd name="connsiteX241" fmla="*/ 290354 w 561454"/>
                  <a:gd name="connsiteY241" fmla="*/ 96575 h 395979"/>
                  <a:gd name="connsiteX242" fmla="*/ 292435 w 561454"/>
                  <a:gd name="connsiteY242" fmla="*/ 92933 h 395979"/>
                  <a:gd name="connsiteX243" fmla="*/ 293476 w 561454"/>
                  <a:gd name="connsiteY243" fmla="*/ 89291 h 395979"/>
                  <a:gd name="connsiteX244" fmla="*/ 290874 w 561454"/>
                  <a:gd name="connsiteY244" fmla="*/ 87209 h 395979"/>
                  <a:gd name="connsiteX245" fmla="*/ 290354 w 561454"/>
                  <a:gd name="connsiteY245" fmla="*/ 84607 h 395979"/>
                  <a:gd name="connsiteX246" fmla="*/ 295557 w 561454"/>
                  <a:gd name="connsiteY246" fmla="*/ 82006 h 395979"/>
                  <a:gd name="connsiteX247" fmla="*/ 294517 w 561454"/>
                  <a:gd name="connsiteY247" fmla="*/ 79404 h 395979"/>
                  <a:gd name="connsiteX248" fmla="*/ 289313 w 561454"/>
                  <a:gd name="connsiteY248" fmla="*/ 80965 h 395979"/>
                  <a:gd name="connsiteX249" fmla="*/ 289313 w 561454"/>
                  <a:gd name="connsiteY249" fmla="*/ 78884 h 395979"/>
                  <a:gd name="connsiteX250" fmla="*/ 285150 w 561454"/>
                  <a:gd name="connsiteY250" fmla="*/ 77843 h 395979"/>
                  <a:gd name="connsiteX251" fmla="*/ 290354 w 561454"/>
                  <a:gd name="connsiteY251" fmla="*/ 77843 h 395979"/>
                  <a:gd name="connsiteX252" fmla="*/ 296598 w 561454"/>
                  <a:gd name="connsiteY252" fmla="*/ 75241 h 395979"/>
                  <a:gd name="connsiteX253" fmla="*/ 300761 w 561454"/>
                  <a:gd name="connsiteY253" fmla="*/ 74721 h 395979"/>
                  <a:gd name="connsiteX254" fmla="*/ 304924 w 561454"/>
                  <a:gd name="connsiteY254" fmla="*/ 68997 h 395979"/>
                  <a:gd name="connsiteX255" fmla="*/ 298679 w 561454"/>
                  <a:gd name="connsiteY255" fmla="*/ 64834 h 395979"/>
                  <a:gd name="connsiteX256" fmla="*/ 290874 w 561454"/>
                  <a:gd name="connsiteY256" fmla="*/ 63794 h 395979"/>
                  <a:gd name="connsiteX257" fmla="*/ 284630 w 561454"/>
                  <a:gd name="connsiteY257" fmla="*/ 65875 h 395979"/>
                  <a:gd name="connsiteX258" fmla="*/ 279947 w 561454"/>
                  <a:gd name="connsiteY258" fmla="*/ 67956 h 395979"/>
                  <a:gd name="connsiteX259" fmla="*/ 275264 w 561454"/>
                  <a:gd name="connsiteY259" fmla="*/ 74721 h 395979"/>
                  <a:gd name="connsiteX260" fmla="*/ 272142 w 561454"/>
                  <a:gd name="connsiteY260" fmla="*/ 76802 h 395979"/>
                  <a:gd name="connsiteX261" fmla="*/ 275784 w 561454"/>
                  <a:gd name="connsiteY261" fmla="*/ 70558 h 395979"/>
                  <a:gd name="connsiteX262" fmla="*/ 280467 w 561454"/>
                  <a:gd name="connsiteY262" fmla="*/ 66916 h 395979"/>
                  <a:gd name="connsiteX263" fmla="*/ 278386 w 561454"/>
                  <a:gd name="connsiteY263" fmla="*/ 64314 h 395979"/>
                  <a:gd name="connsiteX264" fmla="*/ 266938 w 561454"/>
                  <a:gd name="connsiteY264" fmla="*/ 67956 h 395979"/>
                  <a:gd name="connsiteX265" fmla="*/ 266938 w 561454"/>
                  <a:gd name="connsiteY265" fmla="*/ 66916 h 395979"/>
                  <a:gd name="connsiteX266" fmla="*/ 273703 w 561454"/>
                  <a:gd name="connsiteY266" fmla="*/ 62753 h 395979"/>
                  <a:gd name="connsiteX267" fmla="*/ 283069 w 561454"/>
                  <a:gd name="connsiteY267" fmla="*/ 62753 h 395979"/>
                  <a:gd name="connsiteX268" fmla="*/ 288793 w 561454"/>
                  <a:gd name="connsiteY268" fmla="*/ 58590 h 395979"/>
                  <a:gd name="connsiteX269" fmla="*/ 284110 w 561454"/>
                  <a:gd name="connsiteY269" fmla="*/ 50265 h 395979"/>
                  <a:gd name="connsiteX270" fmla="*/ 275784 w 561454"/>
                  <a:gd name="connsiteY270" fmla="*/ 47142 h 395979"/>
                  <a:gd name="connsiteX271" fmla="*/ 268499 w 561454"/>
                  <a:gd name="connsiteY271" fmla="*/ 47142 h 395979"/>
                  <a:gd name="connsiteX272" fmla="*/ 266418 w 561454"/>
                  <a:gd name="connsiteY272" fmla="*/ 46102 h 395979"/>
                  <a:gd name="connsiteX273" fmla="*/ 259653 w 561454"/>
                  <a:gd name="connsiteY273" fmla="*/ 44541 h 395979"/>
                  <a:gd name="connsiteX274" fmla="*/ 256011 w 561454"/>
                  <a:gd name="connsiteY274" fmla="*/ 41939 h 395979"/>
                  <a:gd name="connsiteX275" fmla="*/ 241441 w 561454"/>
                  <a:gd name="connsiteY275" fmla="*/ 39858 h 395979"/>
                  <a:gd name="connsiteX276" fmla="*/ 226351 w 561454"/>
                  <a:gd name="connsiteY276" fmla="*/ 44541 h 395979"/>
                  <a:gd name="connsiteX277" fmla="*/ 220627 w 561454"/>
                  <a:gd name="connsiteY277" fmla="*/ 50265 h 395979"/>
                  <a:gd name="connsiteX278" fmla="*/ 234677 w 561454"/>
                  <a:gd name="connsiteY278" fmla="*/ 57549 h 395979"/>
                  <a:gd name="connsiteX279" fmla="*/ 244043 w 561454"/>
                  <a:gd name="connsiteY279" fmla="*/ 60672 h 395979"/>
                  <a:gd name="connsiteX280" fmla="*/ 245604 w 561454"/>
                  <a:gd name="connsiteY280" fmla="*/ 61192 h 395979"/>
                  <a:gd name="connsiteX281" fmla="*/ 238839 w 561454"/>
                  <a:gd name="connsiteY281" fmla="*/ 62753 h 395979"/>
                  <a:gd name="connsiteX282" fmla="*/ 237799 w 561454"/>
                  <a:gd name="connsiteY282" fmla="*/ 61192 h 395979"/>
                  <a:gd name="connsiteX283" fmla="*/ 231555 w 561454"/>
                  <a:gd name="connsiteY283" fmla="*/ 58070 h 395979"/>
                  <a:gd name="connsiteX284" fmla="*/ 230514 w 561454"/>
                  <a:gd name="connsiteY284" fmla="*/ 58070 h 395979"/>
                  <a:gd name="connsiteX285" fmla="*/ 225310 w 561454"/>
                  <a:gd name="connsiteY285" fmla="*/ 55988 h 395979"/>
                  <a:gd name="connsiteX286" fmla="*/ 222188 w 561454"/>
                  <a:gd name="connsiteY286" fmla="*/ 57029 h 395979"/>
                  <a:gd name="connsiteX287" fmla="*/ 220627 w 561454"/>
                  <a:gd name="connsiteY287" fmla="*/ 55988 h 395979"/>
                  <a:gd name="connsiteX288" fmla="*/ 217505 w 561454"/>
                  <a:gd name="connsiteY288" fmla="*/ 54427 h 395979"/>
                  <a:gd name="connsiteX289" fmla="*/ 214383 w 561454"/>
                  <a:gd name="connsiteY289" fmla="*/ 57549 h 395979"/>
                  <a:gd name="connsiteX290" fmla="*/ 222188 w 561454"/>
                  <a:gd name="connsiteY290" fmla="*/ 62233 h 395979"/>
                  <a:gd name="connsiteX291" fmla="*/ 224270 w 561454"/>
                  <a:gd name="connsiteY291" fmla="*/ 64834 h 395979"/>
                  <a:gd name="connsiteX292" fmla="*/ 225831 w 561454"/>
                  <a:gd name="connsiteY292" fmla="*/ 67436 h 395979"/>
                  <a:gd name="connsiteX293" fmla="*/ 229994 w 561454"/>
                  <a:gd name="connsiteY293" fmla="*/ 69517 h 395979"/>
                  <a:gd name="connsiteX294" fmla="*/ 231034 w 561454"/>
                  <a:gd name="connsiteY294" fmla="*/ 72119 h 395979"/>
                  <a:gd name="connsiteX295" fmla="*/ 226871 w 561454"/>
                  <a:gd name="connsiteY295" fmla="*/ 68477 h 395979"/>
                  <a:gd name="connsiteX296" fmla="*/ 227392 w 561454"/>
                  <a:gd name="connsiteY296" fmla="*/ 72639 h 395979"/>
                  <a:gd name="connsiteX297" fmla="*/ 229473 w 561454"/>
                  <a:gd name="connsiteY297" fmla="*/ 75241 h 395979"/>
                  <a:gd name="connsiteX298" fmla="*/ 223229 w 561454"/>
                  <a:gd name="connsiteY298" fmla="*/ 66395 h 395979"/>
                  <a:gd name="connsiteX299" fmla="*/ 216985 w 561454"/>
                  <a:gd name="connsiteY299" fmla="*/ 61712 h 395979"/>
                  <a:gd name="connsiteX300" fmla="*/ 213863 w 561454"/>
                  <a:gd name="connsiteY300" fmla="*/ 65355 h 395979"/>
                  <a:gd name="connsiteX301" fmla="*/ 220107 w 561454"/>
                  <a:gd name="connsiteY301" fmla="*/ 70038 h 395979"/>
                  <a:gd name="connsiteX302" fmla="*/ 218546 w 561454"/>
                  <a:gd name="connsiteY302" fmla="*/ 71078 h 395979"/>
                  <a:gd name="connsiteX303" fmla="*/ 210220 w 561454"/>
                  <a:gd name="connsiteY303" fmla="*/ 68477 h 395979"/>
                  <a:gd name="connsiteX304" fmla="*/ 210220 w 561454"/>
                  <a:gd name="connsiteY304" fmla="*/ 66395 h 395979"/>
                  <a:gd name="connsiteX305" fmla="*/ 212822 w 561454"/>
                  <a:gd name="connsiteY305" fmla="*/ 62753 h 395979"/>
                  <a:gd name="connsiteX306" fmla="*/ 210220 w 561454"/>
                  <a:gd name="connsiteY306" fmla="*/ 55468 h 395979"/>
                  <a:gd name="connsiteX307" fmla="*/ 203456 w 561454"/>
                  <a:gd name="connsiteY307" fmla="*/ 55988 h 395979"/>
                  <a:gd name="connsiteX308" fmla="*/ 199293 w 561454"/>
                  <a:gd name="connsiteY308" fmla="*/ 59631 h 395979"/>
                  <a:gd name="connsiteX309" fmla="*/ 199293 w 561454"/>
                  <a:gd name="connsiteY309" fmla="*/ 57549 h 395979"/>
                  <a:gd name="connsiteX310" fmla="*/ 199813 w 561454"/>
                  <a:gd name="connsiteY310" fmla="*/ 54427 h 395979"/>
                  <a:gd name="connsiteX311" fmla="*/ 198252 w 561454"/>
                  <a:gd name="connsiteY311" fmla="*/ 51826 h 395979"/>
                  <a:gd name="connsiteX312" fmla="*/ 197212 w 561454"/>
                  <a:gd name="connsiteY312" fmla="*/ 49744 h 395979"/>
                  <a:gd name="connsiteX313" fmla="*/ 194610 w 561454"/>
                  <a:gd name="connsiteY313" fmla="*/ 51305 h 395979"/>
                  <a:gd name="connsiteX314" fmla="*/ 189927 w 561454"/>
                  <a:gd name="connsiteY314" fmla="*/ 55468 h 395979"/>
                  <a:gd name="connsiteX315" fmla="*/ 196691 w 561454"/>
                  <a:gd name="connsiteY315" fmla="*/ 61712 h 395979"/>
                  <a:gd name="connsiteX316" fmla="*/ 197212 w 561454"/>
                  <a:gd name="connsiteY316" fmla="*/ 63273 h 395979"/>
                  <a:gd name="connsiteX317" fmla="*/ 190447 w 561454"/>
                  <a:gd name="connsiteY317" fmla="*/ 58590 h 395979"/>
                  <a:gd name="connsiteX318" fmla="*/ 187845 w 561454"/>
                  <a:gd name="connsiteY318" fmla="*/ 58590 h 395979"/>
                  <a:gd name="connsiteX319" fmla="*/ 185764 w 561454"/>
                  <a:gd name="connsiteY319" fmla="*/ 61192 h 395979"/>
                  <a:gd name="connsiteX320" fmla="*/ 185764 w 561454"/>
                  <a:gd name="connsiteY320" fmla="*/ 63794 h 395979"/>
                  <a:gd name="connsiteX321" fmla="*/ 183683 w 561454"/>
                  <a:gd name="connsiteY321" fmla="*/ 66916 h 395979"/>
                  <a:gd name="connsiteX322" fmla="*/ 177959 w 561454"/>
                  <a:gd name="connsiteY322" fmla="*/ 70558 h 395979"/>
                  <a:gd name="connsiteX323" fmla="*/ 177438 w 561454"/>
                  <a:gd name="connsiteY323" fmla="*/ 68477 h 395979"/>
                  <a:gd name="connsiteX324" fmla="*/ 173796 w 561454"/>
                  <a:gd name="connsiteY324" fmla="*/ 66916 h 395979"/>
                  <a:gd name="connsiteX325" fmla="*/ 173796 w 561454"/>
                  <a:gd name="connsiteY325" fmla="*/ 64834 h 395979"/>
                  <a:gd name="connsiteX326" fmla="*/ 181081 w 561454"/>
                  <a:gd name="connsiteY326" fmla="*/ 65355 h 395979"/>
                  <a:gd name="connsiteX327" fmla="*/ 176398 w 561454"/>
                  <a:gd name="connsiteY327" fmla="*/ 62233 h 395979"/>
                  <a:gd name="connsiteX328" fmla="*/ 175877 w 561454"/>
                  <a:gd name="connsiteY328" fmla="*/ 61192 h 395979"/>
                  <a:gd name="connsiteX329" fmla="*/ 177438 w 561454"/>
                  <a:gd name="connsiteY329" fmla="*/ 59110 h 395979"/>
                  <a:gd name="connsiteX330" fmla="*/ 181601 w 561454"/>
                  <a:gd name="connsiteY330" fmla="*/ 54948 h 395979"/>
                  <a:gd name="connsiteX331" fmla="*/ 182642 w 561454"/>
                  <a:gd name="connsiteY331" fmla="*/ 50785 h 395979"/>
                  <a:gd name="connsiteX332" fmla="*/ 176398 w 561454"/>
                  <a:gd name="connsiteY332" fmla="*/ 52346 h 395979"/>
                  <a:gd name="connsiteX333" fmla="*/ 168072 w 561454"/>
                  <a:gd name="connsiteY333" fmla="*/ 59110 h 395979"/>
                  <a:gd name="connsiteX334" fmla="*/ 172235 w 561454"/>
                  <a:gd name="connsiteY334" fmla="*/ 54427 h 395979"/>
                  <a:gd name="connsiteX335" fmla="*/ 181081 w 561454"/>
                  <a:gd name="connsiteY335" fmla="*/ 48183 h 395979"/>
                  <a:gd name="connsiteX336" fmla="*/ 186284 w 561454"/>
                  <a:gd name="connsiteY336" fmla="*/ 42980 h 395979"/>
                  <a:gd name="connsiteX337" fmla="*/ 183162 w 561454"/>
                  <a:gd name="connsiteY337" fmla="*/ 37776 h 395979"/>
                  <a:gd name="connsiteX338" fmla="*/ 181601 w 561454"/>
                  <a:gd name="connsiteY338" fmla="*/ 29451 h 395979"/>
                  <a:gd name="connsiteX339" fmla="*/ 180561 w 561454"/>
                  <a:gd name="connsiteY339" fmla="*/ 25808 h 395979"/>
                  <a:gd name="connsiteX340" fmla="*/ 171194 w 561454"/>
                  <a:gd name="connsiteY340" fmla="*/ 22166 h 395979"/>
                  <a:gd name="connsiteX341" fmla="*/ 169633 w 561454"/>
                  <a:gd name="connsiteY341" fmla="*/ 13320 h 395979"/>
                  <a:gd name="connsiteX342" fmla="*/ 166511 w 561454"/>
                  <a:gd name="connsiteY342" fmla="*/ 8637 h 395979"/>
                  <a:gd name="connsiteX343" fmla="*/ 164950 w 561454"/>
                  <a:gd name="connsiteY343" fmla="*/ 6035 h 395979"/>
                  <a:gd name="connsiteX344" fmla="*/ 151941 w 561454"/>
                  <a:gd name="connsiteY344" fmla="*/ 4994 h 395979"/>
                  <a:gd name="connsiteX345" fmla="*/ 143095 w 561454"/>
                  <a:gd name="connsiteY345" fmla="*/ 3954 h 395979"/>
                  <a:gd name="connsiteX346" fmla="*/ 136851 w 561454"/>
                  <a:gd name="connsiteY346" fmla="*/ 5515 h 395979"/>
                  <a:gd name="connsiteX347" fmla="*/ 132689 w 561454"/>
                  <a:gd name="connsiteY347" fmla="*/ 7076 h 395979"/>
                  <a:gd name="connsiteX348" fmla="*/ 120200 w 561454"/>
                  <a:gd name="connsiteY348" fmla="*/ 10718 h 395979"/>
                  <a:gd name="connsiteX349" fmla="*/ 119680 w 561454"/>
                  <a:gd name="connsiteY349" fmla="*/ 13320 h 395979"/>
                  <a:gd name="connsiteX350" fmla="*/ 123843 w 561454"/>
                  <a:gd name="connsiteY350" fmla="*/ 16962 h 395979"/>
                  <a:gd name="connsiteX351" fmla="*/ 120721 w 561454"/>
                  <a:gd name="connsiteY351" fmla="*/ 16442 h 395979"/>
                  <a:gd name="connsiteX352" fmla="*/ 107712 w 561454"/>
                  <a:gd name="connsiteY352" fmla="*/ 15922 h 395979"/>
                  <a:gd name="connsiteX353" fmla="*/ 107192 w 561454"/>
                  <a:gd name="connsiteY353" fmla="*/ 20084 h 395979"/>
                  <a:gd name="connsiteX354" fmla="*/ 107192 w 561454"/>
                  <a:gd name="connsiteY354" fmla="*/ 21645 h 395979"/>
                  <a:gd name="connsiteX355" fmla="*/ 102508 w 561454"/>
                  <a:gd name="connsiteY355" fmla="*/ 18003 h 395979"/>
                  <a:gd name="connsiteX356" fmla="*/ 98346 w 561454"/>
                  <a:gd name="connsiteY356" fmla="*/ 18523 h 395979"/>
                  <a:gd name="connsiteX357" fmla="*/ 97305 w 561454"/>
                  <a:gd name="connsiteY357" fmla="*/ 15922 h 395979"/>
                  <a:gd name="connsiteX358" fmla="*/ 97825 w 561454"/>
                  <a:gd name="connsiteY358" fmla="*/ 8116 h 395979"/>
                  <a:gd name="connsiteX359" fmla="*/ 99907 w 561454"/>
                  <a:gd name="connsiteY359" fmla="*/ 3954 h 395979"/>
                  <a:gd name="connsiteX360" fmla="*/ 93142 w 561454"/>
                  <a:gd name="connsiteY360" fmla="*/ 1352 h 395979"/>
                  <a:gd name="connsiteX361" fmla="*/ 83776 w 561454"/>
                  <a:gd name="connsiteY361" fmla="*/ 311 h 395979"/>
                  <a:gd name="connsiteX362" fmla="*/ 56198 w 561454"/>
                  <a:gd name="connsiteY362" fmla="*/ 1352 h 395979"/>
                  <a:gd name="connsiteX363" fmla="*/ 26538 w 561454"/>
                  <a:gd name="connsiteY363" fmla="*/ 15922 h 395979"/>
                  <a:gd name="connsiteX364" fmla="*/ 24456 w 561454"/>
                  <a:gd name="connsiteY364" fmla="*/ 19564 h 395979"/>
                  <a:gd name="connsiteX365" fmla="*/ 23416 w 561454"/>
                  <a:gd name="connsiteY365" fmla="*/ 20084 h 395979"/>
                  <a:gd name="connsiteX366" fmla="*/ 20814 w 561454"/>
                  <a:gd name="connsiteY366" fmla="*/ 20605 h 395979"/>
                  <a:gd name="connsiteX367" fmla="*/ 18212 w 561454"/>
                  <a:gd name="connsiteY367" fmla="*/ 24768 h 395979"/>
                  <a:gd name="connsiteX368" fmla="*/ 14049 w 561454"/>
                  <a:gd name="connsiteY368" fmla="*/ 32573 h 395979"/>
                  <a:gd name="connsiteX369" fmla="*/ 14570 w 561454"/>
                  <a:gd name="connsiteY369" fmla="*/ 35695 h 395979"/>
                  <a:gd name="connsiteX370" fmla="*/ 13529 w 561454"/>
                  <a:gd name="connsiteY370" fmla="*/ 38297 h 395979"/>
                  <a:gd name="connsiteX371" fmla="*/ 12488 w 561454"/>
                  <a:gd name="connsiteY371" fmla="*/ 39858 h 395979"/>
                  <a:gd name="connsiteX372" fmla="*/ 10407 w 561454"/>
                  <a:gd name="connsiteY372" fmla="*/ 41939 h 395979"/>
                  <a:gd name="connsiteX373" fmla="*/ 8326 w 561454"/>
                  <a:gd name="connsiteY373" fmla="*/ 45061 h 395979"/>
                  <a:gd name="connsiteX374" fmla="*/ 6244 w 561454"/>
                  <a:gd name="connsiteY374" fmla="*/ 46622 h 395979"/>
                  <a:gd name="connsiteX375" fmla="*/ 4163 w 561454"/>
                  <a:gd name="connsiteY375" fmla="*/ 51305 h 395979"/>
                  <a:gd name="connsiteX376" fmla="*/ 3122 w 561454"/>
                  <a:gd name="connsiteY376" fmla="*/ 56509 h 395979"/>
                  <a:gd name="connsiteX377" fmla="*/ 6244 w 561454"/>
                  <a:gd name="connsiteY377" fmla="*/ 60672 h 395979"/>
                  <a:gd name="connsiteX378" fmla="*/ 3643 w 561454"/>
                  <a:gd name="connsiteY378" fmla="*/ 64314 h 395979"/>
                  <a:gd name="connsiteX379" fmla="*/ 2081 w 561454"/>
                  <a:gd name="connsiteY379" fmla="*/ 65875 h 395979"/>
                  <a:gd name="connsiteX380" fmla="*/ 520 w 561454"/>
                  <a:gd name="connsiteY380" fmla="*/ 68997 h 395979"/>
                  <a:gd name="connsiteX381" fmla="*/ 2081 w 561454"/>
                  <a:gd name="connsiteY381" fmla="*/ 75241 h 395979"/>
                  <a:gd name="connsiteX382" fmla="*/ 1561 w 561454"/>
                  <a:gd name="connsiteY382" fmla="*/ 80445 h 395979"/>
                  <a:gd name="connsiteX383" fmla="*/ 4163 w 561454"/>
                  <a:gd name="connsiteY383" fmla="*/ 89811 h 395979"/>
                  <a:gd name="connsiteX384" fmla="*/ 33823 w 561454"/>
                  <a:gd name="connsiteY384" fmla="*/ 95014 h 395979"/>
                  <a:gd name="connsiteX385" fmla="*/ 40067 w 561454"/>
                  <a:gd name="connsiteY385" fmla="*/ 93974 h 395979"/>
                  <a:gd name="connsiteX386" fmla="*/ 44750 w 561454"/>
                  <a:gd name="connsiteY386" fmla="*/ 95014 h 395979"/>
                  <a:gd name="connsiteX387" fmla="*/ 52035 w 561454"/>
                  <a:gd name="connsiteY387" fmla="*/ 100738 h 395979"/>
                  <a:gd name="connsiteX388" fmla="*/ 52555 w 561454"/>
                  <a:gd name="connsiteY388" fmla="*/ 103340 h 395979"/>
                  <a:gd name="connsiteX389" fmla="*/ 48913 w 561454"/>
                  <a:gd name="connsiteY389" fmla="*/ 103860 h 395979"/>
                  <a:gd name="connsiteX390" fmla="*/ 39026 w 561454"/>
                  <a:gd name="connsiteY390" fmla="*/ 104901 h 395979"/>
                  <a:gd name="connsiteX391" fmla="*/ 31741 w 561454"/>
                  <a:gd name="connsiteY391" fmla="*/ 102299 h 395979"/>
                  <a:gd name="connsiteX392" fmla="*/ 27579 w 561454"/>
                  <a:gd name="connsiteY392" fmla="*/ 101259 h 395979"/>
                  <a:gd name="connsiteX393" fmla="*/ 23936 w 561454"/>
                  <a:gd name="connsiteY393" fmla="*/ 101259 h 395979"/>
                  <a:gd name="connsiteX394" fmla="*/ 19773 w 561454"/>
                  <a:gd name="connsiteY394" fmla="*/ 101259 h 395979"/>
                  <a:gd name="connsiteX395" fmla="*/ 13529 w 561454"/>
                  <a:gd name="connsiteY395" fmla="*/ 100218 h 395979"/>
                  <a:gd name="connsiteX396" fmla="*/ 10407 w 561454"/>
                  <a:gd name="connsiteY396" fmla="*/ 100738 h 395979"/>
                  <a:gd name="connsiteX397" fmla="*/ 11968 w 561454"/>
                  <a:gd name="connsiteY397" fmla="*/ 105942 h 395979"/>
                  <a:gd name="connsiteX398" fmla="*/ 21855 w 561454"/>
                  <a:gd name="connsiteY398" fmla="*/ 115828 h 395979"/>
                  <a:gd name="connsiteX399" fmla="*/ 35904 w 561454"/>
                  <a:gd name="connsiteY399" fmla="*/ 124154 h 395979"/>
                  <a:gd name="connsiteX400" fmla="*/ 36945 w 561454"/>
                  <a:gd name="connsiteY400" fmla="*/ 126756 h 395979"/>
                  <a:gd name="connsiteX401" fmla="*/ 43709 w 561454"/>
                  <a:gd name="connsiteY401" fmla="*/ 129878 h 395979"/>
                  <a:gd name="connsiteX402" fmla="*/ 46831 w 561454"/>
                  <a:gd name="connsiteY402" fmla="*/ 127276 h 395979"/>
                  <a:gd name="connsiteX403" fmla="*/ 54116 w 561454"/>
                  <a:gd name="connsiteY403" fmla="*/ 127276 h 395979"/>
                  <a:gd name="connsiteX404" fmla="*/ 58799 w 561454"/>
                  <a:gd name="connsiteY404" fmla="*/ 127796 h 395979"/>
                  <a:gd name="connsiteX405" fmla="*/ 56198 w 561454"/>
                  <a:gd name="connsiteY405" fmla="*/ 125195 h 395979"/>
                  <a:gd name="connsiteX406" fmla="*/ 55677 w 561454"/>
                  <a:gd name="connsiteY406" fmla="*/ 122593 h 395979"/>
                  <a:gd name="connsiteX407" fmla="*/ 60360 w 561454"/>
                  <a:gd name="connsiteY407" fmla="*/ 123113 h 395979"/>
                  <a:gd name="connsiteX408" fmla="*/ 61921 w 561454"/>
                  <a:gd name="connsiteY408" fmla="*/ 125195 h 395979"/>
                  <a:gd name="connsiteX409" fmla="*/ 64003 w 561454"/>
                  <a:gd name="connsiteY409" fmla="*/ 126756 h 395979"/>
                  <a:gd name="connsiteX410" fmla="*/ 65564 w 561454"/>
                  <a:gd name="connsiteY410" fmla="*/ 125195 h 395979"/>
                  <a:gd name="connsiteX411" fmla="*/ 69206 w 561454"/>
                  <a:gd name="connsiteY411" fmla="*/ 122593 h 395979"/>
                  <a:gd name="connsiteX412" fmla="*/ 68686 w 561454"/>
                  <a:gd name="connsiteY412" fmla="*/ 124674 h 395979"/>
                  <a:gd name="connsiteX413" fmla="*/ 69206 w 561454"/>
                  <a:gd name="connsiteY413" fmla="*/ 130918 h 395979"/>
                  <a:gd name="connsiteX414" fmla="*/ 83776 w 561454"/>
                  <a:gd name="connsiteY414" fmla="*/ 137683 h 395979"/>
                  <a:gd name="connsiteX415" fmla="*/ 90020 w 561454"/>
                  <a:gd name="connsiteY415" fmla="*/ 138203 h 395979"/>
                  <a:gd name="connsiteX416" fmla="*/ 91581 w 561454"/>
                  <a:gd name="connsiteY416" fmla="*/ 137163 h 395979"/>
                  <a:gd name="connsiteX417" fmla="*/ 83256 w 561454"/>
                  <a:gd name="connsiteY417" fmla="*/ 135602 h 395979"/>
                  <a:gd name="connsiteX418" fmla="*/ 83256 w 561454"/>
                  <a:gd name="connsiteY418" fmla="*/ 134040 h 395979"/>
                  <a:gd name="connsiteX419" fmla="*/ 94183 w 561454"/>
                  <a:gd name="connsiteY419" fmla="*/ 134040 h 395979"/>
                  <a:gd name="connsiteX420" fmla="*/ 99386 w 561454"/>
                  <a:gd name="connsiteY420" fmla="*/ 134561 h 395979"/>
                  <a:gd name="connsiteX421" fmla="*/ 103549 w 561454"/>
                  <a:gd name="connsiteY421" fmla="*/ 135602 h 395979"/>
                  <a:gd name="connsiteX422" fmla="*/ 110834 w 561454"/>
                  <a:gd name="connsiteY422" fmla="*/ 137683 h 395979"/>
                  <a:gd name="connsiteX423" fmla="*/ 119680 w 561454"/>
                  <a:gd name="connsiteY423" fmla="*/ 138724 h 395979"/>
                  <a:gd name="connsiteX424" fmla="*/ 129046 w 561454"/>
                  <a:gd name="connsiteY424" fmla="*/ 137683 h 395979"/>
                  <a:gd name="connsiteX425" fmla="*/ 137372 w 561454"/>
                  <a:gd name="connsiteY425" fmla="*/ 138203 h 395979"/>
                  <a:gd name="connsiteX426" fmla="*/ 144136 w 561454"/>
                  <a:gd name="connsiteY426" fmla="*/ 141325 h 395979"/>
                  <a:gd name="connsiteX427" fmla="*/ 150901 w 561454"/>
                  <a:gd name="connsiteY427" fmla="*/ 142886 h 395979"/>
                  <a:gd name="connsiteX428" fmla="*/ 153502 w 561454"/>
                  <a:gd name="connsiteY428" fmla="*/ 142366 h 395979"/>
                  <a:gd name="connsiteX429" fmla="*/ 156104 w 561454"/>
                  <a:gd name="connsiteY429" fmla="*/ 142366 h 395979"/>
                  <a:gd name="connsiteX430" fmla="*/ 159747 w 561454"/>
                  <a:gd name="connsiteY430" fmla="*/ 141325 h 395979"/>
                  <a:gd name="connsiteX431" fmla="*/ 160267 w 561454"/>
                  <a:gd name="connsiteY431" fmla="*/ 139764 h 395979"/>
                  <a:gd name="connsiteX432" fmla="*/ 157145 w 561454"/>
                  <a:gd name="connsiteY432" fmla="*/ 137683 h 395979"/>
                  <a:gd name="connsiteX433" fmla="*/ 141535 w 561454"/>
                  <a:gd name="connsiteY433" fmla="*/ 130398 h 395979"/>
                  <a:gd name="connsiteX434" fmla="*/ 140494 w 561454"/>
                  <a:gd name="connsiteY434" fmla="*/ 129357 h 395979"/>
                  <a:gd name="connsiteX435" fmla="*/ 155584 w 561454"/>
                  <a:gd name="connsiteY435" fmla="*/ 135602 h 395979"/>
                  <a:gd name="connsiteX436" fmla="*/ 163909 w 561454"/>
                  <a:gd name="connsiteY436" fmla="*/ 139244 h 395979"/>
                  <a:gd name="connsiteX437" fmla="*/ 172755 w 561454"/>
                  <a:gd name="connsiteY437" fmla="*/ 144968 h 395979"/>
                  <a:gd name="connsiteX438" fmla="*/ 179520 w 561454"/>
                  <a:gd name="connsiteY438" fmla="*/ 147049 h 395979"/>
                  <a:gd name="connsiteX439" fmla="*/ 173796 w 561454"/>
                  <a:gd name="connsiteY439" fmla="*/ 140285 h 395979"/>
                  <a:gd name="connsiteX440" fmla="*/ 169633 w 561454"/>
                  <a:gd name="connsiteY440" fmla="*/ 137683 h 395979"/>
                  <a:gd name="connsiteX441" fmla="*/ 162869 w 561454"/>
                  <a:gd name="connsiteY441" fmla="*/ 135602 h 395979"/>
                  <a:gd name="connsiteX442" fmla="*/ 171715 w 561454"/>
                  <a:gd name="connsiteY442" fmla="*/ 135081 h 395979"/>
                  <a:gd name="connsiteX443" fmla="*/ 184723 w 561454"/>
                  <a:gd name="connsiteY443" fmla="*/ 137163 h 395979"/>
                  <a:gd name="connsiteX444" fmla="*/ 189406 w 561454"/>
                  <a:gd name="connsiteY444" fmla="*/ 137683 h 395979"/>
                  <a:gd name="connsiteX445" fmla="*/ 195651 w 561454"/>
                  <a:gd name="connsiteY445" fmla="*/ 139244 h 395979"/>
                  <a:gd name="connsiteX446" fmla="*/ 199813 w 561454"/>
                  <a:gd name="connsiteY446" fmla="*/ 141846 h 395979"/>
                  <a:gd name="connsiteX447" fmla="*/ 206058 w 561454"/>
                  <a:gd name="connsiteY447" fmla="*/ 142366 h 395979"/>
                  <a:gd name="connsiteX448" fmla="*/ 218546 w 561454"/>
                  <a:gd name="connsiteY448" fmla="*/ 141846 h 395979"/>
                  <a:gd name="connsiteX449" fmla="*/ 216464 w 561454"/>
                  <a:gd name="connsiteY449" fmla="*/ 129357 h 395979"/>
                  <a:gd name="connsiteX450" fmla="*/ 211261 w 561454"/>
                  <a:gd name="connsiteY450" fmla="*/ 127796 h 395979"/>
                  <a:gd name="connsiteX451" fmla="*/ 208139 w 561454"/>
                  <a:gd name="connsiteY451" fmla="*/ 126235 h 395979"/>
                  <a:gd name="connsiteX452" fmla="*/ 202935 w 561454"/>
                  <a:gd name="connsiteY452" fmla="*/ 125195 h 395979"/>
                  <a:gd name="connsiteX453" fmla="*/ 206578 w 561454"/>
                  <a:gd name="connsiteY453" fmla="*/ 122593 h 395979"/>
                  <a:gd name="connsiteX454" fmla="*/ 209180 w 561454"/>
                  <a:gd name="connsiteY454" fmla="*/ 123634 h 395979"/>
                  <a:gd name="connsiteX455" fmla="*/ 210220 w 561454"/>
                  <a:gd name="connsiteY455" fmla="*/ 122593 h 395979"/>
                  <a:gd name="connsiteX456" fmla="*/ 212302 w 561454"/>
                  <a:gd name="connsiteY456" fmla="*/ 118950 h 395979"/>
                  <a:gd name="connsiteX457" fmla="*/ 211261 w 561454"/>
                  <a:gd name="connsiteY457" fmla="*/ 116349 h 395979"/>
                  <a:gd name="connsiteX458" fmla="*/ 213342 w 561454"/>
                  <a:gd name="connsiteY458" fmla="*/ 116349 h 395979"/>
                  <a:gd name="connsiteX459" fmla="*/ 216464 w 561454"/>
                  <a:gd name="connsiteY459" fmla="*/ 116349 h 395979"/>
                  <a:gd name="connsiteX460" fmla="*/ 217505 w 561454"/>
                  <a:gd name="connsiteY460" fmla="*/ 117910 h 395979"/>
                  <a:gd name="connsiteX461" fmla="*/ 213342 w 561454"/>
                  <a:gd name="connsiteY461" fmla="*/ 119991 h 395979"/>
                  <a:gd name="connsiteX462" fmla="*/ 214383 w 561454"/>
                  <a:gd name="connsiteY462" fmla="*/ 123634 h 395979"/>
                  <a:gd name="connsiteX463" fmla="*/ 217505 w 561454"/>
                  <a:gd name="connsiteY463" fmla="*/ 123634 h 395979"/>
                  <a:gd name="connsiteX464" fmla="*/ 220107 w 561454"/>
                  <a:gd name="connsiteY464" fmla="*/ 125715 h 395979"/>
                  <a:gd name="connsiteX465" fmla="*/ 222188 w 561454"/>
                  <a:gd name="connsiteY465" fmla="*/ 126235 h 395979"/>
                  <a:gd name="connsiteX466" fmla="*/ 223229 w 561454"/>
                  <a:gd name="connsiteY466" fmla="*/ 127796 h 395979"/>
                  <a:gd name="connsiteX467" fmla="*/ 225310 w 561454"/>
                  <a:gd name="connsiteY467" fmla="*/ 131439 h 395979"/>
                  <a:gd name="connsiteX468" fmla="*/ 228432 w 561454"/>
                  <a:gd name="connsiteY468" fmla="*/ 131959 h 395979"/>
                  <a:gd name="connsiteX469" fmla="*/ 229994 w 561454"/>
                  <a:gd name="connsiteY469" fmla="*/ 131439 h 395979"/>
                  <a:gd name="connsiteX470" fmla="*/ 233636 w 561454"/>
                  <a:gd name="connsiteY470" fmla="*/ 130398 h 395979"/>
                  <a:gd name="connsiteX471" fmla="*/ 237799 w 561454"/>
                  <a:gd name="connsiteY471" fmla="*/ 131439 h 395979"/>
                  <a:gd name="connsiteX472" fmla="*/ 239880 w 561454"/>
                  <a:gd name="connsiteY472" fmla="*/ 146008 h 395979"/>
                  <a:gd name="connsiteX473" fmla="*/ 241441 w 561454"/>
                  <a:gd name="connsiteY473" fmla="*/ 146529 h 395979"/>
                  <a:gd name="connsiteX474" fmla="*/ 241441 w 561454"/>
                  <a:gd name="connsiteY474" fmla="*/ 145488 h 395979"/>
                  <a:gd name="connsiteX475" fmla="*/ 244563 w 561454"/>
                  <a:gd name="connsiteY475" fmla="*/ 142886 h 395979"/>
                  <a:gd name="connsiteX476" fmla="*/ 247685 w 561454"/>
                  <a:gd name="connsiteY476" fmla="*/ 142886 h 395979"/>
                  <a:gd name="connsiteX477" fmla="*/ 246645 w 561454"/>
                  <a:gd name="connsiteY477" fmla="*/ 144968 h 395979"/>
                  <a:gd name="connsiteX478" fmla="*/ 249767 w 561454"/>
                  <a:gd name="connsiteY478" fmla="*/ 144968 h 395979"/>
                  <a:gd name="connsiteX479" fmla="*/ 251848 w 561454"/>
                  <a:gd name="connsiteY479" fmla="*/ 144968 h 395979"/>
                  <a:gd name="connsiteX480" fmla="*/ 254450 w 561454"/>
                  <a:gd name="connsiteY480" fmla="*/ 146008 h 395979"/>
                  <a:gd name="connsiteX481" fmla="*/ 254970 w 561454"/>
                  <a:gd name="connsiteY481" fmla="*/ 148090 h 395979"/>
                  <a:gd name="connsiteX482" fmla="*/ 249767 w 561454"/>
                  <a:gd name="connsiteY482" fmla="*/ 149651 h 395979"/>
                  <a:gd name="connsiteX483" fmla="*/ 250287 w 561454"/>
                  <a:gd name="connsiteY483" fmla="*/ 151732 h 395979"/>
                  <a:gd name="connsiteX484" fmla="*/ 252889 w 561454"/>
                  <a:gd name="connsiteY484" fmla="*/ 152253 h 395979"/>
                  <a:gd name="connsiteX485" fmla="*/ 256011 w 561454"/>
                  <a:gd name="connsiteY485" fmla="*/ 153814 h 395979"/>
                  <a:gd name="connsiteX486" fmla="*/ 258613 w 561454"/>
                  <a:gd name="connsiteY486" fmla="*/ 152773 h 395979"/>
                  <a:gd name="connsiteX487" fmla="*/ 259653 w 561454"/>
                  <a:gd name="connsiteY487" fmla="*/ 150171 h 395979"/>
                  <a:gd name="connsiteX488" fmla="*/ 265897 w 561454"/>
                  <a:gd name="connsiteY488" fmla="*/ 150171 h 395979"/>
                  <a:gd name="connsiteX489" fmla="*/ 261735 w 561454"/>
                  <a:gd name="connsiteY489" fmla="*/ 152253 h 395979"/>
                  <a:gd name="connsiteX490" fmla="*/ 262255 w 561454"/>
                  <a:gd name="connsiteY490" fmla="*/ 156415 h 395979"/>
                  <a:gd name="connsiteX491" fmla="*/ 266938 w 561454"/>
                  <a:gd name="connsiteY491" fmla="*/ 158497 h 395979"/>
                  <a:gd name="connsiteX492" fmla="*/ 275784 w 561454"/>
                  <a:gd name="connsiteY492" fmla="*/ 162660 h 395979"/>
                  <a:gd name="connsiteX493" fmla="*/ 277345 w 561454"/>
                  <a:gd name="connsiteY493" fmla="*/ 167343 h 395979"/>
                  <a:gd name="connsiteX494" fmla="*/ 272662 w 561454"/>
                  <a:gd name="connsiteY494" fmla="*/ 172546 h 395979"/>
                  <a:gd name="connsiteX495" fmla="*/ 261735 w 561454"/>
                  <a:gd name="connsiteY495" fmla="*/ 172026 h 395979"/>
                  <a:gd name="connsiteX496" fmla="*/ 260694 w 561454"/>
                  <a:gd name="connsiteY496" fmla="*/ 175668 h 395979"/>
                  <a:gd name="connsiteX497" fmla="*/ 259653 w 561454"/>
                  <a:gd name="connsiteY497" fmla="*/ 181912 h 395979"/>
                  <a:gd name="connsiteX498" fmla="*/ 270060 w 561454"/>
                  <a:gd name="connsiteY498" fmla="*/ 180872 h 395979"/>
                  <a:gd name="connsiteX499" fmla="*/ 276825 w 561454"/>
                  <a:gd name="connsiteY499" fmla="*/ 178270 h 395979"/>
                  <a:gd name="connsiteX500" fmla="*/ 282549 w 561454"/>
                  <a:gd name="connsiteY500" fmla="*/ 174107 h 395979"/>
                  <a:gd name="connsiteX501" fmla="*/ 286711 w 561454"/>
                  <a:gd name="connsiteY501" fmla="*/ 175148 h 395979"/>
                  <a:gd name="connsiteX502" fmla="*/ 290354 w 561454"/>
                  <a:gd name="connsiteY502" fmla="*/ 174107 h 395979"/>
                  <a:gd name="connsiteX503" fmla="*/ 296078 w 561454"/>
                  <a:gd name="connsiteY503" fmla="*/ 170465 h 395979"/>
                  <a:gd name="connsiteX504" fmla="*/ 292435 w 561454"/>
                  <a:gd name="connsiteY504" fmla="*/ 174107 h 395979"/>
                  <a:gd name="connsiteX505" fmla="*/ 297118 w 561454"/>
                  <a:gd name="connsiteY505" fmla="*/ 175668 h 395979"/>
                  <a:gd name="connsiteX506" fmla="*/ 295037 w 561454"/>
                  <a:gd name="connsiteY506" fmla="*/ 178790 h 395979"/>
                  <a:gd name="connsiteX507" fmla="*/ 296078 w 561454"/>
                  <a:gd name="connsiteY507" fmla="*/ 180872 h 395979"/>
                  <a:gd name="connsiteX508" fmla="*/ 298159 w 561454"/>
                  <a:gd name="connsiteY508" fmla="*/ 179831 h 395979"/>
                  <a:gd name="connsiteX509" fmla="*/ 299200 w 561454"/>
                  <a:gd name="connsiteY509" fmla="*/ 184514 h 395979"/>
                  <a:gd name="connsiteX510" fmla="*/ 310647 w 561454"/>
                  <a:gd name="connsiteY510" fmla="*/ 189718 h 395979"/>
                  <a:gd name="connsiteX511" fmla="*/ 309607 w 561454"/>
                  <a:gd name="connsiteY511" fmla="*/ 185035 h 395979"/>
                  <a:gd name="connsiteX512" fmla="*/ 311688 w 561454"/>
                  <a:gd name="connsiteY512" fmla="*/ 182953 h 395979"/>
                  <a:gd name="connsiteX513" fmla="*/ 313249 w 561454"/>
                  <a:gd name="connsiteY513" fmla="*/ 192319 h 395979"/>
                  <a:gd name="connsiteX514" fmla="*/ 315851 w 561454"/>
                  <a:gd name="connsiteY514" fmla="*/ 196482 h 395979"/>
                  <a:gd name="connsiteX515" fmla="*/ 317412 w 561454"/>
                  <a:gd name="connsiteY515" fmla="*/ 197523 h 395979"/>
                  <a:gd name="connsiteX516" fmla="*/ 319493 w 561454"/>
                  <a:gd name="connsiteY516" fmla="*/ 197003 h 395979"/>
                  <a:gd name="connsiteX517" fmla="*/ 324176 w 561454"/>
                  <a:gd name="connsiteY517" fmla="*/ 193880 h 395979"/>
                  <a:gd name="connsiteX518" fmla="*/ 326258 w 561454"/>
                  <a:gd name="connsiteY518" fmla="*/ 198563 h 395979"/>
                  <a:gd name="connsiteX519" fmla="*/ 329380 w 561454"/>
                  <a:gd name="connsiteY519" fmla="*/ 199084 h 395979"/>
                  <a:gd name="connsiteX520" fmla="*/ 330421 w 561454"/>
                  <a:gd name="connsiteY520" fmla="*/ 203767 h 395979"/>
                  <a:gd name="connsiteX521" fmla="*/ 330941 w 561454"/>
                  <a:gd name="connsiteY521" fmla="*/ 210011 h 395979"/>
                  <a:gd name="connsiteX522" fmla="*/ 332502 w 561454"/>
                  <a:gd name="connsiteY522" fmla="*/ 211572 h 395979"/>
                  <a:gd name="connsiteX523" fmla="*/ 335104 w 561454"/>
                  <a:gd name="connsiteY523" fmla="*/ 212613 h 395979"/>
                  <a:gd name="connsiteX524" fmla="*/ 335624 w 561454"/>
                  <a:gd name="connsiteY524" fmla="*/ 216255 h 395979"/>
                  <a:gd name="connsiteX525" fmla="*/ 337705 w 561454"/>
                  <a:gd name="connsiteY525" fmla="*/ 219377 h 395979"/>
                  <a:gd name="connsiteX526" fmla="*/ 339787 w 561454"/>
                  <a:gd name="connsiteY526" fmla="*/ 225622 h 395979"/>
                  <a:gd name="connsiteX527" fmla="*/ 342389 w 561454"/>
                  <a:gd name="connsiteY527" fmla="*/ 229784 h 395979"/>
                  <a:gd name="connsiteX528" fmla="*/ 343429 w 561454"/>
                  <a:gd name="connsiteY528" fmla="*/ 232386 h 395979"/>
                  <a:gd name="connsiteX529" fmla="*/ 331461 w 561454"/>
                  <a:gd name="connsiteY529" fmla="*/ 245915 h 395979"/>
                  <a:gd name="connsiteX530" fmla="*/ 340827 w 561454"/>
                  <a:gd name="connsiteY530" fmla="*/ 248517 h 395979"/>
                  <a:gd name="connsiteX531" fmla="*/ 353316 w 561454"/>
                  <a:gd name="connsiteY531" fmla="*/ 250598 h 395979"/>
                  <a:gd name="connsiteX532" fmla="*/ 359560 w 561454"/>
                  <a:gd name="connsiteY532" fmla="*/ 251639 h 395979"/>
                  <a:gd name="connsiteX533" fmla="*/ 362162 w 561454"/>
                  <a:gd name="connsiteY533" fmla="*/ 247476 h 395979"/>
                  <a:gd name="connsiteX534" fmla="*/ 364243 w 561454"/>
                  <a:gd name="connsiteY534" fmla="*/ 243313 h 395979"/>
                  <a:gd name="connsiteX535" fmla="*/ 364763 w 561454"/>
                  <a:gd name="connsiteY535" fmla="*/ 239151 h 395979"/>
                  <a:gd name="connsiteX536" fmla="*/ 367365 w 561454"/>
                  <a:gd name="connsiteY536" fmla="*/ 238630 h 395979"/>
                  <a:gd name="connsiteX537" fmla="*/ 373609 w 561454"/>
                  <a:gd name="connsiteY537" fmla="*/ 240191 h 395979"/>
                  <a:gd name="connsiteX538" fmla="*/ 376211 w 561454"/>
                  <a:gd name="connsiteY538" fmla="*/ 244874 h 395979"/>
                  <a:gd name="connsiteX539" fmla="*/ 380894 w 561454"/>
                  <a:gd name="connsiteY539" fmla="*/ 248517 h 395979"/>
                  <a:gd name="connsiteX540" fmla="*/ 386618 w 561454"/>
                  <a:gd name="connsiteY540" fmla="*/ 249037 h 395979"/>
                  <a:gd name="connsiteX541" fmla="*/ 398066 w 561454"/>
                  <a:gd name="connsiteY541" fmla="*/ 253200 h 395979"/>
                  <a:gd name="connsiteX542" fmla="*/ 401188 w 561454"/>
                  <a:gd name="connsiteY542" fmla="*/ 253720 h 395979"/>
                  <a:gd name="connsiteX543" fmla="*/ 401188 w 561454"/>
                  <a:gd name="connsiteY543" fmla="*/ 256322 h 395979"/>
                  <a:gd name="connsiteX544" fmla="*/ 403789 w 561454"/>
                  <a:gd name="connsiteY544" fmla="*/ 257883 h 395979"/>
                  <a:gd name="connsiteX545" fmla="*/ 402749 w 561454"/>
                  <a:gd name="connsiteY545" fmla="*/ 260485 h 395979"/>
                  <a:gd name="connsiteX546" fmla="*/ 397025 w 561454"/>
                  <a:gd name="connsiteY546" fmla="*/ 264648 h 395979"/>
                  <a:gd name="connsiteX547" fmla="*/ 390781 w 561454"/>
                  <a:gd name="connsiteY547" fmla="*/ 263607 h 395979"/>
                  <a:gd name="connsiteX548" fmla="*/ 382976 w 561454"/>
                  <a:gd name="connsiteY548" fmla="*/ 264648 h 395979"/>
                  <a:gd name="connsiteX549" fmla="*/ 378813 w 561454"/>
                  <a:gd name="connsiteY549" fmla="*/ 265168 h 395979"/>
                  <a:gd name="connsiteX550" fmla="*/ 376731 w 561454"/>
                  <a:gd name="connsiteY550" fmla="*/ 263087 h 395979"/>
                  <a:gd name="connsiteX551" fmla="*/ 375170 w 561454"/>
                  <a:gd name="connsiteY551" fmla="*/ 263607 h 395979"/>
                  <a:gd name="connsiteX552" fmla="*/ 367886 w 561454"/>
                  <a:gd name="connsiteY552" fmla="*/ 270371 h 395979"/>
                  <a:gd name="connsiteX553" fmla="*/ 365804 w 561454"/>
                  <a:gd name="connsiteY553" fmla="*/ 270892 h 395979"/>
                  <a:gd name="connsiteX554" fmla="*/ 364763 w 561454"/>
                  <a:gd name="connsiteY554" fmla="*/ 269331 h 395979"/>
                  <a:gd name="connsiteX555" fmla="*/ 363723 w 561454"/>
                  <a:gd name="connsiteY555" fmla="*/ 268290 h 395979"/>
                  <a:gd name="connsiteX556" fmla="*/ 364763 w 561454"/>
                  <a:gd name="connsiteY556" fmla="*/ 265688 h 395979"/>
                  <a:gd name="connsiteX557" fmla="*/ 365804 w 561454"/>
                  <a:gd name="connsiteY557" fmla="*/ 261526 h 395979"/>
                  <a:gd name="connsiteX558" fmla="*/ 363202 w 561454"/>
                  <a:gd name="connsiteY558" fmla="*/ 257363 h 395979"/>
                  <a:gd name="connsiteX559" fmla="*/ 359560 w 561454"/>
                  <a:gd name="connsiteY559" fmla="*/ 253720 h 395979"/>
                  <a:gd name="connsiteX560" fmla="*/ 349673 w 561454"/>
                  <a:gd name="connsiteY560" fmla="*/ 251119 h 395979"/>
                  <a:gd name="connsiteX561" fmla="*/ 339787 w 561454"/>
                  <a:gd name="connsiteY561" fmla="*/ 250078 h 395979"/>
                  <a:gd name="connsiteX562" fmla="*/ 331982 w 561454"/>
                  <a:gd name="connsiteY562" fmla="*/ 249037 h 395979"/>
                  <a:gd name="connsiteX563" fmla="*/ 325737 w 561454"/>
                  <a:gd name="connsiteY563" fmla="*/ 249558 h 395979"/>
                  <a:gd name="connsiteX564" fmla="*/ 303363 w 561454"/>
                  <a:gd name="connsiteY564" fmla="*/ 267770 h 395979"/>
                  <a:gd name="connsiteX565" fmla="*/ 304403 w 561454"/>
                  <a:gd name="connsiteY565" fmla="*/ 270892 h 395979"/>
                  <a:gd name="connsiteX566" fmla="*/ 315330 w 561454"/>
                  <a:gd name="connsiteY566" fmla="*/ 277656 h 395979"/>
                  <a:gd name="connsiteX567" fmla="*/ 317412 w 561454"/>
                  <a:gd name="connsiteY567" fmla="*/ 280258 h 395979"/>
                  <a:gd name="connsiteX568" fmla="*/ 318453 w 561454"/>
                  <a:gd name="connsiteY568" fmla="*/ 281819 h 395979"/>
                  <a:gd name="connsiteX569" fmla="*/ 318973 w 561454"/>
                  <a:gd name="connsiteY569" fmla="*/ 283900 h 395979"/>
                  <a:gd name="connsiteX570" fmla="*/ 314290 w 561454"/>
                  <a:gd name="connsiteY570" fmla="*/ 286502 h 395979"/>
                  <a:gd name="connsiteX571" fmla="*/ 302322 w 561454"/>
                  <a:gd name="connsiteY571" fmla="*/ 290665 h 395979"/>
                  <a:gd name="connsiteX572" fmla="*/ 298159 w 561454"/>
                  <a:gd name="connsiteY572" fmla="*/ 289624 h 395979"/>
                  <a:gd name="connsiteX573" fmla="*/ 293476 w 561454"/>
                  <a:gd name="connsiteY573" fmla="*/ 289624 h 395979"/>
                  <a:gd name="connsiteX574" fmla="*/ 290354 w 561454"/>
                  <a:gd name="connsiteY574" fmla="*/ 292226 h 395979"/>
                  <a:gd name="connsiteX575" fmla="*/ 280467 w 561454"/>
                  <a:gd name="connsiteY575" fmla="*/ 293267 h 395979"/>
                  <a:gd name="connsiteX576" fmla="*/ 276825 w 561454"/>
                  <a:gd name="connsiteY576" fmla="*/ 292226 h 395979"/>
                  <a:gd name="connsiteX577" fmla="*/ 276825 w 561454"/>
                  <a:gd name="connsiteY577" fmla="*/ 294828 h 395979"/>
                  <a:gd name="connsiteX578" fmla="*/ 283589 w 561454"/>
                  <a:gd name="connsiteY578" fmla="*/ 298470 h 395979"/>
                  <a:gd name="connsiteX579" fmla="*/ 286711 w 561454"/>
                  <a:gd name="connsiteY579" fmla="*/ 301592 h 395979"/>
                  <a:gd name="connsiteX580" fmla="*/ 285150 w 561454"/>
                  <a:gd name="connsiteY580" fmla="*/ 304194 h 395979"/>
                  <a:gd name="connsiteX581" fmla="*/ 284110 w 561454"/>
                  <a:gd name="connsiteY581" fmla="*/ 305755 h 395979"/>
                  <a:gd name="connsiteX582" fmla="*/ 285150 w 561454"/>
                  <a:gd name="connsiteY582" fmla="*/ 307316 h 395979"/>
                  <a:gd name="connsiteX583" fmla="*/ 284110 w 561454"/>
                  <a:gd name="connsiteY583" fmla="*/ 308357 h 395979"/>
                  <a:gd name="connsiteX584" fmla="*/ 282028 w 561454"/>
                  <a:gd name="connsiteY584" fmla="*/ 306796 h 395979"/>
                  <a:gd name="connsiteX585" fmla="*/ 280467 w 561454"/>
                  <a:gd name="connsiteY585" fmla="*/ 305235 h 395979"/>
                  <a:gd name="connsiteX586" fmla="*/ 281508 w 561454"/>
                  <a:gd name="connsiteY586" fmla="*/ 303674 h 395979"/>
                  <a:gd name="connsiteX587" fmla="*/ 284110 w 561454"/>
                  <a:gd name="connsiteY587" fmla="*/ 301072 h 395979"/>
                  <a:gd name="connsiteX588" fmla="*/ 278386 w 561454"/>
                  <a:gd name="connsiteY588" fmla="*/ 296389 h 395979"/>
                  <a:gd name="connsiteX589" fmla="*/ 272142 w 561454"/>
                  <a:gd name="connsiteY589" fmla="*/ 294307 h 395979"/>
                  <a:gd name="connsiteX590" fmla="*/ 265897 w 561454"/>
                  <a:gd name="connsiteY590" fmla="*/ 291185 h 395979"/>
                  <a:gd name="connsiteX591" fmla="*/ 255491 w 561454"/>
                  <a:gd name="connsiteY591" fmla="*/ 289104 h 395979"/>
                  <a:gd name="connsiteX592" fmla="*/ 249767 w 561454"/>
                  <a:gd name="connsiteY592" fmla="*/ 288063 h 395979"/>
                  <a:gd name="connsiteX593" fmla="*/ 247165 w 561454"/>
                  <a:gd name="connsiteY593" fmla="*/ 290145 h 395979"/>
                  <a:gd name="connsiteX594" fmla="*/ 246645 w 561454"/>
                  <a:gd name="connsiteY594" fmla="*/ 294307 h 395979"/>
                  <a:gd name="connsiteX595" fmla="*/ 241441 w 561454"/>
                  <a:gd name="connsiteY595" fmla="*/ 297950 h 395979"/>
                  <a:gd name="connsiteX596" fmla="*/ 229473 w 561454"/>
                  <a:gd name="connsiteY596" fmla="*/ 308877 h 395979"/>
                  <a:gd name="connsiteX597" fmla="*/ 229994 w 561454"/>
                  <a:gd name="connsiteY597" fmla="*/ 314601 h 395979"/>
                  <a:gd name="connsiteX598" fmla="*/ 234677 w 561454"/>
                  <a:gd name="connsiteY598" fmla="*/ 319804 h 395979"/>
                  <a:gd name="connsiteX599" fmla="*/ 249246 w 561454"/>
                  <a:gd name="connsiteY599" fmla="*/ 324488 h 395979"/>
                  <a:gd name="connsiteX600" fmla="*/ 258613 w 561454"/>
                  <a:gd name="connsiteY600" fmla="*/ 325528 h 395979"/>
                  <a:gd name="connsiteX601" fmla="*/ 260174 w 561454"/>
                  <a:gd name="connsiteY601" fmla="*/ 323447 h 395979"/>
                  <a:gd name="connsiteX602" fmla="*/ 266418 w 561454"/>
                  <a:gd name="connsiteY602" fmla="*/ 323967 h 395979"/>
                  <a:gd name="connsiteX603" fmla="*/ 267458 w 561454"/>
                  <a:gd name="connsiteY603" fmla="*/ 322406 h 395979"/>
                  <a:gd name="connsiteX604" fmla="*/ 268499 w 561454"/>
                  <a:gd name="connsiteY604" fmla="*/ 321365 h 395979"/>
                  <a:gd name="connsiteX605" fmla="*/ 270581 w 561454"/>
                  <a:gd name="connsiteY605" fmla="*/ 320325 h 395979"/>
                  <a:gd name="connsiteX606" fmla="*/ 275784 w 561454"/>
                  <a:gd name="connsiteY606" fmla="*/ 320325 h 395979"/>
                  <a:gd name="connsiteX607" fmla="*/ 276304 w 561454"/>
                  <a:gd name="connsiteY607" fmla="*/ 319284 h 395979"/>
                  <a:gd name="connsiteX608" fmla="*/ 276304 w 561454"/>
                  <a:gd name="connsiteY608" fmla="*/ 317723 h 395979"/>
                  <a:gd name="connsiteX609" fmla="*/ 277345 w 561454"/>
                  <a:gd name="connsiteY609" fmla="*/ 316682 h 395979"/>
                  <a:gd name="connsiteX610" fmla="*/ 276304 w 561454"/>
                  <a:gd name="connsiteY610" fmla="*/ 313560 h 395979"/>
                  <a:gd name="connsiteX611" fmla="*/ 288272 w 561454"/>
                  <a:gd name="connsiteY611" fmla="*/ 316682 h 395979"/>
                  <a:gd name="connsiteX612" fmla="*/ 300240 w 561454"/>
                  <a:gd name="connsiteY612" fmla="*/ 319284 h 395979"/>
                  <a:gd name="connsiteX613" fmla="*/ 300240 w 561454"/>
                  <a:gd name="connsiteY613" fmla="*/ 317203 h 395979"/>
                  <a:gd name="connsiteX614" fmla="*/ 301801 w 561454"/>
                  <a:gd name="connsiteY614" fmla="*/ 314601 h 395979"/>
                  <a:gd name="connsiteX615" fmla="*/ 295037 w 561454"/>
                  <a:gd name="connsiteY615" fmla="*/ 308357 h 395979"/>
                  <a:gd name="connsiteX616" fmla="*/ 297118 w 561454"/>
                  <a:gd name="connsiteY616" fmla="*/ 307316 h 395979"/>
                  <a:gd name="connsiteX617" fmla="*/ 299720 w 561454"/>
                  <a:gd name="connsiteY617" fmla="*/ 304194 h 395979"/>
                  <a:gd name="connsiteX618" fmla="*/ 300761 w 561454"/>
                  <a:gd name="connsiteY618" fmla="*/ 306796 h 395979"/>
                  <a:gd name="connsiteX619" fmla="*/ 299720 w 561454"/>
                  <a:gd name="connsiteY619" fmla="*/ 310438 h 395979"/>
                  <a:gd name="connsiteX620" fmla="*/ 303883 w 561454"/>
                  <a:gd name="connsiteY620" fmla="*/ 310959 h 395979"/>
                  <a:gd name="connsiteX621" fmla="*/ 307525 w 561454"/>
                  <a:gd name="connsiteY621" fmla="*/ 310959 h 395979"/>
                  <a:gd name="connsiteX622" fmla="*/ 309607 w 561454"/>
                  <a:gd name="connsiteY622" fmla="*/ 309918 h 395979"/>
                  <a:gd name="connsiteX623" fmla="*/ 310647 w 561454"/>
                  <a:gd name="connsiteY623" fmla="*/ 311999 h 395979"/>
                  <a:gd name="connsiteX624" fmla="*/ 310127 w 561454"/>
                  <a:gd name="connsiteY624" fmla="*/ 314081 h 395979"/>
                  <a:gd name="connsiteX625" fmla="*/ 310647 w 561454"/>
                  <a:gd name="connsiteY625" fmla="*/ 315642 h 395979"/>
                  <a:gd name="connsiteX626" fmla="*/ 310127 w 561454"/>
                  <a:gd name="connsiteY626" fmla="*/ 319284 h 395979"/>
                  <a:gd name="connsiteX627" fmla="*/ 311688 w 561454"/>
                  <a:gd name="connsiteY627" fmla="*/ 320325 h 395979"/>
                  <a:gd name="connsiteX628" fmla="*/ 312729 w 561454"/>
                  <a:gd name="connsiteY628" fmla="*/ 318243 h 395979"/>
                  <a:gd name="connsiteX629" fmla="*/ 314810 w 561454"/>
                  <a:gd name="connsiteY629" fmla="*/ 317203 h 395979"/>
                  <a:gd name="connsiteX630" fmla="*/ 314290 w 561454"/>
                  <a:gd name="connsiteY630" fmla="*/ 314081 h 395979"/>
                  <a:gd name="connsiteX631" fmla="*/ 317932 w 561454"/>
                  <a:gd name="connsiteY631" fmla="*/ 314601 h 395979"/>
                  <a:gd name="connsiteX632" fmla="*/ 318973 w 561454"/>
                  <a:gd name="connsiteY632" fmla="*/ 313040 h 395979"/>
                  <a:gd name="connsiteX633" fmla="*/ 321054 w 561454"/>
                  <a:gd name="connsiteY633" fmla="*/ 312520 h 395979"/>
                  <a:gd name="connsiteX634" fmla="*/ 323136 w 561454"/>
                  <a:gd name="connsiteY634" fmla="*/ 315642 h 395979"/>
                  <a:gd name="connsiteX635" fmla="*/ 325737 w 561454"/>
                  <a:gd name="connsiteY635" fmla="*/ 314081 h 395979"/>
                  <a:gd name="connsiteX636" fmla="*/ 326258 w 561454"/>
                  <a:gd name="connsiteY636" fmla="*/ 315121 h 395979"/>
                  <a:gd name="connsiteX637" fmla="*/ 323136 w 561454"/>
                  <a:gd name="connsiteY637" fmla="*/ 317723 h 395979"/>
                  <a:gd name="connsiteX638" fmla="*/ 323656 w 561454"/>
                  <a:gd name="connsiteY638" fmla="*/ 321365 h 395979"/>
                  <a:gd name="connsiteX639" fmla="*/ 326778 w 561454"/>
                  <a:gd name="connsiteY639" fmla="*/ 322406 h 395979"/>
                  <a:gd name="connsiteX640" fmla="*/ 331982 w 561454"/>
                  <a:gd name="connsiteY640" fmla="*/ 325528 h 395979"/>
                  <a:gd name="connsiteX641" fmla="*/ 334063 w 561454"/>
                  <a:gd name="connsiteY641" fmla="*/ 331252 h 395979"/>
                  <a:gd name="connsiteX642" fmla="*/ 336665 w 561454"/>
                  <a:gd name="connsiteY642" fmla="*/ 330732 h 395979"/>
                  <a:gd name="connsiteX643" fmla="*/ 338746 w 561454"/>
                  <a:gd name="connsiteY643" fmla="*/ 331772 h 395979"/>
                  <a:gd name="connsiteX644" fmla="*/ 338746 w 561454"/>
                  <a:gd name="connsiteY644" fmla="*/ 336976 h 395979"/>
                  <a:gd name="connsiteX645" fmla="*/ 344470 w 561454"/>
                  <a:gd name="connsiteY645" fmla="*/ 335415 h 395979"/>
                  <a:gd name="connsiteX646" fmla="*/ 345511 w 561454"/>
                  <a:gd name="connsiteY646" fmla="*/ 337496 h 395979"/>
                  <a:gd name="connsiteX647" fmla="*/ 346031 w 561454"/>
                  <a:gd name="connsiteY647" fmla="*/ 339578 h 395979"/>
                  <a:gd name="connsiteX648" fmla="*/ 350194 w 561454"/>
                  <a:gd name="connsiteY648" fmla="*/ 340098 h 395979"/>
                  <a:gd name="connsiteX649" fmla="*/ 352275 w 561454"/>
                  <a:gd name="connsiteY649" fmla="*/ 338537 h 395979"/>
                  <a:gd name="connsiteX650" fmla="*/ 355917 w 561454"/>
                  <a:gd name="connsiteY650" fmla="*/ 339057 h 395979"/>
                  <a:gd name="connsiteX651" fmla="*/ 359040 w 561454"/>
                  <a:gd name="connsiteY651" fmla="*/ 343740 h 395979"/>
                  <a:gd name="connsiteX652" fmla="*/ 360601 w 561454"/>
                  <a:gd name="connsiteY652" fmla="*/ 344261 h 395979"/>
                  <a:gd name="connsiteX653" fmla="*/ 364763 w 561454"/>
                  <a:gd name="connsiteY653" fmla="*/ 343740 h 395979"/>
                  <a:gd name="connsiteX654" fmla="*/ 362682 w 561454"/>
                  <a:gd name="connsiteY654" fmla="*/ 347383 h 395979"/>
                  <a:gd name="connsiteX655" fmla="*/ 359560 w 561454"/>
                  <a:gd name="connsiteY655" fmla="*/ 348944 h 395979"/>
                  <a:gd name="connsiteX656" fmla="*/ 350714 w 561454"/>
                  <a:gd name="connsiteY656" fmla="*/ 349464 h 395979"/>
                  <a:gd name="connsiteX657" fmla="*/ 354877 w 561454"/>
                  <a:gd name="connsiteY657" fmla="*/ 353627 h 395979"/>
                  <a:gd name="connsiteX658" fmla="*/ 359560 w 561454"/>
                  <a:gd name="connsiteY658" fmla="*/ 358830 h 395979"/>
                  <a:gd name="connsiteX659" fmla="*/ 369967 w 561454"/>
                  <a:gd name="connsiteY659" fmla="*/ 359351 h 395979"/>
                  <a:gd name="connsiteX660" fmla="*/ 371528 w 561454"/>
                  <a:gd name="connsiteY660" fmla="*/ 359351 h 395979"/>
                  <a:gd name="connsiteX661" fmla="*/ 369447 w 561454"/>
                  <a:gd name="connsiteY661" fmla="*/ 361953 h 395979"/>
                  <a:gd name="connsiteX662" fmla="*/ 370487 w 561454"/>
                  <a:gd name="connsiteY662" fmla="*/ 365075 h 395979"/>
                  <a:gd name="connsiteX663" fmla="*/ 391301 w 561454"/>
                  <a:gd name="connsiteY663" fmla="*/ 369758 h 395979"/>
                  <a:gd name="connsiteX664" fmla="*/ 392862 w 561454"/>
                  <a:gd name="connsiteY664" fmla="*/ 368717 h 395979"/>
                  <a:gd name="connsiteX665" fmla="*/ 400147 w 561454"/>
                  <a:gd name="connsiteY665" fmla="*/ 369758 h 395979"/>
                  <a:gd name="connsiteX666" fmla="*/ 400147 w 561454"/>
                  <a:gd name="connsiteY666" fmla="*/ 371319 h 395979"/>
                  <a:gd name="connsiteX667" fmla="*/ 398066 w 561454"/>
                  <a:gd name="connsiteY667" fmla="*/ 373400 h 395979"/>
                  <a:gd name="connsiteX668" fmla="*/ 401188 w 561454"/>
                  <a:gd name="connsiteY668" fmla="*/ 374961 h 395979"/>
                  <a:gd name="connsiteX669" fmla="*/ 403789 w 561454"/>
                  <a:gd name="connsiteY669" fmla="*/ 377563 h 395979"/>
                  <a:gd name="connsiteX670" fmla="*/ 427726 w 561454"/>
                  <a:gd name="connsiteY670" fmla="*/ 386929 h 395979"/>
                  <a:gd name="connsiteX671" fmla="*/ 455304 w 561454"/>
                  <a:gd name="connsiteY671" fmla="*/ 394734 h 395979"/>
                  <a:gd name="connsiteX672" fmla="*/ 465190 w 561454"/>
                  <a:gd name="connsiteY672" fmla="*/ 395775 h 395979"/>
                  <a:gd name="connsiteX673" fmla="*/ 464150 w 561454"/>
                  <a:gd name="connsiteY673" fmla="*/ 392133 h 395979"/>
                  <a:gd name="connsiteX674" fmla="*/ 465190 w 561454"/>
                  <a:gd name="connsiteY674" fmla="*/ 390572 h 395979"/>
                  <a:gd name="connsiteX675" fmla="*/ 466752 w 561454"/>
                  <a:gd name="connsiteY675" fmla="*/ 389531 h 395979"/>
                  <a:gd name="connsiteX676" fmla="*/ 467792 w 561454"/>
                  <a:gd name="connsiteY676" fmla="*/ 386929 h 395979"/>
                  <a:gd name="connsiteX677" fmla="*/ 464150 w 561454"/>
                  <a:gd name="connsiteY677" fmla="*/ 385368 h 395979"/>
                  <a:gd name="connsiteX678" fmla="*/ 462589 w 561454"/>
                  <a:gd name="connsiteY678" fmla="*/ 383807 h 395979"/>
                  <a:gd name="connsiteX679" fmla="*/ 460507 w 561454"/>
                  <a:gd name="connsiteY679" fmla="*/ 382766 h 395979"/>
                  <a:gd name="connsiteX680" fmla="*/ 459987 w 561454"/>
                  <a:gd name="connsiteY680" fmla="*/ 381726 h 395979"/>
                  <a:gd name="connsiteX681" fmla="*/ 457906 w 561454"/>
                  <a:gd name="connsiteY681" fmla="*/ 379644 h 395979"/>
                  <a:gd name="connsiteX682" fmla="*/ 456865 w 561454"/>
                  <a:gd name="connsiteY682" fmla="*/ 376522 h 395979"/>
                  <a:gd name="connsiteX683" fmla="*/ 452702 w 561454"/>
                  <a:gd name="connsiteY683" fmla="*/ 373400 h 395979"/>
                  <a:gd name="connsiteX684" fmla="*/ 449580 w 561454"/>
                  <a:gd name="connsiteY684" fmla="*/ 372360 h 395979"/>
                  <a:gd name="connsiteX685" fmla="*/ 446458 w 561454"/>
                  <a:gd name="connsiteY685" fmla="*/ 370278 h 395979"/>
                  <a:gd name="connsiteX686" fmla="*/ 443856 w 561454"/>
                  <a:gd name="connsiteY686" fmla="*/ 368197 h 395979"/>
                  <a:gd name="connsiteX687" fmla="*/ 441775 w 561454"/>
                  <a:gd name="connsiteY687" fmla="*/ 365075 h 395979"/>
                  <a:gd name="connsiteX688" fmla="*/ 439693 w 561454"/>
                  <a:gd name="connsiteY688" fmla="*/ 364034 h 395979"/>
                  <a:gd name="connsiteX689" fmla="*/ 438653 w 561454"/>
                  <a:gd name="connsiteY689" fmla="*/ 362993 h 395979"/>
                  <a:gd name="connsiteX690" fmla="*/ 437612 w 561454"/>
                  <a:gd name="connsiteY690" fmla="*/ 362473 h 395979"/>
                  <a:gd name="connsiteX691" fmla="*/ 435010 w 561454"/>
                  <a:gd name="connsiteY691" fmla="*/ 361953 h 395979"/>
                  <a:gd name="connsiteX692" fmla="*/ 434490 w 561454"/>
                  <a:gd name="connsiteY692" fmla="*/ 360912 h 395979"/>
                  <a:gd name="connsiteX693" fmla="*/ 433449 w 561454"/>
                  <a:gd name="connsiteY693" fmla="*/ 359871 h 395979"/>
                  <a:gd name="connsiteX694" fmla="*/ 430327 w 561454"/>
                  <a:gd name="connsiteY694" fmla="*/ 359351 h 395979"/>
                  <a:gd name="connsiteX695" fmla="*/ 427205 w 561454"/>
                  <a:gd name="connsiteY695" fmla="*/ 358310 h 395979"/>
                  <a:gd name="connsiteX696" fmla="*/ 422002 w 561454"/>
                  <a:gd name="connsiteY696" fmla="*/ 352586 h 395979"/>
                  <a:gd name="connsiteX697" fmla="*/ 410554 w 561454"/>
                  <a:gd name="connsiteY697" fmla="*/ 340618 h 395979"/>
                  <a:gd name="connsiteX698" fmla="*/ 420961 w 561454"/>
                  <a:gd name="connsiteY698" fmla="*/ 341659 h 395979"/>
                  <a:gd name="connsiteX699" fmla="*/ 423563 w 561454"/>
                  <a:gd name="connsiteY699" fmla="*/ 342700 h 395979"/>
                  <a:gd name="connsiteX700" fmla="*/ 425124 w 561454"/>
                  <a:gd name="connsiteY700" fmla="*/ 343740 h 395979"/>
                  <a:gd name="connsiteX701" fmla="*/ 429286 w 561454"/>
                  <a:gd name="connsiteY701" fmla="*/ 346862 h 395979"/>
                  <a:gd name="connsiteX702" fmla="*/ 434490 w 561454"/>
                  <a:gd name="connsiteY702" fmla="*/ 351025 h 395979"/>
                  <a:gd name="connsiteX703" fmla="*/ 432409 w 561454"/>
                  <a:gd name="connsiteY703" fmla="*/ 343740 h 395979"/>
                  <a:gd name="connsiteX704" fmla="*/ 432929 w 561454"/>
                  <a:gd name="connsiteY704" fmla="*/ 341659 h 395979"/>
                  <a:gd name="connsiteX705" fmla="*/ 435010 w 561454"/>
                  <a:gd name="connsiteY705" fmla="*/ 342700 h 395979"/>
                  <a:gd name="connsiteX706" fmla="*/ 437612 w 561454"/>
                  <a:gd name="connsiteY706" fmla="*/ 347383 h 395979"/>
                  <a:gd name="connsiteX707" fmla="*/ 441775 w 561454"/>
                  <a:gd name="connsiteY707" fmla="*/ 351025 h 395979"/>
                  <a:gd name="connsiteX708" fmla="*/ 448019 w 561454"/>
                  <a:gd name="connsiteY708" fmla="*/ 353107 h 395979"/>
                  <a:gd name="connsiteX709" fmla="*/ 449580 w 561454"/>
                  <a:gd name="connsiteY709" fmla="*/ 355708 h 395979"/>
                  <a:gd name="connsiteX710" fmla="*/ 451141 w 561454"/>
                  <a:gd name="connsiteY710" fmla="*/ 357790 h 395979"/>
                  <a:gd name="connsiteX711" fmla="*/ 453222 w 561454"/>
                  <a:gd name="connsiteY711" fmla="*/ 359871 h 395979"/>
                  <a:gd name="connsiteX712" fmla="*/ 455304 w 561454"/>
                  <a:gd name="connsiteY712" fmla="*/ 360392 h 395979"/>
                  <a:gd name="connsiteX713" fmla="*/ 455824 w 561454"/>
                  <a:gd name="connsiteY713" fmla="*/ 359351 h 395979"/>
                  <a:gd name="connsiteX714" fmla="*/ 455304 w 561454"/>
                  <a:gd name="connsiteY714" fmla="*/ 356749 h 395979"/>
                  <a:gd name="connsiteX715" fmla="*/ 454783 w 561454"/>
                  <a:gd name="connsiteY715" fmla="*/ 354147 h 395979"/>
                  <a:gd name="connsiteX716" fmla="*/ 457906 w 561454"/>
                  <a:gd name="connsiteY716" fmla="*/ 359351 h 395979"/>
                  <a:gd name="connsiteX717" fmla="*/ 465711 w 561454"/>
                  <a:gd name="connsiteY717" fmla="*/ 363514 h 395979"/>
                  <a:gd name="connsiteX718" fmla="*/ 465190 w 561454"/>
                  <a:gd name="connsiteY718" fmla="*/ 361953 h 395979"/>
                  <a:gd name="connsiteX719" fmla="*/ 465711 w 561454"/>
                  <a:gd name="connsiteY719" fmla="*/ 359871 h 395979"/>
                  <a:gd name="connsiteX720" fmla="*/ 466752 w 561454"/>
                  <a:gd name="connsiteY720" fmla="*/ 360912 h 395979"/>
                  <a:gd name="connsiteX721" fmla="*/ 467792 w 561454"/>
                  <a:gd name="connsiteY721" fmla="*/ 362473 h 395979"/>
                  <a:gd name="connsiteX722" fmla="*/ 469874 w 561454"/>
                  <a:gd name="connsiteY722" fmla="*/ 362473 h 395979"/>
                  <a:gd name="connsiteX723" fmla="*/ 470914 w 561454"/>
                  <a:gd name="connsiteY723" fmla="*/ 364554 h 395979"/>
                  <a:gd name="connsiteX724" fmla="*/ 472475 w 561454"/>
                  <a:gd name="connsiteY724" fmla="*/ 364034 h 395979"/>
                  <a:gd name="connsiteX725" fmla="*/ 474557 w 561454"/>
                  <a:gd name="connsiteY725" fmla="*/ 364034 h 395979"/>
                  <a:gd name="connsiteX726" fmla="*/ 480281 w 561454"/>
                  <a:gd name="connsiteY726" fmla="*/ 366636 h 395979"/>
                  <a:gd name="connsiteX727" fmla="*/ 481842 w 561454"/>
                  <a:gd name="connsiteY727" fmla="*/ 366636 h 395979"/>
                  <a:gd name="connsiteX728" fmla="*/ 482362 w 561454"/>
                  <a:gd name="connsiteY728" fmla="*/ 368197 h 395979"/>
                  <a:gd name="connsiteX729" fmla="*/ 482362 w 561454"/>
                  <a:gd name="connsiteY729" fmla="*/ 369758 h 395979"/>
                  <a:gd name="connsiteX730" fmla="*/ 482362 w 561454"/>
                  <a:gd name="connsiteY730" fmla="*/ 371319 h 395979"/>
                  <a:gd name="connsiteX731" fmla="*/ 482882 w 561454"/>
                  <a:gd name="connsiteY731" fmla="*/ 373400 h 395979"/>
                  <a:gd name="connsiteX732" fmla="*/ 488086 w 561454"/>
                  <a:gd name="connsiteY732" fmla="*/ 372880 h 395979"/>
                  <a:gd name="connsiteX733" fmla="*/ 483923 w 561454"/>
                  <a:gd name="connsiteY733" fmla="*/ 365075 h 395979"/>
                  <a:gd name="connsiteX734" fmla="*/ 483923 w 561454"/>
                  <a:gd name="connsiteY734" fmla="*/ 363514 h 395979"/>
                  <a:gd name="connsiteX735" fmla="*/ 484964 w 561454"/>
                  <a:gd name="connsiteY735" fmla="*/ 362993 h 395979"/>
                  <a:gd name="connsiteX736" fmla="*/ 486525 w 561454"/>
                  <a:gd name="connsiteY736" fmla="*/ 364034 h 395979"/>
                  <a:gd name="connsiteX737" fmla="*/ 491728 w 561454"/>
                  <a:gd name="connsiteY737" fmla="*/ 365075 h 395979"/>
                  <a:gd name="connsiteX738" fmla="*/ 491728 w 561454"/>
                  <a:gd name="connsiteY738" fmla="*/ 363514 h 395979"/>
                  <a:gd name="connsiteX739" fmla="*/ 491728 w 561454"/>
                  <a:gd name="connsiteY739" fmla="*/ 359871 h 395979"/>
                  <a:gd name="connsiteX740" fmla="*/ 487045 w 561454"/>
                  <a:gd name="connsiteY740" fmla="*/ 355708 h 395979"/>
                  <a:gd name="connsiteX741" fmla="*/ 486004 w 561454"/>
                  <a:gd name="connsiteY741" fmla="*/ 353627 h 395979"/>
                  <a:gd name="connsiteX742" fmla="*/ 489126 w 561454"/>
                  <a:gd name="connsiteY742" fmla="*/ 353107 h 395979"/>
                  <a:gd name="connsiteX743" fmla="*/ 486004 w 561454"/>
                  <a:gd name="connsiteY743" fmla="*/ 349985 h 395979"/>
                  <a:gd name="connsiteX744" fmla="*/ 486525 w 561454"/>
                  <a:gd name="connsiteY744" fmla="*/ 347383 h 395979"/>
                  <a:gd name="connsiteX745" fmla="*/ 486525 w 561454"/>
                  <a:gd name="connsiteY745" fmla="*/ 345301 h 395979"/>
                  <a:gd name="connsiteX746" fmla="*/ 487045 w 561454"/>
                  <a:gd name="connsiteY746" fmla="*/ 343740 h 395979"/>
                  <a:gd name="connsiteX747" fmla="*/ 484443 w 561454"/>
                  <a:gd name="connsiteY747" fmla="*/ 339057 h 395979"/>
                  <a:gd name="connsiteX748" fmla="*/ 485484 w 561454"/>
                  <a:gd name="connsiteY748" fmla="*/ 338537 h 395979"/>
                  <a:gd name="connsiteX749" fmla="*/ 488086 w 561454"/>
                  <a:gd name="connsiteY749" fmla="*/ 341659 h 395979"/>
                  <a:gd name="connsiteX750" fmla="*/ 492249 w 561454"/>
                  <a:gd name="connsiteY750" fmla="*/ 348424 h 395979"/>
                  <a:gd name="connsiteX751" fmla="*/ 496932 w 561454"/>
                  <a:gd name="connsiteY751" fmla="*/ 353627 h 395979"/>
                  <a:gd name="connsiteX752" fmla="*/ 497452 w 561454"/>
                  <a:gd name="connsiteY752" fmla="*/ 351546 h 395979"/>
                  <a:gd name="connsiteX753" fmla="*/ 497972 w 561454"/>
                  <a:gd name="connsiteY753" fmla="*/ 348944 h 395979"/>
                  <a:gd name="connsiteX754" fmla="*/ 497452 w 561454"/>
                  <a:gd name="connsiteY754" fmla="*/ 341659 h 395979"/>
                  <a:gd name="connsiteX755" fmla="*/ 489647 w 561454"/>
                  <a:gd name="connsiteY755" fmla="*/ 336976 h 395979"/>
                  <a:gd name="connsiteX756" fmla="*/ 492769 w 561454"/>
                  <a:gd name="connsiteY756" fmla="*/ 332813 h 395979"/>
                  <a:gd name="connsiteX757" fmla="*/ 495371 w 561454"/>
                  <a:gd name="connsiteY757" fmla="*/ 331252 h 395979"/>
                  <a:gd name="connsiteX758" fmla="*/ 490688 w 561454"/>
                  <a:gd name="connsiteY758" fmla="*/ 330732 h 395979"/>
                  <a:gd name="connsiteX759" fmla="*/ 487045 w 561454"/>
                  <a:gd name="connsiteY759" fmla="*/ 330211 h 395979"/>
                  <a:gd name="connsiteX760" fmla="*/ 486525 w 561454"/>
                  <a:gd name="connsiteY760" fmla="*/ 329171 h 395979"/>
                  <a:gd name="connsiteX761" fmla="*/ 484443 w 561454"/>
                  <a:gd name="connsiteY761" fmla="*/ 327089 h 395979"/>
                  <a:gd name="connsiteX762" fmla="*/ 482882 w 561454"/>
                  <a:gd name="connsiteY762" fmla="*/ 323967 h 395979"/>
                  <a:gd name="connsiteX763" fmla="*/ 478719 w 561454"/>
                  <a:gd name="connsiteY763" fmla="*/ 323447 h 395979"/>
                  <a:gd name="connsiteX764" fmla="*/ 482882 w 561454"/>
                  <a:gd name="connsiteY764" fmla="*/ 322406 h 395979"/>
                  <a:gd name="connsiteX765" fmla="*/ 484443 w 561454"/>
                  <a:gd name="connsiteY765" fmla="*/ 320845 h 395979"/>
                  <a:gd name="connsiteX766" fmla="*/ 485484 w 561454"/>
                  <a:gd name="connsiteY766" fmla="*/ 318764 h 395979"/>
                  <a:gd name="connsiteX767" fmla="*/ 484443 w 561454"/>
                  <a:gd name="connsiteY767" fmla="*/ 316162 h 395979"/>
                  <a:gd name="connsiteX768" fmla="*/ 481842 w 561454"/>
                  <a:gd name="connsiteY768" fmla="*/ 316682 h 395979"/>
                  <a:gd name="connsiteX769" fmla="*/ 479760 w 561454"/>
                  <a:gd name="connsiteY769" fmla="*/ 316162 h 395979"/>
                  <a:gd name="connsiteX770" fmla="*/ 475077 w 561454"/>
                  <a:gd name="connsiteY770" fmla="*/ 315121 h 395979"/>
                  <a:gd name="connsiteX771" fmla="*/ 476638 w 561454"/>
                  <a:gd name="connsiteY771" fmla="*/ 311999 h 395979"/>
                  <a:gd name="connsiteX772" fmla="*/ 477158 w 561454"/>
                  <a:gd name="connsiteY772" fmla="*/ 307836 h 395979"/>
                  <a:gd name="connsiteX773" fmla="*/ 474557 w 561454"/>
                  <a:gd name="connsiteY773" fmla="*/ 306796 h 395979"/>
                  <a:gd name="connsiteX774" fmla="*/ 472475 w 561454"/>
                  <a:gd name="connsiteY774" fmla="*/ 304714 h 395979"/>
                  <a:gd name="connsiteX775" fmla="*/ 470394 w 561454"/>
                  <a:gd name="connsiteY775" fmla="*/ 303153 h 395979"/>
                  <a:gd name="connsiteX776" fmla="*/ 470914 w 561454"/>
                  <a:gd name="connsiteY776" fmla="*/ 305235 h 395979"/>
                  <a:gd name="connsiteX777" fmla="*/ 470394 w 561454"/>
                  <a:gd name="connsiteY777" fmla="*/ 307836 h 395979"/>
                  <a:gd name="connsiteX778" fmla="*/ 467792 w 561454"/>
                  <a:gd name="connsiteY778" fmla="*/ 306796 h 395979"/>
                  <a:gd name="connsiteX779" fmla="*/ 466752 w 561454"/>
                  <a:gd name="connsiteY779" fmla="*/ 308357 h 395979"/>
                  <a:gd name="connsiteX780" fmla="*/ 464670 w 561454"/>
                  <a:gd name="connsiteY780" fmla="*/ 306796 h 395979"/>
                  <a:gd name="connsiteX781" fmla="*/ 466231 w 561454"/>
                  <a:gd name="connsiteY781" fmla="*/ 304714 h 395979"/>
                  <a:gd name="connsiteX782" fmla="*/ 464670 w 561454"/>
                  <a:gd name="connsiteY782" fmla="*/ 303153 h 395979"/>
                  <a:gd name="connsiteX783" fmla="*/ 463629 w 561454"/>
                  <a:gd name="connsiteY783" fmla="*/ 302633 h 395979"/>
                  <a:gd name="connsiteX784" fmla="*/ 462589 w 561454"/>
                  <a:gd name="connsiteY784" fmla="*/ 301592 h 395979"/>
                  <a:gd name="connsiteX785" fmla="*/ 459467 w 561454"/>
                  <a:gd name="connsiteY785" fmla="*/ 301072 h 395979"/>
                  <a:gd name="connsiteX786" fmla="*/ 457385 w 561454"/>
                  <a:gd name="connsiteY786" fmla="*/ 298470 h 395979"/>
                  <a:gd name="connsiteX787" fmla="*/ 456865 w 561454"/>
                  <a:gd name="connsiteY787" fmla="*/ 303153 h 395979"/>
                  <a:gd name="connsiteX788" fmla="*/ 455304 w 561454"/>
                  <a:gd name="connsiteY788" fmla="*/ 304194 h 395979"/>
                  <a:gd name="connsiteX789" fmla="*/ 453222 w 561454"/>
                  <a:gd name="connsiteY789" fmla="*/ 298991 h 395979"/>
                  <a:gd name="connsiteX790" fmla="*/ 454783 w 561454"/>
                  <a:gd name="connsiteY790" fmla="*/ 295348 h 395979"/>
                  <a:gd name="connsiteX791" fmla="*/ 452702 w 561454"/>
                  <a:gd name="connsiteY791" fmla="*/ 295348 h 395979"/>
                  <a:gd name="connsiteX792" fmla="*/ 451141 w 561454"/>
                  <a:gd name="connsiteY792" fmla="*/ 296389 h 395979"/>
                  <a:gd name="connsiteX793" fmla="*/ 451141 w 561454"/>
                  <a:gd name="connsiteY793" fmla="*/ 293787 h 395979"/>
                  <a:gd name="connsiteX794" fmla="*/ 449060 w 561454"/>
                  <a:gd name="connsiteY794" fmla="*/ 291706 h 395979"/>
                  <a:gd name="connsiteX795" fmla="*/ 446978 w 561454"/>
                  <a:gd name="connsiteY795" fmla="*/ 289104 h 395979"/>
                  <a:gd name="connsiteX796" fmla="*/ 448019 w 561454"/>
                  <a:gd name="connsiteY796" fmla="*/ 286502 h 395979"/>
                  <a:gd name="connsiteX797" fmla="*/ 445417 w 561454"/>
                  <a:gd name="connsiteY797" fmla="*/ 284421 h 395979"/>
                  <a:gd name="connsiteX798" fmla="*/ 442816 w 561454"/>
                  <a:gd name="connsiteY798" fmla="*/ 283900 h 395979"/>
                  <a:gd name="connsiteX799" fmla="*/ 443336 w 561454"/>
                  <a:gd name="connsiteY799" fmla="*/ 278177 h 395979"/>
                  <a:gd name="connsiteX800" fmla="*/ 438132 w 561454"/>
                  <a:gd name="connsiteY800" fmla="*/ 278177 h 395979"/>
                  <a:gd name="connsiteX801" fmla="*/ 431368 w 561454"/>
                  <a:gd name="connsiteY801" fmla="*/ 282339 h 395979"/>
                  <a:gd name="connsiteX802" fmla="*/ 431888 w 561454"/>
                  <a:gd name="connsiteY802" fmla="*/ 277656 h 395979"/>
                  <a:gd name="connsiteX803" fmla="*/ 431888 w 561454"/>
                  <a:gd name="connsiteY803" fmla="*/ 276616 h 395979"/>
                  <a:gd name="connsiteX804" fmla="*/ 433970 w 561454"/>
                  <a:gd name="connsiteY804" fmla="*/ 273494 h 395979"/>
                  <a:gd name="connsiteX805" fmla="*/ 431888 w 561454"/>
                  <a:gd name="connsiteY805" fmla="*/ 272973 h 395979"/>
                  <a:gd name="connsiteX806" fmla="*/ 428246 w 561454"/>
                  <a:gd name="connsiteY806" fmla="*/ 273494 h 395979"/>
                  <a:gd name="connsiteX807" fmla="*/ 427726 w 561454"/>
                  <a:gd name="connsiteY807" fmla="*/ 271412 h 395979"/>
                  <a:gd name="connsiteX808" fmla="*/ 425644 w 561454"/>
                  <a:gd name="connsiteY808" fmla="*/ 269851 h 395979"/>
                  <a:gd name="connsiteX809" fmla="*/ 424603 w 561454"/>
                  <a:gd name="connsiteY809" fmla="*/ 266729 h 395979"/>
                  <a:gd name="connsiteX810" fmla="*/ 428246 w 561454"/>
                  <a:gd name="connsiteY810" fmla="*/ 267249 h 395979"/>
                  <a:gd name="connsiteX811" fmla="*/ 429286 w 561454"/>
                  <a:gd name="connsiteY811" fmla="*/ 265168 h 395979"/>
                  <a:gd name="connsiteX812" fmla="*/ 430848 w 561454"/>
                  <a:gd name="connsiteY812" fmla="*/ 263607 h 395979"/>
                  <a:gd name="connsiteX813" fmla="*/ 432409 w 561454"/>
                  <a:gd name="connsiteY813" fmla="*/ 268810 h 395979"/>
                  <a:gd name="connsiteX814" fmla="*/ 438132 w 561454"/>
                  <a:gd name="connsiteY814" fmla="*/ 270371 h 395979"/>
                  <a:gd name="connsiteX815" fmla="*/ 444377 w 561454"/>
                  <a:gd name="connsiteY815" fmla="*/ 269851 h 395979"/>
                  <a:gd name="connsiteX816" fmla="*/ 445417 w 561454"/>
                  <a:gd name="connsiteY816" fmla="*/ 268290 h 395979"/>
                  <a:gd name="connsiteX817" fmla="*/ 445417 w 561454"/>
                  <a:gd name="connsiteY817" fmla="*/ 265168 h 395979"/>
                  <a:gd name="connsiteX818" fmla="*/ 439693 w 561454"/>
                  <a:gd name="connsiteY818" fmla="*/ 260485 h 395979"/>
                  <a:gd name="connsiteX819" fmla="*/ 434490 w 561454"/>
                  <a:gd name="connsiteY819" fmla="*/ 253720 h 395979"/>
                  <a:gd name="connsiteX820" fmla="*/ 443336 w 561454"/>
                  <a:gd name="connsiteY820" fmla="*/ 257363 h 395979"/>
                  <a:gd name="connsiteX821" fmla="*/ 444377 w 561454"/>
                  <a:gd name="connsiteY821" fmla="*/ 255281 h 395979"/>
                  <a:gd name="connsiteX822" fmla="*/ 445417 w 561454"/>
                  <a:gd name="connsiteY822" fmla="*/ 253200 h 395979"/>
                  <a:gd name="connsiteX823" fmla="*/ 445417 w 561454"/>
                  <a:gd name="connsiteY823" fmla="*/ 251119 h 395979"/>
                  <a:gd name="connsiteX824" fmla="*/ 438132 w 561454"/>
                  <a:gd name="connsiteY824" fmla="*/ 249558 h 395979"/>
                  <a:gd name="connsiteX825" fmla="*/ 439693 w 561454"/>
                  <a:gd name="connsiteY825" fmla="*/ 247476 h 395979"/>
                  <a:gd name="connsiteX826" fmla="*/ 450621 w 561454"/>
                  <a:gd name="connsiteY826" fmla="*/ 249558 h 395979"/>
                  <a:gd name="connsiteX827" fmla="*/ 450621 w 561454"/>
                  <a:gd name="connsiteY827" fmla="*/ 247476 h 395979"/>
                  <a:gd name="connsiteX828" fmla="*/ 453743 w 561454"/>
                  <a:gd name="connsiteY828" fmla="*/ 247476 h 395979"/>
                  <a:gd name="connsiteX829" fmla="*/ 455304 w 561454"/>
                  <a:gd name="connsiteY829" fmla="*/ 249037 h 395979"/>
                  <a:gd name="connsiteX830" fmla="*/ 454263 w 561454"/>
                  <a:gd name="connsiteY830" fmla="*/ 253200 h 395979"/>
                  <a:gd name="connsiteX831" fmla="*/ 458946 w 561454"/>
                  <a:gd name="connsiteY831" fmla="*/ 254241 h 395979"/>
                  <a:gd name="connsiteX832" fmla="*/ 460507 w 561454"/>
                  <a:gd name="connsiteY832" fmla="*/ 256322 h 395979"/>
                  <a:gd name="connsiteX833" fmla="*/ 464150 w 561454"/>
                  <a:gd name="connsiteY833" fmla="*/ 258403 h 395979"/>
                  <a:gd name="connsiteX834" fmla="*/ 465190 w 561454"/>
                  <a:gd name="connsiteY834" fmla="*/ 259444 h 395979"/>
                  <a:gd name="connsiteX835" fmla="*/ 467792 w 561454"/>
                  <a:gd name="connsiteY835" fmla="*/ 262566 h 395979"/>
                  <a:gd name="connsiteX836" fmla="*/ 474036 w 561454"/>
                  <a:gd name="connsiteY836" fmla="*/ 262046 h 395979"/>
                  <a:gd name="connsiteX837" fmla="*/ 472475 w 561454"/>
                  <a:gd name="connsiteY837" fmla="*/ 265688 h 395979"/>
                  <a:gd name="connsiteX838" fmla="*/ 474557 w 561454"/>
                  <a:gd name="connsiteY838" fmla="*/ 266729 h 395979"/>
                  <a:gd name="connsiteX839" fmla="*/ 487565 w 561454"/>
                  <a:gd name="connsiteY839" fmla="*/ 262566 h 395979"/>
                  <a:gd name="connsiteX840" fmla="*/ 496411 w 561454"/>
                  <a:gd name="connsiteY840" fmla="*/ 257883 h 395979"/>
                  <a:gd name="connsiteX841" fmla="*/ 493810 w 561454"/>
                  <a:gd name="connsiteY841" fmla="*/ 262566 h 395979"/>
                  <a:gd name="connsiteX842" fmla="*/ 492769 w 561454"/>
                  <a:gd name="connsiteY842" fmla="*/ 266729 h 395979"/>
                  <a:gd name="connsiteX843" fmla="*/ 488086 w 561454"/>
                  <a:gd name="connsiteY843" fmla="*/ 268810 h 395979"/>
                  <a:gd name="connsiteX844" fmla="*/ 480801 w 561454"/>
                  <a:gd name="connsiteY844" fmla="*/ 273494 h 395979"/>
                  <a:gd name="connsiteX845" fmla="*/ 481321 w 561454"/>
                  <a:gd name="connsiteY845" fmla="*/ 276095 h 395979"/>
                  <a:gd name="connsiteX846" fmla="*/ 484443 w 561454"/>
                  <a:gd name="connsiteY846" fmla="*/ 277656 h 395979"/>
                  <a:gd name="connsiteX847" fmla="*/ 483923 w 561454"/>
                  <a:gd name="connsiteY847" fmla="*/ 279738 h 395979"/>
                  <a:gd name="connsiteX848" fmla="*/ 488086 w 561454"/>
                  <a:gd name="connsiteY848" fmla="*/ 281299 h 395979"/>
                  <a:gd name="connsiteX849" fmla="*/ 488606 w 561454"/>
                  <a:gd name="connsiteY849" fmla="*/ 282860 h 395979"/>
                  <a:gd name="connsiteX850" fmla="*/ 487565 w 561454"/>
                  <a:gd name="connsiteY850" fmla="*/ 285462 h 395979"/>
                  <a:gd name="connsiteX851" fmla="*/ 494330 w 561454"/>
                  <a:gd name="connsiteY851" fmla="*/ 285462 h 395979"/>
                  <a:gd name="connsiteX852" fmla="*/ 494850 w 561454"/>
                  <a:gd name="connsiteY852" fmla="*/ 286502 h 395979"/>
                  <a:gd name="connsiteX853" fmla="*/ 494330 w 561454"/>
                  <a:gd name="connsiteY853" fmla="*/ 287543 h 395979"/>
                  <a:gd name="connsiteX854" fmla="*/ 492249 w 561454"/>
                  <a:gd name="connsiteY854" fmla="*/ 288584 h 395979"/>
                  <a:gd name="connsiteX855" fmla="*/ 494330 w 561454"/>
                  <a:gd name="connsiteY855" fmla="*/ 290665 h 395979"/>
                  <a:gd name="connsiteX856" fmla="*/ 494330 w 561454"/>
                  <a:gd name="connsiteY856" fmla="*/ 291706 h 395979"/>
                  <a:gd name="connsiteX857" fmla="*/ 495371 w 561454"/>
                  <a:gd name="connsiteY857" fmla="*/ 293267 h 395979"/>
                  <a:gd name="connsiteX858" fmla="*/ 496411 w 561454"/>
                  <a:gd name="connsiteY858" fmla="*/ 294307 h 395979"/>
                  <a:gd name="connsiteX859" fmla="*/ 500574 w 561454"/>
                  <a:gd name="connsiteY859" fmla="*/ 286502 h 395979"/>
                  <a:gd name="connsiteX860" fmla="*/ 501094 w 561454"/>
                  <a:gd name="connsiteY860" fmla="*/ 290665 h 395979"/>
                  <a:gd name="connsiteX861" fmla="*/ 504216 w 561454"/>
                  <a:gd name="connsiteY861" fmla="*/ 291706 h 395979"/>
                  <a:gd name="connsiteX862" fmla="*/ 504737 w 561454"/>
                  <a:gd name="connsiteY862" fmla="*/ 292746 h 395979"/>
                  <a:gd name="connsiteX863" fmla="*/ 503696 w 561454"/>
                  <a:gd name="connsiteY863" fmla="*/ 294828 h 395979"/>
                  <a:gd name="connsiteX864" fmla="*/ 508900 w 561454"/>
                  <a:gd name="connsiteY864" fmla="*/ 295868 h 395979"/>
                  <a:gd name="connsiteX865" fmla="*/ 512022 w 561454"/>
                  <a:gd name="connsiteY865" fmla="*/ 296909 h 395979"/>
                  <a:gd name="connsiteX866" fmla="*/ 512022 w 561454"/>
                  <a:gd name="connsiteY866" fmla="*/ 297950 h 395979"/>
                  <a:gd name="connsiteX867" fmla="*/ 514103 w 561454"/>
                  <a:gd name="connsiteY867" fmla="*/ 299511 h 395979"/>
                  <a:gd name="connsiteX868" fmla="*/ 515144 w 561454"/>
                  <a:gd name="connsiteY868" fmla="*/ 301592 h 395979"/>
                  <a:gd name="connsiteX869" fmla="*/ 517225 w 561454"/>
                  <a:gd name="connsiteY869" fmla="*/ 299511 h 395979"/>
                  <a:gd name="connsiteX870" fmla="*/ 518786 w 561454"/>
                  <a:gd name="connsiteY870" fmla="*/ 293787 h 395979"/>
                  <a:gd name="connsiteX871" fmla="*/ 519827 w 561454"/>
                  <a:gd name="connsiteY871" fmla="*/ 292226 h 395979"/>
                  <a:gd name="connsiteX872" fmla="*/ 519827 w 561454"/>
                  <a:gd name="connsiteY872" fmla="*/ 291185 h 395979"/>
                  <a:gd name="connsiteX873" fmla="*/ 518786 w 561454"/>
                  <a:gd name="connsiteY873" fmla="*/ 288584 h 395979"/>
                  <a:gd name="connsiteX874" fmla="*/ 516705 w 561454"/>
                  <a:gd name="connsiteY874" fmla="*/ 284941 h 395979"/>
                  <a:gd name="connsiteX875" fmla="*/ 518786 w 561454"/>
                  <a:gd name="connsiteY875" fmla="*/ 283900 h 395979"/>
                  <a:gd name="connsiteX876" fmla="*/ 517225 w 561454"/>
                  <a:gd name="connsiteY876" fmla="*/ 282339 h 395979"/>
                  <a:gd name="connsiteX877" fmla="*/ 517746 w 561454"/>
                  <a:gd name="connsiteY877" fmla="*/ 280778 h 395979"/>
                  <a:gd name="connsiteX878" fmla="*/ 520347 w 561454"/>
                  <a:gd name="connsiteY878" fmla="*/ 279738 h 395979"/>
                  <a:gd name="connsiteX879" fmla="*/ 517225 w 561454"/>
                  <a:gd name="connsiteY879" fmla="*/ 277136 h 395979"/>
                  <a:gd name="connsiteX880" fmla="*/ 519307 w 561454"/>
                  <a:gd name="connsiteY880" fmla="*/ 276095 h 395979"/>
                  <a:gd name="connsiteX881" fmla="*/ 518786 w 561454"/>
                  <a:gd name="connsiteY881" fmla="*/ 271932 h 395979"/>
                  <a:gd name="connsiteX882" fmla="*/ 522949 w 561454"/>
                  <a:gd name="connsiteY882" fmla="*/ 276095 h 395979"/>
                  <a:gd name="connsiteX883" fmla="*/ 524510 w 561454"/>
                  <a:gd name="connsiteY883" fmla="*/ 277656 h 395979"/>
                  <a:gd name="connsiteX884" fmla="*/ 527112 w 561454"/>
                  <a:gd name="connsiteY884" fmla="*/ 278697 h 395979"/>
                  <a:gd name="connsiteX885" fmla="*/ 528152 w 561454"/>
                  <a:gd name="connsiteY885" fmla="*/ 277136 h 395979"/>
                  <a:gd name="connsiteX886" fmla="*/ 529714 w 561454"/>
                  <a:gd name="connsiteY886" fmla="*/ 276095 h 395979"/>
                  <a:gd name="connsiteX887" fmla="*/ 531795 w 561454"/>
                  <a:gd name="connsiteY887" fmla="*/ 278697 h 395979"/>
                  <a:gd name="connsiteX888" fmla="*/ 533876 w 561454"/>
                  <a:gd name="connsiteY888" fmla="*/ 278177 h 395979"/>
                  <a:gd name="connsiteX889" fmla="*/ 531795 w 561454"/>
                  <a:gd name="connsiteY889" fmla="*/ 275055 h 395979"/>
                  <a:gd name="connsiteX890" fmla="*/ 534917 w 561454"/>
                  <a:gd name="connsiteY890" fmla="*/ 274534 h 395979"/>
                  <a:gd name="connsiteX891" fmla="*/ 531795 w 561454"/>
                  <a:gd name="connsiteY891" fmla="*/ 270892 h 395979"/>
                  <a:gd name="connsiteX892" fmla="*/ 532836 w 561454"/>
                  <a:gd name="connsiteY892" fmla="*/ 270371 h 395979"/>
                  <a:gd name="connsiteX893" fmla="*/ 539080 w 561454"/>
                  <a:gd name="connsiteY893" fmla="*/ 271932 h 395979"/>
                  <a:gd name="connsiteX894" fmla="*/ 539600 w 561454"/>
                  <a:gd name="connsiteY894" fmla="*/ 269331 h 395979"/>
                  <a:gd name="connsiteX895" fmla="*/ 537519 w 561454"/>
                  <a:gd name="connsiteY895" fmla="*/ 267249 h 395979"/>
                  <a:gd name="connsiteX896" fmla="*/ 532836 w 561454"/>
                  <a:gd name="connsiteY896" fmla="*/ 265168 h 395979"/>
                  <a:gd name="connsiteX897" fmla="*/ 528673 w 561454"/>
                  <a:gd name="connsiteY897" fmla="*/ 262566 h 395979"/>
                  <a:gd name="connsiteX898" fmla="*/ 530754 w 561454"/>
                  <a:gd name="connsiteY898" fmla="*/ 263087 h 395979"/>
                  <a:gd name="connsiteX899" fmla="*/ 534917 w 561454"/>
                  <a:gd name="connsiteY899" fmla="*/ 264127 h 395979"/>
                  <a:gd name="connsiteX900" fmla="*/ 539080 w 561454"/>
                  <a:gd name="connsiteY900" fmla="*/ 264648 h 395979"/>
                  <a:gd name="connsiteX901" fmla="*/ 544804 w 561454"/>
                  <a:gd name="connsiteY901" fmla="*/ 265688 h 395979"/>
                  <a:gd name="connsiteX902" fmla="*/ 546365 w 561454"/>
                  <a:gd name="connsiteY902" fmla="*/ 264648 h 395979"/>
                  <a:gd name="connsiteX903" fmla="*/ 544804 w 561454"/>
                  <a:gd name="connsiteY903" fmla="*/ 261526 h 395979"/>
                  <a:gd name="connsiteX904" fmla="*/ 537519 w 561454"/>
                  <a:gd name="connsiteY904" fmla="*/ 259444 h 395979"/>
                  <a:gd name="connsiteX905" fmla="*/ 533356 w 561454"/>
                  <a:gd name="connsiteY905" fmla="*/ 258924 h 395979"/>
                  <a:gd name="connsiteX906" fmla="*/ 534917 w 561454"/>
                  <a:gd name="connsiteY906" fmla="*/ 257363 h 395979"/>
                  <a:gd name="connsiteX907" fmla="*/ 538039 w 561454"/>
                  <a:gd name="connsiteY907" fmla="*/ 254241 h 395979"/>
                  <a:gd name="connsiteX908" fmla="*/ 535958 w 561454"/>
                  <a:gd name="connsiteY908" fmla="*/ 253200 h 395979"/>
                  <a:gd name="connsiteX909" fmla="*/ 536998 w 561454"/>
                  <a:gd name="connsiteY909" fmla="*/ 252159 h 395979"/>
                  <a:gd name="connsiteX910" fmla="*/ 547405 w 561454"/>
                  <a:gd name="connsiteY910" fmla="*/ 255802 h 395979"/>
                  <a:gd name="connsiteX911" fmla="*/ 551568 w 561454"/>
                  <a:gd name="connsiteY911" fmla="*/ 255802 h 395979"/>
                  <a:gd name="connsiteX912" fmla="*/ 557292 w 561454"/>
                  <a:gd name="connsiteY912" fmla="*/ 254761 h 395979"/>
                  <a:gd name="connsiteX913" fmla="*/ 550007 w 561454"/>
                  <a:gd name="connsiteY913" fmla="*/ 252680 h 395979"/>
                  <a:gd name="connsiteX914" fmla="*/ 555731 w 561454"/>
                  <a:gd name="connsiteY914" fmla="*/ 252159 h 395979"/>
                  <a:gd name="connsiteX915" fmla="*/ 551568 w 561454"/>
                  <a:gd name="connsiteY915" fmla="*/ 247476 h 395979"/>
                  <a:gd name="connsiteX916" fmla="*/ 546365 w 561454"/>
                  <a:gd name="connsiteY916" fmla="*/ 246435 h 395979"/>
                  <a:gd name="connsiteX917" fmla="*/ 549487 w 561454"/>
                  <a:gd name="connsiteY917" fmla="*/ 244354 h 395979"/>
                  <a:gd name="connsiteX918" fmla="*/ 555211 w 561454"/>
                  <a:gd name="connsiteY918" fmla="*/ 246956 h 395979"/>
                  <a:gd name="connsiteX919" fmla="*/ 561455 w 561454"/>
                  <a:gd name="connsiteY919" fmla="*/ 247996 h 395979"/>
                  <a:gd name="connsiteX920" fmla="*/ 545844 w 561454"/>
                  <a:gd name="connsiteY920" fmla="*/ 240191 h 395979"/>
                  <a:gd name="connsiteX921" fmla="*/ 101988 w 561454"/>
                  <a:gd name="connsiteY921" fmla="*/ 83046 h 395979"/>
                  <a:gd name="connsiteX922" fmla="*/ 98346 w 561454"/>
                  <a:gd name="connsiteY922" fmla="*/ 85648 h 395979"/>
                  <a:gd name="connsiteX923" fmla="*/ 98346 w 561454"/>
                  <a:gd name="connsiteY923" fmla="*/ 90852 h 395979"/>
                  <a:gd name="connsiteX924" fmla="*/ 97825 w 561454"/>
                  <a:gd name="connsiteY924" fmla="*/ 93974 h 395979"/>
                  <a:gd name="connsiteX925" fmla="*/ 97825 w 561454"/>
                  <a:gd name="connsiteY925" fmla="*/ 98657 h 395979"/>
                  <a:gd name="connsiteX926" fmla="*/ 96264 w 561454"/>
                  <a:gd name="connsiteY926" fmla="*/ 102820 h 395979"/>
                  <a:gd name="connsiteX927" fmla="*/ 94183 w 561454"/>
                  <a:gd name="connsiteY927" fmla="*/ 100738 h 395979"/>
                  <a:gd name="connsiteX928" fmla="*/ 92622 w 561454"/>
                  <a:gd name="connsiteY928" fmla="*/ 97096 h 395979"/>
                  <a:gd name="connsiteX929" fmla="*/ 94703 w 561454"/>
                  <a:gd name="connsiteY929" fmla="*/ 96575 h 395979"/>
                  <a:gd name="connsiteX930" fmla="*/ 96264 w 561454"/>
                  <a:gd name="connsiteY930" fmla="*/ 95535 h 395979"/>
                  <a:gd name="connsiteX931" fmla="*/ 94703 w 561454"/>
                  <a:gd name="connsiteY931" fmla="*/ 93974 h 395979"/>
                  <a:gd name="connsiteX932" fmla="*/ 93663 w 561454"/>
                  <a:gd name="connsiteY932" fmla="*/ 92413 h 395979"/>
                  <a:gd name="connsiteX933" fmla="*/ 96264 w 561454"/>
                  <a:gd name="connsiteY933" fmla="*/ 89811 h 395979"/>
                  <a:gd name="connsiteX934" fmla="*/ 95224 w 561454"/>
                  <a:gd name="connsiteY934" fmla="*/ 85648 h 395979"/>
                  <a:gd name="connsiteX935" fmla="*/ 94183 w 561454"/>
                  <a:gd name="connsiteY935" fmla="*/ 79924 h 395979"/>
                  <a:gd name="connsiteX936" fmla="*/ 96264 w 561454"/>
                  <a:gd name="connsiteY936" fmla="*/ 77323 h 395979"/>
                  <a:gd name="connsiteX937" fmla="*/ 99907 w 561454"/>
                  <a:gd name="connsiteY937" fmla="*/ 75762 h 395979"/>
                  <a:gd name="connsiteX938" fmla="*/ 101988 w 561454"/>
                  <a:gd name="connsiteY938" fmla="*/ 83046 h 395979"/>
                  <a:gd name="connsiteX939" fmla="*/ 107192 w 561454"/>
                  <a:gd name="connsiteY939" fmla="*/ 62753 h 395979"/>
                  <a:gd name="connsiteX940" fmla="*/ 95744 w 561454"/>
                  <a:gd name="connsiteY940" fmla="*/ 55988 h 395979"/>
                  <a:gd name="connsiteX941" fmla="*/ 94183 w 561454"/>
                  <a:gd name="connsiteY941" fmla="*/ 53907 h 395979"/>
                  <a:gd name="connsiteX942" fmla="*/ 95224 w 561454"/>
                  <a:gd name="connsiteY942" fmla="*/ 49224 h 395979"/>
                  <a:gd name="connsiteX943" fmla="*/ 97825 w 561454"/>
                  <a:gd name="connsiteY943" fmla="*/ 49224 h 395979"/>
                  <a:gd name="connsiteX944" fmla="*/ 98866 w 561454"/>
                  <a:gd name="connsiteY944" fmla="*/ 50785 h 395979"/>
                  <a:gd name="connsiteX945" fmla="*/ 102508 w 561454"/>
                  <a:gd name="connsiteY945" fmla="*/ 51826 h 395979"/>
                  <a:gd name="connsiteX946" fmla="*/ 96785 w 561454"/>
                  <a:gd name="connsiteY946" fmla="*/ 53907 h 395979"/>
                  <a:gd name="connsiteX947" fmla="*/ 104069 w 561454"/>
                  <a:gd name="connsiteY947" fmla="*/ 58590 h 395979"/>
                  <a:gd name="connsiteX948" fmla="*/ 107192 w 561454"/>
                  <a:gd name="connsiteY948" fmla="*/ 62753 h 395979"/>
                  <a:gd name="connsiteX949" fmla="*/ 111875 w 561454"/>
                  <a:gd name="connsiteY949" fmla="*/ 36215 h 395979"/>
                  <a:gd name="connsiteX950" fmla="*/ 103029 w 561454"/>
                  <a:gd name="connsiteY950" fmla="*/ 33613 h 395979"/>
                  <a:gd name="connsiteX951" fmla="*/ 94703 w 561454"/>
                  <a:gd name="connsiteY951" fmla="*/ 32052 h 395979"/>
                  <a:gd name="connsiteX952" fmla="*/ 93142 w 561454"/>
                  <a:gd name="connsiteY952" fmla="*/ 30491 h 395979"/>
                  <a:gd name="connsiteX953" fmla="*/ 95224 w 561454"/>
                  <a:gd name="connsiteY953" fmla="*/ 29451 h 395979"/>
                  <a:gd name="connsiteX954" fmla="*/ 99907 w 561454"/>
                  <a:gd name="connsiteY954" fmla="*/ 31012 h 395979"/>
                  <a:gd name="connsiteX955" fmla="*/ 105110 w 561454"/>
                  <a:gd name="connsiteY955" fmla="*/ 33613 h 395979"/>
                  <a:gd name="connsiteX956" fmla="*/ 111875 w 561454"/>
                  <a:gd name="connsiteY956" fmla="*/ 36215 h 395979"/>
                  <a:gd name="connsiteX957" fmla="*/ 112915 w 561454"/>
                  <a:gd name="connsiteY957" fmla="*/ 26849 h 395979"/>
                  <a:gd name="connsiteX958" fmla="*/ 94703 w 561454"/>
                  <a:gd name="connsiteY958" fmla="*/ 23727 h 395979"/>
                  <a:gd name="connsiteX959" fmla="*/ 93142 w 561454"/>
                  <a:gd name="connsiteY959" fmla="*/ 22166 h 395979"/>
                  <a:gd name="connsiteX960" fmla="*/ 95744 w 561454"/>
                  <a:gd name="connsiteY960" fmla="*/ 21645 h 395979"/>
                  <a:gd name="connsiteX961" fmla="*/ 107712 w 561454"/>
                  <a:gd name="connsiteY961" fmla="*/ 24247 h 395979"/>
                  <a:gd name="connsiteX962" fmla="*/ 116558 w 561454"/>
                  <a:gd name="connsiteY962" fmla="*/ 26329 h 395979"/>
                  <a:gd name="connsiteX963" fmla="*/ 112915 w 561454"/>
                  <a:gd name="connsiteY963" fmla="*/ 26849 h 3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Lst>
                <a:rect l="l" t="t" r="r" b="b"/>
                <a:pathLst>
                  <a:path w="561454" h="395979">
                    <a:moveTo>
                      <a:pt x="545844" y="240191"/>
                    </a:moveTo>
                    <a:cubicBezTo>
                      <a:pt x="543243" y="236549"/>
                      <a:pt x="539080" y="237590"/>
                      <a:pt x="536998" y="238110"/>
                    </a:cubicBezTo>
                    <a:cubicBezTo>
                      <a:pt x="534917" y="238630"/>
                      <a:pt x="534917" y="238110"/>
                      <a:pt x="536478" y="236029"/>
                    </a:cubicBezTo>
                    <a:cubicBezTo>
                      <a:pt x="538039" y="233947"/>
                      <a:pt x="536478" y="234467"/>
                      <a:pt x="534917" y="234467"/>
                    </a:cubicBezTo>
                    <a:cubicBezTo>
                      <a:pt x="533356" y="234467"/>
                      <a:pt x="532836" y="235508"/>
                      <a:pt x="532315" y="236549"/>
                    </a:cubicBezTo>
                    <a:cubicBezTo>
                      <a:pt x="531795" y="237590"/>
                      <a:pt x="532315" y="236549"/>
                      <a:pt x="530234" y="237590"/>
                    </a:cubicBezTo>
                    <a:cubicBezTo>
                      <a:pt x="528152" y="238630"/>
                      <a:pt x="529714" y="239671"/>
                      <a:pt x="530754" y="241752"/>
                    </a:cubicBezTo>
                    <a:cubicBezTo>
                      <a:pt x="531795" y="243834"/>
                      <a:pt x="531275" y="243313"/>
                      <a:pt x="530754" y="243834"/>
                    </a:cubicBezTo>
                    <a:cubicBezTo>
                      <a:pt x="530234" y="244354"/>
                      <a:pt x="528673" y="240712"/>
                      <a:pt x="528673" y="239151"/>
                    </a:cubicBezTo>
                    <a:cubicBezTo>
                      <a:pt x="528673" y="237590"/>
                      <a:pt x="526071" y="237069"/>
                      <a:pt x="525030" y="237590"/>
                    </a:cubicBezTo>
                    <a:cubicBezTo>
                      <a:pt x="523990" y="238110"/>
                      <a:pt x="523469" y="240191"/>
                      <a:pt x="523469" y="241752"/>
                    </a:cubicBezTo>
                    <a:cubicBezTo>
                      <a:pt x="523469" y="243313"/>
                      <a:pt x="522949" y="243834"/>
                      <a:pt x="521908" y="246435"/>
                    </a:cubicBezTo>
                    <a:cubicBezTo>
                      <a:pt x="520868" y="249037"/>
                      <a:pt x="520868" y="245915"/>
                      <a:pt x="521388" y="244354"/>
                    </a:cubicBezTo>
                    <a:cubicBezTo>
                      <a:pt x="521908" y="242793"/>
                      <a:pt x="522429" y="240712"/>
                      <a:pt x="522429" y="238630"/>
                    </a:cubicBezTo>
                    <a:cubicBezTo>
                      <a:pt x="522429" y="236549"/>
                      <a:pt x="516185" y="237590"/>
                      <a:pt x="513062" y="238630"/>
                    </a:cubicBezTo>
                    <a:cubicBezTo>
                      <a:pt x="509940" y="239671"/>
                      <a:pt x="513062" y="238630"/>
                      <a:pt x="512022" y="243313"/>
                    </a:cubicBezTo>
                    <a:cubicBezTo>
                      <a:pt x="510981" y="247996"/>
                      <a:pt x="510461" y="242273"/>
                      <a:pt x="509940" y="241232"/>
                    </a:cubicBezTo>
                    <a:cubicBezTo>
                      <a:pt x="509940" y="240191"/>
                      <a:pt x="512022" y="237069"/>
                      <a:pt x="508900" y="240191"/>
                    </a:cubicBezTo>
                    <a:cubicBezTo>
                      <a:pt x="505778" y="243313"/>
                      <a:pt x="505257" y="241232"/>
                      <a:pt x="506298" y="241232"/>
                    </a:cubicBezTo>
                    <a:cubicBezTo>
                      <a:pt x="507339" y="241232"/>
                      <a:pt x="507339" y="240191"/>
                      <a:pt x="507339" y="239151"/>
                    </a:cubicBezTo>
                    <a:cubicBezTo>
                      <a:pt x="507339" y="238110"/>
                      <a:pt x="509940" y="238110"/>
                      <a:pt x="511501" y="238110"/>
                    </a:cubicBezTo>
                    <a:cubicBezTo>
                      <a:pt x="513062" y="238110"/>
                      <a:pt x="513062" y="235508"/>
                      <a:pt x="513062" y="233947"/>
                    </a:cubicBezTo>
                    <a:cubicBezTo>
                      <a:pt x="513062" y="232386"/>
                      <a:pt x="514103" y="231345"/>
                      <a:pt x="516705" y="230825"/>
                    </a:cubicBezTo>
                    <a:cubicBezTo>
                      <a:pt x="519307" y="230305"/>
                      <a:pt x="518786" y="229264"/>
                      <a:pt x="518786" y="227183"/>
                    </a:cubicBezTo>
                    <a:cubicBezTo>
                      <a:pt x="518786" y="225101"/>
                      <a:pt x="514623" y="227703"/>
                      <a:pt x="513062" y="228223"/>
                    </a:cubicBezTo>
                    <a:cubicBezTo>
                      <a:pt x="511501" y="228744"/>
                      <a:pt x="511501" y="228744"/>
                      <a:pt x="510461" y="230305"/>
                    </a:cubicBezTo>
                    <a:cubicBezTo>
                      <a:pt x="509420" y="231866"/>
                      <a:pt x="509420" y="232386"/>
                      <a:pt x="508379" y="233947"/>
                    </a:cubicBezTo>
                    <a:cubicBezTo>
                      <a:pt x="506818" y="235508"/>
                      <a:pt x="504737" y="234467"/>
                      <a:pt x="506298" y="233947"/>
                    </a:cubicBezTo>
                    <a:cubicBezTo>
                      <a:pt x="507339" y="233427"/>
                      <a:pt x="507859" y="233427"/>
                      <a:pt x="509420" y="230825"/>
                    </a:cubicBezTo>
                    <a:cubicBezTo>
                      <a:pt x="510981" y="228223"/>
                      <a:pt x="503696" y="229264"/>
                      <a:pt x="502135" y="229264"/>
                    </a:cubicBezTo>
                    <a:cubicBezTo>
                      <a:pt x="500574" y="229264"/>
                      <a:pt x="495371" y="231345"/>
                      <a:pt x="492769" y="231866"/>
                    </a:cubicBezTo>
                    <a:cubicBezTo>
                      <a:pt x="490688" y="232386"/>
                      <a:pt x="489126" y="231866"/>
                      <a:pt x="487565" y="234467"/>
                    </a:cubicBezTo>
                    <a:cubicBezTo>
                      <a:pt x="486004" y="237069"/>
                      <a:pt x="485484" y="236549"/>
                      <a:pt x="486004" y="234467"/>
                    </a:cubicBezTo>
                    <a:cubicBezTo>
                      <a:pt x="486525" y="232386"/>
                      <a:pt x="488606" y="231866"/>
                      <a:pt x="490688" y="231345"/>
                    </a:cubicBezTo>
                    <a:cubicBezTo>
                      <a:pt x="492769" y="230825"/>
                      <a:pt x="496932" y="230825"/>
                      <a:pt x="499013" y="228744"/>
                    </a:cubicBezTo>
                    <a:cubicBezTo>
                      <a:pt x="501094" y="226662"/>
                      <a:pt x="491208" y="229264"/>
                      <a:pt x="489647" y="229264"/>
                    </a:cubicBezTo>
                    <a:cubicBezTo>
                      <a:pt x="488086" y="229264"/>
                      <a:pt x="483923" y="230305"/>
                      <a:pt x="485484" y="229264"/>
                    </a:cubicBezTo>
                    <a:cubicBezTo>
                      <a:pt x="487045" y="228223"/>
                      <a:pt x="491728" y="228223"/>
                      <a:pt x="493810" y="227703"/>
                    </a:cubicBezTo>
                    <a:cubicBezTo>
                      <a:pt x="495891" y="227183"/>
                      <a:pt x="489126" y="226662"/>
                      <a:pt x="485484" y="226142"/>
                    </a:cubicBezTo>
                    <a:cubicBezTo>
                      <a:pt x="481842" y="225622"/>
                      <a:pt x="489647" y="225622"/>
                      <a:pt x="491728" y="226142"/>
                    </a:cubicBezTo>
                    <a:cubicBezTo>
                      <a:pt x="494330" y="226662"/>
                      <a:pt x="497972" y="227183"/>
                      <a:pt x="500054" y="226662"/>
                    </a:cubicBezTo>
                    <a:cubicBezTo>
                      <a:pt x="501615" y="226142"/>
                      <a:pt x="499533" y="223020"/>
                      <a:pt x="498493" y="221459"/>
                    </a:cubicBezTo>
                    <a:cubicBezTo>
                      <a:pt x="497452" y="219898"/>
                      <a:pt x="498493" y="219898"/>
                      <a:pt x="499013" y="218857"/>
                    </a:cubicBezTo>
                    <a:cubicBezTo>
                      <a:pt x="499533" y="217816"/>
                      <a:pt x="490688" y="212093"/>
                      <a:pt x="489126" y="211052"/>
                    </a:cubicBezTo>
                    <a:cubicBezTo>
                      <a:pt x="487565" y="210011"/>
                      <a:pt x="485484" y="211572"/>
                      <a:pt x="484443" y="213654"/>
                    </a:cubicBezTo>
                    <a:cubicBezTo>
                      <a:pt x="482882" y="215735"/>
                      <a:pt x="482882" y="212613"/>
                      <a:pt x="481842" y="212613"/>
                    </a:cubicBezTo>
                    <a:cubicBezTo>
                      <a:pt x="480801" y="212613"/>
                      <a:pt x="478719" y="213133"/>
                      <a:pt x="477158" y="214694"/>
                    </a:cubicBezTo>
                    <a:cubicBezTo>
                      <a:pt x="475597" y="216255"/>
                      <a:pt x="477158" y="212093"/>
                      <a:pt x="478719" y="212093"/>
                    </a:cubicBezTo>
                    <a:cubicBezTo>
                      <a:pt x="480281" y="212093"/>
                      <a:pt x="479240" y="211052"/>
                      <a:pt x="478719" y="210011"/>
                    </a:cubicBezTo>
                    <a:cubicBezTo>
                      <a:pt x="478199" y="208970"/>
                      <a:pt x="478199" y="208450"/>
                      <a:pt x="479240" y="208450"/>
                    </a:cubicBezTo>
                    <a:cubicBezTo>
                      <a:pt x="480281" y="208450"/>
                      <a:pt x="480281" y="207930"/>
                      <a:pt x="480281" y="206889"/>
                    </a:cubicBezTo>
                    <a:cubicBezTo>
                      <a:pt x="480281" y="205848"/>
                      <a:pt x="481842" y="205848"/>
                      <a:pt x="484443" y="204808"/>
                    </a:cubicBezTo>
                    <a:cubicBezTo>
                      <a:pt x="487045" y="203767"/>
                      <a:pt x="477679" y="205848"/>
                      <a:pt x="475077" y="205848"/>
                    </a:cubicBezTo>
                    <a:cubicBezTo>
                      <a:pt x="472475" y="205848"/>
                      <a:pt x="471435" y="207930"/>
                      <a:pt x="470394" y="209491"/>
                    </a:cubicBezTo>
                    <a:cubicBezTo>
                      <a:pt x="469353" y="211052"/>
                      <a:pt x="469874" y="210531"/>
                      <a:pt x="472475" y="214694"/>
                    </a:cubicBezTo>
                    <a:cubicBezTo>
                      <a:pt x="475077" y="218857"/>
                      <a:pt x="469874" y="215215"/>
                      <a:pt x="468833" y="213133"/>
                    </a:cubicBezTo>
                    <a:cubicBezTo>
                      <a:pt x="467792" y="211052"/>
                      <a:pt x="468833" y="209491"/>
                      <a:pt x="470914" y="206889"/>
                    </a:cubicBezTo>
                    <a:cubicBezTo>
                      <a:pt x="472475" y="204287"/>
                      <a:pt x="471435" y="204808"/>
                      <a:pt x="468833" y="205328"/>
                    </a:cubicBezTo>
                    <a:cubicBezTo>
                      <a:pt x="466231" y="205848"/>
                      <a:pt x="465190" y="207930"/>
                      <a:pt x="463629" y="208970"/>
                    </a:cubicBezTo>
                    <a:cubicBezTo>
                      <a:pt x="462068" y="210011"/>
                      <a:pt x="462068" y="210011"/>
                      <a:pt x="461548" y="212613"/>
                    </a:cubicBezTo>
                    <a:cubicBezTo>
                      <a:pt x="461028" y="215215"/>
                      <a:pt x="461028" y="218337"/>
                      <a:pt x="459987" y="215215"/>
                    </a:cubicBezTo>
                    <a:cubicBezTo>
                      <a:pt x="458946" y="212613"/>
                      <a:pt x="459467" y="211572"/>
                      <a:pt x="461028" y="210531"/>
                    </a:cubicBezTo>
                    <a:cubicBezTo>
                      <a:pt x="462589" y="208970"/>
                      <a:pt x="461028" y="208970"/>
                      <a:pt x="461028" y="206889"/>
                    </a:cubicBezTo>
                    <a:cubicBezTo>
                      <a:pt x="461028" y="204808"/>
                      <a:pt x="463109" y="204287"/>
                      <a:pt x="463629" y="200645"/>
                    </a:cubicBezTo>
                    <a:cubicBezTo>
                      <a:pt x="464150" y="197003"/>
                      <a:pt x="462589" y="201165"/>
                      <a:pt x="462068" y="202726"/>
                    </a:cubicBezTo>
                    <a:cubicBezTo>
                      <a:pt x="461548" y="204287"/>
                      <a:pt x="459987" y="204287"/>
                      <a:pt x="457385" y="205328"/>
                    </a:cubicBezTo>
                    <a:cubicBezTo>
                      <a:pt x="454783" y="206369"/>
                      <a:pt x="454783" y="207930"/>
                      <a:pt x="453743" y="210531"/>
                    </a:cubicBezTo>
                    <a:cubicBezTo>
                      <a:pt x="452702" y="213133"/>
                      <a:pt x="452182" y="212093"/>
                      <a:pt x="449060" y="211052"/>
                    </a:cubicBezTo>
                    <a:cubicBezTo>
                      <a:pt x="445938" y="210011"/>
                      <a:pt x="450100" y="210011"/>
                      <a:pt x="452182" y="209491"/>
                    </a:cubicBezTo>
                    <a:cubicBezTo>
                      <a:pt x="454263" y="208970"/>
                      <a:pt x="454783" y="206369"/>
                      <a:pt x="454783" y="206369"/>
                    </a:cubicBezTo>
                    <a:cubicBezTo>
                      <a:pt x="454783" y="206369"/>
                      <a:pt x="457385" y="205328"/>
                      <a:pt x="455824" y="203767"/>
                    </a:cubicBezTo>
                    <a:cubicBezTo>
                      <a:pt x="454263" y="202206"/>
                      <a:pt x="449580" y="204808"/>
                      <a:pt x="448019" y="205328"/>
                    </a:cubicBezTo>
                    <a:cubicBezTo>
                      <a:pt x="446458" y="205848"/>
                      <a:pt x="446978" y="204808"/>
                      <a:pt x="447499" y="202206"/>
                    </a:cubicBezTo>
                    <a:cubicBezTo>
                      <a:pt x="448019" y="199604"/>
                      <a:pt x="446458" y="202206"/>
                      <a:pt x="444377" y="203767"/>
                    </a:cubicBezTo>
                    <a:cubicBezTo>
                      <a:pt x="441775" y="205328"/>
                      <a:pt x="443856" y="201165"/>
                      <a:pt x="445417" y="198043"/>
                    </a:cubicBezTo>
                    <a:cubicBezTo>
                      <a:pt x="446978" y="194401"/>
                      <a:pt x="439173" y="196482"/>
                      <a:pt x="437092" y="197003"/>
                    </a:cubicBezTo>
                    <a:cubicBezTo>
                      <a:pt x="435010" y="197523"/>
                      <a:pt x="436571" y="199084"/>
                      <a:pt x="435010" y="200125"/>
                    </a:cubicBezTo>
                    <a:cubicBezTo>
                      <a:pt x="433449" y="201165"/>
                      <a:pt x="431888" y="199604"/>
                      <a:pt x="433449" y="200125"/>
                    </a:cubicBezTo>
                    <a:cubicBezTo>
                      <a:pt x="435010" y="200125"/>
                      <a:pt x="435010" y="200125"/>
                      <a:pt x="435010" y="198043"/>
                    </a:cubicBezTo>
                    <a:cubicBezTo>
                      <a:pt x="435010" y="195962"/>
                      <a:pt x="433970" y="195441"/>
                      <a:pt x="437092" y="194921"/>
                    </a:cubicBezTo>
                    <a:cubicBezTo>
                      <a:pt x="440214" y="194401"/>
                      <a:pt x="437612" y="193880"/>
                      <a:pt x="435010" y="193880"/>
                    </a:cubicBezTo>
                    <a:cubicBezTo>
                      <a:pt x="432409" y="193880"/>
                      <a:pt x="432929" y="192840"/>
                      <a:pt x="431368" y="194921"/>
                    </a:cubicBezTo>
                    <a:cubicBezTo>
                      <a:pt x="429807" y="197523"/>
                      <a:pt x="429807" y="194921"/>
                      <a:pt x="430327" y="194401"/>
                    </a:cubicBezTo>
                    <a:cubicBezTo>
                      <a:pt x="430848" y="193880"/>
                      <a:pt x="429807" y="192319"/>
                      <a:pt x="427726" y="193360"/>
                    </a:cubicBezTo>
                    <a:cubicBezTo>
                      <a:pt x="425644" y="194401"/>
                      <a:pt x="425124" y="194401"/>
                      <a:pt x="426685" y="192840"/>
                    </a:cubicBezTo>
                    <a:cubicBezTo>
                      <a:pt x="428246" y="191279"/>
                      <a:pt x="429286" y="192840"/>
                      <a:pt x="430848" y="192319"/>
                    </a:cubicBezTo>
                    <a:cubicBezTo>
                      <a:pt x="432409" y="191799"/>
                      <a:pt x="436051" y="190758"/>
                      <a:pt x="437612" y="191279"/>
                    </a:cubicBezTo>
                    <a:cubicBezTo>
                      <a:pt x="439173" y="191799"/>
                      <a:pt x="440734" y="192319"/>
                      <a:pt x="441775" y="191279"/>
                    </a:cubicBezTo>
                    <a:cubicBezTo>
                      <a:pt x="442816" y="190238"/>
                      <a:pt x="442816" y="190238"/>
                      <a:pt x="444377" y="190238"/>
                    </a:cubicBezTo>
                    <a:cubicBezTo>
                      <a:pt x="445938" y="190758"/>
                      <a:pt x="446458" y="189718"/>
                      <a:pt x="444377" y="189718"/>
                    </a:cubicBezTo>
                    <a:cubicBezTo>
                      <a:pt x="442816" y="189718"/>
                      <a:pt x="439693" y="189197"/>
                      <a:pt x="439693" y="189197"/>
                    </a:cubicBezTo>
                    <a:cubicBezTo>
                      <a:pt x="439693" y="189197"/>
                      <a:pt x="433449" y="190238"/>
                      <a:pt x="431888" y="190238"/>
                    </a:cubicBezTo>
                    <a:cubicBezTo>
                      <a:pt x="430327" y="190758"/>
                      <a:pt x="430327" y="191279"/>
                      <a:pt x="429807" y="189197"/>
                    </a:cubicBezTo>
                    <a:cubicBezTo>
                      <a:pt x="429286" y="187116"/>
                      <a:pt x="429286" y="187636"/>
                      <a:pt x="431368" y="186075"/>
                    </a:cubicBezTo>
                    <a:cubicBezTo>
                      <a:pt x="433449" y="184514"/>
                      <a:pt x="427726" y="187116"/>
                      <a:pt x="426685" y="187636"/>
                    </a:cubicBezTo>
                    <a:cubicBezTo>
                      <a:pt x="425644" y="188677"/>
                      <a:pt x="425124" y="190238"/>
                      <a:pt x="423563" y="188677"/>
                    </a:cubicBezTo>
                    <a:cubicBezTo>
                      <a:pt x="422002" y="187116"/>
                      <a:pt x="423042" y="187636"/>
                      <a:pt x="422002" y="186075"/>
                    </a:cubicBezTo>
                    <a:cubicBezTo>
                      <a:pt x="420961" y="184514"/>
                      <a:pt x="418880" y="183994"/>
                      <a:pt x="416278" y="183994"/>
                    </a:cubicBezTo>
                    <a:cubicBezTo>
                      <a:pt x="413676" y="183994"/>
                      <a:pt x="412115" y="185035"/>
                      <a:pt x="409513" y="185035"/>
                    </a:cubicBezTo>
                    <a:cubicBezTo>
                      <a:pt x="406391" y="184514"/>
                      <a:pt x="409513" y="181912"/>
                      <a:pt x="412115" y="182953"/>
                    </a:cubicBezTo>
                    <a:cubicBezTo>
                      <a:pt x="414717" y="183473"/>
                      <a:pt x="413156" y="182953"/>
                      <a:pt x="417319" y="182953"/>
                    </a:cubicBezTo>
                    <a:cubicBezTo>
                      <a:pt x="420961" y="182953"/>
                      <a:pt x="420961" y="181912"/>
                      <a:pt x="418359" y="180872"/>
                    </a:cubicBezTo>
                    <a:cubicBezTo>
                      <a:pt x="415757" y="179831"/>
                      <a:pt x="407432" y="179831"/>
                      <a:pt x="405871" y="179831"/>
                    </a:cubicBezTo>
                    <a:cubicBezTo>
                      <a:pt x="404310" y="179831"/>
                      <a:pt x="403789" y="179311"/>
                      <a:pt x="403789" y="178790"/>
                    </a:cubicBezTo>
                    <a:cubicBezTo>
                      <a:pt x="403789" y="177750"/>
                      <a:pt x="402749" y="178270"/>
                      <a:pt x="399106" y="177750"/>
                    </a:cubicBezTo>
                    <a:cubicBezTo>
                      <a:pt x="394944" y="176709"/>
                      <a:pt x="395464" y="176709"/>
                      <a:pt x="398586" y="176189"/>
                    </a:cubicBezTo>
                    <a:cubicBezTo>
                      <a:pt x="401708" y="175668"/>
                      <a:pt x="405871" y="177750"/>
                      <a:pt x="407952" y="178270"/>
                    </a:cubicBezTo>
                    <a:cubicBezTo>
                      <a:pt x="410034" y="178790"/>
                      <a:pt x="413676" y="177229"/>
                      <a:pt x="416798" y="177229"/>
                    </a:cubicBezTo>
                    <a:cubicBezTo>
                      <a:pt x="419400" y="177229"/>
                      <a:pt x="423042" y="178790"/>
                      <a:pt x="426164" y="178270"/>
                    </a:cubicBezTo>
                    <a:cubicBezTo>
                      <a:pt x="429807" y="177750"/>
                      <a:pt x="424083" y="177750"/>
                      <a:pt x="422522" y="177229"/>
                    </a:cubicBezTo>
                    <a:cubicBezTo>
                      <a:pt x="420961" y="176709"/>
                      <a:pt x="420441" y="175668"/>
                      <a:pt x="416798" y="175148"/>
                    </a:cubicBezTo>
                    <a:cubicBezTo>
                      <a:pt x="413156" y="174628"/>
                      <a:pt x="419920" y="175668"/>
                      <a:pt x="421481" y="176189"/>
                    </a:cubicBezTo>
                    <a:cubicBezTo>
                      <a:pt x="423042" y="176709"/>
                      <a:pt x="422522" y="175148"/>
                      <a:pt x="421481" y="173587"/>
                    </a:cubicBezTo>
                    <a:cubicBezTo>
                      <a:pt x="419920" y="172026"/>
                      <a:pt x="418359" y="172546"/>
                      <a:pt x="414717" y="172546"/>
                    </a:cubicBezTo>
                    <a:cubicBezTo>
                      <a:pt x="411074" y="172546"/>
                      <a:pt x="416278" y="170985"/>
                      <a:pt x="418880" y="171505"/>
                    </a:cubicBezTo>
                    <a:cubicBezTo>
                      <a:pt x="421481" y="172026"/>
                      <a:pt x="422522" y="171505"/>
                      <a:pt x="425644" y="171505"/>
                    </a:cubicBezTo>
                    <a:cubicBezTo>
                      <a:pt x="428766" y="171505"/>
                      <a:pt x="427726" y="170465"/>
                      <a:pt x="426685" y="169944"/>
                    </a:cubicBezTo>
                    <a:cubicBezTo>
                      <a:pt x="425644" y="169424"/>
                      <a:pt x="420961" y="167343"/>
                      <a:pt x="419400" y="166822"/>
                    </a:cubicBezTo>
                    <a:cubicBezTo>
                      <a:pt x="417839" y="166302"/>
                      <a:pt x="415757" y="165782"/>
                      <a:pt x="411074" y="166822"/>
                    </a:cubicBezTo>
                    <a:cubicBezTo>
                      <a:pt x="406912" y="167863"/>
                      <a:pt x="404830" y="167343"/>
                      <a:pt x="408993" y="166302"/>
                    </a:cubicBezTo>
                    <a:cubicBezTo>
                      <a:pt x="413156" y="165261"/>
                      <a:pt x="412115" y="165261"/>
                      <a:pt x="410034" y="164741"/>
                    </a:cubicBezTo>
                    <a:cubicBezTo>
                      <a:pt x="407952" y="164221"/>
                      <a:pt x="405350" y="164221"/>
                      <a:pt x="406912" y="163700"/>
                    </a:cubicBezTo>
                    <a:cubicBezTo>
                      <a:pt x="408473" y="163700"/>
                      <a:pt x="413156" y="163700"/>
                      <a:pt x="416798" y="164741"/>
                    </a:cubicBezTo>
                    <a:cubicBezTo>
                      <a:pt x="420441" y="165782"/>
                      <a:pt x="419400" y="164741"/>
                      <a:pt x="419400" y="163180"/>
                    </a:cubicBezTo>
                    <a:cubicBezTo>
                      <a:pt x="419400" y="161619"/>
                      <a:pt x="417319" y="162660"/>
                      <a:pt x="413676" y="162139"/>
                    </a:cubicBezTo>
                    <a:cubicBezTo>
                      <a:pt x="410034" y="161619"/>
                      <a:pt x="408993" y="159537"/>
                      <a:pt x="410554" y="160578"/>
                    </a:cubicBezTo>
                    <a:cubicBezTo>
                      <a:pt x="412115" y="161619"/>
                      <a:pt x="415237" y="160578"/>
                      <a:pt x="418359" y="161098"/>
                    </a:cubicBezTo>
                    <a:cubicBezTo>
                      <a:pt x="420961" y="161619"/>
                      <a:pt x="422522" y="162139"/>
                      <a:pt x="424603" y="163700"/>
                    </a:cubicBezTo>
                    <a:cubicBezTo>
                      <a:pt x="426685" y="165261"/>
                      <a:pt x="428766" y="165782"/>
                      <a:pt x="431888" y="165782"/>
                    </a:cubicBezTo>
                    <a:cubicBezTo>
                      <a:pt x="435010" y="165782"/>
                      <a:pt x="435010" y="165261"/>
                      <a:pt x="436051" y="165782"/>
                    </a:cubicBezTo>
                    <a:cubicBezTo>
                      <a:pt x="437092" y="166302"/>
                      <a:pt x="438132" y="166302"/>
                      <a:pt x="439693" y="165782"/>
                    </a:cubicBezTo>
                    <a:cubicBezTo>
                      <a:pt x="441255" y="165261"/>
                      <a:pt x="441775" y="165261"/>
                      <a:pt x="444897" y="166822"/>
                    </a:cubicBezTo>
                    <a:cubicBezTo>
                      <a:pt x="448019" y="168383"/>
                      <a:pt x="447499" y="164221"/>
                      <a:pt x="447499" y="162139"/>
                    </a:cubicBezTo>
                    <a:cubicBezTo>
                      <a:pt x="447499" y="160058"/>
                      <a:pt x="442295" y="157976"/>
                      <a:pt x="438132" y="156415"/>
                    </a:cubicBezTo>
                    <a:cubicBezTo>
                      <a:pt x="433970" y="154854"/>
                      <a:pt x="429286" y="154334"/>
                      <a:pt x="426685" y="155375"/>
                    </a:cubicBezTo>
                    <a:cubicBezTo>
                      <a:pt x="424083" y="156415"/>
                      <a:pt x="422002" y="155375"/>
                      <a:pt x="419920" y="154334"/>
                    </a:cubicBezTo>
                    <a:cubicBezTo>
                      <a:pt x="417839" y="153814"/>
                      <a:pt x="412115" y="152253"/>
                      <a:pt x="410554" y="151212"/>
                    </a:cubicBezTo>
                    <a:cubicBezTo>
                      <a:pt x="408993" y="150171"/>
                      <a:pt x="405350" y="152253"/>
                      <a:pt x="402749" y="152773"/>
                    </a:cubicBezTo>
                    <a:cubicBezTo>
                      <a:pt x="400147" y="153293"/>
                      <a:pt x="397025" y="153814"/>
                      <a:pt x="395464" y="153293"/>
                    </a:cubicBezTo>
                    <a:cubicBezTo>
                      <a:pt x="393903" y="152773"/>
                      <a:pt x="391822" y="152773"/>
                      <a:pt x="386618" y="153814"/>
                    </a:cubicBezTo>
                    <a:cubicBezTo>
                      <a:pt x="381415" y="154854"/>
                      <a:pt x="386618" y="152773"/>
                      <a:pt x="389220" y="152253"/>
                    </a:cubicBezTo>
                    <a:cubicBezTo>
                      <a:pt x="391822" y="151732"/>
                      <a:pt x="395984" y="153293"/>
                      <a:pt x="398066" y="153293"/>
                    </a:cubicBezTo>
                    <a:cubicBezTo>
                      <a:pt x="399627" y="153293"/>
                      <a:pt x="403269" y="152773"/>
                      <a:pt x="405871" y="151732"/>
                    </a:cubicBezTo>
                    <a:cubicBezTo>
                      <a:pt x="408473" y="150692"/>
                      <a:pt x="412115" y="150171"/>
                      <a:pt x="414717" y="150692"/>
                    </a:cubicBezTo>
                    <a:cubicBezTo>
                      <a:pt x="417319" y="151212"/>
                      <a:pt x="420961" y="146529"/>
                      <a:pt x="422522" y="145488"/>
                    </a:cubicBezTo>
                    <a:cubicBezTo>
                      <a:pt x="424083" y="144447"/>
                      <a:pt x="425124" y="144968"/>
                      <a:pt x="428246" y="145488"/>
                    </a:cubicBezTo>
                    <a:cubicBezTo>
                      <a:pt x="430848" y="145488"/>
                      <a:pt x="433449" y="148610"/>
                      <a:pt x="438132" y="147570"/>
                    </a:cubicBezTo>
                    <a:cubicBezTo>
                      <a:pt x="442816" y="146529"/>
                      <a:pt x="439693" y="144968"/>
                      <a:pt x="439173" y="143927"/>
                    </a:cubicBezTo>
                    <a:cubicBezTo>
                      <a:pt x="438653" y="142886"/>
                      <a:pt x="438653" y="141846"/>
                      <a:pt x="438653" y="140285"/>
                    </a:cubicBezTo>
                    <a:cubicBezTo>
                      <a:pt x="438653" y="138724"/>
                      <a:pt x="435531" y="135602"/>
                      <a:pt x="432929" y="134040"/>
                    </a:cubicBezTo>
                    <a:cubicBezTo>
                      <a:pt x="430327" y="132479"/>
                      <a:pt x="426685" y="128837"/>
                      <a:pt x="424603" y="128317"/>
                    </a:cubicBezTo>
                    <a:cubicBezTo>
                      <a:pt x="422522" y="127796"/>
                      <a:pt x="423563" y="127276"/>
                      <a:pt x="420961" y="127276"/>
                    </a:cubicBezTo>
                    <a:cubicBezTo>
                      <a:pt x="418880" y="127796"/>
                      <a:pt x="418880" y="129878"/>
                      <a:pt x="419400" y="131959"/>
                    </a:cubicBezTo>
                    <a:cubicBezTo>
                      <a:pt x="419920" y="134040"/>
                      <a:pt x="416798" y="134561"/>
                      <a:pt x="414196" y="135602"/>
                    </a:cubicBezTo>
                    <a:cubicBezTo>
                      <a:pt x="411595" y="136642"/>
                      <a:pt x="408993" y="139244"/>
                      <a:pt x="406912" y="139244"/>
                    </a:cubicBezTo>
                    <a:cubicBezTo>
                      <a:pt x="405350" y="139764"/>
                      <a:pt x="401188" y="140285"/>
                      <a:pt x="400147" y="141325"/>
                    </a:cubicBezTo>
                    <a:cubicBezTo>
                      <a:pt x="399106" y="142366"/>
                      <a:pt x="397025" y="143927"/>
                      <a:pt x="395464" y="143927"/>
                    </a:cubicBezTo>
                    <a:cubicBezTo>
                      <a:pt x="393903" y="143927"/>
                      <a:pt x="392342" y="143927"/>
                      <a:pt x="390781" y="144447"/>
                    </a:cubicBezTo>
                    <a:cubicBezTo>
                      <a:pt x="389220" y="144968"/>
                      <a:pt x="387138" y="145488"/>
                      <a:pt x="388179" y="144447"/>
                    </a:cubicBezTo>
                    <a:cubicBezTo>
                      <a:pt x="389220" y="143407"/>
                      <a:pt x="390260" y="142886"/>
                      <a:pt x="392862" y="143407"/>
                    </a:cubicBezTo>
                    <a:cubicBezTo>
                      <a:pt x="395464" y="143927"/>
                      <a:pt x="395984" y="143407"/>
                      <a:pt x="397025" y="142366"/>
                    </a:cubicBezTo>
                    <a:cubicBezTo>
                      <a:pt x="398066" y="141325"/>
                      <a:pt x="399106" y="140805"/>
                      <a:pt x="400667" y="139764"/>
                    </a:cubicBezTo>
                    <a:cubicBezTo>
                      <a:pt x="402229" y="138724"/>
                      <a:pt x="404830" y="137683"/>
                      <a:pt x="406912" y="136642"/>
                    </a:cubicBezTo>
                    <a:cubicBezTo>
                      <a:pt x="408993" y="135602"/>
                      <a:pt x="408993" y="135602"/>
                      <a:pt x="409513" y="133000"/>
                    </a:cubicBezTo>
                    <a:cubicBezTo>
                      <a:pt x="410034" y="130918"/>
                      <a:pt x="408993" y="130918"/>
                      <a:pt x="407432" y="131439"/>
                    </a:cubicBezTo>
                    <a:cubicBezTo>
                      <a:pt x="405871" y="131959"/>
                      <a:pt x="405350" y="131439"/>
                      <a:pt x="403789" y="130918"/>
                    </a:cubicBezTo>
                    <a:cubicBezTo>
                      <a:pt x="402749" y="130398"/>
                      <a:pt x="400667" y="130398"/>
                      <a:pt x="399627" y="131439"/>
                    </a:cubicBezTo>
                    <a:cubicBezTo>
                      <a:pt x="398586" y="132479"/>
                      <a:pt x="395464" y="132479"/>
                      <a:pt x="392862" y="133520"/>
                    </a:cubicBezTo>
                    <a:cubicBezTo>
                      <a:pt x="390260" y="134561"/>
                      <a:pt x="390781" y="135081"/>
                      <a:pt x="390260" y="136642"/>
                    </a:cubicBezTo>
                    <a:cubicBezTo>
                      <a:pt x="389740" y="138203"/>
                      <a:pt x="388699" y="139244"/>
                      <a:pt x="387138" y="139244"/>
                    </a:cubicBezTo>
                    <a:cubicBezTo>
                      <a:pt x="386098" y="139244"/>
                      <a:pt x="383496" y="139764"/>
                      <a:pt x="381935" y="140805"/>
                    </a:cubicBezTo>
                    <a:cubicBezTo>
                      <a:pt x="380374" y="141846"/>
                      <a:pt x="377772" y="143927"/>
                      <a:pt x="376731" y="142366"/>
                    </a:cubicBezTo>
                    <a:cubicBezTo>
                      <a:pt x="375691" y="140805"/>
                      <a:pt x="380894" y="139244"/>
                      <a:pt x="384016" y="138203"/>
                    </a:cubicBezTo>
                    <a:cubicBezTo>
                      <a:pt x="387659" y="137163"/>
                      <a:pt x="387659" y="138203"/>
                      <a:pt x="387659" y="137163"/>
                    </a:cubicBezTo>
                    <a:cubicBezTo>
                      <a:pt x="387659" y="136122"/>
                      <a:pt x="387659" y="135602"/>
                      <a:pt x="384016" y="136122"/>
                    </a:cubicBezTo>
                    <a:cubicBezTo>
                      <a:pt x="380374" y="136642"/>
                      <a:pt x="382976" y="135602"/>
                      <a:pt x="385057" y="134561"/>
                    </a:cubicBezTo>
                    <a:cubicBezTo>
                      <a:pt x="387138" y="133520"/>
                      <a:pt x="386618" y="133520"/>
                      <a:pt x="389220" y="131439"/>
                    </a:cubicBezTo>
                    <a:cubicBezTo>
                      <a:pt x="391822" y="129357"/>
                      <a:pt x="403789" y="127276"/>
                      <a:pt x="406912" y="127276"/>
                    </a:cubicBezTo>
                    <a:cubicBezTo>
                      <a:pt x="410034" y="127276"/>
                      <a:pt x="409513" y="126235"/>
                      <a:pt x="410554" y="125715"/>
                    </a:cubicBezTo>
                    <a:cubicBezTo>
                      <a:pt x="411595" y="125195"/>
                      <a:pt x="409513" y="124674"/>
                      <a:pt x="413676" y="124674"/>
                    </a:cubicBezTo>
                    <a:cubicBezTo>
                      <a:pt x="417319" y="125195"/>
                      <a:pt x="416278" y="120511"/>
                      <a:pt x="416278" y="118430"/>
                    </a:cubicBezTo>
                    <a:cubicBezTo>
                      <a:pt x="416278" y="116349"/>
                      <a:pt x="413676" y="116869"/>
                      <a:pt x="411595" y="116869"/>
                    </a:cubicBezTo>
                    <a:cubicBezTo>
                      <a:pt x="409513" y="116869"/>
                      <a:pt x="407432" y="114788"/>
                      <a:pt x="406391" y="114267"/>
                    </a:cubicBezTo>
                    <a:cubicBezTo>
                      <a:pt x="405350" y="113747"/>
                      <a:pt x="399106" y="111666"/>
                      <a:pt x="397545" y="111145"/>
                    </a:cubicBezTo>
                    <a:cubicBezTo>
                      <a:pt x="395984" y="110625"/>
                      <a:pt x="387659" y="113747"/>
                      <a:pt x="385577" y="115308"/>
                    </a:cubicBezTo>
                    <a:cubicBezTo>
                      <a:pt x="383496" y="116869"/>
                      <a:pt x="381415" y="116869"/>
                      <a:pt x="379853" y="116869"/>
                    </a:cubicBezTo>
                    <a:cubicBezTo>
                      <a:pt x="378293" y="116869"/>
                      <a:pt x="378813" y="116869"/>
                      <a:pt x="378813" y="117910"/>
                    </a:cubicBezTo>
                    <a:cubicBezTo>
                      <a:pt x="378813" y="118950"/>
                      <a:pt x="378813" y="119471"/>
                      <a:pt x="377772" y="118950"/>
                    </a:cubicBezTo>
                    <a:cubicBezTo>
                      <a:pt x="376731" y="118430"/>
                      <a:pt x="375691" y="117910"/>
                      <a:pt x="375691" y="116869"/>
                    </a:cubicBezTo>
                    <a:cubicBezTo>
                      <a:pt x="375691" y="115828"/>
                      <a:pt x="377772" y="115308"/>
                      <a:pt x="379853" y="115828"/>
                    </a:cubicBezTo>
                    <a:cubicBezTo>
                      <a:pt x="381415" y="116349"/>
                      <a:pt x="384016" y="113747"/>
                      <a:pt x="385577" y="112186"/>
                    </a:cubicBezTo>
                    <a:cubicBezTo>
                      <a:pt x="387138" y="111145"/>
                      <a:pt x="388179" y="109584"/>
                      <a:pt x="388179" y="108023"/>
                    </a:cubicBezTo>
                    <a:cubicBezTo>
                      <a:pt x="388179" y="106462"/>
                      <a:pt x="383496" y="109064"/>
                      <a:pt x="381935" y="109584"/>
                    </a:cubicBezTo>
                    <a:cubicBezTo>
                      <a:pt x="380374" y="110104"/>
                      <a:pt x="373609" y="113227"/>
                      <a:pt x="372569" y="113747"/>
                    </a:cubicBezTo>
                    <a:cubicBezTo>
                      <a:pt x="371528" y="114267"/>
                      <a:pt x="368406" y="115308"/>
                      <a:pt x="367365" y="115828"/>
                    </a:cubicBezTo>
                    <a:cubicBezTo>
                      <a:pt x="366324" y="116349"/>
                      <a:pt x="365284" y="116869"/>
                      <a:pt x="363202" y="123634"/>
                    </a:cubicBezTo>
                    <a:cubicBezTo>
                      <a:pt x="361641" y="130918"/>
                      <a:pt x="359560" y="129878"/>
                      <a:pt x="359560" y="128837"/>
                    </a:cubicBezTo>
                    <a:cubicBezTo>
                      <a:pt x="359560" y="127276"/>
                      <a:pt x="361121" y="122072"/>
                      <a:pt x="361641" y="119991"/>
                    </a:cubicBezTo>
                    <a:cubicBezTo>
                      <a:pt x="362162" y="117910"/>
                      <a:pt x="359040" y="117910"/>
                      <a:pt x="356958" y="117910"/>
                    </a:cubicBezTo>
                    <a:cubicBezTo>
                      <a:pt x="354877" y="117910"/>
                      <a:pt x="353316" y="118950"/>
                      <a:pt x="353316" y="117389"/>
                    </a:cubicBezTo>
                    <a:cubicBezTo>
                      <a:pt x="353316" y="115828"/>
                      <a:pt x="356958" y="116349"/>
                      <a:pt x="359560" y="117389"/>
                    </a:cubicBezTo>
                    <a:cubicBezTo>
                      <a:pt x="362162" y="118430"/>
                      <a:pt x="363202" y="115828"/>
                      <a:pt x="365284" y="114267"/>
                    </a:cubicBezTo>
                    <a:cubicBezTo>
                      <a:pt x="367886" y="112706"/>
                      <a:pt x="369447" y="110625"/>
                      <a:pt x="371528" y="109064"/>
                    </a:cubicBezTo>
                    <a:cubicBezTo>
                      <a:pt x="373609" y="107503"/>
                      <a:pt x="373609" y="105942"/>
                      <a:pt x="373089" y="103340"/>
                    </a:cubicBezTo>
                    <a:cubicBezTo>
                      <a:pt x="372569" y="100738"/>
                      <a:pt x="371528" y="99698"/>
                      <a:pt x="369967" y="98657"/>
                    </a:cubicBezTo>
                    <a:cubicBezTo>
                      <a:pt x="368406" y="97616"/>
                      <a:pt x="366324" y="100218"/>
                      <a:pt x="364243" y="101259"/>
                    </a:cubicBezTo>
                    <a:cubicBezTo>
                      <a:pt x="362162" y="102299"/>
                      <a:pt x="362162" y="102299"/>
                      <a:pt x="362162" y="104381"/>
                    </a:cubicBezTo>
                    <a:cubicBezTo>
                      <a:pt x="362162" y="106462"/>
                      <a:pt x="362682" y="107503"/>
                      <a:pt x="360080" y="107503"/>
                    </a:cubicBezTo>
                    <a:cubicBezTo>
                      <a:pt x="357479" y="107503"/>
                      <a:pt x="343429" y="111145"/>
                      <a:pt x="340827" y="112706"/>
                    </a:cubicBezTo>
                    <a:cubicBezTo>
                      <a:pt x="338226" y="114267"/>
                      <a:pt x="339787" y="111145"/>
                      <a:pt x="341868" y="110104"/>
                    </a:cubicBezTo>
                    <a:cubicBezTo>
                      <a:pt x="343950" y="109064"/>
                      <a:pt x="341868" y="108023"/>
                      <a:pt x="339787" y="108543"/>
                    </a:cubicBezTo>
                    <a:cubicBezTo>
                      <a:pt x="337185" y="109064"/>
                      <a:pt x="337185" y="108543"/>
                      <a:pt x="339266" y="107503"/>
                    </a:cubicBezTo>
                    <a:cubicBezTo>
                      <a:pt x="341348" y="106462"/>
                      <a:pt x="344470" y="103340"/>
                      <a:pt x="346551" y="101259"/>
                    </a:cubicBezTo>
                    <a:cubicBezTo>
                      <a:pt x="348633" y="99177"/>
                      <a:pt x="350714" y="100218"/>
                      <a:pt x="353836" y="100738"/>
                    </a:cubicBezTo>
                    <a:cubicBezTo>
                      <a:pt x="356958" y="101259"/>
                      <a:pt x="356958" y="100738"/>
                      <a:pt x="358519" y="98657"/>
                    </a:cubicBezTo>
                    <a:cubicBezTo>
                      <a:pt x="360080" y="97096"/>
                      <a:pt x="360080" y="96055"/>
                      <a:pt x="362682" y="95014"/>
                    </a:cubicBezTo>
                    <a:cubicBezTo>
                      <a:pt x="365284" y="93974"/>
                      <a:pt x="359040" y="88770"/>
                      <a:pt x="357479" y="86689"/>
                    </a:cubicBezTo>
                    <a:cubicBezTo>
                      <a:pt x="355917" y="85128"/>
                      <a:pt x="352796" y="84607"/>
                      <a:pt x="351234" y="84607"/>
                    </a:cubicBezTo>
                    <a:cubicBezTo>
                      <a:pt x="349673" y="84607"/>
                      <a:pt x="339787" y="80965"/>
                      <a:pt x="337705" y="80445"/>
                    </a:cubicBezTo>
                    <a:cubicBezTo>
                      <a:pt x="335624" y="79924"/>
                      <a:pt x="335624" y="80445"/>
                      <a:pt x="334063" y="82006"/>
                    </a:cubicBezTo>
                    <a:cubicBezTo>
                      <a:pt x="332502" y="83567"/>
                      <a:pt x="331461" y="85128"/>
                      <a:pt x="331461" y="86689"/>
                    </a:cubicBezTo>
                    <a:cubicBezTo>
                      <a:pt x="331461" y="88250"/>
                      <a:pt x="330941" y="88250"/>
                      <a:pt x="329380" y="88250"/>
                    </a:cubicBezTo>
                    <a:cubicBezTo>
                      <a:pt x="327819" y="88250"/>
                      <a:pt x="325737" y="92413"/>
                      <a:pt x="325737" y="93974"/>
                    </a:cubicBezTo>
                    <a:cubicBezTo>
                      <a:pt x="325737" y="95535"/>
                      <a:pt x="325737" y="95535"/>
                      <a:pt x="323656" y="93453"/>
                    </a:cubicBezTo>
                    <a:cubicBezTo>
                      <a:pt x="321575" y="91372"/>
                      <a:pt x="318973" y="92413"/>
                      <a:pt x="315851" y="96575"/>
                    </a:cubicBezTo>
                    <a:cubicBezTo>
                      <a:pt x="313249" y="100738"/>
                      <a:pt x="312208" y="100218"/>
                      <a:pt x="313249" y="99177"/>
                    </a:cubicBezTo>
                    <a:cubicBezTo>
                      <a:pt x="314290" y="98137"/>
                      <a:pt x="314290" y="96055"/>
                      <a:pt x="314810" y="93974"/>
                    </a:cubicBezTo>
                    <a:cubicBezTo>
                      <a:pt x="315851" y="91892"/>
                      <a:pt x="316891" y="91892"/>
                      <a:pt x="318453" y="89811"/>
                    </a:cubicBezTo>
                    <a:cubicBezTo>
                      <a:pt x="320014" y="87730"/>
                      <a:pt x="318973" y="88250"/>
                      <a:pt x="316891" y="88770"/>
                    </a:cubicBezTo>
                    <a:cubicBezTo>
                      <a:pt x="314810" y="89291"/>
                      <a:pt x="314810" y="87730"/>
                      <a:pt x="315851" y="86169"/>
                    </a:cubicBezTo>
                    <a:cubicBezTo>
                      <a:pt x="316891" y="84607"/>
                      <a:pt x="316891" y="83567"/>
                      <a:pt x="314810" y="83046"/>
                    </a:cubicBezTo>
                    <a:cubicBezTo>
                      <a:pt x="312729" y="82526"/>
                      <a:pt x="311168" y="87209"/>
                      <a:pt x="307525" y="93453"/>
                    </a:cubicBezTo>
                    <a:cubicBezTo>
                      <a:pt x="303363" y="99698"/>
                      <a:pt x="304924" y="94494"/>
                      <a:pt x="305964" y="92413"/>
                    </a:cubicBezTo>
                    <a:cubicBezTo>
                      <a:pt x="307005" y="90331"/>
                      <a:pt x="308046" y="89811"/>
                      <a:pt x="304924" y="89291"/>
                    </a:cubicBezTo>
                    <a:cubicBezTo>
                      <a:pt x="301801" y="88770"/>
                      <a:pt x="305964" y="87730"/>
                      <a:pt x="307525" y="87730"/>
                    </a:cubicBezTo>
                    <a:cubicBezTo>
                      <a:pt x="309086" y="87730"/>
                      <a:pt x="309086" y="85128"/>
                      <a:pt x="310647" y="83046"/>
                    </a:cubicBezTo>
                    <a:cubicBezTo>
                      <a:pt x="312208" y="80445"/>
                      <a:pt x="312729" y="82006"/>
                      <a:pt x="315851" y="78363"/>
                    </a:cubicBezTo>
                    <a:cubicBezTo>
                      <a:pt x="318973" y="74721"/>
                      <a:pt x="309086" y="76802"/>
                      <a:pt x="305964" y="80445"/>
                    </a:cubicBezTo>
                    <a:cubicBezTo>
                      <a:pt x="302842" y="84087"/>
                      <a:pt x="302842" y="83046"/>
                      <a:pt x="305444" y="78884"/>
                    </a:cubicBezTo>
                    <a:cubicBezTo>
                      <a:pt x="308046" y="74721"/>
                      <a:pt x="299200" y="81485"/>
                      <a:pt x="296078" y="83046"/>
                    </a:cubicBezTo>
                    <a:cubicBezTo>
                      <a:pt x="292956" y="84607"/>
                      <a:pt x="295037" y="86169"/>
                      <a:pt x="295557" y="89291"/>
                    </a:cubicBezTo>
                    <a:cubicBezTo>
                      <a:pt x="296598" y="92413"/>
                      <a:pt x="294517" y="93974"/>
                      <a:pt x="290354" y="96575"/>
                    </a:cubicBezTo>
                    <a:cubicBezTo>
                      <a:pt x="286191" y="99698"/>
                      <a:pt x="289833" y="95014"/>
                      <a:pt x="292435" y="92933"/>
                    </a:cubicBezTo>
                    <a:cubicBezTo>
                      <a:pt x="295037" y="90852"/>
                      <a:pt x="293996" y="90331"/>
                      <a:pt x="293476" y="89291"/>
                    </a:cubicBezTo>
                    <a:cubicBezTo>
                      <a:pt x="293476" y="88250"/>
                      <a:pt x="291915" y="88250"/>
                      <a:pt x="290874" y="87209"/>
                    </a:cubicBezTo>
                    <a:cubicBezTo>
                      <a:pt x="289833" y="86169"/>
                      <a:pt x="289833" y="85648"/>
                      <a:pt x="290354" y="84607"/>
                    </a:cubicBezTo>
                    <a:cubicBezTo>
                      <a:pt x="290874" y="83567"/>
                      <a:pt x="293476" y="83567"/>
                      <a:pt x="295557" y="82006"/>
                    </a:cubicBezTo>
                    <a:cubicBezTo>
                      <a:pt x="297118" y="80445"/>
                      <a:pt x="295557" y="79404"/>
                      <a:pt x="294517" y="79404"/>
                    </a:cubicBezTo>
                    <a:cubicBezTo>
                      <a:pt x="293476" y="79404"/>
                      <a:pt x="287232" y="82526"/>
                      <a:pt x="289313" y="80965"/>
                    </a:cubicBezTo>
                    <a:cubicBezTo>
                      <a:pt x="291394" y="79404"/>
                      <a:pt x="290874" y="79924"/>
                      <a:pt x="289313" y="78884"/>
                    </a:cubicBezTo>
                    <a:cubicBezTo>
                      <a:pt x="287752" y="77843"/>
                      <a:pt x="283589" y="77843"/>
                      <a:pt x="285150" y="77843"/>
                    </a:cubicBezTo>
                    <a:cubicBezTo>
                      <a:pt x="286711" y="77843"/>
                      <a:pt x="288793" y="77323"/>
                      <a:pt x="290354" y="77843"/>
                    </a:cubicBezTo>
                    <a:cubicBezTo>
                      <a:pt x="291915" y="78363"/>
                      <a:pt x="295037" y="76282"/>
                      <a:pt x="296598" y="75241"/>
                    </a:cubicBezTo>
                    <a:cubicBezTo>
                      <a:pt x="298159" y="74201"/>
                      <a:pt x="298159" y="73160"/>
                      <a:pt x="300761" y="74721"/>
                    </a:cubicBezTo>
                    <a:cubicBezTo>
                      <a:pt x="303363" y="76282"/>
                      <a:pt x="304924" y="73160"/>
                      <a:pt x="304924" y="68997"/>
                    </a:cubicBezTo>
                    <a:cubicBezTo>
                      <a:pt x="304924" y="64834"/>
                      <a:pt x="300761" y="64834"/>
                      <a:pt x="298679" y="64834"/>
                    </a:cubicBezTo>
                    <a:cubicBezTo>
                      <a:pt x="297118" y="64834"/>
                      <a:pt x="292435" y="64314"/>
                      <a:pt x="290874" y="63794"/>
                    </a:cubicBezTo>
                    <a:cubicBezTo>
                      <a:pt x="289313" y="63273"/>
                      <a:pt x="286711" y="63794"/>
                      <a:pt x="284630" y="65875"/>
                    </a:cubicBezTo>
                    <a:cubicBezTo>
                      <a:pt x="282549" y="67956"/>
                      <a:pt x="282549" y="67956"/>
                      <a:pt x="279947" y="67956"/>
                    </a:cubicBezTo>
                    <a:cubicBezTo>
                      <a:pt x="277345" y="67956"/>
                      <a:pt x="277865" y="69517"/>
                      <a:pt x="275264" y="74721"/>
                    </a:cubicBezTo>
                    <a:cubicBezTo>
                      <a:pt x="272662" y="79924"/>
                      <a:pt x="270581" y="77843"/>
                      <a:pt x="272142" y="76802"/>
                    </a:cubicBezTo>
                    <a:cubicBezTo>
                      <a:pt x="273703" y="75762"/>
                      <a:pt x="274743" y="73160"/>
                      <a:pt x="275784" y="70558"/>
                    </a:cubicBezTo>
                    <a:cubicBezTo>
                      <a:pt x="276825" y="67956"/>
                      <a:pt x="275784" y="67956"/>
                      <a:pt x="280467" y="66916"/>
                    </a:cubicBezTo>
                    <a:cubicBezTo>
                      <a:pt x="285150" y="65875"/>
                      <a:pt x="282028" y="64834"/>
                      <a:pt x="278386" y="64314"/>
                    </a:cubicBezTo>
                    <a:cubicBezTo>
                      <a:pt x="274223" y="63273"/>
                      <a:pt x="271101" y="64314"/>
                      <a:pt x="266938" y="67956"/>
                    </a:cubicBezTo>
                    <a:cubicBezTo>
                      <a:pt x="262775" y="71599"/>
                      <a:pt x="265377" y="68477"/>
                      <a:pt x="266938" y="66916"/>
                    </a:cubicBezTo>
                    <a:cubicBezTo>
                      <a:pt x="268499" y="65355"/>
                      <a:pt x="272142" y="63273"/>
                      <a:pt x="273703" y="62753"/>
                    </a:cubicBezTo>
                    <a:cubicBezTo>
                      <a:pt x="275264" y="62233"/>
                      <a:pt x="280467" y="62753"/>
                      <a:pt x="283069" y="62753"/>
                    </a:cubicBezTo>
                    <a:cubicBezTo>
                      <a:pt x="285671" y="62753"/>
                      <a:pt x="287232" y="60151"/>
                      <a:pt x="288793" y="58590"/>
                    </a:cubicBezTo>
                    <a:cubicBezTo>
                      <a:pt x="290354" y="57029"/>
                      <a:pt x="285671" y="51826"/>
                      <a:pt x="284110" y="50265"/>
                    </a:cubicBezTo>
                    <a:cubicBezTo>
                      <a:pt x="282549" y="48703"/>
                      <a:pt x="278906" y="48703"/>
                      <a:pt x="275784" y="47142"/>
                    </a:cubicBezTo>
                    <a:cubicBezTo>
                      <a:pt x="272662" y="45581"/>
                      <a:pt x="270060" y="46102"/>
                      <a:pt x="268499" y="47142"/>
                    </a:cubicBezTo>
                    <a:cubicBezTo>
                      <a:pt x="266938" y="48183"/>
                      <a:pt x="266418" y="47663"/>
                      <a:pt x="266418" y="46102"/>
                    </a:cubicBezTo>
                    <a:cubicBezTo>
                      <a:pt x="266418" y="45061"/>
                      <a:pt x="260694" y="45061"/>
                      <a:pt x="259653" y="44541"/>
                    </a:cubicBezTo>
                    <a:cubicBezTo>
                      <a:pt x="258613" y="44020"/>
                      <a:pt x="258613" y="44541"/>
                      <a:pt x="256011" y="41939"/>
                    </a:cubicBezTo>
                    <a:cubicBezTo>
                      <a:pt x="253930" y="39337"/>
                      <a:pt x="246124" y="38817"/>
                      <a:pt x="241441" y="39858"/>
                    </a:cubicBezTo>
                    <a:cubicBezTo>
                      <a:pt x="237278" y="40898"/>
                      <a:pt x="228432" y="43500"/>
                      <a:pt x="226351" y="44541"/>
                    </a:cubicBezTo>
                    <a:cubicBezTo>
                      <a:pt x="223749" y="45581"/>
                      <a:pt x="221148" y="46622"/>
                      <a:pt x="220627" y="50265"/>
                    </a:cubicBezTo>
                    <a:cubicBezTo>
                      <a:pt x="220627" y="53907"/>
                      <a:pt x="231034" y="56509"/>
                      <a:pt x="234677" y="57549"/>
                    </a:cubicBezTo>
                    <a:cubicBezTo>
                      <a:pt x="238319" y="58590"/>
                      <a:pt x="239880" y="60151"/>
                      <a:pt x="244043" y="60672"/>
                    </a:cubicBezTo>
                    <a:cubicBezTo>
                      <a:pt x="248206" y="61192"/>
                      <a:pt x="247685" y="61712"/>
                      <a:pt x="245604" y="61192"/>
                    </a:cubicBezTo>
                    <a:cubicBezTo>
                      <a:pt x="244043" y="60672"/>
                      <a:pt x="239880" y="61712"/>
                      <a:pt x="238839" y="62753"/>
                    </a:cubicBezTo>
                    <a:cubicBezTo>
                      <a:pt x="237799" y="63794"/>
                      <a:pt x="238319" y="63273"/>
                      <a:pt x="237799" y="61192"/>
                    </a:cubicBezTo>
                    <a:cubicBezTo>
                      <a:pt x="237278" y="59110"/>
                      <a:pt x="232595" y="58070"/>
                      <a:pt x="231555" y="58070"/>
                    </a:cubicBezTo>
                    <a:cubicBezTo>
                      <a:pt x="230514" y="58590"/>
                      <a:pt x="230514" y="58590"/>
                      <a:pt x="230514" y="58070"/>
                    </a:cubicBezTo>
                    <a:cubicBezTo>
                      <a:pt x="230514" y="57549"/>
                      <a:pt x="227392" y="56509"/>
                      <a:pt x="225310" y="55988"/>
                    </a:cubicBezTo>
                    <a:cubicBezTo>
                      <a:pt x="223229" y="55468"/>
                      <a:pt x="223229" y="54948"/>
                      <a:pt x="222188" y="57029"/>
                    </a:cubicBezTo>
                    <a:cubicBezTo>
                      <a:pt x="221148" y="59110"/>
                      <a:pt x="220627" y="57549"/>
                      <a:pt x="220627" y="55988"/>
                    </a:cubicBezTo>
                    <a:cubicBezTo>
                      <a:pt x="220627" y="54427"/>
                      <a:pt x="219587" y="54427"/>
                      <a:pt x="217505" y="54427"/>
                    </a:cubicBezTo>
                    <a:cubicBezTo>
                      <a:pt x="215944" y="54948"/>
                      <a:pt x="214904" y="54948"/>
                      <a:pt x="214383" y="57549"/>
                    </a:cubicBezTo>
                    <a:cubicBezTo>
                      <a:pt x="213342" y="60151"/>
                      <a:pt x="220627" y="61712"/>
                      <a:pt x="222188" y="62233"/>
                    </a:cubicBezTo>
                    <a:cubicBezTo>
                      <a:pt x="223749" y="62753"/>
                      <a:pt x="224270" y="63273"/>
                      <a:pt x="224270" y="64834"/>
                    </a:cubicBezTo>
                    <a:cubicBezTo>
                      <a:pt x="224270" y="66395"/>
                      <a:pt x="225310" y="66916"/>
                      <a:pt x="225831" y="67436"/>
                    </a:cubicBezTo>
                    <a:cubicBezTo>
                      <a:pt x="226351" y="67956"/>
                      <a:pt x="226351" y="65875"/>
                      <a:pt x="229994" y="69517"/>
                    </a:cubicBezTo>
                    <a:cubicBezTo>
                      <a:pt x="234156" y="73160"/>
                      <a:pt x="231034" y="72119"/>
                      <a:pt x="231034" y="72119"/>
                    </a:cubicBezTo>
                    <a:cubicBezTo>
                      <a:pt x="229994" y="71078"/>
                      <a:pt x="228432" y="68997"/>
                      <a:pt x="226871" y="68477"/>
                    </a:cubicBezTo>
                    <a:cubicBezTo>
                      <a:pt x="225310" y="67956"/>
                      <a:pt x="225831" y="71078"/>
                      <a:pt x="227392" y="72639"/>
                    </a:cubicBezTo>
                    <a:cubicBezTo>
                      <a:pt x="228953" y="74201"/>
                      <a:pt x="233636" y="76802"/>
                      <a:pt x="229473" y="75241"/>
                    </a:cubicBezTo>
                    <a:cubicBezTo>
                      <a:pt x="225310" y="73680"/>
                      <a:pt x="223749" y="69517"/>
                      <a:pt x="223229" y="66395"/>
                    </a:cubicBezTo>
                    <a:cubicBezTo>
                      <a:pt x="222188" y="63273"/>
                      <a:pt x="219066" y="62753"/>
                      <a:pt x="216985" y="61712"/>
                    </a:cubicBezTo>
                    <a:cubicBezTo>
                      <a:pt x="215424" y="60672"/>
                      <a:pt x="214904" y="63273"/>
                      <a:pt x="213863" y="65355"/>
                    </a:cubicBezTo>
                    <a:cubicBezTo>
                      <a:pt x="212822" y="67436"/>
                      <a:pt x="217505" y="68477"/>
                      <a:pt x="220107" y="70038"/>
                    </a:cubicBezTo>
                    <a:cubicBezTo>
                      <a:pt x="222709" y="71599"/>
                      <a:pt x="220107" y="71599"/>
                      <a:pt x="218546" y="71078"/>
                    </a:cubicBezTo>
                    <a:cubicBezTo>
                      <a:pt x="216985" y="70038"/>
                      <a:pt x="212302" y="69517"/>
                      <a:pt x="210220" y="68477"/>
                    </a:cubicBezTo>
                    <a:cubicBezTo>
                      <a:pt x="208139" y="67436"/>
                      <a:pt x="209180" y="67436"/>
                      <a:pt x="210220" y="66395"/>
                    </a:cubicBezTo>
                    <a:cubicBezTo>
                      <a:pt x="211261" y="65355"/>
                      <a:pt x="211261" y="65355"/>
                      <a:pt x="212822" y="62753"/>
                    </a:cubicBezTo>
                    <a:cubicBezTo>
                      <a:pt x="214383" y="59631"/>
                      <a:pt x="213342" y="58590"/>
                      <a:pt x="210220" y="55468"/>
                    </a:cubicBezTo>
                    <a:cubicBezTo>
                      <a:pt x="207619" y="52346"/>
                      <a:pt x="204497" y="54427"/>
                      <a:pt x="203456" y="55988"/>
                    </a:cubicBezTo>
                    <a:cubicBezTo>
                      <a:pt x="202415" y="57549"/>
                      <a:pt x="201895" y="57549"/>
                      <a:pt x="199293" y="59631"/>
                    </a:cubicBezTo>
                    <a:cubicBezTo>
                      <a:pt x="196691" y="61192"/>
                      <a:pt x="198252" y="59110"/>
                      <a:pt x="199293" y="57549"/>
                    </a:cubicBezTo>
                    <a:cubicBezTo>
                      <a:pt x="200334" y="56509"/>
                      <a:pt x="200334" y="55468"/>
                      <a:pt x="199813" y="54427"/>
                    </a:cubicBezTo>
                    <a:cubicBezTo>
                      <a:pt x="199293" y="53387"/>
                      <a:pt x="198252" y="53387"/>
                      <a:pt x="198252" y="51826"/>
                    </a:cubicBezTo>
                    <a:cubicBezTo>
                      <a:pt x="198252" y="50265"/>
                      <a:pt x="197732" y="50785"/>
                      <a:pt x="197212" y="49744"/>
                    </a:cubicBezTo>
                    <a:cubicBezTo>
                      <a:pt x="197212" y="48703"/>
                      <a:pt x="196171" y="49744"/>
                      <a:pt x="194610" y="51305"/>
                    </a:cubicBezTo>
                    <a:cubicBezTo>
                      <a:pt x="193049" y="52866"/>
                      <a:pt x="192008" y="52866"/>
                      <a:pt x="189927" y="55468"/>
                    </a:cubicBezTo>
                    <a:cubicBezTo>
                      <a:pt x="188366" y="57549"/>
                      <a:pt x="194610" y="61192"/>
                      <a:pt x="196691" y="61712"/>
                    </a:cubicBezTo>
                    <a:cubicBezTo>
                      <a:pt x="198773" y="62233"/>
                      <a:pt x="198773" y="62753"/>
                      <a:pt x="197212" y="63273"/>
                    </a:cubicBezTo>
                    <a:cubicBezTo>
                      <a:pt x="195651" y="63794"/>
                      <a:pt x="192528" y="60672"/>
                      <a:pt x="190447" y="58590"/>
                    </a:cubicBezTo>
                    <a:cubicBezTo>
                      <a:pt x="188366" y="56509"/>
                      <a:pt x="187845" y="57549"/>
                      <a:pt x="187845" y="58590"/>
                    </a:cubicBezTo>
                    <a:cubicBezTo>
                      <a:pt x="187845" y="59631"/>
                      <a:pt x="186805" y="61192"/>
                      <a:pt x="185764" y="61192"/>
                    </a:cubicBezTo>
                    <a:cubicBezTo>
                      <a:pt x="184723" y="61192"/>
                      <a:pt x="184723" y="61712"/>
                      <a:pt x="185764" y="63794"/>
                    </a:cubicBezTo>
                    <a:cubicBezTo>
                      <a:pt x="186805" y="65875"/>
                      <a:pt x="185764" y="66395"/>
                      <a:pt x="183683" y="66916"/>
                    </a:cubicBezTo>
                    <a:cubicBezTo>
                      <a:pt x="181601" y="67436"/>
                      <a:pt x="182642" y="66395"/>
                      <a:pt x="177959" y="70558"/>
                    </a:cubicBezTo>
                    <a:cubicBezTo>
                      <a:pt x="173796" y="74201"/>
                      <a:pt x="176918" y="70038"/>
                      <a:pt x="177438" y="68477"/>
                    </a:cubicBezTo>
                    <a:cubicBezTo>
                      <a:pt x="177959" y="66916"/>
                      <a:pt x="176398" y="66916"/>
                      <a:pt x="173796" y="66916"/>
                    </a:cubicBezTo>
                    <a:cubicBezTo>
                      <a:pt x="171194" y="66916"/>
                      <a:pt x="172755" y="65875"/>
                      <a:pt x="173796" y="64834"/>
                    </a:cubicBezTo>
                    <a:cubicBezTo>
                      <a:pt x="174837" y="63794"/>
                      <a:pt x="177959" y="65355"/>
                      <a:pt x="181081" y="65355"/>
                    </a:cubicBezTo>
                    <a:cubicBezTo>
                      <a:pt x="184203" y="65355"/>
                      <a:pt x="177959" y="63273"/>
                      <a:pt x="176398" y="62233"/>
                    </a:cubicBezTo>
                    <a:cubicBezTo>
                      <a:pt x="174837" y="61192"/>
                      <a:pt x="175357" y="61192"/>
                      <a:pt x="175877" y="61192"/>
                    </a:cubicBezTo>
                    <a:cubicBezTo>
                      <a:pt x="176398" y="61192"/>
                      <a:pt x="176918" y="60672"/>
                      <a:pt x="177438" y="59110"/>
                    </a:cubicBezTo>
                    <a:cubicBezTo>
                      <a:pt x="177959" y="57549"/>
                      <a:pt x="178479" y="56509"/>
                      <a:pt x="181601" y="54948"/>
                    </a:cubicBezTo>
                    <a:cubicBezTo>
                      <a:pt x="184723" y="53387"/>
                      <a:pt x="182642" y="52346"/>
                      <a:pt x="182642" y="50785"/>
                    </a:cubicBezTo>
                    <a:cubicBezTo>
                      <a:pt x="182642" y="49224"/>
                      <a:pt x="179520" y="50265"/>
                      <a:pt x="176398" y="52346"/>
                    </a:cubicBezTo>
                    <a:cubicBezTo>
                      <a:pt x="173796" y="54427"/>
                      <a:pt x="171715" y="57029"/>
                      <a:pt x="168072" y="59110"/>
                    </a:cubicBezTo>
                    <a:cubicBezTo>
                      <a:pt x="164430" y="61192"/>
                      <a:pt x="171194" y="55468"/>
                      <a:pt x="172235" y="54427"/>
                    </a:cubicBezTo>
                    <a:cubicBezTo>
                      <a:pt x="173276" y="53387"/>
                      <a:pt x="178999" y="49224"/>
                      <a:pt x="181081" y="48183"/>
                    </a:cubicBezTo>
                    <a:cubicBezTo>
                      <a:pt x="183162" y="47142"/>
                      <a:pt x="183683" y="45061"/>
                      <a:pt x="186284" y="42980"/>
                    </a:cubicBezTo>
                    <a:cubicBezTo>
                      <a:pt x="188886" y="40898"/>
                      <a:pt x="186284" y="40378"/>
                      <a:pt x="183162" y="37776"/>
                    </a:cubicBezTo>
                    <a:cubicBezTo>
                      <a:pt x="180040" y="35695"/>
                      <a:pt x="180561" y="32052"/>
                      <a:pt x="181601" y="29451"/>
                    </a:cubicBezTo>
                    <a:cubicBezTo>
                      <a:pt x="182642" y="26849"/>
                      <a:pt x="181081" y="25808"/>
                      <a:pt x="180561" y="25808"/>
                    </a:cubicBezTo>
                    <a:cubicBezTo>
                      <a:pt x="180040" y="25808"/>
                      <a:pt x="173796" y="24247"/>
                      <a:pt x="171194" y="22166"/>
                    </a:cubicBezTo>
                    <a:cubicBezTo>
                      <a:pt x="168592" y="20084"/>
                      <a:pt x="169113" y="16962"/>
                      <a:pt x="169633" y="13320"/>
                    </a:cubicBezTo>
                    <a:cubicBezTo>
                      <a:pt x="170154" y="9677"/>
                      <a:pt x="167552" y="9157"/>
                      <a:pt x="166511" y="8637"/>
                    </a:cubicBezTo>
                    <a:cubicBezTo>
                      <a:pt x="165471" y="8116"/>
                      <a:pt x="164950" y="7596"/>
                      <a:pt x="164950" y="6035"/>
                    </a:cubicBezTo>
                    <a:cubicBezTo>
                      <a:pt x="164950" y="4474"/>
                      <a:pt x="154543" y="4994"/>
                      <a:pt x="151941" y="4994"/>
                    </a:cubicBezTo>
                    <a:cubicBezTo>
                      <a:pt x="149340" y="5515"/>
                      <a:pt x="145697" y="5515"/>
                      <a:pt x="143095" y="3954"/>
                    </a:cubicBezTo>
                    <a:cubicBezTo>
                      <a:pt x="140494" y="2393"/>
                      <a:pt x="138412" y="3954"/>
                      <a:pt x="136851" y="5515"/>
                    </a:cubicBezTo>
                    <a:cubicBezTo>
                      <a:pt x="135290" y="7076"/>
                      <a:pt x="135290" y="7076"/>
                      <a:pt x="132689" y="7076"/>
                    </a:cubicBezTo>
                    <a:cubicBezTo>
                      <a:pt x="130087" y="7076"/>
                      <a:pt x="124883" y="9157"/>
                      <a:pt x="120200" y="10718"/>
                    </a:cubicBezTo>
                    <a:cubicBezTo>
                      <a:pt x="114997" y="12279"/>
                      <a:pt x="116558" y="12800"/>
                      <a:pt x="119680" y="13320"/>
                    </a:cubicBezTo>
                    <a:cubicBezTo>
                      <a:pt x="122282" y="13840"/>
                      <a:pt x="123322" y="14361"/>
                      <a:pt x="123843" y="16962"/>
                    </a:cubicBezTo>
                    <a:cubicBezTo>
                      <a:pt x="124363" y="19564"/>
                      <a:pt x="124883" y="20605"/>
                      <a:pt x="120721" y="16442"/>
                    </a:cubicBezTo>
                    <a:cubicBezTo>
                      <a:pt x="117078" y="12279"/>
                      <a:pt x="110314" y="15401"/>
                      <a:pt x="107712" y="15922"/>
                    </a:cubicBezTo>
                    <a:cubicBezTo>
                      <a:pt x="105110" y="16442"/>
                      <a:pt x="103549" y="16442"/>
                      <a:pt x="107192" y="20084"/>
                    </a:cubicBezTo>
                    <a:cubicBezTo>
                      <a:pt x="110834" y="23727"/>
                      <a:pt x="107712" y="22166"/>
                      <a:pt x="107192" y="21645"/>
                    </a:cubicBezTo>
                    <a:cubicBezTo>
                      <a:pt x="106151" y="21125"/>
                      <a:pt x="104069" y="19564"/>
                      <a:pt x="102508" y="18003"/>
                    </a:cubicBezTo>
                    <a:cubicBezTo>
                      <a:pt x="100947" y="16442"/>
                      <a:pt x="99907" y="17483"/>
                      <a:pt x="98346" y="18523"/>
                    </a:cubicBezTo>
                    <a:cubicBezTo>
                      <a:pt x="96785" y="19564"/>
                      <a:pt x="97305" y="18003"/>
                      <a:pt x="97305" y="15922"/>
                    </a:cubicBezTo>
                    <a:cubicBezTo>
                      <a:pt x="97305" y="13840"/>
                      <a:pt x="96785" y="10718"/>
                      <a:pt x="97825" y="8116"/>
                    </a:cubicBezTo>
                    <a:cubicBezTo>
                      <a:pt x="98866" y="5515"/>
                      <a:pt x="99907" y="6555"/>
                      <a:pt x="99907" y="3954"/>
                    </a:cubicBezTo>
                    <a:cubicBezTo>
                      <a:pt x="99907" y="1352"/>
                      <a:pt x="95224" y="1352"/>
                      <a:pt x="93142" y="1352"/>
                    </a:cubicBezTo>
                    <a:cubicBezTo>
                      <a:pt x="90540" y="832"/>
                      <a:pt x="87418" y="832"/>
                      <a:pt x="83776" y="311"/>
                    </a:cubicBezTo>
                    <a:cubicBezTo>
                      <a:pt x="80133" y="-209"/>
                      <a:pt x="69727" y="-209"/>
                      <a:pt x="56198" y="1352"/>
                    </a:cubicBezTo>
                    <a:cubicBezTo>
                      <a:pt x="42669" y="3433"/>
                      <a:pt x="30180" y="12800"/>
                      <a:pt x="26538" y="15922"/>
                    </a:cubicBezTo>
                    <a:cubicBezTo>
                      <a:pt x="22895" y="18523"/>
                      <a:pt x="20814" y="17483"/>
                      <a:pt x="24456" y="19564"/>
                    </a:cubicBezTo>
                    <a:cubicBezTo>
                      <a:pt x="28099" y="21125"/>
                      <a:pt x="23936" y="20605"/>
                      <a:pt x="23416" y="20084"/>
                    </a:cubicBezTo>
                    <a:cubicBezTo>
                      <a:pt x="22895" y="19564"/>
                      <a:pt x="21855" y="20084"/>
                      <a:pt x="20814" y="20605"/>
                    </a:cubicBezTo>
                    <a:cubicBezTo>
                      <a:pt x="19773" y="21125"/>
                      <a:pt x="19253" y="23727"/>
                      <a:pt x="18212" y="24768"/>
                    </a:cubicBezTo>
                    <a:cubicBezTo>
                      <a:pt x="17172" y="25808"/>
                      <a:pt x="15090" y="31012"/>
                      <a:pt x="14049" y="32573"/>
                    </a:cubicBezTo>
                    <a:cubicBezTo>
                      <a:pt x="13009" y="34134"/>
                      <a:pt x="15090" y="34654"/>
                      <a:pt x="14570" y="35695"/>
                    </a:cubicBezTo>
                    <a:cubicBezTo>
                      <a:pt x="14049" y="36736"/>
                      <a:pt x="13009" y="37256"/>
                      <a:pt x="13529" y="38297"/>
                    </a:cubicBezTo>
                    <a:cubicBezTo>
                      <a:pt x="14049" y="39337"/>
                      <a:pt x="13009" y="39858"/>
                      <a:pt x="12488" y="39858"/>
                    </a:cubicBezTo>
                    <a:cubicBezTo>
                      <a:pt x="11448" y="39858"/>
                      <a:pt x="9887" y="39858"/>
                      <a:pt x="10407" y="41939"/>
                    </a:cubicBezTo>
                    <a:cubicBezTo>
                      <a:pt x="10927" y="44020"/>
                      <a:pt x="9887" y="44541"/>
                      <a:pt x="8326" y="45061"/>
                    </a:cubicBezTo>
                    <a:cubicBezTo>
                      <a:pt x="6765" y="45581"/>
                      <a:pt x="6765" y="44541"/>
                      <a:pt x="6244" y="46622"/>
                    </a:cubicBezTo>
                    <a:cubicBezTo>
                      <a:pt x="5724" y="48703"/>
                      <a:pt x="6244" y="50785"/>
                      <a:pt x="4163" y="51305"/>
                    </a:cubicBezTo>
                    <a:cubicBezTo>
                      <a:pt x="2081" y="51826"/>
                      <a:pt x="4163" y="54948"/>
                      <a:pt x="3122" y="56509"/>
                    </a:cubicBezTo>
                    <a:cubicBezTo>
                      <a:pt x="2081" y="58070"/>
                      <a:pt x="1561" y="58590"/>
                      <a:pt x="6244" y="60672"/>
                    </a:cubicBezTo>
                    <a:cubicBezTo>
                      <a:pt x="10927" y="62753"/>
                      <a:pt x="4683" y="64314"/>
                      <a:pt x="3643" y="64314"/>
                    </a:cubicBezTo>
                    <a:cubicBezTo>
                      <a:pt x="2602" y="64314"/>
                      <a:pt x="2081" y="64314"/>
                      <a:pt x="2081" y="65875"/>
                    </a:cubicBezTo>
                    <a:cubicBezTo>
                      <a:pt x="2081" y="67436"/>
                      <a:pt x="1561" y="67956"/>
                      <a:pt x="520" y="68997"/>
                    </a:cubicBezTo>
                    <a:cubicBezTo>
                      <a:pt x="-520" y="70038"/>
                      <a:pt x="0" y="72639"/>
                      <a:pt x="2081" y="75241"/>
                    </a:cubicBezTo>
                    <a:cubicBezTo>
                      <a:pt x="4163" y="77843"/>
                      <a:pt x="3122" y="78363"/>
                      <a:pt x="1561" y="80445"/>
                    </a:cubicBezTo>
                    <a:cubicBezTo>
                      <a:pt x="0" y="82526"/>
                      <a:pt x="0" y="87209"/>
                      <a:pt x="4163" y="89811"/>
                    </a:cubicBezTo>
                    <a:cubicBezTo>
                      <a:pt x="8326" y="92413"/>
                      <a:pt x="31741" y="94494"/>
                      <a:pt x="33823" y="95014"/>
                    </a:cubicBezTo>
                    <a:cubicBezTo>
                      <a:pt x="35904" y="95535"/>
                      <a:pt x="38506" y="95014"/>
                      <a:pt x="40067" y="93974"/>
                    </a:cubicBezTo>
                    <a:cubicBezTo>
                      <a:pt x="41628" y="92933"/>
                      <a:pt x="43189" y="93453"/>
                      <a:pt x="44750" y="95014"/>
                    </a:cubicBezTo>
                    <a:cubicBezTo>
                      <a:pt x="46311" y="96575"/>
                      <a:pt x="48913" y="99177"/>
                      <a:pt x="52035" y="100738"/>
                    </a:cubicBezTo>
                    <a:cubicBezTo>
                      <a:pt x="55157" y="102299"/>
                      <a:pt x="53075" y="101779"/>
                      <a:pt x="52555" y="103340"/>
                    </a:cubicBezTo>
                    <a:cubicBezTo>
                      <a:pt x="52035" y="104901"/>
                      <a:pt x="50994" y="104381"/>
                      <a:pt x="48913" y="103860"/>
                    </a:cubicBezTo>
                    <a:cubicBezTo>
                      <a:pt x="46831" y="103340"/>
                      <a:pt x="41628" y="104901"/>
                      <a:pt x="39026" y="104901"/>
                    </a:cubicBezTo>
                    <a:cubicBezTo>
                      <a:pt x="36424" y="104901"/>
                      <a:pt x="32782" y="103860"/>
                      <a:pt x="31741" y="102299"/>
                    </a:cubicBezTo>
                    <a:cubicBezTo>
                      <a:pt x="30700" y="100738"/>
                      <a:pt x="29139" y="100738"/>
                      <a:pt x="27579" y="101259"/>
                    </a:cubicBezTo>
                    <a:cubicBezTo>
                      <a:pt x="26017" y="101779"/>
                      <a:pt x="25497" y="101779"/>
                      <a:pt x="23936" y="101259"/>
                    </a:cubicBezTo>
                    <a:cubicBezTo>
                      <a:pt x="22375" y="101259"/>
                      <a:pt x="20814" y="100218"/>
                      <a:pt x="19773" y="101259"/>
                    </a:cubicBezTo>
                    <a:cubicBezTo>
                      <a:pt x="18212" y="102299"/>
                      <a:pt x="18733" y="102299"/>
                      <a:pt x="13529" y="100218"/>
                    </a:cubicBezTo>
                    <a:cubicBezTo>
                      <a:pt x="8846" y="98137"/>
                      <a:pt x="10407" y="100738"/>
                      <a:pt x="10407" y="100738"/>
                    </a:cubicBezTo>
                    <a:cubicBezTo>
                      <a:pt x="13009" y="102820"/>
                      <a:pt x="13529" y="105421"/>
                      <a:pt x="11968" y="105942"/>
                    </a:cubicBezTo>
                    <a:cubicBezTo>
                      <a:pt x="10407" y="106462"/>
                      <a:pt x="15610" y="111145"/>
                      <a:pt x="21855" y="115828"/>
                    </a:cubicBezTo>
                    <a:cubicBezTo>
                      <a:pt x="28099" y="120511"/>
                      <a:pt x="32782" y="122593"/>
                      <a:pt x="35904" y="124154"/>
                    </a:cubicBezTo>
                    <a:cubicBezTo>
                      <a:pt x="39026" y="125195"/>
                      <a:pt x="42148" y="126756"/>
                      <a:pt x="36945" y="126756"/>
                    </a:cubicBezTo>
                    <a:cubicBezTo>
                      <a:pt x="31741" y="126756"/>
                      <a:pt x="41107" y="129878"/>
                      <a:pt x="43709" y="129878"/>
                    </a:cubicBezTo>
                    <a:cubicBezTo>
                      <a:pt x="46311" y="129878"/>
                      <a:pt x="46831" y="128837"/>
                      <a:pt x="46831" y="127276"/>
                    </a:cubicBezTo>
                    <a:cubicBezTo>
                      <a:pt x="46831" y="126235"/>
                      <a:pt x="52035" y="126756"/>
                      <a:pt x="54116" y="127276"/>
                    </a:cubicBezTo>
                    <a:cubicBezTo>
                      <a:pt x="56198" y="127796"/>
                      <a:pt x="56718" y="128837"/>
                      <a:pt x="58799" y="127796"/>
                    </a:cubicBezTo>
                    <a:cubicBezTo>
                      <a:pt x="60360" y="126756"/>
                      <a:pt x="58279" y="125715"/>
                      <a:pt x="56198" y="125195"/>
                    </a:cubicBezTo>
                    <a:cubicBezTo>
                      <a:pt x="54636" y="124674"/>
                      <a:pt x="54636" y="124154"/>
                      <a:pt x="55677" y="122593"/>
                    </a:cubicBezTo>
                    <a:cubicBezTo>
                      <a:pt x="57238" y="121552"/>
                      <a:pt x="58799" y="122072"/>
                      <a:pt x="60360" y="123113"/>
                    </a:cubicBezTo>
                    <a:cubicBezTo>
                      <a:pt x="61921" y="124154"/>
                      <a:pt x="62962" y="124674"/>
                      <a:pt x="61921" y="125195"/>
                    </a:cubicBezTo>
                    <a:cubicBezTo>
                      <a:pt x="60881" y="125715"/>
                      <a:pt x="61401" y="126235"/>
                      <a:pt x="64003" y="126756"/>
                    </a:cubicBezTo>
                    <a:cubicBezTo>
                      <a:pt x="66605" y="127276"/>
                      <a:pt x="65043" y="126756"/>
                      <a:pt x="65564" y="125195"/>
                    </a:cubicBezTo>
                    <a:cubicBezTo>
                      <a:pt x="66084" y="123634"/>
                      <a:pt x="66605" y="123113"/>
                      <a:pt x="69206" y="122593"/>
                    </a:cubicBezTo>
                    <a:cubicBezTo>
                      <a:pt x="71808" y="122072"/>
                      <a:pt x="69206" y="123634"/>
                      <a:pt x="68686" y="124674"/>
                    </a:cubicBezTo>
                    <a:cubicBezTo>
                      <a:pt x="68166" y="125715"/>
                      <a:pt x="64003" y="125715"/>
                      <a:pt x="69206" y="130918"/>
                    </a:cubicBezTo>
                    <a:cubicBezTo>
                      <a:pt x="74410" y="136122"/>
                      <a:pt x="81695" y="137683"/>
                      <a:pt x="83776" y="137683"/>
                    </a:cubicBezTo>
                    <a:cubicBezTo>
                      <a:pt x="85857" y="137683"/>
                      <a:pt x="88459" y="138203"/>
                      <a:pt x="90020" y="138203"/>
                    </a:cubicBezTo>
                    <a:cubicBezTo>
                      <a:pt x="91581" y="138203"/>
                      <a:pt x="92102" y="138203"/>
                      <a:pt x="91581" y="137163"/>
                    </a:cubicBezTo>
                    <a:cubicBezTo>
                      <a:pt x="91061" y="136122"/>
                      <a:pt x="85857" y="135602"/>
                      <a:pt x="83256" y="135602"/>
                    </a:cubicBezTo>
                    <a:cubicBezTo>
                      <a:pt x="80654" y="135602"/>
                      <a:pt x="81174" y="135602"/>
                      <a:pt x="83256" y="134040"/>
                    </a:cubicBezTo>
                    <a:cubicBezTo>
                      <a:pt x="85857" y="133000"/>
                      <a:pt x="92622" y="133520"/>
                      <a:pt x="94183" y="134040"/>
                    </a:cubicBezTo>
                    <a:cubicBezTo>
                      <a:pt x="95744" y="134561"/>
                      <a:pt x="97825" y="135081"/>
                      <a:pt x="99386" y="134561"/>
                    </a:cubicBezTo>
                    <a:cubicBezTo>
                      <a:pt x="100947" y="134040"/>
                      <a:pt x="102508" y="134040"/>
                      <a:pt x="103549" y="135602"/>
                    </a:cubicBezTo>
                    <a:cubicBezTo>
                      <a:pt x="104590" y="137163"/>
                      <a:pt x="108232" y="137683"/>
                      <a:pt x="110834" y="137683"/>
                    </a:cubicBezTo>
                    <a:cubicBezTo>
                      <a:pt x="113436" y="137683"/>
                      <a:pt x="117599" y="138203"/>
                      <a:pt x="119680" y="138724"/>
                    </a:cubicBezTo>
                    <a:cubicBezTo>
                      <a:pt x="121761" y="139244"/>
                      <a:pt x="126444" y="138203"/>
                      <a:pt x="129046" y="137683"/>
                    </a:cubicBezTo>
                    <a:cubicBezTo>
                      <a:pt x="131648" y="137163"/>
                      <a:pt x="135290" y="136642"/>
                      <a:pt x="137372" y="138203"/>
                    </a:cubicBezTo>
                    <a:cubicBezTo>
                      <a:pt x="139453" y="139764"/>
                      <a:pt x="143095" y="140285"/>
                      <a:pt x="144136" y="141325"/>
                    </a:cubicBezTo>
                    <a:cubicBezTo>
                      <a:pt x="145177" y="142366"/>
                      <a:pt x="149340" y="142366"/>
                      <a:pt x="150901" y="142886"/>
                    </a:cubicBezTo>
                    <a:cubicBezTo>
                      <a:pt x="152462" y="143927"/>
                      <a:pt x="152982" y="143407"/>
                      <a:pt x="153502" y="142366"/>
                    </a:cubicBezTo>
                    <a:cubicBezTo>
                      <a:pt x="154023" y="141325"/>
                      <a:pt x="155064" y="141846"/>
                      <a:pt x="156104" y="142366"/>
                    </a:cubicBezTo>
                    <a:cubicBezTo>
                      <a:pt x="157145" y="142886"/>
                      <a:pt x="157665" y="141846"/>
                      <a:pt x="159747" y="141325"/>
                    </a:cubicBezTo>
                    <a:cubicBezTo>
                      <a:pt x="161828" y="140805"/>
                      <a:pt x="160787" y="139764"/>
                      <a:pt x="160267" y="139764"/>
                    </a:cubicBezTo>
                    <a:cubicBezTo>
                      <a:pt x="159226" y="139764"/>
                      <a:pt x="158706" y="138724"/>
                      <a:pt x="157145" y="137683"/>
                    </a:cubicBezTo>
                    <a:cubicBezTo>
                      <a:pt x="155584" y="136642"/>
                      <a:pt x="150380" y="134040"/>
                      <a:pt x="141535" y="130398"/>
                    </a:cubicBezTo>
                    <a:cubicBezTo>
                      <a:pt x="132689" y="126756"/>
                      <a:pt x="139973" y="129357"/>
                      <a:pt x="140494" y="129357"/>
                    </a:cubicBezTo>
                    <a:cubicBezTo>
                      <a:pt x="141535" y="129878"/>
                      <a:pt x="154543" y="134561"/>
                      <a:pt x="155584" y="135602"/>
                    </a:cubicBezTo>
                    <a:cubicBezTo>
                      <a:pt x="156625" y="136642"/>
                      <a:pt x="162348" y="138203"/>
                      <a:pt x="163909" y="139244"/>
                    </a:cubicBezTo>
                    <a:cubicBezTo>
                      <a:pt x="165471" y="139764"/>
                      <a:pt x="170154" y="141846"/>
                      <a:pt x="172755" y="144968"/>
                    </a:cubicBezTo>
                    <a:cubicBezTo>
                      <a:pt x="175357" y="148090"/>
                      <a:pt x="177959" y="148090"/>
                      <a:pt x="179520" y="147049"/>
                    </a:cubicBezTo>
                    <a:cubicBezTo>
                      <a:pt x="181081" y="146008"/>
                      <a:pt x="175877" y="141846"/>
                      <a:pt x="173796" y="140285"/>
                    </a:cubicBezTo>
                    <a:cubicBezTo>
                      <a:pt x="171194" y="138724"/>
                      <a:pt x="171715" y="136642"/>
                      <a:pt x="169633" y="137683"/>
                    </a:cubicBezTo>
                    <a:cubicBezTo>
                      <a:pt x="167552" y="138724"/>
                      <a:pt x="165471" y="137163"/>
                      <a:pt x="162869" y="135602"/>
                    </a:cubicBezTo>
                    <a:cubicBezTo>
                      <a:pt x="160267" y="134040"/>
                      <a:pt x="169633" y="135081"/>
                      <a:pt x="171715" y="135081"/>
                    </a:cubicBezTo>
                    <a:cubicBezTo>
                      <a:pt x="173796" y="135081"/>
                      <a:pt x="183683" y="136122"/>
                      <a:pt x="184723" y="137163"/>
                    </a:cubicBezTo>
                    <a:cubicBezTo>
                      <a:pt x="185764" y="138203"/>
                      <a:pt x="187845" y="137683"/>
                      <a:pt x="189406" y="137683"/>
                    </a:cubicBezTo>
                    <a:cubicBezTo>
                      <a:pt x="190968" y="137683"/>
                      <a:pt x="194610" y="138724"/>
                      <a:pt x="195651" y="139244"/>
                    </a:cubicBezTo>
                    <a:cubicBezTo>
                      <a:pt x="197212" y="139764"/>
                      <a:pt x="198773" y="138724"/>
                      <a:pt x="199813" y="141846"/>
                    </a:cubicBezTo>
                    <a:cubicBezTo>
                      <a:pt x="200854" y="144968"/>
                      <a:pt x="202935" y="143407"/>
                      <a:pt x="206058" y="142366"/>
                    </a:cubicBezTo>
                    <a:cubicBezTo>
                      <a:pt x="209180" y="141325"/>
                      <a:pt x="212822" y="143407"/>
                      <a:pt x="218546" y="141846"/>
                    </a:cubicBezTo>
                    <a:cubicBezTo>
                      <a:pt x="224270" y="140805"/>
                      <a:pt x="218546" y="132479"/>
                      <a:pt x="216464" y="129357"/>
                    </a:cubicBezTo>
                    <a:cubicBezTo>
                      <a:pt x="214383" y="125715"/>
                      <a:pt x="213863" y="126756"/>
                      <a:pt x="211261" y="127796"/>
                    </a:cubicBezTo>
                    <a:cubicBezTo>
                      <a:pt x="208659" y="128837"/>
                      <a:pt x="208659" y="127276"/>
                      <a:pt x="208139" y="126235"/>
                    </a:cubicBezTo>
                    <a:cubicBezTo>
                      <a:pt x="207619" y="125195"/>
                      <a:pt x="203976" y="126756"/>
                      <a:pt x="202935" y="125195"/>
                    </a:cubicBezTo>
                    <a:cubicBezTo>
                      <a:pt x="201895" y="124154"/>
                      <a:pt x="205537" y="124154"/>
                      <a:pt x="206578" y="122593"/>
                    </a:cubicBezTo>
                    <a:cubicBezTo>
                      <a:pt x="207619" y="121032"/>
                      <a:pt x="208139" y="122072"/>
                      <a:pt x="209180" y="123634"/>
                    </a:cubicBezTo>
                    <a:cubicBezTo>
                      <a:pt x="210220" y="125195"/>
                      <a:pt x="210220" y="124154"/>
                      <a:pt x="210220" y="122593"/>
                    </a:cubicBezTo>
                    <a:cubicBezTo>
                      <a:pt x="210220" y="121552"/>
                      <a:pt x="210741" y="120511"/>
                      <a:pt x="212302" y="118950"/>
                    </a:cubicBezTo>
                    <a:cubicBezTo>
                      <a:pt x="213863" y="117389"/>
                      <a:pt x="212822" y="117910"/>
                      <a:pt x="211261" y="116349"/>
                    </a:cubicBezTo>
                    <a:cubicBezTo>
                      <a:pt x="209700" y="114788"/>
                      <a:pt x="212822" y="115308"/>
                      <a:pt x="213342" y="116349"/>
                    </a:cubicBezTo>
                    <a:cubicBezTo>
                      <a:pt x="213863" y="117910"/>
                      <a:pt x="214383" y="116869"/>
                      <a:pt x="216464" y="116349"/>
                    </a:cubicBezTo>
                    <a:cubicBezTo>
                      <a:pt x="218546" y="115828"/>
                      <a:pt x="218546" y="118430"/>
                      <a:pt x="217505" y="117910"/>
                    </a:cubicBezTo>
                    <a:cubicBezTo>
                      <a:pt x="216464" y="117389"/>
                      <a:pt x="215424" y="118950"/>
                      <a:pt x="213342" y="119991"/>
                    </a:cubicBezTo>
                    <a:cubicBezTo>
                      <a:pt x="211261" y="120511"/>
                      <a:pt x="212822" y="122072"/>
                      <a:pt x="214383" y="123634"/>
                    </a:cubicBezTo>
                    <a:cubicBezTo>
                      <a:pt x="215944" y="125195"/>
                      <a:pt x="215944" y="123113"/>
                      <a:pt x="217505" y="123634"/>
                    </a:cubicBezTo>
                    <a:cubicBezTo>
                      <a:pt x="219066" y="124154"/>
                      <a:pt x="218546" y="123634"/>
                      <a:pt x="220107" y="125715"/>
                    </a:cubicBezTo>
                    <a:cubicBezTo>
                      <a:pt x="221668" y="127796"/>
                      <a:pt x="220627" y="127276"/>
                      <a:pt x="222188" y="126235"/>
                    </a:cubicBezTo>
                    <a:cubicBezTo>
                      <a:pt x="223749" y="125195"/>
                      <a:pt x="223749" y="127276"/>
                      <a:pt x="223229" y="127796"/>
                    </a:cubicBezTo>
                    <a:cubicBezTo>
                      <a:pt x="222709" y="128317"/>
                      <a:pt x="223229" y="129357"/>
                      <a:pt x="225310" y="131439"/>
                    </a:cubicBezTo>
                    <a:cubicBezTo>
                      <a:pt x="227392" y="133520"/>
                      <a:pt x="227392" y="130398"/>
                      <a:pt x="228432" y="131959"/>
                    </a:cubicBezTo>
                    <a:cubicBezTo>
                      <a:pt x="229473" y="133000"/>
                      <a:pt x="229473" y="132479"/>
                      <a:pt x="229994" y="131439"/>
                    </a:cubicBezTo>
                    <a:cubicBezTo>
                      <a:pt x="231034" y="130398"/>
                      <a:pt x="231034" y="130918"/>
                      <a:pt x="233636" y="130398"/>
                    </a:cubicBezTo>
                    <a:cubicBezTo>
                      <a:pt x="236238" y="129878"/>
                      <a:pt x="236758" y="130918"/>
                      <a:pt x="237799" y="131439"/>
                    </a:cubicBezTo>
                    <a:cubicBezTo>
                      <a:pt x="238839" y="131959"/>
                      <a:pt x="239880" y="143407"/>
                      <a:pt x="239880" y="146008"/>
                    </a:cubicBezTo>
                    <a:cubicBezTo>
                      <a:pt x="239880" y="148610"/>
                      <a:pt x="240400" y="147049"/>
                      <a:pt x="241441" y="146529"/>
                    </a:cubicBezTo>
                    <a:cubicBezTo>
                      <a:pt x="242482" y="146008"/>
                      <a:pt x="243002" y="145488"/>
                      <a:pt x="241441" y="145488"/>
                    </a:cubicBezTo>
                    <a:cubicBezTo>
                      <a:pt x="239880" y="144968"/>
                      <a:pt x="241441" y="143927"/>
                      <a:pt x="244563" y="142886"/>
                    </a:cubicBezTo>
                    <a:cubicBezTo>
                      <a:pt x="247685" y="141846"/>
                      <a:pt x="248726" y="142366"/>
                      <a:pt x="247685" y="142886"/>
                    </a:cubicBezTo>
                    <a:cubicBezTo>
                      <a:pt x="246645" y="143407"/>
                      <a:pt x="246124" y="143927"/>
                      <a:pt x="246645" y="144968"/>
                    </a:cubicBezTo>
                    <a:cubicBezTo>
                      <a:pt x="247165" y="146008"/>
                      <a:pt x="248726" y="145488"/>
                      <a:pt x="249767" y="144968"/>
                    </a:cubicBezTo>
                    <a:cubicBezTo>
                      <a:pt x="250807" y="144447"/>
                      <a:pt x="250807" y="144447"/>
                      <a:pt x="251848" y="144968"/>
                    </a:cubicBezTo>
                    <a:cubicBezTo>
                      <a:pt x="252889" y="146008"/>
                      <a:pt x="252889" y="145488"/>
                      <a:pt x="254450" y="146008"/>
                    </a:cubicBezTo>
                    <a:cubicBezTo>
                      <a:pt x="256011" y="146529"/>
                      <a:pt x="254970" y="146529"/>
                      <a:pt x="254970" y="148090"/>
                    </a:cubicBezTo>
                    <a:cubicBezTo>
                      <a:pt x="254970" y="149651"/>
                      <a:pt x="252368" y="149130"/>
                      <a:pt x="249767" y="149651"/>
                    </a:cubicBezTo>
                    <a:cubicBezTo>
                      <a:pt x="247165" y="150171"/>
                      <a:pt x="248726" y="151212"/>
                      <a:pt x="250287" y="151732"/>
                    </a:cubicBezTo>
                    <a:cubicBezTo>
                      <a:pt x="251848" y="152773"/>
                      <a:pt x="251848" y="152773"/>
                      <a:pt x="252889" y="152253"/>
                    </a:cubicBezTo>
                    <a:cubicBezTo>
                      <a:pt x="253930" y="151732"/>
                      <a:pt x="254450" y="152253"/>
                      <a:pt x="256011" y="153814"/>
                    </a:cubicBezTo>
                    <a:cubicBezTo>
                      <a:pt x="257572" y="155375"/>
                      <a:pt x="257052" y="153814"/>
                      <a:pt x="258613" y="152773"/>
                    </a:cubicBezTo>
                    <a:cubicBezTo>
                      <a:pt x="260174" y="151732"/>
                      <a:pt x="260174" y="151212"/>
                      <a:pt x="259653" y="150171"/>
                    </a:cubicBezTo>
                    <a:cubicBezTo>
                      <a:pt x="259133" y="149130"/>
                      <a:pt x="262775" y="149130"/>
                      <a:pt x="265897" y="150171"/>
                    </a:cubicBezTo>
                    <a:cubicBezTo>
                      <a:pt x="269020" y="151212"/>
                      <a:pt x="263816" y="150692"/>
                      <a:pt x="261735" y="152253"/>
                    </a:cubicBezTo>
                    <a:cubicBezTo>
                      <a:pt x="259133" y="153293"/>
                      <a:pt x="260174" y="153814"/>
                      <a:pt x="262255" y="156415"/>
                    </a:cubicBezTo>
                    <a:cubicBezTo>
                      <a:pt x="264337" y="159017"/>
                      <a:pt x="264337" y="158497"/>
                      <a:pt x="266938" y="158497"/>
                    </a:cubicBezTo>
                    <a:cubicBezTo>
                      <a:pt x="269540" y="158497"/>
                      <a:pt x="273182" y="160578"/>
                      <a:pt x="275784" y="162660"/>
                    </a:cubicBezTo>
                    <a:cubicBezTo>
                      <a:pt x="278386" y="164221"/>
                      <a:pt x="278386" y="165261"/>
                      <a:pt x="277345" y="167343"/>
                    </a:cubicBezTo>
                    <a:cubicBezTo>
                      <a:pt x="276304" y="169424"/>
                      <a:pt x="273703" y="172546"/>
                      <a:pt x="272662" y="172546"/>
                    </a:cubicBezTo>
                    <a:cubicBezTo>
                      <a:pt x="271101" y="173066"/>
                      <a:pt x="265377" y="172026"/>
                      <a:pt x="261735" y="172026"/>
                    </a:cubicBezTo>
                    <a:cubicBezTo>
                      <a:pt x="258092" y="172026"/>
                      <a:pt x="259653" y="173587"/>
                      <a:pt x="260694" y="175668"/>
                    </a:cubicBezTo>
                    <a:cubicBezTo>
                      <a:pt x="261735" y="177750"/>
                      <a:pt x="261214" y="178270"/>
                      <a:pt x="259653" y="181912"/>
                    </a:cubicBezTo>
                    <a:cubicBezTo>
                      <a:pt x="258092" y="185555"/>
                      <a:pt x="269020" y="181912"/>
                      <a:pt x="270060" y="180872"/>
                    </a:cubicBezTo>
                    <a:cubicBezTo>
                      <a:pt x="271101" y="179831"/>
                      <a:pt x="274743" y="178790"/>
                      <a:pt x="276825" y="178270"/>
                    </a:cubicBezTo>
                    <a:cubicBezTo>
                      <a:pt x="278906" y="177750"/>
                      <a:pt x="281508" y="176189"/>
                      <a:pt x="282549" y="174107"/>
                    </a:cubicBezTo>
                    <a:cubicBezTo>
                      <a:pt x="283589" y="172546"/>
                      <a:pt x="284630" y="173587"/>
                      <a:pt x="286711" y="175148"/>
                    </a:cubicBezTo>
                    <a:cubicBezTo>
                      <a:pt x="288793" y="176709"/>
                      <a:pt x="289313" y="176189"/>
                      <a:pt x="290354" y="174107"/>
                    </a:cubicBezTo>
                    <a:cubicBezTo>
                      <a:pt x="291394" y="171505"/>
                      <a:pt x="292435" y="170465"/>
                      <a:pt x="296078" y="170465"/>
                    </a:cubicBezTo>
                    <a:cubicBezTo>
                      <a:pt x="299720" y="170465"/>
                      <a:pt x="294517" y="172026"/>
                      <a:pt x="292435" y="174107"/>
                    </a:cubicBezTo>
                    <a:cubicBezTo>
                      <a:pt x="290354" y="175668"/>
                      <a:pt x="295037" y="175668"/>
                      <a:pt x="297118" y="175668"/>
                    </a:cubicBezTo>
                    <a:cubicBezTo>
                      <a:pt x="299200" y="175668"/>
                      <a:pt x="298679" y="177750"/>
                      <a:pt x="295037" y="178790"/>
                    </a:cubicBezTo>
                    <a:cubicBezTo>
                      <a:pt x="291394" y="179831"/>
                      <a:pt x="295037" y="180351"/>
                      <a:pt x="296078" y="180872"/>
                    </a:cubicBezTo>
                    <a:cubicBezTo>
                      <a:pt x="297118" y="180872"/>
                      <a:pt x="297118" y="181392"/>
                      <a:pt x="298159" y="179831"/>
                    </a:cubicBezTo>
                    <a:cubicBezTo>
                      <a:pt x="299200" y="178270"/>
                      <a:pt x="299200" y="180351"/>
                      <a:pt x="299200" y="184514"/>
                    </a:cubicBezTo>
                    <a:cubicBezTo>
                      <a:pt x="299200" y="188677"/>
                      <a:pt x="306485" y="190238"/>
                      <a:pt x="310647" y="189718"/>
                    </a:cubicBezTo>
                    <a:cubicBezTo>
                      <a:pt x="314290" y="189197"/>
                      <a:pt x="311688" y="187636"/>
                      <a:pt x="309607" y="185035"/>
                    </a:cubicBezTo>
                    <a:cubicBezTo>
                      <a:pt x="307525" y="182433"/>
                      <a:pt x="305964" y="181912"/>
                      <a:pt x="311688" y="182953"/>
                    </a:cubicBezTo>
                    <a:cubicBezTo>
                      <a:pt x="317412" y="183994"/>
                      <a:pt x="314290" y="190238"/>
                      <a:pt x="313249" y="192319"/>
                    </a:cubicBezTo>
                    <a:cubicBezTo>
                      <a:pt x="312208" y="194401"/>
                      <a:pt x="314290" y="195962"/>
                      <a:pt x="315851" y="196482"/>
                    </a:cubicBezTo>
                    <a:cubicBezTo>
                      <a:pt x="317412" y="197003"/>
                      <a:pt x="316891" y="196482"/>
                      <a:pt x="317412" y="197523"/>
                    </a:cubicBezTo>
                    <a:cubicBezTo>
                      <a:pt x="317932" y="198563"/>
                      <a:pt x="319493" y="197003"/>
                      <a:pt x="319493" y="197003"/>
                    </a:cubicBezTo>
                    <a:cubicBezTo>
                      <a:pt x="319493" y="197003"/>
                      <a:pt x="322095" y="194921"/>
                      <a:pt x="324176" y="193880"/>
                    </a:cubicBezTo>
                    <a:cubicBezTo>
                      <a:pt x="325737" y="192840"/>
                      <a:pt x="325217" y="196482"/>
                      <a:pt x="326258" y="198563"/>
                    </a:cubicBezTo>
                    <a:cubicBezTo>
                      <a:pt x="327298" y="200645"/>
                      <a:pt x="328339" y="199604"/>
                      <a:pt x="329380" y="199084"/>
                    </a:cubicBezTo>
                    <a:cubicBezTo>
                      <a:pt x="330421" y="198563"/>
                      <a:pt x="329900" y="202726"/>
                      <a:pt x="330421" y="203767"/>
                    </a:cubicBezTo>
                    <a:cubicBezTo>
                      <a:pt x="331461" y="204808"/>
                      <a:pt x="330941" y="207409"/>
                      <a:pt x="330941" y="210011"/>
                    </a:cubicBezTo>
                    <a:cubicBezTo>
                      <a:pt x="330941" y="212613"/>
                      <a:pt x="331982" y="212093"/>
                      <a:pt x="332502" y="211572"/>
                    </a:cubicBezTo>
                    <a:cubicBezTo>
                      <a:pt x="333022" y="211052"/>
                      <a:pt x="334063" y="211572"/>
                      <a:pt x="335104" y="212613"/>
                    </a:cubicBezTo>
                    <a:cubicBezTo>
                      <a:pt x="336144" y="213654"/>
                      <a:pt x="336665" y="214694"/>
                      <a:pt x="335624" y="216255"/>
                    </a:cubicBezTo>
                    <a:cubicBezTo>
                      <a:pt x="334583" y="217816"/>
                      <a:pt x="336144" y="218857"/>
                      <a:pt x="337705" y="219377"/>
                    </a:cubicBezTo>
                    <a:cubicBezTo>
                      <a:pt x="339266" y="219898"/>
                      <a:pt x="339266" y="224581"/>
                      <a:pt x="339787" y="225622"/>
                    </a:cubicBezTo>
                    <a:cubicBezTo>
                      <a:pt x="339787" y="227183"/>
                      <a:pt x="340827" y="228744"/>
                      <a:pt x="342389" y="229784"/>
                    </a:cubicBezTo>
                    <a:cubicBezTo>
                      <a:pt x="343950" y="230825"/>
                      <a:pt x="343950" y="230305"/>
                      <a:pt x="343429" y="232386"/>
                    </a:cubicBezTo>
                    <a:cubicBezTo>
                      <a:pt x="342909" y="234467"/>
                      <a:pt x="335104" y="242793"/>
                      <a:pt x="331461" y="245915"/>
                    </a:cubicBezTo>
                    <a:cubicBezTo>
                      <a:pt x="327298" y="249037"/>
                      <a:pt x="337185" y="248517"/>
                      <a:pt x="340827" y="248517"/>
                    </a:cubicBezTo>
                    <a:cubicBezTo>
                      <a:pt x="344470" y="248517"/>
                      <a:pt x="351755" y="249558"/>
                      <a:pt x="353316" y="250598"/>
                    </a:cubicBezTo>
                    <a:cubicBezTo>
                      <a:pt x="354877" y="251119"/>
                      <a:pt x="356958" y="251639"/>
                      <a:pt x="359560" y="251639"/>
                    </a:cubicBezTo>
                    <a:cubicBezTo>
                      <a:pt x="362162" y="251639"/>
                      <a:pt x="362162" y="249558"/>
                      <a:pt x="362162" y="247476"/>
                    </a:cubicBezTo>
                    <a:cubicBezTo>
                      <a:pt x="362162" y="245395"/>
                      <a:pt x="363202" y="245395"/>
                      <a:pt x="364243" y="243313"/>
                    </a:cubicBezTo>
                    <a:cubicBezTo>
                      <a:pt x="365284" y="241232"/>
                      <a:pt x="365804" y="241752"/>
                      <a:pt x="364763" y="239151"/>
                    </a:cubicBezTo>
                    <a:cubicBezTo>
                      <a:pt x="363723" y="236549"/>
                      <a:pt x="365804" y="238110"/>
                      <a:pt x="367365" y="238630"/>
                    </a:cubicBezTo>
                    <a:cubicBezTo>
                      <a:pt x="368926" y="239151"/>
                      <a:pt x="371528" y="239671"/>
                      <a:pt x="373609" y="240191"/>
                    </a:cubicBezTo>
                    <a:cubicBezTo>
                      <a:pt x="375691" y="240712"/>
                      <a:pt x="375691" y="242793"/>
                      <a:pt x="376211" y="244874"/>
                    </a:cubicBezTo>
                    <a:cubicBezTo>
                      <a:pt x="376731" y="246956"/>
                      <a:pt x="379853" y="247996"/>
                      <a:pt x="380894" y="248517"/>
                    </a:cubicBezTo>
                    <a:cubicBezTo>
                      <a:pt x="382455" y="249037"/>
                      <a:pt x="385057" y="248517"/>
                      <a:pt x="386618" y="249037"/>
                    </a:cubicBezTo>
                    <a:cubicBezTo>
                      <a:pt x="388179" y="249558"/>
                      <a:pt x="396505" y="252680"/>
                      <a:pt x="398066" y="253200"/>
                    </a:cubicBezTo>
                    <a:cubicBezTo>
                      <a:pt x="399627" y="253720"/>
                      <a:pt x="399627" y="254241"/>
                      <a:pt x="401188" y="253720"/>
                    </a:cubicBezTo>
                    <a:cubicBezTo>
                      <a:pt x="402749" y="253200"/>
                      <a:pt x="402749" y="254761"/>
                      <a:pt x="401188" y="256322"/>
                    </a:cubicBezTo>
                    <a:cubicBezTo>
                      <a:pt x="399627" y="257883"/>
                      <a:pt x="400147" y="258403"/>
                      <a:pt x="403789" y="257883"/>
                    </a:cubicBezTo>
                    <a:cubicBezTo>
                      <a:pt x="407432" y="257363"/>
                      <a:pt x="404830" y="259444"/>
                      <a:pt x="402749" y="260485"/>
                    </a:cubicBezTo>
                    <a:cubicBezTo>
                      <a:pt x="400667" y="261526"/>
                      <a:pt x="398586" y="262046"/>
                      <a:pt x="397025" y="264648"/>
                    </a:cubicBezTo>
                    <a:cubicBezTo>
                      <a:pt x="395464" y="267249"/>
                      <a:pt x="392862" y="265168"/>
                      <a:pt x="390781" y="263607"/>
                    </a:cubicBezTo>
                    <a:cubicBezTo>
                      <a:pt x="388699" y="262046"/>
                      <a:pt x="386098" y="263607"/>
                      <a:pt x="382976" y="264648"/>
                    </a:cubicBezTo>
                    <a:cubicBezTo>
                      <a:pt x="379853" y="265688"/>
                      <a:pt x="378813" y="265688"/>
                      <a:pt x="378813" y="265168"/>
                    </a:cubicBezTo>
                    <a:cubicBezTo>
                      <a:pt x="378813" y="264648"/>
                      <a:pt x="377772" y="264127"/>
                      <a:pt x="376731" y="263087"/>
                    </a:cubicBezTo>
                    <a:cubicBezTo>
                      <a:pt x="375691" y="262046"/>
                      <a:pt x="375170" y="262046"/>
                      <a:pt x="375170" y="263607"/>
                    </a:cubicBezTo>
                    <a:cubicBezTo>
                      <a:pt x="375170" y="265168"/>
                      <a:pt x="369967" y="268810"/>
                      <a:pt x="367886" y="270371"/>
                    </a:cubicBezTo>
                    <a:cubicBezTo>
                      <a:pt x="365804" y="271932"/>
                      <a:pt x="364763" y="271932"/>
                      <a:pt x="365804" y="270892"/>
                    </a:cubicBezTo>
                    <a:cubicBezTo>
                      <a:pt x="366845" y="269851"/>
                      <a:pt x="365804" y="268810"/>
                      <a:pt x="364763" y="269331"/>
                    </a:cubicBezTo>
                    <a:cubicBezTo>
                      <a:pt x="363202" y="269851"/>
                      <a:pt x="363723" y="269331"/>
                      <a:pt x="363723" y="268290"/>
                    </a:cubicBezTo>
                    <a:cubicBezTo>
                      <a:pt x="364243" y="267249"/>
                      <a:pt x="364763" y="267249"/>
                      <a:pt x="364763" y="265688"/>
                    </a:cubicBezTo>
                    <a:cubicBezTo>
                      <a:pt x="364763" y="264127"/>
                      <a:pt x="365804" y="263607"/>
                      <a:pt x="365804" y="261526"/>
                    </a:cubicBezTo>
                    <a:cubicBezTo>
                      <a:pt x="365804" y="259444"/>
                      <a:pt x="363723" y="259444"/>
                      <a:pt x="363202" y="257363"/>
                    </a:cubicBezTo>
                    <a:cubicBezTo>
                      <a:pt x="362682" y="255802"/>
                      <a:pt x="361121" y="253720"/>
                      <a:pt x="359560" y="253720"/>
                    </a:cubicBezTo>
                    <a:cubicBezTo>
                      <a:pt x="358519" y="253200"/>
                      <a:pt x="353316" y="252159"/>
                      <a:pt x="349673" y="251119"/>
                    </a:cubicBezTo>
                    <a:cubicBezTo>
                      <a:pt x="346031" y="250598"/>
                      <a:pt x="341348" y="250598"/>
                      <a:pt x="339787" y="250078"/>
                    </a:cubicBezTo>
                    <a:cubicBezTo>
                      <a:pt x="338226" y="250078"/>
                      <a:pt x="335624" y="250078"/>
                      <a:pt x="331982" y="249037"/>
                    </a:cubicBezTo>
                    <a:cubicBezTo>
                      <a:pt x="327819" y="247996"/>
                      <a:pt x="325737" y="249558"/>
                      <a:pt x="325737" y="249558"/>
                    </a:cubicBezTo>
                    <a:cubicBezTo>
                      <a:pt x="325737" y="249558"/>
                      <a:pt x="304403" y="266729"/>
                      <a:pt x="303363" y="267770"/>
                    </a:cubicBezTo>
                    <a:cubicBezTo>
                      <a:pt x="302322" y="268810"/>
                      <a:pt x="302322" y="268810"/>
                      <a:pt x="304403" y="270892"/>
                    </a:cubicBezTo>
                    <a:cubicBezTo>
                      <a:pt x="305964" y="272453"/>
                      <a:pt x="313769" y="277136"/>
                      <a:pt x="315330" y="277656"/>
                    </a:cubicBezTo>
                    <a:cubicBezTo>
                      <a:pt x="316891" y="278697"/>
                      <a:pt x="317932" y="279217"/>
                      <a:pt x="317412" y="280258"/>
                    </a:cubicBezTo>
                    <a:cubicBezTo>
                      <a:pt x="316891" y="281299"/>
                      <a:pt x="317412" y="281299"/>
                      <a:pt x="318453" y="281819"/>
                    </a:cubicBezTo>
                    <a:cubicBezTo>
                      <a:pt x="319493" y="282339"/>
                      <a:pt x="318973" y="283900"/>
                      <a:pt x="318973" y="283900"/>
                    </a:cubicBezTo>
                    <a:cubicBezTo>
                      <a:pt x="322095" y="289104"/>
                      <a:pt x="320534" y="288063"/>
                      <a:pt x="314290" y="286502"/>
                    </a:cubicBezTo>
                    <a:cubicBezTo>
                      <a:pt x="308046" y="284941"/>
                      <a:pt x="305964" y="288063"/>
                      <a:pt x="302322" y="290665"/>
                    </a:cubicBezTo>
                    <a:cubicBezTo>
                      <a:pt x="298679" y="293267"/>
                      <a:pt x="298679" y="291185"/>
                      <a:pt x="298159" y="289624"/>
                    </a:cubicBezTo>
                    <a:cubicBezTo>
                      <a:pt x="297639" y="288063"/>
                      <a:pt x="295557" y="289624"/>
                      <a:pt x="293476" y="289624"/>
                    </a:cubicBezTo>
                    <a:cubicBezTo>
                      <a:pt x="291915" y="290145"/>
                      <a:pt x="289833" y="289624"/>
                      <a:pt x="290354" y="292226"/>
                    </a:cubicBezTo>
                    <a:cubicBezTo>
                      <a:pt x="290874" y="294828"/>
                      <a:pt x="282549" y="293787"/>
                      <a:pt x="280467" y="293267"/>
                    </a:cubicBezTo>
                    <a:cubicBezTo>
                      <a:pt x="278906" y="292226"/>
                      <a:pt x="279427" y="292226"/>
                      <a:pt x="276825" y="292226"/>
                    </a:cubicBezTo>
                    <a:cubicBezTo>
                      <a:pt x="274223" y="292226"/>
                      <a:pt x="275784" y="293787"/>
                      <a:pt x="276825" y="294828"/>
                    </a:cubicBezTo>
                    <a:cubicBezTo>
                      <a:pt x="277865" y="295868"/>
                      <a:pt x="282028" y="297950"/>
                      <a:pt x="283589" y="298470"/>
                    </a:cubicBezTo>
                    <a:cubicBezTo>
                      <a:pt x="285150" y="298991"/>
                      <a:pt x="285150" y="301072"/>
                      <a:pt x="286711" y="301592"/>
                    </a:cubicBezTo>
                    <a:cubicBezTo>
                      <a:pt x="288272" y="302113"/>
                      <a:pt x="288272" y="302633"/>
                      <a:pt x="285150" y="304194"/>
                    </a:cubicBezTo>
                    <a:cubicBezTo>
                      <a:pt x="282028" y="305755"/>
                      <a:pt x="284110" y="305755"/>
                      <a:pt x="284110" y="305755"/>
                    </a:cubicBezTo>
                    <a:cubicBezTo>
                      <a:pt x="285150" y="305755"/>
                      <a:pt x="284630" y="304714"/>
                      <a:pt x="285150" y="307316"/>
                    </a:cubicBezTo>
                    <a:cubicBezTo>
                      <a:pt x="285671" y="309918"/>
                      <a:pt x="285150" y="308877"/>
                      <a:pt x="284110" y="308357"/>
                    </a:cubicBezTo>
                    <a:cubicBezTo>
                      <a:pt x="283069" y="307316"/>
                      <a:pt x="283069" y="307316"/>
                      <a:pt x="282028" y="306796"/>
                    </a:cubicBezTo>
                    <a:cubicBezTo>
                      <a:pt x="280988" y="306275"/>
                      <a:pt x="280988" y="306275"/>
                      <a:pt x="280467" y="305235"/>
                    </a:cubicBezTo>
                    <a:cubicBezTo>
                      <a:pt x="279947" y="304194"/>
                      <a:pt x="279427" y="303153"/>
                      <a:pt x="281508" y="303674"/>
                    </a:cubicBezTo>
                    <a:cubicBezTo>
                      <a:pt x="283589" y="304194"/>
                      <a:pt x="283069" y="302633"/>
                      <a:pt x="284110" y="301072"/>
                    </a:cubicBezTo>
                    <a:cubicBezTo>
                      <a:pt x="285150" y="299511"/>
                      <a:pt x="278906" y="297950"/>
                      <a:pt x="278386" y="296389"/>
                    </a:cubicBezTo>
                    <a:cubicBezTo>
                      <a:pt x="277865" y="294828"/>
                      <a:pt x="273703" y="294828"/>
                      <a:pt x="272142" y="294307"/>
                    </a:cubicBezTo>
                    <a:cubicBezTo>
                      <a:pt x="270581" y="293787"/>
                      <a:pt x="267979" y="293267"/>
                      <a:pt x="265897" y="291185"/>
                    </a:cubicBezTo>
                    <a:cubicBezTo>
                      <a:pt x="263816" y="289104"/>
                      <a:pt x="256531" y="289104"/>
                      <a:pt x="255491" y="289104"/>
                    </a:cubicBezTo>
                    <a:cubicBezTo>
                      <a:pt x="254450" y="289104"/>
                      <a:pt x="252368" y="289104"/>
                      <a:pt x="249767" y="288063"/>
                    </a:cubicBezTo>
                    <a:cubicBezTo>
                      <a:pt x="247165" y="287023"/>
                      <a:pt x="248206" y="288584"/>
                      <a:pt x="247165" y="290145"/>
                    </a:cubicBezTo>
                    <a:cubicBezTo>
                      <a:pt x="246124" y="291706"/>
                      <a:pt x="246124" y="292746"/>
                      <a:pt x="246645" y="294307"/>
                    </a:cubicBezTo>
                    <a:cubicBezTo>
                      <a:pt x="247165" y="295868"/>
                      <a:pt x="247685" y="296389"/>
                      <a:pt x="241441" y="297950"/>
                    </a:cubicBezTo>
                    <a:cubicBezTo>
                      <a:pt x="235197" y="299511"/>
                      <a:pt x="231034" y="306796"/>
                      <a:pt x="229473" y="308877"/>
                    </a:cubicBezTo>
                    <a:cubicBezTo>
                      <a:pt x="227912" y="310959"/>
                      <a:pt x="227912" y="313040"/>
                      <a:pt x="229994" y="314601"/>
                    </a:cubicBezTo>
                    <a:cubicBezTo>
                      <a:pt x="231555" y="316162"/>
                      <a:pt x="233116" y="316682"/>
                      <a:pt x="234677" y="319804"/>
                    </a:cubicBezTo>
                    <a:cubicBezTo>
                      <a:pt x="236238" y="322927"/>
                      <a:pt x="246645" y="325008"/>
                      <a:pt x="249246" y="324488"/>
                    </a:cubicBezTo>
                    <a:cubicBezTo>
                      <a:pt x="251848" y="323967"/>
                      <a:pt x="256531" y="325528"/>
                      <a:pt x="258613" y="325528"/>
                    </a:cubicBezTo>
                    <a:cubicBezTo>
                      <a:pt x="260694" y="326049"/>
                      <a:pt x="258613" y="324488"/>
                      <a:pt x="260174" y="323447"/>
                    </a:cubicBezTo>
                    <a:cubicBezTo>
                      <a:pt x="261735" y="322406"/>
                      <a:pt x="263816" y="323967"/>
                      <a:pt x="266418" y="323967"/>
                    </a:cubicBezTo>
                    <a:cubicBezTo>
                      <a:pt x="269020" y="323967"/>
                      <a:pt x="267979" y="322927"/>
                      <a:pt x="267458" y="322406"/>
                    </a:cubicBezTo>
                    <a:cubicBezTo>
                      <a:pt x="266418" y="321886"/>
                      <a:pt x="267979" y="321365"/>
                      <a:pt x="268499" y="321365"/>
                    </a:cubicBezTo>
                    <a:cubicBezTo>
                      <a:pt x="269540" y="321365"/>
                      <a:pt x="270060" y="320845"/>
                      <a:pt x="270581" y="320325"/>
                    </a:cubicBezTo>
                    <a:cubicBezTo>
                      <a:pt x="271101" y="319804"/>
                      <a:pt x="273703" y="319804"/>
                      <a:pt x="275784" y="320325"/>
                    </a:cubicBezTo>
                    <a:cubicBezTo>
                      <a:pt x="277865" y="320845"/>
                      <a:pt x="276825" y="320325"/>
                      <a:pt x="276304" y="319284"/>
                    </a:cubicBezTo>
                    <a:cubicBezTo>
                      <a:pt x="275784" y="318764"/>
                      <a:pt x="274743" y="317203"/>
                      <a:pt x="276304" y="317723"/>
                    </a:cubicBezTo>
                    <a:cubicBezTo>
                      <a:pt x="277865" y="318243"/>
                      <a:pt x="278386" y="317723"/>
                      <a:pt x="277345" y="316682"/>
                    </a:cubicBezTo>
                    <a:cubicBezTo>
                      <a:pt x="276304" y="315642"/>
                      <a:pt x="276825" y="315642"/>
                      <a:pt x="276304" y="313560"/>
                    </a:cubicBezTo>
                    <a:cubicBezTo>
                      <a:pt x="275784" y="311479"/>
                      <a:pt x="286191" y="315642"/>
                      <a:pt x="288272" y="316682"/>
                    </a:cubicBezTo>
                    <a:cubicBezTo>
                      <a:pt x="290354" y="317723"/>
                      <a:pt x="297639" y="319804"/>
                      <a:pt x="300240" y="319284"/>
                    </a:cubicBezTo>
                    <a:cubicBezTo>
                      <a:pt x="302842" y="318764"/>
                      <a:pt x="301281" y="318243"/>
                      <a:pt x="300240" y="317203"/>
                    </a:cubicBezTo>
                    <a:cubicBezTo>
                      <a:pt x="299200" y="316162"/>
                      <a:pt x="300761" y="315642"/>
                      <a:pt x="301801" y="314601"/>
                    </a:cubicBezTo>
                    <a:cubicBezTo>
                      <a:pt x="302842" y="313560"/>
                      <a:pt x="297118" y="310438"/>
                      <a:pt x="295037" y="308357"/>
                    </a:cubicBezTo>
                    <a:cubicBezTo>
                      <a:pt x="292435" y="306275"/>
                      <a:pt x="295557" y="307316"/>
                      <a:pt x="297118" y="307316"/>
                    </a:cubicBezTo>
                    <a:cubicBezTo>
                      <a:pt x="298679" y="307316"/>
                      <a:pt x="297639" y="305755"/>
                      <a:pt x="299720" y="304194"/>
                    </a:cubicBezTo>
                    <a:cubicBezTo>
                      <a:pt x="301801" y="302633"/>
                      <a:pt x="301801" y="305235"/>
                      <a:pt x="300761" y="306796"/>
                    </a:cubicBezTo>
                    <a:cubicBezTo>
                      <a:pt x="299720" y="308357"/>
                      <a:pt x="298679" y="309397"/>
                      <a:pt x="299720" y="310438"/>
                    </a:cubicBezTo>
                    <a:cubicBezTo>
                      <a:pt x="300761" y="311479"/>
                      <a:pt x="302322" y="311479"/>
                      <a:pt x="303883" y="310959"/>
                    </a:cubicBezTo>
                    <a:cubicBezTo>
                      <a:pt x="305444" y="310438"/>
                      <a:pt x="305964" y="310959"/>
                      <a:pt x="307525" y="310959"/>
                    </a:cubicBezTo>
                    <a:cubicBezTo>
                      <a:pt x="309086" y="310959"/>
                      <a:pt x="308566" y="311999"/>
                      <a:pt x="309607" y="309918"/>
                    </a:cubicBezTo>
                    <a:cubicBezTo>
                      <a:pt x="310647" y="307836"/>
                      <a:pt x="310647" y="309918"/>
                      <a:pt x="310647" y="311999"/>
                    </a:cubicBezTo>
                    <a:cubicBezTo>
                      <a:pt x="310647" y="314081"/>
                      <a:pt x="311688" y="314081"/>
                      <a:pt x="310127" y="314081"/>
                    </a:cubicBezTo>
                    <a:cubicBezTo>
                      <a:pt x="308566" y="314081"/>
                      <a:pt x="309607" y="314601"/>
                      <a:pt x="310647" y="315642"/>
                    </a:cubicBezTo>
                    <a:cubicBezTo>
                      <a:pt x="311688" y="316682"/>
                      <a:pt x="310647" y="317203"/>
                      <a:pt x="310127" y="319284"/>
                    </a:cubicBezTo>
                    <a:cubicBezTo>
                      <a:pt x="309607" y="321365"/>
                      <a:pt x="309607" y="320845"/>
                      <a:pt x="311688" y="320325"/>
                    </a:cubicBezTo>
                    <a:cubicBezTo>
                      <a:pt x="313249" y="319804"/>
                      <a:pt x="312208" y="319804"/>
                      <a:pt x="312729" y="318243"/>
                    </a:cubicBezTo>
                    <a:cubicBezTo>
                      <a:pt x="312729" y="317203"/>
                      <a:pt x="313249" y="317203"/>
                      <a:pt x="314810" y="317203"/>
                    </a:cubicBezTo>
                    <a:cubicBezTo>
                      <a:pt x="316371" y="317203"/>
                      <a:pt x="315851" y="316162"/>
                      <a:pt x="314290" y="314081"/>
                    </a:cubicBezTo>
                    <a:cubicBezTo>
                      <a:pt x="312729" y="311999"/>
                      <a:pt x="316891" y="313560"/>
                      <a:pt x="317932" y="314601"/>
                    </a:cubicBezTo>
                    <a:cubicBezTo>
                      <a:pt x="318973" y="315642"/>
                      <a:pt x="318973" y="314601"/>
                      <a:pt x="318973" y="313040"/>
                    </a:cubicBezTo>
                    <a:cubicBezTo>
                      <a:pt x="318973" y="311479"/>
                      <a:pt x="319493" y="311479"/>
                      <a:pt x="321054" y="312520"/>
                    </a:cubicBezTo>
                    <a:cubicBezTo>
                      <a:pt x="322615" y="313560"/>
                      <a:pt x="322615" y="314081"/>
                      <a:pt x="323136" y="315642"/>
                    </a:cubicBezTo>
                    <a:cubicBezTo>
                      <a:pt x="323656" y="317203"/>
                      <a:pt x="323656" y="315642"/>
                      <a:pt x="325737" y="314081"/>
                    </a:cubicBezTo>
                    <a:cubicBezTo>
                      <a:pt x="327298" y="312520"/>
                      <a:pt x="326778" y="314081"/>
                      <a:pt x="326258" y="315121"/>
                    </a:cubicBezTo>
                    <a:cubicBezTo>
                      <a:pt x="325737" y="316682"/>
                      <a:pt x="324697" y="316162"/>
                      <a:pt x="323136" y="317723"/>
                    </a:cubicBezTo>
                    <a:cubicBezTo>
                      <a:pt x="321575" y="318764"/>
                      <a:pt x="323656" y="319804"/>
                      <a:pt x="323656" y="321365"/>
                    </a:cubicBezTo>
                    <a:cubicBezTo>
                      <a:pt x="323656" y="322927"/>
                      <a:pt x="324697" y="322406"/>
                      <a:pt x="326778" y="322406"/>
                    </a:cubicBezTo>
                    <a:cubicBezTo>
                      <a:pt x="328860" y="321886"/>
                      <a:pt x="330421" y="323967"/>
                      <a:pt x="331982" y="325528"/>
                    </a:cubicBezTo>
                    <a:cubicBezTo>
                      <a:pt x="333543" y="327089"/>
                      <a:pt x="332502" y="329691"/>
                      <a:pt x="334063" y="331252"/>
                    </a:cubicBezTo>
                    <a:cubicBezTo>
                      <a:pt x="335624" y="332813"/>
                      <a:pt x="336144" y="332293"/>
                      <a:pt x="336665" y="330732"/>
                    </a:cubicBezTo>
                    <a:cubicBezTo>
                      <a:pt x="337185" y="329171"/>
                      <a:pt x="337705" y="330211"/>
                      <a:pt x="338746" y="331772"/>
                    </a:cubicBezTo>
                    <a:cubicBezTo>
                      <a:pt x="339787" y="333333"/>
                      <a:pt x="337705" y="334374"/>
                      <a:pt x="338746" y="336976"/>
                    </a:cubicBezTo>
                    <a:cubicBezTo>
                      <a:pt x="339787" y="339578"/>
                      <a:pt x="341868" y="338017"/>
                      <a:pt x="344470" y="335415"/>
                    </a:cubicBezTo>
                    <a:cubicBezTo>
                      <a:pt x="347072" y="332813"/>
                      <a:pt x="346031" y="333854"/>
                      <a:pt x="345511" y="337496"/>
                    </a:cubicBezTo>
                    <a:cubicBezTo>
                      <a:pt x="344990" y="341139"/>
                      <a:pt x="344990" y="340618"/>
                      <a:pt x="346031" y="339578"/>
                    </a:cubicBezTo>
                    <a:cubicBezTo>
                      <a:pt x="347072" y="338537"/>
                      <a:pt x="347072" y="339057"/>
                      <a:pt x="350194" y="340098"/>
                    </a:cubicBezTo>
                    <a:cubicBezTo>
                      <a:pt x="352796" y="341139"/>
                      <a:pt x="352796" y="340098"/>
                      <a:pt x="352275" y="338537"/>
                    </a:cubicBezTo>
                    <a:cubicBezTo>
                      <a:pt x="351755" y="336976"/>
                      <a:pt x="352796" y="337496"/>
                      <a:pt x="355917" y="339057"/>
                    </a:cubicBezTo>
                    <a:cubicBezTo>
                      <a:pt x="359040" y="340618"/>
                      <a:pt x="359560" y="341139"/>
                      <a:pt x="359040" y="343740"/>
                    </a:cubicBezTo>
                    <a:cubicBezTo>
                      <a:pt x="357999" y="345822"/>
                      <a:pt x="359040" y="344781"/>
                      <a:pt x="360601" y="344261"/>
                    </a:cubicBezTo>
                    <a:cubicBezTo>
                      <a:pt x="362162" y="343740"/>
                      <a:pt x="361641" y="342179"/>
                      <a:pt x="364763" y="343740"/>
                    </a:cubicBezTo>
                    <a:cubicBezTo>
                      <a:pt x="367886" y="345301"/>
                      <a:pt x="364243" y="346862"/>
                      <a:pt x="362682" y="347383"/>
                    </a:cubicBezTo>
                    <a:cubicBezTo>
                      <a:pt x="361121" y="347903"/>
                      <a:pt x="360601" y="347903"/>
                      <a:pt x="359560" y="348944"/>
                    </a:cubicBezTo>
                    <a:cubicBezTo>
                      <a:pt x="358519" y="349985"/>
                      <a:pt x="353316" y="349464"/>
                      <a:pt x="350714" y="349464"/>
                    </a:cubicBezTo>
                    <a:cubicBezTo>
                      <a:pt x="348112" y="348944"/>
                      <a:pt x="352275" y="351546"/>
                      <a:pt x="354877" y="353627"/>
                    </a:cubicBezTo>
                    <a:cubicBezTo>
                      <a:pt x="357479" y="355708"/>
                      <a:pt x="357479" y="357790"/>
                      <a:pt x="359560" y="358830"/>
                    </a:cubicBezTo>
                    <a:cubicBezTo>
                      <a:pt x="361641" y="359871"/>
                      <a:pt x="368926" y="359351"/>
                      <a:pt x="369967" y="359351"/>
                    </a:cubicBezTo>
                    <a:cubicBezTo>
                      <a:pt x="371528" y="358830"/>
                      <a:pt x="372048" y="357790"/>
                      <a:pt x="371528" y="359351"/>
                    </a:cubicBezTo>
                    <a:cubicBezTo>
                      <a:pt x="371008" y="360912"/>
                      <a:pt x="372569" y="360912"/>
                      <a:pt x="369447" y="361953"/>
                    </a:cubicBezTo>
                    <a:cubicBezTo>
                      <a:pt x="366845" y="362993"/>
                      <a:pt x="368406" y="362993"/>
                      <a:pt x="370487" y="365075"/>
                    </a:cubicBezTo>
                    <a:cubicBezTo>
                      <a:pt x="372569" y="367156"/>
                      <a:pt x="389220" y="369237"/>
                      <a:pt x="391301" y="369758"/>
                    </a:cubicBezTo>
                    <a:cubicBezTo>
                      <a:pt x="393383" y="370278"/>
                      <a:pt x="393903" y="370278"/>
                      <a:pt x="392862" y="368717"/>
                    </a:cubicBezTo>
                    <a:cubicBezTo>
                      <a:pt x="391822" y="367676"/>
                      <a:pt x="397545" y="369758"/>
                      <a:pt x="400147" y="369758"/>
                    </a:cubicBezTo>
                    <a:cubicBezTo>
                      <a:pt x="402749" y="370278"/>
                      <a:pt x="401708" y="370278"/>
                      <a:pt x="400147" y="371319"/>
                    </a:cubicBezTo>
                    <a:cubicBezTo>
                      <a:pt x="398586" y="372880"/>
                      <a:pt x="398066" y="371839"/>
                      <a:pt x="398066" y="373400"/>
                    </a:cubicBezTo>
                    <a:cubicBezTo>
                      <a:pt x="398066" y="374961"/>
                      <a:pt x="399106" y="376002"/>
                      <a:pt x="401188" y="374961"/>
                    </a:cubicBezTo>
                    <a:cubicBezTo>
                      <a:pt x="403789" y="373921"/>
                      <a:pt x="402749" y="374441"/>
                      <a:pt x="403789" y="377563"/>
                    </a:cubicBezTo>
                    <a:cubicBezTo>
                      <a:pt x="404830" y="380685"/>
                      <a:pt x="427726" y="386929"/>
                      <a:pt x="427726" y="386929"/>
                    </a:cubicBezTo>
                    <a:cubicBezTo>
                      <a:pt x="427726" y="386929"/>
                      <a:pt x="452702" y="393694"/>
                      <a:pt x="455304" y="394734"/>
                    </a:cubicBezTo>
                    <a:cubicBezTo>
                      <a:pt x="457906" y="395775"/>
                      <a:pt x="461548" y="396295"/>
                      <a:pt x="465190" y="395775"/>
                    </a:cubicBezTo>
                    <a:cubicBezTo>
                      <a:pt x="469353" y="395255"/>
                      <a:pt x="465711" y="394734"/>
                      <a:pt x="464150" y="392133"/>
                    </a:cubicBezTo>
                    <a:cubicBezTo>
                      <a:pt x="462589" y="389531"/>
                      <a:pt x="463629" y="389531"/>
                      <a:pt x="465190" y="390572"/>
                    </a:cubicBezTo>
                    <a:cubicBezTo>
                      <a:pt x="466752" y="391612"/>
                      <a:pt x="466231" y="390572"/>
                      <a:pt x="466752" y="389531"/>
                    </a:cubicBezTo>
                    <a:cubicBezTo>
                      <a:pt x="467272" y="388490"/>
                      <a:pt x="466231" y="387970"/>
                      <a:pt x="467792" y="386929"/>
                    </a:cubicBezTo>
                    <a:cubicBezTo>
                      <a:pt x="469353" y="385888"/>
                      <a:pt x="466231" y="385888"/>
                      <a:pt x="464150" y="385368"/>
                    </a:cubicBezTo>
                    <a:cubicBezTo>
                      <a:pt x="462589" y="384848"/>
                      <a:pt x="463629" y="384328"/>
                      <a:pt x="462589" y="383807"/>
                    </a:cubicBezTo>
                    <a:cubicBezTo>
                      <a:pt x="461548" y="383287"/>
                      <a:pt x="462068" y="381726"/>
                      <a:pt x="460507" y="382766"/>
                    </a:cubicBezTo>
                    <a:cubicBezTo>
                      <a:pt x="458946" y="383807"/>
                      <a:pt x="457906" y="382246"/>
                      <a:pt x="459987" y="381726"/>
                    </a:cubicBezTo>
                    <a:cubicBezTo>
                      <a:pt x="462068" y="381205"/>
                      <a:pt x="459987" y="380165"/>
                      <a:pt x="457906" y="379644"/>
                    </a:cubicBezTo>
                    <a:cubicBezTo>
                      <a:pt x="455824" y="379124"/>
                      <a:pt x="457385" y="378604"/>
                      <a:pt x="456865" y="376522"/>
                    </a:cubicBezTo>
                    <a:cubicBezTo>
                      <a:pt x="455824" y="374441"/>
                      <a:pt x="453743" y="374441"/>
                      <a:pt x="452702" y="373400"/>
                    </a:cubicBezTo>
                    <a:cubicBezTo>
                      <a:pt x="451662" y="372360"/>
                      <a:pt x="452182" y="371839"/>
                      <a:pt x="449580" y="372360"/>
                    </a:cubicBezTo>
                    <a:cubicBezTo>
                      <a:pt x="446978" y="372880"/>
                      <a:pt x="446978" y="371319"/>
                      <a:pt x="446458" y="370278"/>
                    </a:cubicBezTo>
                    <a:cubicBezTo>
                      <a:pt x="445938" y="369237"/>
                      <a:pt x="444897" y="368717"/>
                      <a:pt x="443856" y="368197"/>
                    </a:cubicBezTo>
                    <a:cubicBezTo>
                      <a:pt x="442816" y="367676"/>
                      <a:pt x="442816" y="366115"/>
                      <a:pt x="441775" y="365075"/>
                    </a:cubicBezTo>
                    <a:cubicBezTo>
                      <a:pt x="440734" y="364034"/>
                      <a:pt x="440214" y="365075"/>
                      <a:pt x="439693" y="364034"/>
                    </a:cubicBezTo>
                    <a:cubicBezTo>
                      <a:pt x="439173" y="362993"/>
                      <a:pt x="440214" y="362473"/>
                      <a:pt x="438653" y="362993"/>
                    </a:cubicBezTo>
                    <a:cubicBezTo>
                      <a:pt x="437092" y="363514"/>
                      <a:pt x="436051" y="362993"/>
                      <a:pt x="437612" y="362473"/>
                    </a:cubicBezTo>
                    <a:cubicBezTo>
                      <a:pt x="439173" y="361432"/>
                      <a:pt x="437092" y="361432"/>
                      <a:pt x="435010" y="361953"/>
                    </a:cubicBezTo>
                    <a:cubicBezTo>
                      <a:pt x="432929" y="362473"/>
                      <a:pt x="432929" y="361432"/>
                      <a:pt x="434490" y="360912"/>
                    </a:cubicBezTo>
                    <a:cubicBezTo>
                      <a:pt x="436051" y="360392"/>
                      <a:pt x="436051" y="360392"/>
                      <a:pt x="433449" y="359871"/>
                    </a:cubicBezTo>
                    <a:cubicBezTo>
                      <a:pt x="430848" y="358830"/>
                      <a:pt x="430327" y="359351"/>
                      <a:pt x="430327" y="359351"/>
                    </a:cubicBezTo>
                    <a:cubicBezTo>
                      <a:pt x="427205" y="361953"/>
                      <a:pt x="430327" y="358310"/>
                      <a:pt x="427205" y="358310"/>
                    </a:cubicBezTo>
                    <a:cubicBezTo>
                      <a:pt x="424083" y="358310"/>
                      <a:pt x="423563" y="354147"/>
                      <a:pt x="422002" y="352586"/>
                    </a:cubicBezTo>
                    <a:cubicBezTo>
                      <a:pt x="420441" y="351025"/>
                      <a:pt x="412635" y="343220"/>
                      <a:pt x="410554" y="340618"/>
                    </a:cubicBezTo>
                    <a:cubicBezTo>
                      <a:pt x="408993" y="338017"/>
                      <a:pt x="419400" y="340618"/>
                      <a:pt x="420961" y="341659"/>
                    </a:cubicBezTo>
                    <a:cubicBezTo>
                      <a:pt x="422522" y="342700"/>
                      <a:pt x="422002" y="343220"/>
                      <a:pt x="423563" y="342700"/>
                    </a:cubicBezTo>
                    <a:cubicBezTo>
                      <a:pt x="425124" y="342179"/>
                      <a:pt x="424603" y="342700"/>
                      <a:pt x="425124" y="343740"/>
                    </a:cubicBezTo>
                    <a:cubicBezTo>
                      <a:pt x="425644" y="344781"/>
                      <a:pt x="427726" y="345301"/>
                      <a:pt x="429286" y="346862"/>
                    </a:cubicBezTo>
                    <a:cubicBezTo>
                      <a:pt x="430848" y="348424"/>
                      <a:pt x="433449" y="351025"/>
                      <a:pt x="434490" y="351025"/>
                    </a:cubicBezTo>
                    <a:cubicBezTo>
                      <a:pt x="435531" y="351025"/>
                      <a:pt x="434490" y="347903"/>
                      <a:pt x="432409" y="343740"/>
                    </a:cubicBezTo>
                    <a:cubicBezTo>
                      <a:pt x="430327" y="339578"/>
                      <a:pt x="431888" y="339578"/>
                      <a:pt x="432929" y="341659"/>
                    </a:cubicBezTo>
                    <a:cubicBezTo>
                      <a:pt x="433970" y="343740"/>
                      <a:pt x="435010" y="342700"/>
                      <a:pt x="435010" y="342700"/>
                    </a:cubicBezTo>
                    <a:cubicBezTo>
                      <a:pt x="435010" y="342700"/>
                      <a:pt x="437092" y="345822"/>
                      <a:pt x="437612" y="347383"/>
                    </a:cubicBezTo>
                    <a:cubicBezTo>
                      <a:pt x="438653" y="348944"/>
                      <a:pt x="440734" y="348424"/>
                      <a:pt x="441775" y="351025"/>
                    </a:cubicBezTo>
                    <a:cubicBezTo>
                      <a:pt x="442816" y="353107"/>
                      <a:pt x="447499" y="353627"/>
                      <a:pt x="448019" y="353107"/>
                    </a:cubicBezTo>
                    <a:cubicBezTo>
                      <a:pt x="448539" y="352586"/>
                      <a:pt x="449060" y="354668"/>
                      <a:pt x="449580" y="355708"/>
                    </a:cubicBezTo>
                    <a:cubicBezTo>
                      <a:pt x="449580" y="356749"/>
                      <a:pt x="450621" y="357790"/>
                      <a:pt x="451141" y="357790"/>
                    </a:cubicBezTo>
                    <a:cubicBezTo>
                      <a:pt x="451662" y="357790"/>
                      <a:pt x="452182" y="356749"/>
                      <a:pt x="453222" y="359871"/>
                    </a:cubicBezTo>
                    <a:cubicBezTo>
                      <a:pt x="454263" y="362993"/>
                      <a:pt x="455304" y="360912"/>
                      <a:pt x="455304" y="360392"/>
                    </a:cubicBezTo>
                    <a:cubicBezTo>
                      <a:pt x="455304" y="359871"/>
                      <a:pt x="454263" y="359351"/>
                      <a:pt x="455824" y="359351"/>
                    </a:cubicBezTo>
                    <a:cubicBezTo>
                      <a:pt x="457385" y="359351"/>
                      <a:pt x="455824" y="358310"/>
                      <a:pt x="455304" y="356749"/>
                    </a:cubicBezTo>
                    <a:cubicBezTo>
                      <a:pt x="454783" y="355188"/>
                      <a:pt x="453222" y="353627"/>
                      <a:pt x="454783" y="354147"/>
                    </a:cubicBezTo>
                    <a:cubicBezTo>
                      <a:pt x="456345" y="354668"/>
                      <a:pt x="456865" y="355708"/>
                      <a:pt x="457906" y="359351"/>
                    </a:cubicBezTo>
                    <a:cubicBezTo>
                      <a:pt x="458946" y="362993"/>
                      <a:pt x="463629" y="362473"/>
                      <a:pt x="465711" y="363514"/>
                    </a:cubicBezTo>
                    <a:cubicBezTo>
                      <a:pt x="467272" y="364554"/>
                      <a:pt x="465711" y="363514"/>
                      <a:pt x="465190" y="361953"/>
                    </a:cubicBezTo>
                    <a:cubicBezTo>
                      <a:pt x="464670" y="360392"/>
                      <a:pt x="464670" y="359351"/>
                      <a:pt x="465711" y="359871"/>
                    </a:cubicBezTo>
                    <a:cubicBezTo>
                      <a:pt x="466752" y="360392"/>
                      <a:pt x="466752" y="359871"/>
                      <a:pt x="466752" y="360912"/>
                    </a:cubicBezTo>
                    <a:cubicBezTo>
                      <a:pt x="466752" y="361953"/>
                      <a:pt x="466231" y="362473"/>
                      <a:pt x="467792" y="362473"/>
                    </a:cubicBezTo>
                    <a:cubicBezTo>
                      <a:pt x="468833" y="362473"/>
                      <a:pt x="471435" y="361953"/>
                      <a:pt x="469874" y="362473"/>
                    </a:cubicBezTo>
                    <a:cubicBezTo>
                      <a:pt x="468313" y="362993"/>
                      <a:pt x="469874" y="364034"/>
                      <a:pt x="470914" y="364554"/>
                    </a:cubicBezTo>
                    <a:cubicBezTo>
                      <a:pt x="471955" y="365075"/>
                      <a:pt x="471955" y="365595"/>
                      <a:pt x="472475" y="364034"/>
                    </a:cubicBezTo>
                    <a:cubicBezTo>
                      <a:pt x="472996" y="362993"/>
                      <a:pt x="473516" y="360912"/>
                      <a:pt x="474557" y="364034"/>
                    </a:cubicBezTo>
                    <a:cubicBezTo>
                      <a:pt x="475597" y="367156"/>
                      <a:pt x="478719" y="366636"/>
                      <a:pt x="480281" y="366636"/>
                    </a:cubicBezTo>
                    <a:cubicBezTo>
                      <a:pt x="481842" y="366636"/>
                      <a:pt x="482362" y="364554"/>
                      <a:pt x="481842" y="366636"/>
                    </a:cubicBezTo>
                    <a:cubicBezTo>
                      <a:pt x="481321" y="368717"/>
                      <a:pt x="481321" y="368197"/>
                      <a:pt x="482362" y="368197"/>
                    </a:cubicBezTo>
                    <a:cubicBezTo>
                      <a:pt x="483403" y="368197"/>
                      <a:pt x="483403" y="368197"/>
                      <a:pt x="482362" y="369758"/>
                    </a:cubicBezTo>
                    <a:cubicBezTo>
                      <a:pt x="480801" y="371319"/>
                      <a:pt x="481321" y="371839"/>
                      <a:pt x="482362" y="371319"/>
                    </a:cubicBezTo>
                    <a:cubicBezTo>
                      <a:pt x="483403" y="370798"/>
                      <a:pt x="482882" y="370798"/>
                      <a:pt x="482882" y="373400"/>
                    </a:cubicBezTo>
                    <a:cubicBezTo>
                      <a:pt x="482882" y="376002"/>
                      <a:pt x="487045" y="373921"/>
                      <a:pt x="488086" y="372880"/>
                    </a:cubicBezTo>
                    <a:cubicBezTo>
                      <a:pt x="489126" y="371839"/>
                      <a:pt x="485484" y="366636"/>
                      <a:pt x="483923" y="365075"/>
                    </a:cubicBezTo>
                    <a:cubicBezTo>
                      <a:pt x="482362" y="363514"/>
                      <a:pt x="482882" y="362993"/>
                      <a:pt x="483923" y="363514"/>
                    </a:cubicBezTo>
                    <a:cubicBezTo>
                      <a:pt x="484964" y="364034"/>
                      <a:pt x="484443" y="364034"/>
                      <a:pt x="484964" y="362993"/>
                    </a:cubicBezTo>
                    <a:cubicBezTo>
                      <a:pt x="485484" y="361953"/>
                      <a:pt x="486004" y="361953"/>
                      <a:pt x="486525" y="364034"/>
                    </a:cubicBezTo>
                    <a:cubicBezTo>
                      <a:pt x="487045" y="365595"/>
                      <a:pt x="489126" y="366115"/>
                      <a:pt x="491728" y="365075"/>
                    </a:cubicBezTo>
                    <a:cubicBezTo>
                      <a:pt x="494330" y="364034"/>
                      <a:pt x="494330" y="364554"/>
                      <a:pt x="491728" y="363514"/>
                    </a:cubicBezTo>
                    <a:cubicBezTo>
                      <a:pt x="489126" y="362473"/>
                      <a:pt x="490688" y="361432"/>
                      <a:pt x="491728" y="359871"/>
                    </a:cubicBezTo>
                    <a:cubicBezTo>
                      <a:pt x="492769" y="358310"/>
                      <a:pt x="488086" y="356749"/>
                      <a:pt x="487045" y="355708"/>
                    </a:cubicBezTo>
                    <a:cubicBezTo>
                      <a:pt x="485484" y="354668"/>
                      <a:pt x="486004" y="353627"/>
                      <a:pt x="486004" y="353627"/>
                    </a:cubicBezTo>
                    <a:cubicBezTo>
                      <a:pt x="487045" y="354147"/>
                      <a:pt x="487565" y="352066"/>
                      <a:pt x="489126" y="353107"/>
                    </a:cubicBezTo>
                    <a:cubicBezTo>
                      <a:pt x="490688" y="354147"/>
                      <a:pt x="487045" y="351546"/>
                      <a:pt x="486004" y="349985"/>
                    </a:cubicBezTo>
                    <a:cubicBezTo>
                      <a:pt x="484964" y="348424"/>
                      <a:pt x="485484" y="347903"/>
                      <a:pt x="486525" y="347383"/>
                    </a:cubicBezTo>
                    <a:cubicBezTo>
                      <a:pt x="487565" y="346862"/>
                      <a:pt x="487045" y="346862"/>
                      <a:pt x="486525" y="345301"/>
                    </a:cubicBezTo>
                    <a:cubicBezTo>
                      <a:pt x="486525" y="344261"/>
                      <a:pt x="486004" y="344261"/>
                      <a:pt x="487045" y="343740"/>
                    </a:cubicBezTo>
                    <a:cubicBezTo>
                      <a:pt x="488086" y="343220"/>
                      <a:pt x="486004" y="341659"/>
                      <a:pt x="484443" y="339057"/>
                    </a:cubicBezTo>
                    <a:cubicBezTo>
                      <a:pt x="482882" y="336456"/>
                      <a:pt x="484964" y="336976"/>
                      <a:pt x="485484" y="338537"/>
                    </a:cubicBezTo>
                    <a:cubicBezTo>
                      <a:pt x="486525" y="340098"/>
                      <a:pt x="486525" y="340618"/>
                      <a:pt x="488086" y="341659"/>
                    </a:cubicBezTo>
                    <a:cubicBezTo>
                      <a:pt x="489647" y="342700"/>
                      <a:pt x="490688" y="344261"/>
                      <a:pt x="492249" y="348424"/>
                    </a:cubicBezTo>
                    <a:cubicBezTo>
                      <a:pt x="493810" y="352586"/>
                      <a:pt x="494330" y="353627"/>
                      <a:pt x="496932" y="353627"/>
                    </a:cubicBezTo>
                    <a:cubicBezTo>
                      <a:pt x="499533" y="353627"/>
                      <a:pt x="496932" y="352066"/>
                      <a:pt x="497452" y="351546"/>
                    </a:cubicBezTo>
                    <a:cubicBezTo>
                      <a:pt x="497972" y="351025"/>
                      <a:pt x="497972" y="350505"/>
                      <a:pt x="497972" y="348944"/>
                    </a:cubicBezTo>
                    <a:cubicBezTo>
                      <a:pt x="497972" y="347383"/>
                      <a:pt x="496932" y="344261"/>
                      <a:pt x="497452" y="341659"/>
                    </a:cubicBezTo>
                    <a:cubicBezTo>
                      <a:pt x="497452" y="339057"/>
                      <a:pt x="491208" y="338017"/>
                      <a:pt x="489647" y="336976"/>
                    </a:cubicBezTo>
                    <a:cubicBezTo>
                      <a:pt x="488086" y="335935"/>
                      <a:pt x="490688" y="333854"/>
                      <a:pt x="492769" y="332813"/>
                    </a:cubicBezTo>
                    <a:cubicBezTo>
                      <a:pt x="494330" y="331772"/>
                      <a:pt x="495891" y="331772"/>
                      <a:pt x="495371" y="331252"/>
                    </a:cubicBezTo>
                    <a:cubicBezTo>
                      <a:pt x="494850" y="330732"/>
                      <a:pt x="491728" y="329691"/>
                      <a:pt x="490688" y="330732"/>
                    </a:cubicBezTo>
                    <a:cubicBezTo>
                      <a:pt x="489647" y="331772"/>
                      <a:pt x="489126" y="330211"/>
                      <a:pt x="487045" y="330211"/>
                    </a:cubicBezTo>
                    <a:cubicBezTo>
                      <a:pt x="485484" y="330211"/>
                      <a:pt x="486004" y="329691"/>
                      <a:pt x="486525" y="329171"/>
                    </a:cubicBezTo>
                    <a:cubicBezTo>
                      <a:pt x="487565" y="328130"/>
                      <a:pt x="485484" y="328130"/>
                      <a:pt x="484443" y="327089"/>
                    </a:cubicBezTo>
                    <a:cubicBezTo>
                      <a:pt x="483403" y="326049"/>
                      <a:pt x="483403" y="325008"/>
                      <a:pt x="482882" y="323967"/>
                    </a:cubicBezTo>
                    <a:cubicBezTo>
                      <a:pt x="481842" y="322927"/>
                      <a:pt x="479240" y="324488"/>
                      <a:pt x="478719" y="323447"/>
                    </a:cubicBezTo>
                    <a:cubicBezTo>
                      <a:pt x="478199" y="322406"/>
                      <a:pt x="481842" y="322406"/>
                      <a:pt x="482882" y="322406"/>
                    </a:cubicBezTo>
                    <a:cubicBezTo>
                      <a:pt x="483923" y="322406"/>
                      <a:pt x="484443" y="321886"/>
                      <a:pt x="484443" y="320845"/>
                    </a:cubicBezTo>
                    <a:cubicBezTo>
                      <a:pt x="484443" y="319804"/>
                      <a:pt x="483403" y="319804"/>
                      <a:pt x="485484" y="318764"/>
                    </a:cubicBezTo>
                    <a:cubicBezTo>
                      <a:pt x="487565" y="317723"/>
                      <a:pt x="486004" y="316682"/>
                      <a:pt x="484443" y="316162"/>
                    </a:cubicBezTo>
                    <a:cubicBezTo>
                      <a:pt x="482882" y="315642"/>
                      <a:pt x="482882" y="316162"/>
                      <a:pt x="481842" y="316682"/>
                    </a:cubicBezTo>
                    <a:cubicBezTo>
                      <a:pt x="480801" y="317203"/>
                      <a:pt x="480801" y="317203"/>
                      <a:pt x="479760" y="316162"/>
                    </a:cubicBezTo>
                    <a:cubicBezTo>
                      <a:pt x="478719" y="315121"/>
                      <a:pt x="477679" y="315121"/>
                      <a:pt x="475077" y="315121"/>
                    </a:cubicBezTo>
                    <a:cubicBezTo>
                      <a:pt x="472475" y="315121"/>
                      <a:pt x="475077" y="313560"/>
                      <a:pt x="476638" y="311999"/>
                    </a:cubicBezTo>
                    <a:cubicBezTo>
                      <a:pt x="478199" y="310438"/>
                      <a:pt x="477679" y="309397"/>
                      <a:pt x="477158" y="307836"/>
                    </a:cubicBezTo>
                    <a:cubicBezTo>
                      <a:pt x="476638" y="306275"/>
                      <a:pt x="474036" y="307836"/>
                      <a:pt x="474557" y="306796"/>
                    </a:cubicBezTo>
                    <a:cubicBezTo>
                      <a:pt x="475077" y="305755"/>
                      <a:pt x="473516" y="306275"/>
                      <a:pt x="472475" y="304714"/>
                    </a:cubicBezTo>
                    <a:cubicBezTo>
                      <a:pt x="471435" y="303153"/>
                      <a:pt x="472475" y="304714"/>
                      <a:pt x="470394" y="303153"/>
                    </a:cubicBezTo>
                    <a:cubicBezTo>
                      <a:pt x="468313" y="301592"/>
                      <a:pt x="470394" y="303153"/>
                      <a:pt x="470914" y="305235"/>
                    </a:cubicBezTo>
                    <a:cubicBezTo>
                      <a:pt x="471435" y="307316"/>
                      <a:pt x="470914" y="309397"/>
                      <a:pt x="470394" y="307836"/>
                    </a:cubicBezTo>
                    <a:cubicBezTo>
                      <a:pt x="469874" y="306275"/>
                      <a:pt x="469353" y="308357"/>
                      <a:pt x="467792" y="306796"/>
                    </a:cubicBezTo>
                    <a:cubicBezTo>
                      <a:pt x="466231" y="305235"/>
                      <a:pt x="467272" y="306796"/>
                      <a:pt x="466752" y="308357"/>
                    </a:cubicBezTo>
                    <a:cubicBezTo>
                      <a:pt x="466231" y="309918"/>
                      <a:pt x="465190" y="307836"/>
                      <a:pt x="464670" y="306796"/>
                    </a:cubicBezTo>
                    <a:cubicBezTo>
                      <a:pt x="464150" y="305755"/>
                      <a:pt x="466231" y="306275"/>
                      <a:pt x="466231" y="304714"/>
                    </a:cubicBezTo>
                    <a:cubicBezTo>
                      <a:pt x="466231" y="303153"/>
                      <a:pt x="465711" y="302633"/>
                      <a:pt x="464670" y="303153"/>
                    </a:cubicBezTo>
                    <a:cubicBezTo>
                      <a:pt x="463629" y="303674"/>
                      <a:pt x="463629" y="304194"/>
                      <a:pt x="463629" y="302633"/>
                    </a:cubicBezTo>
                    <a:cubicBezTo>
                      <a:pt x="463629" y="301072"/>
                      <a:pt x="462589" y="301592"/>
                      <a:pt x="462589" y="301592"/>
                    </a:cubicBezTo>
                    <a:cubicBezTo>
                      <a:pt x="462589" y="302633"/>
                      <a:pt x="461028" y="302113"/>
                      <a:pt x="459467" y="301072"/>
                    </a:cubicBezTo>
                    <a:cubicBezTo>
                      <a:pt x="457906" y="300031"/>
                      <a:pt x="458946" y="298991"/>
                      <a:pt x="457385" y="298470"/>
                    </a:cubicBezTo>
                    <a:cubicBezTo>
                      <a:pt x="455824" y="297950"/>
                      <a:pt x="456345" y="298991"/>
                      <a:pt x="456865" y="303153"/>
                    </a:cubicBezTo>
                    <a:cubicBezTo>
                      <a:pt x="457385" y="307316"/>
                      <a:pt x="455824" y="305235"/>
                      <a:pt x="455304" y="304194"/>
                    </a:cubicBezTo>
                    <a:cubicBezTo>
                      <a:pt x="454783" y="303153"/>
                      <a:pt x="454263" y="301592"/>
                      <a:pt x="453222" y="298991"/>
                    </a:cubicBezTo>
                    <a:cubicBezTo>
                      <a:pt x="452182" y="296389"/>
                      <a:pt x="452182" y="297429"/>
                      <a:pt x="454783" y="295348"/>
                    </a:cubicBezTo>
                    <a:cubicBezTo>
                      <a:pt x="457385" y="293267"/>
                      <a:pt x="453743" y="293787"/>
                      <a:pt x="452702" y="295348"/>
                    </a:cubicBezTo>
                    <a:cubicBezTo>
                      <a:pt x="451662" y="296909"/>
                      <a:pt x="452182" y="296909"/>
                      <a:pt x="451141" y="296389"/>
                    </a:cubicBezTo>
                    <a:cubicBezTo>
                      <a:pt x="450100" y="295868"/>
                      <a:pt x="451141" y="294828"/>
                      <a:pt x="451141" y="293787"/>
                    </a:cubicBezTo>
                    <a:cubicBezTo>
                      <a:pt x="451141" y="292746"/>
                      <a:pt x="450621" y="292226"/>
                      <a:pt x="449060" y="291706"/>
                    </a:cubicBezTo>
                    <a:cubicBezTo>
                      <a:pt x="447499" y="291185"/>
                      <a:pt x="448019" y="291185"/>
                      <a:pt x="446978" y="289104"/>
                    </a:cubicBezTo>
                    <a:cubicBezTo>
                      <a:pt x="445938" y="287023"/>
                      <a:pt x="447499" y="288063"/>
                      <a:pt x="448019" y="286502"/>
                    </a:cubicBezTo>
                    <a:cubicBezTo>
                      <a:pt x="448539" y="284421"/>
                      <a:pt x="446978" y="284421"/>
                      <a:pt x="445417" y="284421"/>
                    </a:cubicBezTo>
                    <a:cubicBezTo>
                      <a:pt x="444377" y="284421"/>
                      <a:pt x="443856" y="284941"/>
                      <a:pt x="442816" y="283900"/>
                    </a:cubicBezTo>
                    <a:cubicBezTo>
                      <a:pt x="441775" y="282860"/>
                      <a:pt x="442816" y="280258"/>
                      <a:pt x="443336" y="278177"/>
                    </a:cubicBezTo>
                    <a:cubicBezTo>
                      <a:pt x="443856" y="276616"/>
                      <a:pt x="440214" y="277656"/>
                      <a:pt x="438132" y="278177"/>
                    </a:cubicBezTo>
                    <a:cubicBezTo>
                      <a:pt x="436571" y="278697"/>
                      <a:pt x="433449" y="280258"/>
                      <a:pt x="431368" y="282339"/>
                    </a:cubicBezTo>
                    <a:cubicBezTo>
                      <a:pt x="429286" y="284421"/>
                      <a:pt x="430848" y="278697"/>
                      <a:pt x="431888" y="277656"/>
                    </a:cubicBezTo>
                    <a:cubicBezTo>
                      <a:pt x="432929" y="276616"/>
                      <a:pt x="432929" y="276616"/>
                      <a:pt x="431888" y="276616"/>
                    </a:cubicBezTo>
                    <a:cubicBezTo>
                      <a:pt x="430848" y="276616"/>
                      <a:pt x="431888" y="275055"/>
                      <a:pt x="433970" y="273494"/>
                    </a:cubicBezTo>
                    <a:cubicBezTo>
                      <a:pt x="435531" y="271932"/>
                      <a:pt x="432929" y="272453"/>
                      <a:pt x="431888" y="272973"/>
                    </a:cubicBezTo>
                    <a:cubicBezTo>
                      <a:pt x="430848" y="273494"/>
                      <a:pt x="429807" y="273494"/>
                      <a:pt x="428246" y="273494"/>
                    </a:cubicBezTo>
                    <a:cubicBezTo>
                      <a:pt x="426685" y="273494"/>
                      <a:pt x="427205" y="272453"/>
                      <a:pt x="427726" y="271412"/>
                    </a:cubicBezTo>
                    <a:cubicBezTo>
                      <a:pt x="428766" y="270371"/>
                      <a:pt x="427205" y="269851"/>
                      <a:pt x="425644" y="269851"/>
                    </a:cubicBezTo>
                    <a:cubicBezTo>
                      <a:pt x="424083" y="269851"/>
                      <a:pt x="424603" y="268810"/>
                      <a:pt x="424603" y="266729"/>
                    </a:cubicBezTo>
                    <a:cubicBezTo>
                      <a:pt x="424603" y="264648"/>
                      <a:pt x="427205" y="267249"/>
                      <a:pt x="428246" y="267249"/>
                    </a:cubicBezTo>
                    <a:cubicBezTo>
                      <a:pt x="429286" y="267249"/>
                      <a:pt x="429286" y="266729"/>
                      <a:pt x="429286" y="265168"/>
                    </a:cubicBezTo>
                    <a:cubicBezTo>
                      <a:pt x="428766" y="263607"/>
                      <a:pt x="429286" y="263607"/>
                      <a:pt x="430848" y="263607"/>
                    </a:cubicBezTo>
                    <a:cubicBezTo>
                      <a:pt x="432409" y="263607"/>
                      <a:pt x="431888" y="266209"/>
                      <a:pt x="432409" y="268810"/>
                    </a:cubicBezTo>
                    <a:cubicBezTo>
                      <a:pt x="432929" y="271412"/>
                      <a:pt x="436571" y="270892"/>
                      <a:pt x="438132" y="270371"/>
                    </a:cubicBezTo>
                    <a:cubicBezTo>
                      <a:pt x="439693" y="269851"/>
                      <a:pt x="442816" y="269851"/>
                      <a:pt x="444377" y="269851"/>
                    </a:cubicBezTo>
                    <a:cubicBezTo>
                      <a:pt x="445938" y="269851"/>
                      <a:pt x="446458" y="269331"/>
                      <a:pt x="445417" y="268290"/>
                    </a:cubicBezTo>
                    <a:cubicBezTo>
                      <a:pt x="444377" y="267249"/>
                      <a:pt x="444897" y="266729"/>
                      <a:pt x="445417" y="265168"/>
                    </a:cubicBezTo>
                    <a:cubicBezTo>
                      <a:pt x="445938" y="264127"/>
                      <a:pt x="444377" y="263087"/>
                      <a:pt x="439693" y="260485"/>
                    </a:cubicBezTo>
                    <a:cubicBezTo>
                      <a:pt x="435010" y="257883"/>
                      <a:pt x="440214" y="259964"/>
                      <a:pt x="434490" y="253720"/>
                    </a:cubicBezTo>
                    <a:cubicBezTo>
                      <a:pt x="428766" y="247476"/>
                      <a:pt x="440734" y="255802"/>
                      <a:pt x="443336" y="257363"/>
                    </a:cubicBezTo>
                    <a:cubicBezTo>
                      <a:pt x="445938" y="258924"/>
                      <a:pt x="444897" y="256842"/>
                      <a:pt x="444377" y="255281"/>
                    </a:cubicBezTo>
                    <a:cubicBezTo>
                      <a:pt x="443856" y="253720"/>
                      <a:pt x="443856" y="253200"/>
                      <a:pt x="445417" y="253200"/>
                    </a:cubicBezTo>
                    <a:cubicBezTo>
                      <a:pt x="446978" y="253200"/>
                      <a:pt x="446458" y="252680"/>
                      <a:pt x="445417" y="251119"/>
                    </a:cubicBezTo>
                    <a:cubicBezTo>
                      <a:pt x="444377" y="249558"/>
                      <a:pt x="442295" y="250078"/>
                      <a:pt x="438132" y="249558"/>
                    </a:cubicBezTo>
                    <a:cubicBezTo>
                      <a:pt x="433970" y="249037"/>
                      <a:pt x="436571" y="248517"/>
                      <a:pt x="439693" y="247476"/>
                    </a:cubicBezTo>
                    <a:cubicBezTo>
                      <a:pt x="443336" y="246956"/>
                      <a:pt x="449060" y="249037"/>
                      <a:pt x="450621" y="249558"/>
                    </a:cubicBezTo>
                    <a:cubicBezTo>
                      <a:pt x="452182" y="250078"/>
                      <a:pt x="452182" y="248517"/>
                      <a:pt x="450621" y="247476"/>
                    </a:cubicBezTo>
                    <a:cubicBezTo>
                      <a:pt x="449060" y="246435"/>
                      <a:pt x="452182" y="246956"/>
                      <a:pt x="453743" y="247476"/>
                    </a:cubicBezTo>
                    <a:cubicBezTo>
                      <a:pt x="455304" y="247996"/>
                      <a:pt x="455824" y="248517"/>
                      <a:pt x="455304" y="249037"/>
                    </a:cubicBezTo>
                    <a:cubicBezTo>
                      <a:pt x="454783" y="249558"/>
                      <a:pt x="453743" y="250598"/>
                      <a:pt x="454263" y="253200"/>
                    </a:cubicBezTo>
                    <a:cubicBezTo>
                      <a:pt x="454783" y="255802"/>
                      <a:pt x="456345" y="254761"/>
                      <a:pt x="458946" y="254241"/>
                    </a:cubicBezTo>
                    <a:cubicBezTo>
                      <a:pt x="461548" y="253720"/>
                      <a:pt x="459467" y="255281"/>
                      <a:pt x="460507" y="256322"/>
                    </a:cubicBezTo>
                    <a:cubicBezTo>
                      <a:pt x="461548" y="257363"/>
                      <a:pt x="462589" y="258403"/>
                      <a:pt x="464150" y="258403"/>
                    </a:cubicBezTo>
                    <a:cubicBezTo>
                      <a:pt x="465711" y="258403"/>
                      <a:pt x="466231" y="258403"/>
                      <a:pt x="465190" y="259444"/>
                    </a:cubicBezTo>
                    <a:cubicBezTo>
                      <a:pt x="464150" y="259964"/>
                      <a:pt x="466231" y="261526"/>
                      <a:pt x="467792" y="262566"/>
                    </a:cubicBezTo>
                    <a:cubicBezTo>
                      <a:pt x="469353" y="263607"/>
                      <a:pt x="469874" y="263607"/>
                      <a:pt x="474036" y="262046"/>
                    </a:cubicBezTo>
                    <a:cubicBezTo>
                      <a:pt x="478199" y="261005"/>
                      <a:pt x="474557" y="264127"/>
                      <a:pt x="472475" y="265688"/>
                    </a:cubicBezTo>
                    <a:cubicBezTo>
                      <a:pt x="469874" y="267249"/>
                      <a:pt x="472996" y="267249"/>
                      <a:pt x="474557" y="266729"/>
                    </a:cubicBezTo>
                    <a:cubicBezTo>
                      <a:pt x="476118" y="266209"/>
                      <a:pt x="484964" y="262566"/>
                      <a:pt x="487565" y="262566"/>
                    </a:cubicBezTo>
                    <a:cubicBezTo>
                      <a:pt x="490167" y="262566"/>
                      <a:pt x="491728" y="260485"/>
                      <a:pt x="496411" y="257883"/>
                    </a:cubicBezTo>
                    <a:cubicBezTo>
                      <a:pt x="501615" y="255802"/>
                      <a:pt x="494850" y="261526"/>
                      <a:pt x="493810" y="262566"/>
                    </a:cubicBezTo>
                    <a:cubicBezTo>
                      <a:pt x="492769" y="263607"/>
                      <a:pt x="491208" y="263607"/>
                      <a:pt x="492769" y="266729"/>
                    </a:cubicBezTo>
                    <a:cubicBezTo>
                      <a:pt x="494330" y="269851"/>
                      <a:pt x="491728" y="268810"/>
                      <a:pt x="488086" y="268810"/>
                    </a:cubicBezTo>
                    <a:cubicBezTo>
                      <a:pt x="484443" y="268810"/>
                      <a:pt x="481842" y="271932"/>
                      <a:pt x="480801" y="273494"/>
                    </a:cubicBezTo>
                    <a:cubicBezTo>
                      <a:pt x="479760" y="275055"/>
                      <a:pt x="481842" y="275055"/>
                      <a:pt x="481321" y="276095"/>
                    </a:cubicBezTo>
                    <a:cubicBezTo>
                      <a:pt x="480801" y="277136"/>
                      <a:pt x="480281" y="277136"/>
                      <a:pt x="484443" y="277656"/>
                    </a:cubicBezTo>
                    <a:cubicBezTo>
                      <a:pt x="488606" y="278177"/>
                      <a:pt x="488086" y="278697"/>
                      <a:pt x="483923" y="279738"/>
                    </a:cubicBezTo>
                    <a:cubicBezTo>
                      <a:pt x="479760" y="280778"/>
                      <a:pt x="483403" y="281299"/>
                      <a:pt x="488086" y="281299"/>
                    </a:cubicBezTo>
                    <a:cubicBezTo>
                      <a:pt x="492249" y="281299"/>
                      <a:pt x="490167" y="282339"/>
                      <a:pt x="488606" y="282860"/>
                    </a:cubicBezTo>
                    <a:cubicBezTo>
                      <a:pt x="487045" y="283900"/>
                      <a:pt x="486525" y="283900"/>
                      <a:pt x="487565" y="285462"/>
                    </a:cubicBezTo>
                    <a:cubicBezTo>
                      <a:pt x="488606" y="287023"/>
                      <a:pt x="488086" y="286502"/>
                      <a:pt x="494330" y="285462"/>
                    </a:cubicBezTo>
                    <a:cubicBezTo>
                      <a:pt x="500574" y="284421"/>
                      <a:pt x="497972" y="286502"/>
                      <a:pt x="494850" y="286502"/>
                    </a:cubicBezTo>
                    <a:cubicBezTo>
                      <a:pt x="492249" y="286502"/>
                      <a:pt x="491728" y="287543"/>
                      <a:pt x="494330" y="287543"/>
                    </a:cubicBezTo>
                    <a:cubicBezTo>
                      <a:pt x="496932" y="288063"/>
                      <a:pt x="494330" y="288584"/>
                      <a:pt x="492249" y="288584"/>
                    </a:cubicBezTo>
                    <a:cubicBezTo>
                      <a:pt x="490167" y="288584"/>
                      <a:pt x="492249" y="290145"/>
                      <a:pt x="494330" y="290665"/>
                    </a:cubicBezTo>
                    <a:cubicBezTo>
                      <a:pt x="496932" y="290665"/>
                      <a:pt x="495371" y="290665"/>
                      <a:pt x="494330" y="291706"/>
                    </a:cubicBezTo>
                    <a:cubicBezTo>
                      <a:pt x="493289" y="292746"/>
                      <a:pt x="493810" y="292226"/>
                      <a:pt x="495371" y="293267"/>
                    </a:cubicBezTo>
                    <a:cubicBezTo>
                      <a:pt x="496932" y="294307"/>
                      <a:pt x="495371" y="293267"/>
                      <a:pt x="496411" y="294307"/>
                    </a:cubicBezTo>
                    <a:cubicBezTo>
                      <a:pt x="497452" y="295348"/>
                      <a:pt x="498493" y="289624"/>
                      <a:pt x="500574" y="286502"/>
                    </a:cubicBezTo>
                    <a:cubicBezTo>
                      <a:pt x="502655" y="283380"/>
                      <a:pt x="501615" y="287543"/>
                      <a:pt x="501094" y="290665"/>
                    </a:cubicBezTo>
                    <a:cubicBezTo>
                      <a:pt x="500054" y="294307"/>
                      <a:pt x="501094" y="292746"/>
                      <a:pt x="504216" y="291706"/>
                    </a:cubicBezTo>
                    <a:cubicBezTo>
                      <a:pt x="507339" y="290665"/>
                      <a:pt x="506818" y="292226"/>
                      <a:pt x="504737" y="292746"/>
                    </a:cubicBezTo>
                    <a:cubicBezTo>
                      <a:pt x="502655" y="293267"/>
                      <a:pt x="503176" y="294828"/>
                      <a:pt x="503696" y="294828"/>
                    </a:cubicBezTo>
                    <a:cubicBezTo>
                      <a:pt x="504737" y="294828"/>
                      <a:pt x="507339" y="295868"/>
                      <a:pt x="508900" y="295868"/>
                    </a:cubicBezTo>
                    <a:cubicBezTo>
                      <a:pt x="510461" y="295868"/>
                      <a:pt x="509940" y="296389"/>
                      <a:pt x="512022" y="296909"/>
                    </a:cubicBezTo>
                    <a:cubicBezTo>
                      <a:pt x="514103" y="296909"/>
                      <a:pt x="513583" y="296909"/>
                      <a:pt x="512022" y="297950"/>
                    </a:cubicBezTo>
                    <a:cubicBezTo>
                      <a:pt x="510461" y="298991"/>
                      <a:pt x="513062" y="298991"/>
                      <a:pt x="514103" y="299511"/>
                    </a:cubicBezTo>
                    <a:cubicBezTo>
                      <a:pt x="515664" y="300031"/>
                      <a:pt x="514103" y="300552"/>
                      <a:pt x="515144" y="301592"/>
                    </a:cubicBezTo>
                    <a:cubicBezTo>
                      <a:pt x="516185" y="302633"/>
                      <a:pt x="516185" y="301072"/>
                      <a:pt x="517225" y="299511"/>
                    </a:cubicBezTo>
                    <a:cubicBezTo>
                      <a:pt x="518266" y="297950"/>
                      <a:pt x="519307" y="295348"/>
                      <a:pt x="518786" y="293787"/>
                    </a:cubicBezTo>
                    <a:cubicBezTo>
                      <a:pt x="517746" y="291706"/>
                      <a:pt x="518266" y="292226"/>
                      <a:pt x="519827" y="292226"/>
                    </a:cubicBezTo>
                    <a:cubicBezTo>
                      <a:pt x="521388" y="292226"/>
                      <a:pt x="520868" y="291706"/>
                      <a:pt x="519827" y="291185"/>
                    </a:cubicBezTo>
                    <a:cubicBezTo>
                      <a:pt x="518786" y="290665"/>
                      <a:pt x="518786" y="289624"/>
                      <a:pt x="518786" y="288584"/>
                    </a:cubicBezTo>
                    <a:cubicBezTo>
                      <a:pt x="518786" y="287543"/>
                      <a:pt x="518786" y="287543"/>
                      <a:pt x="516705" y="284941"/>
                    </a:cubicBezTo>
                    <a:cubicBezTo>
                      <a:pt x="515144" y="282860"/>
                      <a:pt x="516185" y="283900"/>
                      <a:pt x="518786" y="283900"/>
                    </a:cubicBezTo>
                    <a:cubicBezTo>
                      <a:pt x="521388" y="283900"/>
                      <a:pt x="520868" y="284421"/>
                      <a:pt x="517225" y="282339"/>
                    </a:cubicBezTo>
                    <a:cubicBezTo>
                      <a:pt x="513583" y="280258"/>
                      <a:pt x="517746" y="280778"/>
                      <a:pt x="517746" y="280778"/>
                    </a:cubicBezTo>
                    <a:cubicBezTo>
                      <a:pt x="518786" y="281819"/>
                      <a:pt x="519827" y="280778"/>
                      <a:pt x="520347" y="279738"/>
                    </a:cubicBezTo>
                    <a:cubicBezTo>
                      <a:pt x="520868" y="278697"/>
                      <a:pt x="520868" y="277136"/>
                      <a:pt x="517225" y="277136"/>
                    </a:cubicBezTo>
                    <a:cubicBezTo>
                      <a:pt x="513583" y="277136"/>
                      <a:pt x="517746" y="276095"/>
                      <a:pt x="519307" y="276095"/>
                    </a:cubicBezTo>
                    <a:cubicBezTo>
                      <a:pt x="520868" y="276095"/>
                      <a:pt x="520347" y="277136"/>
                      <a:pt x="518786" y="271932"/>
                    </a:cubicBezTo>
                    <a:cubicBezTo>
                      <a:pt x="517225" y="266729"/>
                      <a:pt x="522429" y="274014"/>
                      <a:pt x="522949" y="276095"/>
                    </a:cubicBezTo>
                    <a:cubicBezTo>
                      <a:pt x="523469" y="278177"/>
                      <a:pt x="523469" y="278177"/>
                      <a:pt x="524510" y="277656"/>
                    </a:cubicBezTo>
                    <a:cubicBezTo>
                      <a:pt x="525551" y="277136"/>
                      <a:pt x="526591" y="277656"/>
                      <a:pt x="527112" y="278697"/>
                    </a:cubicBezTo>
                    <a:cubicBezTo>
                      <a:pt x="527632" y="279738"/>
                      <a:pt x="528152" y="279217"/>
                      <a:pt x="528152" y="277136"/>
                    </a:cubicBezTo>
                    <a:cubicBezTo>
                      <a:pt x="528152" y="274534"/>
                      <a:pt x="528673" y="274534"/>
                      <a:pt x="529714" y="276095"/>
                    </a:cubicBezTo>
                    <a:cubicBezTo>
                      <a:pt x="530754" y="277656"/>
                      <a:pt x="530234" y="278177"/>
                      <a:pt x="531795" y="278697"/>
                    </a:cubicBezTo>
                    <a:cubicBezTo>
                      <a:pt x="533356" y="279217"/>
                      <a:pt x="533876" y="279738"/>
                      <a:pt x="533876" y="278177"/>
                    </a:cubicBezTo>
                    <a:cubicBezTo>
                      <a:pt x="533876" y="277136"/>
                      <a:pt x="534397" y="277656"/>
                      <a:pt x="531795" y="275055"/>
                    </a:cubicBezTo>
                    <a:cubicBezTo>
                      <a:pt x="529193" y="272973"/>
                      <a:pt x="533356" y="274014"/>
                      <a:pt x="534917" y="274534"/>
                    </a:cubicBezTo>
                    <a:cubicBezTo>
                      <a:pt x="536478" y="275055"/>
                      <a:pt x="534397" y="272453"/>
                      <a:pt x="531795" y="270892"/>
                    </a:cubicBezTo>
                    <a:cubicBezTo>
                      <a:pt x="529193" y="269331"/>
                      <a:pt x="531275" y="269331"/>
                      <a:pt x="532836" y="270371"/>
                    </a:cubicBezTo>
                    <a:cubicBezTo>
                      <a:pt x="534397" y="271412"/>
                      <a:pt x="536478" y="271932"/>
                      <a:pt x="539080" y="271932"/>
                    </a:cubicBezTo>
                    <a:cubicBezTo>
                      <a:pt x="541682" y="271932"/>
                      <a:pt x="540121" y="271412"/>
                      <a:pt x="539600" y="269331"/>
                    </a:cubicBezTo>
                    <a:cubicBezTo>
                      <a:pt x="538559" y="267770"/>
                      <a:pt x="538559" y="268810"/>
                      <a:pt x="537519" y="267249"/>
                    </a:cubicBezTo>
                    <a:cubicBezTo>
                      <a:pt x="536478" y="265688"/>
                      <a:pt x="534917" y="265688"/>
                      <a:pt x="532836" y="265168"/>
                    </a:cubicBezTo>
                    <a:cubicBezTo>
                      <a:pt x="530754" y="264648"/>
                      <a:pt x="530234" y="264127"/>
                      <a:pt x="528673" y="262566"/>
                    </a:cubicBezTo>
                    <a:cubicBezTo>
                      <a:pt x="527112" y="261005"/>
                      <a:pt x="529714" y="262046"/>
                      <a:pt x="530754" y="263087"/>
                    </a:cubicBezTo>
                    <a:cubicBezTo>
                      <a:pt x="531795" y="264127"/>
                      <a:pt x="533356" y="264127"/>
                      <a:pt x="534917" y="264127"/>
                    </a:cubicBezTo>
                    <a:cubicBezTo>
                      <a:pt x="536478" y="264127"/>
                      <a:pt x="536998" y="263607"/>
                      <a:pt x="539080" y="264648"/>
                    </a:cubicBezTo>
                    <a:cubicBezTo>
                      <a:pt x="541161" y="265688"/>
                      <a:pt x="541682" y="265688"/>
                      <a:pt x="544804" y="265688"/>
                    </a:cubicBezTo>
                    <a:cubicBezTo>
                      <a:pt x="547926" y="265168"/>
                      <a:pt x="546885" y="264648"/>
                      <a:pt x="546365" y="264648"/>
                    </a:cubicBezTo>
                    <a:cubicBezTo>
                      <a:pt x="545844" y="264648"/>
                      <a:pt x="544804" y="263087"/>
                      <a:pt x="544804" y="261526"/>
                    </a:cubicBezTo>
                    <a:cubicBezTo>
                      <a:pt x="544804" y="260485"/>
                      <a:pt x="540121" y="259444"/>
                      <a:pt x="537519" y="259444"/>
                    </a:cubicBezTo>
                    <a:cubicBezTo>
                      <a:pt x="534917" y="258924"/>
                      <a:pt x="535437" y="260485"/>
                      <a:pt x="533356" y="258924"/>
                    </a:cubicBezTo>
                    <a:cubicBezTo>
                      <a:pt x="530754" y="257883"/>
                      <a:pt x="533876" y="255281"/>
                      <a:pt x="534917" y="257363"/>
                    </a:cubicBezTo>
                    <a:cubicBezTo>
                      <a:pt x="535958" y="259444"/>
                      <a:pt x="536998" y="256322"/>
                      <a:pt x="538039" y="254241"/>
                    </a:cubicBezTo>
                    <a:cubicBezTo>
                      <a:pt x="539080" y="252159"/>
                      <a:pt x="538039" y="253200"/>
                      <a:pt x="535958" y="253200"/>
                    </a:cubicBezTo>
                    <a:cubicBezTo>
                      <a:pt x="533876" y="253200"/>
                      <a:pt x="534397" y="252159"/>
                      <a:pt x="536998" y="252159"/>
                    </a:cubicBezTo>
                    <a:cubicBezTo>
                      <a:pt x="539600" y="252159"/>
                      <a:pt x="545844" y="254761"/>
                      <a:pt x="547405" y="255802"/>
                    </a:cubicBezTo>
                    <a:cubicBezTo>
                      <a:pt x="548966" y="256842"/>
                      <a:pt x="550527" y="256322"/>
                      <a:pt x="551568" y="255802"/>
                    </a:cubicBezTo>
                    <a:cubicBezTo>
                      <a:pt x="552609" y="254761"/>
                      <a:pt x="553649" y="255802"/>
                      <a:pt x="557292" y="254761"/>
                    </a:cubicBezTo>
                    <a:cubicBezTo>
                      <a:pt x="560934" y="253720"/>
                      <a:pt x="552088" y="253720"/>
                      <a:pt x="550007" y="252680"/>
                    </a:cubicBezTo>
                    <a:cubicBezTo>
                      <a:pt x="547926" y="251639"/>
                      <a:pt x="552609" y="252159"/>
                      <a:pt x="555731" y="252159"/>
                    </a:cubicBezTo>
                    <a:cubicBezTo>
                      <a:pt x="558853" y="252159"/>
                      <a:pt x="553129" y="248517"/>
                      <a:pt x="551568" y="247476"/>
                    </a:cubicBezTo>
                    <a:cubicBezTo>
                      <a:pt x="550007" y="246435"/>
                      <a:pt x="548966" y="245915"/>
                      <a:pt x="546365" y="246435"/>
                    </a:cubicBezTo>
                    <a:cubicBezTo>
                      <a:pt x="543763" y="246956"/>
                      <a:pt x="547405" y="244874"/>
                      <a:pt x="549487" y="244354"/>
                    </a:cubicBezTo>
                    <a:cubicBezTo>
                      <a:pt x="551568" y="243834"/>
                      <a:pt x="552609" y="244354"/>
                      <a:pt x="555211" y="246956"/>
                    </a:cubicBezTo>
                    <a:cubicBezTo>
                      <a:pt x="557812" y="249558"/>
                      <a:pt x="558853" y="249037"/>
                      <a:pt x="561455" y="247996"/>
                    </a:cubicBezTo>
                    <a:cubicBezTo>
                      <a:pt x="553649" y="247996"/>
                      <a:pt x="548446" y="243313"/>
                      <a:pt x="545844" y="240191"/>
                    </a:cubicBezTo>
                    <a:close/>
                    <a:moveTo>
                      <a:pt x="101988" y="83046"/>
                    </a:moveTo>
                    <a:cubicBezTo>
                      <a:pt x="101988" y="85128"/>
                      <a:pt x="99386" y="85128"/>
                      <a:pt x="98346" y="85648"/>
                    </a:cubicBezTo>
                    <a:cubicBezTo>
                      <a:pt x="97305" y="86169"/>
                      <a:pt x="97825" y="89291"/>
                      <a:pt x="98346" y="90852"/>
                    </a:cubicBezTo>
                    <a:cubicBezTo>
                      <a:pt x="98866" y="92413"/>
                      <a:pt x="98866" y="92933"/>
                      <a:pt x="97825" y="93974"/>
                    </a:cubicBezTo>
                    <a:cubicBezTo>
                      <a:pt x="96785" y="95014"/>
                      <a:pt x="97305" y="96575"/>
                      <a:pt x="97825" y="98657"/>
                    </a:cubicBezTo>
                    <a:cubicBezTo>
                      <a:pt x="98346" y="100738"/>
                      <a:pt x="97825" y="102299"/>
                      <a:pt x="96264" y="102820"/>
                    </a:cubicBezTo>
                    <a:cubicBezTo>
                      <a:pt x="94703" y="103340"/>
                      <a:pt x="94183" y="100738"/>
                      <a:pt x="94183" y="100738"/>
                    </a:cubicBezTo>
                    <a:cubicBezTo>
                      <a:pt x="94703" y="98657"/>
                      <a:pt x="94183" y="97616"/>
                      <a:pt x="92622" y="97096"/>
                    </a:cubicBezTo>
                    <a:cubicBezTo>
                      <a:pt x="91061" y="96575"/>
                      <a:pt x="93663" y="96055"/>
                      <a:pt x="94703" y="96575"/>
                    </a:cubicBezTo>
                    <a:cubicBezTo>
                      <a:pt x="95744" y="97096"/>
                      <a:pt x="95744" y="97096"/>
                      <a:pt x="96264" y="95535"/>
                    </a:cubicBezTo>
                    <a:cubicBezTo>
                      <a:pt x="96785" y="93974"/>
                      <a:pt x="95744" y="94494"/>
                      <a:pt x="94703" y="93974"/>
                    </a:cubicBezTo>
                    <a:cubicBezTo>
                      <a:pt x="93663" y="93453"/>
                      <a:pt x="93663" y="93453"/>
                      <a:pt x="93663" y="92413"/>
                    </a:cubicBezTo>
                    <a:cubicBezTo>
                      <a:pt x="93663" y="91372"/>
                      <a:pt x="94183" y="90331"/>
                      <a:pt x="96264" y="89811"/>
                    </a:cubicBezTo>
                    <a:cubicBezTo>
                      <a:pt x="98346" y="89291"/>
                      <a:pt x="96785" y="87209"/>
                      <a:pt x="95224" y="85648"/>
                    </a:cubicBezTo>
                    <a:cubicBezTo>
                      <a:pt x="93663" y="84087"/>
                      <a:pt x="94183" y="81485"/>
                      <a:pt x="94183" y="79924"/>
                    </a:cubicBezTo>
                    <a:cubicBezTo>
                      <a:pt x="94183" y="78363"/>
                      <a:pt x="95224" y="78363"/>
                      <a:pt x="96264" y="77323"/>
                    </a:cubicBezTo>
                    <a:cubicBezTo>
                      <a:pt x="97305" y="76282"/>
                      <a:pt x="97825" y="76802"/>
                      <a:pt x="99907" y="75762"/>
                    </a:cubicBezTo>
                    <a:cubicBezTo>
                      <a:pt x="101988" y="74721"/>
                      <a:pt x="101988" y="80965"/>
                      <a:pt x="101988" y="83046"/>
                    </a:cubicBezTo>
                    <a:close/>
                    <a:moveTo>
                      <a:pt x="107192" y="62753"/>
                    </a:moveTo>
                    <a:cubicBezTo>
                      <a:pt x="103549" y="60672"/>
                      <a:pt x="97305" y="56509"/>
                      <a:pt x="95744" y="55988"/>
                    </a:cubicBezTo>
                    <a:cubicBezTo>
                      <a:pt x="95744" y="55988"/>
                      <a:pt x="94183" y="56509"/>
                      <a:pt x="94183" y="53907"/>
                    </a:cubicBezTo>
                    <a:cubicBezTo>
                      <a:pt x="94183" y="51305"/>
                      <a:pt x="94183" y="49744"/>
                      <a:pt x="95224" y="49224"/>
                    </a:cubicBezTo>
                    <a:cubicBezTo>
                      <a:pt x="96264" y="48703"/>
                      <a:pt x="98866" y="47663"/>
                      <a:pt x="97825" y="49224"/>
                    </a:cubicBezTo>
                    <a:cubicBezTo>
                      <a:pt x="96785" y="50785"/>
                      <a:pt x="97825" y="50785"/>
                      <a:pt x="98866" y="50785"/>
                    </a:cubicBezTo>
                    <a:cubicBezTo>
                      <a:pt x="100427" y="50785"/>
                      <a:pt x="105631" y="51305"/>
                      <a:pt x="102508" y="51826"/>
                    </a:cubicBezTo>
                    <a:cubicBezTo>
                      <a:pt x="99386" y="52346"/>
                      <a:pt x="94183" y="50785"/>
                      <a:pt x="96785" y="53907"/>
                    </a:cubicBezTo>
                    <a:cubicBezTo>
                      <a:pt x="99386" y="56509"/>
                      <a:pt x="101988" y="57029"/>
                      <a:pt x="104069" y="58590"/>
                    </a:cubicBezTo>
                    <a:cubicBezTo>
                      <a:pt x="105631" y="60672"/>
                      <a:pt x="110834" y="64834"/>
                      <a:pt x="107192" y="62753"/>
                    </a:cubicBezTo>
                    <a:close/>
                    <a:moveTo>
                      <a:pt x="111875" y="36215"/>
                    </a:moveTo>
                    <a:cubicBezTo>
                      <a:pt x="108753" y="36215"/>
                      <a:pt x="105631" y="34654"/>
                      <a:pt x="103029" y="33613"/>
                    </a:cubicBezTo>
                    <a:cubicBezTo>
                      <a:pt x="100427" y="32573"/>
                      <a:pt x="95224" y="32573"/>
                      <a:pt x="94703" y="32052"/>
                    </a:cubicBezTo>
                    <a:cubicBezTo>
                      <a:pt x="94703" y="32052"/>
                      <a:pt x="93142" y="31532"/>
                      <a:pt x="93142" y="30491"/>
                    </a:cubicBezTo>
                    <a:cubicBezTo>
                      <a:pt x="93142" y="29451"/>
                      <a:pt x="93142" y="27890"/>
                      <a:pt x="95224" y="29451"/>
                    </a:cubicBezTo>
                    <a:cubicBezTo>
                      <a:pt x="97305" y="31012"/>
                      <a:pt x="98866" y="30491"/>
                      <a:pt x="99907" y="31012"/>
                    </a:cubicBezTo>
                    <a:cubicBezTo>
                      <a:pt x="100947" y="31532"/>
                      <a:pt x="104069" y="32573"/>
                      <a:pt x="105110" y="33613"/>
                    </a:cubicBezTo>
                    <a:cubicBezTo>
                      <a:pt x="106151" y="34654"/>
                      <a:pt x="114997" y="35695"/>
                      <a:pt x="111875" y="36215"/>
                    </a:cubicBezTo>
                    <a:close/>
                    <a:moveTo>
                      <a:pt x="112915" y="26849"/>
                    </a:moveTo>
                    <a:cubicBezTo>
                      <a:pt x="108753" y="26329"/>
                      <a:pt x="98346" y="25288"/>
                      <a:pt x="94703" y="23727"/>
                    </a:cubicBezTo>
                    <a:cubicBezTo>
                      <a:pt x="94703" y="23727"/>
                      <a:pt x="93142" y="22686"/>
                      <a:pt x="93142" y="22166"/>
                    </a:cubicBezTo>
                    <a:cubicBezTo>
                      <a:pt x="93142" y="21645"/>
                      <a:pt x="93142" y="20084"/>
                      <a:pt x="95744" y="21645"/>
                    </a:cubicBezTo>
                    <a:cubicBezTo>
                      <a:pt x="98346" y="23206"/>
                      <a:pt x="105631" y="24247"/>
                      <a:pt x="107712" y="24247"/>
                    </a:cubicBezTo>
                    <a:cubicBezTo>
                      <a:pt x="109793" y="24247"/>
                      <a:pt x="115517" y="25808"/>
                      <a:pt x="116558" y="26329"/>
                    </a:cubicBezTo>
                    <a:cubicBezTo>
                      <a:pt x="118119" y="27369"/>
                      <a:pt x="117078" y="27890"/>
                      <a:pt x="112915" y="26849"/>
                    </a:cubicBezTo>
                    <a:close/>
                  </a:path>
                </a:pathLst>
              </a:custGeom>
              <a:grpFill/>
              <a:ln w="5199" cap="flat">
                <a:solidFill>
                  <a:schemeClr val="bg1"/>
                </a:solidFill>
                <a:prstDash val="solid"/>
                <a:miter/>
              </a:ln>
            </p:spPr>
            <p:txBody>
              <a:bodyPr rtlCol="0" anchor="ctr"/>
              <a:lstStyle/>
              <a:p>
                <a:endParaRPr lang="en-GB" noProof="0" dirty="0"/>
              </a:p>
            </p:txBody>
          </p:sp>
          <p:sp>
            <p:nvSpPr>
              <p:cNvPr id="1122" name="Freeform 1121">
                <a:extLst>
                  <a:ext uri="{FF2B5EF4-FFF2-40B4-BE49-F238E27FC236}">
                    <a16:creationId xmlns:a16="http://schemas.microsoft.com/office/drawing/2014/main" id="{2800DEE6-94AD-0627-FA60-095A0AFE9E38}"/>
                  </a:ext>
                </a:extLst>
              </p:cNvPr>
              <p:cNvSpPr/>
              <p:nvPr/>
            </p:nvSpPr>
            <p:spPr>
              <a:xfrm>
                <a:off x="4315772" y="2877416"/>
                <a:ext cx="27328" cy="9923"/>
              </a:xfrm>
              <a:custGeom>
                <a:avLst/>
                <a:gdLst>
                  <a:gd name="connsiteX0" fmla="*/ 1619 w 27328"/>
                  <a:gd name="connsiteY0" fmla="*/ 3402 h 9923"/>
                  <a:gd name="connsiteX1" fmla="*/ 1619 w 27328"/>
                  <a:gd name="connsiteY1" fmla="*/ 4963 h 9923"/>
                  <a:gd name="connsiteX2" fmla="*/ 7343 w 27328"/>
                  <a:gd name="connsiteY2" fmla="*/ 7045 h 9923"/>
                  <a:gd name="connsiteX3" fmla="*/ 8904 w 27328"/>
                  <a:gd name="connsiteY3" fmla="*/ 7565 h 9923"/>
                  <a:gd name="connsiteX4" fmla="*/ 9944 w 27328"/>
                  <a:gd name="connsiteY4" fmla="*/ 7565 h 9923"/>
                  <a:gd name="connsiteX5" fmla="*/ 13067 w 27328"/>
                  <a:gd name="connsiteY5" fmla="*/ 9646 h 9923"/>
                  <a:gd name="connsiteX6" fmla="*/ 13587 w 27328"/>
                  <a:gd name="connsiteY6" fmla="*/ 6524 h 9923"/>
                  <a:gd name="connsiteX7" fmla="*/ 16189 w 27328"/>
                  <a:gd name="connsiteY7" fmla="*/ 5484 h 9923"/>
                  <a:gd name="connsiteX8" fmla="*/ 24514 w 27328"/>
                  <a:gd name="connsiteY8" fmla="*/ 4443 h 9923"/>
                  <a:gd name="connsiteX9" fmla="*/ 23994 w 27328"/>
                  <a:gd name="connsiteY9" fmla="*/ 280 h 9923"/>
                  <a:gd name="connsiteX10" fmla="*/ 16709 w 27328"/>
                  <a:gd name="connsiteY10" fmla="*/ 2882 h 9923"/>
                  <a:gd name="connsiteX11" fmla="*/ 8383 w 27328"/>
                  <a:gd name="connsiteY11" fmla="*/ 280 h 9923"/>
                  <a:gd name="connsiteX12" fmla="*/ 6822 w 27328"/>
                  <a:gd name="connsiteY12" fmla="*/ 1841 h 9923"/>
                  <a:gd name="connsiteX13" fmla="*/ 1619 w 27328"/>
                  <a:gd name="connsiteY13" fmla="*/ 3402 h 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328" h="9923">
                    <a:moveTo>
                      <a:pt x="1619" y="3402"/>
                    </a:moveTo>
                    <a:cubicBezTo>
                      <a:pt x="-2024" y="3402"/>
                      <a:pt x="1619" y="4963"/>
                      <a:pt x="1619" y="4963"/>
                    </a:cubicBezTo>
                    <a:cubicBezTo>
                      <a:pt x="2660" y="4963"/>
                      <a:pt x="5782" y="5484"/>
                      <a:pt x="7343" y="7045"/>
                    </a:cubicBezTo>
                    <a:cubicBezTo>
                      <a:pt x="8904" y="8606"/>
                      <a:pt x="7863" y="9126"/>
                      <a:pt x="8904" y="7565"/>
                    </a:cubicBezTo>
                    <a:cubicBezTo>
                      <a:pt x="9944" y="6524"/>
                      <a:pt x="10465" y="6524"/>
                      <a:pt x="9944" y="7565"/>
                    </a:cubicBezTo>
                    <a:cubicBezTo>
                      <a:pt x="9424" y="9126"/>
                      <a:pt x="10985" y="8606"/>
                      <a:pt x="13067" y="9646"/>
                    </a:cubicBezTo>
                    <a:cubicBezTo>
                      <a:pt x="15148" y="10687"/>
                      <a:pt x="14627" y="8606"/>
                      <a:pt x="13587" y="6524"/>
                    </a:cubicBezTo>
                    <a:cubicBezTo>
                      <a:pt x="12546" y="4443"/>
                      <a:pt x="14627" y="4443"/>
                      <a:pt x="16189" y="5484"/>
                    </a:cubicBezTo>
                    <a:cubicBezTo>
                      <a:pt x="17229" y="6524"/>
                      <a:pt x="19311" y="5484"/>
                      <a:pt x="24514" y="4443"/>
                    </a:cubicBezTo>
                    <a:cubicBezTo>
                      <a:pt x="29718" y="3402"/>
                      <a:pt x="26596" y="800"/>
                      <a:pt x="23994" y="280"/>
                    </a:cubicBezTo>
                    <a:cubicBezTo>
                      <a:pt x="21392" y="-761"/>
                      <a:pt x="18270" y="1321"/>
                      <a:pt x="16709" y="2882"/>
                    </a:cubicBezTo>
                    <a:cubicBezTo>
                      <a:pt x="15148" y="3923"/>
                      <a:pt x="9944" y="280"/>
                      <a:pt x="8383" y="280"/>
                    </a:cubicBezTo>
                    <a:cubicBezTo>
                      <a:pt x="7343" y="280"/>
                      <a:pt x="5261" y="-240"/>
                      <a:pt x="6822" y="1841"/>
                    </a:cubicBezTo>
                    <a:cubicBezTo>
                      <a:pt x="8383" y="4963"/>
                      <a:pt x="5261" y="3402"/>
                      <a:pt x="1619" y="3402"/>
                    </a:cubicBezTo>
                    <a:close/>
                  </a:path>
                </a:pathLst>
              </a:custGeom>
              <a:grpFill/>
              <a:ln w="5199" cap="flat">
                <a:solidFill>
                  <a:schemeClr val="bg1"/>
                </a:solidFill>
                <a:prstDash val="solid"/>
                <a:miter/>
              </a:ln>
            </p:spPr>
            <p:txBody>
              <a:bodyPr rtlCol="0" anchor="ctr"/>
              <a:lstStyle/>
              <a:p>
                <a:endParaRPr lang="en-GB" noProof="0" dirty="0"/>
              </a:p>
            </p:txBody>
          </p:sp>
          <p:sp>
            <p:nvSpPr>
              <p:cNvPr id="1123" name="Freeform 1122">
                <a:extLst>
                  <a:ext uri="{FF2B5EF4-FFF2-40B4-BE49-F238E27FC236}">
                    <a16:creationId xmlns:a16="http://schemas.microsoft.com/office/drawing/2014/main" id="{55DC915A-80BF-5EE8-CFDE-07B2F2CAC540}"/>
                  </a:ext>
                </a:extLst>
              </p:cNvPr>
              <p:cNvSpPr/>
              <p:nvPr/>
            </p:nvSpPr>
            <p:spPr>
              <a:xfrm>
                <a:off x="4353901" y="2879512"/>
                <a:ext cx="15464" cy="8981"/>
              </a:xfrm>
              <a:custGeom>
                <a:avLst/>
                <a:gdLst>
                  <a:gd name="connsiteX0" fmla="*/ 4597 w 15464"/>
                  <a:gd name="connsiteY0" fmla="*/ 8591 h 8981"/>
                  <a:gd name="connsiteX1" fmla="*/ 7199 w 15464"/>
                  <a:gd name="connsiteY1" fmla="*/ 7550 h 8981"/>
                  <a:gd name="connsiteX2" fmla="*/ 13443 w 15464"/>
                  <a:gd name="connsiteY2" fmla="*/ 5469 h 8981"/>
                  <a:gd name="connsiteX3" fmla="*/ 13963 w 15464"/>
                  <a:gd name="connsiteY3" fmla="*/ 265 h 8981"/>
                  <a:gd name="connsiteX4" fmla="*/ 1995 w 15464"/>
                  <a:gd name="connsiteY4" fmla="*/ 7030 h 8981"/>
                  <a:gd name="connsiteX5" fmla="*/ 1475 w 15464"/>
                  <a:gd name="connsiteY5" fmla="*/ 8591 h 8981"/>
                  <a:gd name="connsiteX6" fmla="*/ 4597 w 15464"/>
                  <a:gd name="connsiteY6" fmla="*/ 8591 h 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4" h="8981">
                    <a:moveTo>
                      <a:pt x="4597" y="8591"/>
                    </a:moveTo>
                    <a:cubicBezTo>
                      <a:pt x="5117" y="9111"/>
                      <a:pt x="5638" y="8591"/>
                      <a:pt x="7199" y="7550"/>
                    </a:cubicBezTo>
                    <a:cubicBezTo>
                      <a:pt x="8240" y="6510"/>
                      <a:pt x="10321" y="6510"/>
                      <a:pt x="13443" y="5469"/>
                    </a:cubicBezTo>
                    <a:cubicBezTo>
                      <a:pt x="16565" y="4428"/>
                      <a:pt x="15524" y="1826"/>
                      <a:pt x="13963" y="265"/>
                    </a:cubicBezTo>
                    <a:cubicBezTo>
                      <a:pt x="12402" y="-1296"/>
                      <a:pt x="5638" y="4428"/>
                      <a:pt x="1995" y="7030"/>
                    </a:cubicBezTo>
                    <a:cubicBezTo>
                      <a:pt x="-2167" y="10152"/>
                      <a:pt x="1475" y="8591"/>
                      <a:pt x="1475" y="8591"/>
                    </a:cubicBezTo>
                    <a:cubicBezTo>
                      <a:pt x="1995" y="8591"/>
                      <a:pt x="4077" y="8071"/>
                      <a:pt x="4597" y="8591"/>
                    </a:cubicBezTo>
                    <a:close/>
                  </a:path>
                </a:pathLst>
              </a:custGeom>
              <a:grpFill/>
              <a:ln w="5199" cap="flat">
                <a:solidFill>
                  <a:schemeClr val="bg1"/>
                </a:solidFill>
                <a:prstDash val="solid"/>
                <a:miter/>
              </a:ln>
            </p:spPr>
            <p:txBody>
              <a:bodyPr rtlCol="0" anchor="ctr"/>
              <a:lstStyle/>
              <a:p>
                <a:endParaRPr lang="en-GB" noProof="0" dirty="0"/>
              </a:p>
            </p:txBody>
          </p:sp>
          <p:sp>
            <p:nvSpPr>
              <p:cNvPr id="1124" name="Freeform 1123">
                <a:extLst>
                  <a:ext uri="{FF2B5EF4-FFF2-40B4-BE49-F238E27FC236}">
                    <a16:creationId xmlns:a16="http://schemas.microsoft.com/office/drawing/2014/main" id="{FA8ABD44-95F6-B723-48C7-A5C44732D222}"/>
                  </a:ext>
                </a:extLst>
              </p:cNvPr>
              <p:cNvSpPr/>
              <p:nvPr/>
            </p:nvSpPr>
            <p:spPr>
              <a:xfrm>
                <a:off x="4343125" y="2892266"/>
                <a:ext cx="22187" cy="18212"/>
              </a:xfrm>
              <a:custGeom>
                <a:avLst/>
                <a:gdLst>
                  <a:gd name="connsiteX0" fmla="*/ 16413 w 22187"/>
                  <a:gd name="connsiteY0" fmla="*/ 7285 h 18212"/>
                  <a:gd name="connsiteX1" fmla="*/ 17974 w 22187"/>
                  <a:gd name="connsiteY1" fmla="*/ 6244 h 18212"/>
                  <a:gd name="connsiteX2" fmla="*/ 21617 w 22187"/>
                  <a:gd name="connsiteY2" fmla="*/ 3642 h 18212"/>
                  <a:gd name="connsiteX3" fmla="*/ 17974 w 22187"/>
                  <a:gd name="connsiteY3" fmla="*/ 0 h 18212"/>
                  <a:gd name="connsiteX4" fmla="*/ 13812 w 22187"/>
                  <a:gd name="connsiteY4" fmla="*/ 3122 h 18212"/>
                  <a:gd name="connsiteX5" fmla="*/ 2364 w 22187"/>
                  <a:gd name="connsiteY5" fmla="*/ 14049 h 18212"/>
                  <a:gd name="connsiteX6" fmla="*/ 803 w 22187"/>
                  <a:gd name="connsiteY6" fmla="*/ 18212 h 18212"/>
                  <a:gd name="connsiteX7" fmla="*/ 10690 w 22187"/>
                  <a:gd name="connsiteY7" fmla="*/ 15090 h 18212"/>
                  <a:gd name="connsiteX8" fmla="*/ 13812 w 22187"/>
                  <a:gd name="connsiteY8" fmla="*/ 10927 h 18212"/>
                  <a:gd name="connsiteX9" fmla="*/ 16413 w 22187"/>
                  <a:gd name="connsiteY9" fmla="*/ 7285 h 1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7" h="18212">
                    <a:moveTo>
                      <a:pt x="16413" y="7285"/>
                    </a:moveTo>
                    <a:cubicBezTo>
                      <a:pt x="16934" y="5724"/>
                      <a:pt x="16934" y="4683"/>
                      <a:pt x="17974" y="6244"/>
                    </a:cubicBezTo>
                    <a:cubicBezTo>
                      <a:pt x="19015" y="7285"/>
                      <a:pt x="19536" y="5203"/>
                      <a:pt x="21617" y="3642"/>
                    </a:cubicBezTo>
                    <a:cubicBezTo>
                      <a:pt x="23698" y="2081"/>
                      <a:pt x="19536" y="0"/>
                      <a:pt x="17974" y="0"/>
                    </a:cubicBezTo>
                    <a:cubicBezTo>
                      <a:pt x="16413" y="0"/>
                      <a:pt x="14852" y="1041"/>
                      <a:pt x="13812" y="3122"/>
                    </a:cubicBezTo>
                    <a:cubicBezTo>
                      <a:pt x="12771" y="5203"/>
                      <a:pt x="6527" y="10407"/>
                      <a:pt x="2364" y="14049"/>
                    </a:cubicBezTo>
                    <a:cubicBezTo>
                      <a:pt x="-1799" y="17692"/>
                      <a:pt x="803" y="18212"/>
                      <a:pt x="803" y="18212"/>
                    </a:cubicBezTo>
                    <a:cubicBezTo>
                      <a:pt x="4446" y="18212"/>
                      <a:pt x="9129" y="16651"/>
                      <a:pt x="10690" y="15090"/>
                    </a:cubicBezTo>
                    <a:cubicBezTo>
                      <a:pt x="12251" y="14049"/>
                      <a:pt x="13291" y="11448"/>
                      <a:pt x="13812" y="10927"/>
                    </a:cubicBezTo>
                    <a:cubicBezTo>
                      <a:pt x="14852" y="10407"/>
                      <a:pt x="15893" y="8326"/>
                      <a:pt x="16413" y="7285"/>
                    </a:cubicBezTo>
                    <a:close/>
                  </a:path>
                </a:pathLst>
              </a:custGeom>
              <a:grpFill/>
              <a:ln w="5199" cap="flat">
                <a:solidFill>
                  <a:schemeClr val="bg1"/>
                </a:solidFill>
                <a:prstDash val="solid"/>
                <a:miter/>
              </a:ln>
            </p:spPr>
            <p:txBody>
              <a:bodyPr rtlCol="0" anchor="ctr"/>
              <a:lstStyle/>
              <a:p>
                <a:endParaRPr lang="en-GB" noProof="0" dirty="0"/>
              </a:p>
            </p:txBody>
          </p:sp>
          <p:sp>
            <p:nvSpPr>
              <p:cNvPr id="1125" name="Freeform 1124">
                <a:extLst>
                  <a:ext uri="{FF2B5EF4-FFF2-40B4-BE49-F238E27FC236}">
                    <a16:creationId xmlns:a16="http://schemas.microsoft.com/office/drawing/2014/main" id="{8299CB3D-5890-BBBA-D60A-0F86AA7FC20C}"/>
                  </a:ext>
                </a:extLst>
              </p:cNvPr>
              <p:cNvSpPr/>
              <p:nvPr/>
            </p:nvSpPr>
            <p:spPr>
              <a:xfrm>
                <a:off x="4381634" y="2890883"/>
                <a:ext cx="13083" cy="10074"/>
              </a:xfrm>
              <a:custGeom>
                <a:avLst/>
                <a:gdLst>
                  <a:gd name="connsiteX0" fmla="*/ 2882 w 13083"/>
                  <a:gd name="connsiteY0" fmla="*/ 9708 h 10074"/>
                  <a:gd name="connsiteX1" fmla="*/ 7045 w 13083"/>
                  <a:gd name="connsiteY1" fmla="*/ 9708 h 10074"/>
                  <a:gd name="connsiteX2" fmla="*/ 9126 w 13083"/>
                  <a:gd name="connsiteY2" fmla="*/ 8147 h 10074"/>
                  <a:gd name="connsiteX3" fmla="*/ 12248 w 13083"/>
                  <a:gd name="connsiteY3" fmla="*/ 4505 h 10074"/>
                  <a:gd name="connsiteX4" fmla="*/ 9126 w 13083"/>
                  <a:gd name="connsiteY4" fmla="*/ 862 h 10074"/>
                  <a:gd name="connsiteX5" fmla="*/ 2362 w 13083"/>
                  <a:gd name="connsiteY5" fmla="*/ 342 h 10074"/>
                  <a:gd name="connsiteX6" fmla="*/ 280 w 13083"/>
                  <a:gd name="connsiteY6" fmla="*/ 2423 h 10074"/>
                  <a:gd name="connsiteX7" fmla="*/ 2882 w 13083"/>
                  <a:gd name="connsiteY7" fmla="*/ 9708 h 1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83" h="10074">
                    <a:moveTo>
                      <a:pt x="2882" y="9708"/>
                    </a:moveTo>
                    <a:cubicBezTo>
                      <a:pt x="4443" y="10749"/>
                      <a:pt x="5484" y="9188"/>
                      <a:pt x="7045" y="9708"/>
                    </a:cubicBezTo>
                    <a:cubicBezTo>
                      <a:pt x="8606" y="10228"/>
                      <a:pt x="8606" y="9708"/>
                      <a:pt x="9126" y="8147"/>
                    </a:cubicBezTo>
                    <a:cubicBezTo>
                      <a:pt x="9646" y="6586"/>
                      <a:pt x="9646" y="6066"/>
                      <a:pt x="12248" y="4505"/>
                    </a:cubicBezTo>
                    <a:cubicBezTo>
                      <a:pt x="14850" y="2944"/>
                      <a:pt x="10687" y="1903"/>
                      <a:pt x="9126" y="862"/>
                    </a:cubicBezTo>
                    <a:cubicBezTo>
                      <a:pt x="7565" y="-179"/>
                      <a:pt x="5484" y="-179"/>
                      <a:pt x="2362" y="342"/>
                    </a:cubicBezTo>
                    <a:cubicBezTo>
                      <a:pt x="-761" y="862"/>
                      <a:pt x="280" y="2423"/>
                      <a:pt x="280" y="2423"/>
                    </a:cubicBezTo>
                    <a:cubicBezTo>
                      <a:pt x="-761" y="6066"/>
                      <a:pt x="1321" y="8667"/>
                      <a:pt x="2882" y="9708"/>
                    </a:cubicBezTo>
                    <a:close/>
                  </a:path>
                </a:pathLst>
              </a:custGeom>
              <a:grpFill/>
              <a:ln w="5199" cap="flat">
                <a:solidFill>
                  <a:schemeClr val="bg1"/>
                </a:solidFill>
                <a:prstDash val="solid"/>
                <a:miter/>
              </a:ln>
            </p:spPr>
            <p:txBody>
              <a:bodyPr rtlCol="0" anchor="ctr"/>
              <a:lstStyle/>
              <a:p>
                <a:endParaRPr lang="en-GB" noProof="0" dirty="0"/>
              </a:p>
            </p:txBody>
          </p:sp>
          <p:sp>
            <p:nvSpPr>
              <p:cNvPr id="1126" name="Freeform 1125">
                <a:extLst>
                  <a:ext uri="{FF2B5EF4-FFF2-40B4-BE49-F238E27FC236}">
                    <a16:creationId xmlns:a16="http://schemas.microsoft.com/office/drawing/2014/main" id="{EAE4BD99-C57C-A534-1592-AFA935F1634D}"/>
                  </a:ext>
                </a:extLst>
              </p:cNvPr>
              <p:cNvSpPr/>
              <p:nvPr/>
            </p:nvSpPr>
            <p:spPr>
              <a:xfrm>
                <a:off x="4420378" y="2914930"/>
                <a:ext cx="10759" cy="12719"/>
              </a:xfrm>
              <a:custGeom>
                <a:avLst/>
                <a:gdLst>
                  <a:gd name="connsiteX0" fmla="*/ 8888 w 10759"/>
                  <a:gd name="connsiteY0" fmla="*/ 12720 h 12719"/>
                  <a:gd name="connsiteX1" fmla="*/ 10449 w 10759"/>
                  <a:gd name="connsiteY1" fmla="*/ 10118 h 12719"/>
                  <a:gd name="connsiteX2" fmla="*/ 9408 w 10759"/>
                  <a:gd name="connsiteY2" fmla="*/ 6475 h 12719"/>
                  <a:gd name="connsiteX3" fmla="*/ 7327 w 10759"/>
                  <a:gd name="connsiteY3" fmla="*/ 2833 h 12719"/>
                  <a:gd name="connsiteX4" fmla="*/ 4204 w 10759"/>
                  <a:gd name="connsiteY4" fmla="*/ 231 h 12719"/>
                  <a:gd name="connsiteX5" fmla="*/ 1082 w 10759"/>
                  <a:gd name="connsiteY5" fmla="*/ 231 h 12719"/>
                  <a:gd name="connsiteX6" fmla="*/ 562 w 10759"/>
                  <a:gd name="connsiteY6" fmla="*/ 3874 h 12719"/>
                  <a:gd name="connsiteX7" fmla="*/ 5245 w 10759"/>
                  <a:gd name="connsiteY7" fmla="*/ 10638 h 12719"/>
                  <a:gd name="connsiteX8" fmla="*/ 8888 w 10759"/>
                  <a:gd name="connsiteY8" fmla="*/ 12720 h 1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9" h="12719">
                    <a:moveTo>
                      <a:pt x="8888" y="12720"/>
                    </a:moveTo>
                    <a:cubicBezTo>
                      <a:pt x="10449" y="12720"/>
                      <a:pt x="9928" y="11679"/>
                      <a:pt x="10449" y="10118"/>
                    </a:cubicBezTo>
                    <a:cubicBezTo>
                      <a:pt x="10969" y="8557"/>
                      <a:pt x="10969" y="7516"/>
                      <a:pt x="9408" y="6475"/>
                    </a:cubicBezTo>
                    <a:cubicBezTo>
                      <a:pt x="7847" y="5435"/>
                      <a:pt x="7327" y="4914"/>
                      <a:pt x="7327" y="2833"/>
                    </a:cubicBezTo>
                    <a:cubicBezTo>
                      <a:pt x="7327" y="752"/>
                      <a:pt x="5765" y="752"/>
                      <a:pt x="4204" y="231"/>
                    </a:cubicBezTo>
                    <a:cubicBezTo>
                      <a:pt x="3164" y="231"/>
                      <a:pt x="3164" y="-289"/>
                      <a:pt x="1082" y="231"/>
                    </a:cubicBezTo>
                    <a:cubicBezTo>
                      <a:pt x="-999" y="752"/>
                      <a:pt x="562" y="3874"/>
                      <a:pt x="562" y="3874"/>
                    </a:cubicBezTo>
                    <a:cubicBezTo>
                      <a:pt x="562" y="3874"/>
                      <a:pt x="4204" y="8557"/>
                      <a:pt x="5245" y="10638"/>
                    </a:cubicBezTo>
                    <a:cubicBezTo>
                      <a:pt x="6286" y="12199"/>
                      <a:pt x="7327" y="12720"/>
                      <a:pt x="8888" y="12720"/>
                    </a:cubicBezTo>
                    <a:close/>
                  </a:path>
                </a:pathLst>
              </a:custGeom>
              <a:grpFill/>
              <a:ln w="5199" cap="flat">
                <a:solidFill>
                  <a:schemeClr val="bg1"/>
                </a:solidFill>
                <a:prstDash val="solid"/>
                <a:miter/>
              </a:ln>
            </p:spPr>
            <p:txBody>
              <a:bodyPr rtlCol="0" anchor="ctr"/>
              <a:lstStyle/>
              <a:p>
                <a:endParaRPr lang="en-GB" noProof="0" dirty="0"/>
              </a:p>
            </p:txBody>
          </p:sp>
          <p:sp>
            <p:nvSpPr>
              <p:cNvPr id="1127" name="Freeform 1126">
                <a:extLst>
                  <a:ext uri="{FF2B5EF4-FFF2-40B4-BE49-F238E27FC236}">
                    <a16:creationId xmlns:a16="http://schemas.microsoft.com/office/drawing/2014/main" id="{683EB262-4F5D-0E40-FFD2-2EBD7508B446}"/>
                  </a:ext>
                </a:extLst>
              </p:cNvPr>
              <p:cNvSpPr/>
              <p:nvPr/>
            </p:nvSpPr>
            <p:spPr>
              <a:xfrm>
                <a:off x="4382954" y="2927049"/>
                <a:ext cx="43339" cy="35994"/>
              </a:xfrm>
              <a:custGeom>
                <a:avLst/>
                <a:gdLst>
                  <a:gd name="connsiteX0" fmla="*/ 24977 w 43339"/>
                  <a:gd name="connsiteY0" fmla="*/ 1121 h 35994"/>
                  <a:gd name="connsiteX1" fmla="*/ 21855 w 43339"/>
                  <a:gd name="connsiteY1" fmla="*/ 1121 h 35994"/>
                  <a:gd name="connsiteX2" fmla="*/ 14049 w 43339"/>
                  <a:gd name="connsiteY2" fmla="*/ 2162 h 35994"/>
                  <a:gd name="connsiteX3" fmla="*/ 4163 w 43339"/>
                  <a:gd name="connsiteY3" fmla="*/ 11528 h 35994"/>
                  <a:gd name="connsiteX4" fmla="*/ 0 w 43339"/>
                  <a:gd name="connsiteY4" fmla="*/ 24016 h 35994"/>
                  <a:gd name="connsiteX5" fmla="*/ 11448 w 43339"/>
                  <a:gd name="connsiteY5" fmla="*/ 35464 h 35994"/>
                  <a:gd name="connsiteX6" fmla="*/ 35904 w 43339"/>
                  <a:gd name="connsiteY6" fmla="*/ 31822 h 35994"/>
                  <a:gd name="connsiteX7" fmla="*/ 41628 w 43339"/>
                  <a:gd name="connsiteY7" fmla="*/ 16732 h 35994"/>
                  <a:gd name="connsiteX8" fmla="*/ 42148 w 43339"/>
                  <a:gd name="connsiteY8" fmla="*/ 9447 h 35994"/>
                  <a:gd name="connsiteX9" fmla="*/ 38506 w 43339"/>
                  <a:gd name="connsiteY9" fmla="*/ 3203 h 35994"/>
                  <a:gd name="connsiteX10" fmla="*/ 32782 w 43339"/>
                  <a:gd name="connsiteY10" fmla="*/ 1642 h 35994"/>
                  <a:gd name="connsiteX11" fmla="*/ 24977 w 43339"/>
                  <a:gd name="connsiteY11" fmla="*/ 1121 h 3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39" h="35994">
                    <a:moveTo>
                      <a:pt x="24977" y="1121"/>
                    </a:moveTo>
                    <a:cubicBezTo>
                      <a:pt x="22895" y="2162"/>
                      <a:pt x="21855" y="1121"/>
                      <a:pt x="21855" y="1121"/>
                    </a:cubicBezTo>
                    <a:cubicBezTo>
                      <a:pt x="19253" y="-1481"/>
                      <a:pt x="17692" y="1121"/>
                      <a:pt x="14049" y="2162"/>
                    </a:cubicBezTo>
                    <a:cubicBezTo>
                      <a:pt x="10407" y="3203"/>
                      <a:pt x="6244" y="7886"/>
                      <a:pt x="4163" y="11528"/>
                    </a:cubicBezTo>
                    <a:cubicBezTo>
                      <a:pt x="2081" y="15691"/>
                      <a:pt x="0" y="17252"/>
                      <a:pt x="0" y="24016"/>
                    </a:cubicBezTo>
                    <a:cubicBezTo>
                      <a:pt x="520" y="30781"/>
                      <a:pt x="7805" y="33903"/>
                      <a:pt x="11448" y="35464"/>
                    </a:cubicBezTo>
                    <a:cubicBezTo>
                      <a:pt x="15610" y="37025"/>
                      <a:pt x="27058" y="34944"/>
                      <a:pt x="35904" y="31822"/>
                    </a:cubicBezTo>
                    <a:cubicBezTo>
                      <a:pt x="44750" y="28700"/>
                      <a:pt x="42669" y="19854"/>
                      <a:pt x="41628" y="16732"/>
                    </a:cubicBezTo>
                    <a:cubicBezTo>
                      <a:pt x="40587" y="13610"/>
                      <a:pt x="38506" y="15170"/>
                      <a:pt x="42148" y="9447"/>
                    </a:cubicBezTo>
                    <a:cubicBezTo>
                      <a:pt x="45790" y="3723"/>
                      <a:pt x="40067" y="3203"/>
                      <a:pt x="38506" y="3203"/>
                    </a:cubicBezTo>
                    <a:cubicBezTo>
                      <a:pt x="36945" y="3203"/>
                      <a:pt x="35384" y="3203"/>
                      <a:pt x="32782" y="1642"/>
                    </a:cubicBezTo>
                    <a:cubicBezTo>
                      <a:pt x="30180" y="80"/>
                      <a:pt x="27578" y="601"/>
                      <a:pt x="24977" y="1121"/>
                    </a:cubicBezTo>
                    <a:close/>
                  </a:path>
                </a:pathLst>
              </a:custGeom>
              <a:grpFill/>
              <a:ln w="5199" cap="flat">
                <a:solidFill>
                  <a:schemeClr val="bg1"/>
                </a:solidFill>
                <a:prstDash val="solid"/>
                <a:miter/>
              </a:ln>
            </p:spPr>
            <p:txBody>
              <a:bodyPr rtlCol="0" anchor="ctr"/>
              <a:lstStyle/>
              <a:p>
                <a:endParaRPr lang="en-GB" noProof="0" dirty="0"/>
              </a:p>
            </p:txBody>
          </p:sp>
          <p:sp>
            <p:nvSpPr>
              <p:cNvPr id="1128" name="Freeform 1127">
                <a:extLst>
                  <a:ext uri="{FF2B5EF4-FFF2-40B4-BE49-F238E27FC236}">
                    <a16:creationId xmlns:a16="http://schemas.microsoft.com/office/drawing/2014/main" id="{1BF6AC6B-FC2B-88E8-3CA2-D3D1D15C337B}"/>
                  </a:ext>
                </a:extLst>
              </p:cNvPr>
              <p:cNvSpPr/>
              <p:nvPr/>
            </p:nvSpPr>
            <p:spPr>
              <a:xfrm>
                <a:off x="4432208" y="2932589"/>
                <a:ext cx="26748" cy="13733"/>
              </a:xfrm>
              <a:custGeom>
                <a:avLst/>
                <a:gdLst>
                  <a:gd name="connsiteX0" fmla="*/ 9026 w 26748"/>
                  <a:gd name="connsiteY0" fmla="*/ 13273 h 13733"/>
                  <a:gd name="connsiteX1" fmla="*/ 18392 w 26748"/>
                  <a:gd name="connsiteY1" fmla="*/ 12753 h 13733"/>
                  <a:gd name="connsiteX2" fmla="*/ 26718 w 26748"/>
                  <a:gd name="connsiteY2" fmla="*/ 11192 h 13733"/>
                  <a:gd name="connsiteX3" fmla="*/ 22555 w 26748"/>
                  <a:gd name="connsiteY3" fmla="*/ 5468 h 13733"/>
                  <a:gd name="connsiteX4" fmla="*/ 14749 w 26748"/>
                  <a:gd name="connsiteY4" fmla="*/ 2346 h 13733"/>
                  <a:gd name="connsiteX5" fmla="*/ 7465 w 26748"/>
                  <a:gd name="connsiteY5" fmla="*/ 785 h 13733"/>
                  <a:gd name="connsiteX6" fmla="*/ 2782 w 26748"/>
                  <a:gd name="connsiteY6" fmla="*/ 4427 h 13733"/>
                  <a:gd name="connsiteX7" fmla="*/ 700 w 26748"/>
                  <a:gd name="connsiteY7" fmla="*/ 8590 h 13733"/>
                  <a:gd name="connsiteX8" fmla="*/ 9026 w 26748"/>
                  <a:gd name="connsiteY8" fmla="*/ 13273 h 1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48" h="13733">
                    <a:moveTo>
                      <a:pt x="9026" y="13273"/>
                    </a:moveTo>
                    <a:cubicBezTo>
                      <a:pt x="11627" y="12232"/>
                      <a:pt x="15270" y="12753"/>
                      <a:pt x="18392" y="12753"/>
                    </a:cubicBezTo>
                    <a:cubicBezTo>
                      <a:pt x="20994" y="13273"/>
                      <a:pt x="27238" y="15354"/>
                      <a:pt x="26718" y="11192"/>
                    </a:cubicBezTo>
                    <a:cubicBezTo>
                      <a:pt x="25677" y="7029"/>
                      <a:pt x="26197" y="5988"/>
                      <a:pt x="22555" y="5468"/>
                    </a:cubicBezTo>
                    <a:cubicBezTo>
                      <a:pt x="18912" y="4947"/>
                      <a:pt x="17872" y="3386"/>
                      <a:pt x="14749" y="2346"/>
                    </a:cubicBezTo>
                    <a:cubicBezTo>
                      <a:pt x="11107" y="1305"/>
                      <a:pt x="7985" y="-1297"/>
                      <a:pt x="7465" y="785"/>
                    </a:cubicBezTo>
                    <a:cubicBezTo>
                      <a:pt x="6944" y="2346"/>
                      <a:pt x="4863" y="4427"/>
                      <a:pt x="2782" y="4427"/>
                    </a:cubicBezTo>
                    <a:cubicBezTo>
                      <a:pt x="1741" y="4427"/>
                      <a:pt x="-1381" y="4427"/>
                      <a:pt x="700" y="8590"/>
                    </a:cubicBezTo>
                    <a:cubicBezTo>
                      <a:pt x="2261" y="12232"/>
                      <a:pt x="6424" y="14314"/>
                      <a:pt x="9026" y="13273"/>
                    </a:cubicBezTo>
                    <a:close/>
                  </a:path>
                </a:pathLst>
              </a:custGeom>
              <a:grpFill/>
              <a:ln w="5199" cap="flat">
                <a:solidFill>
                  <a:schemeClr val="bg1"/>
                </a:solidFill>
                <a:prstDash val="solid"/>
                <a:miter/>
              </a:ln>
            </p:spPr>
            <p:txBody>
              <a:bodyPr rtlCol="0" anchor="ctr"/>
              <a:lstStyle/>
              <a:p>
                <a:endParaRPr lang="en-GB" noProof="0" dirty="0"/>
              </a:p>
            </p:txBody>
          </p:sp>
          <p:sp>
            <p:nvSpPr>
              <p:cNvPr id="1129" name="Freeform 1128">
                <a:extLst>
                  <a:ext uri="{FF2B5EF4-FFF2-40B4-BE49-F238E27FC236}">
                    <a16:creationId xmlns:a16="http://schemas.microsoft.com/office/drawing/2014/main" id="{86529BB9-0373-E056-A166-5482A37F9F1F}"/>
                  </a:ext>
                </a:extLst>
              </p:cNvPr>
              <p:cNvSpPr/>
              <p:nvPr/>
            </p:nvSpPr>
            <p:spPr>
              <a:xfrm>
                <a:off x="4329590" y="3288136"/>
                <a:ext cx="5022" cy="3661"/>
              </a:xfrm>
              <a:custGeom>
                <a:avLst/>
                <a:gdLst>
                  <a:gd name="connsiteX0" fmla="*/ 1850 w 5022"/>
                  <a:gd name="connsiteY0" fmla="*/ 2716 h 3661"/>
                  <a:gd name="connsiteX1" fmla="*/ 3931 w 5022"/>
                  <a:gd name="connsiteY1" fmla="*/ 634 h 3661"/>
                  <a:gd name="connsiteX2" fmla="*/ 289 w 5022"/>
                  <a:gd name="connsiteY2" fmla="*/ 3236 h 3661"/>
                  <a:gd name="connsiteX3" fmla="*/ 1850 w 5022"/>
                  <a:gd name="connsiteY3" fmla="*/ 2716 h 3661"/>
                </a:gdLst>
                <a:ahLst/>
                <a:cxnLst>
                  <a:cxn ang="0">
                    <a:pos x="connsiteX0" y="connsiteY0"/>
                  </a:cxn>
                  <a:cxn ang="0">
                    <a:pos x="connsiteX1" y="connsiteY1"/>
                  </a:cxn>
                  <a:cxn ang="0">
                    <a:pos x="connsiteX2" y="connsiteY2"/>
                  </a:cxn>
                  <a:cxn ang="0">
                    <a:pos x="connsiteX3" y="connsiteY3"/>
                  </a:cxn>
                </a:cxnLst>
                <a:rect l="l" t="t" r="r" b="b"/>
                <a:pathLst>
                  <a:path w="5022" h="3661">
                    <a:moveTo>
                      <a:pt x="1850" y="2716"/>
                    </a:moveTo>
                    <a:cubicBezTo>
                      <a:pt x="3931" y="634"/>
                      <a:pt x="6533" y="-927"/>
                      <a:pt x="3931" y="634"/>
                    </a:cubicBezTo>
                    <a:cubicBezTo>
                      <a:pt x="1330" y="2195"/>
                      <a:pt x="289" y="2195"/>
                      <a:pt x="289" y="3236"/>
                    </a:cubicBezTo>
                    <a:cubicBezTo>
                      <a:pt x="-231" y="2716"/>
                      <a:pt x="-231" y="4797"/>
                      <a:pt x="1850" y="2716"/>
                    </a:cubicBezTo>
                    <a:close/>
                  </a:path>
                </a:pathLst>
              </a:custGeom>
              <a:grpFill/>
              <a:ln w="5199" cap="flat">
                <a:solidFill>
                  <a:schemeClr val="bg1"/>
                </a:solidFill>
                <a:prstDash val="solid"/>
                <a:miter/>
              </a:ln>
            </p:spPr>
            <p:txBody>
              <a:bodyPr rtlCol="0" anchor="ctr"/>
              <a:lstStyle/>
              <a:p>
                <a:endParaRPr lang="en-GB" noProof="0" dirty="0"/>
              </a:p>
            </p:txBody>
          </p:sp>
          <p:sp>
            <p:nvSpPr>
              <p:cNvPr id="1130" name="Freeform 1129">
                <a:extLst>
                  <a:ext uri="{FF2B5EF4-FFF2-40B4-BE49-F238E27FC236}">
                    <a16:creationId xmlns:a16="http://schemas.microsoft.com/office/drawing/2014/main" id="{F00334BD-85A6-B9F9-55A0-31E67BFAD23C}"/>
                  </a:ext>
                </a:extLst>
              </p:cNvPr>
              <p:cNvSpPr/>
              <p:nvPr/>
            </p:nvSpPr>
            <p:spPr>
              <a:xfrm>
                <a:off x="4330884" y="3281558"/>
                <a:ext cx="20960" cy="21054"/>
              </a:xfrm>
              <a:custGeom>
                <a:avLst/>
                <a:gdLst>
                  <a:gd name="connsiteX0" fmla="*/ 17728 w 20960"/>
                  <a:gd name="connsiteY0" fmla="*/ 12937 h 21054"/>
                  <a:gd name="connsiteX1" fmla="*/ 20329 w 20960"/>
                  <a:gd name="connsiteY1" fmla="*/ 5131 h 21054"/>
                  <a:gd name="connsiteX2" fmla="*/ 17207 w 20960"/>
                  <a:gd name="connsiteY2" fmla="*/ 4611 h 21054"/>
                  <a:gd name="connsiteX3" fmla="*/ 13044 w 20960"/>
                  <a:gd name="connsiteY3" fmla="*/ 1489 h 21054"/>
                  <a:gd name="connsiteX4" fmla="*/ 9922 w 20960"/>
                  <a:gd name="connsiteY4" fmla="*/ 11896 h 21054"/>
                  <a:gd name="connsiteX5" fmla="*/ 9402 w 20960"/>
                  <a:gd name="connsiteY5" fmla="*/ 9815 h 21054"/>
                  <a:gd name="connsiteX6" fmla="*/ 10443 w 20960"/>
                  <a:gd name="connsiteY6" fmla="*/ 3050 h 21054"/>
                  <a:gd name="connsiteX7" fmla="*/ 9402 w 20960"/>
                  <a:gd name="connsiteY7" fmla="*/ 4611 h 21054"/>
                  <a:gd name="connsiteX8" fmla="*/ 6800 w 20960"/>
                  <a:gd name="connsiteY8" fmla="*/ 11376 h 21054"/>
                  <a:gd name="connsiteX9" fmla="*/ 556 w 20960"/>
                  <a:gd name="connsiteY9" fmla="*/ 19181 h 21054"/>
                  <a:gd name="connsiteX10" fmla="*/ 2637 w 20960"/>
                  <a:gd name="connsiteY10" fmla="*/ 19181 h 21054"/>
                  <a:gd name="connsiteX11" fmla="*/ 8361 w 20960"/>
                  <a:gd name="connsiteY11" fmla="*/ 13457 h 21054"/>
                  <a:gd name="connsiteX12" fmla="*/ 8882 w 20960"/>
                  <a:gd name="connsiteY12" fmla="*/ 15538 h 21054"/>
                  <a:gd name="connsiteX13" fmla="*/ 6800 w 20960"/>
                  <a:gd name="connsiteY13" fmla="*/ 20742 h 21054"/>
                  <a:gd name="connsiteX14" fmla="*/ 13044 w 20960"/>
                  <a:gd name="connsiteY14" fmla="*/ 16059 h 21054"/>
                  <a:gd name="connsiteX15" fmla="*/ 16687 w 20960"/>
                  <a:gd name="connsiteY15" fmla="*/ 11896 h 21054"/>
                  <a:gd name="connsiteX16" fmla="*/ 16687 w 20960"/>
                  <a:gd name="connsiteY16" fmla="*/ 16059 h 21054"/>
                  <a:gd name="connsiteX17" fmla="*/ 17728 w 20960"/>
                  <a:gd name="connsiteY17" fmla="*/ 11896 h 21054"/>
                  <a:gd name="connsiteX18" fmla="*/ 17728 w 20960"/>
                  <a:gd name="connsiteY18" fmla="*/ 12937 h 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60" h="21054">
                    <a:moveTo>
                      <a:pt x="17728" y="12937"/>
                    </a:moveTo>
                    <a:cubicBezTo>
                      <a:pt x="18768" y="11376"/>
                      <a:pt x="22411" y="5652"/>
                      <a:pt x="20329" y="5131"/>
                    </a:cubicBezTo>
                    <a:cubicBezTo>
                      <a:pt x="18768" y="4611"/>
                      <a:pt x="17207" y="6172"/>
                      <a:pt x="17207" y="4611"/>
                    </a:cubicBezTo>
                    <a:cubicBezTo>
                      <a:pt x="17207" y="3050"/>
                      <a:pt x="13044" y="-2674"/>
                      <a:pt x="13044" y="1489"/>
                    </a:cubicBezTo>
                    <a:cubicBezTo>
                      <a:pt x="13044" y="5652"/>
                      <a:pt x="12004" y="11376"/>
                      <a:pt x="9922" y="11896"/>
                    </a:cubicBezTo>
                    <a:cubicBezTo>
                      <a:pt x="8361" y="11896"/>
                      <a:pt x="8361" y="11896"/>
                      <a:pt x="9402" y="9815"/>
                    </a:cubicBezTo>
                    <a:cubicBezTo>
                      <a:pt x="10443" y="7733"/>
                      <a:pt x="10443" y="3570"/>
                      <a:pt x="10443" y="3050"/>
                    </a:cubicBezTo>
                    <a:cubicBezTo>
                      <a:pt x="10443" y="2530"/>
                      <a:pt x="9922" y="1489"/>
                      <a:pt x="9402" y="4611"/>
                    </a:cubicBezTo>
                    <a:cubicBezTo>
                      <a:pt x="9402" y="7733"/>
                      <a:pt x="8361" y="10855"/>
                      <a:pt x="6800" y="11376"/>
                    </a:cubicBezTo>
                    <a:cubicBezTo>
                      <a:pt x="5239" y="12416"/>
                      <a:pt x="-2046" y="16579"/>
                      <a:pt x="556" y="19181"/>
                    </a:cubicBezTo>
                    <a:cubicBezTo>
                      <a:pt x="556" y="19181"/>
                      <a:pt x="556" y="21783"/>
                      <a:pt x="2637" y="19181"/>
                    </a:cubicBezTo>
                    <a:cubicBezTo>
                      <a:pt x="4719" y="16579"/>
                      <a:pt x="7321" y="13977"/>
                      <a:pt x="8361" y="13457"/>
                    </a:cubicBezTo>
                    <a:cubicBezTo>
                      <a:pt x="9402" y="12937"/>
                      <a:pt x="10963" y="13457"/>
                      <a:pt x="8882" y="15538"/>
                    </a:cubicBezTo>
                    <a:cubicBezTo>
                      <a:pt x="6800" y="17620"/>
                      <a:pt x="2637" y="22303"/>
                      <a:pt x="6800" y="20742"/>
                    </a:cubicBezTo>
                    <a:cubicBezTo>
                      <a:pt x="10443" y="19181"/>
                      <a:pt x="10963" y="19181"/>
                      <a:pt x="13044" y="16059"/>
                    </a:cubicBezTo>
                    <a:cubicBezTo>
                      <a:pt x="14605" y="12937"/>
                      <a:pt x="17207" y="8774"/>
                      <a:pt x="16687" y="11896"/>
                    </a:cubicBezTo>
                    <a:cubicBezTo>
                      <a:pt x="16167" y="15018"/>
                      <a:pt x="14085" y="18660"/>
                      <a:pt x="16687" y="16059"/>
                    </a:cubicBezTo>
                    <a:cubicBezTo>
                      <a:pt x="18768" y="12937"/>
                      <a:pt x="16687" y="12937"/>
                      <a:pt x="17728" y="11896"/>
                    </a:cubicBezTo>
                    <a:cubicBezTo>
                      <a:pt x="18768" y="10855"/>
                      <a:pt x="17207" y="14498"/>
                      <a:pt x="17728" y="12937"/>
                    </a:cubicBezTo>
                    <a:close/>
                  </a:path>
                </a:pathLst>
              </a:custGeom>
              <a:grpFill/>
              <a:ln w="5199" cap="flat">
                <a:solidFill>
                  <a:schemeClr val="bg1"/>
                </a:solidFill>
                <a:prstDash val="solid"/>
                <a:miter/>
              </a:ln>
            </p:spPr>
            <p:txBody>
              <a:bodyPr rtlCol="0" anchor="ctr"/>
              <a:lstStyle/>
              <a:p>
                <a:endParaRPr lang="en-GB" noProof="0" dirty="0"/>
              </a:p>
            </p:txBody>
          </p:sp>
          <p:sp>
            <p:nvSpPr>
              <p:cNvPr id="1131" name="Freeform 1130">
                <a:extLst>
                  <a:ext uri="{FF2B5EF4-FFF2-40B4-BE49-F238E27FC236}">
                    <a16:creationId xmlns:a16="http://schemas.microsoft.com/office/drawing/2014/main" id="{D41764CD-BEE3-6AC0-2EBD-3375F701198D}"/>
                  </a:ext>
                </a:extLst>
              </p:cNvPr>
              <p:cNvSpPr/>
              <p:nvPr/>
            </p:nvSpPr>
            <p:spPr>
              <a:xfrm>
                <a:off x="4351837" y="3287241"/>
                <a:ext cx="4058" cy="6870"/>
              </a:xfrm>
              <a:custGeom>
                <a:avLst/>
                <a:gdLst>
                  <a:gd name="connsiteX0" fmla="*/ 937 w 4058"/>
                  <a:gd name="connsiteY0" fmla="*/ 6732 h 6870"/>
                  <a:gd name="connsiteX1" fmla="*/ 4059 w 4058"/>
                  <a:gd name="connsiteY1" fmla="*/ 2570 h 6870"/>
                  <a:gd name="connsiteX2" fmla="*/ 1978 w 4058"/>
                  <a:gd name="connsiteY2" fmla="*/ 2570 h 6870"/>
                  <a:gd name="connsiteX3" fmla="*/ 937 w 4058"/>
                  <a:gd name="connsiteY3" fmla="*/ 6732 h 6870"/>
                </a:gdLst>
                <a:ahLst/>
                <a:cxnLst>
                  <a:cxn ang="0">
                    <a:pos x="connsiteX0" y="connsiteY0"/>
                  </a:cxn>
                  <a:cxn ang="0">
                    <a:pos x="connsiteX1" y="connsiteY1"/>
                  </a:cxn>
                  <a:cxn ang="0">
                    <a:pos x="connsiteX2" y="connsiteY2"/>
                  </a:cxn>
                  <a:cxn ang="0">
                    <a:pos x="connsiteX3" y="connsiteY3"/>
                  </a:cxn>
                </a:cxnLst>
                <a:rect l="l" t="t" r="r" b="b"/>
                <a:pathLst>
                  <a:path w="4058" h="6870">
                    <a:moveTo>
                      <a:pt x="937" y="6732"/>
                    </a:moveTo>
                    <a:cubicBezTo>
                      <a:pt x="3018" y="5692"/>
                      <a:pt x="4059" y="5692"/>
                      <a:pt x="4059" y="2570"/>
                    </a:cubicBezTo>
                    <a:cubicBezTo>
                      <a:pt x="4059" y="-32"/>
                      <a:pt x="3539" y="-1593"/>
                      <a:pt x="1978" y="2570"/>
                    </a:cubicBezTo>
                    <a:cubicBezTo>
                      <a:pt x="1978" y="2570"/>
                      <a:pt x="-1665" y="7773"/>
                      <a:pt x="937" y="6732"/>
                    </a:cubicBezTo>
                    <a:close/>
                  </a:path>
                </a:pathLst>
              </a:custGeom>
              <a:grpFill/>
              <a:ln w="5199" cap="flat">
                <a:solidFill>
                  <a:schemeClr val="bg1"/>
                </a:solidFill>
                <a:prstDash val="solid"/>
                <a:miter/>
              </a:ln>
            </p:spPr>
            <p:txBody>
              <a:bodyPr rtlCol="0" anchor="ctr"/>
              <a:lstStyle/>
              <a:p>
                <a:endParaRPr lang="en-GB" noProof="0" dirty="0"/>
              </a:p>
            </p:txBody>
          </p:sp>
          <p:sp>
            <p:nvSpPr>
              <p:cNvPr id="1132" name="Freeform 1131">
                <a:extLst>
                  <a:ext uri="{FF2B5EF4-FFF2-40B4-BE49-F238E27FC236}">
                    <a16:creationId xmlns:a16="http://schemas.microsoft.com/office/drawing/2014/main" id="{DE987C5D-440A-7F1D-47A4-63B6942715C2}"/>
                  </a:ext>
                </a:extLst>
              </p:cNvPr>
              <p:cNvSpPr/>
              <p:nvPr/>
            </p:nvSpPr>
            <p:spPr>
              <a:xfrm>
                <a:off x="4291459" y="3372353"/>
                <a:ext cx="25668" cy="13415"/>
              </a:xfrm>
              <a:custGeom>
                <a:avLst/>
                <a:gdLst>
                  <a:gd name="connsiteX0" fmla="*/ 1475 w 25668"/>
                  <a:gd name="connsiteY0" fmla="*/ 5397 h 13415"/>
                  <a:gd name="connsiteX1" fmla="*/ 9801 w 25668"/>
                  <a:gd name="connsiteY1" fmla="*/ 8519 h 13415"/>
                  <a:gd name="connsiteX2" fmla="*/ 22809 w 25668"/>
                  <a:gd name="connsiteY2" fmla="*/ 12682 h 13415"/>
                  <a:gd name="connsiteX3" fmla="*/ 25411 w 25668"/>
                  <a:gd name="connsiteY3" fmla="*/ 10601 h 13415"/>
                  <a:gd name="connsiteX4" fmla="*/ 18646 w 25668"/>
                  <a:gd name="connsiteY4" fmla="*/ 1234 h 13415"/>
                  <a:gd name="connsiteX5" fmla="*/ 1995 w 25668"/>
                  <a:gd name="connsiteY5" fmla="*/ 2275 h 13415"/>
                  <a:gd name="connsiteX6" fmla="*/ 1475 w 25668"/>
                  <a:gd name="connsiteY6" fmla="*/ 5397 h 1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68" h="13415">
                    <a:moveTo>
                      <a:pt x="1475" y="5397"/>
                    </a:moveTo>
                    <a:cubicBezTo>
                      <a:pt x="1475" y="5397"/>
                      <a:pt x="7719" y="7478"/>
                      <a:pt x="9801" y="8519"/>
                    </a:cubicBezTo>
                    <a:cubicBezTo>
                      <a:pt x="11882" y="9560"/>
                      <a:pt x="19687" y="10601"/>
                      <a:pt x="22809" y="12682"/>
                    </a:cubicBezTo>
                    <a:cubicBezTo>
                      <a:pt x="25931" y="14243"/>
                      <a:pt x="25931" y="13202"/>
                      <a:pt x="25411" y="10601"/>
                    </a:cubicBezTo>
                    <a:cubicBezTo>
                      <a:pt x="24891" y="7999"/>
                      <a:pt x="20728" y="4356"/>
                      <a:pt x="18646" y="1234"/>
                    </a:cubicBezTo>
                    <a:cubicBezTo>
                      <a:pt x="16045" y="-1367"/>
                      <a:pt x="6158" y="714"/>
                      <a:pt x="1995" y="2275"/>
                    </a:cubicBezTo>
                    <a:cubicBezTo>
                      <a:pt x="-2167" y="3836"/>
                      <a:pt x="1475" y="5397"/>
                      <a:pt x="1475" y="5397"/>
                    </a:cubicBezTo>
                    <a:close/>
                  </a:path>
                </a:pathLst>
              </a:custGeom>
              <a:grpFill/>
              <a:ln w="5199" cap="flat">
                <a:solidFill>
                  <a:schemeClr val="bg1"/>
                </a:solidFill>
                <a:prstDash val="solid"/>
                <a:miter/>
              </a:ln>
            </p:spPr>
            <p:txBody>
              <a:bodyPr rtlCol="0" anchor="ctr"/>
              <a:lstStyle/>
              <a:p>
                <a:endParaRPr lang="en-GB" noProof="0" dirty="0"/>
              </a:p>
            </p:txBody>
          </p:sp>
          <p:sp>
            <p:nvSpPr>
              <p:cNvPr id="1133" name="Freeform 1132">
                <a:extLst>
                  <a:ext uri="{FF2B5EF4-FFF2-40B4-BE49-F238E27FC236}">
                    <a16:creationId xmlns:a16="http://schemas.microsoft.com/office/drawing/2014/main" id="{644290F2-7FA8-EB7A-C99F-0A3DAFB3C5E1}"/>
                  </a:ext>
                </a:extLst>
              </p:cNvPr>
              <p:cNvSpPr/>
              <p:nvPr/>
            </p:nvSpPr>
            <p:spPr>
              <a:xfrm>
                <a:off x="4338257" y="3401787"/>
                <a:ext cx="5096" cy="3280"/>
              </a:xfrm>
              <a:custGeom>
                <a:avLst/>
                <a:gdLst>
                  <a:gd name="connsiteX0" fmla="*/ 4631 w 5096"/>
                  <a:gd name="connsiteY0" fmla="*/ 1980 h 3280"/>
                  <a:gd name="connsiteX1" fmla="*/ 3590 w 5096"/>
                  <a:gd name="connsiteY1" fmla="*/ 419 h 3280"/>
                  <a:gd name="connsiteX2" fmla="*/ 989 w 5096"/>
                  <a:gd name="connsiteY2" fmla="*/ 3021 h 3280"/>
                  <a:gd name="connsiteX3" fmla="*/ 4631 w 5096"/>
                  <a:gd name="connsiteY3" fmla="*/ 1980 h 3280"/>
                </a:gdLst>
                <a:ahLst/>
                <a:cxnLst>
                  <a:cxn ang="0">
                    <a:pos x="connsiteX0" y="connsiteY0"/>
                  </a:cxn>
                  <a:cxn ang="0">
                    <a:pos x="connsiteX1" y="connsiteY1"/>
                  </a:cxn>
                  <a:cxn ang="0">
                    <a:pos x="connsiteX2" y="connsiteY2"/>
                  </a:cxn>
                  <a:cxn ang="0">
                    <a:pos x="connsiteX3" y="connsiteY3"/>
                  </a:cxn>
                </a:cxnLst>
                <a:rect l="l" t="t" r="r" b="b"/>
                <a:pathLst>
                  <a:path w="5096" h="3280">
                    <a:moveTo>
                      <a:pt x="4631" y="1980"/>
                    </a:moveTo>
                    <a:cubicBezTo>
                      <a:pt x="5151" y="419"/>
                      <a:pt x="5672" y="-622"/>
                      <a:pt x="3590" y="419"/>
                    </a:cubicBezTo>
                    <a:cubicBezTo>
                      <a:pt x="1509" y="939"/>
                      <a:pt x="-1613" y="1460"/>
                      <a:pt x="989" y="3021"/>
                    </a:cubicBezTo>
                    <a:cubicBezTo>
                      <a:pt x="1509" y="3021"/>
                      <a:pt x="4111" y="4061"/>
                      <a:pt x="4631" y="1980"/>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7" name="Content Placeholder 9">
              <a:extLst>
                <a:ext uri="{FF2B5EF4-FFF2-40B4-BE49-F238E27FC236}">
                  <a16:creationId xmlns:a16="http://schemas.microsoft.com/office/drawing/2014/main" id="{36D0CD1B-3784-E76F-7FA6-FF5AAB22D15B}"/>
                </a:ext>
              </a:extLst>
            </p:cNvPr>
            <p:cNvGrpSpPr/>
            <p:nvPr/>
          </p:nvGrpSpPr>
          <p:grpSpPr>
            <a:xfrm>
              <a:off x="3590108" y="3853867"/>
              <a:ext cx="609595" cy="372048"/>
              <a:chOff x="3590108" y="3853867"/>
              <a:chExt cx="609595" cy="372048"/>
            </a:xfrm>
            <a:grpFill/>
          </p:grpSpPr>
          <p:sp>
            <p:nvSpPr>
              <p:cNvPr id="1004" name="Freeform 1003">
                <a:extLst>
                  <a:ext uri="{FF2B5EF4-FFF2-40B4-BE49-F238E27FC236}">
                    <a16:creationId xmlns:a16="http://schemas.microsoft.com/office/drawing/2014/main" id="{7AC811F8-B971-A947-39BF-BDC5216CB195}"/>
                  </a:ext>
                </a:extLst>
              </p:cNvPr>
              <p:cNvSpPr/>
              <p:nvPr/>
            </p:nvSpPr>
            <p:spPr>
              <a:xfrm>
                <a:off x="4195026" y="4107277"/>
                <a:ext cx="4677" cy="6591"/>
              </a:xfrm>
              <a:custGeom>
                <a:avLst/>
                <a:gdLst>
                  <a:gd name="connsiteX0" fmla="*/ 3206 w 4677"/>
                  <a:gd name="connsiteY0" fmla="*/ 520 h 6591"/>
                  <a:gd name="connsiteX1" fmla="*/ 84 w 4677"/>
                  <a:gd name="connsiteY1" fmla="*/ 5203 h 6591"/>
                  <a:gd name="connsiteX2" fmla="*/ 1645 w 4677"/>
                  <a:gd name="connsiteY2" fmla="*/ 5203 h 6591"/>
                  <a:gd name="connsiteX3" fmla="*/ 4246 w 4677"/>
                  <a:gd name="connsiteY3" fmla="*/ 1041 h 6591"/>
                  <a:gd name="connsiteX4" fmla="*/ 3206 w 4677"/>
                  <a:gd name="connsiteY4" fmla="*/ 520 h 6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7" h="6591">
                    <a:moveTo>
                      <a:pt x="3206" y="520"/>
                    </a:moveTo>
                    <a:cubicBezTo>
                      <a:pt x="2165" y="1041"/>
                      <a:pt x="604" y="2081"/>
                      <a:pt x="84" y="5203"/>
                    </a:cubicBezTo>
                    <a:cubicBezTo>
                      <a:pt x="-437" y="8326"/>
                      <a:pt x="1645" y="5203"/>
                      <a:pt x="1645" y="5203"/>
                    </a:cubicBezTo>
                    <a:cubicBezTo>
                      <a:pt x="2165" y="4683"/>
                      <a:pt x="3206" y="2602"/>
                      <a:pt x="4246" y="1041"/>
                    </a:cubicBezTo>
                    <a:cubicBezTo>
                      <a:pt x="5287" y="-520"/>
                      <a:pt x="4246" y="0"/>
                      <a:pt x="3206" y="520"/>
                    </a:cubicBezTo>
                    <a:close/>
                  </a:path>
                </a:pathLst>
              </a:custGeom>
              <a:grpFill/>
              <a:ln w="5199" cap="flat">
                <a:solidFill>
                  <a:schemeClr val="bg1"/>
                </a:solidFill>
                <a:prstDash val="solid"/>
                <a:miter/>
              </a:ln>
            </p:spPr>
            <p:txBody>
              <a:bodyPr rtlCol="0" anchor="ctr"/>
              <a:lstStyle/>
              <a:p>
                <a:endParaRPr lang="en-GB" noProof="0" dirty="0"/>
              </a:p>
            </p:txBody>
          </p:sp>
          <p:sp>
            <p:nvSpPr>
              <p:cNvPr id="1005" name="Freeform 1004">
                <a:extLst>
                  <a:ext uri="{FF2B5EF4-FFF2-40B4-BE49-F238E27FC236}">
                    <a16:creationId xmlns:a16="http://schemas.microsoft.com/office/drawing/2014/main" id="{FEACEE32-497B-1973-FABE-2518E799A4A5}"/>
                  </a:ext>
                </a:extLst>
              </p:cNvPr>
              <p:cNvSpPr/>
              <p:nvPr/>
            </p:nvSpPr>
            <p:spPr>
              <a:xfrm>
                <a:off x="3731188" y="4141335"/>
                <a:ext cx="1438" cy="2633"/>
              </a:xfrm>
              <a:custGeom>
                <a:avLst/>
                <a:gdLst>
                  <a:gd name="connsiteX0" fmla="*/ 291 w 1438"/>
                  <a:gd name="connsiteY0" fmla="*/ 1845 h 2633"/>
                  <a:gd name="connsiteX1" fmla="*/ 1332 w 1438"/>
                  <a:gd name="connsiteY1" fmla="*/ 1325 h 2633"/>
                  <a:gd name="connsiteX2" fmla="*/ 291 w 1438"/>
                  <a:gd name="connsiteY2" fmla="*/ 1845 h 2633"/>
                </a:gdLst>
                <a:ahLst/>
                <a:cxnLst>
                  <a:cxn ang="0">
                    <a:pos x="connsiteX0" y="connsiteY0"/>
                  </a:cxn>
                  <a:cxn ang="0">
                    <a:pos x="connsiteX1" y="connsiteY1"/>
                  </a:cxn>
                  <a:cxn ang="0">
                    <a:pos x="connsiteX2" y="connsiteY2"/>
                  </a:cxn>
                </a:cxnLst>
                <a:rect l="l" t="t" r="r" b="b"/>
                <a:pathLst>
                  <a:path w="1438" h="2633">
                    <a:moveTo>
                      <a:pt x="291" y="1845"/>
                    </a:moveTo>
                    <a:cubicBezTo>
                      <a:pt x="291" y="1845"/>
                      <a:pt x="1852" y="3927"/>
                      <a:pt x="1332" y="1325"/>
                    </a:cubicBezTo>
                    <a:cubicBezTo>
                      <a:pt x="1332" y="-756"/>
                      <a:pt x="-749" y="-236"/>
                      <a:pt x="291" y="1845"/>
                    </a:cubicBezTo>
                    <a:close/>
                  </a:path>
                </a:pathLst>
              </a:custGeom>
              <a:grpFill/>
              <a:ln w="5199" cap="flat">
                <a:solidFill>
                  <a:schemeClr val="bg1"/>
                </a:solidFill>
                <a:prstDash val="solid"/>
                <a:miter/>
              </a:ln>
            </p:spPr>
            <p:txBody>
              <a:bodyPr rtlCol="0" anchor="ctr"/>
              <a:lstStyle/>
              <a:p>
                <a:endParaRPr lang="en-GB" noProof="0" dirty="0"/>
              </a:p>
            </p:txBody>
          </p:sp>
          <p:sp>
            <p:nvSpPr>
              <p:cNvPr id="1006" name="Freeform 1005">
                <a:extLst>
                  <a:ext uri="{FF2B5EF4-FFF2-40B4-BE49-F238E27FC236}">
                    <a16:creationId xmlns:a16="http://schemas.microsoft.com/office/drawing/2014/main" id="{56441FC6-03B2-E761-3DF6-8B1D8A1AB84E}"/>
                  </a:ext>
                </a:extLst>
              </p:cNvPr>
              <p:cNvSpPr/>
              <p:nvPr/>
            </p:nvSpPr>
            <p:spPr>
              <a:xfrm>
                <a:off x="3707061" y="4012435"/>
                <a:ext cx="4247" cy="12972"/>
              </a:xfrm>
              <a:custGeom>
                <a:avLst/>
                <a:gdLst>
                  <a:gd name="connsiteX0" fmla="*/ 1524 w 4247"/>
                  <a:gd name="connsiteY0" fmla="*/ 5862 h 12972"/>
                  <a:gd name="connsiteX1" fmla="*/ 2044 w 4247"/>
                  <a:gd name="connsiteY1" fmla="*/ 1179 h 12972"/>
                  <a:gd name="connsiteX2" fmla="*/ 1003 w 4247"/>
                  <a:gd name="connsiteY2" fmla="*/ 8464 h 12972"/>
                  <a:gd name="connsiteX3" fmla="*/ 2044 w 4247"/>
                  <a:gd name="connsiteY3" fmla="*/ 10545 h 12972"/>
                  <a:gd name="connsiteX4" fmla="*/ 3605 w 4247"/>
                  <a:gd name="connsiteY4" fmla="*/ 11586 h 12972"/>
                  <a:gd name="connsiteX5" fmla="*/ 1524 w 4247"/>
                  <a:gd name="connsiteY5" fmla="*/ 5862 h 1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7" h="12972">
                    <a:moveTo>
                      <a:pt x="1524" y="5862"/>
                    </a:moveTo>
                    <a:cubicBezTo>
                      <a:pt x="2044" y="3260"/>
                      <a:pt x="3085" y="-2464"/>
                      <a:pt x="2044" y="1179"/>
                    </a:cubicBezTo>
                    <a:cubicBezTo>
                      <a:pt x="483" y="5342"/>
                      <a:pt x="-1078" y="6903"/>
                      <a:pt x="1003" y="8464"/>
                    </a:cubicBezTo>
                    <a:cubicBezTo>
                      <a:pt x="2564" y="10025"/>
                      <a:pt x="2044" y="10545"/>
                      <a:pt x="2044" y="10545"/>
                    </a:cubicBezTo>
                    <a:cubicBezTo>
                      <a:pt x="2044" y="10545"/>
                      <a:pt x="5686" y="15228"/>
                      <a:pt x="3605" y="11586"/>
                    </a:cubicBezTo>
                    <a:cubicBezTo>
                      <a:pt x="2044" y="8984"/>
                      <a:pt x="1003" y="8984"/>
                      <a:pt x="1524" y="5862"/>
                    </a:cubicBezTo>
                    <a:close/>
                  </a:path>
                </a:pathLst>
              </a:custGeom>
              <a:grpFill/>
              <a:ln w="5199" cap="flat">
                <a:solidFill>
                  <a:schemeClr val="bg1"/>
                </a:solidFill>
                <a:prstDash val="solid"/>
                <a:miter/>
              </a:ln>
            </p:spPr>
            <p:txBody>
              <a:bodyPr rtlCol="0" anchor="ctr"/>
              <a:lstStyle/>
              <a:p>
                <a:endParaRPr lang="en-GB" noProof="0" dirty="0"/>
              </a:p>
            </p:txBody>
          </p:sp>
          <p:sp>
            <p:nvSpPr>
              <p:cNvPr id="1007" name="Freeform 1006">
                <a:extLst>
                  <a:ext uri="{FF2B5EF4-FFF2-40B4-BE49-F238E27FC236}">
                    <a16:creationId xmlns:a16="http://schemas.microsoft.com/office/drawing/2014/main" id="{5C98B4FE-E6E3-8ECD-20D7-9171456142DE}"/>
                  </a:ext>
                </a:extLst>
              </p:cNvPr>
              <p:cNvSpPr/>
              <p:nvPr/>
            </p:nvSpPr>
            <p:spPr>
              <a:xfrm>
                <a:off x="3738118" y="4016511"/>
                <a:ext cx="2644" cy="3407"/>
              </a:xfrm>
              <a:custGeom>
                <a:avLst/>
                <a:gdLst>
                  <a:gd name="connsiteX0" fmla="*/ 647 w 2644"/>
                  <a:gd name="connsiteY0" fmla="*/ 2307 h 3407"/>
                  <a:gd name="connsiteX1" fmla="*/ 2208 w 2644"/>
                  <a:gd name="connsiteY1" fmla="*/ 2827 h 3407"/>
                  <a:gd name="connsiteX2" fmla="*/ 647 w 2644"/>
                  <a:gd name="connsiteY2" fmla="*/ 2307 h 3407"/>
                </a:gdLst>
                <a:ahLst/>
                <a:cxnLst>
                  <a:cxn ang="0">
                    <a:pos x="connsiteX0" y="connsiteY0"/>
                  </a:cxn>
                  <a:cxn ang="0">
                    <a:pos x="connsiteX1" y="connsiteY1"/>
                  </a:cxn>
                  <a:cxn ang="0">
                    <a:pos x="connsiteX2" y="connsiteY2"/>
                  </a:cxn>
                </a:cxnLst>
                <a:rect l="l" t="t" r="r" b="b"/>
                <a:pathLst>
                  <a:path w="2644" h="3407">
                    <a:moveTo>
                      <a:pt x="647" y="2307"/>
                    </a:moveTo>
                    <a:cubicBezTo>
                      <a:pt x="647" y="2307"/>
                      <a:pt x="3769" y="4388"/>
                      <a:pt x="2208" y="2827"/>
                    </a:cubicBezTo>
                    <a:cubicBezTo>
                      <a:pt x="647" y="1266"/>
                      <a:pt x="-914" y="-2377"/>
                      <a:pt x="647" y="2307"/>
                    </a:cubicBezTo>
                    <a:close/>
                  </a:path>
                </a:pathLst>
              </a:custGeom>
              <a:grpFill/>
              <a:ln w="5199" cap="flat">
                <a:solidFill>
                  <a:schemeClr val="bg1"/>
                </a:solidFill>
                <a:prstDash val="solid"/>
                <a:miter/>
              </a:ln>
            </p:spPr>
            <p:txBody>
              <a:bodyPr rtlCol="0" anchor="ctr"/>
              <a:lstStyle/>
              <a:p>
                <a:endParaRPr lang="en-GB" noProof="0" dirty="0"/>
              </a:p>
            </p:txBody>
          </p:sp>
          <p:sp>
            <p:nvSpPr>
              <p:cNvPr id="1008" name="Freeform 1007">
                <a:extLst>
                  <a:ext uri="{FF2B5EF4-FFF2-40B4-BE49-F238E27FC236}">
                    <a16:creationId xmlns:a16="http://schemas.microsoft.com/office/drawing/2014/main" id="{E001F55F-3C95-F5C5-671F-CC787CDFA9E0}"/>
                  </a:ext>
                </a:extLst>
              </p:cNvPr>
              <p:cNvSpPr/>
              <p:nvPr/>
            </p:nvSpPr>
            <p:spPr>
              <a:xfrm>
                <a:off x="3744488" y="4027143"/>
                <a:ext cx="666" cy="2293"/>
              </a:xfrm>
              <a:custGeom>
                <a:avLst/>
                <a:gdLst>
                  <a:gd name="connsiteX0" fmla="*/ 520 w 666"/>
                  <a:gd name="connsiteY0" fmla="*/ 2081 h 2293"/>
                  <a:gd name="connsiteX1" fmla="*/ 0 w 666"/>
                  <a:gd name="connsiteY1" fmla="*/ 0 h 2293"/>
                  <a:gd name="connsiteX2" fmla="*/ 520 w 666"/>
                  <a:gd name="connsiteY2" fmla="*/ 2081 h 2293"/>
                </a:gdLst>
                <a:ahLst/>
                <a:cxnLst>
                  <a:cxn ang="0">
                    <a:pos x="connsiteX0" y="connsiteY0"/>
                  </a:cxn>
                  <a:cxn ang="0">
                    <a:pos x="connsiteX1" y="connsiteY1"/>
                  </a:cxn>
                  <a:cxn ang="0">
                    <a:pos x="connsiteX2" y="connsiteY2"/>
                  </a:cxn>
                </a:cxnLst>
                <a:rect l="l" t="t" r="r" b="b"/>
                <a:pathLst>
                  <a:path w="666" h="2293">
                    <a:moveTo>
                      <a:pt x="520" y="2081"/>
                    </a:moveTo>
                    <a:cubicBezTo>
                      <a:pt x="1041" y="1041"/>
                      <a:pt x="0" y="0"/>
                      <a:pt x="0" y="0"/>
                    </a:cubicBezTo>
                    <a:cubicBezTo>
                      <a:pt x="0" y="0"/>
                      <a:pt x="0" y="3122"/>
                      <a:pt x="520" y="2081"/>
                    </a:cubicBezTo>
                    <a:close/>
                  </a:path>
                </a:pathLst>
              </a:custGeom>
              <a:grpFill/>
              <a:ln w="5199" cap="flat">
                <a:solidFill>
                  <a:schemeClr val="bg1"/>
                </a:solidFill>
                <a:prstDash val="solid"/>
                <a:miter/>
              </a:ln>
            </p:spPr>
            <p:txBody>
              <a:bodyPr rtlCol="0" anchor="ctr"/>
              <a:lstStyle/>
              <a:p>
                <a:endParaRPr lang="en-GB" noProof="0" dirty="0"/>
              </a:p>
            </p:txBody>
          </p:sp>
          <p:sp>
            <p:nvSpPr>
              <p:cNvPr id="1009" name="Freeform 1008">
                <a:extLst>
                  <a:ext uri="{FF2B5EF4-FFF2-40B4-BE49-F238E27FC236}">
                    <a16:creationId xmlns:a16="http://schemas.microsoft.com/office/drawing/2014/main" id="{1965C883-DCBB-BA55-22AC-DFC5B90472C0}"/>
                  </a:ext>
                </a:extLst>
              </p:cNvPr>
              <p:cNvSpPr/>
              <p:nvPr/>
            </p:nvSpPr>
            <p:spPr>
              <a:xfrm>
                <a:off x="3648282" y="3951389"/>
                <a:ext cx="2543" cy="2385"/>
              </a:xfrm>
              <a:custGeom>
                <a:avLst/>
                <a:gdLst>
                  <a:gd name="connsiteX0" fmla="*/ 463 w 2543"/>
                  <a:gd name="connsiteY0" fmla="*/ 824 h 2385"/>
                  <a:gd name="connsiteX1" fmla="*/ 463 w 2543"/>
                  <a:gd name="connsiteY1" fmla="*/ 2385 h 2385"/>
                  <a:gd name="connsiteX2" fmla="*/ 2544 w 2543"/>
                  <a:gd name="connsiteY2" fmla="*/ 824 h 2385"/>
                  <a:gd name="connsiteX3" fmla="*/ 463 w 2543"/>
                  <a:gd name="connsiteY3" fmla="*/ 824 h 2385"/>
                </a:gdLst>
                <a:ahLst/>
                <a:cxnLst>
                  <a:cxn ang="0">
                    <a:pos x="connsiteX0" y="connsiteY0"/>
                  </a:cxn>
                  <a:cxn ang="0">
                    <a:pos x="connsiteX1" y="connsiteY1"/>
                  </a:cxn>
                  <a:cxn ang="0">
                    <a:pos x="connsiteX2" y="connsiteY2"/>
                  </a:cxn>
                  <a:cxn ang="0">
                    <a:pos x="connsiteX3" y="connsiteY3"/>
                  </a:cxn>
                </a:cxnLst>
                <a:rect l="l" t="t" r="r" b="b"/>
                <a:pathLst>
                  <a:path w="2543" h="2385">
                    <a:moveTo>
                      <a:pt x="463" y="824"/>
                    </a:moveTo>
                    <a:cubicBezTo>
                      <a:pt x="463" y="824"/>
                      <a:pt x="-578" y="2385"/>
                      <a:pt x="463" y="2385"/>
                    </a:cubicBezTo>
                    <a:cubicBezTo>
                      <a:pt x="1503" y="2385"/>
                      <a:pt x="2024" y="2385"/>
                      <a:pt x="2544" y="824"/>
                    </a:cubicBezTo>
                    <a:cubicBezTo>
                      <a:pt x="2544" y="-737"/>
                      <a:pt x="1503" y="304"/>
                      <a:pt x="463" y="824"/>
                    </a:cubicBezTo>
                    <a:close/>
                  </a:path>
                </a:pathLst>
              </a:custGeom>
              <a:grpFill/>
              <a:ln w="5199" cap="flat">
                <a:solidFill>
                  <a:schemeClr val="bg1"/>
                </a:solidFill>
                <a:prstDash val="solid"/>
                <a:miter/>
              </a:ln>
            </p:spPr>
            <p:txBody>
              <a:bodyPr rtlCol="0" anchor="ctr"/>
              <a:lstStyle/>
              <a:p>
                <a:endParaRPr lang="en-GB" noProof="0" dirty="0"/>
              </a:p>
            </p:txBody>
          </p:sp>
          <p:sp>
            <p:nvSpPr>
              <p:cNvPr id="1010" name="Freeform 1009">
                <a:extLst>
                  <a:ext uri="{FF2B5EF4-FFF2-40B4-BE49-F238E27FC236}">
                    <a16:creationId xmlns:a16="http://schemas.microsoft.com/office/drawing/2014/main" id="{76458FD3-FC66-EAE9-E2F0-959A8C4DC52F}"/>
                  </a:ext>
                </a:extLst>
              </p:cNvPr>
              <p:cNvSpPr/>
              <p:nvPr/>
            </p:nvSpPr>
            <p:spPr>
              <a:xfrm>
                <a:off x="3590108" y="3930621"/>
                <a:ext cx="1008" cy="4940"/>
              </a:xfrm>
              <a:custGeom>
                <a:avLst/>
                <a:gdLst>
                  <a:gd name="connsiteX0" fmla="*/ 358 w 1008"/>
                  <a:gd name="connsiteY0" fmla="*/ 778 h 4940"/>
                  <a:gd name="connsiteX1" fmla="*/ 878 w 1008"/>
                  <a:gd name="connsiteY1" fmla="*/ 4941 h 4940"/>
                  <a:gd name="connsiteX2" fmla="*/ 358 w 1008"/>
                  <a:gd name="connsiteY2" fmla="*/ 778 h 4940"/>
                </a:gdLst>
                <a:ahLst/>
                <a:cxnLst>
                  <a:cxn ang="0">
                    <a:pos x="connsiteX0" y="connsiteY0"/>
                  </a:cxn>
                  <a:cxn ang="0">
                    <a:pos x="connsiteX1" y="connsiteY1"/>
                  </a:cxn>
                  <a:cxn ang="0">
                    <a:pos x="connsiteX2" y="connsiteY2"/>
                  </a:cxn>
                </a:cxnLst>
                <a:rect l="l" t="t" r="r" b="b"/>
                <a:pathLst>
                  <a:path w="1008" h="4940">
                    <a:moveTo>
                      <a:pt x="358" y="778"/>
                    </a:moveTo>
                    <a:cubicBezTo>
                      <a:pt x="-683" y="3900"/>
                      <a:pt x="878" y="4941"/>
                      <a:pt x="878" y="4941"/>
                    </a:cubicBezTo>
                    <a:cubicBezTo>
                      <a:pt x="878" y="4941"/>
                      <a:pt x="1398" y="-2344"/>
                      <a:pt x="358" y="778"/>
                    </a:cubicBezTo>
                    <a:close/>
                  </a:path>
                </a:pathLst>
              </a:custGeom>
              <a:grpFill/>
              <a:ln w="5199" cap="flat">
                <a:solidFill>
                  <a:schemeClr val="bg1"/>
                </a:solidFill>
                <a:prstDash val="solid"/>
                <a:miter/>
              </a:ln>
            </p:spPr>
            <p:txBody>
              <a:bodyPr rtlCol="0" anchor="ctr"/>
              <a:lstStyle/>
              <a:p>
                <a:endParaRPr lang="en-GB" noProof="0" dirty="0"/>
              </a:p>
            </p:txBody>
          </p:sp>
          <p:sp>
            <p:nvSpPr>
              <p:cNvPr id="1011" name="Freeform 1010">
                <a:extLst>
                  <a:ext uri="{FF2B5EF4-FFF2-40B4-BE49-F238E27FC236}">
                    <a16:creationId xmlns:a16="http://schemas.microsoft.com/office/drawing/2014/main" id="{6D59DEAD-5BB0-064B-7B56-850F374F4189}"/>
                  </a:ext>
                </a:extLst>
              </p:cNvPr>
              <p:cNvSpPr/>
              <p:nvPr/>
            </p:nvSpPr>
            <p:spPr>
              <a:xfrm>
                <a:off x="3681322" y="3922418"/>
                <a:ext cx="8635" cy="10701"/>
              </a:xfrm>
              <a:custGeom>
                <a:avLst/>
                <a:gdLst>
                  <a:gd name="connsiteX0" fmla="*/ 6969 w 8635"/>
                  <a:gd name="connsiteY0" fmla="*/ 5339 h 10701"/>
                  <a:gd name="connsiteX1" fmla="*/ 4367 w 8635"/>
                  <a:gd name="connsiteY1" fmla="*/ 3778 h 10701"/>
                  <a:gd name="connsiteX2" fmla="*/ 1245 w 8635"/>
                  <a:gd name="connsiteY2" fmla="*/ 135 h 10701"/>
                  <a:gd name="connsiteX3" fmla="*/ 204 w 8635"/>
                  <a:gd name="connsiteY3" fmla="*/ 2217 h 10701"/>
                  <a:gd name="connsiteX4" fmla="*/ 7489 w 8635"/>
                  <a:gd name="connsiteY4" fmla="*/ 10022 h 10701"/>
                  <a:gd name="connsiteX5" fmla="*/ 8530 w 8635"/>
                  <a:gd name="connsiteY5" fmla="*/ 8981 h 10701"/>
                  <a:gd name="connsiteX6" fmla="*/ 6969 w 8635"/>
                  <a:gd name="connsiteY6" fmla="*/ 5339 h 1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 h="10701">
                    <a:moveTo>
                      <a:pt x="6969" y="5339"/>
                    </a:moveTo>
                    <a:cubicBezTo>
                      <a:pt x="5408" y="5339"/>
                      <a:pt x="4367" y="4819"/>
                      <a:pt x="4367" y="3778"/>
                    </a:cubicBezTo>
                    <a:cubicBezTo>
                      <a:pt x="4887" y="2737"/>
                      <a:pt x="2286" y="656"/>
                      <a:pt x="1245" y="135"/>
                    </a:cubicBezTo>
                    <a:cubicBezTo>
                      <a:pt x="204" y="-385"/>
                      <a:pt x="-316" y="656"/>
                      <a:pt x="204" y="2217"/>
                    </a:cubicBezTo>
                    <a:cubicBezTo>
                      <a:pt x="724" y="3778"/>
                      <a:pt x="2806" y="6900"/>
                      <a:pt x="7489" y="10022"/>
                    </a:cubicBezTo>
                    <a:cubicBezTo>
                      <a:pt x="7489" y="10022"/>
                      <a:pt x="9050" y="12103"/>
                      <a:pt x="8530" y="8981"/>
                    </a:cubicBezTo>
                    <a:cubicBezTo>
                      <a:pt x="8009" y="5859"/>
                      <a:pt x="8530" y="5339"/>
                      <a:pt x="6969" y="5339"/>
                    </a:cubicBezTo>
                    <a:close/>
                  </a:path>
                </a:pathLst>
              </a:custGeom>
              <a:grpFill/>
              <a:ln w="5199" cap="flat">
                <a:solidFill>
                  <a:schemeClr val="bg1"/>
                </a:solidFill>
                <a:prstDash val="solid"/>
                <a:miter/>
              </a:ln>
            </p:spPr>
            <p:txBody>
              <a:bodyPr rtlCol="0" anchor="ctr"/>
              <a:lstStyle/>
              <a:p>
                <a:endParaRPr lang="en-GB" noProof="0" dirty="0"/>
              </a:p>
            </p:txBody>
          </p:sp>
          <p:sp>
            <p:nvSpPr>
              <p:cNvPr id="1012" name="Freeform 1011">
                <a:extLst>
                  <a:ext uri="{FF2B5EF4-FFF2-40B4-BE49-F238E27FC236}">
                    <a16:creationId xmlns:a16="http://schemas.microsoft.com/office/drawing/2014/main" id="{95719C68-AA2F-C7AE-3F97-6BF3C76235BB}"/>
                  </a:ext>
                </a:extLst>
              </p:cNvPr>
              <p:cNvSpPr/>
              <p:nvPr/>
            </p:nvSpPr>
            <p:spPr>
              <a:xfrm>
                <a:off x="3702135" y="3929419"/>
                <a:ext cx="6102" cy="10300"/>
              </a:xfrm>
              <a:custGeom>
                <a:avLst/>
                <a:gdLst>
                  <a:gd name="connsiteX0" fmla="*/ 2807 w 6102"/>
                  <a:gd name="connsiteY0" fmla="*/ 419 h 10300"/>
                  <a:gd name="connsiteX1" fmla="*/ 725 w 6102"/>
                  <a:gd name="connsiteY1" fmla="*/ 5102 h 10300"/>
                  <a:gd name="connsiteX2" fmla="*/ 1246 w 6102"/>
                  <a:gd name="connsiteY2" fmla="*/ 8744 h 10300"/>
                  <a:gd name="connsiteX3" fmla="*/ 5408 w 6102"/>
                  <a:gd name="connsiteY3" fmla="*/ 9265 h 10300"/>
                  <a:gd name="connsiteX4" fmla="*/ 5408 w 6102"/>
                  <a:gd name="connsiteY4" fmla="*/ 1980 h 10300"/>
                  <a:gd name="connsiteX5" fmla="*/ 2807 w 6102"/>
                  <a:gd name="connsiteY5" fmla="*/ 419 h 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2" h="10300">
                    <a:moveTo>
                      <a:pt x="2807" y="419"/>
                    </a:moveTo>
                    <a:cubicBezTo>
                      <a:pt x="1246" y="1460"/>
                      <a:pt x="1766" y="3021"/>
                      <a:pt x="725" y="5102"/>
                    </a:cubicBezTo>
                    <a:cubicBezTo>
                      <a:pt x="-315" y="6663"/>
                      <a:pt x="-315" y="7704"/>
                      <a:pt x="1246" y="8744"/>
                    </a:cubicBezTo>
                    <a:cubicBezTo>
                      <a:pt x="1246" y="8744"/>
                      <a:pt x="3847" y="11866"/>
                      <a:pt x="5408" y="9265"/>
                    </a:cubicBezTo>
                    <a:cubicBezTo>
                      <a:pt x="6969" y="6663"/>
                      <a:pt x="5408" y="3021"/>
                      <a:pt x="5408" y="1980"/>
                    </a:cubicBezTo>
                    <a:cubicBezTo>
                      <a:pt x="5408" y="419"/>
                      <a:pt x="4368" y="-622"/>
                      <a:pt x="2807" y="419"/>
                    </a:cubicBezTo>
                    <a:close/>
                  </a:path>
                </a:pathLst>
              </a:custGeom>
              <a:grpFill/>
              <a:ln w="5199" cap="flat">
                <a:solidFill>
                  <a:schemeClr val="bg1"/>
                </a:solidFill>
                <a:prstDash val="solid"/>
                <a:miter/>
              </a:ln>
            </p:spPr>
            <p:txBody>
              <a:bodyPr rtlCol="0" anchor="ctr"/>
              <a:lstStyle/>
              <a:p>
                <a:endParaRPr lang="en-GB" noProof="0" dirty="0"/>
              </a:p>
            </p:txBody>
          </p:sp>
          <p:sp>
            <p:nvSpPr>
              <p:cNvPr id="1013" name="Freeform 1012">
                <a:extLst>
                  <a:ext uri="{FF2B5EF4-FFF2-40B4-BE49-F238E27FC236}">
                    <a16:creationId xmlns:a16="http://schemas.microsoft.com/office/drawing/2014/main" id="{E383F4A2-06C5-43FB-3DD5-3BAF59C1658C}"/>
                  </a:ext>
                </a:extLst>
              </p:cNvPr>
              <p:cNvSpPr/>
              <p:nvPr/>
            </p:nvSpPr>
            <p:spPr>
              <a:xfrm>
                <a:off x="3613881" y="3853867"/>
                <a:ext cx="585594" cy="372048"/>
              </a:xfrm>
              <a:custGeom>
                <a:avLst/>
                <a:gdLst>
                  <a:gd name="connsiteX0" fmla="*/ 555731 w 585594"/>
                  <a:gd name="connsiteY0" fmla="*/ 295037 h 372048"/>
                  <a:gd name="connsiteX1" fmla="*/ 556251 w 585594"/>
                  <a:gd name="connsiteY1" fmla="*/ 293996 h 372048"/>
                  <a:gd name="connsiteX2" fmla="*/ 560414 w 585594"/>
                  <a:gd name="connsiteY2" fmla="*/ 288793 h 372048"/>
                  <a:gd name="connsiteX3" fmla="*/ 561455 w 585594"/>
                  <a:gd name="connsiteY3" fmla="*/ 291394 h 372048"/>
                  <a:gd name="connsiteX4" fmla="*/ 564056 w 585594"/>
                  <a:gd name="connsiteY4" fmla="*/ 299720 h 372048"/>
                  <a:gd name="connsiteX5" fmla="*/ 566138 w 585594"/>
                  <a:gd name="connsiteY5" fmla="*/ 299200 h 372048"/>
                  <a:gd name="connsiteX6" fmla="*/ 569260 w 585594"/>
                  <a:gd name="connsiteY6" fmla="*/ 287232 h 372048"/>
                  <a:gd name="connsiteX7" fmla="*/ 571862 w 585594"/>
                  <a:gd name="connsiteY7" fmla="*/ 278386 h 372048"/>
                  <a:gd name="connsiteX8" fmla="*/ 570301 w 585594"/>
                  <a:gd name="connsiteY8" fmla="*/ 277345 h 372048"/>
                  <a:gd name="connsiteX9" fmla="*/ 573423 w 585594"/>
                  <a:gd name="connsiteY9" fmla="*/ 274743 h 372048"/>
                  <a:gd name="connsiteX10" fmla="*/ 572382 w 585594"/>
                  <a:gd name="connsiteY10" fmla="*/ 273703 h 372048"/>
                  <a:gd name="connsiteX11" fmla="*/ 567179 w 585594"/>
                  <a:gd name="connsiteY11" fmla="*/ 272142 h 372048"/>
                  <a:gd name="connsiteX12" fmla="*/ 570301 w 585594"/>
                  <a:gd name="connsiteY12" fmla="*/ 269540 h 372048"/>
                  <a:gd name="connsiteX13" fmla="*/ 572382 w 585594"/>
                  <a:gd name="connsiteY13" fmla="*/ 265897 h 372048"/>
                  <a:gd name="connsiteX14" fmla="*/ 576545 w 585594"/>
                  <a:gd name="connsiteY14" fmla="*/ 256011 h 372048"/>
                  <a:gd name="connsiteX15" fmla="*/ 584350 w 585594"/>
                  <a:gd name="connsiteY15" fmla="*/ 245604 h 372048"/>
                  <a:gd name="connsiteX16" fmla="*/ 585391 w 585594"/>
                  <a:gd name="connsiteY16" fmla="*/ 239360 h 372048"/>
                  <a:gd name="connsiteX17" fmla="*/ 580707 w 585594"/>
                  <a:gd name="connsiteY17" fmla="*/ 234677 h 372048"/>
                  <a:gd name="connsiteX18" fmla="*/ 576545 w 585594"/>
                  <a:gd name="connsiteY18" fmla="*/ 234677 h 372048"/>
                  <a:gd name="connsiteX19" fmla="*/ 573423 w 585594"/>
                  <a:gd name="connsiteY19" fmla="*/ 234677 h 372048"/>
                  <a:gd name="connsiteX20" fmla="*/ 571341 w 585594"/>
                  <a:gd name="connsiteY20" fmla="*/ 235717 h 372048"/>
                  <a:gd name="connsiteX21" fmla="*/ 546365 w 585594"/>
                  <a:gd name="connsiteY21" fmla="*/ 237278 h 372048"/>
                  <a:gd name="connsiteX22" fmla="*/ 534397 w 585594"/>
                  <a:gd name="connsiteY22" fmla="*/ 239360 h 372048"/>
                  <a:gd name="connsiteX23" fmla="*/ 521908 w 585594"/>
                  <a:gd name="connsiteY23" fmla="*/ 243002 h 372048"/>
                  <a:gd name="connsiteX24" fmla="*/ 515144 w 585594"/>
                  <a:gd name="connsiteY24" fmla="*/ 251328 h 372048"/>
                  <a:gd name="connsiteX25" fmla="*/ 514103 w 585594"/>
                  <a:gd name="connsiteY25" fmla="*/ 259653 h 372048"/>
                  <a:gd name="connsiteX26" fmla="*/ 512022 w 585594"/>
                  <a:gd name="connsiteY26" fmla="*/ 266938 h 372048"/>
                  <a:gd name="connsiteX27" fmla="*/ 509940 w 585594"/>
                  <a:gd name="connsiteY27" fmla="*/ 273703 h 372048"/>
                  <a:gd name="connsiteX28" fmla="*/ 505257 w 585594"/>
                  <a:gd name="connsiteY28" fmla="*/ 282548 h 372048"/>
                  <a:gd name="connsiteX29" fmla="*/ 496932 w 585594"/>
                  <a:gd name="connsiteY29" fmla="*/ 287752 h 372048"/>
                  <a:gd name="connsiteX30" fmla="*/ 497972 w 585594"/>
                  <a:gd name="connsiteY30" fmla="*/ 289313 h 372048"/>
                  <a:gd name="connsiteX31" fmla="*/ 497972 w 585594"/>
                  <a:gd name="connsiteY31" fmla="*/ 290874 h 372048"/>
                  <a:gd name="connsiteX32" fmla="*/ 498493 w 585594"/>
                  <a:gd name="connsiteY32" fmla="*/ 291915 h 372048"/>
                  <a:gd name="connsiteX33" fmla="*/ 497452 w 585594"/>
                  <a:gd name="connsiteY33" fmla="*/ 293476 h 372048"/>
                  <a:gd name="connsiteX34" fmla="*/ 487565 w 585594"/>
                  <a:gd name="connsiteY34" fmla="*/ 296598 h 372048"/>
                  <a:gd name="connsiteX35" fmla="*/ 486004 w 585594"/>
                  <a:gd name="connsiteY35" fmla="*/ 292955 h 372048"/>
                  <a:gd name="connsiteX36" fmla="*/ 485484 w 585594"/>
                  <a:gd name="connsiteY36" fmla="*/ 291394 h 372048"/>
                  <a:gd name="connsiteX37" fmla="*/ 479760 w 585594"/>
                  <a:gd name="connsiteY37" fmla="*/ 290874 h 372048"/>
                  <a:gd name="connsiteX38" fmla="*/ 473516 w 585594"/>
                  <a:gd name="connsiteY38" fmla="*/ 293996 h 372048"/>
                  <a:gd name="connsiteX39" fmla="*/ 471955 w 585594"/>
                  <a:gd name="connsiteY39" fmla="*/ 294517 h 372048"/>
                  <a:gd name="connsiteX40" fmla="*/ 467272 w 585594"/>
                  <a:gd name="connsiteY40" fmla="*/ 294517 h 372048"/>
                  <a:gd name="connsiteX41" fmla="*/ 458946 w 585594"/>
                  <a:gd name="connsiteY41" fmla="*/ 296598 h 372048"/>
                  <a:gd name="connsiteX42" fmla="*/ 451661 w 585594"/>
                  <a:gd name="connsiteY42" fmla="*/ 298679 h 372048"/>
                  <a:gd name="connsiteX43" fmla="*/ 433449 w 585594"/>
                  <a:gd name="connsiteY43" fmla="*/ 299720 h 372048"/>
                  <a:gd name="connsiteX44" fmla="*/ 427205 w 585594"/>
                  <a:gd name="connsiteY44" fmla="*/ 293476 h 372048"/>
                  <a:gd name="connsiteX45" fmla="*/ 419400 w 585594"/>
                  <a:gd name="connsiteY45" fmla="*/ 290874 h 372048"/>
                  <a:gd name="connsiteX46" fmla="*/ 414717 w 585594"/>
                  <a:gd name="connsiteY46" fmla="*/ 290354 h 372048"/>
                  <a:gd name="connsiteX47" fmla="*/ 410034 w 585594"/>
                  <a:gd name="connsiteY47" fmla="*/ 291915 h 372048"/>
                  <a:gd name="connsiteX48" fmla="*/ 407952 w 585594"/>
                  <a:gd name="connsiteY48" fmla="*/ 294517 h 372048"/>
                  <a:gd name="connsiteX49" fmla="*/ 407952 w 585594"/>
                  <a:gd name="connsiteY49" fmla="*/ 292435 h 372048"/>
                  <a:gd name="connsiteX50" fmla="*/ 408993 w 585594"/>
                  <a:gd name="connsiteY50" fmla="*/ 288272 h 372048"/>
                  <a:gd name="connsiteX51" fmla="*/ 410034 w 585594"/>
                  <a:gd name="connsiteY51" fmla="*/ 287232 h 372048"/>
                  <a:gd name="connsiteX52" fmla="*/ 400147 w 585594"/>
                  <a:gd name="connsiteY52" fmla="*/ 272662 h 372048"/>
                  <a:gd name="connsiteX53" fmla="*/ 390261 w 585594"/>
                  <a:gd name="connsiteY53" fmla="*/ 256531 h 372048"/>
                  <a:gd name="connsiteX54" fmla="*/ 381935 w 585594"/>
                  <a:gd name="connsiteY54" fmla="*/ 243002 h 372048"/>
                  <a:gd name="connsiteX55" fmla="*/ 377252 w 585594"/>
                  <a:gd name="connsiteY55" fmla="*/ 233115 h 372048"/>
                  <a:gd name="connsiteX56" fmla="*/ 376211 w 585594"/>
                  <a:gd name="connsiteY56" fmla="*/ 226871 h 372048"/>
                  <a:gd name="connsiteX57" fmla="*/ 380894 w 585594"/>
                  <a:gd name="connsiteY57" fmla="*/ 233636 h 372048"/>
                  <a:gd name="connsiteX58" fmla="*/ 381415 w 585594"/>
                  <a:gd name="connsiteY58" fmla="*/ 236758 h 372048"/>
                  <a:gd name="connsiteX59" fmla="*/ 381415 w 585594"/>
                  <a:gd name="connsiteY59" fmla="*/ 229473 h 372048"/>
                  <a:gd name="connsiteX60" fmla="*/ 373609 w 585594"/>
                  <a:gd name="connsiteY60" fmla="*/ 219066 h 372048"/>
                  <a:gd name="connsiteX61" fmla="*/ 373609 w 585594"/>
                  <a:gd name="connsiteY61" fmla="*/ 201895 h 372048"/>
                  <a:gd name="connsiteX62" fmla="*/ 374650 w 585594"/>
                  <a:gd name="connsiteY62" fmla="*/ 186805 h 372048"/>
                  <a:gd name="connsiteX63" fmla="*/ 372569 w 585594"/>
                  <a:gd name="connsiteY63" fmla="*/ 174837 h 372048"/>
                  <a:gd name="connsiteX64" fmla="*/ 375691 w 585594"/>
                  <a:gd name="connsiteY64" fmla="*/ 166511 h 372048"/>
                  <a:gd name="connsiteX65" fmla="*/ 375691 w 585594"/>
                  <a:gd name="connsiteY65" fmla="*/ 162348 h 372048"/>
                  <a:gd name="connsiteX66" fmla="*/ 374650 w 585594"/>
                  <a:gd name="connsiteY66" fmla="*/ 155584 h 372048"/>
                  <a:gd name="connsiteX67" fmla="*/ 376731 w 585594"/>
                  <a:gd name="connsiteY67" fmla="*/ 155584 h 372048"/>
                  <a:gd name="connsiteX68" fmla="*/ 379333 w 585594"/>
                  <a:gd name="connsiteY68" fmla="*/ 155584 h 372048"/>
                  <a:gd name="connsiteX69" fmla="*/ 380374 w 585594"/>
                  <a:gd name="connsiteY69" fmla="*/ 154023 h 372048"/>
                  <a:gd name="connsiteX70" fmla="*/ 379854 w 585594"/>
                  <a:gd name="connsiteY70" fmla="*/ 158186 h 372048"/>
                  <a:gd name="connsiteX71" fmla="*/ 382455 w 585594"/>
                  <a:gd name="connsiteY71" fmla="*/ 153502 h 372048"/>
                  <a:gd name="connsiteX72" fmla="*/ 385577 w 585594"/>
                  <a:gd name="connsiteY72" fmla="*/ 144656 h 372048"/>
                  <a:gd name="connsiteX73" fmla="*/ 386098 w 585594"/>
                  <a:gd name="connsiteY73" fmla="*/ 142575 h 372048"/>
                  <a:gd name="connsiteX74" fmla="*/ 382455 w 585594"/>
                  <a:gd name="connsiteY74" fmla="*/ 144656 h 372048"/>
                  <a:gd name="connsiteX75" fmla="*/ 375170 w 585594"/>
                  <a:gd name="connsiteY75" fmla="*/ 141534 h 372048"/>
                  <a:gd name="connsiteX76" fmla="*/ 369447 w 585594"/>
                  <a:gd name="connsiteY76" fmla="*/ 140494 h 372048"/>
                  <a:gd name="connsiteX77" fmla="*/ 366325 w 585594"/>
                  <a:gd name="connsiteY77" fmla="*/ 139973 h 372048"/>
                  <a:gd name="connsiteX78" fmla="*/ 355397 w 585594"/>
                  <a:gd name="connsiteY78" fmla="*/ 135290 h 372048"/>
                  <a:gd name="connsiteX79" fmla="*/ 349673 w 585594"/>
                  <a:gd name="connsiteY79" fmla="*/ 133729 h 372048"/>
                  <a:gd name="connsiteX80" fmla="*/ 348633 w 585594"/>
                  <a:gd name="connsiteY80" fmla="*/ 133209 h 372048"/>
                  <a:gd name="connsiteX81" fmla="*/ 341348 w 585594"/>
                  <a:gd name="connsiteY81" fmla="*/ 116037 h 372048"/>
                  <a:gd name="connsiteX82" fmla="*/ 340828 w 585594"/>
                  <a:gd name="connsiteY82" fmla="*/ 113436 h 372048"/>
                  <a:gd name="connsiteX83" fmla="*/ 337185 w 585594"/>
                  <a:gd name="connsiteY83" fmla="*/ 107192 h 372048"/>
                  <a:gd name="connsiteX84" fmla="*/ 333543 w 585594"/>
                  <a:gd name="connsiteY84" fmla="*/ 102508 h 372048"/>
                  <a:gd name="connsiteX85" fmla="*/ 323656 w 585594"/>
                  <a:gd name="connsiteY85" fmla="*/ 87939 h 372048"/>
                  <a:gd name="connsiteX86" fmla="*/ 315851 w 585594"/>
                  <a:gd name="connsiteY86" fmla="*/ 73889 h 372048"/>
                  <a:gd name="connsiteX87" fmla="*/ 305444 w 585594"/>
                  <a:gd name="connsiteY87" fmla="*/ 64003 h 372048"/>
                  <a:gd name="connsiteX88" fmla="*/ 301801 w 585594"/>
                  <a:gd name="connsiteY88" fmla="*/ 62962 h 372048"/>
                  <a:gd name="connsiteX89" fmla="*/ 296078 w 585594"/>
                  <a:gd name="connsiteY89" fmla="*/ 62442 h 372048"/>
                  <a:gd name="connsiteX90" fmla="*/ 287752 w 585594"/>
                  <a:gd name="connsiteY90" fmla="*/ 60881 h 372048"/>
                  <a:gd name="connsiteX91" fmla="*/ 286191 w 585594"/>
                  <a:gd name="connsiteY91" fmla="*/ 62442 h 372048"/>
                  <a:gd name="connsiteX92" fmla="*/ 283069 w 585594"/>
                  <a:gd name="connsiteY92" fmla="*/ 63482 h 372048"/>
                  <a:gd name="connsiteX93" fmla="*/ 277865 w 585594"/>
                  <a:gd name="connsiteY93" fmla="*/ 68686 h 372048"/>
                  <a:gd name="connsiteX94" fmla="*/ 274223 w 585594"/>
                  <a:gd name="connsiteY94" fmla="*/ 75971 h 372048"/>
                  <a:gd name="connsiteX95" fmla="*/ 269540 w 585594"/>
                  <a:gd name="connsiteY95" fmla="*/ 79613 h 372048"/>
                  <a:gd name="connsiteX96" fmla="*/ 254970 w 585594"/>
                  <a:gd name="connsiteY96" fmla="*/ 72849 h 372048"/>
                  <a:gd name="connsiteX97" fmla="*/ 242482 w 585594"/>
                  <a:gd name="connsiteY97" fmla="*/ 62962 h 372048"/>
                  <a:gd name="connsiteX98" fmla="*/ 240921 w 585594"/>
                  <a:gd name="connsiteY98" fmla="*/ 56718 h 372048"/>
                  <a:gd name="connsiteX99" fmla="*/ 237278 w 585594"/>
                  <a:gd name="connsiteY99" fmla="*/ 47872 h 372048"/>
                  <a:gd name="connsiteX100" fmla="*/ 231555 w 585594"/>
                  <a:gd name="connsiteY100" fmla="*/ 41628 h 372048"/>
                  <a:gd name="connsiteX101" fmla="*/ 219587 w 585594"/>
                  <a:gd name="connsiteY101" fmla="*/ 32261 h 372048"/>
                  <a:gd name="connsiteX102" fmla="*/ 213342 w 585594"/>
                  <a:gd name="connsiteY102" fmla="*/ 28619 h 372048"/>
                  <a:gd name="connsiteX103" fmla="*/ 206057 w 585594"/>
                  <a:gd name="connsiteY103" fmla="*/ 21854 h 372048"/>
                  <a:gd name="connsiteX104" fmla="*/ 203976 w 585594"/>
                  <a:gd name="connsiteY104" fmla="*/ 20814 h 372048"/>
                  <a:gd name="connsiteX105" fmla="*/ 173796 w 585594"/>
                  <a:gd name="connsiteY105" fmla="*/ 20814 h 372048"/>
                  <a:gd name="connsiteX106" fmla="*/ 172235 w 585594"/>
                  <a:gd name="connsiteY106" fmla="*/ 22895 h 372048"/>
                  <a:gd name="connsiteX107" fmla="*/ 170674 w 585594"/>
                  <a:gd name="connsiteY107" fmla="*/ 30180 h 372048"/>
                  <a:gd name="connsiteX108" fmla="*/ 123322 w 585594"/>
                  <a:gd name="connsiteY108" fmla="*/ 30180 h 372048"/>
                  <a:gd name="connsiteX109" fmla="*/ 113436 w 585594"/>
                  <a:gd name="connsiteY109" fmla="*/ 28619 h 372048"/>
                  <a:gd name="connsiteX110" fmla="*/ 110314 w 585594"/>
                  <a:gd name="connsiteY110" fmla="*/ 27578 h 372048"/>
                  <a:gd name="connsiteX111" fmla="*/ 44230 w 585594"/>
                  <a:gd name="connsiteY111" fmla="*/ 4683 h 372048"/>
                  <a:gd name="connsiteX112" fmla="*/ 46311 w 585594"/>
                  <a:gd name="connsiteY112" fmla="*/ 0 h 372048"/>
                  <a:gd name="connsiteX113" fmla="*/ 0 w 585594"/>
                  <a:gd name="connsiteY113" fmla="*/ 3642 h 372048"/>
                  <a:gd name="connsiteX114" fmla="*/ 3642 w 585594"/>
                  <a:gd name="connsiteY114" fmla="*/ 11448 h 372048"/>
                  <a:gd name="connsiteX115" fmla="*/ 8326 w 585594"/>
                  <a:gd name="connsiteY115" fmla="*/ 22895 h 372048"/>
                  <a:gd name="connsiteX116" fmla="*/ 17692 w 585594"/>
                  <a:gd name="connsiteY116" fmla="*/ 38506 h 372048"/>
                  <a:gd name="connsiteX117" fmla="*/ 21334 w 585594"/>
                  <a:gd name="connsiteY117" fmla="*/ 46831 h 372048"/>
                  <a:gd name="connsiteX118" fmla="*/ 22375 w 585594"/>
                  <a:gd name="connsiteY118" fmla="*/ 49433 h 372048"/>
                  <a:gd name="connsiteX119" fmla="*/ 25497 w 585594"/>
                  <a:gd name="connsiteY119" fmla="*/ 52035 h 372048"/>
                  <a:gd name="connsiteX120" fmla="*/ 28099 w 585594"/>
                  <a:gd name="connsiteY120" fmla="*/ 62442 h 372048"/>
                  <a:gd name="connsiteX121" fmla="*/ 36945 w 585594"/>
                  <a:gd name="connsiteY121" fmla="*/ 68686 h 372048"/>
                  <a:gd name="connsiteX122" fmla="*/ 43189 w 585594"/>
                  <a:gd name="connsiteY122" fmla="*/ 71808 h 372048"/>
                  <a:gd name="connsiteX123" fmla="*/ 58279 w 585594"/>
                  <a:gd name="connsiteY123" fmla="*/ 90540 h 372048"/>
                  <a:gd name="connsiteX124" fmla="*/ 56718 w 585594"/>
                  <a:gd name="connsiteY124" fmla="*/ 97305 h 372048"/>
                  <a:gd name="connsiteX125" fmla="*/ 56718 w 585594"/>
                  <a:gd name="connsiteY125" fmla="*/ 99386 h 372048"/>
                  <a:gd name="connsiteX126" fmla="*/ 54636 w 585594"/>
                  <a:gd name="connsiteY126" fmla="*/ 100947 h 372048"/>
                  <a:gd name="connsiteX127" fmla="*/ 56718 w 585594"/>
                  <a:gd name="connsiteY127" fmla="*/ 100427 h 372048"/>
                  <a:gd name="connsiteX128" fmla="*/ 57759 w 585594"/>
                  <a:gd name="connsiteY128" fmla="*/ 104590 h 372048"/>
                  <a:gd name="connsiteX129" fmla="*/ 59840 w 585594"/>
                  <a:gd name="connsiteY129" fmla="*/ 104069 h 372048"/>
                  <a:gd name="connsiteX130" fmla="*/ 59840 w 585594"/>
                  <a:gd name="connsiteY130" fmla="*/ 102508 h 372048"/>
                  <a:gd name="connsiteX131" fmla="*/ 60881 w 585594"/>
                  <a:gd name="connsiteY131" fmla="*/ 103549 h 372048"/>
                  <a:gd name="connsiteX132" fmla="*/ 62442 w 585594"/>
                  <a:gd name="connsiteY132" fmla="*/ 109273 h 372048"/>
                  <a:gd name="connsiteX133" fmla="*/ 60881 w 585594"/>
                  <a:gd name="connsiteY133" fmla="*/ 109793 h 372048"/>
                  <a:gd name="connsiteX134" fmla="*/ 58799 w 585594"/>
                  <a:gd name="connsiteY134" fmla="*/ 107712 h 372048"/>
                  <a:gd name="connsiteX135" fmla="*/ 53596 w 585594"/>
                  <a:gd name="connsiteY135" fmla="*/ 105110 h 372048"/>
                  <a:gd name="connsiteX136" fmla="*/ 50994 w 585594"/>
                  <a:gd name="connsiteY136" fmla="*/ 104069 h 372048"/>
                  <a:gd name="connsiteX137" fmla="*/ 40067 w 585594"/>
                  <a:gd name="connsiteY137" fmla="*/ 103549 h 372048"/>
                  <a:gd name="connsiteX138" fmla="*/ 39546 w 585594"/>
                  <a:gd name="connsiteY138" fmla="*/ 104590 h 372048"/>
                  <a:gd name="connsiteX139" fmla="*/ 46831 w 585594"/>
                  <a:gd name="connsiteY139" fmla="*/ 111875 h 372048"/>
                  <a:gd name="connsiteX140" fmla="*/ 51514 w 585594"/>
                  <a:gd name="connsiteY140" fmla="*/ 116558 h 372048"/>
                  <a:gd name="connsiteX141" fmla="*/ 59320 w 585594"/>
                  <a:gd name="connsiteY141" fmla="*/ 122802 h 372048"/>
                  <a:gd name="connsiteX142" fmla="*/ 67125 w 585594"/>
                  <a:gd name="connsiteY142" fmla="*/ 125924 h 372048"/>
                  <a:gd name="connsiteX143" fmla="*/ 70767 w 585594"/>
                  <a:gd name="connsiteY143" fmla="*/ 125404 h 372048"/>
                  <a:gd name="connsiteX144" fmla="*/ 73369 w 585594"/>
                  <a:gd name="connsiteY144" fmla="*/ 124363 h 372048"/>
                  <a:gd name="connsiteX145" fmla="*/ 74410 w 585594"/>
                  <a:gd name="connsiteY145" fmla="*/ 123843 h 372048"/>
                  <a:gd name="connsiteX146" fmla="*/ 75450 w 585594"/>
                  <a:gd name="connsiteY146" fmla="*/ 126965 h 372048"/>
                  <a:gd name="connsiteX147" fmla="*/ 85857 w 585594"/>
                  <a:gd name="connsiteY147" fmla="*/ 135290 h 372048"/>
                  <a:gd name="connsiteX148" fmla="*/ 93663 w 585594"/>
                  <a:gd name="connsiteY148" fmla="*/ 143095 h 372048"/>
                  <a:gd name="connsiteX149" fmla="*/ 95744 w 585594"/>
                  <a:gd name="connsiteY149" fmla="*/ 152462 h 372048"/>
                  <a:gd name="connsiteX150" fmla="*/ 94703 w 585594"/>
                  <a:gd name="connsiteY150" fmla="*/ 159226 h 372048"/>
                  <a:gd name="connsiteX151" fmla="*/ 94703 w 585594"/>
                  <a:gd name="connsiteY151" fmla="*/ 163389 h 372048"/>
                  <a:gd name="connsiteX152" fmla="*/ 95224 w 585594"/>
                  <a:gd name="connsiteY152" fmla="*/ 164430 h 372048"/>
                  <a:gd name="connsiteX153" fmla="*/ 96264 w 585594"/>
                  <a:gd name="connsiteY153" fmla="*/ 165470 h 372048"/>
                  <a:gd name="connsiteX154" fmla="*/ 101468 w 585594"/>
                  <a:gd name="connsiteY154" fmla="*/ 168592 h 372048"/>
                  <a:gd name="connsiteX155" fmla="*/ 114476 w 585594"/>
                  <a:gd name="connsiteY155" fmla="*/ 178999 h 372048"/>
                  <a:gd name="connsiteX156" fmla="*/ 124883 w 585594"/>
                  <a:gd name="connsiteY156" fmla="*/ 186284 h 372048"/>
                  <a:gd name="connsiteX157" fmla="*/ 132689 w 585594"/>
                  <a:gd name="connsiteY157" fmla="*/ 195130 h 372048"/>
                  <a:gd name="connsiteX158" fmla="*/ 137372 w 585594"/>
                  <a:gd name="connsiteY158" fmla="*/ 202935 h 372048"/>
                  <a:gd name="connsiteX159" fmla="*/ 139453 w 585594"/>
                  <a:gd name="connsiteY159" fmla="*/ 202415 h 372048"/>
                  <a:gd name="connsiteX160" fmla="*/ 143096 w 585594"/>
                  <a:gd name="connsiteY160" fmla="*/ 200334 h 372048"/>
                  <a:gd name="connsiteX161" fmla="*/ 147258 w 585594"/>
                  <a:gd name="connsiteY161" fmla="*/ 195130 h 372048"/>
                  <a:gd name="connsiteX162" fmla="*/ 144136 w 585594"/>
                  <a:gd name="connsiteY162" fmla="*/ 188886 h 372048"/>
                  <a:gd name="connsiteX163" fmla="*/ 141014 w 585594"/>
                  <a:gd name="connsiteY163" fmla="*/ 184203 h 372048"/>
                  <a:gd name="connsiteX164" fmla="*/ 137892 w 585594"/>
                  <a:gd name="connsiteY164" fmla="*/ 181081 h 372048"/>
                  <a:gd name="connsiteX165" fmla="*/ 133729 w 585594"/>
                  <a:gd name="connsiteY165" fmla="*/ 177959 h 372048"/>
                  <a:gd name="connsiteX166" fmla="*/ 129567 w 585594"/>
                  <a:gd name="connsiteY166" fmla="*/ 175357 h 372048"/>
                  <a:gd name="connsiteX167" fmla="*/ 128526 w 585594"/>
                  <a:gd name="connsiteY167" fmla="*/ 178999 h 372048"/>
                  <a:gd name="connsiteX168" fmla="*/ 128526 w 585594"/>
                  <a:gd name="connsiteY168" fmla="*/ 177959 h 372048"/>
                  <a:gd name="connsiteX169" fmla="*/ 122802 w 585594"/>
                  <a:gd name="connsiteY169" fmla="*/ 173276 h 372048"/>
                  <a:gd name="connsiteX170" fmla="*/ 118639 w 585594"/>
                  <a:gd name="connsiteY170" fmla="*/ 156625 h 372048"/>
                  <a:gd name="connsiteX171" fmla="*/ 112395 w 585594"/>
                  <a:gd name="connsiteY171" fmla="*/ 144656 h 372048"/>
                  <a:gd name="connsiteX172" fmla="*/ 113436 w 585594"/>
                  <a:gd name="connsiteY172" fmla="*/ 141534 h 372048"/>
                  <a:gd name="connsiteX173" fmla="*/ 112915 w 585594"/>
                  <a:gd name="connsiteY173" fmla="*/ 140494 h 372048"/>
                  <a:gd name="connsiteX174" fmla="*/ 111354 w 585594"/>
                  <a:gd name="connsiteY174" fmla="*/ 141014 h 372048"/>
                  <a:gd name="connsiteX175" fmla="*/ 108232 w 585594"/>
                  <a:gd name="connsiteY175" fmla="*/ 133729 h 372048"/>
                  <a:gd name="connsiteX176" fmla="*/ 101988 w 585594"/>
                  <a:gd name="connsiteY176" fmla="*/ 123322 h 372048"/>
                  <a:gd name="connsiteX177" fmla="*/ 101468 w 585594"/>
                  <a:gd name="connsiteY177" fmla="*/ 124363 h 372048"/>
                  <a:gd name="connsiteX178" fmla="*/ 99907 w 585594"/>
                  <a:gd name="connsiteY178" fmla="*/ 126444 h 372048"/>
                  <a:gd name="connsiteX179" fmla="*/ 95744 w 585594"/>
                  <a:gd name="connsiteY179" fmla="*/ 117599 h 372048"/>
                  <a:gd name="connsiteX180" fmla="*/ 86378 w 585594"/>
                  <a:gd name="connsiteY180" fmla="*/ 105110 h 372048"/>
                  <a:gd name="connsiteX181" fmla="*/ 82215 w 585594"/>
                  <a:gd name="connsiteY181" fmla="*/ 97825 h 372048"/>
                  <a:gd name="connsiteX182" fmla="*/ 81174 w 585594"/>
                  <a:gd name="connsiteY182" fmla="*/ 92622 h 372048"/>
                  <a:gd name="connsiteX183" fmla="*/ 80134 w 585594"/>
                  <a:gd name="connsiteY183" fmla="*/ 90540 h 372048"/>
                  <a:gd name="connsiteX184" fmla="*/ 70247 w 585594"/>
                  <a:gd name="connsiteY184" fmla="*/ 81174 h 372048"/>
                  <a:gd name="connsiteX185" fmla="*/ 69206 w 585594"/>
                  <a:gd name="connsiteY185" fmla="*/ 80654 h 372048"/>
                  <a:gd name="connsiteX186" fmla="*/ 68166 w 585594"/>
                  <a:gd name="connsiteY186" fmla="*/ 80133 h 372048"/>
                  <a:gd name="connsiteX187" fmla="*/ 58799 w 585594"/>
                  <a:gd name="connsiteY187" fmla="*/ 67125 h 372048"/>
                  <a:gd name="connsiteX188" fmla="*/ 54636 w 585594"/>
                  <a:gd name="connsiteY188" fmla="*/ 64003 h 372048"/>
                  <a:gd name="connsiteX189" fmla="*/ 46831 w 585594"/>
                  <a:gd name="connsiteY189" fmla="*/ 52035 h 372048"/>
                  <a:gd name="connsiteX190" fmla="*/ 44230 w 585594"/>
                  <a:gd name="connsiteY190" fmla="*/ 41628 h 372048"/>
                  <a:gd name="connsiteX191" fmla="*/ 43189 w 585594"/>
                  <a:gd name="connsiteY191" fmla="*/ 27578 h 372048"/>
                  <a:gd name="connsiteX192" fmla="*/ 41628 w 585594"/>
                  <a:gd name="connsiteY192" fmla="*/ 19773 h 372048"/>
                  <a:gd name="connsiteX193" fmla="*/ 42668 w 585594"/>
                  <a:gd name="connsiteY193" fmla="*/ 18733 h 372048"/>
                  <a:gd name="connsiteX194" fmla="*/ 54116 w 585594"/>
                  <a:gd name="connsiteY194" fmla="*/ 24977 h 372048"/>
                  <a:gd name="connsiteX195" fmla="*/ 59320 w 585594"/>
                  <a:gd name="connsiteY195" fmla="*/ 24977 h 372048"/>
                  <a:gd name="connsiteX196" fmla="*/ 61401 w 585594"/>
                  <a:gd name="connsiteY196" fmla="*/ 23936 h 372048"/>
                  <a:gd name="connsiteX197" fmla="*/ 75450 w 585594"/>
                  <a:gd name="connsiteY197" fmla="*/ 33302 h 372048"/>
                  <a:gd name="connsiteX198" fmla="*/ 77011 w 585594"/>
                  <a:gd name="connsiteY198" fmla="*/ 37985 h 372048"/>
                  <a:gd name="connsiteX199" fmla="*/ 77532 w 585594"/>
                  <a:gd name="connsiteY199" fmla="*/ 45270 h 372048"/>
                  <a:gd name="connsiteX200" fmla="*/ 90020 w 585594"/>
                  <a:gd name="connsiteY200" fmla="*/ 72328 h 372048"/>
                  <a:gd name="connsiteX201" fmla="*/ 92101 w 585594"/>
                  <a:gd name="connsiteY201" fmla="*/ 73889 h 372048"/>
                  <a:gd name="connsiteX202" fmla="*/ 94183 w 585594"/>
                  <a:gd name="connsiteY202" fmla="*/ 75971 h 372048"/>
                  <a:gd name="connsiteX203" fmla="*/ 96264 w 585594"/>
                  <a:gd name="connsiteY203" fmla="*/ 81694 h 372048"/>
                  <a:gd name="connsiteX204" fmla="*/ 117078 w 585594"/>
                  <a:gd name="connsiteY204" fmla="*/ 101468 h 372048"/>
                  <a:gd name="connsiteX205" fmla="*/ 122282 w 585594"/>
                  <a:gd name="connsiteY205" fmla="*/ 103029 h 372048"/>
                  <a:gd name="connsiteX206" fmla="*/ 124883 w 585594"/>
                  <a:gd name="connsiteY206" fmla="*/ 105110 h 372048"/>
                  <a:gd name="connsiteX207" fmla="*/ 127485 w 585594"/>
                  <a:gd name="connsiteY207" fmla="*/ 116037 h 372048"/>
                  <a:gd name="connsiteX208" fmla="*/ 135811 w 585594"/>
                  <a:gd name="connsiteY208" fmla="*/ 119159 h 372048"/>
                  <a:gd name="connsiteX209" fmla="*/ 137372 w 585594"/>
                  <a:gd name="connsiteY209" fmla="*/ 121761 h 372048"/>
                  <a:gd name="connsiteX210" fmla="*/ 142575 w 585594"/>
                  <a:gd name="connsiteY210" fmla="*/ 125924 h 372048"/>
                  <a:gd name="connsiteX211" fmla="*/ 151941 w 585594"/>
                  <a:gd name="connsiteY211" fmla="*/ 134250 h 372048"/>
                  <a:gd name="connsiteX212" fmla="*/ 151421 w 585594"/>
                  <a:gd name="connsiteY212" fmla="*/ 136331 h 372048"/>
                  <a:gd name="connsiteX213" fmla="*/ 148819 w 585594"/>
                  <a:gd name="connsiteY213" fmla="*/ 140494 h 372048"/>
                  <a:gd name="connsiteX214" fmla="*/ 147258 w 585594"/>
                  <a:gd name="connsiteY214" fmla="*/ 145697 h 372048"/>
                  <a:gd name="connsiteX215" fmla="*/ 148299 w 585594"/>
                  <a:gd name="connsiteY215" fmla="*/ 147779 h 372048"/>
                  <a:gd name="connsiteX216" fmla="*/ 149860 w 585594"/>
                  <a:gd name="connsiteY216" fmla="*/ 148299 h 372048"/>
                  <a:gd name="connsiteX217" fmla="*/ 150380 w 585594"/>
                  <a:gd name="connsiteY217" fmla="*/ 149340 h 372048"/>
                  <a:gd name="connsiteX218" fmla="*/ 151421 w 585594"/>
                  <a:gd name="connsiteY218" fmla="*/ 148819 h 372048"/>
                  <a:gd name="connsiteX219" fmla="*/ 152982 w 585594"/>
                  <a:gd name="connsiteY219" fmla="*/ 150380 h 372048"/>
                  <a:gd name="connsiteX220" fmla="*/ 156624 w 585594"/>
                  <a:gd name="connsiteY220" fmla="*/ 150901 h 372048"/>
                  <a:gd name="connsiteX221" fmla="*/ 157145 w 585594"/>
                  <a:gd name="connsiteY221" fmla="*/ 154023 h 372048"/>
                  <a:gd name="connsiteX222" fmla="*/ 173796 w 585594"/>
                  <a:gd name="connsiteY222" fmla="*/ 162869 h 372048"/>
                  <a:gd name="connsiteX223" fmla="*/ 174837 w 585594"/>
                  <a:gd name="connsiteY223" fmla="*/ 164950 h 372048"/>
                  <a:gd name="connsiteX224" fmla="*/ 178999 w 585594"/>
                  <a:gd name="connsiteY224" fmla="*/ 172755 h 372048"/>
                  <a:gd name="connsiteX225" fmla="*/ 183162 w 585594"/>
                  <a:gd name="connsiteY225" fmla="*/ 173276 h 372048"/>
                  <a:gd name="connsiteX226" fmla="*/ 184203 w 585594"/>
                  <a:gd name="connsiteY226" fmla="*/ 174316 h 372048"/>
                  <a:gd name="connsiteX227" fmla="*/ 183683 w 585594"/>
                  <a:gd name="connsiteY227" fmla="*/ 175877 h 372048"/>
                  <a:gd name="connsiteX228" fmla="*/ 190967 w 585594"/>
                  <a:gd name="connsiteY228" fmla="*/ 182122 h 372048"/>
                  <a:gd name="connsiteX229" fmla="*/ 201374 w 585594"/>
                  <a:gd name="connsiteY229" fmla="*/ 194610 h 372048"/>
                  <a:gd name="connsiteX230" fmla="*/ 212822 w 585594"/>
                  <a:gd name="connsiteY230" fmla="*/ 207619 h 372048"/>
                  <a:gd name="connsiteX231" fmla="*/ 220107 w 585594"/>
                  <a:gd name="connsiteY231" fmla="*/ 220627 h 372048"/>
                  <a:gd name="connsiteX232" fmla="*/ 225831 w 585594"/>
                  <a:gd name="connsiteY232" fmla="*/ 234156 h 372048"/>
                  <a:gd name="connsiteX233" fmla="*/ 226871 w 585594"/>
                  <a:gd name="connsiteY233" fmla="*/ 239360 h 372048"/>
                  <a:gd name="connsiteX234" fmla="*/ 224270 w 585594"/>
                  <a:gd name="connsiteY234" fmla="*/ 246124 h 372048"/>
                  <a:gd name="connsiteX235" fmla="*/ 222188 w 585594"/>
                  <a:gd name="connsiteY235" fmla="*/ 248206 h 372048"/>
                  <a:gd name="connsiteX236" fmla="*/ 222709 w 585594"/>
                  <a:gd name="connsiteY236" fmla="*/ 249246 h 372048"/>
                  <a:gd name="connsiteX237" fmla="*/ 226871 w 585594"/>
                  <a:gd name="connsiteY237" fmla="*/ 250287 h 372048"/>
                  <a:gd name="connsiteX238" fmla="*/ 226351 w 585594"/>
                  <a:gd name="connsiteY238" fmla="*/ 252889 h 372048"/>
                  <a:gd name="connsiteX239" fmla="*/ 219587 w 585594"/>
                  <a:gd name="connsiteY239" fmla="*/ 256531 h 372048"/>
                  <a:gd name="connsiteX240" fmla="*/ 223229 w 585594"/>
                  <a:gd name="connsiteY240" fmla="*/ 265377 h 372048"/>
                  <a:gd name="connsiteX241" fmla="*/ 240921 w 585594"/>
                  <a:gd name="connsiteY241" fmla="*/ 282548 h 372048"/>
                  <a:gd name="connsiteX242" fmla="*/ 259133 w 585594"/>
                  <a:gd name="connsiteY242" fmla="*/ 295557 h 372048"/>
                  <a:gd name="connsiteX243" fmla="*/ 271101 w 585594"/>
                  <a:gd name="connsiteY243" fmla="*/ 301801 h 372048"/>
                  <a:gd name="connsiteX244" fmla="*/ 286711 w 585594"/>
                  <a:gd name="connsiteY244" fmla="*/ 305964 h 372048"/>
                  <a:gd name="connsiteX245" fmla="*/ 291915 w 585594"/>
                  <a:gd name="connsiteY245" fmla="*/ 306484 h 372048"/>
                  <a:gd name="connsiteX246" fmla="*/ 308046 w 585594"/>
                  <a:gd name="connsiteY246" fmla="*/ 317932 h 372048"/>
                  <a:gd name="connsiteX247" fmla="*/ 332502 w 585594"/>
                  <a:gd name="connsiteY247" fmla="*/ 328859 h 372048"/>
                  <a:gd name="connsiteX248" fmla="*/ 348112 w 585594"/>
                  <a:gd name="connsiteY248" fmla="*/ 333543 h 372048"/>
                  <a:gd name="connsiteX249" fmla="*/ 354356 w 585594"/>
                  <a:gd name="connsiteY249" fmla="*/ 336665 h 372048"/>
                  <a:gd name="connsiteX250" fmla="*/ 361641 w 585594"/>
                  <a:gd name="connsiteY250" fmla="*/ 340307 h 372048"/>
                  <a:gd name="connsiteX251" fmla="*/ 369447 w 585594"/>
                  <a:gd name="connsiteY251" fmla="*/ 343950 h 372048"/>
                  <a:gd name="connsiteX252" fmla="*/ 377252 w 585594"/>
                  <a:gd name="connsiteY252" fmla="*/ 346031 h 372048"/>
                  <a:gd name="connsiteX253" fmla="*/ 389220 w 585594"/>
                  <a:gd name="connsiteY253" fmla="*/ 350194 h 372048"/>
                  <a:gd name="connsiteX254" fmla="*/ 406912 w 585594"/>
                  <a:gd name="connsiteY254" fmla="*/ 348112 h 372048"/>
                  <a:gd name="connsiteX255" fmla="*/ 416278 w 585594"/>
                  <a:gd name="connsiteY255" fmla="*/ 343950 h 372048"/>
                  <a:gd name="connsiteX256" fmla="*/ 423563 w 585594"/>
                  <a:gd name="connsiteY256" fmla="*/ 340827 h 372048"/>
                  <a:gd name="connsiteX257" fmla="*/ 424603 w 585594"/>
                  <a:gd name="connsiteY257" fmla="*/ 339787 h 372048"/>
                  <a:gd name="connsiteX258" fmla="*/ 424603 w 585594"/>
                  <a:gd name="connsiteY258" fmla="*/ 338746 h 372048"/>
                  <a:gd name="connsiteX259" fmla="*/ 427205 w 585594"/>
                  <a:gd name="connsiteY259" fmla="*/ 337705 h 372048"/>
                  <a:gd name="connsiteX260" fmla="*/ 429807 w 585594"/>
                  <a:gd name="connsiteY260" fmla="*/ 338226 h 372048"/>
                  <a:gd name="connsiteX261" fmla="*/ 430848 w 585594"/>
                  <a:gd name="connsiteY261" fmla="*/ 339266 h 372048"/>
                  <a:gd name="connsiteX262" fmla="*/ 432409 w 585594"/>
                  <a:gd name="connsiteY262" fmla="*/ 340307 h 372048"/>
                  <a:gd name="connsiteX263" fmla="*/ 438132 w 585594"/>
                  <a:gd name="connsiteY263" fmla="*/ 341348 h 372048"/>
                  <a:gd name="connsiteX264" fmla="*/ 441775 w 585594"/>
                  <a:gd name="connsiteY264" fmla="*/ 342388 h 372048"/>
                  <a:gd name="connsiteX265" fmla="*/ 436571 w 585594"/>
                  <a:gd name="connsiteY265" fmla="*/ 338746 h 372048"/>
                  <a:gd name="connsiteX266" fmla="*/ 442815 w 585594"/>
                  <a:gd name="connsiteY266" fmla="*/ 341348 h 372048"/>
                  <a:gd name="connsiteX267" fmla="*/ 458946 w 585594"/>
                  <a:gd name="connsiteY267" fmla="*/ 353836 h 372048"/>
                  <a:gd name="connsiteX268" fmla="*/ 464670 w 585594"/>
                  <a:gd name="connsiteY268" fmla="*/ 359040 h 372048"/>
                  <a:gd name="connsiteX269" fmla="*/ 468833 w 585594"/>
                  <a:gd name="connsiteY269" fmla="*/ 362162 h 372048"/>
                  <a:gd name="connsiteX270" fmla="*/ 475077 w 585594"/>
                  <a:gd name="connsiteY270" fmla="*/ 370487 h 372048"/>
                  <a:gd name="connsiteX271" fmla="*/ 477158 w 585594"/>
                  <a:gd name="connsiteY271" fmla="*/ 372048 h 372048"/>
                  <a:gd name="connsiteX272" fmla="*/ 478199 w 585594"/>
                  <a:gd name="connsiteY272" fmla="*/ 368926 h 372048"/>
                  <a:gd name="connsiteX273" fmla="*/ 479240 w 585594"/>
                  <a:gd name="connsiteY273" fmla="*/ 363202 h 372048"/>
                  <a:gd name="connsiteX274" fmla="*/ 479240 w 585594"/>
                  <a:gd name="connsiteY274" fmla="*/ 359560 h 372048"/>
                  <a:gd name="connsiteX275" fmla="*/ 480801 w 585594"/>
                  <a:gd name="connsiteY275" fmla="*/ 352275 h 372048"/>
                  <a:gd name="connsiteX276" fmla="*/ 493289 w 585594"/>
                  <a:gd name="connsiteY276" fmla="*/ 341868 h 372048"/>
                  <a:gd name="connsiteX277" fmla="*/ 512022 w 585594"/>
                  <a:gd name="connsiteY277" fmla="*/ 340307 h 372048"/>
                  <a:gd name="connsiteX278" fmla="*/ 511501 w 585594"/>
                  <a:gd name="connsiteY278" fmla="*/ 334583 h 372048"/>
                  <a:gd name="connsiteX279" fmla="*/ 493810 w 585594"/>
                  <a:gd name="connsiteY279" fmla="*/ 318973 h 372048"/>
                  <a:gd name="connsiteX280" fmla="*/ 495891 w 585594"/>
                  <a:gd name="connsiteY280" fmla="*/ 317932 h 372048"/>
                  <a:gd name="connsiteX281" fmla="*/ 501615 w 585594"/>
                  <a:gd name="connsiteY281" fmla="*/ 315851 h 372048"/>
                  <a:gd name="connsiteX282" fmla="*/ 504737 w 585594"/>
                  <a:gd name="connsiteY282" fmla="*/ 307005 h 372048"/>
                  <a:gd name="connsiteX283" fmla="*/ 535958 w 585594"/>
                  <a:gd name="connsiteY283" fmla="*/ 307525 h 372048"/>
                  <a:gd name="connsiteX284" fmla="*/ 537519 w 585594"/>
                  <a:gd name="connsiteY284" fmla="*/ 306484 h 372048"/>
                  <a:gd name="connsiteX285" fmla="*/ 540120 w 585594"/>
                  <a:gd name="connsiteY285" fmla="*/ 304403 h 372048"/>
                  <a:gd name="connsiteX286" fmla="*/ 544283 w 585594"/>
                  <a:gd name="connsiteY286" fmla="*/ 303883 h 372048"/>
                  <a:gd name="connsiteX287" fmla="*/ 548446 w 585594"/>
                  <a:gd name="connsiteY287" fmla="*/ 296598 h 372048"/>
                  <a:gd name="connsiteX288" fmla="*/ 555731 w 585594"/>
                  <a:gd name="connsiteY288" fmla="*/ 295037 h 37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585594" h="372048">
                    <a:moveTo>
                      <a:pt x="555731" y="295037"/>
                    </a:moveTo>
                    <a:cubicBezTo>
                      <a:pt x="556251" y="295037"/>
                      <a:pt x="556251" y="294517"/>
                      <a:pt x="556251" y="293996"/>
                    </a:cubicBezTo>
                    <a:cubicBezTo>
                      <a:pt x="558853" y="290874"/>
                      <a:pt x="558853" y="289313"/>
                      <a:pt x="560414" y="288793"/>
                    </a:cubicBezTo>
                    <a:cubicBezTo>
                      <a:pt x="561455" y="288272"/>
                      <a:pt x="561455" y="287752"/>
                      <a:pt x="561455" y="291394"/>
                    </a:cubicBezTo>
                    <a:cubicBezTo>
                      <a:pt x="561455" y="294517"/>
                      <a:pt x="562495" y="298159"/>
                      <a:pt x="564056" y="299720"/>
                    </a:cubicBezTo>
                    <a:cubicBezTo>
                      <a:pt x="565617" y="301281"/>
                      <a:pt x="566138" y="302322"/>
                      <a:pt x="566138" y="299200"/>
                    </a:cubicBezTo>
                    <a:cubicBezTo>
                      <a:pt x="566138" y="296078"/>
                      <a:pt x="567699" y="292435"/>
                      <a:pt x="569260" y="287232"/>
                    </a:cubicBezTo>
                    <a:cubicBezTo>
                      <a:pt x="570821" y="282028"/>
                      <a:pt x="573423" y="277865"/>
                      <a:pt x="571862" y="278386"/>
                    </a:cubicBezTo>
                    <a:cubicBezTo>
                      <a:pt x="570301" y="278906"/>
                      <a:pt x="568219" y="279947"/>
                      <a:pt x="570301" y="277345"/>
                    </a:cubicBezTo>
                    <a:cubicBezTo>
                      <a:pt x="572382" y="274223"/>
                      <a:pt x="572902" y="275784"/>
                      <a:pt x="573423" y="274743"/>
                    </a:cubicBezTo>
                    <a:cubicBezTo>
                      <a:pt x="573943" y="273703"/>
                      <a:pt x="574463" y="272662"/>
                      <a:pt x="572382" y="273703"/>
                    </a:cubicBezTo>
                    <a:cubicBezTo>
                      <a:pt x="570301" y="274743"/>
                      <a:pt x="566658" y="274223"/>
                      <a:pt x="567179" y="272142"/>
                    </a:cubicBezTo>
                    <a:cubicBezTo>
                      <a:pt x="567699" y="270060"/>
                      <a:pt x="568740" y="270060"/>
                      <a:pt x="570301" y="269540"/>
                    </a:cubicBezTo>
                    <a:cubicBezTo>
                      <a:pt x="571862" y="269019"/>
                      <a:pt x="572382" y="267979"/>
                      <a:pt x="572382" y="265897"/>
                    </a:cubicBezTo>
                    <a:cubicBezTo>
                      <a:pt x="572382" y="263816"/>
                      <a:pt x="572902" y="260174"/>
                      <a:pt x="576545" y="256011"/>
                    </a:cubicBezTo>
                    <a:cubicBezTo>
                      <a:pt x="580707" y="251848"/>
                      <a:pt x="583830" y="247685"/>
                      <a:pt x="584350" y="245604"/>
                    </a:cubicBezTo>
                    <a:cubicBezTo>
                      <a:pt x="585391" y="243522"/>
                      <a:pt x="585911" y="241961"/>
                      <a:pt x="585391" y="239360"/>
                    </a:cubicBezTo>
                    <a:cubicBezTo>
                      <a:pt x="584870" y="236758"/>
                      <a:pt x="582269" y="234156"/>
                      <a:pt x="580707" y="234677"/>
                    </a:cubicBezTo>
                    <a:cubicBezTo>
                      <a:pt x="579147" y="234677"/>
                      <a:pt x="577586" y="235197"/>
                      <a:pt x="576545" y="234677"/>
                    </a:cubicBezTo>
                    <a:cubicBezTo>
                      <a:pt x="574984" y="234156"/>
                      <a:pt x="574463" y="233636"/>
                      <a:pt x="573423" y="234677"/>
                    </a:cubicBezTo>
                    <a:cubicBezTo>
                      <a:pt x="572382" y="235717"/>
                      <a:pt x="571862" y="235717"/>
                      <a:pt x="571341" y="235717"/>
                    </a:cubicBezTo>
                    <a:cubicBezTo>
                      <a:pt x="570821" y="235717"/>
                      <a:pt x="555211" y="231555"/>
                      <a:pt x="546365" y="237278"/>
                    </a:cubicBezTo>
                    <a:cubicBezTo>
                      <a:pt x="546365" y="237278"/>
                      <a:pt x="542202" y="238839"/>
                      <a:pt x="534397" y="239360"/>
                    </a:cubicBezTo>
                    <a:cubicBezTo>
                      <a:pt x="526591" y="239880"/>
                      <a:pt x="524510" y="240921"/>
                      <a:pt x="521908" y="243002"/>
                    </a:cubicBezTo>
                    <a:cubicBezTo>
                      <a:pt x="519307" y="245084"/>
                      <a:pt x="515144" y="246124"/>
                      <a:pt x="515144" y="251328"/>
                    </a:cubicBezTo>
                    <a:cubicBezTo>
                      <a:pt x="515144" y="256531"/>
                      <a:pt x="513583" y="255491"/>
                      <a:pt x="514103" y="259653"/>
                    </a:cubicBezTo>
                    <a:cubicBezTo>
                      <a:pt x="514623" y="263816"/>
                      <a:pt x="513062" y="264857"/>
                      <a:pt x="512022" y="266938"/>
                    </a:cubicBezTo>
                    <a:cubicBezTo>
                      <a:pt x="510981" y="269019"/>
                      <a:pt x="509940" y="272142"/>
                      <a:pt x="509940" y="273703"/>
                    </a:cubicBezTo>
                    <a:cubicBezTo>
                      <a:pt x="509940" y="275784"/>
                      <a:pt x="509420" y="279947"/>
                      <a:pt x="505257" y="282548"/>
                    </a:cubicBezTo>
                    <a:cubicBezTo>
                      <a:pt x="500574" y="285150"/>
                      <a:pt x="494330" y="287752"/>
                      <a:pt x="496932" y="287752"/>
                    </a:cubicBezTo>
                    <a:cubicBezTo>
                      <a:pt x="499533" y="287752"/>
                      <a:pt x="499013" y="287752"/>
                      <a:pt x="497972" y="289313"/>
                    </a:cubicBezTo>
                    <a:cubicBezTo>
                      <a:pt x="496932" y="290874"/>
                      <a:pt x="496932" y="290874"/>
                      <a:pt x="497972" y="290874"/>
                    </a:cubicBezTo>
                    <a:cubicBezTo>
                      <a:pt x="499013" y="291394"/>
                      <a:pt x="499013" y="291394"/>
                      <a:pt x="498493" y="291915"/>
                    </a:cubicBezTo>
                    <a:cubicBezTo>
                      <a:pt x="497972" y="292435"/>
                      <a:pt x="500574" y="292435"/>
                      <a:pt x="497452" y="293476"/>
                    </a:cubicBezTo>
                    <a:cubicBezTo>
                      <a:pt x="494330" y="294517"/>
                      <a:pt x="489126" y="298159"/>
                      <a:pt x="487565" y="296598"/>
                    </a:cubicBezTo>
                    <a:cubicBezTo>
                      <a:pt x="486004" y="295037"/>
                      <a:pt x="483403" y="292435"/>
                      <a:pt x="486004" y="292955"/>
                    </a:cubicBezTo>
                    <a:cubicBezTo>
                      <a:pt x="488086" y="293996"/>
                      <a:pt x="487565" y="291915"/>
                      <a:pt x="485484" y="291394"/>
                    </a:cubicBezTo>
                    <a:cubicBezTo>
                      <a:pt x="483923" y="290874"/>
                      <a:pt x="482362" y="290354"/>
                      <a:pt x="479760" y="290874"/>
                    </a:cubicBezTo>
                    <a:cubicBezTo>
                      <a:pt x="477158" y="291394"/>
                      <a:pt x="475077" y="292435"/>
                      <a:pt x="473516" y="293996"/>
                    </a:cubicBezTo>
                    <a:cubicBezTo>
                      <a:pt x="471955" y="295557"/>
                      <a:pt x="471955" y="295557"/>
                      <a:pt x="471955" y="294517"/>
                    </a:cubicBezTo>
                    <a:cubicBezTo>
                      <a:pt x="471955" y="293476"/>
                      <a:pt x="468833" y="292955"/>
                      <a:pt x="467272" y="294517"/>
                    </a:cubicBezTo>
                    <a:cubicBezTo>
                      <a:pt x="465711" y="295557"/>
                      <a:pt x="461548" y="297118"/>
                      <a:pt x="458946" y="296598"/>
                    </a:cubicBezTo>
                    <a:cubicBezTo>
                      <a:pt x="456345" y="296078"/>
                      <a:pt x="453222" y="297639"/>
                      <a:pt x="451661" y="298679"/>
                    </a:cubicBezTo>
                    <a:cubicBezTo>
                      <a:pt x="450100" y="299720"/>
                      <a:pt x="436571" y="304403"/>
                      <a:pt x="433449" y="299720"/>
                    </a:cubicBezTo>
                    <a:cubicBezTo>
                      <a:pt x="430327" y="295037"/>
                      <a:pt x="429807" y="294517"/>
                      <a:pt x="427205" y="293476"/>
                    </a:cubicBezTo>
                    <a:cubicBezTo>
                      <a:pt x="424603" y="292955"/>
                      <a:pt x="422522" y="290354"/>
                      <a:pt x="419400" y="290874"/>
                    </a:cubicBezTo>
                    <a:cubicBezTo>
                      <a:pt x="416278" y="291394"/>
                      <a:pt x="416278" y="290354"/>
                      <a:pt x="414717" y="290354"/>
                    </a:cubicBezTo>
                    <a:cubicBezTo>
                      <a:pt x="413676" y="290354"/>
                      <a:pt x="410554" y="290354"/>
                      <a:pt x="410034" y="291915"/>
                    </a:cubicBezTo>
                    <a:cubicBezTo>
                      <a:pt x="410034" y="293996"/>
                      <a:pt x="409513" y="293476"/>
                      <a:pt x="407952" y="294517"/>
                    </a:cubicBezTo>
                    <a:cubicBezTo>
                      <a:pt x="406912" y="295557"/>
                      <a:pt x="406391" y="295037"/>
                      <a:pt x="407952" y="292435"/>
                    </a:cubicBezTo>
                    <a:cubicBezTo>
                      <a:pt x="409513" y="289833"/>
                      <a:pt x="406391" y="287232"/>
                      <a:pt x="408993" y="288272"/>
                    </a:cubicBezTo>
                    <a:cubicBezTo>
                      <a:pt x="411595" y="289313"/>
                      <a:pt x="412635" y="289833"/>
                      <a:pt x="410034" y="287232"/>
                    </a:cubicBezTo>
                    <a:cubicBezTo>
                      <a:pt x="407432" y="284630"/>
                      <a:pt x="400667" y="277865"/>
                      <a:pt x="400147" y="272662"/>
                    </a:cubicBezTo>
                    <a:cubicBezTo>
                      <a:pt x="399627" y="267979"/>
                      <a:pt x="395464" y="262255"/>
                      <a:pt x="390261" y="256531"/>
                    </a:cubicBezTo>
                    <a:cubicBezTo>
                      <a:pt x="385057" y="251328"/>
                      <a:pt x="382455" y="245084"/>
                      <a:pt x="381935" y="243002"/>
                    </a:cubicBezTo>
                    <a:cubicBezTo>
                      <a:pt x="381415" y="240921"/>
                      <a:pt x="377772" y="235197"/>
                      <a:pt x="377252" y="233115"/>
                    </a:cubicBezTo>
                    <a:cubicBezTo>
                      <a:pt x="376211" y="231034"/>
                      <a:pt x="372569" y="223749"/>
                      <a:pt x="376211" y="226871"/>
                    </a:cubicBezTo>
                    <a:cubicBezTo>
                      <a:pt x="379854" y="229993"/>
                      <a:pt x="380894" y="231555"/>
                      <a:pt x="380894" y="233636"/>
                    </a:cubicBezTo>
                    <a:cubicBezTo>
                      <a:pt x="380894" y="235717"/>
                      <a:pt x="379854" y="239360"/>
                      <a:pt x="381415" y="236758"/>
                    </a:cubicBezTo>
                    <a:cubicBezTo>
                      <a:pt x="382976" y="234156"/>
                      <a:pt x="382455" y="231555"/>
                      <a:pt x="381415" y="229473"/>
                    </a:cubicBezTo>
                    <a:cubicBezTo>
                      <a:pt x="379854" y="227392"/>
                      <a:pt x="374650" y="223229"/>
                      <a:pt x="373609" y="219066"/>
                    </a:cubicBezTo>
                    <a:cubicBezTo>
                      <a:pt x="372569" y="214903"/>
                      <a:pt x="371528" y="209179"/>
                      <a:pt x="373609" y="201895"/>
                    </a:cubicBezTo>
                    <a:cubicBezTo>
                      <a:pt x="375170" y="194610"/>
                      <a:pt x="374650" y="189406"/>
                      <a:pt x="374650" y="186805"/>
                    </a:cubicBezTo>
                    <a:cubicBezTo>
                      <a:pt x="374650" y="183683"/>
                      <a:pt x="372569" y="176918"/>
                      <a:pt x="372569" y="174837"/>
                    </a:cubicBezTo>
                    <a:cubicBezTo>
                      <a:pt x="372569" y="172755"/>
                      <a:pt x="374130" y="168592"/>
                      <a:pt x="375691" y="166511"/>
                    </a:cubicBezTo>
                    <a:cubicBezTo>
                      <a:pt x="376731" y="164950"/>
                      <a:pt x="376731" y="163909"/>
                      <a:pt x="375691" y="162348"/>
                    </a:cubicBezTo>
                    <a:cubicBezTo>
                      <a:pt x="374650" y="160787"/>
                      <a:pt x="374650" y="156104"/>
                      <a:pt x="374650" y="155584"/>
                    </a:cubicBezTo>
                    <a:cubicBezTo>
                      <a:pt x="374650" y="155063"/>
                      <a:pt x="375170" y="154543"/>
                      <a:pt x="376731" y="155584"/>
                    </a:cubicBezTo>
                    <a:cubicBezTo>
                      <a:pt x="378292" y="156625"/>
                      <a:pt x="378813" y="157145"/>
                      <a:pt x="379333" y="155584"/>
                    </a:cubicBezTo>
                    <a:cubicBezTo>
                      <a:pt x="379854" y="154023"/>
                      <a:pt x="379854" y="152462"/>
                      <a:pt x="380374" y="154023"/>
                    </a:cubicBezTo>
                    <a:cubicBezTo>
                      <a:pt x="380894" y="155584"/>
                      <a:pt x="380374" y="156625"/>
                      <a:pt x="379854" y="158186"/>
                    </a:cubicBezTo>
                    <a:cubicBezTo>
                      <a:pt x="379333" y="159747"/>
                      <a:pt x="379854" y="159226"/>
                      <a:pt x="382455" y="153502"/>
                    </a:cubicBezTo>
                    <a:cubicBezTo>
                      <a:pt x="385057" y="147779"/>
                      <a:pt x="385577" y="144656"/>
                      <a:pt x="385577" y="144656"/>
                    </a:cubicBezTo>
                    <a:cubicBezTo>
                      <a:pt x="385577" y="144656"/>
                      <a:pt x="385577" y="143616"/>
                      <a:pt x="386098" y="142575"/>
                    </a:cubicBezTo>
                    <a:cubicBezTo>
                      <a:pt x="386098" y="142575"/>
                      <a:pt x="385057" y="143616"/>
                      <a:pt x="382455" y="144656"/>
                    </a:cubicBezTo>
                    <a:cubicBezTo>
                      <a:pt x="379854" y="145697"/>
                      <a:pt x="376211" y="142055"/>
                      <a:pt x="375170" y="141534"/>
                    </a:cubicBezTo>
                    <a:cubicBezTo>
                      <a:pt x="374130" y="141014"/>
                      <a:pt x="370487" y="140494"/>
                      <a:pt x="369447" y="140494"/>
                    </a:cubicBezTo>
                    <a:cubicBezTo>
                      <a:pt x="368406" y="140494"/>
                      <a:pt x="366845" y="140494"/>
                      <a:pt x="366325" y="139973"/>
                    </a:cubicBezTo>
                    <a:cubicBezTo>
                      <a:pt x="365804" y="139453"/>
                      <a:pt x="357479" y="136331"/>
                      <a:pt x="355397" y="135290"/>
                    </a:cubicBezTo>
                    <a:cubicBezTo>
                      <a:pt x="353316" y="134250"/>
                      <a:pt x="350714" y="133729"/>
                      <a:pt x="349673" y="133729"/>
                    </a:cubicBezTo>
                    <a:cubicBezTo>
                      <a:pt x="348633" y="133729"/>
                      <a:pt x="348633" y="133209"/>
                      <a:pt x="348633" y="133209"/>
                    </a:cubicBezTo>
                    <a:cubicBezTo>
                      <a:pt x="348633" y="133209"/>
                      <a:pt x="341868" y="117078"/>
                      <a:pt x="341348" y="116037"/>
                    </a:cubicBezTo>
                    <a:cubicBezTo>
                      <a:pt x="340828" y="114997"/>
                      <a:pt x="340828" y="113436"/>
                      <a:pt x="340828" y="113436"/>
                    </a:cubicBezTo>
                    <a:cubicBezTo>
                      <a:pt x="341348" y="108232"/>
                      <a:pt x="338226" y="107712"/>
                      <a:pt x="337185" y="107192"/>
                    </a:cubicBezTo>
                    <a:cubicBezTo>
                      <a:pt x="336144" y="106671"/>
                      <a:pt x="334583" y="104069"/>
                      <a:pt x="333543" y="102508"/>
                    </a:cubicBezTo>
                    <a:cubicBezTo>
                      <a:pt x="332502" y="100427"/>
                      <a:pt x="326258" y="91581"/>
                      <a:pt x="323656" y="87939"/>
                    </a:cubicBezTo>
                    <a:cubicBezTo>
                      <a:pt x="321054" y="84296"/>
                      <a:pt x="317412" y="75971"/>
                      <a:pt x="315851" y="73889"/>
                    </a:cubicBezTo>
                    <a:cubicBezTo>
                      <a:pt x="314810" y="72328"/>
                      <a:pt x="307525" y="65043"/>
                      <a:pt x="305444" y="64003"/>
                    </a:cubicBezTo>
                    <a:cubicBezTo>
                      <a:pt x="303362" y="62962"/>
                      <a:pt x="302842" y="62442"/>
                      <a:pt x="301801" y="62962"/>
                    </a:cubicBezTo>
                    <a:cubicBezTo>
                      <a:pt x="300761" y="63482"/>
                      <a:pt x="299200" y="62962"/>
                      <a:pt x="296078" y="62442"/>
                    </a:cubicBezTo>
                    <a:cubicBezTo>
                      <a:pt x="292956" y="61921"/>
                      <a:pt x="288793" y="60881"/>
                      <a:pt x="287752" y="60881"/>
                    </a:cubicBezTo>
                    <a:cubicBezTo>
                      <a:pt x="286711" y="60881"/>
                      <a:pt x="286711" y="61921"/>
                      <a:pt x="286191" y="62442"/>
                    </a:cubicBezTo>
                    <a:cubicBezTo>
                      <a:pt x="285671" y="62962"/>
                      <a:pt x="286191" y="62962"/>
                      <a:pt x="283069" y="63482"/>
                    </a:cubicBezTo>
                    <a:cubicBezTo>
                      <a:pt x="279947" y="63482"/>
                      <a:pt x="278906" y="66084"/>
                      <a:pt x="277865" y="68686"/>
                    </a:cubicBezTo>
                    <a:cubicBezTo>
                      <a:pt x="276825" y="71287"/>
                      <a:pt x="275264" y="74410"/>
                      <a:pt x="274223" y="75971"/>
                    </a:cubicBezTo>
                    <a:cubicBezTo>
                      <a:pt x="273182" y="78052"/>
                      <a:pt x="271101" y="79613"/>
                      <a:pt x="269540" y="79613"/>
                    </a:cubicBezTo>
                    <a:cubicBezTo>
                      <a:pt x="267459" y="79613"/>
                      <a:pt x="261214" y="75971"/>
                      <a:pt x="254970" y="72849"/>
                    </a:cubicBezTo>
                    <a:cubicBezTo>
                      <a:pt x="248726" y="69206"/>
                      <a:pt x="244043" y="65043"/>
                      <a:pt x="242482" y="62962"/>
                    </a:cubicBezTo>
                    <a:cubicBezTo>
                      <a:pt x="241441" y="61401"/>
                      <a:pt x="240921" y="59320"/>
                      <a:pt x="240921" y="56718"/>
                    </a:cubicBezTo>
                    <a:cubicBezTo>
                      <a:pt x="240921" y="54636"/>
                      <a:pt x="238319" y="49953"/>
                      <a:pt x="237278" y="47872"/>
                    </a:cubicBezTo>
                    <a:cubicBezTo>
                      <a:pt x="236238" y="45790"/>
                      <a:pt x="233636" y="42668"/>
                      <a:pt x="231555" y="41628"/>
                    </a:cubicBezTo>
                    <a:cubicBezTo>
                      <a:pt x="229473" y="40587"/>
                      <a:pt x="220627" y="33302"/>
                      <a:pt x="219587" y="32261"/>
                    </a:cubicBezTo>
                    <a:cubicBezTo>
                      <a:pt x="218546" y="31221"/>
                      <a:pt x="215424" y="29139"/>
                      <a:pt x="213342" y="28619"/>
                    </a:cubicBezTo>
                    <a:cubicBezTo>
                      <a:pt x="211261" y="27578"/>
                      <a:pt x="207098" y="22895"/>
                      <a:pt x="206057" y="21854"/>
                    </a:cubicBezTo>
                    <a:cubicBezTo>
                      <a:pt x="205017" y="20814"/>
                      <a:pt x="203976" y="20814"/>
                      <a:pt x="203976" y="20814"/>
                    </a:cubicBezTo>
                    <a:cubicBezTo>
                      <a:pt x="203976" y="20814"/>
                      <a:pt x="174837" y="20814"/>
                      <a:pt x="173796" y="20814"/>
                    </a:cubicBezTo>
                    <a:cubicBezTo>
                      <a:pt x="172755" y="20814"/>
                      <a:pt x="172235" y="20294"/>
                      <a:pt x="172235" y="22895"/>
                    </a:cubicBezTo>
                    <a:cubicBezTo>
                      <a:pt x="172235" y="25497"/>
                      <a:pt x="170674" y="30180"/>
                      <a:pt x="170674" y="30180"/>
                    </a:cubicBezTo>
                    <a:cubicBezTo>
                      <a:pt x="170674" y="30180"/>
                      <a:pt x="124883" y="30180"/>
                      <a:pt x="123322" y="30180"/>
                    </a:cubicBezTo>
                    <a:cubicBezTo>
                      <a:pt x="121241" y="30180"/>
                      <a:pt x="114476" y="28619"/>
                      <a:pt x="113436" y="28619"/>
                    </a:cubicBezTo>
                    <a:cubicBezTo>
                      <a:pt x="112395" y="28619"/>
                      <a:pt x="110314" y="27578"/>
                      <a:pt x="110314" y="27578"/>
                    </a:cubicBezTo>
                    <a:lnTo>
                      <a:pt x="44230" y="4683"/>
                    </a:lnTo>
                    <a:lnTo>
                      <a:pt x="46311" y="0"/>
                    </a:lnTo>
                    <a:lnTo>
                      <a:pt x="0" y="3642"/>
                    </a:lnTo>
                    <a:cubicBezTo>
                      <a:pt x="1561" y="6764"/>
                      <a:pt x="2602" y="9887"/>
                      <a:pt x="3642" y="11448"/>
                    </a:cubicBezTo>
                    <a:cubicBezTo>
                      <a:pt x="5203" y="14570"/>
                      <a:pt x="7805" y="20814"/>
                      <a:pt x="8326" y="22895"/>
                    </a:cubicBezTo>
                    <a:cubicBezTo>
                      <a:pt x="8846" y="24977"/>
                      <a:pt x="14049" y="36945"/>
                      <a:pt x="17692" y="38506"/>
                    </a:cubicBezTo>
                    <a:cubicBezTo>
                      <a:pt x="21334" y="40587"/>
                      <a:pt x="21334" y="43189"/>
                      <a:pt x="21334" y="46831"/>
                    </a:cubicBezTo>
                    <a:cubicBezTo>
                      <a:pt x="21334" y="50474"/>
                      <a:pt x="21334" y="50474"/>
                      <a:pt x="22375" y="49433"/>
                    </a:cubicBezTo>
                    <a:cubicBezTo>
                      <a:pt x="23416" y="48392"/>
                      <a:pt x="24977" y="48913"/>
                      <a:pt x="25497" y="52035"/>
                    </a:cubicBezTo>
                    <a:cubicBezTo>
                      <a:pt x="26017" y="55157"/>
                      <a:pt x="24456" y="58799"/>
                      <a:pt x="28099" y="62442"/>
                    </a:cubicBezTo>
                    <a:cubicBezTo>
                      <a:pt x="31741" y="66084"/>
                      <a:pt x="35904" y="67645"/>
                      <a:pt x="36945" y="68686"/>
                    </a:cubicBezTo>
                    <a:cubicBezTo>
                      <a:pt x="37985" y="69726"/>
                      <a:pt x="41107" y="69726"/>
                      <a:pt x="43189" y="71808"/>
                    </a:cubicBezTo>
                    <a:cubicBezTo>
                      <a:pt x="45270" y="73889"/>
                      <a:pt x="59320" y="86378"/>
                      <a:pt x="58279" y="90540"/>
                    </a:cubicBezTo>
                    <a:cubicBezTo>
                      <a:pt x="57238" y="94703"/>
                      <a:pt x="56718" y="96264"/>
                      <a:pt x="56718" y="97305"/>
                    </a:cubicBezTo>
                    <a:cubicBezTo>
                      <a:pt x="56718" y="98346"/>
                      <a:pt x="58279" y="98866"/>
                      <a:pt x="56718" y="99386"/>
                    </a:cubicBezTo>
                    <a:cubicBezTo>
                      <a:pt x="55157" y="99907"/>
                      <a:pt x="54116" y="100427"/>
                      <a:pt x="54636" y="100947"/>
                    </a:cubicBezTo>
                    <a:cubicBezTo>
                      <a:pt x="55157" y="100947"/>
                      <a:pt x="56198" y="99386"/>
                      <a:pt x="56718" y="100427"/>
                    </a:cubicBezTo>
                    <a:cubicBezTo>
                      <a:pt x="57238" y="101468"/>
                      <a:pt x="56718" y="105630"/>
                      <a:pt x="57759" y="104590"/>
                    </a:cubicBezTo>
                    <a:cubicBezTo>
                      <a:pt x="58799" y="103549"/>
                      <a:pt x="58799" y="104069"/>
                      <a:pt x="59840" y="104069"/>
                    </a:cubicBezTo>
                    <a:cubicBezTo>
                      <a:pt x="60881" y="104069"/>
                      <a:pt x="60360" y="103549"/>
                      <a:pt x="59840" y="102508"/>
                    </a:cubicBezTo>
                    <a:cubicBezTo>
                      <a:pt x="59320" y="101468"/>
                      <a:pt x="59840" y="100947"/>
                      <a:pt x="60881" y="103549"/>
                    </a:cubicBezTo>
                    <a:cubicBezTo>
                      <a:pt x="61921" y="106151"/>
                      <a:pt x="62962" y="107712"/>
                      <a:pt x="62442" y="109273"/>
                    </a:cubicBezTo>
                    <a:cubicBezTo>
                      <a:pt x="61921" y="110834"/>
                      <a:pt x="60360" y="112395"/>
                      <a:pt x="60881" y="109793"/>
                    </a:cubicBezTo>
                    <a:cubicBezTo>
                      <a:pt x="61401" y="107192"/>
                      <a:pt x="60881" y="108232"/>
                      <a:pt x="58799" y="107712"/>
                    </a:cubicBezTo>
                    <a:cubicBezTo>
                      <a:pt x="56718" y="107192"/>
                      <a:pt x="54636" y="106151"/>
                      <a:pt x="53596" y="105110"/>
                    </a:cubicBezTo>
                    <a:cubicBezTo>
                      <a:pt x="52555" y="104069"/>
                      <a:pt x="52035" y="103549"/>
                      <a:pt x="50994" y="104069"/>
                    </a:cubicBezTo>
                    <a:cubicBezTo>
                      <a:pt x="49953" y="104590"/>
                      <a:pt x="41107" y="103549"/>
                      <a:pt x="40067" y="103549"/>
                    </a:cubicBezTo>
                    <a:cubicBezTo>
                      <a:pt x="39026" y="103549"/>
                      <a:pt x="37985" y="103549"/>
                      <a:pt x="39546" y="104590"/>
                    </a:cubicBezTo>
                    <a:cubicBezTo>
                      <a:pt x="41107" y="106151"/>
                      <a:pt x="44750" y="110314"/>
                      <a:pt x="46831" y="111875"/>
                    </a:cubicBezTo>
                    <a:cubicBezTo>
                      <a:pt x="48913" y="113436"/>
                      <a:pt x="50994" y="115517"/>
                      <a:pt x="51514" y="116558"/>
                    </a:cubicBezTo>
                    <a:cubicBezTo>
                      <a:pt x="52555" y="117078"/>
                      <a:pt x="57759" y="121241"/>
                      <a:pt x="59320" y="122802"/>
                    </a:cubicBezTo>
                    <a:cubicBezTo>
                      <a:pt x="61401" y="124363"/>
                      <a:pt x="66084" y="126444"/>
                      <a:pt x="67125" y="125924"/>
                    </a:cubicBezTo>
                    <a:cubicBezTo>
                      <a:pt x="68166" y="125924"/>
                      <a:pt x="68686" y="124883"/>
                      <a:pt x="70767" y="125404"/>
                    </a:cubicBezTo>
                    <a:cubicBezTo>
                      <a:pt x="72849" y="125404"/>
                      <a:pt x="72849" y="124883"/>
                      <a:pt x="73369" y="124363"/>
                    </a:cubicBezTo>
                    <a:cubicBezTo>
                      <a:pt x="73889" y="123843"/>
                      <a:pt x="75450" y="120200"/>
                      <a:pt x="74410" y="123843"/>
                    </a:cubicBezTo>
                    <a:cubicBezTo>
                      <a:pt x="73369" y="127485"/>
                      <a:pt x="74930" y="125924"/>
                      <a:pt x="75450" y="126965"/>
                    </a:cubicBezTo>
                    <a:cubicBezTo>
                      <a:pt x="75971" y="128005"/>
                      <a:pt x="83776" y="134250"/>
                      <a:pt x="85857" y="135290"/>
                    </a:cubicBezTo>
                    <a:cubicBezTo>
                      <a:pt x="87939" y="136331"/>
                      <a:pt x="93142" y="139453"/>
                      <a:pt x="93663" y="143095"/>
                    </a:cubicBezTo>
                    <a:cubicBezTo>
                      <a:pt x="94183" y="147258"/>
                      <a:pt x="95744" y="149860"/>
                      <a:pt x="95744" y="152462"/>
                    </a:cubicBezTo>
                    <a:cubicBezTo>
                      <a:pt x="95744" y="155063"/>
                      <a:pt x="95224" y="157145"/>
                      <a:pt x="94703" y="159226"/>
                    </a:cubicBezTo>
                    <a:cubicBezTo>
                      <a:pt x="94183" y="161308"/>
                      <a:pt x="93663" y="166511"/>
                      <a:pt x="94703" y="163389"/>
                    </a:cubicBezTo>
                    <a:cubicBezTo>
                      <a:pt x="95744" y="160787"/>
                      <a:pt x="95224" y="162348"/>
                      <a:pt x="95224" y="164430"/>
                    </a:cubicBezTo>
                    <a:cubicBezTo>
                      <a:pt x="95224" y="166511"/>
                      <a:pt x="95744" y="165470"/>
                      <a:pt x="96264" y="165470"/>
                    </a:cubicBezTo>
                    <a:cubicBezTo>
                      <a:pt x="96785" y="165470"/>
                      <a:pt x="100427" y="168072"/>
                      <a:pt x="101468" y="168592"/>
                    </a:cubicBezTo>
                    <a:cubicBezTo>
                      <a:pt x="102508" y="169113"/>
                      <a:pt x="113436" y="177438"/>
                      <a:pt x="114476" y="178999"/>
                    </a:cubicBezTo>
                    <a:cubicBezTo>
                      <a:pt x="115517" y="180560"/>
                      <a:pt x="122802" y="184723"/>
                      <a:pt x="124883" y="186284"/>
                    </a:cubicBezTo>
                    <a:cubicBezTo>
                      <a:pt x="126444" y="187845"/>
                      <a:pt x="131648" y="192008"/>
                      <a:pt x="132689" y="195130"/>
                    </a:cubicBezTo>
                    <a:cubicBezTo>
                      <a:pt x="133729" y="197732"/>
                      <a:pt x="136331" y="201895"/>
                      <a:pt x="137372" y="202935"/>
                    </a:cubicBezTo>
                    <a:cubicBezTo>
                      <a:pt x="137892" y="203976"/>
                      <a:pt x="137892" y="203456"/>
                      <a:pt x="139453" y="202415"/>
                    </a:cubicBezTo>
                    <a:cubicBezTo>
                      <a:pt x="141014" y="201374"/>
                      <a:pt x="141534" y="200334"/>
                      <a:pt x="143096" y="200334"/>
                    </a:cubicBezTo>
                    <a:cubicBezTo>
                      <a:pt x="144657" y="200334"/>
                      <a:pt x="147258" y="199813"/>
                      <a:pt x="147258" y="195130"/>
                    </a:cubicBezTo>
                    <a:cubicBezTo>
                      <a:pt x="147258" y="190447"/>
                      <a:pt x="145697" y="190447"/>
                      <a:pt x="144136" y="188886"/>
                    </a:cubicBezTo>
                    <a:cubicBezTo>
                      <a:pt x="142575" y="187325"/>
                      <a:pt x="141014" y="186284"/>
                      <a:pt x="141014" y="184203"/>
                    </a:cubicBezTo>
                    <a:cubicBezTo>
                      <a:pt x="141014" y="182122"/>
                      <a:pt x="140494" y="181081"/>
                      <a:pt x="137892" y="181081"/>
                    </a:cubicBezTo>
                    <a:cubicBezTo>
                      <a:pt x="135290" y="181081"/>
                      <a:pt x="135290" y="179520"/>
                      <a:pt x="133729" y="177959"/>
                    </a:cubicBezTo>
                    <a:cubicBezTo>
                      <a:pt x="132168" y="176398"/>
                      <a:pt x="130087" y="173276"/>
                      <a:pt x="129567" y="175357"/>
                    </a:cubicBezTo>
                    <a:cubicBezTo>
                      <a:pt x="129046" y="177438"/>
                      <a:pt x="130087" y="178479"/>
                      <a:pt x="128526" y="178999"/>
                    </a:cubicBezTo>
                    <a:cubicBezTo>
                      <a:pt x="126965" y="179520"/>
                      <a:pt x="130607" y="177959"/>
                      <a:pt x="128526" y="177959"/>
                    </a:cubicBezTo>
                    <a:cubicBezTo>
                      <a:pt x="126444" y="177959"/>
                      <a:pt x="122802" y="177438"/>
                      <a:pt x="122802" y="173276"/>
                    </a:cubicBezTo>
                    <a:cubicBezTo>
                      <a:pt x="122802" y="169113"/>
                      <a:pt x="122282" y="160267"/>
                      <a:pt x="118639" y="156625"/>
                    </a:cubicBezTo>
                    <a:cubicBezTo>
                      <a:pt x="115517" y="152982"/>
                      <a:pt x="112915" y="145697"/>
                      <a:pt x="112395" y="144656"/>
                    </a:cubicBezTo>
                    <a:cubicBezTo>
                      <a:pt x="111875" y="143616"/>
                      <a:pt x="112915" y="142575"/>
                      <a:pt x="113436" y="141534"/>
                    </a:cubicBezTo>
                    <a:cubicBezTo>
                      <a:pt x="113956" y="140494"/>
                      <a:pt x="113956" y="137372"/>
                      <a:pt x="112915" y="140494"/>
                    </a:cubicBezTo>
                    <a:cubicBezTo>
                      <a:pt x="111875" y="143095"/>
                      <a:pt x="112395" y="144656"/>
                      <a:pt x="111354" y="141014"/>
                    </a:cubicBezTo>
                    <a:cubicBezTo>
                      <a:pt x="110314" y="137372"/>
                      <a:pt x="108753" y="138933"/>
                      <a:pt x="108232" y="133729"/>
                    </a:cubicBezTo>
                    <a:cubicBezTo>
                      <a:pt x="107191" y="128526"/>
                      <a:pt x="103029" y="123843"/>
                      <a:pt x="101988" y="123322"/>
                    </a:cubicBezTo>
                    <a:cubicBezTo>
                      <a:pt x="100947" y="122802"/>
                      <a:pt x="100427" y="122802"/>
                      <a:pt x="101468" y="124363"/>
                    </a:cubicBezTo>
                    <a:cubicBezTo>
                      <a:pt x="102508" y="125924"/>
                      <a:pt x="104070" y="133209"/>
                      <a:pt x="99907" y="126444"/>
                    </a:cubicBezTo>
                    <a:cubicBezTo>
                      <a:pt x="95744" y="119680"/>
                      <a:pt x="100427" y="119680"/>
                      <a:pt x="95744" y="117599"/>
                    </a:cubicBezTo>
                    <a:cubicBezTo>
                      <a:pt x="91061" y="115517"/>
                      <a:pt x="89500" y="109793"/>
                      <a:pt x="86378" y="105110"/>
                    </a:cubicBezTo>
                    <a:cubicBezTo>
                      <a:pt x="83256" y="100427"/>
                      <a:pt x="82735" y="99907"/>
                      <a:pt x="82215" y="97825"/>
                    </a:cubicBezTo>
                    <a:cubicBezTo>
                      <a:pt x="81695" y="95223"/>
                      <a:pt x="81174" y="93663"/>
                      <a:pt x="81174" y="92622"/>
                    </a:cubicBezTo>
                    <a:cubicBezTo>
                      <a:pt x="81174" y="91581"/>
                      <a:pt x="82215" y="90540"/>
                      <a:pt x="80134" y="90540"/>
                    </a:cubicBezTo>
                    <a:cubicBezTo>
                      <a:pt x="78052" y="90020"/>
                      <a:pt x="73369" y="86898"/>
                      <a:pt x="70247" y="81174"/>
                    </a:cubicBezTo>
                    <a:cubicBezTo>
                      <a:pt x="70247" y="81174"/>
                      <a:pt x="69206" y="79093"/>
                      <a:pt x="69206" y="80654"/>
                    </a:cubicBezTo>
                    <a:cubicBezTo>
                      <a:pt x="69206" y="82215"/>
                      <a:pt x="68686" y="81174"/>
                      <a:pt x="68166" y="80133"/>
                    </a:cubicBezTo>
                    <a:cubicBezTo>
                      <a:pt x="67645" y="79093"/>
                      <a:pt x="60360" y="69726"/>
                      <a:pt x="58799" y="67125"/>
                    </a:cubicBezTo>
                    <a:cubicBezTo>
                      <a:pt x="57238" y="64523"/>
                      <a:pt x="56718" y="65043"/>
                      <a:pt x="54636" y="64003"/>
                    </a:cubicBezTo>
                    <a:cubicBezTo>
                      <a:pt x="52555" y="62962"/>
                      <a:pt x="48392" y="60881"/>
                      <a:pt x="46831" y="52035"/>
                    </a:cubicBezTo>
                    <a:cubicBezTo>
                      <a:pt x="45270" y="43189"/>
                      <a:pt x="44750" y="43189"/>
                      <a:pt x="44230" y="41628"/>
                    </a:cubicBezTo>
                    <a:cubicBezTo>
                      <a:pt x="43709" y="40587"/>
                      <a:pt x="42668" y="34343"/>
                      <a:pt x="43189" y="27578"/>
                    </a:cubicBezTo>
                    <a:cubicBezTo>
                      <a:pt x="43709" y="20814"/>
                      <a:pt x="41628" y="19773"/>
                      <a:pt x="41628" y="19773"/>
                    </a:cubicBezTo>
                    <a:cubicBezTo>
                      <a:pt x="41628" y="19773"/>
                      <a:pt x="39546" y="15610"/>
                      <a:pt x="42668" y="18733"/>
                    </a:cubicBezTo>
                    <a:cubicBezTo>
                      <a:pt x="45791" y="21854"/>
                      <a:pt x="51514" y="22895"/>
                      <a:pt x="54116" y="24977"/>
                    </a:cubicBezTo>
                    <a:cubicBezTo>
                      <a:pt x="57238" y="27058"/>
                      <a:pt x="59320" y="27058"/>
                      <a:pt x="59320" y="24977"/>
                    </a:cubicBezTo>
                    <a:cubicBezTo>
                      <a:pt x="59320" y="22895"/>
                      <a:pt x="58279" y="21334"/>
                      <a:pt x="61401" y="23936"/>
                    </a:cubicBezTo>
                    <a:cubicBezTo>
                      <a:pt x="64523" y="26017"/>
                      <a:pt x="73369" y="32261"/>
                      <a:pt x="75450" y="33302"/>
                    </a:cubicBezTo>
                    <a:cubicBezTo>
                      <a:pt x="77532" y="33823"/>
                      <a:pt x="77532" y="35904"/>
                      <a:pt x="77011" y="37985"/>
                    </a:cubicBezTo>
                    <a:cubicBezTo>
                      <a:pt x="76491" y="40067"/>
                      <a:pt x="75450" y="41628"/>
                      <a:pt x="77532" y="45270"/>
                    </a:cubicBezTo>
                    <a:cubicBezTo>
                      <a:pt x="79613" y="48913"/>
                      <a:pt x="88979" y="71287"/>
                      <a:pt x="90020" y="72328"/>
                    </a:cubicBezTo>
                    <a:cubicBezTo>
                      <a:pt x="90540" y="73369"/>
                      <a:pt x="91061" y="73889"/>
                      <a:pt x="92101" y="73889"/>
                    </a:cubicBezTo>
                    <a:cubicBezTo>
                      <a:pt x="93142" y="73889"/>
                      <a:pt x="94183" y="73889"/>
                      <a:pt x="94183" y="75971"/>
                    </a:cubicBezTo>
                    <a:cubicBezTo>
                      <a:pt x="94183" y="78052"/>
                      <a:pt x="94183" y="79613"/>
                      <a:pt x="96264" y="81694"/>
                    </a:cubicBezTo>
                    <a:cubicBezTo>
                      <a:pt x="98346" y="83776"/>
                      <a:pt x="117078" y="101468"/>
                      <a:pt x="117078" y="101468"/>
                    </a:cubicBezTo>
                    <a:cubicBezTo>
                      <a:pt x="117078" y="101468"/>
                      <a:pt x="118639" y="103029"/>
                      <a:pt x="122282" y="103029"/>
                    </a:cubicBezTo>
                    <a:cubicBezTo>
                      <a:pt x="126444" y="103029"/>
                      <a:pt x="125924" y="103029"/>
                      <a:pt x="124883" y="105110"/>
                    </a:cubicBezTo>
                    <a:cubicBezTo>
                      <a:pt x="123843" y="106671"/>
                      <a:pt x="122282" y="111875"/>
                      <a:pt x="127485" y="116037"/>
                    </a:cubicBezTo>
                    <a:cubicBezTo>
                      <a:pt x="132689" y="120200"/>
                      <a:pt x="135811" y="119159"/>
                      <a:pt x="135811" y="119159"/>
                    </a:cubicBezTo>
                    <a:cubicBezTo>
                      <a:pt x="135811" y="119159"/>
                      <a:pt x="136851" y="118639"/>
                      <a:pt x="137372" y="121761"/>
                    </a:cubicBezTo>
                    <a:cubicBezTo>
                      <a:pt x="137892" y="124883"/>
                      <a:pt x="139453" y="124883"/>
                      <a:pt x="142575" y="125924"/>
                    </a:cubicBezTo>
                    <a:cubicBezTo>
                      <a:pt x="145177" y="126965"/>
                      <a:pt x="149860" y="129046"/>
                      <a:pt x="151941" y="134250"/>
                    </a:cubicBezTo>
                    <a:cubicBezTo>
                      <a:pt x="154023" y="139453"/>
                      <a:pt x="152982" y="135290"/>
                      <a:pt x="151421" y="136331"/>
                    </a:cubicBezTo>
                    <a:cubicBezTo>
                      <a:pt x="149860" y="137372"/>
                      <a:pt x="149340" y="138412"/>
                      <a:pt x="148819" y="140494"/>
                    </a:cubicBezTo>
                    <a:cubicBezTo>
                      <a:pt x="148299" y="142575"/>
                      <a:pt x="147258" y="143616"/>
                      <a:pt x="147258" y="145697"/>
                    </a:cubicBezTo>
                    <a:cubicBezTo>
                      <a:pt x="147258" y="147258"/>
                      <a:pt x="147258" y="148819"/>
                      <a:pt x="148299" y="147779"/>
                    </a:cubicBezTo>
                    <a:cubicBezTo>
                      <a:pt x="149340" y="146738"/>
                      <a:pt x="149860" y="147779"/>
                      <a:pt x="149860" y="148299"/>
                    </a:cubicBezTo>
                    <a:cubicBezTo>
                      <a:pt x="149860" y="148819"/>
                      <a:pt x="149340" y="149340"/>
                      <a:pt x="150380" y="149340"/>
                    </a:cubicBezTo>
                    <a:cubicBezTo>
                      <a:pt x="151421" y="149340"/>
                      <a:pt x="150901" y="148299"/>
                      <a:pt x="151421" y="148819"/>
                    </a:cubicBezTo>
                    <a:cubicBezTo>
                      <a:pt x="152462" y="149340"/>
                      <a:pt x="151941" y="149860"/>
                      <a:pt x="152982" y="150380"/>
                    </a:cubicBezTo>
                    <a:cubicBezTo>
                      <a:pt x="154023" y="150901"/>
                      <a:pt x="158186" y="148819"/>
                      <a:pt x="156624" y="150901"/>
                    </a:cubicBezTo>
                    <a:cubicBezTo>
                      <a:pt x="155063" y="152982"/>
                      <a:pt x="155063" y="154023"/>
                      <a:pt x="157145" y="154023"/>
                    </a:cubicBezTo>
                    <a:cubicBezTo>
                      <a:pt x="159226" y="154023"/>
                      <a:pt x="169633" y="157665"/>
                      <a:pt x="173796" y="162869"/>
                    </a:cubicBezTo>
                    <a:cubicBezTo>
                      <a:pt x="173796" y="162869"/>
                      <a:pt x="174837" y="163909"/>
                      <a:pt x="174837" y="164950"/>
                    </a:cubicBezTo>
                    <a:cubicBezTo>
                      <a:pt x="174837" y="165991"/>
                      <a:pt x="174837" y="170153"/>
                      <a:pt x="178999" y="172755"/>
                    </a:cubicBezTo>
                    <a:cubicBezTo>
                      <a:pt x="183683" y="175357"/>
                      <a:pt x="182122" y="173796"/>
                      <a:pt x="183162" y="173276"/>
                    </a:cubicBezTo>
                    <a:cubicBezTo>
                      <a:pt x="184203" y="172755"/>
                      <a:pt x="185244" y="173276"/>
                      <a:pt x="184203" y="174316"/>
                    </a:cubicBezTo>
                    <a:cubicBezTo>
                      <a:pt x="183162" y="175357"/>
                      <a:pt x="182122" y="174837"/>
                      <a:pt x="183683" y="175877"/>
                    </a:cubicBezTo>
                    <a:cubicBezTo>
                      <a:pt x="185244" y="176918"/>
                      <a:pt x="189406" y="180560"/>
                      <a:pt x="190967" y="182122"/>
                    </a:cubicBezTo>
                    <a:cubicBezTo>
                      <a:pt x="193049" y="183683"/>
                      <a:pt x="199813" y="192528"/>
                      <a:pt x="201374" y="194610"/>
                    </a:cubicBezTo>
                    <a:cubicBezTo>
                      <a:pt x="202936" y="196691"/>
                      <a:pt x="210741" y="205537"/>
                      <a:pt x="212822" y="207619"/>
                    </a:cubicBezTo>
                    <a:cubicBezTo>
                      <a:pt x="214903" y="209700"/>
                      <a:pt x="220627" y="215424"/>
                      <a:pt x="220107" y="220627"/>
                    </a:cubicBezTo>
                    <a:cubicBezTo>
                      <a:pt x="219587" y="225831"/>
                      <a:pt x="222709" y="230514"/>
                      <a:pt x="225831" y="234156"/>
                    </a:cubicBezTo>
                    <a:cubicBezTo>
                      <a:pt x="228953" y="237799"/>
                      <a:pt x="227912" y="236758"/>
                      <a:pt x="226871" y="239360"/>
                    </a:cubicBezTo>
                    <a:cubicBezTo>
                      <a:pt x="225831" y="241961"/>
                      <a:pt x="224270" y="245604"/>
                      <a:pt x="224270" y="246124"/>
                    </a:cubicBezTo>
                    <a:cubicBezTo>
                      <a:pt x="224270" y="246645"/>
                      <a:pt x="223229" y="248206"/>
                      <a:pt x="222188" y="248206"/>
                    </a:cubicBezTo>
                    <a:cubicBezTo>
                      <a:pt x="221148" y="248206"/>
                      <a:pt x="221148" y="248726"/>
                      <a:pt x="222709" y="249246"/>
                    </a:cubicBezTo>
                    <a:cubicBezTo>
                      <a:pt x="224270" y="249767"/>
                      <a:pt x="226351" y="249767"/>
                      <a:pt x="226871" y="250287"/>
                    </a:cubicBezTo>
                    <a:cubicBezTo>
                      <a:pt x="227392" y="250807"/>
                      <a:pt x="227912" y="252368"/>
                      <a:pt x="226351" y="252889"/>
                    </a:cubicBezTo>
                    <a:cubicBezTo>
                      <a:pt x="224790" y="253409"/>
                      <a:pt x="219587" y="253409"/>
                      <a:pt x="219587" y="256531"/>
                    </a:cubicBezTo>
                    <a:cubicBezTo>
                      <a:pt x="219587" y="259133"/>
                      <a:pt x="221668" y="262775"/>
                      <a:pt x="223229" y="265377"/>
                    </a:cubicBezTo>
                    <a:cubicBezTo>
                      <a:pt x="224790" y="267979"/>
                      <a:pt x="230514" y="278906"/>
                      <a:pt x="240921" y="282548"/>
                    </a:cubicBezTo>
                    <a:cubicBezTo>
                      <a:pt x="251328" y="286191"/>
                      <a:pt x="259133" y="295037"/>
                      <a:pt x="259133" y="295557"/>
                    </a:cubicBezTo>
                    <a:cubicBezTo>
                      <a:pt x="259133" y="296078"/>
                      <a:pt x="261735" y="298679"/>
                      <a:pt x="271101" y="301801"/>
                    </a:cubicBezTo>
                    <a:cubicBezTo>
                      <a:pt x="280467" y="304924"/>
                      <a:pt x="285671" y="306484"/>
                      <a:pt x="286711" y="305964"/>
                    </a:cubicBezTo>
                    <a:cubicBezTo>
                      <a:pt x="287752" y="305444"/>
                      <a:pt x="289313" y="303883"/>
                      <a:pt x="291915" y="306484"/>
                    </a:cubicBezTo>
                    <a:cubicBezTo>
                      <a:pt x="294516" y="309086"/>
                      <a:pt x="302322" y="314810"/>
                      <a:pt x="308046" y="317932"/>
                    </a:cubicBezTo>
                    <a:cubicBezTo>
                      <a:pt x="313769" y="321054"/>
                      <a:pt x="328339" y="327298"/>
                      <a:pt x="332502" y="328859"/>
                    </a:cubicBezTo>
                    <a:cubicBezTo>
                      <a:pt x="336665" y="330421"/>
                      <a:pt x="345511" y="333543"/>
                      <a:pt x="348112" y="333543"/>
                    </a:cubicBezTo>
                    <a:cubicBezTo>
                      <a:pt x="350714" y="333543"/>
                      <a:pt x="352795" y="335624"/>
                      <a:pt x="354356" y="336665"/>
                    </a:cubicBezTo>
                    <a:cubicBezTo>
                      <a:pt x="355397" y="337705"/>
                      <a:pt x="361121" y="339787"/>
                      <a:pt x="361641" y="340307"/>
                    </a:cubicBezTo>
                    <a:cubicBezTo>
                      <a:pt x="362162" y="340827"/>
                      <a:pt x="368406" y="343429"/>
                      <a:pt x="369447" y="343950"/>
                    </a:cubicBezTo>
                    <a:cubicBezTo>
                      <a:pt x="370487" y="344470"/>
                      <a:pt x="375691" y="346031"/>
                      <a:pt x="377252" y="346031"/>
                    </a:cubicBezTo>
                    <a:cubicBezTo>
                      <a:pt x="378813" y="346031"/>
                      <a:pt x="386618" y="348633"/>
                      <a:pt x="389220" y="350194"/>
                    </a:cubicBezTo>
                    <a:cubicBezTo>
                      <a:pt x="391821" y="351755"/>
                      <a:pt x="401188" y="351234"/>
                      <a:pt x="406912" y="348112"/>
                    </a:cubicBezTo>
                    <a:cubicBezTo>
                      <a:pt x="412115" y="344990"/>
                      <a:pt x="413156" y="346551"/>
                      <a:pt x="416278" y="343950"/>
                    </a:cubicBezTo>
                    <a:cubicBezTo>
                      <a:pt x="419400" y="341868"/>
                      <a:pt x="422002" y="340827"/>
                      <a:pt x="423563" y="340827"/>
                    </a:cubicBezTo>
                    <a:cubicBezTo>
                      <a:pt x="424603" y="340827"/>
                      <a:pt x="426164" y="340307"/>
                      <a:pt x="424603" y="339787"/>
                    </a:cubicBezTo>
                    <a:cubicBezTo>
                      <a:pt x="423042" y="339266"/>
                      <a:pt x="422522" y="339787"/>
                      <a:pt x="424603" y="338746"/>
                    </a:cubicBezTo>
                    <a:cubicBezTo>
                      <a:pt x="426685" y="337705"/>
                      <a:pt x="427205" y="335624"/>
                      <a:pt x="427205" y="337705"/>
                    </a:cubicBezTo>
                    <a:cubicBezTo>
                      <a:pt x="427205" y="339787"/>
                      <a:pt x="428246" y="339266"/>
                      <a:pt x="429807" y="338226"/>
                    </a:cubicBezTo>
                    <a:cubicBezTo>
                      <a:pt x="431368" y="337705"/>
                      <a:pt x="432409" y="338226"/>
                      <a:pt x="430848" y="339266"/>
                    </a:cubicBezTo>
                    <a:cubicBezTo>
                      <a:pt x="429287" y="340307"/>
                      <a:pt x="429287" y="340307"/>
                      <a:pt x="432409" y="340307"/>
                    </a:cubicBezTo>
                    <a:cubicBezTo>
                      <a:pt x="435531" y="340307"/>
                      <a:pt x="436571" y="340827"/>
                      <a:pt x="438132" y="341348"/>
                    </a:cubicBezTo>
                    <a:cubicBezTo>
                      <a:pt x="439693" y="341868"/>
                      <a:pt x="445417" y="344990"/>
                      <a:pt x="441775" y="342388"/>
                    </a:cubicBezTo>
                    <a:cubicBezTo>
                      <a:pt x="438132" y="339787"/>
                      <a:pt x="433449" y="338226"/>
                      <a:pt x="436571" y="338746"/>
                    </a:cubicBezTo>
                    <a:cubicBezTo>
                      <a:pt x="439693" y="339266"/>
                      <a:pt x="441254" y="339787"/>
                      <a:pt x="442815" y="341348"/>
                    </a:cubicBezTo>
                    <a:cubicBezTo>
                      <a:pt x="444377" y="342909"/>
                      <a:pt x="457906" y="352795"/>
                      <a:pt x="458946" y="353836"/>
                    </a:cubicBezTo>
                    <a:cubicBezTo>
                      <a:pt x="459987" y="354877"/>
                      <a:pt x="462589" y="358519"/>
                      <a:pt x="464670" y="359040"/>
                    </a:cubicBezTo>
                    <a:cubicBezTo>
                      <a:pt x="466751" y="359560"/>
                      <a:pt x="467792" y="361121"/>
                      <a:pt x="468833" y="362162"/>
                    </a:cubicBezTo>
                    <a:cubicBezTo>
                      <a:pt x="469353" y="363202"/>
                      <a:pt x="474036" y="369447"/>
                      <a:pt x="475077" y="370487"/>
                    </a:cubicBezTo>
                    <a:cubicBezTo>
                      <a:pt x="475597" y="371008"/>
                      <a:pt x="476118" y="371528"/>
                      <a:pt x="477158" y="372048"/>
                    </a:cubicBezTo>
                    <a:cubicBezTo>
                      <a:pt x="477158" y="372048"/>
                      <a:pt x="478199" y="371008"/>
                      <a:pt x="478199" y="368926"/>
                    </a:cubicBezTo>
                    <a:cubicBezTo>
                      <a:pt x="478199" y="366845"/>
                      <a:pt x="478199" y="364243"/>
                      <a:pt x="479240" y="363202"/>
                    </a:cubicBezTo>
                    <a:cubicBezTo>
                      <a:pt x="480281" y="362162"/>
                      <a:pt x="480281" y="360601"/>
                      <a:pt x="479240" y="359560"/>
                    </a:cubicBezTo>
                    <a:cubicBezTo>
                      <a:pt x="478199" y="358519"/>
                      <a:pt x="478199" y="356438"/>
                      <a:pt x="480801" y="352275"/>
                    </a:cubicBezTo>
                    <a:cubicBezTo>
                      <a:pt x="483403" y="348112"/>
                      <a:pt x="484964" y="342388"/>
                      <a:pt x="493289" y="341868"/>
                    </a:cubicBezTo>
                    <a:cubicBezTo>
                      <a:pt x="501615" y="341348"/>
                      <a:pt x="510981" y="342909"/>
                      <a:pt x="512022" y="340307"/>
                    </a:cubicBezTo>
                    <a:cubicBezTo>
                      <a:pt x="513062" y="338226"/>
                      <a:pt x="513062" y="335624"/>
                      <a:pt x="511501" y="334583"/>
                    </a:cubicBezTo>
                    <a:cubicBezTo>
                      <a:pt x="509940" y="333543"/>
                      <a:pt x="493810" y="318973"/>
                      <a:pt x="493810" y="318973"/>
                    </a:cubicBezTo>
                    <a:cubicBezTo>
                      <a:pt x="493810" y="318973"/>
                      <a:pt x="492248" y="317932"/>
                      <a:pt x="495891" y="317932"/>
                    </a:cubicBezTo>
                    <a:cubicBezTo>
                      <a:pt x="499533" y="317932"/>
                      <a:pt x="501094" y="318973"/>
                      <a:pt x="501615" y="315851"/>
                    </a:cubicBezTo>
                    <a:cubicBezTo>
                      <a:pt x="502135" y="312729"/>
                      <a:pt x="499533" y="307005"/>
                      <a:pt x="504737" y="307005"/>
                    </a:cubicBezTo>
                    <a:cubicBezTo>
                      <a:pt x="509940" y="307005"/>
                      <a:pt x="535958" y="307525"/>
                      <a:pt x="535958" y="307525"/>
                    </a:cubicBezTo>
                    <a:cubicBezTo>
                      <a:pt x="535958" y="307525"/>
                      <a:pt x="536998" y="308045"/>
                      <a:pt x="537519" y="306484"/>
                    </a:cubicBezTo>
                    <a:cubicBezTo>
                      <a:pt x="537519" y="304924"/>
                      <a:pt x="538039" y="303883"/>
                      <a:pt x="540120" y="304403"/>
                    </a:cubicBezTo>
                    <a:cubicBezTo>
                      <a:pt x="542202" y="305444"/>
                      <a:pt x="543243" y="305444"/>
                      <a:pt x="544283" y="303883"/>
                    </a:cubicBezTo>
                    <a:cubicBezTo>
                      <a:pt x="545324" y="302322"/>
                      <a:pt x="547405" y="298159"/>
                      <a:pt x="548446" y="296598"/>
                    </a:cubicBezTo>
                    <a:cubicBezTo>
                      <a:pt x="549487" y="295037"/>
                      <a:pt x="553129" y="294517"/>
                      <a:pt x="555731" y="295037"/>
                    </a:cubicBezTo>
                    <a:close/>
                  </a:path>
                </a:pathLst>
              </a:custGeom>
              <a:grpFill/>
              <a:ln w="5199" cap="flat">
                <a:solidFill>
                  <a:schemeClr val="bg1"/>
                </a:solidFill>
                <a:prstDash val="solid"/>
                <a:miter/>
              </a:ln>
            </p:spPr>
            <p:txBody>
              <a:bodyPr rtlCol="0" anchor="ctr"/>
              <a:lstStyle/>
              <a:p>
                <a:endParaRPr lang="en-GB" noProof="0" dirty="0"/>
              </a:p>
            </p:txBody>
          </p:sp>
        </p:grpSp>
        <p:sp>
          <p:nvSpPr>
            <p:cNvPr id="8" name="Freeform 7">
              <a:extLst>
                <a:ext uri="{FF2B5EF4-FFF2-40B4-BE49-F238E27FC236}">
                  <a16:creationId xmlns:a16="http://schemas.microsoft.com/office/drawing/2014/main" id="{D0E3AF53-BD4F-CACA-C67F-FCD6A607D211}"/>
                </a:ext>
              </a:extLst>
            </p:cNvPr>
            <p:cNvSpPr/>
            <p:nvPr/>
          </p:nvSpPr>
          <p:spPr>
            <a:xfrm>
              <a:off x="4094162" y="4163474"/>
              <a:ext cx="77531" cy="81174"/>
            </a:xfrm>
            <a:custGeom>
              <a:avLst/>
              <a:gdLst>
                <a:gd name="connsiteX0" fmla="*/ 44230 w 77531"/>
                <a:gd name="connsiteY0" fmla="*/ 74930 h 81174"/>
                <a:gd name="connsiteX1" fmla="*/ 45790 w 77531"/>
                <a:gd name="connsiteY1" fmla="*/ 73889 h 81174"/>
                <a:gd name="connsiteX2" fmla="*/ 47352 w 77531"/>
                <a:gd name="connsiteY2" fmla="*/ 73889 h 81174"/>
                <a:gd name="connsiteX3" fmla="*/ 48392 w 77531"/>
                <a:gd name="connsiteY3" fmla="*/ 73369 h 81174"/>
                <a:gd name="connsiteX4" fmla="*/ 49953 w 77531"/>
                <a:gd name="connsiteY4" fmla="*/ 71808 h 81174"/>
                <a:gd name="connsiteX5" fmla="*/ 52035 w 77531"/>
                <a:gd name="connsiteY5" fmla="*/ 70767 h 81174"/>
                <a:gd name="connsiteX6" fmla="*/ 52035 w 77531"/>
                <a:gd name="connsiteY6" fmla="*/ 69206 h 81174"/>
                <a:gd name="connsiteX7" fmla="*/ 52035 w 77531"/>
                <a:gd name="connsiteY7" fmla="*/ 67645 h 81174"/>
                <a:gd name="connsiteX8" fmla="*/ 55157 w 77531"/>
                <a:gd name="connsiteY8" fmla="*/ 66604 h 81174"/>
                <a:gd name="connsiteX9" fmla="*/ 55677 w 77531"/>
                <a:gd name="connsiteY9" fmla="*/ 67125 h 81174"/>
                <a:gd name="connsiteX10" fmla="*/ 56718 w 77531"/>
                <a:gd name="connsiteY10" fmla="*/ 65043 h 81174"/>
                <a:gd name="connsiteX11" fmla="*/ 58279 w 77531"/>
                <a:gd name="connsiteY11" fmla="*/ 64003 h 81174"/>
                <a:gd name="connsiteX12" fmla="*/ 59320 w 77531"/>
                <a:gd name="connsiteY12" fmla="*/ 62962 h 81174"/>
                <a:gd name="connsiteX13" fmla="*/ 59320 w 77531"/>
                <a:gd name="connsiteY13" fmla="*/ 60360 h 81174"/>
                <a:gd name="connsiteX14" fmla="*/ 58279 w 77531"/>
                <a:gd name="connsiteY14" fmla="*/ 58279 h 81174"/>
                <a:gd name="connsiteX15" fmla="*/ 59320 w 77531"/>
                <a:gd name="connsiteY15" fmla="*/ 55677 h 81174"/>
                <a:gd name="connsiteX16" fmla="*/ 59840 w 77531"/>
                <a:gd name="connsiteY16" fmla="*/ 54116 h 81174"/>
                <a:gd name="connsiteX17" fmla="*/ 64523 w 77531"/>
                <a:gd name="connsiteY17" fmla="*/ 51514 h 81174"/>
                <a:gd name="connsiteX18" fmla="*/ 68166 w 77531"/>
                <a:gd name="connsiteY18" fmla="*/ 49433 h 81174"/>
                <a:gd name="connsiteX19" fmla="*/ 77532 w 77531"/>
                <a:gd name="connsiteY19" fmla="*/ 41628 h 81174"/>
                <a:gd name="connsiteX20" fmla="*/ 75971 w 77531"/>
                <a:gd name="connsiteY20" fmla="*/ 40067 h 81174"/>
                <a:gd name="connsiteX21" fmla="*/ 70767 w 77531"/>
                <a:gd name="connsiteY21" fmla="*/ 37465 h 81174"/>
                <a:gd name="connsiteX22" fmla="*/ 70767 w 77531"/>
                <a:gd name="connsiteY22" fmla="*/ 40587 h 81174"/>
                <a:gd name="connsiteX23" fmla="*/ 65564 w 77531"/>
                <a:gd name="connsiteY23" fmla="*/ 39546 h 81174"/>
                <a:gd name="connsiteX24" fmla="*/ 64523 w 77531"/>
                <a:gd name="connsiteY24" fmla="*/ 38506 h 81174"/>
                <a:gd name="connsiteX25" fmla="*/ 58799 w 77531"/>
                <a:gd name="connsiteY25" fmla="*/ 38506 h 81174"/>
                <a:gd name="connsiteX26" fmla="*/ 58279 w 77531"/>
                <a:gd name="connsiteY26" fmla="*/ 37985 h 81174"/>
                <a:gd name="connsiteX27" fmla="*/ 59840 w 77531"/>
                <a:gd name="connsiteY27" fmla="*/ 3642 h 81174"/>
                <a:gd name="connsiteX28" fmla="*/ 59840 w 77531"/>
                <a:gd name="connsiteY28" fmla="*/ 520 h 81174"/>
                <a:gd name="connsiteX29" fmla="*/ 58799 w 77531"/>
                <a:gd name="connsiteY29" fmla="*/ 520 h 81174"/>
                <a:gd name="connsiteX30" fmla="*/ 27578 w 77531"/>
                <a:gd name="connsiteY30" fmla="*/ 0 h 81174"/>
                <a:gd name="connsiteX31" fmla="*/ 24456 w 77531"/>
                <a:gd name="connsiteY31" fmla="*/ 8846 h 81174"/>
                <a:gd name="connsiteX32" fmla="*/ 18733 w 77531"/>
                <a:gd name="connsiteY32" fmla="*/ 10927 h 81174"/>
                <a:gd name="connsiteX33" fmla="*/ 16651 w 77531"/>
                <a:gd name="connsiteY33" fmla="*/ 11968 h 81174"/>
                <a:gd name="connsiteX34" fmla="*/ 34343 w 77531"/>
                <a:gd name="connsiteY34" fmla="*/ 27578 h 81174"/>
                <a:gd name="connsiteX35" fmla="*/ 34863 w 77531"/>
                <a:gd name="connsiteY35" fmla="*/ 33302 h 81174"/>
                <a:gd name="connsiteX36" fmla="*/ 16131 w 77531"/>
                <a:gd name="connsiteY36" fmla="*/ 34863 h 81174"/>
                <a:gd name="connsiteX37" fmla="*/ 3642 w 77531"/>
                <a:gd name="connsiteY37" fmla="*/ 45270 h 81174"/>
                <a:gd name="connsiteX38" fmla="*/ 2081 w 77531"/>
                <a:gd name="connsiteY38" fmla="*/ 52555 h 81174"/>
                <a:gd name="connsiteX39" fmla="*/ 2081 w 77531"/>
                <a:gd name="connsiteY39" fmla="*/ 56197 h 81174"/>
                <a:gd name="connsiteX40" fmla="*/ 1041 w 77531"/>
                <a:gd name="connsiteY40" fmla="*/ 61921 h 81174"/>
                <a:gd name="connsiteX41" fmla="*/ 0 w 77531"/>
                <a:gd name="connsiteY41" fmla="*/ 65043 h 81174"/>
                <a:gd name="connsiteX42" fmla="*/ 6764 w 77531"/>
                <a:gd name="connsiteY42" fmla="*/ 70247 h 81174"/>
                <a:gd name="connsiteX43" fmla="*/ 27058 w 77531"/>
                <a:gd name="connsiteY43" fmla="*/ 77532 h 81174"/>
                <a:gd name="connsiteX44" fmla="*/ 41628 w 77531"/>
                <a:gd name="connsiteY44" fmla="*/ 81174 h 81174"/>
                <a:gd name="connsiteX45" fmla="*/ 42669 w 77531"/>
                <a:gd name="connsiteY45" fmla="*/ 78052 h 81174"/>
                <a:gd name="connsiteX46" fmla="*/ 44230 w 77531"/>
                <a:gd name="connsiteY46" fmla="*/ 74930 h 8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7531" h="81174">
                  <a:moveTo>
                    <a:pt x="44230" y="74930"/>
                  </a:moveTo>
                  <a:cubicBezTo>
                    <a:pt x="45270" y="74410"/>
                    <a:pt x="45270" y="73889"/>
                    <a:pt x="45790" y="73889"/>
                  </a:cubicBezTo>
                  <a:cubicBezTo>
                    <a:pt x="46311" y="73889"/>
                    <a:pt x="46831" y="73369"/>
                    <a:pt x="47352" y="73889"/>
                  </a:cubicBezTo>
                  <a:cubicBezTo>
                    <a:pt x="47872" y="74410"/>
                    <a:pt x="47872" y="74410"/>
                    <a:pt x="48392" y="73369"/>
                  </a:cubicBezTo>
                  <a:cubicBezTo>
                    <a:pt x="48913" y="72328"/>
                    <a:pt x="48913" y="71808"/>
                    <a:pt x="49953" y="71808"/>
                  </a:cubicBezTo>
                  <a:cubicBezTo>
                    <a:pt x="50474" y="71287"/>
                    <a:pt x="52035" y="71287"/>
                    <a:pt x="52035" y="70767"/>
                  </a:cubicBezTo>
                  <a:cubicBezTo>
                    <a:pt x="52035" y="70247"/>
                    <a:pt x="52555" y="69726"/>
                    <a:pt x="52035" y="69206"/>
                  </a:cubicBezTo>
                  <a:cubicBezTo>
                    <a:pt x="51514" y="68166"/>
                    <a:pt x="50994" y="68166"/>
                    <a:pt x="52035" y="67645"/>
                  </a:cubicBezTo>
                  <a:cubicBezTo>
                    <a:pt x="53075" y="67125"/>
                    <a:pt x="54636" y="66084"/>
                    <a:pt x="55157" y="66604"/>
                  </a:cubicBezTo>
                  <a:cubicBezTo>
                    <a:pt x="55157" y="66604"/>
                    <a:pt x="55677" y="66604"/>
                    <a:pt x="55677" y="67125"/>
                  </a:cubicBezTo>
                  <a:cubicBezTo>
                    <a:pt x="56197" y="66604"/>
                    <a:pt x="56718" y="65564"/>
                    <a:pt x="56718" y="65043"/>
                  </a:cubicBezTo>
                  <a:cubicBezTo>
                    <a:pt x="57238" y="64523"/>
                    <a:pt x="57759" y="64003"/>
                    <a:pt x="58279" y="64003"/>
                  </a:cubicBezTo>
                  <a:cubicBezTo>
                    <a:pt x="58799" y="64003"/>
                    <a:pt x="58799" y="64003"/>
                    <a:pt x="59320" y="62962"/>
                  </a:cubicBezTo>
                  <a:cubicBezTo>
                    <a:pt x="59320" y="61921"/>
                    <a:pt x="59840" y="60881"/>
                    <a:pt x="59320" y="60360"/>
                  </a:cubicBezTo>
                  <a:cubicBezTo>
                    <a:pt x="58799" y="59840"/>
                    <a:pt x="58279" y="59320"/>
                    <a:pt x="58279" y="58279"/>
                  </a:cubicBezTo>
                  <a:cubicBezTo>
                    <a:pt x="58799" y="57238"/>
                    <a:pt x="58799" y="56197"/>
                    <a:pt x="59320" y="55677"/>
                  </a:cubicBezTo>
                  <a:cubicBezTo>
                    <a:pt x="59320" y="55157"/>
                    <a:pt x="59320" y="54116"/>
                    <a:pt x="59840" y="54116"/>
                  </a:cubicBezTo>
                  <a:cubicBezTo>
                    <a:pt x="60360" y="54116"/>
                    <a:pt x="63482" y="52555"/>
                    <a:pt x="64523" y="51514"/>
                  </a:cubicBezTo>
                  <a:cubicBezTo>
                    <a:pt x="65564" y="50474"/>
                    <a:pt x="67125" y="49953"/>
                    <a:pt x="68166" y="49433"/>
                  </a:cubicBezTo>
                  <a:cubicBezTo>
                    <a:pt x="68686" y="48913"/>
                    <a:pt x="74410" y="44230"/>
                    <a:pt x="77532" y="41628"/>
                  </a:cubicBezTo>
                  <a:cubicBezTo>
                    <a:pt x="77011" y="41628"/>
                    <a:pt x="76491" y="41107"/>
                    <a:pt x="75971" y="40067"/>
                  </a:cubicBezTo>
                  <a:cubicBezTo>
                    <a:pt x="73369" y="37985"/>
                    <a:pt x="69206" y="34863"/>
                    <a:pt x="70767" y="37465"/>
                  </a:cubicBezTo>
                  <a:cubicBezTo>
                    <a:pt x="72328" y="40067"/>
                    <a:pt x="72328" y="40067"/>
                    <a:pt x="70767" y="40587"/>
                  </a:cubicBezTo>
                  <a:cubicBezTo>
                    <a:pt x="69206" y="41107"/>
                    <a:pt x="66604" y="40587"/>
                    <a:pt x="65564" y="39546"/>
                  </a:cubicBezTo>
                  <a:cubicBezTo>
                    <a:pt x="65043" y="39026"/>
                    <a:pt x="64523" y="39026"/>
                    <a:pt x="64523" y="38506"/>
                  </a:cubicBezTo>
                  <a:cubicBezTo>
                    <a:pt x="61921" y="38506"/>
                    <a:pt x="59320" y="38506"/>
                    <a:pt x="58799" y="38506"/>
                  </a:cubicBezTo>
                  <a:cubicBezTo>
                    <a:pt x="58279" y="38506"/>
                    <a:pt x="58279" y="37985"/>
                    <a:pt x="58279" y="37985"/>
                  </a:cubicBezTo>
                  <a:cubicBezTo>
                    <a:pt x="59320" y="29660"/>
                    <a:pt x="59840" y="5203"/>
                    <a:pt x="59840" y="3642"/>
                  </a:cubicBezTo>
                  <a:cubicBezTo>
                    <a:pt x="59840" y="3122"/>
                    <a:pt x="59840" y="1561"/>
                    <a:pt x="59840" y="520"/>
                  </a:cubicBezTo>
                  <a:cubicBezTo>
                    <a:pt x="59320" y="520"/>
                    <a:pt x="58799" y="520"/>
                    <a:pt x="58799" y="520"/>
                  </a:cubicBezTo>
                  <a:cubicBezTo>
                    <a:pt x="58799" y="520"/>
                    <a:pt x="32782" y="0"/>
                    <a:pt x="27578" y="0"/>
                  </a:cubicBezTo>
                  <a:cubicBezTo>
                    <a:pt x="22375" y="0"/>
                    <a:pt x="24977" y="6244"/>
                    <a:pt x="24456" y="8846"/>
                  </a:cubicBezTo>
                  <a:cubicBezTo>
                    <a:pt x="23936" y="11448"/>
                    <a:pt x="22895" y="10927"/>
                    <a:pt x="18733" y="10927"/>
                  </a:cubicBezTo>
                  <a:cubicBezTo>
                    <a:pt x="14570" y="10927"/>
                    <a:pt x="16651" y="11968"/>
                    <a:pt x="16651" y="11968"/>
                  </a:cubicBezTo>
                  <a:cubicBezTo>
                    <a:pt x="16651" y="11968"/>
                    <a:pt x="33302" y="26538"/>
                    <a:pt x="34343" y="27578"/>
                  </a:cubicBezTo>
                  <a:cubicBezTo>
                    <a:pt x="35904" y="28619"/>
                    <a:pt x="35904" y="31221"/>
                    <a:pt x="34863" y="33302"/>
                  </a:cubicBezTo>
                  <a:cubicBezTo>
                    <a:pt x="33823" y="35384"/>
                    <a:pt x="24456" y="34343"/>
                    <a:pt x="16131" y="34863"/>
                  </a:cubicBezTo>
                  <a:cubicBezTo>
                    <a:pt x="7805" y="35384"/>
                    <a:pt x="6244" y="41107"/>
                    <a:pt x="3642" y="45270"/>
                  </a:cubicBezTo>
                  <a:cubicBezTo>
                    <a:pt x="1041" y="49433"/>
                    <a:pt x="1041" y="51514"/>
                    <a:pt x="2081" y="52555"/>
                  </a:cubicBezTo>
                  <a:cubicBezTo>
                    <a:pt x="3122" y="53596"/>
                    <a:pt x="2602" y="55157"/>
                    <a:pt x="2081" y="56197"/>
                  </a:cubicBezTo>
                  <a:cubicBezTo>
                    <a:pt x="1041" y="57238"/>
                    <a:pt x="1561" y="59840"/>
                    <a:pt x="1041" y="61921"/>
                  </a:cubicBezTo>
                  <a:cubicBezTo>
                    <a:pt x="1041" y="64003"/>
                    <a:pt x="0" y="65043"/>
                    <a:pt x="0" y="65043"/>
                  </a:cubicBezTo>
                  <a:cubicBezTo>
                    <a:pt x="0" y="65043"/>
                    <a:pt x="4163" y="68166"/>
                    <a:pt x="6764" y="70247"/>
                  </a:cubicBezTo>
                  <a:cubicBezTo>
                    <a:pt x="9366" y="72328"/>
                    <a:pt x="19253" y="79093"/>
                    <a:pt x="27058" y="77532"/>
                  </a:cubicBezTo>
                  <a:cubicBezTo>
                    <a:pt x="33302" y="76491"/>
                    <a:pt x="38506" y="79093"/>
                    <a:pt x="41628" y="81174"/>
                  </a:cubicBezTo>
                  <a:cubicBezTo>
                    <a:pt x="42148" y="80133"/>
                    <a:pt x="42669" y="78572"/>
                    <a:pt x="42669" y="78052"/>
                  </a:cubicBezTo>
                  <a:cubicBezTo>
                    <a:pt x="43189" y="75971"/>
                    <a:pt x="43189" y="75450"/>
                    <a:pt x="44230" y="74930"/>
                  </a:cubicBezTo>
                  <a:close/>
                </a:path>
              </a:pathLst>
            </a:custGeom>
            <a:grpFill/>
            <a:ln w="5199" cap="flat">
              <a:solidFill>
                <a:schemeClr val="bg1"/>
              </a:solidFill>
              <a:prstDash val="solid"/>
              <a:miter/>
            </a:ln>
          </p:spPr>
          <p:txBody>
            <a:bodyPr rtlCol="0" anchor="ctr"/>
            <a:lstStyle/>
            <a:p>
              <a:endParaRPr lang="en-GB" noProof="0" dirty="0"/>
            </a:p>
          </p:txBody>
        </p:sp>
        <p:sp>
          <p:nvSpPr>
            <p:cNvPr id="9" name="Freeform 8">
              <a:extLst>
                <a:ext uri="{FF2B5EF4-FFF2-40B4-BE49-F238E27FC236}">
                  <a16:creationId xmlns:a16="http://schemas.microsoft.com/office/drawing/2014/main" id="{5B056E5C-A6F7-6366-66C4-1EDCD4CCEE6B}"/>
                </a:ext>
              </a:extLst>
            </p:cNvPr>
            <p:cNvSpPr/>
            <p:nvPr/>
          </p:nvSpPr>
          <p:spPr>
            <a:xfrm>
              <a:off x="4151920" y="4148303"/>
              <a:ext cx="20973" cy="52116"/>
            </a:xfrm>
            <a:custGeom>
              <a:avLst/>
              <a:gdLst>
                <a:gd name="connsiteX0" fmla="*/ 0 w 20973"/>
                <a:gd name="connsiteY0" fmla="*/ 51596 h 52116"/>
                <a:gd name="connsiteX1" fmla="*/ 520 w 20973"/>
                <a:gd name="connsiteY1" fmla="*/ 52116 h 52116"/>
                <a:gd name="connsiteX2" fmla="*/ 6244 w 20973"/>
                <a:gd name="connsiteY2" fmla="*/ 52116 h 52116"/>
                <a:gd name="connsiteX3" fmla="*/ 8326 w 20973"/>
                <a:gd name="connsiteY3" fmla="*/ 50035 h 52116"/>
                <a:gd name="connsiteX4" fmla="*/ 16651 w 20973"/>
                <a:gd name="connsiteY4" fmla="*/ 39108 h 52116"/>
                <a:gd name="connsiteX5" fmla="*/ 19253 w 20973"/>
                <a:gd name="connsiteY5" fmla="*/ 29741 h 52116"/>
                <a:gd name="connsiteX6" fmla="*/ 18733 w 20973"/>
                <a:gd name="connsiteY6" fmla="*/ 22456 h 52116"/>
                <a:gd name="connsiteX7" fmla="*/ 20294 w 20973"/>
                <a:gd name="connsiteY7" fmla="*/ 7887 h 52116"/>
                <a:gd name="connsiteX8" fmla="*/ 19253 w 20973"/>
                <a:gd name="connsiteY8" fmla="*/ 3203 h 52116"/>
                <a:gd name="connsiteX9" fmla="*/ 17171 w 20973"/>
                <a:gd name="connsiteY9" fmla="*/ 82 h 52116"/>
                <a:gd name="connsiteX10" fmla="*/ 12488 w 20973"/>
                <a:gd name="connsiteY10" fmla="*/ 3203 h 52116"/>
                <a:gd name="connsiteX11" fmla="*/ 8326 w 20973"/>
                <a:gd name="connsiteY11" fmla="*/ 10488 h 52116"/>
                <a:gd name="connsiteX12" fmla="*/ 4163 w 20973"/>
                <a:gd name="connsiteY12" fmla="*/ 11009 h 52116"/>
                <a:gd name="connsiteX13" fmla="*/ 1561 w 20973"/>
                <a:gd name="connsiteY13" fmla="*/ 13090 h 52116"/>
                <a:gd name="connsiteX14" fmla="*/ 1041 w 20973"/>
                <a:gd name="connsiteY14" fmla="*/ 14131 h 52116"/>
                <a:gd name="connsiteX15" fmla="*/ 1041 w 20973"/>
                <a:gd name="connsiteY15" fmla="*/ 17253 h 52116"/>
                <a:gd name="connsiteX16" fmla="*/ 0 w 20973"/>
                <a:gd name="connsiteY16" fmla="*/ 51596 h 5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73" h="52116">
                  <a:moveTo>
                    <a:pt x="0" y="51596"/>
                  </a:moveTo>
                  <a:cubicBezTo>
                    <a:pt x="0" y="51596"/>
                    <a:pt x="0" y="52116"/>
                    <a:pt x="520" y="52116"/>
                  </a:cubicBezTo>
                  <a:cubicBezTo>
                    <a:pt x="1041" y="52116"/>
                    <a:pt x="3642" y="52116"/>
                    <a:pt x="6244" y="52116"/>
                  </a:cubicBezTo>
                  <a:cubicBezTo>
                    <a:pt x="6244" y="51596"/>
                    <a:pt x="6244" y="51596"/>
                    <a:pt x="8326" y="50035"/>
                  </a:cubicBezTo>
                  <a:cubicBezTo>
                    <a:pt x="11448" y="47433"/>
                    <a:pt x="16131" y="41709"/>
                    <a:pt x="16651" y="39108"/>
                  </a:cubicBezTo>
                  <a:cubicBezTo>
                    <a:pt x="17692" y="36506"/>
                    <a:pt x="20814" y="32863"/>
                    <a:pt x="19253" y="29741"/>
                  </a:cubicBezTo>
                  <a:cubicBezTo>
                    <a:pt x="17692" y="26619"/>
                    <a:pt x="18212" y="25578"/>
                    <a:pt x="18733" y="22456"/>
                  </a:cubicBezTo>
                  <a:cubicBezTo>
                    <a:pt x="19773" y="19334"/>
                    <a:pt x="20294" y="9448"/>
                    <a:pt x="20294" y="7887"/>
                  </a:cubicBezTo>
                  <a:cubicBezTo>
                    <a:pt x="20294" y="6326"/>
                    <a:pt x="22375" y="3203"/>
                    <a:pt x="19253" y="3203"/>
                  </a:cubicBezTo>
                  <a:cubicBezTo>
                    <a:pt x="16651" y="3203"/>
                    <a:pt x="15610" y="2683"/>
                    <a:pt x="17171" y="82"/>
                  </a:cubicBezTo>
                  <a:cubicBezTo>
                    <a:pt x="15090" y="-439"/>
                    <a:pt x="13529" y="1642"/>
                    <a:pt x="12488" y="3203"/>
                  </a:cubicBezTo>
                  <a:cubicBezTo>
                    <a:pt x="11448" y="4765"/>
                    <a:pt x="9366" y="8927"/>
                    <a:pt x="8326" y="10488"/>
                  </a:cubicBezTo>
                  <a:cubicBezTo>
                    <a:pt x="7285" y="12049"/>
                    <a:pt x="6244" y="11529"/>
                    <a:pt x="4163" y="11009"/>
                  </a:cubicBezTo>
                  <a:cubicBezTo>
                    <a:pt x="2081" y="9968"/>
                    <a:pt x="2081" y="11529"/>
                    <a:pt x="1561" y="13090"/>
                  </a:cubicBezTo>
                  <a:cubicBezTo>
                    <a:pt x="1561" y="13610"/>
                    <a:pt x="1041" y="14131"/>
                    <a:pt x="1041" y="14131"/>
                  </a:cubicBezTo>
                  <a:cubicBezTo>
                    <a:pt x="1041" y="15172"/>
                    <a:pt x="1041" y="16212"/>
                    <a:pt x="1041" y="17253"/>
                  </a:cubicBezTo>
                  <a:cubicBezTo>
                    <a:pt x="1561" y="18814"/>
                    <a:pt x="1561" y="43270"/>
                    <a:pt x="0" y="51596"/>
                  </a:cubicBezTo>
                  <a:close/>
                </a:path>
              </a:pathLst>
            </a:custGeom>
            <a:grpFill/>
            <a:ln w="5199" cap="flat">
              <a:solidFill>
                <a:schemeClr val="bg1"/>
              </a:solidFill>
              <a:prstDash val="solid"/>
              <a:miter/>
            </a:ln>
          </p:spPr>
          <p:txBody>
            <a:bodyPr rtlCol="0" anchor="ctr"/>
            <a:lstStyle/>
            <a:p>
              <a:endParaRPr lang="en-GB" noProof="0" dirty="0"/>
            </a:p>
          </p:txBody>
        </p:sp>
        <p:sp>
          <p:nvSpPr>
            <p:cNvPr id="10" name="Freeform 9">
              <a:extLst>
                <a:ext uri="{FF2B5EF4-FFF2-40B4-BE49-F238E27FC236}">
                  <a16:creationId xmlns:a16="http://schemas.microsoft.com/office/drawing/2014/main" id="{0496B4AB-F699-9C5A-D295-BC59D1FA89B7}"/>
                </a:ext>
              </a:extLst>
            </p:cNvPr>
            <p:cNvSpPr/>
            <p:nvPr/>
          </p:nvSpPr>
          <p:spPr>
            <a:xfrm>
              <a:off x="4135790" y="4228896"/>
              <a:ext cx="45790" cy="24757"/>
            </a:xfrm>
            <a:custGeom>
              <a:avLst/>
              <a:gdLst>
                <a:gd name="connsiteX0" fmla="*/ 14049 w 45790"/>
                <a:gd name="connsiteY0" fmla="*/ 662 h 24757"/>
                <a:gd name="connsiteX1" fmla="*/ 13529 w 45790"/>
                <a:gd name="connsiteY1" fmla="*/ 142 h 24757"/>
                <a:gd name="connsiteX2" fmla="*/ 10407 w 45790"/>
                <a:gd name="connsiteY2" fmla="*/ 1182 h 24757"/>
                <a:gd name="connsiteX3" fmla="*/ 10407 w 45790"/>
                <a:gd name="connsiteY3" fmla="*/ 2744 h 24757"/>
                <a:gd name="connsiteX4" fmla="*/ 10407 w 45790"/>
                <a:gd name="connsiteY4" fmla="*/ 4305 h 24757"/>
                <a:gd name="connsiteX5" fmla="*/ 8326 w 45790"/>
                <a:gd name="connsiteY5" fmla="*/ 5345 h 24757"/>
                <a:gd name="connsiteX6" fmla="*/ 6764 w 45790"/>
                <a:gd name="connsiteY6" fmla="*/ 6906 h 24757"/>
                <a:gd name="connsiteX7" fmla="*/ 5724 w 45790"/>
                <a:gd name="connsiteY7" fmla="*/ 7427 h 24757"/>
                <a:gd name="connsiteX8" fmla="*/ 4163 w 45790"/>
                <a:gd name="connsiteY8" fmla="*/ 7427 h 24757"/>
                <a:gd name="connsiteX9" fmla="*/ 2602 w 45790"/>
                <a:gd name="connsiteY9" fmla="*/ 8467 h 24757"/>
                <a:gd name="connsiteX10" fmla="*/ 1041 w 45790"/>
                <a:gd name="connsiteY10" fmla="*/ 10028 h 24757"/>
                <a:gd name="connsiteX11" fmla="*/ 0 w 45790"/>
                <a:gd name="connsiteY11" fmla="*/ 13151 h 24757"/>
                <a:gd name="connsiteX12" fmla="*/ 2081 w 45790"/>
                <a:gd name="connsiteY12" fmla="*/ 14191 h 24757"/>
                <a:gd name="connsiteX13" fmla="*/ 13009 w 45790"/>
                <a:gd name="connsiteY13" fmla="*/ 18354 h 24757"/>
                <a:gd name="connsiteX14" fmla="*/ 22375 w 45790"/>
                <a:gd name="connsiteY14" fmla="*/ 21476 h 24757"/>
                <a:gd name="connsiteX15" fmla="*/ 33823 w 45790"/>
                <a:gd name="connsiteY15" fmla="*/ 24078 h 24757"/>
                <a:gd name="connsiteX16" fmla="*/ 43709 w 45790"/>
                <a:gd name="connsiteY16" fmla="*/ 23037 h 24757"/>
                <a:gd name="connsiteX17" fmla="*/ 44750 w 45790"/>
                <a:gd name="connsiteY17" fmla="*/ 19395 h 24757"/>
                <a:gd name="connsiteX18" fmla="*/ 45790 w 45790"/>
                <a:gd name="connsiteY18" fmla="*/ 12110 h 24757"/>
                <a:gd name="connsiteX19" fmla="*/ 44230 w 45790"/>
                <a:gd name="connsiteY19" fmla="*/ 10028 h 24757"/>
                <a:gd name="connsiteX20" fmla="*/ 42148 w 45790"/>
                <a:gd name="connsiteY20" fmla="*/ 10028 h 24757"/>
                <a:gd name="connsiteX21" fmla="*/ 40587 w 45790"/>
                <a:gd name="connsiteY21" fmla="*/ 10028 h 24757"/>
                <a:gd name="connsiteX22" fmla="*/ 39546 w 45790"/>
                <a:gd name="connsiteY22" fmla="*/ 8988 h 24757"/>
                <a:gd name="connsiteX23" fmla="*/ 36945 w 45790"/>
                <a:gd name="connsiteY23" fmla="*/ 7947 h 24757"/>
                <a:gd name="connsiteX24" fmla="*/ 35384 w 45790"/>
                <a:gd name="connsiteY24" fmla="*/ 9508 h 24757"/>
                <a:gd name="connsiteX25" fmla="*/ 31741 w 45790"/>
                <a:gd name="connsiteY25" fmla="*/ 10549 h 24757"/>
                <a:gd name="connsiteX26" fmla="*/ 30700 w 45790"/>
                <a:gd name="connsiteY26" fmla="*/ 9508 h 24757"/>
                <a:gd name="connsiteX27" fmla="*/ 27058 w 45790"/>
                <a:gd name="connsiteY27" fmla="*/ 8467 h 24757"/>
                <a:gd name="connsiteX28" fmla="*/ 26017 w 45790"/>
                <a:gd name="connsiteY28" fmla="*/ 7427 h 24757"/>
                <a:gd name="connsiteX29" fmla="*/ 24977 w 45790"/>
                <a:gd name="connsiteY29" fmla="*/ 6386 h 24757"/>
                <a:gd name="connsiteX30" fmla="*/ 22375 w 45790"/>
                <a:gd name="connsiteY30" fmla="*/ 4825 h 24757"/>
                <a:gd name="connsiteX31" fmla="*/ 19773 w 45790"/>
                <a:gd name="connsiteY31" fmla="*/ 2223 h 24757"/>
                <a:gd name="connsiteX32" fmla="*/ 18733 w 45790"/>
                <a:gd name="connsiteY32" fmla="*/ 1182 h 24757"/>
                <a:gd name="connsiteX33" fmla="*/ 14049 w 45790"/>
                <a:gd name="connsiteY33" fmla="*/ 662 h 2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90" h="24757">
                  <a:moveTo>
                    <a:pt x="14049" y="662"/>
                  </a:moveTo>
                  <a:cubicBezTo>
                    <a:pt x="14049" y="662"/>
                    <a:pt x="13529" y="662"/>
                    <a:pt x="13529" y="142"/>
                  </a:cubicBezTo>
                  <a:cubicBezTo>
                    <a:pt x="13009" y="-379"/>
                    <a:pt x="10927" y="662"/>
                    <a:pt x="10407" y="1182"/>
                  </a:cubicBezTo>
                  <a:cubicBezTo>
                    <a:pt x="9366" y="1703"/>
                    <a:pt x="9887" y="1703"/>
                    <a:pt x="10407" y="2744"/>
                  </a:cubicBezTo>
                  <a:cubicBezTo>
                    <a:pt x="10927" y="3784"/>
                    <a:pt x="10407" y="4305"/>
                    <a:pt x="10407" y="4305"/>
                  </a:cubicBezTo>
                  <a:cubicBezTo>
                    <a:pt x="10407" y="4825"/>
                    <a:pt x="8846" y="4825"/>
                    <a:pt x="8326" y="5345"/>
                  </a:cubicBezTo>
                  <a:cubicBezTo>
                    <a:pt x="7805" y="5866"/>
                    <a:pt x="7285" y="6386"/>
                    <a:pt x="6764" y="6906"/>
                  </a:cubicBezTo>
                  <a:cubicBezTo>
                    <a:pt x="6244" y="7427"/>
                    <a:pt x="6764" y="7427"/>
                    <a:pt x="5724" y="7427"/>
                  </a:cubicBezTo>
                  <a:cubicBezTo>
                    <a:pt x="5203" y="6906"/>
                    <a:pt x="4683" y="7427"/>
                    <a:pt x="4163" y="7427"/>
                  </a:cubicBezTo>
                  <a:cubicBezTo>
                    <a:pt x="3642" y="7427"/>
                    <a:pt x="3122" y="8467"/>
                    <a:pt x="2602" y="8467"/>
                  </a:cubicBezTo>
                  <a:cubicBezTo>
                    <a:pt x="1561" y="8988"/>
                    <a:pt x="1561" y="9508"/>
                    <a:pt x="1041" y="10028"/>
                  </a:cubicBezTo>
                  <a:cubicBezTo>
                    <a:pt x="520" y="10549"/>
                    <a:pt x="0" y="11589"/>
                    <a:pt x="0" y="13151"/>
                  </a:cubicBezTo>
                  <a:cubicBezTo>
                    <a:pt x="1041" y="13671"/>
                    <a:pt x="1561" y="14191"/>
                    <a:pt x="2081" y="14191"/>
                  </a:cubicBezTo>
                  <a:cubicBezTo>
                    <a:pt x="3642" y="14711"/>
                    <a:pt x="10407" y="17834"/>
                    <a:pt x="13009" y="18354"/>
                  </a:cubicBezTo>
                  <a:cubicBezTo>
                    <a:pt x="15610" y="19395"/>
                    <a:pt x="20294" y="20956"/>
                    <a:pt x="22375" y="21476"/>
                  </a:cubicBezTo>
                  <a:cubicBezTo>
                    <a:pt x="24456" y="21996"/>
                    <a:pt x="31221" y="24078"/>
                    <a:pt x="33823" y="24078"/>
                  </a:cubicBezTo>
                  <a:cubicBezTo>
                    <a:pt x="36424" y="24078"/>
                    <a:pt x="43189" y="26159"/>
                    <a:pt x="43709" y="23037"/>
                  </a:cubicBezTo>
                  <a:cubicBezTo>
                    <a:pt x="44230" y="20956"/>
                    <a:pt x="44230" y="19915"/>
                    <a:pt x="44750" y="19395"/>
                  </a:cubicBezTo>
                  <a:cubicBezTo>
                    <a:pt x="45270" y="16793"/>
                    <a:pt x="45790" y="12630"/>
                    <a:pt x="45790" y="12110"/>
                  </a:cubicBezTo>
                  <a:cubicBezTo>
                    <a:pt x="45790" y="11069"/>
                    <a:pt x="44750" y="10549"/>
                    <a:pt x="44230" y="10028"/>
                  </a:cubicBezTo>
                  <a:cubicBezTo>
                    <a:pt x="43189" y="10028"/>
                    <a:pt x="42669" y="10028"/>
                    <a:pt x="42148" y="10028"/>
                  </a:cubicBezTo>
                  <a:cubicBezTo>
                    <a:pt x="41628" y="10028"/>
                    <a:pt x="41107" y="10028"/>
                    <a:pt x="40587" y="10028"/>
                  </a:cubicBezTo>
                  <a:cubicBezTo>
                    <a:pt x="40067" y="10028"/>
                    <a:pt x="40067" y="10028"/>
                    <a:pt x="39546" y="8988"/>
                  </a:cubicBezTo>
                  <a:cubicBezTo>
                    <a:pt x="39026" y="7947"/>
                    <a:pt x="37985" y="7947"/>
                    <a:pt x="36945" y="7947"/>
                  </a:cubicBezTo>
                  <a:cubicBezTo>
                    <a:pt x="35904" y="7947"/>
                    <a:pt x="35904" y="8988"/>
                    <a:pt x="35384" y="9508"/>
                  </a:cubicBezTo>
                  <a:cubicBezTo>
                    <a:pt x="34863" y="10028"/>
                    <a:pt x="32782" y="10028"/>
                    <a:pt x="31741" y="10549"/>
                  </a:cubicBezTo>
                  <a:cubicBezTo>
                    <a:pt x="30700" y="10549"/>
                    <a:pt x="30700" y="10028"/>
                    <a:pt x="30700" y="9508"/>
                  </a:cubicBezTo>
                  <a:cubicBezTo>
                    <a:pt x="30700" y="8988"/>
                    <a:pt x="27578" y="8467"/>
                    <a:pt x="27058" y="8467"/>
                  </a:cubicBezTo>
                  <a:cubicBezTo>
                    <a:pt x="26538" y="8467"/>
                    <a:pt x="26017" y="7427"/>
                    <a:pt x="26017" y="7427"/>
                  </a:cubicBezTo>
                  <a:cubicBezTo>
                    <a:pt x="26017" y="7427"/>
                    <a:pt x="26017" y="6386"/>
                    <a:pt x="24977" y="6386"/>
                  </a:cubicBezTo>
                  <a:cubicBezTo>
                    <a:pt x="23936" y="6386"/>
                    <a:pt x="22895" y="5345"/>
                    <a:pt x="22375" y="4825"/>
                  </a:cubicBezTo>
                  <a:cubicBezTo>
                    <a:pt x="21855" y="4305"/>
                    <a:pt x="20294" y="2223"/>
                    <a:pt x="19773" y="2223"/>
                  </a:cubicBezTo>
                  <a:cubicBezTo>
                    <a:pt x="19253" y="1703"/>
                    <a:pt x="19773" y="1182"/>
                    <a:pt x="18733" y="1182"/>
                  </a:cubicBezTo>
                  <a:cubicBezTo>
                    <a:pt x="17171" y="1703"/>
                    <a:pt x="15090" y="1182"/>
                    <a:pt x="14049" y="662"/>
                  </a:cubicBezTo>
                  <a:close/>
                </a:path>
              </a:pathLst>
            </a:custGeom>
            <a:grpFill/>
            <a:ln w="5199" cap="flat">
              <a:solidFill>
                <a:schemeClr val="bg1"/>
              </a:solidFill>
              <a:prstDash val="solid"/>
              <a:miter/>
            </a:ln>
          </p:spPr>
          <p:txBody>
            <a:bodyPr rtlCol="0" anchor="ctr"/>
            <a:lstStyle/>
            <a:p>
              <a:endParaRPr lang="en-GB" noProof="0" dirty="0"/>
            </a:p>
          </p:txBody>
        </p:sp>
        <p:sp>
          <p:nvSpPr>
            <p:cNvPr id="11" name="Freeform 10">
              <a:extLst>
                <a:ext uri="{FF2B5EF4-FFF2-40B4-BE49-F238E27FC236}">
                  <a16:creationId xmlns:a16="http://schemas.microsoft.com/office/drawing/2014/main" id="{C16D3909-B3FD-8D66-603A-AA64BFF80D73}"/>
                </a:ext>
              </a:extLst>
            </p:cNvPr>
            <p:cNvSpPr/>
            <p:nvPr/>
          </p:nvSpPr>
          <p:spPr>
            <a:xfrm>
              <a:off x="4149839" y="4198516"/>
              <a:ext cx="119679" cy="59198"/>
            </a:xfrm>
            <a:custGeom>
              <a:avLst/>
              <a:gdLst>
                <a:gd name="connsiteX0" fmla="*/ 43709 w 119679"/>
                <a:gd name="connsiteY0" fmla="*/ 59141 h 59198"/>
                <a:gd name="connsiteX1" fmla="*/ 46831 w 119679"/>
                <a:gd name="connsiteY1" fmla="*/ 56539 h 59198"/>
                <a:gd name="connsiteX2" fmla="*/ 47872 w 119679"/>
                <a:gd name="connsiteY2" fmla="*/ 53938 h 59198"/>
                <a:gd name="connsiteX3" fmla="*/ 49953 w 119679"/>
                <a:gd name="connsiteY3" fmla="*/ 53938 h 59198"/>
                <a:gd name="connsiteX4" fmla="*/ 50994 w 119679"/>
                <a:gd name="connsiteY4" fmla="*/ 53417 h 59198"/>
                <a:gd name="connsiteX5" fmla="*/ 50474 w 119679"/>
                <a:gd name="connsiteY5" fmla="*/ 48734 h 59198"/>
                <a:gd name="connsiteX6" fmla="*/ 49953 w 119679"/>
                <a:gd name="connsiteY6" fmla="*/ 45092 h 59198"/>
                <a:gd name="connsiteX7" fmla="*/ 50994 w 119679"/>
                <a:gd name="connsiteY7" fmla="*/ 44051 h 59198"/>
                <a:gd name="connsiteX8" fmla="*/ 53596 w 119679"/>
                <a:gd name="connsiteY8" fmla="*/ 44051 h 59198"/>
                <a:gd name="connsiteX9" fmla="*/ 55157 w 119679"/>
                <a:gd name="connsiteY9" fmla="*/ 44051 h 59198"/>
                <a:gd name="connsiteX10" fmla="*/ 57238 w 119679"/>
                <a:gd name="connsiteY10" fmla="*/ 44571 h 59198"/>
                <a:gd name="connsiteX11" fmla="*/ 58799 w 119679"/>
                <a:gd name="connsiteY11" fmla="*/ 44051 h 59198"/>
                <a:gd name="connsiteX12" fmla="*/ 64003 w 119679"/>
                <a:gd name="connsiteY12" fmla="*/ 38847 h 59198"/>
                <a:gd name="connsiteX13" fmla="*/ 65043 w 119679"/>
                <a:gd name="connsiteY13" fmla="*/ 38847 h 59198"/>
                <a:gd name="connsiteX14" fmla="*/ 65564 w 119679"/>
                <a:gd name="connsiteY14" fmla="*/ 40409 h 59198"/>
                <a:gd name="connsiteX15" fmla="*/ 67125 w 119679"/>
                <a:gd name="connsiteY15" fmla="*/ 41970 h 59198"/>
                <a:gd name="connsiteX16" fmla="*/ 69726 w 119679"/>
                <a:gd name="connsiteY16" fmla="*/ 43010 h 59198"/>
                <a:gd name="connsiteX17" fmla="*/ 70767 w 119679"/>
                <a:gd name="connsiteY17" fmla="*/ 42490 h 59198"/>
                <a:gd name="connsiteX18" fmla="*/ 74930 w 119679"/>
                <a:gd name="connsiteY18" fmla="*/ 38327 h 59198"/>
                <a:gd name="connsiteX19" fmla="*/ 80654 w 119679"/>
                <a:gd name="connsiteY19" fmla="*/ 33644 h 59198"/>
                <a:gd name="connsiteX20" fmla="*/ 81174 w 119679"/>
                <a:gd name="connsiteY20" fmla="*/ 32603 h 59198"/>
                <a:gd name="connsiteX21" fmla="*/ 81694 w 119679"/>
                <a:gd name="connsiteY21" fmla="*/ 28961 h 59198"/>
                <a:gd name="connsiteX22" fmla="*/ 83776 w 119679"/>
                <a:gd name="connsiteY22" fmla="*/ 27920 h 59198"/>
                <a:gd name="connsiteX23" fmla="*/ 84817 w 119679"/>
                <a:gd name="connsiteY23" fmla="*/ 25319 h 59198"/>
                <a:gd name="connsiteX24" fmla="*/ 88459 w 119679"/>
                <a:gd name="connsiteY24" fmla="*/ 24798 h 59198"/>
                <a:gd name="connsiteX25" fmla="*/ 92622 w 119679"/>
                <a:gd name="connsiteY25" fmla="*/ 26880 h 59198"/>
                <a:gd name="connsiteX26" fmla="*/ 97825 w 119679"/>
                <a:gd name="connsiteY26" fmla="*/ 27400 h 59198"/>
                <a:gd name="connsiteX27" fmla="*/ 119680 w 119679"/>
                <a:gd name="connsiteY27" fmla="*/ 20635 h 59198"/>
                <a:gd name="connsiteX28" fmla="*/ 118639 w 119679"/>
                <a:gd name="connsiteY28" fmla="*/ 20115 h 59198"/>
                <a:gd name="connsiteX29" fmla="*/ 112395 w 119679"/>
                <a:gd name="connsiteY29" fmla="*/ 15952 h 59198"/>
                <a:gd name="connsiteX30" fmla="*/ 110314 w 119679"/>
                <a:gd name="connsiteY30" fmla="*/ 15432 h 59198"/>
                <a:gd name="connsiteX31" fmla="*/ 106671 w 119679"/>
                <a:gd name="connsiteY31" fmla="*/ 15952 h 59198"/>
                <a:gd name="connsiteX32" fmla="*/ 102508 w 119679"/>
                <a:gd name="connsiteY32" fmla="*/ 12310 h 59198"/>
                <a:gd name="connsiteX33" fmla="*/ 105110 w 119679"/>
                <a:gd name="connsiteY33" fmla="*/ 10749 h 59198"/>
                <a:gd name="connsiteX34" fmla="*/ 108753 w 119679"/>
                <a:gd name="connsiteY34" fmla="*/ 11790 h 59198"/>
                <a:gd name="connsiteX35" fmla="*/ 102508 w 119679"/>
                <a:gd name="connsiteY35" fmla="*/ 6066 h 59198"/>
                <a:gd name="connsiteX36" fmla="*/ 96784 w 119679"/>
                <a:gd name="connsiteY36" fmla="*/ 3984 h 59198"/>
                <a:gd name="connsiteX37" fmla="*/ 87939 w 119679"/>
                <a:gd name="connsiteY37" fmla="*/ 2423 h 59198"/>
                <a:gd name="connsiteX38" fmla="*/ 80654 w 119679"/>
                <a:gd name="connsiteY38" fmla="*/ 1383 h 59198"/>
                <a:gd name="connsiteX39" fmla="*/ 70247 w 119679"/>
                <a:gd name="connsiteY39" fmla="*/ 342 h 59198"/>
                <a:gd name="connsiteX40" fmla="*/ 66084 w 119679"/>
                <a:gd name="connsiteY40" fmla="*/ 862 h 59198"/>
                <a:gd name="connsiteX41" fmla="*/ 62442 w 119679"/>
                <a:gd name="connsiteY41" fmla="*/ 2423 h 59198"/>
                <a:gd name="connsiteX42" fmla="*/ 56197 w 119679"/>
                <a:gd name="connsiteY42" fmla="*/ 3984 h 59198"/>
                <a:gd name="connsiteX43" fmla="*/ 48913 w 119679"/>
                <a:gd name="connsiteY43" fmla="*/ 3984 h 59198"/>
                <a:gd name="connsiteX44" fmla="*/ 34343 w 119679"/>
                <a:gd name="connsiteY44" fmla="*/ 2423 h 59198"/>
                <a:gd name="connsiteX45" fmla="*/ 25497 w 119679"/>
                <a:gd name="connsiteY45" fmla="*/ 3984 h 59198"/>
                <a:gd name="connsiteX46" fmla="*/ 21854 w 119679"/>
                <a:gd name="connsiteY46" fmla="*/ 5025 h 59198"/>
                <a:gd name="connsiteX47" fmla="*/ 12488 w 119679"/>
                <a:gd name="connsiteY47" fmla="*/ 12830 h 59198"/>
                <a:gd name="connsiteX48" fmla="*/ 8846 w 119679"/>
                <a:gd name="connsiteY48" fmla="*/ 14912 h 59198"/>
                <a:gd name="connsiteX49" fmla="*/ 4163 w 119679"/>
                <a:gd name="connsiteY49" fmla="*/ 17513 h 59198"/>
                <a:gd name="connsiteX50" fmla="*/ 3642 w 119679"/>
                <a:gd name="connsiteY50" fmla="*/ 19074 h 59198"/>
                <a:gd name="connsiteX51" fmla="*/ 2602 w 119679"/>
                <a:gd name="connsiteY51" fmla="*/ 21676 h 59198"/>
                <a:gd name="connsiteX52" fmla="*/ 3642 w 119679"/>
                <a:gd name="connsiteY52" fmla="*/ 23757 h 59198"/>
                <a:gd name="connsiteX53" fmla="*/ 3642 w 119679"/>
                <a:gd name="connsiteY53" fmla="*/ 26359 h 59198"/>
                <a:gd name="connsiteX54" fmla="*/ 2602 w 119679"/>
                <a:gd name="connsiteY54" fmla="*/ 27400 h 59198"/>
                <a:gd name="connsiteX55" fmla="*/ 1041 w 119679"/>
                <a:gd name="connsiteY55" fmla="*/ 28441 h 59198"/>
                <a:gd name="connsiteX56" fmla="*/ 0 w 119679"/>
                <a:gd name="connsiteY56" fmla="*/ 30522 h 59198"/>
                <a:gd name="connsiteX57" fmla="*/ 4163 w 119679"/>
                <a:gd name="connsiteY57" fmla="*/ 31042 h 59198"/>
                <a:gd name="connsiteX58" fmla="*/ 5203 w 119679"/>
                <a:gd name="connsiteY58" fmla="*/ 32083 h 59198"/>
                <a:gd name="connsiteX59" fmla="*/ 7805 w 119679"/>
                <a:gd name="connsiteY59" fmla="*/ 34685 h 59198"/>
                <a:gd name="connsiteX60" fmla="*/ 10407 w 119679"/>
                <a:gd name="connsiteY60" fmla="*/ 36246 h 59198"/>
                <a:gd name="connsiteX61" fmla="*/ 11448 w 119679"/>
                <a:gd name="connsiteY61" fmla="*/ 37286 h 59198"/>
                <a:gd name="connsiteX62" fmla="*/ 12488 w 119679"/>
                <a:gd name="connsiteY62" fmla="*/ 38327 h 59198"/>
                <a:gd name="connsiteX63" fmla="*/ 16131 w 119679"/>
                <a:gd name="connsiteY63" fmla="*/ 39368 h 59198"/>
                <a:gd name="connsiteX64" fmla="*/ 17171 w 119679"/>
                <a:gd name="connsiteY64" fmla="*/ 40409 h 59198"/>
                <a:gd name="connsiteX65" fmla="*/ 20814 w 119679"/>
                <a:gd name="connsiteY65" fmla="*/ 39368 h 59198"/>
                <a:gd name="connsiteX66" fmla="*/ 22375 w 119679"/>
                <a:gd name="connsiteY66" fmla="*/ 37807 h 59198"/>
                <a:gd name="connsiteX67" fmla="*/ 24977 w 119679"/>
                <a:gd name="connsiteY67" fmla="*/ 38847 h 59198"/>
                <a:gd name="connsiteX68" fmla="*/ 26017 w 119679"/>
                <a:gd name="connsiteY68" fmla="*/ 39888 h 59198"/>
                <a:gd name="connsiteX69" fmla="*/ 27578 w 119679"/>
                <a:gd name="connsiteY69" fmla="*/ 39888 h 59198"/>
                <a:gd name="connsiteX70" fmla="*/ 29660 w 119679"/>
                <a:gd name="connsiteY70" fmla="*/ 39888 h 59198"/>
                <a:gd name="connsiteX71" fmla="*/ 31221 w 119679"/>
                <a:gd name="connsiteY71" fmla="*/ 41970 h 59198"/>
                <a:gd name="connsiteX72" fmla="*/ 30180 w 119679"/>
                <a:gd name="connsiteY72" fmla="*/ 49254 h 59198"/>
                <a:gd name="connsiteX73" fmla="*/ 31741 w 119679"/>
                <a:gd name="connsiteY73" fmla="*/ 48734 h 59198"/>
                <a:gd name="connsiteX74" fmla="*/ 36424 w 119679"/>
                <a:gd name="connsiteY74" fmla="*/ 50295 h 59198"/>
                <a:gd name="connsiteX75" fmla="*/ 37465 w 119679"/>
                <a:gd name="connsiteY75" fmla="*/ 53417 h 59198"/>
                <a:gd name="connsiteX76" fmla="*/ 39546 w 119679"/>
                <a:gd name="connsiteY76" fmla="*/ 57580 h 59198"/>
                <a:gd name="connsiteX77" fmla="*/ 42148 w 119679"/>
                <a:gd name="connsiteY77" fmla="*/ 57580 h 59198"/>
                <a:gd name="connsiteX78" fmla="*/ 43709 w 119679"/>
                <a:gd name="connsiteY78" fmla="*/ 59141 h 5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19679" h="59198">
                  <a:moveTo>
                    <a:pt x="43709" y="59141"/>
                  </a:moveTo>
                  <a:cubicBezTo>
                    <a:pt x="44230" y="58621"/>
                    <a:pt x="46311" y="57580"/>
                    <a:pt x="46831" y="56539"/>
                  </a:cubicBezTo>
                  <a:cubicBezTo>
                    <a:pt x="46831" y="56019"/>
                    <a:pt x="46831" y="53938"/>
                    <a:pt x="47872" y="53938"/>
                  </a:cubicBezTo>
                  <a:cubicBezTo>
                    <a:pt x="48913" y="53938"/>
                    <a:pt x="49433" y="53938"/>
                    <a:pt x="49953" y="53938"/>
                  </a:cubicBezTo>
                  <a:cubicBezTo>
                    <a:pt x="50474" y="53938"/>
                    <a:pt x="50994" y="53938"/>
                    <a:pt x="50994" y="53417"/>
                  </a:cubicBezTo>
                  <a:cubicBezTo>
                    <a:pt x="50994" y="52897"/>
                    <a:pt x="50994" y="50816"/>
                    <a:pt x="50474" y="48734"/>
                  </a:cubicBezTo>
                  <a:cubicBezTo>
                    <a:pt x="49953" y="46653"/>
                    <a:pt x="49433" y="45612"/>
                    <a:pt x="49953" y="45092"/>
                  </a:cubicBezTo>
                  <a:cubicBezTo>
                    <a:pt x="49953" y="44571"/>
                    <a:pt x="49953" y="44051"/>
                    <a:pt x="50994" y="44051"/>
                  </a:cubicBezTo>
                  <a:cubicBezTo>
                    <a:pt x="52035" y="44051"/>
                    <a:pt x="53075" y="44051"/>
                    <a:pt x="53596" y="44051"/>
                  </a:cubicBezTo>
                  <a:cubicBezTo>
                    <a:pt x="54116" y="44051"/>
                    <a:pt x="54636" y="43531"/>
                    <a:pt x="55157" y="44051"/>
                  </a:cubicBezTo>
                  <a:cubicBezTo>
                    <a:pt x="55677" y="44051"/>
                    <a:pt x="57238" y="44571"/>
                    <a:pt x="57238" y="44571"/>
                  </a:cubicBezTo>
                  <a:cubicBezTo>
                    <a:pt x="57758" y="44571"/>
                    <a:pt x="58279" y="44051"/>
                    <a:pt x="58799" y="44051"/>
                  </a:cubicBezTo>
                  <a:cubicBezTo>
                    <a:pt x="59320" y="43531"/>
                    <a:pt x="62962" y="39368"/>
                    <a:pt x="64003" y="38847"/>
                  </a:cubicBezTo>
                  <a:cubicBezTo>
                    <a:pt x="65043" y="38327"/>
                    <a:pt x="65564" y="38327"/>
                    <a:pt x="65043" y="38847"/>
                  </a:cubicBezTo>
                  <a:cubicBezTo>
                    <a:pt x="65043" y="39368"/>
                    <a:pt x="64523" y="39368"/>
                    <a:pt x="65564" y="40409"/>
                  </a:cubicBezTo>
                  <a:cubicBezTo>
                    <a:pt x="66604" y="41449"/>
                    <a:pt x="66604" y="41449"/>
                    <a:pt x="67125" y="41970"/>
                  </a:cubicBezTo>
                  <a:cubicBezTo>
                    <a:pt x="67645" y="42490"/>
                    <a:pt x="69206" y="43010"/>
                    <a:pt x="69726" y="43010"/>
                  </a:cubicBezTo>
                  <a:cubicBezTo>
                    <a:pt x="70247" y="43010"/>
                    <a:pt x="70247" y="43010"/>
                    <a:pt x="70767" y="42490"/>
                  </a:cubicBezTo>
                  <a:cubicBezTo>
                    <a:pt x="71287" y="41970"/>
                    <a:pt x="73369" y="39368"/>
                    <a:pt x="74930" y="38327"/>
                  </a:cubicBezTo>
                  <a:cubicBezTo>
                    <a:pt x="76491" y="37286"/>
                    <a:pt x="80654" y="33644"/>
                    <a:pt x="80654" y="33644"/>
                  </a:cubicBezTo>
                  <a:cubicBezTo>
                    <a:pt x="80654" y="33644"/>
                    <a:pt x="81174" y="33124"/>
                    <a:pt x="81174" y="32603"/>
                  </a:cubicBezTo>
                  <a:cubicBezTo>
                    <a:pt x="81174" y="32083"/>
                    <a:pt x="81174" y="29481"/>
                    <a:pt x="81694" y="28961"/>
                  </a:cubicBezTo>
                  <a:cubicBezTo>
                    <a:pt x="82735" y="28441"/>
                    <a:pt x="83776" y="27920"/>
                    <a:pt x="83776" y="27920"/>
                  </a:cubicBezTo>
                  <a:cubicBezTo>
                    <a:pt x="83776" y="27400"/>
                    <a:pt x="83256" y="26359"/>
                    <a:pt x="84817" y="25319"/>
                  </a:cubicBezTo>
                  <a:cubicBezTo>
                    <a:pt x="86378" y="24278"/>
                    <a:pt x="87418" y="24278"/>
                    <a:pt x="88459" y="24798"/>
                  </a:cubicBezTo>
                  <a:cubicBezTo>
                    <a:pt x="89500" y="25319"/>
                    <a:pt x="91581" y="26359"/>
                    <a:pt x="92622" y="26880"/>
                  </a:cubicBezTo>
                  <a:cubicBezTo>
                    <a:pt x="93663" y="27400"/>
                    <a:pt x="95744" y="27920"/>
                    <a:pt x="97825" y="27400"/>
                  </a:cubicBezTo>
                  <a:cubicBezTo>
                    <a:pt x="99907" y="26880"/>
                    <a:pt x="114476" y="22196"/>
                    <a:pt x="119680" y="20635"/>
                  </a:cubicBezTo>
                  <a:cubicBezTo>
                    <a:pt x="119680" y="20635"/>
                    <a:pt x="119159" y="20115"/>
                    <a:pt x="118639" y="20115"/>
                  </a:cubicBezTo>
                  <a:cubicBezTo>
                    <a:pt x="116558" y="19074"/>
                    <a:pt x="110314" y="16993"/>
                    <a:pt x="112395" y="15952"/>
                  </a:cubicBezTo>
                  <a:cubicBezTo>
                    <a:pt x="113956" y="14912"/>
                    <a:pt x="112395" y="14391"/>
                    <a:pt x="110314" y="15432"/>
                  </a:cubicBezTo>
                  <a:cubicBezTo>
                    <a:pt x="108232" y="16473"/>
                    <a:pt x="107712" y="16473"/>
                    <a:pt x="106671" y="15952"/>
                  </a:cubicBezTo>
                  <a:cubicBezTo>
                    <a:pt x="105630" y="15432"/>
                    <a:pt x="102508" y="14912"/>
                    <a:pt x="102508" y="12310"/>
                  </a:cubicBezTo>
                  <a:cubicBezTo>
                    <a:pt x="102508" y="9708"/>
                    <a:pt x="102508" y="9188"/>
                    <a:pt x="105110" y="10749"/>
                  </a:cubicBezTo>
                  <a:cubicBezTo>
                    <a:pt x="107712" y="12310"/>
                    <a:pt x="110314" y="13871"/>
                    <a:pt x="108753" y="11790"/>
                  </a:cubicBezTo>
                  <a:cubicBezTo>
                    <a:pt x="107191" y="9708"/>
                    <a:pt x="103029" y="6066"/>
                    <a:pt x="102508" y="6066"/>
                  </a:cubicBezTo>
                  <a:cubicBezTo>
                    <a:pt x="101988" y="6066"/>
                    <a:pt x="98346" y="3464"/>
                    <a:pt x="96784" y="3984"/>
                  </a:cubicBezTo>
                  <a:cubicBezTo>
                    <a:pt x="95223" y="4505"/>
                    <a:pt x="89500" y="3464"/>
                    <a:pt x="87939" y="2423"/>
                  </a:cubicBezTo>
                  <a:cubicBezTo>
                    <a:pt x="86378" y="1383"/>
                    <a:pt x="83776" y="342"/>
                    <a:pt x="80654" y="1383"/>
                  </a:cubicBezTo>
                  <a:cubicBezTo>
                    <a:pt x="77532" y="2423"/>
                    <a:pt x="70247" y="342"/>
                    <a:pt x="70247" y="342"/>
                  </a:cubicBezTo>
                  <a:cubicBezTo>
                    <a:pt x="67645" y="-179"/>
                    <a:pt x="66604" y="-179"/>
                    <a:pt x="66084" y="862"/>
                  </a:cubicBezTo>
                  <a:cubicBezTo>
                    <a:pt x="65564" y="1903"/>
                    <a:pt x="64003" y="1903"/>
                    <a:pt x="62442" y="2423"/>
                  </a:cubicBezTo>
                  <a:cubicBezTo>
                    <a:pt x="60881" y="2944"/>
                    <a:pt x="57238" y="3984"/>
                    <a:pt x="56197" y="3984"/>
                  </a:cubicBezTo>
                  <a:cubicBezTo>
                    <a:pt x="55157" y="3984"/>
                    <a:pt x="50474" y="3464"/>
                    <a:pt x="48913" y="3984"/>
                  </a:cubicBezTo>
                  <a:cubicBezTo>
                    <a:pt x="47351" y="4505"/>
                    <a:pt x="37985" y="3464"/>
                    <a:pt x="34343" y="2423"/>
                  </a:cubicBezTo>
                  <a:cubicBezTo>
                    <a:pt x="30700" y="1383"/>
                    <a:pt x="28619" y="2423"/>
                    <a:pt x="25497" y="3984"/>
                  </a:cubicBezTo>
                  <a:cubicBezTo>
                    <a:pt x="23416" y="5025"/>
                    <a:pt x="22895" y="5545"/>
                    <a:pt x="21854" y="5025"/>
                  </a:cubicBezTo>
                  <a:cubicBezTo>
                    <a:pt x="18732" y="7627"/>
                    <a:pt x="13009" y="12310"/>
                    <a:pt x="12488" y="12830"/>
                  </a:cubicBezTo>
                  <a:cubicBezTo>
                    <a:pt x="11448" y="13871"/>
                    <a:pt x="9887" y="13871"/>
                    <a:pt x="8846" y="14912"/>
                  </a:cubicBezTo>
                  <a:cubicBezTo>
                    <a:pt x="7805" y="15952"/>
                    <a:pt x="4683" y="17513"/>
                    <a:pt x="4163" y="17513"/>
                  </a:cubicBezTo>
                  <a:cubicBezTo>
                    <a:pt x="3642" y="17513"/>
                    <a:pt x="3642" y="18554"/>
                    <a:pt x="3642" y="19074"/>
                  </a:cubicBezTo>
                  <a:cubicBezTo>
                    <a:pt x="3642" y="19595"/>
                    <a:pt x="3122" y="20635"/>
                    <a:pt x="2602" y="21676"/>
                  </a:cubicBezTo>
                  <a:cubicBezTo>
                    <a:pt x="2081" y="22717"/>
                    <a:pt x="3122" y="23237"/>
                    <a:pt x="3642" y="23757"/>
                  </a:cubicBezTo>
                  <a:cubicBezTo>
                    <a:pt x="4163" y="24278"/>
                    <a:pt x="3642" y="25319"/>
                    <a:pt x="3642" y="26359"/>
                  </a:cubicBezTo>
                  <a:cubicBezTo>
                    <a:pt x="3642" y="27400"/>
                    <a:pt x="3642" y="27400"/>
                    <a:pt x="2602" y="27400"/>
                  </a:cubicBezTo>
                  <a:cubicBezTo>
                    <a:pt x="2081" y="27400"/>
                    <a:pt x="1561" y="27920"/>
                    <a:pt x="1041" y="28441"/>
                  </a:cubicBezTo>
                  <a:cubicBezTo>
                    <a:pt x="1041" y="28961"/>
                    <a:pt x="0" y="29481"/>
                    <a:pt x="0" y="30522"/>
                  </a:cubicBezTo>
                  <a:cubicBezTo>
                    <a:pt x="1041" y="31042"/>
                    <a:pt x="3122" y="31042"/>
                    <a:pt x="4163" y="31042"/>
                  </a:cubicBezTo>
                  <a:cubicBezTo>
                    <a:pt x="5203" y="31042"/>
                    <a:pt x="5203" y="31563"/>
                    <a:pt x="5203" y="32083"/>
                  </a:cubicBezTo>
                  <a:cubicBezTo>
                    <a:pt x="5724" y="32603"/>
                    <a:pt x="7285" y="34164"/>
                    <a:pt x="7805" y="34685"/>
                  </a:cubicBezTo>
                  <a:cubicBezTo>
                    <a:pt x="8325" y="35205"/>
                    <a:pt x="9887" y="36246"/>
                    <a:pt x="10407" y="36246"/>
                  </a:cubicBezTo>
                  <a:cubicBezTo>
                    <a:pt x="11448" y="36246"/>
                    <a:pt x="10927" y="36766"/>
                    <a:pt x="11448" y="37286"/>
                  </a:cubicBezTo>
                  <a:cubicBezTo>
                    <a:pt x="11968" y="37807"/>
                    <a:pt x="11968" y="38327"/>
                    <a:pt x="12488" y="38327"/>
                  </a:cubicBezTo>
                  <a:cubicBezTo>
                    <a:pt x="13009" y="38327"/>
                    <a:pt x="15610" y="38847"/>
                    <a:pt x="16131" y="39368"/>
                  </a:cubicBezTo>
                  <a:cubicBezTo>
                    <a:pt x="16131" y="39888"/>
                    <a:pt x="16131" y="40929"/>
                    <a:pt x="17171" y="40409"/>
                  </a:cubicBezTo>
                  <a:cubicBezTo>
                    <a:pt x="18212" y="40409"/>
                    <a:pt x="20294" y="40409"/>
                    <a:pt x="20814" y="39368"/>
                  </a:cubicBezTo>
                  <a:cubicBezTo>
                    <a:pt x="21334" y="38847"/>
                    <a:pt x="21854" y="37807"/>
                    <a:pt x="22375" y="37807"/>
                  </a:cubicBezTo>
                  <a:cubicBezTo>
                    <a:pt x="23416" y="37807"/>
                    <a:pt x="24456" y="37807"/>
                    <a:pt x="24977" y="38847"/>
                  </a:cubicBezTo>
                  <a:cubicBezTo>
                    <a:pt x="25497" y="39888"/>
                    <a:pt x="25497" y="39888"/>
                    <a:pt x="26017" y="39888"/>
                  </a:cubicBezTo>
                  <a:cubicBezTo>
                    <a:pt x="26538" y="39888"/>
                    <a:pt x="27058" y="39888"/>
                    <a:pt x="27578" y="39888"/>
                  </a:cubicBezTo>
                  <a:cubicBezTo>
                    <a:pt x="28099" y="39888"/>
                    <a:pt x="28619" y="39888"/>
                    <a:pt x="29660" y="39888"/>
                  </a:cubicBezTo>
                  <a:cubicBezTo>
                    <a:pt x="30700" y="39888"/>
                    <a:pt x="31741" y="40929"/>
                    <a:pt x="31221" y="41970"/>
                  </a:cubicBezTo>
                  <a:cubicBezTo>
                    <a:pt x="31221" y="42490"/>
                    <a:pt x="30700" y="47173"/>
                    <a:pt x="30180" y="49254"/>
                  </a:cubicBezTo>
                  <a:cubicBezTo>
                    <a:pt x="30700" y="49254"/>
                    <a:pt x="30700" y="48734"/>
                    <a:pt x="31741" y="48734"/>
                  </a:cubicBezTo>
                  <a:cubicBezTo>
                    <a:pt x="34343" y="48734"/>
                    <a:pt x="39546" y="48214"/>
                    <a:pt x="36424" y="50295"/>
                  </a:cubicBezTo>
                  <a:cubicBezTo>
                    <a:pt x="33823" y="52377"/>
                    <a:pt x="36424" y="52897"/>
                    <a:pt x="37465" y="53417"/>
                  </a:cubicBezTo>
                  <a:cubicBezTo>
                    <a:pt x="38506" y="54458"/>
                    <a:pt x="39546" y="56539"/>
                    <a:pt x="39546" y="57580"/>
                  </a:cubicBezTo>
                  <a:lnTo>
                    <a:pt x="42148" y="57580"/>
                  </a:lnTo>
                  <a:cubicBezTo>
                    <a:pt x="42668" y="59661"/>
                    <a:pt x="43189" y="59141"/>
                    <a:pt x="43709" y="59141"/>
                  </a:cubicBezTo>
                  <a:close/>
                </a:path>
              </a:pathLst>
            </a:custGeom>
            <a:grpFill/>
            <a:ln w="5199" cap="flat">
              <a:solidFill>
                <a:schemeClr val="bg1"/>
              </a:solidFill>
              <a:prstDash val="solid"/>
              <a:miter/>
            </a:ln>
          </p:spPr>
          <p:txBody>
            <a:bodyPr rtlCol="0" anchor="ctr"/>
            <a:lstStyle/>
            <a:p>
              <a:endParaRPr lang="en-GB" noProof="0" dirty="0"/>
            </a:p>
          </p:txBody>
        </p:sp>
        <p:grpSp>
          <p:nvGrpSpPr>
            <p:cNvPr id="12" name="Content Placeholder 9">
              <a:extLst>
                <a:ext uri="{FF2B5EF4-FFF2-40B4-BE49-F238E27FC236}">
                  <a16:creationId xmlns:a16="http://schemas.microsoft.com/office/drawing/2014/main" id="{5E06CFFF-42F1-0D86-28F6-7D9C98B97D3E}"/>
                </a:ext>
              </a:extLst>
            </p:cNvPr>
            <p:cNvGrpSpPr/>
            <p:nvPr/>
          </p:nvGrpSpPr>
          <p:grpSpPr>
            <a:xfrm>
              <a:off x="4182115" y="4218631"/>
              <a:ext cx="87890" cy="82214"/>
              <a:chOff x="4182115" y="4218631"/>
              <a:chExt cx="87890" cy="82214"/>
            </a:xfrm>
            <a:grpFill/>
          </p:grpSpPr>
          <p:sp>
            <p:nvSpPr>
              <p:cNvPr id="1002" name="Freeform 1001">
                <a:extLst>
                  <a:ext uri="{FF2B5EF4-FFF2-40B4-BE49-F238E27FC236}">
                    <a16:creationId xmlns:a16="http://schemas.microsoft.com/office/drawing/2014/main" id="{90391698-AF34-2C17-5D0F-F644BEBBBE4E}"/>
                  </a:ext>
                </a:extLst>
              </p:cNvPr>
              <p:cNvSpPr/>
              <p:nvPr/>
            </p:nvSpPr>
            <p:spPr>
              <a:xfrm>
                <a:off x="4182115" y="4218631"/>
                <a:ext cx="87890" cy="82214"/>
              </a:xfrm>
              <a:custGeom>
                <a:avLst/>
                <a:gdLst>
                  <a:gd name="connsiteX0" fmla="*/ 84802 w 87890"/>
                  <a:gd name="connsiteY0" fmla="*/ 1561 h 82214"/>
                  <a:gd name="connsiteX1" fmla="*/ 87404 w 87890"/>
                  <a:gd name="connsiteY1" fmla="*/ 0 h 82214"/>
                  <a:gd name="connsiteX2" fmla="*/ 65549 w 87890"/>
                  <a:gd name="connsiteY2" fmla="*/ 6764 h 82214"/>
                  <a:gd name="connsiteX3" fmla="*/ 60345 w 87890"/>
                  <a:gd name="connsiteY3" fmla="*/ 6244 h 82214"/>
                  <a:gd name="connsiteX4" fmla="*/ 56183 w 87890"/>
                  <a:gd name="connsiteY4" fmla="*/ 4163 h 82214"/>
                  <a:gd name="connsiteX5" fmla="*/ 52540 w 87890"/>
                  <a:gd name="connsiteY5" fmla="*/ 4683 h 82214"/>
                  <a:gd name="connsiteX6" fmla="*/ 51500 w 87890"/>
                  <a:gd name="connsiteY6" fmla="*/ 7285 h 82214"/>
                  <a:gd name="connsiteX7" fmla="*/ 49418 w 87890"/>
                  <a:gd name="connsiteY7" fmla="*/ 8325 h 82214"/>
                  <a:gd name="connsiteX8" fmla="*/ 48898 w 87890"/>
                  <a:gd name="connsiteY8" fmla="*/ 11968 h 82214"/>
                  <a:gd name="connsiteX9" fmla="*/ 48378 w 87890"/>
                  <a:gd name="connsiteY9" fmla="*/ 13009 h 82214"/>
                  <a:gd name="connsiteX10" fmla="*/ 42654 w 87890"/>
                  <a:gd name="connsiteY10" fmla="*/ 17692 h 82214"/>
                  <a:gd name="connsiteX11" fmla="*/ 38491 w 87890"/>
                  <a:gd name="connsiteY11" fmla="*/ 21854 h 82214"/>
                  <a:gd name="connsiteX12" fmla="*/ 37450 w 87890"/>
                  <a:gd name="connsiteY12" fmla="*/ 22375 h 82214"/>
                  <a:gd name="connsiteX13" fmla="*/ 34849 w 87890"/>
                  <a:gd name="connsiteY13" fmla="*/ 21334 h 82214"/>
                  <a:gd name="connsiteX14" fmla="*/ 33287 w 87890"/>
                  <a:gd name="connsiteY14" fmla="*/ 19773 h 82214"/>
                  <a:gd name="connsiteX15" fmla="*/ 32767 w 87890"/>
                  <a:gd name="connsiteY15" fmla="*/ 18212 h 82214"/>
                  <a:gd name="connsiteX16" fmla="*/ 31726 w 87890"/>
                  <a:gd name="connsiteY16" fmla="*/ 18212 h 82214"/>
                  <a:gd name="connsiteX17" fmla="*/ 26523 w 87890"/>
                  <a:gd name="connsiteY17" fmla="*/ 23416 h 82214"/>
                  <a:gd name="connsiteX18" fmla="*/ 24962 w 87890"/>
                  <a:gd name="connsiteY18" fmla="*/ 23936 h 82214"/>
                  <a:gd name="connsiteX19" fmla="*/ 22880 w 87890"/>
                  <a:gd name="connsiteY19" fmla="*/ 23416 h 82214"/>
                  <a:gd name="connsiteX20" fmla="*/ 21319 w 87890"/>
                  <a:gd name="connsiteY20" fmla="*/ 23416 h 82214"/>
                  <a:gd name="connsiteX21" fmla="*/ 18718 w 87890"/>
                  <a:gd name="connsiteY21" fmla="*/ 23416 h 82214"/>
                  <a:gd name="connsiteX22" fmla="*/ 17677 w 87890"/>
                  <a:gd name="connsiteY22" fmla="*/ 24456 h 82214"/>
                  <a:gd name="connsiteX23" fmla="*/ 18197 w 87890"/>
                  <a:gd name="connsiteY23" fmla="*/ 28099 h 82214"/>
                  <a:gd name="connsiteX24" fmla="*/ 18718 w 87890"/>
                  <a:gd name="connsiteY24" fmla="*/ 32782 h 82214"/>
                  <a:gd name="connsiteX25" fmla="*/ 17677 w 87890"/>
                  <a:gd name="connsiteY25" fmla="*/ 33302 h 82214"/>
                  <a:gd name="connsiteX26" fmla="*/ 15596 w 87890"/>
                  <a:gd name="connsiteY26" fmla="*/ 33302 h 82214"/>
                  <a:gd name="connsiteX27" fmla="*/ 14555 w 87890"/>
                  <a:gd name="connsiteY27" fmla="*/ 35904 h 82214"/>
                  <a:gd name="connsiteX28" fmla="*/ 11433 w 87890"/>
                  <a:gd name="connsiteY28" fmla="*/ 38506 h 82214"/>
                  <a:gd name="connsiteX29" fmla="*/ 10392 w 87890"/>
                  <a:gd name="connsiteY29" fmla="*/ 39026 h 82214"/>
                  <a:gd name="connsiteX30" fmla="*/ 7790 w 87890"/>
                  <a:gd name="connsiteY30" fmla="*/ 39026 h 82214"/>
                  <a:gd name="connsiteX31" fmla="*/ 7790 w 87890"/>
                  <a:gd name="connsiteY31" fmla="*/ 39026 h 82214"/>
                  <a:gd name="connsiteX32" fmla="*/ 5709 w 87890"/>
                  <a:gd name="connsiteY32" fmla="*/ 39546 h 82214"/>
                  <a:gd name="connsiteX33" fmla="*/ 1546 w 87890"/>
                  <a:gd name="connsiteY33" fmla="*/ 37985 h 82214"/>
                  <a:gd name="connsiteX34" fmla="*/ 1026 w 87890"/>
                  <a:gd name="connsiteY34" fmla="*/ 41107 h 82214"/>
                  <a:gd name="connsiteX35" fmla="*/ 15075 w 87890"/>
                  <a:gd name="connsiteY35" fmla="*/ 53075 h 82214"/>
                  <a:gd name="connsiteX36" fmla="*/ 18718 w 87890"/>
                  <a:gd name="connsiteY36" fmla="*/ 57238 h 82214"/>
                  <a:gd name="connsiteX37" fmla="*/ 32767 w 87890"/>
                  <a:gd name="connsiteY37" fmla="*/ 71287 h 82214"/>
                  <a:gd name="connsiteX38" fmla="*/ 37971 w 87890"/>
                  <a:gd name="connsiteY38" fmla="*/ 75971 h 82214"/>
                  <a:gd name="connsiteX39" fmla="*/ 38491 w 87890"/>
                  <a:gd name="connsiteY39" fmla="*/ 75450 h 82214"/>
                  <a:gd name="connsiteX40" fmla="*/ 43174 w 87890"/>
                  <a:gd name="connsiteY40" fmla="*/ 74930 h 82214"/>
                  <a:gd name="connsiteX41" fmla="*/ 52540 w 87890"/>
                  <a:gd name="connsiteY41" fmla="*/ 78572 h 82214"/>
                  <a:gd name="connsiteX42" fmla="*/ 55142 w 87890"/>
                  <a:gd name="connsiteY42" fmla="*/ 78572 h 82214"/>
                  <a:gd name="connsiteX43" fmla="*/ 58785 w 87890"/>
                  <a:gd name="connsiteY43" fmla="*/ 77532 h 82214"/>
                  <a:gd name="connsiteX44" fmla="*/ 59825 w 87890"/>
                  <a:gd name="connsiteY44" fmla="*/ 77532 h 82214"/>
                  <a:gd name="connsiteX45" fmla="*/ 66069 w 87890"/>
                  <a:gd name="connsiteY45" fmla="*/ 81694 h 82214"/>
                  <a:gd name="connsiteX46" fmla="*/ 67630 w 87890"/>
                  <a:gd name="connsiteY46" fmla="*/ 82215 h 82214"/>
                  <a:gd name="connsiteX47" fmla="*/ 73875 w 87890"/>
                  <a:gd name="connsiteY47" fmla="*/ 82215 h 82214"/>
                  <a:gd name="connsiteX48" fmla="*/ 74915 w 87890"/>
                  <a:gd name="connsiteY48" fmla="*/ 81694 h 82214"/>
                  <a:gd name="connsiteX49" fmla="*/ 76476 w 87890"/>
                  <a:gd name="connsiteY49" fmla="*/ 79613 h 82214"/>
                  <a:gd name="connsiteX50" fmla="*/ 75436 w 87890"/>
                  <a:gd name="connsiteY50" fmla="*/ 78572 h 82214"/>
                  <a:gd name="connsiteX51" fmla="*/ 73354 w 87890"/>
                  <a:gd name="connsiteY51" fmla="*/ 69726 h 82214"/>
                  <a:gd name="connsiteX52" fmla="*/ 76476 w 87890"/>
                  <a:gd name="connsiteY52" fmla="*/ 63482 h 82214"/>
                  <a:gd name="connsiteX53" fmla="*/ 74395 w 87890"/>
                  <a:gd name="connsiteY53" fmla="*/ 56197 h 82214"/>
                  <a:gd name="connsiteX54" fmla="*/ 76476 w 87890"/>
                  <a:gd name="connsiteY54" fmla="*/ 56718 h 82214"/>
                  <a:gd name="connsiteX55" fmla="*/ 77517 w 87890"/>
                  <a:gd name="connsiteY55" fmla="*/ 55677 h 82214"/>
                  <a:gd name="connsiteX56" fmla="*/ 76997 w 87890"/>
                  <a:gd name="connsiteY56" fmla="*/ 49953 h 82214"/>
                  <a:gd name="connsiteX57" fmla="*/ 78037 w 87890"/>
                  <a:gd name="connsiteY57" fmla="*/ 46831 h 82214"/>
                  <a:gd name="connsiteX58" fmla="*/ 80119 w 87890"/>
                  <a:gd name="connsiteY58" fmla="*/ 47872 h 82214"/>
                  <a:gd name="connsiteX59" fmla="*/ 80119 w 87890"/>
                  <a:gd name="connsiteY59" fmla="*/ 50994 h 82214"/>
                  <a:gd name="connsiteX60" fmla="*/ 81159 w 87890"/>
                  <a:gd name="connsiteY60" fmla="*/ 44750 h 82214"/>
                  <a:gd name="connsiteX61" fmla="*/ 81159 w 87890"/>
                  <a:gd name="connsiteY61" fmla="*/ 33302 h 82214"/>
                  <a:gd name="connsiteX62" fmla="*/ 84281 w 87890"/>
                  <a:gd name="connsiteY62" fmla="*/ 18212 h 82214"/>
                  <a:gd name="connsiteX63" fmla="*/ 86883 w 87890"/>
                  <a:gd name="connsiteY63" fmla="*/ 10407 h 82214"/>
                  <a:gd name="connsiteX64" fmla="*/ 84802 w 87890"/>
                  <a:gd name="connsiteY64" fmla="*/ 1561 h 82214"/>
                  <a:gd name="connsiteX65" fmla="*/ 44735 w 87890"/>
                  <a:gd name="connsiteY65" fmla="*/ 74410 h 82214"/>
                  <a:gd name="connsiteX66" fmla="*/ 35369 w 87890"/>
                  <a:gd name="connsiteY66" fmla="*/ 65564 h 82214"/>
                  <a:gd name="connsiteX67" fmla="*/ 36409 w 87890"/>
                  <a:gd name="connsiteY67" fmla="*/ 57758 h 82214"/>
                  <a:gd name="connsiteX68" fmla="*/ 55142 w 87890"/>
                  <a:gd name="connsiteY68" fmla="*/ 72328 h 82214"/>
                  <a:gd name="connsiteX69" fmla="*/ 44735 w 87890"/>
                  <a:gd name="connsiteY69" fmla="*/ 74410 h 8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7890" h="82214">
                    <a:moveTo>
                      <a:pt x="84802" y="1561"/>
                    </a:moveTo>
                    <a:cubicBezTo>
                      <a:pt x="87924" y="520"/>
                      <a:pt x="88444" y="520"/>
                      <a:pt x="87404" y="0"/>
                    </a:cubicBezTo>
                    <a:cubicBezTo>
                      <a:pt x="82200" y="1561"/>
                      <a:pt x="67110" y="6244"/>
                      <a:pt x="65549" y="6764"/>
                    </a:cubicBezTo>
                    <a:cubicBezTo>
                      <a:pt x="63468" y="7805"/>
                      <a:pt x="60866" y="6764"/>
                      <a:pt x="60345" y="6244"/>
                    </a:cubicBezTo>
                    <a:cubicBezTo>
                      <a:pt x="59305" y="5724"/>
                      <a:pt x="57223" y="4683"/>
                      <a:pt x="56183" y="4163"/>
                    </a:cubicBezTo>
                    <a:cubicBezTo>
                      <a:pt x="55142" y="3642"/>
                      <a:pt x="54101" y="3642"/>
                      <a:pt x="52540" y="4683"/>
                    </a:cubicBezTo>
                    <a:cubicBezTo>
                      <a:pt x="50979" y="5724"/>
                      <a:pt x="51500" y="6764"/>
                      <a:pt x="51500" y="7285"/>
                    </a:cubicBezTo>
                    <a:cubicBezTo>
                      <a:pt x="51500" y="7805"/>
                      <a:pt x="50459" y="7805"/>
                      <a:pt x="49418" y="8325"/>
                    </a:cubicBezTo>
                    <a:cubicBezTo>
                      <a:pt x="48378" y="8846"/>
                      <a:pt x="48898" y="11448"/>
                      <a:pt x="48898" y="11968"/>
                    </a:cubicBezTo>
                    <a:cubicBezTo>
                      <a:pt x="48898" y="12488"/>
                      <a:pt x="48378" y="13009"/>
                      <a:pt x="48378" y="13009"/>
                    </a:cubicBezTo>
                    <a:cubicBezTo>
                      <a:pt x="48378" y="13009"/>
                      <a:pt x="44215" y="16131"/>
                      <a:pt x="42654" y="17692"/>
                    </a:cubicBezTo>
                    <a:cubicBezTo>
                      <a:pt x="41093" y="18732"/>
                      <a:pt x="38491" y="21334"/>
                      <a:pt x="38491" y="21854"/>
                    </a:cubicBezTo>
                    <a:cubicBezTo>
                      <a:pt x="37971" y="22375"/>
                      <a:pt x="37450" y="22375"/>
                      <a:pt x="37450" y="22375"/>
                    </a:cubicBezTo>
                    <a:cubicBezTo>
                      <a:pt x="36930" y="22375"/>
                      <a:pt x="35369" y="21334"/>
                      <a:pt x="34849" y="21334"/>
                    </a:cubicBezTo>
                    <a:cubicBezTo>
                      <a:pt x="34328" y="20814"/>
                      <a:pt x="33808" y="20294"/>
                      <a:pt x="33287" y="19773"/>
                    </a:cubicBezTo>
                    <a:cubicBezTo>
                      <a:pt x="32767" y="19253"/>
                      <a:pt x="32767" y="18732"/>
                      <a:pt x="32767" y="18212"/>
                    </a:cubicBezTo>
                    <a:cubicBezTo>
                      <a:pt x="32767" y="17692"/>
                      <a:pt x="32247" y="17692"/>
                      <a:pt x="31726" y="18212"/>
                    </a:cubicBezTo>
                    <a:cubicBezTo>
                      <a:pt x="30686" y="18732"/>
                      <a:pt x="27043" y="22895"/>
                      <a:pt x="26523" y="23416"/>
                    </a:cubicBezTo>
                    <a:cubicBezTo>
                      <a:pt x="26003" y="23936"/>
                      <a:pt x="25482" y="23936"/>
                      <a:pt x="24962" y="23936"/>
                    </a:cubicBezTo>
                    <a:cubicBezTo>
                      <a:pt x="24442" y="23936"/>
                      <a:pt x="23401" y="23936"/>
                      <a:pt x="22880" y="23416"/>
                    </a:cubicBezTo>
                    <a:cubicBezTo>
                      <a:pt x="22360" y="23416"/>
                      <a:pt x="21840" y="23416"/>
                      <a:pt x="21319" y="23416"/>
                    </a:cubicBezTo>
                    <a:cubicBezTo>
                      <a:pt x="20799" y="23416"/>
                      <a:pt x="19758" y="23416"/>
                      <a:pt x="18718" y="23416"/>
                    </a:cubicBezTo>
                    <a:cubicBezTo>
                      <a:pt x="17677" y="23416"/>
                      <a:pt x="17677" y="23936"/>
                      <a:pt x="17677" y="24456"/>
                    </a:cubicBezTo>
                    <a:cubicBezTo>
                      <a:pt x="17677" y="24977"/>
                      <a:pt x="17677" y="26538"/>
                      <a:pt x="18197" y="28099"/>
                    </a:cubicBezTo>
                    <a:cubicBezTo>
                      <a:pt x="18718" y="30180"/>
                      <a:pt x="18718" y="31741"/>
                      <a:pt x="18718" y="32782"/>
                    </a:cubicBezTo>
                    <a:cubicBezTo>
                      <a:pt x="18718" y="33302"/>
                      <a:pt x="18197" y="33302"/>
                      <a:pt x="17677" y="33302"/>
                    </a:cubicBezTo>
                    <a:cubicBezTo>
                      <a:pt x="17157" y="33302"/>
                      <a:pt x="16636" y="33302"/>
                      <a:pt x="15596" y="33302"/>
                    </a:cubicBezTo>
                    <a:cubicBezTo>
                      <a:pt x="14555" y="33302"/>
                      <a:pt x="14555" y="35384"/>
                      <a:pt x="14555" y="35904"/>
                    </a:cubicBezTo>
                    <a:cubicBezTo>
                      <a:pt x="14555" y="36424"/>
                      <a:pt x="11953" y="37985"/>
                      <a:pt x="11433" y="38506"/>
                    </a:cubicBezTo>
                    <a:cubicBezTo>
                      <a:pt x="10913" y="39026"/>
                      <a:pt x="10392" y="39026"/>
                      <a:pt x="10392" y="39026"/>
                    </a:cubicBezTo>
                    <a:lnTo>
                      <a:pt x="7790" y="39026"/>
                    </a:lnTo>
                    <a:cubicBezTo>
                      <a:pt x="7790" y="39026"/>
                      <a:pt x="7790" y="39026"/>
                      <a:pt x="7790" y="39026"/>
                    </a:cubicBezTo>
                    <a:cubicBezTo>
                      <a:pt x="7270" y="39546"/>
                      <a:pt x="7790" y="41107"/>
                      <a:pt x="5709" y="39546"/>
                    </a:cubicBezTo>
                    <a:cubicBezTo>
                      <a:pt x="3628" y="37985"/>
                      <a:pt x="2587" y="36424"/>
                      <a:pt x="1546" y="37985"/>
                    </a:cubicBezTo>
                    <a:cubicBezTo>
                      <a:pt x="506" y="39546"/>
                      <a:pt x="-1055" y="39026"/>
                      <a:pt x="1026" y="41107"/>
                    </a:cubicBezTo>
                    <a:cubicBezTo>
                      <a:pt x="3107" y="43189"/>
                      <a:pt x="15075" y="53075"/>
                      <a:pt x="15075" y="53075"/>
                    </a:cubicBezTo>
                    <a:cubicBezTo>
                      <a:pt x="15075" y="53075"/>
                      <a:pt x="17677" y="54636"/>
                      <a:pt x="18718" y="57238"/>
                    </a:cubicBezTo>
                    <a:cubicBezTo>
                      <a:pt x="19758" y="59840"/>
                      <a:pt x="26003" y="66604"/>
                      <a:pt x="32767" y="71287"/>
                    </a:cubicBezTo>
                    <a:cubicBezTo>
                      <a:pt x="36409" y="73889"/>
                      <a:pt x="37971" y="75450"/>
                      <a:pt x="37971" y="75971"/>
                    </a:cubicBezTo>
                    <a:cubicBezTo>
                      <a:pt x="38491" y="75971"/>
                      <a:pt x="38491" y="75450"/>
                      <a:pt x="38491" y="75450"/>
                    </a:cubicBezTo>
                    <a:cubicBezTo>
                      <a:pt x="39011" y="74410"/>
                      <a:pt x="40052" y="73369"/>
                      <a:pt x="43174" y="74930"/>
                    </a:cubicBezTo>
                    <a:cubicBezTo>
                      <a:pt x="46296" y="76491"/>
                      <a:pt x="50979" y="78052"/>
                      <a:pt x="52540" y="78572"/>
                    </a:cubicBezTo>
                    <a:cubicBezTo>
                      <a:pt x="54101" y="79093"/>
                      <a:pt x="54622" y="78572"/>
                      <a:pt x="55142" y="78572"/>
                    </a:cubicBezTo>
                    <a:cubicBezTo>
                      <a:pt x="56183" y="78572"/>
                      <a:pt x="58785" y="77532"/>
                      <a:pt x="58785" y="77532"/>
                    </a:cubicBezTo>
                    <a:cubicBezTo>
                      <a:pt x="58785" y="77532"/>
                      <a:pt x="59305" y="77532"/>
                      <a:pt x="59825" y="77532"/>
                    </a:cubicBezTo>
                    <a:cubicBezTo>
                      <a:pt x="60345" y="78052"/>
                      <a:pt x="66069" y="81694"/>
                      <a:pt x="66069" y="81694"/>
                    </a:cubicBezTo>
                    <a:cubicBezTo>
                      <a:pt x="66069" y="81694"/>
                      <a:pt x="67110" y="82215"/>
                      <a:pt x="67630" y="82215"/>
                    </a:cubicBezTo>
                    <a:cubicBezTo>
                      <a:pt x="68151" y="82215"/>
                      <a:pt x="73875" y="82215"/>
                      <a:pt x="73875" y="82215"/>
                    </a:cubicBezTo>
                    <a:cubicBezTo>
                      <a:pt x="73875" y="82215"/>
                      <a:pt x="74395" y="82215"/>
                      <a:pt x="74915" y="81694"/>
                    </a:cubicBezTo>
                    <a:cubicBezTo>
                      <a:pt x="74915" y="81174"/>
                      <a:pt x="75956" y="80133"/>
                      <a:pt x="76476" y="79613"/>
                    </a:cubicBezTo>
                    <a:cubicBezTo>
                      <a:pt x="75956" y="79093"/>
                      <a:pt x="75956" y="78572"/>
                      <a:pt x="75436" y="78572"/>
                    </a:cubicBezTo>
                    <a:cubicBezTo>
                      <a:pt x="73875" y="77532"/>
                      <a:pt x="71273" y="72849"/>
                      <a:pt x="73354" y="69726"/>
                    </a:cubicBezTo>
                    <a:cubicBezTo>
                      <a:pt x="75436" y="66604"/>
                      <a:pt x="78037" y="65043"/>
                      <a:pt x="76476" y="63482"/>
                    </a:cubicBezTo>
                    <a:cubicBezTo>
                      <a:pt x="74395" y="61921"/>
                      <a:pt x="73354" y="57238"/>
                      <a:pt x="74395" y="56197"/>
                    </a:cubicBezTo>
                    <a:cubicBezTo>
                      <a:pt x="74915" y="54636"/>
                      <a:pt x="75956" y="54636"/>
                      <a:pt x="76476" y="56718"/>
                    </a:cubicBezTo>
                    <a:cubicBezTo>
                      <a:pt x="76997" y="58279"/>
                      <a:pt x="77517" y="57238"/>
                      <a:pt x="77517" y="55677"/>
                    </a:cubicBezTo>
                    <a:cubicBezTo>
                      <a:pt x="77517" y="53596"/>
                      <a:pt x="76997" y="51514"/>
                      <a:pt x="76997" y="49953"/>
                    </a:cubicBezTo>
                    <a:cubicBezTo>
                      <a:pt x="76476" y="48913"/>
                      <a:pt x="75956" y="48392"/>
                      <a:pt x="78037" y="46831"/>
                    </a:cubicBezTo>
                    <a:cubicBezTo>
                      <a:pt x="80119" y="45790"/>
                      <a:pt x="80639" y="44750"/>
                      <a:pt x="80119" y="47872"/>
                    </a:cubicBezTo>
                    <a:cubicBezTo>
                      <a:pt x="79598" y="50994"/>
                      <a:pt x="78558" y="51514"/>
                      <a:pt x="80119" y="50994"/>
                    </a:cubicBezTo>
                    <a:cubicBezTo>
                      <a:pt x="81680" y="50474"/>
                      <a:pt x="82200" y="48392"/>
                      <a:pt x="81159" y="44750"/>
                    </a:cubicBezTo>
                    <a:cubicBezTo>
                      <a:pt x="80119" y="40587"/>
                      <a:pt x="80639" y="35904"/>
                      <a:pt x="81159" y="33302"/>
                    </a:cubicBezTo>
                    <a:cubicBezTo>
                      <a:pt x="81680" y="30700"/>
                      <a:pt x="82720" y="21334"/>
                      <a:pt x="84281" y="18212"/>
                    </a:cubicBezTo>
                    <a:cubicBezTo>
                      <a:pt x="85842" y="15090"/>
                      <a:pt x="87924" y="14049"/>
                      <a:pt x="86883" y="10407"/>
                    </a:cubicBezTo>
                    <a:cubicBezTo>
                      <a:pt x="85842" y="6764"/>
                      <a:pt x="81159" y="2602"/>
                      <a:pt x="84802" y="1561"/>
                    </a:cubicBezTo>
                    <a:close/>
                    <a:moveTo>
                      <a:pt x="44735" y="74410"/>
                    </a:moveTo>
                    <a:cubicBezTo>
                      <a:pt x="35889" y="70247"/>
                      <a:pt x="35369" y="65564"/>
                      <a:pt x="35369" y="65564"/>
                    </a:cubicBezTo>
                    <a:cubicBezTo>
                      <a:pt x="35369" y="65564"/>
                      <a:pt x="33287" y="59840"/>
                      <a:pt x="36409" y="57758"/>
                    </a:cubicBezTo>
                    <a:cubicBezTo>
                      <a:pt x="39532" y="55677"/>
                      <a:pt x="51500" y="65043"/>
                      <a:pt x="55142" y="72328"/>
                    </a:cubicBezTo>
                    <a:cubicBezTo>
                      <a:pt x="58785" y="79093"/>
                      <a:pt x="53581" y="78572"/>
                      <a:pt x="44735" y="74410"/>
                    </a:cubicBezTo>
                    <a:close/>
                  </a:path>
                </a:pathLst>
              </a:custGeom>
              <a:grpFill/>
              <a:ln w="5199" cap="flat">
                <a:solidFill>
                  <a:schemeClr val="bg1"/>
                </a:solidFill>
                <a:prstDash val="solid"/>
                <a:miter/>
              </a:ln>
            </p:spPr>
            <p:txBody>
              <a:bodyPr rtlCol="0" anchor="ctr"/>
              <a:lstStyle/>
              <a:p>
                <a:endParaRPr lang="en-GB" noProof="0" dirty="0"/>
              </a:p>
            </p:txBody>
          </p:sp>
          <p:sp>
            <p:nvSpPr>
              <p:cNvPr id="1003" name="Freeform 1002">
                <a:extLst>
                  <a:ext uri="{FF2B5EF4-FFF2-40B4-BE49-F238E27FC236}">
                    <a16:creationId xmlns:a16="http://schemas.microsoft.com/office/drawing/2014/main" id="{E200B1F6-2313-60DA-307F-AE43FBCCB9F8}"/>
                  </a:ext>
                </a:extLst>
              </p:cNvPr>
              <p:cNvSpPr/>
              <p:nvPr/>
            </p:nvSpPr>
            <p:spPr>
              <a:xfrm>
                <a:off x="4222167" y="4286276"/>
                <a:ext cx="2987" cy="3121"/>
              </a:xfrm>
              <a:custGeom>
                <a:avLst/>
                <a:gdLst>
                  <a:gd name="connsiteX0" fmla="*/ 0 w 2987"/>
                  <a:gd name="connsiteY0" fmla="*/ 0 h 3121"/>
                  <a:gd name="connsiteX1" fmla="*/ 2602 w 2987"/>
                  <a:gd name="connsiteY1" fmla="*/ 3122 h 3121"/>
                  <a:gd name="connsiteX2" fmla="*/ 0 w 2987"/>
                  <a:gd name="connsiteY2" fmla="*/ 0 h 3121"/>
                </a:gdLst>
                <a:ahLst/>
                <a:cxnLst>
                  <a:cxn ang="0">
                    <a:pos x="connsiteX0" y="connsiteY0"/>
                  </a:cxn>
                  <a:cxn ang="0">
                    <a:pos x="connsiteX1" y="connsiteY1"/>
                  </a:cxn>
                  <a:cxn ang="0">
                    <a:pos x="connsiteX2" y="connsiteY2"/>
                  </a:cxn>
                </a:cxnLst>
                <a:rect l="l" t="t" r="r" b="b"/>
                <a:pathLst>
                  <a:path w="2987" h="3121">
                    <a:moveTo>
                      <a:pt x="0" y="0"/>
                    </a:moveTo>
                    <a:cubicBezTo>
                      <a:pt x="0" y="0"/>
                      <a:pt x="1041" y="3122"/>
                      <a:pt x="2602" y="3122"/>
                    </a:cubicBezTo>
                    <a:cubicBezTo>
                      <a:pt x="4163" y="2602"/>
                      <a:pt x="520" y="520"/>
                      <a:pt x="0" y="0"/>
                    </a:cubicBezTo>
                    <a:close/>
                  </a:path>
                </a:pathLst>
              </a:custGeom>
              <a:grpFill/>
              <a:ln w="5199" cap="flat">
                <a:solidFill>
                  <a:schemeClr val="bg1"/>
                </a:solidFill>
                <a:prstDash val="solid"/>
                <a:miter/>
              </a:ln>
            </p:spPr>
            <p:txBody>
              <a:bodyPr rtlCol="0" anchor="ctr"/>
              <a:lstStyle/>
              <a:p>
                <a:endParaRPr lang="en-GB" noProof="0" dirty="0"/>
              </a:p>
            </p:txBody>
          </p:sp>
        </p:grpSp>
        <p:sp>
          <p:nvSpPr>
            <p:cNvPr id="13" name="Freeform 12">
              <a:extLst>
                <a:ext uri="{FF2B5EF4-FFF2-40B4-BE49-F238E27FC236}">
                  <a16:creationId xmlns:a16="http://schemas.microsoft.com/office/drawing/2014/main" id="{6C9F3E52-D428-7664-720F-AF7D41E24744}"/>
                </a:ext>
              </a:extLst>
            </p:cNvPr>
            <p:cNvSpPr/>
            <p:nvPr/>
          </p:nvSpPr>
          <p:spPr>
            <a:xfrm>
              <a:off x="4215902" y="4293285"/>
              <a:ext cx="64544" cy="59595"/>
            </a:xfrm>
            <a:custGeom>
              <a:avLst/>
              <a:gdLst>
                <a:gd name="connsiteX0" fmla="*/ 57259 w 64544"/>
                <a:gd name="connsiteY0" fmla="*/ 53871 h 59595"/>
                <a:gd name="connsiteX1" fmla="*/ 59341 w 64544"/>
                <a:gd name="connsiteY1" fmla="*/ 51270 h 59595"/>
                <a:gd name="connsiteX2" fmla="*/ 59341 w 64544"/>
                <a:gd name="connsiteY2" fmla="*/ 50229 h 59595"/>
                <a:gd name="connsiteX3" fmla="*/ 58300 w 64544"/>
                <a:gd name="connsiteY3" fmla="*/ 48668 h 59595"/>
                <a:gd name="connsiteX4" fmla="*/ 58820 w 64544"/>
                <a:gd name="connsiteY4" fmla="*/ 47627 h 59595"/>
                <a:gd name="connsiteX5" fmla="*/ 61422 w 64544"/>
                <a:gd name="connsiteY5" fmla="*/ 45026 h 59595"/>
                <a:gd name="connsiteX6" fmla="*/ 60902 w 64544"/>
                <a:gd name="connsiteY6" fmla="*/ 43985 h 59595"/>
                <a:gd name="connsiteX7" fmla="*/ 58300 w 64544"/>
                <a:gd name="connsiteY7" fmla="*/ 42424 h 59595"/>
                <a:gd name="connsiteX8" fmla="*/ 57780 w 64544"/>
                <a:gd name="connsiteY8" fmla="*/ 40863 h 59595"/>
                <a:gd name="connsiteX9" fmla="*/ 58820 w 64544"/>
                <a:gd name="connsiteY9" fmla="*/ 32017 h 59595"/>
                <a:gd name="connsiteX10" fmla="*/ 60381 w 64544"/>
                <a:gd name="connsiteY10" fmla="*/ 31497 h 59595"/>
                <a:gd name="connsiteX11" fmla="*/ 61942 w 64544"/>
                <a:gd name="connsiteY11" fmla="*/ 32017 h 59595"/>
                <a:gd name="connsiteX12" fmla="*/ 64544 w 64544"/>
                <a:gd name="connsiteY12" fmla="*/ 31497 h 59595"/>
                <a:gd name="connsiteX13" fmla="*/ 63504 w 64544"/>
                <a:gd name="connsiteY13" fmla="*/ 30456 h 59595"/>
                <a:gd name="connsiteX14" fmla="*/ 44251 w 64544"/>
                <a:gd name="connsiteY14" fmla="*/ 7561 h 59595"/>
                <a:gd name="connsiteX15" fmla="*/ 43210 w 64544"/>
                <a:gd name="connsiteY15" fmla="*/ 5479 h 59595"/>
                <a:gd name="connsiteX16" fmla="*/ 41649 w 64544"/>
                <a:gd name="connsiteY16" fmla="*/ 7561 h 59595"/>
                <a:gd name="connsiteX17" fmla="*/ 40608 w 64544"/>
                <a:gd name="connsiteY17" fmla="*/ 8081 h 59595"/>
                <a:gd name="connsiteX18" fmla="*/ 34364 w 64544"/>
                <a:gd name="connsiteY18" fmla="*/ 8081 h 59595"/>
                <a:gd name="connsiteX19" fmla="*/ 32803 w 64544"/>
                <a:gd name="connsiteY19" fmla="*/ 7561 h 59595"/>
                <a:gd name="connsiteX20" fmla="*/ 26559 w 64544"/>
                <a:gd name="connsiteY20" fmla="*/ 3398 h 59595"/>
                <a:gd name="connsiteX21" fmla="*/ 25518 w 64544"/>
                <a:gd name="connsiteY21" fmla="*/ 3398 h 59595"/>
                <a:gd name="connsiteX22" fmla="*/ 21876 w 64544"/>
                <a:gd name="connsiteY22" fmla="*/ 4438 h 59595"/>
                <a:gd name="connsiteX23" fmla="*/ 19274 w 64544"/>
                <a:gd name="connsiteY23" fmla="*/ 4438 h 59595"/>
                <a:gd name="connsiteX24" fmla="*/ 9908 w 64544"/>
                <a:gd name="connsiteY24" fmla="*/ 796 h 59595"/>
                <a:gd name="connsiteX25" fmla="*/ 5225 w 64544"/>
                <a:gd name="connsiteY25" fmla="*/ 1316 h 59595"/>
                <a:gd name="connsiteX26" fmla="*/ 4704 w 64544"/>
                <a:gd name="connsiteY26" fmla="*/ 1837 h 59595"/>
                <a:gd name="connsiteX27" fmla="*/ 4184 w 64544"/>
                <a:gd name="connsiteY27" fmla="*/ 2877 h 59595"/>
                <a:gd name="connsiteX28" fmla="*/ 2623 w 64544"/>
                <a:gd name="connsiteY28" fmla="*/ 4438 h 59595"/>
                <a:gd name="connsiteX29" fmla="*/ 541 w 64544"/>
                <a:gd name="connsiteY29" fmla="*/ 4959 h 59595"/>
                <a:gd name="connsiteX30" fmla="*/ 1582 w 64544"/>
                <a:gd name="connsiteY30" fmla="*/ 6000 h 59595"/>
                <a:gd name="connsiteX31" fmla="*/ 5745 w 64544"/>
                <a:gd name="connsiteY31" fmla="*/ 8601 h 59595"/>
                <a:gd name="connsiteX32" fmla="*/ 5225 w 64544"/>
                <a:gd name="connsiteY32" fmla="*/ 11203 h 59595"/>
                <a:gd name="connsiteX33" fmla="*/ 3143 w 64544"/>
                <a:gd name="connsiteY33" fmla="*/ 14325 h 59595"/>
                <a:gd name="connsiteX34" fmla="*/ 4184 w 64544"/>
                <a:gd name="connsiteY34" fmla="*/ 21610 h 59595"/>
                <a:gd name="connsiteX35" fmla="*/ 8347 w 64544"/>
                <a:gd name="connsiteY35" fmla="*/ 26293 h 59595"/>
                <a:gd name="connsiteX36" fmla="*/ 14591 w 64544"/>
                <a:gd name="connsiteY36" fmla="*/ 30456 h 59595"/>
                <a:gd name="connsiteX37" fmla="*/ 16672 w 64544"/>
                <a:gd name="connsiteY37" fmla="*/ 30976 h 59595"/>
                <a:gd name="connsiteX38" fmla="*/ 19274 w 64544"/>
                <a:gd name="connsiteY38" fmla="*/ 27854 h 59595"/>
                <a:gd name="connsiteX39" fmla="*/ 18754 w 64544"/>
                <a:gd name="connsiteY39" fmla="*/ 26293 h 59595"/>
                <a:gd name="connsiteX40" fmla="*/ 13030 w 64544"/>
                <a:gd name="connsiteY40" fmla="*/ 21090 h 59595"/>
                <a:gd name="connsiteX41" fmla="*/ 15111 w 64544"/>
                <a:gd name="connsiteY41" fmla="*/ 20569 h 59595"/>
                <a:gd name="connsiteX42" fmla="*/ 21876 w 64544"/>
                <a:gd name="connsiteY42" fmla="*/ 24212 h 59595"/>
                <a:gd name="connsiteX43" fmla="*/ 23957 w 64544"/>
                <a:gd name="connsiteY43" fmla="*/ 27334 h 59595"/>
                <a:gd name="connsiteX44" fmla="*/ 29161 w 64544"/>
                <a:gd name="connsiteY44" fmla="*/ 33058 h 59595"/>
                <a:gd name="connsiteX45" fmla="*/ 43730 w 64544"/>
                <a:gd name="connsiteY45" fmla="*/ 41383 h 59595"/>
                <a:gd name="connsiteX46" fmla="*/ 43210 w 64544"/>
                <a:gd name="connsiteY46" fmla="*/ 48668 h 59595"/>
                <a:gd name="connsiteX47" fmla="*/ 45812 w 64544"/>
                <a:gd name="connsiteY47" fmla="*/ 54392 h 59595"/>
                <a:gd name="connsiteX48" fmla="*/ 48934 w 64544"/>
                <a:gd name="connsiteY48" fmla="*/ 53351 h 59595"/>
                <a:gd name="connsiteX49" fmla="*/ 48413 w 64544"/>
                <a:gd name="connsiteY49" fmla="*/ 49188 h 59595"/>
                <a:gd name="connsiteX50" fmla="*/ 53097 w 64544"/>
                <a:gd name="connsiteY50" fmla="*/ 52831 h 59595"/>
                <a:gd name="connsiteX51" fmla="*/ 56219 w 64544"/>
                <a:gd name="connsiteY51" fmla="*/ 59595 h 59595"/>
                <a:gd name="connsiteX52" fmla="*/ 55178 w 64544"/>
                <a:gd name="connsiteY52" fmla="*/ 55953 h 59595"/>
                <a:gd name="connsiteX53" fmla="*/ 57259 w 64544"/>
                <a:gd name="connsiteY53" fmla="*/ 53871 h 5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4544" h="59595">
                  <a:moveTo>
                    <a:pt x="57259" y="53871"/>
                  </a:moveTo>
                  <a:cubicBezTo>
                    <a:pt x="58300" y="52831"/>
                    <a:pt x="59341" y="51270"/>
                    <a:pt x="59341" y="51270"/>
                  </a:cubicBezTo>
                  <a:cubicBezTo>
                    <a:pt x="59341" y="51270"/>
                    <a:pt x="59861" y="50749"/>
                    <a:pt x="59341" y="50229"/>
                  </a:cubicBezTo>
                  <a:cubicBezTo>
                    <a:pt x="58820" y="49188"/>
                    <a:pt x="58300" y="48668"/>
                    <a:pt x="58300" y="48668"/>
                  </a:cubicBezTo>
                  <a:cubicBezTo>
                    <a:pt x="58300" y="48668"/>
                    <a:pt x="57780" y="48148"/>
                    <a:pt x="58820" y="47627"/>
                  </a:cubicBezTo>
                  <a:cubicBezTo>
                    <a:pt x="59861" y="47107"/>
                    <a:pt x="61422" y="45026"/>
                    <a:pt x="61422" y="45026"/>
                  </a:cubicBezTo>
                  <a:cubicBezTo>
                    <a:pt x="61422" y="45026"/>
                    <a:pt x="61942" y="44505"/>
                    <a:pt x="60902" y="43985"/>
                  </a:cubicBezTo>
                  <a:cubicBezTo>
                    <a:pt x="59861" y="43464"/>
                    <a:pt x="58300" y="42424"/>
                    <a:pt x="58300" y="42424"/>
                  </a:cubicBezTo>
                  <a:cubicBezTo>
                    <a:pt x="58300" y="42424"/>
                    <a:pt x="57780" y="41903"/>
                    <a:pt x="57780" y="40863"/>
                  </a:cubicBezTo>
                  <a:cubicBezTo>
                    <a:pt x="57780" y="39822"/>
                    <a:pt x="58300" y="33578"/>
                    <a:pt x="58820" y="32017"/>
                  </a:cubicBezTo>
                  <a:cubicBezTo>
                    <a:pt x="59861" y="30976"/>
                    <a:pt x="59861" y="30976"/>
                    <a:pt x="60381" y="31497"/>
                  </a:cubicBezTo>
                  <a:cubicBezTo>
                    <a:pt x="60902" y="32017"/>
                    <a:pt x="61422" y="32017"/>
                    <a:pt x="61942" y="32017"/>
                  </a:cubicBezTo>
                  <a:cubicBezTo>
                    <a:pt x="62463" y="32017"/>
                    <a:pt x="63504" y="32017"/>
                    <a:pt x="64544" y="31497"/>
                  </a:cubicBezTo>
                  <a:cubicBezTo>
                    <a:pt x="64024" y="30976"/>
                    <a:pt x="64024" y="30976"/>
                    <a:pt x="63504" y="30456"/>
                  </a:cubicBezTo>
                  <a:cubicBezTo>
                    <a:pt x="62463" y="29935"/>
                    <a:pt x="53617" y="24212"/>
                    <a:pt x="44251" y="7561"/>
                  </a:cubicBezTo>
                  <a:cubicBezTo>
                    <a:pt x="44251" y="7561"/>
                    <a:pt x="43730" y="6520"/>
                    <a:pt x="43210" y="5479"/>
                  </a:cubicBezTo>
                  <a:cubicBezTo>
                    <a:pt x="42690" y="6000"/>
                    <a:pt x="41649" y="7040"/>
                    <a:pt x="41649" y="7561"/>
                  </a:cubicBezTo>
                  <a:cubicBezTo>
                    <a:pt x="41128" y="8081"/>
                    <a:pt x="40608" y="8081"/>
                    <a:pt x="40608" y="8081"/>
                  </a:cubicBezTo>
                  <a:cubicBezTo>
                    <a:pt x="40608" y="8081"/>
                    <a:pt x="34884" y="8081"/>
                    <a:pt x="34364" y="8081"/>
                  </a:cubicBezTo>
                  <a:cubicBezTo>
                    <a:pt x="33844" y="8081"/>
                    <a:pt x="32803" y="7561"/>
                    <a:pt x="32803" y="7561"/>
                  </a:cubicBezTo>
                  <a:cubicBezTo>
                    <a:pt x="32803" y="7561"/>
                    <a:pt x="27079" y="3918"/>
                    <a:pt x="26559" y="3398"/>
                  </a:cubicBezTo>
                  <a:cubicBezTo>
                    <a:pt x="26038" y="2877"/>
                    <a:pt x="25518" y="3398"/>
                    <a:pt x="25518" y="3398"/>
                  </a:cubicBezTo>
                  <a:cubicBezTo>
                    <a:pt x="25518" y="3398"/>
                    <a:pt x="22396" y="3918"/>
                    <a:pt x="21876" y="4438"/>
                  </a:cubicBezTo>
                  <a:cubicBezTo>
                    <a:pt x="20835" y="4438"/>
                    <a:pt x="20835" y="4959"/>
                    <a:pt x="19274" y="4438"/>
                  </a:cubicBezTo>
                  <a:cubicBezTo>
                    <a:pt x="17713" y="3918"/>
                    <a:pt x="12509" y="2357"/>
                    <a:pt x="9908" y="796"/>
                  </a:cubicBezTo>
                  <a:cubicBezTo>
                    <a:pt x="6786" y="-765"/>
                    <a:pt x="5745" y="276"/>
                    <a:pt x="5225" y="1316"/>
                  </a:cubicBezTo>
                  <a:cubicBezTo>
                    <a:pt x="5225" y="1837"/>
                    <a:pt x="4704" y="1837"/>
                    <a:pt x="4704" y="1837"/>
                  </a:cubicBezTo>
                  <a:cubicBezTo>
                    <a:pt x="5225" y="2357"/>
                    <a:pt x="4704" y="2877"/>
                    <a:pt x="4184" y="2877"/>
                  </a:cubicBezTo>
                  <a:cubicBezTo>
                    <a:pt x="3664" y="3398"/>
                    <a:pt x="3664" y="5479"/>
                    <a:pt x="2623" y="4438"/>
                  </a:cubicBezTo>
                  <a:cubicBezTo>
                    <a:pt x="1582" y="3918"/>
                    <a:pt x="1582" y="4438"/>
                    <a:pt x="541" y="4959"/>
                  </a:cubicBezTo>
                  <a:cubicBezTo>
                    <a:pt x="-499" y="5479"/>
                    <a:pt x="21" y="5479"/>
                    <a:pt x="1582" y="6000"/>
                  </a:cubicBezTo>
                  <a:cubicBezTo>
                    <a:pt x="3143" y="6520"/>
                    <a:pt x="5745" y="7040"/>
                    <a:pt x="5745" y="8601"/>
                  </a:cubicBezTo>
                  <a:cubicBezTo>
                    <a:pt x="5745" y="10162"/>
                    <a:pt x="6786" y="10162"/>
                    <a:pt x="5225" y="11203"/>
                  </a:cubicBezTo>
                  <a:cubicBezTo>
                    <a:pt x="3664" y="12244"/>
                    <a:pt x="2623" y="12244"/>
                    <a:pt x="3143" y="14325"/>
                  </a:cubicBezTo>
                  <a:cubicBezTo>
                    <a:pt x="3664" y="15886"/>
                    <a:pt x="4184" y="20049"/>
                    <a:pt x="4184" y="21610"/>
                  </a:cubicBezTo>
                  <a:cubicBezTo>
                    <a:pt x="4704" y="22651"/>
                    <a:pt x="4184" y="24732"/>
                    <a:pt x="8347" y="26293"/>
                  </a:cubicBezTo>
                  <a:cubicBezTo>
                    <a:pt x="12509" y="27334"/>
                    <a:pt x="13550" y="29415"/>
                    <a:pt x="14591" y="30456"/>
                  </a:cubicBezTo>
                  <a:cubicBezTo>
                    <a:pt x="15632" y="31497"/>
                    <a:pt x="15632" y="32537"/>
                    <a:pt x="16672" y="30976"/>
                  </a:cubicBezTo>
                  <a:cubicBezTo>
                    <a:pt x="17713" y="29415"/>
                    <a:pt x="18754" y="28895"/>
                    <a:pt x="19274" y="27854"/>
                  </a:cubicBezTo>
                  <a:cubicBezTo>
                    <a:pt x="20315" y="27334"/>
                    <a:pt x="20835" y="27334"/>
                    <a:pt x="18754" y="26293"/>
                  </a:cubicBezTo>
                  <a:cubicBezTo>
                    <a:pt x="16672" y="25252"/>
                    <a:pt x="13030" y="22651"/>
                    <a:pt x="13030" y="21090"/>
                  </a:cubicBezTo>
                  <a:cubicBezTo>
                    <a:pt x="13030" y="19528"/>
                    <a:pt x="11989" y="18488"/>
                    <a:pt x="15111" y="20569"/>
                  </a:cubicBezTo>
                  <a:cubicBezTo>
                    <a:pt x="18233" y="22651"/>
                    <a:pt x="20835" y="23691"/>
                    <a:pt x="21876" y="24212"/>
                  </a:cubicBezTo>
                  <a:cubicBezTo>
                    <a:pt x="22916" y="24732"/>
                    <a:pt x="23437" y="25773"/>
                    <a:pt x="23957" y="27334"/>
                  </a:cubicBezTo>
                  <a:cubicBezTo>
                    <a:pt x="23957" y="28895"/>
                    <a:pt x="22916" y="31497"/>
                    <a:pt x="29161" y="33058"/>
                  </a:cubicBezTo>
                  <a:cubicBezTo>
                    <a:pt x="35405" y="34619"/>
                    <a:pt x="42690" y="38261"/>
                    <a:pt x="43730" y="41383"/>
                  </a:cubicBezTo>
                  <a:cubicBezTo>
                    <a:pt x="44771" y="44505"/>
                    <a:pt x="43730" y="47107"/>
                    <a:pt x="43210" y="48668"/>
                  </a:cubicBezTo>
                  <a:cubicBezTo>
                    <a:pt x="42690" y="50229"/>
                    <a:pt x="42169" y="52831"/>
                    <a:pt x="45812" y="54392"/>
                  </a:cubicBezTo>
                  <a:cubicBezTo>
                    <a:pt x="49454" y="55953"/>
                    <a:pt x="51535" y="56473"/>
                    <a:pt x="48934" y="53351"/>
                  </a:cubicBezTo>
                  <a:cubicBezTo>
                    <a:pt x="46852" y="50229"/>
                    <a:pt x="46332" y="49188"/>
                    <a:pt x="48413" y="49188"/>
                  </a:cubicBezTo>
                  <a:cubicBezTo>
                    <a:pt x="50495" y="49188"/>
                    <a:pt x="53097" y="50229"/>
                    <a:pt x="53097" y="52831"/>
                  </a:cubicBezTo>
                  <a:cubicBezTo>
                    <a:pt x="53097" y="55433"/>
                    <a:pt x="54658" y="57514"/>
                    <a:pt x="56219" y="59595"/>
                  </a:cubicBezTo>
                  <a:lnTo>
                    <a:pt x="55178" y="55953"/>
                  </a:lnTo>
                  <a:cubicBezTo>
                    <a:pt x="56219" y="55433"/>
                    <a:pt x="56219" y="55433"/>
                    <a:pt x="57259" y="53871"/>
                  </a:cubicBezTo>
                  <a:close/>
                </a:path>
              </a:pathLst>
            </a:custGeom>
            <a:grpFill/>
            <a:ln w="5199" cap="flat">
              <a:solidFill>
                <a:schemeClr val="bg1"/>
              </a:solidFill>
              <a:prstDash val="solid"/>
              <a:miter/>
            </a:ln>
          </p:spPr>
          <p:txBody>
            <a:bodyPr rtlCol="0" anchor="ctr"/>
            <a:lstStyle/>
            <a:p>
              <a:endParaRPr lang="en-GB" noProof="0" dirty="0"/>
            </a:p>
          </p:txBody>
        </p:sp>
        <p:grpSp>
          <p:nvGrpSpPr>
            <p:cNvPr id="14" name="Content Placeholder 9">
              <a:extLst>
                <a:ext uri="{FF2B5EF4-FFF2-40B4-BE49-F238E27FC236}">
                  <a16:creationId xmlns:a16="http://schemas.microsoft.com/office/drawing/2014/main" id="{A6D8AF10-55CE-3EA3-D9EB-7BC95DB1AB07}"/>
                </a:ext>
              </a:extLst>
            </p:cNvPr>
            <p:cNvGrpSpPr/>
            <p:nvPr/>
          </p:nvGrpSpPr>
          <p:grpSpPr>
            <a:xfrm>
              <a:off x="4273682" y="4325481"/>
              <a:ext cx="111744" cy="45695"/>
              <a:chOff x="4273682" y="4325481"/>
              <a:chExt cx="111744" cy="45695"/>
            </a:xfrm>
            <a:grpFill/>
          </p:grpSpPr>
          <p:sp>
            <p:nvSpPr>
              <p:cNvPr id="998" name="Freeform 997">
                <a:extLst>
                  <a:ext uri="{FF2B5EF4-FFF2-40B4-BE49-F238E27FC236}">
                    <a16:creationId xmlns:a16="http://schemas.microsoft.com/office/drawing/2014/main" id="{3874AFAB-33C8-C558-6A37-ABD3BE46BB35}"/>
                  </a:ext>
                </a:extLst>
              </p:cNvPr>
              <p:cNvSpPr/>
              <p:nvPr/>
            </p:nvSpPr>
            <p:spPr>
              <a:xfrm>
                <a:off x="4273682" y="4325481"/>
                <a:ext cx="111744" cy="45695"/>
              </a:xfrm>
              <a:custGeom>
                <a:avLst/>
                <a:gdLst>
                  <a:gd name="connsiteX0" fmla="*/ 100427 w 111744"/>
                  <a:gd name="connsiteY0" fmla="*/ 36246 h 45695"/>
                  <a:gd name="connsiteX1" fmla="*/ 100947 w 111744"/>
                  <a:gd name="connsiteY1" fmla="*/ 36246 h 45695"/>
                  <a:gd name="connsiteX2" fmla="*/ 103029 w 111744"/>
                  <a:gd name="connsiteY2" fmla="*/ 38848 h 45695"/>
                  <a:gd name="connsiteX3" fmla="*/ 104590 w 111744"/>
                  <a:gd name="connsiteY3" fmla="*/ 38327 h 45695"/>
                  <a:gd name="connsiteX4" fmla="*/ 108753 w 111744"/>
                  <a:gd name="connsiteY4" fmla="*/ 33124 h 45695"/>
                  <a:gd name="connsiteX5" fmla="*/ 111354 w 111744"/>
                  <a:gd name="connsiteY5" fmla="*/ 31563 h 45695"/>
                  <a:gd name="connsiteX6" fmla="*/ 111354 w 111744"/>
                  <a:gd name="connsiteY6" fmla="*/ 29481 h 45695"/>
                  <a:gd name="connsiteX7" fmla="*/ 109273 w 111744"/>
                  <a:gd name="connsiteY7" fmla="*/ 25318 h 45695"/>
                  <a:gd name="connsiteX8" fmla="*/ 108232 w 111744"/>
                  <a:gd name="connsiteY8" fmla="*/ 23237 h 45695"/>
                  <a:gd name="connsiteX9" fmla="*/ 107712 w 111744"/>
                  <a:gd name="connsiteY9" fmla="*/ 21676 h 45695"/>
                  <a:gd name="connsiteX10" fmla="*/ 106671 w 111744"/>
                  <a:gd name="connsiteY10" fmla="*/ 19595 h 45695"/>
                  <a:gd name="connsiteX11" fmla="*/ 108232 w 111744"/>
                  <a:gd name="connsiteY11" fmla="*/ 16993 h 45695"/>
                  <a:gd name="connsiteX12" fmla="*/ 107192 w 111744"/>
                  <a:gd name="connsiteY12" fmla="*/ 16993 h 45695"/>
                  <a:gd name="connsiteX13" fmla="*/ 101468 w 111744"/>
                  <a:gd name="connsiteY13" fmla="*/ 12830 h 45695"/>
                  <a:gd name="connsiteX14" fmla="*/ 94703 w 111744"/>
                  <a:gd name="connsiteY14" fmla="*/ 7627 h 45695"/>
                  <a:gd name="connsiteX15" fmla="*/ 75971 w 111744"/>
                  <a:gd name="connsiteY15" fmla="*/ 862 h 45695"/>
                  <a:gd name="connsiteX16" fmla="*/ 57759 w 111744"/>
                  <a:gd name="connsiteY16" fmla="*/ 4505 h 45695"/>
                  <a:gd name="connsiteX17" fmla="*/ 45270 w 111744"/>
                  <a:gd name="connsiteY17" fmla="*/ 11269 h 45695"/>
                  <a:gd name="connsiteX18" fmla="*/ 33302 w 111744"/>
                  <a:gd name="connsiteY18" fmla="*/ 14912 h 45695"/>
                  <a:gd name="connsiteX19" fmla="*/ 23936 w 111744"/>
                  <a:gd name="connsiteY19" fmla="*/ 10749 h 45695"/>
                  <a:gd name="connsiteX20" fmla="*/ 22375 w 111744"/>
                  <a:gd name="connsiteY20" fmla="*/ 10228 h 45695"/>
                  <a:gd name="connsiteX21" fmla="*/ 20294 w 111744"/>
                  <a:gd name="connsiteY21" fmla="*/ 12310 h 45695"/>
                  <a:gd name="connsiteX22" fmla="*/ 15090 w 111744"/>
                  <a:gd name="connsiteY22" fmla="*/ 10749 h 45695"/>
                  <a:gd name="connsiteX23" fmla="*/ 14049 w 111744"/>
                  <a:gd name="connsiteY23" fmla="*/ 7627 h 45695"/>
                  <a:gd name="connsiteX24" fmla="*/ 9366 w 111744"/>
                  <a:gd name="connsiteY24" fmla="*/ 2423 h 45695"/>
                  <a:gd name="connsiteX25" fmla="*/ 8326 w 111744"/>
                  <a:gd name="connsiteY25" fmla="*/ 342 h 45695"/>
                  <a:gd name="connsiteX26" fmla="*/ 5724 w 111744"/>
                  <a:gd name="connsiteY26" fmla="*/ 862 h 45695"/>
                  <a:gd name="connsiteX27" fmla="*/ 4163 w 111744"/>
                  <a:gd name="connsiteY27" fmla="*/ 342 h 45695"/>
                  <a:gd name="connsiteX28" fmla="*/ 2602 w 111744"/>
                  <a:gd name="connsiteY28" fmla="*/ 862 h 45695"/>
                  <a:gd name="connsiteX29" fmla="*/ 1561 w 111744"/>
                  <a:gd name="connsiteY29" fmla="*/ 9708 h 45695"/>
                  <a:gd name="connsiteX30" fmla="*/ 2081 w 111744"/>
                  <a:gd name="connsiteY30" fmla="*/ 11269 h 45695"/>
                  <a:gd name="connsiteX31" fmla="*/ 4683 w 111744"/>
                  <a:gd name="connsiteY31" fmla="*/ 12830 h 45695"/>
                  <a:gd name="connsiteX32" fmla="*/ 5203 w 111744"/>
                  <a:gd name="connsiteY32" fmla="*/ 13871 h 45695"/>
                  <a:gd name="connsiteX33" fmla="*/ 2602 w 111744"/>
                  <a:gd name="connsiteY33" fmla="*/ 16472 h 45695"/>
                  <a:gd name="connsiteX34" fmla="*/ 2081 w 111744"/>
                  <a:gd name="connsiteY34" fmla="*/ 17513 h 45695"/>
                  <a:gd name="connsiteX35" fmla="*/ 3122 w 111744"/>
                  <a:gd name="connsiteY35" fmla="*/ 19074 h 45695"/>
                  <a:gd name="connsiteX36" fmla="*/ 3122 w 111744"/>
                  <a:gd name="connsiteY36" fmla="*/ 20115 h 45695"/>
                  <a:gd name="connsiteX37" fmla="*/ 1041 w 111744"/>
                  <a:gd name="connsiteY37" fmla="*/ 22717 h 45695"/>
                  <a:gd name="connsiteX38" fmla="*/ 0 w 111744"/>
                  <a:gd name="connsiteY38" fmla="*/ 24278 h 45695"/>
                  <a:gd name="connsiteX39" fmla="*/ 1041 w 111744"/>
                  <a:gd name="connsiteY39" fmla="*/ 27920 h 45695"/>
                  <a:gd name="connsiteX40" fmla="*/ 1561 w 111744"/>
                  <a:gd name="connsiteY40" fmla="*/ 28441 h 45695"/>
                  <a:gd name="connsiteX41" fmla="*/ 3642 w 111744"/>
                  <a:gd name="connsiteY41" fmla="*/ 28441 h 45695"/>
                  <a:gd name="connsiteX42" fmla="*/ 7805 w 111744"/>
                  <a:gd name="connsiteY42" fmla="*/ 24278 h 45695"/>
                  <a:gd name="connsiteX43" fmla="*/ 14049 w 111744"/>
                  <a:gd name="connsiteY43" fmla="*/ 24278 h 45695"/>
                  <a:gd name="connsiteX44" fmla="*/ 15090 w 111744"/>
                  <a:gd name="connsiteY44" fmla="*/ 24798 h 45695"/>
                  <a:gd name="connsiteX45" fmla="*/ 17692 w 111744"/>
                  <a:gd name="connsiteY45" fmla="*/ 26879 h 45695"/>
                  <a:gd name="connsiteX46" fmla="*/ 21855 w 111744"/>
                  <a:gd name="connsiteY46" fmla="*/ 26359 h 45695"/>
                  <a:gd name="connsiteX47" fmla="*/ 23416 w 111744"/>
                  <a:gd name="connsiteY47" fmla="*/ 27400 h 45695"/>
                  <a:gd name="connsiteX48" fmla="*/ 24977 w 111744"/>
                  <a:gd name="connsiteY48" fmla="*/ 28441 h 45695"/>
                  <a:gd name="connsiteX49" fmla="*/ 28619 w 111744"/>
                  <a:gd name="connsiteY49" fmla="*/ 34685 h 45695"/>
                  <a:gd name="connsiteX50" fmla="*/ 30700 w 111744"/>
                  <a:gd name="connsiteY50" fmla="*/ 36766 h 45695"/>
                  <a:gd name="connsiteX51" fmla="*/ 33823 w 111744"/>
                  <a:gd name="connsiteY51" fmla="*/ 36766 h 45695"/>
                  <a:gd name="connsiteX52" fmla="*/ 34863 w 111744"/>
                  <a:gd name="connsiteY52" fmla="*/ 33124 h 45695"/>
                  <a:gd name="connsiteX53" fmla="*/ 37465 w 111744"/>
                  <a:gd name="connsiteY53" fmla="*/ 35725 h 45695"/>
                  <a:gd name="connsiteX54" fmla="*/ 39546 w 111744"/>
                  <a:gd name="connsiteY54" fmla="*/ 40408 h 45695"/>
                  <a:gd name="connsiteX55" fmla="*/ 40067 w 111744"/>
                  <a:gd name="connsiteY55" fmla="*/ 44051 h 45695"/>
                  <a:gd name="connsiteX56" fmla="*/ 41107 w 111744"/>
                  <a:gd name="connsiteY56" fmla="*/ 45612 h 45695"/>
                  <a:gd name="connsiteX57" fmla="*/ 47352 w 111744"/>
                  <a:gd name="connsiteY57" fmla="*/ 44571 h 45695"/>
                  <a:gd name="connsiteX58" fmla="*/ 55677 w 111744"/>
                  <a:gd name="connsiteY58" fmla="*/ 41449 h 45695"/>
                  <a:gd name="connsiteX59" fmla="*/ 56197 w 111744"/>
                  <a:gd name="connsiteY59" fmla="*/ 38848 h 45695"/>
                  <a:gd name="connsiteX60" fmla="*/ 47872 w 111744"/>
                  <a:gd name="connsiteY60" fmla="*/ 26879 h 45695"/>
                  <a:gd name="connsiteX61" fmla="*/ 50474 w 111744"/>
                  <a:gd name="connsiteY61" fmla="*/ 24798 h 45695"/>
                  <a:gd name="connsiteX62" fmla="*/ 55157 w 111744"/>
                  <a:gd name="connsiteY62" fmla="*/ 22717 h 45695"/>
                  <a:gd name="connsiteX63" fmla="*/ 60881 w 111744"/>
                  <a:gd name="connsiteY63" fmla="*/ 19074 h 45695"/>
                  <a:gd name="connsiteX64" fmla="*/ 60881 w 111744"/>
                  <a:gd name="connsiteY64" fmla="*/ 18034 h 45695"/>
                  <a:gd name="connsiteX65" fmla="*/ 60360 w 111744"/>
                  <a:gd name="connsiteY65" fmla="*/ 16472 h 45695"/>
                  <a:gd name="connsiteX66" fmla="*/ 62442 w 111744"/>
                  <a:gd name="connsiteY66" fmla="*/ 13871 h 45695"/>
                  <a:gd name="connsiteX67" fmla="*/ 65564 w 111744"/>
                  <a:gd name="connsiteY67" fmla="*/ 11789 h 45695"/>
                  <a:gd name="connsiteX68" fmla="*/ 70247 w 111744"/>
                  <a:gd name="connsiteY68" fmla="*/ 10228 h 45695"/>
                  <a:gd name="connsiteX69" fmla="*/ 73889 w 111744"/>
                  <a:gd name="connsiteY69" fmla="*/ 9708 h 45695"/>
                  <a:gd name="connsiteX70" fmla="*/ 74930 w 111744"/>
                  <a:gd name="connsiteY70" fmla="*/ 9188 h 45695"/>
                  <a:gd name="connsiteX71" fmla="*/ 75971 w 111744"/>
                  <a:gd name="connsiteY71" fmla="*/ 11269 h 45695"/>
                  <a:gd name="connsiteX72" fmla="*/ 83256 w 111744"/>
                  <a:gd name="connsiteY72" fmla="*/ 15432 h 45695"/>
                  <a:gd name="connsiteX73" fmla="*/ 85857 w 111744"/>
                  <a:gd name="connsiteY73" fmla="*/ 18034 h 45695"/>
                  <a:gd name="connsiteX74" fmla="*/ 87418 w 111744"/>
                  <a:gd name="connsiteY74" fmla="*/ 22717 h 45695"/>
                  <a:gd name="connsiteX75" fmla="*/ 88459 w 111744"/>
                  <a:gd name="connsiteY75" fmla="*/ 21676 h 45695"/>
                  <a:gd name="connsiteX76" fmla="*/ 89500 w 111744"/>
                  <a:gd name="connsiteY76" fmla="*/ 19595 h 45695"/>
                  <a:gd name="connsiteX77" fmla="*/ 91061 w 111744"/>
                  <a:gd name="connsiteY77" fmla="*/ 21156 h 45695"/>
                  <a:gd name="connsiteX78" fmla="*/ 91581 w 111744"/>
                  <a:gd name="connsiteY78" fmla="*/ 21676 h 45695"/>
                  <a:gd name="connsiteX79" fmla="*/ 93142 w 111744"/>
                  <a:gd name="connsiteY79" fmla="*/ 21156 h 45695"/>
                  <a:gd name="connsiteX80" fmla="*/ 93142 w 111744"/>
                  <a:gd name="connsiteY80" fmla="*/ 20115 h 45695"/>
                  <a:gd name="connsiteX81" fmla="*/ 95223 w 111744"/>
                  <a:gd name="connsiteY81" fmla="*/ 21676 h 45695"/>
                  <a:gd name="connsiteX82" fmla="*/ 97825 w 111744"/>
                  <a:gd name="connsiteY82" fmla="*/ 25839 h 45695"/>
                  <a:gd name="connsiteX83" fmla="*/ 94703 w 111744"/>
                  <a:gd name="connsiteY83" fmla="*/ 24798 h 45695"/>
                  <a:gd name="connsiteX84" fmla="*/ 91581 w 111744"/>
                  <a:gd name="connsiteY84" fmla="*/ 23757 h 45695"/>
                  <a:gd name="connsiteX85" fmla="*/ 87939 w 111744"/>
                  <a:gd name="connsiteY85" fmla="*/ 32603 h 45695"/>
                  <a:gd name="connsiteX86" fmla="*/ 97305 w 111744"/>
                  <a:gd name="connsiteY86" fmla="*/ 45612 h 45695"/>
                  <a:gd name="connsiteX87" fmla="*/ 100427 w 111744"/>
                  <a:gd name="connsiteY87" fmla="*/ 40408 h 45695"/>
                  <a:gd name="connsiteX88" fmla="*/ 100427 w 111744"/>
                  <a:gd name="connsiteY88" fmla="*/ 36246 h 4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44" h="45695">
                    <a:moveTo>
                      <a:pt x="100427" y="36246"/>
                    </a:moveTo>
                    <a:cubicBezTo>
                      <a:pt x="100427" y="35725"/>
                      <a:pt x="100427" y="35205"/>
                      <a:pt x="100947" y="36246"/>
                    </a:cubicBezTo>
                    <a:cubicBezTo>
                      <a:pt x="101468" y="37286"/>
                      <a:pt x="102508" y="38848"/>
                      <a:pt x="103029" y="38848"/>
                    </a:cubicBezTo>
                    <a:cubicBezTo>
                      <a:pt x="103549" y="39368"/>
                      <a:pt x="104069" y="38848"/>
                      <a:pt x="104590" y="38327"/>
                    </a:cubicBezTo>
                    <a:cubicBezTo>
                      <a:pt x="105110" y="37807"/>
                      <a:pt x="107712" y="33644"/>
                      <a:pt x="108753" y="33124"/>
                    </a:cubicBezTo>
                    <a:cubicBezTo>
                      <a:pt x="109793" y="32603"/>
                      <a:pt x="110834" y="32083"/>
                      <a:pt x="111354" y="31563"/>
                    </a:cubicBezTo>
                    <a:cubicBezTo>
                      <a:pt x="111875" y="31042"/>
                      <a:pt x="111875" y="30522"/>
                      <a:pt x="111354" y="29481"/>
                    </a:cubicBezTo>
                    <a:cubicBezTo>
                      <a:pt x="110314" y="28441"/>
                      <a:pt x="110314" y="25839"/>
                      <a:pt x="109273" y="25318"/>
                    </a:cubicBezTo>
                    <a:cubicBezTo>
                      <a:pt x="108232" y="24798"/>
                      <a:pt x="108232" y="23757"/>
                      <a:pt x="108232" y="23237"/>
                    </a:cubicBezTo>
                    <a:cubicBezTo>
                      <a:pt x="108232" y="22717"/>
                      <a:pt x="107712" y="22196"/>
                      <a:pt x="107712" y="21676"/>
                    </a:cubicBezTo>
                    <a:cubicBezTo>
                      <a:pt x="107192" y="21156"/>
                      <a:pt x="106151" y="20635"/>
                      <a:pt x="106671" y="19595"/>
                    </a:cubicBezTo>
                    <a:cubicBezTo>
                      <a:pt x="107192" y="19074"/>
                      <a:pt x="107712" y="18034"/>
                      <a:pt x="108232" y="16993"/>
                    </a:cubicBezTo>
                    <a:cubicBezTo>
                      <a:pt x="107712" y="16993"/>
                      <a:pt x="107712" y="16993"/>
                      <a:pt x="107192" y="16993"/>
                    </a:cubicBezTo>
                    <a:cubicBezTo>
                      <a:pt x="105630" y="16993"/>
                      <a:pt x="103029" y="14912"/>
                      <a:pt x="101468" y="12830"/>
                    </a:cubicBezTo>
                    <a:cubicBezTo>
                      <a:pt x="99907" y="10749"/>
                      <a:pt x="97825" y="8667"/>
                      <a:pt x="94703" y="7627"/>
                    </a:cubicBezTo>
                    <a:cubicBezTo>
                      <a:pt x="91581" y="6586"/>
                      <a:pt x="78052" y="1382"/>
                      <a:pt x="75971" y="862"/>
                    </a:cubicBezTo>
                    <a:cubicBezTo>
                      <a:pt x="74410" y="342"/>
                      <a:pt x="63482" y="-1219"/>
                      <a:pt x="57759" y="4505"/>
                    </a:cubicBezTo>
                    <a:cubicBezTo>
                      <a:pt x="52035" y="10749"/>
                      <a:pt x="46831" y="10228"/>
                      <a:pt x="45270" y="11269"/>
                    </a:cubicBezTo>
                    <a:cubicBezTo>
                      <a:pt x="43709" y="12310"/>
                      <a:pt x="35904" y="15432"/>
                      <a:pt x="33302" y="14912"/>
                    </a:cubicBezTo>
                    <a:cubicBezTo>
                      <a:pt x="30700" y="14391"/>
                      <a:pt x="24977" y="11269"/>
                      <a:pt x="23936" y="10749"/>
                    </a:cubicBezTo>
                    <a:cubicBezTo>
                      <a:pt x="22895" y="9708"/>
                      <a:pt x="21334" y="7627"/>
                      <a:pt x="22375" y="10228"/>
                    </a:cubicBezTo>
                    <a:cubicBezTo>
                      <a:pt x="23416" y="12830"/>
                      <a:pt x="21855" y="11269"/>
                      <a:pt x="20294" y="12310"/>
                    </a:cubicBezTo>
                    <a:cubicBezTo>
                      <a:pt x="18733" y="13350"/>
                      <a:pt x="16131" y="12310"/>
                      <a:pt x="15090" y="10749"/>
                    </a:cubicBezTo>
                    <a:cubicBezTo>
                      <a:pt x="14049" y="9188"/>
                      <a:pt x="15610" y="7627"/>
                      <a:pt x="14049" y="7627"/>
                    </a:cubicBezTo>
                    <a:cubicBezTo>
                      <a:pt x="12488" y="7627"/>
                      <a:pt x="9887" y="3984"/>
                      <a:pt x="9366" y="2423"/>
                    </a:cubicBezTo>
                    <a:cubicBezTo>
                      <a:pt x="8846" y="1382"/>
                      <a:pt x="8326" y="862"/>
                      <a:pt x="8326" y="342"/>
                    </a:cubicBezTo>
                    <a:cubicBezTo>
                      <a:pt x="7285" y="342"/>
                      <a:pt x="6244" y="862"/>
                      <a:pt x="5724" y="862"/>
                    </a:cubicBezTo>
                    <a:cubicBezTo>
                      <a:pt x="5203" y="862"/>
                      <a:pt x="4683" y="862"/>
                      <a:pt x="4163" y="342"/>
                    </a:cubicBezTo>
                    <a:cubicBezTo>
                      <a:pt x="3642" y="-179"/>
                      <a:pt x="3642" y="-179"/>
                      <a:pt x="2602" y="862"/>
                    </a:cubicBezTo>
                    <a:cubicBezTo>
                      <a:pt x="1561" y="1903"/>
                      <a:pt x="1561" y="8667"/>
                      <a:pt x="1561" y="9708"/>
                    </a:cubicBezTo>
                    <a:cubicBezTo>
                      <a:pt x="1561" y="10749"/>
                      <a:pt x="2081" y="11269"/>
                      <a:pt x="2081" y="11269"/>
                    </a:cubicBezTo>
                    <a:cubicBezTo>
                      <a:pt x="2081" y="11269"/>
                      <a:pt x="3122" y="12310"/>
                      <a:pt x="4683" y="12830"/>
                    </a:cubicBezTo>
                    <a:cubicBezTo>
                      <a:pt x="6244" y="13350"/>
                      <a:pt x="5203" y="13871"/>
                      <a:pt x="5203" y="13871"/>
                    </a:cubicBezTo>
                    <a:cubicBezTo>
                      <a:pt x="5203" y="13871"/>
                      <a:pt x="3122" y="15952"/>
                      <a:pt x="2602" y="16472"/>
                    </a:cubicBezTo>
                    <a:cubicBezTo>
                      <a:pt x="1561" y="16993"/>
                      <a:pt x="2081" y="17513"/>
                      <a:pt x="2081" y="17513"/>
                    </a:cubicBezTo>
                    <a:cubicBezTo>
                      <a:pt x="2081" y="17513"/>
                      <a:pt x="2602" y="18034"/>
                      <a:pt x="3122" y="19074"/>
                    </a:cubicBezTo>
                    <a:cubicBezTo>
                      <a:pt x="3642" y="20115"/>
                      <a:pt x="3122" y="20115"/>
                      <a:pt x="3122" y="20115"/>
                    </a:cubicBezTo>
                    <a:cubicBezTo>
                      <a:pt x="3122" y="20115"/>
                      <a:pt x="2081" y="21156"/>
                      <a:pt x="1041" y="22717"/>
                    </a:cubicBezTo>
                    <a:cubicBezTo>
                      <a:pt x="0" y="23757"/>
                      <a:pt x="0" y="24278"/>
                      <a:pt x="0" y="24278"/>
                    </a:cubicBezTo>
                    <a:lnTo>
                      <a:pt x="1041" y="27920"/>
                    </a:lnTo>
                    <a:cubicBezTo>
                      <a:pt x="1041" y="27920"/>
                      <a:pt x="1561" y="28441"/>
                      <a:pt x="1561" y="28441"/>
                    </a:cubicBezTo>
                    <a:cubicBezTo>
                      <a:pt x="2602" y="30522"/>
                      <a:pt x="2602" y="30002"/>
                      <a:pt x="3642" y="28441"/>
                    </a:cubicBezTo>
                    <a:cubicBezTo>
                      <a:pt x="4683" y="26879"/>
                      <a:pt x="5724" y="24278"/>
                      <a:pt x="7805" y="24278"/>
                    </a:cubicBezTo>
                    <a:cubicBezTo>
                      <a:pt x="9887" y="24278"/>
                      <a:pt x="13009" y="24278"/>
                      <a:pt x="14049" y="24278"/>
                    </a:cubicBezTo>
                    <a:cubicBezTo>
                      <a:pt x="15090" y="24278"/>
                      <a:pt x="15090" y="23757"/>
                      <a:pt x="15090" y="24798"/>
                    </a:cubicBezTo>
                    <a:cubicBezTo>
                      <a:pt x="15090" y="25839"/>
                      <a:pt x="15610" y="28441"/>
                      <a:pt x="17692" y="26879"/>
                    </a:cubicBezTo>
                    <a:cubicBezTo>
                      <a:pt x="19773" y="25318"/>
                      <a:pt x="20814" y="25318"/>
                      <a:pt x="21855" y="26359"/>
                    </a:cubicBezTo>
                    <a:cubicBezTo>
                      <a:pt x="22895" y="27400"/>
                      <a:pt x="23416" y="27400"/>
                      <a:pt x="23416" y="27400"/>
                    </a:cubicBezTo>
                    <a:cubicBezTo>
                      <a:pt x="23416" y="27400"/>
                      <a:pt x="23936" y="27400"/>
                      <a:pt x="24977" y="28441"/>
                    </a:cubicBezTo>
                    <a:cubicBezTo>
                      <a:pt x="25497" y="29481"/>
                      <a:pt x="27058" y="33644"/>
                      <a:pt x="28619" y="34685"/>
                    </a:cubicBezTo>
                    <a:cubicBezTo>
                      <a:pt x="30180" y="35725"/>
                      <a:pt x="28099" y="35725"/>
                      <a:pt x="30700" y="36766"/>
                    </a:cubicBezTo>
                    <a:cubicBezTo>
                      <a:pt x="33302" y="37807"/>
                      <a:pt x="34343" y="38327"/>
                      <a:pt x="33823" y="36766"/>
                    </a:cubicBezTo>
                    <a:cubicBezTo>
                      <a:pt x="33302" y="35205"/>
                      <a:pt x="33823" y="33644"/>
                      <a:pt x="34863" y="33124"/>
                    </a:cubicBezTo>
                    <a:cubicBezTo>
                      <a:pt x="35904" y="32603"/>
                      <a:pt x="36424" y="33124"/>
                      <a:pt x="37465" y="35725"/>
                    </a:cubicBezTo>
                    <a:cubicBezTo>
                      <a:pt x="38506" y="38327"/>
                      <a:pt x="38506" y="38848"/>
                      <a:pt x="39546" y="40408"/>
                    </a:cubicBezTo>
                    <a:cubicBezTo>
                      <a:pt x="40587" y="41969"/>
                      <a:pt x="41107" y="43010"/>
                      <a:pt x="40067" y="44051"/>
                    </a:cubicBezTo>
                    <a:cubicBezTo>
                      <a:pt x="39026" y="45092"/>
                      <a:pt x="39546" y="45612"/>
                      <a:pt x="41107" y="45612"/>
                    </a:cubicBezTo>
                    <a:cubicBezTo>
                      <a:pt x="43189" y="45612"/>
                      <a:pt x="45270" y="46132"/>
                      <a:pt x="47352" y="44571"/>
                    </a:cubicBezTo>
                    <a:cubicBezTo>
                      <a:pt x="49433" y="43010"/>
                      <a:pt x="54116" y="41449"/>
                      <a:pt x="55677" y="41449"/>
                    </a:cubicBezTo>
                    <a:cubicBezTo>
                      <a:pt x="57238" y="40929"/>
                      <a:pt x="57759" y="40408"/>
                      <a:pt x="56197" y="38848"/>
                    </a:cubicBezTo>
                    <a:cubicBezTo>
                      <a:pt x="54636" y="37286"/>
                      <a:pt x="47352" y="30002"/>
                      <a:pt x="47872" y="26879"/>
                    </a:cubicBezTo>
                    <a:cubicBezTo>
                      <a:pt x="48392" y="23757"/>
                      <a:pt x="49433" y="24798"/>
                      <a:pt x="50474" y="24798"/>
                    </a:cubicBezTo>
                    <a:cubicBezTo>
                      <a:pt x="51514" y="25318"/>
                      <a:pt x="53596" y="24278"/>
                      <a:pt x="55157" y="22717"/>
                    </a:cubicBezTo>
                    <a:cubicBezTo>
                      <a:pt x="57238" y="21676"/>
                      <a:pt x="60360" y="19595"/>
                      <a:pt x="60881" y="19074"/>
                    </a:cubicBezTo>
                    <a:cubicBezTo>
                      <a:pt x="61401" y="18554"/>
                      <a:pt x="61921" y="18034"/>
                      <a:pt x="60881" y="18034"/>
                    </a:cubicBezTo>
                    <a:cubicBezTo>
                      <a:pt x="59840" y="18034"/>
                      <a:pt x="59840" y="16993"/>
                      <a:pt x="60360" y="16472"/>
                    </a:cubicBezTo>
                    <a:cubicBezTo>
                      <a:pt x="60881" y="15952"/>
                      <a:pt x="61401" y="14912"/>
                      <a:pt x="62442" y="13871"/>
                    </a:cubicBezTo>
                    <a:cubicBezTo>
                      <a:pt x="63482" y="12830"/>
                      <a:pt x="64003" y="12310"/>
                      <a:pt x="65564" y="11789"/>
                    </a:cubicBezTo>
                    <a:cubicBezTo>
                      <a:pt x="67125" y="11269"/>
                      <a:pt x="68686" y="10228"/>
                      <a:pt x="70247" y="10228"/>
                    </a:cubicBezTo>
                    <a:cubicBezTo>
                      <a:pt x="71808" y="10228"/>
                      <a:pt x="73369" y="10749"/>
                      <a:pt x="73889" y="9708"/>
                    </a:cubicBezTo>
                    <a:cubicBezTo>
                      <a:pt x="74410" y="8667"/>
                      <a:pt x="75450" y="8147"/>
                      <a:pt x="74930" y="9188"/>
                    </a:cubicBezTo>
                    <a:cubicBezTo>
                      <a:pt x="74410" y="10228"/>
                      <a:pt x="73889" y="10228"/>
                      <a:pt x="75971" y="11269"/>
                    </a:cubicBezTo>
                    <a:cubicBezTo>
                      <a:pt x="78052" y="11789"/>
                      <a:pt x="82215" y="14912"/>
                      <a:pt x="83256" y="15432"/>
                    </a:cubicBezTo>
                    <a:cubicBezTo>
                      <a:pt x="83776" y="15952"/>
                      <a:pt x="84817" y="15952"/>
                      <a:pt x="85857" y="18034"/>
                    </a:cubicBezTo>
                    <a:cubicBezTo>
                      <a:pt x="86378" y="20115"/>
                      <a:pt x="87418" y="22196"/>
                      <a:pt x="87418" y="22717"/>
                    </a:cubicBezTo>
                    <a:cubicBezTo>
                      <a:pt x="87418" y="23237"/>
                      <a:pt x="87939" y="23757"/>
                      <a:pt x="88459" y="21676"/>
                    </a:cubicBezTo>
                    <a:cubicBezTo>
                      <a:pt x="88979" y="19595"/>
                      <a:pt x="88979" y="19074"/>
                      <a:pt x="89500" y="19595"/>
                    </a:cubicBezTo>
                    <a:cubicBezTo>
                      <a:pt x="90020" y="20115"/>
                      <a:pt x="91581" y="20115"/>
                      <a:pt x="91061" y="21156"/>
                    </a:cubicBezTo>
                    <a:cubicBezTo>
                      <a:pt x="90540" y="22196"/>
                      <a:pt x="91061" y="22196"/>
                      <a:pt x="91581" y="21676"/>
                    </a:cubicBezTo>
                    <a:cubicBezTo>
                      <a:pt x="92102" y="21156"/>
                      <a:pt x="92622" y="21156"/>
                      <a:pt x="93142" y="21156"/>
                    </a:cubicBezTo>
                    <a:cubicBezTo>
                      <a:pt x="93663" y="21156"/>
                      <a:pt x="93663" y="20635"/>
                      <a:pt x="93142" y="20115"/>
                    </a:cubicBezTo>
                    <a:cubicBezTo>
                      <a:pt x="92622" y="19595"/>
                      <a:pt x="94183" y="20115"/>
                      <a:pt x="95223" y="21676"/>
                    </a:cubicBezTo>
                    <a:cubicBezTo>
                      <a:pt x="96264" y="23237"/>
                      <a:pt x="99907" y="27400"/>
                      <a:pt x="97825" y="25839"/>
                    </a:cubicBezTo>
                    <a:cubicBezTo>
                      <a:pt x="95744" y="24278"/>
                      <a:pt x="96785" y="26359"/>
                      <a:pt x="94703" y="24798"/>
                    </a:cubicBezTo>
                    <a:cubicBezTo>
                      <a:pt x="92622" y="23237"/>
                      <a:pt x="93142" y="21676"/>
                      <a:pt x="91581" y="23757"/>
                    </a:cubicBezTo>
                    <a:cubicBezTo>
                      <a:pt x="90020" y="25318"/>
                      <a:pt x="86378" y="29481"/>
                      <a:pt x="87939" y="32603"/>
                    </a:cubicBezTo>
                    <a:cubicBezTo>
                      <a:pt x="89500" y="35205"/>
                      <a:pt x="94183" y="41449"/>
                      <a:pt x="97305" y="45612"/>
                    </a:cubicBezTo>
                    <a:lnTo>
                      <a:pt x="100427" y="40408"/>
                    </a:lnTo>
                    <a:cubicBezTo>
                      <a:pt x="100427" y="39888"/>
                      <a:pt x="100427" y="36766"/>
                      <a:pt x="100427" y="36246"/>
                    </a:cubicBezTo>
                    <a:close/>
                  </a:path>
                </a:pathLst>
              </a:custGeom>
              <a:grpFill/>
              <a:ln w="5199" cap="flat">
                <a:solidFill>
                  <a:schemeClr val="bg1"/>
                </a:solidFill>
                <a:prstDash val="solid"/>
                <a:miter/>
              </a:ln>
            </p:spPr>
            <p:txBody>
              <a:bodyPr rtlCol="0" anchor="ctr"/>
              <a:lstStyle/>
              <a:p>
                <a:endParaRPr lang="en-GB" noProof="0" dirty="0"/>
              </a:p>
            </p:txBody>
          </p:sp>
          <p:sp>
            <p:nvSpPr>
              <p:cNvPr id="999" name="Freeform 998">
                <a:extLst>
                  <a:ext uri="{FF2B5EF4-FFF2-40B4-BE49-F238E27FC236}">
                    <a16:creationId xmlns:a16="http://schemas.microsoft.com/office/drawing/2014/main" id="{FB108C2D-439C-4A72-F312-7B8B0F0A7ADF}"/>
                  </a:ext>
                </a:extLst>
              </p:cNvPr>
              <p:cNvSpPr/>
              <p:nvPr/>
            </p:nvSpPr>
            <p:spPr>
              <a:xfrm>
                <a:off x="4294626" y="4363531"/>
                <a:ext cx="5364" cy="5017"/>
              </a:xfrm>
              <a:custGeom>
                <a:avLst/>
                <a:gdLst>
                  <a:gd name="connsiteX0" fmla="*/ 1431 w 5364"/>
                  <a:gd name="connsiteY0" fmla="*/ 277 h 5017"/>
                  <a:gd name="connsiteX1" fmla="*/ 4033 w 5364"/>
                  <a:gd name="connsiteY1" fmla="*/ 4960 h 5017"/>
                  <a:gd name="connsiteX2" fmla="*/ 5073 w 5364"/>
                  <a:gd name="connsiteY2" fmla="*/ 3399 h 5017"/>
                  <a:gd name="connsiteX3" fmla="*/ 1431 w 5364"/>
                  <a:gd name="connsiteY3" fmla="*/ 277 h 5017"/>
                </a:gdLst>
                <a:ahLst/>
                <a:cxnLst>
                  <a:cxn ang="0">
                    <a:pos x="connsiteX0" y="connsiteY0"/>
                  </a:cxn>
                  <a:cxn ang="0">
                    <a:pos x="connsiteX1" y="connsiteY1"/>
                  </a:cxn>
                  <a:cxn ang="0">
                    <a:pos x="connsiteX2" y="connsiteY2"/>
                  </a:cxn>
                  <a:cxn ang="0">
                    <a:pos x="connsiteX3" y="connsiteY3"/>
                  </a:cxn>
                </a:cxnLst>
                <a:rect l="l" t="t" r="r" b="b"/>
                <a:pathLst>
                  <a:path w="5364" h="5017">
                    <a:moveTo>
                      <a:pt x="1431" y="277"/>
                    </a:moveTo>
                    <a:cubicBezTo>
                      <a:pt x="390" y="1317"/>
                      <a:pt x="-2211" y="2358"/>
                      <a:pt x="4033" y="4960"/>
                    </a:cubicBezTo>
                    <a:cubicBezTo>
                      <a:pt x="4033" y="4960"/>
                      <a:pt x="6114" y="5480"/>
                      <a:pt x="5073" y="3399"/>
                    </a:cubicBezTo>
                    <a:cubicBezTo>
                      <a:pt x="4033" y="1317"/>
                      <a:pt x="2472" y="-764"/>
                      <a:pt x="1431" y="277"/>
                    </a:cubicBezTo>
                    <a:close/>
                  </a:path>
                </a:pathLst>
              </a:custGeom>
              <a:grpFill/>
              <a:ln w="5199" cap="flat">
                <a:solidFill>
                  <a:schemeClr val="bg1"/>
                </a:solidFill>
                <a:prstDash val="solid"/>
                <a:miter/>
              </a:ln>
            </p:spPr>
            <p:txBody>
              <a:bodyPr rtlCol="0" anchor="ctr"/>
              <a:lstStyle/>
              <a:p>
                <a:endParaRPr lang="en-GB" noProof="0" dirty="0"/>
              </a:p>
            </p:txBody>
          </p:sp>
          <p:sp>
            <p:nvSpPr>
              <p:cNvPr id="1000" name="Freeform 999">
                <a:extLst>
                  <a:ext uri="{FF2B5EF4-FFF2-40B4-BE49-F238E27FC236}">
                    <a16:creationId xmlns:a16="http://schemas.microsoft.com/office/drawing/2014/main" id="{A773E6E9-71EC-FA79-1C06-4A24D97D70DA}"/>
                  </a:ext>
                </a:extLst>
              </p:cNvPr>
              <p:cNvSpPr/>
              <p:nvPr/>
            </p:nvSpPr>
            <p:spPr>
              <a:xfrm>
                <a:off x="4350938" y="4345846"/>
                <a:ext cx="1656" cy="4490"/>
              </a:xfrm>
              <a:custGeom>
                <a:avLst/>
                <a:gdLst>
                  <a:gd name="connsiteX0" fmla="*/ 1316 w 1656"/>
                  <a:gd name="connsiteY0" fmla="*/ 4432 h 4490"/>
                  <a:gd name="connsiteX1" fmla="*/ 796 w 1656"/>
                  <a:gd name="connsiteY1" fmla="*/ 270 h 4490"/>
                  <a:gd name="connsiteX2" fmla="*/ 1316 w 1656"/>
                  <a:gd name="connsiteY2" fmla="*/ 4432 h 4490"/>
                </a:gdLst>
                <a:ahLst/>
                <a:cxnLst>
                  <a:cxn ang="0">
                    <a:pos x="connsiteX0" y="connsiteY0"/>
                  </a:cxn>
                  <a:cxn ang="0">
                    <a:pos x="connsiteX1" y="connsiteY1"/>
                  </a:cxn>
                  <a:cxn ang="0">
                    <a:pos x="connsiteX2" y="connsiteY2"/>
                  </a:cxn>
                </a:cxnLst>
                <a:rect l="l" t="t" r="r" b="b"/>
                <a:pathLst>
                  <a:path w="1656" h="4490">
                    <a:moveTo>
                      <a:pt x="1316" y="4432"/>
                    </a:moveTo>
                    <a:cubicBezTo>
                      <a:pt x="1316" y="4432"/>
                      <a:pt x="2357" y="-1291"/>
                      <a:pt x="796" y="270"/>
                    </a:cubicBezTo>
                    <a:cubicBezTo>
                      <a:pt x="-765" y="1831"/>
                      <a:pt x="276" y="4953"/>
                      <a:pt x="1316" y="4432"/>
                    </a:cubicBezTo>
                    <a:close/>
                  </a:path>
                </a:pathLst>
              </a:custGeom>
              <a:grpFill/>
              <a:ln w="5199" cap="flat">
                <a:solidFill>
                  <a:schemeClr val="bg1"/>
                </a:solidFill>
                <a:prstDash val="solid"/>
                <a:miter/>
              </a:ln>
            </p:spPr>
            <p:txBody>
              <a:bodyPr rtlCol="0" anchor="ctr"/>
              <a:lstStyle/>
              <a:p>
                <a:endParaRPr lang="en-GB" noProof="0" dirty="0"/>
              </a:p>
            </p:txBody>
          </p:sp>
          <p:sp>
            <p:nvSpPr>
              <p:cNvPr id="1001" name="Freeform 1000">
                <a:extLst>
                  <a:ext uri="{FF2B5EF4-FFF2-40B4-BE49-F238E27FC236}">
                    <a16:creationId xmlns:a16="http://schemas.microsoft.com/office/drawing/2014/main" id="{014CF2C6-DC30-4717-925C-75290F2352FD}"/>
                  </a:ext>
                </a:extLst>
              </p:cNvPr>
              <p:cNvSpPr/>
              <p:nvPr/>
            </p:nvSpPr>
            <p:spPr>
              <a:xfrm>
                <a:off x="4288047" y="4328894"/>
                <a:ext cx="2052" cy="1611"/>
              </a:xfrm>
              <a:custGeom>
                <a:avLst/>
                <a:gdLst>
                  <a:gd name="connsiteX0" fmla="*/ 725 w 2052"/>
                  <a:gd name="connsiteY0" fmla="*/ 1611 h 1611"/>
                  <a:gd name="connsiteX1" fmla="*/ 1245 w 2052"/>
                  <a:gd name="connsiteY1" fmla="*/ 570 h 1611"/>
                  <a:gd name="connsiteX2" fmla="*/ 725 w 2052"/>
                  <a:gd name="connsiteY2" fmla="*/ 1611 h 1611"/>
                </a:gdLst>
                <a:ahLst/>
                <a:cxnLst>
                  <a:cxn ang="0">
                    <a:pos x="connsiteX0" y="connsiteY0"/>
                  </a:cxn>
                  <a:cxn ang="0">
                    <a:pos x="connsiteX1" y="connsiteY1"/>
                  </a:cxn>
                  <a:cxn ang="0">
                    <a:pos x="connsiteX2" y="connsiteY2"/>
                  </a:cxn>
                </a:cxnLst>
                <a:rect l="l" t="t" r="r" b="b"/>
                <a:pathLst>
                  <a:path w="2052" h="1611">
                    <a:moveTo>
                      <a:pt x="725" y="1611"/>
                    </a:moveTo>
                    <a:cubicBezTo>
                      <a:pt x="725" y="1611"/>
                      <a:pt x="3327" y="1611"/>
                      <a:pt x="1245" y="570"/>
                    </a:cubicBezTo>
                    <a:cubicBezTo>
                      <a:pt x="-836" y="-991"/>
                      <a:pt x="204" y="1091"/>
                      <a:pt x="725" y="1611"/>
                    </a:cubicBezTo>
                    <a:close/>
                  </a:path>
                </a:pathLst>
              </a:custGeom>
              <a:grpFill/>
              <a:ln w="5199" cap="flat">
                <a:solidFill>
                  <a:schemeClr val="bg1"/>
                </a:solidFill>
                <a:prstDash val="solid"/>
                <a:miter/>
              </a:ln>
            </p:spPr>
            <p:txBody>
              <a:bodyPr rtlCol="0" anchor="ctr"/>
              <a:lstStyle/>
              <a:p>
                <a:endParaRPr lang="en-GB" noProof="0" dirty="0"/>
              </a:p>
            </p:txBody>
          </p:sp>
        </p:grpSp>
        <p:sp>
          <p:nvSpPr>
            <p:cNvPr id="15" name="Freeform 14">
              <a:extLst>
                <a:ext uri="{FF2B5EF4-FFF2-40B4-BE49-F238E27FC236}">
                  <a16:creationId xmlns:a16="http://schemas.microsoft.com/office/drawing/2014/main" id="{F2AEF5A2-E5C0-B04D-8455-0ECCAC44BAE7}"/>
                </a:ext>
              </a:extLst>
            </p:cNvPr>
            <p:cNvSpPr/>
            <p:nvPr/>
          </p:nvSpPr>
          <p:spPr>
            <a:xfrm>
              <a:off x="4347740" y="4268714"/>
              <a:ext cx="236068" cy="321964"/>
            </a:xfrm>
            <a:custGeom>
              <a:avLst/>
              <a:gdLst>
                <a:gd name="connsiteX0" fmla="*/ 11798 w 236068"/>
                <a:gd name="connsiteY0" fmla="*/ 218416 h 321964"/>
                <a:gd name="connsiteX1" fmla="*/ 13880 w 236068"/>
                <a:gd name="connsiteY1" fmla="*/ 219456 h 321964"/>
                <a:gd name="connsiteX2" fmla="*/ 18043 w 236068"/>
                <a:gd name="connsiteY2" fmla="*/ 222058 h 321964"/>
                <a:gd name="connsiteX3" fmla="*/ 25848 w 236068"/>
                <a:gd name="connsiteY3" fmla="*/ 225180 h 321964"/>
                <a:gd name="connsiteX4" fmla="*/ 27929 w 236068"/>
                <a:gd name="connsiteY4" fmla="*/ 225701 h 321964"/>
                <a:gd name="connsiteX5" fmla="*/ 30531 w 236068"/>
                <a:gd name="connsiteY5" fmla="*/ 228823 h 321964"/>
                <a:gd name="connsiteX6" fmla="*/ 35734 w 236068"/>
                <a:gd name="connsiteY6" fmla="*/ 234026 h 321964"/>
                <a:gd name="connsiteX7" fmla="*/ 40938 w 236068"/>
                <a:gd name="connsiteY7" fmla="*/ 234546 h 321964"/>
                <a:gd name="connsiteX8" fmla="*/ 49264 w 236068"/>
                <a:gd name="connsiteY8" fmla="*/ 235587 h 321964"/>
                <a:gd name="connsiteX9" fmla="*/ 56028 w 236068"/>
                <a:gd name="connsiteY9" fmla="*/ 234026 h 321964"/>
                <a:gd name="connsiteX10" fmla="*/ 58630 w 236068"/>
                <a:gd name="connsiteY10" fmla="*/ 234546 h 321964"/>
                <a:gd name="connsiteX11" fmla="*/ 74240 w 236068"/>
                <a:gd name="connsiteY11" fmla="*/ 243392 h 321964"/>
                <a:gd name="connsiteX12" fmla="*/ 75281 w 236068"/>
                <a:gd name="connsiteY12" fmla="*/ 243392 h 321964"/>
                <a:gd name="connsiteX13" fmla="*/ 81525 w 236068"/>
                <a:gd name="connsiteY13" fmla="*/ 244433 h 321964"/>
                <a:gd name="connsiteX14" fmla="*/ 89330 w 236068"/>
                <a:gd name="connsiteY14" fmla="*/ 250157 h 321964"/>
                <a:gd name="connsiteX15" fmla="*/ 91932 w 236068"/>
                <a:gd name="connsiteY15" fmla="*/ 252759 h 321964"/>
                <a:gd name="connsiteX16" fmla="*/ 94013 w 236068"/>
                <a:gd name="connsiteY16" fmla="*/ 259523 h 321964"/>
                <a:gd name="connsiteX17" fmla="*/ 96095 w 236068"/>
                <a:gd name="connsiteY17" fmla="*/ 261605 h 321964"/>
                <a:gd name="connsiteX18" fmla="*/ 100258 w 236068"/>
                <a:gd name="connsiteY18" fmla="*/ 263686 h 321964"/>
                <a:gd name="connsiteX19" fmla="*/ 105461 w 236068"/>
                <a:gd name="connsiteY19" fmla="*/ 266808 h 321964"/>
                <a:gd name="connsiteX20" fmla="*/ 109624 w 236068"/>
                <a:gd name="connsiteY20" fmla="*/ 272532 h 321964"/>
                <a:gd name="connsiteX21" fmla="*/ 112225 w 236068"/>
                <a:gd name="connsiteY21" fmla="*/ 277215 h 321964"/>
                <a:gd name="connsiteX22" fmla="*/ 116909 w 236068"/>
                <a:gd name="connsiteY22" fmla="*/ 279817 h 321964"/>
                <a:gd name="connsiteX23" fmla="*/ 122112 w 236068"/>
                <a:gd name="connsiteY23" fmla="*/ 289703 h 321964"/>
                <a:gd name="connsiteX24" fmla="*/ 124194 w 236068"/>
                <a:gd name="connsiteY24" fmla="*/ 289183 h 321964"/>
                <a:gd name="connsiteX25" fmla="*/ 125234 w 236068"/>
                <a:gd name="connsiteY25" fmla="*/ 289183 h 321964"/>
                <a:gd name="connsiteX26" fmla="*/ 126275 w 236068"/>
                <a:gd name="connsiteY26" fmla="*/ 288663 h 321964"/>
                <a:gd name="connsiteX27" fmla="*/ 127836 w 236068"/>
                <a:gd name="connsiteY27" fmla="*/ 287622 h 321964"/>
                <a:gd name="connsiteX28" fmla="*/ 133560 w 236068"/>
                <a:gd name="connsiteY28" fmla="*/ 288663 h 321964"/>
                <a:gd name="connsiteX29" fmla="*/ 136682 w 236068"/>
                <a:gd name="connsiteY29" fmla="*/ 287622 h 321964"/>
                <a:gd name="connsiteX30" fmla="*/ 138763 w 236068"/>
                <a:gd name="connsiteY30" fmla="*/ 286581 h 321964"/>
                <a:gd name="connsiteX31" fmla="*/ 140324 w 236068"/>
                <a:gd name="connsiteY31" fmla="*/ 285541 h 321964"/>
                <a:gd name="connsiteX32" fmla="*/ 142406 w 236068"/>
                <a:gd name="connsiteY32" fmla="*/ 283979 h 321964"/>
                <a:gd name="connsiteX33" fmla="*/ 146568 w 236068"/>
                <a:gd name="connsiteY33" fmla="*/ 285541 h 321964"/>
                <a:gd name="connsiteX34" fmla="*/ 152813 w 236068"/>
                <a:gd name="connsiteY34" fmla="*/ 286581 h 321964"/>
                <a:gd name="connsiteX35" fmla="*/ 155414 w 236068"/>
                <a:gd name="connsiteY35" fmla="*/ 285541 h 321964"/>
                <a:gd name="connsiteX36" fmla="*/ 157496 w 236068"/>
                <a:gd name="connsiteY36" fmla="*/ 284500 h 321964"/>
                <a:gd name="connsiteX37" fmla="*/ 159577 w 236068"/>
                <a:gd name="connsiteY37" fmla="*/ 283979 h 321964"/>
                <a:gd name="connsiteX38" fmla="*/ 162179 w 236068"/>
                <a:gd name="connsiteY38" fmla="*/ 285541 h 321964"/>
                <a:gd name="connsiteX39" fmla="*/ 166342 w 236068"/>
                <a:gd name="connsiteY39" fmla="*/ 288142 h 321964"/>
                <a:gd name="connsiteX40" fmla="*/ 174147 w 236068"/>
                <a:gd name="connsiteY40" fmla="*/ 291785 h 321964"/>
                <a:gd name="connsiteX41" fmla="*/ 172065 w 236068"/>
                <a:gd name="connsiteY41" fmla="*/ 297509 h 321964"/>
                <a:gd name="connsiteX42" fmla="*/ 163740 w 236068"/>
                <a:gd name="connsiteY42" fmla="*/ 311038 h 321964"/>
                <a:gd name="connsiteX43" fmla="*/ 165821 w 236068"/>
                <a:gd name="connsiteY43" fmla="*/ 315200 h 321964"/>
                <a:gd name="connsiteX44" fmla="*/ 170504 w 236068"/>
                <a:gd name="connsiteY44" fmla="*/ 314680 h 321964"/>
                <a:gd name="connsiteX45" fmla="*/ 176749 w 236068"/>
                <a:gd name="connsiteY45" fmla="*/ 321965 h 321964"/>
                <a:gd name="connsiteX46" fmla="*/ 177269 w 236068"/>
                <a:gd name="connsiteY46" fmla="*/ 318843 h 321964"/>
                <a:gd name="connsiteX47" fmla="*/ 181952 w 236068"/>
                <a:gd name="connsiteY47" fmla="*/ 292825 h 321964"/>
                <a:gd name="connsiteX48" fmla="*/ 185594 w 236068"/>
                <a:gd name="connsiteY48" fmla="*/ 269930 h 321964"/>
                <a:gd name="connsiteX49" fmla="*/ 186635 w 236068"/>
                <a:gd name="connsiteY49" fmla="*/ 260043 h 321964"/>
                <a:gd name="connsiteX50" fmla="*/ 184554 w 236068"/>
                <a:gd name="connsiteY50" fmla="*/ 253799 h 321964"/>
                <a:gd name="connsiteX51" fmla="*/ 180911 w 236068"/>
                <a:gd name="connsiteY51" fmla="*/ 248076 h 321964"/>
                <a:gd name="connsiteX52" fmla="*/ 174667 w 236068"/>
                <a:gd name="connsiteY52" fmla="*/ 240791 h 321964"/>
                <a:gd name="connsiteX53" fmla="*/ 174667 w 236068"/>
                <a:gd name="connsiteY53" fmla="*/ 229863 h 321964"/>
                <a:gd name="connsiteX54" fmla="*/ 175708 w 236068"/>
                <a:gd name="connsiteY54" fmla="*/ 228302 h 321964"/>
                <a:gd name="connsiteX55" fmla="*/ 184554 w 236068"/>
                <a:gd name="connsiteY55" fmla="*/ 225701 h 321964"/>
                <a:gd name="connsiteX56" fmla="*/ 187676 w 236068"/>
                <a:gd name="connsiteY56" fmla="*/ 225701 h 321964"/>
                <a:gd name="connsiteX57" fmla="*/ 190798 w 236068"/>
                <a:gd name="connsiteY57" fmla="*/ 226741 h 321964"/>
                <a:gd name="connsiteX58" fmla="*/ 191839 w 236068"/>
                <a:gd name="connsiteY58" fmla="*/ 225701 h 321964"/>
                <a:gd name="connsiteX59" fmla="*/ 190798 w 236068"/>
                <a:gd name="connsiteY59" fmla="*/ 221538 h 321964"/>
                <a:gd name="connsiteX60" fmla="*/ 187676 w 236068"/>
                <a:gd name="connsiteY60" fmla="*/ 218936 h 321964"/>
                <a:gd name="connsiteX61" fmla="*/ 186115 w 236068"/>
                <a:gd name="connsiteY61" fmla="*/ 219456 h 321964"/>
                <a:gd name="connsiteX62" fmla="*/ 178830 w 236068"/>
                <a:gd name="connsiteY62" fmla="*/ 218936 h 321964"/>
                <a:gd name="connsiteX63" fmla="*/ 178310 w 236068"/>
                <a:gd name="connsiteY63" fmla="*/ 216855 h 321964"/>
                <a:gd name="connsiteX64" fmla="*/ 178310 w 236068"/>
                <a:gd name="connsiteY64" fmla="*/ 206968 h 321964"/>
                <a:gd name="connsiteX65" fmla="*/ 179350 w 236068"/>
                <a:gd name="connsiteY65" fmla="*/ 206448 h 321964"/>
                <a:gd name="connsiteX66" fmla="*/ 210051 w 236068"/>
                <a:gd name="connsiteY66" fmla="*/ 206448 h 321964"/>
                <a:gd name="connsiteX67" fmla="*/ 210051 w 236068"/>
                <a:gd name="connsiteY67" fmla="*/ 205407 h 321964"/>
                <a:gd name="connsiteX68" fmla="*/ 209530 w 236068"/>
                <a:gd name="connsiteY68" fmla="*/ 201244 h 321964"/>
                <a:gd name="connsiteX69" fmla="*/ 211091 w 236068"/>
                <a:gd name="connsiteY69" fmla="*/ 201765 h 321964"/>
                <a:gd name="connsiteX70" fmla="*/ 215775 w 236068"/>
                <a:gd name="connsiteY70" fmla="*/ 205407 h 321964"/>
                <a:gd name="connsiteX71" fmla="*/ 219417 w 236068"/>
                <a:gd name="connsiteY71" fmla="*/ 202805 h 321964"/>
                <a:gd name="connsiteX72" fmla="*/ 221498 w 236068"/>
                <a:gd name="connsiteY72" fmla="*/ 200724 h 321964"/>
                <a:gd name="connsiteX73" fmla="*/ 226702 w 236068"/>
                <a:gd name="connsiteY73" fmla="*/ 199163 h 321964"/>
                <a:gd name="connsiteX74" fmla="*/ 227743 w 236068"/>
                <a:gd name="connsiteY74" fmla="*/ 201765 h 321964"/>
                <a:gd name="connsiteX75" fmla="*/ 230344 w 236068"/>
                <a:gd name="connsiteY75" fmla="*/ 205407 h 321964"/>
                <a:gd name="connsiteX76" fmla="*/ 231905 w 236068"/>
                <a:gd name="connsiteY76" fmla="*/ 210610 h 321964"/>
                <a:gd name="connsiteX77" fmla="*/ 232946 w 236068"/>
                <a:gd name="connsiteY77" fmla="*/ 216334 h 321964"/>
                <a:gd name="connsiteX78" fmla="*/ 236068 w 236068"/>
                <a:gd name="connsiteY78" fmla="*/ 215814 h 321964"/>
                <a:gd name="connsiteX79" fmla="*/ 235548 w 236068"/>
                <a:gd name="connsiteY79" fmla="*/ 214773 h 321964"/>
                <a:gd name="connsiteX80" fmla="*/ 231905 w 236068"/>
                <a:gd name="connsiteY80" fmla="*/ 203326 h 321964"/>
                <a:gd name="connsiteX81" fmla="*/ 226702 w 236068"/>
                <a:gd name="connsiteY81" fmla="*/ 191878 h 321964"/>
                <a:gd name="connsiteX82" fmla="*/ 222019 w 236068"/>
                <a:gd name="connsiteY82" fmla="*/ 186675 h 321964"/>
                <a:gd name="connsiteX83" fmla="*/ 217336 w 236068"/>
                <a:gd name="connsiteY83" fmla="*/ 185634 h 321964"/>
                <a:gd name="connsiteX84" fmla="*/ 216815 w 236068"/>
                <a:gd name="connsiteY84" fmla="*/ 184073 h 321964"/>
                <a:gd name="connsiteX85" fmla="*/ 224620 w 236068"/>
                <a:gd name="connsiteY85" fmla="*/ 176788 h 321964"/>
                <a:gd name="connsiteX86" fmla="*/ 226182 w 236068"/>
                <a:gd name="connsiteY86" fmla="*/ 174186 h 321964"/>
                <a:gd name="connsiteX87" fmla="*/ 226182 w 236068"/>
                <a:gd name="connsiteY87" fmla="*/ 173146 h 321964"/>
                <a:gd name="connsiteX88" fmla="*/ 225661 w 236068"/>
                <a:gd name="connsiteY88" fmla="*/ 172625 h 321964"/>
                <a:gd name="connsiteX89" fmla="*/ 222019 w 236068"/>
                <a:gd name="connsiteY89" fmla="*/ 168462 h 321964"/>
                <a:gd name="connsiteX90" fmla="*/ 220978 w 236068"/>
                <a:gd name="connsiteY90" fmla="*/ 166901 h 321964"/>
                <a:gd name="connsiteX91" fmla="*/ 218897 w 236068"/>
                <a:gd name="connsiteY91" fmla="*/ 162218 h 321964"/>
                <a:gd name="connsiteX92" fmla="*/ 216815 w 236068"/>
                <a:gd name="connsiteY92" fmla="*/ 157535 h 321964"/>
                <a:gd name="connsiteX93" fmla="*/ 215775 w 236068"/>
                <a:gd name="connsiteY93" fmla="*/ 149210 h 321964"/>
                <a:gd name="connsiteX94" fmla="*/ 216295 w 236068"/>
                <a:gd name="connsiteY94" fmla="*/ 138282 h 321964"/>
                <a:gd name="connsiteX95" fmla="*/ 217336 w 236068"/>
                <a:gd name="connsiteY95" fmla="*/ 136201 h 321964"/>
                <a:gd name="connsiteX96" fmla="*/ 223580 w 236068"/>
                <a:gd name="connsiteY96" fmla="*/ 125794 h 321964"/>
                <a:gd name="connsiteX97" fmla="*/ 224100 w 236068"/>
                <a:gd name="connsiteY97" fmla="*/ 120590 h 321964"/>
                <a:gd name="connsiteX98" fmla="*/ 222539 w 236068"/>
                <a:gd name="connsiteY98" fmla="*/ 119550 h 321964"/>
                <a:gd name="connsiteX99" fmla="*/ 204327 w 236068"/>
                <a:gd name="connsiteY99" fmla="*/ 119029 h 321964"/>
                <a:gd name="connsiteX100" fmla="*/ 187156 w 236068"/>
                <a:gd name="connsiteY100" fmla="*/ 121631 h 321964"/>
                <a:gd name="connsiteX101" fmla="*/ 185594 w 236068"/>
                <a:gd name="connsiteY101" fmla="*/ 121111 h 321964"/>
                <a:gd name="connsiteX102" fmla="*/ 172586 w 236068"/>
                <a:gd name="connsiteY102" fmla="*/ 106021 h 321964"/>
                <a:gd name="connsiteX103" fmla="*/ 171545 w 236068"/>
                <a:gd name="connsiteY103" fmla="*/ 104980 h 321964"/>
                <a:gd name="connsiteX104" fmla="*/ 166342 w 236068"/>
                <a:gd name="connsiteY104" fmla="*/ 103419 h 321964"/>
                <a:gd name="connsiteX105" fmla="*/ 154894 w 236068"/>
                <a:gd name="connsiteY105" fmla="*/ 104460 h 321964"/>
                <a:gd name="connsiteX106" fmla="*/ 152813 w 236068"/>
                <a:gd name="connsiteY106" fmla="*/ 104980 h 321964"/>
                <a:gd name="connsiteX107" fmla="*/ 142406 w 236068"/>
                <a:gd name="connsiteY107" fmla="*/ 103939 h 321964"/>
                <a:gd name="connsiteX108" fmla="*/ 137202 w 236068"/>
                <a:gd name="connsiteY108" fmla="*/ 104460 h 321964"/>
                <a:gd name="connsiteX109" fmla="*/ 136161 w 236068"/>
                <a:gd name="connsiteY109" fmla="*/ 103939 h 321964"/>
                <a:gd name="connsiteX110" fmla="*/ 135121 w 236068"/>
                <a:gd name="connsiteY110" fmla="*/ 100817 h 321964"/>
                <a:gd name="connsiteX111" fmla="*/ 128877 w 236068"/>
                <a:gd name="connsiteY111" fmla="*/ 96654 h 321964"/>
                <a:gd name="connsiteX112" fmla="*/ 127316 w 236068"/>
                <a:gd name="connsiteY112" fmla="*/ 93012 h 321964"/>
                <a:gd name="connsiteX113" fmla="*/ 127316 w 236068"/>
                <a:gd name="connsiteY113" fmla="*/ 87809 h 321964"/>
                <a:gd name="connsiteX114" fmla="*/ 128877 w 236068"/>
                <a:gd name="connsiteY114" fmla="*/ 85207 h 321964"/>
                <a:gd name="connsiteX115" fmla="*/ 129397 w 236068"/>
                <a:gd name="connsiteY115" fmla="*/ 83646 h 321964"/>
                <a:gd name="connsiteX116" fmla="*/ 128877 w 236068"/>
                <a:gd name="connsiteY116" fmla="*/ 78963 h 321964"/>
                <a:gd name="connsiteX117" fmla="*/ 127836 w 236068"/>
                <a:gd name="connsiteY117" fmla="*/ 77922 h 321964"/>
                <a:gd name="connsiteX118" fmla="*/ 126795 w 236068"/>
                <a:gd name="connsiteY118" fmla="*/ 75841 h 321964"/>
                <a:gd name="connsiteX119" fmla="*/ 122112 w 236068"/>
                <a:gd name="connsiteY119" fmla="*/ 64913 h 321964"/>
                <a:gd name="connsiteX120" fmla="*/ 118990 w 236068"/>
                <a:gd name="connsiteY120" fmla="*/ 63873 h 321964"/>
                <a:gd name="connsiteX121" fmla="*/ 117949 w 236068"/>
                <a:gd name="connsiteY121" fmla="*/ 63352 h 321964"/>
                <a:gd name="connsiteX122" fmla="*/ 117429 w 236068"/>
                <a:gd name="connsiteY122" fmla="*/ 61271 h 321964"/>
                <a:gd name="connsiteX123" fmla="*/ 116909 w 236068"/>
                <a:gd name="connsiteY123" fmla="*/ 60751 h 321964"/>
                <a:gd name="connsiteX124" fmla="*/ 111185 w 236068"/>
                <a:gd name="connsiteY124" fmla="*/ 62832 h 321964"/>
                <a:gd name="connsiteX125" fmla="*/ 110664 w 236068"/>
                <a:gd name="connsiteY125" fmla="*/ 61791 h 321964"/>
                <a:gd name="connsiteX126" fmla="*/ 115868 w 236068"/>
                <a:gd name="connsiteY126" fmla="*/ 53986 h 321964"/>
                <a:gd name="connsiteX127" fmla="*/ 117429 w 236068"/>
                <a:gd name="connsiteY127" fmla="*/ 48783 h 321964"/>
                <a:gd name="connsiteX128" fmla="*/ 118470 w 236068"/>
                <a:gd name="connsiteY128" fmla="*/ 44099 h 321964"/>
                <a:gd name="connsiteX129" fmla="*/ 118990 w 236068"/>
                <a:gd name="connsiteY129" fmla="*/ 39416 h 321964"/>
                <a:gd name="connsiteX130" fmla="*/ 119510 w 236068"/>
                <a:gd name="connsiteY130" fmla="*/ 38376 h 321964"/>
                <a:gd name="connsiteX131" fmla="*/ 120031 w 236068"/>
                <a:gd name="connsiteY131" fmla="*/ 37335 h 321964"/>
                <a:gd name="connsiteX132" fmla="*/ 121071 w 236068"/>
                <a:gd name="connsiteY132" fmla="*/ 35254 h 321964"/>
                <a:gd name="connsiteX133" fmla="*/ 122632 w 236068"/>
                <a:gd name="connsiteY133" fmla="*/ 32131 h 321964"/>
                <a:gd name="connsiteX134" fmla="*/ 125755 w 236068"/>
                <a:gd name="connsiteY134" fmla="*/ 26928 h 321964"/>
                <a:gd name="connsiteX135" fmla="*/ 127316 w 236068"/>
                <a:gd name="connsiteY135" fmla="*/ 25887 h 321964"/>
                <a:gd name="connsiteX136" fmla="*/ 132519 w 236068"/>
                <a:gd name="connsiteY136" fmla="*/ 22245 h 321964"/>
                <a:gd name="connsiteX137" fmla="*/ 136161 w 236068"/>
                <a:gd name="connsiteY137" fmla="*/ 16521 h 321964"/>
                <a:gd name="connsiteX138" fmla="*/ 138243 w 236068"/>
                <a:gd name="connsiteY138" fmla="*/ 14440 h 321964"/>
                <a:gd name="connsiteX139" fmla="*/ 144487 w 236068"/>
                <a:gd name="connsiteY139" fmla="*/ 12879 h 321964"/>
                <a:gd name="connsiteX140" fmla="*/ 149691 w 236068"/>
                <a:gd name="connsiteY140" fmla="*/ 10277 h 321964"/>
                <a:gd name="connsiteX141" fmla="*/ 151772 w 236068"/>
                <a:gd name="connsiteY141" fmla="*/ 3512 h 321964"/>
                <a:gd name="connsiteX142" fmla="*/ 140845 w 236068"/>
                <a:gd name="connsiteY142" fmla="*/ 390 h 321964"/>
                <a:gd name="connsiteX143" fmla="*/ 131999 w 236068"/>
                <a:gd name="connsiteY143" fmla="*/ 7155 h 321964"/>
                <a:gd name="connsiteX144" fmla="*/ 128356 w 236068"/>
                <a:gd name="connsiteY144" fmla="*/ 12879 h 321964"/>
                <a:gd name="connsiteX145" fmla="*/ 116909 w 236068"/>
                <a:gd name="connsiteY145" fmla="*/ 19123 h 321964"/>
                <a:gd name="connsiteX146" fmla="*/ 99737 w 236068"/>
                <a:gd name="connsiteY146" fmla="*/ 22245 h 321964"/>
                <a:gd name="connsiteX147" fmla="*/ 94534 w 236068"/>
                <a:gd name="connsiteY147" fmla="*/ 24326 h 321964"/>
                <a:gd name="connsiteX148" fmla="*/ 89330 w 236068"/>
                <a:gd name="connsiteY148" fmla="*/ 32652 h 321964"/>
                <a:gd name="connsiteX149" fmla="*/ 88290 w 236068"/>
                <a:gd name="connsiteY149" fmla="*/ 30050 h 321964"/>
                <a:gd name="connsiteX150" fmla="*/ 88290 w 236068"/>
                <a:gd name="connsiteY150" fmla="*/ 28489 h 321964"/>
                <a:gd name="connsiteX151" fmla="*/ 81005 w 236068"/>
                <a:gd name="connsiteY151" fmla="*/ 26928 h 321964"/>
                <a:gd name="connsiteX152" fmla="*/ 76842 w 236068"/>
                <a:gd name="connsiteY152" fmla="*/ 30570 h 321964"/>
                <a:gd name="connsiteX153" fmla="*/ 74761 w 236068"/>
                <a:gd name="connsiteY153" fmla="*/ 32652 h 321964"/>
                <a:gd name="connsiteX154" fmla="*/ 72159 w 236068"/>
                <a:gd name="connsiteY154" fmla="*/ 35254 h 321964"/>
                <a:gd name="connsiteX155" fmla="*/ 68516 w 236068"/>
                <a:gd name="connsiteY155" fmla="*/ 37855 h 321964"/>
                <a:gd name="connsiteX156" fmla="*/ 66955 w 236068"/>
                <a:gd name="connsiteY156" fmla="*/ 44099 h 321964"/>
                <a:gd name="connsiteX157" fmla="*/ 67996 w 236068"/>
                <a:gd name="connsiteY157" fmla="*/ 46701 h 321964"/>
                <a:gd name="connsiteX158" fmla="*/ 66955 w 236068"/>
                <a:gd name="connsiteY158" fmla="*/ 53466 h 321964"/>
                <a:gd name="connsiteX159" fmla="*/ 66955 w 236068"/>
                <a:gd name="connsiteY159" fmla="*/ 57628 h 321964"/>
                <a:gd name="connsiteX160" fmla="*/ 64354 w 236068"/>
                <a:gd name="connsiteY160" fmla="*/ 59710 h 321964"/>
                <a:gd name="connsiteX161" fmla="*/ 57069 w 236068"/>
                <a:gd name="connsiteY161" fmla="*/ 63352 h 321964"/>
                <a:gd name="connsiteX162" fmla="*/ 49264 w 236068"/>
                <a:gd name="connsiteY162" fmla="*/ 72198 h 321964"/>
                <a:gd name="connsiteX163" fmla="*/ 43019 w 236068"/>
                <a:gd name="connsiteY163" fmla="*/ 78442 h 321964"/>
                <a:gd name="connsiteX164" fmla="*/ 45621 w 236068"/>
                <a:gd name="connsiteY164" fmla="*/ 85727 h 321964"/>
                <a:gd name="connsiteX165" fmla="*/ 41979 w 236068"/>
                <a:gd name="connsiteY165" fmla="*/ 84687 h 321964"/>
                <a:gd name="connsiteX166" fmla="*/ 33653 w 236068"/>
                <a:gd name="connsiteY166" fmla="*/ 74280 h 321964"/>
                <a:gd name="connsiteX167" fmla="*/ 32092 w 236068"/>
                <a:gd name="connsiteY167" fmla="*/ 76881 h 321964"/>
                <a:gd name="connsiteX168" fmla="*/ 33133 w 236068"/>
                <a:gd name="connsiteY168" fmla="*/ 78963 h 321964"/>
                <a:gd name="connsiteX169" fmla="*/ 33653 w 236068"/>
                <a:gd name="connsiteY169" fmla="*/ 80524 h 321964"/>
                <a:gd name="connsiteX170" fmla="*/ 34694 w 236068"/>
                <a:gd name="connsiteY170" fmla="*/ 82605 h 321964"/>
                <a:gd name="connsiteX171" fmla="*/ 36775 w 236068"/>
                <a:gd name="connsiteY171" fmla="*/ 86768 h 321964"/>
                <a:gd name="connsiteX172" fmla="*/ 36775 w 236068"/>
                <a:gd name="connsiteY172" fmla="*/ 88849 h 321964"/>
                <a:gd name="connsiteX173" fmla="*/ 34173 w 236068"/>
                <a:gd name="connsiteY173" fmla="*/ 90410 h 321964"/>
                <a:gd name="connsiteX174" fmla="*/ 30011 w 236068"/>
                <a:gd name="connsiteY174" fmla="*/ 95614 h 321964"/>
                <a:gd name="connsiteX175" fmla="*/ 28450 w 236068"/>
                <a:gd name="connsiteY175" fmla="*/ 96134 h 321964"/>
                <a:gd name="connsiteX176" fmla="*/ 26368 w 236068"/>
                <a:gd name="connsiteY176" fmla="*/ 93532 h 321964"/>
                <a:gd name="connsiteX177" fmla="*/ 25848 w 236068"/>
                <a:gd name="connsiteY177" fmla="*/ 93532 h 321964"/>
                <a:gd name="connsiteX178" fmla="*/ 25848 w 236068"/>
                <a:gd name="connsiteY178" fmla="*/ 97175 h 321964"/>
                <a:gd name="connsiteX179" fmla="*/ 22726 w 236068"/>
                <a:gd name="connsiteY179" fmla="*/ 102378 h 321964"/>
                <a:gd name="connsiteX180" fmla="*/ 24807 w 236068"/>
                <a:gd name="connsiteY180" fmla="*/ 104980 h 321964"/>
                <a:gd name="connsiteX181" fmla="*/ 32612 w 236068"/>
                <a:gd name="connsiteY181" fmla="*/ 115907 h 321964"/>
                <a:gd name="connsiteX182" fmla="*/ 32612 w 236068"/>
                <a:gd name="connsiteY182" fmla="*/ 125794 h 321964"/>
                <a:gd name="connsiteX183" fmla="*/ 34173 w 236068"/>
                <a:gd name="connsiteY183" fmla="*/ 132038 h 321964"/>
                <a:gd name="connsiteX184" fmla="*/ 31572 w 236068"/>
                <a:gd name="connsiteY184" fmla="*/ 136201 h 321964"/>
                <a:gd name="connsiteX185" fmla="*/ 33653 w 236068"/>
                <a:gd name="connsiteY185" fmla="*/ 144526 h 321964"/>
                <a:gd name="connsiteX186" fmla="*/ 33653 w 236068"/>
                <a:gd name="connsiteY186" fmla="*/ 155454 h 321964"/>
                <a:gd name="connsiteX187" fmla="*/ 34173 w 236068"/>
                <a:gd name="connsiteY187" fmla="*/ 159096 h 321964"/>
                <a:gd name="connsiteX188" fmla="*/ 33653 w 236068"/>
                <a:gd name="connsiteY188" fmla="*/ 161177 h 321964"/>
                <a:gd name="connsiteX189" fmla="*/ 32612 w 236068"/>
                <a:gd name="connsiteY189" fmla="*/ 163779 h 321964"/>
                <a:gd name="connsiteX190" fmla="*/ 34173 w 236068"/>
                <a:gd name="connsiteY190" fmla="*/ 163779 h 321964"/>
                <a:gd name="connsiteX191" fmla="*/ 36255 w 236068"/>
                <a:gd name="connsiteY191" fmla="*/ 164300 h 321964"/>
                <a:gd name="connsiteX192" fmla="*/ 37295 w 236068"/>
                <a:gd name="connsiteY192" fmla="*/ 166901 h 321964"/>
                <a:gd name="connsiteX193" fmla="*/ 38336 w 236068"/>
                <a:gd name="connsiteY193" fmla="*/ 168462 h 321964"/>
                <a:gd name="connsiteX194" fmla="*/ 32612 w 236068"/>
                <a:gd name="connsiteY194" fmla="*/ 178349 h 321964"/>
                <a:gd name="connsiteX195" fmla="*/ 27929 w 236068"/>
                <a:gd name="connsiteY195" fmla="*/ 183032 h 321964"/>
                <a:gd name="connsiteX196" fmla="*/ 26368 w 236068"/>
                <a:gd name="connsiteY196" fmla="*/ 185634 h 321964"/>
                <a:gd name="connsiteX197" fmla="*/ 20644 w 236068"/>
                <a:gd name="connsiteY197" fmla="*/ 193439 h 321964"/>
                <a:gd name="connsiteX198" fmla="*/ 7115 w 236068"/>
                <a:gd name="connsiteY198" fmla="*/ 200724 h 321964"/>
                <a:gd name="connsiteX199" fmla="*/ 9197 w 236068"/>
                <a:gd name="connsiteY199" fmla="*/ 208009 h 321964"/>
                <a:gd name="connsiteX200" fmla="*/ 1912 w 236068"/>
                <a:gd name="connsiteY200" fmla="*/ 210610 h 321964"/>
                <a:gd name="connsiteX201" fmla="*/ 1392 w 236068"/>
                <a:gd name="connsiteY201" fmla="*/ 212172 h 321964"/>
                <a:gd name="connsiteX202" fmla="*/ 3993 w 236068"/>
                <a:gd name="connsiteY202" fmla="*/ 214773 h 321964"/>
                <a:gd name="connsiteX203" fmla="*/ 3993 w 236068"/>
                <a:gd name="connsiteY203" fmla="*/ 215294 h 321964"/>
                <a:gd name="connsiteX204" fmla="*/ 9197 w 236068"/>
                <a:gd name="connsiteY204" fmla="*/ 218936 h 321964"/>
                <a:gd name="connsiteX205" fmla="*/ 11798 w 236068"/>
                <a:gd name="connsiteY205" fmla="*/ 218416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236068" h="321964">
                  <a:moveTo>
                    <a:pt x="11798" y="218416"/>
                  </a:moveTo>
                  <a:cubicBezTo>
                    <a:pt x="12319" y="218416"/>
                    <a:pt x="12839" y="218936"/>
                    <a:pt x="13880" y="219456"/>
                  </a:cubicBezTo>
                  <a:cubicBezTo>
                    <a:pt x="14400" y="219977"/>
                    <a:pt x="17002" y="221538"/>
                    <a:pt x="18043" y="222058"/>
                  </a:cubicBezTo>
                  <a:cubicBezTo>
                    <a:pt x="19083" y="222579"/>
                    <a:pt x="25328" y="225180"/>
                    <a:pt x="25848" y="225180"/>
                  </a:cubicBezTo>
                  <a:cubicBezTo>
                    <a:pt x="26889" y="225180"/>
                    <a:pt x="27409" y="225180"/>
                    <a:pt x="27929" y="225701"/>
                  </a:cubicBezTo>
                  <a:cubicBezTo>
                    <a:pt x="28450" y="226221"/>
                    <a:pt x="30531" y="228302"/>
                    <a:pt x="30531" y="228823"/>
                  </a:cubicBezTo>
                  <a:cubicBezTo>
                    <a:pt x="30531" y="229863"/>
                    <a:pt x="32612" y="233506"/>
                    <a:pt x="35734" y="234026"/>
                  </a:cubicBezTo>
                  <a:cubicBezTo>
                    <a:pt x="38857" y="234546"/>
                    <a:pt x="39377" y="234026"/>
                    <a:pt x="40938" y="234546"/>
                  </a:cubicBezTo>
                  <a:cubicBezTo>
                    <a:pt x="41979" y="235067"/>
                    <a:pt x="48223" y="236108"/>
                    <a:pt x="49264" y="235587"/>
                  </a:cubicBezTo>
                  <a:cubicBezTo>
                    <a:pt x="50304" y="235067"/>
                    <a:pt x="56028" y="234026"/>
                    <a:pt x="56028" y="234026"/>
                  </a:cubicBezTo>
                  <a:cubicBezTo>
                    <a:pt x="56028" y="234026"/>
                    <a:pt x="57069" y="233506"/>
                    <a:pt x="58630" y="234546"/>
                  </a:cubicBezTo>
                  <a:cubicBezTo>
                    <a:pt x="59671" y="235067"/>
                    <a:pt x="69557" y="240791"/>
                    <a:pt x="74240" y="243392"/>
                  </a:cubicBezTo>
                  <a:cubicBezTo>
                    <a:pt x="74761" y="243392"/>
                    <a:pt x="75281" y="243392"/>
                    <a:pt x="75281" y="243392"/>
                  </a:cubicBezTo>
                  <a:cubicBezTo>
                    <a:pt x="76322" y="242872"/>
                    <a:pt x="78923" y="242872"/>
                    <a:pt x="81525" y="244433"/>
                  </a:cubicBezTo>
                  <a:cubicBezTo>
                    <a:pt x="84127" y="245474"/>
                    <a:pt x="87249" y="248596"/>
                    <a:pt x="89330" y="250157"/>
                  </a:cubicBezTo>
                  <a:cubicBezTo>
                    <a:pt x="91412" y="251718"/>
                    <a:pt x="91932" y="252238"/>
                    <a:pt x="91932" y="252759"/>
                  </a:cubicBezTo>
                  <a:cubicBezTo>
                    <a:pt x="91932" y="253799"/>
                    <a:pt x="93493" y="259003"/>
                    <a:pt x="94013" y="259523"/>
                  </a:cubicBezTo>
                  <a:cubicBezTo>
                    <a:pt x="94534" y="260043"/>
                    <a:pt x="94534" y="261084"/>
                    <a:pt x="96095" y="261605"/>
                  </a:cubicBezTo>
                  <a:cubicBezTo>
                    <a:pt x="97656" y="262125"/>
                    <a:pt x="98697" y="262645"/>
                    <a:pt x="100258" y="263686"/>
                  </a:cubicBezTo>
                  <a:cubicBezTo>
                    <a:pt x="101298" y="264727"/>
                    <a:pt x="103900" y="266288"/>
                    <a:pt x="105461" y="266808"/>
                  </a:cubicBezTo>
                  <a:cubicBezTo>
                    <a:pt x="107022" y="267328"/>
                    <a:pt x="110144" y="268369"/>
                    <a:pt x="109624" y="272532"/>
                  </a:cubicBezTo>
                  <a:cubicBezTo>
                    <a:pt x="109103" y="276695"/>
                    <a:pt x="110144" y="277215"/>
                    <a:pt x="112225" y="277215"/>
                  </a:cubicBezTo>
                  <a:cubicBezTo>
                    <a:pt x="114307" y="277215"/>
                    <a:pt x="116909" y="277215"/>
                    <a:pt x="116909" y="279817"/>
                  </a:cubicBezTo>
                  <a:cubicBezTo>
                    <a:pt x="116909" y="282418"/>
                    <a:pt x="118470" y="290224"/>
                    <a:pt x="122112" y="289703"/>
                  </a:cubicBezTo>
                  <a:cubicBezTo>
                    <a:pt x="122112" y="289703"/>
                    <a:pt x="123673" y="289703"/>
                    <a:pt x="124194" y="289183"/>
                  </a:cubicBezTo>
                  <a:cubicBezTo>
                    <a:pt x="124714" y="289183"/>
                    <a:pt x="124714" y="289183"/>
                    <a:pt x="125234" y="289183"/>
                  </a:cubicBezTo>
                  <a:cubicBezTo>
                    <a:pt x="125755" y="289183"/>
                    <a:pt x="125755" y="289703"/>
                    <a:pt x="126275" y="288663"/>
                  </a:cubicBezTo>
                  <a:cubicBezTo>
                    <a:pt x="126795" y="287622"/>
                    <a:pt x="126795" y="287622"/>
                    <a:pt x="127836" y="287622"/>
                  </a:cubicBezTo>
                  <a:cubicBezTo>
                    <a:pt x="128877" y="287622"/>
                    <a:pt x="131999" y="289183"/>
                    <a:pt x="133560" y="288663"/>
                  </a:cubicBezTo>
                  <a:cubicBezTo>
                    <a:pt x="135121" y="288142"/>
                    <a:pt x="136161" y="288142"/>
                    <a:pt x="136682" y="287622"/>
                  </a:cubicBezTo>
                  <a:cubicBezTo>
                    <a:pt x="137723" y="286581"/>
                    <a:pt x="138243" y="286061"/>
                    <a:pt x="138763" y="286581"/>
                  </a:cubicBezTo>
                  <a:cubicBezTo>
                    <a:pt x="139284" y="286581"/>
                    <a:pt x="139804" y="286581"/>
                    <a:pt x="140324" y="285541"/>
                  </a:cubicBezTo>
                  <a:cubicBezTo>
                    <a:pt x="140845" y="284500"/>
                    <a:pt x="141365" y="283979"/>
                    <a:pt x="142406" y="283979"/>
                  </a:cubicBezTo>
                  <a:cubicBezTo>
                    <a:pt x="143446" y="283979"/>
                    <a:pt x="145007" y="285020"/>
                    <a:pt x="146568" y="285541"/>
                  </a:cubicBezTo>
                  <a:cubicBezTo>
                    <a:pt x="147609" y="286061"/>
                    <a:pt x="151251" y="287102"/>
                    <a:pt x="152813" y="286581"/>
                  </a:cubicBezTo>
                  <a:cubicBezTo>
                    <a:pt x="154374" y="286061"/>
                    <a:pt x="154374" y="286061"/>
                    <a:pt x="155414" y="285541"/>
                  </a:cubicBezTo>
                  <a:cubicBezTo>
                    <a:pt x="156455" y="285020"/>
                    <a:pt x="156455" y="285020"/>
                    <a:pt x="157496" y="284500"/>
                  </a:cubicBezTo>
                  <a:cubicBezTo>
                    <a:pt x="158536" y="284500"/>
                    <a:pt x="158536" y="283979"/>
                    <a:pt x="159577" y="283979"/>
                  </a:cubicBezTo>
                  <a:cubicBezTo>
                    <a:pt x="160618" y="283979"/>
                    <a:pt x="161138" y="284500"/>
                    <a:pt x="162179" y="285541"/>
                  </a:cubicBezTo>
                  <a:cubicBezTo>
                    <a:pt x="163220" y="286061"/>
                    <a:pt x="164260" y="287622"/>
                    <a:pt x="166342" y="288142"/>
                  </a:cubicBezTo>
                  <a:cubicBezTo>
                    <a:pt x="168423" y="288663"/>
                    <a:pt x="174147" y="289183"/>
                    <a:pt x="174147" y="291785"/>
                  </a:cubicBezTo>
                  <a:cubicBezTo>
                    <a:pt x="174147" y="294386"/>
                    <a:pt x="173106" y="296468"/>
                    <a:pt x="172065" y="297509"/>
                  </a:cubicBezTo>
                  <a:cubicBezTo>
                    <a:pt x="171025" y="298549"/>
                    <a:pt x="164260" y="308436"/>
                    <a:pt x="163740" y="311038"/>
                  </a:cubicBezTo>
                  <a:cubicBezTo>
                    <a:pt x="162699" y="313639"/>
                    <a:pt x="163740" y="315200"/>
                    <a:pt x="165821" y="315200"/>
                  </a:cubicBezTo>
                  <a:cubicBezTo>
                    <a:pt x="167903" y="314680"/>
                    <a:pt x="169464" y="313119"/>
                    <a:pt x="170504" y="314680"/>
                  </a:cubicBezTo>
                  <a:cubicBezTo>
                    <a:pt x="171025" y="315721"/>
                    <a:pt x="174667" y="319883"/>
                    <a:pt x="176749" y="321965"/>
                  </a:cubicBezTo>
                  <a:cubicBezTo>
                    <a:pt x="177269" y="320924"/>
                    <a:pt x="177269" y="319883"/>
                    <a:pt x="177269" y="318843"/>
                  </a:cubicBezTo>
                  <a:cubicBezTo>
                    <a:pt x="177789" y="316761"/>
                    <a:pt x="181952" y="292825"/>
                    <a:pt x="181952" y="292825"/>
                  </a:cubicBezTo>
                  <a:cubicBezTo>
                    <a:pt x="181952" y="292825"/>
                    <a:pt x="184554" y="275134"/>
                    <a:pt x="185594" y="269930"/>
                  </a:cubicBezTo>
                  <a:cubicBezTo>
                    <a:pt x="186115" y="264727"/>
                    <a:pt x="187156" y="262125"/>
                    <a:pt x="186635" y="260043"/>
                  </a:cubicBezTo>
                  <a:cubicBezTo>
                    <a:pt x="186115" y="257962"/>
                    <a:pt x="185074" y="255360"/>
                    <a:pt x="184554" y="253799"/>
                  </a:cubicBezTo>
                  <a:cubicBezTo>
                    <a:pt x="184033" y="252238"/>
                    <a:pt x="182993" y="249637"/>
                    <a:pt x="180911" y="248076"/>
                  </a:cubicBezTo>
                  <a:cubicBezTo>
                    <a:pt x="178830" y="246515"/>
                    <a:pt x="175187" y="244433"/>
                    <a:pt x="174667" y="240791"/>
                  </a:cubicBezTo>
                  <a:cubicBezTo>
                    <a:pt x="174147" y="237148"/>
                    <a:pt x="174667" y="229863"/>
                    <a:pt x="174667" y="229863"/>
                  </a:cubicBezTo>
                  <a:cubicBezTo>
                    <a:pt x="174667" y="229863"/>
                    <a:pt x="174147" y="228823"/>
                    <a:pt x="175708" y="228302"/>
                  </a:cubicBezTo>
                  <a:cubicBezTo>
                    <a:pt x="177269" y="227782"/>
                    <a:pt x="184554" y="225701"/>
                    <a:pt x="184554" y="225701"/>
                  </a:cubicBezTo>
                  <a:cubicBezTo>
                    <a:pt x="184554" y="225701"/>
                    <a:pt x="186635" y="225180"/>
                    <a:pt x="187676" y="225701"/>
                  </a:cubicBezTo>
                  <a:cubicBezTo>
                    <a:pt x="188717" y="226221"/>
                    <a:pt x="190278" y="226741"/>
                    <a:pt x="190798" y="226741"/>
                  </a:cubicBezTo>
                  <a:cubicBezTo>
                    <a:pt x="191318" y="226741"/>
                    <a:pt x="192359" y="227782"/>
                    <a:pt x="191839" y="225701"/>
                  </a:cubicBezTo>
                  <a:cubicBezTo>
                    <a:pt x="191318" y="223619"/>
                    <a:pt x="191839" y="223099"/>
                    <a:pt x="190798" y="221538"/>
                  </a:cubicBezTo>
                  <a:cubicBezTo>
                    <a:pt x="189757" y="220497"/>
                    <a:pt x="188717" y="218416"/>
                    <a:pt x="187676" y="218936"/>
                  </a:cubicBezTo>
                  <a:cubicBezTo>
                    <a:pt x="186635" y="219456"/>
                    <a:pt x="186635" y="219977"/>
                    <a:pt x="186115" y="219456"/>
                  </a:cubicBezTo>
                  <a:cubicBezTo>
                    <a:pt x="185594" y="218936"/>
                    <a:pt x="179871" y="218416"/>
                    <a:pt x="178830" y="218936"/>
                  </a:cubicBezTo>
                  <a:cubicBezTo>
                    <a:pt x="177789" y="219456"/>
                    <a:pt x="178310" y="217895"/>
                    <a:pt x="178310" y="216855"/>
                  </a:cubicBezTo>
                  <a:cubicBezTo>
                    <a:pt x="178310" y="215814"/>
                    <a:pt x="178310" y="206968"/>
                    <a:pt x="178310" y="206968"/>
                  </a:cubicBezTo>
                  <a:cubicBezTo>
                    <a:pt x="178310" y="206968"/>
                    <a:pt x="178310" y="206448"/>
                    <a:pt x="179350" y="206448"/>
                  </a:cubicBezTo>
                  <a:cubicBezTo>
                    <a:pt x="180911" y="206448"/>
                    <a:pt x="210051" y="206448"/>
                    <a:pt x="210051" y="206448"/>
                  </a:cubicBezTo>
                  <a:cubicBezTo>
                    <a:pt x="210051" y="206448"/>
                    <a:pt x="211612" y="206448"/>
                    <a:pt x="210051" y="205407"/>
                  </a:cubicBezTo>
                  <a:cubicBezTo>
                    <a:pt x="209010" y="204366"/>
                    <a:pt x="208490" y="202805"/>
                    <a:pt x="209530" y="201244"/>
                  </a:cubicBezTo>
                  <a:cubicBezTo>
                    <a:pt x="209530" y="201244"/>
                    <a:pt x="210051" y="200204"/>
                    <a:pt x="211091" y="201765"/>
                  </a:cubicBezTo>
                  <a:cubicBezTo>
                    <a:pt x="212132" y="203326"/>
                    <a:pt x="214214" y="205927"/>
                    <a:pt x="215775" y="205407"/>
                  </a:cubicBezTo>
                  <a:cubicBezTo>
                    <a:pt x="217336" y="205407"/>
                    <a:pt x="218376" y="203846"/>
                    <a:pt x="219417" y="202805"/>
                  </a:cubicBezTo>
                  <a:cubicBezTo>
                    <a:pt x="220458" y="201765"/>
                    <a:pt x="220458" y="200724"/>
                    <a:pt x="221498" y="200724"/>
                  </a:cubicBezTo>
                  <a:cubicBezTo>
                    <a:pt x="222539" y="200724"/>
                    <a:pt x="226702" y="198643"/>
                    <a:pt x="226702" y="199163"/>
                  </a:cubicBezTo>
                  <a:cubicBezTo>
                    <a:pt x="227222" y="199683"/>
                    <a:pt x="227743" y="200724"/>
                    <a:pt x="227743" y="201765"/>
                  </a:cubicBezTo>
                  <a:cubicBezTo>
                    <a:pt x="228263" y="202805"/>
                    <a:pt x="229824" y="204366"/>
                    <a:pt x="230344" y="205407"/>
                  </a:cubicBezTo>
                  <a:cubicBezTo>
                    <a:pt x="230865" y="206448"/>
                    <a:pt x="232426" y="208009"/>
                    <a:pt x="231905" y="210610"/>
                  </a:cubicBezTo>
                  <a:cubicBezTo>
                    <a:pt x="231385" y="213212"/>
                    <a:pt x="230865" y="216334"/>
                    <a:pt x="232946" y="216334"/>
                  </a:cubicBezTo>
                  <a:cubicBezTo>
                    <a:pt x="233987" y="216334"/>
                    <a:pt x="235027" y="216334"/>
                    <a:pt x="236068" y="215814"/>
                  </a:cubicBezTo>
                  <a:cubicBezTo>
                    <a:pt x="235548" y="215294"/>
                    <a:pt x="235548" y="214773"/>
                    <a:pt x="235548" y="214773"/>
                  </a:cubicBezTo>
                  <a:cubicBezTo>
                    <a:pt x="235548" y="214773"/>
                    <a:pt x="231905" y="204366"/>
                    <a:pt x="231905" y="203326"/>
                  </a:cubicBezTo>
                  <a:cubicBezTo>
                    <a:pt x="231905" y="201765"/>
                    <a:pt x="227222" y="192919"/>
                    <a:pt x="226702" y="191878"/>
                  </a:cubicBezTo>
                  <a:cubicBezTo>
                    <a:pt x="226182" y="190837"/>
                    <a:pt x="223060" y="187715"/>
                    <a:pt x="222019" y="186675"/>
                  </a:cubicBezTo>
                  <a:cubicBezTo>
                    <a:pt x="220978" y="185634"/>
                    <a:pt x="218897" y="185634"/>
                    <a:pt x="217336" y="185634"/>
                  </a:cubicBezTo>
                  <a:cubicBezTo>
                    <a:pt x="215775" y="185634"/>
                    <a:pt x="216295" y="184593"/>
                    <a:pt x="216815" y="184073"/>
                  </a:cubicBezTo>
                  <a:cubicBezTo>
                    <a:pt x="217336" y="183553"/>
                    <a:pt x="224100" y="177308"/>
                    <a:pt x="224620" y="176788"/>
                  </a:cubicBezTo>
                  <a:cubicBezTo>
                    <a:pt x="225141" y="176268"/>
                    <a:pt x="226182" y="175227"/>
                    <a:pt x="226182" y="174186"/>
                  </a:cubicBezTo>
                  <a:cubicBezTo>
                    <a:pt x="226702" y="173146"/>
                    <a:pt x="226182" y="173146"/>
                    <a:pt x="226182" y="173146"/>
                  </a:cubicBezTo>
                  <a:cubicBezTo>
                    <a:pt x="225661" y="173146"/>
                    <a:pt x="225661" y="172625"/>
                    <a:pt x="225661" y="172625"/>
                  </a:cubicBezTo>
                  <a:cubicBezTo>
                    <a:pt x="224620" y="169503"/>
                    <a:pt x="222539" y="168462"/>
                    <a:pt x="222019" y="168462"/>
                  </a:cubicBezTo>
                  <a:cubicBezTo>
                    <a:pt x="221498" y="168462"/>
                    <a:pt x="220978" y="167422"/>
                    <a:pt x="220978" y="166901"/>
                  </a:cubicBezTo>
                  <a:cubicBezTo>
                    <a:pt x="220978" y="166381"/>
                    <a:pt x="219937" y="163259"/>
                    <a:pt x="218897" y="162218"/>
                  </a:cubicBezTo>
                  <a:cubicBezTo>
                    <a:pt x="218376" y="161177"/>
                    <a:pt x="217856" y="159096"/>
                    <a:pt x="216815" y="157535"/>
                  </a:cubicBezTo>
                  <a:cubicBezTo>
                    <a:pt x="215775" y="155974"/>
                    <a:pt x="215254" y="151811"/>
                    <a:pt x="215775" y="149210"/>
                  </a:cubicBezTo>
                  <a:cubicBezTo>
                    <a:pt x="216295" y="146608"/>
                    <a:pt x="216295" y="138803"/>
                    <a:pt x="216295" y="138282"/>
                  </a:cubicBezTo>
                  <a:cubicBezTo>
                    <a:pt x="216295" y="137762"/>
                    <a:pt x="217336" y="136201"/>
                    <a:pt x="217336" y="136201"/>
                  </a:cubicBezTo>
                  <a:cubicBezTo>
                    <a:pt x="217336" y="136201"/>
                    <a:pt x="222019" y="128396"/>
                    <a:pt x="223580" y="125794"/>
                  </a:cubicBezTo>
                  <a:cubicBezTo>
                    <a:pt x="225141" y="123713"/>
                    <a:pt x="224100" y="121631"/>
                    <a:pt x="224100" y="120590"/>
                  </a:cubicBezTo>
                  <a:cubicBezTo>
                    <a:pt x="224100" y="119550"/>
                    <a:pt x="222539" y="119550"/>
                    <a:pt x="222539" y="119550"/>
                  </a:cubicBezTo>
                  <a:cubicBezTo>
                    <a:pt x="215775" y="117468"/>
                    <a:pt x="206929" y="119029"/>
                    <a:pt x="204327" y="119029"/>
                  </a:cubicBezTo>
                  <a:cubicBezTo>
                    <a:pt x="201725" y="119550"/>
                    <a:pt x="187676" y="121111"/>
                    <a:pt x="187156" y="121631"/>
                  </a:cubicBezTo>
                  <a:cubicBezTo>
                    <a:pt x="186635" y="121631"/>
                    <a:pt x="185594" y="121111"/>
                    <a:pt x="185594" y="121111"/>
                  </a:cubicBezTo>
                  <a:cubicBezTo>
                    <a:pt x="185594" y="121111"/>
                    <a:pt x="173106" y="106541"/>
                    <a:pt x="172586" y="106021"/>
                  </a:cubicBezTo>
                  <a:cubicBezTo>
                    <a:pt x="172065" y="105500"/>
                    <a:pt x="171545" y="104980"/>
                    <a:pt x="171545" y="104980"/>
                  </a:cubicBezTo>
                  <a:lnTo>
                    <a:pt x="166342" y="103419"/>
                  </a:lnTo>
                  <a:cubicBezTo>
                    <a:pt x="160097" y="101858"/>
                    <a:pt x="155935" y="103939"/>
                    <a:pt x="154894" y="104460"/>
                  </a:cubicBezTo>
                  <a:cubicBezTo>
                    <a:pt x="153853" y="104980"/>
                    <a:pt x="153333" y="104980"/>
                    <a:pt x="152813" y="104980"/>
                  </a:cubicBezTo>
                  <a:cubicBezTo>
                    <a:pt x="152292" y="104980"/>
                    <a:pt x="143967" y="103939"/>
                    <a:pt x="142406" y="103939"/>
                  </a:cubicBezTo>
                  <a:cubicBezTo>
                    <a:pt x="140845" y="103939"/>
                    <a:pt x="138243" y="104460"/>
                    <a:pt x="137202" y="104460"/>
                  </a:cubicBezTo>
                  <a:cubicBezTo>
                    <a:pt x="136161" y="104460"/>
                    <a:pt x="136161" y="103939"/>
                    <a:pt x="136161" y="103939"/>
                  </a:cubicBezTo>
                  <a:lnTo>
                    <a:pt x="135121" y="100817"/>
                  </a:lnTo>
                  <a:cubicBezTo>
                    <a:pt x="133560" y="96654"/>
                    <a:pt x="129397" y="96654"/>
                    <a:pt x="128877" y="96654"/>
                  </a:cubicBezTo>
                  <a:cubicBezTo>
                    <a:pt x="128356" y="96654"/>
                    <a:pt x="127836" y="93532"/>
                    <a:pt x="127316" y="93012"/>
                  </a:cubicBezTo>
                  <a:cubicBezTo>
                    <a:pt x="127316" y="91971"/>
                    <a:pt x="127316" y="88849"/>
                    <a:pt x="127316" y="87809"/>
                  </a:cubicBezTo>
                  <a:cubicBezTo>
                    <a:pt x="127316" y="86768"/>
                    <a:pt x="128356" y="85727"/>
                    <a:pt x="128877" y="85207"/>
                  </a:cubicBezTo>
                  <a:cubicBezTo>
                    <a:pt x="129397" y="84687"/>
                    <a:pt x="129397" y="84166"/>
                    <a:pt x="129397" y="83646"/>
                  </a:cubicBezTo>
                  <a:cubicBezTo>
                    <a:pt x="129397" y="83125"/>
                    <a:pt x="128877" y="79483"/>
                    <a:pt x="128877" y="78963"/>
                  </a:cubicBezTo>
                  <a:cubicBezTo>
                    <a:pt x="128877" y="78442"/>
                    <a:pt x="128356" y="77922"/>
                    <a:pt x="127836" y="77922"/>
                  </a:cubicBezTo>
                  <a:cubicBezTo>
                    <a:pt x="127316" y="77922"/>
                    <a:pt x="126795" y="76361"/>
                    <a:pt x="126795" y="75841"/>
                  </a:cubicBezTo>
                  <a:cubicBezTo>
                    <a:pt x="126795" y="75320"/>
                    <a:pt x="122632" y="66474"/>
                    <a:pt x="122112" y="64913"/>
                  </a:cubicBezTo>
                  <a:cubicBezTo>
                    <a:pt x="121071" y="63352"/>
                    <a:pt x="119510" y="63873"/>
                    <a:pt x="118990" y="63873"/>
                  </a:cubicBezTo>
                  <a:cubicBezTo>
                    <a:pt x="118470" y="63873"/>
                    <a:pt x="118470" y="63873"/>
                    <a:pt x="117949" y="63352"/>
                  </a:cubicBezTo>
                  <a:cubicBezTo>
                    <a:pt x="117429" y="62832"/>
                    <a:pt x="117429" y="62312"/>
                    <a:pt x="117429" y="61271"/>
                  </a:cubicBezTo>
                  <a:cubicBezTo>
                    <a:pt x="117429" y="60230"/>
                    <a:pt x="116909" y="60751"/>
                    <a:pt x="116909" y="60751"/>
                  </a:cubicBezTo>
                  <a:cubicBezTo>
                    <a:pt x="116909" y="60751"/>
                    <a:pt x="112225" y="62312"/>
                    <a:pt x="111185" y="62832"/>
                  </a:cubicBezTo>
                  <a:cubicBezTo>
                    <a:pt x="110144" y="63352"/>
                    <a:pt x="110664" y="62312"/>
                    <a:pt x="110664" y="61791"/>
                  </a:cubicBezTo>
                  <a:cubicBezTo>
                    <a:pt x="111185" y="61271"/>
                    <a:pt x="114827" y="55027"/>
                    <a:pt x="115868" y="53986"/>
                  </a:cubicBezTo>
                  <a:cubicBezTo>
                    <a:pt x="116909" y="52945"/>
                    <a:pt x="117429" y="49823"/>
                    <a:pt x="117429" y="48783"/>
                  </a:cubicBezTo>
                  <a:cubicBezTo>
                    <a:pt x="117429" y="47742"/>
                    <a:pt x="117949" y="45660"/>
                    <a:pt x="118470" y="44099"/>
                  </a:cubicBezTo>
                  <a:cubicBezTo>
                    <a:pt x="118990" y="42538"/>
                    <a:pt x="118990" y="39937"/>
                    <a:pt x="118990" y="39416"/>
                  </a:cubicBezTo>
                  <a:cubicBezTo>
                    <a:pt x="118990" y="38896"/>
                    <a:pt x="119510" y="38376"/>
                    <a:pt x="119510" y="38376"/>
                  </a:cubicBezTo>
                  <a:cubicBezTo>
                    <a:pt x="119510" y="38376"/>
                    <a:pt x="120031" y="37855"/>
                    <a:pt x="120031" y="37335"/>
                  </a:cubicBezTo>
                  <a:cubicBezTo>
                    <a:pt x="120031" y="36815"/>
                    <a:pt x="120551" y="36294"/>
                    <a:pt x="121071" y="35254"/>
                  </a:cubicBezTo>
                  <a:cubicBezTo>
                    <a:pt x="121592" y="34213"/>
                    <a:pt x="122112" y="33692"/>
                    <a:pt x="122632" y="32131"/>
                  </a:cubicBezTo>
                  <a:cubicBezTo>
                    <a:pt x="123153" y="31091"/>
                    <a:pt x="125755" y="27448"/>
                    <a:pt x="125755" y="26928"/>
                  </a:cubicBezTo>
                  <a:cubicBezTo>
                    <a:pt x="126275" y="26408"/>
                    <a:pt x="127316" y="25887"/>
                    <a:pt x="127316" y="25887"/>
                  </a:cubicBezTo>
                  <a:cubicBezTo>
                    <a:pt x="131478" y="25887"/>
                    <a:pt x="132519" y="22245"/>
                    <a:pt x="132519" y="22245"/>
                  </a:cubicBezTo>
                  <a:cubicBezTo>
                    <a:pt x="132519" y="22245"/>
                    <a:pt x="135121" y="18082"/>
                    <a:pt x="136161" y="16521"/>
                  </a:cubicBezTo>
                  <a:cubicBezTo>
                    <a:pt x="137202" y="14960"/>
                    <a:pt x="138243" y="14440"/>
                    <a:pt x="138243" y="14440"/>
                  </a:cubicBezTo>
                  <a:lnTo>
                    <a:pt x="144487" y="12879"/>
                  </a:lnTo>
                  <a:cubicBezTo>
                    <a:pt x="146568" y="11838"/>
                    <a:pt x="148130" y="11318"/>
                    <a:pt x="149691" y="10277"/>
                  </a:cubicBezTo>
                  <a:cubicBezTo>
                    <a:pt x="152813" y="8195"/>
                    <a:pt x="154894" y="6634"/>
                    <a:pt x="151772" y="3512"/>
                  </a:cubicBezTo>
                  <a:cubicBezTo>
                    <a:pt x="148650" y="390"/>
                    <a:pt x="143967" y="-650"/>
                    <a:pt x="140845" y="390"/>
                  </a:cubicBezTo>
                  <a:cubicBezTo>
                    <a:pt x="138243" y="1431"/>
                    <a:pt x="133039" y="3512"/>
                    <a:pt x="131999" y="7155"/>
                  </a:cubicBezTo>
                  <a:cubicBezTo>
                    <a:pt x="130958" y="11318"/>
                    <a:pt x="129397" y="11838"/>
                    <a:pt x="128356" y="12879"/>
                  </a:cubicBezTo>
                  <a:cubicBezTo>
                    <a:pt x="127316" y="13919"/>
                    <a:pt x="120031" y="17562"/>
                    <a:pt x="116909" y="19123"/>
                  </a:cubicBezTo>
                  <a:cubicBezTo>
                    <a:pt x="114307" y="20684"/>
                    <a:pt x="106502" y="24847"/>
                    <a:pt x="99737" y="22245"/>
                  </a:cubicBezTo>
                  <a:cubicBezTo>
                    <a:pt x="99737" y="22245"/>
                    <a:pt x="96615" y="20164"/>
                    <a:pt x="94534" y="24326"/>
                  </a:cubicBezTo>
                  <a:cubicBezTo>
                    <a:pt x="92452" y="28489"/>
                    <a:pt x="91412" y="32652"/>
                    <a:pt x="89330" y="32652"/>
                  </a:cubicBezTo>
                  <a:cubicBezTo>
                    <a:pt x="87249" y="32652"/>
                    <a:pt x="86728" y="31091"/>
                    <a:pt x="88290" y="30050"/>
                  </a:cubicBezTo>
                  <a:cubicBezTo>
                    <a:pt x="89851" y="29009"/>
                    <a:pt x="90891" y="29009"/>
                    <a:pt x="88290" y="28489"/>
                  </a:cubicBezTo>
                  <a:cubicBezTo>
                    <a:pt x="85688" y="27448"/>
                    <a:pt x="82566" y="25367"/>
                    <a:pt x="81005" y="26928"/>
                  </a:cubicBezTo>
                  <a:cubicBezTo>
                    <a:pt x="79444" y="28489"/>
                    <a:pt x="77883" y="29530"/>
                    <a:pt x="76842" y="30570"/>
                  </a:cubicBezTo>
                  <a:cubicBezTo>
                    <a:pt x="75801" y="31611"/>
                    <a:pt x="74240" y="31611"/>
                    <a:pt x="74761" y="32652"/>
                  </a:cubicBezTo>
                  <a:cubicBezTo>
                    <a:pt x="74761" y="33692"/>
                    <a:pt x="73720" y="34213"/>
                    <a:pt x="72159" y="35254"/>
                  </a:cubicBezTo>
                  <a:cubicBezTo>
                    <a:pt x="70598" y="36294"/>
                    <a:pt x="69037" y="34733"/>
                    <a:pt x="68516" y="37855"/>
                  </a:cubicBezTo>
                  <a:cubicBezTo>
                    <a:pt x="67996" y="40457"/>
                    <a:pt x="64354" y="45660"/>
                    <a:pt x="66955" y="44099"/>
                  </a:cubicBezTo>
                  <a:cubicBezTo>
                    <a:pt x="69557" y="42538"/>
                    <a:pt x="68516" y="44620"/>
                    <a:pt x="67996" y="46701"/>
                  </a:cubicBezTo>
                  <a:cubicBezTo>
                    <a:pt x="67476" y="49303"/>
                    <a:pt x="64874" y="52945"/>
                    <a:pt x="66955" y="53466"/>
                  </a:cubicBezTo>
                  <a:cubicBezTo>
                    <a:pt x="68516" y="53986"/>
                    <a:pt x="67996" y="56067"/>
                    <a:pt x="66955" y="57628"/>
                  </a:cubicBezTo>
                  <a:cubicBezTo>
                    <a:pt x="65915" y="59190"/>
                    <a:pt x="65915" y="59710"/>
                    <a:pt x="64354" y="59710"/>
                  </a:cubicBezTo>
                  <a:cubicBezTo>
                    <a:pt x="62792" y="59710"/>
                    <a:pt x="58109" y="60751"/>
                    <a:pt x="57069" y="63352"/>
                  </a:cubicBezTo>
                  <a:cubicBezTo>
                    <a:pt x="56028" y="65954"/>
                    <a:pt x="52906" y="70117"/>
                    <a:pt x="49264" y="72198"/>
                  </a:cubicBezTo>
                  <a:cubicBezTo>
                    <a:pt x="45621" y="73759"/>
                    <a:pt x="40418" y="74800"/>
                    <a:pt x="43019" y="78442"/>
                  </a:cubicBezTo>
                  <a:cubicBezTo>
                    <a:pt x="45621" y="82085"/>
                    <a:pt x="45101" y="83646"/>
                    <a:pt x="45621" y="85727"/>
                  </a:cubicBezTo>
                  <a:cubicBezTo>
                    <a:pt x="46141" y="87288"/>
                    <a:pt x="45101" y="91971"/>
                    <a:pt x="41979" y="84687"/>
                  </a:cubicBezTo>
                  <a:cubicBezTo>
                    <a:pt x="39377" y="78442"/>
                    <a:pt x="35734" y="75320"/>
                    <a:pt x="33653" y="74280"/>
                  </a:cubicBezTo>
                  <a:cubicBezTo>
                    <a:pt x="33133" y="75320"/>
                    <a:pt x="32092" y="76361"/>
                    <a:pt x="32092" y="76881"/>
                  </a:cubicBezTo>
                  <a:cubicBezTo>
                    <a:pt x="31572" y="77402"/>
                    <a:pt x="32612" y="78442"/>
                    <a:pt x="33133" y="78963"/>
                  </a:cubicBezTo>
                  <a:cubicBezTo>
                    <a:pt x="33653" y="79483"/>
                    <a:pt x="33653" y="80003"/>
                    <a:pt x="33653" y="80524"/>
                  </a:cubicBezTo>
                  <a:cubicBezTo>
                    <a:pt x="33653" y="81044"/>
                    <a:pt x="34173" y="82085"/>
                    <a:pt x="34694" y="82605"/>
                  </a:cubicBezTo>
                  <a:cubicBezTo>
                    <a:pt x="35734" y="83125"/>
                    <a:pt x="35734" y="85727"/>
                    <a:pt x="36775" y="86768"/>
                  </a:cubicBezTo>
                  <a:cubicBezTo>
                    <a:pt x="37816" y="87809"/>
                    <a:pt x="37295" y="88329"/>
                    <a:pt x="36775" y="88849"/>
                  </a:cubicBezTo>
                  <a:cubicBezTo>
                    <a:pt x="36255" y="89370"/>
                    <a:pt x="35214" y="89890"/>
                    <a:pt x="34173" y="90410"/>
                  </a:cubicBezTo>
                  <a:cubicBezTo>
                    <a:pt x="33133" y="90931"/>
                    <a:pt x="30531" y="95093"/>
                    <a:pt x="30011" y="95614"/>
                  </a:cubicBezTo>
                  <a:cubicBezTo>
                    <a:pt x="29490" y="96134"/>
                    <a:pt x="28970" y="96654"/>
                    <a:pt x="28450" y="96134"/>
                  </a:cubicBezTo>
                  <a:cubicBezTo>
                    <a:pt x="27929" y="95614"/>
                    <a:pt x="26889" y="94053"/>
                    <a:pt x="26368" y="93532"/>
                  </a:cubicBezTo>
                  <a:cubicBezTo>
                    <a:pt x="25848" y="92492"/>
                    <a:pt x="25848" y="93012"/>
                    <a:pt x="25848" y="93532"/>
                  </a:cubicBezTo>
                  <a:cubicBezTo>
                    <a:pt x="25848" y="94053"/>
                    <a:pt x="25848" y="97175"/>
                    <a:pt x="25848" y="97175"/>
                  </a:cubicBezTo>
                  <a:lnTo>
                    <a:pt x="22726" y="102378"/>
                  </a:lnTo>
                  <a:cubicBezTo>
                    <a:pt x="23766" y="103419"/>
                    <a:pt x="24287" y="104460"/>
                    <a:pt x="24807" y="104980"/>
                  </a:cubicBezTo>
                  <a:cubicBezTo>
                    <a:pt x="27929" y="108623"/>
                    <a:pt x="34173" y="113306"/>
                    <a:pt x="32612" y="115907"/>
                  </a:cubicBezTo>
                  <a:cubicBezTo>
                    <a:pt x="31051" y="119029"/>
                    <a:pt x="29490" y="121111"/>
                    <a:pt x="32612" y="125794"/>
                  </a:cubicBezTo>
                  <a:cubicBezTo>
                    <a:pt x="35734" y="130477"/>
                    <a:pt x="36255" y="131518"/>
                    <a:pt x="34173" y="132038"/>
                  </a:cubicBezTo>
                  <a:cubicBezTo>
                    <a:pt x="32092" y="132558"/>
                    <a:pt x="29490" y="132558"/>
                    <a:pt x="31572" y="136201"/>
                  </a:cubicBezTo>
                  <a:cubicBezTo>
                    <a:pt x="33653" y="139323"/>
                    <a:pt x="33653" y="141925"/>
                    <a:pt x="33653" y="144526"/>
                  </a:cubicBezTo>
                  <a:cubicBezTo>
                    <a:pt x="33653" y="147128"/>
                    <a:pt x="34173" y="153893"/>
                    <a:pt x="33653" y="155454"/>
                  </a:cubicBezTo>
                  <a:cubicBezTo>
                    <a:pt x="32612" y="157535"/>
                    <a:pt x="33133" y="158056"/>
                    <a:pt x="34173" y="159096"/>
                  </a:cubicBezTo>
                  <a:cubicBezTo>
                    <a:pt x="35214" y="160137"/>
                    <a:pt x="34694" y="160137"/>
                    <a:pt x="33653" y="161177"/>
                  </a:cubicBezTo>
                  <a:cubicBezTo>
                    <a:pt x="32612" y="162218"/>
                    <a:pt x="32092" y="162739"/>
                    <a:pt x="32612" y="163779"/>
                  </a:cubicBezTo>
                  <a:cubicBezTo>
                    <a:pt x="33133" y="164300"/>
                    <a:pt x="33653" y="164820"/>
                    <a:pt x="34173" y="163779"/>
                  </a:cubicBezTo>
                  <a:cubicBezTo>
                    <a:pt x="34694" y="162739"/>
                    <a:pt x="36255" y="162218"/>
                    <a:pt x="36255" y="164300"/>
                  </a:cubicBezTo>
                  <a:cubicBezTo>
                    <a:pt x="36255" y="166381"/>
                    <a:pt x="36255" y="167422"/>
                    <a:pt x="37295" y="166901"/>
                  </a:cubicBezTo>
                  <a:cubicBezTo>
                    <a:pt x="38336" y="166381"/>
                    <a:pt x="39897" y="165861"/>
                    <a:pt x="38336" y="168462"/>
                  </a:cubicBezTo>
                  <a:cubicBezTo>
                    <a:pt x="36775" y="171064"/>
                    <a:pt x="33133" y="177308"/>
                    <a:pt x="32612" y="178349"/>
                  </a:cubicBezTo>
                  <a:cubicBezTo>
                    <a:pt x="32092" y="179390"/>
                    <a:pt x="28970" y="181991"/>
                    <a:pt x="27929" y="183032"/>
                  </a:cubicBezTo>
                  <a:cubicBezTo>
                    <a:pt x="26889" y="183553"/>
                    <a:pt x="25848" y="183553"/>
                    <a:pt x="26368" y="185634"/>
                  </a:cubicBezTo>
                  <a:cubicBezTo>
                    <a:pt x="26889" y="187715"/>
                    <a:pt x="25328" y="191878"/>
                    <a:pt x="20644" y="193439"/>
                  </a:cubicBezTo>
                  <a:cubicBezTo>
                    <a:pt x="15961" y="195000"/>
                    <a:pt x="7115" y="195000"/>
                    <a:pt x="7115" y="200724"/>
                  </a:cubicBezTo>
                  <a:cubicBezTo>
                    <a:pt x="7115" y="206448"/>
                    <a:pt x="12839" y="203326"/>
                    <a:pt x="9197" y="208009"/>
                  </a:cubicBezTo>
                  <a:cubicBezTo>
                    <a:pt x="5554" y="212692"/>
                    <a:pt x="3473" y="210610"/>
                    <a:pt x="1912" y="210610"/>
                  </a:cubicBezTo>
                  <a:cubicBezTo>
                    <a:pt x="351" y="210610"/>
                    <a:pt x="-1210" y="211131"/>
                    <a:pt x="1392" y="212172"/>
                  </a:cubicBezTo>
                  <a:cubicBezTo>
                    <a:pt x="3993" y="213212"/>
                    <a:pt x="4514" y="213733"/>
                    <a:pt x="3993" y="214773"/>
                  </a:cubicBezTo>
                  <a:cubicBezTo>
                    <a:pt x="3993" y="214773"/>
                    <a:pt x="3993" y="214773"/>
                    <a:pt x="3993" y="215294"/>
                  </a:cubicBezTo>
                  <a:lnTo>
                    <a:pt x="9197" y="218936"/>
                  </a:lnTo>
                  <a:cubicBezTo>
                    <a:pt x="10758" y="217895"/>
                    <a:pt x="11278" y="218416"/>
                    <a:pt x="11798" y="218416"/>
                  </a:cubicBezTo>
                  <a:close/>
                </a:path>
              </a:pathLst>
            </a:custGeom>
            <a:grpFill/>
            <a:ln w="5199" cap="flat">
              <a:solidFill>
                <a:schemeClr val="bg1"/>
              </a:solidFill>
              <a:prstDash val="solid"/>
              <a:miter/>
            </a:ln>
          </p:spPr>
          <p:txBody>
            <a:bodyPr rtlCol="0" anchor="ctr"/>
            <a:lstStyle/>
            <a:p>
              <a:endParaRPr lang="en-GB" noProof="0" dirty="0"/>
            </a:p>
          </p:txBody>
        </p:sp>
        <p:grpSp>
          <p:nvGrpSpPr>
            <p:cNvPr id="16" name="Content Placeholder 9">
              <a:extLst>
                <a:ext uri="{FF2B5EF4-FFF2-40B4-BE49-F238E27FC236}">
                  <a16:creationId xmlns:a16="http://schemas.microsoft.com/office/drawing/2014/main" id="{3BEC3E4E-7468-DA01-FC4F-2AE3251C6D24}"/>
                </a:ext>
              </a:extLst>
            </p:cNvPr>
            <p:cNvGrpSpPr/>
            <p:nvPr/>
          </p:nvGrpSpPr>
          <p:grpSpPr>
            <a:xfrm>
              <a:off x="4105665" y="4482967"/>
              <a:ext cx="317439" cy="123113"/>
              <a:chOff x="4105665" y="4482967"/>
              <a:chExt cx="317439" cy="123113"/>
            </a:xfrm>
            <a:grpFill/>
          </p:grpSpPr>
          <p:sp>
            <p:nvSpPr>
              <p:cNvPr id="990" name="Freeform 989">
                <a:extLst>
                  <a:ext uri="{FF2B5EF4-FFF2-40B4-BE49-F238E27FC236}">
                    <a16:creationId xmlns:a16="http://schemas.microsoft.com/office/drawing/2014/main" id="{8ECD47B3-59CF-C21F-09AF-FE9EEE9531CB}"/>
                  </a:ext>
                </a:extLst>
              </p:cNvPr>
              <p:cNvSpPr/>
              <p:nvPr/>
            </p:nvSpPr>
            <p:spPr>
              <a:xfrm>
                <a:off x="4310796" y="4482967"/>
                <a:ext cx="112308" cy="123113"/>
              </a:xfrm>
              <a:custGeom>
                <a:avLst/>
                <a:gdLst>
                  <a:gd name="connsiteX0" fmla="*/ 15961 w 112308"/>
                  <a:gd name="connsiteY0" fmla="*/ 102508 h 123113"/>
                  <a:gd name="connsiteX1" fmla="*/ 11798 w 112308"/>
                  <a:gd name="connsiteY1" fmla="*/ 104069 h 123113"/>
                  <a:gd name="connsiteX2" fmla="*/ 9717 w 112308"/>
                  <a:gd name="connsiteY2" fmla="*/ 106151 h 123113"/>
                  <a:gd name="connsiteX3" fmla="*/ 10237 w 112308"/>
                  <a:gd name="connsiteY3" fmla="*/ 110834 h 123113"/>
                  <a:gd name="connsiteX4" fmla="*/ 10237 w 112308"/>
                  <a:gd name="connsiteY4" fmla="*/ 112395 h 123113"/>
                  <a:gd name="connsiteX5" fmla="*/ 14921 w 112308"/>
                  <a:gd name="connsiteY5" fmla="*/ 111354 h 123113"/>
                  <a:gd name="connsiteX6" fmla="*/ 19083 w 112308"/>
                  <a:gd name="connsiteY6" fmla="*/ 110314 h 123113"/>
                  <a:gd name="connsiteX7" fmla="*/ 23767 w 112308"/>
                  <a:gd name="connsiteY7" fmla="*/ 112915 h 123113"/>
                  <a:gd name="connsiteX8" fmla="*/ 26888 w 112308"/>
                  <a:gd name="connsiteY8" fmla="*/ 113436 h 123113"/>
                  <a:gd name="connsiteX9" fmla="*/ 30531 w 112308"/>
                  <a:gd name="connsiteY9" fmla="*/ 119680 h 123113"/>
                  <a:gd name="connsiteX10" fmla="*/ 35214 w 112308"/>
                  <a:gd name="connsiteY10" fmla="*/ 122802 h 123113"/>
                  <a:gd name="connsiteX11" fmla="*/ 38857 w 112308"/>
                  <a:gd name="connsiteY11" fmla="*/ 121761 h 123113"/>
                  <a:gd name="connsiteX12" fmla="*/ 43019 w 112308"/>
                  <a:gd name="connsiteY12" fmla="*/ 117078 h 123113"/>
                  <a:gd name="connsiteX13" fmla="*/ 46141 w 112308"/>
                  <a:gd name="connsiteY13" fmla="*/ 111875 h 123113"/>
                  <a:gd name="connsiteX14" fmla="*/ 50304 w 112308"/>
                  <a:gd name="connsiteY14" fmla="*/ 98866 h 123113"/>
                  <a:gd name="connsiteX15" fmla="*/ 50824 w 112308"/>
                  <a:gd name="connsiteY15" fmla="*/ 95744 h 123113"/>
                  <a:gd name="connsiteX16" fmla="*/ 51865 w 112308"/>
                  <a:gd name="connsiteY16" fmla="*/ 94703 h 123113"/>
                  <a:gd name="connsiteX17" fmla="*/ 54987 w 112308"/>
                  <a:gd name="connsiteY17" fmla="*/ 92622 h 123113"/>
                  <a:gd name="connsiteX18" fmla="*/ 58109 w 112308"/>
                  <a:gd name="connsiteY18" fmla="*/ 87418 h 123113"/>
                  <a:gd name="connsiteX19" fmla="*/ 61231 w 112308"/>
                  <a:gd name="connsiteY19" fmla="*/ 84817 h 123113"/>
                  <a:gd name="connsiteX20" fmla="*/ 62793 w 112308"/>
                  <a:gd name="connsiteY20" fmla="*/ 83776 h 123113"/>
                  <a:gd name="connsiteX21" fmla="*/ 82566 w 112308"/>
                  <a:gd name="connsiteY21" fmla="*/ 77011 h 123113"/>
                  <a:gd name="connsiteX22" fmla="*/ 85167 w 112308"/>
                  <a:gd name="connsiteY22" fmla="*/ 75450 h 123113"/>
                  <a:gd name="connsiteX23" fmla="*/ 100778 w 112308"/>
                  <a:gd name="connsiteY23" fmla="*/ 61401 h 123113"/>
                  <a:gd name="connsiteX24" fmla="*/ 105981 w 112308"/>
                  <a:gd name="connsiteY24" fmla="*/ 55157 h 123113"/>
                  <a:gd name="connsiteX25" fmla="*/ 110144 w 112308"/>
                  <a:gd name="connsiteY25" fmla="*/ 48392 h 123113"/>
                  <a:gd name="connsiteX26" fmla="*/ 112226 w 112308"/>
                  <a:gd name="connsiteY26" fmla="*/ 43189 h 123113"/>
                  <a:gd name="connsiteX27" fmla="*/ 110144 w 112308"/>
                  <a:gd name="connsiteY27" fmla="*/ 37465 h 123113"/>
                  <a:gd name="connsiteX28" fmla="*/ 108063 w 112308"/>
                  <a:gd name="connsiteY28" fmla="*/ 33302 h 123113"/>
                  <a:gd name="connsiteX29" fmla="*/ 106502 w 112308"/>
                  <a:gd name="connsiteY29" fmla="*/ 31221 h 123113"/>
                  <a:gd name="connsiteX30" fmla="*/ 104941 w 112308"/>
                  <a:gd name="connsiteY30" fmla="*/ 30700 h 123113"/>
                  <a:gd name="connsiteX31" fmla="*/ 104941 w 112308"/>
                  <a:gd name="connsiteY31" fmla="*/ 29660 h 123113"/>
                  <a:gd name="connsiteX32" fmla="*/ 108583 w 112308"/>
                  <a:gd name="connsiteY32" fmla="*/ 29660 h 123113"/>
                  <a:gd name="connsiteX33" fmla="*/ 111185 w 112308"/>
                  <a:gd name="connsiteY33" fmla="*/ 29660 h 123113"/>
                  <a:gd name="connsiteX34" fmla="*/ 95574 w 112308"/>
                  <a:gd name="connsiteY34" fmla="*/ 20814 h 123113"/>
                  <a:gd name="connsiteX35" fmla="*/ 92973 w 112308"/>
                  <a:gd name="connsiteY35" fmla="*/ 20294 h 123113"/>
                  <a:gd name="connsiteX36" fmla="*/ 86208 w 112308"/>
                  <a:gd name="connsiteY36" fmla="*/ 21855 h 123113"/>
                  <a:gd name="connsiteX37" fmla="*/ 77883 w 112308"/>
                  <a:gd name="connsiteY37" fmla="*/ 20814 h 123113"/>
                  <a:gd name="connsiteX38" fmla="*/ 72679 w 112308"/>
                  <a:gd name="connsiteY38" fmla="*/ 20294 h 123113"/>
                  <a:gd name="connsiteX39" fmla="*/ 67476 w 112308"/>
                  <a:gd name="connsiteY39" fmla="*/ 15090 h 123113"/>
                  <a:gd name="connsiteX40" fmla="*/ 64874 w 112308"/>
                  <a:gd name="connsiteY40" fmla="*/ 11968 h 123113"/>
                  <a:gd name="connsiteX41" fmla="*/ 62793 w 112308"/>
                  <a:gd name="connsiteY41" fmla="*/ 11448 h 123113"/>
                  <a:gd name="connsiteX42" fmla="*/ 54987 w 112308"/>
                  <a:gd name="connsiteY42" fmla="*/ 8326 h 123113"/>
                  <a:gd name="connsiteX43" fmla="*/ 50824 w 112308"/>
                  <a:gd name="connsiteY43" fmla="*/ 5724 h 123113"/>
                  <a:gd name="connsiteX44" fmla="*/ 48743 w 112308"/>
                  <a:gd name="connsiteY44" fmla="*/ 4683 h 123113"/>
                  <a:gd name="connsiteX45" fmla="*/ 47182 w 112308"/>
                  <a:gd name="connsiteY45" fmla="*/ 3642 h 123113"/>
                  <a:gd name="connsiteX46" fmla="*/ 41979 w 112308"/>
                  <a:gd name="connsiteY46" fmla="*/ 0 h 123113"/>
                  <a:gd name="connsiteX47" fmla="*/ 38336 w 112308"/>
                  <a:gd name="connsiteY47" fmla="*/ 5203 h 123113"/>
                  <a:gd name="connsiteX48" fmla="*/ 29490 w 112308"/>
                  <a:gd name="connsiteY48" fmla="*/ 7805 h 123113"/>
                  <a:gd name="connsiteX49" fmla="*/ 26368 w 112308"/>
                  <a:gd name="connsiteY49" fmla="*/ 9366 h 123113"/>
                  <a:gd name="connsiteX50" fmla="*/ 24807 w 112308"/>
                  <a:gd name="connsiteY50" fmla="*/ 10407 h 123113"/>
                  <a:gd name="connsiteX51" fmla="*/ 18043 w 112308"/>
                  <a:gd name="connsiteY51" fmla="*/ 11968 h 123113"/>
                  <a:gd name="connsiteX52" fmla="*/ 17522 w 112308"/>
                  <a:gd name="connsiteY52" fmla="*/ 15090 h 123113"/>
                  <a:gd name="connsiteX53" fmla="*/ 18563 w 112308"/>
                  <a:gd name="connsiteY53" fmla="*/ 17171 h 123113"/>
                  <a:gd name="connsiteX54" fmla="*/ 18563 w 112308"/>
                  <a:gd name="connsiteY54" fmla="*/ 19253 h 123113"/>
                  <a:gd name="connsiteX55" fmla="*/ 19083 w 112308"/>
                  <a:gd name="connsiteY55" fmla="*/ 21855 h 123113"/>
                  <a:gd name="connsiteX56" fmla="*/ 18043 w 112308"/>
                  <a:gd name="connsiteY56" fmla="*/ 25497 h 123113"/>
                  <a:gd name="connsiteX57" fmla="*/ 14400 w 112308"/>
                  <a:gd name="connsiteY57" fmla="*/ 30180 h 123113"/>
                  <a:gd name="connsiteX58" fmla="*/ 10237 w 112308"/>
                  <a:gd name="connsiteY58" fmla="*/ 36945 h 123113"/>
                  <a:gd name="connsiteX59" fmla="*/ 11798 w 112308"/>
                  <a:gd name="connsiteY59" fmla="*/ 40587 h 123113"/>
                  <a:gd name="connsiteX60" fmla="*/ 9197 w 112308"/>
                  <a:gd name="connsiteY60" fmla="*/ 43709 h 123113"/>
                  <a:gd name="connsiteX61" fmla="*/ 4514 w 112308"/>
                  <a:gd name="connsiteY61" fmla="*/ 46311 h 123113"/>
                  <a:gd name="connsiteX62" fmla="*/ 1912 w 112308"/>
                  <a:gd name="connsiteY62" fmla="*/ 49953 h 123113"/>
                  <a:gd name="connsiteX63" fmla="*/ 3993 w 112308"/>
                  <a:gd name="connsiteY63" fmla="*/ 55677 h 123113"/>
                  <a:gd name="connsiteX64" fmla="*/ 4514 w 112308"/>
                  <a:gd name="connsiteY64" fmla="*/ 62962 h 123113"/>
                  <a:gd name="connsiteX65" fmla="*/ 1912 w 112308"/>
                  <a:gd name="connsiteY65" fmla="*/ 70767 h 123113"/>
                  <a:gd name="connsiteX66" fmla="*/ 1392 w 112308"/>
                  <a:gd name="connsiteY66" fmla="*/ 71808 h 123113"/>
                  <a:gd name="connsiteX67" fmla="*/ 7115 w 112308"/>
                  <a:gd name="connsiteY67" fmla="*/ 75971 h 123113"/>
                  <a:gd name="connsiteX68" fmla="*/ 12839 w 112308"/>
                  <a:gd name="connsiteY68" fmla="*/ 80654 h 123113"/>
                  <a:gd name="connsiteX69" fmla="*/ 13880 w 112308"/>
                  <a:gd name="connsiteY69" fmla="*/ 80133 h 123113"/>
                  <a:gd name="connsiteX70" fmla="*/ 14400 w 112308"/>
                  <a:gd name="connsiteY70" fmla="*/ 79093 h 123113"/>
                  <a:gd name="connsiteX71" fmla="*/ 17002 w 112308"/>
                  <a:gd name="connsiteY71" fmla="*/ 76491 h 123113"/>
                  <a:gd name="connsiteX72" fmla="*/ 19604 w 112308"/>
                  <a:gd name="connsiteY72" fmla="*/ 74930 h 123113"/>
                  <a:gd name="connsiteX73" fmla="*/ 19083 w 112308"/>
                  <a:gd name="connsiteY73" fmla="*/ 77532 h 123113"/>
                  <a:gd name="connsiteX74" fmla="*/ 20124 w 112308"/>
                  <a:gd name="connsiteY74" fmla="*/ 78572 h 123113"/>
                  <a:gd name="connsiteX75" fmla="*/ 22205 w 112308"/>
                  <a:gd name="connsiteY75" fmla="*/ 74930 h 123113"/>
                  <a:gd name="connsiteX76" fmla="*/ 22726 w 112308"/>
                  <a:gd name="connsiteY76" fmla="*/ 69206 h 123113"/>
                  <a:gd name="connsiteX77" fmla="*/ 22726 w 112308"/>
                  <a:gd name="connsiteY77" fmla="*/ 70247 h 123113"/>
                  <a:gd name="connsiteX78" fmla="*/ 22726 w 112308"/>
                  <a:gd name="connsiteY78" fmla="*/ 73369 h 123113"/>
                  <a:gd name="connsiteX79" fmla="*/ 23767 w 112308"/>
                  <a:gd name="connsiteY79" fmla="*/ 79093 h 123113"/>
                  <a:gd name="connsiteX80" fmla="*/ 21685 w 112308"/>
                  <a:gd name="connsiteY80" fmla="*/ 86378 h 123113"/>
                  <a:gd name="connsiteX81" fmla="*/ 15961 w 112308"/>
                  <a:gd name="connsiteY81" fmla="*/ 92102 h 123113"/>
                  <a:gd name="connsiteX82" fmla="*/ 12839 w 112308"/>
                  <a:gd name="connsiteY82" fmla="*/ 94183 h 123113"/>
                  <a:gd name="connsiteX83" fmla="*/ 15961 w 112308"/>
                  <a:gd name="connsiteY83" fmla="*/ 103029 h 123113"/>
                  <a:gd name="connsiteX84" fmla="*/ 15961 w 112308"/>
                  <a:gd name="connsiteY84" fmla="*/ 102508 h 12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2308" h="123113">
                    <a:moveTo>
                      <a:pt x="15961" y="102508"/>
                    </a:moveTo>
                    <a:cubicBezTo>
                      <a:pt x="14921" y="103029"/>
                      <a:pt x="12319" y="103549"/>
                      <a:pt x="11798" y="104069"/>
                    </a:cubicBezTo>
                    <a:cubicBezTo>
                      <a:pt x="10758" y="104590"/>
                      <a:pt x="9717" y="105110"/>
                      <a:pt x="9717" y="106151"/>
                    </a:cubicBezTo>
                    <a:cubicBezTo>
                      <a:pt x="9717" y="107192"/>
                      <a:pt x="10237" y="110314"/>
                      <a:pt x="10237" y="110834"/>
                    </a:cubicBezTo>
                    <a:cubicBezTo>
                      <a:pt x="10237" y="111354"/>
                      <a:pt x="9717" y="111875"/>
                      <a:pt x="10237" y="112395"/>
                    </a:cubicBezTo>
                    <a:cubicBezTo>
                      <a:pt x="11278" y="112395"/>
                      <a:pt x="14400" y="112395"/>
                      <a:pt x="14921" y="111354"/>
                    </a:cubicBezTo>
                    <a:cubicBezTo>
                      <a:pt x="15441" y="110834"/>
                      <a:pt x="17002" y="108753"/>
                      <a:pt x="19083" y="110314"/>
                    </a:cubicBezTo>
                    <a:cubicBezTo>
                      <a:pt x="21165" y="111875"/>
                      <a:pt x="22726" y="112915"/>
                      <a:pt x="23767" y="112915"/>
                    </a:cubicBezTo>
                    <a:cubicBezTo>
                      <a:pt x="24807" y="112915"/>
                      <a:pt x="26368" y="112915"/>
                      <a:pt x="26888" y="113436"/>
                    </a:cubicBezTo>
                    <a:cubicBezTo>
                      <a:pt x="27409" y="114476"/>
                      <a:pt x="30011" y="118639"/>
                      <a:pt x="30531" y="119680"/>
                    </a:cubicBezTo>
                    <a:cubicBezTo>
                      <a:pt x="31572" y="120721"/>
                      <a:pt x="33133" y="122282"/>
                      <a:pt x="35214" y="122802"/>
                    </a:cubicBezTo>
                    <a:cubicBezTo>
                      <a:pt x="37295" y="123322"/>
                      <a:pt x="37816" y="123322"/>
                      <a:pt x="38857" y="121761"/>
                    </a:cubicBezTo>
                    <a:cubicBezTo>
                      <a:pt x="39897" y="120721"/>
                      <a:pt x="41979" y="117599"/>
                      <a:pt x="43019" y="117078"/>
                    </a:cubicBezTo>
                    <a:cubicBezTo>
                      <a:pt x="44060" y="116558"/>
                      <a:pt x="45621" y="113436"/>
                      <a:pt x="46141" y="111875"/>
                    </a:cubicBezTo>
                    <a:cubicBezTo>
                      <a:pt x="46662" y="110314"/>
                      <a:pt x="50304" y="99907"/>
                      <a:pt x="50304" y="98866"/>
                    </a:cubicBezTo>
                    <a:cubicBezTo>
                      <a:pt x="50304" y="97305"/>
                      <a:pt x="50824" y="95744"/>
                      <a:pt x="50824" y="95744"/>
                    </a:cubicBezTo>
                    <a:cubicBezTo>
                      <a:pt x="50824" y="95744"/>
                      <a:pt x="50824" y="94703"/>
                      <a:pt x="51865" y="94703"/>
                    </a:cubicBezTo>
                    <a:cubicBezTo>
                      <a:pt x="52906" y="94703"/>
                      <a:pt x="54467" y="94183"/>
                      <a:pt x="54987" y="92622"/>
                    </a:cubicBezTo>
                    <a:cubicBezTo>
                      <a:pt x="55508" y="91061"/>
                      <a:pt x="55508" y="90020"/>
                      <a:pt x="58109" y="87418"/>
                    </a:cubicBezTo>
                    <a:cubicBezTo>
                      <a:pt x="60711" y="84817"/>
                      <a:pt x="60711" y="85337"/>
                      <a:pt x="61231" y="84817"/>
                    </a:cubicBezTo>
                    <a:cubicBezTo>
                      <a:pt x="61752" y="84296"/>
                      <a:pt x="62272" y="83776"/>
                      <a:pt x="62793" y="83776"/>
                    </a:cubicBezTo>
                    <a:cubicBezTo>
                      <a:pt x="63313" y="83256"/>
                      <a:pt x="82566" y="77011"/>
                      <a:pt x="82566" y="77011"/>
                    </a:cubicBezTo>
                    <a:cubicBezTo>
                      <a:pt x="82566" y="77011"/>
                      <a:pt x="84127" y="76491"/>
                      <a:pt x="85167" y="75450"/>
                    </a:cubicBezTo>
                    <a:cubicBezTo>
                      <a:pt x="86208" y="74930"/>
                      <a:pt x="99737" y="62962"/>
                      <a:pt x="100778" y="61401"/>
                    </a:cubicBezTo>
                    <a:cubicBezTo>
                      <a:pt x="101819" y="59840"/>
                      <a:pt x="104941" y="56718"/>
                      <a:pt x="105981" y="55157"/>
                    </a:cubicBezTo>
                    <a:cubicBezTo>
                      <a:pt x="107022" y="53596"/>
                      <a:pt x="109103" y="48913"/>
                      <a:pt x="110144" y="48392"/>
                    </a:cubicBezTo>
                    <a:cubicBezTo>
                      <a:pt x="110664" y="47352"/>
                      <a:pt x="112746" y="45270"/>
                      <a:pt x="112226" y="43189"/>
                    </a:cubicBezTo>
                    <a:cubicBezTo>
                      <a:pt x="111705" y="41107"/>
                      <a:pt x="111185" y="38506"/>
                      <a:pt x="110144" y="37465"/>
                    </a:cubicBezTo>
                    <a:cubicBezTo>
                      <a:pt x="109103" y="36424"/>
                      <a:pt x="108063" y="34343"/>
                      <a:pt x="108063" y="33302"/>
                    </a:cubicBezTo>
                    <a:cubicBezTo>
                      <a:pt x="107542" y="32262"/>
                      <a:pt x="107022" y="31221"/>
                      <a:pt x="106502" y="31221"/>
                    </a:cubicBezTo>
                    <a:cubicBezTo>
                      <a:pt x="105981" y="31221"/>
                      <a:pt x="105461" y="30700"/>
                      <a:pt x="104941" y="30700"/>
                    </a:cubicBezTo>
                    <a:cubicBezTo>
                      <a:pt x="104420" y="30700"/>
                      <a:pt x="103900" y="30180"/>
                      <a:pt x="104941" y="29660"/>
                    </a:cubicBezTo>
                    <a:cubicBezTo>
                      <a:pt x="105981" y="29139"/>
                      <a:pt x="107022" y="29139"/>
                      <a:pt x="108583" y="29660"/>
                    </a:cubicBezTo>
                    <a:cubicBezTo>
                      <a:pt x="109624" y="29660"/>
                      <a:pt x="110144" y="29660"/>
                      <a:pt x="111185" y="29660"/>
                    </a:cubicBezTo>
                    <a:cubicBezTo>
                      <a:pt x="106502" y="27058"/>
                      <a:pt x="96615" y="21334"/>
                      <a:pt x="95574" y="20814"/>
                    </a:cubicBezTo>
                    <a:cubicBezTo>
                      <a:pt x="94013" y="19773"/>
                      <a:pt x="92973" y="20294"/>
                      <a:pt x="92973" y="20294"/>
                    </a:cubicBezTo>
                    <a:cubicBezTo>
                      <a:pt x="92973" y="20294"/>
                      <a:pt x="87249" y="21334"/>
                      <a:pt x="86208" y="21855"/>
                    </a:cubicBezTo>
                    <a:cubicBezTo>
                      <a:pt x="85167" y="22375"/>
                      <a:pt x="79444" y="20814"/>
                      <a:pt x="77883" y="20814"/>
                    </a:cubicBezTo>
                    <a:cubicBezTo>
                      <a:pt x="76842" y="20294"/>
                      <a:pt x="75801" y="20814"/>
                      <a:pt x="72679" y="20294"/>
                    </a:cubicBezTo>
                    <a:cubicBezTo>
                      <a:pt x="69557" y="19773"/>
                      <a:pt x="67996" y="16131"/>
                      <a:pt x="67476" y="15090"/>
                    </a:cubicBezTo>
                    <a:cubicBezTo>
                      <a:pt x="67476" y="14049"/>
                      <a:pt x="65394" y="12488"/>
                      <a:pt x="64874" y="11968"/>
                    </a:cubicBezTo>
                    <a:cubicBezTo>
                      <a:pt x="64354" y="11448"/>
                      <a:pt x="63833" y="11448"/>
                      <a:pt x="62793" y="11448"/>
                    </a:cubicBezTo>
                    <a:cubicBezTo>
                      <a:pt x="61752" y="11448"/>
                      <a:pt x="56028" y="8846"/>
                      <a:pt x="54987" y="8326"/>
                    </a:cubicBezTo>
                    <a:cubicBezTo>
                      <a:pt x="53947" y="7805"/>
                      <a:pt x="51345" y="6244"/>
                      <a:pt x="50824" y="5724"/>
                    </a:cubicBezTo>
                    <a:cubicBezTo>
                      <a:pt x="50304" y="5203"/>
                      <a:pt x="49784" y="4683"/>
                      <a:pt x="48743" y="4683"/>
                    </a:cubicBezTo>
                    <a:cubicBezTo>
                      <a:pt x="48223" y="4683"/>
                      <a:pt x="47182" y="3642"/>
                      <a:pt x="47182" y="3642"/>
                    </a:cubicBezTo>
                    <a:lnTo>
                      <a:pt x="41979" y="0"/>
                    </a:lnTo>
                    <a:cubicBezTo>
                      <a:pt x="41458" y="1561"/>
                      <a:pt x="40418" y="4683"/>
                      <a:pt x="38336" y="5203"/>
                    </a:cubicBezTo>
                    <a:cubicBezTo>
                      <a:pt x="35734" y="5724"/>
                      <a:pt x="31051" y="7285"/>
                      <a:pt x="29490" y="7805"/>
                    </a:cubicBezTo>
                    <a:cubicBezTo>
                      <a:pt x="27929" y="8326"/>
                      <a:pt x="26888" y="8326"/>
                      <a:pt x="26368" y="9366"/>
                    </a:cubicBezTo>
                    <a:cubicBezTo>
                      <a:pt x="26368" y="10407"/>
                      <a:pt x="25848" y="10407"/>
                      <a:pt x="24807" y="10407"/>
                    </a:cubicBezTo>
                    <a:cubicBezTo>
                      <a:pt x="23767" y="10407"/>
                      <a:pt x="19604" y="9887"/>
                      <a:pt x="18043" y="11968"/>
                    </a:cubicBezTo>
                    <a:cubicBezTo>
                      <a:pt x="16482" y="14049"/>
                      <a:pt x="16482" y="14049"/>
                      <a:pt x="17522" y="15090"/>
                    </a:cubicBezTo>
                    <a:cubicBezTo>
                      <a:pt x="18563" y="16131"/>
                      <a:pt x="18563" y="16651"/>
                      <a:pt x="18563" y="17171"/>
                    </a:cubicBezTo>
                    <a:cubicBezTo>
                      <a:pt x="18563" y="17692"/>
                      <a:pt x="18043" y="18212"/>
                      <a:pt x="18563" y="19253"/>
                    </a:cubicBezTo>
                    <a:cubicBezTo>
                      <a:pt x="19083" y="20294"/>
                      <a:pt x="19604" y="21334"/>
                      <a:pt x="19083" y="21855"/>
                    </a:cubicBezTo>
                    <a:cubicBezTo>
                      <a:pt x="18563" y="22375"/>
                      <a:pt x="18563" y="24456"/>
                      <a:pt x="18043" y="25497"/>
                    </a:cubicBezTo>
                    <a:cubicBezTo>
                      <a:pt x="18043" y="25497"/>
                      <a:pt x="15961" y="29139"/>
                      <a:pt x="14400" y="30180"/>
                    </a:cubicBezTo>
                    <a:cubicBezTo>
                      <a:pt x="12319" y="31221"/>
                      <a:pt x="9197" y="33823"/>
                      <a:pt x="10237" y="36945"/>
                    </a:cubicBezTo>
                    <a:cubicBezTo>
                      <a:pt x="11798" y="39546"/>
                      <a:pt x="12839" y="40067"/>
                      <a:pt x="11798" y="40587"/>
                    </a:cubicBezTo>
                    <a:cubicBezTo>
                      <a:pt x="10758" y="41107"/>
                      <a:pt x="9717" y="43189"/>
                      <a:pt x="9197" y="43709"/>
                    </a:cubicBezTo>
                    <a:cubicBezTo>
                      <a:pt x="8676" y="44230"/>
                      <a:pt x="6075" y="46311"/>
                      <a:pt x="4514" y="46311"/>
                    </a:cubicBezTo>
                    <a:cubicBezTo>
                      <a:pt x="2953" y="46311"/>
                      <a:pt x="871" y="47352"/>
                      <a:pt x="1912" y="49953"/>
                    </a:cubicBezTo>
                    <a:cubicBezTo>
                      <a:pt x="2953" y="52555"/>
                      <a:pt x="3993" y="54636"/>
                      <a:pt x="3993" y="55677"/>
                    </a:cubicBezTo>
                    <a:cubicBezTo>
                      <a:pt x="3993" y="57238"/>
                      <a:pt x="3993" y="60360"/>
                      <a:pt x="4514" y="62962"/>
                    </a:cubicBezTo>
                    <a:cubicBezTo>
                      <a:pt x="5034" y="65564"/>
                      <a:pt x="3473" y="70767"/>
                      <a:pt x="1912" y="70767"/>
                    </a:cubicBezTo>
                    <a:cubicBezTo>
                      <a:pt x="351" y="70767"/>
                      <a:pt x="-1210" y="70767"/>
                      <a:pt x="1392" y="71808"/>
                    </a:cubicBezTo>
                    <a:cubicBezTo>
                      <a:pt x="3993" y="73369"/>
                      <a:pt x="6075" y="74410"/>
                      <a:pt x="7115" y="75971"/>
                    </a:cubicBezTo>
                    <a:cubicBezTo>
                      <a:pt x="8156" y="77532"/>
                      <a:pt x="12319" y="80133"/>
                      <a:pt x="12839" y="80654"/>
                    </a:cubicBezTo>
                    <a:cubicBezTo>
                      <a:pt x="13360" y="80654"/>
                      <a:pt x="13880" y="81174"/>
                      <a:pt x="13880" y="80133"/>
                    </a:cubicBezTo>
                    <a:cubicBezTo>
                      <a:pt x="13880" y="79093"/>
                      <a:pt x="13360" y="78572"/>
                      <a:pt x="14400" y="79093"/>
                    </a:cubicBezTo>
                    <a:cubicBezTo>
                      <a:pt x="15441" y="79613"/>
                      <a:pt x="15441" y="77532"/>
                      <a:pt x="17002" y="76491"/>
                    </a:cubicBezTo>
                    <a:cubicBezTo>
                      <a:pt x="18563" y="75450"/>
                      <a:pt x="19083" y="73369"/>
                      <a:pt x="19604" y="74930"/>
                    </a:cubicBezTo>
                    <a:cubicBezTo>
                      <a:pt x="19604" y="77011"/>
                      <a:pt x="19604" y="77011"/>
                      <a:pt x="19083" y="77532"/>
                    </a:cubicBezTo>
                    <a:cubicBezTo>
                      <a:pt x="18563" y="78052"/>
                      <a:pt x="19083" y="79093"/>
                      <a:pt x="20124" y="78572"/>
                    </a:cubicBezTo>
                    <a:cubicBezTo>
                      <a:pt x="21165" y="78052"/>
                      <a:pt x="22205" y="76491"/>
                      <a:pt x="22205" y="74930"/>
                    </a:cubicBezTo>
                    <a:cubicBezTo>
                      <a:pt x="22205" y="72849"/>
                      <a:pt x="21685" y="70247"/>
                      <a:pt x="22726" y="69206"/>
                    </a:cubicBezTo>
                    <a:cubicBezTo>
                      <a:pt x="23767" y="68166"/>
                      <a:pt x="23246" y="68686"/>
                      <a:pt x="22726" y="70247"/>
                    </a:cubicBezTo>
                    <a:cubicBezTo>
                      <a:pt x="22205" y="71808"/>
                      <a:pt x="22205" y="72849"/>
                      <a:pt x="22726" y="73369"/>
                    </a:cubicBezTo>
                    <a:cubicBezTo>
                      <a:pt x="23246" y="74410"/>
                      <a:pt x="24287" y="78052"/>
                      <a:pt x="23767" y="79093"/>
                    </a:cubicBezTo>
                    <a:cubicBezTo>
                      <a:pt x="23246" y="80133"/>
                      <a:pt x="22205" y="84817"/>
                      <a:pt x="21685" y="86378"/>
                    </a:cubicBezTo>
                    <a:cubicBezTo>
                      <a:pt x="21165" y="87939"/>
                      <a:pt x="18043" y="92102"/>
                      <a:pt x="15961" y="92102"/>
                    </a:cubicBezTo>
                    <a:cubicBezTo>
                      <a:pt x="14400" y="92102"/>
                      <a:pt x="13360" y="93142"/>
                      <a:pt x="12839" y="94183"/>
                    </a:cubicBezTo>
                    <a:lnTo>
                      <a:pt x="15961" y="103029"/>
                    </a:lnTo>
                    <a:cubicBezTo>
                      <a:pt x="16482" y="101988"/>
                      <a:pt x="17002" y="102508"/>
                      <a:pt x="15961" y="102508"/>
                    </a:cubicBezTo>
                    <a:close/>
                  </a:path>
                </a:pathLst>
              </a:custGeom>
              <a:grpFill/>
              <a:ln w="5199" cap="flat">
                <a:solidFill>
                  <a:schemeClr val="bg1"/>
                </a:solidFill>
                <a:prstDash val="solid"/>
                <a:miter/>
              </a:ln>
            </p:spPr>
            <p:txBody>
              <a:bodyPr rtlCol="0" anchor="ctr"/>
              <a:lstStyle/>
              <a:p>
                <a:endParaRPr lang="en-GB" noProof="0" dirty="0"/>
              </a:p>
            </p:txBody>
          </p:sp>
          <p:sp>
            <p:nvSpPr>
              <p:cNvPr id="991" name="Freeform 990">
                <a:extLst>
                  <a:ext uri="{FF2B5EF4-FFF2-40B4-BE49-F238E27FC236}">
                    <a16:creationId xmlns:a16="http://schemas.microsoft.com/office/drawing/2014/main" id="{081303E3-E9B4-B94B-0FBA-863D0C2445AB}"/>
                  </a:ext>
                </a:extLst>
              </p:cNvPr>
              <p:cNvSpPr/>
              <p:nvPr/>
            </p:nvSpPr>
            <p:spPr>
              <a:xfrm>
                <a:off x="4128505" y="4534670"/>
                <a:ext cx="1560" cy="2066"/>
              </a:xfrm>
              <a:custGeom>
                <a:avLst/>
                <a:gdLst>
                  <a:gd name="connsiteX0" fmla="*/ 0 w 1560"/>
                  <a:gd name="connsiteY0" fmla="*/ 1373 h 2066"/>
                  <a:gd name="connsiteX1" fmla="*/ 1561 w 1560"/>
                  <a:gd name="connsiteY1" fmla="*/ 1373 h 2066"/>
                  <a:gd name="connsiteX2" fmla="*/ 0 w 1560"/>
                  <a:gd name="connsiteY2" fmla="*/ 1373 h 2066"/>
                </a:gdLst>
                <a:ahLst/>
                <a:cxnLst>
                  <a:cxn ang="0">
                    <a:pos x="connsiteX0" y="connsiteY0"/>
                  </a:cxn>
                  <a:cxn ang="0">
                    <a:pos x="connsiteX1" y="connsiteY1"/>
                  </a:cxn>
                  <a:cxn ang="0">
                    <a:pos x="connsiteX2" y="connsiteY2"/>
                  </a:cxn>
                </a:cxnLst>
                <a:rect l="l" t="t" r="r" b="b"/>
                <a:pathLst>
                  <a:path w="1560" h="2066">
                    <a:moveTo>
                      <a:pt x="0" y="1373"/>
                    </a:moveTo>
                    <a:cubicBezTo>
                      <a:pt x="0" y="1373"/>
                      <a:pt x="1561" y="2934"/>
                      <a:pt x="1561" y="1373"/>
                    </a:cubicBezTo>
                    <a:cubicBezTo>
                      <a:pt x="1561" y="-188"/>
                      <a:pt x="520" y="-709"/>
                      <a:pt x="0" y="1373"/>
                    </a:cubicBezTo>
                    <a:close/>
                  </a:path>
                </a:pathLst>
              </a:custGeom>
              <a:grpFill/>
              <a:ln w="5199" cap="flat">
                <a:solidFill>
                  <a:schemeClr val="bg1"/>
                </a:solidFill>
                <a:prstDash val="solid"/>
                <a:miter/>
              </a:ln>
            </p:spPr>
            <p:txBody>
              <a:bodyPr rtlCol="0" anchor="ctr"/>
              <a:lstStyle/>
              <a:p>
                <a:endParaRPr lang="en-GB" noProof="0" dirty="0"/>
              </a:p>
            </p:txBody>
          </p:sp>
          <p:sp>
            <p:nvSpPr>
              <p:cNvPr id="992" name="Freeform 991">
                <a:extLst>
                  <a:ext uri="{FF2B5EF4-FFF2-40B4-BE49-F238E27FC236}">
                    <a16:creationId xmlns:a16="http://schemas.microsoft.com/office/drawing/2014/main" id="{18311835-7D49-F4ED-1C0A-55278C906725}"/>
                  </a:ext>
                </a:extLst>
              </p:cNvPr>
              <p:cNvSpPr/>
              <p:nvPr/>
            </p:nvSpPr>
            <p:spPr>
              <a:xfrm>
                <a:off x="4107309" y="4506836"/>
                <a:ext cx="15519" cy="23822"/>
              </a:xfrm>
              <a:custGeom>
                <a:avLst/>
                <a:gdLst>
                  <a:gd name="connsiteX0" fmla="*/ 12350 w 15519"/>
                  <a:gd name="connsiteY0" fmla="*/ 14116 h 23822"/>
                  <a:gd name="connsiteX1" fmla="*/ 9228 w 15519"/>
                  <a:gd name="connsiteY1" fmla="*/ 9954 h 23822"/>
                  <a:gd name="connsiteX2" fmla="*/ 7667 w 15519"/>
                  <a:gd name="connsiteY2" fmla="*/ 4750 h 23822"/>
                  <a:gd name="connsiteX3" fmla="*/ 4025 w 15519"/>
                  <a:gd name="connsiteY3" fmla="*/ 67 h 23822"/>
                  <a:gd name="connsiteX4" fmla="*/ 903 w 15519"/>
                  <a:gd name="connsiteY4" fmla="*/ 3709 h 23822"/>
                  <a:gd name="connsiteX5" fmla="*/ 3504 w 15519"/>
                  <a:gd name="connsiteY5" fmla="*/ 4750 h 23822"/>
                  <a:gd name="connsiteX6" fmla="*/ 5065 w 15519"/>
                  <a:gd name="connsiteY6" fmla="*/ 9433 h 23822"/>
                  <a:gd name="connsiteX7" fmla="*/ 8708 w 15519"/>
                  <a:gd name="connsiteY7" fmla="*/ 16198 h 23822"/>
                  <a:gd name="connsiteX8" fmla="*/ 1943 w 15519"/>
                  <a:gd name="connsiteY8" fmla="*/ 19840 h 23822"/>
                  <a:gd name="connsiteX9" fmla="*/ 6106 w 15519"/>
                  <a:gd name="connsiteY9" fmla="*/ 23483 h 23822"/>
                  <a:gd name="connsiteX10" fmla="*/ 9228 w 15519"/>
                  <a:gd name="connsiteY10" fmla="*/ 22962 h 23822"/>
                  <a:gd name="connsiteX11" fmla="*/ 14432 w 15519"/>
                  <a:gd name="connsiteY11" fmla="*/ 19320 h 23822"/>
                  <a:gd name="connsiteX12" fmla="*/ 14952 w 15519"/>
                  <a:gd name="connsiteY12" fmla="*/ 17238 h 23822"/>
                  <a:gd name="connsiteX13" fmla="*/ 12350 w 15519"/>
                  <a:gd name="connsiteY13" fmla="*/ 14116 h 2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9" h="23822">
                    <a:moveTo>
                      <a:pt x="12350" y="14116"/>
                    </a:moveTo>
                    <a:cubicBezTo>
                      <a:pt x="12350" y="12035"/>
                      <a:pt x="9748" y="11515"/>
                      <a:pt x="9228" y="9954"/>
                    </a:cubicBezTo>
                    <a:cubicBezTo>
                      <a:pt x="8188" y="8913"/>
                      <a:pt x="7147" y="7352"/>
                      <a:pt x="7667" y="4750"/>
                    </a:cubicBezTo>
                    <a:cubicBezTo>
                      <a:pt x="8188" y="2148"/>
                      <a:pt x="6106" y="-453"/>
                      <a:pt x="4025" y="67"/>
                    </a:cubicBezTo>
                    <a:cubicBezTo>
                      <a:pt x="1943" y="1108"/>
                      <a:pt x="-1699" y="4750"/>
                      <a:pt x="903" y="3709"/>
                    </a:cubicBezTo>
                    <a:cubicBezTo>
                      <a:pt x="3504" y="2669"/>
                      <a:pt x="3504" y="2669"/>
                      <a:pt x="3504" y="4750"/>
                    </a:cubicBezTo>
                    <a:cubicBezTo>
                      <a:pt x="3504" y="6831"/>
                      <a:pt x="4545" y="8393"/>
                      <a:pt x="5065" y="9433"/>
                    </a:cubicBezTo>
                    <a:cubicBezTo>
                      <a:pt x="6106" y="10474"/>
                      <a:pt x="12350" y="15677"/>
                      <a:pt x="8708" y="16198"/>
                    </a:cubicBezTo>
                    <a:cubicBezTo>
                      <a:pt x="5065" y="16718"/>
                      <a:pt x="2984" y="17759"/>
                      <a:pt x="1943" y="19840"/>
                    </a:cubicBezTo>
                    <a:cubicBezTo>
                      <a:pt x="903" y="21401"/>
                      <a:pt x="3504" y="22962"/>
                      <a:pt x="6106" y="23483"/>
                    </a:cubicBezTo>
                    <a:cubicBezTo>
                      <a:pt x="6106" y="23483"/>
                      <a:pt x="7147" y="24523"/>
                      <a:pt x="9228" y="22962"/>
                    </a:cubicBezTo>
                    <a:cubicBezTo>
                      <a:pt x="11310" y="21401"/>
                      <a:pt x="13391" y="19840"/>
                      <a:pt x="14432" y="19320"/>
                    </a:cubicBezTo>
                    <a:cubicBezTo>
                      <a:pt x="15472" y="18800"/>
                      <a:pt x="15993" y="18279"/>
                      <a:pt x="14952" y="17238"/>
                    </a:cubicBezTo>
                    <a:cubicBezTo>
                      <a:pt x="13911" y="15677"/>
                      <a:pt x="12350" y="16198"/>
                      <a:pt x="12350" y="14116"/>
                    </a:cubicBezTo>
                    <a:close/>
                  </a:path>
                </a:pathLst>
              </a:custGeom>
              <a:grpFill/>
              <a:ln w="5199" cap="flat">
                <a:solidFill>
                  <a:schemeClr val="bg1"/>
                </a:solidFill>
                <a:prstDash val="solid"/>
                <a:miter/>
              </a:ln>
            </p:spPr>
            <p:txBody>
              <a:bodyPr rtlCol="0" anchor="ctr"/>
              <a:lstStyle/>
              <a:p>
                <a:endParaRPr lang="en-GB" noProof="0" dirty="0"/>
              </a:p>
            </p:txBody>
          </p:sp>
          <p:sp>
            <p:nvSpPr>
              <p:cNvPr id="993" name="Freeform 992">
                <a:extLst>
                  <a:ext uri="{FF2B5EF4-FFF2-40B4-BE49-F238E27FC236}">
                    <a16:creationId xmlns:a16="http://schemas.microsoft.com/office/drawing/2014/main" id="{EB6787FF-469F-7A79-CE2D-8E15303EE733}"/>
                  </a:ext>
                </a:extLst>
              </p:cNvPr>
              <p:cNvSpPr/>
              <p:nvPr/>
            </p:nvSpPr>
            <p:spPr>
              <a:xfrm>
                <a:off x="4105665" y="4515707"/>
                <a:ext cx="4814" cy="4399"/>
              </a:xfrm>
              <a:custGeom>
                <a:avLst/>
                <a:gdLst>
                  <a:gd name="connsiteX0" fmla="*/ 4107 w 4814"/>
                  <a:gd name="connsiteY0" fmla="*/ 1082 h 4399"/>
                  <a:gd name="connsiteX1" fmla="*/ 985 w 4814"/>
                  <a:gd name="connsiteY1" fmla="*/ 562 h 4399"/>
                  <a:gd name="connsiteX2" fmla="*/ 985 w 4814"/>
                  <a:gd name="connsiteY2" fmla="*/ 2643 h 4399"/>
                  <a:gd name="connsiteX3" fmla="*/ 2546 w 4814"/>
                  <a:gd name="connsiteY3" fmla="*/ 4204 h 4399"/>
                  <a:gd name="connsiteX4" fmla="*/ 4107 w 4814"/>
                  <a:gd name="connsiteY4" fmla="*/ 1082 h 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4" h="4399">
                    <a:moveTo>
                      <a:pt x="4107" y="1082"/>
                    </a:moveTo>
                    <a:cubicBezTo>
                      <a:pt x="2546" y="-999"/>
                      <a:pt x="2546" y="562"/>
                      <a:pt x="985" y="562"/>
                    </a:cubicBezTo>
                    <a:cubicBezTo>
                      <a:pt x="-576" y="562"/>
                      <a:pt x="-55" y="1082"/>
                      <a:pt x="985" y="2643"/>
                    </a:cubicBezTo>
                    <a:cubicBezTo>
                      <a:pt x="2026" y="4204"/>
                      <a:pt x="1506" y="4725"/>
                      <a:pt x="2546" y="4204"/>
                    </a:cubicBezTo>
                    <a:cubicBezTo>
                      <a:pt x="3067" y="4204"/>
                      <a:pt x="6189" y="3164"/>
                      <a:pt x="4107" y="1082"/>
                    </a:cubicBezTo>
                    <a:close/>
                  </a:path>
                </a:pathLst>
              </a:custGeom>
              <a:grpFill/>
              <a:ln w="5199" cap="flat">
                <a:solidFill>
                  <a:schemeClr val="bg1"/>
                </a:solidFill>
                <a:prstDash val="solid"/>
                <a:miter/>
              </a:ln>
            </p:spPr>
            <p:txBody>
              <a:bodyPr rtlCol="0" anchor="ctr"/>
              <a:lstStyle/>
              <a:p>
                <a:endParaRPr lang="en-GB" noProof="0" dirty="0"/>
              </a:p>
            </p:txBody>
          </p:sp>
          <p:sp>
            <p:nvSpPr>
              <p:cNvPr id="994" name="Freeform 993">
                <a:extLst>
                  <a:ext uri="{FF2B5EF4-FFF2-40B4-BE49-F238E27FC236}">
                    <a16:creationId xmlns:a16="http://schemas.microsoft.com/office/drawing/2014/main" id="{3AF704C2-C26D-06EB-7275-676AC314F899}"/>
                  </a:ext>
                </a:extLst>
              </p:cNvPr>
              <p:cNvSpPr/>
              <p:nvPr/>
            </p:nvSpPr>
            <p:spPr>
              <a:xfrm>
                <a:off x="4120801" y="4513147"/>
                <a:ext cx="5622" cy="3620"/>
              </a:xfrm>
              <a:custGeom>
                <a:avLst/>
                <a:gdLst>
                  <a:gd name="connsiteX0" fmla="*/ 1980 w 5622"/>
                  <a:gd name="connsiteY0" fmla="*/ 0 h 3620"/>
                  <a:gd name="connsiteX1" fmla="*/ 419 w 5622"/>
                  <a:gd name="connsiteY1" fmla="*/ 2082 h 3620"/>
                  <a:gd name="connsiteX2" fmla="*/ 5622 w 5622"/>
                  <a:gd name="connsiteY2" fmla="*/ 3122 h 3620"/>
                  <a:gd name="connsiteX3" fmla="*/ 1980 w 5622"/>
                  <a:gd name="connsiteY3" fmla="*/ 0 h 3620"/>
                </a:gdLst>
                <a:ahLst/>
                <a:cxnLst>
                  <a:cxn ang="0">
                    <a:pos x="connsiteX0" y="connsiteY0"/>
                  </a:cxn>
                  <a:cxn ang="0">
                    <a:pos x="connsiteX1" y="connsiteY1"/>
                  </a:cxn>
                  <a:cxn ang="0">
                    <a:pos x="connsiteX2" y="connsiteY2"/>
                  </a:cxn>
                  <a:cxn ang="0">
                    <a:pos x="connsiteX3" y="connsiteY3"/>
                  </a:cxn>
                </a:cxnLst>
                <a:rect l="l" t="t" r="r" b="b"/>
                <a:pathLst>
                  <a:path w="5622" h="3620">
                    <a:moveTo>
                      <a:pt x="1980" y="0"/>
                    </a:moveTo>
                    <a:cubicBezTo>
                      <a:pt x="419" y="0"/>
                      <a:pt x="-622" y="1041"/>
                      <a:pt x="419" y="2082"/>
                    </a:cubicBezTo>
                    <a:cubicBezTo>
                      <a:pt x="419" y="2082"/>
                      <a:pt x="5622" y="4683"/>
                      <a:pt x="5622" y="3122"/>
                    </a:cubicBezTo>
                    <a:cubicBezTo>
                      <a:pt x="5622" y="1561"/>
                      <a:pt x="3541" y="520"/>
                      <a:pt x="1980" y="0"/>
                    </a:cubicBezTo>
                    <a:close/>
                  </a:path>
                </a:pathLst>
              </a:custGeom>
              <a:grpFill/>
              <a:ln w="5199" cap="flat">
                <a:solidFill>
                  <a:schemeClr val="bg1"/>
                </a:solidFill>
                <a:prstDash val="solid"/>
                <a:miter/>
              </a:ln>
            </p:spPr>
            <p:txBody>
              <a:bodyPr rtlCol="0" anchor="ctr"/>
              <a:lstStyle/>
              <a:p>
                <a:endParaRPr lang="en-GB" noProof="0" dirty="0"/>
              </a:p>
            </p:txBody>
          </p:sp>
          <p:sp>
            <p:nvSpPr>
              <p:cNvPr id="995" name="Freeform 994">
                <a:extLst>
                  <a:ext uri="{FF2B5EF4-FFF2-40B4-BE49-F238E27FC236}">
                    <a16:creationId xmlns:a16="http://schemas.microsoft.com/office/drawing/2014/main" id="{F99F2335-1475-D5CF-C086-6514913606DB}"/>
                  </a:ext>
                </a:extLst>
              </p:cNvPr>
              <p:cNvSpPr/>
              <p:nvPr/>
            </p:nvSpPr>
            <p:spPr>
              <a:xfrm>
                <a:off x="4127464" y="4519782"/>
                <a:ext cx="6634" cy="4292"/>
              </a:xfrm>
              <a:custGeom>
                <a:avLst/>
                <a:gdLst>
                  <a:gd name="connsiteX0" fmla="*/ 0 w 6634"/>
                  <a:gd name="connsiteY0" fmla="*/ 2211 h 4292"/>
                  <a:gd name="connsiteX1" fmla="*/ 3122 w 6634"/>
                  <a:gd name="connsiteY1" fmla="*/ 4293 h 4292"/>
                  <a:gd name="connsiteX2" fmla="*/ 6244 w 6634"/>
                  <a:gd name="connsiteY2" fmla="*/ 1691 h 4292"/>
                  <a:gd name="connsiteX3" fmla="*/ 0 w 6634"/>
                  <a:gd name="connsiteY3" fmla="*/ 2211 h 4292"/>
                </a:gdLst>
                <a:ahLst/>
                <a:cxnLst>
                  <a:cxn ang="0">
                    <a:pos x="connsiteX0" y="connsiteY0"/>
                  </a:cxn>
                  <a:cxn ang="0">
                    <a:pos x="connsiteX1" y="connsiteY1"/>
                  </a:cxn>
                  <a:cxn ang="0">
                    <a:pos x="connsiteX2" y="connsiteY2"/>
                  </a:cxn>
                  <a:cxn ang="0">
                    <a:pos x="connsiteX3" y="connsiteY3"/>
                  </a:cxn>
                </a:cxnLst>
                <a:rect l="l" t="t" r="r" b="b"/>
                <a:pathLst>
                  <a:path w="6634" h="4292">
                    <a:moveTo>
                      <a:pt x="0" y="2211"/>
                    </a:moveTo>
                    <a:cubicBezTo>
                      <a:pt x="0" y="2211"/>
                      <a:pt x="0" y="4293"/>
                      <a:pt x="3122" y="4293"/>
                    </a:cubicBezTo>
                    <a:cubicBezTo>
                      <a:pt x="6244" y="4293"/>
                      <a:pt x="7285" y="3772"/>
                      <a:pt x="6244" y="1691"/>
                    </a:cubicBezTo>
                    <a:cubicBezTo>
                      <a:pt x="5203" y="-390"/>
                      <a:pt x="520" y="-911"/>
                      <a:pt x="0" y="2211"/>
                    </a:cubicBezTo>
                    <a:close/>
                  </a:path>
                </a:pathLst>
              </a:custGeom>
              <a:grpFill/>
              <a:ln w="5199" cap="flat">
                <a:solidFill>
                  <a:schemeClr val="bg1"/>
                </a:solidFill>
                <a:prstDash val="solid"/>
                <a:miter/>
              </a:ln>
            </p:spPr>
            <p:txBody>
              <a:bodyPr rtlCol="0" anchor="ctr"/>
              <a:lstStyle/>
              <a:p>
                <a:endParaRPr lang="en-GB" noProof="0" dirty="0"/>
              </a:p>
            </p:txBody>
          </p:sp>
          <p:sp>
            <p:nvSpPr>
              <p:cNvPr id="996" name="Freeform 995">
                <a:extLst>
                  <a:ext uri="{FF2B5EF4-FFF2-40B4-BE49-F238E27FC236}">
                    <a16:creationId xmlns:a16="http://schemas.microsoft.com/office/drawing/2014/main" id="{EAE84C5C-2D96-359C-4C0F-4BC0CA4FC87B}"/>
                  </a:ext>
                </a:extLst>
              </p:cNvPr>
              <p:cNvSpPr/>
              <p:nvPr/>
            </p:nvSpPr>
            <p:spPr>
              <a:xfrm>
                <a:off x="4145792" y="4524280"/>
                <a:ext cx="5975" cy="4240"/>
              </a:xfrm>
              <a:custGeom>
                <a:avLst/>
                <a:gdLst>
                  <a:gd name="connsiteX0" fmla="*/ 925 w 5975"/>
                  <a:gd name="connsiteY0" fmla="*/ 1876 h 4240"/>
                  <a:gd name="connsiteX1" fmla="*/ 925 w 5975"/>
                  <a:gd name="connsiteY1" fmla="*/ 3957 h 4240"/>
                  <a:gd name="connsiteX2" fmla="*/ 5088 w 5975"/>
                  <a:gd name="connsiteY2" fmla="*/ 1876 h 4240"/>
                  <a:gd name="connsiteX3" fmla="*/ 925 w 5975"/>
                  <a:gd name="connsiteY3" fmla="*/ 1876 h 4240"/>
                </a:gdLst>
                <a:ahLst/>
                <a:cxnLst>
                  <a:cxn ang="0">
                    <a:pos x="connsiteX0" y="connsiteY0"/>
                  </a:cxn>
                  <a:cxn ang="0">
                    <a:pos x="connsiteX1" y="connsiteY1"/>
                  </a:cxn>
                  <a:cxn ang="0">
                    <a:pos x="connsiteX2" y="connsiteY2"/>
                  </a:cxn>
                  <a:cxn ang="0">
                    <a:pos x="connsiteX3" y="connsiteY3"/>
                  </a:cxn>
                </a:cxnLst>
                <a:rect l="l" t="t" r="r" b="b"/>
                <a:pathLst>
                  <a:path w="5975" h="4240">
                    <a:moveTo>
                      <a:pt x="925" y="1876"/>
                    </a:moveTo>
                    <a:cubicBezTo>
                      <a:pt x="925" y="1876"/>
                      <a:pt x="-1156" y="2917"/>
                      <a:pt x="925" y="3957"/>
                    </a:cubicBezTo>
                    <a:cubicBezTo>
                      <a:pt x="3006" y="4998"/>
                      <a:pt x="3527" y="2917"/>
                      <a:pt x="5088" y="1876"/>
                    </a:cubicBezTo>
                    <a:cubicBezTo>
                      <a:pt x="6649" y="835"/>
                      <a:pt x="6649" y="-1767"/>
                      <a:pt x="925" y="1876"/>
                    </a:cubicBezTo>
                    <a:close/>
                  </a:path>
                </a:pathLst>
              </a:custGeom>
              <a:grpFill/>
              <a:ln w="5199" cap="flat">
                <a:solidFill>
                  <a:schemeClr val="bg1"/>
                </a:solidFill>
                <a:prstDash val="solid"/>
                <a:miter/>
              </a:ln>
            </p:spPr>
            <p:txBody>
              <a:bodyPr rtlCol="0" anchor="ctr"/>
              <a:lstStyle/>
              <a:p>
                <a:endParaRPr lang="en-GB" noProof="0" dirty="0"/>
              </a:p>
            </p:txBody>
          </p:sp>
          <p:sp>
            <p:nvSpPr>
              <p:cNvPr id="997" name="Freeform 996">
                <a:extLst>
                  <a:ext uri="{FF2B5EF4-FFF2-40B4-BE49-F238E27FC236}">
                    <a16:creationId xmlns:a16="http://schemas.microsoft.com/office/drawing/2014/main" id="{3A51314A-4BB7-3F13-B1A7-F89B29DAA6A8}"/>
                  </a:ext>
                </a:extLst>
              </p:cNvPr>
              <p:cNvSpPr/>
              <p:nvPr/>
            </p:nvSpPr>
            <p:spPr>
              <a:xfrm>
                <a:off x="4325659" y="4561540"/>
                <a:ext cx="6249" cy="7039"/>
              </a:xfrm>
              <a:custGeom>
                <a:avLst/>
                <a:gdLst>
                  <a:gd name="connsiteX0" fmla="*/ 2659 w 6249"/>
                  <a:gd name="connsiteY0" fmla="*/ 6244 h 7039"/>
                  <a:gd name="connsiteX1" fmla="*/ 5261 w 6249"/>
                  <a:gd name="connsiteY1" fmla="*/ 0 h 7039"/>
                  <a:gd name="connsiteX2" fmla="*/ 57 w 6249"/>
                  <a:gd name="connsiteY2" fmla="*/ 5203 h 7039"/>
                  <a:gd name="connsiteX3" fmla="*/ 2659 w 6249"/>
                  <a:gd name="connsiteY3" fmla="*/ 6244 h 7039"/>
                </a:gdLst>
                <a:ahLst/>
                <a:cxnLst>
                  <a:cxn ang="0">
                    <a:pos x="connsiteX0" y="connsiteY0"/>
                  </a:cxn>
                  <a:cxn ang="0">
                    <a:pos x="connsiteX1" y="connsiteY1"/>
                  </a:cxn>
                  <a:cxn ang="0">
                    <a:pos x="connsiteX2" y="connsiteY2"/>
                  </a:cxn>
                  <a:cxn ang="0">
                    <a:pos x="connsiteX3" y="connsiteY3"/>
                  </a:cxn>
                </a:cxnLst>
                <a:rect l="l" t="t" r="r" b="b"/>
                <a:pathLst>
                  <a:path w="6249" h="7039">
                    <a:moveTo>
                      <a:pt x="2659" y="6244"/>
                    </a:moveTo>
                    <a:cubicBezTo>
                      <a:pt x="4740" y="4683"/>
                      <a:pt x="7863" y="0"/>
                      <a:pt x="5261" y="0"/>
                    </a:cubicBezTo>
                    <a:cubicBezTo>
                      <a:pt x="2659" y="0"/>
                      <a:pt x="-463" y="1561"/>
                      <a:pt x="57" y="5203"/>
                    </a:cubicBezTo>
                    <a:cubicBezTo>
                      <a:pt x="57" y="5724"/>
                      <a:pt x="578" y="8326"/>
                      <a:pt x="2659" y="6244"/>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7" name="Content Placeholder 9">
              <a:extLst>
                <a:ext uri="{FF2B5EF4-FFF2-40B4-BE49-F238E27FC236}">
                  <a16:creationId xmlns:a16="http://schemas.microsoft.com/office/drawing/2014/main" id="{7C075003-2E6D-6F14-35E8-92802AE595CB}"/>
                </a:ext>
              </a:extLst>
            </p:cNvPr>
            <p:cNvGrpSpPr/>
            <p:nvPr/>
          </p:nvGrpSpPr>
          <p:grpSpPr>
            <a:xfrm>
              <a:off x="4459446" y="4265449"/>
              <a:ext cx="260789" cy="228785"/>
              <a:chOff x="4459446" y="4265449"/>
              <a:chExt cx="260789" cy="228785"/>
            </a:xfrm>
            <a:grpFill/>
          </p:grpSpPr>
          <p:sp>
            <p:nvSpPr>
              <p:cNvPr id="985" name="Freeform 984">
                <a:extLst>
                  <a:ext uri="{FF2B5EF4-FFF2-40B4-BE49-F238E27FC236}">
                    <a16:creationId xmlns:a16="http://schemas.microsoft.com/office/drawing/2014/main" id="{DA323E7C-FAD0-1957-CFD5-B18A2C5F92B3}"/>
                  </a:ext>
                </a:extLst>
              </p:cNvPr>
              <p:cNvSpPr/>
              <p:nvPr/>
            </p:nvSpPr>
            <p:spPr>
              <a:xfrm>
                <a:off x="4459446" y="4273945"/>
                <a:ext cx="260789" cy="220288"/>
              </a:xfrm>
              <a:custGeom>
                <a:avLst/>
                <a:gdLst>
                  <a:gd name="connsiteX0" fmla="*/ 243002 w 260789"/>
                  <a:gd name="connsiteY0" fmla="*/ 135653 h 220288"/>
                  <a:gd name="connsiteX1" fmla="*/ 242482 w 260789"/>
                  <a:gd name="connsiteY1" fmla="*/ 134612 h 220288"/>
                  <a:gd name="connsiteX2" fmla="*/ 231034 w 260789"/>
                  <a:gd name="connsiteY2" fmla="*/ 121604 h 220288"/>
                  <a:gd name="connsiteX3" fmla="*/ 231555 w 260789"/>
                  <a:gd name="connsiteY3" fmla="*/ 120563 h 220288"/>
                  <a:gd name="connsiteX4" fmla="*/ 235717 w 260789"/>
                  <a:gd name="connsiteY4" fmla="*/ 116400 h 220288"/>
                  <a:gd name="connsiteX5" fmla="*/ 235717 w 260789"/>
                  <a:gd name="connsiteY5" fmla="*/ 114319 h 220288"/>
                  <a:gd name="connsiteX6" fmla="*/ 235197 w 260789"/>
                  <a:gd name="connsiteY6" fmla="*/ 111717 h 220288"/>
                  <a:gd name="connsiteX7" fmla="*/ 236238 w 260789"/>
                  <a:gd name="connsiteY7" fmla="*/ 105993 h 220288"/>
                  <a:gd name="connsiteX8" fmla="*/ 238839 w 260789"/>
                  <a:gd name="connsiteY8" fmla="*/ 105473 h 220288"/>
                  <a:gd name="connsiteX9" fmla="*/ 240921 w 260789"/>
                  <a:gd name="connsiteY9" fmla="*/ 104432 h 220288"/>
                  <a:gd name="connsiteX10" fmla="*/ 243002 w 260789"/>
                  <a:gd name="connsiteY10" fmla="*/ 104952 h 220288"/>
                  <a:gd name="connsiteX11" fmla="*/ 245604 w 260789"/>
                  <a:gd name="connsiteY11" fmla="*/ 103912 h 220288"/>
                  <a:gd name="connsiteX12" fmla="*/ 248726 w 260789"/>
                  <a:gd name="connsiteY12" fmla="*/ 102351 h 220288"/>
                  <a:gd name="connsiteX13" fmla="*/ 251328 w 260789"/>
                  <a:gd name="connsiteY13" fmla="*/ 99229 h 220288"/>
                  <a:gd name="connsiteX14" fmla="*/ 250287 w 260789"/>
                  <a:gd name="connsiteY14" fmla="*/ 97147 h 220288"/>
                  <a:gd name="connsiteX15" fmla="*/ 245604 w 260789"/>
                  <a:gd name="connsiteY15" fmla="*/ 95586 h 220288"/>
                  <a:gd name="connsiteX16" fmla="*/ 244043 w 260789"/>
                  <a:gd name="connsiteY16" fmla="*/ 91423 h 220288"/>
                  <a:gd name="connsiteX17" fmla="*/ 244563 w 260789"/>
                  <a:gd name="connsiteY17" fmla="*/ 88822 h 220288"/>
                  <a:gd name="connsiteX18" fmla="*/ 246124 w 260789"/>
                  <a:gd name="connsiteY18" fmla="*/ 86740 h 220288"/>
                  <a:gd name="connsiteX19" fmla="*/ 248206 w 260789"/>
                  <a:gd name="connsiteY19" fmla="*/ 84659 h 220288"/>
                  <a:gd name="connsiteX20" fmla="*/ 250287 w 260789"/>
                  <a:gd name="connsiteY20" fmla="*/ 84139 h 220288"/>
                  <a:gd name="connsiteX21" fmla="*/ 253409 w 260789"/>
                  <a:gd name="connsiteY21" fmla="*/ 82057 h 220288"/>
                  <a:gd name="connsiteX22" fmla="*/ 260694 w 260789"/>
                  <a:gd name="connsiteY22" fmla="*/ 75293 h 220288"/>
                  <a:gd name="connsiteX23" fmla="*/ 257572 w 260789"/>
                  <a:gd name="connsiteY23" fmla="*/ 71130 h 220288"/>
                  <a:gd name="connsiteX24" fmla="*/ 247165 w 260789"/>
                  <a:gd name="connsiteY24" fmla="*/ 69569 h 220288"/>
                  <a:gd name="connsiteX25" fmla="*/ 237278 w 260789"/>
                  <a:gd name="connsiteY25" fmla="*/ 72171 h 220288"/>
                  <a:gd name="connsiteX26" fmla="*/ 235197 w 260789"/>
                  <a:gd name="connsiteY26" fmla="*/ 72171 h 220288"/>
                  <a:gd name="connsiteX27" fmla="*/ 227392 w 260789"/>
                  <a:gd name="connsiteY27" fmla="*/ 71130 h 220288"/>
                  <a:gd name="connsiteX28" fmla="*/ 228432 w 260789"/>
                  <a:gd name="connsiteY28" fmla="*/ 69569 h 220288"/>
                  <a:gd name="connsiteX29" fmla="*/ 234156 w 260789"/>
                  <a:gd name="connsiteY29" fmla="*/ 68528 h 220288"/>
                  <a:gd name="connsiteX30" fmla="*/ 236238 w 260789"/>
                  <a:gd name="connsiteY30" fmla="*/ 60723 h 220288"/>
                  <a:gd name="connsiteX31" fmla="*/ 236758 w 260789"/>
                  <a:gd name="connsiteY31" fmla="*/ 58121 h 220288"/>
                  <a:gd name="connsiteX32" fmla="*/ 239880 w 260789"/>
                  <a:gd name="connsiteY32" fmla="*/ 54479 h 220288"/>
                  <a:gd name="connsiteX33" fmla="*/ 228432 w 260789"/>
                  <a:gd name="connsiteY33" fmla="*/ 46153 h 220288"/>
                  <a:gd name="connsiteX34" fmla="*/ 226351 w 260789"/>
                  <a:gd name="connsiteY34" fmla="*/ 45633 h 220288"/>
                  <a:gd name="connsiteX35" fmla="*/ 224790 w 260789"/>
                  <a:gd name="connsiteY35" fmla="*/ 48235 h 220288"/>
                  <a:gd name="connsiteX36" fmla="*/ 222188 w 260789"/>
                  <a:gd name="connsiteY36" fmla="*/ 47714 h 220288"/>
                  <a:gd name="connsiteX37" fmla="*/ 216464 w 260789"/>
                  <a:gd name="connsiteY37" fmla="*/ 42511 h 220288"/>
                  <a:gd name="connsiteX38" fmla="*/ 214903 w 260789"/>
                  <a:gd name="connsiteY38" fmla="*/ 45633 h 220288"/>
                  <a:gd name="connsiteX39" fmla="*/ 213342 w 260789"/>
                  <a:gd name="connsiteY39" fmla="*/ 45113 h 220288"/>
                  <a:gd name="connsiteX40" fmla="*/ 211261 w 260789"/>
                  <a:gd name="connsiteY40" fmla="*/ 45633 h 220288"/>
                  <a:gd name="connsiteX41" fmla="*/ 207619 w 260789"/>
                  <a:gd name="connsiteY41" fmla="*/ 39389 h 220288"/>
                  <a:gd name="connsiteX42" fmla="*/ 205537 w 260789"/>
                  <a:gd name="connsiteY42" fmla="*/ 39389 h 220288"/>
                  <a:gd name="connsiteX43" fmla="*/ 201374 w 260789"/>
                  <a:gd name="connsiteY43" fmla="*/ 36787 h 220288"/>
                  <a:gd name="connsiteX44" fmla="*/ 201374 w 260789"/>
                  <a:gd name="connsiteY44" fmla="*/ 35226 h 220288"/>
                  <a:gd name="connsiteX45" fmla="*/ 202935 w 260789"/>
                  <a:gd name="connsiteY45" fmla="*/ 32104 h 220288"/>
                  <a:gd name="connsiteX46" fmla="*/ 213863 w 260789"/>
                  <a:gd name="connsiteY46" fmla="*/ 31583 h 220288"/>
                  <a:gd name="connsiteX47" fmla="*/ 217505 w 260789"/>
                  <a:gd name="connsiteY47" fmla="*/ 28982 h 220288"/>
                  <a:gd name="connsiteX48" fmla="*/ 193569 w 260789"/>
                  <a:gd name="connsiteY48" fmla="*/ 29502 h 220288"/>
                  <a:gd name="connsiteX49" fmla="*/ 186805 w 260789"/>
                  <a:gd name="connsiteY49" fmla="*/ 31063 h 220288"/>
                  <a:gd name="connsiteX50" fmla="*/ 182642 w 260789"/>
                  <a:gd name="connsiteY50" fmla="*/ 30022 h 220288"/>
                  <a:gd name="connsiteX51" fmla="*/ 176918 w 260789"/>
                  <a:gd name="connsiteY51" fmla="*/ 30022 h 220288"/>
                  <a:gd name="connsiteX52" fmla="*/ 176398 w 260789"/>
                  <a:gd name="connsiteY52" fmla="*/ 32104 h 220288"/>
                  <a:gd name="connsiteX53" fmla="*/ 182642 w 260789"/>
                  <a:gd name="connsiteY53" fmla="*/ 33145 h 220288"/>
                  <a:gd name="connsiteX54" fmla="*/ 180560 w 260789"/>
                  <a:gd name="connsiteY54" fmla="*/ 35226 h 220288"/>
                  <a:gd name="connsiteX55" fmla="*/ 164430 w 260789"/>
                  <a:gd name="connsiteY55" fmla="*/ 40950 h 220288"/>
                  <a:gd name="connsiteX56" fmla="*/ 156624 w 260789"/>
                  <a:gd name="connsiteY56" fmla="*/ 40950 h 220288"/>
                  <a:gd name="connsiteX57" fmla="*/ 141014 w 260789"/>
                  <a:gd name="connsiteY57" fmla="*/ 35226 h 220288"/>
                  <a:gd name="connsiteX58" fmla="*/ 134770 w 260789"/>
                  <a:gd name="connsiteY58" fmla="*/ 31583 h 220288"/>
                  <a:gd name="connsiteX59" fmla="*/ 109273 w 260789"/>
                  <a:gd name="connsiteY59" fmla="*/ 32624 h 220288"/>
                  <a:gd name="connsiteX60" fmla="*/ 97825 w 260789"/>
                  <a:gd name="connsiteY60" fmla="*/ 28461 h 220288"/>
                  <a:gd name="connsiteX61" fmla="*/ 89500 w 260789"/>
                  <a:gd name="connsiteY61" fmla="*/ 16493 h 220288"/>
                  <a:gd name="connsiteX62" fmla="*/ 72849 w 260789"/>
                  <a:gd name="connsiteY62" fmla="*/ 13371 h 220288"/>
                  <a:gd name="connsiteX63" fmla="*/ 67645 w 260789"/>
                  <a:gd name="connsiteY63" fmla="*/ 5566 h 220288"/>
                  <a:gd name="connsiteX64" fmla="*/ 61921 w 260789"/>
                  <a:gd name="connsiteY64" fmla="*/ 363 h 220288"/>
                  <a:gd name="connsiteX65" fmla="*/ 59840 w 260789"/>
                  <a:gd name="connsiteY65" fmla="*/ 7647 h 220288"/>
                  <a:gd name="connsiteX66" fmla="*/ 64003 w 260789"/>
                  <a:gd name="connsiteY66" fmla="*/ 10770 h 220288"/>
                  <a:gd name="connsiteX67" fmla="*/ 68165 w 260789"/>
                  <a:gd name="connsiteY67" fmla="*/ 11290 h 220288"/>
                  <a:gd name="connsiteX68" fmla="*/ 68165 w 260789"/>
                  <a:gd name="connsiteY68" fmla="*/ 13371 h 220288"/>
                  <a:gd name="connsiteX69" fmla="*/ 63482 w 260789"/>
                  <a:gd name="connsiteY69" fmla="*/ 12851 h 220288"/>
                  <a:gd name="connsiteX70" fmla="*/ 62962 w 260789"/>
                  <a:gd name="connsiteY70" fmla="*/ 13892 h 220288"/>
                  <a:gd name="connsiteX71" fmla="*/ 60881 w 260789"/>
                  <a:gd name="connsiteY71" fmla="*/ 15453 h 220288"/>
                  <a:gd name="connsiteX72" fmla="*/ 51514 w 260789"/>
                  <a:gd name="connsiteY72" fmla="*/ 17534 h 220288"/>
                  <a:gd name="connsiteX73" fmla="*/ 39546 w 260789"/>
                  <a:gd name="connsiteY73" fmla="*/ 22738 h 220288"/>
                  <a:gd name="connsiteX74" fmla="*/ 35384 w 260789"/>
                  <a:gd name="connsiteY74" fmla="*/ 27941 h 220288"/>
                  <a:gd name="connsiteX75" fmla="*/ 42148 w 260789"/>
                  <a:gd name="connsiteY75" fmla="*/ 44592 h 220288"/>
                  <a:gd name="connsiteX76" fmla="*/ 40067 w 260789"/>
                  <a:gd name="connsiteY76" fmla="*/ 59162 h 220288"/>
                  <a:gd name="connsiteX77" fmla="*/ 31741 w 260789"/>
                  <a:gd name="connsiteY77" fmla="*/ 57601 h 220288"/>
                  <a:gd name="connsiteX78" fmla="*/ 27578 w 260789"/>
                  <a:gd name="connsiteY78" fmla="*/ 51877 h 220288"/>
                  <a:gd name="connsiteX79" fmla="*/ 27578 w 260789"/>
                  <a:gd name="connsiteY79" fmla="*/ 40429 h 220288"/>
                  <a:gd name="connsiteX80" fmla="*/ 32782 w 260789"/>
                  <a:gd name="connsiteY80" fmla="*/ 25860 h 220288"/>
                  <a:gd name="connsiteX81" fmla="*/ 32782 w 260789"/>
                  <a:gd name="connsiteY81" fmla="*/ 22738 h 220288"/>
                  <a:gd name="connsiteX82" fmla="*/ 32261 w 260789"/>
                  <a:gd name="connsiteY82" fmla="*/ 21177 h 220288"/>
                  <a:gd name="connsiteX83" fmla="*/ 27578 w 260789"/>
                  <a:gd name="connsiteY83" fmla="*/ 12331 h 220288"/>
                  <a:gd name="connsiteX84" fmla="*/ 34343 w 260789"/>
                  <a:gd name="connsiteY84" fmla="*/ 7647 h 220288"/>
                  <a:gd name="connsiteX85" fmla="*/ 28099 w 260789"/>
                  <a:gd name="connsiteY85" fmla="*/ 9209 h 220288"/>
                  <a:gd name="connsiteX86" fmla="*/ 26017 w 260789"/>
                  <a:gd name="connsiteY86" fmla="*/ 11290 h 220288"/>
                  <a:gd name="connsiteX87" fmla="*/ 22375 w 260789"/>
                  <a:gd name="connsiteY87" fmla="*/ 17014 h 220288"/>
                  <a:gd name="connsiteX88" fmla="*/ 17171 w 260789"/>
                  <a:gd name="connsiteY88" fmla="*/ 20656 h 220288"/>
                  <a:gd name="connsiteX89" fmla="*/ 15610 w 260789"/>
                  <a:gd name="connsiteY89" fmla="*/ 21697 h 220288"/>
                  <a:gd name="connsiteX90" fmla="*/ 12488 w 260789"/>
                  <a:gd name="connsiteY90" fmla="*/ 26900 h 220288"/>
                  <a:gd name="connsiteX91" fmla="*/ 10927 w 260789"/>
                  <a:gd name="connsiteY91" fmla="*/ 30022 h 220288"/>
                  <a:gd name="connsiteX92" fmla="*/ 9887 w 260789"/>
                  <a:gd name="connsiteY92" fmla="*/ 32104 h 220288"/>
                  <a:gd name="connsiteX93" fmla="*/ 9366 w 260789"/>
                  <a:gd name="connsiteY93" fmla="*/ 33145 h 220288"/>
                  <a:gd name="connsiteX94" fmla="*/ 8846 w 260789"/>
                  <a:gd name="connsiteY94" fmla="*/ 34185 h 220288"/>
                  <a:gd name="connsiteX95" fmla="*/ 8325 w 260789"/>
                  <a:gd name="connsiteY95" fmla="*/ 38868 h 220288"/>
                  <a:gd name="connsiteX96" fmla="*/ 7285 w 260789"/>
                  <a:gd name="connsiteY96" fmla="*/ 43552 h 220288"/>
                  <a:gd name="connsiteX97" fmla="*/ 5724 w 260789"/>
                  <a:gd name="connsiteY97" fmla="*/ 48755 h 220288"/>
                  <a:gd name="connsiteX98" fmla="*/ 520 w 260789"/>
                  <a:gd name="connsiteY98" fmla="*/ 56560 h 220288"/>
                  <a:gd name="connsiteX99" fmla="*/ 1041 w 260789"/>
                  <a:gd name="connsiteY99" fmla="*/ 57601 h 220288"/>
                  <a:gd name="connsiteX100" fmla="*/ 6764 w 260789"/>
                  <a:gd name="connsiteY100" fmla="*/ 55519 h 220288"/>
                  <a:gd name="connsiteX101" fmla="*/ 7285 w 260789"/>
                  <a:gd name="connsiteY101" fmla="*/ 56040 h 220288"/>
                  <a:gd name="connsiteX102" fmla="*/ 7805 w 260789"/>
                  <a:gd name="connsiteY102" fmla="*/ 58121 h 220288"/>
                  <a:gd name="connsiteX103" fmla="*/ 8846 w 260789"/>
                  <a:gd name="connsiteY103" fmla="*/ 58642 h 220288"/>
                  <a:gd name="connsiteX104" fmla="*/ 11968 w 260789"/>
                  <a:gd name="connsiteY104" fmla="*/ 59682 h 220288"/>
                  <a:gd name="connsiteX105" fmla="*/ 16651 w 260789"/>
                  <a:gd name="connsiteY105" fmla="*/ 70609 h 220288"/>
                  <a:gd name="connsiteX106" fmla="*/ 17692 w 260789"/>
                  <a:gd name="connsiteY106" fmla="*/ 72691 h 220288"/>
                  <a:gd name="connsiteX107" fmla="*/ 18732 w 260789"/>
                  <a:gd name="connsiteY107" fmla="*/ 73732 h 220288"/>
                  <a:gd name="connsiteX108" fmla="*/ 19253 w 260789"/>
                  <a:gd name="connsiteY108" fmla="*/ 78415 h 220288"/>
                  <a:gd name="connsiteX109" fmla="*/ 18732 w 260789"/>
                  <a:gd name="connsiteY109" fmla="*/ 79976 h 220288"/>
                  <a:gd name="connsiteX110" fmla="*/ 17171 w 260789"/>
                  <a:gd name="connsiteY110" fmla="*/ 82578 h 220288"/>
                  <a:gd name="connsiteX111" fmla="*/ 17171 w 260789"/>
                  <a:gd name="connsiteY111" fmla="*/ 87781 h 220288"/>
                  <a:gd name="connsiteX112" fmla="*/ 18732 w 260789"/>
                  <a:gd name="connsiteY112" fmla="*/ 91423 h 220288"/>
                  <a:gd name="connsiteX113" fmla="*/ 24977 w 260789"/>
                  <a:gd name="connsiteY113" fmla="*/ 95586 h 220288"/>
                  <a:gd name="connsiteX114" fmla="*/ 26017 w 260789"/>
                  <a:gd name="connsiteY114" fmla="*/ 98708 h 220288"/>
                  <a:gd name="connsiteX115" fmla="*/ 27058 w 260789"/>
                  <a:gd name="connsiteY115" fmla="*/ 99229 h 220288"/>
                  <a:gd name="connsiteX116" fmla="*/ 32261 w 260789"/>
                  <a:gd name="connsiteY116" fmla="*/ 98708 h 220288"/>
                  <a:gd name="connsiteX117" fmla="*/ 42668 w 260789"/>
                  <a:gd name="connsiteY117" fmla="*/ 99749 h 220288"/>
                  <a:gd name="connsiteX118" fmla="*/ 44750 w 260789"/>
                  <a:gd name="connsiteY118" fmla="*/ 99229 h 220288"/>
                  <a:gd name="connsiteX119" fmla="*/ 56197 w 260789"/>
                  <a:gd name="connsiteY119" fmla="*/ 98188 h 220288"/>
                  <a:gd name="connsiteX120" fmla="*/ 61401 w 260789"/>
                  <a:gd name="connsiteY120" fmla="*/ 99749 h 220288"/>
                  <a:gd name="connsiteX121" fmla="*/ 62442 w 260789"/>
                  <a:gd name="connsiteY121" fmla="*/ 100790 h 220288"/>
                  <a:gd name="connsiteX122" fmla="*/ 75450 w 260789"/>
                  <a:gd name="connsiteY122" fmla="*/ 115880 h 220288"/>
                  <a:gd name="connsiteX123" fmla="*/ 77011 w 260789"/>
                  <a:gd name="connsiteY123" fmla="*/ 116400 h 220288"/>
                  <a:gd name="connsiteX124" fmla="*/ 94183 w 260789"/>
                  <a:gd name="connsiteY124" fmla="*/ 113798 h 220288"/>
                  <a:gd name="connsiteX125" fmla="*/ 112395 w 260789"/>
                  <a:gd name="connsiteY125" fmla="*/ 114319 h 220288"/>
                  <a:gd name="connsiteX126" fmla="*/ 113956 w 260789"/>
                  <a:gd name="connsiteY126" fmla="*/ 115359 h 220288"/>
                  <a:gd name="connsiteX127" fmla="*/ 113436 w 260789"/>
                  <a:gd name="connsiteY127" fmla="*/ 120563 h 220288"/>
                  <a:gd name="connsiteX128" fmla="*/ 107191 w 260789"/>
                  <a:gd name="connsiteY128" fmla="*/ 130970 h 220288"/>
                  <a:gd name="connsiteX129" fmla="*/ 106151 w 260789"/>
                  <a:gd name="connsiteY129" fmla="*/ 133051 h 220288"/>
                  <a:gd name="connsiteX130" fmla="*/ 105630 w 260789"/>
                  <a:gd name="connsiteY130" fmla="*/ 143978 h 220288"/>
                  <a:gd name="connsiteX131" fmla="*/ 106671 w 260789"/>
                  <a:gd name="connsiteY131" fmla="*/ 152304 h 220288"/>
                  <a:gd name="connsiteX132" fmla="*/ 108753 w 260789"/>
                  <a:gd name="connsiteY132" fmla="*/ 156987 h 220288"/>
                  <a:gd name="connsiteX133" fmla="*/ 110834 w 260789"/>
                  <a:gd name="connsiteY133" fmla="*/ 161670 h 220288"/>
                  <a:gd name="connsiteX134" fmla="*/ 111875 w 260789"/>
                  <a:gd name="connsiteY134" fmla="*/ 163231 h 220288"/>
                  <a:gd name="connsiteX135" fmla="*/ 115517 w 260789"/>
                  <a:gd name="connsiteY135" fmla="*/ 167394 h 220288"/>
                  <a:gd name="connsiteX136" fmla="*/ 116037 w 260789"/>
                  <a:gd name="connsiteY136" fmla="*/ 167914 h 220288"/>
                  <a:gd name="connsiteX137" fmla="*/ 116037 w 260789"/>
                  <a:gd name="connsiteY137" fmla="*/ 168955 h 220288"/>
                  <a:gd name="connsiteX138" fmla="*/ 114476 w 260789"/>
                  <a:gd name="connsiteY138" fmla="*/ 171557 h 220288"/>
                  <a:gd name="connsiteX139" fmla="*/ 106671 w 260789"/>
                  <a:gd name="connsiteY139" fmla="*/ 178842 h 220288"/>
                  <a:gd name="connsiteX140" fmla="*/ 107191 w 260789"/>
                  <a:gd name="connsiteY140" fmla="*/ 180403 h 220288"/>
                  <a:gd name="connsiteX141" fmla="*/ 111875 w 260789"/>
                  <a:gd name="connsiteY141" fmla="*/ 181444 h 220288"/>
                  <a:gd name="connsiteX142" fmla="*/ 116558 w 260789"/>
                  <a:gd name="connsiteY142" fmla="*/ 186647 h 220288"/>
                  <a:gd name="connsiteX143" fmla="*/ 121761 w 260789"/>
                  <a:gd name="connsiteY143" fmla="*/ 198095 h 220288"/>
                  <a:gd name="connsiteX144" fmla="*/ 125404 w 260789"/>
                  <a:gd name="connsiteY144" fmla="*/ 209542 h 220288"/>
                  <a:gd name="connsiteX145" fmla="*/ 125924 w 260789"/>
                  <a:gd name="connsiteY145" fmla="*/ 210583 h 220288"/>
                  <a:gd name="connsiteX146" fmla="*/ 126444 w 260789"/>
                  <a:gd name="connsiteY146" fmla="*/ 211103 h 220288"/>
                  <a:gd name="connsiteX147" fmla="*/ 134770 w 260789"/>
                  <a:gd name="connsiteY147" fmla="*/ 218388 h 220288"/>
                  <a:gd name="connsiteX148" fmla="*/ 142575 w 260789"/>
                  <a:gd name="connsiteY148" fmla="*/ 218908 h 220288"/>
                  <a:gd name="connsiteX149" fmla="*/ 150380 w 260789"/>
                  <a:gd name="connsiteY149" fmla="*/ 215786 h 220288"/>
                  <a:gd name="connsiteX150" fmla="*/ 151421 w 260789"/>
                  <a:gd name="connsiteY150" fmla="*/ 217347 h 220288"/>
                  <a:gd name="connsiteX151" fmla="*/ 150380 w 260789"/>
                  <a:gd name="connsiteY151" fmla="*/ 218908 h 220288"/>
                  <a:gd name="connsiteX152" fmla="*/ 150380 w 260789"/>
                  <a:gd name="connsiteY152" fmla="*/ 219949 h 220288"/>
                  <a:gd name="connsiteX153" fmla="*/ 152982 w 260789"/>
                  <a:gd name="connsiteY153" fmla="*/ 219429 h 220288"/>
                  <a:gd name="connsiteX154" fmla="*/ 158186 w 260789"/>
                  <a:gd name="connsiteY154" fmla="*/ 213705 h 220288"/>
                  <a:gd name="connsiteX155" fmla="*/ 163909 w 260789"/>
                  <a:gd name="connsiteY155" fmla="*/ 210063 h 220288"/>
                  <a:gd name="connsiteX156" fmla="*/ 170674 w 260789"/>
                  <a:gd name="connsiteY156" fmla="*/ 206941 h 220288"/>
                  <a:gd name="connsiteX157" fmla="*/ 173796 w 260789"/>
                  <a:gd name="connsiteY157" fmla="*/ 205379 h 220288"/>
                  <a:gd name="connsiteX158" fmla="*/ 174837 w 260789"/>
                  <a:gd name="connsiteY158" fmla="*/ 206420 h 220288"/>
                  <a:gd name="connsiteX159" fmla="*/ 179520 w 260789"/>
                  <a:gd name="connsiteY159" fmla="*/ 200696 h 220288"/>
                  <a:gd name="connsiteX160" fmla="*/ 181601 w 260789"/>
                  <a:gd name="connsiteY160" fmla="*/ 195493 h 220288"/>
                  <a:gd name="connsiteX161" fmla="*/ 193049 w 260789"/>
                  <a:gd name="connsiteY161" fmla="*/ 190289 h 220288"/>
                  <a:gd name="connsiteX162" fmla="*/ 193569 w 260789"/>
                  <a:gd name="connsiteY162" fmla="*/ 188728 h 220288"/>
                  <a:gd name="connsiteX163" fmla="*/ 193049 w 260789"/>
                  <a:gd name="connsiteY163" fmla="*/ 186647 h 220288"/>
                  <a:gd name="connsiteX164" fmla="*/ 182122 w 260789"/>
                  <a:gd name="connsiteY164" fmla="*/ 185606 h 220288"/>
                  <a:gd name="connsiteX165" fmla="*/ 180560 w 260789"/>
                  <a:gd name="connsiteY165" fmla="*/ 182484 h 220288"/>
                  <a:gd name="connsiteX166" fmla="*/ 178999 w 260789"/>
                  <a:gd name="connsiteY166" fmla="*/ 172077 h 220288"/>
                  <a:gd name="connsiteX167" fmla="*/ 177438 w 260789"/>
                  <a:gd name="connsiteY167" fmla="*/ 164792 h 220288"/>
                  <a:gd name="connsiteX168" fmla="*/ 175877 w 260789"/>
                  <a:gd name="connsiteY168" fmla="*/ 161670 h 220288"/>
                  <a:gd name="connsiteX169" fmla="*/ 169633 w 260789"/>
                  <a:gd name="connsiteY169" fmla="*/ 156467 h 220288"/>
                  <a:gd name="connsiteX170" fmla="*/ 166511 w 260789"/>
                  <a:gd name="connsiteY170" fmla="*/ 152304 h 220288"/>
                  <a:gd name="connsiteX171" fmla="*/ 167031 w 260789"/>
                  <a:gd name="connsiteY171" fmla="*/ 151263 h 220288"/>
                  <a:gd name="connsiteX172" fmla="*/ 169633 w 260789"/>
                  <a:gd name="connsiteY172" fmla="*/ 151263 h 220288"/>
                  <a:gd name="connsiteX173" fmla="*/ 180040 w 260789"/>
                  <a:gd name="connsiteY173" fmla="*/ 156987 h 220288"/>
                  <a:gd name="connsiteX174" fmla="*/ 186284 w 260789"/>
                  <a:gd name="connsiteY174" fmla="*/ 156987 h 220288"/>
                  <a:gd name="connsiteX175" fmla="*/ 188886 w 260789"/>
                  <a:gd name="connsiteY175" fmla="*/ 156987 h 220288"/>
                  <a:gd name="connsiteX176" fmla="*/ 190967 w 260789"/>
                  <a:gd name="connsiteY176" fmla="*/ 158028 h 220288"/>
                  <a:gd name="connsiteX177" fmla="*/ 192529 w 260789"/>
                  <a:gd name="connsiteY177" fmla="*/ 156467 h 220288"/>
                  <a:gd name="connsiteX178" fmla="*/ 198773 w 260789"/>
                  <a:gd name="connsiteY178" fmla="*/ 161670 h 220288"/>
                  <a:gd name="connsiteX179" fmla="*/ 201895 w 260789"/>
                  <a:gd name="connsiteY179" fmla="*/ 163752 h 220288"/>
                  <a:gd name="connsiteX180" fmla="*/ 204496 w 260789"/>
                  <a:gd name="connsiteY180" fmla="*/ 160630 h 220288"/>
                  <a:gd name="connsiteX181" fmla="*/ 204496 w 260789"/>
                  <a:gd name="connsiteY181" fmla="*/ 156467 h 220288"/>
                  <a:gd name="connsiteX182" fmla="*/ 206057 w 260789"/>
                  <a:gd name="connsiteY182" fmla="*/ 154385 h 220288"/>
                  <a:gd name="connsiteX183" fmla="*/ 222188 w 260789"/>
                  <a:gd name="connsiteY183" fmla="*/ 151263 h 220288"/>
                  <a:gd name="connsiteX184" fmla="*/ 227392 w 260789"/>
                  <a:gd name="connsiteY184" fmla="*/ 150223 h 220288"/>
                  <a:gd name="connsiteX185" fmla="*/ 234156 w 260789"/>
                  <a:gd name="connsiteY185" fmla="*/ 146580 h 220288"/>
                  <a:gd name="connsiteX186" fmla="*/ 237278 w 260789"/>
                  <a:gd name="connsiteY186" fmla="*/ 146060 h 220288"/>
                  <a:gd name="connsiteX187" fmla="*/ 239880 w 260789"/>
                  <a:gd name="connsiteY187" fmla="*/ 145019 h 220288"/>
                  <a:gd name="connsiteX188" fmla="*/ 245604 w 260789"/>
                  <a:gd name="connsiteY188" fmla="*/ 137734 h 220288"/>
                  <a:gd name="connsiteX189" fmla="*/ 243002 w 260789"/>
                  <a:gd name="connsiteY189" fmla="*/ 135653 h 2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260789" h="220288">
                    <a:moveTo>
                      <a:pt x="243002" y="135653"/>
                    </a:moveTo>
                    <a:cubicBezTo>
                      <a:pt x="243002" y="135133"/>
                      <a:pt x="242482" y="135133"/>
                      <a:pt x="242482" y="134612"/>
                    </a:cubicBezTo>
                    <a:cubicBezTo>
                      <a:pt x="241441" y="133051"/>
                      <a:pt x="231034" y="121604"/>
                      <a:pt x="231034" y="121604"/>
                    </a:cubicBezTo>
                    <a:cubicBezTo>
                      <a:pt x="231034" y="121604"/>
                      <a:pt x="230514" y="121083"/>
                      <a:pt x="231555" y="120563"/>
                    </a:cubicBezTo>
                    <a:cubicBezTo>
                      <a:pt x="232595" y="119522"/>
                      <a:pt x="234677" y="117961"/>
                      <a:pt x="235717" y="116400"/>
                    </a:cubicBezTo>
                    <a:cubicBezTo>
                      <a:pt x="236758" y="114839"/>
                      <a:pt x="236238" y="114839"/>
                      <a:pt x="235717" y="114319"/>
                    </a:cubicBezTo>
                    <a:cubicBezTo>
                      <a:pt x="235197" y="113798"/>
                      <a:pt x="235197" y="112758"/>
                      <a:pt x="235197" y="111717"/>
                    </a:cubicBezTo>
                    <a:cubicBezTo>
                      <a:pt x="235197" y="110676"/>
                      <a:pt x="235197" y="105993"/>
                      <a:pt x="236238" y="105993"/>
                    </a:cubicBezTo>
                    <a:cubicBezTo>
                      <a:pt x="237278" y="105993"/>
                      <a:pt x="237799" y="105993"/>
                      <a:pt x="238839" y="105473"/>
                    </a:cubicBezTo>
                    <a:cubicBezTo>
                      <a:pt x="239880" y="104952"/>
                      <a:pt x="239880" y="103391"/>
                      <a:pt x="240921" y="104432"/>
                    </a:cubicBezTo>
                    <a:cubicBezTo>
                      <a:pt x="241441" y="104952"/>
                      <a:pt x="241962" y="104952"/>
                      <a:pt x="243002" y="104952"/>
                    </a:cubicBezTo>
                    <a:cubicBezTo>
                      <a:pt x="244043" y="104952"/>
                      <a:pt x="244563" y="104432"/>
                      <a:pt x="245604" y="103912"/>
                    </a:cubicBezTo>
                    <a:cubicBezTo>
                      <a:pt x="246124" y="103391"/>
                      <a:pt x="247685" y="102871"/>
                      <a:pt x="248726" y="102351"/>
                    </a:cubicBezTo>
                    <a:cubicBezTo>
                      <a:pt x="249767" y="101830"/>
                      <a:pt x="251328" y="100790"/>
                      <a:pt x="251328" y="99229"/>
                    </a:cubicBezTo>
                    <a:cubicBezTo>
                      <a:pt x="251328" y="97668"/>
                      <a:pt x="250807" y="97147"/>
                      <a:pt x="250287" y="97147"/>
                    </a:cubicBezTo>
                    <a:cubicBezTo>
                      <a:pt x="249767" y="97147"/>
                      <a:pt x="246645" y="97147"/>
                      <a:pt x="245604" y="95586"/>
                    </a:cubicBezTo>
                    <a:cubicBezTo>
                      <a:pt x="244563" y="94025"/>
                      <a:pt x="244563" y="91944"/>
                      <a:pt x="244043" y="91423"/>
                    </a:cubicBezTo>
                    <a:cubicBezTo>
                      <a:pt x="243522" y="90903"/>
                      <a:pt x="244043" y="89342"/>
                      <a:pt x="244563" y="88822"/>
                    </a:cubicBezTo>
                    <a:cubicBezTo>
                      <a:pt x="245083" y="88301"/>
                      <a:pt x="245604" y="87261"/>
                      <a:pt x="246124" y="86740"/>
                    </a:cubicBezTo>
                    <a:cubicBezTo>
                      <a:pt x="246645" y="85700"/>
                      <a:pt x="247685" y="84659"/>
                      <a:pt x="248206" y="84659"/>
                    </a:cubicBezTo>
                    <a:cubicBezTo>
                      <a:pt x="248726" y="84659"/>
                      <a:pt x="249767" y="84659"/>
                      <a:pt x="250287" y="84139"/>
                    </a:cubicBezTo>
                    <a:cubicBezTo>
                      <a:pt x="250807" y="83618"/>
                      <a:pt x="252889" y="82578"/>
                      <a:pt x="253409" y="82057"/>
                    </a:cubicBezTo>
                    <a:cubicBezTo>
                      <a:pt x="253929" y="81537"/>
                      <a:pt x="261735" y="77374"/>
                      <a:pt x="260694" y="75293"/>
                    </a:cubicBezTo>
                    <a:cubicBezTo>
                      <a:pt x="260174" y="74252"/>
                      <a:pt x="258613" y="72171"/>
                      <a:pt x="257572" y="71130"/>
                    </a:cubicBezTo>
                    <a:cubicBezTo>
                      <a:pt x="254970" y="70089"/>
                      <a:pt x="250807" y="68528"/>
                      <a:pt x="247165" y="69569"/>
                    </a:cubicBezTo>
                    <a:cubicBezTo>
                      <a:pt x="241962" y="71130"/>
                      <a:pt x="237278" y="72691"/>
                      <a:pt x="237278" y="72171"/>
                    </a:cubicBezTo>
                    <a:cubicBezTo>
                      <a:pt x="237278" y="71650"/>
                      <a:pt x="236238" y="71650"/>
                      <a:pt x="235197" y="72171"/>
                    </a:cubicBezTo>
                    <a:cubicBezTo>
                      <a:pt x="234156" y="72691"/>
                      <a:pt x="230514" y="72691"/>
                      <a:pt x="227392" y="71130"/>
                    </a:cubicBezTo>
                    <a:cubicBezTo>
                      <a:pt x="224270" y="69569"/>
                      <a:pt x="225310" y="69569"/>
                      <a:pt x="228432" y="69569"/>
                    </a:cubicBezTo>
                    <a:cubicBezTo>
                      <a:pt x="231555" y="69569"/>
                      <a:pt x="233636" y="70609"/>
                      <a:pt x="234156" y="68528"/>
                    </a:cubicBezTo>
                    <a:cubicBezTo>
                      <a:pt x="234677" y="66447"/>
                      <a:pt x="237278" y="60203"/>
                      <a:pt x="236238" y="60723"/>
                    </a:cubicBezTo>
                    <a:cubicBezTo>
                      <a:pt x="235197" y="61764"/>
                      <a:pt x="234677" y="59682"/>
                      <a:pt x="236758" y="58121"/>
                    </a:cubicBezTo>
                    <a:cubicBezTo>
                      <a:pt x="239360" y="56560"/>
                      <a:pt x="242482" y="56040"/>
                      <a:pt x="239880" y="54479"/>
                    </a:cubicBezTo>
                    <a:cubicBezTo>
                      <a:pt x="237278" y="52918"/>
                      <a:pt x="229473" y="47714"/>
                      <a:pt x="228432" y="46153"/>
                    </a:cubicBezTo>
                    <a:cubicBezTo>
                      <a:pt x="227392" y="44592"/>
                      <a:pt x="226351" y="44072"/>
                      <a:pt x="226351" y="45633"/>
                    </a:cubicBezTo>
                    <a:cubicBezTo>
                      <a:pt x="226351" y="47194"/>
                      <a:pt x="225310" y="47194"/>
                      <a:pt x="224790" y="48235"/>
                    </a:cubicBezTo>
                    <a:cubicBezTo>
                      <a:pt x="224270" y="49275"/>
                      <a:pt x="224270" y="50316"/>
                      <a:pt x="222188" y="47714"/>
                    </a:cubicBezTo>
                    <a:cubicBezTo>
                      <a:pt x="220107" y="44592"/>
                      <a:pt x="216464" y="41470"/>
                      <a:pt x="216464" y="42511"/>
                    </a:cubicBezTo>
                    <a:cubicBezTo>
                      <a:pt x="216464" y="44592"/>
                      <a:pt x="215944" y="48235"/>
                      <a:pt x="214903" y="45633"/>
                    </a:cubicBezTo>
                    <a:cubicBezTo>
                      <a:pt x="213863" y="43031"/>
                      <a:pt x="213342" y="43031"/>
                      <a:pt x="213342" y="45113"/>
                    </a:cubicBezTo>
                    <a:cubicBezTo>
                      <a:pt x="213342" y="47194"/>
                      <a:pt x="213342" y="49275"/>
                      <a:pt x="211261" y="45633"/>
                    </a:cubicBezTo>
                    <a:cubicBezTo>
                      <a:pt x="209180" y="41990"/>
                      <a:pt x="208659" y="37307"/>
                      <a:pt x="207619" y="39389"/>
                    </a:cubicBezTo>
                    <a:cubicBezTo>
                      <a:pt x="206578" y="41470"/>
                      <a:pt x="206057" y="40429"/>
                      <a:pt x="205537" y="39389"/>
                    </a:cubicBezTo>
                    <a:cubicBezTo>
                      <a:pt x="205017" y="38348"/>
                      <a:pt x="201895" y="37307"/>
                      <a:pt x="201374" y="36787"/>
                    </a:cubicBezTo>
                    <a:cubicBezTo>
                      <a:pt x="200854" y="36787"/>
                      <a:pt x="200334" y="35746"/>
                      <a:pt x="201374" y="35226"/>
                    </a:cubicBezTo>
                    <a:cubicBezTo>
                      <a:pt x="202415" y="34706"/>
                      <a:pt x="197212" y="32624"/>
                      <a:pt x="202935" y="32104"/>
                    </a:cubicBezTo>
                    <a:cubicBezTo>
                      <a:pt x="208139" y="31583"/>
                      <a:pt x="208139" y="34185"/>
                      <a:pt x="213863" y="31583"/>
                    </a:cubicBezTo>
                    <a:cubicBezTo>
                      <a:pt x="219586" y="28982"/>
                      <a:pt x="223229" y="28461"/>
                      <a:pt x="217505" y="28982"/>
                    </a:cubicBezTo>
                    <a:cubicBezTo>
                      <a:pt x="211781" y="28982"/>
                      <a:pt x="196171" y="27941"/>
                      <a:pt x="193569" y="29502"/>
                    </a:cubicBezTo>
                    <a:cubicBezTo>
                      <a:pt x="190967" y="31063"/>
                      <a:pt x="188366" y="31063"/>
                      <a:pt x="186805" y="31063"/>
                    </a:cubicBezTo>
                    <a:cubicBezTo>
                      <a:pt x="185244" y="30543"/>
                      <a:pt x="184203" y="28461"/>
                      <a:pt x="182642" y="30022"/>
                    </a:cubicBezTo>
                    <a:cubicBezTo>
                      <a:pt x="181081" y="31583"/>
                      <a:pt x="178479" y="30022"/>
                      <a:pt x="176918" y="30022"/>
                    </a:cubicBezTo>
                    <a:cubicBezTo>
                      <a:pt x="175357" y="30022"/>
                      <a:pt x="173276" y="30543"/>
                      <a:pt x="176398" y="32104"/>
                    </a:cubicBezTo>
                    <a:cubicBezTo>
                      <a:pt x="179520" y="33665"/>
                      <a:pt x="181081" y="32624"/>
                      <a:pt x="182642" y="33145"/>
                    </a:cubicBezTo>
                    <a:cubicBezTo>
                      <a:pt x="183683" y="33145"/>
                      <a:pt x="186805" y="33665"/>
                      <a:pt x="180560" y="35226"/>
                    </a:cubicBezTo>
                    <a:cubicBezTo>
                      <a:pt x="174316" y="36787"/>
                      <a:pt x="166511" y="39389"/>
                      <a:pt x="164430" y="40950"/>
                    </a:cubicBezTo>
                    <a:cubicBezTo>
                      <a:pt x="162348" y="42511"/>
                      <a:pt x="158706" y="40950"/>
                      <a:pt x="156624" y="40950"/>
                    </a:cubicBezTo>
                    <a:cubicBezTo>
                      <a:pt x="154543" y="40950"/>
                      <a:pt x="142575" y="40429"/>
                      <a:pt x="141014" y="35226"/>
                    </a:cubicBezTo>
                    <a:cubicBezTo>
                      <a:pt x="138933" y="30022"/>
                      <a:pt x="136851" y="32104"/>
                      <a:pt x="134770" y="31583"/>
                    </a:cubicBezTo>
                    <a:cubicBezTo>
                      <a:pt x="132689" y="31063"/>
                      <a:pt x="111875" y="32624"/>
                      <a:pt x="109273" y="32624"/>
                    </a:cubicBezTo>
                    <a:cubicBezTo>
                      <a:pt x="106671" y="33145"/>
                      <a:pt x="98866" y="34185"/>
                      <a:pt x="97825" y="28461"/>
                    </a:cubicBezTo>
                    <a:cubicBezTo>
                      <a:pt x="96784" y="22738"/>
                      <a:pt x="95224" y="19095"/>
                      <a:pt x="89500" y="16493"/>
                    </a:cubicBezTo>
                    <a:cubicBezTo>
                      <a:pt x="84296" y="13892"/>
                      <a:pt x="75971" y="14412"/>
                      <a:pt x="72849" y="13371"/>
                    </a:cubicBezTo>
                    <a:cubicBezTo>
                      <a:pt x="69727" y="12331"/>
                      <a:pt x="68686" y="10770"/>
                      <a:pt x="67645" y="5566"/>
                    </a:cubicBezTo>
                    <a:cubicBezTo>
                      <a:pt x="66604" y="363"/>
                      <a:pt x="63482" y="-678"/>
                      <a:pt x="61921" y="363"/>
                    </a:cubicBezTo>
                    <a:cubicBezTo>
                      <a:pt x="60360" y="1403"/>
                      <a:pt x="57758" y="4525"/>
                      <a:pt x="59840" y="7647"/>
                    </a:cubicBezTo>
                    <a:cubicBezTo>
                      <a:pt x="61921" y="10770"/>
                      <a:pt x="60881" y="10770"/>
                      <a:pt x="64003" y="10770"/>
                    </a:cubicBezTo>
                    <a:cubicBezTo>
                      <a:pt x="67645" y="10249"/>
                      <a:pt x="67645" y="10249"/>
                      <a:pt x="68165" y="11290"/>
                    </a:cubicBezTo>
                    <a:cubicBezTo>
                      <a:pt x="68686" y="12331"/>
                      <a:pt x="69727" y="13371"/>
                      <a:pt x="68165" y="13371"/>
                    </a:cubicBezTo>
                    <a:cubicBezTo>
                      <a:pt x="66084" y="13371"/>
                      <a:pt x="64523" y="13371"/>
                      <a:pt x="63482" y="12851"/>
                    </a:cubicBezTo>
                    <a:cubicBezTo>
                      <a:pt x="62442" y="12331"/>
                      <a:pt x="62962" y="12331"/>
                      <a:pt x="62962" y="13892"/>
                    </a:cubicBezTo>
                    <a:cubicBezTo>
                      <a:pt x="62962" y="15453"/>
                      <a:pt x="61921" y="14932"/>
                      <a:pt x="60881" y="15453"/>
                    </a:cubicBezTo>
                    <a:cubicBezTo>
                      <a:pt x="59840" y="16493"/>
                      <a:pt x="53075" y="16493"/>
                      <a:pt x="51514" y="17534"/>
                    </a:cubicBezTo>
                    <a:cubicBezTo>
                      <a:pt x="49953" y="18575"/>
                      <a:pt x="40587" y="22217"/>
                      <a:pt x="39546" y="22738"/>
                    </a:cubicBezTo>
                    <a:cubicBezTo>
                      <a:pt x="38506" y="23258"/>
                      <a:pt x="34343" y="22738"/>
                      <a:pt x="35384" y="27941"/>
                    </a:cubicBezTo>
                    <a:cubicBezTo>
                      <a:pt x="36424" y="33145"/>
                      <a:pt x="40587" y="40429"/>
                      <a:pt x="42148" y="44592"/>
                    </a:cubicBezTo>
                    <a:cubicBezTo>
                      <a:pt x="43709" y="48755"/>
                      <a:pt x="46311" y="56560"/>
                      <a:pt x="40067" y="59162"/>
                    </a:cubicBezTo>
                    <a:cubicBezTo>
                      <a:pt x="33823" y="61764"/>
                      <a:pt x="31741" y="61243"/>
                      <a:pt x="31741" y="57601"/>
                    </a:cubicBezTo>
                    <a:cubicBezTo>
                      <a:pt x="31741" y="53958"/>
                      <a:pt x="29139" y="53958"/>
                      <a:pt x="27578" y="51877"/>
                    </a:cubicBezTo>
                    <a:cubicBezTo>
                      <a:pt x="26017" y="49796"/>
                      <a:pt x="22895" y="46673"/>
                      <a:pt x="27578" y="40429"/>
                    </a:cubicBezTo>
                    <a:cubicBezTo>
                      <a:pt x="32261" y="34185"/>
                      <a:pt x="34863" y="31063"/>
                      <a:pt x="32782" y="25860"/>
                    </a:cubicBezTo>
                    <a:cubicBezTo>
                      <a:pt x="31221" y="20656"/>
                      <a:pt x="31221" y="23258"/>
                      <a:pt x="32782" y="22738"/>
                    </a:cubicBezTo>
                    <a:cubicBezTo>
                      <a:pt x="34343" y="22217"/>
                      <a:pt x="33823" y="22217"/>
                      <a:pt x="32261" y="21177"/>
                    </a:cubicBezTo>
                    <a:cubicBezTo>
                      <a:pt x="30700" y="19616"/>
                      <a:pt x="26017" y="15453"/>
                      <a:pt x="27578" y="12331"/>
                    </a:cubicBezTo>
                    <a:cubicBezTo>
                      <a:pt x="28619" y="10770"/>
                      <a:pt x="31221" y="8688"/>
                      <a:pt x="34343" y="7647"/>
                    </a:cubicBezTo>
                    <a:lnTo>
                      <a:pt x="28099" y="9209"/>
                    </a:lnTo>
                    <a:cubicBezTo>
                      <a:pt x="28099" y="9209"/>
                      <a:pt x="27058" y="9729"/>
                      <a:pt x="26017" y="11290"/>
                    </a:cubicBezTo>
                    <a:cubicBezTo>
                      <a:pt x="24977" y="12851"/>
                      <a:pt x="22375" y="17014"/>
                      <a:pt x="22375" y="17014"/>
                    </a:cubicBezTo>
                    <a:cubicBezTo>
                      <a:pt x="22375" y="17014"/>
                      <a:pt x="21334" y="20656"/>
                      <a:pt x="17171" y="20656"/>
                    </a:cubicBezTo>
                    <a:cubicBezTo>
                      <a:pt x="17171" y="20656"/>
                      <a:pt x="16131" y="21177"/>
                      <a:pt x="15610" y="21697"/>
                    </a:cubicBezTo>
                    <a:cubicBezTo>
                      <a:pt x="15090" y="22217"/>
                      <a:pt x="13009" y="25339"/>
                      <a:pt x="12488" y="26900"/>
                    </a:cubicBezTo>
                    <a:cubicBezTo>
                      <a:pt x="11968" y="27941"/>
                      <a:pt x="11448" y="29502"/>
                      <a:pt x="10927" y="30022"/>
                    </a:cubicBezTo>
                    <a:cubicBezTo>
                      <a:pt x="10407" y="30543"/>
                      <a:pt x="9887" y="31063"/>
                      <a:pt x="9887" y="32104"/>
                    </a:cubicBezTo>
                    <a:cubicBezTo>
                      <a:pt x="9887" y="32624"/>
                      <a:pt x="9366" y="33145"/>
                      <a:pt x="9366" y="33145"/>
                    </a:cubicBezTo>
                    <a:cubicBezTo>
                      <a:pt x="9366" y="33145"/>
                      <a:pt x="8846" y="33665"/>
                      <a:pt x="8846" y="34185"/>
                    </a:cubicBezTo>
                    <a:cubicBezTo>
                      <a:pt x="8846" y="34706"/>
                      <a:pt x="8846" y="37307"/>
                      <a:pt x="8325" y="38868"/>
                    </a:cubicBezTo>
                    <a:cubicBezTo>
                      <a:pt x="7805" y="40429"/>
                      <a:pt x="7805" y="42511"/>
                      <a:pt x="7285" y="43552"/>
                    </a:cubicBezTo>
                    <a:cubicBezTo>
                      <a:pt x="6764" y="44592"/>
                      <a:pt x="6244" y="47714"/>
                      <a:pt x="5724" y="48755"/>
                    </a:cubicBezTo>
                    <a:cubicBezTo>
                      <a:pt x="4683" y="49796"/>
                      <a:pt x="1041" y="56040"/>
                      <a:pt x="520" y="56560"/>
                    </a:cubicBezTo>
                    <a:cubicBezTo>
                      <a:pt x="0" y="57080"/>
                      <a:pt x="-520" y="58121"/>
                      <a:pt x="1041" y="57601"/>
                    </a:cubicBezTo>
                    <a:cubicBezTo>
                      <a:pt x="2081" y="57080"/>
                      <a:pt x="6764" y="55519"/>
                      <a:pt x="6764" y="55519"/>
                    </a:cubicBezTo>
                    <a:cubicBezTo>
                      <a:pt x="6764" y="55519"/>
                      <a:pt x="7285" y="55519"/>
                      <a:pt x="7285" y="56040"/>
                    </a:cubicBezTo>
                    <a:cubicBezTo>
                      <a:pt x="7285" y="57080"/>
                      <a:pt x="7805" y="57601"/>
                      <a:pt x="7805" y="58121"/>
                    </a:cubicBezTo>
                    <a:cubicBezTo>
                      <a:pt x="8325" y="58642"/>
                      <a:pt x="8325" y="58642"/>
                      <a:pt x="8846" y="58642"/>
                    </a:cubicBezTo>
                    <a:cubicBezTo>
                      <a:pt x="9366" y="58642"/>
                      <a:pt x="10927" y="57601"/>
                      <a:pt x="11968" y="59682"/>
                    </a:cubicBezTo>
                    <a:cubicBezTo>
                      <a:pt x="13009" y="61243"/>
                      <a:pt x="16651" y="70089"/>
                      <a:pt x="16651" y="70609"/>
                    </a:cubicBezTo>
                    <a:cubicBezTo>
                      <a:pt x="16651" y="71130"/>
                      <a:pt x="17171" y="72691"/>
                      <a:pt x="17692" y="72691"/>
                    </a:cubicBezTo>
                    <a:cubicBezTo>
                      <a:pt x="18212" y="72691"/>
                      <a:pt x="18212" y="72691"/>
                      <a:pt x="18732" y="73732"/>
                    </a:cubicBezTo>
                    <a:cubicBezTo>
                      <a:pt x="18732" y="74252"/>
                      <a:pt x="19253" y="77894"/>
                      <a:pt x="19253" y="78415"/>
                    </a:cubicBezTo>
                    <a:cubicBezTo>
                      <a:pt x="19253" y="78935"/>
                      <a:pt x="19253" y="79455"/>
                      <a:pt x="18732" y="79976"/>
                    </a:cubicBezTo>
                    <a:cubicBezTo>
                      <a:pt x="18212" y="80496"/>
                      <a:pt x="17171" y="82057"/>
                      <a:pt x="17171" y="82578"/>
                    </a:cubicBezTo>
                    <a:cubicBezTo>
                      <a:pt x="17171" y="83618"/>
                      <a:pt x="17171" y="86740"/>
                      <a:pt x="17171" y="87781"/>
                    </a:cubicBezTo>
                    <a:cubicBezTo>
                      <a:pt x="17171" y="88822"/>
                      <a:pt x="17692" y="91423"/>
                      <a:pt x="18732" y="91423"/>
                    </a:cubicBezTo>
                    <a:cubicBezTo>
                      <a:pt x="19773" y="91423"/>
                      <a:pt x="23416" y="91944"/>
                      <a:pt x="24977" y="95586"/>
                    </a:cubicBezTo>
                    <a:lnTo>
                      <a:pt x="26017" y="98708"/>
                    </a:lnTo>
                    <a:cubicBezTo>
                      <a:pt x="26017" y="98708"/>
                      <a:pt x="26017" y="99229"/>
                      <a:pt x="27058" y="99229"/>
                    </a:cubicBezTo>
                    <a:cubicBezTo>
                      <a:pt x="28099" y="99229"/>
                      <a:pt x="30700" y="98708"/>
                      <a:pt x="32261" y="98708"/>
                    </a:cubicBezTo>
                    <a:cubicBezTo>
                      <a:pt x="33823" y="98708"/>
                      <a:pt x="42148" y="99749"/>
                      <a:pt x="42668" y="99749"/>
                    </a:cubicBezTo>
                    <a:cubicBezTo>
                      <a:pt x="43189" y="99749"/>
                      <a:pt x="43709" y="99749"/>
                      <a:pt x="44750" y="99229"/>
                    </a:cubicBezTo>
                    <a:cubicBezTo>
                      <a:pt x="45791" y="98708"/>
                      <a:pt x="50474" y="96627"/>
                      <a:pt x="56197" y="98188"/>
                    </a:cubicBezTo>
                    <a:lnTo>
                      <a:pt x="61401" y="99749"/>
                    </a:lnTo>
                    <a:cubicBezTo>
                      <a:pt x="61401" y="99749"/>
                      <a:pt x="61921" y="99749"/>
                      <a:pt x="62442" y="100790"/>
                    </a:cubicBezTo>
                    <a:cubicBezTo>
                      <a:pt x="62962" y="101310"/>
                      <a:pt x="75450" y="115880"/>
                      <a:pt x="75450" y="115880"/>
                    </a:cubicBezTo>
                    <a:cubicBezTo>
                      <a:pt x="75450" y="115880"/>
                      <a:pt x="75971" y="116920"/>
                      <a:pt x="77011" y="116400"/>
                    </a:cubicBezTo>
                    <a:cubicBezTo>
                      <a:pt x="77532" y="116400"/>
                      <a:pt x="91581" y="114319"/>
                      <a:pt x="94183" y="113798"/>
                    </a:cubicBezTo>
                    <a:cubicBezTo>
                      <a:pt x="96784" y="113278"/>
                      <a:pt x="105630" y="112237"/>
                      <a:pt x="112395" y="114319"/>
                    </a:cubicBezTo>
                    <a:cubicBezTo>
                      <a:pt x="112395" y="114319"/>
                      <a:pt x="113956" y="114319"/>
                      <a:pt x="113956" y="115359"/>
                    </a:cubicBezTo>
                    <a:cubicBezTo>
                      <a:pt x="113956" y="116400"/>
                      <a:pt x="114997" y="117961"/>
                      <a:pt x="113436" y="120563"/>
                    </a:cubicBezTo>
                    <a:cubicBezTo>
                      <a:pt x="111875" y="122644"/>
                      <a:pt x="107191" y="130970"/>
                      <a:pt x="107191" y="130970"/>
                    </a:cubicBezTo>
                    <a:cubicBezTo>
                      <a:pt x="107191" y="130970"/>
                      <a:pt x="106151" y="132531"/>
                      <a:pt x="106151" y="133051"/>
                    </a:cubicBezTo>
                    <a:cubicBezTo>
                      <a:pt x="106151" y="133572"/>
                      <a:pt x="106151" y="141897"/>
                      <a:pt x="105630" y="143978"/>
                    </a:cubicBezTo>
                    <a:cubicBezTo>
                      <a:pt x="105110" y="146060"/>
                      <a:pt x="106151" y="150223"/>
                      <a:pt x="106671" y="152304"/>
                    </a:cubicBezTo>
                    <a:cubicBezTo>
                      <a:pt x="107712" y="153865"/>
                      <a:pt x="108232" y="155946"/>
                      <a:pt x="108753" y="156987"/>
                    </a:cubicBezTo>
                    <a:cubicBezTo>
                      <a:pt x="109273" y="158028"/>
                      <a:pt x="110314" y="161150"/>
                      <a:pt x="110834" y="161670"/>
                    </a:cubicBezTo>
                    <a:cubicBezTo>
                      <a:pt x="110834" y="162191"/>
                      <a:pt x="111354" y="163231"/>
                      <a:pt x="111875" y="163231"/>
                    </a:cubicBezTo>
                    <a:cubicBezTo>
                      <a:pt x="112395" y="163231"/>
                      <a:pt x="114476" y="164272"/>
                      <a:pt x="115517" y="167394"/>
                    </a:cubicBezTo>
                    <a:cubicBezTo>
                      <a:pt x="115517" y="167394"/>
                      <a:pt x="115517" y="167914"/>
                      <a:pt x="116037" y="167914"/>
                    </a:cubicBezTo>
                    <a:cubicBezTo>
                      <a:pt x="116558" y="167914"/>
                      <a:pt x="116558" y="167914"/>
                      <a:pt x="116037" y="168955"/>
                    </a:cubicBezTo>
                    <a:cubicBezTo>
                      <a:pt x="115517" y="169996"/>
                      <a:pt x="114997" y="171037"/>
                      <a:pt x="114476" y="171557"/>
                    </a:cubicBezTo>
                    <a:cubicBezTo>
                      <a:pt x="113956" y="172077"/>
                      <a:pt x="107191" y="178321"/>
                      <a:pt x="106671" y="178842"/>
                    </a:cubicBezTo>
                    <a:cubicBezTo>
                      <a:pt x="106151" y="179362"/>
                      <a:pt x="105630" y="180403"/>
                      <a:pt x="107191" y="180403"/>
                    </a:cubicBezTo>
                    <a:cubicBezTo>
                      <a:pt x="108753" y="180403"/>
                      <a:pt x="110834" y="180403"/>
                      <a:pt x="111875" y="181444"/>
                    </a:cubicBezTo>
                    <a:cubicBezTo>
                      <a:pt x="112915" y="182484"/>
                      <a:pt x="116037" y="185606"/>
                      <a:pt x="116558" y="186647"/>
                    </a:cubicBezTo>
                    <a:cubicBezTo>
                      <a:pt x="117078" y="187688"/>
                      <a:pt x="121241" y="197054"/>
                      <a:pt x="121761" y="198095"/>
                    </a:cubicBezTo>
                    <a:cubicBezTo>
                      <a:pt x="121761" y="199656"/>
                      <a:pt x="125404" y="209542"/>
                      <a:pt x="125404" y="209542"/>
                    </a:cubicBezTo>
                    <a:cubicBezTo>
                      <a:pt x="125404" y="209542"/>
                      <a:pt x="125404" y="210063"/>
                      <a:pt x="125924" y="210583"/>
                    </a:cubicBezTo>
                    <a:cubicBezTo>
                      <a:pt x="125924" y="210583"/>
                      <a:pt x="126444" y="211103"/>
                      <a:pt x="126444" y="211103"/>
                    </a:cubicBezTo>
                    <a:cubicBezTo>
                      <a:pt x="126965" y="211624"/>
                      <a:pt x="134770" y="218388"/>
                      <a:pt x="134770" y="218388"/>
                    </a:cubicBezTo>
                    <a:cubicBezTo>
                      <a:pt x="134770" y="218388"/>
                      <a:pt x="138412" y="220990"/>
                      <a:pt x="142575" y="218908"/>
                    </a:cubicBezTo>
                    <a:cubicBezTo>
                      <a:pt x="146738" y="216827"/>
                      <a:pt x="148819" y="216307"/>
                      <a:pt x="150380" y="215786"/>
                    </a:cubicBezTo>
                    <a:cubicBezTo>
                      <a:pt x="151421" y="215786"/>
                      <a:pt x="152462" y="216307"/>
                      <a:pt x="151421" y="217347"/>
                    </a:cubicBezTo>
                    <a:cubicBezTo>
                      <a:pt x="150901" y="218388"/>
                      <a:pt x="150901" y="218388"/>
                      <a:pt x="150380" y="218908"/>
                    </a:cubicBezTo>
                    <a:cubicBezTo>
                      <a:pt x="149860" y="219429"/>
                      <a:pt x="149860" y="219949"/>
                      <a:pt x="150380" y="219949"/>
                    </a:cubicBezTo>
                    <a:cubicBezTo>
                      <a:pt x="150380" y="219949"/>
                      <a:pt x="151421" y="220990"/>
                      <a:pt x="152982" y="219429"/>
                    </a:cubicBezTo>
                    <a:cubicBezTo>
                      <a:pt x="154023" y="217868"/>
                      <a:pt x="157145" y="214225"/>
                      <a:pt x="158186" y="213705"/>
                    </a:cubicBezTo>
                    <a:cubicBezTo>
                      <a:pt x="159226" y="212664"/>
                      <a:pt x="160787" y="210583"/>
                      <a:pt x="163909" y="210063"/>
                    </a:cubicBezTo>
                    <a:cubicBezTo>
                      <a:pt x="167031" y="209542"/>
                      <a:pt x="168593" y="208502"/>
                      <a:pt x="170674" y="206941"/>
                    </a:cubicBezTo>
                    <a:cubicBezTo>
                      <a:pt x="172755" y="205379"/>
                      <a:pt x="174837" y="203818"/>
                      <a:pt x="173796" y="205379"/>
                    </a:cubicBezTo>
                    <a:cubicBezTo>
                      <a:pt x="172755" y="206941"/>
                      <a:pt x="173796" y="207461"/>
                      <a:pt x="174837" y="206420"/>
                    </a:cubicBezTo>
                    <a:cubicBezTo>
                      <a:pt x="175877" y="205379"/>
                      <a:pt x="178479" y="202778"/>
                      <a:pt x="179520" y="200696"/>
                    </a:cubicBezTo>
                    <a:cubicBezTo>
                      <a:pt x="180560" y="198615"/>
                      <a:pt x="180560" y="195493"/>
                      <a:pt x="181601" y="195493"/>
                    </a:cubicBezTo>
                    <a:cubicBezTo>
                      <a:pt x="182642" y="194972"/>
                      <a:pt x="192008" y="190810"/>
                      <a:pt x="193049" y="190289"/>
                    </a:cubicBezTo>
                    <a:cubicBezTo>
                      <a:pt x="193049" y="190289"/>
                      <a:pt x="193569" y="189769"/>
                      <a:pt x="193569" y="188728"/>
                    </a:cubicBezTo>
                    <a:cubicBezTo>
                      <a:pt x="193569" y="187688"/>
                      <a:pt x="194089" y="186647"/>
                      <a:pt x="193049" y="186647"/>
                    </a:cubicBezTo>
                    <a:cubicBezTo>
                      <a:pt x="192529" y="186647"/>
                      <a:pt x="183162" y="186127"/>
                      <a:pt x="182122" y="185606"/>
                    </a:cubicBezTo>
                    <a:cubicBezTo>
                      <a:pt x="181081" y="185086"/>
                      <a:pt x="180040" y="185086"/>
                      <a:pt x="180560" y="182484"/>
                    </a:cubicBezTo>
                    <a:cubicBezTo>
                      <a:pt x="181081" y="179882"/>
                      <a:pt x="181081" y="177801"/>
                      <a:pt x="178999" y="172077"/>
                    </a:cubicBezTo>
                    <a:cubicBezTo>
                      <a:pt x="176918" y="166353"/>
                      <a:pt x="176918" y="165313"/>
                      <a:pt x="177438" y="164792"/>
                    </a:cubicBezTo>
                    <a:cubicBezTo>
                      <a:pt x="177959" y="164272"/>
                      <a:pt x="177959" y="162711"/>
                      <a:pt x="175877" y="161670"/>
                    </a:cubicBezTo>
                    <a:cubicBezTo>
                      <a:pt x="173796" y="160109"/>
                      <a:pt x="170674" y="158548"/>
                      <a:pt x="169633" y="156467"/>
                    </a:cubicBezTo>
                    <a:cubicBezTo>
                      <a:pt x="168593" y="154385"/>
                      <a:pt x="167552" y="153345"/>
                      <a:pt x="166511" y="152304"/>
                    </a:cubicBezTo>
                    <a:cubicBezTo>
                      <a:pt x="165470" y="151784"/>
                      <a:pt x="165991" y="151263"/>
                      <a:pt x="167031" y="151263"/>
                    </a:cubicBezTo>
                    <a:cubicBezTo>
                      <a:pt x="167552" y="151263"/>
                      <a:pt x="169113" y="150223"/>
                      <a:pt x="169633" y="151263"/>
                    </a:cubicBezTo>
                    <a:cubicBezTo>
                      <a:pt x="170674" y="151784"/>
                      <a:pt x="178479" y="156467"/>
                      <a:pt x="180040" y="156987"/>
                    </a:cubicBezTo>
                    <a:cubicBezTo>
                      <a:pt x="181601" y="157508"/>
                      <a:pt x="184203" y="157508"/>
                      <a:pt x="186284" y="156987"/>
                    </a:cubicBezTo>
                    <a:cubicBezTo>
                      <a:pt x="188366" y="156467"/>
                      <a:pt x="188366" y="156467"/>
                      <a:pt x="188886" y="156987"/>
                    </a:cubicBezTo>
                    <a:cubicBezTo>
                      <a:pt x="189406" y="157508"/>
                      <a:pt x="190967" y="158548"/>
                      <a:pt x="190967" y="158028"/>
                    </a:cubicBezTo>
                    <a:cubicBezTo>
                      <a:pt x="190967" y="157508"/>
                      <a:pt x="192008" y="156467"/>
                      <a:pt x="192529" y="156467"/>
                    </a:cubicBezTo>
                    <a:cubicBezTo>
                      <a:pt x="193049" y="156467"/>
                      <a:pt x="197732" y="159069"/>
                      <a:pt x="198773" y="161670"/>
                    </a:cubicBezTo>
                    <a:cubicBezTo>
                      <a:pt x="199813" y="164272"/>
                      <a:pt x="201374" y="163752"/>
                      <a:pt x="201895" y="163752"/>
                    </a:cubicBezTo>
                    <a:cubicBezTo>
                      <a:pt x="202415" y="163752"/>
                      <a:pt x="204496" y="163231"/>
                      <a:pt x="204496" y="160630"/>
                    </a:cubicBezTo>
                    <a:cubicBezTo>
                      <a:pt x="204496" y="158548"/>
                      <a:pt x="204496" y="156467"/>
                      <a:pt x="204496" y="156467"/>
                    </a:cubicBezTo>
                    <a:cubicBezTo>
                      <a:pt x="204496" y="156467"/>
                      <a:pt x="205017" y="154906"/>
                      <a:pt x="206057" y="154385"/>
                    </a:cubicBezTo>
                    <a:cubicBezTo>
                      <a:pt x="207619" y="153865"/>
                      <a:pt x="215944" y="151784"/>
                      <a:pt x="222188" y="151263"/>
                    </a:cubicBezTo>
                    <a:cubicBezTo>
                      <a:pt x="222188" y="151263"/>
                      <a:pt x="226351" y="150743"/>
                      <a:pt x="227392" y="150223"/>
                    </a:cubicBezTo>
                    <a:cubicBezTo>
                      <a:pt x="228432" y="149182"/>
                      <a:pt x="232595" y="147101"/>
                      <a:pt x="234156" y="146580"/>
                    </a:cubicBezTo>
                    <a:cubicBezTo>
                      <a:pt x="235717" y="146060"/>
                      <a:pt x="235717" y="146060"/>
                      <a:pt x="237278" y="146060"/>
                    </a:cubicBezTo>
                    <a:cubicBezTo>
                      <a:pt x="238839" y="146060"/>
                      <a:pt x="238839" y="146060"/>
                      <a:pt x="239880" y="145019"/>
                    </a:cubicBezTo>
                    <a:cubicBezTo>
                      <a:pt x="240921" y="143978"/>
                      <a:pt x="245604" y="139816"/>
                      <a:pt x="245604" y="137734"/>
                    </a:cubicBezTo>
                    <a:cubicBezTo>
                      <a:pt x="245083" y="139295"/>
                      <a:pt x="244043" y="137214"/>
                      <a:pt x="243002" y="135653"/>
                    </a:cubicBezTo>
                    <a:close/>
                  </a:path>
                </a:pathLst>
              </a:custGeom>
              <a:grpFill/>
              <a:ln w="5199" cap="flat">
                <a:solidFill>
                  <a:schemeClr val="bg1"/>
                </a:solidFill>
                <a:prstDash val="solid"/>
                <a:miter/>
              </a:ln>
            </p:spPr>
            <p:txBody>
              <a:bodyPr rtlCol="0" anchor="ctr"/>
              <a:lstStyle/>
              <a:p>
                <a:endParaRPr lang="en-GB" noProof="0" dirty="0"/>
              </a:p>
            </p:txBody>
          </p:sp>
          <p:sp>
            <p:nvSpPr>
              <p:cNvPr id="986" name="Freeform 985">
                <a:extLst>
                  <a:ext uri="{FF2B5EF4-FFF2-40B4-BE49-F238E27FC236}">
                    <a16:creationId xmlns:a16="http://schemas.microsoft.com/office/drawing/2014/main" id="{36D5F25A-DE6D-3030-D1BB-FED6EC7D0C03}"/>
                  </a:ext>
                </a:extLst>
              </p:cNvPr>
              <p:cNvSpPr/>
              <p:nvPr/>
            </p:nvSpPr>
            <p:spPr>
              <a:xfrm>
                <a:off x="4633556" y="4294060"/>
                <a:ext cx="10191" cy="4807"/>
              </a:xfrm>
              <a:custGeom>
                <a:avLst/>
                <a:gdLst>
                  <a:gd name="connsiteX0" fmla="*/ 6450 w 10191"/>
                  <a:gd name="connsiteY0" fmla="*/ 1582 h 4807"/>
                  <a:gd name="connsiteX1" fmla="*/ 1767 w 10191"/>
                  <a:gd name="connsiteY1" fmla="*/ 1582 h 4807"/>
                  <a:gd name="connsiteX2" fmla="*/ 206 w 10191"/>
                  <a:gd name="connsiteY2" fmla="*/ 2623 h 4807"/>
                  <a:gd name="connsiteX3" fmla="*/ 6450 w 10191"/>
                  <a:gd name="connsiteY3" fmla="*/ 4704 h 4807"/>
                  <a:gd name="connsiteX4" fmla="*/ 10092 w 10191"/>
                  <a:gd name="connsiteY4" fmla="*/ 541 h 4807"/>
                  <a:gd name="connsiteX5" fmla="*/ 6450 w 10191"/>
                  <a:gd name="connsiteY5" fmla="*/ 1582 h 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1" h="4807">
                    <a:moveTo>
                      <a:pt x="6450" y="1582"/>
                    </a:moveTo>
                    <a:cubicBezTo>
                      <a:pt x="5409" y="3143"/>
                      <a:pt x="4368" y="2623"/>
                      <a:pt x="1767" y="1582"/>
                    </a:cubicBezTo>
                    <a:cubicBezTo>
                      <a:pt x="-835" y="541"/>
                      <a:pt x="206" y="2623"/>
                      <a:pt x="206" y="2623"/>
                    </a:cubicBezTo>
                    <a:cubicBezTo>
                      <a:pt x="1767" y="3663"/>
                      <a:pt x="3848" y="5225"/>
                      <a:pt x="6450" y="4704"/>
                    </a:cubicBezTo>
                    <a:cubicBezTo>
                      <a:pt x="9051" y="4704"/>
                      <a:pt x="10613" y="2623"/>
                      <a:pt x="10092" y="541"/>
                    </a:cubicBezTo>
                    <a:cubicBezTo>
                      <a:pt x="9051" y="-499"/>
                      <a:pt x="7490" y="21"/>
                      <a:pt x="6450" y="1582"/>
                    </a:cubicBezTo>
                    <a:close/>
                  </a:path>
                </a:pathLst>
              </a:custGeom>
              <a:grpFill/>
              <a:ln w="5199" cap="flat">
                <a:solidFill>
                  <a:schemeClr val="bg1"/>
                </a:solidFill>
                <a:prstDash val="solid"/>
                <a:miter/>
              </a:ln>
            </p:spPr>
            <p:txBody>
              <a:bodyPr rtlCol="0" anchor="ctr"/>
              <a:lstStyle/>
              <a:p>
                <a:endParaRPr lang="en-GB" noProof="0" dirty="0"/>
              </a:p>
            </p:txBody>
          </p:sp>
          <p:sp>
            <p:nvSpPr>
              <p:cNvPr id="987" name="Freeform 986">
                <a:extLst>
                  <a:ext uri="{FF2B5EF4-FFF2-40B4-BE49-F238E27FC236}">
                    <a16:creationId xmlns:a16="http://schemas.microsoft.com/office/drawing/2014/main" id="{3B3FC4C2-6240-175F-9795-29AE3DA15DCE}"/>
                  </a:ext>
                </a:extLst>
              </p:cNvPr>
              <p:cNvSpPr/>
              <p:nvPr/>
            </p:nvSpPr>
            <p:spPr>
              <a:xfrm>
                <a:off x="4612485" y="4297640"/>
                <a:ext cx="2601" cy="1644"/>
              </a:xfrm>
              <a:custGeom>
                <a:avLst/>
                <a:gdLst>
                  <a:gd name="connsiteX0" fmla="*/ 983 w 2601"/>
                  <a:gd name="connsiteY0" fmla="*/ 84 h 1644"/>
                  <a:gd name="connsiteX1" fmla="*/ 2544 w 2601"/>
                  <a:gd name="connsiteY1" fmla="*/ 1645 h 1644"/>
                  <a:gd name="connsiteX2" fmla="*/ 983 w 2601"/>
                  <a:gd name="connsiteY2" fmla="*/ 84 h 1644"/>
                </a:gdLst>
                <a:ahLst/>
                <a:cxnLst>
                  <a:cxn ang="0">
                    <a:pos x="connsiteX0" y="connsiteY0"/>
                  </a:cxn>
                  <a:cxn ang="0">
                    <a:pos x="connsiteX1" y="connsiteY1"/>
                  </a:cxn>
                  <a:cxn ang="0">
                    <a:pos x="connsiteX2" y="connsiteY2"/>
                  </a:cxn>
                </a:cxnLst>
                <a:rect l="l" t="t" r="r" b="b"/>
                <a:pathLst>
                  <a:path w="2601" h="1644">
                    <a:moveTo>
                      <a:pt x="983" y="84"/>
                    </a:moveTo>
                    <a:cubicBezTo>
                      <a:pt x="-1099" y="1124"/>
                      <a:pt x="463" y="1124"/>
                      <a:pt x="2544" y="1645"/>
                    </a:cubicBezTo>
                    <a:cubicBezTo>
                      <a:pt x="2544" y="1645"/>
                      <a:pt x="3064" y="-437"/>
                      <a:pt x="983" y="84"/>
                    </a:cubicBezTo>
                    <a:close/>
                  </a:path>
                </a:pathLst>
              </a:custGeom>
              <a:grpFill/>
              <a:ln w="5199" cap="flat">
                <a:solidFill>
                  <a:schemeClr val="bg1"/>
                </a:solidFill>
                <a:prstDash val="solid"/>
                <a:miter/>
              </a:ln>
            </p:spPr>
            <p:txBody>
              <a:bodyPr rtlCol="0" anchor="ctr"/>
              <a:lstStyle/>
              <a:p>
                <a:endParaRPr lang="en-GB" noProof="0" dirty="0"/>
              </a:p>
            </p:txBody>
          </p:sp>
          <p:sp>
            <p:nvSpPr>
              <p:cNvPr id="988" name="Freeform 987">
                <a:extLst>
                  <a:ext uri="{FF2B5EF4-FFF2-40B4-BE49-F238E27FC236}">
                    <a16:creationId xmlns:a16="http://schemas.microsoft.com/office/drawing/2014/main" id="{2DB89347-2D4A-B25F-0D42-3AE196EFDDCF}"/>
                  </a:ext>
                </a:extLst>
              </p:cNvPr>
              <p:cNvSpPr/>
              <p:nvPr/>
            </p:nvSpPr>
            <p:spPr>
              <a:xfrm>
                <a:off x="4555652" y="4272128"/>
                <a:ext cx="3155" cy="4311"/>
              </a:xfrm>
              <a:custGeom>
                <a:avLst/>
                <a:gdLst>
                  <a:gd name="connsiteX0" fmla="*/ 1619 w 3155"/>
                  <a:gd name="connsiteY0" fmla="*/ 99 h 4311"/>
                  <a:gd name="connsiteX1" fmla="*/ 2140 w 3155"/>
                  <a:gd name="connsiteY1" fmla="*/ 4261 h 4311"/>
                  <a:gd name="connsiteX2" fmla="*/ 1619 w 3155"/>
                  <a:gd name="connsiteY2" fmla="*/ 99 h 4311"/>
                </a:gdLst>
                <a:ahLst/>
                <a:cxnLst>
                  <a:cxn ang="0">
                    <a:pos x="connsiteX0" y="connsiteY0"/>
                  </a:cxn>
                  <a:cxn ang="0">
                    <a:pos x="connsiteX1" y="connsiteY1"/>
                  </a:cxn>
                  <a:cxn ang="0">
                    <a:pos x="connsiteX2" y="connsiteY2"/>
                  </a:cxn>
                </a:cxnLst>
                <a:rect l="l" t="t" r="r" b="b"/>
                <a:pathLst>
                  <a:path w="3155" h="4311">
                    <a:moveTo>
                      <a:pt x="1619" y="99"/>
                    </a:moveTo>
                    <a:cubicBezTo>
                      <a:pt x="-1503" y="-422"/>
                      <a:pt x="578" y="1139"/>
                      <a:pt x="2140" y="4261"/>
                    </a:cubicBezTo>
                    <a:cubicBezTo>
                      <a:pt x="2140" y="4782"/>
                      <a:pt x="4741" y="1139"/>
                      <a:pt x="1619" y="99"/>
                    </a:cubicBezTo>
                    <a:close/>
                  </a:path>
                </a:pathLst>
              </a:custGeom>
              <a:grpFill/>
              <a:ln w="5199" cap="flat">
                <a:solidFill>
                  <a:schemeClr val="bg1"/>
                </a:solidFill>
                <a:prstDash val="solid"/>
                <a:miter/>
              </a:ln>
            </p:spPr>
            <p:txBody>
              <a:bodyPr rtlCol="0" anchor="ctr"/>
              <a:lstStyle/>
              <a:p>
                <a:endParaRPr lang="en-GB" noProof="0" dirty="0"/>
              </a:p>
            </p:txBody>
          </p:sp>
          <p:sp>
            <p:nvSpPr>
              <p:cNvPr id="989" name="Freeform 988">
                <a:extLst>
                  <a:ext uri="{FF2B5EF4-FFF2-40B4-BE49-F238E27FC236}">
                    <a16:creationId xmlns:a16="http://schemas.microsoft.com/office/drawing/2014/main" id="{41AB3F33-333B-A508-2F64-BCB4F47215AB}"/>
                  </a:ext>
                </a:extLst>
              </p:cNvPr>
              <p:cNvSpPr/>
              <p:nvPr/>
            </p:nvSpPr>
            <p:spPr>
              <a:xfrm>
                <a:off x="4523390" y="4265449"/>
                <a:ext cx="2660" cy="3134"/>
              </a:xfrm>
              <a:custGeom>
                <a:avLst/>
                <a:gdLst>
                  <a:gd name="connsiteX0" fmla="*/ 59 w 2660"/>
                  <a:gd name="connsiteY0" fmla="*/ 533 h 3134"/>
                  <a:gd name="connsiteX1" fmla="*/ 2660 w 2660"/>
                  <a:gd name="connsiteY1" fmla="*/ 3135 h 3134"/>
                  <a:gd name="connsiteX2" fmla="*/ 59 w 2660"/>
                  <a:gd name="connsiteY2" fmla="*/ 533 h 3134"/>
                </a:gdLst>
                <a:ahLst/>
                <a:cxnLst>
                  <a:cxn ang="0">
                    <a:pos x="connsiteX0" y="connsiteY0"/>
                  </a:cxn>
                  <a:cxn ang="0">
                    <a:pos x="connsiteX1" y="connsiteY1"/>
                  </a:cxn>
                  <a:cxn ang="0">
                    <a:pos x="connsiteX2" y="connsiteY2"/>
                  </a:cxn>
                </a:cxnLst>
                <a:rect l="l" t="t" r="r" b="b"/>
                <a:pathLst>
                  <a:path w="2660" h="3134">
                    <a:moveTo>
                      <a:pt x="59" y="533"/>
                    </a:moveTo>
                    <a:cubicBezTo>
                      <a:pt x="579" y="2615"/>
                      <a:pt x="1619" y="3135"/>
                      <a:pt x="2660" y="3135"/>
                    </a:cubicBezTo>
                    <a:cubicBezTo>
                      <a:pt x="2660" y="3135"/>
                      <a:pt x="-462" y="-1548"/>
                      <a:pt x="59" y="533"/>
                    </a:cubicBezTo>
                    <a:close/>
                  </a:path>
                </a:pathLst>
              </a:custGeom>
              <a:grpFill/>
              <a:ln w="5199" cap="flat">
                <a:solidFill>
                  <a:schemeClr val="bg1"/>
                </a:solidFill>
                <a:prstDash val="solid"/>
                <a:miter/>
              </a:ln>
            </p:spPr>
            <p:txBody>
              <a:bodyPr rtlCol="0" anchor="ctr"/>
              <a:lstStyle/>
              <a:p>
                <a:endParaRPr lang="en-GB" noProof="0" dirty="0"/>
              </a:p>
            </p:txBody>
          </p:sp>
        </p:grpSp>
        <p:sp>
          <p:nvSpPr>
            <p:cNvPr id="18" name="Freeform 17">
              <a:extLst>
                <a:ext uri="{FF2B5EF4-FFF2-40B4-BE49-F238E27FC236}">
                  <a16:creationId xmlns:a16="http://schemas.microsoft.com/office/drawing/2014/main" id="{5908DAF0-1C7E-F5C7-8DFE-2388FFD08312}"/>
                </a:ext>
              </a:extLst>
            </p:cNvPr>
            <p:cNvSpPr/>
            <p:nvPr/>
          </p:nvSpPr>
          <p:spPr>
            <a:xfrm>
              <a:off x="4690350" y="4347157"/>
              <a:ext cx="93272" cy="140598"/>
            </a:xfrm>
            <a:custGeom>
              <a:avLst/>
              <a:gdLst>
                <a:gd name="connsiteX0" fmla="*/ 22505 w 93272"/>
                <a:gd name="connsiteY0" fmla="*/ 9366 h 140598"/>
                <a:gd name="connsiteX1" fmla="*/ 19383 w 93272"/>
                <a:gd name="connsiteY1" fmla="*/ 11448 h 140598"/>
                <a:gd name="connsiteX2" fmla="*/ 17301 w 93272"/>
                <a:gd name="connsiteY2" fmla="*/ 11968 h 140598"/>
                <a:gd name="connsiteX3" fmla="*/ 15220 w 93272"/>
                <a:gd name="connsiteY3" fmla="*/ 14049 h 140598"/>
                <a:gd name="connsiteX4" fmla="*/ 13659 w 93272"/>
                <a:gd name="connsiteY4" fmla="*/ 16131 h 140598"/>
                <a:gd name="connsiteX5" fmla="*/ 13139 w 93272"/>
                <a:gd name="connsiteY5" fmla="*/ 18733 h 140598"/>
                <a:gd name="connsiteX6" fmla="*/ 14700 w 93272"/>
                <a:gd name="connsiteY6" fmla="*/ 22895 h 140598"/>
                <a:gd name="connsiteX7" fmla="*/ 19383 w 93272"/>
                <a:gd name="connsiteY7" fmla="*/ 24456 h 140598"/>
                <a:gd name="connsiteX8" fmla="*/ 20424 w 93272"/>
                <a:gd name="connsiteY8" fmla="*/ 26538 h 140598"/>
                <a:gd name="connsiteX9" fmla="*/ 17822 w 93272"/>
                <a:gd name="connsiteY9" fmla="*/ 29660 h 140598"/>
                <a:gd name="connsiteX10" fmla="*/ 14700 w 93272"/>
                <a:gd name="connsiteY10" fmla="*/ 31221 h 140598"/>
                <a:gd name="connsiteX11" fmla="*/ 12098 w 93272"/>
                <a:gd name="connsiteY11" fmla="*/ 32262 h 140598"/>
                <a:gd name="connsiteX12" fmla="*/ 10017 w 93272"/>
                <a:gd name="connsiteY12" fmla="*/ 31741 h 140598"/>
                <a:gd name="connsiteX13" fmla="*/ 7935 w 93272"/>
                <a:gd name="connsiteY13" fmla="*/ 32782 h 140598"/>
                <a:gd name="connsiteX14" fmla="*/ 5334 w 93272"/>
                <a:gd name="connsiteY14" fmla="*/ 33302 h 140598"/>
                <a:gd name="connsiteX15" fmla="*/ 4293 w 93272"/>
                <a:gd name="connsiteY15" fmla="*/ 39026 h 140598"/>
                <a:gd name="connsiteX16" fmla="*/ 4813 w 93272"/>
                <a:gd name="connsiteY16" fmla="*/ 41628 h 140598"/>
                <a:gd name="connsiteX17" fmla="*/ 4813 w 93272"/>
                <a:gd name="connsiteY17" fmla="*/ 43709 h 140598"/>
                <a:gd name="connsiteX18" fmla="*/ 650 w 93272"/>
                <a:gd name="connsiteY18" fmla="*/ 47872 h 140598"/>
                <a:gd name="connsiteX19" fmla="*/ 130 w 93272"/>
                <a:gd name="connsiteY19" fmla="*/ 48913 h 140598"/>
                <a:gd name="connsiteX20" fmla="*/ 11578 w 93272"/>
                <a:gd name="connsiteY20" fmla="*/ 61921 h 140598"/>
                <a:gd name="connsiteX21" fmla="*/ 12098 w 93272"/>
                <a:gd name="connsiteY21" fmla="*/ 62962 h 140598"/>
                <a:gd name="connsiteX22" fmla="*/ 15741 w 93272"/>
                <a:gd name="connsiteY22" fmla="*/ 62442 h 140598"/>
                <a:gd name="connsiteX23" fmla="*/ 25107 w 93272"/>
                <a:gd name="connsiteY23" fmla="*/ 64523 h 140598"/>
                <a:gd name="connsiteX24" fmla="*/ 25107 w 93272"/>
                <a:gd name="connsiteY24" fmla="*/ 72849 h 140598"/>
                <a:gd name="connsiteX25" fmla="*/ 24066 w 93272"/>
                <a:gd name="connsiteY25" fmla="*/ 76491 h 140598"/>
                <a:gd name="connsiteX26" fmla="*/ 25107 w 93272"/>
                <a:gd name="connsiteY26" fmla="*/ 76491 h 140598"/>
                <a:gd name="connsiteX27" fmla="*/ 26147 w 93272"/>
                <a:gd name="connsiteY27" fmla="*/ 76491 h 140598"/>
                <a:gd name="connsiteX28" fmla="*/ 28749 w 93272"/>
                <a:gd name="connsiteY28" fmla="*/ 77011 h 140598"/>
                <a:gd name="connsiteX29" fmla="*/ 32392 w 93272"/>
                <a:gd name="connsiteY29" fmla="*/ 79613 h 140598"/>
                <a:gd name="connsiteX30" fmla="*/ 32392 w 93272"/>
                <a:gd name="connsiteY30" fmla="*/ 84296 h 140598"/>
                <a:gd name="connsiteX31" fmla="*/ 34993 w 93272"/>
                <a:gd name="connsiteY31" fmla="*/ 87418 h 140598"/>
                <a:gd name="connsiteX32" fmla="*/ 34473 w 93272"/>
                <a:gd name="connsiteY32" fmla="*/ 88979 h 140598"/>
                <a:gd name="connsiteX33" fmla="*/ 31871 w 93272"/>
                <a:gd name="connsiteY33" fmla="*/ 93142 h 140598"/>
                <a:gd name="connsiteX34" fmla="*/ 29270 w 93272"/>
                <a:gd name="connsiteY34" fmla="*/ 99386 h 140598"/>
                <a:gd name="connsiteX35" fmla="*/ 29270 w 93272"/>
                <a:gd name="connsiteY35" fmla="*/ 119159 h 140598"/>
                <a:gd name="connsiteX36" fmla="*/ 30310 w 93272"/>
                <a:gd name="connsiteY36" fmla="*/ 120200 h 140598"/>
                <a:gd name="connsiteX37" fmla="*/ 31871 w 93272"/>
                <a:gd name="connsiteY37" fmla="*/ 127485 h 140598"/>
                <a:gd name="connsiteX38" fmla="*/ 32912 w 93272"/>
                <a:gd name="connsiteY38" fmla="*/ 129046 h 140598"/>
                <a:gd name="connsiteX39" fmla="*/ 38636 w 93272"/>
                <a:gd name="connsiteY39" fmla="*/ 135290 h 140598"/>
                <a:gd name="connsiteX40" fmla="*/ 43319 w 93272"/>
                <a:gd name="connsiteY40" fmla="*/ 137892 h 140598"/>
                <a:gd name="connsiteX41" fmla="*/ 45921 w 93272"/>
                <a:gd name="connsiteY41" fmla="*/ 138933 h 140598"/>
                <a:gd name="connsiteX42" fmla="*/ 50083 w 93272"/>
                <a:gd name="connsiteY42" fmla="*/ 140494 h 140598"/>
                <a:gd name="connsiteX43" fmla="*/ 54246 w 93272"/>
                <a:gd name="connsiteY43" fmla="*/ 139453 h 140598"/>
                <a:gd name="connsiteX44" fmla="*/ 54767 w 93272"/>
                <a:gd name="connsiteY44" fmla="*/ 136331 h 140598"/>
                <a:gd name="connsiteX45" fmla="*/ 55287 w 93272"/>
                <a:gd name="connsiteY45" fmla="*/ 135290 h 140598"/>
                <a:gd name="connsiteX46" fmla="*/ 70897 w 93272"/>
                <a:gd name="connsiteY46" fmla="*/ 132168 h 140598"/>
                <a:gd name="connsiteX47" fmla="*/ 75060 w 93272"/>
                <a:gd name="connsiteY47" fmla="*/ 129046 h 140598"/>
                <a:gd name="connsiteX48" fmla="*/ 80264 w 93272"/>
                <a:gd name="connsiteY48" fmla="*/ 124883 h 140598"/>
                <a:gd name="connsiteX49" fmla="*/ 82345 w 93272"/>
                <a:gd name="connsiteY49" fmla="*/ 125404 h 140598"/>
                <a:gd name="connsiteX50" fmla="*/ 83906 w 93272"/>
                <a:gd name="connsiteY50" fmla="*/ 126965 h 140598"/>
                <a:gd name="connsiteX51" fmla="*/ 93272 w 93272"/>
                <a:gd name="connsiteY51" fmla="*/ 126965 h 140598"/>
                <a:gd name="connsiteX52" fmla="*/ 91191 w 93272"/>
                <a:gd name="connsiteY52" fmla="*/ 125924 h 140598"/>
                <a:gd name="connsiteX53" fmla="*/ 85987 w 93272"/>
                <a:gd name="connsiteY53" fmla="*/ 120721 h 140598"/>
                <a:gd name="connsiteX54" fmla="*/ 81825 w 93272"/>
                <a:gd name="connsiteY54" fmla="*/ 114476 h 140598"/>
                <a:gd name="connsiteX55" fmla="*/ 79743 w 93272"/>
                <a:gd name="connsiteY55" fmla="*/ 109273 h 140598"/>
                <a:gd name="connsiteX56" fmla="*/ 78182 w 93272"/>
                <a:gd name="connsiteY56" fmla="*/ 104590 h 140598"/>
                <a:gd name="connsiteX57" fmla="*/ 77141 w 93272"/>
                <a:gd name="connsiteY57" fmla="*/ 100427 h 140598"/>
                <a:gd name="connsiteX58" fmla="*/ 73499 w 93272"/>
                <a:gd name="connsiteY58" fmla="*/ 99907 h 140598"/>
                <a:gd name="connsiteX59" fmla="*/ 69336 w 93272"/>
                <a:gd name="connsiteY59" fmla="*/ 98346 h 140598"/>
                <a:gd name="connsiteX60" fmla="*/ 62572 w 93272"/>
                <a:gd name="connsiteY60" fmla="*/ 86378 h 140598"/>
                <a:gd name="connsiteX61" fmla="*/ 63092 w 93272"/>
                <a:gd name="connsiteY61" fmla="*/ 82735 h 140598"/>
                <a:gd name="connsiteX62" fmla="*/ 65173 w 93272"/>
                <a:gd name="connsiteY62" fmla="*/ 79093 h 140598"/>
                <a:gd name="connsiteX63" fmla="*/ 66734 w 93272"/>
                <a:gd name="connsiteY63" fmla="*/ 71808 h 140598"/>
                <a:gd name="connsiteX64" fmla="*/ 74540 w 93272"/>
                <a:gd name="connsiteY64" fmla="*/ 68166 h 140598"/>
                <a:gd name="connsiteX65" fmla="*/ 77662 w 93272"/>
                <a:gd name="connsiteY65" fmla="*/ 65564 h 140598"/>
                <a:gd name="connsiteX66" fmla="*/ 78182 w 93272"/>
                <a:gd name="connsiteY66" fmla="*/ 60360 h 140598"/>
                <a:gd name="connsiteX67" fmla="*/ 78182 w 93272"/>
                <a:gd name="connsiteY67" fmla="*/ 57759 h 140598"/>
                <a:gd name="connsiteX68" fmla="*/ 79743 w 93272"/>
                <a:gd name="connsiteY68" fmla="*/ 53596 h 140598"/>
                <a:gd name="connsiteX69" fmla="*/ 78703 w 93272"/>
                <a:gd name="connsiteY69" fmla="*/ 48392 h 140598"/>
                <a:gd name="connsiteX70" fmla="*/ 75060 w 93272"/>
                <a:gd name="connsiteY70" fmla="*/ 44230 h 140598"/>
                <a:gd name="connsiteX71" fmla="*/ 69857 w 93272"/>
                <a:gd name="connsiteY71" fmla="*/ 39026 h 140598"/>
                <a:gd name="connsiteX72" fmla="*/ 61011 w 93272"/>
                <a:gd name="connsiteY72" fmla="*/ 33823 h 140598"/>
                <a:gd name="connsiteX73" fmla="*/ 53726 w 93272"/>
                <a:gd name="connsiteY73" fmla="*/ 33823 h 140598"/>
                <a:gd name="connsiteX74" fmla="*/ 54767 w 93272"/>
                <a:gd name="connsiteY74" fmla="*/ 29139 h 140598"/>
                <a:gd name="connsiteX75" fmla="*/ 51124 w 93272"/>
                <a:gd name="connsiteY75" fmla="*/ 18212 h 140598"/>
                <a:gd name="connsiteX76" fmla="*/ 38115 w 93272"/>
                <a:gd name="connsiteY76" fmla="*/ 8326 h 140598"/>
                <a:gd name="connsiteX77" fmla="*/ 27188 w 93272"/>
                <a:gd name="connsiteY77" fmla="*/ 1041 h 140598"/>
                <a:gd name="connsiteX78" fmla="*/ 25107 w 93272"/>
                <a:gd name="connsiteY78" fmla="*/ 0 h 140598"/>
                <a:gd name="connsiteX79" fmla="*/ 28229 w 93272"/>
                <a:gd name="connsiteY79" fmla="*/ 4163 h 140598"/>
                <a:gd name="connsiteX80" fmla="*/ 22505 w 93272"/>
                <a:gd name="connsiteY80" fmla="*/ 9366 h 14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3272" h="140598">
                  <a:moveTo>
                    <a:pt x="22505" y="9366"/>
                  </a:moveTo>
                  <a:cubicBezTo>
                    <a:pt x="21985" y="9887"/>
                    <a:pt x="19903" y="10927"/>
                    <a:pt x="19383" y="11448"/>
                  </a:cubicBezTo>
                  <a:cubicBezTo>
                    <a:pt x="18863" y="11968"/>
                    <a:pt x="17822" y="11968"/>
                    <a:pt x="17301" y="11968"/>
                  </a:cubicBezTo>
                  <a:cubicBezTo>
                    <a:pt x="16781" y="11968"/>
                    <a:pt x="15220" y="13009"/>
                    <a:pt x="15220" y="14049"/>
                  </a:cubicBezTo>
                  <a:cubicBezTo>
                    <a:pt x="14700" y="15090"/>
                    <a:pt x="14179" y="15610"/>
                    <a:pt x="13659" y="16131"/>
                  </a:cubicBezTo>
                  <a:cubicBezTo>
                    <a:pt x="13139" y="16651"/>
                    <a:pt x="12618" y="18212"/>
                    <a:pt x="13139" y="18733"/>
                  </a:cubicBezTo>
                  <a:cubicBezTo>
                    <a:pt x="13659" y="19253"/>
                    <a:pt x="13659" y="21334"/>
                    <a:pt x="14700" y="22895"/>
                  </a:cubicBezTo>
                  <a:cubicBezTo>
                    <a:pt x="15741" y="24456"/>
                    <a:pt x="18863" y="24456"/>
                    <a:pt x="19383" y="24456"/>
                  </a:cubicBezTo>
                  <a:cubicBezTo>
                    <a:pt x="19903" y="24456"/>
                    <a:pt x="20424" y="24456"/>
                    <a:pt x="20424" y="26538"/>
                  </a:cubicBezTo>
                  <a:cubicBezTo>
                    <a:pt x="20424" y="28099"/>
                    <a:pt x="18863" y="29139"/>
                    <a:pt x="17822" y="29660"/>
                  </a:cubicBezTo>
                  <a:cubicBezTo>
                    <a:pt x="16781" y="30180"/>
                    <a:pt x="15220" y="30700"/>
                    <a:pt x="14700" y="31221"/>
                  </a:cubicBezTo>
                  <a:cubicBezTo>
                    <a:pt x="14179" y="31741"/>
                    <a:pt x="13139" y="32262"/>
                    <a:pt x="12098" y="32262"/>
                  </a:cubicBezTo>
                  <a:cubicBezTo>
                    <a:pt x="11057" y="32262"/>
                    <a:pt x="10537" y="32262"/>
                    <a:pt x="10017" y="31741"/>
                  </a:cubicBezTo>
                  <a:cubicBezTo>
                    <a:pt x="9496" y="31221"/>
                    <a:pt x="8976" y="32262"/>
                    <a:pt x="7935" y="32782"/>
                  </a:cubicBezTo>
                  <a:cubicBezTo>
                    <a:pt x="6895" y="33302"/>
                    <a:pt x="6895" y="33302"/>
                    <a:pt x="5334" y="33302"/>
                  </a:cubicBezTo>
                  <a:cubicBezTo>
                    <a:pt x="4293" y="33302"/>
                    <a:pt x="4293" y="37985"/>
                    <a:pt x="4293" y="39026"/>
                  </a:cubicBezTo>
                  <a:cubicBezTo>
                    <a:pt x="4293" y="40067"/>
                    <a:pt x="4293" y="41107"/>
                    <a:pt x="4813" y="41628"/>
                  </a:cubicBezTo>
                  <a:cubicBezTo>
                    <a:pt x="5334" y="42148"/>
                    <a:pt x="5334" y="42148"/>
                    <a:pt x="4813" y="43709"/>
                  </a:cubicBezTo>
                  <a:cubicBezTo>
                    <a:pt x="4293" y="45270"/>
                    <a:pt x="1691" y="46831"/>
                    <a:pt x="650" y="47872"/>
                  </a:cubicBezTo>
                  <a:cubicBezTo>
                    <a:pt x="-390" y="48913"/>
                    <a:pt x="130" y="48913"/>
                    <a:pt x="130" y="48913"/>
                  </a:cubicBezTo>
                  <a:cubicBezTo>
                    <a:pt x="130" y="48913"/>
                    <a:pt x="10537" y="60360"/>
                    <a:pt x="11578" y="61921"/>
                  </a:cubicBezTo>
                  <a:cubicBezTo>
                    <a:pt x="11578" y="62442"/>
                    <a:pt x="12098" y="62442"/>
                    <a:pt x="12098" y="62962"/>
                  </a:cubicBezTo>
                  <a:cubicBezTo>
                    <a:pt x="13139" y="62962"/>
                    <a:pt x="15220" y="62442"/>
                    <a:pt x="15741" y="62442"/>
                  </a:cubicBezTo>
                  <a:cubicBezTo>
                    <a:pt x="17301" y="61921"/>
                    <a:pt x="22505" y="61401"/>
                    <a:pt x="25107" y="64523"/>
                  </a:cubicBezTo>
                  <a:cubicBezTo>
                    <a:pt x="27708" y="67645"/>
                    <a:pt x="25627" y="70767"/>
                    <a:pt x="25107" y="72849"/>
                  </a:cubicBezTo>
                  <a:cubicBezTo>
                    <a:pt x="24586" y="74930"/>
                    <a:pt x="23546" y="76491"/>
                    <a:pt x="24066" y="76491"/>
                  </a:cubicBezTo>
                  <a:cubicBezTo>
                    <a:pt x="24586" y="76491"/>
                    <a:pt x="24586" y="75971"/>
                    <a:pt x="25107" y="76491"/>
                  </a:cubicBezTo>
                  <a:cubicBezTo>
                    <a:pt x="25627" y="77011"/>
                    <a:pt x="25627" y="76491"/>
                    <a:pt x="26147" y="76491"/>
                  </a:cubicBezTo>
                  <a:cubicBezTo>
                    <a:pt x="26668" y="76491"/>
                    <a:pt x="28229" y="76491"/>
                    <a:pt x="28749" y="77011"/>
                  </a:cubicBezTo>
                  <a:cubicBezTo>
                    <a:pt x="29270" y="77532"/>
                    <a:pt x="32912" y="78572"/>
                    <a:pt x="32392" y="79613"/>
                  </a:cubicBezTo>
                  <a:cubicBezTo>
                    <a:pt x="32392" y="80654"/>
                    <a:pt x="31351" y="82735"/>
                    <a:pt x="32392" y="84296"/>
                  </a:cubicBezTo>
                  <a:cubicBezTo>
                    <a:pt x="33953" y="86378"/>
                    <a:pt x="34473" y="86898"/>
                    <a:pt x="34993" y="87418"/>
                  </a:cubicBezTo>
                  <a:cubicBezTo>
                    <a:pt x="35514" y="87939"/>
                    <a:pt x="34993" y="88459"/>
                    <a:pt x="34473" y="88979"/>
                  </a:cubicBezTo>
                  <a:cubicBezTo>
                    <a:pt x="33953" y="89500"/>
                    <a:pt x="32392" y="92102"/>
                    <a:pt x="31871" y="93142"/>
                  </a:cubicBezTo>
                  <a:cubicBezTo>
                    <a:pt x="31351" y="94183"/>
                    <a:pt x="30310" y="97305"/>
                    <a:pt x="29270" y="99386"/>
                  </a:cubicBezTo>
                  <a:cubicBezTo>
                    <a:pt x="28229" y="101988"/>
                    <a:pt x="24066" y="112915"/>
                    <a:pt x="29270" y="119159"/>
                  </a:cubicBezTo>
                  <a:cubicBezTo>
                    <a:pt x="29270" y="119159"/>
                    <a:pt x="30310" y="119680"/>
                    <a:pt x="30310" y="120200"/>
                  </a:cubicBezTo>
                  <a:cubicBezTo>
                    <a:pt x="30310" y="120721"/>
                    <a:pt x="31351" y="126965"/>
                    <a:pt x="31871" y="127485"/>
                  </a:cubicBezTo>
                  <a:cubicBezTo>
                    <a:pt x="31871" y="128005"/>
                    <a:pt x="32912" y="128526"/>
                    <a:pt x="32912" y="129046"/>
                  </a:cubicBezTo>
                  <a:cubicBezTo>
                    <a:pt x="33432" y="129566"/>
                    <a:pt x="38115" y="134770"/>
                    <a:pt x="38636" y="135290"/>
                  </a:cubicBezTo>
                  <a:cubicBezTo>
                    <a:pt x="39156" y="135811"/>
                    <a:pt x="41237" y="137372"/>
                    <a:pt x="43319" y="137892"/>
                  </a:cubicBezTo>
                  <a:cubicBezTo>
                    <a:pt x="43319" y="137892"/>
                    <a:pt x="45400" y="137892"/>
                    <a:pt x="45921" y="138933"/>
                  </a:cubicBezTo>
                  <a:cubicBezTo>
                    <a:pt x="46441" y="139453"/>
                    <a:pt x="48002" y="141014"/>
                    <a:pt x="50083" y="140494"/>
                  </a:cubicBezTo>
                  <a:cubicBezTo>
                    <a:pt x="52685" y="139973"/>
                    <a:pt x="54246" y="139453"/>
                    <a:pt x="54246" y="139453"/>
                  </a:cubicBezTo>
                  <a:cubicBezTo>
                    <a:pt x="54246" y="139453"/>
                    <a:pt x="55807" y="138412"/>
                    <a:pt x="54767" y="136331"/>
                  </a:cubicBezTo>
                  <a:cubicBezTo>
                    <a:pt x="54767" y="136331"/>
                    <a:pt x="54767" y="135811"/>
                    <a:pt x="55287" y="135290"/>
                  </a:cubicBezTo>
                  <a:cubicBezTo>
                    <a:pt x="56328" y="135290"/>
                    <a:pt x="70897" y="132168"/>
                    <a:pt x="70897" y="132168"/>
                  </a:cubicBezTo>
                  <a:cubicBezTo>
                    <a:pt x="70897" y="132168"/>
                    <a:pt x="73499" y="131648"/>
                    <a:pt x="75060" y="129046"/>
                  </a:cubicBezTo>
                  <a:cubicBezTo>
                    <a:pt x="76621" y="126444"/>
                    <a:pt x="78703" y="124883"/>
                    <a:pt x="80264" y="124883"/>
                  </a:cubicBezTo>
                  <a:cubicBezTo>
                    <a:pt x="81825" y="124883"/>
                    <a:pt x="82345" y="124883"/>
                    <a:pt x="82345" y="125404"/>
                  </a:cubicBezTo>
                  <a:cubicBezTo>
                    <a:pt x="82345" y="125924"/>
                    <a:pt x="81825" y="126444"/>
                    <a:pt x="83906" y="126965"/>
                  </a:cubicBezTo>
                  <a:cubicBezTo>
                    <a:pt x="85467" y="126965"/>
                    <a:pt x="90670" y="126965"/>
                    <a:pt x="93272" y="126965"/>
                  </a:cubicBezTo>
                  <a:cubicBezTo>
                    <a:pt x="92752" y="126444"/>
                    <a:pt x="91711" y="126444"/>
                    <a:pt x="91191" y="125924"/>
                  </a:cubicBezTo>
                  <a:cubicBezTo>
                    <a:pt x="88589" y="124883"/>
                    <a:pt x="87028" y="121761"/>
                    <a:pt x="85987" y="120721"/>
                  </a:cubicBezTo>
                  <a:cubicBezTo>
                    <a:pt x="85467" y="119680"/>
                    <a:pt x="82865" y="116038"/>
                    <a:pt x="81825" y="114476"/>
                  </a:cubicBezTo>
                  <a:cubicBezTo>
                    <a:pt x="80784" y="112915"/>
                    <a:pt x="79743" y="109793"/>
                    <a:pt x="79743" y="109273"/>
                  </a:cubicBezTo>
                  <a:cubicBezTo>
                    <a:pt x="79743" y="108753"/>
                    <a:pt x="78703" y="105631"/>
                    <a:pt x="78182" y="104590"/>
                  </a:cubicBezTo>
                  <a:cubicBezTo>
                    <a:pt x="77662" y="103549"/>
                    <a:pt x="77662" y="101468"/>
                    <a:pt x="77141" y="100427"/>
                  </a:cubicBezTo>
                  <a:cubicBezTo>
                    <a:pt x="77141" y="98866"/>
                    <a:pt x="75580" y="99386"/>
                    <a:pt x="73499" y="99907"/>
                  </a:cubicBezTo>
                  <a:cubicBezTo>
                    <a:pt x="71938" y="99907"/>
                    <a:pt x="69857" y="99386"/>
                    <a:pt x="69336" y="98346"/>
                  </a:cubicBezTo>
                  <a:cubicBezTo>
                    <a:pt x="68816" y="97305"/>
                    <a:pt x="63612" y="87939"/>
                    <a:pt x="62572" y="86378"/>
                  </a:cubicBezTo>
                  <a:cubicBezTo>
                    <a:pt x="61531" y="84817"/>
                    <a:pt x="62572" y="83776"/>
                    <a:pt x="63092" y="82735"/>
                  </a:cubicBezTo>
                  <a:cubicBezTo>
                    <a:pt x="63612" y="81695"/>
                    <a:pt x="64653" y="79613"/>
                    <a:pt x="65173" y="79093"/>
                  </a:cubicBezTo>
                  <a:cubicBezTo>
                    <a:pt x="65694" y="78052"/>
                    <a:pt x="66214" y="75971"/>
                    <a:pt x="66734" y="71808"/>
                  </a:cubicBezTo>
                  <a:cubicBezTo>
                    <a:pt x="67255" y="67645"/>
                    <a:pt x="72458" y="68166"/>
                    <a:pt x="74540" y="68166"/>
                  </a:cubicBezTo>
                  <a:cubicBezTo>
                    <a:pt x="76621" y="68166"/>
                    <a:pt x="77141" y="66605"/>
                    <a:pt x="77662" y="65564"/>
                  </a:cubicBezTo>
                  <a:cubicBezTo>
                    <a:pt x="78182" y="64523"/>
                    <a:pt x="78182" y="62962"/>
                    <a:pt x="78182" y="60360"/>
                  </a:cubicBezTo>
                  <a:cubicBezTo>
                    <a:pt x="78182" y="58279"/>
                    <a:pt x="78182" y="57759"/>
                    <a:pt x="78182" y="57759"/>
                  </a:cubicBezTo>
                  <a:cubicBezTo>
                    <a:pt x="79223" y="56718"/>
                    <a:pt x="79743" y="55157"/>
                    <a:pt x="79743" y="53596"/>
                  </a:cubicBezTo>
                  <a:cubicBezTo>
                    <a:pt x="79743" y="53596"/>
                    <a:pt x="79223" y="51514"/>
                    <a:pt x="78703" y="48392"/>
                  </a:cubicBezTo>
                  <a:cubicBezTo>
                    <a:pt x="77662" y="43189"/>
                    <a:pt x="77662" y="44750"/>
                    <a:pt x="75060" y="44230"/>
                  </a:cubicBezTo>
                  <a:cubicBezTo>
                    <a:pt x="71938" y="43709"/>
                    <a:pt x="72979" y="41107"/>
                    <a:pt x="69857" y="39026"/>
                  </a:cubicBezTo>
                  <a:cubicBezTo>
                    <a:pt x="66734" y="37465"/>
                    <a:pt x="64653" y="34343"/>
                    <a:pt x="61011" y="33823"/>
                  </a:cubicBezTo>
                  <a:cubicBezTo>
                    <a:pt x="57368" y="33302"/>
                    <a:pt x="55807" y="29660"/>
                    <a:pt x="53726" y="33823"/>
                  </a:cubicBezTo>
                  <a:cubicBezTo>
                    <a:pt x="51644" y="37985"/>
                    <a:pt x="52165" y="36945"/>
                    <a:pt x="54767" y="29139"/>
                  </a:cubicBezTo>
                  <a:cubicBezTo>
                    <a:pt x="54767" y="29139"/>
                    <a:pt x="55807" y="22375"/>
                    <a:pt x="51124" y="18212"/>
                  </a:cubicBezTo>
                  <a:cubicBezTo>
                    <a:pt x="46441" y="14570"/>
                    <a:pt x="42278" y="9366"/>
                    <a:pt x="38115" y="8326"/>
                  </a:cubicBezTo>
                  <a:cubicBezTo>
                    <a:pt x="33432" y="7285"/>
                    <a:pt x="30310" y="3122"/>
                    <a:pt x="27188" y="1041"/>
                  </a:cubicBezTo>
                  <a:cubicBezTo>
                    <a:pt x="27188" y="1041"/>
                    <a:pt x="26147" y="520"/>
                    <a:pt x="25107" y="0"/>
                  </a:cubicBezTo>
                  <a:cubicBezTo>
                    <a:pt x="26147" y="1041"/>
                    <a:pt x="27188" y="3122"/>
                    <a:pt x="28229" y="4163"/>
                  </a:cubicBezTo>
                  <a:cubicBezTo>
                    <a:pt x="30831" y="4163"/>
                    <a:pt x="23025" y="8326"/>
                    <a:pt x="22505" y="9366"/>
                  </a:cubicBezTo>
                  <a:close/>
                </a:path>
              </a:pathLst>
            </a:custGeom>
            <a:grpFill/>
            <a:ln w="5199" cap="flat">
              <a:solidFill>
                <a:schemeClr val="bg1"/>
              </a:solidFill>
              <a:prstDash val="solid"/>
              <a:miter/>
            </a:ln>
          </p:spPr>
          <p:txBody>
            <a:bodyPr rtlCol="0" anchor="ctr"/>
            <a:lstStyle/>
            <a:p>
              <a:endParaRPr lang="en-GB" noProof="0" dirty="0"/>
            </a:p>
          </p:txBody>
        </p:sp>
        <p:sp>
          <p:nvSpPr>
            <p:cNvPr id="19" name="Freeform 18">
              <a:extLst>
                <a:ext uri="{FF2B5EF4-FFF2-40B4-BE49-F238E27FC236}">
                  <a16:creationId xmlns:a16="http://schemas.microsoft.com/office/drawing/2014/main" id="{C172CAC6-DAF8-A83B-E243-B2A8DBE9B6D7}"/>
                </a:ext>
              </a:extLst>
            </p:cNvPr>
            <p:cNvSpPr/>
            <p:nvPr/>
          </p:nvSpPr>
          <p:spPr>
            <a:xfrm>
              <a:off x="4754037" y="4394450"/>
              <a:ext cx="78712" cy="79256"/>
            </a:xfrm>
            <a:custGeom>
              <a:avLst/>
              <a:gdLst>
                <a:gd name="connsiteX0" fmla="*/ 16056 w 78712"/>
                <a:gd name="connsiteY0" fmla="*/ 11506 h 79256"/>
                <a:gd name="connsiteX1" fmla="*/ 15535 w 78712"/>
                <a:gd name="connsiteY1" fmla="*/ 16709 h 79256"/>
                <a:gd name="connsiteX2" fmla="*/ 12413 w 78712"/>
                <a:gd name="connsiteY2" fmla="*/ 19311 h 79256"/>
                <a:gd name="connsiteX3" fmla="*/ 4608 w 78712"/>
                <a:gd name="connsiteY3" fmla="*/ 22953 h 79256"/>
                <a:gd name="connsiteX4" fmla="*/ 3047 w 78712"/>
                <a:gd name="connsiteY4" fmla="*/ 30238 h 79256"/>
                <a:gd name="connsiteX5" fmla="*/ 966 w 78712"/>
                <a:gd name="connsiteY5" fmla="*/ 33880 h 79256"/>
                <a:gd name="connsiteX6" fmla="*/ 445 w 78712"/>
                <a:gd name="connsiteY6" fmla="*/ 37523 h 79256"/>
                <a:gd name="connsiteX7" fmla="*/ 7210 w 78712"/>
                <a:gd name="connsiteY7" fmla="*/ 49491 h 79256"/>
                <a:gd name="connsiteX8" fmla="*/ 11373 w 78712"/>
                <a:gd name="connsiteY8" fmla="*/ 51052 h 79256"/>
                <a:gd name="connsiteX9" fmla="*/ 15015 w 78712"/>
                <a:gd name="connsiteY9" fmla="*/ 51572 h 79256"/>
                <a:gd name="connsiteX10" fmla="*/ 16056 w 78712"/>
                <a:gd name="connsiteY10" fmla="*/ 55735 h 79256"/>
                <a:gd name="connsiteX11" fmla="*/ 17617 w 78712"/>
                <a:gd name="connsiteY11" fmla="*/ 60418 h 79256"/>
                <a:gd name="connsiteX12" fmla="*/ 19698 w 78712"/>
                <a:gd name="connsiteY12" fmla="*/ 65622 h 79256"/>
                <a:gd name="connsiteX13" fmla="*/ 23861 w 78712"/>
                <a:gd name="connsiteY13" fmla="*/ 71866 h 79256"/>
                <a:gd name="connsiteX14" fmla="*/ 29064 w 78712"/>
                <a:gd name="connsiteY14" fmla="*/ 77069 h 79256"/>
                <a:gd name="connsiteX15" fmla="*/ 31146 w 78712"/>
                <a:gd name="connsiteY15" fmla="*/ 78110 h 79256"/>
                <a:gd name="connsiteX16" fmla="*/ 32707 w 78712"/>
                <a:gd name="connsiteY16" fmla="*/ 78110 h 79256"/>
                <a:gd name="connsiteX17" fmla="*/ 40512 w 78712"/>
                <a:gd name="connsiteY17" fmla="*/ 79151 h 79256"/>
                <a:gd name="connsiteX18" fmla="*/ 42073 w 78712"/>
                <a:gd name="connsiteY18" fmla="*/ 77069 h 79256"/>
                <a:gd name="connsiteX19" fmla="*/ 40512 w 78712"/>
                <a:gd name="connsiteY19" fmla="*/ 73427 h 79256"/>
                <a:gd name="connsiteX20" fmla="*/ 39992 w 78712"/>
                <a:gd name="connsiteY20" fmla="*/ 69784 h 79256"/>
                <a:gd name="connsiteX21" fmla="*/ 42073 w 78712"/>
                <a:gd name="connsiteY21" fmla="*/ 66662 h 79256"/>
                <a:gd name="connsiteX22" fmla="*/ 44154 w 78712"/>
                <a:gd name="connsiteY22" fmla="*/ 67703 h 79256"/>
                <a:gd name="connsiteX23" fmla="*/ 51960 w 78712"/>
                <a:gd name="connsiteY23" fmla="*/ 68223 h 79256"/>
                <a:gd name="connsiteX24" fmla="*/ 58724 w 78712"/>
                <a:gd name="connsiteY24" fmla="*/ 65622 h 79256"/>
                <a:gd name="connsiteX25" fmla="*/ 60285 w 78712"/>
                <a:gd name="connsiteY25" fmla="*/ 65101 h 79256"/>
                <a:gd name="connsiteX26" fmla="*/ 60806 w 78712"/>
                <a:gd name="connsiteY26" fmla="*/ 66142 h 79256"/>
                <a:gd name="connsiteX27" fmla="*/ 66529 w 78712"/>
                <a:gd name="connsiteY27" fmla="*/ 69784 h 79256"/>
                <a:gd name="connsiteX28" fmla="*/ 67050 w 78712"/>
                <a:gd name="connsiteY28" fmla="*/ 70305 h 79256"/>
                <a:gd name="connsiteX29" fmla="*/ 74335 w 78712"/>
                <a:gd name="connsiteY29" fmla="*/ 62499 h 79256"/>
                <a:gd name="connsiteX30" fmla="*/ 76416 w 78712"/>
                <a:gd name="connsiteY30" fmla="*/ 52613 h 79256"/>
                <a:gd name="connsiteX31" fmla="*/ 78497 w 78712"/>
                <a:gd name="connsiteY31" fmla="*/ 47409 h 79256"/>
                <a:gd name="connsiteX32" fmla="*/ 77977 w 78712"/>
                <a:gd name="connsiteY32" fmla="*/ 45328 h 79256"/>
                <a:gd name="connsiteX33" fmla="*/ 75896 w 78712"/>
                <a:gd name="connsiteY33" fmla="*/ 42726 h 79256"/>
                <a:gd name="connsiteX34" fmla="*/ 70692 w 78712"/>
                <a:gd name="connsiteY34" fmla="*/ 29197 h 79256"/>
                <a:gd name="connsiteX35" fmla="*/ 70172 w 78712"/>
                <a:gd name="connsiteY35" fmla="*/ 19311 h 79256"/>
                <a:gd name="connsiteX36" fmla="*/ 74335 w 78712"/>
                <a:gd name="connsiteY36" fmla="*/ 13067 h 79256"/>
                <a:gd name="connsiteX37" fmla="*/ 75896 w 78712"/>
                <a:gd name="connsiteY37" fmla="*/ 11506 h 79256"/>
                <a:gd name="connsiteX38" fmla="*/ 76936 w 78712"/>
                <a:gd name="connsiteY38" fmla="*/ 9944 h 79256"/>
                <a:gd name="connsiteX39" fmla="*/ 77457 w 78712"/>
                <a:gd name="connsiteY39" fmla="*/ 5782 h 79256"/>
                <a:gd name="connsiteX40" fmla="*/ 74855 w 78712"/>
                <a:gd name="connsiteY40" fmla="*/ 2660 h 79256"/>
                <a:gd name="connsiteX41" fmla="*/ 59245 w 78712"/>
                <a:gd name="connsiteY41" fmla="*/ 58 h 79256"/>
                <a:gd name="connsiteX42" fmla="*/ 56643 w 78712"/>
                <a:gd name="connsiteY42" fmla="*/ 1619 h 79256"/>
                <a:gd name="connsiteX43" fmla="*/ 54041 w 78712"/>
                <a:gd name="connsiteY43" fmla="*/ 1619 h 79256"/>
                <a:gd name="connsiteX44" fmla="*/ 45195 w 78712"/>
                <a:gd name="connsiteY44" fmla="*/ 1099 h 79256"/>
                <a:gd name="connsiteX45" fmla="*/ 42073 w 78712"/>
                <a:gd name="connsiteY45" fmla="*/ 3180 h 79256"/>
                <a:gd name="connsiteX46" fmla="*/ 39992 w 78712"/>
                <a:gd name="connsiteY46" fmla="*/ 5261 h 79256"/>
                <a:gd name="connsiteX47" fmla="*/ 23340 w 78712"/>
                <a:gd name="connsiteY47" fmla="*/ 578 h 79256"/>
                <a:gd name="connsiteX48" fmla="*/ 18657 w 78712"/>
                <a:gd name="connsiteY48" fmla="*/ 3700 h 79256"/>
                <a:gd name="connsiteX49" fmla="*/ 18137 w 78712"/>
                <a:gd name="connsiteY49" fmla="*/ 4741 h 79256"/>
                <a:gd name="connsiteX50" fmla="*/ 16576 w 78712"/>
                <a:gd name="connsiteY50" fmla="*/ 8904 h 79256"/>
                <a:gd name="connsiteX51" fmla="*/ 16056 w 78712"/>
                <a:gd name="connsiteY51" fmla="*/ 11506 h 7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712" h="79256">
                  <a:moveTo>
                    <a:pt x="16056" y="11506"/>
                  </a:moveTo>
                  <a:cubicBezTo>
                    <a:pt x="16056" y="13587"/>
                    <a:pt x="16056" y="15668"/>
                    <a:pt x="15535" y="16709"/>
                  </a:cubicBezTo>
                  <a:cubicBezTo>
                    <a:pt x="15015" y="17750"/>
                    <a:pt x="14495" y="19311"/>
                    <a:pt x="12413" y="19311"/>
                  </a:cubicBezTo>
                  <a:cubicBezTo>
                    <a:pt x="10332" y="19311"/>
                    <a:pt x="4608" y="18790"/>
                    <a:pt x="4608" y="22953"/>
                  </a:cubicBezTo>
                  <a:cubicBezTo>
                    <a:pt x="4088" y="27116"/>
                    <a:pt x="3567" y="29197"/>
                    <a:pt x="3047" y="30238"/>
                  </a:cubicBezTo>
                  <a:cubicBezTo>
                    <a:pt x="2527" y="31279"/>
                    <a:pt x="2006" y="32840"/>
                    <a:pt x="966" y="33880"/>
                  </a:cubicBezTo>
                  <a:cubicBezTo>
                    <a:pt x="445" y="34921"/>
                    <a:pt x="-595" y="35962"/>
                    <a:pt x="445" y="37523"/>
                  </a:cubicBezTo>
                  <a:cubicBezTo>
                    <a:pt x="1486" y="39084"/>
                    <a:pt x="6689" y="48450"/>
                    <a:pt x="7210" y="49491"/>
                  </a:cubicBezTo>
                  <a:cubicBezTo>
                    <a:pt x="7730" y="50532"/>
                    <a:pt x="9812" y="51572"/>
                    <a:pt x="11373" y="51052"/>
                  </a:cubicBezTo>
                  <a:cubicBezTo>
                    <a:pt x="12934" y="51052"/>
                    <a:pt x="14495" y="50532"/>
                    <a:pt x="15015" y="51572"/>
                  </a:cubicBezTo>
                  <a:cubicBezTo>
                    <a:pt x="15015" y="53133"/>
                    <a:pt x="15535" y="54694"/>
                    <a:pt x="16056" y="55735"/>
                  </a:cubicBezTo>
                  <a:cubicBezTo>
                    <a:pt x="16576" y="56776"/>
                    <a:pt x="17617" y="59898"/>
                    <a:pt x="17617" y="60418"/>
                  </a:cubicBezTo>
                  <a:cubicBezTo>
                    <a:pt x="17617" y="60939"/>
                    <a:pt x="18657" y="64060"/>
                    <a:pt x="19698" y="65622"/>
                  </a:cubicBezTo>
                  <a:cubicBezTo>
                    <a:pt x="20739" y="67183"/>
                    <a:pt x="22820" y="70825"/>
                    <a:pt x="23861" y="71866"/>
                  </a:cubicBezTo>
                  <a:cubicBezTo>
                    <a:pt x="24381" y="72906"/>
                    <a:pt x="26463" y="76029"/>
                    <a:pt x="29064" y="77069"/>
                  </a:cubicBezTo>
                  <a:cubicBezTo>
                    <a:pt x="29585" y="77590"/>
                    <a:pt x="30625" y="77590"/>
                    <a:pt x="31146" y="78110"/>
                  </a:cubicBezTo>
                  <a:cubicBezTo>
                    <a:pt x="31666" y="78110"/>
                    <a:pt x="32186" y="78110"/>
                    <a:pt x="32707" y="78110"/>
                  </a:cubicBezTo>
                  <a:cubicBezTo>
                    <a:pt x="34268" y="78110"/>
                    <a:pt x="38951" y="79671"/>
                    <a:pt x="40512" y="79151"/>
                  </a:cubicBezTo>
                  <a:cubicBezTo>
                    <a:pt x="42073" y="78630"/>
                    <a:pt x="42593" y="79151"/>
                    <a:pt x="42073" y="77069"/>
                  </a:cubicBezTo>
                  <a:cubicBezTo>
                    <a:pt x="41553" y="75508"/>
                    <a:pt x="42073" y="74988"/>
                    <a:pt x="40512" y="73427"/>
                  </a:cubicBezTo>
                  <a:cubicBezTo>
                    <a:pt x="38951" y="71866"/>
                    <a:pt x="39471" y="71345"/>
                    <a:pt x="39992" y="69784"/>
                  </a:cubicBezTo>
                  <a:cubicBezTo>
                    <a:pt x="39992" y="67703"/>
                    <a:pt x="41032" y="66662"/>
                    <a:pt x="42073" y="66662"/>
                  </a:cubicBezTo>
                  <a:cubicBezTo>
                    <a:pt x="43114" y="67183"/>
                    <a:pt x="43114" y="67703"/>
                    <a:pt x="44154" y="67703"/>
                  </a:cubicBezTo>
                  <a:cubicBezTo>
                    <a:pt x="45195" y="67703"/>
                    <a:pt x="50399" y="69264"/>
                    <a:pt x="51960" y="68223"/>
                  </a:cubicBezTo>
                  <a:cubicBezTo>
                    <a:pt x="54041" y="67183"/>
                    <a:pt x="57683" y="65622"/>
                    <a:pt x="58724" y="65622"/>
                  </a:cubicBezTo>
                  <a:cubicBezTo>
                    <a:pt x="59765" y="65101"/>
                    <a:pt x="60806" y="64581"/>
                    <a:pt x="60285" y="65101"/>
                  </a:cubicBezTo>
                  <a:cubicBezTo>
                    <a:pt x="60285" y="65622"/>
                    <a:pt x="60285" y="66142"/>
                    <a:pt x="60806" y="66142"/>
                  </a:cubicBezTo>
                  <a:cubicBezTo>
                    <a:pt x="61326" y="66662"/>
                    <a:pt x="65489" y="68744"/>
                    <a:pt x="66529" y="69784"/>
                  </a:cubicBezTo>
                  <a:cubicBezTo>
                    <a:pt x="66529" y="69784"/>
                    <a:pt x="67050" y="70305"/>
                    <a:pt x="67050" y="70305"/>
                  </a:cubicBezTo>
                  <a:cubicBezTo>
                    <a:pt x="68611" y="68744"/>
                    <a:pt x="72253" y="64581"/>
                    <a:pt x="74335" y="62499"/>
                  </a:cubicBezTo>
                  <a:cubicBezTo>
                    <a:pt x="76416" y="59898"/>
                    <a:pt x="76416" y="54174"/>
                    <a:pt x="76416" y="52613"/>
                  </a:cubicBezTo>
                  <a:cubicBezTo>
                    <a:pt x="76416" y="51052"/>
                    <a:pt x="77977" y="48450"/>
                    <a:pt x="78497" y="47409"/>
                  </a:cubicBezTo>
                  <a:cubicBezTo>
                    <a:pt x="79018" y="46369"/>
                    <a:pt x="78497" y="45328"/>
                    <a:pt x="77977" y="45328"/>
                  </a:cubicBezTo>
                  <a:cubicBezTo>
                    <a:pt x="77457" y="45328"/>
                    <a:pt x="76416" y="43767"/>
                    <a:pt x="75896" y="42726"/>
                  </a:cubicBezTo>
                  <a:cubicBezTo>
                    <a:pt x="75375" y="41686"/>
                    <a:pt x="71733" y="32319"/>
                    <a:pt x="70692" y="29197"/>
                  </a:cubicBezTo>
                  <a:cubicBezTo>
                    <a:pt x="69652" y="26075"/>
                    <a:pt x="69652" y="21912"/>
                    <a:pt x="70172" y="19311"/>
                  </a:cubicBezTo>
                  <a:cubicBezTo>
                    <a:pt x="70692" y="16709"/>
                    <a:pt x="73294" y="13587"/>
                    <a:pt x="74335" y="13067"/>
                  </a:cubicBezTo>
                  <a:cubicBezTo>
                    <a:pt x="75375" y="12546"/>
                    <a:pt x="75896" y="11506"/>
                    <a:pt x="75896" y="11506"/>
                  </a:cubicBezTo>
                  <a:lnTo>
                    <a:pt x="76936" y="9944"/>
                  </a:lnTo>
                  <a:cubicBezTo>
                    <a:pt x="76416" y="9944"/>
                    <a:pt x="76936" y="8904"/>
                    <a:pt x="77457" y="5782"/>
                  </a:cubicBezTo>
                  <a:cubicBezTo>
                    <a:pt x="77457" y="5782"/>
                    <a:pt x="79018" y="3180"/>
                    <a:pt x="74855" y="2660"/>
                  </a:cubicBezTo>
                  <a:cubicBezTo>
                    <a:pt x="71213" y="1619"/>
                    <a:pt x="60806" y="58"/>
                    <a:pt x="59245" y="58"/>
                  </a:cubicBezTo>
                  <a:cubicBezTo>
                    <a:pt x="57683" y="58"/>
                    <a:pt x="55602" y="-463"/>
                    <a:pt x="56643" y="1619"/>
                  </a:cubicBezTo>
                  <a:cubicBezTo>
                    <a:pt x="57683" y="3180"/>
                    <a:pt x="56122" y="2660"/>
                    <a:pt x="54041" y="1619"/>
                  </a:cubicBezTo>
                  <a:cubicBezTo>
                    <a:pt x="51439" y="578"/>
                    <a:pt x="47276" y="578"/>
                    <a:pt x="45195" y="1099"/>
                  </a:cubicBezTo>
                  <a:cubicBezTo>
                    <a:pt x="42593" y="1619"/>
                    <a:pt x="41553" y="1099"/>
                    <a:pt x="42073" y="3180"/>
                  </a:cubicBezTo>
                  <a:cubicBezTo>
                    <a:pt x="42073" y="3180"/>
                    <a:pt x="43114" y="6822"/>
                    <a:pt x="39992" y="5261"/>
                  </a:cubicBezTo>
                  <a:cubicBezTo>
                    <a:pt x="36870" y="3700"/>
                    <a:pt x="24902" y="58"/>
                    <a:pt x="23340" y="578"/>
                  </a:cubicBezTo>
                  <a:cubicBezTo>
                    <a:pt x="21780" y="1099"/>
                    <a:pt x="19178" y="1619"/>
                    <a:pt x="18657" y="3700"/>
                  </a:cubicBezTo>
                  <a:cubicBezTo>
                    <a:pt x="18657" y="4741"/>
                    <a:pt x="18137" y="4741"/>
                    <a:pt x="18137" y="4741"/>
                  </a:cubicBezTo>
                  <a:cubicBezTo>
                    <a:pt x="17617" y="5782"/>
                    <a:pt x="17096" y="7343"/>
                    <a:pt x="16576" y="8904"/>
                  </a:cubicBezTo>
                  <a:cubicBezTo>
                    <a:pt x="16056" y="8904"/>
                    <a:pt x="16056" y="9424"/>
                    <a:pt x="16056" y="11506"/>
                  </a:cubicBezTo>
                  <a:close/>
                </a:path>
              </a:pathLst>
            </a:custGeom>
            <a:grpFill/>
            <a:ln w="5199" cap="flat">
              <a:solidFill>
                <a:schemeClr val="bg1"/>
              </a:solidFill>
              <a:prstDash val="solid"/>
              <a:miter/>
            </a:ln>
          </p:spPr>
          <p:txBody>
            <a:bodyPr rtlCol="0" anchor="ctr"/>
            <a:lstStyle/>
            <a:p>
              <a:endParaRPr lang="en-GB" noProof="0" dirty="0"/>
            </a:p>
          </p:txBody>
        </p:sp>
        <p:sp>
          <p:nvSpPr>
            <p:cNvPr id="20" name="Freeform 19">
              <a:extLst>
                <a:ext uri="{FF2B5EF4-FFF2-40B4-BE49-F238E27FC236}">
                  <a16:creationId xmlns:a16="http://schemas.microsoft.com/office/drawing/2014/main" id="{5A997DE9-C6AA-F8DF-0A2A-073A2D0FA48C}"/>
                </a:ext>
              </a:extLst>
            </p:cNvPr>
            <p:cNvSpPr/>
            <p:nvPr/>
          </p:nvSpPr>
          <p:spPr>
            <a:xfrm>
              <a:off x="4821087" y="4399538"/>
              <a:ext cx="58278" cy="69463"/>
            </a:xfrm>
            <a:custGeom>
              <a:avLst/>
              <a:gdLst>
                <a:gd name="connsiteX0" fmla="*/ 7285 w 58278"/>
                <a:gd name="connsiteY0" fmla="*/ 7979 h 69463"/>
                <a:gd name="connsiteX1" fmla="*/ 3122 w 58278"/>
                <a:gd name="connsiteY1" fmla="*/ 14223 h 69463"/>
                <a:gd name="connsiteX2" fmla="*/ 3642 w 58278"/>
                <a:gd name="connsiteY2" fmla="*/ 24110 h 69463"/>
                <a:gd name="connsiteX3" fmla="*/ 8846 w 58278"/>
                <a:gd name="connsiteY3" fmla="*/ 37639 h 69463"/>
                <a:gd name="connsiteX4" fmla="*/ 10927 w 58278"/>
                <a:gd name="connsiteY4" fmla="*/ 40240 h 69463"/>
                <a:gd name="connsiteX5" fmla="*/ 11448 w 58278"/>
                <a:gd name="connsiteY5" fmla="*/ 42322 h 69463"/>
                <a:gd name="connsiteX6" fmla="*/ 9366 w 58278"/>
                <a:gd name="connsiteY6" fmla="*/ 47525 h 69463"/>
                <a:gd name="connsiteX7" fmla="*/ 7285 w 58278"/>
                <a:gd name="connsiteY7" fmla="*/ 57412 h 69463"/>
                <a:gd name="connsiteX8" fmla="*/ 0 w 58278"/>
                <a:gd name="connsiteY8" fmla="*/ 65217 h 69463"/>
                <a:gd name="connsiteX9" fmla="*/ 4163 w 58278"/>
                <a:gd name="connsiteY9" fmla="*/ 67819 h 69463"/>
                <a:gd name="connsiteX10" fmla="*/ 8846 w 58278"/>
                <a:gd name="connsiteY10" fmla="*/ 69380 h 69463"/>
                <a:gd name="connsiteX11" fmla="*/ 10927 w 58278"/>
                <a:gd name="connsiteY11" fmla="*/ 68339 h 69463"/>
                <a:gd name="connsiteX12" fmla="*/ 15090 w 58278"/>
                <a:gd name="connsiteY12" fmla="*/ 66778 h 69463"/>
                <a:gd name="connsiteX13" fmla="*/ 23936 w 58278"/>
                <a:gd name="connsiteY13" fmla="*/ 65737 h 69463"/>
                <a:gd name="connsiteX14" fmla="*/ 24977 w 58278"/>
                <a:gd name="connsiteY14" fmla="*/ 66258 h 69463"/>
                <a:gd name="connsiteX15" fmla="*/ 25497 w 58278"/>
                <a:gd name="connsiteY15" fmla="*/ 67298 h 69463"/>
                <a:gd name="connsiteX16" fmla="*/ 26538 w 58278"/>
                <a:gd name="connsiteY16" fmla="*/ 67819 h 69463"/>
                <a:gd name="connsiteX17" fmla="*/ 32782 w 58278"/>
                <a:gd name="connsiteY17" fmla="*/ 67819 h 69463"/>
                <a:gd name="connsiteX18" fmla="*/ 39546 w 58278"/>
                <a:gd name="connsiteY18" fmla="*/ 62615 h 69463"/>
                <a:gd name="connsiteX19" fmla="*/ 41628 w 58278"/>
                <a:gd name="connsiteY19" fmla="*/ 56371 h 69463"/>
                <a:gd name="connsiteX20" fmla="*/ 44230 w 58278"/>
                <a:gd name="connsiteY20" fmla="*/ 51168 h 69463"/>
                <a:gd name="connsiteX21" fmla="*/ 48913 w 58278"/>
                <a:gd name="connsiteY21" fmla="*/ 43362 h 69463"/>
                <a:gd name="connsiteX22" fmla="*/ 58279 w 58278"/>
                <a:gd name="connsiteY22" fmla="*/ 30354 h 69463"/>
                <a:gd name="connsiteX23" fmla="*/ 57758 w 58278"/>
                <a:gd name="connsiteY23" fmla="*/ 29833 h 69463"/>
                <a:gd name="connsiteX24" fmla="*/ 53075 w 58278"/>
                <a:gd name="connsiteY24" fmla="*/ 20987 h 69463"/>
                <a:gd name="connsiteX25" fmla="*/ 48913 w 58278"/>
                <a:gd name="connsiteY25" fmla="*/ 19427 h 69463"/>
                <a:gd name="connsiteX26" fmla="*/ 45790 w 58278"/>
                <a:gd name="connsiteY26" fmla="*/ 17865 h 69463"/>
                <a:gd name="connsiteX27" fmla="*/ 43189 w 58278"/>
                <a:gd name="connsiteY27" fmla="*/ 15264 h 69463"/>
                <a:gd name="connsiteX28" fmla="*/ 25497 w 58278"/>
                <a:gd name="connsiteY28" fmla="*/ 3816 h 69463"/>
                <a:gd name="connsiteX29" fmla="*/ 13529 w 58278"/>
                <a:gd name="connsiteY29" fmla="*/ 1214 h 69463"/>
                <a:gd name="connsiteX30" fmla="*/ 10407 w 58278"/>
                <a:gd name="connsiteY30" fmla="*/ 4857 h 69463"/>
                <a:gd name="connsiteX31" fmla="*/ 9366 w 58278"/>
                <a:gd name="connsiteY31" fmla="*/ 6418 h 69463"/>
                <a:gd name="connsiteX32" fmla="*/ 7285 w 58278"/>
                <a:gd name="connsiteY32" fmla="*/ 7979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278" h="69463">
                  <a:moveTo>
                    <a:pt x="7285" y="7979"/>
                  </a:moveTo>
                  <a:cubicBezTo>
                    <a:pt x="6244" y="8499"/>
                    <a:pt x="3642" y="11621"/>
                    <a:pt x="3122" y="14223"/>
                  </a:cubicBezTo>
                  <a:cubicBezTo>
                    <a:pt x="2602" y="16825"/>
                    <a:pt x="2081" y="20987"/>
                    <a:pt x="3642" y="24110"/>
                  </a:cubicBezTo>
                  <a:cubicBezTo>
                    <a:pt x="5203" y="27232"/>
                    <a:pt x="8325" y="36598"/>
                    <a:pt x="8846" y="37639"/>
                  </a:cubicBezTo>
                  <a:cubicBezTo>
                    <a:pt x="9366" y="38679"/>
                    <a:pt x="10407" y="39720"/>
                    <a:pt x="10927" y="40240"/>
                  </a:cubicBezTo>
                  <a:cubicBezTo>
                    <a:pt x="11448" y="40761"/>
                    <a:pt x="11968" y="41281"/>
                    <a:pt x="11448" y="42322"/>
                  </a:cubicBezTo>
                  <a:cubicBezTo>
                    <a:pt x="10927" y="43362"/>
                    <a:pt x="9366" y="45964"/>
                    <a:pt x="9366" y="47525"/>
                  </a:cubicBezTo>
                  <a:cubicBezTo>
                    <a:pt x="9366" y="49086"/>
                    <a:pt x="9366" y="54290"/>
                    <a:pt x="7285" y="57412"/>
                  </a:cubicBezTo>
                  <a:cubicBezTo>
                    <a:pt x="5724" y="59493"/>
                    <a:pt x="1561" y="63656"/>
                    <a:pt x="0" y="65217"/>
                  </a:cubicBezTo>
                  <a:cubicBezTo>
                    <a:pt x="1561" y="66258"/>
                    <a:pt x="4163" y="67819"/>
                    <a:pt x="4163" y="67819"/>
                  </a:cubicBezTo>
                  <a:cubicBezTo>
                    <a:pt x="4163" y="67819"/>
                    <a:pt x="7805" y="69900"/>
                    <a:pt x="8846" y="69380"/>
                  </a:cubicBezTo>
                  <a:cubicBezTo>
                    <a:pt x="9887" y="68860"/>
                    <a:pt x="9887" y="68860"/>
                    <a:pt x="10927" y="68339"/>
                  </a:cubicBezTo>
                  <a:cubicBezTo>
                    <a:pt x="11968" y="67819"/>
                    <a:pt x="13529" y="66778"/>
                    <a:pt x="15090" y="66778"/>
                  </a:cubicBezTo>
                  <a:cubicBezTo>
                    <a:pt x="16651" y="66258"/>
                    <a:pt x="23936" y="65737"/>
                    <a:pt x="23936" y="65737"/>
                  </a:cubicBezTo>
                  <a:cubicBezTo>
                    <a:pt x="23936" y="65737"/>
                    <a:pt x="24456" y="65737"/>
                    <a:pt x="24977" y="66258"/>
                  </a:cubicBezTo>
                  <a:cubicBezTo>
                    <a:pt x="25497" y="66778"/>
                    <a:pt x="25497" y="67298"/>
                    <a:pt x="25497" y="67298"/>
                  </a:cubicBezTo>
                  <a:cubicBezTo>
                    <a:pt x="25497" y="67298"/>
                    <a:pt x="25497" y="67819"/>
                    <a:pt x="26538" y="67819"/>
                  </a:cubicBezTo>
                  <a:cubicBezTo>
                    <a:pt x="27578" y="67819"/>
                    <a:pt x="30700" y="68339"/>
                    <a:pt x="32782" y="67819"/>
                  </a:cubicBezTo>
                  <a:cubicBezTo>
                    <a:pt x="34343" y="66778"/>
                    <a:pt x="38506" y="64697"/>
                    <a:pt x="39546" y="62615"/>
                  </a:cubicBezTo>
                  <a:cubicBezTo>
                    <a:pt x="40587" y="60534"/>
                    <a:pt x="40587" y="58453"/>
                    <a:pt x="41628" y="56371"/>
                  </a:cubicBezTo>
                  <a:cubicBezTo>
                    <a:pt x="42668" y="54290"/>
                    <a:pt x="43709" y="52729"/>
                    <a:pt x="44230" y="51168"/>
                  </a:cubicBezTo>
                  <a:cubicBezTo>
                    <a:pt x="44750" y="49607"/>
                    <a:pt x="47872" y="44924"/>
                    <a:pt x="48913" y="43362"/>
                  </a:cubicBezTo>
                  <a:cubicBezTo>
                    <a:pt x="49953" y="41801"/>
                    <a:pt x="56197" y="33476"/>
                    <a:pt x="58279" y="30354"/>
                  </a:cubicBezTo>
                  <a:cubicBezTo>
                    <a:pt x="58279" y="30354"/>
                    <a:pt x="58279" y="29833"/>
                    <a:pt x="57758" y="29833"/>
                  </a:cubicBezTo>
                  <a:cubicBezTo>
                    <a:pt x="56197" y="26191"/>
                    <a:pt x="55157" y="18906"/>
                    <a:pt x="53075" y="20987"/>
                  </a:cubicBezTo>
                  <a:cubicBezTo>
                    <a:pt x="50994" y="23069"/>
                    <a:pt x="49953" y="22028"/>
                    <a:pt x="48913" y="19427"/>
                  </a:cubicBezTo>
                  <a:cubicBezTo>
                    <a:pt x="47872" y="16825"/>
                    <a:pt x="46311" y="17345"/>
                    <a:pt x="45790" y="17865"/>
                  </a:cubicBezTo>
                  <a:cubicBezTo>
                    <a:pt x="44750" y="18386"/>
                    <a:pt x="45790" y="18386"/>
                    <a:pt x="43189" y="15264"/>
                  </a:cubicBezTo>
                  <a:cubicBezTo>
                    <a:pt x="40587" y="12142"/>
                    <a:pt x="33302" y="5897"/>
                    <a:pt x="25497" y="3816"/>
                  </a:cubicBezTo>
                  <a:cubicBezTo>
                    <a:pt x="17692" y="1735"/>
                    <a:pt x="16131" y="-1908"/>
                    <a:pt x="13529" y="1214"/>
                  </a:cubicBezTo>
                  <a:cubicBezTo>
                    <a:pt x="11968" y="3296"/>
                    <a:pt x="10927" y="4857"/>
                    <a:pt x="10407" y="4857"/>
                  </a:cubicBezTo>
                  <a:lnTo>
                    <a:pt x="9366" y="6418"/>
                  </a:lnTo>
                  <a:cubicBezTo>
                    <a:pt x="8846" y="6418"/>
                    <a:pt x="8325" y="7458"/>
                    <a:pt x="7285" y="7979"/>
                  </a:cubicBezTo>
                  <a:close/>
                </a:path>
              </a:pathLst>
            </a:custGeom>
            <a:grpFill/>
            <a:ln w="5199" cap="flat">
              <a:solidFill>
                <a:schemeClr val="bg1"/>
              </a:solidFill>
              <a:prstDash val="solid"/>
              <a:miter/>
            </a:ln>
          </p:spPr>
          <p:txBody>
            <a:bodyPr rtlCol="0" anchor="ctr"/>
            <a:lstStyle/>
            <a:p>
              <a:endParaRPr lang="en-GB" noProof="0" dirty="0"/>
            </a:p>
          </p:txBody>
        </p:sp>
        <p:grpSp>
          <p:nvGrpSpPr>
            <p:cNvPr id="21" name="Content Placeholder 9">
              <a:extLst>
                <a:ext uri="{FF2B5EF4-FFF2-40B4-BE49-F238E27FC236}">
                  <a16:creationId xmlns:a16="http://schemas.microsoft.com/office/drawing/2014/main" id="{4B888DDC-4CC9-21D0-BBAB-D87A088E8AF4}"/>
                </a:ext>
              </a:extLst>
            </p:cNvPr>
            <p:cNvGrpSpPr/>
            <p:nvPr/>
          </p:nvGrpSpPr>
          <p:grpSpPr>
            <a:xfrm>
              <a:off x="4451640" y="4404001"/>
              <a:ext cx="753982" cy="781434"/>
              <a:chOff x="4451640" y="4404001"/>
              <a:chExt cx="753982" cy="781434"/>
            </a:xfrm>
            <a:grpFill/>
          </p:grpSpPr>
          <p:sp>
            <p:nvSpPr>
              <p:cNvPr id="971" name="Freeform 970">
                <a:extLst>
                  <a:ext uri="{FF2B5EF4-FFF2-40B4-BE49-F238E27FC236}">
                    <a16:creationId xmlns:a16="http://schemas.microsoft.com/office/drawing/2014/main" id="{856E0D78-C54C-FD96-DD6B-9BFAD3BED05C}"/>
                  </a:ext>
                </a:extLst>
              </p:cNvPr>
              <p:cNvSpPr/>
              <p:nvPr/>
            </p:nvSpPr>
            <p:spPr>
              <a:xfrm>
                <a:off x="4874102" y="4520335"/>
                <a:ext cx="13619" cy="18249"/>
              </a:xfrm>
              <a:custGeom>
                <a:avLst/>
                <a:gdLst>
                  <a:gd name="connsiteX0" fmla="*/ 5784 w 13619"/>
                  <a:gd name="connsiteY0" fmla="*/ 3739 h 18249"/>
                  <a:gd name="connsiteX1" fmla="*/ 581 w 13619"/>
                  <a:gd name="connsiteY1" fmla="*/ 15187 h 18249"/>
                  <a:gd name="connsiteX2" fmla="*/ 1101 w 13619"/>
                  <a:gd name="connsiteY2" fmla="*/ 17789 h 18249"/>
                  <a:gd name="connsiteX3" fmla="*/ 8386 w 13619"/>
                  <a:gd name="connsiteY3" fmla="*/ 13106 h 18249"/>
                  <a:gd name="connsiteX4" fmla="*/ 13589 w 13619"/>
                  <a:gd name="connsiteY4" fmla="*/ 1658 h 18249"/>
                  <a:gd name="connsiteX5" fmla="*/ 5784 w 13619"/>
                  <a:gd name="connsiteY5" fmla="*/ 3739 h 1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19" h="18249">
                    <a:moveTo>
                      <a:pt x="5784" y="3739"/>
                    </a:moveTo>
                    <a:cubicBezTo>
                      <a:pt x="3703" y="6341"/>
                      <a:pt x="2141" y="9984"/>
                      <a:pt x="581" y="15187"/>
                    </a:cubicBezTo>
                    <a:cubicBezTo>
                      <a:pt x="-980" y="19870"/>
                      <a:pt x="1101" y="17789"/>
                      <a:pt x="1101" y="17789"/>
                    </a:cubicBezTo>
                    <a:cubicBezTo>
                      <a:pt x="2141" y="17789"/>
                      <a:pt x="5784" y="15187"/>
                      <a:pt x="8386" y="13106"/>
                    </a:cubicBezTo>
                    <a:cubicBezTo>
                      <a:pt x="10987" y="11024"/>
                      <a:pt x="13069" y="5301"/>
                      <a:pt x="13589" y="1658"/>
                    </a:cubicBezTo>
                    <a:cubicBezTo>
                      <a:pt x="14110" y="-1984"/>
                      <a:pt x="7865" y="1138"/>
                      <a:pt x="5784" y="3739"/>
                    </a:cubicBezTo>
                    <a:close/>
                  </a:path>
                </a:pathLst>
              </a:custGeom>
              <a:grpFill/>
              <a:ln w="5199" cap="flat">
                <a:solidFill>
                  <a:schemeClr val="bg1"/>
                </a:solidFill>
                <a:prstDash val="solid"/>
                <a:miter/>
              </a:ln>
            </p:spPr>
            <p:txBody>
              <a:bodyPr rtlCol="0" anchor="ctr"/>
              <a:lstStyle/>
              <a:p>
                <a:endParaRPr lang="en-GB" noProof="0" dirty="0"/>
              </a:p>
            </p:txBody>
          </p:sp>
          <p:sp>
            <p:nvSpPr>
              <p:cNvPr id="972" name="Freeform 971">
                <a:extLst>
                  <a:ext uri="{FF2B5EF4-FFF2-40B4-BE49-F238E27FC236}">
                    <a16:creationId xmlns:a16="http://schemas.microsoft.com/office/drawing/2014/main" id="{F1863D1C-BD64-4932-F6AD-FC143CD41744}"/>
                  </a:ext>
                </a:extLst>
              </p:cNvPr>
              <p:cNvSpPr/>
              <p:nvPr/>
            </p:nvSpPr>
            <p:spPr>
              <a:xfrm>
                <a:off x="4884710" y="4513125"/>
                <a:ext cx="4415" cy="5341"/>
              </a:xfrm>
              <a:custGeom>
                <a:avLst/>
                <a:gdLst>
                  <a:gd name="connsiteX0" fmla="*/ 4022 w 4415"/>
                  <a:gd name="connsiteY0" fmla="*/ 2104 h 5341"/>
                  <a:gd name="connsiteX1" fmla="*/ 1941 w 4415"/>
                  <a:gd name="connsiteY1" fmla="*/ 2104 h 5341"/>
                  <a:gd name="connsiteX2" fmla="*/ 900 w 4415"/>
                  <a:gd name="connsiteY2" fmla="*/ 5226 h 5341"/>
                  <a:gd name="connsiteX3" fmla="*/ 4022 w 4415"/>
                  <a:gd name="connsiteY3" fmla="*/ 2104 h 5341"/>
                </a:gdLst>
                <a:ahLst/>
                <a:cxnLst>
                  <a:cxn ang="0">
                    <a:pos x="connsiteX0" y="connsiteY0"/>
                  </a:cxn>
                  <a:cxn ang="0">
                    <a:pos x="connsiteX1" y="connsiteY1"/>
                  </a:cxn>
                  <a:cxn ang="0">
                    <a:pos x="connsiteX2" y="connsiteY2"/>
                  </a:cxn>
                  <a:cxn ang="0">
                    <a:pos x="connsiteX3" y="connsiteY3"/>
                  </a:cxn>
                </a:cxnLst>
                <a:rect l="l" t="t" r="r" b="b"/>
                <a:pathLst>
                  <a:path w="4415" h="5341">
                    <a:moveTo>
                      <a:pt x="4022" y="2104"/>
                    </a:moveTo>
                    <a:cubicBezTo>
                      <a:pt x="4543" y="1063"/>
                      <a:pt x="5063" y="-2059"/>
                      <a:pt x="1941" y="2104"/>
                    </a:cubicBezTo>
                    <a:cubicBezTo>
                      <a:pt x="-1701" y="6267"/>
                      <a:pt x="900" y="5226"/>
                      <a:pt x="900" y="5226"/>
                    </a:cubicBezTo>
                    <a:cubicBezTo>
                      <a:pt x="900" y="5226"/>
                      <a:pt x="3502" y="3144"/>
                      <a:pt x="4022" y="2104"/>
                    </a:cubicBezTo>
                    <a:close/>
                  </a:path>
                </a:pathLst>
              </a:custGeom>
              <a:grpFill/>
              <a:ln w="5199" cap="flat">
                <a:solidFill>
                  <a:schemeClr val="bg1"/>
                </a:solidFill>
                <a:prstDash val="solid"/>
                <a:miter/>
              </a:ln>
            </p:spPr>
            <p:txBody>
              <a:bodyPr rtlCol="0" anchor="ctr"/>
              <a:lstStyle/>
              <a:p>
                <a:endParaRPr lang="en-GB" noProof="0" dirty="0"/>
              </a:p>
            </p:txBody>
          </p:sp>
          <p:sp>
            <p:nvSpPr>
              <p:cNvPr id="973" name="Freeform 972">
                <a:extLst>
                  <a:ext uri="{FF2B5EF4-FFF2-40B4-BE49-F238E27FC236}">
                    <a16:creationId xmlns:a16="http://schemas.microsoft.com/office/drawing/2014/main" id="{A5F11E17-A406-5BD2-AAE7-E81338A94202}"/>
                  </a:ext>
                </a:extLst>
              </p:cNvPr>
              <p:cNvSpPr/>
              <p:nvPr/>
            </p:nvSpPr>
            <p:spPr>
              <a:xfrm>
                <a:off x="4888674" y="4521899"/>
                <a:ext cx="5683" cy="6940"/>
              </a:xfrm>
              <a:custGeom>
                <a:avLst/>
                <a:gdLst>
                  <a:gd name="connsiteX0" fmla="*/ 2660 w 5683"/>
                  <a:gd name="connsiteY0" fmla="*/ 4257 h 6940"/>
                  <a:gd name="connsiteX1" fmla="*/ 5261 w 5683"/>
                  <a:gd name="connsiteY1" fmla="*/ 1135 h 6940"/>
                  <a:gd name="connsiteX2" fmla="*/ 1619 w 5683"/>
                  <a:gd name="connsiteY2" fmla="*/ 2175 h 6940"/>
                  <a:gd name="connsiteX3" fmla="*/ 58 w 5683"/>
                  <a:gd name="connsiteY3" fmla="*/ 6858 h 6940"/>
                  <a:gd name="connsiteX4" fmla="*/ 2660 w 5683"/>
                  <a:gd name="connsiteY4" fmla="*/ 4257 h 6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 h="6940">
                    <a:moveTo>
                      <a:pt x="2660" y="4257"/>
                    </a:moveTo>
                    <a:cubicBezTo>
                      <a:pt x="3180" y="3216"/>
                      <a:pt x="3700" y="3216"/>
                      <a:pt x="5261" y="1135"/>
                    </a:cubicBezTo>
                    <a:cubicBezTo>
                      <a:pt x="6822" y="-947"/>
                      <a:pt x="3700" y="94"/>
                      <a:pt x="1619" y="2175"/>
                    </a:cubicBezTo>
                    <a:cubicBezTo>
                      <a:pt x="-463" y="4257"/>
                      <a:pt x="58" y="6858"/>
                      <a:pt x="58" y="6858"/>
                    </a:cubicBezTo>
                    <a:cubicBezTo>
                      <a:pt x="578" y="7379"/>
                      <a:pt x="2139" y="5297"/>
                      <a:pt x="2660" y="4257"/>
                    </a:cubicBezTo>
                    <a:close/>
                  </a:path>
                </a:pathLst>
              </a:custGeom>
              <a:grpFill/>
              <a:ln w="5199" cap="flat">
                <a:solidFill>
                  <a:schemeClr val="bg1"/>
                </a:solidFill>
                <a:prstDash val="solid"/>
                <a:miter/>
              </a:ln>
            </p:spPr>
            <p:txBody>
              <a:bodyPr rtlCol="0" anchor="ctr"/>
              <a:lstStyle/>
              <a:p>
                <a:endParaRPr lang="en-GB" noProof="0" dirty="0"/>
              </a:p>
            </p:txBody>
          </p:sp>
          <p:sp>
            <p:nvSpPr>
              <p:cNvPr id="974" name="Freeform 973">
                <a:extLst>
                  <a:ext uri="{FF2B5EF4-FFF2-40B4-BE49-F238E27FC236}">
                    <a16:creationId xmlns:a16="http://schemas.microsoft.com/office/drawing/2014/main" id="{29104E82-63E1-B605-507A-7C522807A71D}"/>
                  </a:ext>
                </a:extLst>
              </p:cNvPr>
              <p:cNvSpPr/>
              <p:nvPr/>
            </p:nvSpPr>
            <p:spPr>
              <a:xfrm>
                <a:off x="4890869" y="4510441"/>
                <a:ext cx="7734" cy="5340"/>
              </a:xfrm>
              <a:custGeom>
                <a:avLst/>
                <a:gdLst>
                  <a:gd name="connsiteX0" fmla="*/ 6709 w 7734"/>
                  <a:gd name="connsiteY0" fmla="*/ 2706 h 5340"/>
                  <a:gd name="connsiteX1" fmla="*/ 6188 w 7734"/>
                  <a:gd name="connsiteY1" fmla="*/ 105 h 5340"/>
                  <a:gd name="connsiteX2" fmla="*/ 1505 w 7734"/>
                  <a:gd name="connsiteY2" fmla="*/ 1666 h 5340"/>
                  <a:gd name="connsiteX3" fmla="*/ 464 w 7734"/>
                  <a:gd name="connsiteY3" fmla="*/ 4788 h 5340"/>
                  <a:gd name="connsiteX4" fmla="*/ 6709 w 7734"/>
                  <a:gd name="connsiteY4" fmla="*/ 2706 h 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 h="5340">
                    <a:moveTo>
                      <a:pt x="6709" y="2706"/>
                    </a:moveTo>
                    <a:cubicBezTo>
                      <a:pt x="8790" y="1145"/>
                      <a:pt x="7229" y="625"/>
                      <a:pt x="6188" y="105"/>
                    </a:cubicBezTo>
                    <a:cubicBezTo>
                      <a:pt x="5148" y="-416"/>
                      <a:pt x="4107" y="1145"/>
                      <a:pt x="1505" y="1666"/>
                    </a:cubicBezTo>
                    <a:cubicBezTo>
                      <a:pt x="-1097" y="2186"/>
                      <a:pt x="464" y="4788"/>
                      <a:pt x="464" y="4788"/>
                    </a:cubicBezTo>
                    <a:cubicBezTo>
                      <a:pt x="1505" y="6349"/>
                      <a:pt x="4627" y="4268"/>
                      <a:pt x="6709" y="2706"/>
                    </a:cubicBezTo>
                    <a:close/>
                  </a:path>
                </a:pathLst>
              </a:custGeom>
              <a:grpFill/>
              <a:ln w="5199" cap="flat">
                <a:solidFill>
                  <a:schemeClr val="bg1"/>
                </a:solidFill>
                <a:prstDash val="solid"/>
                <a:miter/>
              </a:ln>
            </p:spPr>
            <p:txBody>
              <a:bodyPr rtlCol="0" anchor="ctr"/>
              <a:lstStyle/>
              <a:p>
                <a:endParaRPr lang="en-GB" noProof="0" dirty="0"/>
              </a:p>
            </p:txBody>
          </p:sp>
          <p:sp>
            <p:nvSpPr>
              <p:cNvPr id="975" name="Freeform 974">
                <a:extLst>
                  <a:ext uri="{FF2B5EF4-FFF2-40B4-BE49-F238E27FC236}">
                    <a16:creationId xmlns:a16="http://schemas.microsoft.com/office/drawing/2014/main" id="{4076CFDF-D1AB-2F5B-45CD-58D128D58452}"/>
                  </a:ext>
                </a:extLst>
              </p:cNvPr>
              <p:cNvSpPr/>
              <p:nvPr/>
            </p:nvSpPr>
            <p:spPr>
              <a:xfrm>
                <a:off x="4899139" y="4506516"/>
                <a:ext cx="2546" cy="3567"/>
              </a:xfrm>
              <a:custGeom>
                <a:avLst/>
                <a:gdLst>
                  <a:gd name="connsiteX0" fmla="*/ 0 w 2546"/>
                  <a:gd name="connsiteY0" fmla="*/ 1948 h 3567"/>
                  <a:gd name="connsiteX1" fmla="*/ 1561 w 2546"/>
                  <a:gd name="connsiteY1" fmla="*/ 3509 h 3567"/>
                  <a:gd name="connsiteX2" fmla="*/ 1561 w 2546"/>
                  <a:gd name="connsiteY2" fmla="*/ 908 h 3567"/>
                  <a:gd name="connsiteX3" fmla="*/ 0 w 2546"/>
                  <a:gd name="connsiteY3" fmla="*/ 1948 h 3567"/>
                </a:gdLst>
                <a:ahLst/>
                <a:cxnLst>
                  <a:cxn ang="0">
                    <a:pos x="connsiteX0" y="connsiteY0"/>
                  </a:cxn>
                  <a:cxn ang="0">
                    <a:pos x="connsiteX1" y="connsiteY1"/>
                  </a:cxn>
                  <a:cxn ang="0">
                    <a:pos x="connsiteX2" y="connsiteY2"/>
                  </a:cxn>
                  <a:cxn ang="0">
                    <a:pos x="connsiteX3" y="connsiteY3"/>
                  </a:cxn>
                </a:cxnLst>
                <a:rect l="l" t="t" r="r" b="b"/>
                <a:pathLst>
                  <a:path w="2546" h="3567">
                    <a:moveTo>
                      <a:pt x="0" y="1948"/>
                    </a:moveTo>
                    <a:cubicBezTo>
                      <a:pt x="0" y="4030"/>
                      <a:pt x="1561" y="3509"/>
                      <a:pt x="1561" y="3509"/>
                    </a:cubicBezTo>
                    <a:cubicBezTo>
                      <a:pt x="3122" y="3509"/>
                      <a:pt x="2602" y="2469"/>
                      <a:pt x="1561" y="908"/>
                    </a:cubicBezTo>
                    <a:cubicBezTo>
                      <a:pt x="1041" y="-653"/>
                      <a:pt x="0" y="-133"/>
                      <a:pt x="0" y="1948"/>
                    </a:cubicBezTo>
                    <a:close/>
                  </a:path>
                </a:pathLst>
              </a:custGeom>
              <a:grpFill/>
              <a:ln w="5199" cap="flat">
                <a:solidFill>
                  <a:schemeClr val="bg1"/>
                </a:solidFill>
                <a:prstDash val="solid"/>
                <a:miter/>
              </a:ln>
            </p:spPr>
            <p:txBody>
              <a:bodyPr rtlCol="0" anchor="ctr"/>
              <a:lstStyle/>
              <a:p>
                <a:endParaRPr lang="en-GB" noProof="0" dirty="0"/>
              </a:p>
            </p:txBody>
          </p:sp>
          <p:sp>
            <p:nvSpPr>
              <p:cNvPr id="976" name="Freeform 975">
                <a:extLst>
                  <a:ext uri="{FF2B5EF4-FFF2-40B4-BE49-F238E27FC236}">
                    <a16:creationId xmlns:a16="http://schemas.microsoft.com/office/drawing/2014/main" id="{25091686-91F6-4A5D-0767-FF82C2E40170}"/>
                  </a:ext>
                </a:extLst>
              </p:cNvPr>
              <p:cNvSpPr/>
              <p:nvPr/>
            </p:nvSpPr>
            <p:spPr>
              <a:xfrm>
                <a:off x="4901634" y="4498471"/>
                <a:ext cx="1797" cy="7678"/>
              </a:xfrm>
              <a:custGeom>
                <a:avLst/>
                <a:gdLst>
                  <a:gd name="connsiteX0" fmla="*/ 106 w 1797"/>
                  <a:gd name="connsiteY0" fmla="*/ 4790 h 7678"/>
                  <a:gd name="connsiteX1" fmla="*/ 1147 w 1797"/>
                  <a:gd name="connsiteY1" fmla="*/ 7392 h 7678"/>
                  <a:gd name="connsiteX2" fmla="*/ 1667 w 1797"/>
                  <a:gd name="connsiteY2" fmla="*/ 1148 h 7678"/>
                  <a:gd name="connsiteX3" fmla="*/ 106 w 1797"/>
                  <a:gd name="connsiteY3" fmla="*/ 4790 h 7678"/>
                </a:gdLst>
                <a:ahLst/>
                <a:cxnLst>
                  <a:cxn ang="0">
                    <a:pos x="connsiteX0" y="connsiteY0"/>
                  </a:cxn>
                  <a:cxn ang="0">
                    <a:pos x="connsiteX1" y="connsiteY1"/>
                  </a:cxn>
                  <a:cxn ang="0">
                    <a:pos x="connsiteX2" y="connsiteY2"/>
                  </a:cxn>
                  <a:cxn ang="0">
                    <a:pos x="connsiteX3" y="connsiteY3"/>
                  </a:cxn>
                </a:cxnLst>
                <a:rect l="l" t="t" r="r" b="b"/>
                <a:pathLst>
                  <a:path w="1797" h="7678">
                    <a:moveTo>
                      <a:pt x="106" y="4790"/>
                    </a:moveTo>
                    <a:cubicBezTo>
                      <a:pt x="-414" y="8953"/>
                      <a:pt x="1147" y="7392"/>
                      <a:pt x="1147" y="7392"/>
                    </a:cubicBezTo>
                    <a:cubicBezTo>
                      <a:pt x="2188" y="6351"/>
                      <a:pt x="1667" y="4269"/>
                      <a:pt x="1667" y="1148"/>
                    </a:cubicBezTo>
                    <a:cubicBezTo>
                      <a:pt x="1667" y="-1454"/>
                      <a:pt x="626" y="627"/>
                      <a:pt x="106" y="4790"/>
                    </a:cubicBezTo>
                    <a:close/>
                  </a:path>
                </a:pathLst>
              </a:custGeom>
              <a:grpFill/>
              <a:ln w="5199" cap="flat">
                <a:solidFill>
                  <a:schemeClr val="bg1"/>
                </a:solidFill>
                <a:prstDash val="solid"/>
                <a:miter/>
              </a:ln>
            </p:spPr>
            <p:txBody>
              <a:bodyPr rtlCol="0" anchor="ctr"/>
              <a:lstStyle/>
              <a:p>
                <a:endParaRPr lang="en-GB" noProof="0" dirty="0"/>
              </a:p>
            </p:txBody>
          </p:sp>
          <p:sp>
            <p:nvSpPr>
              <p:cNvPr id="977" name="Freeform 976">
                <a:extLst>
                  <a:ext uri="{FF2B5EF4-FFF2-40B4-BE49-F238E27FC236}">
                    <a16:creationId xmlns:a16="http://schemas.microsoft.com/office/drawing/2014/main" id="{B261CEAA-15C3-0982-2EE8-6C1284E8EF4A}"/>
                  </a:ext>
                </a:extLst>
              </p:cNvPr>
              <p:cNvSpPr/>
              <p:nvPr/>
            </p:nvSpPr>
            <p:spPr>
              <a:xfrm>
                <a:off x="4904779" y="4497525"/>
                <a:ext cx="4733" cy="5807"/>
              </a:xfrm>
              <a:custGeom>
                <a:avLst/>
                <a:gdLst>
                  <a:gd name="connsiteX0" fmla="*/ 83 w 4733"/>
                  <a:gd name="connsiteY0" fmla="*/ 3655 h 5807"/>
                  <a:gd name="connsiteX1" fmla="*/ 1645 w 4733"/>
                  <a:gd name="connsiteY1" fmla="*/ 5216 h 5807"/>
                  <a:gd name="connsiteX2" fmla="*/ 2685 w 4733"/>
                  <a:gd name="connsiteY2" fmla="*/ 12 h 5807"/>
                  <a:gd name="connsiteX3" fmla="*/ 83 w 4733"/>
                  <a:gd name="connsiteY3" fmla="*/ 3655 h 5807"/>
                </a:gdLst>
                <a:ahLst/>
                <a:cxnLst>
                  <a:cxn ang="0">
                    <a:pos x="connsiteX0" y="connsiteY0"/>
                  </a:cxn>
                  <a:cxn ang="0">
                    <a:pos x="connsiteX1" y="connsiteY1"/>
                  </a:cxn>
                  <a:cxn ang="0">
                    <a:pos x="connsiteX2" y="connsiteY2"/>
                  </a:cxn>
                  <a:cxn ang="0">
                    <a:pos x="connsiteX3" y="connsiteY3"/>
                  </a:cxn>
                </a:cxnLst>
                <a:rect l="l" t="t" r="r" b="b"/>
                <a:pathLst>
                  <a:path w="4733" h="5807">
                    <a:moveTo>
                      <a:pt x="83" y="3655"/>
                    </a:moveTo>
                    <a:cubicBezTo>
                      <a:pt x="-437" y="7297"/>
                      <a:pt x="1645" y="5216"/>
                      <a:pt x="1645" y="5216"/>
                    </a:cubicBezTo>
                    <a:cubicBezTo>
                      <a:pt x="6848" y="-508"/>
                      <a:pt x="4246" y="12"/>
                      <a:pt x="2685" y="12"/>
                    </a:cubicBezTo>
                    <a:cubicBezTo>
                      <a:pt x="1645" y="533"/>
                      <a:pt x="604" y="12"/>
                      <a:pt x="83" y="3655"/>
                    </a:cubicBezTo>
                    <a:close/>
                  </a:path>
                </a:pathLst>
              </a:custGeom>
              <a:grpFill/>
              <a:ln w="5199" cap="flat">
                <a:solidFill>
                  <a:schemeClr val="bg1"/>
                </a:solidFill>
                <a:prstDash val="solid"/>
                <a:miter/>
              </a:ln>
            </p:spPr>
            <p:txBody>
              <a:bodyPr rtlCol="0" anchor="ctr"/>
              <a:lstStyle/>
              <a:p>
                <a:endParaRPr lang="en-GB" noProof="0" dirty="0"/>
              </a:p>
            </p:txBody>
          </p:sp>
          <p:sp>
            <p:nvSpPr>
              <p:cNvPr id="978" name="Freeform 977">
                <a:extLst>
                  <a:ext uri="{FF2B5EF4-FFF2-40B4-BE49-F238E27FC236}">
                    <a16:creationId xmlns:a16="http://schemas.microsoft.com/office/drawing/2014/main" id="{519316F3-F388-4A02-7B8E-202A90E6FF61}"/>
                  </a:ext>
                </a:extLst>
              </p:cNvPr>
              <p:cNvSpPr/>
              <p:nvPr/>
            </p:nvSpPr>
            <p:spPr>
              <a:xfrm>
                <a:off x="4906216" y="4493399"/>
                <a:ext cx="3362" cy="2801"/>
              </a:xfrm>
              <a:custGeom>
                <a:avLst/>
                <a:gdLst>
                  <a:gd name="connsiteX0" fmla="*/ 728 w 3362"/>
                  <a:gd name="connsiteY0" fmla="*/ 1537 h 2801"/>
                  <a:gd name="connsiteX1" fmla="*/ 3330 w 3362"/>
                  <a:gd name="connsiteY1" fmla="*/ 1016 h 2801"/>
                  <a:gd name="connsiteX2" fmla="*/ 728 w 3362"/>
                  <a:gd name="connsiteY2" fmla="*/ 1537 h 2801"/>
                </a:gdLst>
                <a:ahLst/>
                <a:cxnLst>
                  <a:cxn ang="0">
                    <a:pos x="connsiteX0" y="connsiteY0"/>
                  </a:cxn>
                  <a:cxn ang="0">
                    <a:pos x="connsiteX1" y="connsiteY1"/>
                  </a:cxn>
                  <a:cxn ang="0">
                    <a:pos x="connsiteX2" y="connsiteY2"/>
                  </a:cxn>
                </a:cxnLst>
                <a:rect l="l" t="t" r="r" b="b"/>
                <a:pathLst>
                  <a:path w="3362" h="2801">
                    <a:moveTo>
                      <a:pt x="728" y="1537"/>
                    </a:moveTo>
                    <a:cubicBezTo>
                      <a:pt x="-1873" y="4659"/>
                      <a:pt x="3330" y="1016"/>
                      <a:pt x="3330" y="1016"/>
                    </a:cubicBezTo>
                    <a:cubicBezTo>
                      <a:pt x="3330" y="1016"/>
                      <a:pt x="3850" y="-1585"/>
                      <a:pt x="728" y="1537"/>
                    </a:cubicBezTo>
                    <a:close/>
                  </a:path>
                </a:pathLst>
              </a:custGeom>
              <a:grpFill/>
              <a:ln w="5199" cap="flat">
                <a:solidFill>
                  <a:schemeClr val="bg1"/>
                </a:solidFill>
                <a:prstDash val="solid"/>
                <a:miter/>
              </a:ln>
            </p:spPr>
            <p:txBody>
              <a:bodyPr rtlCol="0" anchor="ctr"/>
              <a:lstStyle/>
              <a:p>
                <a:endParaRPr lang="en-GB" noProof="0" dirty="0"/>
              </a:p>
            </p:txBody>
          </p:sp>
          <p:sp>
            <p:nvSpPr>
              <p:cNvPr id="979" name="Freeform 978">
                <a:extLst>
                  <a:ext uri="{FF2B5EF4-FFF2-40B4-BE49-F238E27FC236}">
                    <a16:creationId xmlns:a16="http://schemas.microsoft.com/office/drawing/2014/main" id="{B0B65323-00D0-5909-E61A-1A6660C6F5B1}"/>
                  </a:ext>
                </a:extLst>
              </p:cNvPr>
              <p:cNvSpPr/>
              <p:nvPr/>
            </p:nvSpPr>
            <p:spPr>
              <a:xfrm>
                <a:off x="4902633" y="4503990"/>
                <a:ext cx="15374" cy="6750"/>
              </a:xfrm>
              <a:custGeom>
                <a:avLst/>
                <a:gdLst>
                  <a:gd name="connsiteX0" fmla="*/ 9515 w 15374"/>
                  <a:gd name="connsiteY0" fmla="*/ 311 h 6750"/>
                  <a:gd name="connsiteX1" fmla="*/ 1710 w 15374"/>
                  <a:gd name="connsiteY1" fmla="*/ 2393 h 6750"/>
                  <a:gd name="connsiteX2" fmla="*/ 2750 w 15374"/>
                  <a:gd name="connsiteY2" fmla="*/ 5515 h 6750"/>
                  <a:gd name="connsiteX3" fmla="*/ 6913 w 15374"/>
                  <a:gd name="connsiteY3" fmla="*/ 6555 h 6750"/>
                  <a:gd name="connsiteX4" fmla="*/ 11076 w 15374"/>
                  <a:gd name="connsiteY4" fmla="*/ 4994 h 6750"/>
                  <a:gd name="connsiteX5" fmla="*/ 15238 w 15374"/>
                  <a:gd name="connsiteY5" fmla="*/ 1352 h 6750"/>
                  <a:gd name="connsiteX6" fmla="*/ 9515 w 15374"/>
                  <a:gd name="connsiteY6" fmla="*/ 311 h 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4" h="6750">
                    <a:moveTo>
                      <a:pt x="9515" y="311"/>
                    </a:moveTo>
                    <a:cubicBezTo>
                      <a:pt x="7954" y="832"/>
                      <a:pt x="5872" y="832"/>
                      <a:pt x="1710" y="2393"/>
                    </a:cubicBezTo>
                    <a:cubicBezTo>
                      <a:pt x="-2453" y="3954"/>
                      <a:pt x="2230" y="6035"/>
                      <a:pt x="2750" y="5515"/>
                    </a:cubicBezTo>
                    <a:cubicBezTo>
                      <a:pt x="2750" y="5515"/>
                      <a:pt x="5352" y="6035"/>
                      <a:pt x="6913" y="6555"/>
                    </a:cubicBezTo>
                    <a:cubicBezTo>
                      <a:pt x="8474" y="7076"/>
                      <a:pt x="9515" y="6555"/>
                      <a:pt x="11076" y="4994"/>
                    </a:cubicBezTo>
                    <a:cubicBezTo>
                      <a:pt x="12116" y="3433"/>
                      <a:pt x="14198" y="3433"/>
                      <a:pt x="15238" y="1352"/>
                    </a:cubicBezTo>
                    <a:cubicBezTo>
                      <a:pt x="16279" y="-209"/>
                      <a:pt x="11076" y="-209"/>
                      <a:pt x="9515" y="311"/>
                    </a:cubicBezTo>
                    <a:close/>
                  </a:path>
                </a:pathLst>
              </a:custGeom>
              <a:grpFill/>
              <a:ln w="5199" cap="flat">
                <a:solidFill>
                  <a:schemeClr val="bg1"/>
                </a:solidFill>
                <a:prstDash val="solid"/>
                <a:miter/>
              </a:ln>
            </p:spPr>
            <p:txBody>
              <a:bodyPr rtlCol="0" anchor="ctr"/>
              <a:lstStyle/>
              <a:p>
                <a:endParaRPr lang="en-GB" noProof="0" dirty="0"/>
              </a:p>
            </p:txBody>
          </p:sp>
          <p:sp>
            <p:nvSpPr>
              <p:cNvPr id="980" name="Freeform 979">
                <a:extLst>
                  <a:ext uri="{FF2B5EF4-FFF2-40B4-BE49-F238E27FC236}">
                    <a16:creationId xmlns:a16="http://schemas.microsoft.com/office/drawing/2014/main" id="{C389AFF4-1714-965C-2091-86AC9E87CFB6}"/>
                  </a:ext>
                </a:extLst>
              </p:cNvPr>
              <p:cNvSpPr/>
              <p:nvPr/>
            </p:nvSpPr>
            <p:spPr>
              <a:xfrm>
                <a:off x="4913812" y="4509830"/>
                <a:ext cx="7323" cy="3455"/>
              </a:xfrm>
              <a:custGeom>
                <a:avLst/>
                <a:gdLst>
                  <a:gd name="connsiteX0" fmla="*/ 937 w 7323"/>
                  <a:gd name="connsiteY0" fmla="*/ 195 h 3455"/>
                  <a:gd name="connsiteX1" fmla="*/ 1978 w 7323"/>
                  <a:gd name="connsiteY1" fmla="*/ 3317 h 3455"/>
                  <a:gd name="connsiteX2" fmla="*/ 6661 w 7323"/>
                  <a:gd name="connsiteY2" fmla="*/ 1756 h 3455"/>
                  <a:gd name="connsiteX3" fmla="*/ 937 w 7323"/>
                  <a:gd name="connsiteY3" fmla="*/ 195 h 3455"/>
                </a:gdLst>
                <a:ahLst/>
                <a:cxnLst>
                  <a:cxn ang="0">
                    <a:pos x="connsiteX0" y="connsiteY0"/>
                  </a:cxn>
                  <a:cxn ang="0">
                    <a:pos x="connsiteX1" y="connsiteY1"/>
                  </a:cxn>
                  <a:cxn ang="0">
                    <a:pos x="connsiteX2" y="connsiteY2"/>
                  </a:cxn>
                  <a:cxn ang="0">
                    <a:pos x="connsiteX3" y="connsiteY3"/>
                  </a:cxn>
                </a:cxnLst>
                <a:rect l="l" t="t" r="r" b="b"/>
                <a:pathLst>
                  <a:path w="7323" h="3455">
                    <a:moveTo>
                      <a:pt x="937" y="195"/>
                    </a:moveTo>
                    <a:cubicBezTo>
                      <a:pt x="-1665" y="1236"/>
                      <a:pt x="1978" y="3317"/>
                      <a:pt x="1978" y="3317"/>
                    </a:cubicBezTo>
                    <a:cubicBezTo>
                      <a:pt x="3539" y="3837"/>
                      <a:pt x="4059" y="2797"/>
                      <a:pt x="6661" y="1756"/>
                    </a:cubicBezTo>
                    <a:cubicBezTo>
                      <a:pt x="9262" y="195"/>
                      <a:pt x="3539" y="-325"/>
                      <a:pt x="937" y="195"/>
                    </a:cubicBezTo>
                    <a:close/>
                  </a:path>
                </a:pathLst>
              </a:custGeom>
              <a:grpFill/>
              <a:ln w="5199" cap="flat">
                <a:solidFill>
                  <a:schemeClr val="bg1"/>
                </a:solidFill>
                <a:prstDash val="solid"/>
                <a:miter/>
              </a:ln>
            </p:spPr>
            <p:txBody>
              <a:bodyPr rtlCol="0" anchor="ctr"/>
              <a:lstStyle/>
              <a:p>
                <a:endParaRPr lang="en-GB" noProof="0" dirty="0"/>
              </a:p>
            </p:txBody>
          </p:sp>
          <p:sp>
            <p:nvSpPr>
              <p:cNvPr id="981" name="Freeform 980">
                <a:extLst>
                  <a:ext uri="{FF2B5EF4-FFF2-40B4-BE49-F238E27FC236}">
                    <a16:creationId xmlns:a16="http://schemas.microsoft.com/office/drawing/2014/main" id="{314CA024-F986-F94E-F2DE-A0563A6679D2}"/>
                  </a:ext>
                </a:extLst>
              </p:cNvPr>
              <p:cNvSpPr/>
              <p:nvPr/>
            </p:nvSpPr>
            <p:spPr>
              <a:xfrm>
                <a:off x="4894161" y="4512107"/>
                <a:ext cx="46398" cy="33502"/>
              </a:xfrm>
              <a:custGeom>
                <a:avLst/>
                <a:gdLst>
                  <a:gd name="connsiteX0" fmla="*/ 10182 w 46398"/>
                  <a:gd name="connsiteY0" fmla="*/ 32782 h 33502"/>
                  <a:gd name="connsiteX1" fmla="*/ 16426 w 46398"/>
                  <a:gd name="connsiteY1" fmla="*/ 32782 h 33502"/>
                  <a:gd name="connsiteX2" fmla="*/ 20068 w 46398"/>
                  <a:gd name="connsiteY2" fmla="*/ 32782 h 33502"/>
                  <a:gd name="connsiteX3" fmla="*/ 23190 w 46398"/>
                  <a:gd name="connsiteY3" fmla="*/ 32261 h 33502"/>
                  <a:gd name="connsiteX4" fmla="*/ 25272 w 46398"/>
                  <a:gd name="connsiteY4" fmla="*/ 29660 h 33502"/>
                  <a:gd name="connsiteX5" fmla="*/ 26312 w 46398"/>
                  <a:gd name="connsiteY5" fmla="*/ 28619 h 33502"/>
                  <a:gd name="connsiteX6" fmla="*/ 28914 w 46398"/>
                  <a:gd name="connsiteY6" fmla="*/ 29660 h 33502"/>
                  <a:gd name="connsiteX7" fmla="*/ 35158 w 46398"/>
                  <a:gd name="connsiteY7" fmla="*/ 28099 h 33502"/>
                  <a:gd name="connsiteX8" fmla="*/ 40882 w 46398"/>
                  <a:gd name="connsiteY8" fmla="*/ 20294 h 33502"/>
                  <a:gd name="connsiteX9" fmla="*/ 42443 w 46398"/>
                  <a:gd name="connsiteY9" fmla="*/ 16651 h 33502"/>
                  <a:gd name="connsiteX10" fmla="*/ 43484 w 46398"/>
                  <a:gd name="connsiteY10" fmla="*/ 13009 h 33502"/>
                  <a:gd name="connsiteX11" fmla="*/ 44524 w 46398"/>
                  <a:gd name="connsiteY11" fmla="*/ 9887 h 33502"/>
                  <a:gd name="connsiteX12" fmla="*/ 46086 w 46398"/>
                  <a:gd name="connsiteY12" fmla="*/ 5203 h 33502"/>
                  <a:gd name="connsiteX13" fmla="*/ 35679 w 46398"/>
                  <a:gd name="connsiteY13" fmla="*/ 1561 h 33502"/>
                  <a:gd name="connsiteX14" fmla="*/ 27353 w 46398"/>
                  <a:gd name="connsiteY14" fmla="*/ 2081 h 33502"/>
                  <a:gd name="connsiteX15" fmla="*/ 15905 w 46398"/>
                  <a:gd name="connsiteY15" fmla="*/ 1041 h 33502"/>
                  <a:gd name="connsiteX16" fmla="*/ 6019 w 46398"/>
                  <a:gd name="connsiteY16" fmla="*/ 0 h 33502"/>
                  <a:gd name="connsiteX17" fmla="*/ 1856 w 46398"/>
                  <a:gd name="connsiteY17" fmla="*/ 5724 h 33502"/>
                  <a:gd name="connsiteX18" fmla="*/ 2376 w 46398"/>
                  <a:gd name="connsiteY18" fmla="*/ 7805 h 33502"/>
                  <a:gd name="connsiteX19" fmla="*/ 2376 w 46398"/>
                  <a:gd name="connsiteY19" fmla="*/ 9366 h 33502"/>
                  <a:gd name="connsiteX20" fmla="*/ 295 w 46398"/>
                  <a:gd name="connsiteY20" fmla="*/ 11448 h 33502"/>
                  <a:gd name="connsiteX21" fmla="*/ 3417 w 46398"/>
                  <a:gd name="connsiteY21" fmla="*/ 17692 h 33502"/>
                  <a:gd name="connsiteX22" fmla="*/ 1336 w 46398"/>
                  <a:gd name="connsiteY22" fmla="*/ 19253 h 33502"/>
                  <a:gd name="connsiteX23" fmla="*/ 4978 w 46398"/>
                  <a:gd name="connsiteY23" fmla="*/ 30700 h 33502"/>
                  <a:gd name="connsiteX24" fmla="*/ 10182 w 46398"/>
                  <a:gd name="connsiteY24" fmla="*/ 32782 h 3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98" h="33502">
                    <a:moveTo>
                      <a:pt x="10182" y="32782"/>
                    </a:moveTo>
                    <a:cubicBezTo>
                      <a:pt x="12263" y="32261"/>
                      <a:pt x="14344" y="32261"/>
                      <a:pt x="16426" y="32782"/>
                    </a:cubicBezTo>
                    <a:cubicBezTo>
                      <a:pt x="18507" y="33302"/>
                      <a:pt x="19027" y="33302"/>
                      <a:pt x="20068" y="32782"/>
                    </a:cubicBezTo>
                    <a:cubicBezTo>
                      <a:pt x="21109" y="32261"/>
                      <a:pt x="21629" y="32261"/>
                      <a:pt x="23190" y="32261"/>
                    </a:cubicBezTo>
                    <a:cubicBezTo>
                      <a:pt x="24751" y="32261"/>
                      <a:pt x="24231" y="32261"/>
                      <a:pt x="25272" y="29660"/>
                    </a:cubicBezTo>
                    <a:cubicBezTo>
                      <a:pt x="26312" y="27058"/>
                      <a:pt x="26312" y="28099"/>
                      <a:pt x="26312" y="28619"/>
                    </a:cubicBezTo>
                    <a:cubicBezTo>
                      <a:pt x="26833" y="29660"/>
                      <a:pt x="27353" y="29660"/>
                      <a:pt x="28914" y="29660"/>
                    </a:cubicBezTo>
                    <a:cubicBezTo>
                      <a:pt x="30475" y="29660"/>
                      <a:pt x="31516" y="29139"/>
                      <a:pt x="35158" y="28099"/>
                    </a:cubicBezTo>
                    <a:cubicBezTo>
                      <a:pt x="38801" y="27058"/>
                      <a:pt x="39321" y="22375"/>
                      <a:pt x="40882" y="20294"/>
                    </a:cubicBezTo>
                    <a:cubicBezTo>
                      <a:pt x="42443" y="18212"/>
                      <a:pt x="41923" y="18733"/>
                      <a:pt x="42443" y="16651"/>
                    </a:cubicBezTo>
                    <a:cubicBezTo>
                      <a:pt x="42963" y="15090"/>
                      <a:pt x="43484" y="14570"/>
                      <a:pt x="43484" y="13009"/>
                    </a:cubicBezTo>
                    <a:cubicBezTo>
                      <a:pt x="44004" y="11968"/>
                      <a:pt x="44524" y="11448"/>
                      <a:pt x="44524" y="9887"/>
                    </a:cubicBezTo>
                    <a:cubicBezTo>
                      <a:pt x="44524" y="8326"/>
                      <a:pt x="44524" y="8846"/>
                      <a:pt x="46086" y="5203"/>
                    </a:cubicBezTo>
                    <a:cubicBezTo>
                      <a:pt x="48167" y="1561"/>
                      <a:pt x="39321" y="2081"/>
                      <a:pt x="35679" y="1561"/>
                    </a:cubicBezTo>
                    <a:cubicBezTo>
                      <a:pt x="32036" y="1041"/>
                      <a:pt x="27873" y="1041"/>
                      <a:pt x="27353" y="2081"/>
                    </a:cubicBezTo>
                    <a:cubicBezTo>
                      <a:pt x="26833" y="3122"/>
                      <a:pt x="17466" y="1041"/>
                      <a:pt x="15905" y="1041"/>
                    </a:cubicBezTo>
                    <a:cubicBezTo>
                      <a:pt x="14865" y="520"/>
                      <a:pt x="9141" y="0"/>
                      <a:pt x="6019" y="0"/>
                    </a:cubicBezTo>
                    <a:cubicBezTo>
                      <a:pt x="2897" y="0"/>
                      <a:pt x="1856" y="5724"/>
                      <a:pt x="1856" y="5724"/>
                    </a:cubicBezTo>
                    <a:cubicBezTo>
                      <a:pt x="1336" y="7285"/>
                      <a:pt x="2376" y="7805"/>
                      <a:pt x="2376" y="7805"/>
                    </a:cubicBezTo>
                    <a:cubicBezTo>
                      <a:pt x="4458" y="10407"/>
                      <a:pt x="3417" y="10407"/>
                      <a:pt x="2376" y="9366"/>
                    </a:cubicBezTo>
                    <a:cubicBezTo>
                      <a:pt x="1336" y="8326"/>
                      <a:pt x="1336" y="7805"/>
                      <a:pt x="295" y="11448"/>
                    </a:cubicBezTo>
                    <a:cubicBezTo>
                      <a:pt x="-746" y="15090"/>
                      <a:pt x="1336" y="17171"/>
                      <a:pt x="3417" y="17692"/>
                    </a:cubicBezTo>
                    <a:cubicBezTo>
                      <a:pt x="5498" y="18733"/>
                      <a:pt x="4978" y="20294"/>
                      <a:pt x="1336" y="19253"/>
                    </a:cubicBezTo>
                    <a:cubicBezTo>
                      <a:pt x="-2307" y="18212"/>
                      <a:pt x="2376" y="27058"/>
                      <a:pt x="4978" y="30700"/>
                    </a:cubicBezTo>
                    <a:cubicBezTo>
                      <a:pt x="7580" y="34863"/>
                      <a:pt x="8100" y="33302"/>
                      <a:pt x="10182" y="32782"/>
                    </a:cubicBezTo>
                    <a:close/>
                  </a:path>
                </a:pathLst>
              </a:custGeom>
              <a:grpFill/>
              <a:ln w="5199" cap="flat">
                <a:solidFill>
                  <a:schemeClr val="bg1"/>
                </a:solidFill>
                <a:prstDash val="solid"/>
                <a:miter/>
              </a:ln>
            </p:spPr>
            <p:txBody>
              <a:bodyPr rtlCol="0" anchor="ctr"/>
              <a:lstStyle/>
              <a:p>
                <a:endParaRPr lang="en-GB" noProof="0" dirty="0"/>
              </a:p>
            </p:txBody>
          </p:sp>
          <p:sp>
            <p:nvSpPr>
              <p:cNvPr id="982" name="Freeform 981">
                <a:extLst>
                  <a:ext uri="{FF2B5EF4-FFF2-40B4-BE49-F238E27FC236}">
                    <a16:creationId xmlns:a16="http://schemas.microsoft.com/office/drawing/2014/main" id="{9F136B56-06A7-9B49-DE1F-1B72BBF5B034}"/>
                  </a:ext>
                </a:extLst>
              </p:cNvPr>
              <p:cNvSpPr/>
              <p:nvPr/>
            </p:nvSpPr>
            <p:spPr>
              <a:xfrm>
                <a:off x="4451640" y="4404001"/>
                <a:ext cx="753982" cy="781434"/>
              </a:xfrm>
              <a:custGeom>
                <a:avLst/>
                <a:gdLst>
                  <a:gd name="connsiteX0" fmla="*/ 300761 w 753982"/>
                  <a:gd name="connsiteY0" fmla="*/ 500967 h 781434"/>
                  <a:gd name="connsiteX1" fmla="*/ 300761 w 753982"/>
                  <a:gd name="connsiteY1" fmla="*/ 500967 h 781434"/>
                  <a:gd name="connsiteX2" fmla="*/ 305964 w 753982"/>
                  <a:gd name="connsiteY2" fmla="*/ 513976 h 781434"/>
                  <a:gd name="connsiteX3" fmla="*/ 306484 w 753982"/>
                  <a:gd name="connsiteY3" fmla="*/ 520741 h 781434"/>
                  <a:gd name="connsiteX4" fmla="*/ 305444 w 753982"/>
                  <a:gd name="connsiteY4" fmla="*/ 524903 h 781434"/>
                  <a:gd name="connsiteX5" fmla="*/ 304923 w 753982"/>
                  <a:gd name="connsiteY5" fmla="*/ 529586 h 781434"/>
                  <a:gd name="connsiteX6" fmla="*/ 303883 w 753982"/>
                  <a:gd name="connsiteY6" fmla="*/ 538953 h 781434"/>
                  <a:gd name="connsiteX7" fmla="*/ 304403 w 753982"/>
                  <a:gd name="connsiteY7" fmla="*/ 540514 h 781434"/>
                  <a:gd name="connsiteX8" fmla="*/ 325217 w 753982"/>
                  <a:gd name="connsiteY8" fmla="*/ 544156 h 781434"/>
                  <a:gd name="connsiteX9" fmla="*/ 327298 w 753982"/>
                  <a:gd name="connsiteY9" fmla="*/ 543636 h 781434"/>
                  <a:gd name="connsiteX10" fmla="*/ 333542 w 753982"/>
                  <a:gd name="connsiteY10" fmla="*/ 539993 h 781434"/>
                  <a:gd name="connsiteX11" fmla="*/ 335104 w 753982"/>
                  <a:gd name="connsiteY11" fmla="*/ 539993 h 781434"/>
                  <a:gd name="connsiteX12" fmla="*/ 345511 w 753982"/>
                  <a:gd name="connsiteY12" fmla="*/ 545197 h 781434"/>
                  <a:gd name="connsiteX13" fmla="*/ 347592 w 753982"/>
                  <a:gd name="connsiteY13" fmla="*/ 547278 h 781434"/>
                  <a:gd name="connsiteX14" fmla="*/ 350194 w 753982"/>
                  <a:gd name="connsiteY14" fmla="*/ 554043 h 781434"/>
                  <a:gd name="connsiteX15" fmla="*/ 351234 w 753982"/>
                  <a:gd name="connsiteY15" fmla="*/ 565490 h 781434"/>
                  <a:gd name="connsiteX16" fmla="*/ 352795 w 753982"/>
                  <a:gd name="connsiteY16" fmla="*/ 573296 h 781434"/>
                  <a:gd name="connsiteX17" fmla="*/ 356958 w 753982"/>
                  <a:gd name="connsiteY17" fmla="*/ 578499 h 781434"/>
                  <a:gd name="connsiteX18" fmla="*/ 360080 w 753982"/>
                  <a:gd name="connsiteY18" fmla="*/ 577979 h 781434"/>
                  <a:gd name="connsiteX19" fmla="*/ 363723 w 753982"/>
                  <a:gd name="connsiteY19" fmla="*/ 576938 h 781434"/>
                  <a:gd name="connsiteX20" fmla="*/ 366324 w 753982"/>
                  <a:gd name="connsiteY20" fmla="*/ 576938 h 781434"/>
                  <a:gd name="connsiteX21" fmla="*/ 375170 w 753982"/>
                  <a:gd name="connsiteY21" fmla="*/ 579019 h 781434"/>
                  <a:gd name="connsiteX22" fmla="*/ 376211 w 753982"/>
                  <a:gd name="connsiteY22" fmla="*/ 580060 h 781434"/>
                  <a:gd name="connsiteX23" fmla="*/ 374650 w 753982"/>
                  <a:gd name="connsiteY23" fmla="*/ 591508 h 781434"/>
                  <a:gd name="connsiteX24" fmla="*/ 369967 w 753982"/>
                  <a:gd name="connsiteY24" fmla="*/ 607118 h 781434"/>
                  <a:gd name="connsiteX25" fmla="*/ 369447 w 753982"/>
                  <a:gd name="connsiteY25" fmla="*/ 610240 h 781434"/>
                  <a:gd name="connsiteX26" fmla="*/ 371528 w 753982"/>
                  <a:gd name="connsiteY26" fmla="*/ 611281 h 781434"/>
                  <a:gd name="connsiteX27" fmla="*/ 376211 w 753982"/>
                  <a:gd name="connsiteY27" fmla="*/ 610240 h 781434"/>
                  <a:gd name="connsiteX28" fmla="*/ 377772 w 753982"/>
                  <a:gd name="connsiteY28" fmla="*/ 609720 h 781434"/>
                  <a:gd name="connsiteX29" fmla="*/ 380894 w 753982"/>
                  <a:gd name="connsiteY29" fmla="*/ 609720 h 781434"/>
                  <a:gd name="connsiteX30" fmla="*/ 382455 w 753982"/>
                  <a:gd name="connsiteY30" fmla="*/ 610761 h 781434"/>
                  <a:gd name="connsiteX31" fmla="*/ 388179 w 753982"/>
                  <a:gd name="connsiteY31" fmla="*/ 623249 h 781434"/>
                  <a:gd name="connsiteX32" fmla="*/ 387138 w 753982"/>
                  <a:gd name="connsiteY32" fmla="*/ 634176 h 781434"/>
                  <a:gd name="connsiteX33" fmla="*/ 385057 w 753982"/>
                  <a:gd name="connsiteY33" fmla="*/ 641461 h 781434"/>
                  <a:gd name="connsiteX34" fmla="*/ 382975 w 753982"/>
                  <a:gd name="connsiteY34" fmla="*/ 643543 h 781434"/>
                  <a:gd name="connsiteX35" fmla="*/ 375691 w 753982"/>
                  <a:gd name="connsiteY35" fmla="*/ 647705 h 781434"/>
                  <a:gd name="connsiteX36" fmla="*/ 368406 w 753982"/>
                  <a:gd name="connsiteY36" fmla="*/ 649266 h 781434"/>
                  <a:gd name="connsiteX37" fmla="*/ 360080 w 753982"/>
                  <a:gd name="connsiteY37" fmla="*/ 656031 h 781434"/>
                  <a:gd name="connsiteX38" fmla="*/ 356958 w 753982"/>
                  <a:gd name="connsiteY38" fmla="*/ 658633 h 781434"/>
                  <a:gd name="connsiteX39" fmla="*/ 354877 w 753982"/>
                  <a:gd name="connsiteY39" fmla="*/ 660714 h 781434"/>
                  <a:gd name="connsiteX40" fmla="*/ 352275 w 753982"/>
                  <a:gd name="connsiteY40" fmla="*/ 662275 h 781434"/>
                  <a:gd name="connsiteX41" fmla="*/ 348633 w 753982"/>
                  <a:gd name="connsiteY41" fmla="*/ 663836 h 781434"/>
                  <a:gd name="connsiteX42" fmla="*/ 348633 w 753982"/>
                  <a:gd name="connsiteY42" fmla="*/ 667999 h 781434"/>
                  <a:gd name="connsiteX43" fmla="*/ 346551 w 753982"/>
                  <a:gd name="connsiteY43" fmla="*/ 669560 h 781434"/>
                  <a:gd name="connsiteX44" fmla="*/ 340827 w 753982"/>
                  <a:gd name="connsiteY44" fmla="*/ 674763 h 781434"/>
                  <a:gd name="connsiteX45" fmla="*/ 329380 w 753982"/>
                  <a:gd name="connsiteY45" fmla="*/ 688292 h 781434"/>
                  <a:gd name="connsiteX46" fmla="*/ 314810 w 753982"/>
                  <a:gd name="connsiteY46" fmla="*/ 703382 h 781434"/>
                  <a:gd name="connsiteX47" fmla="*/ 312208 w 753982"/>
                  <a:gd name="connsiteY47" fmla="*/ 705984 h 781434"/>
                  <a:gd name="connsiteX48" fmla="*/ 317932 w 753982"/>
                  <a:gd name="connsiteY48" fmla="*/ 707545 h 781434"/>
                  <a:gd name="connsiteX49" fmla="*/ 321054 w 753982"/>
                  <a:gd name="connsiteY49" fmla="*/ 706504 h 781434"/>
                  <a:gd name="connsiteX50" fmla="*/ 325217 w 753982"/>
                  <a:gd name="connsiteY50" fmla="*/ 703903 h 781434"/>
                  <a:gd name="connsiteX51" fmla="*/ 331461 w 753982"/>
                  <a:gd name="connsiteY51" fmla="*/ 708066 h 781434"/>
                  <a:gd name="connsiteX52" fmla="*/ 338746 w 753982"/>
                  <a:gd name="connsiteY52" fmla="*/ 714310 h 781434"/>
                  <a:gd name="connsiteX53" fmla="*/ 342388 w 753982"/>
                  <a:gd name="connsiteY53" fmla="*/ 723676 h 781434"/>
                  <a:gd name="connsiteX54" fmla="*/ 342909 w 753982"/>
                  <a:gd name="connsiteY54" fmla="*/ 724717 h 781434"/>
                  <a:gd name="connsiteX55" fmla="*/ 346551 w 753982"/>
                  <a:gd name="connsiteY55" fmla="*/ 724196 h 781434"/>
                  <a:gd name="connsiteX56" fmla="*/ 347592 w 753982"/>
                  <a:gd name="connsiteY56" fmla="*/ 722635 h 781434"/>
                  <a:gd name="connsiteX57" fmla="*/ 349673 w 753982"/>
                  <a:gd name="connsiteY57" fmla="*/ 721595 h 781434"/>
                  <a:gd name="connsiteX58" fmla="*/ 350714 w 753982"/>
                  <a:gd name="connsiteY58" fmla="*/ 720034 h 781434"/>
                  <a:gd name="connsiteX59" fmla="*/ 355917 w 753982"/>
                  <a:gd name="connsiteY59" fmla="*/ 725237 h 781434"/>
                  <a:gd name="connsiteX60" fmla="*/ 361121 w 753982"/>
                  <a:gd name="connsiteY60" fmla="*/ 729400 h 781434"/>
                  <a:gd name="connsiteX61" fmla="*/ 369967 w 753982"/>
                  <a:gd name="connsiteY61" fmla="*/ 733042 h 781434"/>
                  <a:gd name="connsiteX62" fmla="*/ 372568 w 753982"/>
                  <a:gd name="connsiteY62" fmla="*/ 735644 h 781434"/>
                  <a:gd name="connsiteX63" fmla="*/ 374130 w 753982"/>
                  <a:gd name="connsiteY63" fmla="*/ 737725 h 781434"/>
                  <a:gd name="connsiteX64" fmla="*/ 382455 w 753982"/>
                  <a:gd name="connsiteY64" fmla="*/ 742409 h 781434"/>
                  <a:gd name="connsiteX65" fmla="*/ 384016 w 753982"/>
                  <a:gd name="connsiteY65" fmla="*/ 743449 h 781434"/>
                  <a:gd name="connsiteX66" fmla="*/ 397545 w 753982"/>
                  <a:gd name="connsiteY66" fmla="*/ 757499 h 781434"/>
                  <a:gd name="connsiteX67" fmla="*/ 397545 w 753982"/>
                  <a:gd name="connsiteY67" fmla="*/ 758539 h 781434"/>
                  <a:gd name="connsiteX68" fmla="*/ 391301 w 753982"/>
                  <a:gd name="connsiteY68" fmla="*/ 768946 h 781434"/>
                  <a:gd name="connsiteX69" fmla="*/ 391301 w 753982"/>
                  <a:gd name="connsiteY69" fmla="*/ 777272 h 781434"/>
                  <a:gd name="connsiteX70" fmla="*/ 392342 w 753982"/>
                  <a:gd name="connsiteY70" fmla="*/ 779353 h 781434"/>
                  <a:gd name="connsiteX71" fmla="*/ 394944 w 753982"/>
                  <a:gd name="connsiteY71" fmla="*/ 781435 h 781434"/>
                  <a:gd name="connsiteX72" fmla="*/ 409513 w 753982"/>
                  <a:gd name="connsiteY72" fmla="*/ 764783 h 781434"/>
                  <a:gd name="connsiteX73" fmla="*/ 418359 w 753982"/>
                  <a:gd name="connsiteY73" fmla="*/ 746571 h 781434"/>
                  <a:gd name="connsiteX74" fmla="*/ 418880 w 753982"/>
                  <a:gd name="connsiteY74" fmla="*/ 735124 h 781434"/>
                  <a:gd name="connsiteX75" fmla="*/ 426164 w 753982"/>
                  <a:gd name="connsiteY75" fmla="*/ 726278 h 781434"/>
                  <a:gd name="connsiteX76" fmla="*/ 433449 w 753982"/>
                  <a:gd name="connsiteY76" fmla="*/ 718993 h 781434"/>
                  <a:gd name="connsiteX77" fmla="*/ 436051 w 753982"/>
                  <a:gd name="connsiteY77" fmla="*/ 712228 h 781434"/>
                  <a:gd name="connsiteX78" fmla="*/ 439693 w 753982"/>
                  <a:gd name="connsiteY78" fmla="*/ 704943 h 781434"/>
                  <a:gd name="connsiteX79" fmla="*/ 448019 w 753982"/>
                  <a:gd name="connsiteY79" fmla="*/ 708066 h 781434"/>
                  <a:gd name="connsiteX80" fmla="*/ 448019 w 753982"/>
                  <a:gd name="connsiteY80" fmla="*/ 713789 h 781434"/>
                  <a:gd name="connsiteX81" fmla="*/ 441775 w 753982"/>
                  <a:gd name="connsiteY81" fmla="*/ 721595 h 781434"/>
                  <a:gd name="connsiteX82" fmla="*/ 440214 w 753982"/>
                  <a:gd name="connsiteY82" fmla="*/ 724196 h 781434"/>
                  <a:gd name="connsiteX83" fmla="*/ 437612 w 753982"/>
                  <a:gd name="connsiteY83" fmla="*/ 726798 h 781434"/>
                  <a:gd name="connsiteX84" fmla="*/ 432408 w 753982"/>
                  <a:gd name="connsiteY84" fmla="*/ 734083 h 781434"/>
                  <a:gd name="connsiteX85" fmla="*/ 424603 w 753982"/>
                  <a:gd name="connsiteY85" fmla="*/ 740327 h 781434"/>
                  <a:gd name="connsiteX86" fmla="*/ 422001 w 753982"/>
                  <a:gd name="connsiteY86" fmla="*/ 741888 h 781434"/>
                  <a:gd name="connsiteX87" fmla="*/ 427205 w 753982"/>
                  <a:gd name="connsiteY87" fmla="*/ 740848 h 781434"/>
                  <a:gd name="connsiteX88" fmla="*/ 439173 w 753982"/>
                  <a:gd name="connsiteY88" fmla="*/ 732002 h 781434"/>
                  <a:gd name="connsiteX89" fmla="*/ 459467 w 753982"/>
                  <a:gd name="connsiteY89" fmla="*/ 701822 h 781434"/>
                  <a:gd name="connsiteX90" fmla="*/ 475597 w 753982"/>
                  <a:gd name="connsiteY90" fmla="*/ 679967 h 781434"/>
                  <a:gd name="connsiteX91" fmla="*/ 487565 w 753982"/>
                  <a:gd name="connsiteY91" fmla="*/ 658633 h 781434"/>
                  <a:gd name="connsiteX92" fmla="*/ 487045 w 753982"/>
                  <a:gd name="connsiteY92" fmla="*/ 643543 h 781434"/>
                  <a:gd name="connsiteX93" fmla="*/ 487045 w 753982"/>
                  <a:gd name="connsiteY93" fmla="*/ 639900 h 781434"/>
                  <a:gd name="connsiteX94" fmla="*/ 486004 w 753982"/>
                  <a:gd name="connsiteY94" fmla="*/ 630014 h 781434"/>
                  <a:gd name="connsiteX95" fmla="*/ 488606 w 753982"/>
                  <a:gd name="connsiteY95" fmla="*/ 621168 h 781434"/>
                  <a:gd name="connsiteX96" fmla="*/ 487045 w 753982"/>
                  <a:gd name="connsiteY96" fmla="*/ 618566 h 781434"/>
                  <a:gd name="connsiteX97" fmla="*/ 486004 w 753982"/>
                  <a:gd name="connsiteY97" fmla="*/ 614403 h 781434"/>
                  <a:gd name="connsiteX98" fmla="*/ 491208 w 753982"/>
                  <a:gd name="connsiteY98" fmla="*/ 608679 h 781434"/>
                  <a:gd name="connsiteX99" fmla="*/ 490167 w 753982"/>
                  <a:gd name="connsiteY99" fmla="*/ 603476 h 781434"/>
                  <a:gd name="connsiteX100" fmla="*/ 498493 w 753982"/>
                  <a:gd name="connsiteY100" fmla="*/ 602435 h 781434"/>
                  <a:gd name="connsiteX101" fmla="*/ 500574 w 753982"/>
                  <a:gd name="connsiteY101" fmla="*/ 596191 h 781434"/>
                  <a:gd name="connsiteX102" fmla="*/ 530234 w 753982"/>
                  <a:gd name="connsiteY102" fmla="*/ 575897 h 781434"/>
                  <a:gd name="connsiteX103" fmla="*/ 536998 w 753982"/>
                  <a:gd name="connsiteY103" fmla="*/ 573296 h 781434"/>
                  <a:gd name="connsiteX104" fmla="*/ 545844 w 753982"/>
                  <a:gd name="connsiteY104" fmla="*/ 572255 h 781434"/>
                  <a:gd name="connsiteX105" fmla="*/ 549487 w 753982"/>
                  <a:gd name="connsiteY105" fmla="*/ 573816 h 781434"/>
                  <a:gd name="connsiteX106" fmla="*/ 552609 w 753982"/>
                  <a:gd name="connsiteY106" fmla="*/ 573296 h 781434"/>
                  <a:gd name="connsiteX107" fmla="*/ 551048 w 753982"/>
                  <a:gd name="connsiteY107" fmla="*/ 571214 h 781434"/>
                  <a:gd name="connsiteX108" fmla="*/ 552088 w 753982"/>
                  <a:gd name="connsiteY108" fmla="*/ 568092 h 781434"/>
                  <a:gd name="connsiteX109" fmla="*/ 565617 w 753982"/>
                  <a:gd name="connsiteY109" fmla="*/ 559767 h 781434"/>
                  <a:gd name="connsiteX110" fmla="*/ 567179 w 753982"/>
                  <a:gd name="connsiteY110" fmla="*/ 555084 h 781434"/>
                  <a:gd name="connsiteX111" fmla="*/ 572382 w 753982"/>
                  <a:gd name="connsiteY111" fmla="*/ 555604 h 781434"/>
                  <a:gd name="connsiteX112" fmla="*/ 584350 w 753982"/>
                  <a:gd name="connsiteY112" fmla="*/ 554043 h 781434"/>
                  <a:gd name="connsiteX113" fmla="*/ 591114 w 753982"/>
                  <a:gd name="connsiteY113" fmla="*/ 554043 h 781434"/>
                  <a:gd name="connsiteX114" fmla="*/ 594757 w 753982"/>
                  <a:gd name="connsiteY114" fmla="*/ 550400 h 781434"/>
                  <a:gd name="connsiteX115" fmla="*/ 602562 w 753982"/>
                  <a:gd name="connsiteY115" fmla="*/ 555604 h 781434"/>
                  <a:gd name="connsiteX116" fmla="*/ 615051 w 753982"/>
                  <a:gd name="connsiteY116" fmla="*/ 554563 h 781434"/>
                  <a:gd name="connsiteX117" fmla="*/ 616091 w 753982"/>
                  <a:gd name="connsiteY117" fmla="*/ 549360 h 781434"/>
                  <a:gd name="connsiteX118" fmla="*/ 620254 w 753982"/>
                  <a:gd name="connsiteY118" fmla="*/ 543636 h 781434"/>
                  <a:gd name="connsiteX119" fmla="*/ 634303 w 753982"/>
                  <a:gd name="connsiteY119" fmla="*/ 528546 h 781434"/>
                  <a:gd name="connsiteX120" fmla="*/ 640547 w 753982"/>
                  <a:gd name="connsiteY120" fmla="*/ 510854 h 781434"/>
                  <a:gd name="connsiteX121" fmla="*/ 646271 w 753982"/>
                  <a:gd name="connsiteY121" fmla="*/ 500967 h 781434"/>
                  <a:gd name="connsiteX122" fmla="*/ 649914 w 753982"/>
                  <a:gd name="connsiteY122" fmla="*/ 496805 h 781434"/>
                  <a:gd name="connsiteX123" fmla="*/ 656678 w 753982"/>
                  <a:gd name="connsiteY123" fmla="*/ 487438 h 781434"/>
                  <a:gd name="connsiteX124" fmla="*/ 659280 w 753982"/>
                  <a:gd name="connsiteY124" fmla="*/ 473909 h 781434"/>
                  <a:gd name="connsiteX125" fmla="*/ 663963 w 753982"/>
                  <a:gd name="connsiteY125" fmla="*/ 456218 h 781434"/>
                  <a:gd name="connsiteX126" fmla="*/ 669166 w 753982"/>
                  <a:gd name="connsiteY126" fmla="*/ 440607 h 781434"/>
                  <a:gd name="connsiteX127" fmla="*/ 673850 w 753982"/>
                  <a:gd name="connsiteY127" fmla="*/ 419793 h 781434"/>
                  <a:gd name="connsiteX128" fmla="*/ 673329 w 753982"/>
                  <a:gd name="connsiteY128" fmla="*/ 391695 h 781434"/>
                  <a:gd name="connsiteX129" fmla="*/ 672289 w 753982"/>
                  <a:gd name="connsiteY129" fmla="*/ 371401 h 781434"/>
                  <a:gd name="connsiteX130" fmla="*/ 671768 w 753982"/>
                  <a:gd name="connsiteY130" fmla="*/ 366198 h 781434"/>
                  <a:gd name="connsiteX131" fmla="*/ 672809 w 753982"/>
                  <a:gd name="connsiteY131" fmla="*/ 360994 h 781434"/>
                  <a:gd name="connsiteX132" fmla="*/ 677492 w 753982"/>
                  <a:gd name="connsiteY132" fmla="*/ 353189 h 781434"/>
                  <a:gd name="connsiteX133" fmla="*/ 679053 w 753982"/>
                  <a:gd name="connsiteY133" fmla="*/ 346945 h 781434"/>
                  <a:gd name="connsiteX134" fmla="*/ 683736 w 753982"/>
                  <a:gd name="connsiteY134" fmla="*/ 353709 h 781434"/>
                  <a:gd name="connsiteX135" fmla="*/ 690501 w 753982"/>
                  <a:gd name="connsiteY135" fmla="*/ 348506 h 781434"/>
                  <a:gd name="connsiteX136" fmla="*/ 702469 w 753982"/>
                  <a:gd name="connsiteY136" fmla="*/ 328212 h 781434"/>
                  <a:gd name="connsiteX137" fmla="*/ 705071 w 753982"/>
                  <a:gd name="connsiteY137" fmla="*/ 320407 h 781434"/>
                  <a:gd name="connsiteX138" fmla="*/ 708192 w 753982"/>
                  <a:gd name="connsiteY138" fmla="*/ 316244 h 781434"/>
                  <a:gd name="connsiteX139" fmla="*/ 711315 w 753982"/>
                  <a:gd name="connsiteY139" fmla="*/ 311041 h 781434"/>
                  <a:gd name="connsiteX140" fmla="*/ 714957 w 753982"/>
                  <a:gd name="connsiteY140" fmla="*/ 310000 h 781434"/>
                  <a:gd name="connsiteX141" fmla="*/ 725364 w 753982"/>
                  <a:gd name="connsiteY141" fmla="*/ 302195 h 781434"/>
                  <a:gd name="connsiteX142" fmla="*/ 734210 w 753982"/>
                  <a:gd name="connsiteY142" fmla="*/ 291267 h 781434"/>
                  <a:gd name="connsiteX143" fmla="*/ 735771 w 753982"/>
                  <a:gd name="connsiteY143" fmla="*/ 288145 h 781434"/>
                  <a:gd name="connsiteX144" fmla="*/ 743576 w 753982"/>
                  <a:gd name="connsiteY144" fmla="*/ 279299 h 781434"/>
                  <a:gd name="connsiteX145" fmla="*/ 753463 w 753982"/>
                  <a:gd name="connsiteY145" fmla="*/ 255884 h 781434"/>
                  <a:gd name="connsiteX146" fmla="*/ 753983 w 753982"/>
                  <a:gd name="connsiteY146" fmla="*/ 243916 h 781434"/>
                  <a:gd name="connsiteX147" fmla="*/ 745658 w 753982"/>
                  <a:gd name="connsiteY147" fmla="*/ 210614 h 781434"/>
                  <a:gd name="connsiteX148" fmla="*/ 727445 w 753982"/>
                  <a:gd name="connsiteY148" fmla="*/ 200727 h 781434"/>
                  <a:gd name="connsiteX149" fmla="*/ 688419 w 753982"/>
                  <a:gd name="connsiteY149" fmla="*/ 180434 h 781434"/>
                  <a:gd name="connsiteX150" fmla="*/ 651995 w 753982"/>
                  <a:gd name="connsiteY150" fmla="*/ 159620 h 781434"/>
                  <a:gd name="connsiteX151" fmla="*/ 636905 w 753982"/>
                  <a:gd name="connsiteY151" fmla="*/ 158059 h 781434"/>
                  <a:gd name="connsiteX152" fmla="*/ 629100 w 753982"/>
                  <a:gd name="connsiteY152" fmla="*/ 159099 h 781434"/>
                  <a:gd name="connsiteX153" fmla="*/ 625457 w 753982"/>
                  <a:gd name="connsiteY153" fmla="*/ 159620 h 781434"/>
                  <a:gd name="connsiteX154" fmla="*/ 615051 w 753982"/>
                  <a:gd name="connsiteY154" fmla="*/ 157018 h 781434"/>
                  <a:gd name="connsiteX155" fmla="*/ 601001 w 753982"/>
                  <a:gd name="connsiteY155" fmla="*/ 153896 h 781434"/>
                  <a:gd name="connsiteX156" fmla="*/ 586952 w 753982"/>
                  <a:gd name="connsiteY156" fmla="*/ 149213 h 781434"/>
                  <a:gd name="connsiteX157" fmla="*/ 576024 w 753982"/>
                  <a:gd name="connsiteY157" fmla="*/ 154416 h 781434"/>
                  <a:gd name="connsiteX158" fmla="*/ 573423 w 753982"/>
                  <a:gd name="connsiteY158" fmla="*/ 152335 h 781434"/>
                  <a:gd name="connsiteX159" fmla="*/ 572902 w 753982"/>
                  <a:gd name="connsiteY159" fmla="*/ 149733 h 781434"/>
                  <a:gd name="connsiteX160" fmla="*/ 568219 w 753982"/>
                  <a:gd name="connsiteY160" fmla="*/ 156498 h 781434"/>
                  <a:gd name="connsiteX161" fmla="*/ 562495 w 753982"/>
                  <a:gd name="connsiteY161" fmla="*/ 160140 h 781434"/>
                  <a:gd name="connsiteX162" fmla="*/ 565617 w 753982"/>
                  <a:gd name="connsiteY162" fmla="*/ 147131 h 781434"/>
                  <a:gd name="connsiteX163" fmla="*/ 566658 w 753982"/>
                  <a:gd name="connsiteY163" fmla="*/ 142448 h 781434"/>
                  <a:gd name="connsiteX164" fmla="*/ 565097 w 753982"/>
                  <a:gd name="connsiteY164" fmla="*/ 138806 h 781434"/>
                  <a:gd name="connsiteX165" fmla="*/ 563536 w 753982"/>
                  <a:gd name="connsiteY165" fmla="*/ 136204 h 781434"/>
                  <a:gd name="connsiteX166" fmla="*/ 560414 w 753982"/>
                  <a:gd name="connsiteY166" fmla="*/ 136204 h 781434"/>
                  <a:gd name="connsiteX167" fmla="*/ 557812 w 753982"/>
                  <a:gd name="connsiteY167" fmla="*/ 132562 h 781434"/>
                  <a:gd name="connsiteX168" fmla="*/ 554170 w 753982"/>
                  <a:gd name="connsiteY168" fmla="*/ 131001 h 781434"/>
                  <a:gd name="connsiteX169" fmla="*/ 550007 w 753982"/>
                  <a:gd name="connsiteY169" fmla="*/ 129960 h 781434"/>
                  <a:gd name="connsiteX170" fmla="*/ 548446 w 753982"/>
                  <a:gd name="connsiteY170" fmla="*/ 128919 h 781434"/>
                  <a:gd name="connsiteX171" fmla="*/ 545844 w 753982"/>
                  <a:gd name="connsiteY171" fmla="*/ 126317 h 781434"/>
                  <a:gd name="connsiteX172" fmla="*/ 542722 w 753982"/>
                  <a:gd name="connsiteY172" fmla="*/ 124756 h 781434"/>
                  <a:gd name="connsiteX173" fmla="*/ 540120 w 753982"/>
                  <a:gd name="connsiteY173" fmla="*/ 123716 h 781434"/>
                  <a:gd name="connsiteX174" fmla="*/ 534397 w 753982"/>
                  <a:gd name="connsiteY174" fmla="*/ 124236 h 781434"/>
                  <a:gd name="connsiteX175" fmla="*/ 532315 w 753982"/>
                  <a:gd name="connsiteY175" fmla="*/ 122155 h 781434"/>
                  <a:gd name="connsiteX176" fmla="*/ 530754 w 753982"/>
                  <a:gd name="connsiteY176" fmla="*/ 121634 h 781434"/>
                  <a:gd name="connsiteX177" fmla="*/ 523469 w 753982"/>
                  <a:gd name="connsiteY177" fmla="*/ 121114 h 781434"/>
                  <a:gd name="connsiteX178" fmla="*/ 522949 w 753982"/>
                  <a:gd name="connsiteY178" fmla="*/ 118512 h 781434"/>
                  <a:gd name="connsiteX179" fmla="*/ 520347 w 753982"/>
                  <a:gd name="connsiteY179" fmla="*/ 116431 h 781434"/>
                  <a:gd name="connsiteX180" fmla="*/ 518786 w 753982"/>
                  <a:gd name="connsiteY180" fmla="*/ 116431 h 781434"/>
                  <a:gd name="connsiteX181" fmla="*/ 513062 w 753982"/>
                  <a:gd name="connsiteY181" fmla="*/ 115910 h 781434"/>
                  <a:gd name="connsiteX182" fmla="*/ 504737 w 753982"/>
                  <a:gd name="connsiteY182" fmla="*/ 114349 h 781434"/>
                  <a:gd name="connsiteX183" fmla="*/ 493809 w 753982"/>
                  <a:gd name="connsiteY183" fmla="*/ 121634 h 781434"/>
                  <a:gd name="connsiteX184" fmla="*/ 491208 w 753982"/>
                  <a:gd name="connsiteY184" fmla="*/ 125277 h 781434"/>
                  <a:gd name="connsiteX185" fmla="*/ 489647 w 753982"/>
                  <a:gd name="connsiteY185" fmla="*/ 128919 h 781434"/>
                  <a:gd name="connsiteX186" fmla="*/ 490167 w 753982"/>
                  <a:gd name="connsiteY186" fmla="*/ 131521 h 781434"/>
                  <a:gd name="connsiteX187" fmla="*/ 487565 w 753982"/>
                  <a:gd name="connsiteY187" fmla="*/ 131001 h 781434"/>
                  <a:gd name="connsiteX188" fmla="*/ 483923 w 753982"/>
                  <a:gd name="connsiteY188" fmla="*/ 132041 h 781434"/>
                  <a:gd name="connsiteX189" fmla="*/ 473516 w 753982"/>
                  <a:gd name="connsiteY189" fmla="*/ 142968 h 781434"/>
                  <a:gd name="connsiteX190" fmla="*/ 471434 w 753982"/>
                  <a:gd name="connsiteY190" fmla="*/ 142448 h 781434"/>
                  <a:gd name="connsiteX191" fmla="*/ 470914 w 753982"/>
                  <a:gd name="connsiteY191" fmla="*/ 136724 h 781434"/>
                  <a:gd name="connsiteX192" fmla="*/ 466231 w 753982"/>
                  <a:gd name="connsiteY192" fmla="*/ 138285 h 781434"/>
                  <a:gd name="connsiteX193" fmla="*/ 462589 w 753982"/>
                  <a:gd name="connsiteY193" fmla="*/ 138806 h 781434"/>
                  <a:gd name="connsiteX194" fmla="*/ 457385 w 753982"/>
                  <a:gd name="connsiteY194" fmla="*/ 138285 h 781434"/>
                  <a:gd name="connsiteX195" fmla="*/ 449060 w 753982"/>
                  <a:gd name="connsiteY195" fmla="*/ 136724 h 781434"/>
                  <a:gd name="connsiteX196" fmla="*/ 445417 w 753982"/>
                  <a:gd name="connsiteY196" fmla="*/ 131001 h 781434"/>
                  <a:gd name="connsiteX197" fmla="*/ 441775 w 753982"/>
                  <a:gd name="connsiteY197" fmla="*/ 120594 h 781434"/>
                  <a:gd name="connsiteX198" fmla="*/ 433449 w 753982"/>
                  <a:gd name="connsiteY198" fmla="*/ 127358 h 781434"/>
                  <a:gd name="connsiteX199" fmla="*/ 423042 w 753982"/>
                  <a:gd name="connsiteY199" fmla="*/ 132562 h 781434"/>
                  <a:gd name="connsiteX200" fmla="*/ 416798 w 753982"/>
                  <a:gd name="connsiteY200" fmla="*/ 134123 h 781434"/>
                  <a:gd name="connsiteX201" fmla="*/ 413156 w 753982"/>
                  <a:gd name="connsiteY201" fmla="*/ 132562 h 781434"/>
                  <a:gd name="connsiteX202" fmla="*/ 412115 w 753982"/>
                  <a:gd name="connsiteY202" fmla="*/ 129960 h 781434"/>
                  <a:gd name="connsiteX203" fmla="*/ 423563 w 753982"/>
                  <a:gd name="connsiteY203" fmla="*/ 125277 h 781434"/>
                  <a:gd name="connsiteX204" fmla="*/ 432408 w 753982"/>
                  <a:gd name="connsiteY204" fmla="*/ 110187 h 781434"/>
                  <a:gd name="connsiteX205" fmla="*/ 449580 w 753982"/>
                  <a:gd name="connsiteY205" fmla="*/ 91454 h 781434"/>
                  <a:gd name="connsiteX206" fmla="*/ 462068 w 753982"/>
                  <a:gd name="connsiteY206" fmla="*/ 76884 h 781434"/>
                  <a:gd name="connsiteX207" fmla="*/ 461028 w 753982"/>
                  <a:gd name="connsiteY207" fmla="*/ 69600 h 781434"/>
                  <a:gd name="connsiteX208" fmla="*/ 453743 w 753982"/>
                  <a:gd name="connsiteY208" fmla="*/ 64916 h 781434"/>
                  <a:gd name="connsiteX209" fmla="*/ 450621 w 753982"/>
                  <a:gd name="connsiteY209" fmla="*/ 60754 h 781434"/>
                  <a:gd name="connsiteX210" fmla="*/ 446458 w 753982"/>
                  <a:gd name="connsiteY210" fmla="*/ 59713 h 781434"/>
                  <a:gd name="connsiteX211" fmla="*/ 441254 w 753982"/>
                  <a:gd name="connsiteY211" fmla="*/ 42541 h 781434"/>
                  <a:gd name="connsiteX212" fmla="*/ 439693 w 753982"/>
                  <a:gd name="connsiteY212" fmla="*/ 27451 h 781434"/>
                  <a:gd name="connsiteX213" fmla="*/ 437092 w 753982"/>
                  <a:gd name="connsiteY213" fmla="*/ 25370 h 781434"/>
                  <a:gd name="connsiteX214" fmla="*/ 431888 w 753982"/>
                  <a:gd name="connsiteY214" fmla="*/ 18085 h 781434"/>
                  <a:gd name="connsiteX215" fmla="*/ 429286 w 753982"/>
                  <a:gd name="connsiteY215" fmla="*/ 22248 h 781434"/>
                  <a:gd name="connsiteX216" fmla="*/ 419920 w 753982"/>
                  <a:gd name="connsiteY216" fmla="*/ 35257 h 781434"/>
                  <a:gd name="connsiteX217" fmla="*/ 415237 w 753982"/>
                  <a:gd name="connsiteY217" fmla="*/ 43062 h 781434"/>
                  <a:gd name="connsiteX218" fmla="*/ 412635 w 753982"/>
                  <a:gd name="connsiteY218" fmla="*/ 48265 h 781434"/>
                  <a:gd name="connsiteX219" fmla="*/ 410554 w 753982"/>
                  <a:gd name="connsiteY219" fmla="*/ 54509 h 781434"/>
                  <a:gd name="connsiteX220" fmla="*/ 403789 w 753982"/>
                  <a:gd name="connsiteY220" fmla="*/ 59713 h 781434"/>
                  <a:gd name="connsiteX221" fmla="*/ 397545 w 753982"/>
                  <a:gd name="connsiteY221" fmla="*/ 59713 h 781434"/>
                  <a:gd name="connsiteX222" fmla="*/ 396505 w 753982"/>
                  <a:gd name="connsiteY222" fmla="*/ 59193 h 781434"/>
                  <a:gd name="connsiteX223" fmla="*/ 395984 w 753982"/>
                  <a:gd name="connsiteY223" fmla="*/ 58152 h 781434"/>
                  <a:gd name="connsiteX224" fmla="*/ 394944 w 753982"/>
                  <a:gd name="connsiteY224" fmla="*/ 57632 h 781434"/>
                  <a:gd name="connsiteX225" fmla="*/ 386098 w 753982"/>
                  <a:gd name="connsiteY225" fmla="*/ 58672 h 781434"/>
                  <a:gd name="connsiteX226" fmla="*/ 381935 w 753982"/>
                  <a:gd name="connsiteY226" fmla="*/ 60233 h 781434"/>
                  <a:gd name="connsiteX227" fmla="*/ 379853 w 753982"/>
                  <a:gd name="connsiteY227" fmla="*/ 61274 h 781434"/>
                  <a:gd name="connsiteX228" fmla="*/ 375170 w 753982"/>
                  <a:gd name="connsiteY228" fmla="*/ 59713 h 781434"/>
                  <a:gd name="connsiteX229" fmla="*/ 371008 w 753982"/>
                  <a:gd name="connsiteY229" fmla="*/ 57111 h 781434"/>
                  <a:gd name="connsiteX230" fmla="*/ 370487 w 753982"/>
                  <a:gd name="connsiteY230" fmla="*/ 56591 h 781434"/>
                  <a:gd name="connsiteX231" fmla="*/ 364763 w 753982"/>
                  <a:gd name="connsiteY231" fmla="*/ 52948 h 781434"/>
                  <a:gd name="connsiteX232" fmla="*/ 364243 w 753982"/>
                  <a:gd name="connsiteY232" fmla="*/ 51908 h 781434"/>
                  <a:gd name="connsiteX233" fmla="*/ 362682 w 753982"/>
                  <a:gd name="connsiteY233" fmla="*/ 52428 h 781434"/>
                  <a:gd name="connsiteX234" fmla="*/ 355917 w 753982"/>
                  <a:gd name="connsiteY234" fmla="*/ 55030 h 781434"/>
                  <a:gd name="connsiteX235" fmla="*/ 348112 w 753982"/>
                  <a:gd name="connsiteY235" fmla="*/ 54509 h 781434"/>
                  <a:gd name="connsiteX236" fmla="*/ 346031 w 753982"/>
                  <a:gd name="connsiteY236" fmla="*/ 53469 h 781434"/>
                  <a:gd name="connsiteX237" fmla="*/ 343949 w 753982"/>
                  <a:gd name="connsiteY237" fmla="*/ 56591 h 781434"/>
                  <a:gd name="connsiteX238" fmla="*/ 344470 w 753982"/>
                  <a:gd name="connsiteY238" fmla="*/ 60233 h 781434"/>
                  <a:gd name="connsiteX239" fmla="*/ 346031 w 753982"/>
                  <a:gd name="connsiteY239" fmla="*/ 63876 h 781434"/>
                  <a:gd name="connsiteX240" fmla="*/ 344470 w 753982"/>
                  <a:gd name="connsiteY240" fmla="*/ 65957 h 781434"/>
                  <a:gd name="connsiteX241" fmla="*/ 336665 w 753982"/>
                  <a:gd name="connsiteY241" fmla="*/ 64916 h 781434"/>
                  <a:gd name="connsiteX242" fmla="*/ 335104 w 753982"/>
                  <a:gd name="connsiteY242" fmla="*/ 64916 h 781434"/>
                  <a:gd name="connsiteX243" fmla="*/ 325737 w 753982"/>
                  <a:gd name="connsiteY243" fmla="*/ 64916 h 781434"/>
                  <a:gd name="connsiteX244" fmla="*/ 324176 w 753982"/>
                  <a:gd name="connsiteY244" fmla="*/ 63355 h 781434"/>
                  <a:gd name="connsiteX245" fmla="*/ 322095 w 753982"/>
                  <a:gd name="connsiteY245" fmla="*/ 62835 h 781434"/>
                  <a:gd name="connsiteX246" fmla="*/ 316891 w 753982"/>
                  <a:gd name="connsiteY246" fmla="*/ 66998 h 781434"/>
                  <a:gd name="connsiteX247" fmla="*/ 312729 w 753982"/>
                  <a:gd name="connsiteY247" fmla="*/ 70120 h 781434"/>
                  <a:gd name="connsiteX248" fmla="*/ 297118 w 753982"/>
                  <a:gd name="connsiteY248" fmla="*/ 73242 h 781434"/>
                  <a:gd name="connsiteX249" fmla="*/ 296598 w 753982"/>
                  <a:gd name="connsiteY249" fmla="*/ 74283 h 781434"/>
                  <a:gd name="connsiteX250" fmla="*/ 296078 w 753982"/>
                  <a:gd name="connsiteY250" fmla="*/ 77405 h 781434"/>
                  <a:gd name="connsiteX251" fmla="*/ 291915 w 753982"/>
                  <a:gd name="connsiteY251" fmla="*/ 78445 h 781434"/>
                  <a:gd name="connsiteX252" fmla="*/ 287752 w 753982"/>
                  <a:gd name="connsiteY252" fmla="*/ 76884 h 781434"/>
                  <a:gd name="connsiteX253" fmla="*/ 285150 w 753982"/>
                  <a:gd name="connsiteY253" fmla="*/ 75844 h 781434"/>
                  <a:gd name="connsiteX254" fmla="*/ 280467 w 753982"/>
                  <a:gd name="connsiteY254" fmla="*/ 73242 h 781434"/>
                  <a:gd name="connsiteX255" fmla="*/ 274743 w 753982"/>
                  <a:gd name="connsiteY255" fmla="*/ 66998 h 781434"/>
                  <a:gd name="connsiteX256" fmla="*/ 273703 w 753982"/>
                  <a:gd name="connsiteY256" fmla="*/ 65437 h 781434"/>
                  <a:gd name="connsiteX257" fmla="*/ 272142 w 753982"/>
                  <a:gd name="connsiteY257" fmla="*/ 58152 h 781434"/>
                  <a:gd name="connsiteX258" fmla="*/ 271101 w 753982"/>
                  <a:gd name="connsiteY258" fmla="*/ 57111 h 781434"/>
                  <a:gd name="connsiteX259" fmla="*/ 271101 w 753982"/>
                  <a:gd name="connsiteY259" fmla="*/ 37338 h 781434"/>
                  <a:gd name="connsiteX260" fmla="*/ 273703 w 753982"/>
                  <a:gd name="connsiteY260" fmla="*/ 31094 h 781434"/>
                  <a:gd name="connsiteX261" fmla="*/ 276304 w 753982"/>
                  <a:gd name="connsiteY261" fmla="*/ 26931 h 781434"/>
                  <a:gd name="connsiteX262" fmla="*/ 276825 w 753982"/>
                  <a:gd name="connsiteY262" fmla="*/ 25370 h 781434"/>
                  <a:gd name="connsiteX263" fmla="*/ 274223 w 753982"/>
                  <a:gd name="connsiteY263" fmla="*/ 22248 h 781434"/>
                  <a:gd name="connsiteX264" fmla="*/ 274223 w 753982"/>
                  <a:gd name="connsiteY264" fmla="*/ 17565 h 781434"/>
                  <a:gd name="connsiteX265" fmla="*/ 270581 w 753982"/>
                  <a:gd name="connsiteY265" fmla="*/ 14963 h 781434"/>
                  <a:gd name="connsiteX266" fmla="*/ 267979 w 753982"/>
                  <a:gd name="connsiteY266" fmla="*/ 14443 h 781434"/>
                  <a:gd name="connsiteX267" fmla="*/ 266938 w 753982"/>
                  <a:gd name="connsiteY267" fmla="*/ 14443 h 781434"/>
                  <a:gd name="connsiteX268" fmla="*/ 265897 w 753982"/>
                  <a:gd name="connsiteY268" fmla="*/ 14443 h 781434"/>
                  <a:gd name="connsiteX269" fmla="*/ 266938 w 753982"/>
                  <a:gd name="connsiteY269" fmla="*/ 10800 h 781434"/>
                  <a:gd name="connsiteX270" fmla="*/ 266938 w 753982"/>
                  <a:gd name="connsiteY270" fmla="*/ 2475 h 781434"/>
                  <a:gd name="connsiteX271" fmla="*/ 257572 w 753982"/>
                  <a:gd name="connsiteY271" fmla="*/ 393 h 781434"/>
                  <a:gd name="connsiteX272" fmla="*/ 253929 w 753982"/>
                  <a:gd name="connsiteY272" fmla="*/ 914 h 781434"/>
                  <a:gd name="connsiteX273" fmla="*/ 256011 w 753982"/>
                  <a:gd name="connsiteY273" fmla="*/ 5597 h 781434"/>
                  <a:gd name="connsiteX274" fmla="*/ 250287 w 753982"/>
                  <a:gd name="connsiteY274" fmla="*/ 12882 h 781434"/>
                  <a:gd name="connsiteX275" fmla="*/ 247685 w 753982"/>
                  <a:gd name="connsiteY275" fmla="*/ 13922 h 781434"/>
                  <a:gd name="connsiteX276" fmla="*/ 244563 w 753982"/>
                  <a:gd name="connsiteY276" fmla="*/ 14443 h 781434"/>
                  <a:gd name="connsiteX277" fmla="*/ 237799 w 753982"/>
                  <a:gd name="connsiteY277" fmla="*/ 18085 h 781434"/>
                  <a:gd name="connsiteX278" fmla="*/ 232595 w 753982"/>
                  <a:gd name="connsiteY278" fmla="*/ 19126 h 781434"/>
                  <a:gd name="connsiteX279" fmla="*/ 216464 w 753982"/>
                  <a:gd name="connsiteY279" fmla="*/ 22248 h 781434"/>
                  <a:gd name="connsiteX280" fmla="*/ 214903 w 753982"/>
                  <a:gd name="connsiteY280" fmla="*/ 24329 h 781434"/>
                  <a:gd name="connsiteX281" fmla="*/ 214903 w 753982"/>
                  <a:gd name="connsiteY281" fmla="*/ 28492 h 781434"/>
                  <a:gd name="connsiteX282" fmla="*/ 212302 w 753982"/>
                  <a:gd name="connsiteY282" fmla="*/ 31614 h 781434"/>
                  <a:gd name="connsiteX283" fmla="*/ 209179 w 753982"/>
                  <a:gd name="connsiteY283" fmla="*/ 29533 h 781434"/>
                  <a:gd name="connsiteX284" fmla="*/ 202935 w 753982"/>
                  <a:gd name="connsiteY284" fmla="*/ 24329 h 781434"/>
                  <a:gd name="connsiteX285" fmla="*/ 201374 w 753982"/>
                  <a:gd name="connsiteY285" fmla="*/ 25890 h 781434"/>
                  <a:gd name="connsiteX286" fmla="*/ 199293 w 753982"/>
                  <a:gd name="connsiteY286" fmla="*/ 24850 h 781434"/>
                  <a:gd name="connsiteX287" fmla="*/ 196691 w 753982"/>
                  <a:gd name="connsiteY287" fmla="*/ 24850 h 781434"/>
                  <a:gd name="connsiteX288" fmla="*/ 190447 w 753982"/>
                  <a:gd name="connsiteY288" fmla="*/ 24850 h 781434"/>
                  <a:gd name="connsiteX289" fmla="*/ 180040 w 753982"/>
                  <a:gd name="connsiteY289" fmla="*/ 19126 h 781434"/>
                  <a:gd name="connsiteX290" fmla="*/ 177438 w 753982"/>
                  <a:gd name="connsiteY290" fmla="*/ 19126 h 781434"/>
                  <a:gd name="connsiteX291" fmla="*/ 176918 w 753982"/>
                  <a:gd name="connsiteY291" fmla="*/ 20167 h 781434"/>
                  <a:gd name="connsiteX292" fmla="*/ 180040 w 753982"/>
                  <a:gd name="connsiteY292" fmla="*/ 24329 h 781434"/>
                  <a:gd name="connsiteX293" fmla="*/ 186284 w 753982"/>
                  <a:gd name="connsiteY293" fmla="*/ 29533 h 781434"/>
                  <a:gd name="connsiteX294" fmla="*/ 187845 w 753982"/>
                  <a:gd name="connsiteY294" fmla="*/ 32655 h 781434"/>
                  <a:gd name="connsiteX295" fmla="*/ 189406 w 753982"/>
                  <a:gd name="connsiteY295" fmla="*/ 39940 h 781434"/>
                  <a:gd name="connsiteX296" fmla="*/ 190967 w 753982"/>
                  <a:gd name="connsiteY296" fmla="*/ 50347 h 781434"/>
                  <a:gd name="connsiteX297" fmla="*/ 192528 w 753982"/>
                  <a:gd name="connsiteY297" fmla="*/ 53469 h 781434"/>
                  <a:gd name="connsiteX298" fmla="*/ 203456 w 753982"/>
                  <a:gd name="connsiteY298" fmla="*/ 54509 h 781434"/>
                  <a:gd name="connsiteX299" fmla="*/ 203976 w 753982"/>
                  <a:gd name="connsiteY299" fmla="*/ 56591 h 781434"/>
                  <a:gd name="connsiteX300" fmla="*/ 203456 w 753982"/>
                  <a:gd name="connsiteY300" fmla="*/ 58152 h 781434"/>
                  <a:gd name="connsiteX301" fmla="*/ 192008 w 753982"/>
                  <a:gd name="connsiteY301" fmla="*/ 63355 h 781434"/>
                  <a:gd name="connsiteX302" fmla="*/ 189927 w 753982"/>
                  <a:gd name="connsiteY302" fmla="*/ 68559 h 781434"/>
                  <a:gd name="connsiteX303" fmla="*/ 185243 w 753982"/>
                  <a:gd name="connsiteY303" fmla="*/ 74283 h 781434"/>
                  <a:gd name="connsiteX304" fmla="*/ 184203 w 753982"/>
                  <a:gd name="connsiteY304" fmla="*/ 73242 h 781434"/>
                  <a:gd name="connsiteX305" fmla="*/ 181081 w 753982"/>
                  <a:gd name="connsiteY305" fmla="*/ 74803 h 781434"/>
                  <a:gd name="connsiteX306" fmla="*/ 174316 w 753982"/>
                  <a:gd name="connsiteY306" fmla="*/ 77925 h 781434"/>
                  <a:gd name="connsiteX307" fmla="*/ 168592 w 753982"/>
                  <a:gd name="connsiteY307" fmla="*/ 81568 h 781434"/>
                  <a:gd name="connsiteX308" fmla="*/ 163389 w 753982"/>
                  <a:gd name="connsiteY308" fmla="*/ 87291 h 781434"/>
                  <a:gd name="connsiteX309" fmla="*/ 160787 w 753982"/>
                  <a:gd name="connsiteY309" fmla="*/ 87812 h 781434"/>
                  <a:gd name="connsiteX310" fmla="*/ 160787 w 753982"/>
                  <a:gd name="connsiteY310" fmla="*/ 86771 h 781434"/>
                  <a:gd name="connsiteX311" fmla="*/ 161828 w 753982"/>
                  <a:gd name="connsiteY311" fmla="*/ 85210 h 781434"/>
                  <a:gd name="connsiteX312" fmla="*/ 160787 w 753982"/>
                  <a:gd name="connsiteY312" fmla="*/ 83649 h 781434"/>
                  <a:gd name="connsiteX313" fmla="*/ 152982 w 753982"/>
                  <a:gd name="connsiteY313" fmla="*/ 86771 h 781434"/>
                  <a:gd name="connsiteX314" fmla="*/ 145177 w 753982"/>
                  <a:gd name="connsiteY314" fmla="*/ 86251 h 781434"/>
                  <a:gd name="connsiteX315" fmla="*/ 136851 w 753982"/>
                  <a:gd name="connsiteY315" fmla="*/ 78966 h 781434"/>
                  <a:gd name="connsiteX316" fmla="*/ 136331 w 753982"/>
                  <a:gd name="connsiteY316" fmla="*/ 78445 h 781434"/>
                  <a:gd name="connsiteX317" fmla="*/ 133209 w 753982"/>
                  <a:gd name="connsiteY317" fmla="*/ 78966 h 781434"/>
                  <a:gd name="connsiteX318" fmla="*/ 132168 w 753982"/>
                  <a:gd name="connsiteY318" fmla="*/ 73242 h 781434"/>
                  <a:gd name="connsiteX319" fmla="*/ 130607 w 753982"/>
                  <a:gd name="connsiteY319" fmla="*/ 68038 h 781434"/>
                  <a:gd name="connsiteX320" fmla="*/ 128005 w 753982"/>
                  <a:gd name="connsiteY320" fmla="*/ 64396 h 781434"/>
                  <a:gd name="connsiteX321" fmla="*/ 126965 w 753982"/>
                  <a:gd name="connsiteY321" fmla="*/ 61794 h 781434"/>
                  <a:gd name="connsiteX322" fmla="*/ 121761 w 753982"/>
                  <a:gd name="connsiteY322" fmla="*/ 63355 h 781434"/>
                  <a:gd name="connsiteX323" fmla="*/ 119680 w 753982"/>
                  <a:gd name="connsiteY323" fmla="*/ 65437 h 781434"/>
                  <a:gd name="connsiteX324" fmla="*/ 116037 w 753982"/>
                  <a:gd name="connsiteY324" fmla="*/ 68038 h 781434"/>
                  <a:gd name="connsiteX325" fmla="*/ 111354 w 753982"/>
                  <a:gd name="connsiteY325" fmla="*/ 64396 h 781434"/>
                  <a:gd name="connsiteX326" fmla="*/ 109793 w 753982"/>
                  <a:gd name="connsiteY326" fmla="*/ 63876 h 781434"/>
                  <a:gd name="connsiteX327" fmla="*/ 110314 w 753982"/>
                  <a:gd name="connsiteY327" fmla="*/ 68038 h 781434"/>
                  <a:gd name="connsiteX328" fmla="*/ 110314 w 753982"/>
                  <a:gd name="connsiteY328" fmla="*/ 69079 h 781434"/>
                  <a:gd name="connsiteX329" fmla="*/ 79613 w 753982"/>
                  <a:gd name="connsiteY329" fmla="*/ 69079 h 781434"/>
                  <a:gd name="connsiteX330" fmla="*/ 78572 w 753982"/>
                  <a:gd name="connsiteY330" fmla="*/ 69600 h 781434"/>
                  <a:gd name="connsiteX331" fmla="*/ 78572 w 753982"/>
                  <a:gd name="connsiteY331" fmla="*/ 79486 h 781434"/>
                  <a:gd name="connsiteX332" fmla="*/ 79093 w 753982"/>
                  <a:gd name="connsiteY332" fmla="*/ 81568 h 781434"/>
                  <a:gd name="connsiteX333" fmla="*/ 86378 w 753982"/>
                  <a:gd name="connsiteY333" fmla="*/ 82088 h 781434"/>
                  <a:gd name="connsiteX334" fmla="*/ 87939 w 753982"/>
                  <a:gd name="connsiteY334" fmla="*/ 81568 h 781434"/>
                  <a:gd name="connsiteX335" fmla="*/ 91061 w 753982"/>
                  <a:gd name="connsiteY335" fmla="*/ 84169 h 781434"/>
                  <a:gd name="connsiteX336" fmla="*/ 92101 w 753982"/>
                  <a:gd name="connsiteY336" fmla="*/ 88332 h 781434"/>
                  <a:gd name="connsiteX337" fmla="*/ 91061 w 753982"/>
                  <a:gd name="connsiteY337" fmla="*/ 89373 h 781434"/>
                  <a:gd name="connsiteX338" fmla="*/ 87939 w 753982"/>
                  <a:gd name="connsiteY338" fmla="*/ 88332 h 781434"/>
                  <a:gd name="connsiteX339" fmla="*/ 84817 w 753982"/>
                  <a:gd name="connsiteY339" fmla="*/ 88332 h 781434"/>
                  <a:gd name="connsiteX340" fmla="*/ 75971 w 753982"/>
                  <a:gd name="connsiteY340" fmla="*/ 90934 h 781434"/>
                  <a:gd name="connsiteX341" fmla="*/ 74930 w 753982"/>
                  <a:gd name="connsiteY341" fmla="*/ 92495 h 781434"/>
                  <a:gd name="connsiteX342" fmla="*/ 74930 w 753982"/>
                  <a:gd name="connsiteY342" fmla="*/ 103422 h 781434"/>
                  <a:gd name="connsiteX343" fmla="*/ 81174 w 753982"/>
                  <a:gd name="connsiteY343" fmla="*/ 110707 h 781434"/>
                  <a:gd name="connsiteX344" fmla="*/ 84817 w 753982"/>
                  <a:gd name="connsiteY344" fmla="*/ 116431 h 781434"/>
                  <a:gd name="connsiteX345" fmla="*/ 86898 w 753982"/>
                  <a:gd name="connsiteY345" fmla="*/ 122675 h 781434"/>
                  <a:gd name="connsiteX346" fmla="*/ 85857 w 753982"/>
                  <a:gd name="connsiteY346" fmla="*/ 132562 h 781434"/>
                  <a:gd name="connsiteX347" fmla="*/ 82215 w 753982"/>
                  <a:gd name="connsiteY347" fmla="*/ 155457 h 781434"/>
                  <a:gd name="connsiteX348" fmla="*/ 77532 w 753982"/>
                  <a:gd name="connsiteY348" fmla="*/ 181474 h 781434"/>
                  <a:gd name="connsiteX349" fmla="*/ 77011 w 753982"/>
                  <a:gd name="connsiteY349" fmla="*/ 184596 h 781434"/>
                  <a:gd name="connsiteX350" fmla="*/ 76491 w 753982"/>
                  <a:gd name="connsiteY350" fmla="*/ 186157 h 781434"/>
                  <a:gd name="connsiteX351" fmla="*/ 74930 w 753982"/>
                  <a:gd name="connsiteY351" fmla="*/ 186157 h 781434"/>
                  <a:gd name="connsiteX352" fmla="*/ 71808 w 753982"/>
                  <a:gd name="connsiteY352" fmla="*/ 186157 h 781434"/>
                  <a:gd name="connsiteX353" fmla="*/ 70767 w 753982"/>
                  <a:gd name="connsiteY353" fmla="*/ 185117 h 781434"/>
                  <a:gd name="connsiteX354" fmla="*/ 70247 w 753982"/>
                  <a:gd name="connsiteY354" fmla="*/ 184076 h 781434"/>
                  <a:gd name="connsiteX355" fmla="*/ 69206 w 753982"/>
                  <a:gd name="connsiteY355" fmla="*/ 183556 h 781434"/>
                  <a:gd name="connsiteX356" fmla="*/ 65043 w 753982"/>
                  <a:gd name="connsiteY356" fmla="*/ 183035 h 781434"/>
                  <a:gd name="connsiteX357" fmla="*/ 59840 w 753982"/>
                  <a:gd name="connsiteY357" fmla="*/ 186157 h 781434"/>
                  <a:gd name="connsiteX358" fmla="*/ 54636 w 753982"/>
                  <a:gd name="connsiteY358" fmla="*/ 188239 h 781434"/>
                  <a:gd name="connsiteX359" fmla="*/ 48392 w 753982"/>
                  <a:gd name="connsiteY359" fmla="*/ 189279 h 781434"/>
                  <a:gd name="connsiteX360" fmla="*/ 43709 w 753982"/>
                  <a:gd name="connsiteY360" fmla="*/ 189800 h 781434"/>
                  <a:gd name="connsiteX361" fmla="*/ 35384 w 753982"/>
                  <a:gd name="connsiteY361" fmla="*/ 193963 h 781434"/>
                  <a:gd name="connsiteX362" fmla="*/ 22375 w 753982"/>
                  <a:gd name="connsiteY362" fmla="*/ 201768 h 781434"/>
                  <a:gd name="connsiteX363" fmla="*/ 20814 w 753982"/>
                  <a:gd name="connsiteY363" fmla="*/ 208532 h 781434"/>
                  <a:gd name="connsiteX364" fmla="*/ 16131 w 753982"/>
                  <a:gd name="connsiteY364" fmla="*/ 219460 h 781434"/>
                  <a:gd name="connsiteX365" fmla="*/ 16131 w 753982"/>
                  <a:gd name="connsiteY365" fmla="*/ 226224 h 781434"/>
                  <a:gd name="connsiteX366" fmla="*/ 13529 w 753982"/>
                  <a:gd name="connsiteY366" fmla="*/ 229867 h 781434"/>
                  <a:gd name="connsiteX367" fmla="*/ 4163 w 753982"/>
                  <a:gd name="connsiteY367" fmla="*/ 238192 h 781434"/>
                  <a:gd name="connsiteX368" fmla="*/ 4163 w 753982"/>
                  <a:gd name="connsiteY368" fmla="*/ 241834 h 781434"/>
                  <a:gd name="connsiteX369" fmla="*/ 4683 w 753982"/>
                  <a:gd name="connsiteY369" fmla="*/ 244957 h 781434"/>
                  <a:gd name="connsiteX370" fmla="*/ 520 w 753982"/>
                  <a:gd name="connsiteY370" fmla="*/ 248079 h 781434"/>
                  <a:gd name="connsiteX371" fmla="*/ 0 w 753982"/>
                  <a:gd name="connsiteY371" fmla="*/ 249119 h 781434"/>
                  <a:gd name="connsiteX372" fmla="*/ 3122 w 753982"/>
                  <a:gd name="connsiteY372" fmla="*/ 252241 h 781434"/>
                  <a:gd name="connsiteX373" fmla="*/ 6764 w 753982"/>
                  <a:gd name="connsiteY373" fmla="*/ 261087 h 781434"/>
                  <a:gd name="connsiteX374" fmla="*/ 11448 w 753982"/>
                  <a:gd name="connsiteY374" fmla="*/ 268372 h 781434"/>
                  <a:gd name="connsiteX375" fmla="*/ 18212 w 753982"/>
                  <a:gd name="connsiteY375" fmla="*/ 276698 h 781434"/>
                  <a:gd name="connsiteX376" fmla="*/ 15090 w 753982"/>
                  <a:gd name="connsiteY376" fmla="*/ 284503 h 781434"/>
                  <a:gd name="connsiteX377" fmla="*/ 15610 w 753982"/>
                  <a:gd name="connsiteY377" fmla="*/ 286064 h 781434"/>
                  <a:gd name="connsiteX378" fmla="*/ 28099 w 753982"/>
                  <a:gd name="connsiteY378" fmla="*/ 287105 h 781434"/>
                  <a:gd name="connsiteX379" fmla="*/ 32261 w 753982"/>
                  <a:gd name="connsiteY379" fmla="*/ 290227 h 781434"/>
                  <a:gd name="connsiteX380" fmla="*/ 33302 w 753982"/>
                  <a:gd name="connsiteY380" fmla="*/ 292829 h 781434"/>
                  <a:gd name="connsiteX381" fmla="*/ 34343 w 753982"/>
                  <a:gd name="connsiteY381" fmla="*/ 296991 h 781434"/>
                  <a:gd name="connsiteX382" fmla="*/ 35384 w 753982"/>
                  <a:gd name="connsiteY382" fmla="*/ 298032 h 781434"/>
                  <a:gd name="connsiteX383" fmla="*/ 39026 w 753982"/>
                  <a:gd name="connsiteY383" fmla="*/ 298552 h 781434"/>
                  <a:gd name="connsiteX384" fmla="*/ 49953 w 753982"/>
                  <a:gd name="connsiteY384" fmla="*/ 298032 h 781434"/>
                  <a:gd name="connsiteX385" fmla="*/ 53596 w 753982"/>
                  <a:gd name="connsiteY385" fmla="*/ 295951 h 781434"/>
                  <a:gd name="connsiteX386" fmla="*/ 56718 w 753982"/>
                  <a:gd name="connsiteY386" fmla="*/ 294390 h 781434"/>
                  <a:gd name="connsiteX387" fmla="*/ 60881 w 753982"/>
                  <a:gd name="connsiteY387" fmla="*/ 290227 h 781434"/>
                  <a:gd name="connsiteX388" fmla="*/ 65564 w 753982"/>
                  <a:gd name="connsiteY388" fmla="*/ 287625 h 781434"/>
                  <a:gd name="connsiteX389" fmla="*/ 64523 w 753982"/>
                  <a:gd name="connsiteY389" fmla="*/ 289186 h 781434"/>
                  <a:gd name="connsiteX390" fmla="*/ 65564 w 753982"/>
                  <a:gd name="connsiteY390" fmla="*/ 291267 h 781434"/>
                  <a:gd name="connsiteX391" fmla="*/ 65043 w 753982"/>
                  <a:gd name="connsiteY391" fmla="*/ 293869 h 781434"/>
                  <a:gd name="connsiteX392" fmla="*/ 64003 w 753982"/>
                  <a:gd name="connsiteY392" fmla="*/ 296471 h 781434"/>
                  <a:gd name="connsiteX393" fmla="*/ 64003 w 753982"/>
                  <a:gd name="connsiteY393" fmla="*/ 316244 h 781434"/>
                  <a:gd name="connsiteX394" fmla="*/ 65043 w 753982"/>
                  <a:gd name="connsiteY394" fmla="*/ 316765 h 781434"/>
                  <a:gd name="connsiteX395" fmla="*/ 68165 w 753982"/>
                  <a:gd name="connsiteY395" fmla="*/ 318326 h 781434"/>
                  <a:gd name="connsiteX396" fmla="*/ 74410 w 753982"/>
                  <a:gd name="connsiteY396" fmla="*/ 317285 h 781434"/>
                  <a:gd name="connsiteX397" fmla="*/ 80133 w 753982"/>
                  <a:gd name="connsiteY397" fmla="*/ 316244 h 781434"/>
                  <a:gd name="connsiteX398" fmla="*/ 84296 w 753982"/>
                  <a:gd name="connsiteY398" fmla="*/ 316765 h 781434"/>
                  <a:gd name="connsiteX399" fmla="*/ 89500 w 753982"/>
                  <a:gd name="connsiteY399" fmla="*/ 317805 h 781434"/>
                  <a:gd name="connsiteX400" fmla="*/ 104590 w 753982"/>
                  <a:gd name="connsiteY400" fmla="*/ 318846 h 781434"/>
                  <a:gd name="connsiteX401" fmla="*/ 111875 w 753982"/>
                  <a:gd name="connsiteY401" fmla="*/ 314683 h 781434"/>
                  <a:gd name="connsiteX402" fmla="*/ 118639 w 753982"/>
                  <a:gd name="connsiteY402" fmla="*/ 312602 h 781434"/>
                  <a:gd name="connsiteX403" fmla="*/ 121761 w 753982"/>
                  <a:gd name="connsiteY403" fmla="*/ 310000 h 781434"/>
                  <a:gd name="connsiteX404" fmla="*/ 123322 w 753982"/>
                  <a:gd name="connsiteY404" fmla="*/ 307919 h 781434"/>
                  <a:gd name="connsiteX405" fmla="*/ 130087 w 753982"/>
                  <a:gd name="connsiteY405" fmla="*/ 304276 h 781434"/>
                  <a:gd name="connsiteX406" fmla="*/ 138933 w 753982"/>
                  <a:gd name="connsiteY406" fmla="*/ 297512 h 781434"/>
                  <a:gd name="connsiteX407" fmla="*/ 142055 w 753982"/>
                  <a:gd name="connsiteY407" fmla="*/ 295951 h 781434"/>
                  <a:gd name="connsiteX408" fmla="*/ 155063 w 753982"/>
                  <a:gd name="connsiteY408" fmla="*/ 293349 h 781434"/>
                  <a:gd name="connsiteX409" fmla="*/ 159747 w 753982"/>
                  <a:gd name="connsiteY409" fmla="*/ 294390 h 781434"/>
                  <a:gd name="connsiteX410" fmla="*/ 162869 w 753982"/>
                  <a:gd name="connsiteY410" fmla="*/ 292829 h 781434"/>
                  <a:gd name="connsiteX411" fmla="*/ 165991 w 753982"/>
                  <a:gd name="connsiteY411" fmla="*/ 294390 h 781434"/>
                  <a:gd name="connsiteX412" fmla="*/ 165991 w 753982"/>
                  <a:gd name="connsiteY412" fmla="*/ 296991 h 781434"/>
                  <a:gd name="connsiteX413" fmla="*/ 164430 w 753982"/>
                  <a:gd name="connsiteY413" fmla="*/ 306358 h 781434"/>
                  <a:gd name="connsiteX414" fmla="*/ 164950 w 753982"/>
                  <a:gd name="connsiteY414" fmla="*/ 318846 h 781434"/>
                  <a:gd name="connsiteX415" fmla="*/ 164430 w 753982"/>
                  <a:gd name="connsiteY415" fmla="*/ 323009 h 781434"/>
                  <a:gd name="connsiteX416" fmla="*/ 170674 w 753982"/>
                  <a:gd name="connsiteY416" fmla="*/ 333416 h 781434"/>
                  <a:gd name="connsiteX417" fmla="*/ 172235 w 753982"/>
                  <a:gd name="connsiteY417" fmla="*/ 336017 h 781434"/>
                  <a:gd name="connsiteX418" fmla="*/ 185243 w 753982"/>
                  <a:gd name="connsiteY418" fmla="*/ 346424 h 781434"/>
                  <a:gd name="connsiteX419" fmla="*/ 190447 w 753982"/>
                  <a:gd name="connsiteY419" fmla="*/ 347465 h 781434"/>
                  <a:gd name="connsiteX420" fmla="*/ 193569 w 753982"/>
                  <a:gd name="connsiteY420" fmla="*/ 346424 h 781434"/>
                  <a:gd name="connsiteX421" fmla="*/ 201895 w 753982"/>
                  <a:gd name="connsiteY421" fmla="*/ 347985 h 781434"/>
                  <a:gd name="connsiteX422" fmla="*/ 207098 w 753982"/>
                  <a:gd name="connsiteY422" fmla="*/ 349546 h 781434"/>
                  <a:gd name="connsiteX423" fmla="*/ 210741 w 753982"/>
                  <a:gd name="connsiteY423" fmla="*/ 354229 h 781434"/>
                  <a:gd name="connsiteX424" fmla="*/ 222188 w 753982"/>
                  <a:gd name="connsiteY424" fmla="*/ 358392 h 781434"/>
                  <a:gd name="connsiteX425" fmla="*/ 227912 w 753982"/>
                  <a:gd name="connsiteY425" fmla="*/ 361514 h 781434"/>
                  <a:gd name="connsiteX426" fmla="*/ 232075 w 753982"/>
                  <a:gd name="connsiteY426" fmla="*/ 366198 h 781434"/>
                  <a:gd name="connsiteX427" fmla="*/ 244563 w 753982"/>
                  <a:gd name="connsiteY427" fmla="*/ 365677 h 781434"/>
                  <a:gd name="connsiteX428" fmla="*/ 252889 w 753982"/>
                  <a:gd name="connsiteY428" fmla="*/ 369320 h 781434"/>
                  <a:gd name="connsiteX429" fmla="*/ 260694 w 753982"/>
                  <a:gd name="connsiteY429" fmla="*/ 375564 h 781434"/>
                  <a:gd name="connsiteX430" fmla="*/ 260694 w 753982"/>
                  <a:gd name="connsiteY430" fmla="*/ 377645 h 781434"/>
                  <a:gd name="connsiteX431" fmla="*/ 262255 w 753982"/>
                  <a:gd name="connsiteY431" fmla="*/ 384410 h 781434"/>
                  <a:gd name="connsiteX432" fmla="*/ 263816 w 753982"/>
                  <a:gd name="connsiteY432" fmla="*/ 395337 h 781434"/>
                  <a:gd name="connsiteX433" fmla="*/ 259133 w 753982"/>
                  <a:gd name="connsiteY433" fmla="*/ 397418 h 781434"/>
                  <a:gd name="connsiteX434" fmla="*/ 258612 w 753982"/>
                  <a:gd name="connsiteY434" fmla="*/ 398459 h 781434"/>
                  <a:gd name="connsiteX435" fmla="*/ 263296 w 753982"/>
                  <a:gd name="connsiteY435" fmla="*/ 404183 h 781434"/>
                  <a:gd name="connsiteX436" fmla="*/ 264857 w 753982"/>
                  <a:gd name="connsiteY436" fmla="*/ 418232 h 781434"/>
                  <a:gd name="connsiteX437" fmla="*/ 267458 w 753982"/>
                  <a:gd name="connsiteY437" fmla="*/ 420313 h 781434"/>
                  <a:gd name="connsiteX438" fmla="*/ 273182 w 753982"/>
                  <a:gd name="connsiteY438" fmla="*/ 420313 h 781434"/>
                  <a:gd name="connsiteX439" fmla="*/ 300240 w 753982"/>
                  <a:gd name="connsiteY439" fmla="*/ 420313 h 781434"/>
                  <a:gd name="connsiteX440" fmla="*/ 301281 w 753982"/>
                  <a:gd name="connsiteY440" fmla="*/ 421875 h 781434"/>
                  <a:gd name="connsiteX441" fmla="*/ 299720 w 753982"/>
                  <a:gd name="connsiteY441" fmla="*/ 425517 h 781434"/>
                  <a:gd name="connsiteX442" fmla="*/ 298679 w 753982"/>
                  <a:gd name="connsiteY442" fmla="*/ 430720 h 781434"/>
                  <a:gd name="connsiteX443" fmla="*/ 299720 w 753982"/>
                  <a:gd name="connsiteY443" fmla="*/ 436444 h 781434"/>
                  <a:gd name="connsiteX444" fmla="*/ 301801 w 753982"/>
                  <a:gd name="connsiteY444" fmla="*/ 441127 h 781434"/>
                  <a:gd name="connsiteX445" fmla="*/ 310127 w 753982"/>
                  <a:gd name="connsiteY445" fmla="*/ 444770 h 781434"/>
                  <a:gd name="connsiteX446" fmla="*/ 312208 w 753982"/>
                  <a:gd name="connsiteY446" fmla="*/ 447372 h 781434"/>
                  <a:gd name="connsiteX447" fmla="*/ 314290 w 753982"/>
                  <a:gd name="connsiteY447" fmla="*/ 452575 h 781434"/>
                  <a:gd name="connsiteX448" fmla="*/ 317412 w 753982"/>
                  <a:gd name="connsiteY448" fmla="*/ 457779 h 781434"/>
                  <a:gd name="connsiteX449" fmla="*/ 316891 w 753982"/>
                  <a:gd name="connsiteY449" fmla="*/ 459340 h 781434"/>
                  <a:gd name="connsiteX450" fmla="*/ 315851 w 753982"/>
                  <a:gd name="connsiteY450" fmla="*/ 461941 h 781434"/>
                  <a:gd name="connsiteX451" fmla="*/ 314810 w 753982"/>
                  <a:gd name="connsiteY451" fmla="*/ 469226 h 781434"/>
                  <a:gd name="connsiteX452" fmla="*/ 307005 w 753982"/>
                  <a:gd name="connsiteY452" fmla="*/ 486918 h 781434"/>
                  <a:gd name="connsiteX453" fmla="*/ 310127 w 753982"/>
                  <a:gd name="connsiteY453" fmla="*/ 493162 h 781434"/>
                  <a:gd name="connsiteX454" fmla="*/ 309607 w 753982"/>
                  <a:gd name="connsiteY454" fmla="*/ 495244 h 781434"/>
                  <a:gd name="connsiteX455" fmla="*/ 300761 w 753982"/>
                  <a:gd name="connsiteY455" fmla="*/ 500967 h 78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53982" h="781434">
                    <a:moveTo>
                      <a:pt x="300761" y="500967"/>
                    </a:moveTo>
                    <a:lnTo>
                      <a:pt x="300761" y="500967"/>
                    </a:lnTo>
                    <a:cubicBezTo>
                      <a:pt x="300240" y="500967"/>
                      <a:pt x="304923" y="510854"/>
                      <a:pt x="305964" y="513976"/>
                    </a:cubicBezTo>
                    <a:cubicBezTo>
                      <a:pt x="307005" y="517098"/>
                      <a:pt x="306484" y="519179"/>
                      <a:pt x="306484" y="520741"/>
                    </a:cubicBezTo>
                    <a:cubicBezTo>
                      <a:pt x="306484" y="522302"/>
                      <a:pt x="305964" y="523863"/>
                      <a:pt x="305444" y="524903"/>
                    </a:cubicBezTo>
                    <a:cubicBezTo>
                      <a:pt x="304923" y="525944"/>
                      <a:pt x="304403" y="525944"/>
                      <a:pt x="304923" y="529586"/>
                    </a:cubicBezTo>
                    <a:cubicBezTo>
                      <a:pt x="305444" y="533229"/>
                      <a:pt x="303883" y="537392"/>
                      <a:pt x="303883" y="538953"/>
                    </a:cubicBezTo>
                    <a:cubicBezTo>
                      <a:pt x="303883" y="540514"/>
                      <a:pt x="304403" y="540514"/>
                      <a:pt x="304403" y="540514"/>
                    </a:cubicBezTo>
                    <a:cubicBezTo>
                      <a:pt x="304403" y="540514"/>
                      <a:pt x="324176" y="544156"/>
                      <a:pt x="325217" y="544156"/>
                    </a:cubicBezTo>
                    <a:cubicBezTo>
                      <a:pt x="326258" y="544677"/>
                      <a:pt x="327298" y="543636"/>
                      <a:pt x="327298" y="543636"/>
                    </a:cubicBezTo>
                    <a:cubicBezTo>
                      <a:pt x="327298" y="543636"/>
                      <a:pt x="332502" y="541034"/>
                      <a:pt x="333542" y="539993"/>
                    </a:cubicBezTo>
                    <a:cubicBezTo>
                      <a:pt x="334583" y="538953"/>
                      <a:pt x="335104" y="539993"/>
                      <a:pt x="335104" y="539993"/>
                    </a:cubicBezTo>
                    <a:cubicBezTo>
                      <a:pt x="337705" y="544156"/>
                      <a:pt x="344990" y="544677"/>
                      <a:pt x="345511" y="545197"/>
                    </a:cubicBezTo>
                    <a:cubicBezTo>
                      <a:pt x="346031" y="545197"/>
                      <a:pt x="346031" y="544156"/>
                      <a:pt x="347592" y="547278"/>
                    </a:cubicBezTo>
                    <a:cubicBezTo>
                      <a:pt x="349673" y="549880"/>
                      <a:pt x="350194" y="554043"/>
                      <a:pt x="350194" y="554043"/>
                    </a:cubicBezTo>
                    <a:cubicBezTo>
                      <a:pt x="350194" y="554043"/>
                      <a:pt x="351234" y="563930"/>
                      <a:pt x="351234" y="565490"/>
                    </a:cubicBezTo>
                    <a:cubicBezTo>
                      <a:pt x="351234" y="567051"/>
                      <a:pt x="351755" y="569133"/>
                      <a:pt x="352795" y="573296"/>
                    </a:cubicBezTo>
                    <a:cubicBezTo>
                      <a:pt x="353836" y="577979"/>
                      <a:pt x="355917" y="578499"/>
                      <a:pt x="356958" y="578499"/>
                    </a:cubicBezTo>
                    <a:cubicBezTo>
                      <a:pt x="357999" y="578499"/>
                      <a:pt x="359040" y="577979"/>
                      <a:pt x="360080" y="577979"/>
                    </a:cubicBezTo>
                    <a:cubicBezTo>
                      <a:pt x="361121" y="577979"/>
                      <a:pt x="362682" y="577458"/>
                      <a:pt x="363723" y="576938"/>
                    </a:cubicBezTo>
                    <a:cubicBezTo>
                      <a:pt x="364763" y="576418"/>
                      <a:pt x="366324" y="576938"/>
                      <a:pt x="366324" y="576938"/>
                    </a:cubicBezTo>
                    <a:cubicBezTo>
                      <a:pt x="366324" y="576938"/>
                      <a:pt x="374130" y="579019"/>
                      <a:pt x="375170" y="579019"/>
                    </a:cubicBezTo>
                    <a:cubicBezTo>
                      <a:pt x="376211" y="579019"/>
                      <a:pt x="376211" y="580060"/>
                      <a:pt x="376211" y="580060"/>
                    </a:cubicBezTo>
                    <a:cubicBezTo>
                      <a:pt x="376211" y="580581"/>
                      <a:pt x="374650" y="589426"/>
                      <a:pt x="374650" y="591508"/>
                    </a:cubicBezTo>
                    <a:cubicBezTo>
                      <a:pt x="374130" y="594110"/>
                      <a:pt x="369967" y="607118"/>
                      <a:pt x="369967" y="607118"/>
                    </a:cubicBezTo>
                    <a:cubicBezTo>
                      <a:pt x="369967" y="608159"/>
                      <a:pt x="369447" y="609200"/>
                      <a:pt x="369447" y="610240"/>
                    </a:cubicBezTo>
                    <a:cubicBezTo>
                      <a:pt x="369967" y="610761"/>
                      <a:pt x="370487" y="611281"/>
                      <a:pt x="371528" y="611281"/>
                    </a:cubicBezTo>
                    <a:cubicBezTo>
                      <a:pt x="373089" y="612322"/>
                      <a:pt x="375691" y="610761"/>
                      <a:pt x="376211" y="610240"/>
                    </a:cubicBezTo>
                    <a:cubicBezTo>
                      <a:pt x="376731" y="609720"/>
                      <a:pt x="377252" y="610240"/>
                      <a:pt x="377772" y="609720"/>
                    </a:cubicBezTo>
                    <a:cubicBezTo>
                      <a:pt x="378292" y="609720"/>
                      <a:pt x="380374" y="609720"/>
                      <a:pt x="380894" y="609720"/>
                    </a:cubicBezTo>
                    <a:cubicBezTo>
                      <a:pt x="381414" y="609720"/>
                      <a:pt x="381935" y="609720"/>
                      <a:pt x="382455" y="610761"/>
                    </a:cubicBezTo>
                    <a:cubicBezTo>
                      <a:pt x="382975" y="611281"/>
                      <a:pt x="387138" y="621688"/>
                      <a:pt x="388179" y="623249"/>
                    </a:cubicBezTo>
                    <a:cubicBezTo>
                      <a:pt x="389220" y="624810"/>
                      <a:pt x="387659" y="631054"/>
                      <a:pt x="387138" y="634176"/>
                    </a:cubicBezTo>
                    <a:cubicBezTo>
                      <a:pt x="386618" y="637298"/>
                      <a:pt x="385577" y="639900"/>
                      <a:pt x="385057" y="641461"/>
                    </a:cubicBezTo>
                    <a:cubicBezTo>
                      <a:pt x="384537" y="643022"/>
                      <a:pt x="384016" y="643022"/>
                      <a:pt x="382975" y="643543"/>
                    </a:cubicBezTo>
                    <a:cubicBezTo>
                      <a:pt x="381935" y="644063"/>
                      <a:pt x="376731" y="647185"/>
                      <a:pt x="375691" y="647705"/>
                    </a:cubicBezTo>
                    <a:cubicBezTo>
                      <a:pt x="374130" y="648226"/>
                      <a:pt x="372048" y="648746"/>
                      <a:pt x="368406" y="649266"/>
                    </a:cubicBezTo>
                    <a:cubicBezTo>
                      <a:pt x="365284" y="649787"/>
                      <a:pt x="360601" y="654990"/>
                      <a:pt x="360080" y="656031"/>
                    </a:cubicBezTo>
                    <a:cubicBezTo>
                      <a:pt x="359040" y="657071"/>
                      <a:pt x="357999" y="657592"/>
                      <a:pt x="356958" y="658633"/>
                    </a:cubicBezTo>
                    <a:cubicBezTo>
                      <a:pt x="355917" y="659153"/>
                      <a:pt x="355397" y="659673"/>
                      <a:pt x="354877" y="660714"/>
                    </a:cubicBezTo>
                    <a:cubicBezTo>
                      <a:pt x="354356" y="661755"/>
                      <a:pt x="353316" y="662275"/>
                      <a:pt x="352275" y="662275"/>
                    </a:cubicBezTo>
                    <a:cubicBezTo>
                      <a:pt x="351234" y="662795"/>
                      <a:pt x="350194" y="662795"/>
                      <a:pt x="348633" y="663836"/>
                    </a:cubicBezTo>
                    <a:cubicBezTo>
                      <a:pt x="347592" y="664877"/>
                      <a:pt x="348112" y="666438"/>
                      <a:pt x="348633" y="667999"/>
                    </a:cubicBezTo>
                    <a:cubicBezTo>
                      <a:pt x="349153" y="669040"/>
                      <a:pt x="347592" y="669040"/>
                      <a:pt x="346551" y="669560"/>
                    </a:cubicBezTo>
                    <a:cubicBezTo>
                      <a:pt x="345511" y="670080"/>
                      <a:pt x="342388" y="673202"/>
                      <a:pt x="340827" y="674763"/>
                    </a:cubicBezTo>
                    <a:cubicBezTo>
                      <a:pt x="339266" y="676324"/>
                      <a:pt x="331461" y="685170"/>
                      <a:pt x="329380" y="688292"/>
                    </a:cubicBezTo>
                    <a:cubicBezTo>
                      <a:pt x="327298" y="691415"/>
                      <a:pt x="314810" y="703382"/>
                      <a:pt x="314810" y="703382"/>
                    </a:cubicBezTo>
                    <a:cubicBezTo>
                      <a:pt x="314810" y="703382"/>
                      <a:pt x="313249" y="704423"/>
                      <a:pt x="312208" y="705984"/>
                    </a:cubicBezTo>
                    <a:cubicBezTo>
                      <a:pt x="314290" y="706504"/>
                      <a:pt x="317412" y="707545"/>
                      <a:pt x="317932" y="707545"/>
                    </a:cubicBezTo>
                    <a:cubicBezTo>
                      <a:pt x="318973" y="707545"/>
                      <a:pt x="320534" y="708066"/>
                      <a:pt x="321054" y="706504"/>
                    </a:cubicBezTo>
                    <a:cubicBezTo>
                      <a:pt x="321575" y="704943"/>
                      <a:pt x="323136" y="703382"/>
                      <a:pt x="325217" y="703903"/>
                    </a:cubicBezTo>
                    <a:cubicBezTo>
                      <a:pt x="327298" y="704423"/>
                      <a:pt x="329380" y="705984"/>
                      <a:pt x="331461" y="708066"/>
                    </a:cubicBezTo>
                    <a:cubicBezTo>
                      <a:pt x="333542" y="709627"/>
                      <a:pt x="337705" y="713789"/>
                      <a:pt x="338746" y="714310"/>
                    </a:cubicBezTo>
                    <a:cubicBezTo>
                      <a:pt x="339787" y="714830"/>
                      <a:pt x="342909" y="717432"/>
                      <a:pt x="342388" y="723676"/>
                    </a:cubicBezTo>
                    <a:cubicBezTo>
                      <a:pt x="342388" y="723676"/>
                      <a:pt x="342388" y="724717"/>
                      <a:pt x="342909" y="724717"/>
                    </a:cubicBezTo>
                    <a:cubicBezTo>
                      <a:pt x="343949" y="724717"/>
                      <a:pt x="346031" y="724717"/>
                      <a:pt x="346551" y="724196"/>
                    </a:cubicBezTo>
                    <a:cubicBezTo>
                      <a:pt x="347072" y="723676"/>
                      <a:pt x="347072" y="723156"/>
                      <a:pt x="347592" y="722635"/>
                    </a:cubicBezTo>
                    <a:cubicBezTo>
                      <a:pt x="348112" y="722115"/>
                      <a:pt x="349673" y="722635"/>
                      <a:pt x="349673" y="721595"/>
                    </a:cubicBezTo>
                    <a:cubicBezTo>
                      <a:pt x="349673" y="720554"/>
                      <a:pt x="349673" y="719513"/>
                      <a:pt x="350714" y="720034"/>
                    </a:cubicBezTo>
                    <a:cubicBezTo>
                      <a:pt x="351755" y="720554"/>
                      <a:pt x="354356" y="723156"/>
                      <a:pt x="355917" y="725237"/>
                    </a:cubicBezTo>
                    <a:cubicBezTo>
                      <a:pt x="356958" y="727318"/>
                      <a:pt x="358519" y="728880"/>
                      <a:pt x="361121" y="729400"/>
                    </a:cubicBezTo>
                    <a:cubicBezTo>
                      <a:pt x="363723" y="729920"/>
                      <a:pt x="368406" y="732522"/>
                      <a:pt x="369967" y="733042"/>
                    </a:cubicBezTo>
                    <a:cubicBezTo>
                      <a:pt x="371528" y="733563"/>
                      <a:pt x="372048" y="734603"/>
                      <a:pt x="372568" y="735644"/>
                    </a:cubicBezTo>
                    <a:cubicBezTo>
                      <a:pt x="373089" y="736685"/>
                      <a:pt x="373609" y="737205"/>
                      <a:pt x="374130" y="737725"/>
                    </a:cubicBezTo>
                    <a:cubicBezTo>
                      <a:pt x="375170" y="738246"/>
                      <a:pt x="381935" y="742409"/>
                      <a:pt x="382455" y="742409"/>
                    </a:cubicBezTo>
                    <a:cubicBezTo>
                      <a:pt x="382975" y="742409"/>
                      <a:pt x="383496" y="742929"/>
                      <a:pt x="384016" y="743449"/>
                    </a:cubicBezTo>
                    <a:cubicBezTo>
                      <a:pt x="384537" y="743970"/>
                      <a:pt x="387659" y="753336"/>
                      <a:pt x="397545" y="757499"/>
                    </a:cubicBezTo>
                    <a:cubicBezTo>
                      <a:pt x="397545" y="757499"/>
                      <a:pt x="398066" y="757499"/>
                      <a:pt x="397545" y="758539"/>
                    </a:cubicBezTo>
                    <a:cubicBezTo>
                      <a:pt x="397025" y="759580"/>
                      <a:pt x="391301" y="767385"/>
                      <a:pt x="391301" y="768946"/>
                    </a:cubicBezTo>
                    <a:cubicBezTo>
                      <a:pt x="391301" y="770507"/>
                      <a:pt x="391301" y="775711"/>
                      <a:pt x="391301" y="777272"/>
                    </a:cubicBezTo>
                    <a:cubicBezTo>
                      <a:pt x="391301" y="778313"/>
                      <a:pt x="391821" y="778833"/>
                      <a:pt x="392342" y="779353"/>
                    </a:cubicBezTo>
                    <a:cubicBezTo>
                      <a:pt x="392342" y="779874"/>
                      <a:pt x="393903" y="780914"/>
                      <a:pt x="394944" y="781435"/>
                    </a:cubicBezTo>
                    <a:cubicBezTo>
                      <a:pt x="398066" y="778313"/>
                      <a:pt x="406391" y="772589"/>
                      <a:pt x="409513" y="764783"/>
                    </a:cubicBezTo>
                    <a:cubicBezTo>
                      <a:pt x="413156" y="756978"/>
                      <a:pt x="418880" y="750734"/>
                      <a:pt x="418359" y="746571"/>
                    </a:cubicBezTo>
                    <a:cubicBezTo>
                      <a:pt x="417839" y="742409"/>
                      <a:pt x="415237" y="736685"/>
                      <a:pt x="418880" y="735124"/>
                    </a:cubicBezTo>
                    <a:cubicBezTo>
                      <a:pt x="422522" y="733563"/>
                      <a:pt x="422001" y="728359"/>
                      <a:pt x="426164" y="726278"/>
                    </a:cubicBezTo>
                    <a:cubicBezTo>
                      <a:pt x="429807" y="724717"/>
                      <a:pt x="432408" y="721595"/>
                      <a:pt x="433449" y="718993"/>
                    </a:cubicBezTo>
                    <a:cubicBezTo>
                      <a:pt x="434490" y="716391"/>
                      <a:pt x="434490" y="715350"/>
                      <a:pt x="436051" y="712228"/>
                    </a:cubicBezTo>
                    <a:cubicBezTo>
                      <a:pt x="437612" y="709106"/>
                      <a:pt x="435531" y="703382"/>
                      <a:pt x="439693" y="704943"/>
                    </a:cubicBezTo>
                    <a:cubicBezTo>
                      <a:pt x="443856" y="706504"/>
                      <a:pt x="450621" y="705984"/>
                      <a:pt x="448019" y="708066"/>
                    </a:cubicBezTo>
                    <a:cubicBezTo>
                      <a:pt x="445417" y="710667"/>
                      <a:pt x="450621" y="710667"/>
                      <a:pt x="448019" y="713789"/>
                    </a:cubicBezTo>
                    <a:cubicBezTo>
                      <a:pt x="445417" y="716911"/>
                      <a:pt x="441254" y="718473"/>
                      <a:pt x="441775" y="721595"/>
                    </a:cubicBezTo>
                    <a:cubicBezTo>
                      <a:pt x="442295" y="724717"/>
                      <a:pt x="442815" y="725757"/>
                      <a:pt x="440214" y="724196"/>
                    </a:cubicBezTo>
                    <a:cubicBezTo>
                      <a:pt x="437612" y="722635"/>
                      <a:pt x="438653" y="723156"/>
                      <a:pt x="437612" y="726798"/>
                    </a:cubicBezTo>
                    <a:cubicBezTo>
                      <a:pt x="436571" y="730441"/>
                      <a:pt x="435010" y="732522"/>
                      <a:pt x="432408" y="734083"/>
                    </a:cubicBezTo>
                    <a:cubicBezTo>
                      <a:pt x="429807" y="735644"/>
                      <a:pt x="426685" y="740327"/>
                      <a:pt x="424603" y="740327"/>
                    </a:cubicBezTo>
                    <a:cubicBezTo>
                      <a:pt x="422522" y="740327"/>
                      <a:pt x="422001" y="738766"/>
                      <a:pt x="422001" y="741888"/>
                    </a:cubicBezTo>
                    <a:cubicBezTo>
                      <a:pt x="421481" y="745010"/>
                      <a:pt x="421481" y="745010"/>
                      <a:pt x="427205" y="740848"/>
                    </a:cubicBezTo>
                    <a:cubicBezTo>
                      <a:pt x="432929" y="736164"/>
                      <a:pt x="435010" y="735644"/>
                      <a:pt x="439173" y="732002"/>
                    </a:cubicBezTo>
                    <a:cubicBezTo>
                      <a:pt x="442815" y="728359"/>
                      <a:pt x="452702" y="716911"/>
                      <a:pt x="459467" y="701822"/>
                    </a:cubicBezTo>
                    <a:cubicBezTo>
                      <a:pt x="466231" y="686731"/>
                      <a:pt x="468313" y="684650"/>
                      <a:pt x="475597" y="679967"/>
                    </a:cubicBezTo>
                    <a:cubicBezTo>
                      <a:pt x="482882" y="675284"/>
                      <a:pt x="488606" y="669040"/>
                      <a:pt x="487565" y="658633"/>
                    </a:cubicBezTo>
                    <a:cubicBezTo>
                      <a:pt x="487045" y="647705"/>
                      <a:pt x="484964" y="645104"/>
                      <a:pt x="487045" y="643543"/>
                    </a:cubicBezTo>
                    <a:cubicBezTo>
                      <a:pt x="489126" y="642502"/>
                      <a:pt x="488606" y="642502"/>
                      <a:pt x="487045" y="639900"/>
                    </a:cubicBezTo>
                    <a:cubicBezTo>
                      <a:pt x="485484" y="637298"/>
                      <a:pt x="483923" y="634176"/>
                      <a:pt x="486004" y="630014"/>
                    </a:cubicBezTo>
                    <a:cubicBezTo>
                      <a:pt x="488606" y="625851"/>
                      <a:pt x="491728" y="619086"/>
                      <a:pt x="488606" y="621168"/>
                    </a:cubicBezTo>
                    <a:cubicBezTo>
                      <a:pt x="485484" y="623249"/>
                      <a:pt x="483923" y="621688"/>
                      <a:pt x="487045" y="618566"/>
                    </a:cubicBezTo>
                    <a:cubicBezTo>
                      <a:pt x="490167" y="615444"/>
                      <a:pt x="483403" y="615964"/>
                      <a:pt x="486004" y="614403"/>
                    </a:cubicBezTo>
                    <a:cubicBezTo>
                      <a:pt x="488606" y="612842"/>
                      <a:pt x="496411" y="609720"/>
                      <a:pt x="491208" y="608679"/>
                    </a:cubicBezTo>
                    <a:cubicBezTo>
                      <a:pt x="486004" y="607638"/>
                      <a:pt x="486525" y="605557"/>
                      <a:pt x="490167" y="603476"/>
                    </a:cubicBezTo>
                    <a:cubicBezTo>
                      <a:pt x="493809" y="601395"/>
                      <a:pt x="495891" y="603996"/>
                      <a:pt x="498493" y="602435"/>
                    </a:cubicBezTo>
                    <a:cubicBezTo>
                      <a:pt x="501094" y="601395"/>
                      <a:pt x="495891" y="598793"/>
                      <a:pt x="500574" y="596191"/>
                    </a:cubicBezTo>
                    <a:cubicBezTo>
                      <a:pt x="505257" y="593589"/>
                      <a:pt x="527632" y="578499"/>
                      <a:pt x="530234" y="575897"/>
                    </a:cubicBezTo>
                    <a:cubicBezTo>
                      <a:pt x="532836" y="573296"/>
                      <a:pt x="534917" y="574336"/>
                      <a:pt x="536998" y="573296"/>
                    </a:cubicBezTo>
                    <a:cubicBezTo>
                      <a:pt x="539080" y="572255"/>
                      <a:pt x="543763" y="572255"/>
                      <a:pt x="545844" y="572255"/>
                    </a:cubicBezTo>
                    <a:cubicBezTo>
                      <a:pt x="547405" y="572255"/>
                      <a:pt x="549487" y="572255"/>
                      <a:pt x="549487" y="573816"/>
                    </a:cubicBezTo>
                    <a:cubicBezTo>
                      <a:pt x="550007" y="575377"/>
                      <a:pt x="553129" y="576938"/>
                      <a:pt x="552609" y="573296"/>
                    </a:cubicBezTo>
                    <a:cubicBezTo>
                      <a:pt x="552088" y="570174"/>
                      <a:pt x="552088" y="570174"/>
                      <a:pt x="551048" y="571214"/>
                    </a:cubicBezTo>
                    <a:cubicBezTo>
                      <a:pt x="549487" y="572255"/>
                      <a:pt x="547926" y="570694"/>
                      <a:pt x="552088" y="568092"/>
                    </a:cubicBezTo>
                    <a:cubicBezTo>
                      <a:pt x="556251" y="565490"/>
                      <a:pt x="567699" y="562369"/>
                      <a:pt x="565617" y="559767"/>
                    </a:cubicBezTo>
                    <a:cubicBezTo>
                      <a:pt x="563016" y="557165"/>
                      <a:pt x="564056" y="556124"/>
                      <a:pt x="567179" y="555084"/>
                    </a:cubicBezTo>
                    <a:cubicBezTo>
                      <a:pt x="570300" y="554563"/>
                      <a:pt x="567699" y="556124"/>
                      <a:pt x="572382" y="555604"/>
                    </a:cubicBezTo>
                    <a:cubicBezTo>
                      <a:pt x="577065" y="555084"/>
                      <a:pt x="580187" y="552482"/>
                      <a:pt x="584350" y="554043"/>
                    </a:cubicBezTo>
                    <a:cubicBezTo>
                      <a:pt x="588513" y="555084"/>
                      <a:pt x="592155" y="556645"/>
                      <a:pt x="591114" y="554043"/>
                    </a:cubicBezTo>
                    <a:cubicBezTo>
                      <a:pt x="590074" y="551441"/>
                      <a:pt x="594757" y="547278"/>
                      <a:pt x="594757" y="550400"/>
                    </a:cubicBezTo>
                    <a:cubicBezTo>
                      <a:pt x="594757" y="553523"/>
                      <a:pt x="596318" y="553523"/>
                      <a:pt x="602562" y="555604"/>
                    </a:cubicBezTo>
                    <a:cubicBezTo>
                      <a:pt x="608286" y="557165"/>
                      <a:pt x="614010" y="556645"/>
                      <a:pt x="615051" y="554563"/>
                    </a:cubicBezTo>
                    <a:cubicBezTo>
                      <a:pt x="616091" y="551962"/>
                      <a:pt x="617652" y="551441"/>
                      <a:pt x="616091" y="549360"/>
                    </a:cubicBezTo>
                    <a:cubicBezTo>
                      <a:pt x="615051" y="547278"/>
                      <a:pt x="614530" y="546758"/>
                      <a:pt x="620254" y="543636"/>
                    </a:cubicBezTo>
                    <a:cubicBezTo>
                      <a:pt x="625978" y="540514"/>
                      <a:pt x="635864" y="537392"/>
                      <a:pt x="634303" y="528546"/>
                    </a:cubicBezTo>
                    <a:cubicBezTo>
                      <a:pt x="632742" y="519700"/>
                      <a:pt x="634824" y="516057"/>
                      <a:pt x="640547" y="510854"/>
                    </a:cubicBezTo>
                    <a:cubicBezTo>
                      <a:pt x="646271" y="505651"/>
                      <a:pt x="646792" y="503569"/>
                      <a:pt x="646271" y="500967"/>
                    </a:cubicBezTo>
                    <a:cubicBezTo>
                      <a:pt x="645751" y="498366"/>
                      <a:pt x="648353" y="502008"/>
                      <a:pt x="649914" y="496805"/>
                    </a:cubicBezTo>
                    <a:cubicBezTo>
                      <a:pt x="651475" y="491601"/>
                      <a:pt x="653036" y="490040"/>
                      <a:pt x="656678" y="487438"/>
                    </a:cubicBezTo>
                    <a:cubicBezTo>
                      <a:pt x="659800" y="484837"/>
                      <a:pt x="659800" y="483796"/>
                      <a:pt x="659280" y="473909"/>
                    </a:cubicBezTo>
                    <a:cubicBezTo>
                      <a:pt x="658759" y="464023"/>
                      <a:pt x="657719" y="462982"/>
                      <a:pt x="663963" y="456218"/>
                    </a:cubicBezTo>
                    <a:cubicBezTo>
                      <a:pt x="669687" y="448933"/>
                      <a:pt x="670727" y="449973"/>
                      <a:pt x="669166" y="440607"/>
                    </a:cubicBezTo>
                    <a:cubicBezTo>
                      <a:pt x="667605" y="431241"/>
                      <a:pt x="672809" y="427078"/>
                      <a:pt x="673850" y="419793"/>
                    </a:cubicBezTo>
                    <a:cubicBezTo>
                      <a:pt x="674890" y="412508"/>
                      <a:pt x="673329" y="402101"/>
                      <a:pt x="673329" y="391695"/>
                    </a:cubicBezTo>
                    <a:cubicBezTo>
                      <a:pt x="673329" y="381288"/>
                      <a:pt x="674370" y="374523"/>
                      <a:pt x="672289" y="371401"/>
                    </a:cubicBezTo>
                    <a:cubicBezTo>
                      <a:pt x="670207" y="368279"/>
                      <a:pt x="673329" y="369840"/>
                      <a:pt x="671768" y="366198"/>
                    </a:cubicBezTo>
                    <a:cubicBezTo>
                      <a:pt x="670727" y="363075"/>
                      <a:pt x="670727" y="363596"/>
                      <a:pt x="672809" y="360994"/>
                    </a:cubicBezTo>
                    <a:cubicBezTo>
                      <a:pt x="674890" y="358392"/>
                      <a:pt x="679053" y="355791"/>
                      <a:pt x="677492" y="353189"/>
                    </a:cubicBezTo>
                    <a:cubicBezTo>
                      <a:pt x="675931" y="350587"/>
                      <a:pt x="675931" y="346424"/>
                      <a:pt x="679053" y="346945"/>
                    </a:cubicBezTo>
                    <a:cubicBezTo>
                      <a:pt x="682175" y="347465"/>
                      <a:pt x="682175" y="350067"/>
                      <a:pt x="683736" y="353709"/>
                    </a:cubicBezTo>
                    <a:cubicBezTo>
                      <a:pt x="685297" y="357352"/>
                      <a:pt x="688419" y="350587"/>
                      <a:pt x="690501" y="348506"/>
                    </a:cubicBezTo>
                    <a:cubicBezTo>
                      <a:pt x="693103" y="346424"/>
                      <a:pt x="701428" y="333416"/>
                      <a:pt x="702469" y="328212"/>
                    </a:cubicBezTo>
                    <a:cubicBezTo>
                      <a:pt x="704030" y="323009"/>
                      <a:pt x="702469" y="321968"/>
                      <a:pt x="705071" y="320407"/>
                    </a:cubicBezTo>
                    <a:cubicBezTo>
                      <a:pt x="707672" y="318846"/>
                      <a:pt x="708192" y="319366"/>
                      <a:pt x="708192" y="316244"/>
                    </a:cubicBezTo>
                    <a:cubicBezTo>
                      <a:pt x="707672" y="313122"/>
                      <a:pt x="709233" y="309480"/>
                      <a:pt x="711315" y="311041"/>
                    </a:cubicBezTo>
                    <a:cubicBezTo>
                      <a:pt x="712876" y="312602"/>
                      <a:pt x="712355" y="311561"/>
                      <a:pt x="714957" y="310000"/>
                    </a:cubicBezTo>
                    <a:cubicBezTo>
                      <a:pt x="718079" y="308439"/>
                      <a:pt x="722242" y="307398"/>
                      <a:pt x="725364" y="302195"/>
                    </a:cubicBezTo>
                    <a:cubicBezTo>
                      <a:pt x="728486" y="296991"/>
                      <a:pt x="735251" y="294390"/>
                      <a:pt x="734210" y="291267"/>
                    </a:cubicBezTo>
                    <a:cubicBezTo>
                      <a:pt x="733169" y="288145"/>
                      <a:pt x="732649" y="289706"/>
                      <a:pt x="735771" y="288145"/>
                    </a:cubicBezTo>
                    <a:cubicBezTo>
                      <a:pt x="738893" y="286584"/>
                      <a:pt x="741495" y="283462"/>
                      <a:pt x="743576" y="279299"/>
                    </a:cubicBezTo>
                    <a:cubicBezTo>
                      <a:pt x="745658" y="275137"/>
                      <a:pt x="754504" y="263689"/>
                      <a:pt x="753463" y="255884"/>
                    </a:cubicBezTo>
                    <a:cubicBezTo>
                      <a:pt x="752422" y="248079"/>
                      <a:pt x="753983" y="250160"/>
                      <a:pt x="753983" y="243916"/>
                    </a:cubicBezTo>
                    <a:cubicBezTo>
                      <a:pt x="753463" y="237672"/>
                      <a:pt x="748779" y="219980"/>
                      <a:pt x="745658" y="210614"/>
                    </a:cubicBezTo>
                    <a:cubicBezTo>
                      <a:pt x="742536" y="201247"/>
                      <a:pt x="736812" y="199686"/>
                      <a:pt x="727445" y="200727"/>
                    </a:cubicBezTo>
                    <a:cubicBezTo>
                      <a:pt x="718079" y="201768"/>
                      <a:pt x="707152" y="198125"/>
                      <a:pt x="688419" y="180434"/>
                    </a:cubicBezTo>
                    <a:cubicBezTo>
                      <a:pt x="688419" y="180434"/>
                      <a:pt x="663963" y="162742"/>
                      <a:pt x="651995" y="159620"/>
                    </a:cubicBezTo>
                    <a:cubicBezTo>
                      <a:pt x="640027" y="156498"/>
                      <a:pt x="639507" y="158059"/>
                      <a:pt x="636905" y="158059"/>
                    </a:cubicBezTo>
                    <a:cubicBezTo>
                      <a:pt x="634303" y="158059"/>
                      <a:pt x="627018" y="157018"/>
                      <a:pt x="629100" y="159099"/>
                    </a:cubicBezTo>
                    <a:cubicBezTo>
                      <a:pt x="630661" y="161701"/>
                      <a:pt x="629100" y="160660"/>
                      <a:pt x="625457" y="159620"/>
                    </a:cubicBezTo>
                    <a:cubicBezTo>
                      <a:pt x="621815" y="158579"/>
                      <a:pt x="619213" y="154937"/>
                      <a:pt x="615051" y="157018"/>
                    </a:cubicBezTo>
                    <a:cubicBezTo>
                      <a:pt x="610887" y="158579"/>
                      <a:pt x="605164" y="156498"/>
                      <a:pt x="601001" y="153896"/>
                    </a:cubicBezTo>
                    <a:cubicBezTo>
                      <a:pt x="596838" y="151294"/>
                      <a:pt x="589553" y="147652"/>
                      <a:pt x="586952" y="149213"/>
                    </a:cubicBezTo>
                    <a:cubicBezTo>
                      <a:pt x="584350" y="150774"/>
                      <a:pt x="577065" y="152855"/>
                      <a:pt x="576024" y="154416"/>
                    </a:cubicBezTo>
                    <a:cubicBezTo>
                      <a:pt x="574984" y="155977"/>
                      <a:pt x="570821" y="157018"/>
                      <a:pt x="573423" y="152335"/>
                    </a:cubicBezTo>
                    <a:cubicBezTo>
                      <a:pt x="576545" y="147652"/>
                      <a:pt x="575504" y="148692"/>
                      <a:pt x="572902" y="149733"/>
                    </a:cubicBezTo>
                    <a:cubicBezTo>
                      <a:pt x="570300" y="151294"/>
                      <a:pt x="569260" y="153375"/>
                      <a:pt x="568219" y="156498"/>
                    </a:cubicBezTo>
                    <a:cubicBezTo>
                      <a:pt x="567179" y="159620"/>
                      <a:pt x="559373" y="167945"/>
                      <a:pt x="562495" y="160140"/>
                    </a:cubicBezTo>
                    <a:cubicBezTo>
                      <a:pt x="565617" y="152335"/>
                      <a:pt x="564056" y="149213"/>
                      <a:pt x="565617" y="147131"/>
                    </a:cubicBezTo>
                    <a:cubicBezTo>
                      <a:pt x="567179" y="145050"/>
                      <a:pt x="570821" y="140367"/>
                      <a:pt x="566658" y="142448"/>
                    </a:cubicBezTo>
                    <a:cubicBezTo>
                      <a:pt x="563016" y="145050"/>
                      <a:pt x="563536" y="144009"/>
                      <a:pt x="565097" y="138806"/>
                    </a:cubicBezTo>
                    <a:cubicBezTo>
                      <a:pt x="566138" y="133602"/>
                      <a:pt x="564577" y="135163"/>
                      <a:pt x="563536" y="136204"/>
                    </a:cubicBezTo>
                    <a:cubicBezTo>
                      <a:pt x="561975" y="137245"/>
                      <a:pt x="560414" y="137765"/>
                      <a:pt x="560414" y="136204"/>
                    </a:cubicBezTo>
                    <a:cubicBezTo>
                      <a:pt x="560414" y="134643"/>
                      <a:pt x="559373" y="133602"/>
                      <a:pt x="557812" y="132562"/>
                    </a:cubicBezTo>
                    <a:cubicBezTo>
                      <a:pt x="556251" y="131521"/>
                      <a:pt x="556251" y="129440"/>
                      <a:pt x="554170" y="131001"/>
                    </a:cubicBezTo>
                    <a:cubicBezTo>
                      <a:pt x="551568" y="132562"/>
                      <a:pt x="550527" y="134643"/>
                      <a:pt x="550007" y="129960"/>
                    </a:cubicBezTo>
                    <a:cubicBezTo>
                      <a:pt x="549487" y="125277"/>
                      <a:pt x="549487" y="128399"/>
                      <a:pt x="548446" y="128919"/>
                    </a:cubicBezTo>
                    <a:cubicBezTo>
                      <a:pt x="547405" y="129440"/>
                      <a:pt x="547926" y="126317"/>
                      <a:pt x="545844" y="126317"/>
                    </a:cubicBezTo>
                    <a:cubicBezTo>
                      <a:pt x="543763" y="125797"/>
                      <a:pt x="542722" y="125277"/>
                      <a:pt x="542722" y="124756"/>
                    </a:cubicBezTo>
                    <a:cubicBezTo>
                      <a:pt x="542202" y="123716"/>
                      <a:pt x="541681" y="123716"/>
                      <a:pt x="540120" y="123716"/>
                    </a:cubicBezTo>
                    <a:cubicBezTo>
                      <a:pt x="538559" y="123195"/>
                      <a:pt x="534397" y="125797"/>
                      <a:pt x="534397" y="124236"/>
                    </a:cubicBezTo>
                    <a:cubicBezTo>
                      <a:pt x="534917" y="122675"/>
                      <a:pt x="531274" y="125277"/>
                      <a:pt x="532315" y="122155"/>
                    </a:cubicBezTo>
                    <a:cubicBezTo>
                      <a:pt x="533356" y="119033"/>
                      <a:pt x="531795" y="120594"/>
                      <a:pt x="530754" y="121634"/>
                    </a:cubicBezTo>
                    <a:cubicBezTo>
                      <a:pt x="529193" y="122675"/>
                      <a:pt x="521388" y="122675"/>
                      <a:pt x="523469" y="121114"/>
                    </a:cubicBezTo>
                    <a:cubicBezTo>
                      <a:pt x="526071" y="119553"/>
                      <a:pt x="525030" y="117992"/>
                      <a:pt x="522949" y="118512"/>
                    </a:cubicBezTo>
                    <a:cubicBezTo>
                      <a:pt x="520867" y="119033"/>
                      <a:pt x="521908" y="116431"/>
                      <a:pt x="520347" y="116431"/>
                    </a:cubicBezTo>
                    <a:cubicBezTo>
                      <a:pt x="518786" y="116431"/>
                      <a:pt x="521388" y="114870"/>
                      <a:pt x="518786" y="116431"/>
                    </a:cubicBezTo>
                    <a:cubicBezTo>
                      <a:pt x="516184" y="117992"/>
                      <a:pt x="515144" y="119033"/>
                      <a:pt x="513062" y="115910"/>
                    </a:cubicBezTo>
                    <a:cubicBezTo>
                      <a:pt x="510981" y="113309"/>
                      <a:pt x="506818" y="113309"/>
                      <a:pt x="504737" y="114349"/>
                    </a:cubicBezTo>
                    <a:cubicBezTo>
                      <a:pt x="502655" y="115390"/>
                      <a:pt x="491208" y="119033"/>
                      <a:pt x="493809" y="121634"/>
                    </a:cubicBezTo>
                    <a:cubicBezTo>
                      <a:pt x="496411" y="124236"/>
                      <a:pt x="493809" y="124756"/>
                      <a:pt x="491208" y="125277"/>
                    </a:cubicBezTo>
                    <a:cubicBezTo>
                      <a:pt x="488606" y="126317"/>
                      <a:pt x="486525" y="128919"/>
                      <a:pt x="489647" y="128919"/>
                    </a:cubicBezTo>
                    <a:cubicBezTo>
                      <a:pt x="492769" y="129440"/>
                      <a:pt x="491728" y="129960"/>
                      <a:pt x="490167" y="131521"/>
                    </a:cubicBezTo>
                    <a:cubicBezTo>
                      <a:pt x="488606" y="133082"/>
                      <a:pt x="488606" y="133082"/>
                      <a:pt x="487565" y="131001"/>
                    </a:cubicBezTo>
                    <a:cubicBezTo>
                      <a:pt x="486525" y="128919"/>
                      <a:pt x="485484" y="131001"/>
                      <a:pt x="483923" y="132041"/>
                    </a:cubicBezTo>
                    <a:cubicBezTo>
                      <a:pt x="482362" y="133082"/>
                      <a:pt x="474557" y="139846"/>
                      <a:pt x="473516" y="142968"/>
                    </a:cubicBezTo>
                    <a:cubicBezTo>
                      <a:pt x="472475" y="146091"/>
                      <a:pt x="469873" y="151814"/>
                      <a:pt x="471434" y="142448"/>
                    </a:cubicBezTo>
                    <a:cubicBezTo>
                      <a:pt x="472996" y="133082"/>
                      <a:pt x="473516" y="134643"/>
                      <a:pt x="470914" y="136724"/>
                    </a:cubicBezTo>
                    <a:cubicBezTo>
                      <a:pt x="468313" y="138285"/>
                      <a:pt x="468313" y="137245"/>
                      <a:pt x="466231" y="138285"/>
                    </a:cubicBezTo>
                    <a:cubicBezTo>
                      <a:pt x="464150" y="139326"/>
                      <a:pt x="463109" y="140367"/>
                      <a:pt x="462589" y="138806"/>
                    </a:cubicBezTo>
                    <a:cubicBezTo>
                      <a:pt x="462068" y="137245"/>
                      <a:pt x="457906" y="136724"/>
                      <a:pt x="457385" y="138285"/>
                    </a:cubicBezTo>
                    <a:cubicBezTo>
                      <a:pt x="456865" y="139846"/>
                      <a:pt x="452182" y="138285"/>
                      <a:pt x="449060" y="136724"/>
                    </a:cubicBezTo>
                    <a:cubicBezTo>
                      <a:pt x="445937" y="135163"/>
                      <a:pt x="446458" y="136724"/>
                      <a:pt x="445417" y="131001"/>
                    </a:cubicBezTo>
                    <a:cubicBezTo>
                      <a:pt x="444377" y="125277"/>
                      <a:pt x="444377" y="117471"/>
                      <a:pt x="441775" y="120594"/>
                    </a:cubicBezTo>
                    <a:cubicBezTo>
                      <a:pt x="439173" y="123716"/>
                      <a:pt x="437612" y="125797"/>
                      <a:pt x="433449" y="127358"/>
                    </a:cubicBezTo>
                    <a:cubicBezTo>
                      <a:pt x="429286" y="128919"/>
                      <a:pt x="424083" y="131521"/>
                      <a:pt x="423042" y="132562"/>
                    </a:cubicBezTo>
                    <a:cubicBezTo>
                      <a:pt x="422001" y="133602"/>
                      <a:pt x="417839" y="135684"/>
                      <a:pt x="416798" y="134123"/>
                    </a:cubicBezTo>
                    <a:cubicBezTo>
                      <a:pt x="415757" y="132562"/>
                      <a:pt x="414717" y="132562"/>
                      <a:pt x="413156" y="132562"/>
                    </a:cubicBezTo>
                    <a:cubicBezTo>
                      <a:pt x="413156" y="132562"/>
                      <a:pt x="401708" y="134123"/>
                      <a:pt x="412115" y="129960"/>
                    </a:cubicBezTo>
                    <a:cubicBezTo>
                      <a:pt x="422522" y="125797"/>
                      <a:pt x="422001" y="131001"/>
                      <a:pt x="423563" y="125277"/>
                    </a:cubicBezTo>
                    <a:cubicBezTo>
                      <a:pt x="425124" y="119553"/>
                      <a:pt x="428766" y="114870"/>
                      <a:pt x="432408" y="110187"/>
                    </a:cubicBezTo>
                    <a:cubicBezTo>
                      <a:pt x="436051" y="105504"/>
                      <a:pt x="445417" y="95617"/>
                      <a:pt x="449580" y="91454"/>
                    </a:cubicBezTo>
                    <a:cubicBezTo>
                      <a:pt x="454263" y="87291"/>
                      <a:pt x="465711" y="78445"/>
                      <a:pt x="462068" y="76884"/>
                    </a:cubicBezTo>
                    <a:cubicBezTo>
                      <a:pt x="458426" y="75323"/>
                      <a:pt x="465711" y="73762"/>
                      <a:pt x="461028" y="69600"/>
                    </a:cubicBezTo>
                    <a:cubicBezTo>
                      <a:pt x="456344" y="65437"/>
                      <a:pt x="451661" y="68038"/>
                      <a:pt x="453743" y="64916"/>
                    </a:cubicBezTo>
                    <a:cubicBezTo>
                      <a:pt x="455824" y="61794"/>
                      <a:pt x="452702" y="59193"/>
                      <a:pt x="450621" y="60754"/>
                    </a:cubicBezTo>
                    <a:cubicBezTo>
                      <a:pt x="448539" y="62315"/>
                      <a:pt x="448019" y="64396"/>
                      <a:pt x="446458" y="59713"/>
                    </a:cubicBezTo>
                    <a:cubicBezTo>
                      <a:pt x="444897" y="55030"/>
                      <a:pt x="441775" y="48265"/>
                      <a:pt x="441254" y="42541"/>
                    </a:cubicBezTo>
                    <a:cubicBezTo>
                      <a:pt x="440734" y="36818"/>
                      <a:pt x="440734" y="25890"/>
                      <a:pt x="439693" y="27451"/>
                    </a:cubicBezTo>
                    <a:cubicBezTo>
                      <a:pt x="438653" y="29012"/>
                      <a:pt x="438132" y="31094"/>
                      <a:pt x="437092" y="25370"/>
                    </a:cubicBezTo>
                    <a:cubicBezTo>
                      <a:pt x="436051" y="19646"/>
                      <a:pt x="433449" y="17565"/>
                      <a:pt x="431888" y="18085"/>
                    </a:cubicBezTo>
                    <a:cubicBezTo>
                      <a:pt x="430327" y="18605"/>
                      <a:pt x="430847" y="24329"/>
                      <a:pt x="429286" y="22248"/>
                    </a:cubicBezTo>
                    <a:cubicBezTo>
                      <a:pt x="427725" y="25370"/>
                      <a:pt x="420961" y="34216"/>
                      <a:pt x="419920" y="35257"/>
                    </a:cubicBezTo>
                    <a:cubicBezTo>
                      <a:pt x="418880" y="36818"/>
                      <a:pt x="415757" y="41501"/>
                      <a:pt x="415237" y="43062"/>
                    </a:cubicBezTo>
                    <a:cubicBezTo>
                      <a:pt x="414717" y="44623"/>
                      <a:pt x="413676" y="46184"/>
                      <a:pt x="412635" y="48265"/>
                    </a:cubicBezTo>
                    <a:cubicBezTo>
                      <a:pt x="411595" y="50347"/>
                      <a:pt x="411595" y="52428"/>
                      <a:pt x="410554" y="54509"/>
                    </a:cubicBezTo>
                    <a:cubicBezTo>
                      <a:pt x="409513" y="56591"/>
                      <a:pt x="405350" y="59193"/>
                      <a:pt x="403789" y="59713"/>
                    </a:cubicBezTo>
                    <a:cubicBezTo>
                      <a:pt x="402228" y="60754"/>
                      <a:pt x="398586" y="59713"/>
                      <a:pt x="397545" y="59713"/>
                    </a:cubicBezTo>
                    <a:cubicBezTo>
                      <a:pt x="396505" y="59713"/>
                      <a:pt x="396505" y="59193"/>
                      <a:pt x="396505" y="59193"/>
                    </a:cubicBezTo>
                    <a:cubicBezTo>
                      <a:pt x="396505" y="59193"/>
                      <a:pt x="396505" y="58672"/>
                      <a:pt x="395984" y="58152"/>
                    </a:cubicBezTo>
                    <a:cubicBezTo>
                      <a:pt x="395464" y="57632"/>
                      <a:pt x="394944" y="57632"/>
                      <a:pt x="394944" y="57632"/>
                    </a:cubicBezTo>
                    <a:cubicBezTo>
                      <a:pt x="394944" y="57632"/>
                      <a:pt x="387659" y="58152"/>
                      <a:pt x="386098" y="58672"/>
                    </a:cubicBezTo>
                    <a:cubicBezTo>
                      <a:pt x="384537" y="59193"/>
                      <a:pt x="382975" y="59713"/>
                      <a:pt x="381935" y="60233"/>
                    </a:cubicBezTo>
                    <a:cubicBezTo>
                      <a:pt x="380894" y="60754"/>
                      <a:pt x="380894" y="61274"/>
                      <a:pt x="379853" y="61274"/>
                    </a:cubicBezTo>
                    <a:cubicBezTo>
                      <a:pt x="378813" y="61794"/>
                      <a:pt x="375170" y="59713"/>
                      <a:pt x="375170" y="59713"/>
                    </a:cubicBezTo>
                    <a:cubicBezTo>
                      <a:pt x="374650" y="59713"/>
                      <a:pt x="372048" y="58152"/>
                      <a:pt x="371008" y="57111"/>
                    </a:cubicBezTo>
                    <a:cubicBezTo>
                      <a:pt x="370487" y="57111"/>
                      <a:pt x="370487" y="56591"/>
                      <a:pt x="370487" y="56591"/>
                    </a:cubicBezTo>
                    <a:cubicBezTo>
                      <a:pt x="369447" y="56071"/>
                      <a:pt x="365804" y="53469"/>
                      <a:pt x="364763" y="52948"/>
                    </a:cubicBezTo>
                    <a:cubicBezTo>
                      <a:pt x="364243" y="52428"/>
                      <a:pt x="364243" y="52428"/>
                      <a:pt x="364243" y="51908"/>
                    </a:cubicBezTo>
                    <a:cubicBezTo>
                      <a:pt x="364243" y="51387"/>
                      <a:pt x="363723" y="51908"/>
                      <a:pt x="362682" y="52428"/>
                    </a:cubicBezTo>
                    <a:cubicBezTo>
                      <a:pt x="361641" y="52948"/>
                      <a:pt x="357478" y="54509"/>
                      <a:pt x="355917" y="55030"/>
                    </a:cubicBezTo>
                    <a:cubicBezTo>
                      <a:pt x="353836" y="56071"/>
                      <a:pt x="349153" y="54509"/>
                      <a:pt x="348112" y="54509"/>
                    </a:cubicBezTo>
                    <a:cubicBezTo>
                      <a:pt x="347072" y="54509"/>
                      <a:pt x="347072" y="53989"/>
                      <a:pt x="346031" y="53469"/>
                    </a:cubicBezTo>
                    <a:cubicBezTo>
                      <a:pt x="344990" y="52948"/>
                      <a:pt x="343949" y="54509"/>
                      <a:pt x="343949" y="56591"/>
                    </a:cubicBezTo>
                    <a:cubicBezTo>
                      <a:pt x="343949" y="58672"/>
                      <a:pt x="342909" y="58672"/>
                      <a:pt x="344470" y="60233"/>
                    </a:cubicBezTo>
                    <a:cubicBezTo>
                      <a:pt x="346031" y="61794"/>
                      <a:pt x="345511" y="62315"/>
                      <a:pt x="346031" y="63876"/>
                    </a:cubicBezTo>
                    <a:cubicBezTo>
                      <a:pt x="346551" y="65437"/>
                      <a:pt x="346031" y="65437"/>
                      <a:pt x="344470" y="65957"/>
                    </a:cubicBezTo>
                    <a:cubicBezTo>
                      <a:pt x="342909" y="66478"/>
                      <a:pt x="338226" y="64916"/>
                      <a:pt x="336665" y="64916"/>
                    </a:cubicBezTo>
                    <a:cubicBezTo>
                      <a:pt x="336144" y="64916"/>
                      <a:pt x="335624" y="64916"/>
                      <a:pt x="335104" y="64916"/>
                    </a:cubicBezTo>
                    <a:cubicBezTo>
                      <a:pt x="332502" y="64916"/>
                      <a:pt x="327298" y="65437"/>
                      <a:pt x="325737" y="64916"/>
                    </a:cubicBezTo>
                    <a:cubicBezTo>
                      <a:pt x="323656" y="64916"/>
                      <a:pt x="324176" y="63876"/>
                      <a:pt x="324176" y="63355"/>
                    </a:cubicBezTo>
                    <a:cubicBezTo>
                      <a:pt x="324176" y="62835"/>
                      <a:pt x="323656" y="62315"/>
                      <a:pt x="322095" y="62835"/>
                    </a:cubicBezTo>
                    <a:cubicBezTo>
                      <a:pt x="320534" y="62835"/>
                      <a:pt x="318452" y="64396"/>
                      <a:pt x="316891" y="66998"/>
                    </a:cubicBezTo>
                    <a:cubicBezTo>
                      <a:pt x="315330" y="69600"/>
                      <a:pt x="312729" y="70120"/>
                      <a:pt x="312729" y="70120"/>
                    </a:cubicBezTo>
                    <a:cubicBezTo>
                      <a:pt x="312729" y="70120"/>
                      <a:pt x="298159" y="73242"/>
                      <a:pt x="297118" y="73242"/>
                    </a:cubicBezTo>
                    <a:cubicBezTo>
                      <a:pt x="296078" y="73242"/>
                      <a:pt x="296598" y="74283"/>
                      <a:pt x="296598" y="74283"/>
                    </a:cubicBezTo>
                    <a:cubicBezTo>
                      <a:pt x="297639" y="76364"/>
                      <a:pt x="296078" y="77405"/>
                      <a:pt x="296078" y="77405"/>
                    </a:cubicBezTo>
                    <a:cubicBezTo>
                      <a:pt x="296078" y="77405"/>
                      <a:pt x="294516" y="78445"/>
                      <a:pt x="291915" y="78445"/>
                    </a:cubicBezTo>
                    <a:cubicBezTo>
                      <a:pt x="289313" y="78966"/>
                      <a:pt x="287752" y="77405"/>
                      <a:pt x="287752" y="76884"/>
                    </a:cubicBezTo>
                    <a:cubicBezTo>
                      <a:pt x="287232" y="76364"/>
                      <a:pt x="285150" y="75844"/>
                      <a:pt x="285150" y="75844"/>
                    </a:cubicBezTo>
                    <a:cubicBezTo>
                      <a:pt x="282548" y="75323"/>
                      <a:pt x="280988" y="74283"/>
                      <a:pt x="280467" y="73242"/>
                    </a:cubicBezTo>
                    <a:cubicBezTo>
                      <a:pt x="279947" y="72722"/>
                      <a:pt x="275264" y="67518"/>
                      <a:pt x="274743" y="66998"/>
                    </a:cubicBezTo>
                    <a:cubicBezTo>
                      <a:pt x="274223" y="66478"/>
                      <a:pt x="273703" y="65957"/>
                      <a:pt x="273703" y="65437"/>
                    </a:cubicBezTo>
                    <a:cubicBezTo>
                      <a:pt x="273703" y="64916"/>
                      <a:pt x="272142" y="58672"/>
                      <a:pt x="272142" y="58152"/>
                    </a:cubicBezTo>
                    <a:cubicBezTo>
                      <a:pt x="272142" y="57632"/>
                      <a:pt x="271101" y="57111"/>
                      <a:pt x="271101" y="57111"/>
                    </a:cubicBezTo>
                    <a:cubicBezTo>
                      <a:pt x="265897" y="50867"/>
                      <a:pt x="270060" y="39419"/>
                      <a:pt x="271101" y="37338"/>
                    </a:cubicBezTo>
                    <a:cubicBezTo>
                      <a:pt x="272142" y="34736"/>
                      <a:pt x="273182" y="32135"/>
                      <a:pt x="273703" y="31094"/>
                    </a:cubicBezTo>
                    <a:cubicBezTo>
                      <a:pt x="274223" y="30053"/>
                      <a:pt x="275784" y="27451"/>
                      <a:pt x="276304" y="26931"/>
                    </a:cubicBezTo>
                    <a:cubicBezTo>
                      <a:pt x="276825" y="26411"/>
                      <a:pt x="276825" y="25890"/>
                      <a:pt x="276825" y="25370"/>
                    </a:cubicBezTo>
                    <a:cubicBezTo>
                      <a:pt x="276304" y="24850"/>
                      <a:pt x="275784" y="24329"/>
                      <a:pt x="274223" y="22248"/>
                    </a:cubicBezTo>
                    <a:cubicBezTo>
                      <a:pt x="272662" y="20167"/>
                      <a:pt x="273703" y="18085"/>
                      <a:pt x="274223" y="17565"/>
                    </a:cubicBezTo>
                    <a:cubicBezTo>
                      <a:pt x="274223" y="16524"/>
                      <a:pt x="271101" y="15483"/>
                      <a:pt x="270581" y="14963"/>
                    </a:cubicBezTo>
                    <a:cubicBezTo>
                      <a:pt x="270060" y="14443"/>
                      <a:pt x="268499" y="14443"/>
                      <a:pt x="267979" y="14443"/>
                    </a:cubicBezTo>
                    <a:cubicBezTo>
                      <a:pt x="267458" y="14443"/>
                      <a:pt x="267458" y="14963"/>
                      <a:pt x="266938" y="14443"/>
                    </a:cubicBezTo>
                    <a:cubicBezTo>
                      <a:pt x="266418" y="13922"/>
                      <a:pt x="266418" y="14443"/>
                      <a:pt x="265897" y="14443"/>
                    </a:cubicBezTo>
                    <a:cubicBezTo>
                      <a:pt x="265377" y="14443"/>
                      <a:pt x="265897" y="13402"/>
                      <a:pt x="266938" y="10800"/>
                    </a:cubicBezTo>
                    <a:cubicBezTo>
                      <a:pt x="267979" y="8199"/>
                      <a:pt x="269540" y="5597"/>
                      <a:pt x="266938" y="2475"/>
                    </a:cubicBezTo>
                    <a:cubicBezTo>
                      <a:pt x="264336" y="-647"/>
                      <a:pt x="259133" y="-127"/>
                      <a:pt x="257572" y="393"/>
                    </a:cubicBezTo>
                    <a:cubicBezTo>
                      <a:pt x="256531" y="393"/>
                      <a:pt x="254970" y="914"/>
                      <a:pt x="253929" y="914"/>
                    </a:cubicBezTo>
                    <a:cubicBezTo>
                      <a:pt x="254970" y="2475"/>
                      <a:pt x="256011" y="4036"/>
                      <a:pt x="256011" y="5597"/>
                    </a:cubicBezTo>
                    <a:cubicBezTo>
                      <a:pt x="256011" y="7678"/>
                      <a:pt x="251328" y="11841"/>
                      <a:pt x="250287" y="12882"/>
                    </a:cubicBezTo>
                    <a:cubicBezTo>
                      <a:pt x="249246" y="13922"/>
                      <a:pt x="249246" y="13922"/>
                      <a:pt x="247685" y="13922"/>
                    </a:cubicBezTo>
                    <a:cubicBezTo>
                      <a:pt x="246124" y="13922"/>
                      <a:pt x="245604" y="13922"/>
                      <a:pt x="244563" y="14443"/>
                    </a:cubicBezTo>
                    <a:cubicBezTo>
                      <a:pt x="243002" y="14963"/>
                      <a:pt x="238839" y="17565"/>
                      <a:pt x="237799" y="18085"/>
                    </a:cubicBezTo>
                    <a:cubicBezTo>
                      <a:pt x="236758" y="19126"/>
                      <a:pt x="232595" y="19126"/>
                      <a:pt x="232595" y="19126"/>
                    </a:cubicBezTo>
                    <a:cubicBezTo>
                      <a:pt x="226351" y="19646"/>
                      <a:pt x="218025" y="21728"/>
                      <a:pt x="216464" y="22248"/>
                    </a:cubicBezTo>
                    <a:cubicBezTo>
                      <a:pt x="214903" y="22768"/>
                      <a:pt x="214903" y="24329"/>
                      <a:pt x="214903" y="24329"/>
                    </a:cubicBezTo>
                    <a:cubicBezTo>
                      <a:pt x="214903" y="24329"/>
                      <a:pt x="214903" y="25890"/>
                      <a:pt x="214903" y="28492"/>
                    </a:cubicBezTo>
                    <a:cubicBezTo>
                      <a:pt x="214903" y="30574"/>
                      <a:pt x="212822" y="31614"/>
                      <a:pt x="212302" y="31614"/>
                    </a:cubicBezTo>
                    <a:cubicBezTo>
                      <a:pt x="211781" y="31614"/>
                      <a:pt x="210741" y="31614"/>
                      <a:pt x="209179" y="29533"/>
                    </a:cubicBezTo>
                    <a:cubicBezTo>
                      <a:pt x="208139" y="26931"/>
                      <a:pt x="203456" y="24850"/>
                      <a:pt x="202935" y="24329"/>
                    </a:cubicBezTo>
                    <a:cubicBezTo>
                      <a:pt x="202415" y="24329"/>
                      <a:pt x="201895" y="25370"/>
                      <a:pt x="201374" y="25890"/>
                    </a:cubicBezTo>
                    <a:cubicBezTo>
                      <a:pt x="201374" y="26411"/>
                      <a:pt x="199813" y="25370"/>
                      <a:pt x="199293" y="24850"/>
                    </a:cubicBezTo>
                    <a:cubicBezTo>
                      <a:pt x="198773" y="24329"/>
                      <a:pt x="198773" y="24329"/>
                      <a:pt x="196691" y="24850"/>
                    </a:cubicBezTo>
                    <a:cubicBezTo>
                      <a:pt x="194610" y="25370"/>
                      <a:pt x="192008" y="25370"/>
                      <a:pt x="190447" y="24850"/>
                    </a:cubicBezTo>
                    <a:cubicBezTo>
                      <a:pt x="188886" y="24329"/>
                      <a:pt x="180560" y="20167"/>
                      <a:pt x="180040" y="19126"/>
                    </a:cubicBezTo>
                    <a:cubicBezTo>
                      <a:pt x="178999" y="18605"/>
                      <a:pt x="177959" y="19126"/>
                      <a:pt x="177438" y="19126"/>
                    </a:cubicBezTo>
                    <a:cubicBezTo>
                      <a:pt x="176918" y="19126"/>
                      <a:pt x="175877" y="19646"/>
                      <a:pt x="176918" y="20167"/>
                    </a:cubicBezTo>
                    <a:cubicBezTo>
                      <a:pt x="177959" y="20687"/>
                      <a:pt x="178999" y="22248"/>
                      <a:pt x="180040" y="24329"/>
                    </a:cubicBezTo>
                    <a:cubicBezTo>
                      <a:pt x="181081" y="26411"/>
                      <a:pt x="184203" y="28492"/>
                      <a:pt x="186284" y="29533"/>
                    </a:cubicBezTo>
                    <a:cubicBezTo>
                      <a:pt x="188366" y="31094"/>
                      <a:pt x="187845" y="32135"/>
                      <a:pt x="187845" y="32655"/>
                    </a:cubicBezTo>
                    <a:cubicBezTo>
                      <a:pt x="187325" y="33175"/>
                      <a:pt x="187325" y="34216"/>
                      <a:pt x="189406" y="39940"/>
                    </a:cubicBezTo>
                    <a:cubicBezTo>
                      <a:pt x="191488" y="45664"/>
                      <a:pt x="192008" y="47745"/>
                      <a:pt x="190967" y="50347"/>
                    </a:cubicBezTo>
                    <a:cubicBezTo>
                      <a:pt x="190447" y="52948"/>
                      <a:pt x="191488" y="52948"/>
                      <a:pt x="192528" y="53469"/>
                    </a:cubicBezTo>
                    <a:cubicBezTo>
                      <a:pt x="193569" y="53989"/>
                      <a:pt x="202415" y="54509"/>
                      <a:pt x="203456" y="54509"/>
                    </a:cubicBezTo>
                    <a:cubicBezTo>
                      <a:pt x="203976" y="54509"/>
                      <a:pt x="203976" y="55550"/>
                      <a:pt x="203976" y="56591"/>
                    </a:cubicBezTo>
                    <a:cubicBezTo>
                      <a:pt x="203976" y="57632"/>
                      <a:pt x="203456" y="58152"/>
                      <a:pt x="203456" y="58152"/>
                    </a:cubicBezTo>
                    <a:cubicBezTo>
                      <a:pt x="202415" y="58672"/>
                      <a:pt x="193049" y="62835"/>
                      <a:pt x="192008" y="63355"/>
                    </a:cubicBezTo>
                    <a:cubicBezTo>
                      <a:pt x="190967" y="63876"/>
                      <a:pt x="190967" y="66478"/>
                      <a:pt x="189927" y="68559"/>
                    </a:cubicBezTo>
                    <a:cubicBezTo>
                      <a:pt x="188886" y="70640"/>
                      <a:pt x="186284" y="73242"/>
                      <a:pt x="185243" y="74283"/>
                    </a:cubicBezTo>
                    <a:cubicBezTo>
                      <a:pt x="184203" y="75323"/>
                      <a:pt x="183683" y="74283"/>
                      <a:pt x="184203" y="73242"/>
                    </a:cubicBezTo>
                    <a:cubicBezTo>
                      <a:pt x="185243" y="71681"/>
                      <a:pt x="183162" y="73242"/>
                      <a:pt x="181081" y="74803"/>
                    </a:cubicBezTo>
                    <a:cubicBezTo>
                      <a:pt x="178999" y="76364"/>
                      <a:pt x="177438" y="77405"/>
                      <a:pt x="174316" y="77925"/>
                    </a:cubicBezTo>
                    <a:cubicBezTo>
                      <a:pt x="171194" y="78445"/>
                      <a:pt x="169113" y="80527"/>
                      <a:pt x="168592" y="81568"/>
                    </a:cubicBezTo>
                    <a:cubicBezTo>
                      <a:pt x="167552" y="82608"/>
                      <a:pt x="164950" y="86251"/>
                      <a:pt x="163389" y="87291"/>
                    </a:cubicBezTo>
                    <a:cubicBezTo>
                      <a:pt x="162348" y="88852"/>
                      <a:pt x="161308" y="87812"/>
                      <a:pt x="160787" y="87812"/>
                    </a:cubicBezTo>
                    <a:cubicBezTo>
                      <a:pt x="160787" y="87812"/>
                      <a:pt x="160267" y="87291"/>
                      <a:pt x="160787" y="86771"/>
                    </a:cubicBezTo>
                    <a:cubicBezTo>
                      <a:pt x="161308" y="86251"/>
                      <a:pt x="160787" y="86251"/>
                      <a:pt x="161828" y="85210"/>
                    </a:cubicBezTo>
                    <a:cubicBezTo>
                      <a:pt x="162348" y="84169"/>
                      <a:pt x="161828" y="83129"/>
                      <a:pt x="160787" y="83649"/>
                    </a:cubicBezTo>
                    <a:cubicBezTo>
                      <a:pt x="159747" y="83649"/>
                      <a:pt x="157145" y="84690"/>
                      <a:pt x="152982" y="86771"/>
                    </a:cubicBezTo>
                    <a:cubicBezTo>
                      <a:pt x="148819" y="88852"/>
                      <a:pt x="145177" y="86251"/>
                      <a:pt x="145177" y="86251"/>
                    </a:cubicBezTo>
                    <a:cubicBezTo>
                      <a:pt x="145177" y="86251"/>
                      <a:pt x="137372" y="79486"/>
                      <a:pt x="136851" y="78966"/>
                    </a:cubicBezTo>
                    <a:cubicBezTo>
                      <a:pt x="136851" y="78966"/>
                      <a:pt x="136331" y="78445"/>
                      <a:pt x="136331" y="78445"/>
                    </a:cubicBezTo>
                    <a:cubicBezTo>
                      <a:pt x="135290" y="78445"/>
                      <a:pt x="134250" y="78966"/>
                      <a:pt x="133209" y="78966"/>
                    </a:cubicBezTo>
                    <a:cubicBezTo>
                      <a:pt x="131127" y="78966"/>
                      <a:pt x="131648" y="75323"/>
                      <a:pt x="132168" y="73242"/>
                    </a:cubicBezTo>
                    <a:cubicBezTo>
                      <a:pt x="132689" y="70640"/>
                      <a:pt x="131127" y="69079"/>
                      <a:pt x="130607" y="68038"/>
                    </a:cubicBezTo>
                    <a:cubicBezTo>
                      <a:pt x="130087" y="66998"/>
                      <a:pt x="128526" y="64916"/>
                      <a:pt x="128005" y="64396"/>
                    </a:cubicBezTo>
                    <a:cubicBezTo>
                      <a:pt x="127485" y="63355"/>
                      <a:pt x="126965" y="62835"/>
                      <a:pt x="126965" y="61794"/>
                    </a:cubicBezTo>
                    <a:cubicBezTo>
                      <a:pt x="126444" y="61274"/>
                      <a:pt x="122282" y="63355"/>
                      <a:pt x="121761" y="63355"/>
                    </a:cubicBezTo>
                    <a:cubicBezTo>
                      <a:pt x="120720" y="63355"/>
                      <a:pt x="120720" y="64396"/>
                      <a:pt x="119680" y="65437"/>
                    </a:cubicBezTo>
                    <a:cubicBezTo>
                      <a:pt x="118639" y="66478"/>
                      <a:pt x="117598" y="68038"/>
                      <a:pt x="116037" y="68038"/>
                    </a:cubicBezTo>
                    <a:cubicBezTo>
                      <a:pt x="114476" y="68038"/>
                      <a:pt x="112395" y="65957"/>
                      <a:pt x="111354" y="64396"/>
                    </a:cubicBezTo>
                    <a:cubicBezTo>
                      <a:pt x="110314" y="62835"/>
                      <a:pt x="109793" y="63876"/>
                      <a:pt x="109793" y="63876"/>
                    </a:cubicBezTo>
                    <a:cubicBezTo>
                      <a:pt x="108753" y="65437"/>
                      <a:pt x="108753" y="66998"/>
                      <a:pt x="110314" y="68038"/>
                    </a:cubicBezTo>
                    <a:cubicBezTo>
                      <a:pt x="111354" y="69079"/>
                      <a:pt x="110314" y="69079"/>
                      <a:pt x="110314" y="69079"/>
                    </a:cubicBezTo>
                    <a:cubicBezTo>
                      <a:pt x="110314" y="69079"/>
                      <a:pt x="81174" y="69079"/>
                      <a:pt x="79613" y="69079"/>
                    </a:cubicBezTo>
                    <a:cubicBezTo>
                      <a:pt x="78052" y="69079"/>
                      <a:pt x="78572" y="69600"/>
                      <a:pt x="78572" y="69600"/>
                    </a:cubicBezTo>
                    <a:cubicBezTo>
                      <a:pt x="78572" y="69600"/>
                      <a:pt x="78572" y="78445"/>
                      <a:pt x="78572" y="79486"/>
                    </a:cubicBezTo>
                    <a:cubicBezTo>
                      <a:pt x="78572" y="80527"/>
                      <a:pt x="78052" y="81568"/>
                      <a:pt x="79093" y="81568"/>
                    </a:cubicBezTo>
                    <a:cubicBezTo>
                      <a:pt x="80133" y="81047"/>
                      <a:pt x="85337" y="82088"/>
                      <a:pt x="86378" y="82088"/>
                    </a:cubicBezTo>
                    <a:cubicBezTo>
                      <a:pt x="86898" y="82608"/>
                      <a:pt x="86898" y="82088"/>
                      <a:pt x="87939" y="81568"/>
                    </a:cubicBezTo>
                    <a:cubicBezTo>
                      <a:pt x="88979" y="81047"/>
                      <a:pt x="90020" y="82608"/>
                      <a:pt x="91061" y="84169"/>
                    </a:cubicBezTo>
                    <a:cubicBezTo>
                      <a:pt x="92101" y="85210"/>
                      <a:pt x="91581" y="86251"/>
                      <a:pt x="92101" y="88332"/>
                    </a:cubicBezTo>
                    <a:cubicBezTo>
                      <a:pt x="92622" y="90414"/>
                      <a:pt x="91581" y="89373"/>
                      <a:pt x="91061" y="89373"/>
                    </a:cubicBezTo>
                    <a:cubicBezTo>
                      <a:pt x="90540" y="89373"/>
                      <a:pt x="88979" y="88852"/>
                      <a:pt x="87939" y="88332"/>
                    </a:cubicBezTo>
                    <a:cubicBezTo>
                      <a:pt x="86898" y="87812"/>
                      <a:pt x="84817" y="88332"/>
                      <a:pt x="84817" y="88332"/>
                    </a:cubicBezTo>
                    <a:cubicBezTo>
                      <a:pt x="84817" y="88332"/>
                      <a:pt x="77011" y="90414"/>
                      <a:pt x="75971" y="90934"/>
                    </a:cubicBezTo>
                    <a:cubicBezTo>
                      <a:pt x="74410" y="91454"/>
                      <a:pt x="74930" y="92495"/>
                      <a:pt x="74930" y="92495"/>
                    </a:cubicBezTo>
                    <a:cubicBezTo>
                      <a:pt x="74930" y="92495"/>
                      <a:pt x="74410" y="100300"/>
                      <a:pt x="74930" y="103422"/>
                    </a:cubicBezTo>
                    <a:cubicBezTo>
                      <a:pt x="75450" y="107065"/>
                      <a:pt x="79093" y="109146"/>
                      <a:pt x="81174" y="110707"/>
                    </a:cubicBezTo>
                    <a:cubicBezTo>
                      <a:pt x="83256" y="112268"/>
                      <a:pt x="84817" y="114870"/>
                      <a:pt x="84817" y="116431"/>
                    </a:cubicBezTo>
                    <a:cubicBezTo>
                      <a:pt x="85337" y="117992"/>
                      <a:pt x="85857" y="120594"/>
                      <a:pt x="86898" y="122675"/>
                    </a:cubicBezTo>
                    <a:cubicBezTo>
                      <a:pt x="87418" y="124756"/>
                      <a:pt x="86898" y="126838"/>
                      <a:pt x="85857" y="132562"/>
                    </a:cubicBezTo>
                    <a:cubicBezTo>
                      <a:pt x="85337" y="137765"/>
                      <a:pt x="82215" y="155457"/>
                      <a:pt x="82215" y="155457"/>
                    </a:cubicBezTo>
                    <a:cubicBezTo>
                      <a:pt x="82215" y="155457"/>
                      <a:pt x="78052" y="179393"/>
                      <a:pt x="77532" y="181474"/>
                    </a:cubicBezTo>
                    <a:cubicBezTo>
                      <a:pt x="77532" y="182515"/>
                      <a:pt x="77011" y="183556"/>
                      <a:pt x="77011" y="184596"/>
                    </a:cubicBezTo>
                    <a:cubicBezTo>
                      <a:pt x="77011" y="185117"/>
                      <a:pt x="76491" y="185637"/>
                      <a:pt x="76491" y="186157"/>
                    </a:cubicBezTo>
                    <a:cubicBezTo>
                      <a:pt x="75971" y="187198"/>
                      <a:pt x="75450" y="186678"/>
                      <a:pt x="74930" y="186157"/>
                    </a:cubicBezTo>
                    <a:cubicBezTo>
                      <a:pt x="74410" y="185637"/>
                      <a:pt x="72328" y="186157"/>
                      <a:pt x="71808" y="186157"/>
                    </a:cubicBezTo>
                    <a:cubicBezTo>
                      <a:pt x="71287" y="186157"/>
                      <a:pt x="70767" y="185637"/>
                      <a:pt x="70767" y="185117"/>
                    </a:cubicBezTo>
                    <a:cubicBezTo>
                      <a:pt x="70767" y="184596"/>
                      <a:pt x="70247" y="184596"/>
                      <a:pt x="70247" y="184076"/>
                    </a:cubicBezTo>
                    <a:cubicBezTo>
                      <a:pt x="70247" y="183556"/>
                      <a:pt x="69726" y="183556"/>
                      <a:pt x="69206" y="183556"/>
                    </a:cubicBezTo>
                    <a:cubicBezTo>
                      <a:pt x="68686" y="183556"/>
                      <a:pt x="66604" y="183556"/>
                      <a:pt x="65043" y="183035"/>
                    </a:cubicBezTo>
                    <a:cubicBezTo>
                      <a:pt x="63482" y="182515"/>
                      <a:pt x="60881" y="184596"/>
                      <a:pt x="59840" y="186157"/>
                    </a:cubicBezTo>
                    <a:cubicBezTo>
                      <a:pt x="58799" y="187718"/>
                      <a:pt x="56197" y="188239"/>
                      <a:pt x="54636" y="188239"/>
                    </a:cubicBezTo>
                    <a:cubicBezTo>
                      <a:pt x="53075" y="188239"/>
                      <a:pt x="49433" y="188759"/>
                      <a:pt x="48392" y="189279"/>
                    </a:cubicBezTo>
                    <a:cubicBezTo>
                      <a:pt x="47351" y="189800"/>
                      <a:pt x="45270" y="189800"/>
                      <a:pt x="43709" y="189800"/>
                    </a:cubicBezTo>
                    <a:cubicBezTo>
                      <a:pt x="42148" y="189800"/>
                      <a:pt x="37465" y="191881"/>
                      <a:pt x="35384" y="193963"/>
                    </a:cubicBezTo>
                    <a:cubicBezTo>
                      <a:pt x="33302" y="196044"/>
                      <a:pt x="22895" y="201768"/>
                      <a:pt x="22375" y="201768"/>
                    </a:cubicBezTo>
                    <a:cubicBezTo>
                      <a:pt x="21854" y="202288"/>
                      <a:pt x="21334" y="205930"/>
                      <a:pt x="20814" y="208532"/>
                    </a:cubicBezTo>
                    <a:cubicBezTo>
                      <a:pt x="20814" y="211654"/>
                      <a:pt x="17171" y="217899"/>
                      <a:pt x="16131" y="219460"/>
                    </a:cubicBezTo>
                    <a:cubicBezTo>
                      <a:pt x="15090" y="221021"/>
                      <a:pt x="15090" y="223622"/>
                      <a:pt x="16131" y="226224"/>
                    </a:cubicBezTo>
                    <a:cubicBezTo>
                      <a:pt x="17171" y="228826"/>
                      <a:pt x="13529" y="229867"/>
                      <a:pt x="13529" y="229867"/>
                    </a:cubicBezTo>
                    <a:cubicBezTo>
                      <a:pt x="7285" y="232468"/>
                      <a:pt x="4683" y="237151"/>
                      <a:pt x="4163" y="238192"/>
                    </a:cubicBezTo>
                    <a:cubicBezTo>
                      <a:pt x="3642" y="239233"/>
                      <a:pt x="3642" y="240794"/>
                      <a:pt x="4163" y="241834"/>
                    </a:cubicBezTo>
                    <a:cubicBezTo>
                      <a:pt x="4683" y="242875"/>
                      <a:pt x="4683" y="243916"/>
                      <a:pt x="4683" y="244957"/>
                    </a:cubicBezTo>
                    <a:cubicBezTo>
                      <a:pt x="4683" y="245997"/>
                      <a:pt x="1561" y="247558"/>
                      <a:pt x="520" y="248079"/>
                    </a:cubicBezTo>
                    <a:cubicBezTo>
                      <a:pt x="0" y="248599"/>
                      <a:pt x="0" y="249119"/>
                      <a:pt x="0" y="249119"/>
                    </a:cubicBezTo>
                    <a:cubicBezTo>
                      <a:pt x="0" y="249119"/>
                      <a:pt x="520" y="250160"/>
                      <a:pt x="3122" y="252241"/>
                    </a:cubicBezTo>
                    <a:cubicBezTo>
                      <a:pt x="5724" y="254323"/>
                      <a:pt x="6244" y="258486"/>
                      <a:pt x="6764" y="261087"/>
                    </a:cubicBezTo>
                    <a:cubicBezTo>
                      <a:pt x="7285" y="263689"/>
                      <a:pt x="9887" y="266291"/>
                      <a:pt x="11448" y="268372"/>
                    </a:cubicBezTo>
                    <a:cubicBezTo>
                      <a:pt x="12488" y="270454"/>
                      <a:pt x="15610" y="273576"/>
                      <a:pt x="18212" y="276698"/>
                    </a:cubicBezTo>
                    <a:cubicBezTo>
                      <a:pt x="20814" y="279820"/>
                      <a:pt x="17171" y="282942"/>
                      <a:pt x="15090" y="284503"/>
                    </a:cubicBezTo>
                    <a:cubicBezTo>
                      <a:pt x="13529" y="286064"/>
                      <a:pt x="15610" y="286064"/>
                      <a:pt x="15610" y="286064"/>
                    </a:cubicBezTo>
                    <a:cubicBezTo>
                      <a:pt x="15610" y="286064"/>
                      <a:pt x="24977" y="286584"/>
                      <a:pt x="28099" y="287105"/>
                    </a:cubicBezTo>
                    <a:cubicBezTo>
                      <a:pt x="30700" y="287625"/>
                      <a:pt x="32261" y="289706"/>
                      <a:pt x="32261" y="290227"/>
                    </a:cubicBezTo>
                    <a:cubicBezTo>
                      <a:pt x="32261" y="290747"/>
                      <a:pt x="32261" y="291267"/>
                      <a:pt x="33302" y="292829"/>
                    </a:cubicBezTo>
                    <a:cubicBezTo>
                      <a:pt x="34343" y="294390"/>
                      <a:pt x="34343" y="295951"/>
                      <a:pt x="34343" y="296991"/>
                    </a:cubicBezTo>
                    <a:cubicBezTo>
                      <a:pt x="34343" y="297512"/>
                      <a:pt x="34863" y="298032"/>
                      <a:pt x="35384" y="298032"/>
                    </a:cubicBezTo>
                    <a:cubicBezTo>
                      <a:pt x="36424" y="298032"/>
                      <a:pt x="37465" y="298032"/>
                      <a:pt x="39026" y="298552"/>
                    </a:cubicBezTo>
                    <a:cubicBezTo>
                      <a:pt x="40067" y="298552"/>
                      <a:pt x="48913" y="298552"/>
                      <a:pt x="49953" y="298032"/>
                    </a:cubicBezTo>
                    <a:cubicBezTo>
                      <a:pt x="51514" y="298032"/>
                      <a:pt x="52555" y="296991"/>
                      <a:pt x="53596" y="295951"/>
                    </a:cubicBezTo>
                    <a:cubicBezTo>
                      <a:pt x="54636" y="294910"/>
                      <a:pt x="56197" y="294910"/>
                      <a:pt x="56718" y="294390"/>
                    </a:cubicBezTo>
                    <a:cubicBezTo>
                      <a:pt x="57758" y="293869"/>
                      <a:pt x="59320" y="291788"/>
                      <a:pt x="60881" y="290227"/>
                    </a:cubicBezTo>
                    <a:cubicBezTo>
                      <a:pt x="62442" y="288666"/>
                      <a:pt x="64003" y="287625"/>
                      <a:pt x="65564" y="287625"/>
                    </a:cubicBezTo>
                    <a:cubicBezTo>
                      <a:pt x="67125" y="287105"/>
                      <a:pt x="65043" y="288666"/>
                      <a:pt x="64523" y="289186"/>
                    </a:cubicBezTo>
                    <a:cubicBezTo>
                      <a:pt x="64003" y="289706"/>
                      <a:pt x="64523" y="290227"/>
                      <a:pt x="65564" y="291267"/>
                    </a:cubicBezTo>
                    <a:cubicBezTo>
                      <a:pt x="66604" y="292308"/>
                      <a:pt x="66084" y="293349"/>
                      <a:pt x="65043" y="293869"/>
                    </a:cubicBezTo>
                    <a:cubicBezTo>
                      <a:pt x="64003" y="294910"/>
                      <a:pt x="64003" y="296471"/>
                      <a:pt x="64003" y="296471"/>
                    </a:cubicBezTo>
                    <a:cubicBezTo>
                      <a:pt x="64003" y="296471"/>
                      <a:pt x="63482" y="314683"/>
                      <a:pt x="64003" y="316244"/>
                    </a:cubicBezTo>
                    <a:cubicBezTo>
                      <a:pt x="64003" y="317805"/>
                      <a:pt x="64523" y="317285"/>
                      <a:pt x="65043" y="316765"/>
                    </a:cubicBezTo>
                    <a:cubicBezTo>
                      <a:pt x="65564" y="316244"/>
                      <a:pt x="66084" y="316765"/>
                      <a:pt x="68165" y="318326"/>
                    </a:cubicBezTo>
                    <a:cubicBezTo>
                      <a:pt x="70247" y="319887"/>
                      <a:pt x="73369" y="317805"/>
                      <a:pt x="74410" y="317285"/>
                    </a:cubicBezTo>
                    <a:cubicBezTo>
                      <a:pt x="75450" y="316244"/>
                      <a:pt x="77532" y="315724"/>
                      <a:pt x="80133" y="316244"/>
                    </a:cubicBezTo>
                    <a:cubicBezTo>
                      <a:pt x="81694" y="316765"/>
                      <a:pt x="82215" y="316244"/>
                      <a:pt x="84296" y="316765"/>
                    </a:cubicBezTo>
                    <a:cubicBezTo>
                      <a:pt x="85337" y="316765"/>
                      <a:pt x="86898" y="317285"/>
                      <a:pt x="89500" y="317805"/>
                    </a:cubicBezTo>
                    <a:cubicBezTo>
                      <a:pt x="96784" y="319366"/>
                      <a:pt x="101988" y="318846"/>
                      <a:pt x="104590" y="318846"/>
                    </a:cubicBezTo>
                    <a:cubicBezTo>
                      <a:pt x="107191" y="318846"/>
                      <a:pt x="110834" y="315203"/>
                      <a:pt x="111875" y="314683"/>
                    </a:cubicBezTo>
                    <a:cubicBezTo>
                      <a:pt x="112915" y="313642"/>
                      <a:pt x="117078" y="313122"/>
                      <a:pt x="118639" y="312602"/>
                    </a:cubicBezTo>
                    <a:cubicBezTo>
                      <a:pt x="120200" y="312602"/>
                      <a:pt x="121241" y="311041"/>
                      <a:pt x="121761" y="310000"/>
                    </a:cubicBezTo>
                    <a:cubicBezTo>
                      <a:pt x="122282" y="308959"/>
                      <a:pt x="122802" y="308439"/>
                      <a:pt x="123322" y="307919"/>
                    </a:cubicBezTo>
                    <a:cubicBezTo>
                      <a:pt x="124363" y="307398"/>
                      <a:pt x="128526" y="304796"/>
                      <a:pt x="130087" y="304276"/>
                    </a:cubicBezTo>
                    <a:cubicBezTo>
                      <a:pt x="131648" y="303756"/>
                      <a:pt x="137892" y="298552"/>
                      <a:pt x="138933" y="297512"/>
                    </a:cubicBezTo>
                    <a:cubicBezTo>
                      <a:pt x="139973" y="296471"/>
                      <a:pt x="142055" y="295951"/>
                      <a:pt x="142055" y="295951"/>
                    </a:cubicBezTo>
                    <a:cubicBezTo>
                      <a:pt x="142055" y="295951"/>
                      <a:pt x="153502" y="293869"/>
                      <a:pt x="155063" y="293349"/>
                    </a:cubicBezTo>
                    <a:cubicBezTo>
                      <a:pt x="157145" y="292829"/>
                      <a:pt x="158186" y="293349"/>
                      <a:pt x="159747" y="294390"/>
                    </a:cubicBezTo>
                    <a:cubicBezTo>
                      <a:pt x="161308" y="295430"/>
                      <a:pt x="161828" y="294390"/>
                      <a:pt x="162869" y="292829"/>
                    </a:cubicBezTo>
                    <a:cubicBezTo>
                      <a:pt x="164430" y="291267"/>
                      <a:pt x="165470" y="293349"/>
                      <a:pt x="165991" y="294390"/>
                    </a:cubicBezTo>
                    <a:cubicBezTo>
                      <a:pt x="165991" y="295430"/>
                      <a:pt x="166511" y="295951"/>
                      <a:pt x="165991" y="296991"/>
                    </a:cubicBezTo>
                    <a:cubicBezTo>
                      <a:pt x="165470" y="298032"/>
                      <a:pt x="164950" y="301674"/>
                      <a:pt x="164430" y="306358"/>
                    </a:cubicBezTo>
                    <a:cubicBezTo>
                      <a:pt x="163909" y="311041"/>
                      <a:pt x="164950" y="317285"/>
                      <a:pt x="164950" y="318846"/>
                    </a:cubicBezTo>
                    <a:cubicBezTo>
                      <a:pt x="164950" y="320407"/>
                      <a:pt x="163389" y="318326"/>
                      <a:pt x="164430" y="323009"/>
                    </a:cubicBezTo>
                    <a:cubicBezTo>
                      <a:pt x="165470" y="327692"/>
                      <a:pt x="169633" y="332375"/>
                      <a:pt x="170674" y="333416"/>
                    </a:cubicBezTo>
                    <a:cubicBezTo>
                      <a:pt x="171194" y="334456"/>
                      <a:pt x="172235" y="336017"/>
                      <a:pt x="172235" y="336017"/>
                    </a:cubicBezTo>
                    <a:cubicBezTo>
                      <a:pt x="172235" y="336017"/>
                      <a:pt x="184203" y="345384"/>
                      <a:pt x="185243" y="346424"/>
                    </a:cubicBezTo>
                    <a:cubicBezTo>
                      <a:pt x="186284" y="347465"/>
                      <a:pt x="189927" y="347465"/>
                      <a:pt x="190447" y="347465"/>
                    </a:cubicBezTo>
                    <a:cubicBezTo>
                      <a:pt x="190967" y="347465"/>
                      <a:pt x="192008" y="347465"/>
                      <a:pt x="193569" y="346424"/>
                    </a:cubicBezTo>
                    <a:cubicBezTo>
                      <a:pt x="195130" y="345384"/>
                      <a:pt x="200854" y="347465"/>
                      <a:pt x="201895" y="347985"/>
                    </a:cubicBezTo>
                    <a:cubicBezTo>
                      <a:pt x="202935" y="348506"/>
                      <a:pt x="205537" y="349026"/>
                      <a:pt x="207098" y="349546"/>
                    </a:cubicBezTo>
                    <a:cubicBezTo>
                      <a:pt x="208659" y="350067"/>
                      <a:pt x="208659" y="351628"/>
                      <a:pt x="210741" y="354229"/>
                    </a:cubicBezTo>
                    <a:cubicBezTo>
                      <a:pt x="212822" y="357352"/>
                      <a:pt x="219066" y="358392"/>
                      <a:pt x="222188" y="358392"/>
                    </a:cubicBezTo>
                    <a:cubicBezTo>
                      <a:pt x="225310" y="358392"/>
                      <a:pt x="226871" y="360474"/>
                      <a:pt x="227912" y="361514"/>
                    </a:cubicBezTo>
                    <a:cubicBezTo>
                      <a:pt x="228953" y="362555"/>
                      <a:pt x="230514" y="364636"/>
                      <a:pt x="232075" y="366198"/>
                    </a:cubicBezTo>
                    <a:cubicBezTo>
                      <a:pt x="233115" y="367759"/>
                      <a:pt x="241441" y="366198"/>
                      <a:pt x="244563" y="365677"/>
                    </a:cubicBezTo>
                    <a:cubicBezTo>
                      <a:pt x="247685" y="365157"/>
                      <a:pt x="250807" y="368279"/>
                      <a:pt x="252889" y="369320"/>
                    </a:cubicBezTo>
                    <a:cubicBezTo>
                      <a:pt x="254450" y="370360"/>
                      <a:pt x="259653" y="375043"/>
                      <a:pt x="260694" y="375564"/>
                    </a:cubicBezTo>
                    <a:cubicBezTo>
                      <a:pt x="261214" y="376084"/>
                      <a:pt x="260694" y="376604"/>
                      <a:pt x="260694" y="377645"/>
                    </a:cubicBezTo>
                    <a:cubicBezTo>
                      <a:pt x="260694" y="378686"/>
                      <a:pt x="261214" y="380247"/>
                      <a:pt x="262255" y="384410"/>
                    </a:cubicBezTo>
                    <a:cubicBezTo>
                      <a:pt x="263296" y="388572"/>
                      <a:pt x="263296" y="393776"/>
                      <a:pt x="263816" y="395337"/>
                    </a:cubicBezTo>
                    <a:cubicBezTo>
                      <a:pt x="263816" y="397418"/>
                      <a:pt x="261214" y="397418"/>
                      <a:pt x="259133" y="397418"/>
                    </a:cubicBezTo>
                    <a:cubicBezTo>
                      <a:pt x="257052" y="397418"/>
                      <a:pt x="258092" y="397939"/>
                      <a:pt x="258612" y="398459"/>
                    </a:cubicBezTo>
                    <a:cubicBezTo>
                      <a:pt x="259133" y="398979"/>
                      <a:pt x="261214" y="400540"/>
                      <a:pt x="263296" y="404183"/>
                    </a:cubicBezTo>
                    <a:cubicBezTo>
                      <a:pt x="265377" y="407825"/>
                      <a:pt x="264857" y="415631"/>
                      <a:pt x="264857" y="418232"/>
                    </a:cubicBezTo>
                    <a:cubicBezTo>
                      <a:pt x="264857" y="420834"/>
                      <a:pt x="266418" y="420313"/>
                      <a:pt x="267458" y="420313"/>
                    </a:cubicBezTo>
                    <a:cubicBezTo>
                      <a:pt x="268499" y="420313"/>
                      <a:pt x="269540" y="420313"/>
                      <a:pt x="273182" y="420313"/>
                    </a:cubicBezTo>
                    <a:cubicBezTo>
                      <a:pt x="276304" y="420313"/>
                      <a:pt x="299200" y="420313"/>
                      <a:pt x="300240" y="420313"/>
                    </a:cubicBezTo>
                    <a:cubicBezTo>
                      <a:pt x="300761" y="420313"/>
                      <a:pt x="301281" y="420313"/>
                      <a:pt x="301281" y="421875"/>
                    </a:cubicBezTo>
                    <a:cubicBezTo>
                      <a:pt x="301281" y="423436"/>
                      <a:pt x="301281" y="423956"/>
                      <a:pt x="299720" y="425517"/>
                    </a:cubicBezTo>
                    <a:cubicBezTo>
                      <a:pt x="298159" y="427078"/>
                      <a:pt x="298679" y="429159"/>
                      <a:pt x="298679" y="430720"/>
                    </a:cubicBezTo>
                    <a:cubicBezTo>
                      <a:pt x="298679" y="432282"/>
                      <a:pt x="299720" y="434363"/>
                      <a:pt x="299720" y="436444"/>
                    </a:cubicBezTo>
                    <a:cubicBezTo>
                      <a:pt x="299720" y="438526"/>
                      <a:pt x="299200" y="439046"/>
                      <a:pt x="301801" y="441127"/>
                    </a:cubicBezTo>
                    <a:cubicBezTo>
                      <a:pt x="304403" y="443209"/>
                      <a:pt x="309086" y="444250"/>
                      <a:pt x="310127" y="444770"/>
                    </a:cubicBezTo>
                    <a:cubicBezTo>
                      <a:pt x="311168" y="445290"/>
                      <a:pt x="311688" y="446331"/>
                      <a:pt x="312208" y="447372"/>
                    </a:cubicBezTo>
                    <a:cubicBezTo>
                      <a:pt x="312729" y="448412"/>
                      <a:pt x="313769" y="451014"/>
                      <a:pt x="314290" y="452575"/>
                    </a:cubicBezTo>
                    <a:cubicBezTo>
                      <a:pt x="314290" y="454136"/>
                      <a:pt x="317412" y="457258"/>
                      <a:pt x="317412" y="457779"/>
                    </a:cubicBezTo>
                    <a:cubicBezTo>
                      <a:pt x="317412" y="458299"/>
                      <a:pt x="317932" y="458819"/>
                      <a:pt x="316891" y="459340"/>
                    </a:cubicBezTo>
                    <a:cubicBezTo>
                      <a:pt x="315851" y="459340"/>
                      <a:pt x="315851" y="460380"/>
                      <a:pt x="315851" y="461941"/>
                    </a:cubicBezTo>
                    <a:cubicBezTo>
                      <a:pt x="315851" y="462982"/>
                      <a:pt x="315330" y="466104"/>
                      <a:pt x="314810" y="469226"/>
                    </a:cubicBezTo>
                    <a:cubicBezTo>
                      <a:pt x="314290" y="472869"/>
                      <a:pt x="308566" y="483276"/>
                      <a:pt x="307005" y="486918"/>
                    </a:cubicBezTo>
                    <a:cubicBezTo>
                      <a:pt x="305444" y="490040"/>
                      <a:pt x="308566" y="492122"/>
                      <a:pt x="310127" y="493162"/>
                    </a:cubicBezTo>
                    <a:cubicBezTo>
                      <a:pt x="311168" y="494203"/>
                      <a:pt x="309607" y="495244"/>
                      <a:pt x="309607" y="495244"/>
                    </a:cubicBezTo>
                    <a:lnTo>
                      <a:pt x="300761" y="500967"/>
                    </a:lnTo>
                    <a:close/>
                  </a:path>
                </a:pathLst>
              </a:custGeom>
              <a:grpFill/>
              <a:ln w="5199" cap="flat">
                <a:solidFill>
                  <a:schemeClr val="bg1"/>
                </a:solidFill>
                <a:prstDash val="solid"/>
                <a:miter/>
              </a:ln>
            </p:spPr>
            <p:txBody>
              <a:bodyPr rtlCol="0" anchor="ctr"/>
              <a:lstStyle/>
              <a:p>
                <a:endParaRPr lang="en-GB" noProof="0" dirty="0"/>
              </a:p>
            </p:txBody>
          </p:sp>
          <p:sp>
            <p:nvSpPr>
              <p:cNvPr id="983" name="Freeform 982">
                <a:extLst>
                  <a:ext uri="{FF2B5EF4-FFF2-40B4-BE49-F238E27FC236}">
                    <a16:creationId xmlns:a16="http://schemas.microsoft.com/office/drawing/2014/main" id="{D8FD3C12-921D-967D-695F-6922062DCEB7}"/>
                  </a:ext>
                </a:extLst>
              </p:cNvPr>
              <p:cNvSpPr/>
              <p:nvPr/>
            </p:nvSpPr>
            <p:spPr>
              <a:xfrm>
                <a:off x="4939000" y="5053180"/>
                <a:ext cx="2694" cy="7949"/>
              </a:xfrm>
              <a:custGeom>
                <a:avLst/>
                <a:gdLst>
                  <a:gd name="connsiteX0" fmla="*/ 206 w 2694"/>
                  <a:gd name="connsiteY0" fmla="*/ 5812 h 7949"/>
                  <a:gd name="connsiteX1" fmla="*/ 1767 w 2694"/>
                  <a:gd name="connsiteY1" fmla="*/ 4251 h 7949"/>
                  <a:gd name="connsiteX2" fmla="*/ 206 w 2694"/>
                  <a:gd name="connsiteY2" fmla="*/ 5812 h 7949"/>
                </a:gdLst>
                <a:ahLst/>
                <a:cxnLst>
                  <a:cxn ang="0">
                    <a:pos x="connsiteX0" y="connsiteY0"/>
                  </a:cxn>
                  <a:cxn ang="0">
                    <a:pos x="connsiteX1" y="connsiteY1"/>
                  </a:cxn>
                  <a:cxn ang="0">
                    <a:pos x="connsiteX2" y="connsiteY2"/>
                  </a:cxn>
                </a:cxnLst>
                <a:rect l="l" t="t" r="r" b="b"/>
                <a:pathLst>
                  <a:path w="2694" h="7949">
                    <a:moveTo>
                      <a:pt x="206" y="5812"/>
                    </a:moveTo>
                    <a:cubicBezTo>
                      <a:pt x="206" y="5812"/>
                      <a:pt x="-835" y="11535"/>
                      <a:pt x="1767" y="4251"/>
                    </a:cubicBezTo>
                    <a:cubicBezTo>
                      <a:pt x="4368" y="-3034"/>
                      <a:pt x="726" y="88"/>
                      <a:pt x="206" y="5812"/>
                    </a:cubicBezTo>
                    <a:close/>
                  </a:path>
                </a:pathLst>
              </a:custGeom>
              <a:grpFill/>
              <a:ln w="5199" cap="flat">
                <a:solidFill>
                  <a:schemeClr val="bg1"/>
                </a:solidFill>
                <a:prstDash val="solid"/>
                <a:miter/>
              </a:ln>
            </p:spPr>
            <p:txBody>
              <a:bodyPr rtlCol="0" anchor="ctr"/>
              <a:lstStyle/>
              <a:p>
                <a:endParaRPr lang="en-GB" noProof="0" dirty="0"/>
              </a:p>
            </p:txBody>
          </p:sp>
          <p:sp>
            <p:nvSpPr>
              <p:cNvPr id="984" name="Freeform 983">
                <a:extLst>
                  <a:ext uri="{FF2B5EF4-FFF2-40B4-BE49-F238E27FC236}">
                    <a16:creationId xmlns:a16="http://schemas.microsoft.com/office/drawing/2014/main" id="{2AFCF0AD-A8C8-78EB-5483-E4E5F2D472B7}"/>
                  </a:ext>
                </a:extLst>
              </p:cNvPr>
              <p:cNvSpPr/>
              <p:nvPr/>
            </p:nvSpPr>
            <p:spPr>
              <a:xfrm>
                <a:off x="5020206" y="4964420"/>
                <a:ext cx="3650" cy="2470"/>
              </a:xfrm>
              <a:custGeom>
                <a:avLst/>
                <a:gdLst>
                  <a:gd name="connsiteX0" fmla="*/ 2775 w 3650"/>
                  <a:gd name="connsiteY0" fmla="*/ 389 h 2470"/>
                  <a:gd name="connsiteX1" fmla="*/ 1214 w 3650"/>
                  <a:gd name="connsiteY1" fmla="*/ 2470 h 2470"/>
                  <a:gd name="connsiteX2" fmla="*/ 2775 w 3650"/>
                  <a:gd name="connsiteY2" fmla="*/ 389 h 2470"/>
                </a:gdLst>
                <a:ahLst/>
                <a:cxnLst>
                  <a:cxn ang="0">
                    <a:pos x="connsiteX0" y="connsiteY0"/>
                  </a:cxn>
                  <a:cxn ang="0">
                    <a:pos x="connsiteX1" y="connsiteY1"/>
                  </a:cxn>
                  <a:cxn ang="0">
                    <a:pos x="connsiteX2" y="connsiteY2"/>
                  </a:cxn>
                </a:cxnLst>
                <a:rect l="l" t="t" r="r" b="b"/>
                <a:pathLst>
                  <a:path w="3650" h="2470">
                    <a:moveTo>
                      <a:pt x="2775" y="389"/>
                    </a:moveTo>
                    <a:cubicBezTo>
                      <a:pt x="694" y="-1172"/>
                      <a:pt x="-1388" y="2470"/>
                      <a:pt x="1214" y="2470"/>
                    </a:cubicBezTo>
                    <a:cubicBezTo>
                      <a:pt x="2775" y="1950"/>
                      <a:pt x="4856" y="1950"/>
                      <a:pt x="2775" y="389"/>
                    </a:cubicBezTo>
                    <a:close/>
                  </a:path>
                </a:pathLst>
              </a:custGeom>
              <a:grpFill/>
              <a:ln w="5199" cap="flat">
                <a:solidFill>
                  <a:schemeClr val="bg1"/>
                </a:solidFill>
                <a:prstDash val="solid"/>
                <a:miter/>
              </a:ln>
            </p:spPr>
            <p:txBody>
              <a:bodyPr rtlCol="0" anchor="ctr"/>
              <a:lstStyle/>
              <a:p>
                <a:endParaRPr lang="en-GB" noProof="0" dirty="0"/>
              </a:p>
            </p:txBody>
          </p:sp>
        </p:grpSp>
        <p:sp>
          <p:nvSpPr>
            <p:cNvPr id="22" name="Freeform 21">
              <a:extLst>
                <a:ext uri="{FF2B5EF4-FFF2-40B4-BE49-F238E27FC236}">
                  <a16:creationId xmlns:a16="http://schemas.microsoft.com/office/drawing/2014/main" id="{CE88FBFC-F23C-9FDC-34BA-E52F1355BC04}"/>
                </a:ext>
              </a:extLst>
            </p:cNvPr>
            <p:cNvSpPr/>
            <p:nvPr/>
          </p:nvSpPr>
          <p:spPr>
            <a:xfrm>
              <a:off x="4306491" y="4511586"/>
              <a:ext cx="243885" cy="355397"/>
            </a:xfrm>
            <a:custGeom>
              <a:avLst/>
              <a:gdLst>
                <a:gd name="connsiteX0" fmla="*/ 226323 w 243885"/>
                <a:gd name="connsiteY0" fmla="*/ 340307 h 355397"/>
                <a:gd name="connsiteX1" fmla="*/ 226844 w 243885"/>
                <a:gd name="connsiteY1" fmla="*/ 339266 h 355397"/>
                <a:gd name="connsiteX2" fmla="*/ 224242 w 243885"/>
                <a:gd name="connsiteY2" fmla="*/ 336144 h 355397"/>
                <a:gd name="connsiteX3" fmla="*/ 224242 w 243885"/>
                <a:gd name="connsiteY3" fmla="*/ 335104 h 355397"/>
                <a:gd name="connsiteX4" fmla="*/ 228925 w 243885"/>
                <a:gd name="connsiteY4" fmla="*/ 330421 h 355397"/>
                <a:gd name="connsiteX5" fmla="*/ 235690 w 243885"/>
                <a:gd name="connsiteY5" fmla="*/ 321575 h 355397"/>
                <a:gd name="connsiteX6" fmla="*/ 239332 w 243885"/>
                <a:gd name="connsiteY6" fmla="*/ 317932 h 355397"/>
                <a:gd name="connsiteX7" fmla="*/ 238291 w 243885"/>
                <a:gd name="connsiteY7" fmla="*/ 315330 h 355397"/>
                <a:gd name="connsiteX8" fmla="*/ 235690 w 243885"/>
                <a:gd name="connsiteY8" fmla="*/ 315330 h 355397"/>
                <a:gd name="connsiteX9" fmla="*/ 234649 w 243885"/>
                <a:gd name="connsiteY9" fmla="*/ 314290 h 355397"/>
                <a:gd name="connsiteX10" fmla="*/ 230486 w 243885"/>
                <a:gd name="connsiteY10" fmla="*/ 302322 h 355397"/>
                <a:gd name="connsiteX11" fmla="*/ 231006 w 243885"/>
                <a:gd name="connsiteY11" fmla="*/ 300761 h 355397"/>
                <a:gd name="connsiteX12" fmla="*/ 234649 w 243885"/>
                <a:gd name="connsiteY12" fmla="*/ 296078 h 355397"/>
                <a:gd name="connsiteX13" fmla="*/ 233088 w 243885"/>
                <a:gd name="connsiteY13" fmla="*/ 293476 h 355397"/>
                <a:gd name="connsiteX14" fmla="*/ 232047 w 243885"/>
                <a:gd name="connsiteY14" fmla="*/ 291394 h 355397"/>
                <a:gd name="connsiteX15" fmla="*/ 231006 w 243885"/>
                <a:gd name="connsiteY15" fmla="*/ 288273 h 355397"/>
                <a:gd name="connsiteX16" fmla="*/ 231527 w 243885"/>
                <a:gd name="connsiteY16" fmla="*/ 285671 h 355397"/>
                <a:gd name="connsiteX17" fmla="*/ 234128 w 243885"/>
                <a:gd name="connsiteY17" fmla="*/ 282028 h 355397"/>
                <a:gd name="connsiteX18" fmla="*/ 236730 w 243885"/>
                <a:gd name="connsiteY18" fmla="*/ 280467 h 355397"/>
                <a:gd name="connsiteX19" fmla="*/ 238812 w 243885"/>
                <a:gd name="connsiteY19" fmla="*/ 276304 h 355397"/>
                <a:gd name="connsiteX20" fmla="*/ 240373 w 243885"/>
                <a:gd name="connsiteY20" fmla="*/ 274743 h 355397"/>
                <a:gd name="connsiteX21" fmla="*/ 237771 w 243885"/>
                <a:gd name="connsiteY21" fmla="*/ 267979 h 355397"/>
                <a:gd name="connsiteX22" fmla="*/ 236730 w 243885"/>
                <a:gd name="connsiteY22" fmla="*/ 259653 h 355397"/>
                <a:gd name="connsiteX23" fmla="*/ 238291 w 243885"/>
                <a:gd name="connsiteY23" fmla="*/ 252368 h 355397"/>
                <a:gd name="connsiteX24" fmla="*/ 243495 w 243885"/>
                <a:gd name="connsiteY24" fmla="*/ 242482 h 355397"/>
                <a:gd name="connsiteX25" fmla="*/ 243495 w 243885"/>
                <a:gd name="connsiteY25" fmla="*/ 239880 h 355397"/>
                <a:gd name="connsiteX26" fmla="*/ 238812 w 243885"/>
                <a:gd name="connsiteY26" fmla="*/ 230514 h 355397"/>
                <a:gd name="connsiteX27" fmla="*/ 226844 w 243885"/>
                <a:gd name="connsiteY27" fmla="*/ 210741 h 355397"/>
                <a:gd name="connsiteX28" fmla="*/ 222681 w 243885"/>
                <a:gd name="connsiteY28" fmla="*/ 210220 h 355397"/>
                <a:gd name="connsiteX29" fmla="*/ 216957 w 243885"/>
                <a:gd name="connsiteY29" fmla="*/ 211261 h 355397"/>
                <a:gd name="connsiteX30" fmla="*/ 210713 w 243885"/>
                <a:gd name="connsiteY30" fmla="*/ 212302 h 355397"/>
                <a:gd name="connsiteX31" fmla="*/ 207591 w 243885"/>
                <a:gd name="connsiteY31" fmla="*/ 210741 h 355397"/>
                <a:gd name="connsiteX32" fmla="*/ 206550 w 243885"/>
                <a:gd name="connsiteY32" fmla="*/ 210220 h 355397"/>
                <a:gd name="connsiteX33" fmla="*/ 206550 w 243885"/>
                <a:gd name="connsiteY33" fmla="*/ 190447 h 355397"/>
                <a:gd name="connsiteX34" fmla="*/ 207591 w 243885"/>
                <a:gd name="connsiteY34" fmla="*/ 187845 h 355397"/>
                <a:gd name="connsiteX35" fmla="*/ 208111 w 243885"/>
                <a:gd name="connsiteY35" fmla="*/ 185244 h 355397"/>
                <a:gd name="connsiteX36" fmla="*/ 207070 w 243885"/>
                <a:gd name="connsiteY36" fmla="*/ 183162 h 355397"/>
                <a:gd name="connsiteX37" fmla="*/ 208111 w 243885"/>
                <a:gd name="connsiteY37" fmla="*/ 181601 h 355397"/>
                <a:gd name="connsiteX38" fmla="*/ 203428 w 243885"/>
                <a:gd name="connsiteY38" fmla="*/ 184203 h 355397"/>
                <a:gd name="connsiteX39" fmla="*/ 199265 w 243885"/>
                <a:gd name="connsiteY39" fmla="*/ 188366 h 355397"/>
                <a:gd name="connsiteX40" fmla="*/ 196143 w 243885"/>
                <a:gd name="connsiteY40" fmla="*/ 189927 h 355397"/>
                <a:gd name="connsiteX41" fmla="*/ 192501 w 243885"/>
                <a:gd name="connsiteY41" fmla="*/ 192008 h 355397"/>
                <a:gd name="connsiteX42" fmla="*/ 181574 w 243885"/>
                <a:gd name="connsiteY42" fmla="*/ 192528 h 355397"/>
                <a:gd name="connsiteX43" fmla="*/ 177931 w 243885"/>
                <a:gd name="connsiteY43" fmla="*/ 192008 h 355397"/>
                <a:gd name="connsiteX44" fmla="*/ 176890 w 243885"/>
                <a:gd name="connsiteY44" fmla="*/ 190968 h 355397"/>
                <a:gd name="connsiteX45" fmla="*/ 175850 w 243885"/>
                <a:gd name="connsiteY45" fmla="*/ 186805 h 355397"/>
                <a:gd name="connsiteX46" fmla="*/ 174809 w 243885"/>
                <a:gd name="connsiteY46" fmla="*/ 184203 h 355397"/>
                <a:gd name="connsiteX47" fmla="*/ 170646 w 243885"/>
                <a:gd name="connsiteY47" fmla="*/ 181081 h 355397"/>
                <a:gd name="connsiteX48" fmla="*/ 158158 w 243885"/>
                <a:gd name="connsiteY48" fmla="*/ 180040 h 355397"/>
                <a:gd name="connsiteX49" fmla="*/ 157638 w 243885"/>
                <a:gd name="connsiteY49" fmla="*/ 178479 h 355397"/>
                <a:gd name="connsiteX50" fmla="*/ 160760 w 243885"/>
                <a:gd name="connsiteY50" fmla="*/ 170674 h 355397"/>
                <a:gd name="connsiteX51" fmla="*/ 153995 w 243885"/>
                <a:gd name="connsiteY51" fmla="*/ 162348 h 355397"/>
                <a:gd name="connsiteX52" fmla="*/ 149312 w 243885"/>
                <a:gd name="connsiteY52" fmla="*/ 155063 h 355397"/>
                <a:gd name="connsiteX53" fmla="*/ 145669 w 243885"/>
                <a:gd name="connsiteY53" fmla="*/ 146218 h 355397"/>
                <a:gd name="connsiteX54" fmla="*/ 142547 w 243885"/>
                <a:gd name="connsiteY54" fmla="*/ 143095 h 355397"/>
                <a:gd name="connsiteX55" fmla="*/ 143068 w 243885"/>
                <a:gd name="connsiteY55" fmla="*/ 142055 h 355397"/>
                <a:gd name="connsiteX56" fmla="*/ 147231 w 243885"/>
                <a:gd name="connsiteY56" fmla="*/ 138933 h 355397"/>
                <a:gd name="connsiteX57" fmla="*/ 146710 w 243885"/>
                <a:gd name="connsiteY57" fmla="*/ 135811 h 355397"/>
                <a:gd name="connsiteX58" fmla="*/ 146710 w 243885"/>
                <a:gd name="connsiteY58" fmla="*/ 132168 h 355397"/>
                <a:gd name="connsiteX59" fmla="*/ 156076 w 243885"/>
                <a:gd name="connsiteY59" fmla="*/ 123843 h 355397"/>
                <a:gd name="connsiteX60" fmla="*/ 158678 w 243885"/>
                <a:gd name="connsiteY60" fmla="*/ 120200 h 355397"/>
                <a:gd name="connsiteX61" fmla="*/ 158678 w 243885"/>
                <a:gd name="connsiteY61" fmla="*/ 113436 h 355397"/>
                <a:gd name="connsiteX62" fmla="*/ 163361 w 243885"/>
                <a:gd name="connsiteY62" fmla="*/ 102508 h 355397"/>
                <a:gd name="connsiteX63" fmla="*/ 164922 w 243885"/>
                <a:gd name="connsiteY63" fmla="*/ 95744 h 355397"/>
                <a:gd name="connsiteX64" fmla="*/ 177931 w 243885"/>
                <a:gd name="connsiteY64" fmla="*/ 87939 h 355397"/>
                <a:gd name="connsiteX65" fmla="*/ 186257 w 243885"/>
                <a:gd name="connsiteY65" fmla="*/ 83776 h 355397"/>
                <a:gd name="connsiteX66" fmla="*/ 190940 w 243885"/>
                <a:gd name="connsiteY66" fmla="*/ 83256 h 355397"/>
                <a:gd name="connsiteX67" fmla="*/ 197184 w 243885"/>
                <a:gd name="connsiteY67" fmla="*/ 82215 h 355397"/>
                <a:gd name="connsiteX68" fmla="*/ 202387 w 243885"/>
                <a:gd name="connsiteY68" fmla="*/ 80133 h 355397"/>
                <a:gd name="connsiteX69" fmla="*/ 207591 w 243885"/>
                <a:gd name="connsiteY69" fmla="*/ 77011 h 355397"/>
                <a:gd name="connsiteX70" fmla="*/ 211754 w 243885"/>
                <a:gd name="connsiteY70" fmla="*/ 77532 h 355397"/>
                <a:gd name="connsiteX71" fmla="*/ 212794 w 243885"/>
                <a:gd name="connsiteY71" fmla="*/ 78052 h 355397"/>
                <a:gd name="connsiteX72" fmla="*/ 213315 w 243885"/>
                <a:gd name="connsiteY72" fmla="*/ 79093 h 355397"/>
                <a:gd name="connsiteX73" fmla="*/ 214355 w 243885"/>
                <a:gd name="connsiteY73" fmla="*/ 80133 h 355397"/>
                <a:gd name="connsiteX74" fmla="*/ 217477 w 243885"/>
                <a:gd name="connsiteY74" fmla="*/ 80133 h 355397"/>
                <a:gd name="connsiteX75" fmla="*/ 219038 w 243885"/>
                <a:gd name="connsiteY75" fmla="*/ 80133 h 355397"/>
                <a:gd name="connsiteX76" fmla="*/ 219559 w 243885"/>
                <a:gd name="connsiteY76" fmla="*/ 78572 h 355397"/>
                <a:gd name="connsiteX77" fmla="*/ 213315 w 243885"/>
                <a:gd name="connsiteY77" fmla="*/ 71288 h 355397"/>
                <a:gd name="connsiteX78" fmla="*/ 208631 w 243885"/>
                <a:gd name="connsiteY78" fmla="*/ 71808 h 355397"/>
                <a:gd name="connsiteX79" fmla="*/ 206550 w 243885"/>
                <a:gd name="connsiteY79" fmla="*/ 67645 h 355397"/>
                <a:gd name="connsiteX80" fmla="*/ 214876 w 243885"/>
                <a:gd name="connsiteY80" fmla="*/ 54116 h 355397"/>
                <a:gd name="connsiteX81" fmla="*/ 216957 w 243885"/>
                <a:gd name="connsiteY81" fmla="*/ 48392 h 355397"/>
                <a:gd name="connsiteX82" fmla="*/ 209152 w 243885"/>
                <a:gd name="connsiteY82" fmla="*/ 44750 h 355397"/>
                <a:gd name="connsiteX83" fmla="*/ 204989 w 243885"/>
                <a:gd name="connsiteY83" fmla="*/ 42148 h 355397"/>
                <a:gd name="connsiteX84" fmla="*/ 202387 w 243885"/>
                <a:gd name="connsiteY84" fmla="*/ 40587 h 355397"/>
                <a:gd name="connsiteX85" fmla="*/ 200306 w 243885"/>
                <a:gd name="connsiteY85" fmla="*/ 41107 h 355397"/>
                <a:gd name="connsiteX86" fmla="*/ 198225 w 243885"/>
                <a:gd name="connsiteY86" fmla="*/ 42148 h 355397"/>
                <a:gd name="connsiteX87" fmla="*/ 195623 w 243885"/>
                <a:gd name="connsiteY87" fmla="*/ 43189 h 355397"/>
                <a:gd name="connsiteX88" fmla="*/ 189379 w 243885"/>
                <a:gd name="connsiteY88" fmla="*/ 42148 h 355397"/>
                <a:gd name="connsiteX89" fmla="*/ 185216 w 243885"/>
                <a:gd name="connsiteY89" fmla="*/ 40587 h 355397"/>
                <a:gd name="connsiteX90" fmla="*/ 183134 w 243885"/>
                <a:gd name="connsiteY90" fmla="*/ 42148 h 355397"/>
                <a:gd name="connsiteX91" fmla="*/ 181574 w 243885"/>
                <a:gd name="connsiteY91" fmla="*/ 43189 h 355397"/>
                <a:gd name="connsiteX92" fmla="*/ 179492 w 243885"/>
                <a:gd name="connsiteY92" fmla="*/ 44230 h 355397"/>
                <a:gd name="connsiteX93" fmla="*/ 176370 w 243885"/>
                <a:gd name="connsiteY93" fmla="*/ 45270 h 355397"/>
                <a:gd name="connsiteX94" fmla="*/ 170646 w 243885"/>
                <a:gd name="connsiteY94" fmla="*/ 44230 h 355397"/>
                <a:gd name="connsiteX95" fmla="*/ 169085 w 243885"/>
                <a:gd name="connsiteY95" fmla="*/ 45270 h 355397"/>
                <a:gd name="connsiteX96" fmla="*/ 168044 w 243885"/>
                <a:gd name="connsiteY96" fmla="*/ 45790 h 355397"/>
                <a:gd name="connsiteX97" fmla="*/ 167004 w 243885"/>
                <a:gd name="connsiteY97" fmla="*/ 45790 h 355397"/>
                <a:gd name="connsiteX98" fmla="*/ 164922 w 243885"/>
                <a:gd name="connsiteY98" fmla="*/ 46311 h 355397"/>
                <a:gd name="connsiteX99" fmla="*/ 159719 w 243885"/>
                <a:gd name="connsiteY99" fmla="*/ 36424 h 355397"/>
                <a:gd name="connsiteX100" fmla="*/ 155036 w 243885"/>
                <a:gd name="connsiteY100" fmla="*/ 33823 h 355397"/>
                <a:gd name="connsiteX101" fmla="*/ 152434 w 243885"/>
                <a:gd name="connsiteY101" fmla="*/ 29139 h 355397"/>
                <a:gd name="connsiteX102" fmla="*/ 148271 w 243885"/>
                <a:gd name="connsiteY102" fmla="*/ 23416 h 355397"/>
                <a:gd name="connsiteX103" fmla="*/ 143068 w 243885"/>
                <a:gd name="connsiteY103" fmla="*/ 20294 h 355397"/>
                <a:gd name="connsiteX104" fmla="*/ 138905 w 243885"/>
                <a:gd name="connsiteY104" fmla="*/ 18212 h 355397"/>
                <a:gd name="connsiteX105" fmla="*/ 136824 w 243885"/>
                <a:gd name="connsiteY105" fmla="*/ 16131 h 355397"/>
                <a:gd name="connsiteX106" fmla="*/ 134742 w 243885"/>
                <a:gd name="connsiteY106" fmla="*/ 9366 h 355397"/>
                <a:gd name="connsiteX107" fmla="*/ 132141 w 243885"/>
                <a:gd name="connsiteY107" fmla="*/ 6764 h 355397"/>
                <a:gd name="connsiteX108" fmla="*/ 124335 w 243885"/>
                <a:gd name="connsiteY108" fmla="*/ 1041 h 355397"/>
                <a:gd name="connsiteX109" fmla="*/ 118091 w 243885"/>
                <a:gd name="connsiteY109" fmla="*/ 0 h 355397"/>
                <a:gd name="connsiteX110" fmla="*/ 117050 w 243885"/>
                <a:gd name="connsiteY110" fmla="*/ 0 h 355397"/>
                <a:gd name="connsiteX111" fmla="*/ 114449 w 243885"/>
                <a:gd name="connsiteY111" fmla="*/ 0 h 355397"/>
                <a:gd name="connsiteX112" fmla="*/ 110806 w 243885"/>
                <a:gd name="connsiteY112" fmla="*/ 0 h 355397"/>
                <a:gd name="connsiteX113" fmla="*/ 110806 w 243885"/>
                <a:gd name="connsiteY113" fmla="*/ 1041 h 355397"/>
                <a:gd name="connsiteX114" fmla="*/ 112367 w 243885"/>
                <a:gd name="connsiteY114" fmla="*/ 1561 h 355397"/>
                <a:gd name="connsiteX115" fmla="*/ 113928 w 243885"/>
                <a:gd name="connsiteY115" fmla="*/ 3642 h 355397"/>
                <a:gd name="connsiteX116" fmla="*/ 116010 w 243885"/>
                <a:gd name="connsiteY116" fmla="*/ 7805 h 355397"/>
                <a:gd name="connsiteX117" fmla="*/ 118091 w 243885"/>
                <a:gd name="connsiteY117" fmla="*/ 13529 h 355397"/>
                <a:gd name="connsiteX118" fmla="*/ 116010 w 243885"/>
                <a:gd name="connsiteY118" fmla="*/ 18733 h 355397"/>
                <a:gd name="connsiteX119" fmla="*/ 111847 w 243885"/>
                <a:gd name="connsiteY119" fmla="*/ 25497 h 355397"/>
                <a:gd name="connsiteX120" fmla="*/ 106643 w 243885"/>
                <a:gd name="connsiteY120" fmla="*/ 31741 h 355397"/>
                <a:gd name="connsiteX121" fmla="*/ 91033 w 243885"/>
                <a:gd name="connsiteY121" fmla="*/ 45790 h 355397"/>
                <a:gd name="connsiteX122" fmla="*/ 88431 w 243885"/>
                <a:gd name="connsiteY122" fmla="*/ 47352 h 355397"/>
                <a:gd name="connsiteX123" fmla="*/ 68658 w 243885"/>
                <a:gd name="connsiteY123" fmla="*/ 54116 h 355397"/>
                <a:gd name="connsiteX124" fmla="*/ 67097 w 243885"/>
                <a:gd name="connsiteY124" fmla="*/ 55157 h 355397"/>
                <a:gd name="connsiteX125" fmla="*/ 63975 w 243885"/>
                <a:gd name="connsiteY125" fmla="*/ 57759 h 355397"/>
                <a:gd name="connsiteX126" fmla="*/ 60853 w 243885"/>
                <a:gd name="connsiteY126" fmla="*/ 62962 h 355397"/>
                <a:gd name="connsiteX127" fmla="*/ 57731 w 243885"/>
                <a:gd name="connsiteY127" fmla="*/ 65043 h 355397"/>
                <a:gd name="connsiteX128" fmla="*/ 56690 w 243885"/>
                <a:gd name="connsiteY128" fmla="*/ 66084 h 355397"/>
                <a:gd name="connsiteX129" fmla="*/ 56170 w 243885"/>
                <a:gd name="connsiteY129" fmla="*/ 69206 h 355397"/>
                <a:gd name="connsiteX130" fmla="*/ 52007 w 243885"/>
                <a:gd name="connsiteY130" fmla="*/ 82215 h 355397"/>
                <a:gd name="connsiteX131" fmla="*/ 48885 w 243885"/>
                <a:gd name="connsiteY131" fmla="*/ 87418 h 355397"/>
                <a:gd name="connsiteX132" fmla="*/ 44722 w 243885"/>
                <a:gd name="connsiteY132" fmla="*/ 92102 h 355397"/>
                <a:gd name="connsiteX133" fmla="*/ 41080 w 243885"/>
                <a:gd name="connsiteY133" fmla="*/ 93142 h 355397"/>
                <a:gd name="connsiteX134" fmla="*/ 36397 w 243885"/>
                <a:gd name="connsiteY134" fmla="*/ 90020 h 355397"/>
                <a:gd name="connsiteX135" fmla="*/ 32754 w 243885"/>
                <a:gd name="connsiteY135" fmla="*/ 83776 h 355397"/>
                <a:gd name="connsiteX136" fmla="*/ 29632 w 243885"/>
                <a:gd name="connsiteY136" fmla="*/ 83256 h 355397"/>
                <a:gd name="connsiteX137" fmla="*/ 24949 w 243885"/>
                <a:gd name="connsiteY137" fmla="*/ 80654 h 355397"/>
                <a:gd name="connsiteX138" fmla="*/ 20786 w 243885"/>
                <a:gd name="connsiteY138" fmla="*/ 81695 h 355397"/>
                <a:gd name="connsiteX139" fmla="*/ 16103 w 243885"/>
                <a:gd name="connsiteY139" fmla="*/ 82735 h 355397"/>
                <a:gd name="connsiteX140" fmla="*/ 16103 w 243885"/>
                <a:gd name="connsiteY140" fmla="*/ 81174 h 355397"/>
                <a:gd name="connsiteX141" fmla="*/ 15583 w 243885"/>
                <a:gd name="connsiteY141" fmla="*/ 76491 h 355397"/>
                <a:gd name="connsiteX142" fmla="*/ 17664 w 243885"/>
                <a:gd name="connsiteY142" fmla="*/ 74410 h 355397"/>
                <a:gd name="connsiteX143" fmla="*/ 21827 w 243885"/>
                <a:gd name="connsiteY143" fmla="*/ 72849 h 355397"/>
                <a:gd name="connsiteX144" fmla="*/ 22347 w 243885"/>
                <a:gd name="connsiteY144" fmla="*/ 71808 h 355397"/>
                <a:gd name="connsiteX145" fmla="*/ 19225 w 243885"/>
                <a:gd name="connsiteY145" fmla="*/ 62962 h 355397"/>
                <a:gd name="connsiteX146" fmla="*/ 18705 w 243885"/>
                <a:gd name="connsiteY146" fmla="*/ 63482 h 355397"/>
                <a:gd name="connsiteX147" fmla="*/ 13501 w 243885"/>
                <a:gd name="connsiteY147" fmla="*/ 67645 h 355397"/>
                <a:gd name="connsiteX148" fmla="*/ 8298 w 243885"/>
                <a:gd name="connsiteY148" fmla="*/ 72849 h 355397"/>
                <a:gd name="connsiteX149" fmla="*/ 2054 w 243885"/>
                <a:gd name="connsiteY149" fmla="*/ 79613 h 355397"/>
                <a:gd name="connsiteX150" fmla="*/ 493 w 243885"/>
                <a:gd name="connsiteY150" fmla="*/ 88459 h 355397"/>
                <a:gd name="connsiteX151" fmla="*/ 6737 w 243885"/>
                <a:gd name="connsiteY151" fmla="*/ 101988 h 355397"/>
                <a:gd name="connsiteX152" fmla="*/ 8298 w 243885"/>
                <a:gd name="connsiteY152" fmla="*/ 108753 h 355397"/>
                <a:gd name="connsiteX153" fmla="*/ 6737 w 243885"/>
                <a:gd name="connsiteY153" fmla="*/ 110834 h 355397"/>
                <a:gd name="connsiteX154" fmla="*/ 3615 w 243885"/>
                <a:gd name="connsiteY154" fmla="*/ 114997 h 355397"/>
                <a:gd name="connsiteX155" fmla="*/ 8298 w 243885"/>
                <a:gd name="connsiteY155" fmla="*/ 117599 h 355397"/>
                <a:gd name="connsiteX156" fmla="*/ 23908 w 243885"/>
                <a:gd name="connsiteY156" fmla="*/ 126444 h 355397"/>
                <a:gd name="connsiteX157" fmla="*/ 33795 w 243885"/>
                <a:gd name="connsiteY157" fmla="*/ 139973 h 355397"/>
                <a:gd name="connsiteX158" fmla="*/ 43161 w 243885"/>
                <a:gd name="connsiteY158" fmla="*/ 155063 h 355397"/>
                <a:gd name="connsiteX159" fmla="*/ 47844 w 243885"/>
                <a:gd name="connsiteY159" fmla="*/ 162348 h 355397"/>
                <a:gd name="connsiteX160" fmla="*/ 57731 w 243885"/>
                <a:gd name="connsiteY160" fmla="*/ 182642 h 355397"/>
                <a:gd name="connsiteX161" fmla="*/ 68658 w 243885"/>
                <a:gd name="connsiteY161" fmla="*/ 205537 h 355397"/>
                <a:gd name="connsiteX162" fmla="*/ 70739 w 243885"/>
                <a:gd name="connsiteY162" fmla="*/ 211261 h 355397"/>
                <a:gd name="connsiteX163" fmla="*/ 74382 w 243885"/>
                <a:gd name="connsiteY163" fmla="*/ 218025 h 355397"/>
                <a:gd name="connsiteX164" fmla="*/ 80106 w 243885"/>
                <a:gd name="connsiteY164" fmla="*/ 223749 h 355397"/>
                <a:gd name="connsiteX165" fmla="*/ 84269 w 243885"/>
                <a:gd name="connsiteY165" fmla="*/ 234677 h 355397"/>
                <a:gd name="connsiteX166" fmla="*/ 98318 w 243885"/>
                <a:gd name="connsiteY166" fmla="*/ 254970 h 355397"/>
                <a:gd name="connsiteX167" fmla="*/ 98318 w 243885"/>
                <a:gd name="connsiteY167" fmla="*/ 262255 h 355397"/>
                <a:gd name="connsiteX168" fmla="*/ 96236 w 243885"/>
                <a:gd name="connsiteY168" fmla="*/ 268499 h 355397"/>
                <a:gd name="connsiteX169" fmla="*/ 98318 w 243885"/>
                <a:gd name="connsiteY169" fmla="*/ 272142 h 355397"/>
                <a:gd name="connsiteX170" fmla="*/ 100399 w 243885"/>
                <a:gd name="connsiteY170" fmla="*/ 274223 h 355397"/>
                <a:gd name="connsiteX171" fmla="*/ 103521 w 243885"/>
                <a:gd name="connsiteY171" fmla="*/ 278906 h 355397"/>
                <a:gd name="connsiteX172" fmla="*/ 106643 w 243885"/>
                <a:gd name="connsiteY172" fmla="*/ 283589 h 355397"/>
                <a:gd name="connsiteX173" fmla="*/ 111847 w 243885"/>
                <a:gd name="connsiteY173" fmla="*/ 286711 h 355397"/>
                <a:gd name="connsiteX174" fmla="*/ 118611 w 243885"/>
                <a:gd name="connsiteY174" fmla="*/ 294516 h 355397"/>
                <a:gd name="connsiteX175" fmla="*/ 124856 w 243885"/>
                <a:gd name="connsiteY175" fmla="*/ 299720 h 355397"/>
                <a:gd name="connsiteX176" fmla="*/ 145149 w 243885"/>
                <a:gd name="connsiteY176" fmla="*/ 311168 h 355397"/>
                <a:gd name="connsiteX177" fmla="*/ 163882 w 243885"/>
                <a:gd name="connsiteY177" fmla="*/ 319493 h 355397"/>
                <a:gd name="connsiteX178" fmla="*/ 178972 w 243885"/>
                <a:gd name="connsiteY178" fmla="*/ 327819 h 355397"/>
                <a:gd name="connsiteX179" fmla="*/ 191460 w 243885"/>
                <a:gd name="connsiteY179" fmla="*/ 337185 h 355397"/>
                <a:gd name="connsiteX180" fmla="*/ 195102 w 243885"/>
                <a:gd name="connsiteY180" fmla="*/ 343949 h 355397"/>
                <a:gd name="connsiteX181" fmla="*/ 204989 w 243885"/>
                <a:gd name="connsiteY181" fmla="*/ 350194 h 355397"/>
                <a:gd name="connsiteX182" fmla="*/ 210713 w 243885"/>
                <a:gd name="connsiteY182" fmla="*/ 355397 h 355397"/>
                <a:gd name="connsiteX183" fmla="*/ 221120 w 243885"/>
                <a:gd name="connsiteY183" fmla="*/ 351234 h 355397"/>
                <a:gd name="connsiteX184" fmla="*/ 221640 w 243885"/>
                <a:gd name="connsiteY184" fmla="*/ 350194 h 355397"/>
                <a:gd name="connsiteX185" fmla="*/ 221640 w 243885"/>
                <a:gd name="connsiteY185" fmla="*/ 344470 h 355397"/>
                <a:gd name="connsiteX186" fmla="*/ 226844 w 243885"/>
                <a:gd name="connsiteY186" fmla="*/ 338746 h 355397"/>
                <a:gd name="connsiteX187" fmla="*/ 226323 w 243885"/>
                <a:gd name="connsiteY187" fmla="*/ 340307 h 35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43885" h="355397">
                  <a:moveTo>
                    <a:pt x="226323" y="340307"/>
                  </a:moveTo>
                  <a:cubicBezTo>
                    <a:pt x="226844" y="339787"/>
                    <a:pt x="226844" y="339787"/>
                    <a:pt x="226844" y="339266"/>
                  </a:cubicBezTo>
                  <a:cubicBezTo>
                    <a:pt x="226844" y="338746"/>
                    <a:pt x="224762" y="336665"/>
                    <a:pt x="224242" y="336144"/>
                  </a:cubicBezTo>
                  <a:cubicBezTo>
                    <a:pt x="223722" y="335624"/>
                    <a:pt x="223722" y="335104"/>
                    <a:pt x="224242" y="335104"/>
                  </a:cubicBezTo>
                  <a:cubicBezTo>
                    <a:pt x="224762" y="335104"/>
                    <a:pt x="227364" y="331461"/>
                    <a:pt x="228925" y="330421"/>
                  </a:cubicBezTo>
                  <a:cubicBezTo>
                    <a:pt x="230486" y="329380"/>
                    <a:pt x="235169" y="322615"/>
                    <a:pt x="235690" y="321575"/>
                  </a:cubicBezTo>
                  <a:cubicBezTo>
                    <a:pt x="236210" y="321054"/>
                    <a:pt x="237771" y="318973"/>
                    <a:pt x="239332" y="317932"/>
                  </a:cubicBezTo>
                  <a:cubicBezTo>
                    <a:pt x="240373" y="317412"/>
                    <a:pt x="238812" y="316371"/>
                    <a:pt x="238291" y="315330"/>
                  </a:cubicBezTo>
                  <a:cubicBezTo>
                    <a:pt x="237771" y="314290"/>
                    <a:pt x="236730" y="315330"/>
                    <a:pt x="235690" y="315330"/>
                  </a:cubicBezTo>
                  <a:cubicBezTo>
                    <a:pt x="234649" y="315330"/>
                    <a:pt x="234649" y="314290"/>
                    <a:pt x="234649" y="314290"/>
                  </a:cubicBezTo>
                  <a:cubicBezTo>
                    <a:pt x="234649" y="314290"/>
                    <a:pt x="231006" y="303883"/>
                    <a:pt x="230486" y="302322"/>
                  </a:cubicBezTo>
                  <a:cubicBezTo>
                    <a:pt x="229966" y="301281"/>
                    <a:pt x="231006" y="300761"/>
                    <a:pt x="231006" y="300761"/>
                  </a:cubicBezTo>
                  <a:cubicBezTo>
                    <a:pt x="231006" y="300761"/>
                    <a:pt x="233608" y="296598"/>
                    <a:pt x="234649" y="296078"/>
                  </a:cubicBezTo>
                  <a:cubicBezTo>
                    <a:pt x="235169" y="295557"/>
                    <a:pt x="233608" y="293996"/>
                    <a:pt x="233088" y="293476"/>
                  </a:cubicBezTo>
                  <a:cubicBezTo>
                    <a:pt x="232567" y="292955"/>
                    <a:pt x="232047" y="291915"/>
                    <a:pt x="232047" y="291394"/>
                  </a:cubicBezTo>
                  <a:cubicBezTo>
                    <a:pt x="232047" y="290874"/>
                    <a:pt x="231527" y="288793"/>
                    <a:pt x="231006" y="288273"/>
                  </a:cubicBezTo>
                  <a:cubicBezTo>
                    <a:pt x="230486" y="287752"/>
                    <a:pt x="231006" y="285671"/>
                    <a:pt x="231527" y="285671"/>
                  </a:cubicBezTo>
                  <a:cubicBezTo>
                    <a:pt x="232047" y="285671"/>
                    <a:pt x="233608" y="283069"/>
                    <a:pt x="234128" y="282028"/>
                  </a:cubicBezTo>
                  <a:cubicBezTo>
                    <a:pt x="234128" y="281508"/>
                    <a:pt x="235169" y="280467"/>
                    <a:pt x="236730" y="280467"/>
                  </a:cubicBezTo>
                  <a:cubicBezTo>
                    <a:pt x="238291" y="280467"/>
                    <a:pt x="238812" y="277865"/>
                    <a:pt x="238812" y="276304"/>
                  </a:cubicBezTo>
                  <a:cubicBezTo>
                    <a:pt x="238812" y="275264"/>
                    <a:pt x="239852" y="275784"/>
                    <a:pt x="240373" y="274743"/>
                  </a:cubicBezTo>
                  <a:cubicBezTo>
                    <a:pt x="240893" y="273703"/>
                    <a:pt x="239332" y="271101"/>
                    <a:pt x="237771" y="267979"/>
                  </a:cubicBezTo>
                  <a:cubicBezTo>
                    <a:pt x="236210" y="264857"/>
                    <a:pt x="236210" y="260694"/>
                    <a:pt x="236730" y="259653"/>
                  </a:cubicBezTo>
                  <a:cubicBezTo>
                    <a:pt x="237251" y="258613"/>
                    <a:pt x="238291" y="253929"/>
                    <a:pt x="238291" y="252368"/>
                  </a:cubicBezTo>
                  <a:cubicBezTo>
                    <a:pt x="238291" y="251328"/>
                    <a:pt x="242974" y="244043"/>
                    <a:pt x="243495" y="242482"/>
                  </a:cubicBezTo>
                  <a:cubicBezTo>
                    <a:pt x="244015" y="241441"/>
                    <a:pt x="244015" y="240400"/>
                    <a:pt x="243495" y="239880"/>
                  </a:cubicBezTo>
                  <a:cubicBezTo>
                    <a:pt x="242974" y="239360"/>
                    <a:pt x="240373" y="233636"/>
                    <a:pt x="238812" y="230514"/>
                  </a:cubicBezTo>
                  <a:cubicBezTo>
                    <a:pt x="237251" y="228432"/>
                    <a:pt x="229966" y="215424"/>
                    <a:pt x="226844" y="210741"/>
                  </a:cubicBezTo>
                  <a:cubicBezTo>
                    <a:pt x="224762" y="210220"/>
                    <a:pt x="224242" y="210741"/>
                    <a:pt x="222681" y="210220"/>
                  </a:cubicBezTo>
                  <a:cubicBezTo>
                    <a:pt x="220600" y="209700"/>
                    <a:pt x="218518" y="210741"/>
                    <a:pt x="216957" y="211261"/>
                  </a:cubicBezTo>
                  <a:cubicBezTo>
                    <a:pt x="215916" y="212302"/>
                    <a:pt x="212794" y="213863"/>
                    <a:pt x="210713" y="212302"/>
                  </a:cubicBezTo>
                  <a:cubicBezTo>
                    <a:pt x="208631" y="210741"/>
                    <a:pt x="208111" y="210220"/>
                    <a:pt x="207591" y="210741"/>
                  </a:cubicBezTo>
                  <a:cubicBezTo>
                    <a:pt x="207070" y="211261"/>
                    <a:pt x="206550" y="211781"/>
                    <a:pt x="206550" y="210220"/>
                  </a:cubicBezTo>
                  <a:cubicBezTo>
                    <a:pt x="206550" y="208659"/>
                    <a:pt x="206550" y="190447"/>
                    <a:pt x="206550" y="190447"/>
                  </a:cubicBezTo>
                  <a:cubicBezTo>
                    <a:pt x="206550" y="190447"/>
                    <a:pt x="206550" y="188886"/>
                    <a:pt x="207591" y="187845"/>
                  </a:cubicBezTo>
                  <a:cubicBezTo>
                    <a:pt x="208631" y="186805"/>
                    <a:pt x="209152" y="186284"/>
                    <a:pt x="208111" y="185244"/>
                  </a:cubicBezTo>
                  <a:cubicBezTo>
                    <a:pt x="207070" y="184203"/>
                    <a:pt x="206550" y="183683"/>
                    <a:pt x="207070" y="183162"/>
                  </a:cubicBezTo>
                  <a:cubicBezTo>
                    <a:pt x="207591" y="182642"/>
                    <a:pt x="209672" y="181081"/>
                    <a:pt x="208111" y="181601"/>
                  </a:cubicBezTo>
                  <a:cubicBezTo>
                    <a:pt x="206550" y="182122"/>
                    <a:pt x="204989" y="183162"/>
                    <a:pt x="203428" y="184203"/>
                  </a:cubicBezTo>
                  <a:cubicBezTo>
                    <a:pt x="201867" y="185764"/>
                    <a:pt x="200306" y="187845"/>
                    <a:pt x="199265" y="188366"/>
                  </a:cubicBezTo>
                  <a:cubicBezTo>
                    <a:pt x="198225" y="188886"/>
                    <a:pt x="196664" y="189406"/>
                    <a:pt x="196143" y="189927"/>
                  </a:cubicBezTo>
                  <a:cubicBezTo>
                    <a:pt x="195102" y="190968"/>
                    <a:pt x="194062" y="191488"/>
                    <a:pt x="192501" y="192008"/>
                  </a:cubicBezTo>
                  <a:cubicBezTo>
                    <a:pt x="190940" y="192008"/>
                    <a:pt x="182614" y="192528"/>
                    <a:pt x="181574" y="192528"/>
                  </a:cubicBezTo>
                  <a:cubicBezTo>
                    <a:pt x="180533" y="192528"/>
                    <a:pt x="178972" y="192008"/>
                    <a:pt x="177931" y="192008"/>
                  </a:cubicBezTo>
                  <a:cubicBezTo>
                    <a:pt x="176890" y="192008"/>
                    <a:pt x="176890" y="192008"/>
                    <a:pt x="176890" y="190968"/>
                  </a:cubicBezTo>
                  <a:cubicBezTo>
                    <a:pt x="176890" y="190447"/>
                    <a:pt x="176890" y="188366"/>
                    <a:pt x="175850" y="186805"/>
                  </a:cubicBezTo>
                  <a:cubicBezTo>
                    <a:pt x="174809" y="185244"/>
                    <a:pt x="174809" y="184723"/>
                    <a:pt x="174809" y="184203"/>
                  </a:cubicBezTo>
                  <a:cubicBezTo>
                    <a:pt x="174809" y="183683"/>
                    <a:pt x="173768" y="181601"/>
                    <a:pt x="170646" y="181081"/>
                  </a:cubicBezTo>
                  <a:cubicBezTo>
                    <a:pt x="168044" y="180561"/>
                    <a:pt x="158158" y="180040"/>
                    <a:pt x="158158" y="180040"/>
                  </a:cubicBezTo>
                  <a:cubicBezTo>
                    <a:pt x="158158" y="180040"/>
                    <a:pt x="155556" y="180040"/>
                    <a:pt x="157638" y="178479"/>
                  </a:cubicBezTo>
                  <a:cubicBezTo>
                    <a:pt x="159198" y="176918"/>
                    <a:pt x="163361" y="173796"/>
                    <a:pt x="160760" y="170674"/>
                  </a:cubicBezTo>
                  <a:cubicBezTo>
                    <a:pt x="158158" y="167552"/>
                    <a:pt x="155036" y="164430"/>
                    <a:pt x="153995" y="162348"/>
                  </a:cubicBezTo>
                  <a:cubicBezTo>
                    <a:pt x="152954" y="160267"/>
                    <a:pt x="149832" y="157665"/>
                    <a:pt x="149312" y="155063"/>
                  </a:cubicBezTo>
                  <a:cubicBezTo>
                    <a:pt x="148792" y="152462"/>
                    <a:pt x="148271" y="148299"/>
                    <a:pt x="145669" y="146218"/>
                  </a:cubicBezTo>
                  <a:cubicBezTo>
                    <a:pt x="143068" y="144136"/>
                    <a:pt x="142547" y="143095"/>
                    <a:pt x="142547" y="143095"/>
                  </a:cubicBezTo>
                  <a:cubicBezTo>
                    <a:pt x="142547" y="143095"/>
                    <a:pt x="142027" y="142575"/>
                    <a:pt x="143068" y="142055"/>
                  </a:cubicBezTo>
                  <a:cubicBezTo>
                    <a:pt x="143588" y="141535"/>
                    <a:pt x="146710" y="139973"/>
                    <a:pt x="147231" y="138933"/>
                  </a:cubicBezTo>
                  <a:cubicBezTo>
                    <a:pt x="147231" y="137892"/>
                    <a:pt x="147231" y="136331"/>
                    <a:pt x="146710" y="135811"/>
                  </a:cubicBezTo>
                  <a:cubicBezTo>
                    <a:pt x="146190" y="134770"/>
                    <a:pt x="146190" y="133209"/>
                    <a:pt x="146710" y="132168"/>
                  </a:cubicBezTo>
                  <a:cubicBezTo>
                    <a:pt x="147231" y="131128"/>
                    <a:pt x="149832" y="126444"/>
                    <a:pt x="156076" y="123843"/>
                  </a:cubicBezTo>
                  <a:cubicBezTo>
                    <a:pt x="156076" y="123843"/>
                    <a:pt x="159719" y="122282"/>
                    <a:pt x="158678" y="120200"/>
                  </a:cubicBezTo>
                  <a:cubicBezTo>
                    <a:pt x="157638" y="118119"/>
                    <a:pt x="157638" y="115517"/>
                    <a:pt x="158678" y="113436"/>
                  </a:cubicBezTo>
                  <a:cubicBezTo>
                    <a:pt x="159719" y="111875"/>
                    <a:pt x="163361" y="105630"/>
                    <a:pt x="163361" y="102508"/>
                  </a:cubicBezTo>
                  <a:cubicBezTo>
                    <a:pt x="163361" y="99386"/>
                    <a:pt x="163882" y="95744"/>
                    <a:pt x="164922" y="95744"/>
                  </a:cubicBezTo>
                  <a:cubicBezTo>
                    <a:pt x="165443" y="95223"/>
                    <a:pt x="175850" y="89500"/>
                    <a:pt x="177931" y="87939"/>
                  </a:cubicBezTo>
                  <a:cubicBezTo>
                    <a:pt x="180012" y="85857"/>
                    <a:pt x="184175" y="83776"/>
                    <a:pt x="186257" y="83776"/>
                  </a:cubicBezTo>
                  <a:cubicBezTo>
                    <a:pt x="187818" y="83776"/>
                    <a:pt x="189899" y="83776"/>
                    <a:pt x="190940" y="83256"/>
                  </a:cubicBezTo>
                  <a:cubicBezTo>
                    <a:pt x="191980" y="82735"/>
                    <a:pt x="195623" y="82215"/>
                    <a:pt x="197184" y="82215"/>
                  </a:cubicBezTo>
                  <a:cubicBezTo>
                    <a:pt x="198745" y="82215"/>
                    <a:pt x="201347" y="81695"/>
                    <a:pt x="202387" y="80133"/>
                  </a:cubicBezTo>
                  <a:cubicBezTo>
                    <a:pt x="203428" y="78572"/>
                    <a:pt x="206030" y="77011"/>
                    <a:pt x="207591" y="77011"/>
                  </a:cubicBezTo>
                  <a:cubicBezTo>
                    <a:pt x="209152" y="77532"/>
                    <a:pt x="211233" y="77532"/>
                    <a:pt x="211754" y="77532"/>
                  </a:cubicBezTo>
                  <a:cubicBezTo>
                    <a:pt x="212274" y="77532"/>
                    <a:pt x="212794" y="77532"/>
                    <a:pt x="212794" y="78052"/>
                  </a:cubicBezTo>
                  <a:cubicBezTo>
                    <a:pt x="212794" y="78572"/>
                    <a:pt x="212794" y="78572"/>
                    <a:pt x="213315" y="79093"/>
                  </a:cubicBezTo>
                  <a:cubicBezTo>
                    <a:pt x="213315" y="79613"/>
                    <a:pt x="213835" y="80133"/>
                    <a:pt x="214355" y="80133"/>
                  </a:cubicBezTo>
                  <a:cubicBezTo>
                    <a:pt x="214876" y="80133"/>
                    <a:pt x="216957" y="80133"/>
                    <a:pt x="217477" y="80133"/>
                  </a:cubicBezTo>
                  <a:cubicBezTo>
                    <a:pt x="217998" y="80654"/>
                    <a:pt x="218518" y="81174"/>
                    <a:pt x="219038" y="80133"/>
                  </a:cubicBezTo>
                  <a:cubicBezTo>
                    <a:pt x="219038" y="79613"/>
                    <a:pt x="219559" y="79093"/>
                    <a:pt x="219559" y="78572"/>
                  </a:cubicBezTo>
                  <a:cubicBezTo>
                    <a:pt x="217477" y="75971"/>
                    <a:pt x="213835" y="72328"/>
                    <a:pt x="213315" y="71288"/>
                  </a:cubicBezTo>
                  <a:cubicBezTo>
                    <a:pt x="212274" y="69726"/>
                    <a:pt x="210713" y="71288"/>
                    <a:pt x="208631" y="71808"/>
                  </a:cubicBezTo>
                  <a:cubicBezTo>
                    <a:pt x="206550" y="72328"/>
                    <a:pt x="206030" y="70767"/>
                    <a:pt x="206550" y="67645"/>
                  </a:cubicBezTo>
                  <a:cubicBezTo>
                    <a:pt x="207591" y="65043"/>
                    <a:pt x="213835" y="55157"/>
                    <a:pt x="214876" y="54116"/>
                  </a:cubicBezTo>
                  <a:cubicBezTo>
                    <a:pt x="215916" y="53075"/>
                    <a:pt x="216957" y="50994"/>
                    <a:pt x="216957" y="48392"/>
                  </a:cubicBezTo>
                  <a:cubicBezTo>
                    <a:pt x="216957" y="45790"/>
                    <a:pt x="211233" y="44750"/>
                    <a:pt x="209152" y="44750"/>
                  </a:cubicBezTo>
                  <a:cubicBezTo>
                    <a:pt x="207070" y="44230"/>
                    <a:pt x="206030" y="42669"/>
                    <a:pt x="204989" y="42148"/>
                  </a:cubicBezTo>
                  <a:cubicBezTo>
                    <a:pt x="203948" y="41628"/>
                    <a:pt x="203428" y="41107"/>
                    <a:pt x="202387" y="40587"/>
                  </a:cubicBezTo>
                  <a:cubicBezTo>
                    <a:pt x="201347" y="40587"/>
                    <a:pt x="201347" y="41107"/>
                    <a:pt x="200306" y="41107"/>
                  </a:cubicBezTo>
                  <a:cubicBezTo>
                    <a:pt x="199265" y="41107"/>
                    <a:pt x="198745" y="41628"/>
                    <a:pt x="198225" y="42148"/>
                  </a:cubicBezTo>
                  <a:cubicBezTo>
                    <a:pt x="197184" y="42669"/>
                    <a:pt x="197184" y="42669"/>
                    <a:pt x="195623" y="43189"/>
                  </a:cubicBezTo>
                  <a:cubicBezTo>
                    <a:pt x="194062" y="43709"/>
                    <a:pt x="190419" y="42148"/>
                    <a:pt x="189379" y="42148"/>
                  </a:cubicBezTo>
                  <a:cubicBezTo>
                    <a:pt x="188338" y="41628"/>
                    <a:pt x="186777" y="41107"/>
                    <a:pt x="185216" y="40587"/>
                  </a:cubicBezTo>
                  <a:cubicBezTo>
                    <a:pt x="183655" y="40067"/>
                    <a:pt x="183655" y="41107"/>
                    <a:pt x="183134" y="42148"/>
                  </a:cubicBezTo>
                  <a:cubicBezTo>
                    <a:pt x="182614" y="43189"/>
                    <a:pt x="182094" y="43189"/>
                    <a:pt x="181574" y="43189"/>
                  </a:cubicBezTo>
                  <a:cubicBezTo>
                    <a:pt x="181053" y="43189"/>
                    <a:pt x="180012" y="43709"/>
                    <a:pt x="179492" y="44230"/>
                  </a:cubicBezTo>
                  <a:cubicBezTo>
                    <a:pt x="178451" y="45270"/>
                    <a:pt x="177931" y="44750"/>
                    <a:pt x="176370" y="45270"/>
                  </a:cubicBezTo>
                  <a:cubicBezTo>
                    <a:pt x="174809" y="45790"/>
                    <a:pt x="171167" y="44230"/>
                    <a:pt x="170646" y="44230"/>
                  </a:cubicBezTo>
                  <a:cubicBezTo>
                    <a:pt x="169605" y="44230"/>
                    <a:pt x="169605" y="44230"/>
                    <a:pt x="169085" y="45270"/>
                  </a:cubicBezTo>
                  <a:cubicBezTo>
                    <a:pt x="168565" y="46311"/>
                    <a:pt x="168565" y="45790"/>
                    <a:pt x="168044" y="45790"/>
                  </a:cubicBezTo>
                  <a:cubicBezTo>
                    <a:pt x="167524" y="45790"/>
                    <a:pt x="167524" y="45270"/>
                    <a:pt x="167004" y="45790"/>
                  </a:cubicBezTo>
                  <a:cubicBezTo>
                    <a:pt x="166483" y="45790"/>
                    <a:pt x="164922" y="46311"/>
                    <a:pt x="164922" y="46311"/>
                  </a:cubicBezTo>
                  <a:cubicBezTo>
                    <a:pt x="161800" y="46831"/>
                    <a:pt x="160239" y="39026"/>
                    <a:pt x="159719" y="36424"/>
                  </a:cubicBezTo>
                  <a:cubicBezTo>
                    <a:pt x="159719" y="33823"/>
                    <a:pt x="157117" y="33823"/>
                    <a:pt x="155036" y="33823"/>
                  </a:cubicBezTo>
                  <a:cubicBezTo>
                    <a:pt x="152954" y="33823"/>
                    <a:pt x="151914" y="32782"/>
                    <a:pt x="152434" y="29139"/>
                  </a:cubicBezTo>
                  <a:cubicBezTo>
                    <a:pt x="152954" y="24977"/>
                    <a:pt x="149832" y="23936"/>
                    <a:pt x="148271" y="23416"/>
                  </a:cubicBezTo>
                  <a:cubicBezTo>
                    <a:pt x="146710" y="22895"/>
                    <a:pt x="144108" y="21334"/>
                    <a:pt x="143068" y="20294"/>
                  </a:cubicBezTo>
                  <a:cubicBezTo>
                    <a:pt x="142027" y="19253"/>
                    <a:pt x="140466" y="18733"/>
                    <a:pt x="138905" y="18212"/>
                  </a:cubicBezTo>
                  <a:cubicBezTo>
                    <a:pt x="137344" y="17692"/>
                    <a:pt x="137344" y="17171"/>
                    <a:pt x="136824" y="16131"/>
                  </a:cubicBezTo>
                  <a:cubicBezTo>
                    <a:pt x="136303" y="15610"/>
                    <a:pt x="134742" y="9887"/>
                    <a:pt x="134742" y="9366"/>
                  </a:cubicBezTo>
                  <a:cubicBezTo>
                    <a:pt x="134742" y="8326"/>
                    <a:pt x="134222" y="8326"/>
                    <a:pt x="132141" y="6764"/>
                  </a:cubicBezTo>
                  <a:cubicBezTo>
                    <a:pt x="130059" y="5203"/>
                    <a:pt x="126937" y="2081"/>
                    <a:pt x="124335" y="1041"/>
                  </a:cubicBezTo>
                  <a:cubicBezTo>
                    <a:pt x="121734" y="0"/>
                    <a:pt x="119132" y="0"/>
                    <a:pt x="118091" y="0"/>
                  </a:cubicBezTo>
                  <a:cubicBezTo>
                    <a:pt x="117571" y="0"/>
                    <a:pt x="117571" y="0"/>
                    <a:pt x="117050" y="0"/>
                  </a:cubicBezTo>
                  <a:cubicBezTo>
                    <a:pt x="116010" y="0"/>
                    <a:pt x="115489" y="0"/>
                    <a:pt x="114449" y="0"/>
                  </a:cubicBezTo>
                  <a:cubicBezTo>
                    <a:pt x="113408" y="0"/>
                    <a:pt x="112367" y="0"/>
                    <a:pt x="110806" y="0"/>
                  </a:cubicBezTo>
                  <a:cubicBezTo>
                    <a:pt x="109765" y="520"/>
                    <a:pt x="110286" y="1041"/>
                    <a:pt x="110806" y="1041"/>
                  </a:cubicBezTo>
                  <a:cubicBezTo>
                    <a:pt x="111327" y="1041"/>
                    <a:pt x="111847" y="1561"/>
                    <a:pt x="112367" y="1561"/>
                  </a:cubicBezTo>
                  <a:cubicBezTo>
                    <a:pt x="112888" y="1561"/>
                    <a:pt x="113408" y="2602"/>
                    <a:pt x="113928" y="3642"/>
                  </a:cubicBezTo>
                  <a:cubicBezTo>
                    <a:pt x="114449" y="4683"/>
                    <a:pt x="115489" y="6764"/>
                    <a:pt x="116010" y="7805"/>
                  </a:cubicBezTo>
                  <a:cubicBezTo>
                    <a:pt x="117050" y="8846"/>
                    <a:pt x="117571" y="11448"/>
                    <a:pt x="118091" y="13529"/>
                  </a:cubicBezTo>
                  <a:cubicBezTo>
                    <a:pt x="118611" y="15610"/>
                    <a:pt x="116530" y="17692"/>
                    <a:pt x="116010" y="18733"/>
                  </a:cubicBezTo>
                  <a:cubicBezTo>
                    <a:pt x="115489" y="19773"/>
                    <a:pt x="112888" y="23936"/>
                    <a:pt x="111847" y="25497"/>
                  </a:cubicBezTo>
                  <a:cubicBezTo>
                    <a:pt x="110806" y="27058"/>
                    <a:pt x="107684" y="30700"/>
                    <a:pt x="106643" y="31741"/>
                  </a:cubicBezTo>
                  <a:cubicBezTo>
                    <a:pt x="105603" y="33302"/>
                    <a:pt x="92074" y="44750"/>
                    <a:pt x="91033" y="45790"/>
                  </a:cubicBezTo>
                  <a:cubicBezTo>
                    <a:pt x="89992" y="46311"/>
                    <a:pt x="88431" y="47352"/>
                    <a:pt x="88431" y="47352"/>
                  </a:cubicBezTo>
                  <a:cubicBezTo>
                    <a:pt x="88431" y="47352"/>
                    <a:pt x="69178" y="53596"/>
                    <a:pt x="68658" y="54116"/>
                  </a:cubicBezTo>
                  <a:cubicBezTo>
                    <a:pt x="68138" y="54636"/>
                    <a:pt x="67617" y="54636"/>
                    <a:pt x="67097" y="55157"/>
                  </a:cubicBezTo>
                  <a:cubicBezTo>
                    <a:pt x="66577" y="55677"/>
                    <a:pt x="66056" y="55677"/>
                    <a:pt x="63975" y="57759"/>
                  </a:cubicBezTo>
                  <a:cubicBezTo>
                    <a:pt x="61894" y="59840"/>
                    <a:pt x="61373" y="61401"/>
                    <a:pt x="60853" y="62962"/>
                  </a:cubicBezTo>
                  <a:cubicBezTo>
                    <a:pt x="60333" y="64523"/>
                    <a:pt x="58772" y="65043"/>
                    <a:pt x="57731" y="65043"/>
                  </a:cubicBezTo>
                  <a:cubicBezTo>
                    <a:pt x="56690" y="65043"/>
                    <a:pt x="56690" y="66084"/>
                    <a:pt x="56690" y="66084"/>
                  </a:cubicBezTo>
                  <a:cubicBezTo>
                    <a:pt x="56690" y="66084"/>
                    <a:pt x="56170" y="68166"/>
                    <a:pt x="56170" y="69206"/>
                  </a:cubicBezTo>
                  <a:cubicBezTo>
                    <a:pt x="56170" y="70767"/>
                    <a:pt x="52527" y="80654"/>
                    <a:pt x="52007" y="82215"/>
                  </a:cubicBezTo>
                  <a:cubicBezTo>
                    <a:pt x="51487" y="83776"/>
                    <a:pt x="49926" y="86378"/>
                    <a:pt x="48885" y="87418"/>
                  </a:cubicBezTo>
                  <a:cubicBezTo>
                    <a:pt x="47844" y="87939"/>
                    <a:pt x="45763" y="91061"/>
                    <a:pt x="44722" y="92102"/>
                  </a:cubicBezTo>
                  <a:cubicBezTo>
                    <a:pt x="43681" y="93142"/>
                    <a:pt x="42641" y="93142"/>
                    <a:pt x="41080" y="93142"/>
                  </a:cubicBezTo>
                  <a:cubicBezTo>
                    <a:pt x="38998" y="92622"/>
                    <a:pt x="37437" y="91061"/>
                    <a:pt x="36397" y="90020"/>
                  </a:cubicBezTo>
                  <a:cubicBezTo>
                    <a:pt x="35356" y="88979"/>
                    <a:pt x="33275" y="84296"/>
                    <a:pt x="32754" y="83776"/>
                  </a:cubicBezTo>
                  <a:cubicBezTo>
                    <a:pt x="32234" y="82735"/>
                    <a:pt x="30673" y="83256"/>
                    <a:pt x="29632" y="83256"/>
                  </a:cubicBezTo>
                  <a:cubicBezTo>
                    <a:pt x="28591" y="83256"/>
                    <a:pt x="27030" y="82215"/>
                    <a:pt x="24949" y="80654"/>
                  </a:cubicBezTo>
                  <a:cubicBezTo>
                    <a:pt x="22868" y="79093"/>
                    <a:pt x="21827" y="81174"/>
                    <a:pt x="20786" y="81695"/>
                  </a:cubicBezTo>
                  <a:cubicBezTo>
                    <a:pt x="20266" y="82215"/>
                    <a:pt x="17144" y="82735"/>
                    <a:pt x="16103" y="82735"/>
                  </a:cubicBezTo>
                  <a:cubicBezTo>
                    <a:pt x="15062" y="82735"/>
                    <a:pt x="16103" y="81695"/>
                    <a:pt x="16103" y="81174"/>
                  </a:cubicBezTo>
                  <a:cubicBezTo>
                    <a:pt x="16103" y="80654"/>
                    <a:pt x="15583" y="77011"/>
                    <a:pt x="15583" y="76491"/>
                  </a:cubicBezTo>
                  <a:cubicBezTo>
                    <a:pt x="15583" y="75450"/>
                    <a:pt x="16623" y="75450"/>
                    <a:pt x="17664" y="74410"/>
                  </a:cubicBezTo>
                  <a:cubicBezTo>
                    <a:pt x="18705" y="73889"/>
                    <a:pt x="21306" y="72849"/>
                    <a:pt x="21827" y="72849"/>
                  </a:cubicBezTo>
                  <a:cubicBezTo>
                    <a:pt x="22868" y="72328"/>
                    <a:pt x="22347" y="71808"/>
                    <a:pt x="22347" y="71808"/>
                  </a:cubicBezTo>
                  <a:lnTo>
                    <a:pt x="19225" y="62962"/>
                  </a:lnTo>
                  <a:cubicBezTo>
                    <a:pt x="19225" y="63482"/>
                    <a:pt x="18705" y="63482"/>
                    <a:pt x="18705" y="63482"/>
                  </a:cubicBezTo>
                  <a:cubicBezTo>
                    <a:pt x="18184" y="64003"/>
                    <a:pt x="14542" y="67125"/>
                    <a:pt x="13501" y="67645"/>
                  </a:cubicBezTo>
                  <a:cubicBezTo>
                    <a:pt x="12461" y="68166"/>
                    <a:pt x="9339" y="71288"/>
                    <a:pt x="8298" y="72849"/>
                  </a:cubicBezTo>
                  <a:cubicBezTo>
                    <a:pt x="7257" y="73889"/>
                    <a:pt x="2574" y="79093"/>
                    <a:pt x="2054" y="79613"/>
                  </a:cubicBezTo>
                  <a:cubicBezTo>
                    <a:pt x="1533" y="80133"/>
                    <a:pt x="-1068" y="83776"/>
                    <a:pt x="493" y="88459"/>
                  </a:cubicBezTo>
                  <a:cubicBezTo>
                    <a:pt x="2054" y="93142"/>
                    <a:pt x="5176" y="98866"/>
                    <a:pt x="6737" y="101988"/>
                  </a:cubicBezTo>
                  <a:cubicBezTo>
                    <a:pt x="8298" y="105110"/>
                    <a:pt x="8818" y="107712"/>
                    <a:pt x="8298" y="108753"/>
                  </a:cubicBezTo>
                  <a:cubicBezTo>
                    <a:pt x="7777" y="109793"/>
                    <a:pt x="7257" y="110314"/>
                    <a:pt x="6737" y="110834"/>
                  </a:cubicBezTo>
                  <a:cubicBezTo>
                    <a:pt x="5696" y="111354"/>
                    <a:pt x="2574" y="113956"/>
                    <a:pt x="3615" y="114997"/>
                  </a:cubicBezTo>
                  <a:cubicBezTo>
                    <a:pt x="4655" y="116037"/>
                    <a:pt x="7257" y="116558"/>
                    <a:pt x="8298" y="117599"/>
                  </a:cubicBezTo>
                  <a:cubicBezTo>
                    <a:pt x="9339" y="118119"/>
                    <a:pt x="21827" y="123322"/>
                    <a:pt x="23908" y="126444"/>
                  </a:cubicBezTo>
                  <a:cubicBezTo>
                    <a:pt x="25990" y="129566"/>
                    <a:pt x="32754" y="137892"/>
                    <a:pt x="33795" y="139973"/>
                  </a:cubicBezTo>
                  <a:cubicBezTo>
                    <a:pt x="34836" y="142055"/>
                    <a:pt x="41600" y="152982"/>
                    <a:pt x="43161" y="155063"/>
                  </a:cubicBezTo>
                  <a:cubicBezTo>
                    <a:pt x="45242" y="157145"/>
                    <a:pt x="46283" y="158706"/>
                    <a:pt x="47844" y="162348"/>
                  </a:cubicBezTo>
                  <a:cubicBezTo>
                    <a:pt x="49405" y="165991"/>
                    <a:pt x="57210" y="181081"/>
                    <a:pt x="57731" y="182642"/>
                  </a:cubicBezTo>
                  <a:cubicBezTo>
                    <a:pt x="58251" y="184203"/>
                    <a:pt x="66577" y="203456"/>
                    <a:pt x="68658" y="205537"/>
                  </a:cubicBezTo>
                  <a:cubicBezTo>
                    <a:pt x="70219" y="208139"/>
                    <a:pt x="70739" y="209700"/>
                    <a:pt x="70739" y="211261"/>
                  </a:cubicBezTo>
                  <a:cubicBezTo>
                    <a:pt x="70219" y="212822"/>
                    <a:pt x="71260" y="215424"/>
                    <a:pt x="74382" y="218025"/>
                  </a:cubicBezTo>
                  <a:cubicBezTo>
                    <a:pt x="77504" y="220627"/>
                    <a:pt x="79585" y="221668"/>
                    <a:pt x="80106" y="223749"/>
                  </a:cubicBezTo>
                  <a:cubicBezTo>
                    <a:pt x="80106" y="225831"/>
                    <a:pt x="80626" y="230514"/>
                    <a:pt x="84269" y="234677"/>
                  </a:cubicBezTo>
                  <a:cubicBezTo>
                    <a:pt x="87911" y="238839"/>
                    <a:pt x="97798" y="252889"/>
                    <a:pt x="98318" y="254970"/>
                  </a:cubicBezTo>
                  <a:cubicBezTo>
                    <a:pt x="99359" y="257052"/>
                    <a:pt x="99879" y="260174"/>
                    <a:pt x="98318" y="262255"/>
                  </a:cubicBezTo>
                  <a:cubicBezTo>
                    <a:pt x="96757" y="264336"/>
                    <a:pt x="95196" y="266938"/>
                    <a:pt x="96236" y="268499"/>
                  </a:cubicBezTo>
                  <a:cubicBezTo>
                    <a:pt x="97277" y="270581"/>
                    <a:pt x="97277" y="273182"/>
                    <a:pt x="98318" y="272142"/>
                  </a:cubicBezTo>
                  <a:cubicBezTo>
                    <a:pt x="99359" y="271101"/>
                    <a:pt x="99879" y="272662"/>
                    <a:pt x="100399" y="274223"/>
                  </a:cubicBezTo>
                  <a:cubicBezTo>
                    <a:pt x="100920" y="275784"/>
                    <a:pt x="103001" y="276304"/>
                    <a:pt x="103521" y="278906"/>
                  </a:cubicBezTo>
                  <a:cubicBezTo>
                    <a:pt x="104042" y="281508"/>
                    <a:pt x="105082" y="282028"/>
                    <a:pt x="106643" y="283589"/>
                  </a:cubicBezTo>
                  <a:cubicBezTo>
                    <a:pt x="108205" y="285150"/>
                    <a:pt x="109245" y="284110"/>
                    <a:pt x="111847" y="286711"/>
                  </a:cubicBezTo>
                  <a:cubicBezTo>
                    <a:pt x="114449" y="289313"/>
                    <a:pt x="117050" y="292435"/>
                    <a:pt x="118611" y="294516"/>
                  </a:cubicBezTo>
                  <a:cubicBezTo>
                    <a:pt x="120172" y="296598"/>
                    <a:pt x="123295" y="299200"/>
                    <a:pt x="124856" y="299720"/>
                  </a:cubicBezTo>
                  <a:cubicBezTo>
                    <a:pt x="126417" y="300240"/>
                    <a:pt x="142547" y="309086"/>
                    <a:pt x="145149" y="311168"/>
                  </a:cubicBezTo>
                  <a:cubicBezTo>
                    <a:pt x="147751" y="313249"/>
                    <a:pt x="160760" y="317932"/>
                    <a:pt x="163882" y="319493"/>
                  </a:cubicBezTo>
                  <a:cubicBezTo>
                    <a:pt x="167004" y="320534"/>
                    <a:pt x="176370" y="326258"/>
                    <a:pt x="178972" y="327819"/>
                  </a:cubicBezTo>
                  <a:cubicBezTo>
                    <a:pt x="181574" y="329380"/>
                    <a:pt x="191460" y="334583"/>
                    <a:pt x="191460" y="337185"/>
                  </a:cubicBezTo>
                  <a:cubicBezTo>
                    <a:pt x="191460" y="339787"/>
                    <a:pt x="191980" y="341868"/>
                    <a:pt x="195102" y="343949"/>
                  </a:cubicBezTo>
                  <a:cubicBezTo>
                    <a:pt x="198225" y="346031"/>
                    <a:pt x="203948" y="349153"/>
                    <a:pt x="204989" y="350194"/>
                  </a:cubicBezTo>
                  <a:cubicBezTo>
                    <a:pt x="206030" y="350714"/>
                    <a:pt x="209672" y="353836"/>
                    <a:pt x="210713" y="355397"/>
                  </a:cubicBezTo>
                  <a:cubicBezTo>
                    <a:pt x="213835" y="354356"/>
                    <a:pt x="220600" y="351755"/>
                    <a:pt x="221120" y="351234"/>
                  </a:cubicBezTo>
                  <a:cubicBezTo>
                    <a:pt x="221640" y="350714"/>
                    <a:pt x="221640" y="350194"/>
                    <a:pt x="221640" y="350194"/>
                  </a:cubicBezTo>
                  <a:cubicBezTo>
                    <a:pt x="221640" y="350194"/>
                    <a:pt x="221640" y="348112"/>
                    <a:pt x="221640" y="344470"/>
                  </a:cubicBezTo>
                  <a:cubicBezTo>
                    <a:pt x="221640" y="340827"/>
                    <a:pt x="225803" y="339266"/>
                    <a:pt x="226844" y="338746"/>
                  </a:cubicBezTo>
                  <a:cubicBezTo>
                    <a:pt x="225803" y="340827"/>
                    <a:pt x="226323" y="340307"/>
                    <a:pt x="226323" y="340307"/>
                  </a:cubicBezTo>
                  <a:close/>
                </a:path>
              </a:pathLst>
            </a:custGeom>
            <a:grpFill/>
            <a:ln w="5199" cap="flat">
              <a:solidFill>
                <a:schemeClr val="bg1"/>
              </a:solidFill>
              <a:prstDash val="solid"/>
              <a:miter/>
            </a:ln>
          </p:spPr>
          <p:txBody>
            <a:bodyPr rtlCol="0" anchor="ctr"/>
            <a:lstStyle/>
            <a:p>
              <a:endParaRPr lang="en-GB" noProof="0" dirty="0"/>
            </a:p>
          </p:txBody>
        </p:sp>
        <p:sp>
          <p:nvSpPr>
            <p:cNvPr id="23" name="Freeform 22">
              <a:extLst>
                <a:ext uri="{FF2B5EF4-FFF2-40B4-BE49-F238E27FC236}">
                  <a16:creationId xmlns:a16="http://schemas.microsoft.com/office/drawing/2014/main" id="{FFB5829D-FE52-7774-31C7-2A34F15F8DB8}"/>
                </a:ext>
              </a:extLst>
            </p:cNvPr>
            <p:cNvSpPr/>
            <p:nvPr/>
          </p:nvSpPr>
          <p:spPr>
            <a:xfrm>
              <a:off x="4529172" y="4699911"/>
              <a:ext cx="233457" cy="258444"/>
            </a:xfrm>
            <a:custGeom>
              <a:avLst/>
              <a:gdLst>
                <a:gd name="connsiteX0" fmla="*/ 19253 w 233457"/>
                <a:gd name="connsiteY0" fmla="*/ 52076 h 258444"/>
                <a:gd name="connsiteX1" fmla="*/ 19253 w 233457"/>
                <a:gd name="connsiteY1" fmla="*/ 54678 h 258444"/>
                <a:gd name="connsiteX2" fmla="*/ 14049 w 233457"/>
                <a:gd name="connsiteY2" fmla="*/ 64564 h 258444"/>
                <a:gd name="connsiteX3" fmla="*/ 12488 w 233457"/>
                <a:gd name="connsiteY3" fmla="*/ 71849 h 258444"/>
                <a:gd name="connsiteX4" fmla="*/ 13529 w 233457"/>
                <a:gd name="connsiteY4" fmla="*/ 80175 h 258444"/>
                <a:gd name="connsiteX5" fmla="*/ 16131 w 233457"/>
                <a:gd name="connsiteY5" fmla="*/ 86939 h 258444"/>
                <a:gd name="connsiteX6" fmla="*/ 14570 w 233457"/>
                <a:gd name="connsiteY6" fmla="*/ 88500 h 258444"/>
                <a:gd name="connsiteX7" fmla="*/ 12488 w 233457"/>
                <a:gd name="connsiteY7" fmla="*/ 92663 h 258444"/>
                <a:gd name="connsiteX8" fmla="*/ 9887 w 233457"/>
                <a:gd name="connsiteY8" fmla="*/ 94224 h 258444"/>
                <a:gd name="connsiteX9" fmla="*/ 7285 w 233457"/>
                <a:gd name="connsiteY9" fmla="*/ 97866 h 258444"/>
                <a:gd name="connsiteX10" fmla="*/ 6764 w 233457"/>
                <a:gd name="connsiteY10" fmla="*/ 100468 h 258444"/>
                <a:gd name="connsiteX11" fmla="*/ 7805 w 233457"/>
                <a:gd name="connsiteY11" fmla="*/ 103590 h 258444"/>
                <a:gd name="connsiteX12" fmla="*/ 8846 w 233457"/>
                <a:gd name="connsiteY12" fmla="*/ 105671 h 258444"/>
                <a:gd name="connsiteX13" fmla="*/ 10407 w 233457"/>
                <a:gd name="connsiteY13" fmla="*/ 108273 h 258444"/>
                <a:gd name="connsiteX14" fmla="*/ 6764 w 233457"/>
                <a:gd name="connsiteY14" fmla="*/ 112956 h 258444"/>
                <a:gd name="connsiteX15" fmla="*/ 6244 w 233457"/>
                <a:gd name="connsiteY15" fmla="*/ 114517 h 258444"/>
                <a:gd name="connsiteX16" fmla="*/ 10407 w 233457"/>
                <a:gd name="connsiteY16" fmla="*/ 126485 h 258444"/>
                <a:gd name="connsiteX17" fmla="*/ 11448 w 233457"/>
                <a:gd name="connsiteY17" fmla="*/ 127526 h 258444"/>
                <a:gd name="connsiteX18" fmla="*/ 14049 w 233457"/>
                <a:gd name="connsiteY18" fmla="*/ 127526 h 258444"/>
                <a:gd name="connsiteX19" fmla="*/ 15090 w 233457"/>
                <a:gd name="connsiteY19" fmla="*/ 130128 h 258444"/>
                <a:gd name="connsiteX20" fmla="*/ 11448 w 233457"/>
                <a:gd name="connsiteY20" fmla="*/ 133770 h 258444"/>
                <a:gd name="connsiteX21" fmla="*/ 4683 w 233457"/>
                <a:gd name="connsiteY21" fmla="*/ 142616 h 258444"/>
                <a:gd name="connsiteX22" fmla="*/ 0 w 233457"/>
                <a:gd name="connsiteY22" fmla="*/ 147299 h 258444"/>
                <a:gd name="connsiteX23" fmla="*/ 0 w 233457"/>
                <a:gd name="connsiteY23" fmla="*/ 148340 h 258444"/>
                <a:gd name="connsiteX24" fmla="*/ 2602 w 233457"/>
                <a:gd name="connsiteY24" fmla="*/ 151462 h 258444"/>
                <a:gd name="connsiteX25" fmla="*/ 2081 w 233457"/>
                <a:gd name="connsiteY25" fmla="*/ 152503 h 258444"/>
                <a:gd name="connsiteX26" fmla="*/ 7805 w 233457"/>
                <a:gd name="connsiteY26" fmla="*/ 162389 h 258444"/>
                <a:gd name="connsiteX27" fmla="*/ 9887 w 233457"/>
                <a:gd name="connsiteY27" fmla="*/ 162910 h 258444"/>
                <a:gd name="connsiteX28" fmla="*/ 10407 w 233457"/>
                <a:gd name="connsiteY28" fmla="*/ 164471 h 258444"/>
                <a:gd name="connsiteX29" fmla="*/ 11968 w 233457"/>
                <a:gd name="connsiteY29" fmla="*/ 179040 h 258444"/>
                <a:gd name="connsiteX30" fmla="*/ 13009 w 233457"/>
                <a:gd name="connsiteY30" fmla="*/ 181642 h 258444"/>
                <a:gd name="connsiteX31" fmla="*/ 21854 w 233457"/>
                <a:gd name="connsiteY31" fmla="*/ 189968 h 258444"/>
                <a:gd name="connsiteX32" fmla="*/ 21854 w 233457"/>
                <a:gd name="connsiteY32" fmla="*/ 191009 h 258444"/>
                <a:gd name="connsiteX33" fmla="*/ 19773 w 233457"/>
                <a:gd name="connsiteY33" fmla="*/ 193090 h 258444"/>
                <a:gd name="connsiteX34" fmla="*/ 18733 w 233457"/>
                <a:gd name="connsiteY34" fmla="*/ 194651 h 258444"/>
                <a:gd name="connsiteX35" fmla="*/ 19253 w 233457"/>
                <a:gd name="connsiteY35" fmla="*/ 197773 h 258444"/>
                <a:gd name="connsiteX36" fmla="*/ 19773 w 233457"/>
                <a:gd name="connsiteY36" fmla="*/ 200895 h 258444"/>
                <a:gd name="connsiteX37" fmla="*/ 17692 w 233457"/>
                <a:gd name="connsiteY37" fmla="*/ 203497 h 258444"/>
                <a:gd name="connsiteX38" fmla="*/ 16651 w 233457"/>
                <a:gd name="connsiteY38" fmla="*/ 204537 h 258444"/>
                <a:gd name="connsiteX39" fmla="*/ 21854 w 233457"/>
                <a:gd name="connsiteY39" fmla="*/ 213383 h 258444"/>
                <a:gd name="connsiteX40" fmla="*/ 22375 w 233457"/>
                <a:gd name="connsiteY40" fmla="*/ 214944 h 258444"/>
                <a:gd name="connsiteX41" fmla="*/ 21854 w 233457"/>
                <a:gd name="connsiteY41" fmla="*/ 218587 h 258444"/>
                <a:gd name="connsiteX42" fmla="*/ 21854 w 233457"/>
                <a:gd name="connsiteY42" fmla="*/ 220148 h 258444"/>
                <a:gd name="connsiteX43" fmla="*/ 29139 w 233457"/>
                <a:gd name="connsiteY43" fmla="*/ 232116 h 258444"/>
                <a:gd name="connsiteX44" fmla="*/ 30180 w 233457"/>
                <a:gd name="connsiteY44" fmla="*/ 237840 h 258444"/>
                <a:gd name="connsiteX45" fmla="*/ 31221 w 233457"/>
                <a:gd name="connsiteY45" fmla="*/ 242523 h 258444"/>
                <a:gd name="connsiteX46" fmla="*/ 33302 w 233457"/>
                <a:gd name="connsiteY46" fmla="*/ 247726 h 258444"/>
                <a:gd name="connsiteX47" fmla="*/ 33823 w 233457"/>
                <a:gd name="connsiteY47" fmla="*/ 251889 h 258444"/>
                <a:gd name="connsiteX48" fmla="*/ 33823 w 233457"/>
                <a:gd name="connsiteY48" fmla="*/ 255531 h 258444"/>
                <a:gd name="connsiteX49" fmla="*/ 37465 w 233457"/>
                <a:gd name="connsiteY49" fmla="*/ 258133 h 258444"/>
                <a:gd name="connsiteX50" fmla="*/ 47352 w 233457"/>
                <a:gd name="connsiteY50" fmla="*/ 258133 h 258444"/>
                <a:gd name="connsiteX51" fmla="*/ 47872 w 233457"/>
                <a:gd name="connsiteY51" fmla="*/ 257613 h 258444"/>
                <a:gd name="connsiteX52" fmla="*/ 56718 w 233457"/>
                <a:gd name="connsiteY52" fmla="*/ 247726 h 258444"/>
                <a:gd name="connsiteX53" fmla="*/ 61401 w 233457"/>
                <a:gd name="connsiteY53" fmla="*/ 244604 h 258444"/>
                <a:gd name="connsiteX54" fmla="*/ 65043 w 233457"/>
                <a:gd name="connsiteY54" fmla="*/ 240442 h 258444"/>
                <a:gd name="connsiteX55" fmla="*/ 66084 w 233457"/>
                <a:gd name="connsiteY55" fmla="*/ 237319 h 258444"/>
                <a:gd name="connsiteX56" fmla="*/ 68686 w 233457"/>
                <a:gd name="connsiteY56" fmla="*/ 238880 h 258444"/>
                <a:gd name="connsiteX57" fmla="*/ 71808 w 233457"/>
                <a:gd name="connsiteY57" fmla="*/ 241482 h 258444"/>
                <a:gd name="connsiteX58" fmla="*/ 75971 w 233457"/>
                <a:gd name="connsiteY58" fmla="*/ 244084 h 258444"/>
                <a:gd name="connsiteX59" fmla="*/ 86378 w 233457"/>
                <a:gd name="connsiteY59" fmla="*/ 244084 h 258444"/>
                <a:gd name="connsiteX60" fmla="*/ 90540 w 233457"/>
                <a:gd name="connsiteY60" fmla="*/ 244604 h 258444"/>
                <a:gd name="connsiteX61" fmla="*/ 98346 w 233457"/>
                <a:gd name="connsiteY61" fmla="*/ 248767 h 258444"/>
                <a:gd name="connsiteX62" fmla="*/ 101988 w 233457"/>
                <a:gd name="connsiteY62" fmla="*/ 258133 h 258444"/>
                <a:gd name="connsiteX63" fmla="*/ 103029 w 233457"/>
                <a:gd name="connsiteY63" fmla="*/ 257092 h 258444"/>
                <a:gd name="connsiteX64" fmla="*/ 107192 w 233457"/>
                <a:gd name="connsiteY64" fmla="*/ 245645 h 258444"/>
                <a:gd name="connsiteX65" fmla="*/ 111875 w 233457"/>
                <a:gd name="connsiteY65" fmla="*/ 242003 h 258444"/>
                <a:gd name="connsiteX66" fmla="*/ 122282 w 233457"/>
                <a:gd name="connsiteY66" fmla="*/ 241482 h 258444"/>
                <a:gd name="connsiteX67" fmla="*/ 130607 w 233457"/>
                <a:gd name="connsiteY67" fmla="*/ 241482 h 258444"/>
                <a:gd name="connsiteX68" fmla="*/ 131648 w 233457"/>
                <a:gd name="connsiteY68" fmla="*/ 243564 h 258444"/>
                <a:gd name="connsiteX69" fmla="*/ 134250 w 233457"/>
                <a:gd name="connsiteY69" fmla="*/ 246685 h 258444"/>
                <a:gd name="connsiteX70" fmla="*/ 141014 w 233457"/>
                <a:gd name="connsiteY70" fmla="*/ 224311 h 258444"/>
                <a:gd name="connsiteX71" fmla="*/ 142055 w 233457"/>
                <a:gd name="connsiteY71" fmla="*/ 219107 h 258444"/>
                <a:gd name="connsiteX72" fmla="*/ 142575 w 233457"/>
                <a:gd name="connsiteY72" fmla="*/ 212863 h 258444"/>
                <a:gd name="connsiteX73" fmla="*/ 143616 w 233457"/>
                <a:gd name="connsiteY73" fmla="*/ 210261 h 258444"/>
                <a:gd name="connsiteX74" fmla="*/ 147779 w 233457"/>
                <a:gd name="connsiteY74" fmla="*/ 204537 h 258444"/>
                <a:gd name="connsiteX75" fmla="*/ 148819 w 233457"/>
                <a:gd name="connsiteY75" fmla="*/ 201416 h 258444"/>
                <a:gd name="connsiteX76" fmla="*/ 154543 w 233457"/>
                <a:gd name="connsiteY76" fmla="*/ 194131 h 258444"/>
                <a:gd name="connsiteX77" fmla="*/ 169113 w 233457"/>
                <a:gd name="connsiteY77" fmla="*/ 191529 h 258444"/>
                <a:gd name="connsiteX78" fmla="*/ 181601 w 233457"/>
                <a:gd name="connsiteY78" fmla="*/ 188927 h 258444"/>
                <a:gd name="connsiteX79" fmla="*/ 192008 w 233457"/>
                <a:gd name="connsiteY79" fmla="*/ 187886 h 258444"/>
                <a:gd name="connsiteX80" fmla="*/ 202935 w 233457"/>
                <a:gd name="connsiteY80" fmla="*/ 187366 h 258444"/>
                <a:gd name="connsiteX81" fmla="*/ 203976 w 233457"/>
                <a:gd name="connsiteY81" fmla="*/ 187886 h 258444"/>
                <a:gd name="connsiteX82" fmla="*/ 216985 w 233457"/>
                <a:gd name="connsiteY82" fmla="*/ 196212 h 258444"/>
                <a:gd name="connsiteX83" fmla="*/ 221148 w 233457"/>
                <a:gd name="connsiteY83" fmla="*/ 202976 h 258444"/>
                <a:gd name="connsiteX84" fmla="*/ 221148 w 233457"/>
                <a:gd name="connsiteY84" fmla="*/ 205058 h 258444"/>
                <a:gd name="connsiteX85" fmla="*/ 225310 w 233457"/>
                <a:gd name="connsiteY85" fmla="*/ 202976 h 258444"/>
                <a:gd name="connsiteX86" fmla="*/ 225831 w 233457"/>
                <a:gd name="connsiteY86" fmla="*/ 200895 h 258444"/>
                <a:gd name="connsiteX87" fmla="*/ 222709 w 233457"/>
                <a:gd name="connsiteY87" fmla="*/ 194651 h 258444"/>
                <a:gd name="connsiteX88" fmla="*/ 230514 w 233457"/>
                <a:gd name="connsiteY88" fmla="*/ 176959 h 258444"/>
                <a:gd name="connsiteX89" fmla="*/ 231555 w 233457"/>
                <a:gd name="connsiteY89" fmla="*/ 169674 h 258444"/>
                <a:gd name="connsiteX90" fmla="*/ 232595 w 233457"/>
                <a:gd name="connsiteY90" fmla="*/ 167072 h 258444"/>
                <a:gd name="connsiteX91" fmla="*/ 233115 w 233457"/>
                <a:gd name="connsiteY91" fmla="*/ 165511 h 258444"/>
                <a:gd name="connsiteX92" fmla="*/ 229993 w 233457"/>
                <a:gd name="connsiteY92" fmla="*/ 160308 h 258444"/>
                <a:gd name="connsiteX93" fmla="*/ 227912 w 233457"/>
                <a:gd name="connsiteY93" fmla="*/ 155104 h 258444"/>
                <a:gd name="connsiteX94" fmla="*/ 225831 w 233457"/>
                <a:gd name="connsiteY94" fmla="*/ 152503 h 258444"/>
                <a:gd name="connsiteX95" fmla="*/ 217505 w 233457"/>
                <a:gd name="connsiteY95" fmla="*/ 148860 h 258444"/>
                <a:gd name="connsiteX96" fmla="*/ 215424 w 233457"/>
                <a:gd name="connsiteY96" fmla="*/ 144177 h 258444"/>
                <a:gd name="connsiteX97" fmla="*/ 214383 w 233457"/>
                <a:gd name="connsiteY97" fmla="*/ 138453 h 258444"/>
                <a:gd name="connsiteX98" fmla="*/ 215424 w 233457"/>
                <a:gd name="connsiteY98" fmla="*/ 133250 h 258444"/>
                <a:gd name="connsiteX99" fmla="*/ 216985 w 233457"/>
                <a:gd name="connsiteY99" fmla="*/ 129607 h 258444"/>
                <a:gd name="connsiteX100" fmla="*/ 215944 w 233457"/>
                <a:gd name="connsiteY100" fmla="*/ 128046 h 258444"/>
                <a:gd name="connsiteX101" fmla="*/ 188886 w 233457"/>
                <a:gd name="connsiteY101" fmla="*/ 128046 h 258444"/>
                <a:gd name="connsiteX102" fmla="*/ 183162 w 233457"/>
                <a:gd name="connsiteY102" fmla="*/ 128046 h 258444"/>
                <a:gd name="connsiteX103" fmla="*/ 180560 w 233457"/>
                <a:gd name="connsiteY103" fmla="*/ 125965 h 258444"/>
                <a:gd name="connsiteX104" fmla="*/ 178999 w 233457"/>
                <a:gd name="connsiteY104" fmla="*/ 111916 h 258444"/>
                <a:gd name="connsiteX105" fmla="*/ 174316 w 233457"/>
                <a:gd name="connsiteY105" fmla="*/ 106192 h 258444"/>
                <a:gd name="connsiteX106" fmla="*/ 174837 w 233457"/>
                <a:gd name="connsiteY106" fmla="*/ 105151 h 258444"/>
                <a:gd name="connsiteX107" fmla="*/ 179520 w 233457"/>
                <a:gd name="connsiteY107" fmla="*/ 103070 h 258444"/>
                <a:gd name="connsiteX108" fmla="*/ 177959 w 233457"/>
                <a:gd name="connsiteY108" fmla="*/ 92142 h 258444"/>
                <a:gd name="connsiteX109" fmla="*/ 176398 w 233457"/>
                <a:gd name="connsiteY109" fmla="*/ 85378 h 258444"/>
                <a:gd name="connsiteX110" fmla="*/ 176398 w 233457"/>
                <a:gd name="connsiteY110" fmla="*/ 83297 h 258444"/>
                <a:gd name="connsiteX111" fmla="*/ 168592 w 233457"/>
                <a:gd name="connsiteY111" fmla="*/ 77052 h 258444"/>
                <a:gd name="connsiteX112" fmla="*/ 160267 w 233457"/>
                <a:gd name="connsiteY112" fmla="*/ 73410 h 258444"/>
                <a:gd name="connsiteX113" fmla="*/ 147779 w 233457"/>
                <a:gd name="connsiteY113" fmla="*/ 73930 h 258444"/>
                <a:gd name="connsiteX114" fmla="*/ 143616 w 233457"/>
                <a:gd name="connsiteY114" fmla="*/ 69247 h 258444"/>
                <a:gd name="connsiteX115" fmla="*/ 137892 w 233457"/>
                <a:gd name="connsiteY115" fmla="*/ 66125 h 258444"/>
                <a:gd name="connsiteX116" fmla="*/ 126444 w 233457"/>
                <a:gd name="connsiteY116" fmla="*/ 61962 h 258444"/>
                <a:gd name="connsiteX117" fmla="*/ 122802 w 233457"/>
                <a:gd name="connsiteY117" fmla="*/ 57279 h 258444"/>
                <a:gd name="connsiteX118" fmla="*/ 117599 w 233457"/>
                <a:gd name="connsiteY118" fmla="*/ 55718 h 258444"/>
                <a:gd name="connsiteX119" fmla="*/ 109273 w 233457"/>
                <a:gd name="connsiteY119" fmla="*/ 54157 h 258444"/>
                <a:gd name="connsiteX120" fmla="*/ 106151 w 233457"/>
                <a:gd name="connsiteY120" fmla="*/ 55198 h 258444"/>
                <a:gd name="connsiteX121" fmla="*/ 100947 w 233457"/>
                <a:gd name="connsiteY121" fmla="*/ 54157 h 258444"/>
                <a:gd name="connsiteX122" fmla="*/ 87939 w 233457"/>
                <a:gd name="connsiteY122" fmla="*/ 43750 h 258444"/>
                <a:gd name="connsiteX123" fmla="*/ 86378 w 233457"/>
                <a:gd name="connsiteY123" fmla="*/ 41148 h 258444"/>
                <a:gd name="connsiteX124" fmla="*/ 80133 w 233457"/>
                <a:gd name="connsiteY124" fmla="*/ 30742 h 258444"/>
                <a:gd name="connsiteX125" fmla="*/ 80654 w 233457"/>
                <a:gd name="connsiteY125" fmla="*/ 26579 h 258444"/>
                <a:gd name="connsiteX126" fmla="*/ 80133 w 233457"/>
                <a:gd name="connsiteY126" fmla="*/ 14090 h 258444"/>
                <a:gd name="connsiteX127" fmla="*/ 81694 w 233457"/>
                <a:gd name="connsiteY127" fmla="*/ 4724 h 258444"/>
                <a:gd name="connsiteX128" fmla="*/ 81694 w 233457"/>
                <a:gd name="connsiteY128" fmla="*/ 2122 h 258444"/>
                <a:gd name="connsiteX129" fmla="*/ 78572 w 233457"/>
                <a:gd name="connsiteY129" fmla="*/ 561 h 258444"/>
                <a:gd name="connsiteX130" fmla="*/ 75450 w 233457"/>
                <a:gd name="connsiteY130" fmla="*/ 2122 h 258444"/>
                <a:gd name="connsiteX131" fmla="*/ 70767 w 233457"/>
                <a:gd name="connsiteY131" fmla="*/ 1082 h 258444"/>
                <a:gd name="connsiteX132" fmla="*/ 57759 w 233457"/>
                <a:gd name="connsiteY132" fmla="*/ 3683 h 258444"/>
                <a:gd name="connsiteX133" fmla="*/ 54636 w 233457"/>
                <a:gd name="connsiteY133" fmla="*/ 5245 h 258444"/>
                <a:gd name="connsiteX134" fmla="*/ 45790 w 233457"/>
                <a:gd name="connsiteY134" fmla="*/ 12009 h 258444"/>
                <a:gd name="connsiteX135" fmla="*/ 39026 w 233457"/>
                <a:gd name="connsiteY135" fmla="*/ 15651 h 258444"/>
                <a:gd name="connsiteX136" fmla="*/ 37465 w 233457"/>
                <a:gd name="connsiteY136" fmla="*/ 17733 h 258444"/>
                <a:gd name="connsiteX137" fmla="*/ 34343 w 233457"/>
                <a:gd name="connsiteY137" fmla="*/ 20335 h 258444"/>
                <a:gd name="connsiteX138" fmla="*/ 27578 w 233457"/>
                <a:gd name="connsiteY138" fmla="*/ 22416 h 258444"/>
                <a:gd name="connsiteX139" fmla="*/ 20294 w 233457"/>
                <a:gd name="connsiteY139" fmla="*/ 26579 h 258444"/>
                <a:gd name="connsiteX140" fmla="*/ 5203 w 233457"/>
                <a:gd name="connsiteY140" fmla="*/ 25538 h 258444"/>
                <a:gd name="connsiteX141" fmla="*/ 0 w 233457"/>
                <a:gd name="connsiteY141" fmla="*/ 24497 h 258444"/>
                <a:gd name="connsiteX142" fmla="*/ 11968 w 233457"/>
                <a:gd name="connsiteY142" fmla="*/ 44271 h 258444"/>
                <a:gd name="connsiteX143" fmla="*/ 19253 w 233457"/>
                <a:gd name="connsiteY143" fmla="*/ 52076 h 25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33457" h="258444">
                  <a:moveTo>
                    <a:pt x="19253" y="52076"/>
                  </a:moveTo>
                  <a:cubicBezTo>
                    <a:pt x="19773" y="52596"/>
                    <a:pt x="19773" y="53116"/>
                    <a:pt x="19253" y="54678"/>
                  </a:cubicBezTo>
                  <a:cubicBezTo>
                    <a:pt x="18733" y="55718"/>
                    <a:pt x="14049" y="63003"/>
                    <a:pt x="14049" y="64564"/>
                  </a:cubicBezTo>
                  <a:cubicBezTo>
                    <a:pt x="14049" y="65605"/>
                    <a:pt x="12488" y="70288"/>
                    <a:pt x="12488" y="71849"/>
                  </a:cubicBezTo>
                  <a:cubicBezTo>
                    <a:pt x="11968" y="72890"/>
                    <a:pt x="12488" y="77052"/>
                    <a:pt x="13529" y="80175"/>
                  </a:cubicBezTo>
                  <a:cubicBezTo>
                    <a:pt x="14570" y="83297"/>
                    <a:pt x="16651" y="86419"/>
                    <a:pt x="16131" y="86939"/>
                  </a:cubicBezTo>
                  <a:cubicBezTo>
                    <a:pt x="15610" y="87980"/>
                    <a:pt x="14570" y="87459"/>
                    <a:pt x="14570" y="88500"/>
                  </a:cubicBezTo>
                  <a:cubicBezTo>
                    <a:pt x="14570" y="89541"/>
                    <a:pt x="13529" y="92142"/>
                    <a:pt x="12488" y="92663"/>
                  </a:cubicBezTo>
                  <a:cubicBezTo>
                    <a:pt x="11448" y="93183"/>
                    <a:pt x="10407" y="93704"/>
                    <a:pt x="9887" y="94224"/>
                  </a:cubicBezTo>
                  <a:cubicBezTo>
                    <a:pt x="9887" y="94744"/>
                    <a:pt x="7805" y="97346"/>
                    <a:pt x="7285" y="97866"/>
                  </a:cubicBezTo>
                  <a:cubicBezTo>
                    <a:pt x="6764" y="98387"/>
                    <a:pt x="6244" y="99948"/>
                    <a:pt x="6764" y="100468"/>
                  </a:cubicBezTo>
                  <a:cubicBezTo>
                    <a:pt x="7285" y="100988"/>
                    <a:pt x="7805" y="103070"/>
                    <a:pt x="7805" y="103590"/>
                  </a:cubicBezTo>
                  <a:cubicBezTo>
                    <a:pt x="7805" y="104111"/>
                    <a:pt x="8326" y="105151"/>
                    <a:pt x="8846" y="105671"/>
                  </a:cubicBezTo>
                  <a:cubicBezTo>
                    <a:pt x="9366" y="106192"/>
                    <a:pt x="11448" y="107232"/>
                    <a:pt x="10407" y="108273"/>
                  </a:cubicBezTo>
                  <a:cubicBezTo>
                    <a:pt x="9887" y="108793"/>
                    <a:pt x="6764" y="112956"/>
                    <a:pt x="6764" y="112956"/>
                  </a:cubicBezTo>
                  <a:cubicBezTo>
                    <a:pt x="6764" y="112956"/>
                    <a:pt x="5724" y="113477"/>
                    <a:pt x="6244" y="114517"/>
                  </a:cubicBezTo>
                  <a:cubicBezTo>
                    <a:pt x="6764" y="115558"/>
                    <a:pt x="10407" y="126485"/>
                    <a:pt x="10407" y="126485"/>
                  </a:cubicBezTo>
                  <a:cubicBezTo>
                    <a:pt x="10407" y="126485"/>
                    <a:pt x="10927" y="127526"/>
                    <a:pt x="11448" y="127526"/>
                  </a:cubicBezTo>
                  <a:cubicBezTo>
                    <a:pt x="11968" y="127526"/>
                    <a:pt x="13529" y="127006"/>
                    <a:pt x="14049" y="127526"/>
                  </a:cubicBezTo>
                  <a:cubicBezTo>
                    <a:pt x="14570" y="128567"/>
                    <a:pt x="16651" y="129607"/>
                    <a:pt x="15090" y="130128"/>
                  </a:cubicBezTo>
                  <a:cubicBezTo>
                    <a:pt x="14049" y="130648"/>
                    <a:pt x="11968" y="132730"/>
                    <a:pt x="11448" y="133770"/>
                  </a:cubicBezTo>
                  <a:cubicBezTo>
                    <a:pt x="10927" y="134291"/>
                    <a:pt x="6244" y="141576"/>
                    <a:pt x="4683" y="142616"/>
                  </a:cubicBezTo>
                  <a:cubicBezTo>
                    <a:pt x="3122" y="143657"/>
                    <a:pt x="0" y="147299"/>
                    <a:pt x="0" y="147299"/>
                  </a:cubicBezTo>
                  <a:cubicBezTo>
                    <a:pt x="0" y="147299"/>
                    <a:pt x="0" y="148340"/>
                    <a:pt x="0" y="148340"/>
                  </a:cubicBezTo>
                  <a:cubicBezTo>
                    <a:pt x="520" y="148860"/>
                    <a:pt x="3122" y="150942"/>
                    <a:pt x="2602" y="151462"/>
                  </a:cubicBezTo>
                  <a:cubicBezTo>
                    <a:pt x="2602" y="151983"/>
                    <a:pt x="2602" y="151983"/>
                    <a:pt x="2081" y="152503"/>
                  </a:cubicBezTo>
                  <a:cubicBezTo>
                    <a:pt x="3122" y="155104"/>
                    <a:pt x="5724" y="161869"/>
                    <a:pt x="7805" y="162389"/>
                  </a:cubicBezTo>
                  <a:lnTo>
                    <a:pt x="9887" y="162910"/>
                  </a:lnTo>
                  <a:cubicBezTo>
                    <a:pt x="9887" y="162910"/>
                    <a:pt x="10407" y="162910"/>
                    <a:pt x="10407" y="164471"/>
                  </a:cubicBezTo>
                  <a:cubicBezTo>
                    <a:pt x="10407" y="166032"/>
                    <a:pt x="11448" y="176959"/>
                    <a:pt x="11968" y="179040"/>
                  </a:cubicBezTo>
                  <a:cubicBezTo>
                    <a:pt x="11968" y="179040"/>
                    <a:pt x="11968" y="181122"/>
                    <a:pt x="13009" y="181642"/>
                  </a:cubicBezTo>
                  <a:cubicBezTo>
                    <a:pt x="14049" y="182163"/>
                    <a:pt x="21854" y="189968"/>
                    <a:pt x="21854" y="189968"/>
                  </a:cubicBezTo>
                  <a:cubicBezTo>
                    <a:pt x="21854" y="189968"/>
                    <a:pt x="22895" y="191009"/>
                    <a:pt x="21854" y="191009"/>
                  </a:cubicBezTo>
                  <a:cubicBezTo>
                    <a:pt x="20814" y="191529"/>
                    <a:pt x="20294" y="193090"/>
                    <a:pt x="19773" y="193090"/>
                  </a:cubicBezTo>
                  <a:cubicBezTo>
                    <a:pt x="19253" y="193610"/>
                    <a:pt x="19253" y="194131"/>
                    <a:pt x="18733" y="194651"/>
                  </a:cubicBezTo>
                  <a:cubicBezTo>
                    <a:pt x="18212" y="195171"/>
                    <a:pt x="17171" y="196212"/>
                    <a:pt x="19253" y="197773"/>
                  </a:cubicBezTo>
                  <a:cubicBezTo>
                    <a:pt x="21334" y="199334"/>
                    <a:pt x="20294" y="200375"/>
                    <a:pt x="19773" y="200895"/>
                  </a:cubicBezTo>
                  <a:cubicBezTo>
                    <a:pt x="19253" y="201936"/>
                    <a:pt x="18212" y="202976"/>
                    <a:pt x="17692" y="203497"/>
                  </a:cubicBezTo>
                  <a:cubicBezTo>
                    <a:pt x="16651" y="203497"/>
                    <a:pt x="16131" y="203497"/>
                    <a:pt x="16651" y="204537"/>
                  </a:cubicBezTo>
                  <a:cubicBezTo>
                    <a:pt x="17171" y="205578"/>
                    <a:pt x="15610" y="210261"/>
                    <a:pt x="21854" y="213383"/>
                  </a:cubicBezTo>
                  <a:cubicBezTo>
                    <a:pt x="21854" y="213383"/>
                    <a:pt x="22895" y="213904"/>
                    <a:pt x="22375" y="214944"/>
                  </a:cubicBezTo>
                  <a:cubicBezTo>
                    <a:pt x="22375" y="215985"/>
                    <a:pt x="21854" y="218587"/>
                    <a:pt x="21854" y="218587"/>
                  </a:cubicBezTo>
                  <a:cubicBezTo>
                    <a:pt x="21854" y="218587"/>
                    <a:pt x="21334" y="219628"/>
                    <a:pt x="21854" y="220148"/>
                  </a:cubicBezTo>
                  <a:cubicBezTo>
                    <a:pt x="22375" y="220668"/>
                    <a:pt x="27578" y="224311"/>
                    <a:pt x="29139" y="232116"/>
                  </a:cubicBezTo>
                  <a:cubicBezTo>
                    <a:pt x="29139" y="232116"/>
                    <a:pt x="30180" y="236799"/>
                    <a:pt x="30180" y="237840"/>
                  </a:cubicBezTo>
                  <a:cubicBezTo>
                    <a:pt x="30180" y="238880"/>
                    <a:pt x="30700" y="240442"/>
                    <a:pt x="31221" y="242523"/>
                  </a:cubicBezTo>
                  <a:cubicBezTo>
                    <a:pt x="32261" y="244604"/>
                    <a:pt x="33302" y="246165"/>
                    <a:pt x="33302" y="247726"/>
                  </a:cubicBezTo>
                  <a:cubicBezTo>
                    <a:pt x="33302" y="249808"/>
                    <a:pt x="33823" y="250849"/>
                    <a:pt x="33823" y="251889"/>
                  </a:cubicBezTo>
                  <a:cubicBezTo>
                    <a:pt x="33823" y="252930"/>
                    <a:pt x="33823" y="254491"/>
                    <a:pt x="33823" y="255531"/>
                  </a:cubicBezTo>
                  <a:cubicBezTo>
                    <a:pt x="33823" y="256572"/>
                    <a:pt x="33302" y="257613"/>
                    <a:pt x="37465" y="258133"/>
                  </a:cubicBezTo>
                  <a:cubicBezTo>
                    <a:pt x="40067" y="258133"/>
                    <a:pt x="44750" y="258133"/>
                    <a:pt x="47352" y="258133"/>
                  </a:cubicBezTo>
                  <a:cubicBezTo>
                    <a:pt x="47352" y="258133"/>
                    <a:pt x="47352" y="257613"/>
                    <a:pt x="47872" y="257613"/>
                  </a:cubicBezTo>
                  <a:cubicBezTo>
                    <a:pt x="48913" y="256572"/>
                    <a:pt x="56718" y="247726"/>
                    <a:pt x="56718" y="247726"/>
                  </a:cubicBezTo>
                  <a:cubicBezTo>
                    <a:pt x="56718" y="247726"/>
                    <a:pt x="59320" y="245124"/>
                    <a:pt x="61401" y="244604"/>
                  </a:cubicBezTo>
                  <a:cubicBezTo>
                    <a:pt x="64003" y="244084"/>
                    <a:pt x="65043" y="242003"/>
                    <a:pt x="65043" y="240442"/>
                  </a:cubicBezTo>
                  <a:cubicBezTo>
                    <a:pt x="65043" y="238880"/>
                    <a:pt x="65043" y="237319"/>
                    <a:pt x="66084" y="237319"/>
                  </a:cubicBezTo>
                  <a:cubicBezTo>
                    <a:pt x="67125" y="237319"/>
                    <a:pt x="68166" y="237840"/>
                    <a:pt x="68686" y="238880"/>
                  </a:cubicBezTo>
                  <a:cubicBezTo>
                    <a:pt x="69726" y="239921"/>
                    <a:pt x="71287" y="240442"/>
                    <a:pt x="71808" y="241482"/>
                  </a:cubicBezTo>
                  <a:cubicBezTo>
                    <a:pt x="72328" y="242523"/>
                    <a:pt x="74410" y="244084"/>
                    <a:pt x="75971" y="244084"/>
                  </a:cubicBezTo>
                  <a:cubicBezTo>
                    <a:pt x="77532" y="244084"/>
                    <a:pt x="85857" y="244084"/>
                    <a:pt x="86378" y="244084"/>
                  </a:cubicBezTo>
                  <a:cubicBezTo>
                    <a:pt x="86898" y="244084"/>
                    <a:pt x="88459" y="244084"/>
                    <a:pt x="90540" y="244604"/>
                  </a:cubicBezTo>
                  <a:cubicBezTo>
                    <a:pt x="92101" y="245124"/>
                    <a:pt x="96785" y="245124"/>
                    <a:pt x="98346" y="248767"/>
                  </a:cubicBezTo>
                  <a:cubicBezTo>
                    <a:pt x="99907" y="252409"/>
                    <a:pt x="101468" y="257092"/>
                    <a:pt x="101988" y="258133"/>
                  </a:cubicBezTo>
                  <a:cubicBezTo>
                    <a:pt x="102508" y="258654"/>
                    <a:pt x="102508" y="258654"/>
                    <a:pt x="103029" y="257092"/>
                  </a:cubicBezTo>
                  <a:cubicBezTo>
                    <a:pt x="103549" y="256052"/>
                    <a:pt x="106671" y="246685"/>
                    <a:pt x="107192" y="245645"/>
                  </a:cubicBezTo>
                  <a:cubicBezTo>
                    <a:pt x="107712" y="244604"/>
                    <a:pt x="109273" y="241482"/>
                    <a:pt x="111875" y="242003"/>
                  </a:cubicBezTo>
                  <a:cubicBezTo>
                    <a:pt x="114476" y="242003"/>
                    <a:pt x="120200" y="242003"/>
                    <a:pt x="122282" y="241482"/>
                  </a:cubicBezTo>
                  <a:cubicBezTo>
                    <a:pt x="124363" y="240962"/>
                    <a:pt x="129046" y="240962"/>
                    <a:pt x="130607" y="241482"/>
                  </a:cubicBezTo>
                  <a:cubicBezTo>
                    <a:pt x="132168" y="242003"/>
                    <a:pt x="131127" y="242523"/>
                    <a:pt x="131648" y="243564"/>
                  </a:cubicBezTo>
                  <a:cubicBezTo>
                    <a:pt x="131648" y="244084"/>
                    <a:pt x="133209" y="245124"/>
                    <a:pt x="134250" y="246685"/>
                  </a:cubicBezTo>
                  <a:cubicBezTo>
                    <a:pt x="135811" y="242003"/>
                    <a:pt x="140494" y="225872"/>
                    <a:pt x="141014" y="224311"/>
                  </a:cubicBezTo>
                  <a:cubicBezTo>
                    <a:pt x="141534" y="222750"/>
                    <a:pt x="142055" y="221189"/>
                    <a:pt x="142055" y="219107"/>
                  </a:cubicBezTo>
                  <a:cubicBezTo>
                    <a:pt x="142055" y="216505"/>
                    <a:pt x="142575" y="212863"/>
                    <a:pt x="142575" y="212863"/>
                  </a:cubicBezTo>
                  <a:cubicBezTo>
                    <a:pt x="142575" y="212863"/>
                    <a:pt x="142575" y="211302"/>
                    <a:pt x="143616" y="210261"/>
                  </a:cubicBezTo>
                  <a:cubicBezTo>
                    <a:pt x="144656" y="209221"/>
                    <a:pt x="147779" y="204537"/>
                    <a:pt x="147779" y="204537"/>
                  </a:cubicBezTo>
                  <a:cubicBezTo>
                    <a:pt x="147779" y="204537"/>
                    <a:pt x="148819" y="202456"/>
                    <a:pt x="148819" y="201416"/>
                  </a:cubicBezTo>
                  <a:cubicBezTo>
                    <a:pt x="148819" y="200375"/>
                    <a:pt x="150901" y="195171"/>
                    <a:pt x="154543" y="194131"/>
                  </a:cubicBezTo>
                  <a:cubicBezTo>
                    <a:pt x="158186" y="193610"/>
                    <a:pt x="166511" y="192049"/>
                    <a:pt x="169113" y="191529"/>
                  </a:cubicBezTo>
                  <a:cubicBezTo>
                    <a:pt x="171194" y="191009"/>
                    <a:pt x="178479" y="189968"/>
                    <a:pt x="181601" y="188927"/>
                  </a:cubicBezTo>
                  <a:cubicBezTo>
                    <a:pt x="184723" y="187886"/>
                    <a:pt x="189927" y="187886"/>
                    <a:pt x="192008" y="187886"/>
                  </a:cubicBezTo>
                  <a:cubicBezTo>
                    <a:pt x="194089" y="187366"/>
                    <a:pt x="202935" y="187366"/>
                    <a:pt x="202935" y="187366"/>
                  </a:cubicBezTo>
                  <a:cubicBezTo>
                    <a:pt x="202935" y="187366"/>
                    <a:pt x="203456" y="187366"/>
                    <a:pt x="203976" y="187886"/>
                  </a:cubicBezTo>
                  <a:cubicBezTo>
                    <a:pt x="205017" y="188407"/>
                    <a:pt x="215944" y="195692"/>
                    <a:pt x="216985" y="196212"/>
                  </a:cubicBezTo>
                  <a:cubicBezTo>
                    <a:pt x="218025" y="196732"/>
                    <a:pt x="221668" y="198293"/>
                    <a:pt x="221148" y="202976"/>
                  </a:cubicBezTo>
                  <a:lnTo>
                    <a:pt x="221148" y="205058"/>
                  </a:lnTo>
                  <a:lnTo>
                    <a:pt x="225310" y="202976"/>
                  </a:lnTo>
                  <a:cubicBezTo>
                    <a:pt x="225310" y="202976"/>
                    <a:pt x="226871" y="201936"/>
                    <a:pt x="225831" y="200895"/>
                  </a:cubicBezTo>
                  <a:cubicBezTo>
                    <a:pt x="224790" y="199854"/>
                    <a:pt x="221148" y="197773"/>
                    <a:pt x="222709" y="194651"/>
                  </a:cubicBezTo>
                  <a:cubicBezTo>
                    <a:pt x="224270" y="191529"/>
                    <a:pt x="229473" y="180602"/>
                    <a:pt x="230514" y="176959"/>
                  </a:cubicBezTo>
                  <a:cubicBezTo>
                    <a:pt x="231034" y="173317"/>
                    <a:pt x="231555" y="170715"/>
                    <a:pt x="231555" y="169674"/>
                  </a:cubicBezTo>
                  <a:cubicBezTo>
                    <a:pt x="231555" y="168633"/>
                    <a:pt x="232075" y="167593"/>
                    <a:pt x="232595" y="167072"/>
                  </a:cubicBezTo>
                  <a:cubicBezTo>
                    <a:pt x="233636" y="167072"/>
                    <a:pt x="233636" y="166552"/>
                    <a:pt x="233115" y="165511"/>
                  </a:cubicBezTo>
                  <a:cubicBezTo>
                    <a:pt x="232595" y="164471"/>
                    <a:pt x="229993" y="161869"/>
                    <a:pt x="229993" y="160308"/>
                  </a:cubicBezTo>
                  <a:cubicBezTo>
                    <a:pt x="229993" y="158747"/>
                    <a:pt x="228432" y="156145"/>
                    <a:pt x="227912" y="155104"/>
                  </a:cubicBezTo>
                  <a:cubicBezTo>
                    <a:pt x="227392" y="154064"/>
                    <a:pt x="226871" y="153023"/>
                    <a:pt x="225831" y="152503"/>
                  </a:cubicBezTo>
                  <a:cubicBezTo>
                    <a:pt x="224790" y="151983"/>
                    <a:pt x="219586" y="150942"/>
                    <a:pt x="217505" y="148860"/>
                  </a:cubicBezTo>
                  <a:cubicBezTo>
                    <a:pt x="214903" y="146779"/>
                    <a:pt x="215424" y="146259"/>
                    <a:pt x="215424" y="144177"/>
                  </a:cubicBezTo>
                  <a:cubicBezTo>
                    <a:pt x="215424" y="142096"/>
                    <a:pt x="214903" y="140014"/>
                    <a:pt x="214383" y="138453"/>
                  </a:cubicBezTo>
                  <a:cubicBezTo>
                    <a:pt x="214383" y="136892"/>
                    <a:pt x="213863" y="134811"/>
                    <a:pt x="215424" y="133250"/>
                  </a:cubicBezTo>
                  <a:cubicBezTo>
                    <a:pt x="216985" y="131689"/>
                    <a:pt x="216985" y="131169"/>
                    <a:pt x="216985" y="129607"/>
                  </a:cubicBezTo>
                  <a:cubicBezTo>
                    <a:pt x="216985" y="128046"/>
                    <a:pt x="216464" y="128046"/>
                    <a:pt x="215944" y="128046"/>
                  </a:cubicBezTo>
                  <a:cubicBezTo>
                    <a:pt x="215424" y="128046"/>
                    <a:pt x="192528" y="128046"/>
                    <a:pt x="188886" y="128046"/>
                  </a:cubicBezTo>
                  <a:cubicBezTo>
                    <a:pt x="185764" y="128046"/>
                    <a:pt x="184203" y="128046"/>
                    <a:pt x="183162" y="128046"/>
                  </a:cubicBezTo>
                  <a:cubicBezTo>
                    <a:pt x="182122" y="128046"/>
                    <a:pt x="180560" y="128567"/>
                    <a:pt x="180560" y="125965"/>
                  </a:cubicBezTo>
                  <a:cubicBezTo>
                    <a:pt x="180560" y="123363"/>
                    <a:pt x="181081" y="115038"/>
                    <a:pt x="178999" y="111916"/>
                  </a:cubicBezTo>
                  <a:cubicBezTo>
                    <a:pt x="176918" y="108273"/>
                    <a:pt x="174837" y="106712"/>
                    <a:pt x="174316" y="106192"/>
                  </a:cubicBezTo>
                  <a:cubicBezTo>
                    <a:pt x="173796" y="105671"/>
                    <a:pt x="172755" y="105151"/>
                    <a:pt x="174837" y="105151"/>
                  </a:cubicBezTo>
                  <a:cubicBezTo>
                    <a:pt x="176918" y="105151"/>
                    <a:pt x="179520" y="105151"/>
                    <a:pt x="179520" y="103070"/>
                  </a:cubicBezTo>
                  <a:cubicBezTo>
                    <a:pt x="179520" y="100988"/>
                    <a:pt x="179520" y="96305"/>
                    <a:pt x="177959" y="92142"/>
                  </a:cubicBezTo>
                  <a:cubicBezTo>
                    <a:pt x="176918" y="87980"/>
                    <a:pt x="176398" y="86419"/>
                    <a:pt x="176398" y="85378"/>
                  </a:cubicBezTo>
                  <a:cubicBezTo>
                    <a:pt x="176398" y="84337"/>
                    <a:pt x="177438" y="84337"/>
                    <a:pt x="176398" y="83297"/>
                  </a:cubicBezTo>
                  <a:cubicBezTo>
                    <a:pt x="175877" y="82256"/>
                    <a:pt x="170674" y="78093"/>
                    <a:pt x="168592" y="77052"/>
                  </a:cubicBezTo>
                  <a:cubicBezTo>
                    <a:pt x="167031" y="76012"/>
                    <a:pt x="163389" y="72890"/>
                    <a:pt x="160267" y="73410"/>
                  </a:cubicBezTo>
                  <a:cubicBezTo>
                    <a:pt x="157145" y="73930"/>
                    <a:pt x="148819" y="75491"/>
                    <a:pt x="147779" y="73930"/>
                  </a:cubicBezTo>
                  <a:cubicBezTo>
                    <a:pt x="146738" y="72369"/>
                    <a:pt x="144656" y="70288"/>
                    <a:pt x="143616" y="69247"/>
                  </a:cubicBezTo>
                  <a:cubicBezTo>
                    <a:pt x="142575" y="68206"/>
                    <a:pt x="141014" y="66125"/>
                    <a:pt x="137892" y="66125"/>
                  </a:cubicBezTo>
                  <a:cubicBezTo>
                    <a:pt x="134770" y="66125"/>
                    <a:pt x="128526" y="64564"/>
                    <a:pt x="126444" y="61962"/>
                  </a:cubicBezTo>
                  <a:cubicBezTo>
                    <a:pt x="124363" y="58840"/>
                    <a:pt x="124363" y="57799"/>
                    <a:pt x="122802" y="57279"/>
                  </a:cubicBezTo>
                  <a:cubicBezTo>
                    <a:pt x="121241" y="56759"/>
                    <a:pt x="118639" y="56239"/>
                    <a:pt x="117599" y="55718"/>
                  </a:cubicBezTo>
                  <a:cubicBezTo>
                    <a:pt x="116558" y="55198"/>
                    <a:pt x="110834" y="53116"/>
                    <a:pt x="109273" y="54157"/>
                  </a:cubicBezTo>
                  <a:cubicBezTo>
                    <a:pt x="107712" y="55198"/>
                    <a:pt x="106671" y="55198"/>
                    <a:pt x="106151" y="55198"/>
                  </a:cubicBezTo>
                  <a:cubicBezTo>
                    <a:pt x="105630" y="55198"/>
                    <a:pt x="101468" y="55198"/>
                    <a:pt x="100947" y="54157"/>
                  </a:cubicBezTo>
                  <a:cubicBezTo>
                    <a:pt x="99907" y="53116"/>
                    <a:pt x="87939" y="43750"/>
                    <a:pt x="87939" y="43750"/>
                  </a:cubicBezTo>
                  <a:cubicBezTo>
                    <a:pt x="87939" y="43750"/>
                    <a:pt x="86898" y="42709"/>
                    <a:pt x="86378" y="41148"/>
                  </a:cubicBezTo>
                  <a:cubicBezTo>
                    <a:pt x="85857" y="40108"/>
                    <a:pt x="81174" y="34904"/>
                    <a:pt x="80133" y="30742"/>
                  </a:cubicBezTo>
                  <a:cubicBezTo>
                    <a:pt x="79093" y="26058"/>
                    <a:pt x="80654" y="28660"/>
                    <a:pt x="80654" y="26579"/>
                  </a:cubicBezTo>
                  <a:cubicBezTo>
                    <a:pt x="80654" y="25018"/>
                    <a:pt x="79613" y="18773"/>
                    <a:pt x="80133" y="14090"/>
                  </a:cubicBezTo>
                  <a:cubicBezTo>
                    <a:pt x="80654" y="9407"/>
                    <a:pt x="81174" y="5765"/>
                    <a:pt x="81694" y="4724"/>
                  </a:cubicBezTo>
                  <a:cubicBezTo>
                    <a:pt x="82215" y="3683"/>
                    <a:pt x="81694" y="2643"/>
                    <a:pt x="81694" y="2122"/>
                  </a:cubicBezTo>
                  <a:cubicBezTo>
                    <a:pt x="81694" y="1082"/>
                    <a:pt x="80133" y="-1000"/>
                    <a:pt x="78572" y="561"/>
                  </a:cubicBezTo>
                  <a:cubicBezTo>
                    <a:pt x="77011" y="2122"/>
                    <a:pt x="76491" y="3163"/>
                    <a:pt x="75450" y="2122"/>
                  </a:cubicBezTo>
                  <a:cubicBezTo>
                    <a:pt x="73889" y="1082"/>
                    <a:pt x="72849" y="561"/>
                    <a:pt x="70767" y="1082"/>
                  </a:cubicBezTo>
                  <a:cubicBezTo>
                    <a:pt x="68686" y="1602"/>
                    <a:pt x="57759" y="3683"/>
                    <a:pt x="57759" y="3683"/>
                  </a:cubicBezTo>
                  <a:cubicBezTo>
                    <a:pt x="57759" y="3683"/>
                    <a:pt x="55157" y="4204"/>
                    <a:pt x="54636" y="5245"/>
                  </a:cubicBezTo>
                  <a:cubicBezTo>
                    <a:pt x="53596" y="6285"/>
                    <a:pt x="47352" y="11489"/>
                    <a:pt x="45790" y="12009"/>
                  </a:cubicBezTo>
                  <a:cubicBezTo>
                    <a:pt x="44230" y="12529"/>
                    <a:pt x="39546" y="15131"/>
                    <a:pt x="39026" y="15651"/>
                  </a:cubicBezTo>
                  <a:cubicBezTo>
                    <a:pt x="37985" y="16172"/>
                    <a:pt x="37985" y="16692"/>
                    <a:pt x="37465" y="17733"/>
                  </a:cubicBezTo>
                  <a:cubicBezTo>
                    <a:pt x="36945" y="18773"/>
                    <a:pt x="35904" y="19814"/>
                    <a:pt x="34343" y="20335"/>
                  </a:cubicBezTo>
                  <a:cubicBezTo>
                    <a:pt x="32782" y="20335"/>
                    <a:pt x="28099" y="21375"/>
                    <a:pt x="27578" y="22416"/>
                  </a:cubicBezTo>
                  <a:cubicBezTo>
                    <a:pt x="26538" y="23457"/>
                    <a:pt x="22895" y="26579"/>
                    <a:pt x="20294" y="26579"/>
                  </a:cubicBezTo>
                  <a:cubicBezTo>
                    <a:pt x="17692" y="26579"/>
                    <a:pt x="12488" y="27099"/>
                    <a:pt x="5203" y="25538"/>
                  </a:cubicBezTo>
                  <a:cubicBezTo>
                    <a:pt x="2602" y="25018"/>
                    <a:pt x="1041" y="24497"/>
                    <a:pt x="0" y="24497"/>
                  </a:cubicBezTo>
                  <a:cubicBezTo>
                    <a:pt x="3122" y="29701"/>
                    <a:pt x="10927" y="42189"/>
                    <a:pt x="11968" y="44271"/>
                  </a:cubicBezTo>
                  <a:cubicBezTo>
                    <a:pt x="16131" y="45311"/>
                    <a:pt x="18733" y="51555"/>
                    <a:pt x="19253" y="52076"/>
                  </a:cubicBezTo>
                  <a:close/>
                </a:path>
              </a:pathLst>
            </a:custGeom>
            <a:grpFill/>
            <a:ln w="5199" cap="flat">
              <a:solidFill>
                <a:schemeClr val="bg1"/>
              </a:solidFill>
              <a:prstDash val="solid"/>
              <a:miter/>
            </a:ln>
          </p:spPr>
          <p:txBody>
            <a:bodyPr rtlCol="0" anchor="ctr"/>
            <a:lstStyle/>
            <a:p>
              <a:endParaRPr lang="en-GB" noProof="0" dirty="0"/>
            </a:p>
          </p:txBody>
        </p:sp>
        <p:sp>
          <p:nvSpPr>
            <p:cNvPr id="24" name="Freeform 23">
              <a:extLst>
                <a:ext uri="{FF2B5EF4-FFF2-40B4-BE49-F238E27FC236}">
                  <a16:creationId xmlns:a16="http://schemas.microsoft.com/office/drawing/2014/main" id="{63050E60-2E56-0010-9105-F5C85E5EEBEC}"/>
                </a:ext>
              </a:extLst>
            </p:cNvPr>
            <p:cNvSpPr/>
            <p:nvPr/>
          </p:nvSpPr>
          <p:spPr>
            <a:xfrm>
              <a:off x="4665503" y="4888318"/>
              <a:ext cx="162348" cy="169763"/>
            </a:xfrm>
            <a:custGeom>
              <a:avLst/>
              <a:gdLst>
                <a:gd name="connsiteX0" fmla="*/ 155584 w 162348"/>
                <a:gd name="connsiteY0" fmla="*/ 126965 h 169763"/>
                <a:gd name="connsiteX1" fmla="*/ 156104 w 162348"/>
                <a:gd name="connsiteY1" fmla="*/ 123843 h 169763"/>
                <a:gd name="connsiteX2" fmla="*/ 160787 w 162348"/>
                <a:gd name="connsiteY2" fmla="*/ 108232 h 169763"/>
                <a:gd name="connsiteX3" fmla="*/ 162348 w 162348"/>
                <a:gd name="connsiteY3" fmla="*/ 96784 h 169763"/>
                <a:gd name="connsiteX4" fmla="*/ 161308 w 162348"/>
                <a:gd name="connsiteY4" fmla="*/ 95744 h 169763"/>
                <a:gd name="connsiteX5" fmla="*/ 152462 w 162348"/>
                <a:gd name="connsiteY5" fmla="*/ 93663 h 169763"/>
                <a:gd name="connsiteX6" fmla="*/ 149860 w 162348"/>
                <a:gd name="connsiteY6" fmla="*/ 93663 h 169763"/>
                <a:gd name="connsiteX7" fmla="*/ 146218 w 162348"/>
                <a:gd name="connsiteY7" fmla="*/ 94703 h 169763"/>
                <a:gd name="connsiteX8" fmla="*/ 143095 w 162348"/>
                <a:gd name="connsiteY8" fmla="*/ 95223 h 169763"/>
                <a:gd name="connsiteX9" fmla="*/ 138933 w 162348"/>
                <a:gd name="connsiteY9" fmla="*/ 90020 h 169763"/>
                <a:gd name="connsiteX10" fmla="*/ 137372 w 162348"/>
                <a:gd name="connsiteY10" fmla="*/ 82215 h 169763"/>
                <a:gd name="connsiteX11" fmla="*/ 136331 w 162348"/>
                <a:gd name="connsiteY11" fmla="*/ 70767 h 169763"/>
                <a:gd name="connsiteX12" fmla="*/ 133729 w 162348"/>
                <a:gd name="connsiteY12" fmla="*/ 64003 h 169763"/>
                <a:gd name="connsiteX13" fmla="*/ 131648 w 162348"/>
                <a:gd name="connsiteY13" fmla="*/ 61921 h 169763"/>
                <a:gd name="connsiteX14" fmla="*/ 121241 w 162348"/>
                <a:gd name="connsiteY14" fmla="*/ 56718 h 169763"/>
                <a:gd name="connsiteX15" fmla="*/ 119680 w 162348"/>
                <a:gd name="connsiteY15" fmla="*/ 56718 h 169763"/>
                <a:gd name="connsiteX16" fmla="*/ 113436 w 162348"/>
                <a:gd name="connsiteY16" fmla="*/ 60360 h 169763"/>
                <a:gd name="connsiteX17" fmla="*/ 111354 w 162348"/>
                <a:gd name="connsiteY17" fmla="*/ 60880 h 169763"/>
                <a:gd name="connsiteX18" fmla="*/ 90541 w 162348"/>
                <a:gd name="connsiteY18" fmla="*/ 57238 h 169763"/>
                <a:gd name="connsiteX19" fmla="*/ 90020 w 162348"/>
                <a:gd name="connsiteY19" fmla="*/ 55677 h 169763"/>
                <a:gd name="connsiteX20" fmla="*/ 91061 w 162348"/>
                <a:gd name="connsiteY20" fmla="*/ 46311 h 169763"/>
                <a:gd name="connsiteX21" fmla="*/ 91581 w 162348"/>
                <a:gd name="connsiteY21" fmla="*/ 41628 h 169763"/>
                <a:gd name="connsiteX22" fmla="*/ 92622 w 162348"/>
                <a:gd name="connsiteY22" fmla="*/ 37465 h 169763"/>
                <a:gd name="connsiteX23" fmla="*/ 92102 w 162348"/>
                <a:gd name="connsiteY23" fmla="*/ 30700 h 169763"/>
                <a:gd name="connsiteX24" fmla="*/ 86378 w 162348"/>
                <a:gd name="connsiteY24" fmla="*/ 17692 h 169763"/>
                <a:gd name="connsiteX25" fmla="*/ 86898 w 162348"/>
                <a:gd name="connsiteY25" fmla="*/ 17692 h 169763"/>
                <a:gd name="connsiteX26" fmla="*/ 86898 w 162348"/>
                <a:gd name="connsiteY26" fmla="*/ 15610 h 169763"/>
                <a:gd name="connsiteX27" fmla="*/ 82735 w 162348"/>
                <a:gd name="connsiteY27" fmla="*/ 8846 h 169763"/>
                <a:gd name="connsiteX28" fmla="*/ 69727 w 162348"/>
                <a:gd name="connsiteY28" fmla="*/ 520 h 169763"/>
                <a:gd name="connsiteX29" fmla="*/ 68686 w 162348"/>
                <a:gd name="connsiteY29" fmla="*/ 0 h 169763"/>
                <a:gd name="connsiteX30" fmla="*/ 57759 w 162348"/>
                <a:gd name="connsiteY30" fmla="*/ 520 h 169763"/>
                <a:gd name="connsiteX31" fmla="*/ 47352 w 162348"/>
                <a:gd name="connsiteY31" fmla="*/ 1561 h 169763"/>
                <a:gd name="connsiteX32" fmla="*/ 34863 w 162348"/>
                <a:gd name="connsiteY32" fmla="*/ 4163 h 169763"/>
                <a:gd name="connsiteX33" fmla="*/ 20294 w 162348"/>
                <a:gd name="connsiteY33" fmla="*/ 6764 h 169763"/>
                <a:gd name="connsiteX34" fmla="*/ 14570 w 162348"/>
                <a:gd name="connsiteY34" fmla="*/ 14049 h 169763"/>
                <a:gd name="connsiteX35" fmla="*/ 13529 w 162348"/>
                <a:gd name="connsiteY35" fmla="*/ 17171 h 169763"/>
                <a:gd name="connsiteX36" fmla="*/ 9366 w 162348"/>
                <a:gd name="connsiteY36" fmla="*/ 22895 h 169763"/>
                <a:gd name="connsiteX37" fmla="*/ 8326 w 162348"/>
                <a:gd name="connsiteY37" fmla="*/ 25497 h 169763"/>
                <a:gd name="connsiteX38" fmla="*/ 7805 w 162348"/>
                <a:gd name="connsiteY38" fmla="*/ 31741 h 169763"/>
                <a:gd name="connsiteX39" fmla="*/ 6765 w 162348"/>
                <a:gd name="connsiteY39" fmla="*/ 36945 h 169763"/>
                <a:gd name="connsiteX40" fmla="*/ 0 w 162348"/>
                <a:gd name="connsiteY40" fmla="*/ 59319 h 169763"/>
                <a:gd name="connsiteX41" fmla="*/ 3122 w 162348"/>
                <a:gd name="connsiteY41" fmla="*/ 61921 h 169763"/>
                <a:gd name="connsiteX42" fmla="*/ 7285 w 162348"/>
                <a:gd name="connsiteY42" fmla="*/ 66084 h 169763"/>
                <a:gd name="connsiteX43" fmla="*/ 14049 w 162348"/>
                <a:gd name="connsiteY43" fmla="*/ 75450 h 169763"/>
                <a:gd name="connsiteX44" fmla="*/ 17172 w 162348"/>
                <a:gd name="connsiteY44" fmla="*/ 78572 h 169763"/>
                <a:gd name="connsiteX45" fmla="*/ 31221 w 162348"/>
                <a:gd name="connsiteY45" fmla="*/ 91061 h 169763"/>
                <a:gd name="connsiteX46" fmla="*/ 35384 w 162348"/>
                <a:gd name="connsiteY46" fmla="*/ 92622 h 169763"/>
                <a:gd name="connsiteX47" fmla="*/ 44230 w 162348"/>
                <a:gd name="connsiteY47" fmla="*/ 94183 h 169763"/>
                <a:gd name="connsiteX48" fmla="*/ 59320 w 162348"/>
                <a:gd name="connsiteY48" fmla="*/ 100947 h 169763"/>
                <a:gd name="connsiteX49" fmla="*/ 72328 w 162348"/>
                <a:gd name="connsiteY49" fmla="*/ 109793 h 169763"/>
                <a:gd name="connsiteX50" fmla="*/ 96264 w 162348"/>
                <a:gd name="connsiteY50" fmla="*/ 121761 h 169763"/>
                <a:gd name="connsiteX51" fmla="*/ 97305 w 162348"/>
                <a:gd name="connsiteY51" fmla="*/ 123322 h 169763"/>
                <a:gd name="connsiteX52" fmla="*/ 97305 w 162348"/>
                <a:gd name="connsiteY52" fmla="*/ 129566 h 169763"/>
                <a:gd name="connsiteX53" fmla="*/ 92622 w 162348"/>
                <a:gd name="connsiteY53" fmla="*/ 135811 h 169763"/>
                <a:gd name="connsiteX54" fmla="*/ 88459 w 162348"/>
                <a:gd name="connsiteY54" fmla="*/ 142055 h 169763"/>
                <a:gd name="connsiteX55" fmla="*/ 86898 w 162348"/>
                <a:gd name="connsiteY55" fmla="*/ 145177 h 169763"/>
                <a:gd name="connsiteX56" fmla="*/ 84296 w 162348"/>
                <a:gd name="connsiteY56" fmla="*/ 154023 h 169763"/>
                <a:gd name="connsiteX57" fmla="*/ 83256 w 162348"/>
                <a:gd name="connsiteY57" fmla="*/ 156104 h 169763"/>
                <a:gd name="connsiteX58" fmla="*/ 79093 w 162348"/>
                <a:gd name="connsiteY58" fmla="*/ 162869 h 169763"/>
                <a:gd name="connsiteX59" fmla="*/ 80134 w 162348"/>
                <a:gd name="connsiteY59" fmla="*/ 164430 h 169763"/>
                <a:gd name="connsiteX60" fmla="*/ 89500 w 162348"/>
                <a:gd name="connsiteY60" fmla="*/ 164430 h 169763"/>
                <a:gd name="connsiteX61" fmla="*/ 96785 w 162348"/>
                <a:gd name="connsiteY61" fmla="*/ 164950 h 169763"/>
                <a:gd name="connsiteX62" fmla="*/ 102508 w 162348"/>
                <a:gd name="connsiteY62" fmla="*/ 167552 h 169763"/>
                <a:gd name="connsiteX63" fmla="*/ 105631 w 162348"/>
                <a:gd name="connsiteY63" fmla="*/ 167552 h 169763"/>
                <a:gd name="connsiteX64" fmla="*/ 113436 w 162348"/>
                <a:gd name="connsiteY64" fmla="*/ 167031 h 169763"/>
                <a:gd name="connsiteX65" fmla="*/ 117599 w 162348"/>
                <a:gd name="connsiteY65" fmla="*/ 167552 h 169763"/>
                <a:gd name="connsiteX66" fmla="*/ 121241 w 162348"/>
                <a:gd name="connsiteY66" fmla="*/ 169633 h 169763"/>
                <a:gd name="connsiteX67" fmla="*/ 122802 w 162348"/>
                <a:gd name="connsiteY67" fmla="*/ 169113 h 169763"/>
                <a:gd name="connsiteX68" fmla="*/ 124883 w 162348"/>
                <a:gd name="connsiteY68" fmla="*/ 168072 h 169763"/>
                <a:gd name="connsiteX69" fmla="*/ 129046 w 162348"/>
                <a:gd name="connsiteY69" fmla="*/ 165470 h 169763"/>
                <a:gd name="connsiteX70" fmla="*/ 130087 w 162348"/>
                <a:gd name="connsiteY70" fmla="*/ 165470 h 169763"/>
                <a:gd name="connsiteX71" fmla="*/ 132689 w 162348"/>
                <a:gd name="connsiteY71" fmla="*/ 166511 h 169763"/>
                <a:gd name="connsiteX72" fmla="*/ 136331 w 162348"/>
                <a:gd name="connsiteY72" fmla="*/ 164950 h 169763"/>
                <a:gd name="connsiteX73" fmla="*/ 136851 w 162348"/>
                <a:gd name="connsiteY73" fmla="*/ 163389 h 169763"/>
                <a:gd name="connsiteX74" fmla="*/ 138412 w 162348"/>
                <a:gd name="connsiteY74" fmla="*/ 159746 h 169763"/>
                <a:gd name="connsiteX75" fmla="*/ 144657 w 162348"/>
                <a:gd name="connsiteY75" fmla="*/ 156624 h 169763"/>
                <a:gd name="connsiteX76" fmla="*/ 150901 w 162348"/>
                <a:gd name="connsiteY76" fmla="*/ 150901 h 169763"/>
                <a:gd name="connsiteX77" fmla="*/ 152462 w 162348"/>
                <a:gd name="connsiteY77" fmla="*/ 148819 h 169763"/>
                <a:gd name="connsiteX78" fmla="*/ 154543 w 162348"/>
                <a:gd name="connsiteY78" fmla="*/ 142055 h 169763"/>
                <a:gd name="connsiteX79" fmla="*/ 155584 w 162348"/>
                <a:gd name="connsiteY79" fmla="*/ 126965 h 1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62348" h="169763">
                  <a:moveTo>
                    <a:pt x="155584" y="126965"/>
                  </a:moveTo>
                  <a:cubicBezTo>
                    <a:pt x="155584" y="125924"/>
                    <a:pt x="156104" y="124883"/>
                    <a:pt x="156104" y="123843"/>
                  </a:cubicBezTo>
                  <a:cubicBezTo>
                    <a:pt x="156104" y="123843"/>
                    <a:pt x="160267" y="110313"/>
                    <a:pt x="160787" y="108232"/>
                  </a:cubicBezTo>
                  <a:cubicBezTo>
                    <a:pt x="161308" y="105630"/>
                    <a:pt x="162348" y="97305"/>
                    <a:pt x="162348" y="96784"/>
                  </a:cubicBezTo>
                  <a:cubicBezTo>
                    <a:pt x="162348" y="96264"/>
                    <a:pt x="162348" y="95744"/>
                    <a:pt x="161308" y="95744"/>
                  </a:cubicBezTo>
                  <a:cubicBezTo>
                    <a:pt x="160267" y="95744"/>
                    <a:pt x="152462" y="93663"/>
                    <a:pt x="152462" y="93663"/>
                  </a:cubicBezTo>
                  <a:cubicBezTo>
                    <a:pt x="152462" y="93663"/>
                    <a:pt x="150380" y="92622"/>
                    <a:pt x="149860" y="93663"/>
                  </a:cubicBezTo>
                  <a:cubicBezTo>
                    <a:pt x="148819" y="94183"/>
                    <a:pt x="147258" y="94703"/>
                    <a:pt x="146218" y="94703"/>
                  </a:cubicBezTo>
                  <a:cubicBezTo>
                    <a:pt x="145177" y="94703"/>
                    <a:pt x="144136" y="95223"/>
                    <a:pt x="143095" y="95223"/>
                  </a:cubicBezTo>
                  <a:cubicBezTo>
                    <a:pt x="142055" y="95223"/>
                    <a:pt x="139974" y="94703"/>
                    <a:pt x="138933" y="90020"/>
                  </a:cubicBezTo>
                  <a:cubicBezTo>
                    <a:pt x="137892" y="85337"/>
                    <a:pt x="137372" y="83776"/>
                    <a:pt x="137372" y="82215"/>
                  </a:cubicBezTo>
                  <a:cubicBezTo>
                    <a:pt x="137372" y="80654"/>
                    <a:pt x="136331" y="70767"/>
                    <a:pt x="136331" y="70767"/>
                  </a:cubicBezTo>
                  <a:cubicBezTo>
                    <a:pt x="136331" y="70767"/>
                    <a:pt x="135811" y="66604"/>
                    <a:pt x="133729" y="64003"/>
                  </a:cubicBezTo>
                  <a:cubicBezTo>
                    <a:pt x="131648" y="61401"/>
                    <a:pt x="132168" y="62442"/>
                    <a:pt x="131648" y="61921"/>
                  </a:cubicBezTo>
                  <a:cubicBezTo>
                    <a:pt x="131128" y="61921"/>
                    <a:pt x="123322" y="60880"/>
                    <a:pt x="121241" y="56718"/>
                  </a:cubicBezTo>
                  <a:cubicBezTo>
                    <a:pt x="121241" y="56718"/>
                    <a:pt x="120721" y="55677"/>
                    <a:pt x="119680" y="56718"/>
                  </a:cubicBezTo>
                  <a:cubicBezTo>
                    <a:pt x="118639" y="57758"/>
                    <a:pt x="113436" y="60360"/>
                    <a:pt x="113436" y="60360"/>
                  </a:cubicBezTo>
                  <a:cubicBezTo>
                    <a:pt x="113436" y="60360"/>
                    <a:pt x="112395" y="60880"/>
                    <a:pt x="111354" y="60880"/>
                  </a:cubicBezTo>
                  <a:cubicBezTo>
                    <a:pt x="110314" y="60360"/>
                    <a:pt x="90541" y="57238"/>
                    <a:pt x="90541" y="57238"/>
                  </a:cubicBezTo>
                  <a:cubicBezTo>
                    <a:pt x="90541" y="57238"/>
                    <a:pt x="89500" y="56718"/>
                    <a:pt x="90020" y="55677"/>
                  </a:cubicBezTo>
                  <a:cubicBezTo>
                    <a:pt x="90541" y="54636"/>
                    <a:pt x="91581" y="49953"/>
                    <a:pt x="91061" y="46311"/>
                  </a:cubicBezTo>
                  <a:cubicBezTo>
                    <a:pt x="90541" y="42668"/>
                    <a:pt x="91061" y="42668"/>
                    <a:pt x="91581" y="41628"/>
                  </a:cubicBezTo>
                  <a:cubicBezTo>
                    <a:pt x="92102" y="40587"/>
                    <a:pt x="92622" y="39026"/>
                    <a:pt x="92622" y="37465"/>
                  </a:cubicBezTo>
                  <a:cubicBezTo>
                    <a:pt x="92622" y="35904"/>
                    <a:pt x="93142" y="33823"/>
                    <a:pt x="92102" y="30700"/>
                  </a:cubicBezTo>
                  <a:cubicBezTo>
                    <a:pt x="91061" y="27578"/>
                    <a:pt x="86378" y="17692"/>
                    <a:pt x="86378" y="17692"/>
                  </a:cubicBezTo>
                  <a:lnTo>
                    <a:pt x="86898" y="17692"/>
                  </a:lnTo>
                  <a:lnTo>
                    <a:pt x="86898" y="15610"/>
                  </a:lnTo>
                  <a:cubicBezTo>
                    <a:pt x="87418" y="10927"/>
                    <a:pt x="83776" y="9366"/>
                    <a:pt x="82735" y="8846"/>
                  </a:cubicBezTo>
                  <a:cubicBezTo>
                    <a:pt x="81695" y="8325"/>
                    <a:pt x="70767" y="1561"/>
                    <a:pt x="69727" y="520"/>
                  </a:cubicBezTo>
                  <a:cubicBezTo>
                    <a:pt x="68686" y="0"/>
                    <a:pt x="68686" y="0"/>
                    <a:pt x="68686" y="0"/>
                  </a:cubicBezTo>
                  <a:cubicBezTo>
                    <a:pt x="68686" y="0"/>
                    <a:pt x="59840" y="0"/>
                    <a:pt x="57759" y="520"/>
                  </a:cubicBezTo>
                  <a:cubicBezTo>
                    <a:pt x="55677" y="1040"/>
                    <a:pt x="50474" y="1040"/>
                    <a:pt x="47352" y="1561"/>
                  </a:cubicBezTo>
                  <a:cubicBezTo>
                    <a:pt x="44230" y="2602"/>
                    <a:pt x="37465" y="3642"/>
                    <a:pt x="34863" y="4163"/>
                  </a:cubicBezTo>
                  <a:cubicBezTo>
                    <a:pt x="32782" y="4683"/>
                    <a:pt x="23936" y="5724"/>
                    <a:pt x="20294" y="6764"/>
                  </a:cubicBezTo>
                  <a:cubicBezTo>
                    <a:pt x="16651" y="7285"/>
                    <a:pt x="15090" y="13009"/>
                    <a:pt x="14570" y="14049"/>
                  </a:cubicBezTo>
                  <a:cubicBezTo>
                    <a:pt x="14049" y="15090"/>
                    <a:pt x="13529" y="17171"/>
                    <a:pt x="13529" y="17171"/>
                  </a:cubicBezTo>
                  <a:cubicBezTo>
                    <a:pt x="13529" y="17171"/>
                    <a:pt x="10407" y="21854"/>
                    <a:pt x="9366" y="22895"/>
                  </a:cubicBezTo>
                  <a:cubicBezTo>
                    <a:pt x="8326" y="23936"/>
                    <a:pt x="8326" y="25497"/>
                    <a:pt x="8326" y="25497"/>
                  </a:cubicBezTo>
                  <a:cubicBezTo>
                    <a:pt x="8326" y="25497"/>
                    <a:pt x="7805" y="29660"/>
                    <a:pt x="7805" y="31741"/>
                  </a:cubicBezTo>
                  <a:cubicBezTo>
                    <a:pt x="7805" y="34343"/>
                    <a:pt x="7285" y="35384"/>
                    <a:pt x="6765" y="36945"/>
                  </a:cubicBezTo>
                  <a:cubicBezTo>
                    <a:pt x="6244" y="38506"/>
                    <a:pt x="1561" y="54636"/>
                    <a:pt x="0" y="59319"/>
                  </a:cubicBezTo>
                  <a:cubicBezTo>
                    <a:pt x="1041" y="60360"/>
                    <a:pt x="2082" y="60880"/>
                    <a:pt x="3122" y="61921"/>
                  </a:cubicBezTo>
                  <a:cubicBezTo>
                    <a:pt x="5724" y="63482"/>
                    <a:pt x="6244" y="65043"/>
                    <a:pt x="7285" y="66084"/>
                  </a:cubicBezTo>
                  <a:cubicBezTo>
                    <a:pt x="7805" y="67125"/>
                    <a:pt x="13529" y="74410"/>
                    <a:pt x="14049" y="75450"/>
                  </a:cubicBezTo>
                  <a:cubicBezTo>
                    <a:pt x="14570" y="76491"/>
                    <a:pt x="15610" y="77532"/>
                    <a:pt x="17172" y="78572"/>
                  </a:cubicBezTo>
                  <a:cubicBezTo>
                    <a:pt x="18733" y="80133"/>
                    <a:pt x="31221" y="91061"/>
                    <a:pt x="31221" y="91061"/>
                  </a:cubicBezTo>
                  <a:cubicBezTo>
                    <a:pt x="31221" y="91061"/>
                    <a:pt x="32262" y="92101"/>
                    <a:pt x="35384" y="92622"/>
                  </a:cubicBezTo>
                  <a:cubicBezTo>
                    <a:pt x="38506" y="93142"/>
                    <a:pt x="42669" y="94183"/>
                    <a:pt x="44230" y="94183"/>
                  </a:cubicBezTo>
                  <a:cubicBezTo>
                    <a:pt x="45791" y="94183"/>
                    <a:pt x="54636" y="97305"/>
                    <a:pt x="59320" y="100947"/>
                  </a:cubicBezTo>
                  <a:cubicBezTo>
                    <a:pt x="64003" y="104590"/>
                    <a:pt x="70767" y="108752"/>
                    <a:pt x="72328" y="109793"/>
                  </a:cubicBezTo>
                  <a:cubicBezTo>
                    <a:pt x="74410" y="110834"/>
                    <a:pt x="96264" y="121761"/>
                    <a:pt x="96264" y="121761"/>
                  </a:cubicBezTo>
                  <a:cubicBezTo>
                    <a:pt x="96264" y="121761"/>
                    <a:pt x="97305" y="122282"/>
                    <a:pt x="97305" y="123322"/>
                  </a:cubicBezTo>
                  <a:cubicBezTo>
                    <a:pt x="97825" y="123843"/>
                    <a:pt x="99386" y="127485"/>
                    <a:pt x="97305" y="129566"/>
                  </a:cubicBezTo>
                  <a:cubicBezTo>
                    <a:pt x="95744" y="131648"/>
                    <a:pt x="93142" y="134770"/>
                    <a:pt x="92622" y="135811"/>
                  </a:cubicBezTo>
                  <a:cubicBezTo>
                    <a:pt x="92102" y="136851"/>
                    <a:pt x="88979" y="141534"/>
                    <a:pt x="88459" y="142055"/>
                  </a:cubicBezTo>
                  <a:cubicBezTo>
                    <a:pt x="87939" y="142575"/>
                    <a:pt x="86898" y="144136"/>
                    <a:pt x="86898" y="145177"/>
                  </a:cubicBezTo>
                  <a:cubicBezTo>
                    <a:pt x="86898" y="145697"/>
                    <a:pt x="84296" y="154023"/>
                    <a:pt x="84296" y="154023"/>
                  </a:cubicBezTo>
                  <a:cubicBezTo>
                    <a:pt x="84296" y="154023"/>
                    <a:pt x="84296" y="155584"/>
                    <a:pt x="83256" y="156104"/>
                  </a:cubicBezTo>
                  <a:cubicBezTo>
                    <a:pt x="82215" y="156624"/>
                    <a:pt x="78572" y="159746"/>
                    <a:pt x="79093" y="162869"/>
                  </a:cubicBezTo>
                  <a:cubicBezTo>
                    <a:pt x="79093" y="162869"/>
                    <a:pt x="79093" y="164950"/>
                    <a:pt x="80134" y="164430"/>
                  </a:cubicBezTo>
                  <a:cubicBezTo>
                    <a:pt x="81174" y="163909"/>
                    <a:pt x="87418" y="163909"/>
                    <a:pt x="89500" y="164430"/>
                  </a:cubicBezTo>
                  <a:cubicBezTo>
                    <a:pt x="91581" y="164950"/>
                    <a:pt x="95744" y="164430"/>
                    <a:pt x="96785" y="164950"/>
                  </a:cubicBezTo>
                  <a:cubicBezTo>
                    <a:pt x="97825" y="165470"/>
                    <a:pt x="101468" y="167552"/>
                    <a:pt x="102508" y="167552"/>
                  </a:cubicBezTo>
                  <a:cubicBezTo>
                    <a:pt x="103029" y="167552"/>
                    <a:pt x="104590" y="167552"/>
                    <a:pt x="105631" y="167552"/>
                  </a:cubicBezTo>
                  <a:cubicBezTo>
                    <a:pt x="106151" y="167552"/>
                    <a:pt x="111875" y="167031"/>
                    <a:pt x="113436" y="167031"/>
                  </a:cubicBezTo>
                  <a:cubicBezTo>
                    <a:pt x="114997" y="167031"/>
                    <a:pt x="116558" y="167031"/>
                    <a:pt x="117599" y="167552"/>
                  </a:cubicBezTo>
                  <a:cubicBezTo>
                    <a:pt x="118639" y="168072"/>
                    <a:pt x="120721" y="169633"/>
                    <a:pt x="121241" y="169633"/>
                  </a:cubicBezTo>
                  <a:cubicBezTo>
                    <a:pt x="121761" y="169633"/>
                    <a:pt x="122282" y="170153"/>
                    <a:pt x="122802" y="169113"/>
                  </a:cubicBezTo>
                  <a:cubicBezTo>
                    <a:pt x="123322" y="168072"/>
                    <a:pt x="124363" y="168592"/>
                    <a:pt x="124883" y="168072"/>
                  </a:cubicBezTo>
                  <a:cubicBezTo>
                    <a:pt x="125404" y="167552"/>
                    <a:pt x="129046" y="165470"/>
                    <a:pt x="129046" y="165470"/>
                  </a:cubicBezTo>
                  <a:cubicBezTo>
                    <a:pt x="129046" y="165470"/>
                    <a:pt x="129567" y="164950"/>
                    <a:pt x="130087" y="165470"/>
                  </a:cubicBezTo>
                  <a:cubicBezTo>
                    <a:pt x="130607" y="165991"/>
                    <a:pt x="132168" y="166511"/>
                    <a:pt x="132689" y="166511"/>
                  </a:cubicBezTo>
                  <a:cubicBezTo>
                    <a:pt x="133209" y="166511"/>
                    <a:pt x="136331" y="164950"/>
                    <a:pt x="136331" y="164950"/>
                  </a:cubicBezTo>
                  <a:cubicBezTo>
                    <a:pt x="136331" y="164950"/>
                    <a:pt x="137372" y="163909"/>
                    <a:pt x="136851" y="163389"/>
                  </a:cubicBezTo>
                  <a:cubicBezTo>
                    <a:pt x="136851" y="162869"/>
                    <a:pt x="136331" y="160787"/>
                    <a:pt x="138412" y="159746"/>
                  </a:cubicBezTo>
                  <a:cubicBezTo>
                    <a:pt x="140494" y="158706"/>
                    <a:pt x="143616" y="157665"/>
                    <a:pt x="144657" y="156624"/>
                  </a:cubicBezTo>
                  <a:cubicBezTo>
                    <a:pt x="145697" y="155584"/>
                    <a:pt x="149860" y="151421"/>
                    <a:pt x="150901" y="150901"/>
                  </a:cubicBezTo>
                  <a:cubicBezTo>
                    <a:pt x="151421" y="150380"/>
                    <a:pt x="151941" y="149860"/>
                    <a:pt x="152462" y="148819"/>
                  </a:cubicBezTo>
                  <a:cubicBezTo>
                    <a:pt x="152982" y="147778"/>
                    <a:pt x="154543" y="143616"/>
                    <a:pt x="154543" y="142055"/>
                  </a:cubicBezTo>
                  <a:cubicBezTo>
                    <a:pt x="155064" y="138412"/>
                    <a:pt x="155064" y="132168"/>
                    <a:pt x="155584" y="126965"/>
                  </a:cubicBezTo>
                  <a:close/>
                </a:path>
              </a:pathLst>
            </a:custGeom>
            <a:grpFill/>
            <a:ln w="5199" cap="flat">
              <a:solidFill>
                <a:schemeClr val="bg1"/>
              </a:solidFill>
              <a:prstDash val="solid"/>
              <a:miter/>
            </a:ln>
          </p:spPr>
          <p:txBody>
            <a:bodyPr rtlCol="0" anchor="ctr"/>
            <a:lstStyle/>
            <a:p>
              <a:endParaRPr lang="en-GB" noProof="0" dirty="0"/>
            </a:p>
          </p:txBody>
        </p:sp>
        <p:sp>
          <p:nvSpPr>
            <p:cNvPr id="25" name="Freeform 24">
              <a:extLst>
                <a:ext uri="{FF2B5EF4-FFF2-40B4-BE49-F238E27FC236}">
                  <a16:creationId xmlns:a16="http://schemas.microsoft.com/office/drawing/2014/main" id="{62AA314C-0162-EC60-5667-AAAD6CF469A3}"/>
                </a:ext>
              </a:extLst>
            </p:cNvPr>
            <p:cNvSpPr/>
            <p:nvPr/>
          </p:nvSpPr>
          <p:spPr>
            <a:xfrm>
              <a:off x="4746391" y="5109884"/>
              <a:ext cx="101465" cy="104899"/>
            </a:xfrm>
            <a:custGeom>
              <a:avLst/>
              <a:gdLst>
                <a:gd name="connsiteX0" fmla="*/ 96030 w 101465"/>
                <a:gd name="connsiteY0" fmla="*/ 75552 h 104899"/>
                <a:gd name="connsiteX1" fmla="*/ 94990 w 101465"/>
                <a:gd name="connsiteY1" fmla="*/ 73471 h 104899"/>
                <a:gd name="connsiteX2" fmla="*/ 94990 w 101465"/>
                <a:gd name="connsiteY2" fmla="*/ 65145 h 104899"/>
                <a:gd name="connsiteX3" fmla="*/ 101234 w 101465"/>
                <a:gd name="connsiteY3" fmla="*/ 54738 h 104899"/>
                <a:gd name="connsiteX4" fmla="*/ 101234 w 101465"/>
                <a:gd name="connsiteY4" fmla="*/ 53698 h 104899"/>
                <a:gd name="connsiteX5" fmla="*/ 87705 w 101465"/>
                <a:gd name="connsiteY5" fmla="*/ 39648 h 104899"/>
                <a:gd name="connsiteX6" fmla="*/ 86144 w 101465"/>
                <a:gd name="connsiteY6" fmla="*/ 38608 h 104899"/>
                <a:gd name="connsiteX7" fmla="*/ 77818 w 101465"/>
                <a:gd name="connsiteY7" fmla="*/ 33925 h 104899"/>
                <a:gd name="connsiteX8" fmla="*/ 76257 w 101465"/>
                <a:gd name="connsiteY8" fmla="*/ 31843 h 104899"/>
                <a:gd name="connsiteX9" fmla="*/ 73656 w 101465"/>
                <a:gd name="connsiteY9" fmla="*/ 29241 h 104899"/>
                <a:gd name="connsiteX10" fmla="*/ 64810 w 101465"/>
                <a:gd name="connsiteY10" fmla="*/ 25599 h 104899"/>
                <a:gd name="connsiteX11" fmla="*/ 59606 w 101465"/>
                <a:gd name="connsiteY11" fmla="*/ 21436 h 104899"/>
                <a:gd name="connsiteX12" fmla="*/ 54403 w 101465"/>
                <a:gd name="connsiteY12" fmla="*/ 16233 h 104899"/>
                <a:gd name="connsiteX13" fmla="*/ 53362 w 101465"/>
                <a:gd name="connsiteY13" fmla="*/ 17794 h 104899"/>
                <a:gd name="connsiteX14" fmla="*/ 51281 w 101465"/>
                <a:gd name="connsiteY14" fmla="*/ 18834 h 104899"/>
                <a:gd name="connsiteX15" fmla="*/ 50240 w 101465"/>
                <a:gd name="connsiteY15" fmla="*/ 20396 h 104899"/>
                <a:gd name="connsiteX16" fmla="*/ 46597 w 101465"/>
                <a:gd name="connsiteY16" fmla="*/ 20916 h 104899"/>
                <a:gd name="connsiteX17" fmla="*/ 46077 w 101465"/>
                <a:gd name="connsiteY17" fmla="*/ 19875 h 104899"/>
                <a:gd name="connsiteX18" fmla="*/ 42435 w 101465"/>
                <a:gd name="connsiteY18" fmla="*/ 10509 h 104899"/>
                <a:gd name="connsiteX19" fmla="*/ 35150 w 101465"/>
                <a:gd name="connsiteY19" fmla="*/ 4265 h 104899"/>
                <a:gd name="connsiteX20" fmla="*/ 28906 w 101465"/>
                <a:gd name="connsiteY20" fmla="*/ 102 h 104899"/>
                <a:gd name="connsiteX21" fmla="*/ 24743 w 101465"/>
                <a:gd name="connsiteY21" fmla="*/ 2704 h 104899"/>
                <a:gd name="connsiteX22" fmla="*/ 21621 w 101465"/>
                <a:gd name="connsiteY22" fmla="*/ 3745 h 104899"/>
                <a:gd name="connsiteX23" fmla="*/ 15897 w 101465"/>
                <a:gd name="connsiteY23" fmla="*/ 2184 h 104899"/>
                <a:gd name="connsiteX24" fmla="*/ 11734 w 101465"/>
                <a:gd name="connsiteY24" fmla="*/ 6866 h 104899"/>
                <a:gd name="connsiteX25" fmla="*/ 12255 w 101465"/>
                <a:gd name="connsiteY25" fmla="*/ 13111 h 104899"/>
                <a:gd name="connsiteX26" fmla="*/ 10694 w 101465"/>
                <a:gd name="connsiteY26" fmla="*/ 21957 h 104899"/>
                <a:gd name="connsiteX27" fmla="*/ 8092 w 101465"/>
                <a:gd name="connsiteY27" fmla="*/ 28721 h 104899"/>
                <a:gd name="connsiteX28" fmla="*/ 8092 w 101465"/>
                <a:gd name="connsiteY28" fmla="*/ 34445 h 104899"/>
                <a:gd name="connsiteX29" fmla="*/ 6010 w 101465"/>
                <a:gd name="connsiteY29" fmla="*/ 36526 h 104899"/>
                <a:gd name="connsiteX30" fmla="*/ 4970 w 101465"/>
                <a:gd name="connsiteY30" fmla="*/ 46413 h 104899"/>
                <a:gd name="connsiteX31" fmla="*/ 4970 w 101465"/>
                <a:gd name="connsiteY31" fmla="*/ 50055 h 104899"/>
                <a:gd name="connsiteX32" fmla="*/ 4970 w 101465"/>
                <a:gd name="connsiteY32" fmla="*/ 50576 h 104899"/>
                <a:gd name="connsiteX33" fmla="*/ 7051 w 101465"/>
                <a:gd name="connsiteY33" fmla="*/ 62023 h 104899"/>
                <a:gd name="connsiteX34" fmla="*/ 3929 w 101465"/>
                <a:gd name="connsiteY34" fmla="*/ 66186 h 104899"/>
                <a:gd name="connsiteX35" fmla="*/ 2368 w 101465"/>
                <a:gd name="connsiteY35" fmla="*/ 69308 h 104899"/>
                <a:gd name="connsiteX36" fmla="*/ 1848 w 101465"/>
                <a:gd name="connsiteY36" fmla="*/ 82837 h 104899"/>
                <a:gd name="connsiteX37" fmla="*/ 15377 w 101465"/>
                <a:gd name="connsiteY37" fmla="*/ 94285 h 104899"/>
                <a:gd name="connsiteX38" fmla="*/ 34630 w 101465"/>
                <a:gd name="connsiteY38" fmla="*/ 96886 h 104899"/>
                <a:gd name="connsiteX39" fmla="*/ 54923 w 101465"/>
                <a:gd name="connsiteY39" fmla="*/ 101570 h 104899"/>
                <a:gd name="connsiteX40" fmla="*/ 65850 w 101465"/>
                <a:gd name="connsiteY40" fmla="*/ 104692 h 104899"/>
                <a:gd name="connsiteX41" fmla="*/ 75217 w 101465"/>
                <a:gd name="connsiteY41" fmla="*/ 101050 h 104899"/>
                <a:gd name="connsiteX42" fmla="*/ 81461 w 101465"/>
                <a:gd name="connsiteY42" fmla="*/ 95326 h 104899"/>
                <a:gd name="connsiteX43" fmla="*/ 90307 w 101465"/>
                <a:gd name="connsiteY43" fmla="*/ 90643 h 104899"/>
                <a:gd name="connsiteX44" fmla="*/ 97592 w 101465"/>
                <a:gd name="connsiteY44" fmla="*/ 78154 h 104899"/>
                <a:gd name="connsiteX45" fmla="*/ 97592 w 101465"/>
                <a:gd name="connsiteY45" fmla="*/ 78154 h 104899"/>
                <a:gd name="connsiteX46" fmla="*/ 96030 w 101465"/>
                <a:gd name="connsiteY46" fmla="*/ 75552 h 1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1465" h="104899">
                  <a:moveTo>
                    <a:pt x="96030" y="75552"/>
                  </a:moveTo>
                  <a:cubicBezTo>
                    <a:pt x="95510" y="75032"/>
                    <a:pt x="94990" y="74512"/>
                    <a:pt x="94990" y="73471"/>
                  </a:cubicBezTo>
                  <a:cubicBezTo>
                    <a:pt x="94990" y="72430"/>
                    <a:pt x="94990" y="67227"/>
                    <a:pt x="94990" y="65145"/>
                  </a:cubicBezTo>
                  <a:cubicBezTo>
                    <a:pt x="94990" y="63584"/>
                    <a:pt x="100714" y="55779"/>
                    <a:pt x="101234" y="54738"/>
                  </a:cubicBezTo>
                  <a:cubicBezTo>
                    <a:pt x="101754" y="53698"/>
                    <a:pt x="101234" y="53698"/>
                    <a:pt x="101234" y="53698"/>
                  </a:cubicBezTo>
                  <a:cubicBezTo>
                    <a:pt x="91347" y="49015"/>
                    <a:pt x="88225" y="40169"/>
                    <a:pt x="87705" y="39648"/>
                  </a:cubicBezTo>
                  <a:cubicBezTo>
                    <a:pt x="87185" y="39128"/>
                    <a:pt x="86664" y="38608"/>
                    <a:pt x="86144" y="38608"/>
                  </a:cubicBezTo>
                  <a:cubicBezTo>
                    <a:pt x="85624" y="38608"/>
                    <a:pt x="78859" y="34445"/>
                    <a:pt x="77818" y="33925"/>
                  </a:cubicBezTo>
                  <a:cubicBezTo>
                    <a:pt x="76778" y="33404"/>
                    <a:pt x="76778" y="32884"/>
                    <a:pt x="76257" y="31843"/>
                  </a:cubicBezTo>
                  <a:cubicBezTo>
                    <a:pt x="75737" y="30803"/>
                    <a:pt x="75217" y="29762"/>
                    <a:pt x="73656" y="29241"/>
                  </a:cubicBezTo>
                  <a:cubicBezTo>
                    <a:pt x="72095" y="28721"/>
                    <a:pt x="67411" y="26640"/>
                    <a:pt x="64810" y="25599"/>
                  </a:cubicBezTo>
                  <a:cubicBezTo>
                    <a:pt x="62208" y="24558"/>
                    <a:pt x="61167" y="22997"/>
                    <a:pt x="59606" y="21436"/>
                  </a:cubicBezTo>
                  <a:cubicBezTo>
                    <a:pt x="58566" y="19355"/>
                    <a:pt x="55443" y="16753"/>
                    <a:pt x="54403" y="16233"/>
                  </a:cubicBezTo>
                  <a:cubicBezTo>
                    <a:pt x="53362" y="15712"/>
                    <a:pt x="53362" y="17273"/>
                    <a:pt x="53362" y="17794"/>
                  </a:cubicBezTo>
                  <a:cubicBezTo>
                    <a:pt x="53362" y="18834"/>
                    <a:pt x="52321" y="18314"/>
                    <a:pt x="51281" y="18834"/>
                  </a:cubicBezTo>
                  <a:cubicBezTo>
                    <a:pt x="50760" y="19355"/>
                    <a:pt x="50760" y="19875"/>
                    <a:pt x="50240" y="20396"/>
                  </a:cubicBezTo>
                  <a:cubicBezTo>
                    <a:pt x="49720" y="20916"/>
                    <a:pt x="47638" y="20916"/>
                    <a:pt x="46597" y="20916"/>
                  </a:cubicBezTo>
                  <a:cubicBezTo>
                    <a:pt x="45557" y="20916"/>
                    <a:pt x="46077" y="19875"/>
                    <a:pt x="46077" y="19875"/>
                  </a:cubicBezTo>
                  <a:cubicBezTo>
                    <a:pt x="46077" y="13631"/>
                    <a:pt x="43476" y="11029"/>
                    <a:pt x="42435" y="10509"/>
                  </a:cubicBezTo>
                  <a:cubicBezTo>
                    <a:pt x="41394" y="9989"/>
                    <a:pt x="37231" y="5826"/>
                    <a:pt x="35150" y="4265"/>
                  </a:cubicBezTo>
                  <a:cubicBezTo>
                    <a:pt x="33069" y="2704"/>
                    <a:pt x="30987" y="1143"/>
                    <a:pt x="28906" y="102"/>
                  </a:cubicBezTo>
                  <a:cubicBezTo>
                    <a:pt x="26824" y="-418"/>
                    <a:pt x="25263" y="1143"/>
                    <a:pt x="24743" y="2704"/>
                  </a:cubicBezTo>
                  <a:cubicBezTo>
                    <a:pt x="24223" y="4265"/>
                    <a:pt x="22662" y="4265"/>
                    <a:pt x="21621" y="3745"/>
                  </a:cubicBezTo>
                  <a:cubicBezTo>
                    <a:pt x="21100" y="3745"/>
                    <a:pt x="17458" y="2704"/>
                    <a:pt x="15897" y="2184"/>
                  </a:cubicBezTo>
                  <a:cubicBezTo>
                    <a:pt x="14336" y="3745"/>
                    <a:pt x="12255" y="5826"/>
                    <a:pt x="11734" y="6866"/>
                  </a:cubicBezTo>
                  <a:cubicBezTo>
                    <a:pt x="10173" y="9468"/>
                    <a:pt x="11734" y="11550"/>
                    <a:pt x="12255" y="13111"/>
                  </a:cubicBezTo>
                  <a:cubicBezTo>
                    <a:pt x="12775" y="14672"/>
                    <a:pt x="11214" y="17794"/>
                    <a:pt x="10694" y="21957"/>
                  </a:cubicBezTo>
                  <a:cubicBezTo>
                    <a:pt x="9653" y="26119"/>
                    <a:pt x="8612" y="26640"/>
                    <a:pt x="8092" y="28721"/>
                  </a:cubicBezTo>
                  <a:cubicBezTo>
                    <a:pt x="7571" y="30282"/>
                    <a:pt x="7571" y="33404"/>
                    <a:pt x="8092" y="34445"/>
                  </a:cubicBezTo>
                  <a:cubicBezTo>
                    <a:pt x="8092" y="35486"/>
                    <a:pt x="7051" y="35486"/>
                    <a:pt x="6010" y="36526"/>
                  </a:cubicBezTo>
                  <a:cubicBezTo>
                    <a:pt x="4970" y="37567"/>
                    <a:pt x="4970" y="42250"/>
                    <a:pt x="4970" y="46413"/>
                  </a:cubicBezTo>
                  <a:cubicBezTo>
                    <a:pt x="4970" y="47974"/>
                    <a:pt x="4970" y="49015"/>
                    <a:pt x="4970" y="50055"/>
                  </a:cubicBezTo>
                  <a:cubicBezTo>
                    <a:pt x="4970" y="50055"/>
                    <a:pt x="4970" y="50055"/>
                    <a:pt x="4970" y="50576"/>
                  </a:cubicBezTo>
                  <a:cubicBezTo>
                    <a:pt x="6010" y="53698"/>
                    <a:pt x="7571" y="59422"/>
                    <a:pt x="7051" y="62023"/>
                  </a:cubicBezTo>
                  <a:cubicBezTo>
                    <a:pt x="6010" y="64105"/>
                    <a:pt x="4970" y="64625"/>
                    <a:pt x="3929" y="66186"/>
                  </a:cubicBezTo>
                  <a:cubicBezTo>
                    <a:pt x="2888" y="67747"/>
                    <a:pt x="2888" y="68267"/>
                    <a:pt x="2368" y="69308"/>
                  </a:cubicBezTo>
                  <a:cubicBezTo>
                    <a:pt x="807" y="73471"/>
                    <a:pt x="-1795" y="78674"/>
                    <a:pt x="1848" y="82837"/>
                  </a:cubicBezTo>
                  <a:cubicBezTo>
                    <a:pt x="5490" y="87000"/>
                    <a:pt x="9653" y="94805"/>
                    <a:pt x="15377" y="94285"/>
                  </a:cubicBezTo>
                  <a:cubicBezTo>
                    <a:pt x="20580" y="93765"/>
                    <a:pt x="26824" y="91163"/>
                    <a:pt x="34630" y="96886"/>
                  </a:cubicBezTo>
                  <a:cubicBezTo>
                    <a:pt x="41914" y="102610"/>
                    <a:pt x="48679" y="103651"/>
                    <a:pt x="54923" y="101570"/>
                  </a:cubicBezTo>
                  <a:cubicBezTo>
                    <a:pt x="60647" y="100009"/>
                    <a:pt x="63769" y="104171"/>
                    <a:pt x="65850" y="104692"/>
                  </a:cubicBezTo>
                  <a:cubicBezTo>
                    <a:pt x="68452" y="105732"/>
                    <a:pt x="71054" y="102610"/>
                    <a:pt x="75217" y="101050"/>
                  </a:cubicBezTo>
                  <a:cubicBezTo>
                    <a:pt x="79379" y="99488"/>
                    <a:pt x="77298" y="96886"/>
                    <a:pt x="81461" y="95326"/>
                  </a:cubicBezTo>
                  <a:cubicBezTo>
                    <a:pt x="85624" y="93765"/>
                    <a:pt x="86664" y="94285"/>
                    <a:pt x="90307" y="90643"/>
                  </a:cubicBezTo>
                  <a:cubicBezTo>
                    <a:pt x="93949" y="87000"/>
                    <a:pt x="94990" y="81276"/>
                    <a:pt x="97592" y="78154"/>
                  </a:cubicBezTo>
                  <a:cubicBezTo>
                    <a:pt x="97592" y="78154"/>
                    <a:pt x="97592" y="78154"/>
                    <a:pt x="97592" y="78154"/>
                  </a:cubicBezTo>
                  <a:cubicBezTo>
                    <a:pt x="97592" y="77113"/>
                    <a:pt x="96551" y="76073"/>
                    <a:pt x="96030" y="75552"/>
                  </a:cubicBezTo>
                  <a:close/>
                </a:path>
              </a:pathLst>
            </a:custGeom>
            <a:grpFill/>
            <a:ln w="5199" cap="flat">
              <a:solidFill>
                <a:schemeClr val="bg1"/>
              </a:solidFill>
              <a:prstDash val="solid"/>
              <a:miter/>
            </a:ln>
          </p:spPr>
          <p:txBody>
            <a:bodyPr rtlCol="0" anchor="ctr"/>
            <a:lstStyle/>
            <a:p>
              <a:endParaRPr lang="en-GB" noProof="0" dirty="0"/>
            </a:p>
          </p:txBody>
        </p:sp>
        <p:grpSp>
          <p:nvGrpSpPr>
            <p:cNvPr id="26" name="Content Placeholder 9">
              <a:extLst>
                <a:ext uri="{FF2B5EF4-FFF2-40B4-BE49-F238E27FC236}">
                  <a16:creationId xmlns:a16="http://schemas.microsoft.com/office/drawing/2014/main" id="{3408F18B-E088-A9E7-5367-2AF971376D41}"/>
                </a:ext>
              </a:extLst>
            </p:cNvPr>
            <p:cNvGrpSpPr/>
            <p:nvPr/>
          </p:nvGrpSpPr>
          <p:grpSpPr>
            <a:xfrm>
              <a:off x="4455588" y="4942434"/>
              <a:ext cx="728906" cy="753520"/>
              <a:chOff x="4455588" y="4942434"/>
              <a:chExt cx="728906" cy="753520"/>
            </a:xfrm>
            <a:grpFill/>
          </p:grpSpPr>
          <p:sp>
            <p:nvSpPr>
              <p:cNvPr id="963" name="Freeform 962">
                <a:extLst>
                  <a:ext uri="{FF2B5EF4-FFF2-40B4-BE49-F238E27FC236}">
                    <a16:creationId xmlns:a16="http://schemas.microsoft.com/office/drawing/2014/main" id="{141B5F95-CFD5-4E78-2828-18B77D239A8D}"/>
                  </a:ext>
                </a:extLst>
              </p:cNvPr>
              <p:cNvSpPr/>
              <p:nvPr/>
            </p:nvSpPr>
            <p:spPr>
              <a:xfrm>
                <a:off x="4695510" y="5610694"/>
                <a:ext cx="4856" cy="4687"/>
              </a:xfrm>
              <a:custGeom>
                <a:avLst/>
                <a:gdLst>
                  <a:gd name="connsiteX0" fmla="*/ 3816 w 4856"/>
                  <a:gd name="connsiteY0" fmla="*/ 4549 h 4687"/>
                  <a:gd name="connsiteX1" fmla="*/ 4857 w 4856"/>
                  <a:gd name="connsiteY1" fmla="*/ 907 h 4687"/>
                  <a:gd name="connsiteX2" fmla="*/ 694 w 4856"/>
                  <a:gd name="connsiteY2" fmla="*/ 1427 h 4687"/>
                  <a:gd name="connsiteX3" fmla="*/ 694 w 4856"/>
                  <a:gd name="connsiteY3" fmla="*/ 2988 h 4687"/>
                  <a:gd name="connsiteX4" fmla="*/ 3816 w 4856"/>
                  <a:gd name="connsiteY4" fmla="*/ 4549 h 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6" h="4687">
                    <a:moveTo>
                      <a:pt x="3816" y="4549"/>
                    </a:moveTo>
                    <a:cubicBezTo>
                      <a:pt x="4857" y="4029"/>
                      <a:pt x="4857" y="2988"/>
                      <a:pt x="4857" y="907"/>
                    </a:cubicBezTo>
                    <a:cubicBezTo>
                      <a:pt x="4857" y="-1175"/>
                      <a:pt x="2255" y="907"/>
                      <a:pt x="694" y="1427"/>
                    </a:cubicBezTo>
                    <a:cubicBezTo>
                      <a:pt x="-867" y="1947"/>
                      <a:pt x="694" y="2988"/>
                      <a:pt x="694" y="2988"/>
                    </a:cubicBezTo>
                    <a:cubicBezTo>
                      <a:pt x="694" y="4029"/>
                      <a:pt x="2775" y="5070"/>
                      <a:pt x="3816" y="4549"/>
                    </a:cubicBezTo>
                    <a:close/>
                  </a:path>
                </a:pathLst>
              </a:custGeom>
              <a:grpFill/>
              <a:ln w="5199" cap="flat">
                <a:solidFill>
                  <a:schemeClr val="bg1"/>
                </a:solidFill>
                <a:prstDash val="solid"/>
                <a:miter/>
              </a:ln>
            </p:spPr>
            <p:txBody>
              <a:bodyPr rtlCol="0" anchor="ctr"/>
              <a:lstStyle/>
              <a:p>
                <a:endParaRPr lang="en-GB" noProof="0" dirty="0"/>
              </a:p>
            </p:txBody>
          </p:sp>
          <p:sp>
            <p:nvSpPr>
              <p:cNvPr id="964" name="Freeform 963">
                <a:extLst>
                  <a:ext uri="{FF2B5EF4-FFF2-40B4-BE49-F238E27FC236}">
                    <a16:creationId xmlns:a16="http://schemas.microsoft.com/office/drawing/2014/main" id="{E64D676A-AC67-2CFB-9A7F-EF598D867E84}"/>
                  </a:ext>
                </a:extLst>
              </p:cNvPr>
              <p:cNvSpPr/>
              <p:nvPr/>
            </p:nvSpPr>
            <p:spPr>
              <a:xfrm>
                <a:off x="4698745" y="5599762"/>
                <a:ext cx="33130" cy="23343"/>
              </a:xfrm>
              <a:custGeom>
                <a:avLst/>
                <a:gdLst>
                  <a:gd name="connsiteX0" fmla="*/ 28679 w 33130"/>
                  <a:gd name="connsiteY0" fmla="*/ 7675 h 23343"/>
                  <a:gd name="connsiteX1" fmla="*/ 30240 w 33130"/>
                  <a:gd name="connsiteY1" fmla="*/ 5594 h 23343"/>
                  <a:gd name="connsiteX2" fmla="*/ 32842 w 33130"/>
                  <a:gd name="connsiteY2" fmla="*/ 1431 h 23343"/>
                  <a:gd name="connsiteX3" fmla="*/ 27639 w 33130"/>
                  <a:gd name="connsiteY3" fmla="*/ 911 h 23343"/>
                  <a:gd name="connsiteX4" fmla="*/ 22435 w 33130"/>
                  <a:gd name="connsiteY4" fmla="*/ 1431 h 23343"/>
                  <a:gd name="connsiteX5" fmla="*/ 16191 w 33130"/>
                  <a:gd name="connsiteY5" fmla="*/ 2472 h 23343"/>
                  <a:gd name="connsiteX6" fmla="*/ 8386 w 33130"/>
                  <a:gd name="connsiteY6" fmla="*/ 911 h 23343"/>
                  <a:gd name="connsiteX7" fmla="*/ 9947 w 33130"/>
                  <a:gd name="connsiteY7" fmla="*/ 2472 h 23343"/>
                  <a:gd name="connsiteX8" fmla="*/ 9426 w 33130"/>
                  <a:gd name="connsiteY8" fmla="*/ 4033 h 23343"/>
                  <a:gd name="connsiteX9" fmla="*/ 13069 w 33130"/>
                  <a:gd name="connsiteY9" fmla="*/ 7155 h 23343"/>
                  <a:gd name="connsiteX10" fmla="*/ 15150 w 33130"/>
                  <a:gd name="connsiteY10" fmla="*/ 8716 h 23343"/>
                  <a:gd name="connsiteX11" fmla="*/ 9426 w 33130"/>
                  <a:gd name="connsiteY11" fmla="*/ 9236 h 23343"/>
                  <a:gd name="connsiteX12" fmla="*/ 7866 w 33130"/>
                  <a:gd name="connsiteY12" fmla="*/ 10797 h 23343"/>
                  <a:gd name="connsiteX13" fmla="*/ 12028 w 33130"/>
                  <a:gd name="connsiteY13" fmla="*/ 9757 h 23343"/>
                  <a:gd name="connsiteX14" fmla="*/ 12028 w 33130"/>
                  <a:gd name="connsiteY14" fmla="*/ 11838 h 23343"/>
                  <a:gd name="connsiteX15" fmla="*/ 8906 w 33130"/>
                  <a:gd name="connsiteY15" fmla="*/ 13399 h 23343"/>
                  <a:gd name="connsiteX16" fmla="*/ 9426 w 33130"/>
                  <a:gd name="connsiteY16" fmla="*/ 15480 h 23343"/>
                  <a:gd name="connsiteX17" fmla="*/ 4743 w 33130"/>
                  <a:gd name="connsiteY17" fmla="*/ 16001 h 23343"/>
                  <a:gd name="connsiteX18" fmla="*/ 581 w 33130"/>
                  <a:gd name="connsiteY18" fmla="*/ 17042 h 23343"/>
                  <a:gd name="connsiteX19" fmla="*/ 1101 w 33130"/>
                  <a:gd name="connsiteY19" fmla="*/ 19123 h 23343"/>
                  <a:gd name="connsiteX20" fmla="*/ 1621 w 33130"/>
                  <a:gd name="connsiteY20" fmla="*/ 19643 h 23343"/>
                  <a:gd name="connsiteX21" fmla="*/ 7866 w 33130"/>
                  <a:gd name="connsiteY21" fmla="*/ 23285 h 23343"/>
                  <a:gd name="connsiteX22" fmla="*/ 8906 w 33130"/>
                  <a:gd name="connsiteY22" fmla="*/ 21204 h 23343"/>
                  <a:gd name="connsiteX23" fmla="*/ 11508 w 33130"/>
                  <a:gd name="connsiteY23" fmla="*/ 20684 h 23343"/>
                  <a:gd name="connsiteX24" fmla="*/ 13069 w 33130"/>
                  <a:gd name="connsiteY24" fmla="*/ 18082 h 23343"/>
                  <a:gd name="connsiteX25" fmla="*/ 14630 w 33130"/>
                  <a:gd name="connsiteY25" fmla="*/ 17042 h 23343"/>
                  <a:gd name="connsiteX26" fmla="*/ 16711 w 33130"/>
                  <a:gd name="connsiteY26" fmla="*/ 16521 h 23343"/>
                  <a:gd name="connsiteX27" fmla="*/ 19833 w 33130"/>
                  <a:gd name="connsiteY27" fmla="*/ 16001 h 23343"/>
                  <a:gd name="connsiteX28" fmla="*/ 26598 w 33130"/>
                  <a:gd name="connsiteY28" fmla="*/ 9757 h 23343"/>
                  <a:gd name="connsiteX29" fmla="*/ 28679 w 33130"/>
                  <a:gd name="connsiteY29" fmla="*/ 7675 h 2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130" h="23343">
                    <a:moveTo>
                      <a:pt x="28679" y="7675"/>
                    </a:moveTo>
                    <a:cubicBezTo>
                      <a:pt x="29720" y="8196"/>
                      <a:pt x="30240" y="7155"/>
                      <a:pt x="30240" y="5594"/>
                    </a:cubicBezTo>
                    <a:cubicBezTo>
                      <a:pt x="30240" y="4033"/>
                      <a:pt x="31281" y="3512"/>
                      <a:pt x="32842" y="1431"/>
                    </a:cubicBezTo>
                    <a:cubicBezTo>
                      <a:pt x="34403" y="-650"/>
                      <a:pt x="29200" y="-130"/>
                      <a:pt x="27639" y="911"/>
                    </a:cubicBezTo>
                    <a:cubicBezTo>
                      <a:pt x="26078" y="1951"/>
                      <a:pt x="22956" y="1951"/>
                      <a:pt x="22435" y="1431"/>
                    </a:cubicBezTo>
                    <a:cubicBezTo>
                      <a:pt x="21915" y="390"/>
                      <a:pt x="18793" y="1431"/>
                      <a:pt x="16191" y="2472"/>
                    </a:cubicBezTo>
                    <a:cubicBezTo>
                      <a:pt x="13589" y="3512"/>
                      <a:pt x="11508" y="1951"/>
                      <a:pt x="8386" y="911"/>
                    </a:cubicBezTo>
                    <a:cubicBezTo>
                      <a:pt x="5264" y="-130"/>
                      <a:pt x="7866" y="1951"/>
                      <a:pt x="9947" y="2472"/>
                    </a:cubicBezTo>
                    <a:cubicBezTo>
                      <a:pt x="12028" y="2992"/>
                      <a:pt x="10987" y="4033"/>
                      <a:pt x="9426" y="4033"/>
                    </a:cubicBezTo>
                    <a:cubicBezTo>
                      <a:pt x="7866" y="4033"/>
                      <a:pt x="10987" y="6114"/>
                      <a:pt x="13069" y="7155"/>
                    </a:cubicBezTo>
                    <a:cubicBezTo>
                      <a:pt x="15150" y="8196"/>
                      <a:pt x="15150" y="8716"/>
                      <a:pt x="15150" y="8716"/>
                    </a:cubicBezTo>
                    <a:cubicBezTo>
                      <a:pt x="15150" y="8716"/>
                      <a:pt x="10987" y="9236"/>
                      <a:pt x="9426" y="9236"/>
                    </a:cubicBezTo>
                    <a:cubicBezTo>
                      <a:pt x="7866" y="9236"/>
                      <a:pt x="6825" y="9236"/>
                      <a:pt x="7866" y="10797"/>
                    </a:cubicBezTo>
                    <a:cubicBezTo>
                      <a:pt x="8906" y="12358"/>
                      <a:pt x="8906" y="10797"/>
                      <a:pt x="12028" y="9757"/>
                    </a:cubicBezTo>
                    <a:cubicBezTo>
                      <a:pt x="15150" y="8716"/>
                      <a:pt x="13069" y="10797"/>
                      <a:pt x="12028" y="11838"/>
                    </a:cubicBezTo>
                    <a:cubicBezTo>
                      <a:pt x="10987" y="12879"/>
                      <a:pt x="9947" y="11838"/>
                      <a:pt x="8906" y="13399"/>
                    </a:cubicBezTo>
                    <a:cubicBezTo>
                      <a:pt x="7866" y="14440"/>
                      <a:pt x="7866" y="16001"/>
                      <a:pt x="9426" y="15480"/>
                    </a:cubicBezTo>
                    <a:cubicBezTo>
                      <a:pt x="8386" y="15480"/>
                      <a:pt x="6304" y="16001"/>
                      <a:pt x="4743" y="16001"/>
                    </a:cubicBezTo>
                    <a:cubicBezTo>
                      <a:pt x="2662" y="16001"/>
                      <a:pt x="2142" y="17042"/>
                      <a:pt x="581" y="17042"/>
                    </a:cubicBezTo>
                    <a:cubicBezTo>
                      <a:pt x="-980" y="17562"/>
                      <a:pt x="1101" y="19123"/>
                      <a:pt x="1101" y="19123"/>
                    </a:cubicBezTo>
                    <a:lnTo>
                      <a:pt x="1621" y="19643"/>
                    </a:lnTo>
                    <a:cubicBezTo>
                      <a:pt x="2662" y="20684"/>
                      <a:pt x="7345" y="23806"/>
                      <a:pt x="7866" y="23285"/>
                    </a:cubicBezTo>
                    <a:cubicBezTo>
                      <a:pt x="8906" y="23285"/>
                      <a:pt x="9426" y="22245"/>
                      <a:pt x="8906" y="21204"/>
                    </a:cubicBezTo>
                    <a:cubicBezTo>
                      <a:pt x="8386" y="20163"/>
                      <a:pt x="9426" y="20684"/>
                      <a:pt x="11508" y="20684"/>
                    </a:cubicBezTo>
                    <a:cubicBezTo>
                      <a:pt x="13589" y="20684"/>
                      <a:pt x="13069" y="19643"/>
                      <a:pt x="13069" y="18082"/>
                    </a:cubicBezTo>
                    <a:cubicBezTo>
                      <a:pt x="13069" y="16521"/>
                      <a:pt x="14110" y="16521"/>
                      <a:pt x="14630" y="17042"/>
                    </a:cubicBezTo>
                    <a:cubicBezTo>
                      <a:pt x="15671" y="17562"/>
                      <a:pt x="16191" y="18082"/>
                      <a:pt x="16711" y="16521"/>
                    </a:cubicBezTo>
                    <a:cubicBezTo>
                      <a:pt x="16711" y="15480"/>
                      <a:pt x="17752" y="16001"/>
                      <a:pt x="19833" y="16001"/>
                    </a:cubicBezTo>
                    <a:cubicBezTo>
                      <a:pt x="21915" y="16521"/>
                      <a:pt x="25557" y="11838"/>
                      <a:pt x="26598" y="9757"/>
                    </a:cubicBezTo>
                    <a:cubicBezTo>
                      <a:pt x="27118" y="8716"/>
                      <a:pt x="27118" y="7155"/>
                      <a:pt x="28679" y="7675"/>
                    </a:cubicBezTo>
                    <a:close/>
                  </a:path>
                </a:pathLst>
              </a:custGeom>
              <a:grpFill/>
              <a:ln w="5199" cap="flat">
                <a:solidFill>
                  <a:schemeClr val="bg1"/>
                </a:solidFill>
                <a:prstDash val="solid"/>
                <a:miter/>
              </a:ln>
            </p:spPr>
            <p:txBody>
              <a:bodyPr rtlCol="0" anchor="ctr"/>
              <a:lstStyle/>
              <a:p>
                <a:endParaRPr lang="en-GB" noProof="0" dirty="0"/>
              </a:p>
            </p:txBody>
          </p:sp>
          <p:sp>
            <p:nvSpPr>
              <p:cNvPr id="965" name="Freeform 964">
                <a:extLst>
                  <a:ext uri="{FF2B5EF4-FFF2-40B4-BE49-F238E27FC236}">
                    <a16:creationId xmlns:a16="http://schemas.microsoft.com/office/drawing/2014/main" id="{CF4121CC-254D-BF4A-8BF2-1A4B2DD3593E}"/>
                  </a:ext>
                </a:extLst>
              </p:cNvPr>
              <p:cNvSpPr/>
              <p:nvPr/>
            </p:nvSpPr>
            <p:spPr>
              <a:xfrm>
                <a:off x="4723442" y="5598681"/>
                <a:ext cx="37294" cy="26919"/>
              </a:xfrm>
              <a:custGeom>
                <a:avLst/>
                <a:gdLst>
                  <a:gd name="connsiteX0" fmla="*/ 32601 w 37294"/>
                  <a:gd name="connsiteY0" fmla="*/ 7716 h 26919"/>
                  <a:gd name="connsiteX1" fmla="*/ 35203 w 37294"/>
                  <a:gd name="connsiteY1" fmla="*/ 6675 h 26919"/>
                  <a:gd name="connsiteX2" fmla="*/ 35723 w 37294"/>
                  <a:gd name="connsiteY2" fmla="*/ 3553 h 26919"/>
                  <a:gd name="connsiteX3" fmla="*/ 28959 w 37294"/>
                  <a:gd name="connsiteY3" fmla="*/ 2513 h 26919"/>
                  <a:gd name="connsiteX4" fmla="*/ 28439 w 37294"/>
                  <a:gd name="connsiteY4" fmla="*/ 6675 h 26919"/>
                  <a:gd name="connsiteX5" fmla="*/ 27398 w 37294"/>
                  <a:gd name="connsiteY5" fmla="*/ 7716 h 26919"/>
                  <a:gd name="connsiteX6" fmla="*/ 24796 w 37294"/>
                  <a:gd name="connsiteY6" fmla="*/ 6155 h 26919"/>
                  <a:gd name="connsiteX7" fmla="*/ 23235 w 37294"/>
                  <a:gd name="connsiteY7" fmla="*/ 5114 h 26919"/>
                  <a:gd name="connsiteX8" fmla="*/ 24796 w 37294"/>
                  <a:gd name="connsiteY8" fmla="*/ 3553 h 26919"/>
                  <a:gd name="connsiteX9" fmla="*/ 25316 w 37294"/>
                  <a:gd name="connsiteY9" fmla="*/ 2513 h 26919"/>
                  <a:gd name="connsiteX10" fmla="*/ 21154 w 37294"/>
                  <a:gd name="connsiteY10" fmla="*/ 951 h 26919"/>
                  <a:gd name="connsiteX11" fmla="*/ 15430 w 37294"/>
                  <a:gd name="connsiteY11" fmla="*/ 431 h 26919"/>
                  <a:gd name="connsiteX12" fmla="*/ 14909 w 37294"/>
                  <a:gd name="connsiteY12" fmla="*/ 1472 h 26919"/>
                  <a:gd name="connsiteX13" fmla="*/ 12308 w 37294"/>
                  <a:gd name="connsiteY13" fmla="*/ 3033 h 26919"/>
                  <a:gd name="connsiteX14" fmla="*/ 12308 w 37294"/>
                  <a:gd name="connsiteY14" fmla="*/ 4594 h 26919"/>
                  <a:gd name="connsiteX15" fmla="*/ 11788 w 37294"/>
                  <a:gd name="connsiteY15" fmla="*/ 6675 h 26919"/>
                  <a:gd name="connsiteX16" fmla="*/ 11788 w 37294"/>
                  <a:gd name="connsiteY16" fmla="*/ 8236 h 26919"/>
                  <a:gd name="connsiteX17" fmla="*/ 13349 w 37294"/>
                  <a:gd name="connsiteY17" fmla="*/ 10838 h 26919"/>
                  <a:gd name="connsiteX18" fmla="*/ 11267 w 37294"/>
                  <a:gd name="connsiteY18" fmla="*/ 10318 h 26919"/>
                  <a:gd name="connsiteX19" fmla="*/ 6064 w 37294"/>
                  <a:gd name="connsiteY19" fmla="*/ 13960 h 26919"/>
                  <a:gd name="connsiteX20" fmla="*/ 860 w 37294"/>
                  <a:gd name="connsiteY20" fmla="*/ 19684 h 26919"/>
                  <a:gd name="connsiteX21" fmla="*/ 340 w 37294"/>
                  <a:gd name="connsiteY21" fmla="*/ 21765 h 26919"/>
                  <a:gd name="connsiteX22" fmla="*/ 2421 w 37294"/>
                  <a:gd name="connsiteY22" fmla="*/ 24367 h 26919"/>
                  <a:gd name="connsiteX23" fmla="*/ 6064 w 37294"/>
                  <a:gd name="connsiteY23" fmla="*/ 26448 h 26919"/>
                  <a:gd name="connsiteX24" fmla="*/ 5023 w 37294"/>
                  <a:gd name="connsiteY24" fmla="*/ 22806 h 26919"/>
                  <a:gd name="connsiteX25" fmla="*/ 7104 w 37294"/>
                  <a:gd name="connsiteY25" fmla="*/ 21765 h 26919"/>
                  <a:gd name="connsiteX26" fmla="*/ 11267 w 37294"/>
                  <a:gd name="connsiteY26" fmla="*/ 23327 h 26919"/>
                  <a:gd name="connsiteX27" fmla="*/ 9186 w 37294"/>
                  <a:gd name="connsiteY27" fmla="*/ 18643 h 26919"/>
                  <a:gd name="connsiteX28" fmla="*/ 8665 w 37294"/>
                  <a:gd name="connsiteY28" fmla="*/ 17082 h 26919"/>
                  <a:gd name="connsiteX29" fmla="*/ 13349 w 37294"/>
                  <a:gd name="connsiteY29" fmla="*/ 18643 h 26919"/>
                  <a:gd name="connsiteX30" fmla="*/ 15950 w 37294"/>
                  <a:gd name="connsiteY30" fmla="*/ 19163 h 26919"/>
                  <a:gd name="connsiteX31" fmla="*/ 18552 w 37294"/>
                  <a:gd name="connsiteY31" fmla="*/ 20204 h 26919"/>
                  <a:gd name="connsiteX32" fmla="*/ 20113 w 37294"/>
                  <a:gd name="connsiteY32" fmla="*/ 19163 h 26919"/>
                  <a:gd name="connsiteX33" fmla="*/ 14389 w 37294"/>
                  <a:gd name="connsiteY33" fmla="*/ 15001 h 26919"/>
                  <a:gd name="connsiteX34" fmla="*/ 15950 w 37294"/>
                  <a:gd name="connsiteY34" fmla="*/ 14481 h 26919"/>
                  <a:gd name="connsiteX35" fmla="*/ 21674 w 37294"/>
                  <a:gd name="connsiteY35" fmla="*/ 15001 h 26919"/>
                  <a:gd name="connsiteX36" fmla="*/ 27918 w 37294"/>
                  <a:gd name="connsiteY36" fmla="*/ 12399 h 26919"/>
                  <a:gd name="connsiteX37" fmla="*/ 34162 w 37294"/>
                  <a:gd name="connsiteY37" fmla="*/ 10838 h 26919"/>
                  <a:gd name="connsiteX38" fmla="*/ 32601 w 37294"/>
                  <a:gd name="connsiteY38" fmla="*/ 7716 h 2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294" h="26919">
                    <a:moveTo>
                      <a:pt x="32601" y="7716"/>
                    </a:moveTo>
                    <a:cubicBezTo>
                      <a:pt x="26357" y="6675"/>
                      <a:pt x="31561" y="6155"/>
                      <a:pt x="35203" y="6675"/>
                    </a:cubicBezTo>
                    <a:cubicBezTo>
                      <a:pt x="38846" y="6675"/>
                      <a:pt x="36764" y="5114"/>
                      <a:pt x="35723" y="3553"/>
                    </a:cubicBezTo>
                    <a:cubicBezTo>
                      <a:pt x="34683" y="1992"/>
                      <a:pt x="30520" y="2513"/>
                      <a:pt x="28959" y="2513"/>
                    </a:cubicBezTo>
                    <a:cubicBezTo>
                      <a:pt x="27398" y="3033"/>
                      <a:pt x="26878" y="3553"/>
                      <a:pt x="28439" y="6675"/>
                    </a:cubicBezTo>
                    <a:cubicBezTo>
                      <a:pt x="30000" y="9277"/>
                      <a:pt x="28439" y="9277"/>
                      <a:pt x="27398" y="7716"/>
                    </a:cubicBezTo>
                    <a:cubicBezTo>
                      <a:pt x="26357" y="6675"/>
                      <a:pt x="25316" y="7196"/>
                      <a:pt x="24796" y="6155"/>
                    </a:cubicBezTo>
                    <a:cubicBezTo>
                      <a:pt x="23755" y="5114"/>
                      <a:pt x="23755" y="5635"/>
                      <a:pt x="23235" y="5114"/>
                    </a:cubicBezTo>
                    <a:cubicBezTo>
                      <a:pt x="22194" y="4594"/>
                      <a:pt x="22715" y="3553"/>
                      <a:pt x="24796" y="3553"/>
                    </a:cubicBezTo>
                    <a:cubicBezTo>
                      <a:pt x="26878" y="3553"/>
                      <a:pt x="26357" y="3553"/>
                      <a:pt x="25316" y="2513"/>
                    </a:cubicBezTo>
                    <a:cubicBezTo>
                      <a:pt x="24276" y="1472"/>
                      <a:pt x="23235" y="431"/>
                      <a:pt x="21154" y="951"/>
                    </a:cubicBezTo>
                    <a:cubicBezTo>
                      <a:pt x="19072" y="1472"/>
                      <a:pt x="16991" y="1472"/>
                      <a:pt x="15430" y="431"/>
                    </a:cubicBezTo>
                    <a:cubicBezTo>
                      <a:pt x="14389" y="-610"/>
                      <a:pt x="14909" y="431"/>
                      <a:pt x="14909" y="1472"/>
                    </a:cubicBezTo>
                    <a:cubicBezTo>
                      <a:pt x="15430" y="3033"/>
                      <a:pt x="13869" y="3033"/>
                      <a:pt x="12308" y="3033"/>
                    </a:cubicBezTo>
                    <a:cubicBezTo>
                      <a:pt x="11267" y="3033"/>
                      <a:pt x="11267" y="3033"/>
                      <a:pt x="12308" y="4594"/>
                    </a:cubicBezTo>
                    <a:cubicBezTo>
                      <a:pt x="13349" y="6155"/>
                      <a:pt x="12828" y="7716"/>
                      <a:pt x="11788" y="6675"/>
                    </a:cubicBezTo>
                    <a:cubicBezTo>
                      <a:pt x="10747" y="5635"/>
                      <a:pt x="11267" y="7196"/>
                      <a:pt x="11788" y="8236"/>
                    </a:cubicBezTo>
                    <a:cubicBezTo>
                      <a:pt x="12308" y="9277"/>
                      <a:pt x="12828" y="9277"/>
                      <a:pt x="13349" y="10838"/>
                    </a:cubicBezTo>
                    <a:cubicBezTo>
                      <a:pt x="13869" y="12399"/>
                      <a:pt x="12308" y="11358"/>
                      <a:pt x="11267" y="10318"/>
                    </a:cubicBezTo>
                    <a:cubicBezTo>
                      <a:pt x="10226" y="9277"/>
                      <a:pt x="7104" y="12399"/>
                      <a:pt x="6064" y="13960"/>
                    </a:cubicBezTo>
                    <a:cubicBezTo>
                      <a:pt x="5023" y="15521"/>
                      <a:pt x="2421" y="18123"/>
                      <a:pt x="860" y="19684"/>
                    </a:cubicBezTo>
                    <a:cubicBezTo>
                      <a:pt x="-701" y="21245"/>
                      <a:pt x="340" y="21765"/>
                      <a:pt x="340" y="21765"/>
                    </a:cubicBezTo>
                    <a:cubicBezTo>
                      <a:pt x="340" y="21765"/>
                      <a:pt x="2421" y="22806"/>
                      <a:pt x="2421" y="24367"/>
                    </a:cubicBezTo>
                    <a:cubicBezTo>
                      <a:pt x="2421" y="25928"/>
                      <a:pt x="3982" y="25408"/>
                      <a:pt x="6064" y="26448"/>
                    </a:cubicBezTo>
                    <a:cubicBezTo>
                      <a:pt x="8145" y="28009"/>
                      <a:pt x="6064" y="25408"/>
                      <a:pt x="5023" y="22806"/>
                    </a:cubicBezTo>
                    <a:cubicBezTo>
                      <a:pt x="3982" y="20204"/>
                      <a:pt x="5543" y="21245"/>
                      <a:pt x="7104" y="21765"/>
                    </a:cubicBezTo>
                    <a:cubicBezTo>
                      <a:pt x="8665" y="22806"/>
                      <a:pt x="10226" y="23847"/>
                      <a:pt x="11267" y="23327"/>
                    </a:cubicBezTo>
                    <a:cubicBezTo>
                      <a:pt x="12308" y="23327"/>
                      <a:pt x="11267" y="19684"/>
                      <a:pt x="9186" y="18643"/>
                    </a:cubicBezTo>
                    <a:cubicBezTo>
                      <a:pt x="7104" y="17602"/>
                      <a:pt x="7625" y="17602"/>
                      <a:pt x="8665" y="17082"/>
                    </a:cubicBezTo>
                    <a:cubicBezTo>
                      <a:pt x="9706" y="16562"/>
                      <a:pt x="12828" y="17602"/>
                      <a:pt x="13349" y="18643"/>
                    </a:cubicBezTo>
                    <a:cubicBezTo>
                      <a:pt x="14389" y="19684"/>
                      <a:pt x="14389" y="19684"/>
                      <a:pt x="15950" y="19163"/>
                    </a:cubicBezTo>
                    <a:cubicBezTo>
                      <a:pt x="16991" y="18123"/>
                      <a:pt x="16991" y="18123"/>
                      <a:pt x="18552" y="20204"/>
                    </a:cubicBezTo>
                    <a:cubicBezTo>
                      <a:pt x="19593" y="21765"/>
                      <a:pt x="19593" y="20204"/>
                      <a:pt x="20113" y="19163"/>
                    </a:cubicBezTo>
                    <a:cubicBezTo>
                      <a:pt x="20633" y="18123"/>
                      <a:pt x="18032" y="17602"/>
                      <a:pt x="14389" y="15001"/>
                    </a:cubicBezTo>
                    <a:cubicBezTo>
                      <a:pt x="10747" y="12399"/>
                      <a:pt x="14909" y="13440"/>
                      <a:pt x="15950" y="14481"/>
                    </a:cubicBezTo>
                    <a:cubicBezTo>
                      <a:pt x="16991" y="15521"/>
                      <a:pt x="19072" y="15521"/>
                      <a:pt x="21674" y="15001"/>
                    </a:cubicBezTo>
                    <a:cubicBezTo>
                      <a:pt x="24276" y="14481"/>
                      <a:pt x="26357" y="13960"/>
                      <a:pt x="27918" y="12399"/>
                    </a:cubicBezTo>
                    <a:cubicBezTo>
                      <a:pt x="29479" y="10838"/>
                      <a:pt x="31040" y="10318"/>
                      <a:pt x="34162" y="10838"/>
                    </a:cubicBezTo>
                    <a:cubicBezTo>
                      <a:pt x="38325" y="10838"/>
                      <a:pt x="38846" y="8757"/>
                      <a:pt x="32601" y="7716"/>
                    </a:cubicBezTo>
                    <a:close/>
                  </a:path>
                </a:pathLst>
              </a:custGeom>
              <a:grpFill/>
              <a:ln w="5199" cap="flat">
                <a:solidFill>
                  <a:schemeClr val="bg1"/>
                </a:solidFill>
                <a:prstDash val="solid"/>
                <a:miter/>
              </a:ln>
            </p:spPr>
            <p:txBody>
              <a:bodyPr rtlCol="0" anchor="ctr"/>
              <a:lstStyle/>
              <a:p>
                <a:endParaRPr lang="en-GB" noProof="0" dirty="0"/>
              </a:p>
            </p:txBody>
          </p:sp>
          <p:sp>
            <p:nvSpPr>
              <p:cNvPr id="966" name="Freeform 965">
                <a:extLst>
                  <a:ext uri="{FF2B5EF4-FFF2-40B4-BE49-F238E27FC236}">
                    <a16:creationId xmlns:a16="http://schemas.microsoft.com/office/drawing/2014/main" id="{3B1338E1-E4E7-085A-A01B-FC033B802354}"/>
                  </a:ext>
                </a:extLst>
              </p:cNvPr>
              <p:cNvSpPr/>
              <p:nvPr/>
            </p:nvSpPr>
            <p:spPr>
              <a:xfrm>
                <a:off x="4626379" y="5688528"/>
                <a:ext cx="16192" cy="4329"/>
              </a:xfrm>
              <a:custGeom>
                <a:avLst/>
                <a:gdLst>
                  <a:gd name="connsiteX0" fmla="*/ 4781 w 16192"/>
                  <a:gd name="connsiteY0" fmla="*/ 83 h 4329"/>
                  <a:gd name="connsiteX1" fmla="*/ 98 w 16192"/>
                  <a:gd name="connsiteY1" fmla="*/ 3205 h 4329"/>
                  <a:gd name="connsiteX2" fmla="*/ 1659 w 16192"/>
                  <a:gd name="connsiteY2" fmla="*/ 4246 h 4329"/>
                  <a:gd name="connsiteX3" fmla="*/ 14667 w 16192"/>
                  <a:gd name="connsiteY3" fmla="*/ 1124 h 4329"/>
                  <a:gd name="connsiteX4" fmla="*/ 4781 w 16192"/>
                  <a:gd name="connsiteY4" fmla="*/ 83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 h="4329">
                    <a:moveTo>
                      <a:pt x="4781" y="83"/>
                    </a:moveTo>
                    <a:cubicBezTo>
                      <a:pt x="1138" y="83"/>
                      <a:pt x="-423" y="1124"/>
                      <a:pt x="98" y="3205"/>
                    </a:cubicBezTo>
                    <a:cubicBezTo>
                      <a:pt x="98" y="4766"/>
                      <a:pt x="1659" y="4246"/>
                      <a:pt x="1659" y="4246"/>
                    </a:cubicBezTo>
                    <a:cubicBezTo>
                      <a:pt x="1659" y="4246"/>
                      <a:pt x="8943" y="2685"/>
                      <a:pt x="14667" y="1124"/>
                    </a:cubicBezTo>
                    <a:cubicBezTo>
                      <a:pt x="20391" y="-437"/>
                      <a:pt x="8423" y="83"/>
                      <a:pt x="4781" y="83"/>
                    </a:cubicBezTo>
                    <a:close/>
                  </a:path>
                </a:pathLst>
              </a:custGeom>
              <a:grpFill/>
              <a:ln w="5199" cap="flat">
                <a:solidFill>
                  <a:schemeClr val="bg1"/>
                </a:solidFill>
                <a:prstDash val="solid"/>
                <a:miter/>
              </a:ln>
            </p:spPr>
            <p:txBody>
              <a:bodyPr rtlCol="0" anchor="ctr"/>
              <a:lstStyle/>
              <a:p>
                <a:endParaRPr lang="en-GB" noProof="0" dirty="0"/>
              </a:p>
            </p:txBody>
          </p:sp>
          <p:sp>
            <p:nvSpPr>
              <p:cNvPr id="967" name="Freeform 966">
                <a:extLst>
                  <a:ext uri="{FF2B5EF4-FFF2-40B4-BE49-F238E27FC236}">
                    <a16:creationId xmlns:a16="http://schemas.microsoft.com/office/drawing/2014/main" id="{10AFC6BA-B2EB-7562-9A27-0D4C56E9FAB4}"/>
                  </a:ext>
                </a:extLst>
              </p:cNvPr>
              <p:cNvSpPr/>
              <p:nvPr/>
            </p:nvSpPr>
            <p:spPr>
              <a:xfrm>
                <a:off x="5142211" y="5669067"/>
                <a:ext cx="42282" cy="24820"/>
              </a:xfrm>
              <a:custGeom>
                <a:avLst/>
                <a:gdLst>
                  <a:gd name="connsiteX0" fmla="*/ 39477 w 42282"/>
                  <a:gd name="connsiteY0" fmla="*/ 17983 h 24820"/>
                  <a:gd name="connsiteX1" fmla="*/ 37916 w 42282"/>
                  <a:gd name="connsiteY1" fmla="*/ 15902 h 24820"/>
                  <a:gd name="connsiteX2" fmla="*/ 37395 w 42282"/>
                  <a:gd name="connsiteY2" fmla="*/ 15382 h 24820"/>
                  <a:gd name="connsiteX3" fmla="*/ 34273 w 42282"/>
                  <a:gd name="connsiteY3" fmla="*/ 12259 h 24820"/>
                  <a:gd name="connsiteX4" fmla="*/ 33232 w 42282"/>
                  <a:gd name="connsiteY4" fmla="*/ 9137 h 24820"/>
                  <a:gd name="connsiteX5" fmla="*/ 29590 w 42282"/>
                  <a:gd name="connsiteY5" fmla="*/ 9137 h 24820"/>
                  <a:gd name="connsiteX6" fmla="*/ 28029 w 42282"/>
                  <a:gd name="connsiteY6" fmla="*/ 8617 h 24820"/>
                  <a:gd name="connsiteX7" fmla="*/ 26988 w 42282"/>
                  <a:gd name="connsiteY7" fmla="*/ 8097 h 24820"/>
                  <a:gd name="connsiteX8" fmla="*/ 25948 w 42282"/>
                  <a:gd name="connsiteY8" fmla="*/ 7056 h 24820"/>
                  <a:gd name="connsiteX9" fmla="*/ 26988 w 42282"/>
                  <a:gd name="connsiteY9" fmla="*/ 6015 h 24820"/>
                  <a:gd name="connsiteX10" fmla="*/ 26468 w 42282"/>
                  <a:gd name="connsiteY10" fmla="*/ 6015 h 24820"/>
                  <a:gd name="connsiteX11" fmla="*/ 24907 w 42282"/>
                  <a:gd name="connsiteY11" fmla="*/ 4975 h 24820"/>
                  <a:gd name="connsiteX12" fmla="*/ 22826 w 42282"/>
                  <a:gd name="connsiteY12" fmla="*/ 3934 h 24820"/>
                  <a:gd name="connsiteX13" fmla="*/ 20744 w 42282"/>
                  <a:gd name="connsiteY13" fmla="*/ 3413 h 24820"/>
                  <a:gd name="connsiteX14" fmla="*/ 18143 w 42282"/>
                  <a:gd name="connsiteY14" fmla="*/ 3413 h 24820"/>
                  <a:gd name="connsiteX15" fmla="*/ 16061 w 42282"/>
                  <a:gd name="connsiteY15" fmla="*/ 2893 h 24820"/>
                  <a:gd name="connsiteX16" fmla="*/ 14500 w 42282"/>
                  <a:gd name="connsiteY16" fmla="*/ 1852 h 24820"/>
                  <a:gd name="connsiteX17" fmla="*/ 10337 w 42282"/>
                  <a:gd name="connsiteY17" fmla="*/ 1332 h 24820"/>
                  <a:gd name="connsiteX18" fmla="*/ 6695 w 42282"/>
                  <a:gd name="connsiteY18" fmla="*/ 291 h 24820"/>
                  <a:gd name="connsiteX19" fmla="*/ 5134 w 42282"/>
                  <a:gd name="connsiteY19" fmla="*/ 1332 h 24820"/>
                  <a:gd name="connsiteX20" fmla="*/ 2532 w 42282"/>
                  <a:gd name="connsiteY20" fmla="*/ 1852 h 24820"/>
                  <a:gd name="connsiteX21" fmla="*/ 5134 w 42282"/>
                  <a:gd name="connsiteY21" fmla="*/ 4454 h 24820"/>
                  <a:gd name="connsiteX22" fmla="*/ 11898 w 42282"/>
                  <a:gd name="connsiteY22" fmla="*/ 4975 h 24820"/>
                  <a:gd name="connsiteX23" fmla="*/ 11898 w 42282"/>
                  <a:gd name="connsiteY23" fmla="*/ 7056 h 24820"/>
                  <a:gd name="connsiteX24" fmla="*/ 15020 w 42282"/>
                  <a:gd name="connsiteY24" fmla="*/ 8097 h 24820"/>
                  <a:gd name="connsiteX25" fmla="*/ 35834 w 42282"/>
                  <a:gd name="connsiteY25" fmla="*/ 22666 h 24820"/>
                  <a:gd name="connsiteX26" fmla="*/ 38436 w 42282"/>
                  <a:gd name="connsiteY26" fmla="*/ 24227 h 24820"/>
                  <a:gd name="connsiteX27" fmla="*/ 38436 w 42282"/>
                  <a:gd name="connsiteY27" fmla="*/ 23187 h 24820"/>
                  <a:gd name="connsiteX28" fmla="*/ 41038 w 42282"/>
                  <a:gd name="connsiteY28" fmla="*/ 22666 h 24820"/>
                  <a:gd name="connsiteX29" fmla="*/ 41558 w 42282"/>
                  <a:gd name="connsiteY29" fmla="*/ 21105 h 24820"/>
                  <a:gd name="connsiteX30" fmla="*/ 39477 w 42282"/>
                  <a:gd name="connsiteY30" fmla="*/ 17983 h 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 h="24820">
                    <a:moveTo>
                      <a:pt x="39477" y="17983"/>
                    </a:moveTo>
                    <a:cubicBezTo>
                      <a:pt x="39477" y="16422"/>
                      <a:pt x="38956" y="15902"/>
                      <a:pt x="37916" y="15902"/>
                    </a:cubicBezTo>
                    <a:cubicBezTo>
                      <a:pt x="36875" y="15902"/>
                      <a:pt x="35834" y="15902"/>
                      <a:pt x="37395" y="15382"/>
                    </a:cubicBezTo>
                    <a:cubicBezTo>
                      <a:pt x="38956" y="14341"/>
                      <a:pt x="35314" y="13300"/>
                      <a:pt x="34273" y="12259"/>
                    </a:cubicBezTo>
                    <a:cubicBezTo>
                      <a:pt x="33232" y="11739"/>
                      <a:pt x="33753" y="11219"/>
                      <a:pt x="33232" y="9137"/>
                    </a:cubicBezTo>
                    <a:cubicBezTo>
                      <a:pt x="32712" y="7056"/>
                      <a:pt x="31151" y="7576"/>
                      <a:pt x="29590" y="9137"/>
                    </a:cubicBezTo>
                    <a:cubicBezTo>
                      <a:pt x="28550" y="10698"/>
                      <a:pt x="28029" y="10178"/>
                      <a:pt x="28029" y="8617"/>
                    </a:cubicBezTo>
                    <a:cubicBezTo>
                      <a:pt x="28029" y="7056"/>
                      <a:pt x="27509" y="7056"/>
                      <a:pt x="26988" y="8097"/>
                    </a:cubicBezTo>
                    <a:cubicBezTo>
                      <a:pt x="25948" y="9137"/>
                      <a:pt x="24387" y="8617"/>
                      <a:pt x="25948" y="7056"/>
                    </a:cubicBezTo>
                    <a:cubicBezTo>
                      <a:pt x="26468" y="6536"/>
                      <a:pt x="26988" y="6015"/>
                      <a:pt x="26988" y="6015"/>
                    </a:cubicBezTo>
                    <a:cubicBezTo>
                      <a:pt x="26988" y="6015"/>
                      <a:pt x="26988" y="6015"/>
                      <a:pt x="26468" y="6015"/>
                    </a:cubicBezTo>
                    <a:cubicBezTo>
                      <a:pt x="25427" y="6015"/>
                      <a:pt x="23866" y="5495"/>
                      <a:pt x="24907" y="4975"/>
                    </a:cubicBezTo>
                    <a:cubicBezTo>
                      <a:pt x="25948" y="4454"/>
                      <a:pt x="22826" y="4975"/>
                      <a:pt x="22826" y="3934"/>
                    </a:cubicBezTo>
                    <a:cubicBezTo>
                      <a:pt x="22826" y="2893"/>
                      <a:pt x="21785" y="2893"/>
                      <a:pt x="20744" y="3413"/>
                    </a:cubicBezTo>
                    <a:cubicBezTo>
                      <a:pt x="19704" y="3934"/>
                      <a:pt x="18663" y="4975"/>
                      <a:pt x="18143" y="3413"/>
                    </a:cubicBezTo>
                    <a:cubicBezTo>
                      <a:pt x="17622" y="1852"/>
                      <a:pt x="16061" y="3413"/>
                      <a:pt x="16061" y="2893"/>
                    </a:cubicBezTo>
                    <a:cubicBezTo>
                      <a:pt x="16061" y="2373"/>
                      <a:pt x="16061" y="1852"/>
                      <a:pt x="14500" y="1852"/>
                    </a:cubicBezTo>
                    <a:cubicBezTo>
                      <a:pt x="12939" y="2373"/>
                      <a:pt x="11378" y="2893"/>
                      <a:pt x="10337" y="1332"/>
                    </a:cubicBezTo>
                    <a:cubicBezTo>
                      <a:pt x="9297" y="291"/>
                      <a:pt x="10337" y="1332"/>
                      <a:pt x="6695" y="291"/>
                    </a:cubicBezTo>
                    <a:cubicBezTo>
                      <a:pt x="3052" y="-749"/>
                      <a:pt x="5134" y="1332"/>
                      <a:pt x="5134" y="1332"/>
                    </a:cubicBezTo>
                    <a:cubicBezTo>
                      <a:pt x="-590" y="1332"/>
                      <a:pt x="-1631" y="1852"/>
                      <a:pt x="2532" y="1852"/>
                    </a:cubicBezTo>
                    <a:cubicBezTo>
                      <a:pt x="6695" y="1852"/>
                      <a:pt x="6695" y="1852"/>
                      <a:pt x="5134" y="4454"/>
                    </a:cubicBezTo>
                    <a:cubicBezTo>
                      <a:pt x="3573" y="6536"/>
                      <a:pt x="9297" y="4975"/>
                      <a:pt x="11898" y="4975"/>
                    </a:cubicBezTo>
                    <a:cubicBezTo>
                      <a:pt x="14500" y="4975"/>
                      <a:pt x="11898" y="4975"/>
                      <a:pt x="11898" y="7056"/>
                    </a:cubicBezTo>
                    <a:cubicBezTo>
                      <a:pt x="11898" y="9137"/>
                      <a:pt x="15020" y="8097"/>
                      <a:pt x="15020" y="8097"/>
                    </a:cubicBezTo>
                    <a:cubicBezTo>
                      <a:pt x="24907" y="9137"/>
                      <a:pt x="33753" y="19544"/>
                      <a:pt x="35834" y="22666"/>
                    </a:cubicBezTo>
                    <a:cubicBezTo>
                      <a:pt x="37395" y="25789"/>
                      <a:pt x="37395" y="24748"/>
                      <a:pt x="38436" y="24227"/>
                    </a:cubicBezTo>
                    <a:cubicBezTo>
                      <a:pt x="39477" y="23707"/>
                      <a:pt x="39997" y="24227"/>
                      <a:pt x="38436" y="23187"/>
                    </a:cubicBezTo>
                    <a:cubicBezTo>
                      <a:pt x="36875" y="22146"/>
                      <a:pt x="38956" y="22146"/>
                      <a:pt x="41038" y="22666"/>
                    </a:cubicBezTo>
                    <a:cubicBezTo>
                      <a:pt x="43119" y="22666"/>
                      <a:pt x="42078" y="22146"/>
                      <a:pt x="41558" y="21105"/>
                    </a:cubicBezTo>
                    <a:cubicBezTo>
                      <a:pt x="39997" y="20065"/>
                      <a:pt x="39477" y="19544"/>
                      <a:pt x="39477" y="17983"/>
                    </a:cubicBezTo>
                    <a:close/>
                  </a:path>
                </a:pathLst>
              </a:custGeom>
              <a:grpFill/>
              <a:ln w="5199" cap="flat">
                <a:solidFill>
                  <a:schemeClr val="bg1"/>
                </a:solidFill>
                <a:prstDash val="solid"/>
                <a:miter/>
              </a:ln>
            </p:spPr>
            <p:txBody>
              <a:bodyPr rtlCol="0" anchor="ctr"/>
              <a:lstStyle/>
              <a:p>
                <a:endParaRPr lang="en-GB" noProof="0" dirty="0"/>
              </a:p>
            </p:txBody>
          </p:sp>
          <p:sp>
            <p:nvSpPr>
              <p:cNvPr id="968" name="Freeform 967">
                <a:extLst>
                  <a:ext uri="{FF2B5EF4-FFF2-40B4-BE49-F238E27FC236}">
                    <a16:creationId xmlns:a16="http://schemas.microsoft.com/office/drawing/2014/main" id="{6F2E67B5-83E2-5291-E825-23970B37F6B1}"/>
                  </a:ext>
                </a:extLst>
              </p:cNvPr>
              <p:cNvSpPr/>
              <p:nvPr/>
            </p:nvSpPr>
            <p:spPr>
              <a:xfrm>
                <a:off x="4549466" y="5633455"/>
                <a:ext cx="67309" cy="62499"/>
              </a:xfrm>
              <a:custGeom>
                <a:avLst/>
                <a:gdLst>
                  <a:gd name="connsiteX0" fmla="*/ 60881 w 67309"/>
                  <a:gd name="connsiteY0" fmla="*/ 53075 h 62499"/>
                  <a:gd name="connsiteX1" fmla="*/ 48913 w 67309"/>
                  <a:gd name="connsiteY1" fmla="*/ 50474 h 62499"/>
                  <a:gd name="connsiteX2" fmla="*/ 21855 w 67309"/>
                  <a:gd name="connsiteY2" fmla="*/ 33302 h 62499"/>
                  <a:gd name="connsiteX3" fmla="*/ 10407 w 67309"/>
                  <a:gd name="connsiteY3" fmla="*/ 20814 h 62499"/>
                  <a:gd name="connsiteX4" fmla="*/ 6764 w 67309"/>
                  <a:gd name="connsiteY4" fmla="*/ 16651 h 62499"/>
                  <a:gd name="connsiteX5" fmla="*/ 2602 w 67309"/>
                  <a:gd name="connsiteY5" fmla="*/ 15090 h 62499"/>
                  <a:gd name="connsiteX6" fmla="*/ 4683 w 67309"/>
                  <a:gd name="connsiteY6" fmla="*/ 9367 h 62499"/>
                  <a:gd name="connsiteX7" fmla="*/ 5203 w 67309"/>
                  <a:gd name="connsiteY7" fmla="*/ 6765 h 62499"/>
                  <a:gd name="connsiteX8" fmla="*/ 1561 w 67309"/>
                  <a:gd name="connsiteY8" fmla="*/ 521 h 62499"/>
                  <a:gd name="connsiteX9" fmla="*/ 520 w 67309"/>
                  <a:gd name="connsiteY9" fmla="*/ 0 h 62499"/>
                  <a:gd name="connsiteX10" fmla="*/ 0 w 67309"/>
                  <a:gd name="connsiteY10" fmla="*/ 58279 h 62499"/>
                  <a:gd name="connsiteX11" fmla="*/ 1561 w 67309"/>
                  <a:gd name="connsiteY11" fmla="*/ 58279 h 62499"/>
                  <a:gd name="connsiteX12" fmla="*/ 22895 w 67309"/>
                  <a:gd name="connsiteY12" fmla="*/ 58799 h 62499"/>
                  <a:gd name="connsiteX13" fmla="*/ 34863 w 67309"/>
                  <a:gd name="connsiteY13" fmla="*/ 60881 h 62499"/>
                  <a:gd name="connsiteX14" fmla="*/ 45270 w 67309"/>
                  <a:gd name="connsiteY14" fmla="*/ 62442 h 62499"/>
                  <a:gd name="connsiteX15" fmla="*/ 62962 w 67309"/>
                  <a:gd name="connsiteY15" fmla="*/ 59840 h 62499"/>
                  <a:gd name="connsiteX16" fmla="*/ 66604 w 67309"/>
                  <a:gd name="connsiteY16" fmla="*/ 53596 h 62499"/>
                  <a:gd name="connsiteX17" fmla="*/ 60881 w 67309"/>
                  <a:gd name="connsiteY17" fmla="*/ 53075 h 6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309" h="62499">
                    <a:moveTo>
                      <a:pt x="60881" y="53075"/>
                    </a:moveTo>
                    <a:cubicBezTo>
                      <a:pt x="57759" y="53596"/>
                      <a:pt x="50994" y="52035"/>
                      <a:pt x="48913" y="50474"/>
                    </a:cubicBezTo>
                    <a:cubicBezTo>
                      <a:pt x="46311" y="49433"/>
                      <a:pt x="24456" y="34343"/>
                      <a:pt x="21855" y="33302"/>
                    </a:cubicBezTo>
                    <a:cubicBezTo>
                      <a:pt x="19773" y="31741"/>
                      <a:pt x="12488" y="23416"/>
                      <a:pt x="10407" y="20814"/>
                    </a:cubicBezTo>
                    <a:cubicBezTo>
                      <a:pt x="8326" y="18212"/>
                      <a:pt x="7805" y="17172"/>
                      <a:pt x="6764" y="16651"/>
                    </a:cubicBezTo>
                    <a:cubicBezTo>
                      <a:pt x="5724" y="16651"/>
                      <a:pt x="4683" y="17692"/>
                      <a:pt x="2602" y="15090"/>
                    </a:cubicBezTo>
                    <a:cubicBezTo>
                      <a:pt x="520" y="12488"/>
                      <a:pt x="3122" y="9887"/>
                      <a:pt x="4683" y="9367"/>
                    </a:cubicBezTo>
                    <a:cubicBezTo>
                      <a:pt x="6244" y="8846"/>
                      <a:pt x="5203" y="6765"/>
                      <a:pt x="5203" y="6765"/>
                    </a:cubicBezTo>
                    <a:cubicBezTo>
                      <a:pt x="5203" y="6765"/>
                      <a:pt x="2602" y="1561"/>
                      <a:pt x="1561" y="521"/>
                    </a:cubicBezTo>
                    <a:cubicBezTo>
                      <a:pt x="1561" y="521"/>
                      <a:pt x="1041" y="0"/>
                      <a:pt x="520" y="0"/>
                    </a:cubicBezTo>
                    <a:lnTo>
                      <a:pt x="0" y="58279"/>
                    </a:lnTo>
                    <a:cubicBezTo>
                      <a:pt x="520" y="58279"/>
                      <a:pt x="1041" y="58279"/>
                      <a:pt x="1561" y="58279"/>
                    </a:cubicBezTo>
                    <a:cubicBezTo>
                      <a:pt x="2602" y="58279"/>
                      <a:pt x="21855" y="58799"/>
                      <a:pt x="22895" y="58799"/>
                    </a:cubicBezTo>
                    <a:cubicBezTo>
                      <a:pt x="23936" y="58799"/>
                      <a:pt x="29139" y="58799"/>
                      <a:pt x="34863" y="60881"/>
                    </a:cubicBezTo>
                    <a:cubicBezTo>
                      <a:pt x="40587" y="62962"/>
                      <a:pt x="44750" y="62442"/>
                      <a:pt x="45270" y="62442"/>
                    </a:cubicBezTo>
                    <a:cubicBezTo>
                      <a:pt x="45790" y="62442"/>
                      <a:pt x="60360" y="60881"/>
                      <a:pt x="62962" y="59840"/>
                    </a:cubicBezTo>
                    <a:cubicBezTo>
                      <a:pt x="65564" y="58799"/>
                      <a:pt x="65043" y="55677"/>
                      <a:pt x="66604" y="53596"/>
                    </a:cubicBezTo>
                    <a:cubicBezTo>
                      <a:pt x="69206" y="52035"/>
                      <a:pt x="64003" y="53075"/>
                      <a:pt x="60881" y="53075"/>
                    </a:cubicBezTo>
                    <a:close/>
                  </a:path>
                </a:pathLst>
              </a:custGeom>
              <a:grpFill/>
              <a:ln w="5199" cap="flat">
                <a:solidFill>
                  <a:schemeClr val="bg1"/>
                </a:solidFill>
                <a:prstDash val="solid"/>
                <a:miter/>
              </a:ln>
            </p:spPr>
            <p:txBody>
              <a:bodyPr rtlCol="0" anchor="ctr"/>
              <a:lstStyle/>
              <a:p>
                <a:endParaRPr lang="en-GB" noProof="0" dirty="0"/>
              </a:p>
            </p:txBody>
          </p:sp>
          <p:sp>
            <p:nvSpPr>
              <p:cNvPr id="969" name="Freeform 968">
                <a:extLst>
                  <a:ext uri="{FF2B5EF4-FFF2-40B4-BE49-F238E27FC236}">
                    <a16:creationId xmlns:a16="http://schemas.microsoft.com/office/drawing/2014/main" id="{3F1847BE-2FD6-5256-5542-4CDCBB5D71C9}"/>
                  </a:ext>
                </a:extLst>
              </p:cNvPr>
              <p:cNvSpPr/>
              <p:nvPr/>
            </p:nvSpPr>
            <p:spPr>
              <a:xfrm>
                <a:off x="4455588" y="4942434"/>
                <a:ext cx="381251" cy="689893"/>
              </a:xfrm>
              <a:custGeom>
                <a:avLst/>
                <a:gdLst>
                  <a:gd name="connsiteX0" fmla="*/ 122497 w 381251"/>
                  <a:gd name="connsiteY0" fmla="*/ 16131 h 689893"/>
                  <a:gd name="connsiteX1" fmla="*/ 123018 w 381251"/>
                  <a:gd name="connsiteY1" fmla="*/ 17171 h 689893"/>
                  <a:gd name="connsiteX2" fmla="*/ 125099 w 381251"/>
                  <a:gd name="connsiteY2" fmla="*/ 19253 h 689893"/>
                  <a:gd name="connsiteX3" fmla="*/ 125619 w 381251"/>
                  <a:gd name="connsiteY3" fmla="*/ 21334 h 689893"/>
                  <a:gd name="connsiteX4" fmla="*/ 120936 w 381251"/>
                  <a:gd name="connsiteY4" fmla="*/ 37985 h 689893"/>
                  <a:gd name="connsiteX5" fmla="*/ 113131 w 381251"/>
                  <a:gd name="connsiteY5" fmla="*/ 44230 h 689893"/>
                  <a:gd name="connsiteX6" fmla="*/ 103244 w 381251"/>
                  <a:gd name="connsiteY6" fmla="*/ 48392 h 689893"/>
                  <a:gd name="connsiteX7" fmla="*/ 98561 w 381251"/>
                  <a:gd name="connsiteY7" fmla="*/ 52555 h 689893"/>
                  <a:gd name="connsiteX8" fmla="*/ 97521 w 381251"/>
                  <a:gd name="connsiteY8" fmla="*/ 53596 h 689893"/>
                  <a:gd name="connsiteX9" fmla="*/ 95959 w 381251"/>
                  <a:gd name="connsiteY9" fmla="*/ 56197 h 689893"/>
                  <a:gd name="connsiteX10" fmla="*/ 99082 w 381251"/>
                  <a:gd name="connsiteY10" fmla="*/ 62962 h 689893"/>
                  <a:gd name="connsiteX11" fmla="*/ 98041 w 381251"/>
                  <a:gd name="connsiteY11" fmla="*/ 64523 h 689893"/>
                  <a:gd name="connsiteX12" fmla="*/ 96480 w 381251"/>
                  <a:gd name="connsiteY12" fmla="*/ 66604 h 689893"/>
                  <a:gd name="connsiteX13" fmla="*/ 95959 w 381251"/>
                  <a:gd name="connsiteY13" fmla="*/ 69727 h 689893"/>
                  <a:gd name="connsiteX14" fmla="*/ 95439 w 381251"/>
                  <a:gd name="connsiteY14" fmla="*/ 88980 h 689893"/>
                  <a:gd name="connsiteX15" fmla="*/ 99082 w 381251"/>
                  <a:gd name="connsiteY15" fmla="*/ 98346 h 689893"/>
                  <a:gd name="connsiteX16" fmla="*/ 100643 w 381251"/>
                  <a:gd name="connsiteY16" fmla="*/ 103029 h 689893"/>
                  <a:gd name="connsiteX17" fmla="*/ 95959 w 381251"/>
                  <a:gd name="connsiteY17" fmla="*/ 106151 h 689893"/>
                  <a:gd name="connsiteX18" fmla="*/ 92837 w 381251"/>
                  <a:gd name="connsiteY18" fmla="*/ 105630 h 689893"/>
                  <a:gd name="connsiteX19" fmla="*/ 89715 w 381251"/>
                  <a:gd name="connsiteY19" fmla="*/ 108753 h 689893"/>
                  <a:gd name="connsiteX20" fmla="*/ 85032 w 381251"/>
                  <a:gd name="connsiteY20" fmla="*/ 118639 h 689893"/>
                  <a:gd name="connsiteX21" fmla="*/ 75146 w 381251"/>
                  <a:gd name="connsiteY21" fmla="*/ 131648 h 689893"/>
                  <a:gd name="connsiteX22" fmla="*/ 73585 w 381251"/>
                  <a:gd name="connsiteY22" fmla="*/ 136331 h 689893"/>
                  <a:gd name="connsiteX23" fmla="*/ 68901 w 381251"/>
                  <a:gd name="connsiteY23" fmla="*/ 149340 h 689893"/>
                  <a:gd name="connsiteX24" fmla="*/ 69422 w 381251"/>
                  <a:gd name="connsiteY24" fmla="*/ 159226 h 689893"/>
                  <a:gd name="connsiteX25" fmla="*/ 69422 w 381251"/>
                  <a:gd name="connsiteY25" fmla="*/ 166511 h 689893"/>
                  <a:gd name="connsiteX26" fmla="*/ 69942 w 381251"/>
                  <a:gd name="connsiteY26" fmla="*/ 168593 h 689893"/>
                  <a:gd name="connsiteX27" fmla="*/ 72023 w 381251"/>
                  <a:gd name="connsiteY27" fmla="*/ 169633 h 689893"/>
                  <a:gd name="connsiteX28" fmla="*/ 68901 w 381251"/>
                  <a:gd name="connsiteY28" fmla="*/ 172755 h 689893"/>
                  <a:gd name="connsiteX29" fmla="*/ 65259 w 381251"/>
                  <a:gd name="connsiteY29" fmla="*/ 176398 h 689893"/>
                  <a:gd name="connsiteX30" fmla="*/ 63698 w 381251"/>
                  <a:gd name="connsiteY30" fmla="*/ 181081 h 689893"/>
                  <a:gd name="connsiteX31" fmla="*/ 63698 w 381251"/>
                  <a:gd name="connsiteY31" fmla="*/ 185764 h 689893"/>
                  <a:gd name="connsiteX32" fmla="*/ 61616 w 381251"/>
                  <a:gd name="connsiteY32" fmla="*/ 189407 h 689893"/>
                  <a:gd name="connsiteX33" fmla="*/ 59015 w 381251"/>
                  <a:gd name="connsiteY33" fmla="*/ 191488 h 689893"/>
                  <a:gd name="connsiteX34" fmla="*/ 57974 w 381251"/>
                  <a:gd name="connsiteY34" fmla="*/ 194610 h 689893"/>
                  <a:gd name="connsiteX35" fmla="*/ 58495 w 381251"/>
                  <a:gd name="connsiteY35" fmla="*/ 197732 h 689893"/>
                  <a:gd name="connsiteX36" fmla="*/ 63178 w 381251"/>
                  <a:gd name="connsiteY36" fmla="*/ 206578 h 689893"/>
                  <a:gd name="connsiteX37" fmla="*/ 62657 w 381251"/>
                  <a:gd name="connsiteY37" fmla="*/ 209180 h 689893"/>
                  <a:gd name="connsiteX38" fmla="*/ 62137 w 381251"/>
                  <a:gd name="connsiteY38" fmla="*/ 213863 h 689893"/>
                  <a:gd name="connsiteX39" fmla="*/ 65259 w 381251"/>
                  <a:gd name="connsiteY39" fmla="*/ 218546 h 689893"/>
                  <a:gd name="connsiteX40" fmla="*/ 66820 w 381251"/>
                  <a:gd name="connsiteY40" fmla="*/ 224790 h 689893"/>
                  <a:gd name="connsiteX41" fmla="*/ 66820 w 381251"/>
                  <a:gd name="connsiteY41" fmla="*/ 228953 h 689893"/>
                  <a:gd name="connsiteX42" fmla="*/ 67340 w 381251"/>
                  <a:gd name="connsiteY42" fmla="*/ 234156 h 689893"/>
                  <a:gd name="connsiteX43" fmla="*/ 72023 w 381251"/>
                  <a:gd name="connsiteY43" fmla="*/ 238840 h 689893"/>
                  <a:gd name="connsiteX44" fmla="*/ 72544 w 381251"/>
                  <a:gd name="connsiteY44" fmla="*/ 240400 h 689893"/>
                  <a:gd name="connsiteX45" fmla="*/ 70462 w 381251"/>
                  <a:gd name="connsiteY45" fmla="*/ 249767 h 689893"/>
                  <a:gd name="connsiteX46" fmla="*/ 70983 w 381251"/>
                  <a:gd name="connsiteY46" fmla="*/ 256011 h 689893"/>
                  <a:gd name="connsiteX47" fmla="*/ 70462 w 381251"/>
                  <a:gd name="connsiteY47" fmla="*/ 257572 h 689893"/>
                  <a:gd name="connsiteX48" fmla="*/ 67861 w 381251"/>
                  <a:gd name="connsiteY48" fmla="*/ 258092 h 689893"/>
                  <a:gd name="connsiteX49" fmla="*/ 66820 w 381251"/>
                  <a:gd name="connsiteY49" fmla="*/ 259653 h 689893"/>
                  <a:gd name="connsiteX50" fmla="*/ 64739 w 381251"/>
                  <a:gd name="connsiteY50" fmla="*/ 264336 h 689893"/>
                  <a:gd name="connsiteX51" fmla="*/ 61616 w 381251"/>
                  <a:gd name="connsiteY51" fmla="*/ 273703 h 689893"/>
                  <a:gd name="connsiteX52" fmla="*/ 59535 w 381251"/>
                  <a:gd name="connsiteY52" fmla="*/ 277866 h 689893"/>
                  <a:gd name="connsiteX53" fmla="*/ 57974 w 381251"/>
                  <a:gd name="connsiteY53" fmla="*/ 278906 h 689893"/>
                  <a:gd name="connsiteX54" fmla="*/ 57454 w 381251"/>
                  <a:gd name="connsiteY54" fmla="*/ 280988 h 689893"/>
                  <a:gd name="connsiteX55" fmla="*/ 60055 w 381251"/>
                  <a:gd name="connsiteY55" fmla="*/ 285671 h 689893"/>
                  <a:gd name="connsiteX56" fmla="*/ 60576 w 381251"/>
                  <a:gd name="connsiteY56" fmla="*/ 288273 h 689893"/>
                  <a:gd name="connsiteX57" fmla="*/ 60055 w 381251"/>
                  <a:gd name="connsiteY57" fmla="*/ 298679 h 689893"/>
                  <a:gd name="connsiteX58" fmla="*/ 57974 w 381251"/>
                  <a:gd name="connsiteY58" fmla="*/ 299720 h 689893"/>
                  <a:gd name="connsiteX59" fmla="*/ 55893 w 381251"/>
                  <a:gd name="connsiteY59" fmla="*/ 303883 h 689893"/>
                  <a:gd name="connsiteX60" fmla="*/ 49649 w 381251"/>
                  <a:gd name="connsiteY60" fmla="*/ 307005 h 689893"/>
                  <a:gd name="connsiteX61" fmla="*/ 48608 w 381251"/>
                  <a:gd name="connsiteY61" fmla="*/ 308046 h 689893"/>
                  <a:gd name="connsiteX62" fmla="*/ 47047 w 381251"/>
                  <a:gd name="connsiteY62" fmla="*/ 321054 h 689893"/>
                  <a:gd name="connsiteX63" fmla="*/ 47567 w 381251"/>
                  <a:gd name="connsiteY63" fmla="*/ 337185 h 689893"/>
                  <a:gd name="connsiteX64" fmla="*/ 51730 w 381251"/>
                  <a:gd name="connsiteY64" fmla="*/ 355397 h 689893"/>
                  <a:gd name="connsiteX65" fmla="*/ 51210 w 381251"/>
                  <a:gd name="connsiteY65" fmla="*/ 357479 h 689893"/>
                  <a:gd name="connsiteX66" fmla="*/ 43404 w 381251"/>
                  <a:gd name="connsiteY66" fmla="*/ 361121 h 689893"/>
                  <a:gd name="connsiteX67" fmla="*/ 42364 w 381251"/>
                  <a:gd name="connsiteY67" fmla="*/ 362682 h 689893"/>
                  <a:gd name="connsiteX68" fmla="*/ 40803 w 381251"/>
                  <a:gd name="connsiteY68" fmla="*/ 375171 h 689893"/>
                  <a:gd name="connsiteX69" fmla="*/ 38201 w 381251"/>
                  <a:gd name="connsiteY69" fmla="*/ 377252 h 689893"/>
                  <a:gd name="connsiteX70" fmla="*/ 37681 w 381251"/>
                  <a:gd name="connsiteY70" fmla="*/ 378293 h 689893"/>
                  <a:gd name="connsiteX71" fmla="*/ 37681 w 381251"/>
                  <a:gd name="connsiteY71" fmla="*/ 386618 h 689893"/>
                  <a:gd name="connsiteX72" fmla="*/ 37160 w 381251"/>
                  <a:gd name="connsiteY72" fmla="*/ 388179 h 689893"/>
                  <a:gd name="connsiteX73" fmla="*/ 35079 w 381251"/>
                  <a:gd name="connsiteY73" fmla="*/ 389220 h 689893"/>
                  <a:gd name="connsiteX74" fmla="*/ 36640 w 381251"/>
                  <a:gd name="connsiteY74" fmla="*/ 394423 h 689893"/>
                  <a:gd name="connsiteX75" fmla="*/ 35079 w 381251"/>
                  <a:gd name="connsiteY75" fmla="*/ 397025 h 689893"/>
                  <a:gd name="connsiteX76" fmla="*/ 32997 w 381251"/>
                  <a:gd name="connsiteY76" fmla="*/ 401188 h 689893"/>
                  <a:gd name="connsiteX77" fmla="*/ 32997 w 381251"/>
                  <a:gd name="connsiteY77" fmla="*/ 405871 h 689893"/>
                  <a:gd name="connsiteX78" fmla="*/ 32997 w 381251"/>
                  <a:gd name="connsiteY78" fmla="*/ 416798 h 689893"/>
                  <a:gd name="connsiteX79" fmla="*/ 35079 w 381251"/>
                  <a:gd name="connsiteY79" fmla="*/ 431888 h 689893"/>
                  <a:gd name="connsiteX80" fmla="*/ 30396 w 381251"/>
                  <a:gd name="connsiteY80" fmla="*/ 437612 h 689893"/>
                  <a:gd name="connsiteX81" fmla="*/ 29355 w 381251"/>
                  <a:gd name="connsiteY81" fmla="*/ 439173 h 689893"/>
                  <a:gd name="connsiteX82" fmla="*/ 28835 w 381251"/>
                  <a:gd name="connsiteY82" fmla="*/ 445938 h 689893"/>
                  <a:gd name="connsiteX83" fmla="*/ 28314 w 381251"/>
                  <a:gd name="connsiteY83" fmla="*/ 456865 h 689893"/>
                  <a:gd name="connsiteX84" fmla="*/ 32477 w 381251"/>
                  <a:gd name="connsiteY84" fmla="*/ 459467 h 689893"/>
                  <a:gd name="connsiteX85" fmla="*/ 35599 w 381251"/>
                  <a:gd name="connsiteY85" fmla="*/ 461548 h 689893"/>
                  <a:gd name="connsiteX86" fmla="*/ 35079 w 381251"/>
                  <a:gd name="connsiteY86" fmla="*/ 463630 h 689893"/>
                  <a:gd name="connsiteX87" fmla="*/ 32477 w 381251"/>
                  <a:gd name="connsiteY87" fmla="*/ 465711 h 689893"/>
                  <a:gd name="connsiteX88" fmla="*/ 34038 w 381251"/>
                  <a:gd name="connsiteY88" fmla="*/ 469353 h 689893"/>
                  <a:gd name="connsiteX89" fmla="*/ 35599 w 381251"/>
                  <a:gd name="connsiteY89" fmla="*/ 470914 h 689893"/>
                  <a:gd name="connsiteX90" fmla="*/ 37160 w 381251"/>
                  <a:gd name="connsiteY90" fmla="*/ 478199 h 689893"/>
                  <a:gd name="connsiteX91" fmla="*/ 35599 w 381251"/>
                  <a:gd name="connsiteY91" fmla="*/ 481321 h 689893"/>
                  <a:gd name="connsiteX92" fmla="*/ 33518 w 381251"/>
                  <a:gd name="connsiteY92" fmla="*/ 489126 h 689893"/>
                  <a:gd name="connsiteX93" fmla="*/ 35599 w 381251"/>
                  <a:gd name="connsiteY93" fmla="*/ 489647 h 689893"/>
                  <a:gd name="connsiteX94" fmla="*/ 44965 w 381251"/>
                  <a:gd name="connsiteY94" fmla="*/ 490687 h 689893"/>
                  <a:gd name="connsiteX95" fmla="*/ 46006 w 381251"/>
                  <a:gd name="connsiteY95" fmla="*/ 494850 h 689893"/>
                  <a:gd name="connsiteX96" fmla="*/ 44965 w 381251"/>
                  <a:gd name="connsiteY96" fmla="*/ 496932 h 689893"/>
                  <a:gd name="connsiteX97" fmla="*/ 40803 w 381251"/>
                  <a:gd name="connsiteY97" fmla="*/ 499013 h 689893"/>
                  <a:gd name="connsiteX98" fmla="*/ 29355 w 381251"/>
                  <a:gd name="connsiteY98" fmla="*/ 499013 h 689893"/>
                  <a:gd name="connsiteX99" fmla="*/ 28835 w 381251"/>
                  <a:gd name="connsiteY99" fmla="*/ 501615 h 689893"/>
                  <a:gd name="connsiteX100" fmla="*/ 34558 w 381251"/>
                  <a:gd name="connsiteY100" fmla="*/ 503176 h 689893"/>
                  <a:gd name="connsiteX101" fmla="*/ 39242 w 381251"/>
                  <a:gd name="connsiteY101" fmla="*/ 505778 h 689893"/>
                  <a:gd name="connsiteX102" fmla="*/ 42364 w 381251"/>
                  <a:gd name="connsiteY102" fmla="*/ 509940 h 689893"/>
                  <a:gd name="connsiteX103" fmla="*/ 42364 w 381251"/>
                  <a:gd name="connsiteY103" fmla="*/ 513063 h 689893"/>
                  <a:gd name="connsiteX104" fmla="*/ 40282 w 381251"/>
                  <a:gd name="connsiteY104" fmla="*/ 516185 h 689893"/>
                  <a:gd name="connsiteX105" fmla="*/ 35599 w 381251"/>
                  <a:gd name="connsiteY105" fmla="*/ 518266 h 689893"/>
                  <a:gd name="connsiteX106" fmla="*/ 36119 w 381251"/>
                  <a:gd name="connsiteY106" fmla="*/ 526591 h 689893"/>
                  <a:gd name="connsiteX107" fmla="*/ 36640 w 381251"/>
                  <a:gd name="connsiteY107" fmla="*/ 528673 h 689893"/>
                  <a:gd name="connsiteX108" fmla="*/ 34038 w 381251"/>
                  <a:gd name="connsiteY108" fmla="*/ 531795 h 689893"/>
                  <a:gd name="connsiteX109" fmla="*/ 33518 w 381251"/>
                  <a:gd name="connsiteY109" fmla="*/ 533356 h 689893"/>
                  <a:gd name="connsiteX110" fmla="*/ 36119 w 381251"/>
                  <a:gd name="connsiteY110" fmla="*/ 540641 h 689893"/>
                  <a:gd name="connsiteX111" fmla="*/ 32477 w 381251"/>
                  <a:gd name="connsiteY111" fmla="*/ 550007 h 689893"/>
                  <a:gd name="connsiteX112" fmla="*/ 31957 w 381251"/>
                  <a:gd name="connsiteY112" fmla="*/ 552089 h 689893"/>
                  <a:gd name="connsiteX113" fmla="*/ 32997 w 381251"/>
                  <a:gd name="connsiteY113" fmla="*/ 556772 h 689893"/>
                  <a:gd name="connsiteX114" fmla="*/ 31957 w 381251"/>
                  <a:gd name="connsiteY114" fmla="*/ 558853 h 689893"/>
                  <a:gd name="connsiteX115" fmla="*/ 24152 w 381251"/>
                  <a:gd name="connsiteY115" fmla="*/ 563536 h 689893"/>
                  <a:gd name="connsiteX116" fmla="*/ 24152 w 381251"/>
                  <a:gd name="connsiteY116" fmla="*/ 565618 h 689893"/>
                  <a:gd name="connsiteX117" fmla="*/ 22070 w 381251"/>
                  <a:gd name="connsiteY117" fmla="*/ 571341 h 689893"/>
                  <a:gd name="connsiteX118" fmla="*/ 22590 w 381251"/>
                  <a:gd name="connsiteY118" fmla="*/ 578106 h 689893"/>
                  <a:gd name="connsiteX119" fmla="*/ 25192 w 381251"/>
                  <a:gd name="connsiteY119" fmla="*/ 583830 h 689893"/>
                  <a:gd name="connsiteX120" fmla="*/ 20509 w 381251"/>
                  <a:gd name="connsiteY120" fmla="*/ 588513 h 689893"/>
                  <a:gd name="connsiteX121" fmla="*/ 19468 w 381251"/>
                  <a:gd name="connsiteY121" fmla="*/ 589033 h 689893"/>
                  <a:gd name="connsiteX122" fmla="*/ 19989 w 381251"/>
                  <a:gd name="connsiteY122" fmla="*/ 591635 h 689893"/>
                  <a:gd name="connsiteX123" fmla="*/ 16346 w 381251"/>
                  <a:gd name="connsiteY123" fmla="*/ 600481 h 689893"/>
                  <a:gd name="connsiteX124" fmla="*/ 8541 w 381251"/>
                  <a:gd name="connsiteY124" fmla="*/ 608286 h 689893"/>
                  <a:gd name="connsiteX125" fmla="*/ 3338 w 381251"/>
                  <a:gd name="connsiteY125" fmla="*/ 610367 h 689893"/>
                  <a:gd name="connsiteX126" fmla="*/ 216 w 381251"/>
                  <a:gd name="connsiteY126" fmla="*/ 614530 h 689893"/>
                  <a:gd name="connsiteX127" fmla="*/ 736 w 381251"/>
                  <a:gd name="connsiteY127" fmla="*/ 617132 h 689893"/>
                  <a:gd name="connsiteX128" fmla="*/ 1256 w 381251"/>
                  <a:gd name="connsiteY128" fmla="*/ 618172 h 689893"/>
                  <a:gd name="connsiteX129" fmla="*/ 216 w 381251"/>
                  <a:gd name="connsiteY129" fmla="*/ 627539 h 689893"/>
                  <a:gd name="connsiteX130" fmla="*/ 3858 w 381251"/>
                  <a:gd name="connsiteY130" fmla="*/ 633263 h 689893"/>
                  <a:gd name="connsiteX131" fmla="*/ 6980 w 381251"/>
                  <a:gd name="connsiteY131" fmla="*/ 643670 h 689893"/>
                  <a:gd name="connsiteX132" fmla="*/ 12704 w 381251"/>
                  <a:gd name="connsiteY132" fmla="*/ 644710 h 689893"/>
                  <a:gd name="connsiteX133" fmla="*/ 16867 w 381251"/>
                  <a:gd name="connsiteY133" fmla="*/ 643670 h 689893"/>
                  <a:gd name="connsiteX134" fmla="*/ 19468 w 381251"/>
                  <a:gd name="connsiteY134" fmla="*/ 643149 h 689893"/>
                  <a:gd name="connsiteX135" fmla="*/ 23631 w 381251"/>
                  <a:gd name="connsiteY135" fmla="*/ 643149 h 689893"/>
                  <a:gd name="connsiteX136" fmla="*/ 24672 w 381251"/>
                  <a:gd name="connsiteY136" fmla="*/ 644710 h 689893"/>
                  <a:gd name="connsiteX137" fmla="*/ 25192 w 381251"/>
                  <a:gd name="connsiteY137" fmla="*/ 650434 h 689893"/>
                  <a:gd name="connsiteX138" fmla="*/ 23111 w 381251"/>
                  <a:gd name="connsiteY138" fmla="*/ 655117 h 689893"/>
                  <a:gd name="connsiteX139" fmla="*/ 24672 w 381251"/>
                  <a:gd name="connsiteY139" fmla="*/ 659280 h 689893"/>
                  <a:gd name="connsiteX140" fmla="*/ 22590 w 381251"/>
                  <a:gd name="connsiteY140" fmla="*/ 666044 h 689893"/>
                  <a:gd name="connsiteX141" fmla="*/ 22590 w 381251"/>
                  <a:gd name="connsiteY141" fmla="*/ 668126 h 689893"/>
                  <a:gd name="connsiteX142" fmla="*/ 23111 w 381251"/>
                  <a:gd name="connsiteY142" fmla="*/ 669167 h 689893"/>
                  <a:gd name="connsiteX143" fmla="*/ 25713 w 381251"/>
                  <a:gd name="connsiteY143" fmla="*/ 671248 h 689893"/>
                  <a:gd name="connsiteX144" fmla="*/ 30396 w 381251"/>
                  <a:gd name="connsiteY144" fmla="*/ 676451 h 689893"/>
                  <a:gd name="connsiteX145" fmla="*/ 35079 w 381251"/>
                  <a:gd name="connsiteY145" fmla="*/ 679053 h 689893"/>
                  <a:gd name="connsiteX146" fmla="*/ 65779 w 381251"/>
                  <a:gd name="connsiteY146" fmla="*/ 679053 h 689893"/>
                  <a:gd name="connsiteX147" fmla="*/ 75666 w 381251"/>
                  <a:gd name="connsiteY147" fmla="*/ 681655 h 689893"/>
                  <a:gd name="connsiteX148" fmla="*/ 88154 w 381251"/>
                  <a:gd name="connsiteY148" fmla="*/ 684257 h 689893"/>
                  <a:gd name="connsiteX149" fmla="*/ 93358 w 381251"/>
                  <a:gd name="connsiteY149" fmla="*/ 686858 h 689893"/>
                  <a:gd name="connsiteX150" fmla="*/ 94398 w 381251"/>
                  <a:gd name="connsiteY150" fmla="*/ 687379 h 689893"/>
                  <a:gd name="connsiteX151" fmla="*/ 99082 w 381251"/>
                  <a:gd name="connsiteY151" fmla="*/ 689460 h 689893"/>
                  <a:gd name="connsiteX152" fmla="*/ 90236 w 381251"/>
                  <a:gd name="connsiteY152" fmla="*/ 672289 h 689893"/>
                  <a:gd name="connsiteX153" fmla="*/ 87634 w 381251"/>
                  <a:gd name="connsiteY153" fmla="*/ 669687 h 689893"/>
                  <a:gd name="connsiteX154" fmla="*/ 83471 w 381251"/>
                  <a:gd name="connsiteY154" fmla="*/ 669687 h 689893"/>
                  <a:gd name="connsiteX155" fmla="*/ 80349 w 381251"/>
                  <a:gd name="connsiteY155" fmla="*/ 669167 h 689893"/>
                  <a:gd name="connsiteX156" fmla="*/ 81910 w 381251"/>
                  <a:gd name="connsiteY156" fmla="*/ 668126 h 689893"/>
                  <a:gd name="connsiteX157" fmla="*/ 86593 w 381251"/>
                  <a:gd name="connsiteY157" fmla="*/ 668646 h 689893"/>
                  <a:gd name="connsiteX158" fmla="*/ 88154 w 381251"/>
                  <a:gd name="connsiteY158" fmla="*/ 666044 h 689893"/>
                  <a:gd name="connsiteX159" fmla="*/ 85032 w 381251"/>
                  <a:gd name="connsiteY159" fmla="*/ 653556 h 689893"/>
                  <a:gd name="connsiteX160" fmla="*/ 83471 w 381251"/>
                  <a:gd name="connsiteY160" fmla="*/ 654077 h 689893"/>
                  <a:gd name="connsiteX161" fmla="*/ 83471 w 381251"/>
                  <a:gd name="connsiteY161" fmla="*/ 653036 h 689893"/>
                  <a:gd name="connsiteX162" fmla="*/ 85552 w 381251"/>
                  <a:gd name="connsiteY162" fmla="*/ 648353 h 689893"/>
                  <a:gd name="connsiteX163" fmla="*/ 87634 w 381251"/>
                  <a:gd name="connsiteY163" fmla="*/ 642629 h 689893"/>
                  <a:gd name="connsiteX164" fmla="*/ 94398 w 381251"/>
                  <a:gd name="connsiteY164" fmla="*/ 634824 h 689893"/>
                  <a:gd name="connsiteX165" fmla="*/ 99082 w 381251"/>
                  <a:gd name="connsiteY165" fmla="*/ 631181 h 689893"/>
                  <a:gd name="connsiteX166" fmla="*/ 94398 w 381251"/>
                  <a:gd name="connsiteY166" fmla="*/ 628059 h 689893"/>
                  <a:gd name="connsiteX167" fmla="*/ 93358 w 381251"/>
                  <a:gd name="connsiteY167" fmla="*/ 627539 h 689893"/>
                  <a:gd name="connsiteX168" fmla="*/ 93358 w 381251"/>
                  <a:gd name="connsiteY168" fmla="*/ 622335 h 689893"/>
                  <a:gd name="connsiteX169" fmla="*/ 96480 w 381251"/>
                  <a:gd name="connsiteY169" fmla="*/ 625457 h 689893"/>
                  <a:gd name="connsiteX170" fmla="*/ 102724 w 381251"/>
                  <a:gd name="connsiteY170" fmla="*/ 630661 h 689893"/>
                  <a:gd name="connsiteX171" fmla="*/ 112090 w 381251"/>
                  <a:gd name="connsiteY171" fmla="*/ 623896 h 689893"/>
                  <a:gd name="connsiteX172" fmla="*/ 114172 w 381251"/>
                  <a:gd name="connsiteY172" fmla="*/ 614530 h 689893"/>
                  <a:gd name="connsiteX173" fmla="*/ 113651 w 381251"/>
                  <a:gd name="connsiteY173" fmla="*/ 610888 h 689893"/>
                  <a:gd name="connsiteX174" fmla="*/ 112090 w 381251"/>
                  <a:gd name="connsiteY174" fmla="*/ 610367 h 689893"/>
                  <a:gd name="connsiteX175" fmla="*/ 130302 w 381251"/>
                  <a:gd name="connsiteY175" fmla="*/ 591635 h 689893"/>
                  <a:gd name="connsiteX176" fmla="*/ 147474 w 381251"/>
                  <a:gd name="connsiteY176" fmla="*/ 580708 h 689893"/>
                  <a:gd name="connsiteX177" fmla="*/ 148515 w 381251"/>
                  <a:gd name="connsiteY177" fmla="*/ 577065 h 689893"/>
                  <a:gd name="connsiteX178" fmla="*/ 147474 w 381251"/>
                  <a:gd name="connsiteY178" fmla="*/ 573943 h 689893"/>
                  <a:gd name="connsiteX179" fmla="*/ 147474 w 381251"/>
                  <a:gd name="connsiteY179" fmla="*/ 572382 h 689893"/>
                  <a:gd name="connsiteX180" fmla="*/ 150596 w 381251"/>
                  <a:gd name="connsiteY180" fmla="*/ 561455 h 689893"/>
                  <a:gd name="connsiteX181" fmla="*/ 146954 w 381251"/>
                  <a:gd name="connsiteY181" fmla="*/ 558333 h 689893"/>
                  <a:gd name="connsiteX182" fmla="*/ 126660 w 381251"/>
                  <a:gd name="connsiteY182" fmla="*/ 551048 h 689893"/>
                  <a:gd name="connsiteX183" fmla="*/ 115212 w 381251"/>
                  <a:gd name="connsiteY183" fmla="*/ 530234 h 689893"/>
                  <a:gd name="connsiteX184" fmla="*/ 125099 w 381251"/>
                  <a:gd name="connsiteY184" fmla="*/ 513583 h 689893"/>
                  <a:gd name="connsiteX185" fmla="*/ 133945 w 381251"/>
                  <a:gd name="connsiteY185" fmla="*/ 508379 h 689893"/>
                  <a:gd name="connsiteX186" fmla="*/ 145392 w 381251"/>
                  <a:gd name="connsiteY186" fmla="*/ 505257 h 689893"/>
                  <a:gd name="connsiteX187" fmla="*/ 153718 w 381251"/>
                  <a:gd name="connsiteY187" fmla="*/ 502656 h 689893"/>
                  <a:gd name="connsiteX188" fmla="*/ 154238 w 381251"/>
                  <a:gd name="connsiteY188" fmla="*/ 496411 h 689893"/>
                  <a:gd name="connsiteX189" fmla="*/ 160482 w 381251"/>
                  <a:gd name="connsiteY189" fmla="*/ 483923 h 689893"/>
                  <a:gd name="connsiteX190" fmla="*/ 158921 w 381251"/>
                  <a:gd name="connsiteY190" fmla="*/ 475598 h 689893"/>
                  <a:gd name="connsiteX191" fmla="*/ 168808 w 381251"/>
                  <a:gd name="connsiteY191" fmla="*/ 462589 h 689893"/>
                  <a:gd name="connsiteX192" fmla="*/ 178174 w 381251"/>
                  <a:gd name="connsiteY192" fmla="*/ 457906 h 689893"/>
                  <a:gd name="connsiteX193" fmla="*/ 169849 w 381251"/>
                  <a:gd name="connsiteY193" fmla="*/ 456345 h 689893"/>
                  <a:gd name="connsiteX194" fmla="*/ 165686 w 381251"/>
                  <a:gd name="connsiteY194" fmla="*/ 450621 h 689893"/>
                  <a:gd name="connsiteX195" fmla="*/ 178695 w 381251"/>
                  <a:gd name="connsiteY195" fmla="*/ 449580 h 689893"/>
                  <a:gd name="connsiteX196" fmla="*/ 179215 w 381251"/>
                  <a:gd name="connsiteY196" fmla="*/ 451661 h 689893"/>
                  <a:gd name="connsiteX197" fmla="*/ 180256 w 381251"/>
                  <a:gd name="connsiteY197" fmla="*/ 452182 h 689893"/>
                  <a:gd name="connsiteX198" fmla="*/ 189102 w 381251"/>
                  <a:gd name="connsiteY198" fmla="*/ 452702 h 689893"/>
                  <a:gd name="connsiteX199" fmla="*/ 190663 w 381251"/>
                  <a:gd name="connsiteY199" fmla="*/ 450621 h 689893"/>
                  <a:gd name="connsiteX200" fmla="*/ 188061 w 381251"/>
                  <a:gd name="connsiteY200" fmla="*/ 438132 h 689893"/>
                  <a:gd name="connsiteX201" fmla="*/ 178695 w 381251"/>
                  <a:gd name="connsiteY201" fmla="*/ 440214 h 689893"/>
                  <a:gd name="connsiteX202" fmla="*/ 179735 w 381251"/>
                  <a:gd name="connsiteY202" fmla="*/ 441775 h 689893"/>
                  <a:gd name="connsiteX203" fmla="*/ 179735 w 381251"/>
                  <a:gd name="connsiteY203" fmla="*/ 444897 h 689893"/>
                  <a:gd name="connsiteX204" fmla="*/ 171410 w 381251"/>
                  <a:gd name="connsiteY204" fmla="*/ 444377 h 689893"/>
                  <a:gd name="connsiteX205" fmla="*/ 164125 w 381251"/>
                  <a:gd name="connsiteY205" fmla="*/ 437092 h 689893"/>
                  <a:gd name="connsiteX206" fmla="*/ 162564 w 381251"/>
                  <a:gd name="connsiteY206" fmla="*/ 431368 h 689893"/>
                  <a:gd name="connsiteX207" fmla="*/ 161523 w 381251"/>
                  <a:gd name="connsiteY207" fmla="*/ 414197 h 689893"/>
                  <a:gd name="connsiteX208" fmla="*/ 164645 w 381251"/>
                  <a:gd name="connsiteY208" fmla="*/ 405871 h 689893"/>
                  <a:gd name="connsiteX209" fmla="*/ 167247 w 381251"/>
                  <a:gd name="connsiteY209" fmla="*/ 407432 h 689893"/>
                  <a:gd name="connsiteX210" fmla="*/ 167767 w 381251"/>
                  <a:gd name="connsiteY210" fmla="*/ 408473 h 689893"/>
                  <a:gd name="connsiteX211" fmla="*/ 175052 w 381251"/>
                  <a:gd name="connsiteY211" fmla="*/ 410554 h 689893"/>
                  <a:gd name="connsiteX212" fmla="*/ 189622 w 381251"/>
                  <a:gd name="connsiteY212" fmla="*/ 415758 h 689893"/>
                  <a:gd name="connsiteX213" fmla="*/ 197948 w 381251"/>
                  <a:gd name="connsiteY213" fmla="*/ 415758 h 689893"/>
                  <a:gd name="connsiteX214" fmla="*/ 205232 w 381251"/>
                  <a:gd name="connsiteY214" fmla="*/ 413156 h 689893"/>
                  <a:gd name="connsiteX215" fmla="*/ 211997 w 381251"/>
                  <a:gd name="connsiteY215" fmla="*/ 410554 h 689893"/>
                  <a:gd name="connsiteX216" fmla="*/ 216160 w 381251"/>
                  <a:gd name="connsiteY216" fmla="*/ 404830 h 689893"/>
                  <a:gd name="connsiteX217" fmla="*/ 214599 w 381251"/>
                  <a:gd name="connsiteY217" fmla="*/ 401708 h 689893"/>
                  <a:gd name="connsiteX218" fmla="*/ 211997 w 381251"/>
                  <a:gd name="connsiteY218" fmla="*/ 395464 h 689893"/>
                  <a:gd name="connsiteX219" fmla="*/ 214599 w 381251"/>
                  <a:gd name="connsiteY219" fmla="*/ 387659 h 689893"/>
                  <a:gd name="connsiteX220" fmla="*/ 215639 w 381251"/>
                  <a:gd name="connsiteY220" fmla="*/ 385577 h 689893"/>
                  <a:gd name="connsiteX221" fmla="*/ 218241 w 381251"/>
                  <a:gd name="connsiteY221" fmla="*/ 381935 h 689893"/>
                  <a:gd name="connsiteX222" fmla="*/ 217721 w 381251"/>
                  <a:gd name="connsiteY222" fmla="*/ 375691 h 689893"/>
                  <a:gd name="connsiteX223" fmla="*/ 217200 w 381251"/>
                  <a:gd name="connsiteY223" fmla="*/ 374130 h 689893"/>
                  <a:gd name="connsiteX224" fmla="*/ 219282 w 381251"/>
                  <a:gd name="connsiteY224" fmla="*/ 374130 h 689893"/>
                  <a:gd name="connsiteX225" fmla="*/ 214078 w 381251"/>
                  <a:gd name="connsiteY225" fmla="*/ 371008 h 689893"/>
                  <a:gd name="connsiteX226" fmla="*/ 214078 w 381251"/>
                  <a:gd name="connsiteY226" fmla="*/ 362682 h 689893"/>
                  <a:gd name="connsiteX227" fmla="*/ 240616 w 381251"/>
                  <a:gd name="connsiteY227" fmla="*/ 365804 h 689893"/>
                  <a:gd name="connsiteX228" fmla="*/ 281723 w 381251"/>
                  <a:gd name="connsiteY228" fmla="*/ 357999 h 689893"/>
                  <a:gd name="connsiteX229" fmla="*/ 304098 w 381251"/>
                  <a:gd name="connsiteY229" fmla="*/ 347072 h 689893"/>
                  <a:gd name="connsiteX230" fmla="*/ 320749 w 381251"/>
                  <a:gd name="connsiteY230" fmla="*/ 323656 h 689893"/>
                  <a:gd name="connsiteX231" fmla="*/ 323351 w 381251"/>
                  <a:gd name="connsiteY231" fmla="*/ 313249 h 689893"/>
                  <a:gd name="connsiteX232" fmla="*/ 321270 w 381251"/>
                  <a:gd name="connsiteY232" fmla="*/ 307525 h 689893"/>
                  <a:gd name="connsiteX233" fmla="*/ 312944 w 381251"/>
                  <a:gd name="connsiteY233" fmla="*/ 303883 h 689893"/>
                  <a:gd name="connsiteX234" fmla="*/ 311904 w 381251"/>
                  <a:gd name="connsiteY234" fmla="*/ 292435 h 689893"/>
                  <a:gd name="connsiteX235" fmla="*/ 309822 w 381251"/>
                  <a:gd name="connsiteY235" fmla="*/ 280467 h 689893"/>
                  <a:gd name="connsiteX236" fmla="*/ 287968 w 381251"/>
                  <a:gd name="connsiteY236" fmla="*/ 263816 h 689893"/>
                  <a:gd name="connsiteX237" fmla="*/ 287447 w 381251"/>
                  <a:gd name="connsiteY237" fmla="*/ 251328 h 689893"/>
                  <a:gd name="connsiteX238" fmla="*/ 287968 w 381251"/>
                  <a:gd name="connsiteY238" fmla="*/ 243002 h 689893"/>
                  <a:gd name="connsiteX239" fmla="*/ 292130 w 381251"/>
                  <a:gd name="connsiteY239" fmla="*/ 236758 h 689893"/>
                  <a:gd name="connsiteX240" fmla="*/ 295253 w 381251"/>
                  <a:gd name="connsiteY240" fmla="*/ 232595 h 689893"/>
                  <a:gd name="connsiteX241" fmla="*/ 294212 w 381251"/>
                  <a:gd name="connsiteY241" fmla="*/ 222709 h 689893"/>
                  <a:gd name="connsiteX242" fmla="*/ 294212 w 381251"/>
                  <a:gd name="connsiteY242" fmla="*/ 219066 h 689893"/>
                  <a:gd name="connsiteX243" fmla="*/ 295253 w 381251"/>
                  <a:gd name="connsiteY243" fmla="*/ 209180 h 689893"/>
                  <a:gd name="connsiteX244" fmla="*/ 297334 w 381251"/>
                  <a:gd name="connsiteY244" fmla="*/ 207098 h 689893"/>
                  <a:gd name="connsiteX245" fmla="*/ 297334 w 381251"/>
                  <a:gd name="connsiteY245" fmla="*/ 201374 h 689893"/>
                  <a:gd name="connsiteX246" fmla="*/ 299936 w 381251"/>
                  <a:gd name="connsiteY246" fmla="*/ 194610 h 689893"/>
                  <a:gd name="connsiteX247" fmla="*/ 301497 w 381251"/>
                  <a:gd name="connsiteY247" fmla="*/ 185764 h 689893"/>
                  <a:gd name="connsiteX248" fmla="*/ 300976 w 381251"/>
                  <a:gd name="connsiteY248" fmla="*/ 179520 h 689893"/>
                  <a:gd name="connsiteX249" fmla="*/ 305139 w 381251"/>
                  <a:gd name="connsiteY249" fmla="*/ 174837 h 689893"/>
                  <a:gd name="connsiteX250" fmla="*/ 307741 w 381251"/>
                  <a:gd name="connsiteY250" fmla="*/ 172235 h 689893"/>
                  <a:gd name="connsiteX251" fmla="*/ 322310 w 381251"/>
                  <a:gd name="connsiteY251" fmla="*/ 157145 h 689893"/>
                  <a:gd name="connsiteX252" fmla="*/ 333758 w 381251"/>
                  <a:gd name="connsiteY252" fmla="*/ 143616 h 689893"/>
                  <a:gd name="connsiteX253" fmla="*/ 339482 w 381251"/>
                  <a:gd name="connsiteY253" fmla="*/ 138413 h 689893"/>
                  <a:gd name="connsiteX254" fmla="*/ 341563 w 381251"/>
                  <a:gd name="connsiteY254" fmla="*/ 136851 h 689893"/>
                  <a:gd name="connsiteX255" fmla="*/ 341563 w 381251"/>
                  <a:gd name="connsiteY255" fmla="*/ 132689 h 689893"/>
                  <a:gd name="connsiteX256" fmla="*/ 345206 w 381251"/>
                  <a:gd name="connsiteY256" fmla="*/ 131128 h 689893"/>
                  <a:gd name="connsiteX257" fmla="*/ 347807 w 381251"/>
                  <a:gd name="connsiteY257" fmla="*/ 129567 h 689893"/>
                  <a:gd name="connsiteX258" fmla="*/ 349889 w 381251"/>
                  <a:gd name="connsiteY258" fmla="*/ 127485 h 689893"/>
                  <a:gd name="connsiteX259" fmla="*/ 353011 w 381251"/>
                  <a:gd name="connsiteY259" fmla="*/ 124883 h 689893"/>
                  <a:gd name="connsiteX260" fmla="*/ 361337 w 381251"/>
                  <a:gd name="connsiteY260" fmla="*/ 118119 h 689893"/>
                  <a:gd name="connsiteX261" fmla="*/ 368621 w 381251"/>
                  <a:gd name="connsiteY261" fmla="*/ 116558 h 689893"/>
                  <a:gd name="connsiteX262" fmla="*/ 375906 w 381251"/>
                  <a:gd name="connsiteY262" fmla="*/ 112395 h 689893"/>
                  <a:gd name="connsiteX263" fmla="*/ 377988 w 381251"/>
                  <a:gd name="connsiteY263" fmla="*/ 110314 h 689893"/>
                  <a:gd name="connsiteX264" fmla="*/ 380069 w 381251"/>
                  <a:gd name="connsiteY264" fmla="*/ 103029 h 689893"/>
                  <a:gd name="connsiteX265" fmla="*/ 381110 w 381251"/>
                  <a:gd name="connsiteY265" fmla="*/ 92102 h 689893"/>
                  <a:gd name="connsiteX266" fmla="*/ 375386 w 381251"/>
                  <a:gd name="connsiteY266" fmla="*/ 79613 h 689893"/>
                  <a:gd name="connsiteX267" fmla="*/ 373825 w 381251"/>
                  <a:gd name="connsiteY267" fmla="*/ 78573 h 689893"/>
                  <a:gd name="connsiteX268" fmla="*/ 370703 w 381251"/>
                  <a:gd name="connsiteY268" fmla="*/ 78573 h 689893"/>
                  <a:gd name="connsiteX269" fmla="*/ 369142 w 381251"/>
                  <a:gd name="connsiteY269" fmla="*/ 79093 h 689893"/>
                  <a:gd name="connsiteX270" fmla="*/ 364459 w 381251"/>
                  <a:gd name="connsiteY270" fmla="*/ 80134 h 689893"/>
                  <a:gd name="connsiteX271" fmla="*/ 362377 w 381251"/>
                  <a:gd name="connsiteY271" fmla="*/ 79093 h 689893"/>
                  <a:gd name="connsiteX272" fmla="*/ 361337 w 381251"/>
                  <a:gd name="connsiteY272" fmla="*/ 92102 h 689893"/>
                  <a:gd name="connsiteX273" fmla="*/ 359255 w 381251"/>
                  <a:gd name="connsiteY273" fmla="*/ 98866 h 689893"/>
                  <a:gd name="connsiteX274" fmla="*/ 357694 w 381251"/>
                  <a:gd name="connsiteY274" fmla="*/ 100947 h 689893"/>
                  <a:gd name="connsiteX275" fmla="*/ 351450 w 381251"/>
                  <a:gd name="connsiteY275" fmla="*/ 106671 h 689893"/>
                  <a:gd name="connsiteX276" fmla="*/ 345206 w 381251"/>
                  <a:gd name="connsiteY276" fmla="*/ 109793 h 689893"/>
                  <a:gd name="connsiteX277" fmla="*/ 343645 w 381251"/>
                  <a:gd name="connsiteY277" fmla="*/ 113436 h 689893"/>
                  <a:gd name="connsiteX278" fmla="*/ 343124 w 381251"/>
                  <a:gd name="connsiteY278" fmla="*/ 114997 h 689893"/>
                  <a:gd name="connsiteX279" fmla="*/ 339482 w 381251"/>
                  <a:gd name="connsiteY279" fmla="*/ 116558 h 689893"/>
                  <a:gd name="connsiteX280" fmla="*/ 336880 w 381251"/>
                  <a:gd name="connsiteY280" fmla="*/ 115517 h 689893"/>
                  <a:gd name="connsiteX281" fmla="*/ 335840 w 381251"/>
                  <a:gd name="connsiteY281" fmla="*/ 115517 h 689893"/>
                  <a:gd name="connsiteX282" fmla="*/ 331677 w 381251"/>
                  <a:gd name="connsiteY282" fmla="*/ 118119 h 689893"/>
                  <a:gd name="connsiteX283" fmla="*/ 329595 w 381251"/>
                  <a:gd name="connsiteY283" fmla="*/ 119160 h 689893"/>
                  <a:gd name="connsiteX284" fmla="*/ 328034 w 381251"/>
                  <a:gd name="connsiteY284" fmla="*/ 119680 h 689893"/>
                  <a:gd name="connsiteX285" fmla="*/ 324392 w 381251"/>
                  <a:gd name="connsiteY285" fmla="*/ 117599 h 689893"/>
                  <a:gd name="connsiteX286" fmla="*/ 320229 w 381251"/>
                  <a:gd name="connsiteY286" fmla="*/ 117078 h 689893"/>
                  <a:gd name="connsiteX287" fmla="*/ 312424 w 381251"/>
                  <a:gd name="connsiteY287" fmla="*/ 117599 h 689893"/>
                  <a:gd name="connsiteX288" fmla="*/ 309302 w 381251"/>
                  <a:gd name="connsiteY288" fmla="*/ 117599 h 689893"/>
                  <a:gd name="connsiteX289" fmla="*/ 303578 w 381251"/>
                  <a:gd name="connsiteY289" fmla="*/ 114997 h 689893"/>
                  <a:gd name="connsiteX290" fmla="*/ 296293 w 381251"/>
                  <a:gd name="connsiteY290" fmla="*/ 114476 h 689893"/>
                  <a:gd name="connsiteX291" fmla="*/ 286927 w 381251"/>
                  <a:gd name="connsiteY291" fmla="*/ 114476 h 689893"/>
                  <a:gd name="connsiteX292" fmla="*/ 285886 w 381251"/>
                  <a:gd name="connsiteY292" fmla="*/ 112915 h 689893"/>
                  <a:gd name="connsiteX293" fmla="*/ 290049 w 381251"/>
                  <a:gd name="connsiteY293" fmla="*/ 106151 h 689893"/>
                  <a:gd name="connsiteX294" fmla="*/ 291090 w 381251"/>
                  <a:gd name="connsiteY294" fmla="*/ 104069 h 689893"/>
                  <a:gd name="connsiteX295" fmla="*/ 293691 w 381251"/>
                  <a:gd name="connsiteY295" fmla="*/ 95223 h 689893"/>
                  <a:gd name="connsiteX296" fmla="*/ 295253 w 381251"/>
                  <a:gd name="connsiteY296" fmla="*/ 92102 h 689893"/>
                  <a:gd name="connsiteX297" fmla="*/ 299415 w 381251"/>
                  <a:gd name="connsiteY297" fmla="*/ 85857 h 689893"/>
                  <a:gd name="connsiteX298" fmla="*/ 304098 w 381251"/>
                  <a:gd name="connsiteY298" fmla="*/ 79613 h 689893"/>
                  <a:gd name="connsiteX299" fmla="*/ 304098 w 381251"/>
                  <a:gd name="connsiteY299" fmla="*/ 73369 h 689893"/>
                  <a:gd name="connsiteX300" fmla="*/ 303058 w 381251"/>
                  <a:gd name="connsiteY300" fmla="*/ 71808 h 689893"/>
                  <a:gd name="connsiteX301" fmla="*/ 279122 w 381251"/>
                  <a:gd name="connsiteY301" fmla="*/ 59840 h 689893"/>
                  <a:gd name="connsiteX302" fmla="*/ 266113 w 381251"/>
                  <a:gd name="connsiteY302" fmla="*/ 50994 h 689893"/>
                  <a:gd name="connsiteX303" fmla="*/ 251023 w 381251"/>
                  <a:gd name="connsiteY303" fmla="*/ 44230 h 689893"/>
                  <a:gd name="connsiteX304" fmla="*/ 242177 w 381251"/>
                  <a:gd name="connsiteY304" fmla="*/ 42669 h 689893"/>
                  <a:gd name="connsiteX305" fmla="*/ 238014 w 381251"/>
                  <a:gd name="connsiteY305" fmla="*/ 41108 h 689893"/>
                  <a:gd name="connsiteX306" fmla="*/ 223965 w 381251"/>
                  <a:gd name="connsiteY306" fmla="*/ 28619 h 689893"/>
                  <a:gd name="connsiteX307" fmla="*/ 220843 w 381251"/>
                  <a:gd name="connsiteY307" fmla="*/ 25497 h 689893"/>
                  <a:gd name="connsiteX308" fmla="*/ 214078 w 381251"/>
                  <a:gd name="connsiteY308" fmla="*/ 16131 h 689893"/>
                  <a:gd name="connsiteX309" fmla="*/ 209915 w 381251"/>
                  <a:gd name="connsiteY309" fmla="*/ 11968 h 689893"/>
                  <a:gd name="connsiteX310" fmla="*/ 206793 w 381251"/>
                  <a:gd name="connsiteY310" fmla="*/ 9366 h 689893"/>
                  <a:gd name="connsiteX311" fmla="*/ 204192 w 381251"/>
                  <a:gd name="connsiteY311" fmla="*/ 6244 h 689893"/>
                  <a:gd name="connsiteX312" fmla="*/ 203151 w 381251"/>
                  <a:gd name="connsiteY312" fmla="*/ 4163 h 689893"/>
                  <a:gd name="connsiteX313" fmla="*/ 194825 w 381251"/>
                  <a:gd name="connsiteY313" fmla="*/ 4163 h 689893"/>
                  <a:gd name="connsiteX314" fmla="*/ 184418 w 381251"/>
                  <a:gd name="connsiteY314" fmla="*/ 4683 h 689893"/>
                  <a:gd name="connsiteX315" fmla="*/ 179735 w 381251"/>
                  <a:gd name="connsiteY315" fmla="*/ 8326 h 689893"/>
                  <a:gd name="connsiteX316" fmla="*/ 175573 w 381251"/>
                  <a:gd name="connsiteY316" fmla="*/ 19773 h 689893"/>
                  <a:gd name="connsiteX317" fmla="*/ 174532 w 381251"/>
                  <a:gd name="connsiteY317" fmla="*/ 20814 h 689893"/>
                  <a:gd name="connsiteX318" fmla="*/ 170889 w 381251"/>
                  <a:gd name="connsiteY318" fmla="*/ 11448 h 689893"/>
                  <a:gd name="connsiteX319" fmla="*/ 163084 w 381251"/>
                  <a:gd name="connsiteY319" fmla="*/ 7285 h 689893"/>
                  <a:gd name="connsiteX320" fmla="*/ 158921 w 381251"/>
                  <a:gd name="connsiteY320" fmla="*/ 6764 h 689893"/>
                  <a:gd name="connsiteX321" fmla="*/ 148515 w 381251"/>
                  <a:gd name="connsiteY321" fmla="*/ 6764 h 689893"/>
                  <a:gd name="connsiteX322" fmla="*/ 144352 w 381251"/>
                  <a:gd name="connsiteY322" fmla="*/ 4163 h 689893"/>
                  <a:gd name="connsiteX323" fmla="*/ 141230 w 381251"/>
                  <a:gd name="connsiteY323" fmla="*/ 1561 h 689893"/>
                  <a:gd name="connsiteX324" fmla="*/ 138628 w 381251"/>
                  <a:gd name="connsiteY324" fmla="*/ 0 h 689893"/>
                  <a:gd name="connsiteX325" fmla="*/ 137587 w 381251"/>
                  <a:gd name="connsiteY325" fmla="*/ 3122 h 689893"/>
                  <a:gd name="connsiteX326" fmla="*/ 133945 w 381251"/>
                  <a:gd name="connsiteY326" fmla="*/ 7285 h 689893"/>
                  <a:gd name="connsiteX327" fmla="*/ 129262 w 381251"/>
                  <a:gd name="connsiteY327" fmla="*/ 10407 h 689893"/>
                  <a:gd name="connsiteX328" fmla="*/ 120416 w 381251"/>
                  <a:gd name="connsiteY328" fmla="*/ 20294 h 689893"/>
                  <a:gd name="connsiteX329" fmla="*/ 122497 w 381251"/>
                  <a:gd name="connsiteY329" fmla="*/ 16131 h 6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381251" h="689893">
                    <a:moveTo>
                      <a:pt x="122497" y="16131"/>
                    </a:moveTo>
                    <a:cubicBezTo>
                      <a:pt x="122497" y="16651"/>
                      <a:pt x="123018" y="17171"/>
                      <a:pt x="123018" y="17171"/>
                    </a:cubicBezTo>
                    <a:cubicBezTo>
                      <a:pt x="123018" y="17171"/>
                      <a:pt x="124579" y="18733"/>
                      <a:pt x="125099" y="19253"/>
                    </a:cubicBezTo>
                    <a:cubicBezTo>
                      <a:pt x="125619" y="19773"/>
                      <a:pt x="125619" y="19773"/>
                      <a:pt x="125619" y="21334"/>
                    </a:cubicBezTo>
                    <a:cubicBezTo>
                      <a:pt x="125099" y="22375"/>
                      <a:pt x="121456" y="34343"/>
                      <a:pt x="120936" y="37985"/>
                    </a:cubicBezTo>
                    <a:cubicBezTo>
                      <a:pt x="119895" y="41628"/>
                      <a:pt x="115212" y="43709"/>
                      <a:pt x="113131" y="44230"/>
                    </a:cubicBezTo>
                    <a:cubicBezTo>
                      <a:pt x="111049" y="44750"/>
                      <a:pt x="104285" y="48392"/>
                      <a:pt x="103244" y="48392"/>
                    </a:cubicBezTo>
                    <a:cubicBezTo>
                      <a:pt x="102204" y="48913"/>
                      <a:pt x="99082" y="51515"/>
                      <a:pt x="98561" y="52555"/>
                    </a:cubicBezTo>
                    <a:cubicBezTo>
                      <a:pt x="98041" y="53075"/>
                      <a:pt x="98041" y="53596"/>
                      <a:pt x="97521" y="53596"/>
                    </a:cubicBezTo>
                    <a:cubicBezTo>
                      <a:pt x="97000" y="53596"/>
                      <a:pt x="96480" y="53596"/>
                      <a:pt x="95959" y="56197"/>
                    </a:cubicBezTo>
                    <a:cubicBezTo>
                      <a:pt x="95439" y="58799"/>
                      <a:pt x="98041" y="61921"/>
                      <a:pt x="99082" y="62962"/>
                    </a:cubicBezTo>
                    <a:cubicBezTo>
                      <a:pt x="100122" y="64003"/>
                      <a:pt x="99082" y="64523"/>
                      <a:pt x="98041" y="64523"/>
                    </a:cubicBezTo>
                    <a:cubicBezTo>
                      <a:pt x="97521" y="64523"/>
                      <a:pt x="97000" y="65564"/>
                      <a:pt x="96480" y="66604"/>
                    </a:cubicBezTo>
                    <a:cubicBezTo>
                      <a:pt x="95959" y="67125"/>
                      <a:pt x="95959" y="67645"/>
                      <a:pt x="95959" y="69727"/>
                    </a:cubicBezTo>
                    <a:cubicBezTo>
                      <a:pt x="95959" y="71808"/>
                      <a:pt x="95959" y="83256"/>
                      <a:pt x="95439" y="88980"/>
                    </a:cubicBezTo>
                    <a:cubicBezTo>
                      <a:pt x="94919" y="94703"/>
                      <a:pt x="98041" y="96785"/>
                      <a:pt x="99082" y="98346"/>
                    </a:cubicBezTo>
                    <a:cubicBezTo>
                      <a:pt x="100122" y="99907"/>
                      <a:pt x="100643" y="100947"/>
                      <a:pt x="100643" y="103029"/>
                    </a:cubicBezTo>
                    <a:cubicBezTo>
                      <a:pt x="100643" y="105110"/>
                      <a:pt x="96480" y="106151"/>
                      <a:pt x="95959" y="106151"/>
                    </a:cubicBezTo>
                    <a:cubicBezTo>
                      <a:pt x="95439" y="106151"/>
                      <a:pt x="94919" y="106671"/>
                      <a:pt x="92837" y="105630"/>
                    </a:cubicBezTo>
                    <a:cubicBezTo>
                      <a:pt x="91276" y="104590"/>
                      <a:pt x="90236" y="107192"/>
                      <a:pt x="89715" y="108753"/>
                    </a:cubicBezTo>
                    <a:cubicBezTo>
                      <a:pt x="89195" y="109793"/>
                      <a:pt x="86073" y="116558"/>
                      <a:pt x="85032" y="118639"/>
                    </a:cubicBezTo>
                    <a:cubicBezTo>
                      <a:pt x="83991" y="121241"/>
                      <a:pt x="76186" y="130607"/>
                      <a:pt x="75146" y="131648"/>
                    </a:cubicBezTo>
                    <a:cubicBezTo>
                      <a:pt x="74105" y="132689"/>
                      <a:pt x="74105" y="134250"/>
                      <a:pt x="73585" y="136331"/>
                    </a:cubicBezTo>
                    <a:cubicBezTo>
                      <a:pt x="73064" y="138413"/>
                      <a:pt x="70983" y="145697"/>
                      <a:pt x="68901" y="149340"/>
                    </a:cubicBezTo>
                    <a:cubicBezTo>
                      <a:pt x="66820" y="152982"/>
                      <a:pt x="69422" y="158186"/>
                      <a:pt x="69422" y="159226"/>
                    </a:cubicBezTo>
                    <a:cubicBezTo>
                      <a:pt x="69422" y="160267"/>
                      <a:pt x="69422" y="165470"/>
                      <a:pt x="69422" y="166511"/>
                    </a:cubicBezTo>
                    <a:cubicBezTo>
                      <a:pt x="69422" y="167552"/>
                      <a:pt x="69942" y="168593"/>
                      <a:pt x="69942" y="168593"/>
                    </a:cubicBezTo>
                    <a:cubicBezTo>
                      <a:pt x="69942" y="168593"/>
                      <a:pt x="70983" y="168593"/>
                      <a:pt x="72023" y="169633"/>
                    </a:cubicBezTo>
                    <a:cubicBezTo>
                      <a:pt x="73064" y="170674"/>
                      <a:pt x="70983" y="171715"/>
                      <a:pt x="68901" y="172755"/>
                    </a:cubicBezTo>
                    <a:cubicBezTo>
                      <a:pt x="66820" y="173796"/>
                      <a:pt x="65259" y="175357"/>
                      <a:pt x="65259" y="176398"/>
                    </a:cubicBezTo>
                    <a:cubicBezTo>
                      <a:pt x="65259" y="177439"/>
                      <a:pt x="64218" y="180040"/>
                      <a:pt x="63698" y="181081"/>
                    </a:cubicBezTo>
                    <a:cubicBezTo>
                      <a:pt x="63178" y="182122"/>
                      <a:pt x="63178" y="183162"/>
                      <a:pt x="63698" y="185764"/>
                    </a:cubicBezTo>
                    <a:cubicBezTo>
                      <a:pt x="63698" y="187846"/>
                      <a:pt x="62657" y="188886"/>
                      <a:pt x="61616" y="189407"/>
                    </a:cubicBezTo>
                    <a:cubicBezTo>
                      <a:pt x="60576" y="189927"/>
                      <a:pt x="59535" y="190447"/>
                      <a:pt x="59015" y="191488"/>
                    </a:cubicBezTo>
                    <a:cubicBezTo>
                      <a:pt x="58495" y="192008"/>
                      <a:pt x="59015" y="193049"/>
                      <a:pt x="57974" y="194610"/>
                    </a:cubicBezTo>
                    <a:cubicBezTo>
                      <a:pt x="56933" y="196171"/>
                      <a:pt x="58495" y="197732"/>
                      <a:pt x="58495" y="197732"/>
                    </a:cubicBezTo>
                    <a:cubicBezTo>
                      <a:pt x="58495" y="197732"/>
                      <a:pt x="62657" y="205537"/>
                      <a:pt x="63178" y="206578"/>
                    </a:cubicBezTo>
                    <a:cubicBezTo>
                      <a:pt x="63698" y="207619"/>
                      <a:pt x="63698" y="208139"/>
                      <a:pt x="62657" y="209180"/>
                    </a:cubicBezTo>
                    <a:cubicBezTo>
                      <a:pt x="61616" y="209700"/>
                      <a:pt x="62137" y="212822"/>
                      <a:pt x="62137" y="213863"/>
                    </a:cubicBezTo>
                    <a:cubicBezTo>
                      <a:pt x="62137" y="214903"/>
                      <a:pt x="64218" y="216985"/>
                      <a:pt x="65259" y="218546"/>
                    </a:cubicBezTo>
                    <a:cubicBezTo>
                      <a:pt x="66300" y="220107"/>
                      <a:pt x="66300" y="222709"/>
                      <a:pt x="66820" y="224790"/>
                    </a:cubicBezTo>
                    <a:cubicBezTo>
                      <a:pt x="67340" y="226872"/>
                      <a:pt x="67340" y="227912"/>
                      <a:pt x="66820" y="228953"/>
                    </a:cubicBezTo>
                    <a:cubicBezTo>
                      <a:pt x="66820" y="229994"/>
                      <a:pt x="66300" y="230514"/>
                      <a:pt x="67340" y="234156"/>
                    </a:cubicBezTo>
                    <a:cubicBezTo>
                      <a:pt x="68381" y="237799"/>
                      <a:pt x="70983" y="238319"/>
                      <a:pt x="72023" y="238840"/>
                    </a:cubicBezTo>
                    <a:cubicBezTo>
                      <a:pt x="73064" y="239360"/>
                      <a:pt x="73064" y="239360"/>
                      <a:pt x="72544" y="240400"/>
                    </a:cubicBezTo>
                    <a:cubicBezTo>
                      <a:pt x="72023" y="241441"/>
                      <a:pt x="71503" y="247685"/>
                      <a:pt x="70462" y="249767"/>
                    </a:cubicBezTo>
                    <a:cubicBezTo>
                      <a:pt x="69942" y="252368"/>
                      <a:pt x="70462" y="254970"/>
                      <a:pt x="70983" y="256011"/>
                    </a:cubicBezTo>
                    <a:cubicBezTo>
                      <a:pt x="71503" y="257052"/>
                      <a:pt x="70983" y="257572"/>
                      <a:pt x="70462" y="257572"/>
                    </a:cubicBezTo>
                    <a:cubicBezTo>
                      <a:pt x="69942" y="257572"/>
                      <a:pt x="68381" y="258092"/>
                      <a:pt x="67861" y="258092"/>
                    </a:cubicBezTo>
                    <a:cubicBezTo>
                      <a:pt x="67340" y="258092"/>
                      <a:pt x="66820" y="259133"/>
                      <a:pt x="66820" y="259653"/>
                    </a:cubicBezTo>
                    <a:cubicBezTo>
                      <a:pt x="66300" y="260174"/>
                      <a:pt x="65779" y="261735"/>
                      <a:pt x="64739" y="264336"/>
                    </a:cubicBezTo>
                    <a:cubicBezTo>
                      <a:pt x="63698" y="266938"/>
                      <a:pt x="62137" y="272142"/>
                      <a:pt x="61616" y="273703"/>
                    </a:cubicBezTo>
                    <a:cubicBezTo>
                      <a:pt x="61096" y="275264"/>
                      <a:pt x="60055" y="276825"/>
                      <a:pt x="59535" y="277866"/>
                    </a:cubicBezTo>
                    <a:cubicBezTo>
                      <a:pt x="59015" y="278906"/>
                      <a:pt x="58495" y="278906"/>
                      <a:pt x="57974" y="278906"/>
                    </a:cubicBezTo>
                    <a:cubicBezTo>
                      <a:pt x="57454" y="278906"/>
                      <a:pt x="57454" y="279427"/>
                      <a:pt x="57454" y="280988"/>
                    </a:cubicBezTo>
                    <a:cubicBezTo>
                      <a:pt x="57454" y="282548"/>
                      <a:pt x="59015" y="285150"/>
                      <a:pt x="60055" y="285671"/>
                    </a:cubicBezTo>
                    <a:cubicBezTo>
                      <a:pt x="60576" y="286191"/>
                      <a:pt x="60576" y="288273"/>
                      <a:pt x="60576" y="288273"/>
                    </a:cubicBezTo>
                    <a:cubicBezTo>
                      <a:pt x="60576" y="288273"/>
                      <a:pt x="60055" y="297639"/>
                      <a:pt x="60055" y="298679"/>
                    </a:cubicBezTo>
                    <a:cubicBezTo>
                      <a:pt x="60055" y="299720"/>
                      <a:pt x="58495" y="299720"/>
                      <a:pt x="57974" y="299720"/>
                    </a:cubicBezTo>
                    <a:cubicBezTo>
                      <a:pt x="57454" y="299720"/>
                      <a:pt x="56933" y="300761"/>
                      <a:pt x="55893" y="303883"/>
                    </a:cubicBezTo>
                    <a:cubicBezTo>
                      <a:pt x="54852" y="307005"/>
                      <a:pt x="50689" y="307005"/>
                      <a:pt x="49649" y="307005"/>
                    </a:cubicBezTo>
                    <a:cubicBezTo>
                      <a:pt x="48608" y="307005"/>
                      <a:pt x="48608" y="308046"/>
                      <a:pt x="48608" y="308046"/>
                    </a:cubicBezTo>
                    <a:cubicBezTo>
                      <a:pt x="48608" y="308046"/>
                      <a:pt x="47567" y="315851"/>
                      <a:pt x="47047" y="321054"/>
                    </a:cubicBezTo>
                    <a:cubicBezTo>
                      <a:pt x="46526" y="326258"/>
                      <a:pt x="47567" y="335104"/>
                      <a:pt x="47567" y="337185"/>
                    </a:cubicBezTo>
                    <a:cubicBezTo>
                      <a:pt x="47567" y="339266"/>
                      <a:pt x="51210" y="353316"/>
                      <a:pt x="51730" y="355397"/>
                    </a:cubicBezTo>
                    <a:cubicBezTo>
                      <a:pt x="52250" y="357479"/>
                      <a:pt x="51210" y="357479"/>
                      <a:pt x="51210" y="357479"/>
                    </a:cubicBezTo>
                    <a:cubicBezTo>
                      <a:pt x="51210" y="357479"/>
                      <a:pt x="43925" y="360601"/>
                      <a:pt x="43404" y="361121"/>
                    </a:cubicBezTo>
                    <a:cubicBezTo>
                      <a:pt x="42364" y="361641"/>
                      <a:pt x="42364" y="362682"/>
                      <a:pt x="42364" y="362682"/>
                    </a:cubicBezTo>
                    <a:cubicBezTo>
                      <a:pt x="42364" y="362682"/>
                      <a:pt x="41323" y="372048"/>
                      <a:pt x="40803" y="375171"/>
                    </a:cubicBezTo>
                    <a:cubicBezTo>
                      <a:pt x="40282" y="378293"/>
                      <a:pt x="38721" y="377772"/>
                      <a:pt x="38201" y="377252"/>
                    </a:cubicBezTo>
                    <a:cubicBezTo>
                      <a:pt x="37681" y="376732"/>
                      <a:pt x="37681" y="378293"/>
                      <a:pt x="37681" y="378293"/>
                    </a:cubicBezTo>
                    <a:cubicBezTo>
                      <a:pt x="37681" y="378293"/>
                      <a:pt x="37160" y="385577"/>
                      <a:pt x="37681" y="386618"/>
                    </a:cubicBezTo>
                    <a:cubicBezTo>
                      <a:pt x="38201" y="387659"/>
                      <a:pt x="37160" y="388179"/>
                      <a:pt x="37160" y="388179"/>
                    </a:cubicBezTo>
                    <a:cubicBezTo>
                      <a:pt x="37160" y="388179"/>
                      <a:pt x="36119" y="387659"/>
                      <a:pt x="35079" y="389220"/>
                    </a:cubicBezTo>
                    <a:cubicBezTo>
                      <a:pt x="34038" y="390781"/>
                      <a:pt x="36119" y="393903"/>
                      <a:pt x="36640" y="394423"/>
                    </a:cubicBezTo>
                    <a:cubicBezTo>
                      <a:pt x="37160" y="394944"/>
                      <a:pt x="36119" y="395984"/>
                      <a:pt x="35079" y="397025"/>
                    </a:cubicBezTo>
                    <a:cubicBezTo>
                      <a:pt x="34038" y="398066"/>
                      <a:pt x="33518" y="400147"/>
                      <a:pt x="32997" y="401188"/>
                    </a:cubicBezTo>
                    <a:cubicBezTo>
                      <a:pt x="32477" y="402228"/>
                      <a:pt x="32477" y="403269"/>
                      <a:pt x="32997" y="405871"/>
                    </a:cubicBezTo>
                    <a:cubicBezTo>
                      <a:pt x="33518" y="408473"/>
                      <a:pt x="34038" y="410554"/>
                      <a:pt x="32997" y="416798"/>
                    </a:cubicBezTo>
                    <a:cubicBezTo>
                      <a:pt x="31957" y="423042"/>
                      <a:pt x="33518" y="426685"/>
                      <a:pt x="35079" y="431888"/>
                    </a:cubicBezTo>
                    <a:cubicBezTo>
                      <a:pt x="36640" y="437092"/>
                      <a:pt x="31957" y="437612"/>
                      <a:pt x="30396" y="437612"/>
                    </a:cubicBezTo>
                    <a:cubicBezTo>
                      <a:pt x="28835" y="437612"/>
                      <a:pt x="29355" y="439173"/>
                      <a:pt x="29355" y="439173"/>
                    </a:cubicBezTo>
                    <a:cubicBezTo>
                      <a:pt x="29355" y="439173"/>
                      <a:pt x="28835" y="442295"/>
                      <a:pt x="28835" y="445938"/>
                    </a:cubicBezTo>
                    <a:cubicBezTo>
                      <a:pt x="28835" y="449580"/>
                      <a:pt x="27794" y="454263"/>
                      <a:pt x="28314" y="456865"/>
                    </a:cubicBezTo>
                    <a:cubicBezTo>
                      <a:pt x="28835" y="459467"/>
                      <a:pt x="30396" y="459467"/>
                      <a:pt x="32477" y="459467"/>
                    </a:cubicBezTo>
                    <a:cubicBezTo>
                      <a:pt x="34558" y="459467"/>
                      <a:pt x="35599" y="461028"/>
                      <a:pt x="35599" y="461548"/>
                    </a:cubicBezTo>
                    <a:cubicBezTo>
                      <a:pt x="35599" y="462068"/>
                      <a:pt x="35599" y="463630"/>
                      <a:pt x="35079" y="463630"/>
                    </a:cubicBezTo>
                    <a:cubicBezTo>
                      <a:pt x="34038" y="463630"/>
                      <a:pt x="33518" y="464670"/>
                      <a:pt x="32477" y="465711"/>
                    </a:cubicBezTo>
                    <a:cubicBezTo>
                      <a:pt x="31436" y="466752"/>
                      <a:pt x="33518" y="468833"/>
                      <a:pt x="34038" y="469353"/>
                    </a:cubicBezTo>
                    <a:cubicBezTo>
                      <a:pt x="35079" y="469873"/>
                      <a:pt x="35599" y="470914"/>
                      <a:pt x="35599" y="470914"/>
                    </a:cubicBezTo>
                    <a:cubicBezTo>
                      <a:pt x="35599" y="470914"/>
                      <a:pt x="36640" y="476638"/>
                      <a:pt x="37160" y="478199"/>
                    </a:cubicBezTo>
                    <a:cubicBezTo>
                      <a:pt x="37681" y="479760"/>
                      <a:pt x="36640" y="480280"/>
                      <a:pt x="35599" y="481321"/>
                    </a:cubicBezTo>
                    <a:cubicBezTo>
                      <a:pt x="35079" y="482882"/>
                      <a:pt x="33518" y="488086"/>
                      <a:pt x="33518" y="489126"/>
                    </a:cubicBezTo>
                    <a:cubicBezTo>
                      <a:pt x="33518" y="490167"/>
                      <a:pt x="34558" y="490167"/>
                      <a:pt x="35599" y="489647"/>
                    </a:cubicBezTo>
                    <a:cubicBezTo>
                      <a:pt x="36640" y="489126"/>
                      <a:pt x="40803" y="489126"/>
                      <a:pt x="44965" y="490687"/>
                    </a:cubicBezTo>
                    <a:cubicBezTo>
                      <a:pt x="49128" y="492249"/>
                      <a:pt x="46526" y="494330"/>
                      <a:pt x="46006" y="494850"/>
                    </a:cubicBezTo>
                    <a:cubicBezTo>
                      <a:pt x="45486" y="495371"/>
                      <a:pt x="44965" y="494850"/>
                      <a:pt x="44965" y="496932"/>
                    </a:cubicBezTo>
                    <a:cubicBezTo>
                      <a:pt x="44965" y="499013"/>
                      <a:pt x="41843" y="499013"/>
                      <a:pt x="40803" y="499013"/>
                    </a:cubicBezTo>
                    <a:cubicBezTo>
                      <a:pt x="39762" y="498493"/>
                      <a:pt x="30396" y="498493"/>
                      <a:pt x="29355" y="499013"/>
                    </a:cubicBezTo>
                    <a:cubicBezTo>
                      <a:pt x="28314" y="499533"/>
                      <a:pt x="28835" y="499533"/>
                      <a:pt x="28835" y="501615"/>
                    </a:cubicBezTo>
                    <a:cubicBezTo>
                      <a:pt x="28835" y="503696"/>
                      <a:pt x="31436" y="502656"/>
                      <a:pt x="34558" y="503176"/>
                    </a:cubicBezTo>
                    <a:cubicBezTo>
                      <a:pt x="37681" y="503696"/>
                      <a:pt x="38721" y="504737"/>
                      <a:pt x="39242" y="505778"/>
                    </a:cubicBezTo>
                    <a:cubicBezTo>
                      <a:pt x="39242" y="506818"/>
                      <a:pt x="40803" y="508379"/>
                      <a:pt x="42364" y="509940"/>
                    </a:cubicBezTo>
                    <a:cubicBezTo>
                      <a:pt x="43925" y="511501"/>
                      <a:pt x="42884" y="512542"/>
                      <a:pt x="42364" y="513063"/>
                    </a:cubicBezTo>
                    <a:cubicBezTo>
                      <a:pt x="41843" y="513583"/>
                      <a:pt x="41323" y="515144"/>
                      <a:pt x="40282" y="516185"/>
                    </a:cubicBezTo>
                    <a:cubicBezTo>
                      <a:pt x="39242" y="517225"/>
                      <a:pt x="38721" y="516705"/>
                      <a:pt x="35599" y="518266"/>
                    </a:cubicBezTo>
                    <a:cubicBezTo>
                      <a:pt x="32477" y="519827"/>
                      <a:pt x="35599" y="524510"/>
                      <a:pt x="36119" y="526591"/>
                    </a:cubicBezTo>
                    <a:cubicBezTo>
                      <a:pt x="36640" y="528673"/>
                      <a:pt x="36640" y="528673"/>
                      <a:pt x="36640" y="528673"/>
                    </a:cubicBezTo>
                    <a:cubicBezTo>
                      <a:pt x="36640" y="528673"/>
                      <a:pt x="34558" y="531275"/>
                      <a:pt x="34038" y="531795"/>
                    </a:cubicBezTo>
                    <a:cubicBezTo>
                      <a:pt x="32997" y="532315"/>
                      <a:pt x="33518" y="533356"/>
                      <a:pt x="33518" y="533356"/>
                    </a:cubicBezTo>
                    <a:cubicBezTo>
                      <a:pt x="33518" y="533356"/>
                      <a:pt x="34558" y="535437"/>
                      <a:pt x="36119" y="540641"/>
                    </a:cubicBezTo>
                    <a:cubicBezTo>
                      <a:pt x="37681" y="545844"/>
                      <a:pt x="33518" y="549487"/>
                      <a:pt x="32477" y="550007"/>
                    </a:cubicBezTo>
                    <a:cubicBezTo>
                      <a:pt x="31436" y="550527"/>
                      <a:pt x="31957" y="552089"/>
                      <a:pt x="31957" y="552089"/>
                    </a:cubicBezTo>
                    <a:cubicBezTo>
                      <a:pt x="31957" y="552089"/>
                      <a:pt x="32477" y="555731"/>
                      <a:pt x="32997" y="556772"/>
                    </a:cubicBezTo>
                    <a:cubicBezTo>
                      <a:pt x="33518" y="557812"/>
                      <a:pt x="32997" y="558333"/>
                      <a:pt x="31957" y="558853"/>
                    </a:cubicBezTo>
                    <a:cubicBezTo>
                      <a:pt x="30916" y="559373"/>
                      <a:pt x="25192" y="562496"/>
                      <a:pt x="24152" y="563536"/>
                    </a:cubicBezTo>
                    <a:cubicBezTo>
                      <a:pt x="23111" y="564057"/>
                      <a:pt x="24152" y="564577"/>
                      <a:pt x="24152" y="565618"/>
                    </a:cubicBezTo>
                    <a:cubicBezTo>
                      <a:pt x="24672" y="566658"/>
                      <a:pt x="24152" y="567179"/>
                      <a:pt x="22070" y="571341"/>
                    </a:cubicBezTo>
                    <a:cubicBezTo>
                      <a:pt x="19989" y="575504"/>
                      <a:pt x="20509" y="576024"/>
                      <a:pt x="22590" y="578106"/>
                    </a:cubicBezTo>
                    <a:cubicBezTo>
                      <a:pt x="24672" y="580187"/>
                      <a:pt x="25192" y="581228"/>
                      <a:pt x="25192" y="583830"/>
                    </a:cubicBezTo>
                    <a:cubicBezTo>
                      <a:pt x="25192" y="586431"/>
                      <a:pt x="22070" y="587992"/>
                      <a:pt x="20509" y="588513"/>
                    </a:cubicBezTo>
                    <a:cubicBezTo>
                      <a:pt x="19468" y="588513"/>
                      <a:pt x="19468" y="589033"/>
                      <a:pt x="19468" y="589033"/>
                    </a:cubicBezTo>
                    <a:lnTo>
                      <a:pt x="19989" y="591635"/>
                    </a:lnTo>
                    <a:cubicBezTo>
                      <a:pt x="20509" y="597879"/>
                      <a:pt x="18428" y="598920"/>
                      <a:pt x="16346" y="600481"/>
                    </a:cubicBezTo>
                    <a:cubicBezTo>
                      <a:pt x="14265" y="602042"/>
                      <a:pt x="9062" y="607245"/>
                      <a:pt x="8541" y="608286"/>
                    </a:cubicBezTo>
                    <a:cubicBezTo>
                      <a:pt x="8021" y="609327"/>
                      <a:pt x="5419" y="609327"/>
                      <a:pt x="3338" y="610367"/>
                    </a:cubicBezTo>
                    <a:cubicBezTo>
                      <a:pt x="1256" y="611408"/>
                      <a:pt x="736" y="613490"/>
                      <a:pt x="216" y="614530"/>
                    </a:cubicBezTo>
                    <a:cubicBezTo>
                      <a:pt x="-305" y="615571"/>
                      <a:pt x="216" y="616611"/>
                      <a:pt x="736" y="617132"/>
                    </a:cubicBezTo>
                    <a:cubicBezTo>
                      <a:pt x="1256" y="617652"/>
                      <a:pt x="1256" y="617652"/>
                      <a:pt x="1256" y="618172"/>
                    </a:cubicBezTo>
                    <a:cubicBezTo>
                      <a:pt x="1256" y="619213"/>
                      <a:pt x="736" y="623896"/>
                      <a:pt x="216" y="627539"/>
                    </a:cubicBezTo>
                    <a:cubicBezTo>
                      <a:pt x="-305" y="631181"/>
                      <a:pt x="1256" y="632222"/>
                      <a:pt x="3858" y="633263"/>
                    </a:cubicBezTo>
                    <a:cubicBezTo>
                      <a:pt x="6460" y="634303"/>
                      <a:pt x="5939" y="638466"/>
                      <a:pt x="6980" y="643670"/>
                    </a:cubicBezTo>
                    <a:cubicBezTo>
                      <a:pt x="8021" y="648873"/>
                      <a:pt x="11143" y="646271"/>
                      <a:pt x="12704" y="644710"/>
                    </a:cubicBezTo>
                    <a:cubicBezTo>
                      <a:pt x="14785" y="643149"/>
                      <a:pt x="15826" y="643670"/>
                      <a:pt x="16867" y="643670"/>
                    </a:cubicBezTo>
                    <a:cubicBezTo>
                      <a:pt x="17907" y="643670"/>
                      <a:pt x="18428" y="644190"/>
                      <a:pt x="19468" y="643149"/>
                    </a:cubicBezTo>
                    <a:cubicBezTo>
                      <a:pt x="19989" y="642109"/>
                      <a:pt x="22590" y="642629"/>
                      <a:pt x="23631" y="643149"/>
                    </a:cubicBezTo>
                    <a:cubicBezTo>
                      <a:pt x="24672" y="643670"/>
                      <a:pt x="24672" y="644710"/>
                      <a:pt x="24672" y="644710"/>
                    </a:cubicBezTo>
                    <a:cubicBezTo>
                      <a:pt x="24672" y="644710"/>
                      <a:pt x="25192" y="647832"/>
                      <a:pt x="25192" y="650434"/>
                    </a:cubicBezTo>
                    <a:cubicBezTo>
                      <a:pt x="25192" y="653036"/>
                      <a:pt x="24672" y="653556"/>
                      <a:pt x="23111" y="655117"/>
                    </a:cubicBezTo>
                    <a:cubicBezTo>
                      <a:pt x="21550" y="656678"/>
                      <a:pt x="23631" y="657719"/>
                      <a:pt x="24672" y="659280"/>
                    </a:cubicBezTo>
                    <a:cubicBezTo>
                      <a:pt x="25713" y="660841"/>
                      <a:pt x="23631" y="663963"/>
                      <a:pt x="22590" y="666044"/>
                    </a:cubicBezTo>
                    <a:cubicBezTo>
                      <a:pt x="21550" y="668126"/>
                      <a:pt x="22070" y="668126"/>
                      <a:pt x="22590" y="668126"/>
                    </a:cubicBezTo>
                    <a:cubicBezTo>
                      <a:pt x="23111" y="668126"/>
                      <a:pt x="23111" y="668646"/>
                      <a:pt x="23111" y="669167"/>
                    </a:cubicBezTo>
                    <a:cubicBezTo>
                      <a:pt x="23111" y="669687"/>
                      <a:pt x="23631" y="670207"/>
                      <a:pt x="25713" y="671248"/>
                    </a:cubicBezTo>
                    <a:cubicBezTo>
                      <a:pt x="27794" y="672289"/>
                      <a:pt x="28314" y="672809"/>
                      <a:pt x="30396" y="676451"/>
                    </a:cubicBezTo>
                    <a:cubicBezTo>
                      <a:pt x="32477" y="680094"/>
                      <a:pt x="35079" y="679053"/>
                      <a:pt x="35079" y="679053"/>
                    </a:cubicBezTo>
                    <a:cubicBezTo>
                      <a:pt x="35079" y="679053"/>
                      <a:pt x="62657" y="679053"/>
                      <a:pt x="65779" y="679053"/>
                    </a:cubicBezTo>
                    <a:cubicBezTo>
                      <a:pt x="68901" y="679053"/>
                      <a:pt x="73585" y="680614"/>
                      <a:pt x="75666" y="681655"/>
                    </a:cubicBezTo>
                    <a:cubicBezTo>
                      <a:pt x="77747" y="682696"/>
                      <a:pt x="83991" y="683216"/>
                      <a:pt x="88154" y="684257"/>
                    </a:cubicBezTo>
                    <a:cubicBezTo>
                      <a:pt x="89715" y="684777"/>
                      <a:pt x="91797" y="685818"/>
                      <a:pt x="93358" y="686858"/>
                    </a:cubicBezTo>
                    <a:cubicBezTo>
                      <a:pt x="93878" y="686858"/>
                      <a:pt x="94398" y="686858"/>
                      <a:pt x="94398" y="687379"/>
                    </a:cubicBezTo>
                    <a:cubicBezTo>
                      <a:pt x="95439" y="687899"/>
                      <a:pt x="100122" y="691021"/>
                      <a:pt x="99082" y="689460"/>
                    </a:cubicBezTo>
                    <a:cubicBezTo>
                      <a:pt x="98041" y="687899"/>
                      <a:pt x="90756" y="673850"/>
                      <a:pt x="90236" y="672289"/>
                    </a:cubicBezTo>
                    <a:cubicBezTo>
                      <a:pt x="89715" y="670728"/>
                      <a:pt x="89195" y="669167"/>
                      <a:pt x="87634" y="669687"/>
                    </a:cubicBezTo>
                    <a:cubicBezTo>
                      <a:pt x="86073" y="670207"/>
                      <a:pt x="85032" y="670207"/>
                      <a:pt x="83471" y="669687"/>
                    </a:cubicBezTo>
                    <a:cubicBezTo>
                      <a:pt x="81910" y="669167"/>
                      <a:pt x="81390" y="669167"/>
                      <a:pt x="80349" y="669167"/>
                    </a:cubicBezTo>
                    <a:cubicBezTo>
                      <a:pt x="79308" y="669167"/>
                      <a:pt x="78788" y="667605"/>
                      <a:pt x="81910" y="668126"/>
                    </a:cubicBezTo>
                    <a:cubicBezTo>
                      <a:pt x="85032" y="668646"/>
                      <a:pt x="85552" y="669167"/>
                      <a:pt x="86593" y="668646"/>
                    </a:cubicBezTo>
                    <a:cubicBezTo>
                      <a:pt x="87634" y="668126"/>
                      <a:pt x="88675" y="669167"/>
                      <a:pt x="88154" y="666044"/>
                    </a:cubicBezTo>
                    <a:cubicBezTo>
                      <a:pt x="87634" y="662923"/>
                      <a:pt x="85032" y="653556"/>
                      <a:pt x="85032" y="653556"/>
                    </a:cubicBezTo>
                    <a:cubicBezTo>
                      <a:pt x="85032" y="653556"/>
                      <a:pt x="85032" y="653036"/>
                      <a:pt x="83471" y="654077"/>
                    </a:cubicBezTo>
                    <a:cubicBezTo>
                      <a:pt x="81910" y="655117"/>
                      <a:pt x="79829" y="655638"/>
                      <a:pt x="83471" y="653036"/>
                    </a:cubicBezTo>
                    <a:cubicBezTo>
                      <a:pt x="87114" y="650434"/>
                      <a:pt x="85552" y="650955"/>
                      <a:pt x="85552" y="648353"/>
                    </a:cubicBezTo>
                    <a:cubicBezTo>
                      <a:pt x="85552" y="645751"/>
                      <a:pt x="86593" y="644190"/>
                      <a:pt x="87634" y="642629"/>
                    </a:cubicBezTo>
                    <a:cubicBezTo>
                      <a:pt x="88675" y="641068"/>
                      <a:pt x="90236" y="635864"/>
                      <a:pt x="94398" y="634824"/>
                    </a:cubicBezTo>
                    <a:cubicBezTo>
                      <a:pt x="98561" y="633783"/>
                      <a:pt x="100643" y="633263"/>
                      <a:pt x="99082" y="631181"/>
                    </a:cubicBezTo>
                    <a:cubicBezTo>
                      <a:pt x="99082" y="631181"/>
                      <a:pt x="97521" y="627539"/>
                      <a:pt x="94398" y="628059"/>
                    </a:cubicBezTo>
                    <a:cubicBezTo>
                      <a:pt x="91797" y="628579"/>
                      <a:pt x="88675" y="628579"/>
                      <a:pt x="93358" y="627539"/>
                    </a:cubicBezTo>
                    <a:cubicBezTo>
                      <a:pt x="98041" y="626498"/>
                      <a:pt x="93358" y="622335"/>
                      <a:pt x="93358" y="622335"/>
                    </a:cubicBezTo>
                    <a:cubicBezTo>
                      <a:pt x="93358" y="622335"/>
                      <a:pt x="93358" y="619734"/>
                      <a:pt x="96480" y="625457"/>
                    </a:cubicBezTo>
                    <a:cubicBezTo>
                      <a:pt x="99082" y="631181"/>
                      <a:pt x="99602" y="631181"/>
                      <a:pt x="102724" y="630661"/>
                    </a:cubicBezTo>
                    <a:cubicBezTo>
                      <a:pt x="105846" y="630141"/>
                      <a:pt x="111570" y="628059"/>
                      <a:pt x="112090" y="623896"/>
                    </a:cubicBezTo>
                    <a:cubicBezTo>
                      <a:pt x="112611" y="619734"/>
                      <a:pt x="113651" y="616091"/>
                      <a:pt x="114172" y="614530"/>
                    </a:cubicBezTo>
                    <a:cubicBezTo>
                      <a:pt x="114172" y="612969"/>
                      <a:pt x="115212" y="609327"/>
                      <a:pt x="113651" y="610888"/>
                    </a:cubicBezTo>
                    <a:cubicBezTo>
                      <a:pt x="112090" y="612449"/>
                      <a:pt x="110529" y="612969"/>
                      <a:pt x="112090" y="610367"/>
                    </a:cubicBezTo>
                    <a:cubicBezTo>
                      <a:pt x="114172" y="607766"/>
                      <a:pt x="122497" y="595798"/>
                      <a:pt x="130302" y="591635"/>
                    </a:cubicBezTo>
                    <a:cubicBezTo>
                      <a:pt x="138628" y="587472"/>
                      <a:pt x="146433" y="582789"/>
                      <a:pt x="147474" y="580708"/>
                    </a:cubicBezTo>
                    <a:cubicBezTo>
                      <a:pt x="148515" y="579146"/>
                      <a:pt x="149555" y="578106"/>
                      <a:pt x="148515" y="577065"/>
                    </a:cubicBezTo>
                    <a:cubicBezTo>
                      <a:pt x="147474" y="575504"/>
                      <a:pt x="147994" y="574463"/>
                      <a:pt x="147474" y="573943"/>
                    </a:cubicBezTo>
                    <a:cubicBezTo>
                      <a:pt x="146954" y="573423"/>
                      <a:pt x="146433" y="573423"/>
                      <a:pt x="147474" y="572382"/>
                    </a:cubicBezTo>
                    <a:cubicBezTo>
                      <a:pt x="148515" y="571341"/>
                      <a:pt x="151637" y="564057"/>
                      <a:pt x="150596" y="561455"/>
                    </a:cubicBezTo>
                    <a:cubicBezTo>
                      <a:pt x="149555" y="558853"/>
                      <a:pt x="149555" y="558333"/>
                      <a:pt x="146954" y="558333"/>
                    </a:cubicBezTo>
                    <a:cubicBezTo>
                      <a:pt x="144352" y="558333"/>
                      <a:pt x="129782" y="555211"/>
                      <a:pt x="126660" y="551048"/>
                    </a:cubicBezTo>
                    <a:cubicBezTo>
                      <a:pt x="123538" y="546885"/>
                      <a:pt x="110529" y="539080"/>
                      <a:pt x="115212" y="530234"/>
                    </a:cubicBezTo>
                    <a:cubicBezTo>
                      <a:pt x="119895" y="521388"/>
                      <a:pt x="124579" y="514624"/>
                      <a:pt x="125099" y="513583"/>
                    </a:cubicBezTo>
                    <a:cubicBezTo>
                      <a:pt x="126140" y="512542"/>
                      <a:pt x="131343" y="509420"/>
                      <a:pt x="133945" y="508379"/>
                    </a:cubicBezTo>
                    <a:cubicBezTo>
                      <a:pt x="136547" y="507339"/>
                      <a:pt x="141750" y="504737"/>
                      <a:pt x="145392" y="505257"/>
                    </a:cubicBezTo>
                    <a:cubicBezTo>
                      <a:pt x="149035" y="505778"/>
                      <a:pt x="155279" y="507859"/>
                      <a:pt x="153718" y="502656"/>
                    </a:cubicBezTo>
                    <a:cubicBezTo>
                      <a:pt x="152157" y="497452"/>
                      <a:pt x="150596" y="499533"/>
                      <a:pt x="154238" y="496411"/>
                    </a:cubicBezTo>
                    <a:cubicBezTo>
                      <a:pt x="157881" y="493289"/>
                      <a:pt x="161523" y="490167"/>
                      <a:pt x="160482" y="483923"/>
                    </a:cubicBezTo>
                    <a:cubicBezTo>
                      <a:pt x="159442" y="477679"/>
                      <a:pt x="156320" y="480801"/>
                      <a:pt x="158921" y="475598"/>
                    </a:cubicBezTo>
                    <a:cubicBezTo>
                      <a:pt x="161523" y="470394"/>
                      <a:pt x="163084" y="464150"/>
                      <a:pt x="168808" y="462589"/>
                    </a:cubicBezTo>
                    <a:cubicBezTo>
                      <a:pt x="174011" y="460507"/>
                      <a:pt x="179215" y="458426"/>
                      <a:pt x="178174" y="457906"/>
                    </a:cubicBezTo>
                    <a:cubicBezTo>
                      <a:pt x="177134" y="457385"/>
                      <a:pt x="175052" y="459467"/>
                      <a:pt x="169849" y="456345"/>
                    </a:cubicBezTo>
                    <a:cubicBezTo>
                      <a:pt x="165166" y="453223"/>
                      <a:pt x="162564" y="452702"/>
                      <a:pt x="165686" y="450621"/>
                    </a:cubicBezTo>
                    <a:cubicBezTo>
                      <a:pt x="169328" y="448539"/>
                      <a:pt x="177134" y="444897"/>
                      <a:pt x="178695" y="449580"/>
                    </a:cubicBezTo>
                    <a:cubicBezTo>
                      <a:pt x="178695" y="449580"/>
                      <a:pt x="179215" y="450621"/>
                      <a:pt x="179215" y="451661"/>
                    </a:cubicBezTo>
                    <a:cubicBezTo>
                      <a:pt x="179215" y="452702"/>
                      <a:pt x="179215" y="452182"/>
                      <a:pt x="180256" y="452182"/>
                    </a:cubicBezTo>
                    <a:cubicBezTo>
                      <a:pt x="181296" y="452182"/>
                      <a:pt x="188061" y="452702"/>
                      <a:pt x="189102" y="452702"/>
                    </a:cubicBezTo>
                    <a:cubicBezTo>
                      <a:pt x="190142" y="452702"/>
                      <a:pt x="190663" y="452702"/>
                      <a:pt x="190663" y="450621"/>
                    </a:cubicBezTo>
                    <a:cubicBezTo>
                      <a:pt x="190663" y="448539"/>
                      <a:pt x="191703" y="438132"/>
                      <a:pt x="188061" y="438132"/>
                    </a:cubicBezTo>
                    <a:cubicBezTo>
                      <a:pt x="184418" y="437612"/>
                      <a:pt x="181817" y="439693"/>
                      <a:pt x="178695" y="440214"/>
                    </a:cubicBezTo>
                    <a:cubicBezTo>
                      <a:pt x="176093" y="440734"/>
                      <a:pt x="176613" y="441254"/>
                      <a:pt x="179735" y="441775"/>
                    </a:cubicBezTo>
                    <a:cubicBezTo>
                      <a:pt x="182857" y="442295"/>
                      <a:pt x="182857" y="444897"/>
                      <a:pt x="179735" y="444897"/>
                    </a:cubicBezTo>
                    <a:cubicBezTo>
                      <a:pt x="176613" y="444897"/>
                      <a:pt x="171930" y="445417"/>
                      <a:pt x="171410" y="444377"/>
                    </a:cubicBezTo>
                    <a:cubicBezTo>
                      <a:pt x="170889" y="443336"/>
                      <a:pt x="167767" y="439693"/>
                      <a:pt x="164125" y="437092"/>
                    </a:cubicBezTo>
                    <a:cubicBezTo>
                      <a:pt x="161003" y="434490"/>
                      <a:pt x="162044" y="433970"/>
                      <a:pt x="162564" y="431368"/>
                    </a:cubicBezTo>
                    <a:cubicBezTo>
                      <a:pt x="163084" y="428766"/>
                      <a:pt x="163605" y="421481"/>
                      <a:pt x="161523" y="414197"/>
                    </a:cubicBezTo>
                    <a:cubicBezTo>
                      <a:pt x="159442" y="406912"/>
                      <a:pt x="164645" y="405871"/>
                      <a:pt x="164645" y="405871"/>
                    </a:cubicBezTo>
                    <a:cubicBezTo>
                      <a:pt x="165166" y="405871"/>
                      <a:pt x="169328" y="406912"/>
                      <a:pt x="167247" y="407432"/>
                    </a:cubicBezTo>
                    <a:cubicBezTo>
                      <a:pt x="165166" y="407952"/>
                      <a:pt x="164125" y="408473"/>
                      <a:pt x="167767" y="408473"/>
                    </a:cubicBezTo>
                    <a:cubicBezTo>
                      <a:pt x="171410" y="408473"/>
                      <a:pt x="173491" y="409513"/>
                      <a:pt x="175052" y="410554"/>
                    </a:cubicBezTo>
                    <a:cubicBezTo>
                      <a:pt x="176613" y="411595"/>
                      <a:pt x="186500" y="416278"/>
                      <a:pt x="189622" y="415758"/>
                    </a:cubicBezTo>
                    <a:cubicBezTo>
                      <a:pt x="192744" y="415237"/>
                      <a:pt x="195346" y="415758"/>
                      <a:pt x="197948" y="415758"/>
                    </a:cubicBezTo>
                    <a:cubicBezTo>
                      <a:pt x="200549" y="415758"/>
                      <a:pt x="202631" y="414717"/>
                      <a:pt x="205232" y="413156"/>
                    </a:cubicBezTo>
                    <a:cubicBezTo>
                      <a:pt x="207834" y="411595"/>
                      <a:pt x="210436" y="411595"/>
                      <a:pt x="211997" y="410554"/>
                    </a:cubicBezTo>
                    <a:cubicBezTo>
                      <a:pt x="213558" y="409513"/>
                      <a:pt x="216160" y="405871"/>
                      <a:pt x="216160" y="404830"/>
                    </a:cubicBezTo>
                    <a:cubicBezTo>
                      <a:pt x="216680" y="403790"/>
                      <a:pt x="216160" y="403790"/>
                      <a:pt x="214599" y="401708"/>
                    </a:cubicBezTo>
                    <a:cubicBezTo>
                      <a:pt x="213038" y="399627"/>
                      <a:pt x="210436" y="398066"/>
                      <a:pt x="211997" y="395464"/>
                    </a:cubicBezTo>
                    <a:cubicBezTo>
                      <a:pt x="213558" y="392862"/>
                      <a:pt x="214078" y="390260"/>
                      <a:pt x="214599" y="387659"/>
                    </a:cubicBezTo>
                    <a:cubicBezTo>
                      <a:pt x="215119" y="385577"/>
                      <a:pt x="214599" y="386098"/>
                      <a:pt x="215639" y="385577"/>
                    </a:cubicBezTo>
                    <a:cubicBezTo>
                      <a:pt x="216680" y="385057"/>
                      <a:pt x="217200" y="383496"/>
                      <a:pt x="218241" y="381935"/>
                    </a:cubicBezTo>
                    <a:cubicBezTo>
                      <a:pt x="219282" y="380374"/>
                      <a:pt x="220843" y="377252"/>
                      <a:pt x="217721" y="375691"/>
                    </a:cubicBezTo>
                    <a:cubicBezTo>
                      <a:pt x="214599" y="374130"/>
                      <a:pt x="215119" y="373089"/>
                      <a:pt x="217200" y="374130"/>
                    </a:cubicBezTo>
                    <a:cubicBezTo>
                      <a:pt x="219282" y="375171"/>
                      <a:pt x="221884" y="376211"/>
                      <a:pt x="219282" y="374130"/>
                    </a:cubicBezTo>
                    <a:cubicBezTo>
                      <a:pt x="216680" y="372048"/>
                      <a:pt x="214599" y="373609"/>
                      <a:pt x="214078" y="371008"/>
                    </a:cubicBezTo>
                    <a:cubicBezTo>
                      <a:pt x="213558" y="368406"/>
                      <a:pt x="211997" y="361641"/>
                      <a:pt x="214078" y="362682"/>
                    </a:cubicBezTo>
                    <a:cubicBezTo>
                      <a:pt x="216680" y="363723"/>
                      <a:pt x="233851" y="366325"/>
                      <a:pt x="240616" y="365804"/>
                    </a:cubicBezTo>
                    <a:cubicBezTo>
                      <a:pt x="247380" y="365804"/>
                      <a:pt x="272357" y="361121"/>
                      <a:pt x="281723" y="357999"/>
                    </a:cubicBezTo>
                    <a:cubicBezTo>
                      <a:pt x="290569" y="354877"/>
                      <a:pt x="299936" y="353316"/>
                      <a:pt x="304098" y="347072"/>
                    </a:cubicBezTo>
                    <a:cubicBezTo>
                      <a:pt x="308261" y="340827"/>
                      <a:pt x="317627" y="328860"/>
                      <a:pt x="320749" y="323656"/>
                    </a:cubicBezTo>
                    <a:cubicBezTo>
                      <a:pt x="323872" y="318453"/>
                      <a:pt x="324392" y="318973"/>
                      <a:pt x="323351" y="313249"/>
                    </a:cubicBezTo>
                    <a:cubicBezTo>
                      <a:pt x="322831" y="307525"/>
                      <a:pt x="322310" y="307005"/>
                      <a:pt x="321270" y="307525"/>
                    </a:cubicBezTo>
                    <a:cubicBezTo>
                      <a:pt x="320229" y="308046"/>
                      <a:pt x="314505" y="308046"/>
                      <a:pt x="312944" y="303883"/>
                    </a:cubicBezTo>
                    <a:cubicBezTo>
                      <a:pt x="311383" y="299720"/>
                      <a:pt x="310343" y="295557"/>
                      <a:pt x="311904" y="292435"/>
                    </a:cubicBezTo>
                    <a:cubicBezTo>
                      <a:pt x="313985" y="289313"/>
                      <a:pt x="316066" y="285150"/>
                      <a:pt x="309822" y="280467"/>
                    </a:cubicBezTo>
                    <a:cubicBezTo>
                      <a:pt x="303578" y="275784"/>
                      <a:pt x="287968" y="272142"/>
                      <a:pt x="287968" y="263816"/>
                    </a:cubicBezTo>
                    <a:cubicBezTo>
                      <a:pt x="287968" y="255491"/>
                      <a:pt x="287968" y="253929"/>
                      <a:pt x="287447" y="251328"/>
                    </a:cubicBezTo>
                    <a:cubicBezTo>
                      <a:pt x="286407" y="248726"/>
                      <a:pt x="287968" y="244043"/>
                      <a:pt x="287968" y="243002"/>
                    </a:cubicBezTo>
                    <a:cubicBezTo>
                      <a:pt x="287968" y="243002"/>
                      <a:pt x="289008" y="237279"/>
                      <a:pt x="292130" y="236758"/>
                    </a:cubicBezTo>
                    <a:cubicBezTo>
                      <a:pt x="292130" y="236758"/>
                      <a:pt x="295773" y="236238"/>
                      <a:pt x="295253" y="232595"/>
                    </a:cubicBezTo>
                    <a:cubicBezTo>
                      <a:pt x="294732" y="229473"/>
                      <a:pt x="293171" y="220627"/>
                      <a:pt x="294212" y="222709"/>
                    </a:cubicBezTo>
                    <a:cubicBezTo>
                      <a:pt x="294212" y="221668"/>
                      <a:pt x="294212" y="220627"/>
                      <a:pt x="294212" y="219066"/>
                    </a:cubicBezTo>
                    <a:cubicBezTo>
                      <a:pt x="294212" y="214903"/>
                      <a:pt x="293691" y="210741"/>
                      <a:pt x="295253" y="209180"/>
                    </a:cubicBezTo>
                    <a:cubicBezTo>
                      <a:pt x="296293" y="208139"/>
                      <a:pt x="297854" y="208139"/>
                      <a:pt x="297334" y="207098"/>
                    </a:cubicBezTo>
                    <a:cubicBezTo>
                      <a:pt x="297334" y="206058"/>
                      <a:pt x="296813" y="202935"/>
                      <a:pt x="297334" y="201374"/>
                    </a:cubicBezTo>
                    <a:cubicBezTo>
                      <a:pt x="297854" y="199813"/>
                      <a:pt x="298895" y="198773"/>
                      <a:pt x="299936" y="194610"/>
                    </a:cubicBezTo>
                    <a:cubicBezTo>
                      <a:pt x="300976" y="190447"/>
                      <a:pt x="302017" y="187325"/>
                      <a:pt x="301497" y="185764"/>
                    </a:cubicBezTo>
                    <a:cubicBezTo>
                      <a:pt x="300976" y="184203"/>
                      <a:pt x="299415" y="182122"/>
                      <a:pt x="300976" y="179520"/>
                    </a:cubicBezTo>
                    <a:cubicBezTo>
                      <a:pt x="302017" y="177959"/>
                      <a:pt x="303578" y="176398"/>
                      <a:pt x="305139" y="174837"/>
                    </a:cubicBezTo>
                    <a:cubicBezTo>
                      <a:pt x="306700" y="173276"/>
                      <a:pt x="307741" y="172235"/>
                      <a:pt x="307741" y="172235"/>
                    </a:cubicBezTo>
                    <a:cubicBezTo>
                      <a:pt x="307741" y="172235"/>
                      <a:pt x="320229" y="160267"/>
                      <a:pt x="322310" y="157145"/>
                    </a:cubicBezTo>
                    <a:cubicBezTo>
                      <a:pt x="324392" y="154023"/>
                      <a:pt x="332197" y="145177"/>
                      <a:pt x="333758" y="143616"/>
                    </a:cubicBezTo>
                    <a:cubicBezTo>
                      <a:pt x="335319" y="142055"/>
                      <a:pt x="338441" y="138933"/>
                      <a:pt x="339482" y="138413"/>
                    </a:cubicBezTo>
                    <a:cubicBezTo>
                      <a:pt x="340523" y="137892"/>
                      <a:pt x="342084" y="137892"/>
                      <a:pt x="341563" y="136851"/>
                    </a:cubicBezTo>
                    <a:cubicBezTo>
                      <a:pt x="341043" y="135811"/>
                      <a:pt x="340002" y="134250"/>
                      <a:pt x="341563" y="132689"/>
                    </a:cubicBezTo>
                    <a:cubicBezTo>
                      <a:pt x="342604" y="131648"/>
                      <a:pt x="344165" y="131128"/>
                      <a:pt x="345206" y="131128"/>
                    </a:cubicBezTo>
                    <a:cubicBezTo>
                      <a:pt x="346246" y="130607"/>
                      <a:pt x="347807" y="130087"/>
                      <a:pt x="347807" y="129567"/>
                    </a:cubicBezTo>
                    <a:cubicBezTo>
                      <a:pt x="348328" y="128526"/>
                      <a:pt x="348848" y="128006"/>
                      <a:pt x="349889" y="127485"/>
                    </a:cubicBezTo>
                    <a:cubicBezTo>
                      <a:pt x="350930" y="126965"/>
                      <a:pt x="351970" y="125924"/>
                      <a:pt x="353011" y="124883"/>
                    </a:cubicBezTo>
                    <a:cubicBezTo>
                      <a:pt x="354052" y="123843"/>
                      <a:pt x="358214" y="118639"/>
                      <a:pt x="361337" y="118119"/>
                    </a:cubicBezTo>
                    <a:cubicBezTo>
                      <a:pt x="364459" y="117599"/>
                      <a:pt x="367060" y="117078"/>
                      <a:pt x="368621" y="116558"/>
                    </a:cubicBezTo>
                    <a:cubicBezTo>
                      <a:pt x="370182" y="116037"/>
                      <a:pt x="374866" y="112915"/>
                      <a:pt x="375906" y="112395"/>
                    </a:cubicBezTo>
                    <a:cubicBezTo>
                      <a:pt x="376947" y="111875"/>
                      <a:pt x="377988" y="111354"/>
                      <a:pt x="377988" y="110314"/>
                    </a:cubicBezTo>
                    <a:cubicBezTo>
                      <a:pt x="378508" y="108753"/>
                      <a:pt x="379549" y="106151"/>
                      <a:pt x="380069" y="103029"/>
                    </a:cubicBezTo>
                    <a:cubicBezTo>
                      <a:pt x="380589" y="99907"/>
                      <a:pt x="381630" y="93663"/>
                      <a:pt x="381110" y="92102"/>
                    </a:cubicBezTo>
                    <a:cubicBezTo>
                      <a:pt x="380589" y="90541"/>
                      <a:pt x="375906" y="80134"/>
                      <a:pt x="375386" y="79613"/>
                    </a:cubicBezTo>
                    <a:cubicBezTo>
                      <a:pt x="374866" y="79093"/>
                      <a:pt x="374345" y="79093"/>
                      <a:pt x="373825" y="78573"/>
                    </a:cubicBezTo>
                    <a:cubicBezTo>
                      <a:pt x="373305" y="78573"/>
                      <a:pt x="371223" y="78573"/>
                      <a:pt x="370703" y="78573"/>
                    </a:cubicBezTo>
                    <a:cubicBezTo>
                      <a:pt x="370182" y="78573"/>
                      <a:pt x="370182" y="78573"/>
                      <a:pt x="369142" y="79093"/>
                    </a:cubicBezTo>
                    <a:cubicBezTo>
                      <a:pt x="368621" y="79613"/>
                      <a:pt x="366020" y="81174"/>
                      <a:pt x="364459" y="80134"/>
                    </a:cubicBezTo>
                    <a:cubicBezTo>
                      <a:pt x="363938" y="79613"/>
                      <a:pt x="363418" y="79093"/>
                      <a:pt x="362377" y="79093"/>
                    </a:cubicBezTo>
                    <a:cubicBezTo>
                      <a:pt x="361857" y="84296"/>
                      <a:pt x="361857" y="90541"/>
                      <a:pt x="361337" y="92102"/>
                    </a:cubicBezTo>
                    <a:cubicBezTo>
                      <a:pt x="360816" y="94183"/>
                      <a:pt x="359255" y="97825"/>
                      <a:pt x="359255" y="98866"/>
                    </a:cubicBezTo>
                    <a:cubicBezTo>
                      <a:pt x="358735" y="99907"/>
                      <a:pt x="358735" y="99907"/>
                      <a:pt x="357694" y="100947"/>
                    </a:cubicBezTo>
                    <a:cubicBezTo>
                      <a:pt x="357174" y="101468"/>
                      <a:pt x="352491" y="105630"/>
                      <a:pt x="351450" y="106671"/>
                    </a:cubicBezTo>
                    <a:cubicBezTo>
                      <a:pt x="350409" y="107712"/>
                      <a:pt x="347287" y="108753"/>
                      <a:pt x="345206" y="109793"/>
                    </a:cubicBezTo>
                    <a:cubicBezTo>
                      <a:pt x="343124" y="110834"/>
                      <a:pt x="343645" y="112915"/>
                      <a:pt x="343645" y="113436"/>
                    </a:cubicBezTo>
                    <a:cubicBezTo>
                      <a:pt x="343645" y="113956"/>
                      <a:pt x="343124" y="114997"/>
                      <a:pt x="343124" y="114997"/>
                    </a:cubicBezTo>
                    <a:cubicBezTo>
                      <a:pt x="343124" y="114997"/>
                      <a:pt x="340523" y="116558"/>
                      <a:pt x="339482" y="116558"/>
                    </a:cubicBezTo>
                    <a:cubicBezTo>
                      <a:pt x="338441" y="116558"/>
                      <a:pt x="337401" y="116037"/>
                      <a:pt x="336880" y="115517"/>
                    </a:cubicBezTo>
                    <a:cubicBezTo>
                      <a:pt x="336360" y="114997"/>
                      <a:pt x="335840" y="115517"/>
                      <a:pt x="335840" y="115517"/>
                    </a:cubicBezTo>
                    <a:cubicBezTo>
                      <a:pt x="335840" y="115517"/>
                      <a:pt x="332197" y="117599"/>
                      <a:pt x="331677" y="118119"/>
                    </a:cubicBezTo>
                    <a:cubicBezTo>
                      <a:pt x="331156" y="118639"/>
                      <a:pt x="330116" y="118639"/>
                      <a:pt x="329595" y="119160"/>
                    </a:cubicBezTo>
                    <a:cubicBezTo>
                      <a:pt x="329075" y="119680"/>
                      <a:pt x="328555" y="119680"/>
                      <a:pt x="328034" y="119680"/>
                    </a:cubicBezTo>
                    <a:cubicBezTo>
                      <a:pt x="327514" y="119680"/>
                      <a:pt x="325433" y="118119"/>
                      <a:pt x="324392" y="117599"/>
                    </a:cubicBezTo>
                    <a:cubicBezTo>
                      <a:pt x="323351" y="117078"/>
                      <a:pt x="321270" y="117078"/>
                      <a:pt x="320229" y="117078"/>
                    </a:cubicBezTo>
                    <a:cubicBezTo>
                      <a:pt x="319188" y="117078"/>
                      <a:pt x="313465" y="117599"/>
                      <a:pt x="312424" y="117599"/>
                    </a:cubicBezTo>
                    <a:cubicBezTo>
                      <a:pt x="311904" y="117599"/>
                      <a:pt x="309822" y="117599"/>
                      <a:pt x="309302" y="117599"/>
                    </a:cubicBezTo>
                    <a:cubicBezTo>
                      <a:pt x="308781" y="117599"/>
                      <a:pt x="304619" y="115517"/>
                      <a:pt x="303578" y="114997"/>
                    </a:cubicBezTo>
                    <a:cubicBezTo>
                      <a:pt x="302537" y="114476"/>
                      <a:pt x="298374" y="114997"/>
                      <a:pt x="296293" y="114476"/>
                    </a:cubicBezTo>
                    <a:cubicBezTo>
                      <a:pt x="294212" y="113956"/>
                      <a:pt x="287968" y="114476"/>
                      <a:pt x="286927" y="114476"/>
                    </a:cubicBezTo>
                    <a:cubicBezTo>
                      <a:pt x="285886" y="114997"/>
                      <a:pt x="285886" y="112915"/>
                      <a:pt x="285886" y="112915"/>
                    </a:cubicBezTo>
                    <a:cubicBezTo>
                      <a:pt x="285366" y="109793"/>
                      <a:pt x="289529" y="106671"/>
                      <a:pt x="290049" y="106151"/>
                    </a:cubicBezTo>
                    <a:cubicBezTo>
                      <a:pt x="290569" y="105630"/>
                      <a:pt x="291090" y="104069"/>
                      <a:pt x="291090" y="104069"/>
                    </a:cubicBezTo>
                    <a:cubicBezTo>
                      <a:pt x="291090" y="104069"/>
                      <a:pt x="293691" y="95744"/>
                      <a:pt x="293691" y="95223"/>
                    </a:cubicBezTo>
                    <a:cubicBezTo>
                      <a:pt x="293691" y="94703"/>
                      <a:pt x="294732" y="92622"/>
                      <a:pt x="295253" y="92102"/>
                    </a:cubicBezTo>
                    <a:cubicBezTo>
                      <a:pt x="295773" y="91581"/>
                      <a:pt x="298374" y="87418"/>
                      <a:pt x="299415" y="85857"/>
                    </a:cubicBezTo>
                    <a:cubicBezTo>
                      <a:pt x="300456" y="84296"/>
                      <a:pt x="302537" y="81695"/>
                      <a:pt x="304098" y="79613"/>
                    </a:cubicBezTo>
                    <a:cubicBezTo>
                      <a:pt x="305659" y="77532"/>
                      <a:pt x="304098" y="73889"/>
                      <a:pt x="304098" y="73369"/>
                    </a:cubicBezTo>
                    <a:cubicBezTo>
                      <a:pt x="303578" y="72849"/>
                      <a:pt x="303058" y="71808"/>
                      <a:pt x="303058" y="71808"/>
                    </a:cubicBezTo>
                    <a:cubicBezTo>
                      <a:pt x="303058" y="71808"/>
                      <a:pt x="281203" y="60881"/>
                      <a:pt x="279122" y="59840"/>
                    </a:cubicBezTo>
                    <a:cubicBezTo>
                      <a:pt x="277040" y="58799"/>
                      <a:pt x="270796" y="54636"/>
                      <a:pt x="266113" y="50994"/>
                    </a:cubicBezTo>
                    <a:cubicBezTo>
                      <a:pt x="261430" y="47352"/>
                      <a:pt x="252584" y="44230"/>
                      <a:pt x="251023" y="44230"/>
                    </a:cubicBezTo>
                    <a:cubicBezTo>
                      <a:pt x="249462" y="44230"/>
                      <a:pt x="245299" y="43189"/>
                      <a:pt x="242177" y="42669"/>
                    </a:cubicBezTo>
                    <a:cubicBezTo>
                      <a:pt x="239055" y="42148"/>
                      <a:pt x="238014" y="41108"/>
                      <a:pt x="238014" y="41108"/>
                    </a:cubicBezTo>
                    <a:cubicBezTo>
                      <a:pt x="238014" y="41108"/>
                      <a:pt x="225526" y="30180"/>
                      <a:pt x="223965" y="28619"/>
                    </a:cubicBezTo>
                    <a:cubicBezTo>
                      <a:pt x="222404" y="27058"/>
                      <a:pt x="221884" y="26017"/>
                      <a:pt x="220843" y="25497"/>
                    </a:cubicBezTo>
                    <a:cubicBezTo>
                      <a:pt x="220322" y="24456"/>
                      <a:pt x="214599" y="17171"/>
                      <a:pt x="214078" y="16131"/>
                    </a:cubicBezTo>
                    <a:cubicBezTo>
                      <a:pt x="213558" y="15090"/>
                      <a:pt x="212517" y="14049"/>
                      <a:pt x="209915" y="11968"/>
                    </a:cubicBezTo>
                    <a:cubicBezTo>
                      <a:pt x="208875" y="11448"/>
                      <a:pt x="207834" y="10407"/>
                      <a:pt x="206793" y="9366"/>
                    </a:cubicBezTo>
                    <a:cubicBezTo>
                      <a:pt x="205232" y="8326"/>
                      <a:pt x="204192" y="6764"/>
                      <a:pt x="204192" y="6244"/>
                    </a:cubicBezTo>
                    <a:cubicBezTo>
                      <a:pt x="203671" y="5203"/>
                      <a:pt x="204712" y="5203"/>
                      <a:pt x="203151" y="4163"/>
                    </a:cubicBezTo>
                    <a:cubicBezTo>
                      <a:pt x="201590" y="3122"/>
                      <a:pt x="197427" y="3642"/>
                      <a:pt x="194825" y="4163"/>
                    </a:cubicBezTo>
                    <a:cubicBezTo>
                      <a:pt x="192744" y="4683"/>
                      <a:pt x="187020" y="4683"/>
                      <a:pt x="184418" y="4683"/>
                    </a:cubicBezTo>
                    <a:cubicBezTo>
                      <a:pt x="181817" y="4683"/>
                      <a:pt x="180256" y="7285"/>
                      <a:pt x="179735" y="8326"/>
                    </a:cubicBezTo>
                    <a:cubicBezTo>
                      <a:pt x="179215" y="9366"/>
                      <a:pt x="175573" y="18733"/>
                      <a:pt x="175573" y="19773"/>
                    </a:cubicBezTo>
                    <a:cubicBezTo>
                      <a:pt x="175052" y="20814"/>
                      <a:pt x="175052" y="21334"/>
                      <a:pt x="174532" y="20814"/>
                    </a:cubicBezTo>
                    <a:cubicBezTo>
                      <a:pt x="174011" y="20294"/>
                      <a:pt x="172451" y="15090"/>
                      <a:pt x="170889" y="11448"/>
                    </a:cubicBezTo>
                    <a:cubicBezTo>
                      <a:pt x="169328" y="7805"/>
                      <a:pt x="164645" y="7285"/>
                      <a:pt x="163084" y="7285"/>
                    </a:cubicBezTo>
                    <a:cubicBezTo>
                      <a:pt x="161523" y="6764"/>
                      <a:pt x="159962" y="6764"/>
                      <a:pt x="158921" y="6764"/>
                    </a:cubicBezTo>
                    <a:cubicBezTo>
                      <a:pt x="157881" y="6764"/>
                      <a:pt x="150075" y="6764"/>
                      <a:pt x="148515" y="6764"/>
                    </a:cubicBezTo>
                    <a:cubicBezTo>
                      <a:pt x="146954" y="6764"/>
                      <a:pt x="144872" y="4683"/>
                      <a:pt x="144352" y="4163"/>
                    </a:cubicBezTo>
                    <a:cubicBezTo>
                      <a:pt x="143831" y="3642"/>
                      <a:pt x="141750" y="2602"/>
                      <a:pt x="141230" y="1561"/>
                    </a:cubicBezTo>
                    <a:cubicBezTo>
                      <a:pt x="140189" y="521"/>
                      <a:pt x="139148" y="0"/>
                      <a:pt x="138628" y="0"/>
                    </a:cubicBezTo>
                    <a:cubicBezTo>
                      <a:pt x="138108" y="0"/>
                      <a:pt x="138108" y="1041"/>
                      <a:pt x="137587" y="3122"/>
                    </a:cubicBezTo>
                    <a:cubicBezTo>
                      <a:pt x="137067" y="5203"/>
                      <a:pt x="136026" y="6764"/>
                      <a:pt x="133945" y="7285"/>
                    </a:cubicBezTo>
                    <a:cubicBezTo>
                      <a:pt x="131343" y="7805"/>
                      <a:pt x="129262" y="10407"/>
                      <a:pt x="129262" y="10407"/>
                    </a:cubicBezTo>
                    <a:cubicBezTo>
                      <a:pt x="129262" y="10407"/>
                      <a:pt x="121456" y="18733"/>
                      <a:pt x="120416" y="20294"/>
                    </a:cubicBezTo>
                    <a:cubicBezTo>
                      <a:pt x="123018" y="15610"/>
                      <a:pt x="122497" y="16131"/>
                      <a:pt x="122497" y="16131"/>
                    </a:cubicBezTo>
                    <a:close/>
                  </a:path>
                </a:pathLst>
              </a:custGeom>
              <a:grpFill/>
              <a:ln w="5199" cap="flat">
                <a:solidFill>
                  <a:schemeClr val="bg1"/>
                </a:solidFill>
                <a:prstDash val="solid"/>
                <a:miter/>
              </a:ln>
            </p:spPr>
            <p:txBody>
              <a:bodyPr rtlCol="0" anchor="ctr"/>
              <a:lstStyle/>
              <a:p>
                <a:endParaRPr lang="en-GB" noProof="0" dirty="0"/>
              </a:p>
            </p:txBody>
          </p:sp>
          <p:sp>
            <p:nvSpPr>
              <p:cNvPr id="970" name="Freeform 969">
                <a:extLst>
                  <a:ext uri="{FF2B5EF4-FFF2-40B4-BE49-F238E27FC236}">
                    <a16:creationId xmlns:a16="http://schemas.microsoft.com/office/drawing/2014/main" id="{547CD72C-FEA7-22B1-2381-6168B20873DB}"/>
                  </a:ext>
                </a:extLst>
              </p:cNvPr>
              <p:cNvSpPr/>
              <p:nvPr/>
            </p:nvSpPr>
            <p:spPr>
              <a:xfrm>
                <a:off x="4677934" y="5306041"/>
                <a:ext cx="3512" cy="3237"/>
              </a:xfrm>
              <a:custGeom>
                <a:avLst/>
                <a:gdLst>
                  <a:gd name="connsiteX0" fmla="*/ 58 w 3512"/>
                  <a:gd name="connsiteY0" fmla="*/ 1156 h 3237"/>
                  <a:gd name="connsiteX1" fmla="*/ 2660 w 3512"/>
                  <a:gd name="connsiteY1" fmla="*/ 3238 h 3237"/>
                  <a:gd name="connsiteX2" fmla="*/ 1619 w 3512"/>
                  <a:gd name="connsiteY2" fmla="*/ 1156 h 3237"/>
                  <a:gd name="connsiteX3" fmla="*/ 58 w 3512"/>
                  <a:gd name="connsiteY3" fmla="*/ 1156 h 3237"/>
                </a:gdLst>
                <a:ahLst/>
                <a:cxnLst>
                  <a:cxn ang="0">
                    <a:pos x="connsiteX0" y="connsiteY0"/>
                  </a:cxn>
                  <a:cxn ang="0">
                    <a:pos x="connsiteX1" y="connsiteY1"/>
                  </a:cxn>
                  <a:cxn ang="0">
                    <a:pos x="connsiteX2" y="connsiteY2"/>
                  </a:cxn>
                  <a:cxn ang="0">
                    <a:pos x="connsiteX3" y="connsiteY3"/>
                  </a:cxn>
                </a:cxnLst>
                <a:rect l="l" t="t" r="r" b="b"/>
                <a:pathLst>
                  <a:path w="3512" h="3237">
                    <a:moveTo>
                      <a:pt x="58" y="1156"/>
                    </a:moveTo>
                    <a:cubicBezTo>
                      <a:pt x="578" y="1677"/>
                      <a:pt x="1619" y="3238"/>
                      <a:pt x="2660" y="3238"/>
                    </a:cubicBezTo>
                    <a:cubicBezTo>
                      <a:pt x="3700" y="3238"/>
                      <a:pt x="4221" y="3238"/>
                      <a:pt x="1619" y="1156"/>
                    </a:cubicBezTo>
                    <a:cubicBezTo>
                      <a:pt x="-463" y="-1445"/>
                      <a:pt x="58" y="1156"/>
                      <a:pt x="58" y="1156"/>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27" name="Content Placeholder 9">
              <a:extLst>
                <a:ext uri="{FF2B5EF4-FFF2-40B4-BE49-F238E27FC236}">
                  <a16:creationId xmlns:a16="http://schemas.microsoft.com/office/drawing/2014/main" id="{AF7BD3FC-03EC-D406-D253-D2918BCB0B03}"/>
                </a:ext>
              </a:extLst>
            </p:cNvPr>
            <p:cNvGrpSpPr/>
            <p:nvPr/>
          </p:nvGrpSpPr>
          <p:grpSpPr>
            <a:xfrm>
              <a:off x="3762099" y="4847730"/>
              <a:ext cx="821768" cy="869661"/>
              <a:chOff x="3762099" y="4847730"/>
              <a:chExt cx="821768" cy="869661"/>
            </a:xfrm>
            <a:grpFill/>
          </p:grpSpPr>
          <p:sp>
            <p:nvSpPr>
              <p:cNvPr id="892" name="Freeform 891">
                <a:extLst>
                  <a:ext uri="{FF2B5EF4-FFF2-40B4-BE49-F238E27FC236}">
                    <a16:creationId xmlns:a16="http://schemas.microsoft.com/office/drawing/2014/main" id="{45C5D26D-823E-63D9-6036-23C0414E0EF3}"/>
                  </a:ext>
                </a:extLst>
              </p:cNvPr>
              <p:cNvSpPr/>
              <p:nvPr/>
            </p:nvSpPr>
            <p:spPr>
              <a:xfrm>
                <a:off x="4481127" y="5665849"/>
                <a:ext cx="22743" cy="12818"/>
              </a:xfrm>
              <a:custGeom>
                <a:avLst/>
                <a:gdLst>
                  <a:gd name="connsiteX0" fmla="*/ 7458 w 22743"/>
                  <a:gd name="connsiteY0" fmla="*/ 10794 h 12818"/>
                  <a:gd name="connsiteX1" fmla="*/ 6418 w 22743"/>
                  <a:gd name="connsiteY1" fmla="*/ 7152 h 12818"/>
                  <a:gd name="connsiteX2" fmla="*/ 5897 w 22743"/>
                  <a:gd name="connsiteY2" fmla="*/ 5070 h 12818"/>
                  <a:gd name="connsiteX3" fmla="*/ 10060 w 22743"/>
                  <a:gd name="connsiteY3" fmla="*/ 8713 h 12818"/>
                  <a:gd name="connsiteX4" fmla="*/ 14223 w 22743"/>
                  <a:gd name="connsiteY4" fmla="*/ 7152 h 12818"/>
                  <a:gd name="connsiteX5" fmla="*/ 18386 w 22743"/>
                  <a:gd name="connsiteY5" fmla="*/ 10794 h 12818"/>
                  <a:gd name="connsiteX6" fmla="*/ 22548 w 22743"/>
                  <a:gd name="connsiteY6" fmla="*/ 10794 h 12818"/>
                  <a:gd name="connsiteX7" fmla="*/ 20987 w 22743"/>
                  <a:gd name="connsiteY7" fmla="*/ 6111 h 12818"/>
                  <a:gd name="connsiteX8" fmla="*/ 18386 w 22743"/>
                  <a:gd name="connsiteY8" fmla="*/ 7672 h 12818"/>
                  <a:gd name="connsiteX9" fmla="*/ 17345 w 22743"/>
                  <a:gd name="connsiteY9" fmla="*/ 5070 h 12818"/>
                  <a:gd name="connsiteX10" fmla="*/ 11101 w 22743"/>
                  <a:gd name="connsiteY10" fmla="*/ 2469 h 12818"/>
                  <a:gd name="connsiteX11" fmla="*/ 9540 w 22743"/>
                  <a:gd name="connsiteY11" fmla="*/ 5591 h 12818"/>
                  <a:gd name="connsiteX12" fmla="*/ 10060 w 22743"/>
                  <a:gd name="connsiteY12" fmla="*/ 1948 h 12818"/>
                  <a:gd name="connsiteX13" fmla="*/ 7458 w 22743"/>
                  <a:gd name="connsiteY13" fmla="*/ 1948 h 12818"/>
                  <a:gd name="connsiteX14" fmla="*/ 6418 w 22743"/>
                  <a:gd name="connsiteY14" fmla="*/ 908 h 12818"/>
                  <a:gd name="connsiteX15" fmla="*/ 3296 w 22743"/>
                  <a:gd name="connsiteY15" fmla="*/ 1948 h 12818"/>
                  <a:gd name="connsiteX16" fmla="*/ 694 w 22743"/>
                  <a:gd name="connsiteY16" fmla="*/ 2469 h 12818"/>
                  <a:gd name="connsiteX17" fmla="*/ 694 w 22743"/>
                  <a:gd name="connsiteY17" fmla="*/ 4030 h 12818"/>
                  <a:gd name="connsiteX18" fmla="*/ 4336 w 22743"/>
                  <a:gd name="connsiteY18" fmla="*/ 9233 h 12818"/>
                  <a:gd name="connsiteX19" fmla="*/ 7458 w 22743"/>
                  <a:gd name="connsiteY19" fmla="*/ 10794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743" h="12818">
                    <a:moveTo>
                      <a:pt x="7458" y="10794"/>
                    </a:moveTo>
                    <a:cubicBezTo>
                      <a:pt x="7458" y="10274"/>
                      <a:pt x="10060" y="11835"/>
                      <a:pt x="6418" y="7152"/>
                    </a:cubicBezTo>
                    <a:cubicBezTo>
                      <a:pt x="2775" y="2469"/>
                      <a:pt x="5897" y="4030"/>
                      <a:pt x="5897" y="5070"/>
                    </a:cubicBezTo>
                    <a:cubicBezTo>
                      <a:pt x="5897" y="6111"/>
                      <a:pt x="9540" y="6631"/>
                      <a:pt x="10060" y="8713"/>
                    </a:cubicBezTo>
                    <a:cubicBezTo>
                      <a:pt x="10580" y="10794"/>
                      <a:pt x="12662" y="8193"/>
                      <a:pt x="14223" y="7152"/>
                    </a:cubicBezTo>
                    <a:cubicBezTo>
                      <a:pt x="15263" y="5591"/>
                      <a:pt x="16304" y="7152"/>
                      <a:pt x="18386" y="10794"/>
                    </a:cubicBezTo>
                    <a:cubicBezTo>
                      <a:pt x="20467" y="14437"/>
                      <a:pt x="22028" y="12355"/>
                      <a:pt x="22548" y="10794"/>
                    </a:cubicBezTo>
                    <a:cubicBezTo>
                      <a:pt x="23069" y="9233"/>
                      <a:pt x="22548" y="8193"/>
                      <a:pt x="20987" y="6111"/>
                    </a:cubicBezTo>
                    <a:cubicBezTo>
                      <a:pt x="19426" y="4030"/>
                      <a:pt x="19426" y="7672"/>
                      <a:pt x="18386" y="7672"/>
                    </a:cubicBezTo>
                    <a:cubicBezTo>
                      <a:pt x="17345" y="7672"/>
                      <a:pt x="17345" y="7152"/>
                      <a:pt x="17345" y="5070"/>
                    </a:cubicBezTo>
                    <a:cubicBezTo>
                      <a:pt x="17865" y="2469"/>
                      <a:pt x="12141" y="2469"/>
                      <a:pt x="11101" y="2469"/>
                    </a:cubicBezTo>
                    <a:cubicBezTo>
                      <a:pt x="10060" y="2469"/>
                      <a:pt x="10060" y="5591"/>
                      <a:pt x="9540" y="5591"/>
                    </a:cubicBezTo>
                    <a:cubicBezTo>
                      <a:pt x="8499" y="5591"/>
                      <a:pt x="10060" y="3509"/>
                      <a:pt x="10060" y="1948"/>
                    </a:cubicBezTo>
                    <a:cubicBezTo>
                      <a:pt x="10060" y="387"/>
                      <a:pt x="8499" y="908"/>
                      <a:pt x="7458" y="1948"/>
                    </a:cubicBezTo>
                    <a:cubicBezTo>
                      <a:pt x="6418" y="2469"/>
                      <a:pt x="6938" y="2469"/>
                      <a:pt x="6418" y="908"/>
                    </a:cubicBezTo>
                    <a:cubicBezTo>
                      <a:pt x="5897" y="-653"/>
                      <a:pt x="4336" y="-133"/>
                      <a:pt x="3296" y="1948"/>
                    </a:cubicBezTo>
                    <a:cubicBezTo>
                      <a:pt x="2255" y="3509"/>
                      <a:pt x="2255" y="2989"/>
                      <a:pt x="694" y="2469"/>
                    </a:cubicBezTo>
                    <a:cubicBezTo>
                      <a:pt x="-867" y="1948"/>
                      <a:pt x="694" y="4030"/>
                      <a:pt x="694" y="4030"/>
                    </a:cubicBezTo>
                    <a:cubicBezTo>
                      <a:pt x="694" y="4030"/>
                      <a:pt x="1735" y="5070"/>
                      <a:pt x="4336" y="9233"/>
                    </a:cubicBezTo>
                    <a:cubicBezTo>
                      <a:pt x="7458" y="11835"/>
                      <a:pt x="7458" y="11315"/>
                      <a:pt x="7458" y="10794"/>
                    </a:cubicBezTo>
                    <a:close/>
                  </a:path>
                </a:pathLst>
              </a:custGeom>
              <a:grpFill/>
              <a:ln w="5199" cap="flat">
                <a:solidFill>
                  <a:schemeClr val="bg1"/>
                </a:solidFill>
                <a:prstDash val="solid"/>
                <a:miter/>
              </a:ln>
            </p:spPr>
            <p:txBody>
              <a:bodyPr rtlCol="0" anchor="ctr"/>
              <a:lstStyle/>
              <a:p>
                <a:endParaRPr lang="en-GB" noProof="0" dirty="0"/>
              </a:p>
            </p:txBody>
          </p:sp>
          <p:sp>
            <p:nvSpPr>
              <p:cNvPr id="893" name="Freeform 892">
                <a:extLst>
                  <a:ext uri="{FF2B5EF4-FFF2-40B4-BE49-F238E27FC236}">
                    <a16:creationId xmlns:a16="http://schemas.microsoft.com/office/drawing/2014/main" id="{4B28EDAE-2551-1EE3-10E0-76CB9DE54707}"/>
                  </a:ext>
                </a:extLst>
              </p:cNvPr>
              <p:cNvSpPr/>
              <p:nvPr/>
            </p:nvSpPr>
            <p:spPr>
              <a:xfrm>
                <a:off x="4506197" y="5657790"/>
                <a:ext cx="10617" cy="17497"/>
              </a:xfrm>
              <a:custGeom>
                <a:avLst/>
                <a:gdLst>
                  <a:gd name="connsiteX0" fmla="*/ 6324 w 10617"/>
                  <a:gd name="connsiteY0" fmla="*/ 1162 h 17497"/>
                  <a:gd name="connsiteX1" fmla="*/ 3723 w 10617"/>
                  <a:gd name="connsiteY1" fmla="*/ 5325 h 17497"/>
                  <a:gd name="connsiteX2" fmla="*/ 1641 w 10617"/>
                  <a:gd name="connsiteY2" fmla="*/ 7406 h 17497"/>
                  <a:gd name="connsiteX3" fmla="*/ 80 w 10617"/>
                  <a:gd name="connsiteY3" fmla="*/ 10528 h 17497"/>
                  <a:gd name="connsiteX4" fmla="*/ 4243 w 10617"/>
                  <a:gd name="connsiteY4" fmla="*/ 16252 h 17497"/>
                  <a:gd name="connsiteX5" fmla="*/ 6845 w 10617"/>
                  <a:gd name="connsiteY5" fmla="*/ 16772 h 17497"/>
                  <a:gd name="connsiteX6" fmla="*/ 5284 w 10617"/>
                  <a:gd name="connsiteY6" fmla="*/ 11569 h 17497"/>
                  <a:gd name="connsiteX7" fmla="*/ 9446 w 10617"/>
                  <a:gd name="connsiteY7" fmla="*/ 13130 h 17497"/>
                  <a:gd name="connsiteX8" fmla="*/ 9446 w 10617"/>
                  <a:gd name="connsiteY8" fmla="*/ 9487 h 17497"/>
                  <a:gd name="connsiteX9" fmla="*/ 8926 w 10617"/>
                  <a:gd name="connsiteY9" fmla="*/ 1682 h 17497"/>
                  <a:gd name="connsiteX10" fmla="*/ 6324 w 10617"/>
                  <a:gd name="connsiteY10" fmla="*/ 1162 h 1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7" h="17497">
                    <a:moveTo>
                      <a:pt x="6324" y="1162"/>
                    </a:moveTo>
                    <a:cubicBezTo>
                      <a:pt x="5284" y="1682"/>
                      <a:pt x="4243" y="3243"/>
                      <a:pt x="3723" y="5325"/>
                    </a:cubicBezTo>
                    <a:cubicBezTo>
                      <a:pt x="3202" y="7406"/>
                      <a:pt x="3202" y="7406"/>
                      <a:pt x="1641" y="7406"/>
                    </a:cubicBezTo>
                    <a:cubicBezTo>
                      <a:pt x="80" y="7406"/>
                      <a:pt x="80" y="10528"/>
                      <a:pt x="80" y="10528"/>
                    </a:cubicBezTo>
                    <a:cubicBezTo>
                      <a:pt x="-440" y="11569"/>
                      <a:pt x="1641" y="14691"/>
                      <a:pt x="4243" y="16252"/>
                    </a:cubicBezTo>
                    <a:cubicBezTo>
                      <a:pt x="6324" y="17813"/>
                      <a:pt x="6845" y="17813"/>
                      <a:pt x="6845" y="16772"/>
                    </a:cubicBezTo>
                    <a:cubicBezTo>
                      <a:pt x="6845" y="15732"/>
                      <a:pt x="7365" y="15211"/>
                      <a:pt x="5284" y="11569"/>
                    </a:cubicBezTo>
                    <a:cubicBezTo>
                      <a:pt x="3202" y="7926"/>
                      <a:pt x="7885" y="12610"/>
                      <a:pt x="9446" y="13130"/>
                    </a:cubicBezTo>
                    <a:cubicBezTo>
                      <a:pt x="11007" y="14171"/>
                      <a:pt x="11007" y="12089"/>
                      <a:pt x="9446" y="9487"/>
                    </a:cubicBezTo>
                    <a:cubicBezTo>
                      <a:pt x="7885" y="7406"/>
                      <a:pt x="8406" y="4284"/>
                      <a:pt x="8926" y="1682"/>
                    </a:cubicBezTo>
                    <a:cubicBezTo>
                      <a:pt x="8926" y="-1440"/>
                      <a:pt x="7365" y="642"/>
                      <a:pt x="6324" y="1162"/>
                    </a:cubicBezTo>
                    <a:close/>
                  </a:path>
                </a:pathLst>
              </a:custGeom>
              <a:grpFill/>
              <a:ln w="5199" cap="flat">
                <a:solidFill>
                  <a:schemeClr val="bg1"/>
                </a:solidFill>
                <a:prstDash val="solid"/>
                <a:miter/>
              </a:ln>
            </p:spPr>
            <p:txBody>
              <a:bodyPr rtlCol="0" anchor="ctr"/>
              <a:lstStyle/>
              <a:p>
                <a:endParaRPr lang="en-GB" noProof="0" dirty="0"/>
              </a:p>
            </p:txBody>
          </p:sp>
          <p:sp>
            <p:nvSpPr>
              <p:cNvPr id="894" name="Freeform 893">
                <a:extLst>
                  <a:ext uri="{FF2B5EF4-FFF2-40B4-BE49-F238E27FC236}">
                    <a16:creationId xmlns:a16="http://schemas.microsoft.com/office/drawing/2014/main" id="{DA1BD088-C70A-C5C7-EA5B-86CB1E19F8EA}"/>
                  </a:ext>
                </a:extLst>
              </p:cNvPr>
              <p:cNvSpPr/>
              <p:nvPr/>
            </p:nvSpPr>
            <p:spPr>
              <a:xfrm>
                <a:off x="4497325" y="5690902"/>
                <a:ext cx="7555" cy="2475"/>
              </a:xfrm>
              <a:custGeom>
                <a:avLst/>
                <a:gdLst>
                  <a:gd name="connsiteX0" fmla="*/ 2708 w 7555"/>
                  <a:gd name="connsiteY0" fmla="*/ 311 h 2475"/>
                  <a:gd name="connsiteX1" fmla="*/ 106 w 7555"/>
                  <a:gd name="connsiteY1" fmla="*/ 1352 h 2475"/>
                  <a:gd name="connsiteX2" fmla="*/ 1147 w 7555"/>
                  <a:gd name="connsiteY2" fmla="*/ 2393 h 2475"/>
                  <a:gd name="connsiteX3" fmla="*/ 4269 w 7555"/>
                  <a:gd name="connsiteY3" fmla="*/ 1352 h 2475"/>
                  <a:gd name="connsiteX4" fmla="*/ 7391 w 7555"/>
                  <a:gd name="connsiteY4" fmla="*/ 2393 h 2475"/>
                  <a:gd name="connsiteX5" fmla="*/ 2708 w 7555"/>
                  <a:gd name="connsiteY5" fmla="*/ 311 h 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 h="2475">
                    <a:moveTo>
                      <a:pt x="2708" y="311"/>
                    </a:moveTo>
                    <a:cubicBezTo>
                      <a:pt x="1147" y="-209"/>
                      <a:pt x="627" y="-209"/>
                      <a:pt x="106" y="1352"/>
                    </a:cubicBezTo>
                    <a:cubicBezTo>
                      <a:pt x="-414" y="2913"/>
                      <a:pt x="1147" y="2393"/>
                      <a:pt x="1147" y="2393"/>
                    </a:cubicBezTo>
                    <a:cubicBezTo>
                      <a:pt x="106" y="1872"/>
                      <a:pt x="3228" y="1352"/>
                      <a:pt x="4269" y="1352"/>
                    </a:cubicBezTo>
                    <a:cubicBezTo>
                      <a:pt x="5310" y="1872"/>
                      <a:pt x="5830" y="2393"/>
                      <a:pt x="7391" y="2393"/>
                    </a:cubicBezTo>
                    <a:cubicBezTo>
                      <a:pt x="8432" y="2913"/>
                      <a:pt x="4269" y="832"/>
                      <a:pt x="2708" y="311"/>
                    </a:cubicBezTo>
                    <a:close/>
                  </a:path>
                </a:pathLst>
              </a:custGeom>
              <a:grpFill/>
              <a:ln w="5199" cap="flat">
                <a:solidFill>
                  <a:schemeClr val="bg1"/>
                </a:solidFill>
                <a:prstDash val="solid"/>
                <a:miter/>
              </a:ln>
            </p:spPr>
            <p:txBody>
              <a:bodyPr rtlCol="0" anchor="ctr"/>
              <a:lstStyle/>
              <a:p>
                <a:endParaRPr lang="en-GB" noProof="0" dirty="0"/>
              </a:p>
            </p:txBody>
          </p:sp>
          <p:sp>
            <p:nvSpPr>
              <p:cNvPr id="895" name="Freeform 894">
                <a:extLst>
                  <a:ext uri="{FF2B5EF4-FFF2-40B4-BE49-F238E27FC236}">
                    <a16:creationId xmlns:a16="http://schemas.microsoft.com/office/drawing/2014/main" id="{5229FC34-BF9A-087B-E066-779EA11CB59E}"/>
                  </a:ext>
                </a:extLst>
              </p:cNvPr>
              <p:cNvSpPr/>
              <p:nvPr/>
            </p:nvSpPr>
            <p:spPr>
              <a:xfrm>
                <a:off x="4506103" y="5693384"/>
                <a:ext cx="12797" cy="6696"/>
              </a:xfrm>
              <a:custGeom>
                <a:avLst/>
                <a:gdLst>
                  <a:gd name="connsiteX0" fmla="*/ 5897 w 12797"/>
                  <a:gd name="connsiteY0" fmla="*/ 3553 h 6696"/>
                  <a:gd name="connsiteX1" fmla="*/ 6418 w 12797"/>
                  <a:gd name="connsiteY1" fmla="*/ 2512 h 6696"/>
                  <a:gd name="connsiteX2" fmla="*/ 10060 w 12797"/>
                  <a:gd name="connsiteY2" fmla="*/ 431 h 6696"/>
                  <a:gd name="connsiteX3" fmla="*/ 5377 w 12797"/>
                  <a:gd name="connsiteY3" fmla="*/ 1472 h 6696"/>
                  <a:gd name="connsiteX4" fmla="*/ 2255 w 12797"/>
                  <a:gd name="connsiteY4" fmla="*/ 1992 h 6696"/>
                  <a:gd name="connsiteX5" fmla="*/ 694 w 12797"/>
                  <a:gd name="connsiteY5" fmla="*/ 951 h 6696"/>
                  <a:gd name="connsiteX6" fmla="*/ 694 w 12797"/>
                  <a:gd name="connsiteY6" fmla="*/ 2512 h 6696"/>
                  <a:gd name="connsiteX7" fmla="*/ 8499 w 12797"/>
                  <a:gd name="connsiteY7" fmla="*/ 6155 h 6696"/>
                  <a:gd name="connsiteX8" fmla="*/ 12662 w 12797"/>
                  <a:gd name="connsiteY8" fmla="*/ 5114 h 6696"/>
                  <a:gd name="connsiteX9" fmla="*/ 5897 w 12797"/>
                  <a:gd name="connsiteY9" fmla="*/ 3553 h 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97" h="6696">
                    <a:moveTo>
                      <a:pt x="5897" y="3553"/>
                    </a:moveTo>
                    <a:cubicBezTo>
                      <a:pt x="3296" y="3553"/>
                      <a:pt x="4857" y="2512"/>
                      <a:pt x="6418" y="2512"/>
                    </a:cubicBezTo>
                    <a:cubicBezTo>
                      <a:pt x="7979" y="2512"/>
                      <a:pt x="7458" y="1472"/>
                      <a:pt x="10060" y="431"/>
                    </a:cubicBezTo>
                    <a:cubicBezTo>
                      <a:pt x="12662" y="-610"/>
                      <a:pt x="6418" y="431"/>
                      <a:pt x="5377" y="1472"/>
                    </a:cubicBezTo>
                    <a:cubicBezTo>
                      <a:pt x="4336" y="1992"/>
                      <a:pt x="3296" y="951"/>
                      <a:pt x="2255" y="1992"/>
                    </a:cubicBezTo>
                    <a:cubicBezTo>
                      <a:pt x="1214" y="3033"/>
                      <a:pt x="1735" y="1472"/>
                      <a:pt x="694" y="951"/>
                    </a:cubicBezTo>
                    <a:cubicBezTo>
                      <a:pt x="-867" y="431"/>
                      <a:pt x="694" y="2512"/>
                      <a:pt x="694" y="2512"/>
                    </a:cubicBezTo>
                    <a:cubicBezTo>
                      <a:pt x="694" y="2512"/>
                      <a:pt x="5897" y="5114"/>
                      <a:pt x="8499" y="6155"/>
                    </a:cubicBezTo>
                    <a:cubicBezTo>
                      <a:pt x="11101" y="7196"/>
                      <a:pt x="11101" y="6675"/>
                      <a:pt x="12662" y="5114"/>
                    </a:cubicBezTo>
                    <a:cubicBezTo>
                      <a:pt x="13702" y="3033"/>
                      <a:pt x="8499" y="3033"/>
                      <a:pt x="5897" y="3553"/>
                    </a:cubicBezTo>
                    <a:close/>
                  </a:path>
                </a:pathLst>
              </a:custGeom>
              <a:grpFill/>
              <a:ln w="5199" cap="flat">
                <a:solidFill>
                  <a:schemeClr val="bg1"/>
                </a:solidFill>
                <a:prstDash val="solid"/>
                <a:miter/>
              </a:ln>
            </p:spPr>
            <p:txBody>
              <a:bodyPr rtlCol="0" anchor="ctr"/>
              <a:lstStyle/>
              <a:p>
                <a:endParaRPr lang="en-GB" noProof="0" dirty="0"/>
              </a:p>
            </p:txBody>
          </p:sp>
          <p:sp>
            <p:nvSpPr>
              <p:cNvPr id="896" name="Freeform 895">
                <a:extLst>
                  <a:ext uri="{FF2B5EF4-FFF2-40B4-BE49-F238E27FC236}">
                    <a16:creationId xmlns:a16="http://schemas.microsoft.com/office/drawing/2014/main" id="{47F7B713-98A4-FE13-458C-B8D919A318E6}"/>
                  </a:ext>
                </a:extLst>
              </p:cNvPr>
              <p:cNvSpPr/>
              <p:nvPr/>
            </p:nvSpPr>
            <p:spPr>
              <a:xfrm>
                <a:off x="4524816" y="5693584"/>
                <a:ext cx="37705" cy="19855"/>
              </a:xfrm>
              <a:custGeom>
                <a:avLst/>
                <a:gdLst>
                  <a:gd name="connsiteX0" fmla="*/ 35577 w 37705"/>
                  <a:gd name="connsiteY0" fmla="*/ 14801 h 19855"/>
                  <a:gd name="connsiteX1" fmla="*/ 32975 w 37705"/>
                  <a:gd name="connsiteY1" fmla="*/ 12199 h 19855"/>
                  <a:gd name="connsiteX2" fmla="*/ 27252 w 37705"/>
                  <a:gd name="connsiteY2" fmla="*/ 11679 h 19855"/>
                  <a:gd name="connsiteX3" fmla="*/ 26211 w 37705"/>
                  <a:gd name="connsiteY3" fmla="*/ 10118 h 19855"/>
                  <a:gd name="connsiteX4" fmla="*/ 32455 w 37705"/>
                  <a:gd name="connsiteY4" fmla="*/ 9598 h 19855"/>
                  <a:gd name="connsiteX5" fmla="*/ 28813 w 37705"/>
                  <a:gd name="connsiteY5" fmla="*/ 6996 h 19855"/>
                  <a:gd name="connsiteX6" fmla="*/ 19446 w 37705"/>
                  <a:gd name="connsiteY6" fmla="*/ 4394 h 19855"/>
                  <a:gd name="connsiteX7" fmla="*/ 23089 w 37705"/>
                  <a:gd name="connsiteY7" fmla="*/ 4914 h 19855"/>
                  <a:gd name="connsiteX8" fmla="*/ 26731 w 37705"/>
                  <a:gd name="connsiteY8" fmla="*/ 3874 h 19855"/>
                  <a:gd name="connsiteX9" fmla="*/ 29853 w 37705"/>
                  <a:gd name="connsiteY9" fmla="*/ 2833 h 19855"/>
                  <a:gd name="connsiteX10" fmla="*/ 29853 w 37705"/>
                  <a:gd name="connsiteY10" fmla="*/ 231 h 19855"/>
                  <a:gd name="connsiteX11" fmla="*/ 19967 w 37705"/>
                  <a:gd name="connsiteY11" fmla="*/ 231 h 19855"/>
                  <a:gd name="connsiteX12" fmla="*/ 13202 w 37705"/>
                  <a:gd name="connsiteY12" fmla="*/ 1272 h 19855"/>
                  <a:gd name="connsiteX13" fmla="*/ 9560 w 37705"/>
                  <a:gd name="connsiteY13" fmla="*/ 1792 h 19855"/>
                  <a:gd name="connsiteX14" fmla="*/ 8519 w 37705"/>
                  <a:gd name="connsiteY14" fmla="*/ 3353 h 19855"/>
                  <a:gd name="connsiteX15" fmla="*/ 7479 w 37705"/>
                  <a:gd name="connsiteY15" fmla="*/ 3874 h 19855"/>
                  <a:gd name="connsiteX16" fmla="*/ 2275 w 37705"/>
                  <a:gd name="connsiteY16" fmla="*/ 2833 h 19855"/>
                  <a:gd name="connsiteX17" fmla="*/ 1234 w 37705"/>
                  <a:gd name="connsiteY17" fmla="*/ 4914 h 19855"/>
                  <a:gd name="connsiteX18" fmla="*/ 7999 w 37705"/>
                  <a:gd name="connsiteY18" fmla="*/ 6476 h 19855"/>
                  <a:gd name="connsiteX19" fmla="*/ 5917 w 37705"/>
                  <a:gd name="connsiteY19" fmla="*/ 8557 h 19855"/>
                  <a:gd name="connsiteX20" fmla="*/ 6438 w 37705"/>
                  <a:gd name="connsiteY20" fmla="*/ 9598 h 19855"/>
                  <a:gd name="connsiteX21" fmla="*/ 9560 w 37705"/>
                  <a:gd name="connsiteY21" fmla="*/ 11679 h 19855"/>
                  <a:gd name="connsiteX22" fmla="*/ 11121 w 37705"/>
                  <a:gd name="connsiteY22" fmla="*/ 12719 h 19855"/>
                  <a:gd name="connsiteX23" fmla="*/ 12682 w 37705"/>
                  <a:gd name="connsiteY23" fmla="*/ 11159 h 19855"/>
                  <a:gd name="connsiteX24" fmla="*/ 12682 w 37705"/>
                  <a:gd name="connsiteY24" fmla="*/ 9598 h 19855"/>
                  <a:gd name="connsiteX25" fmla="*/ 11121 w 37705"/>
                  <a:gd name="connsiteY25" fmla="*/ 6996 h 19855"/>
                  <a:gd name="connsiteX26" fmla="*/ 13723 w 37705"/>
                  <a:gd name="connsiteY26" fmla="*/ 5955 h 19855"/>
                  <a:gd name="connsiteX27" fmla="*/ 15284 w 37705"/>
                  <a:gd name="connsiteY27" fmla="*/ 4914 h 19855"/>
                  <a:gd name="connsiteX28" fmla="*/ 20487 w 37705"/>
                  <a:gd name="connsiteY28" fmla="*/ 6476 h 19855"/>
                  <a:gd name="connsiteX29" fmla="*/ 21528 w 37705"/>
                  <a:gd name="connsiteY29" fmla="*/ 8557 h 19855"/>
                  <a:gd name="connsiteX30" fmla="*/ 20487 w 37705"/>
                  <a:gd name="connsiteY30" fmla="*/ 10638 h 19855"/>
                  <a:gd name="connsiteX31" fmla="*/ 20487 w 37705"/>
                  <a:gd name="connsiteY31" fmla="*/ 11679 h 19855"/>
                  <a:gd name="connsiteX32" fmla="*/ 20487 w 37705"/>
                  <a:gd name="connsiteY32" fmla="*/ 12719 h 19855"/>
                  <a:gd name="connsiteX33" fmla="*/ 27252 w 37705"/>
                  <a:gd name="connsiteY33" fmla="*/ 12719 h 19855"/>
                  <a:gd name="connsiteX34" fmla="*/ 36618 w 37705"/>
                  <a:gd name="connsiteY34" fmla="*/ 19484 h 19855"/>
                  <a:gd name="connsiteX35" fmla="*/ 37138 w 37705"/>
                  <a:gd name="connsiteY35" fmla="*/ 16362 h 19855"/>
                  <a:gd name="connsiteX36" fmla="*/ 35577 w 37705"/>
                  <a:gd name="connsiteY36" fmla="*/ 14801 h 1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705" h="19855">
                    <a:moveTo>
                      <a:pt x="35577" y="14801"/>
                    </a:moveTo>
                    <a:cubicBezTo>
                      <a:pt x="34536" y="14801"/>
                      <a:pt x="34536" y="12199"/>
                      <a:pt x="32975" y="12199"/>
                    </a:cubicBezTo>
                    <a:cubicBezTo>
                      <a:pt x="31414" y="12719"/>
                      <a:pt x="28813" y="11159"/>
                      <a:pt x="27252" y="11679"/>
                    </a:cubicBezTo>
                    <a:cubicBezTo>
                      <a:pt x="26211" y="12199"/>
                      <a:pt x="24130" y="10638"/>
                      <a:pt x="26211" y="10118"/>
                    </a:cubicBezTo>
                    <a:cubicBezTo>
                      <a:pt x="28292" y="9598"/>
                      <a:pt x="32455" y="11159"/>
                      <a:pt x="32455" y="9598"/>
                    </a:cubicBezTo>
                    <a:cubicBezTo>
                      <a:pt x="32455" y="8037"/>
                      <a:pt x="31414" y="6996"/>
                      <a:pt x="28813" y="6996"/>
                    </a:cubicBezTo>
                    <a:cubicBezTo>
                      <a:pt x="26211" y="6996"/>
                      <a:pt x="19446" y="5435"/>
                      <a:pt x="19446" y="4394"/>
                    </a:cubicBezTo>
                    <a:cubicBezTo>
                      <a:pt x="19446" y="3353"/>
                      <a:pt x="21528" y="4914"/>
                      <a:pt x="23089" y="4914"/>
                    </a:cubicBezTo>
                    <a:cubicBezTo>
                      <a:pt x="24650" y="4914"/>
                      <a:pt x="25170" y="4914"/>
                      <a:pt x="26731" y="3874"/>
                    </a:cubicBezTo>
                    <a:cubicBezTo>
                      <a:pt x="27772" y="3353"/>
                      <a:pt x="28813" y="2833"/>
                      <a:pt x="29853" y="2833"/>
                    </a:cubicBezTo>
                    <a:cubicBezTo>
                      <a:pt x="30894" y="2833"/>
                      <a:pt x="33496" y="752"/>
                      <a:pt x="29853" y="231"/>
                    </a:cubicBezTo>
                    <a:cubicBezTo>
                      <a:pt x="26211" y="-289"/>
                      <a:pt x="22048" y="231"/>
                      <a:pt x="19967" y="231"/>
                    </a:cubicBezTo>
                    <a:cubicBezTo>
                      <a:pt x="17885" y="231"/>
                      <a:pt x="15284" y="231"/>
                      <a:pt x="13202" y="1272"/>
                    </a:cubicBezTo>
                    <a:cubicBezTo>
                      <a:pt x="11121" y="2313"/>
                      <a:pt x="12162" y="1792"/>
                      <a:pt x="9560" y="1792"/>
                    </a:cubicBezTo>
                    <a:cubicBezTo>
                      <a:pt x="7479" y="1792"/>
                      <a:pt x="8519" y="2313"/>
                      <a:pt x="8519" y="3353"/>
                    </a:cubicBezTo>
                    <a:cubicBezTo>
                      <a:pt x="8519" y="4394"/>
                      <a:pt x="7479" y="4914"/>
                      <a:pt x="7479" y="3874"/>
                    </a:cubicBezTo>
                    <a:cubicBezTo>
                      <a:pt x="7479" y="2313"/>
                      <a:pt x="3836" y="1792"/>
                      <a:pt x="2275" y="2833"/>
                    </a:cubicBezTo>
                    <a:cubicBezTo>
                      <a:pt x="714" y="3874"/>
                      <a:pt x="-1367" y="4914"/>
                      <a:pt x="1234" y="4914"/>
                    </a:cubicBezTo>
                    <a:cubicBezTo>
                      <a:pt x="3836" y="4914"/>
                      <a:pt x="10080" y="5435"/>
                      <a:pt x="7999" y="6476"/>
                    </a:cubicBezTo>
                    <a:cubicBezTo>
                      <a:pt x="5917" y="7516"/>
                      <a:pt x="6958" y="8037"/>
                      <a:pt x="5917" y="8557"/>
                    </a:cubicBezTo>
                    <a:cubicBezTo>
                      <a:pt x="4877" y="9077"/>
                      <a:pt x="4877" y="9077"/>
                      <a:pt x="6438" y="9598"/>
                    </a:cubicBezTo>
                    <a:cubicBezTo>
                      <a:pt x="7999" y="10118"/>
                      <a:pt x="9560" y="11679"/>
                      <a:pt x="9560" y="11679"/>
                    </a:cubicBezTo>
                    <a:cubicBezTo>
                      <a:pt x="9560" y="11679"/>
                      <a:pt x="10600" y="14281"/>
                      <a:pt x="11121" y="12719"/>
                    </a:cubicBezTo>
                    <a:cubicBezTo>
                      <a:pt x="11641" y="11159"/>
                      <a:pt x="11641" y="11679"/>
                      <a:pt x="12682" y="11159"/>
                    </a:cubicBezTo>
                    <a:cubicBezTo>
                      <a:pt x="13723" y="11159"/>
                      <a:pt x="14243" y="10118"/>
                      <a:pt x="12682" y="9598"/>
                    </a:cubicBezTo>
                    <a:cubicBezTo>
                      <a:pt x="11121" y="9077"/>
                      <a:pt x="8519" y="6476"/>
                      <a:pt x="11121" y="6996"/>
                    </a:cubicBezTo>
                    <a:cubicBezTo>
                      <a:pt x="13202" y="6996"/>
                      <a:pt x="14243" y="6476"/>
                      <a:pt x="13723" y="5955"/>
                    </a:cubicBezTo>
                    <a:cubicBezTo>
                      <a:pt x="12682" y="5435"/>
                      <a:pt x="13723" y="4394"/>
                      <a:pt x="15284" y="4914"/>
                    </a:cubicBezTo>
                    <a:cubicBezTo>
                      <a:pt x="16845" y="5435"/>
                      <a:pt x="19446" y="6476"/>
                      <a:pt x="20487" y="6476"/>
                    </a:cubicBezTo>
                    <a:cubicBezTo>
                      <a:pt x="21528" y="6476"/>
                      <a:pt x="22048" y="6996"/>
                      <a:pt x="21528" y="8557"/>
                    </a:cubicBezTo>
                    <a:cubicBezTo>
                      <a:pt x="21007" y="10118"/>
                      <a:pt x="20487" y="10638"/>
                      <a:pt x="20487" y="10638"/>
                    </a:cubicBezTo>
                    <a:cubicBezTo>
                      <a:pt x="21007" y="10638"/>
                      <a:pt x="21528" y="11159"/>
                      <a:pt x="20487" y="11679"/>
                    </a:cubicBezTo>
                    <a:cubicBezTo>
                      <a:pt x="19446" y="12199"/>
                      <a:pt x="19446" y="12719"/>
                      <a:pt x="20487" y="12719"/>
                    </a:cubicBezTo>
                    <a:cubicBezTo>
                      <a:pt x="22048" y="13240"/>
                      <a:pt x="26211" y="11679"/>
                      <a:pt x="27252" y="12719"/>
                    </a:cubicBezTo>
                    <a:cubicBezTo>
                      <a:pt x="28292" y="14281"/>
                      <a:pt x="36098" y="21565"/>
                      <a:pt x="36618" y="19484"/>
                    </a:cubicBezTo>
                    <a:cubicBezTo>
                      <a:pt x="37659" y="17923"/>
                      <a:pt x="38179" y="17403"/>
                      <a:pt x="37138" y="16362"/>
                    </a:cubicBezTo>
                    <a:cubicBezTo>
                      <a:pt x="36098" y="15321"/>
                      <a:pt x="36618" y="14801"/>
                      <a:pt x="35577" y="14801"/>
                    </a:cubicBezTo>
                    <a:close/>
                  </a:path>
                </a:pathLst>
              </a:custGeom>
              <a:grpFill/>
              <a:ln w="5199" cap="flat">
                <a:solidFill>
                  <a:schemeClr val="bg1"/>
                </a:solidFill>
                <a:prstDash val="solid"/>
                <a:miter/>
              </a:ln>
            </p:spPr>
            <p:txBody>
              <a:bodyPr rtlCol="0" anchor="ctr"/>
              <a:lstStyle/>
              <a:p>
                <a:endParaRPr lang="en-GB" noProof="0" dirty="0"/>
              </a:p>
            </p:txBody>
          </p:sp>
          <p:sp>
            <p:nvSpPr>
              <p:cNvPr id="897" name="Freeform 896">
                <a:extLst>
                  <a:ext uri="{FF2B5EF4-FFF2-40B4-BE49-F238E27FC236}">
                    <a16:creationId xmlns:a16="http://schemas.microsoft.com/office/drawing/2014/main" id="{0AD34230-3E0D-57CA-6CD0-F29E8D50D216}"/>
                  </a:ext>
                </a:extLst>
              </p:cNvPr>
              <p:cNvSpPr/>
              <p:nvPr/>
            </p:nvSpPr>
            <p:spPr>
              <a:xfrm>
                <a:off x="4527022" y="5692642"/>
                <a:ext cx="11430" cy="4035"/>
              </a:xfrm>
              <a:custGeom>
                <a:avLst/>
                <a:gdLst>
                  <a:gd name="connsiteX0" fmla="*/ 2150 w 11430"/>
                  <a:gd name="connsiteY0" fmla="*/ 3775 h 4035"/>
                  <a:gd name="connsiteX1" fmla="*/ 10476 w 11430"/>
                  <a:gd name="connsiteY1" fmla="*/ 2734 h 4035"/>
                  <a:gd name="connsiteX2" fmla="*/ 4232 w 11430"/>
                  <a:gd name="connsiteY2" fmla="*/ 133 h 4035"/>
                  <a:gd name="connsiteX3" fmla="*/ 69 w 11430"/>
                  <a:gd name="connsiteY3" fmla="*/ 2734 h 4035"/>
                  <a:gd name="connsiteX4" fmla="*/ 2150 w 11430"/>
                  <a:gd name="connsiteY4" fmla="*/ 3775 h 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 h="4035">
                    <a:moveTo>
                      <a:pt x="2150" y="3775"/>
                    </a:moveTo>
                    <a:cubicBezTo>
                      <a:pt x="2150" y="3775"/>
                      <a:pt x="6833" y="3255"/>
                      <a:pt x="10476" y="2734"/>
                    </a:cubicBezTo>
                    <a:cubicBezTo>
                      <a:pt x="14118" y="2214"/>
                      <a:pt x="6313" y="653"/>
                      <a:pt x="4232" y="133"/>
                    </a:cubicBezTo>
                    <a:cubicBezTo>
                      <a:pt x="1630" y="-388"/>
                      <a:pt x="589" y="653"/>
                      <a:pt x="69" y="2734"/>
                    </a:cubicBezTo>
                    <a:cubicBezTo>
                      <a:pt x="-452" y="4816"/>
                      <a:pt x="2150" y="3775"/>
                      <a:pt x="2150" y="3775"/>
                    </a:cubicBezTo>
                    <a:close/>
                  </a:path>
                </a:pathLst>
              </a:custGeom>
              <a:grpFill/>
              <a:ln w="5199" cap="flat">
                <a:solidFill>
                  <a:schemeClr val="bg1"/>
                </a:solidFill>
                <a:prstDash val="solid"/>
                <a:miter/>
              </a:ln>
            </p:spPr>
            <p:txBody>
              <a:bodyPr rtlCol="0" anchor="ctr"/>
              <a:lstStyle/>
              <a:p>
                <a:endParaRPr lang="en-GB" noProof="0" dirty="0"/>
              </a:p>
            </p:txBody>
          </p:sp>
          <p:sp>
            <p:nvSpPr>
              <p:cNvPr id="898" name="Freeform 897">
                <a:extLst>
                  <a:ext uri="{FF2B5EF4-FFF2-40B4-BE49-F238E27FC236}">
                    <a16:creationId xmlns:a16="http://schemas.microsoft.com/office/drawing/2014/main" id="{50033688-AA8E-9E7A-EE4E-0731001EAC32}"/>
                  </a:ext>
                </a:extLst>
              </p:cNvPr>
              <p:cNvSpPr/>
              <p:nvPr/>
            </p:nvSpPr>
            <p:spPr>
              <a:xfrm>
                <a:off x="4556371" y="5692775"/>
                <a:ext cx="24294" cy="11422"/>
              </a:xfrm>
              <a:custGeom>
                <a:avLst/>
                <a:gdLst>
                  <a:gd name="connsiteX0" fmla="*/ 15990 w 24294"/>
                  <a:gd name="connsiteY0" fmla="*/ 1561 h 11422"/>
                  <a:gd name="connsiteX1" fmla="*/ 10266 w 24294"/>
                  <a:gd name="connsiteY1" fmla="*/ 1041 h 11422"/>
                  <a:gd name="connsiteX2" fmla="*/ 1941 w 24294"/>
                  <a:gd name="connsiteY2" fmla="*/ 0 h 11422"/>
                  <a:gd name="connsiteX3" fmla="*/ 900 w 24294"/>
                  <a:gd name="connsiteY3" fmla="*/ 2082 h 11422"/>
                  <a:gd name="connsiteX4" fmla="*/ 3502 w 24294"/>
                  <a:gd name="connsiteY4" fmla="*/ 7285 h 11422"/>
                  <a:gd name="connsiteX5" fmla="*/ 9746 w 24294"/>
                  <a:gd name="connsiteY5" fmla="*/ 8846 h 11422"/>
                  <a:gd name="connsiteX6" fmla="*/ 14429 w 24294"/>
                  <a:gd name="connsiteY6" fmla="*/ 7805 h 11422"/>
                  <a:gd name="connsiteX7" fmla="*/ 17031 w 24294"/>
                  <a:gd name="connsiteY7" fmla="*/ 9887 h 11422"/>
                  <a:gd name="connsiteX8" fmla="*/ 23795 w 24294"/>
                  <a:gd name="connsiteY8" fmla="*/ 7285 h 11422"/>
                  <a:gd name="connsiteX9" fmla="*/ 15990 w 24294"/>
                  <a:gd name="connsiteY9" fmla="*/ 1561 h 1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4" h="11422">
                    <a:moveTo>
                      <a:pt x="15990" y="1561"/>
                    </a:moveTo>
                    <a:cubicBezTo>
                      <a:pt x="13909" y="520"/>
                      <a:pt x="11828" y="1041"/>
                      <a:pt x="10266" y="1041"/>
                    </a:cubicBezTo>
                    <a:cubicBezTo>
                      <a:pt x="9226" y="1041"/>
                      <a:pt x="5583" y="0"/>
                      <a:pt x="1941" y="0"/>
                    </a:cubicBezTo>
                    <a:cubicBezTo>
                      <a:pt x="-1701" y="0"/>
                      <a:pt x="900" y="2082"/>
                      <a:pt x="900" y="2082"/>
                    </a:cubicBezTo>
                    <a:cubicBezTo>
                      <a:pt x="1941" y="2602"/>
                      <a:pt x="2982" y="5203"/>
                      <a:pt x="3502" y="7285"/>
                    </a:cubicBezTo>
                    <a:cubicBezTo>
                      <a:pt x="3502" y="9366"/>
                      <a:pt x="7144" y="8846"/>
                      <a:pt x="9746" y="8846"/>
                    </a:cubicBezTo>
                    <a:cubicBezTo>
                      <a:pt x="12348" y="8846"/>
                      <a:pt x="12868" y="9366"/>
                      <a:pt x="14429" y="7805"/>
                    </a:cubicBezTo>
                    <a:cubicBezTo>
                      <a:pt x="15990" y="6244"/>
                      <a:pt x="16511" y="6244"/>
                      <a:pt x="17031" y="9887"/>
                    </a:cubicBezTo>
                    <a:cubicBezTo>
                      <a:pt x="18072" y="13529"/>
                      <a:pt x="21714" y="9887"/>
                      <a:pt x="23795" y="7285"/>
                    </a:cubicBezTo>
                    <a:cubicBezTo>
                      <a:pt x="26397" y="5203"/>
                      <a:pt x="18072" y="2602"/>
                      <a:pt x="15990" y="1561"/>
                    </a:cubicBezTo>
                    <a:close/>
                  </a:path>
                </a:pathLst>
              </a:custGeom>
              <a:grpFill/>
              <a:ln w="5199" cap="flat">
                <a:solidFill>
                  <a:schemeClr val="bg1"/>
                </a:solidFill>
                <a:prstDash val="solid"/>
                <a:miter/>
              </a:ln>
            </p:spPr>
            <p:txBody>
              <a:bodyPr rtlCol="0" anchor="ctr"/>
              <a:lstStyle/>
              <a:p>
                <a:endParaRPr lang="en-GB" noProof="0" dirty="0"/>
              </a:p>
            </p:txBody>
          </p:sp>
          <p:sp>
            <p:nvSpPr>
              <p:cNvPr id="899" name="Freeform 898">
                <a:extLst>
                  <a:ext uri="{FF2B5EF4-FFF2-40B4-BE49-F238E27FC236}">
                    <a16:creationId xmlns:a16="http://schemas.microsoft.com/office/drawing/2014/main" id="{86B88608-315D-90BF-E888-C319E3843556}"/>
                  </a:ext>
                </a:extLst>
              </p:cNvPr>
              <p:cNvSpPr/>
              <p:nvPr/>
            </p:nvSpPr>
            <p:spPr>
              <a:xfrm>
                <a:off x="4580686" y="5701849"/>
                <a:ext cx="3180" cy="1536"/>
              </a:xfrm>
              <a:custGeom>
                <a:avLst/>
                <a:gdLst>
                  <a:gd name="connsiteX0" fmla="*/ 0 w 3180"/>
                  <a:gd name="connsiteY0" fmla="*/ 1332 h 1536"/>
                  <a:gd name="connsiteX1" fmla="*/ 3122 w 3180"/>
                  <a:gd name="connsiteY1" fmla="*/ 291 h 1536"/>
                  <a:gd name="connsiteX2" fmla="*/ 0 w 3180"/>
                  <a:gd name="connsiteY2" fmla="*/ 1332 h 1536"/>
                </a:gdLst>
                <a:ahLst/>
                <a:cxnLst>
                  <a:cxn ang="0">
                    <a:pos x="connsiteX0" y="connsiteY0"/>
                  </a:cxn>
                  <a:cxn ang="0">
                    <a:pos x="connsiteX1" y="connsiteY1"/>
                  </a:cxn>
                  <a:cxn ang="0">
                    <a:pos x="connsiteX2" y="connsiteY2"/>
                  </a:cxn>
                </a:cxnLst>
                <a:rect l="l" t="t" r="r" b="b"/>
                <a:pathLst>
                  <a:path w="3180" h="1536">
                    <a:moveTo>
                      <a:pt x="0" y="1332"/>
                    </a:moveTo>
                    <a:cubicBezTo>
                      <a:pt x="520" y="1852"/>
                      <a:pt x="3642" y="1332"/>
                      <a:pt x="3122" y="291"/>
                    </a:cubicBezTo>
                    <a:cubicBezTo>
                      <a:pt x="2602" y="-749"/>
                      <a:pt x="0" y="1332"/>
                      <a:pt x="0" y="1332"/>
                    </a:cubicBezTo>
                    <a:close/>
                  </a:path>
                </a:pathLst>
              </a:custGeom>
              <a:grpFill/>
              <a:ln w="5199" cap="flat">
                <a:solidFill>
                  <a:schemeClr val="bg1"/>
                </a:solidFill>
                <a:prstDash val="solid"/>
                <a:miter/>
              </a:ln>
            </p:spPr>
            <p:txBody>
              <a:bodyPr rtlCol="0" anchor="ctr"/>
              <a:lstStyle/>
              <a:p>
                <a:endParaRPr lang="en-GB" noProof="0" dirty="0"/>
              </a:p>
            </p:txBody>
          </p:sp>
          <p:sp>
            <p:nvSpPr>
              <p:cNvPr id="900" name="Freeform 899">
                <a:extLst>
                  <a:ext uri="{FF2B5EF4-FFF2-40B4-BE49-F238E27FC236}">
                    <a16:creationId xmlns:a16="http://schemas.microsoft.com/office/drawing/2014/main" id="{70D99D30-23AD-2B54-06C8-60BEE199DAED}"/>
                  </a:ext>
                </a:extLst>
              </p:cNvPr>
              <p:cNvSpPr/>
              <p:nvPr/>
            </p:nvSpPr>
            <p:spPr>
              <a:xfrm>
                <a:off x="4570679" y="5712451"/>
                <a:ext cx="5558" cy="4941"/>
              </a:xfrm>
              <a:custGeom>
                <a:avLst/>
                <a:gdLst>
                  <a:gd name="connsiteX0" fmla="*/ 3243 w 5558"/>
                  <a:gd name="connsiteY0" fmla="*/ 1658 h 4941"/>
                  <a:gd name="connsiteX1" fmla="*/ 2202 w 5558"/>
                  <a:gd name="connsiteY1" fmla="*/ 2178 h 4941"/>
                  <a:gd name="connsiteX2" fmla="*/ 1161 w 5558"/>
                  <a:gd name="connsiteY2" fmla="*/ 3739 h 4941"/>
                  <a:gd name="connsiteX3" fmla="*/ 5324 w 5558"/>
                  <a:gd name="connsiteY3" fmla="*/ 3739 h 4941"/>
                  <a:gd name="connsiteX4" fmla="*/ 3243 w 5558"/>
                  <a:gd name="connsiteY4" fmla="*/ 1658 h 4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8" h="4941">
                    <a:moveTo>
                      <a:pt x="3243" y="1658"/>
                    </a:moveTo>
                    <a:cubicBezTo>
                      <a:pt x="3243" y="1658"/>
                      <a:pt x="3243" y="2699"/>
                      <a:pt x="2202" y="2178"/>
                    </a:cubicBezTo>
                    <a:cubicBezTo>
                      <a:pt x="2202" y="2178"/>
                      <a:pt x="-1961" y="2178"/>
                      <a:pt x="1161" y="3739"/>
                    </a:cubicBezTo>
                    <a:cubicBezTo>
                      <a:pt x="3763" y="4780"/>
                      <a:pt x="6365" y="5821"/>
                      <a:pt x="5324" y="3739"/>
                    </a:cubicBezTo>
                    <a:cubicBezTo>
                      <a:pt x="4283" y="1138"/>
                      <a:pt x="3243" y="-1984"/>
                      <a:pt x="3243" y="1658"/>
                    </a:cubicBezTo>
                    <a:close/>
                  </a:path>
                </a:pathLst>
              </a:custGeom>
              <a:grpFill/>
              <a:ln w="5199" cap="flat">
                <a:solidFill>
                  <a:schemeClr val="bg1"/>
                </a:solidFill>
                <a:prstDash val="solid"/>
                <a:miter/>
              </a:ln>
            </p:spPr>
            <p:txBody>
              <a:bodyPr rtlCol="0" anchor="ctr"/>
              <a:lstStyle/>
              <a:p>
                <a:endParaRPr lang="en-GB" noProof="0" dirty="0"/>
              </a:p>
            </p:txBody>
          </p:sp>
          <p:sp>
            <p:nvSpPr>
              <p:cNvPr id="901" name="Freeform 900">
                <a:extLst>
                  <a:ext uri="{FF2B5EF4-FFF2-40B4-BE49-F238E27FC236}">
                    <a16:creationId xmlns:a16="http://schemas.microsoft.com/office/drawing/2014/main" id="{CD9961DC-51E7-1C4B-4E74-E2C0D0E3FBEE}"/>
                  </a:ext>
                </a:extLst>
              </p:cNvPr>
              <p:cNvSpPr/>
              <p:nvPr/>
            </p:nvSpPr>
            <p:spPr>
              <a:xfrm>
                <a:off x="4475529" y="5677973"/>
                <a:ext cx="3757" cy="1792"/>
              </a:xfrm>
              <a:custGeom>
                <a:avLst/>
                <a:gdLst>
                  <a:gd name="connsiteX0" fmla="*/ 567 w 3757"/>
                  <a:gd name="connsiteY0" fmla="*/ 231 h 1792"/>
                  <a:gd name="connsiteX1" fmla="*/ 1088 w 3757"/>
                  <a:gd name="connsiteY1" fmla="*/ 1792 h 1792"/>
                  <a:gd name="connsiteX2" fmla="*/ 3689 w 3757"/>
                  <a:gd name="connsiteY2" fmla="*/ 231 h 1792"/>
                  <a:gd name="connsiteX3" fmla="*/ 567 w 3757"/>
                  <a:gd name="connsiteY3" fmla="*/ 231 h 1792"/>
                </a:gdLst>
                <a:ahLst/>
                <a:cxnLst>
                  <a:cxn ang="0">
                    <a:pos x="connsiteX0" y="connsiteY0"/>
                  </a:cxn>
                  <a:cxn ang="0">
                    <a:pos x="connsiteX1" y="connsiteY1"/>
                  </a:cxn>
                  <a:cxn ang="0">
                    <a:pos x="connsiteX2" y="connsiteY2"/>
                  </a:cxn>
                  <a:cxn ang="0">
                    <a:pos x="connsiteX3" y="connsiteY3"/>
                  </a:cxn>
                </a:cxnLst>
                <a:rect l="l" t="t" r="r" b="b"/>
                <a:pathLst>
                  <a:path w="3757" h="1792">
                    <a:moveTo>
                      <a:pt x="567" y="231"/>
                    </a:moveTo>
                    <a:cubicBezTo>
                      <a:pt x="-473" y="231"/>
                      <a:pt x="47" y="1792"/>
                      <a:pt x="1088" y="1792"/>
                    </a:cubicBezTo>
                    <a:cubicBezTo>
                      <a:pt x="2128" y="1792"/>
                      <a:pt x="3689" y="231"/>
                      <a:pt x="3689" y="231"/>
                    </a:cubicBezTo>
                    <a:cubicBezTo>
                      <a:pt x="4210" y="-289"/>
                      <a:pt x="1608" y="231"/>
                      <a:pt x="567" y="231"/>
                    </a:cubicBezTo>
                    <a:close/>
                  </a:path>
                </a:pathLst>
              </a:custGeom>
              <a:grpFill/>
              <a:ln w="5199" cap="flat">
                <a:solidFill>
                  <a:schemeClr val="bg1"/>
                </a:solidFill>
                <a:prstDash val="solid"/>
                <a:miter/>
              </a:ln>
            </p:spPr>
            <p:txBody>
              <a:bodyPr rtlCol="0" anchor="ctr"/>
              <a:lstStyle/>
              <a:p>
                <a:endParaRPr lang="en-GB" noProof="0" dirty="0"/>
              </a:p>
            </p:txBody>
          </p:sp>
          <p:sp>
            <p:nvSpPr>
              <p:cNvPr id="902" name="Freeform 901">
                <a:extLst>
                  <a:ext uri="{FF2B5EF4-FFF2-40B4-BE49-F238E27FC236}">
                    <a16:creationId xmlns:a16="http://schemas.microsoft.com/office/drawing/2014/main" id="{1730C4DB-63C2-186E-D80B-BDD274000BE7}"/>
                  </a:ext>
                </a:extLst>
              </p:cNvPr>
              <p:cNvSpPr/>
              <p:nvPr/>
            </p:nvSpPr>
            <p:spPr>
              <a:xfrm>
                <a:off x="4477658" y="5673262"/>
                <a:ext cx="2670" cy="1474"/>
              </a:xfrm>
              <a:custGeom>
                <a:avLst/>
                <a:gdLst>
                  <a:gd name="connsiteX0" fmla="*/ 0 w 2670"/>
                  <a:gd name="connsiteY0" fmla="*/ 781 h 1474"/>
                  <a:gd name="connsiteX1" fmla="*/ 2602 w 2670"/>
                  <a:gd name="connsiteY1" fmla="*/ 781 h 1474"/>
                  <a:gd name="connsiteX2" fmla="*/ 0 w 2670"/>
                  <a:gd name="connsiteY2" fmla="*/ 781 h 1474"/>
                </a:gdLst>
                <a:ahLst/>
                <a:cxnLst>
                  <a:cxn ang="0">
                    <a:pos x="connsiteX0" y="connsiteY0"/>
                  </a:cxn>
                  <a:cxn ang="0">
                    <a:pos x="connsiteX1" y="connsiteY1"/>
                  </a:cxn>
                  <a:cxn ang="0">
                    <a:pos x="connsiteX2" y="connsiteY2"/>
                  </a:cxn>
                </a:cxnLst>
                <a:rect l="l" t="t" r="r" b="b"/>
                <a:pathLst>
                  <a:path w="2670" h="1474">
                    <a:moveTo>
                      <a:pt x="0" y="781"/>
                    </a:moveTo>
                    <a:cubicBezTo>
                      <a:pt x="0" y="781"/>
                      <a:pt x="2081" y="2342"/>
                      <a:pt x="2602" y="781"/>
                    </a:cubicBezTo>
                    <a:cubicBezTo>
                      <a:pt x="3122" y="-260"/>
                      <a:pt x="520" y="-260"/>
                      <a:pt x="0" y="781"/>
                    </a:cubicBezTo>
                    <a:close/>
                  </a:path>
                </a:pathLst>
              </a:custGeom>
              <a:grpFill/>
              <a:ln w="5199" cap="flat">
                <a:solidFill>
                  <a:schemeClr val="bg1"/>
                </a:solidFill>
                <a:prstDash val="solid"/>
                <a:miter/>
              </a:ln>
            </p:spPr>
            <p:txBody>
              <a:bodyPr rtlCol="0" anchor="ctr"/>
              <a:lstStyle/>
              <a:p>
                <a:endParaRPr lang="en-GB" noProof="0" dirty="0"/>
              </a:p>
            </p:txBody>
          </p:sp>
          <p:sp>
            <p:nvSpPr>
              <p:cNvPr id="903" name="Freeform 902">
                <a:extLst>
                  <a:ext uri="{FF2B5EF4-FFF2-40B4-BE49-F238E27FC236}">
                    <a16:creationId xmlns:a16="http://schemas.microsoft.com/office/drawing/2014/main" id="{C1BB53A2-2CA4-239F-3950-1EC29E43A537}"/>
                  </a:ext>
                </a:extLst>
              </p:cNvPr>
              <p:cNvSpPr/>
              <p:nvPr/>
            </p:nvSpPr>
            <p:spPr>
              <a:xfrm>
                <a:off x="4457364" y="5670878"/>
                <a:ext cx="4300" cy="1889"/>
              </a:xfrm>
              <a:custGeom>
                <a:avLst/>
                <a:gdLst>
                  <a:gd name="connsiteX0" fmla="*/ 0 w 4300"/>
                  <a:gd name="connsiteY0" fmla="*/ 562 h 1889"/>
                  <a:gd name="connsiteX1" fmla="*/ 4163 w 4300"/>
                  <a:gd name="connsiteY1" fmla="*/ 1082 h 1889"/>
                  <a:gd name="connsiteX2" fmla="*/ 0 w 4300"/>
                  <a:gd name="connsiteY2" fmla="*/ 562 h 1889"/>
                </a:gdLst>
                <a:ahLst/>
                <a:cxnLst>
                  <a:cxn ang="0">
                    <a:pos x="connsiteX0" y="connsiteY0"/>
                  </a:cxn>
                  <a:cxn ang="0">
                    <a:pos x="connsiteX1" y="connsiteY1"/>
                  </a:cxn>
                  <a:cxn ang="0">
                    <a:pos x="connsiteX2" y="connsiteY2"/>
                  </a:cxn>
                </a:cxnLst>
                <a:rect l="l" t="t" r="r" b="b"/>
                <a:pathLst>
                  <a:path w="4300" h="1889">
                    <a:moveTo>
                      <a:pt x="0" y="562"/>
                    </a:moveTo>
                    <a:cubicBezTo>
                      <a:pt x="0" y="562"/>
                      <a:pt x="5203" y="3164"/>
                      <a:pt x="4163" y="1082"/>
                    </a:cubicBezTo>
                    <a:cubicBezTo>
                      <a:pt x="3122" y="-999"/>
                      <a:pt x="0" y="562"/>
                      <a:pt x="0" y="562"/>
                    </a:cubicBezTo>
                    <a:close/>
                  </a:path>
                </a:pathLst>
              </a:custGeom>
              <a:grpFill/>
              <a:ln w="5199" cap="flat">
                <a:solidFill>
                  <a:schemeClr val="bg1"/>
                </a:solidFill>
                <a:prstDash val="solid"/>
                <a:miter/>
              </a:ln>
            </p:spPr>
            <p:txBody>
              <a:bodyPr rtlCol="0" anchor="ctr"/>
              <a:lstStyle/>
              <a:p>
                <a:endParaRPr lang="en-GB" noProof="0" dirty="0"/>
              </a:p>
            </p:txBody>
          </p:sp>
          <p:sp>
            <p:nvSpPr>
              <p:cNvPr id="904" name="Freeform 903">
                <a:extLst>
                  <a:ext uri="{FF2B5EF4-FFF2-40B4-BE49-F238E27FC236}">
                    <a16:creationId xmlns:a16="http://schemas.microsoft.com/office/drawing/2014/main" id="{81FC05A4-38A4-2D42-1830-9CF6621E2556}"/>
                  </a:ext>
                </a:extLst>
              </p:cNvPr>
              <p:cNvSpPr/>
              <p:nvPr/>
            </p:nvSpPr>
            <p:spPr>
              <a:xfrm>
                <a:off x="4452996" y="5653465"/>
                <a:ext cx="27263" cy="19016"/>
              </a:xfrm>
              <a:custGeom>
                <a:avLst/>
                <a:gdLst>
                  <a:gd name="connsiteX0" fmla="*/ 24141 w 27263"/>
                  <a:gd name="connsiteY0" fmla="*/ 8089 h 19016"/>
                  <a:gd name="connsiteX1" fmla="*/ 23621 w 27263"/>
                  <a:gd name="connsiteY1" fmla="*/ 5487 h 19016"/>
                  <a:gd name="connsiteX2" fmla="*/ 19458 w 27263"/>
                  <a:gd name="connsiteY2" fmla="*/ 4446 h 19016"/>
                  <a:gd name="connsiteX3" fmla="*/ 15295 w 27263"/>
                  <a:gd name="connsiteY3" fmla="*/ 2365 h 19016"/>
                  <a:gd name="connsiteX4" fmla="*/ 11653 w 27263"/>
                  <a:gd name="connsiteY4" fmla="*/ 284 h 19016"/>
                  <a:gd name="connsiteX5" fmla="*/ 9051 w 27263"/>
                  <a:gd name="connsiteY5" fmla="*/ 2365 h 19016"/>
                  <a:gd name="connsiteX6" fmla="*/ 6450 w 27263"/>
                  <a:gd name="connsiteY6" fmla="*/ 2885 h 19016"/>
                  <a:gd name="connsiteX7" fmla="*/ 11653 w 27263"/>
                  <a:gd name="connsiteY7" fmla="*/ 5487 h 19016"/>
                  <a:gd name="connsiteX8" fmla="*/ 11133 w 27263"/>
                  <a:gd name="connsiteY8" fmla="*/ 7569 h 19016"/>
                  <a:gd name="connsiteX9" fmla="*/ 5929 w 27263"/>
                  <a:gd name="connsiteY9" fmla="*/ 6007 h 19016"/>
                  <a:gd name="connsiteX10" fmla="*/ 205 w 27263"/>
                  <a:gd name="connsiteY10" fmla="*/ 6528 h 19016"/>
                  <a:gd name="connsiteX11" fmla="*/ 4889 w 27263"/>
                  <a:gd name="connsiteY11" fmla="*/ 8609 h 19016"/>
                  <a:gd name="connsiteX12" fmla="*/ 5929 w 27263"/>
                  <a:gd name="connsiteY12" fmla="*/ 13292 h 19016"/>
                  <a:gd name="connsiteX13" fmla="*/ 9572 w 27263"/>
                  <a:gd name="connsiteY13" fmla="*/ 13292 h 19016"/>
                  <a:gd name="connsiteX14" fmla="*/ 12694 w 27263"/>
                  <a:gd name="connsiteY14" fmla="*/ 12252 h 19016"/>
                  <a:gd name="connsiteX15" fmla="*/ 16336 w 27263"/>
                  <a:gd name="connsiteY15" fmla="*/ 11731 h 19016"/>
                  <a:gd name="connsiteX16" fmla="*/ 17377 w 27263"/>
                  <a:gd name="connsiteY16" fmla="*/ 13292 h 19016"/>
                  <a:gd name="connsiteX17" fmla="*/ 13734 w 27263"/>
                  <a:gd name="connsiteY17" fmla="*/ 16414 h 19016"/>
                  <a:gd name="connsiteX18" fmla="*/ 12694 w 27263"/>
                  <a:gd name="connsiteY18" fmla="*/ 18496 h 19016"/>
                  <a:gd name="connsiteX19" fmla="*/ 16857 w 27263"/>
                  <a:gd name="connsiteY19" fmla="*/ 17976 h 19016"/>
                  <a:gd name="connsiteX20" fmla="*/ 19458 w 27263"/>
                  <a:gd name="connsiteY20" fmla="*/ 17455 h 19016"/>
                  <a:gd name="connsiteX21" fmla="*/ 21019 w 27263"/>
                  <a:gd name="connsiteY21" fmla="*/ 16414 h 19016"/>
                  <a:gd name="connsiteX22" fmla="*/ 24662 w 27263"/>
                  <a:gd name="connsiteY22" fmla="*/ 16414 h 19016"/>
                  <a:gd name="connsiteX23" fmla="*/ 23621 w 27263"/>
                  <a:gd name="connsiteY23" fmla="*/ 12772 h 19016"/>
                  <a:gd name="connsiteX24" fmla="*/ 25702 w 27263"/>
                  <a:gd name="connsiteY24" fmla="*/ 11731 h 19016"/>
                  <a:gd name="connsiteX25" fmla="*/ 27264 w 27263"/>
                  <a:gd name="connsiteY25" fmla="*/ 10170 h 19016"/>
                  <a:gd name="connsiteX26" fmla="*/ 24141 w 27263"/>
                  <a:gd name="connsiteY26" fmla="*/ 8089 h 1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63" h="19016">
                    <a:moveTo>
                      <a:pt x="24141" y="8089"/>
                    </a:moveTo>
                    <a:cubicBezTo>
                      <a:pt x="22580" y="8089"/>
                      <a:pt x="23101" y="7048"/>
                      <a:pt x="23621" y="5487"/>
                    </a:cubicBezTo>
                    <a:cubicBezTo>
                      <a:pt x="24141" y="3926"/>
                      <a:pt x="21019" y="4446"/>
                      <a:pt x="19458" y="4446"/>
                    </a:cubicBezTo>
                    <a:cubicBezTo>
                      <a:pt x="17897" y="4446"/>
                      <a:pt x="16857" y="2885"/>
                      <a:pt x="15295" y="2365"/>
                    </a:cubicBezTo>
                    <a:cubicBezTo>
                      <a:pt x="14255" y="1324"/>
                      <a:pt x="12694" y="1324"/>
                      <a:pt x="11653" y="284"/>
                    </a:cubicBezTo>
                    <a:cubicBezTo>
                      <a:pt x="10612" y="-757"/>
                      <a:pt x="10092" y="1324"/>
                      <a:pt x="9051" y="2365"/>
                    </a:cubicBezTo>
                    <a:cubicBezTo>
                      <a:pt x="8011" y="3406"/>
                      <a:pt x="5409" y="2365"/>
                      <a:pt x="6450" y="2885"/>
                    </a:cubicBezTo>
                    <a:cubicBezTo>
                      <a:pt x="7490" y="3406"/>
                      <a:pt x="9572" y="6007"/>
                      <a:pt x="11653" y="5487"/>
                    </a:cubicBezTo>
                    <a:cubicBezTo>
                      <a:pt x="13734" y="4967"/>
                      <a:pt x="12173" y="7048"/>
                      <a:pt x="11133" y="7569"/>
                    </a:cubicBezTo>
                    <a:cubicBezTo>
                      <a:pt x="10092" y="8089"/>
                      <a:pt x="7490" y="7048"/>
                      <a:pt x="5929" y="6007"/>
                    </a:cubicBezTo>
                    <a:cubicBezTo>
                      <a:pt x="4368" y="4446"/>
                      <a:pt x="1246" y="4967"/>
                      <a:pt x="205" y="6528"/>
                    </a:cubicBezTo>
                    <a:cubicBezTo>
                      <a:pt x="-835" y="8089"/>
                      <a:pt x="2287" y="9130"/>
                      <a:pt x="4889" y="8609"/>
                    </a:cubicBezTo>
                    <a:cubicBezTo>
                      <a:pt x="7490" y="7569"/>
                      <a:pt x="6450" y="11211"/>
                      <a:pt x="5929" y="13292"/>
                    </a:cubicBezTo>
                    <a:cubicBezTo>
                      <a:pt x="5929" y="15374"/>
                      <a:pt x="8531" y="14853"/>
                      <a:pt x="9572" y="13292"/>
                    </a:cubicBezTo>
                    <a:cubicBezTo>
                      <a:pt x="10612" y="11731"/>
                      <a:pt x="11133" y="11731"/>
                      <a:pt x="12694" y="12252"/>
                    </a:cubicBezTo>
                    <a:cubicBezTo>
                      <a:pt x="13734" y="12772"/>
                      <a:pt x="14255" y="11731"/>
                      <a:pt x="16336" y="11731"/>
                    </a:cubicBezTo>
                    <a:cubicBezTo>
                      <a:pt x="18418" y="11731"/>
                      <a:pt x="17897" y="12772"/>
                      <a:pt x="17377" y="13292"/>
                    </a:cubicBezTo>
                    <a:cubicBezTo>
                      <a:pt x="16336" y="14333"/>
                      <a:pt x="15816" y="14853"/>
                      <a:pt x="13734" y="16414"/>
                    </a:cubicBezTo>
                    <a:cubicBezTo>
                      <a:pt x="11653" y="17976"/>
                      <a:pt x="12694" y="18496"/>
                      <a:pt x="12694" y="18496"/>
                    </a:cubicBezTo>
                    <a:cubicBezTo>
                      <a:pt x="13734" y="19016"/>
                      <a:pt x="15816" y="19537"/>
                      <a:pt x="16857" y="17976"/>
                    </a:cubicBezTo>
                    <a:cubicBezTo>
                      <a:pt x="17897" y="16414"/>
                      <a:pt x="18938" y="15894"/>
                      <a:pt x="19458" y="17455"/>
                    </a:cubicBezTo>
                    <a:cubicBezTo>
                      <a:pt x="19979" y="19016"/>
                      <a:pt x="20499" y="17976"/>
                      <a:pt x="21019" y="16414"/>
                    </a:cubicBezTo>
                    <a:cubicBezTo>
                      <a:pt x="21540" y="14853"/>
                      <a:pt x="23101" y="17455"/>
                      <a:pt x="24662" y="16414"/>
                    </a:cubicBezTo>
                    <a:cubicBezTo>
                      <a:pt x="26223" y="15894"/>
                      <a:pt x="24141" y="14853"/>
                      <a:pt x="23621" y="12772"/>
                    </a:cubicBezTo>
                    <a:cubicBezTo>
                      <a:pt x="22580" y="10691"/>
                      <a:pt x="24662" y="11211"/>
                      <a:pt x="25702" y="11731"/>
                    </a:cubicBezTo>
                    <a:cubicBezTo>
                      <a:pt x="26743" y="12772"/>
                      <a:pt x="27264" y="11731"/>
                      <a:pt x="27264" y="10170"/>
                    </a:cubicBezTo>
                    <a:cubicBezTo>
                      <a:pt x="27264" y="8609"/>
                      <a:pt x="25702" y="8089"/>
                      <a:pt x="24141" y="8089"/>
                    </a:cubicBezTo>
                    <a:close/>
                  </a:path>
                </a:pathLst>
              </a:custGeom>
              <a:grpFill/>
              <a:ln w="5199" cap="flat">
                <a:solidFill>
                  <a:schemeClr val="bg1"/>
                </a:solidFill>
                <a:prstDash val="solid"/>
                <a:miter/>
              </a:ln>
            </p:spPr>
            <p:txBody>
              <a:bodyPr rtlCol="0" anchor="ctr"/>
              <a:lstStyle/>
              <a:p>
                <a:endParaRPr lang="en-GB" noProof="0" dirty="0"/>
              </a:p>
            </p:txBody>
          </p:sp>
          <p:sp>
            <p:nvSpPr>
              <p:cNvPr id="905" name="Freeform 904">
                <a:extLst>
                  <a:ext uri="{FF2B5EF4-FFF2-40B4-BE49-F238E27FC236}">
                    <a16:creationId xmlns:a16="http://schemas.microsoft.com/office/drawing/2014/main" id="{A44A088A-72B8-F38C-B924-18FCBB3D3D04}"/>
                  </a:ext>
                </a:extLst>
              </p:cNvPr>
              <p:cNvSpPr/>
              <p:nvPr/>
            </p:nvSpPr>
            <p:spPr>
              <a:xfrm>
                <a:off x="4449476" y="5655066"/>
                <a:ext cx="1784" cy="2537"/>
              </a:xfrm>
              <a:custGeom>
                <a:avLst/>
                <a:gdLst>
                  <a:gd name="connsiteX0" fmla="*/ 83 w 1784"/>
                  <a:gd name="connsiteY0" fmla="*/ 243 h 2537"/>
                  <a:gd name="connsiteX1" fmla="*/ 1124 w 1784"/>
                  <a:gd name="connsiteY1" fmla="*/ 2325 h 2537"/>
                  <a:gd name="connsiteX2" fmla="*/ 83 w 1784"/>
                  <a:gd name="connsiteY2" fmla="*/ 243 h 2537"/>
                </a:gdLst>
                <a:ahLst/>
                <a:cxnLst>
                  <a:cxn ang="0">
                    <a:pos x="connsiteX0" y="connsiteY0"/>
                  </a:cxn>
                  <a:cxn ang="0">
                    <a:pos x="connsiteX1" y="connsiteY1"/>
                  </a:cxn>
                  <a:cxn ang="0">
                    <a:pos x="connsiteX2" y="connsiteY2"/>
                  </a:cxn>
                </a:cxnLst>
                <a:rect l="l" t="t" r="r" b="b"/>
                <a:pathLst>
                  <a:path w="1784" h="2537">
                    <a:moveTo>
                      <a:pt x="83" y="243"/>
                    </a:moveTo>
                    <a:cubicBezTo>
                      <a:pt x="83" y="243"/>
                      <a:pt x="-437" y="3366"/>
                      <a:pt x="1124" y="2325"/>
                    </a:cubicBezTo>
                    <a:cubicBezTo>
                      <a:pt x="2685" y="1804"/>
                      <a:pt x="1124" y="-797"/>
                      <a:pt x="83" y="243"/>
                    </a:cubicBezTo>
                    <a:close/>
                  </a:path>
                </a:pathLst>
              </a:custGeom>
              <a:grpFill/>
              <a:ln w="5199" cap="flat">
                <a:solidFill>
                  <a:schemeClr val="bg1"/>
                </a:solidFill>
                <a:prstDash val="solid"/>
                <a:miter/>
              </a:ln>
            </p:spPr>
            <p:txBody>
              <a:bodyPr rtlCol="0" anchor="ctr"/>
              <a:lstStyle/>
              <a:p>
                <a:endParaRPr lang="en-GB" noProof="0" dirty="0"/>
              </a:p>
            </p:txBody>
          </p:sp>
          <p:sp>
            <p:nvSpPr>
              <p:cNvPr id="906" name="Freeform 905">
                <a:extLst>
                  <a:ext uri="{FF2B5EF4-FFF2-40B4-BE49-F238E27FC236}">
                    <a16:creationId xmlns:a16="http://schemas.microsoft.com/office/drawing/2014/main" id="{9D51A7A6-5DB8-250D-DAF3-577B990D7EF3}"/>
                  </a:ext>
                </a:extLst>
              </p:cNvPr>
              <p:cNvSpPr/>
              <p:nvPr/>
            </p:nvSpPr>
            <p:spPr>
              <a:xfrm>
                <a:off x="4431289" y="5636599"/>
                <a:ext cx="31906" cy="16629"/>
              </a:xfrm>
              <a:custGeom>
                <a:avLst/>
                <a:gdLst>
                  <a:gd name="connsiteX0" fmla="*/ 31279 w 31906"/>
                  <a:gd name="connsiteY0" fmla="*/ 15068 h 16629"/>
                  <a:gd name="connsiteX1" fmla="*/ 27636 w 31906"/>
                  <a:gd name="connsiteY1" fmla="*/ 13507 h 16629"/>
                  <a:gd name="connsiteX2" fmla="*/ 26075 w 31906"/>
                  <a:gd name="connsiteY2" fmla="*/ 10385 h 16629"/>
                  <a:gd name="connsiteX3" fmla="*/ 23994 w 31906"/>
                  <a:gd name="connsiteY3" fmla="*/ 12987 h 16629"/>
                  <a:gd name="connsiteX4" fmla="*/ 22953 w 31906"/>
                  <a:gd name="connsiteY4" fmla="*/ 9865 h 16629"/>
                  <a:gd name="connsiteX5" fmla="*/ 19831 w 31906"/>
                  <a:gd name="connsiteY5" fmla="*/ 8825 h 16629"/>
                  <a:gd name="connsiteX6" fmla="*/ 16189 w 31906"/>
                  <a:gd name="connsiteY6" fmla="*/ 7263 h 16629"/>
                  <a:gd name="connsiteX7" fmla="*/ 13066 w 31906"/>
                  <a:gd name="connsiteY7" fmla="*/ 5702 h 16629"/>
                  <a:gd name="connsiteX8" fmla="*/ 7863 w 31906"/>
                  <a:gd name="connsiteY8" fmla="*/ 4661 h 16629"/>
                  <a:gd name="connsiteX9" fmla="*/ 5261 w 31906"/>
                  <a:gd name="connsiteY9" fmla="*/ 3100 h 16629"/>
                  <a:gd name="connsiteX10" fmla="*/ 1619 w 31906"/>
                  <a:gd name="connsiteY10" fmla="*/ 499 h 16629"/>
                  <a:gd name="connsiteX11" fmla="*/ 58 w 31906"/>
                  <a:gd name="connsiteY11" fmla="*/ 1540 h 16629"/>
                  <a:gd name="connsiteX12" fmla="*/ 6822 w 31906"/>
                  <a:gd name="connsiteY12" fmla="*/ 8304 h 16629"/>
                  <a:gd name="connsiteX13" fmla="*/ 14628 w 31906"/>
                  <a:gd name="connsiteY13" fmla="*/ 8825 h 16629"/>
                  <a:gd name="connsiteX14" fmla="*/ 19831 w 31906"/>
                  <a:gd name="connsiteY14" fmla="*/ 13507 h 16629"/>
                  <a:gd name="connsiteX15" fmla="*/ 28157 w 31906"/>
                  <a:gd name="connsiteY15" fmla="*/ 16630 h 16629"/>
                  <a:gd name="connsiteX16" fmla="*/ 31279 w 31906"/>
                  <a:gd name="connsiteY16" fmla="*/ 15068 h 1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6" h="16629">
                    <a:moveTo>
                      <a:pt x="31279" y="15068"/>
                    </a:moveTo>
                    <a:cubicBezTo>
                      <a:pt x="30758" y="14548"/>
                      <a:pt x="29197" y="13507"/>
                      <a:pt x="27636" y="13507"/>
                    </a:cubicBezTo>
                    <a:cubicBezTo>
                      <a:pt x="26596" y="13507"/>
                      <a:pt x="27116" y="11426"/>
                      <a:pt x="26075" y="10385"/>
                    </a:cubicBezTo>
                    <a:cubicBezTo>
                      <a:pt x="25035" y="9345"/>
                      <a:pt x="25035" y="10385"/>
                      <a:pt x="23994" y="12987"/>
                    </a:cubicBezTo>
                    <a:cubicBezTo>
                      <a:pt x="22953" y="15589"/>
                      <a:pt x="23994" y="10906"/>
                      <a:pt x="22953" y="9865"/>
                    </a:cubicBezTo>
                    <a:cubicBezTo>
                      <a:pt x="21912" y="8825"/>
                      <a:pt x="20872" y="9345"/>
                      <a:pt x="19831" y="8825"/>
                    </a:cubicBezTo>
                    <a:cubicBezTo>
                      <a:pt x="18790" y="8304"/>
                      <a:pt x="17229" y="7263"/>
                      <a:pt x="16189" y="7263"/>
                    </a:cubicBezTo>
                    <a:cubicBezTo>
                      <a:pt x="15148" y="7263"/>
                      <a:pt x="14628" y="6223"/>
                      <a:pt x="13066" y="5702"/>
                    </a:cubicBezTo>
                    <a:cubicBezTo>
                      <a:pt x="12026" y="5182"/>
                      <a:pt x="9945" y="4661"/>
                      <a:pt x="7863" y="4661"/>
                    </a:cubicBezTo>
                    <a:cubicBezTo>
                      <a:pt x="5782" y="4661"/>
                      <a:pt x="5782" y="3621"/>
                      <a:pt x="5261" y="3100"/>
                    </a:cubicBezTo>
                    <a:cubicBezTo>
                      <a:pt x="4741" y="2580"/>
                      <a:pt x="3700" y="2060"/>
                      <a:pt x="1619" y="499"/>
                    </a:cubicBezTo>
                    <a:cubicBezTo>
                      <a:pt x="-462" y="-1062"/>
                      <a:pt x="58" y="1540"/>
                      <a:pt x="58" y="1540"/>
                    </a:cubicBezTo>
                    <a:cubicBezTo>
                      <a:pt x="578" y="2580"/>
                      <a:pt x="5261" y="6223"/>
                      <a:pt x="6822" y="8304"/>
                    </a:cubicBezTo>
                    <a:cubicBezTo>
                      <a:pt x="8383" y="10385"/>
                      <a:pt x="12546" y="9345"/>
                      <a:pt x="14628" y="8825"/>
                    </a:cubicBezTo>
                    <a:cubicBezTo>
                      <a:pt x="16709" y="7784"/>
                      <a:pt x="18270" y="10906"/>
                      <a:pt x="19831" y="13507"/>
                    </a:cubicBezTo>
                    <a:cubicBezTo>
                      <a:pt x="21392" y="16109"/>
                      <a:pt x="24514" y="16630"/>
                      <a:pt x="28157" y="16630"/>
                    </a:cubicBezTo>
                    <a:cubicBezTo>
                      <a:pt x="33360" y="15589"/>
                      <a:pt x="31799" y="15589"/>
                      <a:pt x="31279" y="15068"/>
                    </a:cubicBezTo>
                    <a:close/>
                  </a:path>
                </a:pathLst>
              </a:custGeom>
              <a:grpFill/>
              <a:ln w="5199" cap="flat">
                <a:solidFill>
                  <a:schemeClr val="bg1"/>
                </a:solidFill>
                <a:prstDash val="solid"/>
                <a:miter/>
              </a:ln>
            </p:spPr>
            <p:txBody>
              <a:bodyPr rtlCol="0" anchor="ctr"/>
              <a:lstStyle/>
              <a:p>
                <a:endParaRPr lang="en-GB" noProof="0" dirty="0"/>
              </a:p>
            </p:txBody>
          </p:sp>
          <p:sp>
            <p:nvSpPr>
              <p:cNvPr id="907" name="Freeform 906">
                <a:extLst>
                  <a:ext uri="{FF2B5EF4-FFF2-40B4-BE49-F238E27FC236}">
                    <a16:creationId xmlns:a16="http://schemas.microsoft.com/office/drawing/2014/main" id="{9BDE6F74-417C-30D4-55A9-B536F19DCE7F}"/>
                  </a:ext>
                </a:extLst>
              </p:cNvPr>
              <p:cNvSpPr/>
              <p:nvPr/>
            </p:nvSpPr>
            <p:spPr>
              <a:xfrm>
                <a:off x="4445849" y="5628147"/>
                <a:ext cx="6969" cy="8036"/>
              </a:xfrm>
              <a:custGeom>
                <a:avLst/>
                <a:gdLst>
                  <a:gd name="connsiteX0" fmla="*/ 2669 w 6969"/>
                  <a:gd name="connsiteY0" fmla="*/ 7910 h 8036"/>
                  <a:gd name="connsiteX1" fmla="*/ 5791 w 6969"/>
                  <a:gd name="connsiteY1" fmla="*/ 4268 h 8036"/>
                  <a:gd name="connsiteX2" fmla="*/ 6832 w 6969"/>
                  <a:gd name="connsiteY2" fmla="*/ 1666 h 8036"/>
                  <a:gd name="connsiteX3" fmla="*/ 5271 w 6969"/>
                  <a:gd name="connsiteY3" fmla="*/ 105 h 8036"/>
                  <a:gd name="connsiteX4" fmla="*/ 3189 w 6969"/>
                  <a:gd name="connsiteY4" fmla="*/ 3747 h 8036"/>
                  <a:gd name="connsiteX5" fmla="*/ 2669 w 6969"/>
                  <a:gd name="connsiteY5" fmla="*/ 7910 h 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9" h="8036">
                    <a:moveTo>
                      <a:pt x="2669" y="7910"/>
                    </a:moveTo>
                    <a:cubicBezTo>
                      <a:pt x="4230" y="6869"/>
                      <a:pt x="5791" y="6349"/>
                      <a:pt x="5791" y="4268"/>
                    </a:cubicBezTo>
                    <a:cubicBezTo>
                      <a:pt x="5791" y="2186"/>
                      <a:pt x="6311" y="2706"/>
                      <a:pt x="6832" y="1666"/>
                    </a:cubicBezTo>
                    <a:cubicBezTo>
                      <a:pt x="7352" y="1145"/>
                      <a:pt x="6311" y="-416"/>
                      <a:pt x="5271" y="105"/>
                    </a:cubicBezTo>
                    <a:cubicBezTo>
                      <a:pt x="4230" y="625"/>
                      <a:pt x="-4616" y="4268"/>
                      <a:pt x="3189" y="3747"/>
                    </a:cubicBezTo>
                    <a:cubicBezTo>
                      <a:pt x="3189" y="3227"/>
                      <a:pt x="1108" y="8951"/>
                      <a:pt x="2669" y="7910"/>
                    </a:cubicBezTo>
                    <a:close/>
                  </a:path>
                </a:pathLst>
              </a:custGeom>
              <a:grpFill/>
              <a:ln w="5199" cap="flat">
                <a:solidFill>
                  <a:schemeClr val="bg1"/>
                </a:solidFill>
                <a:prstDash val="solid"/>
                <a:miter/>
              </a:ln>
            </p:spPr>
            <p:txBody>
              <a:bodyPr rtlCol="0" anchor="ctr"/>
              <a:lstStyle/>
              <a:p>
                <a:endParaRPr lang="en-GB" noProof="0" dirty="0"/>
              </a:p>
            </p:txBody>
          </p:sp>
          <p:sp>
            <p:nvSpPr>
              <p:cNvPr id="908" name="Freeform 907">
                <a:extLst>
                  <a:ext uri="{FF2B5EF4-FFF2-40B4-BE49-F238E27FC236}">
                    <a16:creationId xmlns:a16="http://schemas.microsoft.com/office/drawing/2014/main" id="{C1DDCE3C-7EA1-7CF2-8AAD-9FBA2F87D1BA}"/>
                  </a:ext>
                </a:extLst>
              </p:cNvPr>
              <p:cNvSpPr/>
              <p:nvPr/>
            </p:nvSpPr>
            <p:spPr>
              <a:xfrm>
                <a:off x="4439128" y="5619339"/>
                <a:ext cx="8544" cy="7068"/>
              </a:xfrm>
              <a:custGeom>
                <a:avLst/>
                <a:gdLst>
                  <a:gd name="connsiteX0" fmla="*/ 6788 w 8544"/>
                  <a:gd name="connsiteY0" fmla="*/ 6831 h 7068"/>
                  <a:gd name="connsiteX1" fmla="*/ 7829 w 8544"/>
                  <a:gd name="connsiteY1" fmla="*/ 4750 h 7068"/>
                  <a:gd name="connsiteX2" fmla="*/ 1585 w 8544"/>
                  <a:gd name="connsiteY2" fmla="*/ 67 h 7068"/>
                  <a:gd name="connsiteX3" fmla="*/ 1585 w 8544"/>
                  <a:gd name="connsiteY3" fmla="*/ 1628 h 7068"/>
                  <a:gd name="connsiteX4" fmla="*/ 4707 w 8544"/>
                  <a:gd name="connsiteY4" fmla="*/ 3189 h 7068"/>
                  <a:gd name="connsiteX5" fmla="*/ 6788 w 8544"/>
                  <a:gd name="connsiteY5" fmla="*/ 6831 h 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4" h="7068">
                    <a:moveTo>
                      <a:pt x="6788" y="6831"/>
                    </a:moveTo>
                    <a:cubicBezTo>
                      <a:pt x="6788" y="6831"/>
                      <a:pt x="9910" y="6831"/>
                      <a:pt x="7829" y="4750"/>
                    </a:cubicBezTo>
                    <a:cubicBezTo>
                      <a:pt x="5747" y="2148"/>
                      <a:pt x="3146" y="-454"/>
                      <a:pt x="1585" y="67"/>
                    </a:cubicBezTo>
                    <a:cubicBezTo>
                      <a:pt x="24" y="587"/>
                      <a:pt x="-1017" y="1107"/>
                      <a:pt x="1585" y="1628"/>
                    </a:cubicBezTo>
                    <a:cubicBezTo>
                      <a:pt x="4186" y="2148"/>
                      <a:pt x="5747" y="1628"/>
                      <a:pt x="4707" y="3189"/>
                    </a:cubicBezTo>
                    <a:cubicBezTo>
                      <a:pt x="3146" y="5270"/>
                      <a:pt x="3666" y="7872"/>
                      <a:pt x="6788" y="6831"/>
                    </a:cubicBezTo>
                    <a:close/>
                  </a:path>
                </a:pathLst>
              </a:custGeom>
              <a:grpFill/>
              <a:ln w="5199" cap="flat">
                <a:solidFill>
                  <a:schemeClr val="bg1"/>
                </a:solidFill>
                <a:prstDash val="solid"/>
                <a:miter/>
              </a:ln>
            </p:spPr>
            <p:txBody>
              <a:bodyPr rtlCol="0" anchor="ctr"/>
              <a:lstStyle/>
              <a:p>
                <a:endParaRPr lang="en-GB" noProof="0" dirty="0"/>
              </a:p>
            </p:txBody>
          </p:sp>
          <p:sp>
            <p:nvSpPr>
              <p:cNvPr id="909" name="Freeform 908">
                <a:extLst>
                  <a:ext uri="{FF2B5EF4-FFF2-40B4-BE49-F238E27FC236}">
                    <a16:creationId xmlns:a16="http://schemas.microsoft.com/office/drawing/2014/main" id="{3DD71B06-6372-4F99-0761-D1496281E4D8}"/>
                  </a:ext>
                </a:extLst>
              </p:cNvPr>
              <p:cNvSpPr/>
              <p:nvPr/>
            </p:nvSpPr>
            <p:spPr>
              <a:xfrm>
                <a:off x="4429703" y="5622708"/>
                <a:ext cx="5406" cy="1984"/>
              </a:xfrm>
              <a:custGeom>
                <a:avLst/>
                <a:gdLst>
                  <a:gd name="connsiteX0" fmla="*/ 3205 w 5406"/>
                  <a:gd name="connsiteY0" fmla="*/ 1901 h 1984"/>
                  <a:gd name="connsiteX1" fmla="*/ 4245 w 5406"/>
                  <a:gd name="connsiteY1" fmla="*/ 340 h 1984"/>
                  <a:gd name="connsiteX2" fmla="*/ 603 w 5406"/>
                  <a:gd name="connsiteY2" fmla="*/ 860 h 1984"/>
                  <a:gd name="connsiteX3" fmla="*/ 3205 w 5406"/>
                  <a:gd name="connsiteY3" fmla="*/ 1901 h 1984"/>
                </a:gdLst>
                <a:ahLst/>
                <a:cxnLst>
                  <a:cxn ang="0">
                    <a:pos x="connsiteX0" y="connsiteY0"/>
                  </a:cxn>
                  <a:cxn ang="0">
                    <a:pos x="connsiteX1" y="connsiteY1"/>
                  </a:cxn>
                  <a:cxn ang="0">
                    <a:pos x="connsiteX2" y="connsiteY2"/>
                  </a:cxn>
                  <a:cxn ang="0">
                    <a:pos x="connsiteX3" y="connsiteY3"/>
                  </a:cxn>
                </a:cxnLst>
                <a:rect l="l" t="t" r="r" b="b"/>
                <a:pathLst>
                  <a:path w="5406" h="1984">
                    <a:moveTo>
                      <a:pt x="3205" y="1901"/>
                    </a:moveTo>
                    <a:cubicBezTo>
                      <a:pt x="3205" y="1901"/>
                      <a:pt x="7367" y="340"/>
                      <a:pt x="4245" y="340"/>
                    </a:cubicBezTo>
                    <a:cubicBezTo>
                      <a:pt x="603" y="340"/>
                      <a:pt x="-958" y="-701"/>
                      <a:pt x="603" y="860"/>
                    </a:cubicBezTo>
                    <a:cubicBezTo>
                      <a:pt x="1643" y="2421"/>
                      <a:pt x="3205" y="1901"/>
                      <a:pt x="3205" y="1901"/>
                    </a:cubicBezTo>
                    <a:close/>
                  </a:path>
                </a:pathLst>
              </a:custGeom>
              <a:grpFill/>
              <a:ln w="5199" cap="flat">
                <a:solidFill>
                  <a:schemeClr val="bg1"/>
                </a:solidFill>
                <a:prstDash val="solid"/>
                <a:miter/>
              </a:ln>
            </p:spPr>
            <p:txBody>
              <a:bodyPr rtlCol="0" anchor="ctr"/>
              <a:lstStyle/>
              <a:p>
                <a:endParaRPr lang="en-GB" noProof="0" dirty="0"/>
              </a:p>
            </p:txBody>
          </p:sp>
          <p:sp>
            <p:nvSpPr>
              <p:cNvPr id="910" name="Freeform 909">
                <a:extLst>
                  <a:ext uri="{FF2B5EF4-FFF2-40B4-BE49-F238E27FC236}">
                    <a16:creationId xmlns:a16="http://schemas.microsoft.com/office/drawing/2014/main" id="{1398923E-5561-E520-65F9-432D847C9783}"/>
                  </a:ext>
                </a:extLst>
              </p:cNvPr>
              <p:cNvSpPr/>
              <p:nvPr/>
            </p:nvSpPr>
            <p:spPr>
              <a:xfrm>
                <a:off x="4427101" y="5607194"/>
                <a:ext cx="4917" cy="12664"/>
              </a:xfrm>
              <a:custGeom>
                <a:avLst/>
                <a:gdLst>
                  <a:gd name="connsiteX0" fmla="*/ 4766 w 4917"/>
                  <a:gd name="connsiteY0" fmla="*/ 2325 h 12664"/>
                  <a:gd name="connsiteX1" fmla="*/ 2165 w 4917"/>
                  <a:gd name="connsiteY1" fmla="*/ 1284 h 12664"/>
                  <a:gd name="connsiteX2" fmla="*/ 2685 w 4917"/>
                  <a:gd name="connsiteY2" fmla="*/ 5447 h 12664"/>
                  <a:gd name="connsiteX3" fmla="*/ 83 w 4917"/>
                  <a:gd name="connsiteY3" fmla="*/ 7528 h 12664"/>
                  <a:gd name="connsiteX4" fmla="*/ 1124 w 4917"/>
                  <a:gd name="connsiteY4" fmla="*/ 11691 h 12664"/>
                  <a:gd name="connsiteX5" fmla="*/ 4766 w 4917"/>
                  <a:gd name="connsiteY5" fmla="*/ 2325 h 1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 h="12664">
                    <a:moveTo>
                      <a:pt x="4766" y="2325"/>
                    </a:moveTo>
                    <a:cubicBezTo>
                      <a:pt x="3726" y="-277"/>
                      <a:pt x="2165" y="-797"/>
                      <a:pt x="2165" y="1284"/>
                    </a:cubicBezTo>
                    <a:cubicBezTo>
                      <a:pt x="2165" y="3366"/>
                      <a:pt x="3726" y="5447"/>
                      <a:pt x="2685" y="5447"/>
                    </a:cubicBezTo>
                    <a:cubicBezTo>
                      <a:pt x="1644" y="5447"/>
                      <a:pt x="83" y="5447"/>
                      <a:pt x="83" y="7528"/>
                    </a:cubicBezTo>
                    <a:cubicBezTo>
                      <a:pt x="83" y="9610"/>
                      <a:pt x="-437" y="14813"/>
                      <a:pt x="1124" y="11691"/>
                    </a:cubicBezTo>
                    <a:cubicBezTo>
                      <a:pt x="1124" y="11691"/>
                      <a:pt x="5807" y="4927"/>
                      <a:pt x="4766" y="2325"/>
                    </a:cubicBezTo>
                    <a:close/>
                  </a:path>
                </a:pathLst>
              </a:custGeom>
              <a:grpFill/>
              <a:ln w="5199" cap="flat">
                <a:solidFill>
                  <a:schemeClr val="bg1"/>
                </a:solidFill>
                <a:prstDash val="solid"/>
                <a:miter/>
              </a:ln>
            </p:spPr>
            <p:txBody>
              <a:bodyPr rtlCol="0" anchor="ctr"/>
              <a:lstStyle/>
              <a:p>
                <a:endParaRPr lang="en-GB" noProof="0" dirty="0"/>
              </a:p>
            </p:txBody>
          </p:sp>
          <p:sp>
            <p:nvSpPr>
              <p:cNvPr id="911" name="Freeform 910">
                <a:extLst>
                  <a:ext uri="{FF2B5EF4-FFF2-40B4-BE49-F238E27FC236}">
                    <a16:creationId xmlns:a16="http://schemas.microsoft.com/office/drawing/2014/main" id="{39BDDD49-EACA-485B-95A4-1F96CDDC55E5}"/>
                  </a:ext>
                </a:extLst>
              </p:cNvPr>
              <p:cNvSpPr/>
              <p:nvPr/>
            </p:nvSpPr>
            <p:spPr>
              <a:xfrm>
                <a:off x="4425103" y="5610560"/>
                <a:ext cx="2365" cy="3642"/>
              </a:xfrm>
              <a:custGeom>
                <a:avLst/>
                <a:gdLst>
                  <a:gd name="connsiteX0" fmla="*/ 2081 w 2365"/>
                  <a:gd name="connsiteY0" fmla="*/ 0 h 3642"/>
                  <a:gd name="connsiteX1" fmla="*/ 0 w 2365"/>
                  <a:gd name="connsiteY1" fmla="*/ 3642 h 3642"/>
                  <a:gd name="connsiteX2" fmla="*/ 2081 w 2365"/>
                  <a:gd name="connsiteY2" fmla="*/ 0 h 3642"/>
                </a:gdLst>
                <a:ahLst/>
                <a:cxnLst>
                  <a:cxn ang="0">
                    <a:pos x="connsiteX0" y="connsiteY0"/>
                  </a:cxn>
                  <a:cxn ang="0">
                    <a:pos x="connsiteX1" y="connsiteY1"/>
                  </a:cxn>
                  <a:cxn ang="0">
                    <a:pos x="connsiteX2" y="connsiteY2"/>
                  </a:cxn>
                </a:cxnLst>
                <a:rect l="l" t="t" r="r" b="b"/>
                <a:pathLst>
                  <a:path w="2365" h="3642">
                    <a:moveTo>
                      <a:pt x="2081" y="0"/>
                    </a:moveTo>
                    <a:cubicBezTo>
                      <a:pt x="1561" y="520"/>
                      <a:pt x="0" y="3642"/>
                      <a:pt x="0" y="3642"/>
                    </a:cubicBezTo>
                    <a:cubicBezTo>
                      <a:pt x="1041" y="3122"/>
                      <a:pt x="3122" y="0"/>
                      <a:pt x="2081" y="0"/>
                    </a:cubicBezTo>
                    <a:close/>
                  </a:path>
                </a:pathLst>
              </a:custGeom>
              <a:grpFill/>
              <a:ln w="5199" cap="flat">
                <a:solidFill>
                  <a:schemeClr val="bg1"/>
                </a:solidFill>
                <a:prstDash val="solid"/>
                <a:miter/>
              </a:ln>
            </p:spPr>
            <p:txBody>
              <a:bodyPr rtlCol="0" anchor="ctr"/>
              <a:lstStyle/>
              <a:p>
                <a:endParaRPr lang="en-GB" noProof="0" dirty="0"/>
              </a:p>
            </p:txBody>
          </p:sp>
          <p:sp>
            <p:nvSpPr>
              <p:cNvPr id="912" name="Freeform 911">
                <a:extLst>
                  <a:ext uri="{FF2B5EF4-FFF2-40B4-BE49-F238E27FC236}">
                    <a16:creationId xmlns:a16="http://schemas.microsoft.com/office/drawing/2014/main" id="{C53E4F08-5151-3AEC-1A7E-FB56448C2CD2}"/>
                  </a:ext>
                </a:extLst>
              </p:cNvPr>
              <p:cNvSpPr/>
              <p:nvPr/>
            </p:nvSpPr>
            <p:spPr>
              <a:xfrm>
                <a:off x="4437372" y="5610523"/>
                <a:ext cx="6363" cy="4719"/>
              </a:xfrm>
              <a:custGeom>
                <a:avLst/>
                <a:gdLst>
                  <a:gd name="connsiteX0" fmla="*/ 5943 w 6363"/>
                  <a:gd name="connsiteY0" fmla="*/ 4720 h 4719"/>
                  <a:gd name="connsiteX1" fmla="*/ 219 w 6363"/>
                  <a:gd name="connsiteY1" fmla="*/ 37 h 4719"/>
                  <a:gd name="connsiteX2" fmla="*/ 5943 w 6363"/>
                  <a:gd name="connsiteY2" fmla="*/ 4720 h 4719"/>
                </a:gdLst>
                <a:ahLst/>
                <a:cxnLst>
                  <a:cxn ang="0">
                    <a:pos x="connsiteX0" y="connsiteY0"/>
                  </a:cxn>
                  <a:cxn ang="0">
                    <a:pos x="connsiteX1" y="connsiteY1"/>
                  </a:cxn>
                  <a:cxn ang="0">
                    <a:pos x="connsiteX2" y="connsiteY2"/>
                  </a:cxn>
                </a:cxnLst>
                <a:rect l="l" t="t" r="r" b="b"/>
                <a:pathLst>
                  <a:path w="6363" h="4719">
                    <a:moveTo>
                      <a:pt x="5943" y="4720"/>
                    </a:moveTo>
                    <a:cubicBezTo>
                      <a:pt x="8024" y="2638"/>
                      <a:pt x="1780" y="557"/>
                      <a:pt x="219" y="37"/>
                    </a:cubicBezTo>
                    <a:cubicBezTo>
                      <a:pt x="-1342" y="-484"/>
                      <a:pt x="5943" y="4720"/>
                      <a:pt x="5943" y="4720"/>
                    </a:cubicBezTo>
                    <a:close/>
                  </a:path>
                </a:pathLst>
              </a:custGeom>
              <a:grpFill/>
              <a:ln w="5199" cap="flat">
                <a:solidFill>
                  <a:schemeClr val="bg1"/>
                </a:solidFill>
                <a:prstDash val="solid"/>
                <a:miter/>
              </a:ln>
            </p:spPr>
            <p:txBody>
              <a:bodyPr rtlCol="0" anchor="ctr"/>
              <a:lstStyle/>
              <a:p>
                <a:endParaRPr lang="en-GB" noProof="0" dirty="0"/>
              </a:p>
            </p:txBody>
          </p:sp>
          <p:sp>
            <p:nvSpPr>
              <p:cNvPr id="913" name="Freeform 912">
                <a:extLst>
                  <a:ext uri="{FF2B5EF4-FFF2-40B4-BE49-F238E27FC236}">
                    <a16:creationId xmlns:a16="http://schemas.microsoft.com/office/drawing/2014/main" id="{F770B5C6-DA0B-CFA8-F145-1BA2A9563B49}"/>
                  </a:ext>
                </a:extLst>
              </p:cNvPr>
              <p:cNvSpPr/>
              <p:nvPr/>
            </p:nvSpPr>
            <p:spPr>
              <a:xfrm>
                <a:off x="4445917" y="5614747"/>
                <a:ext cx="4746" cy="4799"/>
              </a:xfrm>
              <a:custGeom>
                <a:avLst/>
                <a:gdLst>
                  <a:gd name="connsiteX0" fmla="*/ 0 w 4746"/>
                  <a:gd name="connsiteY0" fmla="*/ 1016 h 4799"/>
                  <a:gd name="connsiteX1" fmla="*/ 3122 w 4746"/>
                  <a:gd name="connsiteY1" fmla="*/ 1537 h 4799"/>
                  <a:gd name="connsiteX2" fmla="*/ 0 w 4746"/>
                  <a:gd name="connsiteY2" fmla="*/ 1016 h 4799"/>
                </a:gdLst>
                <a:ahLst/>
                <a:cxnLst>
                  <a:cxn ang="0">
                    <a:pos x="connsiteX0" y="connsiteY0"/>
                  </a:cxn>
                  <a:cxn ang="0">
                    <a:pos x="connsiteX1" y="connsiteY1"/>
                  </a:cxn>
                  <a:cxn ang="0">
                    <a:pos x="connsiteX2" y="connsiteY2"/>
                  </a:cxn>
                </a:cxnLst>
                <a:rect l="l" t="t" r="r" b="b"/>
                <a:pathLst>
                  <a:path w="4746" h="4799">
                    <a:moveTo>
                      <a:pt x="0" y="1016"/>
                    </a:moveTo>
                    <a:cubicBezTo>
                      <a:pt x="4683" y="6740"/>
                      <a:pt x="6244" y="5179"/>
                      <a:pt x="3122" y="1537"/>
                    </a:cubicBezTo>
                    <a:cubicBezTo>
                      <a:pt x="0" y="-1585"/>
                      <a:pt x="0" y="1016"/>
                      <a:pt x="0" y="1016"/>
                    </a:cubicBezTo>
                    <a:close/>
                  </a:path>
                </a:pathLst>
              </a:custGeom>
              <a:grpFill/>
              <a:ln w="5199" cap="flat">
                <a:solidFill>
                  <a:schemeClr val="bg1"/>
                </a:solidFill>
                <a:prstDash val="solid"/>
                <a:miter/>
              </a:ln>
            </p:spPr>
            <p:txBody>
              <a:bodyPr rtlCol="0" anchor="ctr"/>
              <a:lstStyle/>
              <a:p>
                <a:endParaRPr lang="en-GB" noProof="0" dirty="0"/>
              </a:p>
            </p:txBody>
          </p:sp>
          <p:sp>
            <p:nvSpPr>
              <p:cNvPr id="914" name="Freeform 913">
                <a:extLst>
                  <a:ext uri="{FF2B5EF4-FFF2-40B4-BE49-F238E27FC236}">
                    <a16:creationId xmlns:a16="http://schemas.microsoft.com/office/drawing/2014/main" id="{90AD89DA-3C0F-7ADD-69C5-8A35C9C9DC14}"/>
                  </a:ext>
                </a:extLst>
              </p:cNvPr>
              <p:cNvSpPr/>
              <p:nvPr/>
            </p:nvSpPr>
            <p:spPr>
              <a:xfrm>
                <a:off x="4442503" y="5605809"/>
                <a:ext cx="4591" cy="5037"/>
              </a:xfrm>
              <a:custGeom>
                <a:avLst/>
                <a:gdLst>
                  <a:gd name="connsiteX0" fmla="*/ 2893 w 4591"/>
                  <a:gd name="connsiteY0" fmla="*/ 67 h 5037"/>
                  <a:gd name="connsiteX1" fmla="*/ 1332 w 4591"/>
                  <a:gd name="connsiteY1" fmla="*/ 2149 h 5037"/>
                  <a:gd name="connsiteX2" fmla="*/ 291 w 4591"/>
                  <a:gd name="connsiteY2" fmla="*/ 3710 h 5037"/>
                  <a:gd name="connsiteX3" fmla="*/ 4454 w 4591"/>
                  <a:gd name="connsiteY3" fmla="*/ 4230 h 5037"/>
                  <a:gd name="connsiteX4" fmla="*/ 2893 w 4591"/>
                  <a:gd name="connsiteY4" fmla="*/ 67 h 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 h="5037">
                    <a:moveTo>
                      <a:pt x="2893" y="67"/>
                    </a:moveTo>
                    <a:cubicBezTo>
                      <a:pt x="1332" y="588"/>
                      <a:pt x="1332" y="1108"/>
                      <a:pt x="1332" y="2149"/>
                    </a:cubicBezTo>
                    <a:cubicBezTo>
                      <a:pt x="1332" y="3190"/>
                      <a:pt x="-749" y="2669"/>
                      <a:pt x="291" y="3710"/>
                    </a:cubicBezTo>
                    <a:cubicBezTo>
                      <a:pt x="291" y="3710"/>
                      <a:pt x="5495" y="6312"/>
                      <a:pt x="4454" y="4230"/>
                    </a:cubicBezTo>
                    <a:cubicBezTo>
                      <a:pt x="3414" y="2149"/>
                      <a:pt x="4454" y="-453"/>
                      <a:pt x="2893" y="67"/>
                    </a:cubicBezTo>
                    <a:close/>
                  </a:path>
                </a:pathLst>
              </a:custGeom>
              <a:grpFill/>
              <a:ln w="5199" cap="flat">
                <a:solidFill>
                  <a:schemeClr val="bg1"/>
                </a:solidFill>
                <a:prstDash val="solid"/>
                <a:miter/>
              </a:ln>
            </p:spPr>
            <p:txBody>
              <a:bodyPr rtlCol="0" anchor="ctr"/>
              <a:lstStyle/>
              <a:p>
                <a:endParaRPr lang="en-GB" noProof="0" dirty="0"/>
              </a:p>
            </p:txBody>
          </p:sp>
          <p:sp>
            <p:nvSpPr>
              <p:cNvPr id="915" name="Freeform 914">
                <a:extLst>
                  <a:ext uri="{FF2B5EF4-FFF2-40B4-BE49-F238E27FC236}">
                    <a16:creationId xmlns:a16="http://schemas.microsoft.com/office/drawing/2014/main" id="{BA02C8C0-1352-0FB5-9E92-F436C0424813}"/>
                  </a:ext>
                </a:extLst>
              </p:cNvPr>
              <p:cNvSpPr/>
              <p:nvPr/>
            </p:nvSpPr>
            <p:spPr>
              <a:xfrm>
                <a:off x="4421850" y="5598431"/>
                <a:ext cx="5344" cy="8499"/>
              </a:xfrm>
              <a:custGeom>
                <a:avLst/>
                <a:gdLst>
                  <a:gd name="connsiteX0" fmla="*/ 4293 w 5344"/>
                  <a:gd name="connsiteY0" fmla="*/ 1202 h 8499"/>
                  <a:gd name="connsiteX1" fmla="*/ 1171 w 5344"/>
                  <a:gd name="connsiteY1" fmla="*/ 1202 h 8499"/>
                  <a:gd name="connsiteX2" fmla="*/ 130 w 5344"/>
                  <a:gd name="connsiteY2" fmla="*/ 5365 h 8499"/>
                  <a:gd name="connsiteX3" fmla="*/ 650 w 5344"/>
                  <a:gd name="connsiteY3" fmla="*/ 7966 h 8499"/>
                  <a:gd name="connsiteX4" fmla="*/ 2732 w 5344"/>
                  <a:gd name="connsiteY4" fmla="*/ 4844 h 8499"/>
                  <a:gd name="connsiteX5" fmla="*/ 4293 w 5344"/>
                  <a:gd name="connsiteY5" fmla="*/ 2763 h 8499"/>
                  <a:gd name="connsiteX6" fmla="*/ 4293 w 5344"/>
                  <a:gd name="connsiteY6" fmla="*/ 1202 h 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4" h="8499">
                    <a:moveTo>
                      <a:pt x="4293" y="1202"/>
                    </a:moveTo>
                    <a:cubicBezTo>
                      <a:pt x="2211" y="161"/>
                      <a:pt x="1171" y="-880"/>
                      <a:pt x="1171" y="1202"/>
                    </a:cubicBezTo>
                    <a:cubicBezTo>
                      <a:pt x="650" y="3283"/>
                      <a:pt x="130" y="5365"/>
                      <a:pt x="130" y="5365"/>
                    </a:cubicBezTo>
                    <a:cubicBezTo>
                      <a:pt x="130" y="5365"/>
                      <a:pt x="-390" y="10047"/>
                      <a:pt x="650" y="7966"/>
                    </a:cubicBezTo>
                    <a:cubicBezTo>
                      <a:pt x="1691" y="6405"/>
                      <a:pt x="2732" y="6926"/>
                      <a:pt x="2732" y="4844"/>
                    </a:cubicBezTo>
                    <a:cubicBezTo>
                      <a:pt x="2732" y="2763"/>
                      <a:pt x="3773" y="2763"/>
                      <a:pt x="4293" y="2763"/>
                    </a:cubicBezTo>
                    <a:cubicBezTo>
                      <a:pt x="4813" y="3283"/>
                      <a:pt x="6374" y="2242"/>
                      <a:pt x="4293" y="1202"/>
                    </a:cubicBezTo>
                    <a:close/>
                  </a:path>
                </a:pathLst>
              </a:custGeom>
              <a:grpFill/>
              <a:ln w="5199" cap="flat">
                <a:solidFill>
                  <a:schemeClr val="bg1"/>
                </a:solidFill>
                <a:prstDash val="solid"/>
                <a:miter/>
              </a:ln>
            </p:spPr>
            <p:txBody>
              <a:bodyPr rtlCol="0" anchor="ctr"/>
              <a:lstStyle/>
              <a:p>
                <a:endParaRPr lang="en-GB" noProof="0" dirty="0"/>
              </a:p>
            </p:txBody>
          </p:sp>
          <p:sp>
            <p:nvSpPr>
              <p:cNvPr id="916" name="Freeform 915">
                <a:extLst>
                  <a:ext uri="{FF2B5EF4-FFF2-40B4-BE49-F238E27FC236}">
                    <a16:creationId xmlns:a16="http://schemas.microsoft.com/office/drawing/2014/main" id="{22A388F6-F1C3-F097-0BD6-36D0267C2FE1}"/>
                  </a:ext>
                </a:extLst>
              </p:cNvPr>
              <p:cNvSpPr/>
              <p:nvPr/>
            </p:nvSpPr>
            <p:spPr>
              <a:xfrm>
                <a:off x="4428458" y="5596760"/>
                <a:ext cx="7745" cy="6384"/>
              </a:xfrm>
              <a:custGeom>
                <a:avLst/>
                <a:gdLst>
                  <a:gd name="connsiteX0" fmla="*/ 6531 w 7745"/>
                  <a:gd name="connsiteY0" fmla="*/ 271 h 6384"/>
                  <a:gd name="connsiteX1" fmla="*/ 807 w 7745"/>
                  <a:gd name="connsiteY1" fmla="*/ 4434 h 6384"/>
                  <a:gd name="connsiteX2" fmla="*/ 1327 w 7745"/>
                  <a:gd name="connsiteY2" fmla="*/ 5995 h 6384"/>
                  <a:gd name="connsiteX3" fmla="*/ 4450 w 7745"/>
                  <a:gd name="connsiteY3" fmla="*/ 3393 h 6384"/>
                  <a:gd name="connsiteX4" fmla="*/ 7051 w 7745"/>
                  <a:gd name="connsiteY4" fmla="*/ 4954 h 6384"/>
                  <a:gd name="connsiteX5" fmla="*/ 7051 w 7745"/>
                  <a:gd name="connsiteY5" fmla="*/ 2352 h 6384"/>
                  <a:gd name="connsiteX6" fmla="*/ 6531 w 7745"/>
                  <a:gd name="connsiteY6" fmla="*/ 271 h 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 h="6384">
                    <a:moveTo>
                      <a:pt x="6531" y="271"/>
                    </a:moveTo>
                    <a:cubicBezTo>
                      <a:pt x="4970" y="-770"/>
                      <a:pt x="2888" y="1311"/>
                      <a:pt x="807" y="4434"/>
                    </a:cubicBezTo>
                    <a:cubicBezTo>
                      <a:pt x="-1274" y="7556"/>
                      <a:pt x="1327" y="5995"/>
                      <a:pt x="1327" y="5995"/>
                    </a:cubicBezTo>
                    <a:cubicBezTo>
                      <a:pt x="3409" y="4954"/>
                      <a:pt x="4450" y="4954"/>
                      <a:pt x="4450" y="3393"/>
                    </a:cubicBezTo>
                    <a:cubicBezTo>
                      <a:pt x="4450" y="1832"/>
                      <a:pt x="5490" y="3393"/>
                      <a:pt x="7051" y="4954"/>
                    </a:cubicBezTo>
                    <a:cubicBezTo>
                      <a:pt x="8612" y="6515"/>
                      <a:pt x="7051" y="2872"/>
                      <a:pt x="7051" y="2352"/>
                    </a:cubicBezTo>
                    <a:cubicBezTo>
                      <a:pt x="7051" y="1311"/>
                      <a:pt x="8092" y="1311"/>
                      <a:pt x="6531" y="271"/>
                    </a:cubicBezTo>
                    <a:close/>
                  </a:path>
                </a:pathLst>
              </a:custGeom>
              <a:grpFill/>
              <a:ln w="5199" cap="flat">
                <a:solidFill>
                  <a:schemeClr val="bg1"/>
                </a:solidFill>
                <a:prstDash val="solid"/>
                <a:miter/>
              </a:ln>
            </p:spPr>
            <p:txBody>
              <a:bodyPr rtlCol="0" anchor="ctr"/>
              <a:lstStyle/>
              <a:p>
                <a:endParaRPr lang="en-GB" noProof="0" dirty="0"/>
              </a:p>
            </p:txBody>
          </p:sp>
          <p:sp>
            <p:nvSpPr>
              <p:cNvPr id="917" name="Freeform 916">
                <a:extLst>
                  <a:ext uri="{FF2B5EF4-FFF2-40B4-BE49-F238E27FC236}">
                    <a16:creationId xmlns:a16="http://schemas.microsoft.com/office/drawing/2014/main" id="{2BB0DB17-47F9-925A-AD97-C9FDA549BBC4}"/>
                  </a:ext>
                </a:extLst>
              </p:cNvPr>
              <p:cNvSpPr/>
              <p:nvPr/>
            </p:nvSpPr>
            <p:spPr>
              <a:xfrm>
                <a:off x="4428521" y="5585063"/>
                <a:ext cx="10630" cy="7755"/>
              </a:xfrm>
              <a:custGeom>
                <a:avLst/>
                <a:gdLst>
                  <a:gd name="connsiteX0" fmla="*/ 9590 w 10630"/>
                  <a:gd name="connsiteY0" fmla="*/ 7285 h 7755"/>
                  <a:gd name="connsiteX1" fmla="*/ 10110 w 10630"/>
                  <a:gd name="connsiteY1" fmla="*/ 3642 h 7755"/>
                  <a:gd name="connsiteX2" fmla="*/ 6988 w 10630"/>
                  <a:gd name="connsiteY2" fmla="*/ 0 h 7755"/>
                  <a:gd name="connsiteX3" fmla="*/ 5948 w 10630"/>
                  <a:gd name="connsiteY3" fmla="*/ 1561 h 7755"/>
                  <a:gd name="connsiteX4" fmla="*/ 1264 w 10630"/>
                  <a:gd name="connsiteY4" fmla="*/ 3122 h 7755"/>
                  <a:gd name="connsiteX5" fmla="*/ 1785 w 10630"/>
                  <a:gd name="connsiteY5" fmla="*/ 4683 h 7755"/>
                  <a:gd name="connsiteX6" fmla="*/ 6468 w 10630"/>
                  <a:gd name="connsiteY6" fmla="*/ 6764 h 7755"/>
                  <a:gd name="connsiteX7" fmla="*/ 9590 w 10630"/>
                  <a:gd name="connsiteY7" fmla="*/ 7285 h 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0" h="7755">
                    <a:moveTo>
                      <a:pt x="9590" y="7285"/>
                    </a:moveTo>
                    <a:cubicBezTo>
                      <a:pt x="11151" y="8326"/>
                      <a:pt x="10631" y="6244"/>
                      <a:pt x="10110" y="3642"/>
                    </a:cubicBezTo>
                    <a:cubicBezTo>
                      <a:pt x="9590" y="1561"/>
                      <a:pt x="9590" y="521"/>
                      <a:pt x="6988" y="0"/>
                    </a:cubicBezTo>
                    <a:cubicBezTo>
                      <a:pt x="4907" y="0"/>
                      <a:pt x="6988" y="0"/>
                      <a:pt x="5948" y="1561"/>
                    </a:cubicBezTo>
                    <a:cubicBezTo>
                      <a:pt x="4907" y="3122"/>
                      <a:pt x="4387" y="4163"/>
                      <a:pt x="1264" y="3122"/>
                    </a:cubicBezTo>
                    <a:cubicBezTo>
                      <a:pt x="-1858" y="2082"/>
                      <a:pt x="1785" y="4683"/>
                      <a:pt x="1785" y="4683"/>
                    </a:cubicBezTo>
                    <a:cubicBezTo>
                      <a:pt x="4387" y="8326"/>
                      <a:pt x="5948" y="8326"/>
                      <a:pt x="6468" y="6764"/>
                    </a:cubicBezTo>
                    <a:cubicBezTo>
                      <a:pt x="6988" y="6244"/>
                      <a:pt x="7509" y="6244"/>
                      <a:pt x="9590" y="7285"/>
                    </a:cubicBezTo>
                    <a:close/>
                  </a:path>
                </a:pathLst>
              </a:custGeom>
              <a:grpFill/>
              <a:ln w="5199" cap="flat">
                <a:solidFill>
                  <a:schemeClr val="bg1"/>
                </a:solidFill>
                <a:prstDash val="solid"/>
                <a:miter/>
              </a:ln>
            </p:spPr>
            <p:txBody>
              <a:bodyPr rtlCol="0" anchor="ctr"/>
              <a:lstStyle/>
              <a:p>
                <a:endParaRPr lang="en-GB" noProof="0" dirty="0"/>
              </a:p>
            </p:txBody>
          </p:sp>
          <p:sp>
            <p:nvSpPr>
              <p:cNvPr id="918" name="Freeform 917">
                <a:extLst>
                  <a:ext uri="{FF2B5EF4-FFF2-40B4-BE49-F238E27FC236}">
                    <a16:creationId xmlns:a16="http://schemas.microsoft.com/office/drawing/2014/main" id="{8A605468-60B9-91A2-E89E-44D36E55F727}"/>
                  </a:ext>
                </a:extLst>
              </p:cNvPr>
              <p:cNvSpPr/>
              <p:nvPr/>
            </p:nvSpPr>
            <p:spPr>
              <a:xfrm>
                <a:off x="4417529" y="5577677"/>
                <a:ext cx="7529" cy="7364"/>
              </a:xfrm>
              <a:custGeom>
                <a:avLst/>
                <a:gdLst>
                  <a:gd name="connsiteX0" fmla="*/ 3411 w 7529"/>
                  <a:gd name="connsiteY0" fmla="*/ 3223 h 7364"/>
                  <a:gd name="connsiteX1" fmla="*/ 7054 w 7529"/>
                  <a:gd name="connsiteY1" fmla="*/ 1662 h 7364"/>
                  <a:gd name="connsiteX2" fmla="*/ 3931 w 7529"/>
                  <a:gd name="connsiteY2" fmla="*/ 101 h 7364"/>
                  <a:gd name="connsiteX3" fmla="*/ 289 w 7529"/>
                  <a:gd name="connsiteY3" fmla="*/ 3223 h 7364"/>
                  <a:gd name="connsiteX4" fmla="*/ 1850 w 7529"/>
                  <a:gd name="connsiteY4" fmla="*/ 6865 h 7364"/>
                  <a:gd name="connsiteX5" fmla="*/ 3931 w 7529"/>
                  <a:gd name="connsiteY5" fmla="*/ 5825 h 7364"/>
                  <a:gd name="connsiteX6" fmla="*/ 3411 w 7529"/>
                  <a:gd name="connsiteY6" fmla="*/ 3223 h 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9" h="7364">
                    <a:moveTo>
                      <a:pt x="3411" y="3223"/>
                    </a:moveTo>
                    <a:cubicBezTo>
                      <a:pt x="1850" y="2182"/>
                      <a:pt x="5493" y="2703"/>
                      <a:pt x="7054" y="1662"/>
                    </a:cubicBezTo>
                    <a:cubicBezTo>
                      <a:pt x="8615" y="621"/>
                      <a:pt x="6013" y="621"/>
                      <a:pt x="3931" y="101"/>
                    </a:cubicBezTo>
                    <a:cubicBezTo>
                      <a:pt x="1850" y="-420"/>
                      <a:pt x="809" y="1141"/>
                      <a:pt x="289" y="3223"/>
                    </a:cubicBezTo>
                    <a:cubicBezTo>
                      <a:pt x="-231" y="5304"/>
                      <a:pt x="-231" y="4784"/>
                      <a:pt x="1850" y="6865"/>
                    </a:cubicBezTo>
                    <a:cubicBezTo>
                      <a:pt x="4452" y="8426"/>
                      <a:pt x="3931" y="5825"/>
                      <a:pt x="3931" y="5825"/>
                    </a:cubicBezTo>
                    <a:cubicBezTo>
                      <a:pt x="3931" y="5825"/>
                      <a:pt x="4972" y="4264"/>
                      <a:pt x="3411" y="3223"/>
                    </a:cubicBezTo>
                    <a:close/>
                  </a:path>
                </a:pathLst>
              </a:custGeom>
              <a:grpFill/>
              <a:ln w="5199" cap="flat">
                <a:solidFill>
                  <a:schemeClr val="bg1"/>
                </a:solidFill>
                <a:prstDash val="solid"/>
                <a:miter/>
              </a:ln>
            </p:spPr>
            <p:txBody>
              <a:bodyPr rtlCol="0" anchor="ctr"/>
              <a:lstStyle/>
              <a:p>
                <a:endParaRPr lang="en-GB" noProof="0" dirty="0"/>
              </a:p>
            </p:txBody>
          </p:sp>
          <p:sp>
            <p:nvSpPr>
              <p:cNvPr id="919" name="Freeform 918">
                <a:extLst>
                  <a:ext uri="{FF2B5EF4-FFF2-40B4-BE49-F238E27FC236}">
                    <a16:creationId xmlns:a16="http://schemas.microsoft.com/office/drawing/2014/main" id="{0C70378C-3CF0-41CA-20A4-20CFBE1C206F}"/>
                  </a:ext>
                </a:extLst>
              </p:cNvPr>
              <p:cNvSpPr/>
              <p:nvPr/>
            </p:nvSpPr>
            <p:spPr>
              <a:xfrm>
                <a:off x="4428695" y="5582655"/>
                <a:ext cx="3172" cy="4338"/>
              </a:xfrm>
              <a:custGeom>
                <a:avLst/>
                <a:gdLst>
                  <a:gd name="connsiteX0" fmla="*/ 1611 w 3172"/>
                  <a:gd name="connsiteY0" fmla="*/ 326 h 4338"/>
                  <a:gd name="connsiteX1" fmla="*/ 570 w 3172"/>
                  <a:gd name="connsiteY1" fmla="*/ 2407 h 4338"/>
                  <a:gd name="connsiteX2" fmla="*/ 3172 w 3172"/>
                  <a:gd name="connsiteY2" fmla="*/ 3448 h 4338"/>
                  <a:gd name="connsiteX3" fmla="*/ 1611 w 3172"/>
                  <a:gd name="connsiteY3" fmla="*/ 326 h 4338"/>
                </a:gdLst>
                <a:ahLst/>
                <a:cxnLst>
                  <a:cxn ang="0">
                    <a:pos x="connsiteX0" y="connsiteY0"/>
                  </a:cxn>
                  <a:cxn ang="0">
                    <a:pos x="connsiteX1" y="connsiteY1"/>
                  </a:cxn>
                  <a:cxn ang="0">
                    <a:pos x="connsiteX2" y="connsiteY2"/>
                  </a:cxn>
                  <a:cxn ang="0">
                    <a:pos x="connsiteX3" y="connsiteY3"/>
                  </a:cxn>
                </a:cxnLst>
                <a:rect l="l" t="t" r="r" b="b"/>
                <a:pathLst>
                  <a:path w="3172" h="4338">
                    <a:moveTo>
                      <a:pt x="1611" y="326"/>
                    </a:moveTo>
                    <a:cubicBezTo>
                      <a:pt x="1091" y="846"/>
                      <a:pt x="-991" y="1366"/>
                      <a:pt x="570" y="2407"/>
                    </a:cubicBezTo>
                    <a:cubicBezTo>
                      <a:pt x="2132" y="3448"/>
                      <a:pt x="3172" y="5529"/>
                      <a:pt x="3172" y="3448"/>
                    </a:cubicBezTo>
                    <a:cubicBezTo>
                      <a:pt x="3172" y="846"/>
                      <a:pt x="2652" y="-715"/>
                      <a:pt x="1611" y="326"/>
                    </a:cubicBezTo>
                    <a:close/>
                  </a:path>
                </a:pathLst>
              </a:custGeom>
              <a:grpFill/>
              <a:ln w="5199" cap="flat">
                <a:solidFill>
                  <a:schemeClr val="bg1"/>
                </a:solidFill>
                <a:prstDash val="solid"/>
                <a:miter/>
              </a:ln>
            </p:spPr>
            <p:txBody>
              <a:bodyPr rtlCol="0" anchor="ctr"/>
              <a:lstStyle/>
              <a:p>
                <a:endParaRPr lang="en-GB" noProof="0" dirty="0"/>
              </a:p>
            </p:txBody>
          </p:sp>
          <p:sp>
            <p:nvSpPr>
              <p:cNvPr id="920" name="Freeform 919">
                <a:extLst>
                  <a:ext uri="{FF2B5EF4-FFF2-40B4-BE49-F238E27FC236}">
                    <a16:creationId xmlns:a16="http://schemas.microsoft.com/office/drawing/2014/main" id="{0C551132-1A8F-4C28-C447-6E5DF178702B}"/>
                  </a:ext>
                </a:extLst>
              </p:cNvPr>
              <p:cNvSpPr/>
              <p:nvPr/>
            </p:nvSpPr>
            <p:spPr>
              <a:xfrm>
                <a:off x="4433930" y="5577286"/>
                <a:ext cx="9629" cy="10169"/>
              </a:xfrm>
              <a:custGeom>
                <a:avLst/>
                <a:gdLst>
                  <a:gd name="connsiteX0" fmla="*/ 6263 w 9629"/>
                  <a:gd name="connsiteY0" fmla="*/ 2053 h 10169"/>
                  <a:gd name="connsiteX1" fmla="*/ 4182 w 9629"/>
                  <a:gd name="connsiteY1" fmla="*/ 492 h 10169"/>
                  <a:gd name="connsiteX2" fmla="*/ 1580 w 9629"/>
                  <a:gd name="connsiteY2" fmla="*/ 4655 h 10169"/>
                  <a:gd name="connsiteX3" fmla="*/ 6263 w 9629"/>
                  <a:gd name="connsiteY3" fmla="*/ 9858 h 10169"/>
                  <a:gd name="connsiteX4" fmla="*/ 8865 w 9629"/>
                  <a:gd name="connsiteY4" fmla="*/ 8817 h 10169"/>
                  <a:gd name="connsiteX5" fmla="*/ 7304 w 9629"/>
                  <a:gd name="connsiteY5" fmla="*/ 5175 h 10169"/>
                  <a:gd name="connsiteX6" fmla="*/ 6263 w 9629"/>
                  <a:gd name="connsiteY6" fmla="*/ 2053 h 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9" h="10169">
                    <a:moveTo>
                      <a:pt x="6263" y="2053"/>
                    </a:moveTo>
                    <a:cubicBezTo>
                      <a:pt x="5222" y="492"/>
                      <a:pt x="5743" y="492"/>
                      <a:pt x="4182" y="492"/>
                    </a:cubicBezTo>
                    <a:cubicBezTo>
                      <a:pt x="2621" y="492"/>
                      <a:pt x="-2583" y="-2110"/>
                      <a:pt x="1580" y="4655"/>
                    </a:cubicBezTo>
                    <a:cubicBezTo>
                      <a:pt x="1580" y="4655"/>
                      <a:pt x="4182" y="9337"/>
                      <a:pt x="6263" y="9858"/>
                    </a:cubicBezTo>
                    <a:cubicBezTo>
                      <a:pt x="8344" y="10378"/>
                      <a:pt x="10946" y="10378"/>
                      <a:pt x="8865" y="8817"/>
                    </a:cubicBezTo>
                    <a:cubicBezTo>
                      <a:pt x="6783" y="7256"/>
                      <a:pt x="6263" y="5695"/>
                      <a:pt x="7304" y="5175"/>
                    </a:cubicBezTo>
                    <a:cubicBezTo>
                      <a:pt x="7304" y="4655"/>
                      <a:pt x="7304" y="3614"/>
                      <a:pt x="6263" y="2053"/>
                    </a:cubicBezTo>
                    <a:close/>
                  </a:path>
                </a:pathLst>
              </a:custGeom>
              <a:grpFill/>
              <a:ln w="5199" cap="flat">
                <a:solidFill>
                  <a:schemeClr val="bg1"/>
                </a:solidFill>
                <a:prstDash val="solid"/>
                <a:miter/>
              </a:ln>
            </p:spPr>
            <p:txBody>
              <a:bodyPr rtlCol="0" anchor="ctr"/>
              <a:lstStyle/>
              <a:p>
                <a:endParaRPr lang="en-GB" noProof="0" dirty="0"/>
              </a:p>
            </p:txBody>
          </p:sp>
          <p:sp>
            <p:nvSpPr>
              <p:cNvPr id="921" name="Freeform 920">
                <a:extLst>
                  <a:ext uri="{FF2B5EF4-FFF2-40B4-BE49-F238E27FC236}">
                    <a16:creationId xmlns:a16="http://schemas.microsoft.com/office/drawing/2014/main" id="{55A84DA7-6FCD-34FB-0110-D19667D6B8E4}"/>
                  </a:ext>
                </a:extLst>
              </p:cNvPr>
              <p:cNvSpPr/>
              <p:nvPr/>
            </p:nvSpPr>
            <p:spPr>
              <a:xfrm>
                <a:off x="4419311" y="5566850"/>
                <a:ext cx="12729" cy="9845"/>
              </a:xfrm>
              <a:custGeom>
                <a:avLst/>
                <a:gdLst>
                  <a:gd name="connsiteX0" fmla="*/ 5271 w 12729"/>
                  <a:gd name="connsiteY0" fmla="*/ 8846 h 9845"/>
                  <a:gd name="connsiteX1" fmla="*/ 9954 w 12729"/>
                  <a:gd name="connsiteY1" fmla="*/ 4683 h 9845"/>
                  <a:gd name="connsiteX2" fmla="*/ 11515 w 12729"/>
                  <a:gd name="connsiteY2" fmla="*/ 2602 h 9845"/>
                  <a:gd name="connsiteX3" fmla="*/ 7352 w 12729"/>
                  <a:gd name="connsiteY3" fmla="*/ 3122 h 9845"/>
                  <a:gd name="connsiteX4" fmla="*/ 7352 w 12729"/>
                  <a:gd name="connsiteY4" fmla="*/ 1561 h 9845"/>
                  <a:gd name="connsiteX5" fmla="*/ 3710 w 12729"/>
                  <a:gd name="connsiteY5" fmla="*/ 0 h 9845"/>
                  <a:gd name="connsiteX6" fmla="*/ 1108 w 12729"/>
                  <a:gd name="connsiteY6" fmla="*/ 1041 h 9845"/>
                  <a:gd name="connsiteX7" fmla="*/ 4230 w 12729"/>
                  <a:gd name="connsiteY7" fmla="*/ 4163 h 9845"/>
                  <a:gd name="connsiteX8" fmla="*/ 67 w 12729"/>
                  <a:gd name="connsiteY8" fmla="*/ 4683 h 9845"/>
                  <a:gd name="connsiteX9" fmla="*/ 3189 w 12729"/>
                  <a:gd name="connsiteY9" fmla="*/ 6764 h 9845"/>
                  <a:gd name="connsiteX10" fmla="*/ 5271 w 12729"/>
                  <a:gd name="connsiteY10" fmla="*/ 8846 h 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29" h="9845">
                    <a:moveTo>
                      <a:pt x="5271" y="8846"/>
                    </a:moveTo>
                    <a:cubicBezTo>
                      <a:pt x="5271" y="8846"/>
                      <a:pt x="7873" y="5203"/>
                      <a:pt x="9954" y="4683"/>
                    </a:cubicBezTo>
                    <a:cubicBezTo>
                      <a:pt x="12035" y="4163"/>
                      <a:pt x="14117" y="2602"/>
                      <a:pt x="11515" y="2602"/>
                    </a:cubicBezTo>
                    <a:cubicBezTo>
                      <a:pt x="8913" y="3122"/>
                      <a:pt x="6312" y="4163"/>
                      <a:pt x="7352" y="3122"/>
                    </a:cubicBezTo>
                    <a:cubicBezTo>
                      <a:pt x="8393" y="2082"/>
                      <a:pt x="8913" y="1561"/>
                      <a:pt x="7352" y="1561"/>
                    </a:cubicBezTo>
                    <a:cubicBezTo>
                      <a:pt x="5791" y="1561"/>
                      <a:pt x="4750" y="0"/>
                      <a:pt x="3710" y="0"/>
                    </a:cubicBezTo>
                    <a:cubicBezTo>
                      <a:pt x="2669" y="0"/>
                      <a:pt x="-453" y="0"/>
                      <a:pt x="1108" y="1041"/>
                    </a:cubicBezTo>
                    <a:cubicBezTo>
                      <a:pt x="2669" y="2602"/>
                      <a:pt x="6312" y="3642"/>
                      <a:pt x="4230" y="4163"/>
                    </a:cubicBezTo>
                    <a:cubicBezTo>
                      <a:pt x="2149" y="4683"/>
                      <a:pt x="-453" y="3122"/>
                      <a:pt x="67" y="4683"/>
                    </a:cubicBezTo>
                    <a:cubicBezTo>
                      <a:pt x="1108" y="6244"/>
                      <a:pt x="2669" y="5724"/>
                      <a:pt x="3189" y="6764"/>
                    </a:cubicBezTo>
                    <a:cubicBezTo>
                      <a:pt x="4230" y="8326"/>
                      <a:pt x="3189" y="11448"/>
                      <a:pt x="5271" y="8846"/>
                    </a:cubicBezTo>
                    <a:close/>
                  </a:path>
                </a:pathLst>
              </a:custGeom>
              <a:grpFill/>
              <a:ln w="5199" cap="flat">
                <a:solidFill>
                  <a:schemeClr val="bg1"/>
                </a:solidFill>
                <a:prstDash val="solid"/>
                <a:miter/>
              </a:ln>
            </p:spPr>
            <p:txBody>
              <a:bodyPr rtlCol="0" anchor="ctr"/>
              <a:lstStyle/>
              <a:p>
                <a:endParaRPr lang="en-GB" noProof="0" dirty="0"/>
              </a:p>
            </p:txBody>
          </p:sp>
          <p:sp>
            <p:nvSpPr>
              <p:cNvPr id="922" name="Freeform 921">
                <a:extLst>
                  <a:ext uri="{FF2B5EF4-FFF2-40B4-BE49-F238E27FC236}">
                    <a16:creationId xmlns:a16="http://schemas.microsoft.com/office/drawing/2014/main" id="{8BC31515-0826-2E37-12A5-5CA5B31480C5}"/>
                  </a:ext>
                </a:extLst>
              </p:cNvPr>
              <p:cNvSpPr/>
              <p:nvPr/>
            </p:nvSpPr>
            <p:spPr>
              <a:xfrm>
                <a:off x="4415736" y="5556718"/>
                <a:ext cx="7846" cy="6490"/>
              </a:xfrm>
              <a:custGeom>
                <a:avLst/>
                <a:gdLst>
                  <a:gd name="connsiteX0" fmla="*/ 4683 w 7846"/>
                  <a:gd name="connsiteY0" fmla="*/ 4409 h 6490"/>
                  <a:gd name="connsiteX1" fmla="*/ 7285 w 7846"/>
                  <a:gd name="connsiteY1" fmla="*/ 6490 h 6490"/>
                  <a:gd name="connsiteX2" fmla="*/ 6765 w 7846"/>
                  <a:gd name="connsiteY2" fmla="*/ 3368 h 6490"/>
                  <a:gd name="connsiteX3" fmla="*/ 2602 w 7846"/>
                  <a:gd name="connsiteY3" fmla="*/ 246 h 6490"/>
                  <a:gd name="connsiteX4" fmla="*/ 0 w 7846"/>
                  <a:gd name="connsiteY4" fmla="*/ 2328 h 6490"/>
                  <a:gd name="connsiteX5" fmla="*/ 2082 w 7846"/>
                  <a:gd name="connsiteY5" fmla="*/ 3889 h 6490"/>
                  <a:gd name="connsiteX6" fmla="*/ 4683 w 7846"/>
                  <a:gd name="connsiteY6" fmla="*/ 4409 h 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6" h="6490">
                    <a:moveTo>
                      <a:pt x="4683" y="4409"/>
                    </a:moveTo>
                    <a:cubicBezTo>
                      <a:pt x="4163" y="5970"/>
                      <a:pt x="5724" y="5970"/>
                      <a:pt x="7285" y="6490"/>
                    </a:cubicBezTo>
                    <a:cubicBezTo>
                      <a:pt x="7285" y="6490"/>
                      <a:pt x="8846" y="6490"/>
                      <a:pt x="6765" y="3368"/>
                    </a:cubicBezTo>
                    <a:cubicBezTo>
                      <a:pt x="4683" y="-274"/>
                      <a:pt x="3642" y="-274"/>
                      <a:pt x="2602" y="246"/>
                    </a:cubicBezTo>
                    <a:cubicBezTo>
                      <a:pt x="1561" y="767"/>
                      <a:pt x="0" y="-274"/>
                      <a:pt x="0" y="2328"/>
                    </a:cubicBezTo>
                    <a:cubicBezTo>
                      <a:pt x="0" y="4409"/>
                      <a:pt x="520" y="4409"/>
                      <a:pt x="2082" y="3889"/>
                    </a:cubicBezTo>
                    <a:cubicBezTo>
                      <a:pt x="3642" y="3368"/>
                      <a:pt x="5203" y="2848"/>
                      <a:pt x="4683" y="4409"/>
                    </a:cubicBezTo>
                    <a:close/>
                  </a:path>
                </a:pathLst>
              </a:custGeom>
              <a:grpFill/>
              <a:ln w="5199" cap="flat">
                <a:solidFill>
                  <a:schemeClr val="bg1"/>
                </a:solidFill>
                <a:prstDash val="solid"/>
                <a:miter/>
              </a:ln>
            </p:spPr>
            <p:txBody>
              <a:bodyPr rtlCol="0" anchor="ctr"/>
              <a:lstStyle/>
              <a:p>
                <a:endParaRPr lang="en-GB" noProof="0" dirty="0"/>
              </a:p>
            </p:txBody>
          </p:sp>
          <p:sp>
            <p:nvSpPr>
              <p:cNvPr id="923" name="Freeform 922">
                <a:extLst>
                  <a:ext uri="{FF2B5EF4-FFF2-40B4-BE49-F238E27FC236}">
                    <a16:creationId xmlns:a16="http://schemas.microsoft.com/office/drawing/2014/main" id="{17778C5A-12FF-DBB9-0230-DDDB7CE7E773}"/>
                  </a:ext>
                </a:extLst>
              </p:cNvPr>
              <p:cNvSpPr/>
              <p:nvPr/>
            </p:nvSpPr>
            <p:spPr>
              <a:xfrm>
                <a:off x="4418776" y="5532986"/>
                <a:ext cx="21562" cy="32768"/>
              </a:xfrm>
              <a:custGeom>
                <a:avLst/>
                <a:gdLst>
                  <a:gd name="connsiteX0" fmla="*/ 17775 w 21562"/>
                  <a:gd name="connsiteY0" fmla="*/ 4725 h 32768"/>
                  <a:gd name="connsiteX1" fmla="*/ 16734 w 21562"/>
                  <a:gd name="connsiteY1" fmla="*/ 562 h 32768"/>
                  <a:gd name="connsiteX2" fmla="*/ 10490 w 21562"/>
                  <a:gd name="connsiteY2" fmla="*/ 1082 h 32768"/>
                  <a:gd name="connsiteX3" fmla="*/ 9449 w 21562"/>
                  <a:gd name="connsiteY3" fmla="*/ 4204 h 32768"/>
                  <a:gd name="connsiteX4" fmla="*/ 10490 w 21562"/>
                  <a:gd name="connsiteY4" fmla="*/ 6286 h 32768"/>
                  <a:gd name="connsiteX5" fmla="*/ 11531 w 21562"/>
                  <a:gd name="connsiteY5" fmla="*/ 7327 h 32768"/>
                  <a:gd name="connsiteX6" fmla="*/ 11531 w 21562"/>
                  <a:gd name="connsiteY6" fmla="*/ 9408 h 32768"/>
                  <a:gd name="connsiteX7" fmla="*/ 12051 w 21562"/>
                  <a:gd name="connsiteY7" fmla="*/ 14611 h 32768"/>
                  <a:gd name="connsiteX8" fmla="*/ 9969 w 21562"/>
                  <a:gd name="connsiteY8" fmla="*/ 15132 h 32768"/>
                  <a:gd name="connsiteX9" fmla="*/ 7368 w 21562"/>
                  <a:gd name="connsiteY9" fmla="*/ 14091 h 32768"/>
                  <a:gd name="connsiteX10" fmla="*/ 5807 w 21562"/>
                  <a:gd name="connsiteY10" fmla="*/ 15132 h 32768"/>
                  <a:gd name="connsiteX11" fmla="*/ 3725 w 21562"/>
                  <a:gd name="connsiteY11" fmla="*/ 14091 h 32768"/>
                  <a:gd name="connsiteX12" fmla="*/ 2164 w 21562"/>
                  <a:gd name="connsiteY12" fmla="*/ 15132 h 32768"/>
                  <a:gd name="connsiteX13" fmla="*/ 83 w 21562"/>
                  <a:gd name="connsiteY13" fmla="*/ 15652 h 32768"/>
                  <a:gd name="connsiteX14" fmla="*/ 3725 w 21562"/>
                  <a:gd name="connsiteY14" fmla="*/ 22416 h 32768"/>
                  <a:gd name="connsiteX15" fmla="*/ 7368 w 21562"/>
                  <a:gd name="connsiteY15" fmla="*/ 27620 h 32768"/>
                  <a:gd name="connsiteX16" fmla="*/ 10490 w 21562"/>
                  <a:gd name="connsiteY16" fmla="*/ 25539 h 32768"/>
                  <a:gd name="connsiteX17" fmla="*/ 9969 w 21562"/>
                  <a:gd name="connsiteY17" fmla="*/ 19815 h 32768"/>
                  <a:gd name="connsiteX18" fmla="*/ 13612 w 21562"/>
                  <a:gd name="connsiteY18" fmla="*/ 18774 h 32768"/>
                  <a:gd name="connsiteX19" fmla="*/ 13612 w 21562"/>
                  <a:gd name="connsiteY19" fmla="*/ 19815 h 32768"/>
                  <a:gd name="connsiteX20" fmla="*/ 13612 w 21562"/>
                  <a:gd name="connsiteY20" fmla="*/ 20855 h 32768"/>
                  <a:gd name="connsiteX21" fmla="*/ 13612 w 21562"/>
                  <a:gd name="connsiteY21" fmla="*/ 22416 h 32768"/>
                  <a:gd name="connsiteX22" fmla="*/ 12571 w 21562"/>
                  <a:gd name="connsiteY22" fmla="*/ 23978 h 32768"/>
                  <a:gd name="connsiteX23" fmla="*/ 14653 w 21562"/>
                  <a:gd name="connsiteY23" fmla="*/ 28140 h 32768"/>
                  <a:gd name="connsiteX24" fmla="*/ 14132 w 21562"/>
                  <a:gd name="connsiteY24" fmla="*/ 29181 h 32768"/>
                  <a:gd name="connsiteX25" fmla="*/ 15173 w 21562"/>
                  <a:gd name="connsiteY25" fmla="*/ 30742 h 32768"/>
                  <a:gd name="connsiteX26" fmla="*/ 13612 w 21562"/>
                  <a:gd name="connsiteY26" fmla="*/ 31783 h 32768"/>
                  <a:gd name="connsiteX27" fmla="*/ 18815 w 21562"/>
                  <a:gd name="connsiteY27" fmla="*/ 31783 h 32768"/>
                  <a:gd name="connsiteX28" fmla="*/ 20897 w 21562"/>
                  <a:gd name="connsiteY28" fmla="*/ 28140 h 32768"/>
                  <a:gd name="connsiteX29" fmla="*/ 21417 w 21562"/>
                  <a:gd name="connsiteY29" fmla="*/ 22937 h 32768"/>
                  <a:gd name="connsiteX30" fmla="*/ 19856 w 21562"/>
                  <a:gd name="connsiteY30" fmla="*/ 18254 h 32768"/>
                  <a:gd name="connsiteX31" fmla="*/ 20897 w 21562"/>
                  <a:gd name="connsiteY31" fmla="*/ 11489 h 32768"/>
                  <a:gd name="connsiteX32" fmla="*/ 20376 w 21562"/>
                  <a:gd name="connsiteY32" fmla="*/ 6806 h 32768"/>
                  <a:gd name="connsiteX33" fmla="*/ 17775 w 21562"/>
                  <a:gd name="connsiteY33" fmla="*/ 4725 h 3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562" h="32768">
                    <a:moveTo>
                      <a:pt x="17775" y="4725"/>
                    </a:moveTo>
                    <a:cubicBezTo>
                      <a:pt x="17254" y="3684"/>
                      <a:pt x="18295" y="562"/>
                      <a:pt x="16734" y="562"/>
                    </a:cubicBezTo>
                    <a:cubicBezTo>
                      <a:pt x="15173" y="562"/>
                      <a:pt x="12051" y="-999"/>
                      <a:pt x="10490" y="1082"/>
                    </a:cubicBezTo>
                    <a:cubicBezTo>
                      <a:pt x="8408" y="2643"/>
                      <a:pt x="7888" y="4725"/>
                      <a:pt x="9449" y="4204"/>
                    </a:cubicBezTo>
                    <a:cubicBezTo>
                      <a:pt x="11010" y="3684"/>
                      <a:pt x="8408" y="5766"/>
                      <a:pt x="10490" y="6286"/>
                    </a:cubicBezTo>
                    <a:cubicBezTo>
                      <a:pt x="12571" y="6806"/>
                      <a:pt x="12571" y="6806"/>
                      <a:pt x="11531" y="7327"/>
                    </a:cubicBezTo>
                    <a:cubicBezTo>
                      <a:pt x="11010" y="7847"/>
                      <a:pt x="10490" y="8367"/>
                      <a:pt x="11531" y="9408"/>
                    </a:cubicBezTo>
                    <a:cubicBezTo>
                      <a:pt x="12571" y="10449"/>
                      <a:pt x="12571" y="13050"/>
                      <a:pt x="12051" y="14611"/>
                    </a:cubicBezTo>
                    <a:cubicBezTo>
                      <a:pt x="11531" y="16173"/>
                      <a:pt x="11010" y="16693"/>
                      <a:pt x="9969" y="15132"/>
                    </a:cubicBezTo>
                    <a:cubicBezTo>
                      <a:pt x="8408" y="13571"/>
                      <a:pt x="7368" y="13571"/>
                      <a:pt x="7368" y="14091"/>
                    </a:cubicBezTo>
                    <a:cubicBezTo>
                      <a:pt x="7368" y="15132"/>
                      <a:pt x="6847" y="15132"/>
                      <a:pt x="5807" y="15132"/>
                    </a:cubicBezTo>
                    <a:cubicBezTo>
                      <a:pt x="4766" y="15132"/>
                      <a:pt x="4246" y="13050"/>
                      <a:pt x="3725" y="14091"/>
                    </a:cubicBezTo>
                    <a:cubicBezTo>
                      <a:pt x="2685" y="15132"/>
                      <a:pt x="2685" y="15652"/>
                      <a:pt x="2164" y="15132"/>
                    </a:cubicBezTo>
                    <a:cubicBezTo>
                      <a:pt x="1644" y="14611"/>
                      <a:pt x="-438" y="13571"/>
                      <a:pt x="83" y="15652"/>
                    </a:cubicBezTo>
                    <a:cubicBezTo>
                      <a:pt x="1124" y="17734"/>
                      <a:pt x="3205" y="20855"/>
                      <a:pt x="3725" y="22416"/>
                    </a:cubicBezTo>
                    <a:cubicBezTo>
                      <a:pt x="4246" y="23978"/>
                      <a:pt x="4766" y="27620"/>
                      <a:pt x="7368" y="27620"/>
                    </a:cubicBezTo>
                    <a:cubicBezTo>
                      <a:pt x="9969" y="27620"/>
                      <a:pt x="11010" y="27620"/>
                      <a:pt x="10490" y="25539"/>
                    </a:cubicBezTo>
                    <a:cubicBezTo>
                      <a:pt x="9969" y="23457"/>
                      <a:pt x="8408" y="20335"/>
                      <a:pt x="9969" y="19815"/>
                    </a:cubicBezTo>
                    <a:cubicBezTo>
                      <a:pt x="11010" y="19294"/>
                      <a:pt x="12571" y="19815"/>
                      <a:pt x="13612" y="18774"/>
                    </a:cubicBezTo>
                    <a:cubicBezTo>
                      <a:pt x="14653" y="17734"/>
                      <a:pt x="14132" y="18774"/>
                      <a:pt x="13612" y="19815"/>
                    </a:cubicBezTo>
                    <a:cubicBezTo>
                      <a:pt x="13091" y="20855"/>
                      <a:pt x="13091" y="20335"/>
                      <a:pt x="13612" y="20855"/>
                    </a:cubicBezTo>
                    <a:cubicBezTo>
                      <a:pt x="14132" y="21376"/>
                      <a:pt x="14653" y="22416"/>
                      <a:pt x="13612" y="22416"/>
                    </a:cubicBezTo>
                    <a:cubicBezTo>
                      <a:pt x="12051" y="22416"/>
                      <a:pt x="11010" y="22416"/>
                      <a:pt x="12571" y="23978"/>
                    </a:cubicBezTo>
                    <a:cubicBezTo>
                      <a:pt x="13612" y="25539"/>
                      <a:pt x="15693" y="27100"/>
                      <a:pt x="14653" y="28140"/>
                    </a:cubicBezTo>
                    <a:cubicBezTo>
                      <a:pt x="13612" y="29181"/>
                      <a:pt x="12571" y="29701"/>
                      <a:pt x="14132" y="29181"/>
                    </a:cubicBezTo>
                    <a:cubicBezTo>
                      <a:pt x="16214" y="29181"/>
                      <a:pt x="17254" y="30742"/>
                      <a:pt x="15173" y="30742"/>
                    </a:cubicBezTo>
                    <a:cubicBezTo>
                      <a:pt x="15173" y="30742"/>
                      <a:pt x="11531" y="30222"/>
                      <a:pt x="13612" y="31783"/>
                    </a:cubicBezTo>
                    <a:cubicBezTo>
                      <a:pt x="15693" y="33344"/>
                      <a:pt x="17775" y="32823"/>
                      <a:pt x="18815" y="31783"/>
                    </a:cubicBezTo>
                    <a:cubicBezTo>
                      <a:pt x="19856" y="30742"/>
                      <a:pt x="20897" y="29181"/>
                      <a:pt x="20897" y="28140"/>
                    </a:cubicBezTo>
                    <a:cubicBezTo>
                      <a:pt x="20897" y="27100"/>
                      <a:pt x="21937" y="24498"/>
                      <a:pt x="21417" y="22937"/>
                    </a:cubicBezTo>
                    <a:cubicBezTo>
                      <a:pt x="20376" y="21376"/>
                      <a:pt x="18295" y="19815"/>
                      <a:pt x="19856" y="18254"/>
                    </a:cubicBezTo>
                    <a:cubicBezTo>
                      <a:pt x="20897" y="16693"/>
                      <a:pt x="20897" y="13050"/>
                      <a:pt x="20897" y="11489"/>
                    </a:cubicBezTo>
                    <a:cubicBezTo>
                      <a:pt x="20897" y="10449"/>
                      <a:pt x="19856" y="7847"/>
                      <a:pt x="20376" y="6806"/>
                    </a:cubicBezTo>
                    <a:cubicBezTo>
                      <a:pt x="18815" y="6806"/>
                      <a:pt x="18815" y="5245"/>
                      <a:pt x="17775" y="4725"/>
                    </a:cubicBezTo>
                    <a:close/>
                  </a:path>
                </a:pathLst>
              </a:custGeom>
              <a:grpFill/>
              <a:ln w="5199" cap="flat">
                <a:solidFill>
                  <a:schemeClr val="bg1"/>
                </a:solidFill>
                <a:prstDash val="solid"/>
                <a:miter/>
              </a:ln>
            </p:spPr>
            <p:txBody>
              <a:bodyPr rtlCol="0" anchor="ctr"/>
              <a:lstStyle/>
              <a:p>
                <a:endParaRPr lang="en-GB" noProof="0" dirty="0"/>
              </a:p>
            </p:txBody>
          </p:sp>
          <p:sp>
            <p:nvSpPr>
              <p:cNvPr id="924" name="Freeform 923">
                <a:extLst>
                  <a:ext uri="{FF2B5EF4-FFF2-40B4-BE49-F238E27FC236}">
                    <a16:creationId xmlns:a16="http://schemas.microsoft.com/office/drawing/2014/main" id="{4C98ACEB-653E-0312-A8C7-057EFEA7AD1E}"/>
                  </a:ext>
                </a:extLst>
              </p:cNvPr>
              <p:cNvSpPr/>
              <p:nvPr/>
            </p:nvSpPr>
            <p:spPr>
              <a:xfrm>
                <a:off x="4423995" y="5541181"/>
                <a:ext cx="5354" cy="6322"/>
              </a:xfrm>
              <a:custGeom>
                <a:avLst/>
                <a:gdLst>
                  <a:gd name="connsiteX0" fmla="*/ 4230 w 5354"/>
                  <a:gd name="connsiteY0" fmla="*/ 5897 h 6322"/>
                  <a:gd name="connsiteX1" fmla="*/ 5271 w 5354"/>
                  <a:gd name="connsiteY1" fmla="*/ 2775 h 6322"/>
                  <a:gd name="connsiteX2" fmla="*/ 2669 w 5354"/>
                  <a:gd name="connsiteY2" fmla="*/ 693 h 6322"/>
                  <a:gd name="connsiteX3" fmla="*/ 67 w 5354"/>
                  <a:gd name="connsiteY3" fmla="*/ 3295 h 6322"/>
                  <a:gd name="connsiteX4" fmla="*/ 4230 w 5354"/>
                  <a:gd name="connsiteY4" fmla="*/ 5897 h 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4" h="6322">
                    <a:moveTo>
                      <a:pt x="4230" y="5897"/>
                    </a:moveTo>
                    <a:cubicBezTo>
                      <a:pt x="5791" y="7458"/>
                      <a:pt x="5271" y="4336"/>
                      <a:pt x="5271" y="2775"/>
                    </a:cubicBezTo>
                    <a:cubicBezTo>
                      <a:pt x="5271" y="1213"/>
                      <a:pt x="3189" y="1213"/>
                      <a:pt x="2669" y="693"/>
                    </a:cubicBezTo>
                    <a:cubicBezTo>
                      <a:pt x="67" y="-1388"/>
                      <a:pt x="588" y="1734"/>
                      <a:pt x="67" y="3295"/>
                    </a:cubicBezTo>
                    <a:cubicBezTo>
                      <a:pt x="-453" y="4856"/>
                      <a:pt x="2149" y="4336"/>
                      <a:pt x="4230" y="5897"/>
                    </a:cubicBezTo>
                    <a:close/>
                  </a:path>
                </a:pathLst>
              </a:custGeom>
              <a:grpFill/>
              <a:ln w="5199" cap="flat">
                <a:solidFill>
                  <a:schemeClr val="bg1"/>
                </a:solidFill>
                <a:prstDash val="solid"/>
                <a:miter/>
              </a:ln>
            </p:spPr>
            <p:txBody>
              <a:bodyPr rtlCol="0" anchor="ctr"/>
              <a:lstStyle/>
              <a:p>
                <a:endParaRPr lang="en-GB" noProof="0" dirty="0"/>
              </a:p>
            </p:txBody>
          </p:sp>
          <p:sp>
            <p:nvSpPr>
              <p:cNvPr id="925" name="Freeform 924">
                <a:extLst>
                  <a:ext uri="{FF2B5EF4-FFF2-40B4-BE49-F238E27FC236}">
                    <a16:creationId xmlns:a16="http://schemas.microsoft.com/office/drawing/2014/main" id="{FB7FACF0-4459-2F5F-BC6F-A08640DAC4A6}"/>
                  </a:ext>
                </a:extLst>
              </p:cNvPr>
              <p:cNvSpPr/>
              <p:nvPr/>
            </p:nvSpPr>
            <p:spPr>
              <a:xfrm>
                <a:off x="4415531" y="5540569"/>
                <a:ext cx="5408" cy="5825"/>
              </a:xfrm>
              <a:custGeom>
                <a:avLst/>
                <a:gdLst>
                  <a:gd name="connsiteX0" fmla="*/ 725 w 5408"/>
                  <a:gd name="connsiteY0" fmla="*/ 5468 h 5825"/>
                  <a:gd name="connsiteX1" fmla="*/ 2807 w 5408"/>
                  <a:gd name="connsiteY1" fmla="*/ 4947 h 5825"/>
                  <a:gd name="connsiteX2" fmla="*/ 5408 w 5408"/>
                  <a:gd name="connsiteY2" fmla="*/ 785 h 5825"/>
                  <a:gd name="connsiteX3" fmla="*/ 1246 w 5408"/>
                  <a:gd name="connsiteY3" fmla="*/ 2346 h 5825"/>
                  <a:gd name="connsiteX4" fmla="*/ 725 w 5408"/>
                  <a:gd name="connsiteY4" fmla="*/ 5468 h 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8" h="5825">
                    <a:moveTo>
                      <a:pt x="725" y="5468"/>
                    </a:moveTo>
                    <a:cubicBezTo>
                      <a:pt x="1766" y="6508"/>
                      <a:pt x="2807" y="4947"/>
                      <a:pt x="2807" y="4947"/>
                    </a:cubicBezTo>
                    <a:cubicBezTo>
                      <a:pt x="3847" y="2346"/>
                      <a:pt x="5408" y="2866"/>
                      <a:pt x="5408" y="785"/>
                    </a:cubicBezTo>
                    <a:cubicBezTo>
                      <a:pt x="5408" y="-1297"/>
                      <a:pt x="2807" y="1305"/>
                      <a:pt x="1246" y="2346"/>
                    </a:cubicBezTo>
                    <a:cubicBezTo>
                      <a:pt x="-315" y="3386"/>
                      <a:pt x="-315" y="4947"/>
                      <a:pt x="725" y="5468"/>
                    </a:cubicBezTo>
                    <a:close/>
                  </a:path>
                </a:pathLst>
              </a:custGeom>
              <a:grpFill/>
              <a:ln w="5199" cap="flat">
                <a:solidFill>
                  <a:schemeClr val="bg1"/>
                </a:solidFill>
                <a:prstDash val="solid"/>
                <a:miter/>
              </a:ln>
            </p:spPr>
            <p:txBody>
              <a:bodyPr rtlCol="0" anchor="ctr"/>
              <a:lstStyle/>
              <a:p>
                <a:endParaRPr lang="en-GB" noProof="0" dirty="0"/>
              </a:p>
            </p:txBody>
          </p:sp>
          <p:sp>
            <p:nvSpPr>
              <p:cNvPr id="926" name="Freeform 925">
                <a:extLst>
                  <a:ext uri="{FF2B5EF4-FFF2-40B4-BE49-F238E27FC236}">
                    <a16:creationId xmlns:a16="http://schemas.microsoft.com/office/drawing/2014/main" id="{9FB72066-A816-1E44-B33C-485903D2638F}"/>
                  </a:ext>
                </a:extLst>
              </p:cNvPr>
              <p:cNvSpPr/>
              <p:nvPr/>
            </p:nvSpPr>
            <p:spPr>
              <a:xfrm>
                <a:off x="4415794" y="5537051"/>
                <a:ext cx="6840" cy="3441"/>
              </a:xfrm>
              <a:custGeom>
                <a:avLst/>
                <a:gdLst>
                  <a:gd name="connsiteX0" fmla="*/ 5666 w 6840"/>
                  <a:gd name="connsiteY0" fmla="*/ 660 h 3441"/>
                  <a:gd name="connsiteX1" fmla="*/ 2544 w 6840"/>
                  <a:gd name="connsiteY1" fmla="*/ 1701 h 3441"/>
                  <a:gd name="connsiteX2" fmla="*/ 462 w 6840"/>
                  <a:gd name="connsiteY2" fmla="*/ 660 h 3441"/>
                  <a:gd name="connsiteX3" fmla="*/ 462 w 6840"/>
                  <a:gd name="connsiteY3" fmla="*/ 2742 h 3441"/>
                  <a:gd name="connsiteX4" fmla="*/ 5666 w 6840"/>
                  <a:gd name="connsiteY4" fmla="*/ 660 h 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 h="3441">
                    <a:moveTo>
                      <a:pt x="5666" y="660"/>
                    </a:moveTo>
                    <a:cubicBezTo>
                      <a:pt x="4625" y="-901"/>
                      <a:pt x="3585" y="660"/>
                      <a:pt x="2544" y="1701"/>
                    </a:cubicBezTo>
                    <a:cubicBezTo>
                      <a:pt x="1503" y="2742"/>
                      <a:pt x="1503" y="1701"/>
                      <a:pt x="462" y="660"/>
                    </a:cubicBezTo>
                    <a:cubicBezTo>
                      <a:pt x="-578" y="-380"/>
                      <a:pt x="462" y="2742"/>
                      <a:pt x="462" y="2742"/>
                    </a:cubicBezTo>
                    <a:cubicBezTo>
                      <a:pt x="9308" y="4823"/>
                      <a:pt x="6707" y="1701"/>
                      <a:pt x="5666" y="660"/>
                    </a:cubicBezTo>
                    <a:close/>
                  </a:path>
                </a:pathLst>
              </a:custGeom>
              <a:grpFill/>
              <a:ln w="5199" cap="flat">
                <a:solidFill>
                  <a:schemeClr val="bg1"/>
                </a:solidFill>
                <a:prstDash val="solid"/>
                <a:miter/>
              </a:ln>
            </p:spPr>
            <p:txBody>
              <a:bodyPr rtlCol="0" anchor="ctr"/>
              <a:lstStyle/>
              <a:p>
                <a:endParaRPr lang="en-GB" noProof="0" dirty="0"/>
              </a:p>
            </p:txBody>
          </p:sp>
          <p:sp>
            <p:nvSpPr>
              <p:cNvPr id="927" name="Freeform 926">
                <a:extLst>
                  <a:ext uri="{FF2B5EF4-FFF2-40B4-BE49-F238E27FC236}">
                    <a16:creationId xmlns:a16="http://schemas.microsoft.com/office/drawing/2014/main" id="{D5E0115F-DFEE-9719-36F5-F4FFBB8C2F75}"/>
                  </a:ext>
                </a:extLst>
              </p:cNvPr>
              <p:cNvSpPr/>
              <p:nvPr/>
            </p:nvSpPr>
            <p:spPr>
              <a:xfrm>
                <a:off x="4413909" y="5527044"/>
                <a:ext cx="7381" cy="5668"/>
              </a:xfrm>
              <a:custGeom>
                <a:avLst/>
                <a:gdLst>
                  <a:gd name="connsiteX0" fmla="*/ 3909 w 7381"/>
                  <a:gd name="connsiteY0" fmla="*/ 4943 h 5668"/>
                  <a:gd name="connsiteX1" fmla="*/ 5470 w 7381"/>
                  <a:gd name="connsiteY1" fmla="*/ 4423 h 5668"/>
                  <a:gd name="connsiteX2" fmla="*/ 5990 w 7381"/>
                  <a:gd name="connsiteY2" fmla="*/ 260 h 5668"/>
                  <a:gd name="connsiteX3" fmla="*/ 2868 w 7381"/>
                  <a:gd name="connsiteY3" fmla="*/ 260 h 5668"/>
                  <a:gd name="connsiteX4" fmla="*/ 787 w 7381"/>
                  <a:gd name="connsiteY4" fmla="*/ 1301 h 5668"/>
                  <a:gd name="connsiteX5" fmla="*/ 3909 w 7381"/>
                  <a:gd name="connsiteY5" fmla="*/ 4943 h 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1" h="5668">
                    <a:moveTo>
                      <a:pt x="3909" y="4943"/>
                    </a:moveTo>
                    <a:cubicBezTo>
                      <a:pt x="2868" y="5464"/>
                      <a:pt x="4429" y="6504"/>
                      <a:pt x="5470" y="4423"/>
                    </a:cubicBezTo>
                    <a:cubicBezTo>
                      <a:pt x="7031" y="2341"/>
                      <a:pt x="8592" y="260"/>
                      <a:pt x="5990" y="260"/>
                    </a:cubicBezTo>
                    <a:cubicBezTo>
                      <a:pt x="3389" y="260"/>
                      <a:pt x="2868" y="260"/>
                      <a:pt x="2868" y="260"/>
                    </a:cubicBezTo>
                    <a:cubicBezTo>
                      <a:pt x="2868" y="260"/>
                      <a:pt x="-1815" y="-781"/>
                      <a:pt x="787" y="1301"/>
                    </a:cubicBezTo>
                    <a:cubicBezTo>
                      <a:pt x="3389" y="3382"/>
                      <a:pt x="4950" y="4423"/>
                      <a:pt x="3909" y="4943"/>
                    </a:cubicBezTo>
                    <a:close/>
                  </a:path>
                </a:pathLst>
              </a:custGeom>
              <a:grpFill/>
              <a:ln w="5199" cap="flat">
                <a:solidFill>
                  <a:schemeClr val="bg1"/>
                </a:solidFill>
                <a:prstDash val="solid"/>
                <a:miter/>
              </a:ln>
            </p:spPr>
            <p:txBody>
              <a:bodyPr rtlCol="0" anchor="ctr"/>
              <a:lstStyle/>
              <a:p>
                <a:endParaRPr lang="en-GB" noProof="0" dirty="0"/>
              </a:p>
            </p:txBody>
          </p:sp>
          <p:sp>
            <p:nvSpPr>
              <p:cNvPr id="928" name="Freeform 927">
                <a:extLst>
                  <a:ext uri="{FF2B5EF4-FFF2-40B4-BE49-F238E27FC236}">
                    <a16:creationId xmlns:a16="http://schemas.microsoft.com/office/drawing/2014/main" id="{B8E5CC87-83B2-5021-A687-77CF0299F397}"/>
                  </a:ext>
                </a:extLst>
              </p:cNvPr>
              <p:cNvSpPr/>
              <p:nvPr/>
            </p:nvSpPr>
            <p:spPr>
              <a:xfrm>
                <a:off x="4422120" y="5509020"/>
                <a:ext cx="4564" cy="3300"/>
              </a:xfrm>
              <a:custGeom>
                <a:avLst/>
                <a:gdLst>
                  <a:gd name="connsiteX0" fmla="*/ 381 w 4564"/>
                  <a:gd name="connsiteY0" fmla="*/ 2154 h 3300"/>
                  <a:gd name="connsiteX1" fmla="*/ 2983 w 4564"/>
                  <a:gd name="connsiteY1" fmla="*/ 3194 h 3300"/>
                  <a:gd name="connsiteX2" fmla="*/ 4023 w 4564"/>
                  <a:gd name="connsiteY2" fmla="*/ 593 h 3300"/>
                  <a:gd name="connsiteX3" fmla="*/ 381 w 4564"/>
                  <a:gd name="connsiteY3" fmla="*/ 2154 h 3300"/>
                </a:gdLst>
                <a:ahLst/>
                <a:cxnLst>
                  <a:cxn ang="0">
                    <a:pos x="connsiteX0" y="connsiteY0"/>
                  </a:cxn>
                  <a:cxn ang="0">
                    <a:pos x="connsiteX1" y="connsiteY1"/>
                  </a:cxn>
                  <a:cxn ang="0">
                    <a:pos x="connsiteX2" y="connsiteY2"/>
                  </a:cxn>
                  <a:cxn ang="0">
                    <a:pos x="connsiteX3" y="connsiteY3"/>
                  </a:cxn>
                </a:cxnLst>
                <a:rect l="l" t="t" r="r" b="b"/>
                <a:pathLst>
                  <a:path w="4564" h="3300">
                    <a:moveTo>
                      <a:pt x="381" y="2154"/>
                    </a:moveTo>
                    <a:cubicBezTo>
                      <a:pt x="381" y="2154"/>
                      <a:pt x="1421" y="3715"/>
                      <a:pt x="2983" y="3194"/>
                    </a:cubicBezTo>
                    <a:cubicBezTo>
                      <a:pt x="4544" y="2674"/>
                      <a:pt x="5064" y="1113"/>
                      <a:pt x="4023" y="593"/>
                    </a:cubicBezTo>
                    <a:cubicBezTo>
                      <a:pt x="2462" y="72"/>
                      <a:pt x="-1180" y="-968"/>
                      <a:pt x="381" y="2154"/>
                    </a:cubicBezTo>
                    <a:close/>
                  </a:path>
                </a:pathLst>
              </a:custGeom>
              <a:grpFill/>
              <a:ln w="5199" cap="flat">
                <a:solidFill>
                  <a:schemeClr val="bg1"/>
                </a:solidFill>
                <a:prstDash val="solid"/>
                <a:miter/>
              </a:ln>
            </p:spPr>
            <p:txBody>
              <a:bodyPr rtlCol="0" anchor="ctr"/>
              <a:lstStyle/>
              <a:p>
                <a:endParaRPr lang="en-GB" noProof="0" dirty="0"/>
              </a:p>
            </p:txBody>
          </p:sp>
          <p:sp>
            <p:nvSpPr>
              <p:cNvPr id="929" name="Freeform 928">
                <a:extLst>
                  <a:ext uri="{FF2B5EF4-FFF2-40B4-BE49-F238E27FC236}">
                    <a16:creationId xmlns:a16="http://schemas.microsoft.com/office/drawing/2014/main" id="{6B15BE0E-FD16-9ACD-BF4D-72F4DDAB44CA}"/>
                  </a:ext>
                </a:extLst>
              </p:cNvPr>
              <p:cNvSpPr/>
              <p:nvPr/>
            </p:nvSpPr>
            <p:spPr>
              <a:xfrm>
                <a:off x="4422380" y="5512939"/>
                <a:ext cx="7925" cy="4943"/>
              </a:xfrm>
              <a:custGeom>
                <a:avLst/>
                <a:gdLst>
                  <a:gd name="connsiteX0" fmla="*/ 5844 w 7925"/>
                  <a:gd name="connsiteY0" fmla="*/ 836 h 4943"/>
                  <a:gd name="connsiteX1" fmla="*/ 4283 w 7925"/>
                  <a:gd name="connsiteY1" fmla="*/ 2397 h 4943"/>
                  <a:gd name="connsiteX2" fmla="*/ 2202 w 7925"/>
                  <a:gd name="connsiteY2" fmla="*/ 2397 h 4943"/>
                  <a:gd name="connsiteX3" fmla="*/ 1161 w 7925"/>
                  <a:gd name="connsiteY3" fmla="*/ 3958 h 4943"/>
                  <a:gd name="connsiteX4" fmla="*/ 7926 w 7925"/>
                  <a:gd name="connsiteY4" fmla="*/ 3958 h 4943"/>
                  <a:gd name="connsiteX5" fmla="*/ 5844 w 7925"/>
                  <a:gd name="connsiteY5" fmla="*/ 836 h 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5" h="4943">
                    <a:moveTo>
                      <a:pt x="5844" y="836"/>
                    </a:moveTo>
                    <a:cubicBezTo>
                      <a:pt x="5324" y="2917"/>
                      <a:pt x="5844" y="2917"/>
                      <a:pt x="4283" y="2397"/>
                    </a:cubicBezTo>
                    <a:cubicBezTo>
                      <a:pt x="2722" y="1356"/>
                      <a:pt x="2202" y="2397"/>
                      <a:pt x="2202" y="2397"/>
                    </a:cubicBezTo>
                    <a:cubicBezTo>
                      <a:pt x="2202" y="2397"/>
                      <a:pt x="-1961" y="3437"/>
                      <a:pt x="1161" y="3958"/>
                    </a:cubicBezTo>
                    <a:cubicBezTo>
                      <a:pt x="3763" y="4999"/>
                      <a:pt x="7926" y="5519"/>
                      <a:pt x="7926" y="3958"/>
                    </a:cubicBezTo>
                    <a:cubicBezTo>
                      <a:pt x="7926" y="2397"/>
                      <a:pt x="6365" y="-1766"/>
                      <a:pt x="5844" y="836"/>
                    </a:cubicBezTo>
                    <a:close/>
                  </a:path>
                </a:pathLst>
              </a:custGeom>
              <a:grpFill/>
              <a:ln w="5199" cap="flat">
                <a:solidFill>
                  <a:schemeClr val="bg1"/>
                </a:solidFill>
                <a:prstDash val="solid"/>
                <a:miter/>
              </a:ln>
            </p:spPr>
            <p:txBody>
              <a:bodyPr rtlCol="0" anchor="ctr"/>
              <a:lstStyle/>
              <a:p>
                <a:endParaRPr lang="en-GB" noProof="0" dirty="0"/>
              </a:p>
            </p:txBody>
          </p:sp>
          <p:sp>
            <p:nvSpPr>
              <p:cNvPr id="930" name="Freeform 929">
                <a:extLst>
                  <a:ext uri="{FF2B5EF4-FFF2-40B4-BE49-F238E27FC236}">
                    <a16:creationId xmlns:a16="http://schemas.microsoft.com/office/drawing/2014/main" id="{052A50A9-CF9D-B52E-9A14-A07802C2A46D}"/>
                  </a:ext>
                </a:extLst>
              </p:cNvPr>
              <p:cNvSpPr/>
              <p:nvPr/>
            </p:nvSpPr>
            <p:spPr>
              <a:xfrm>
                <a:off x="4416569" y="5516046"/>
                <a:ext cx="8591" cy="17750"/>
              </a:xfrm>
              <a:custGeom>
                <a:avLst/>
                <a:gdLst>
                  <a:gd name="connsiteX0" fmla="*/ 2289 w 8591"/>
                  <a:gd name="connsiteY0" fmla="*/ 331 h 17750"/>
                  <a:gd name="connsiteX1" fmla="*/ 208 w 8591"/>
                  <a:gd name="connsiteY1" fmla="*/ 3974 h 17750"/>
                  <a:gd name="connsiteX2" fmla="*/ 1769 w 8591"/>
                  <a:gd name="connsiteY2" fmla="*/ 7616 h 17750"/>
                  <a:gd name="connsiteX3" fmla="*/ 3330 w 8591"/>
                  <a:gd name="connsiteY3" fmla="*/ 7616 h 17750"/>
                  <a:gd name="connsiteX4" fmla="*/ 728 w 8591"/>
                  <a:gd name="connsiteY4" fmla="*/ 9698 h 17750"/>
                  <a:gd name="connsiteX5" fmla="*/ 4891 w 8591"/>
                  <a:gd name="connsiteY5" fmla="*/ 10738 h 17750"/>
                  <a:gd name="connsiteX6" fmla="*/ 6452 w 8591"/>
                  <a:gd name="connsiteY6" fmla="*/ 17503 h 17750"/>
                  <a:gd name="connsiteX7" fmla="*/ 6973 w 8591"/>
                  <a:gd name="connsiteY7" fmla="*/ 9698 h 17750"/>
                  <a:gd name="connsiteX8" fmla="*/ 3851 w 8591"/>
                  <a:gd name="connsiteY8" fmla="*/ 2933 h 17750"/>
                  <a:gd name="connsiteX9" fmla="*/ 2289 w 8591"/>
                  <a:gd name="connsiteY9" fmla="*/ 331 h 1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91" h="17750">
                    <a:moveTo>
                      <a:pt x="2289" y="331"/>
                    </a:moveTo>
                    <a:cubicBezTo>
                      <a:pt x="1249" y="1372"/>
                      <a:pt x="-312" y="1372"/>
                      <a:pt x="208" y="3974"/>
                    </a:cubicBezTo>
                    <a:cubicBezTo>
                      <a:pt x="728" y="6575"/>
                      <a:pt x="-833" y="7616"/>
                      <a:pt x="1769" y="7616"/>
                    </a:cubicBezTo>
                    <a:cubicBezTo>
                      <a:pt x="4371" y="7096"/>
                      <a:pt x="3330" y="7616"/>
                      <a:pt x="3330" y="7616"/>
                    </a:cubicBezTo>
                    <a:cubicBezTo>
                      <a:pt x="3330" y="7616"/>
                      <a:pt x="-1873" y="9698"/>
                      <a:pt x="728" y="9698"/>
                    </a:cubicBezTo>
                    <a:cubicBezTo>
                      <a:pt x="3330" y="9698"/>
                      <a:pt x="4891" y="8657"/>
                      <a:pt x="4891" y="10738"/>
                    </a:cubicBezTo>
                    <a:cubicBezTo>
                      <a:pt x="4891" y="12820"/>
                      <a:pt x="5412" y="19064"/>
                      <a:pt x="6452" y="17503"/>
                    </a:cubicBezTo>
                    <a:cubicBezTo>
                      <a:pt x="8013" y="15942"/>
                      <a:pt x="10095" y="13340"/>
                      <a:pt x="6973" y="9698"/>
                    </a:cubicBezTo>
                    <a:cubicBezTo>
                      <a:pt x="4371" y="6055"/>
                      <a:pt x="4371" y="3974"/>
                      <a:pt x="3851" y="2933"/>
                    </a:cubicBezTo>
                    <a:cubicBezTo>
                      <a:pt x="3851" y="852"/>
                      <a:pt x="3851" y="-709"/>
                      <a:pt x="2289" y="331"/>
                    </a:cubicBezTo>
                    <a:close/>
                  </a:path>
                </a:pathLst>
              </a:custGeom>
              <a:grpFill/>
              <a:ln w="5199" cap="flat">
                <a:solidFill>
                  <a:schemeClr val="bg1"/>
                </a:solidFill>
                <a:prstDash val="solid"/>
                <a:miter/>
              </a:ln>
            </p:spPr>
            <p:txBody>
              <a:bodyPr rtlCol="0" anchor="ctr"/>
              <a:lstStyle/>
              <a:p>
                <a:endParaRPr lang="en-GB" noProof="0" dirty="0"/>
              </a:p>
            </p:txBody>
          </p:sp>
          <p:sp>
            <p:nvSpPr>
              <p:cNvPr id="931" name="Freeform 930">
                <a:extLst>
                  <a:ext uri="{FF2B5EF4-FFF2-40B4-BE49-F238E27FC236}">
                    <a16:creationId xmlns:a16="http://schemas.microsoft.com/office/drawing/2014/main" id="{038A4466-D3D1-EF27-7484-4863AA333C88}"/>
                  </a:ext>
                </a:extLst>
              </p:cNvPr>
              <p:cNvSpPr/>
              <p:nvPr/>
            </p:nvSpPr>
            <p:spPr>
              <a:xfrm>
                <a:off x="4422179" y="5517902"/>
                <a:ext cx="8413" cy="8964"/>
              </a:xfrm>
              <a:custGeom>
                <a:avLst/>
                <a:gdLst>
                  <a:gd name="connsiteX0" fmla="*/ 7086 w 8413"/>
                  <a:gd name="connsiteY0" fmla="*/ 4199 h 8964"/>
                  <a:gd name="connsiteX1" fmla="*/ 842 w 8413"/>
                  <a:gd name="connsiteY1" fmla="*/ 36 h 8964"/>
                  <a:gd name="connsiteX2" fmla="*/ 3444 w 8413"/>
                  <a:gd name="connsiteY2" fmla="*/ 7841 h 8964"/>
                  <a:gd name="connsiteX3" fmla="*/ 7606 w 8413"/>
                  <a:gd name="connsiteY3" fmla="*/ 4719 h 8964"/>
                  <a:gd name="connsiteX4" fmla="*/ 7086 w 8413"/>
                  <a:gd name="connsiteY4" fmla="*/ 4199 h 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 h="8964">
                    <a:moveTo>
                      <a:pt x="7086" y="4199"/>
                    </a:moveTo>
                    <a:cubicBezTo>
                      <a:pt x="6566" y="36"/>
                      <a:pt x="2923" y="556"/>
                      <a:pt x="842" y="36"/>
                    </a:cubicBezTo>
                    <a:cubicBezTo>
                      <a:pt x="-1760" y="-484"/>
                      <a:pt x="2403" y="4719"/>
                      <a:pt x="3444" y="7841"/>
                    </a:cubicBezTo>
                    <a:cubicBezTo>
                      <a:pt x="4484" y="10963"/>
                      <a:pt x="6045" y="6801"/>
                      <a:pt x="7606" y="4719"/>
                    </a:cubicBezTo>
                    <a:cubicBezTo>
                      <a:pt x="9688" y="2638"/>
                      <a:pt x="7086" y="4199"/>
                      <a:pt x="7086" y="4199"/>
                    </a:cubicBezTo>
                    <a:close/>
                  </a:path>
                </a:pathLst>
              </a:custGeom>
              <a:grpFill/>
              <a:ln w="5199" cap="flat">
                <a:solidFill>
                  <a:schemeClr val="bg1"/>
                </a:solidFill>
                <a:prstDash val="solid"/>
                <a:miter/>
              </a:ln>
            </p:spPr>
            <p:txBody>
              <a:bodyPr rtlCol="0" anchor="ctr"/>
              <a:lstStyle/>
              <a:p>
                <a:endParaRPr lang="en-GB" noProof="0" dirty="0"/>
              </a:p>
            </p:txBody>
          </p:sp>
          <p:sp>
            <p:nvSpPr>
              <p:cNvPr id="932" name="Freeform 931">
                <a:extLst>
                  <a:ext uri="{FF2B5EF4-FFF2-40B4-BE49-F238E27FC236}">
                    <a16:creationId xmlns:a16="http://schemas.microsoft.com/office/drawing/2014/main" id="{AF96A375-670C-A672-24C7-981BD0C6A4BC}"/>
                  </a:ext>
                </a:extLst>
              </p:cNvPr>
              <p:cNvSpPr/>
              <p:nvPr/>
            </p:nvSpPr>
            <p:spPr>
              <a:xfrm>
                <a:off x="4438081" y="5511555"/>
                <a:ext cx="12137" cy="3260"/>
              </a:xfrm>
              <a:custGeom>
                <a:avLst/>
                <a:gdLst>
                  <a:gd name="connsiteX0" fmla="*/ 6274 w 12137"/>
                  <a:gd name="connsiteY0" fmla="*/ 3260 h 3260"/>
                  <a:gd name="connsiteX1" fmla="*/ 10437 w 12137"/>
                  <a:gd name="connsiteY1" fmla="*/ 2740 h 3260"/>
                  <a:gd name="connsiteX2" fmla="*/ 11477 w 12137"/>
                  <a:gd name="connsiteY2" fmla="*/ 1699 h 3260"/>
                  <a:gd name="connsiteX3" fmla="*/ 3672 w 12137"/>
                  <a:gd name="connsiteY3" fmla="*/ 138 h 3260"/>
                  <a:gd name="connsiteX4" fmla="*/ 1591 w 12137"/>
                  <a:gd name="connsiteY4" fmla="*/ 3260 h 3260"/>
                  <a:gd name="connsiteX5" fmla="*/ 6274 w 12137"/>
                  <a:gd name="connsiteY5" fmla="*/ 3260 h 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7" h="3260">
                    <a:moveTo>
                      <a:pt x="6274" y="3260"/>
                    </a:moveTo>
                    <a:cubicBezTo>
                      <a:pt x="9396" y="2740"/>
                      <a:pt x="9916" y="2220"/>
                      <a:pt x="10437" y="2740"/>
                    </a:cubicBezTo>
                    <a:cubicBezTo>
                      <a:pt x="11477" y="3260"/>
                      <a:pt x="13039" y="2740"/>
                      <a:pt x="11477" y="1699"/>
                    </a:cubicBezTo>
                    <a:cubicBezTo>
                      <a:pt x="9916" y="659"/>
                      <a:pt x="4713" y="-382"/>
                      <a:pt x="3672" y="138"/>
                    </a:cubicBezTo>
                    <a:cubicBezTo>
                      <a:pt x="2632" y="138"/>
                      <a:pt x="-2572" y="1699"/>
                      <a:pt x="1591" y="3260"/>
                    </a:cubicBezTo>
                    <a:cubicBezTo>
                      <a:pt x="1591" y="3260"/>
                      <a:pt x="3152" y="3260"/>
                      <a:pt x="6274" y="3260"/>
                    </a:cubicBezTo>
                    <a:close/>
                  </a:path>
                </a:pathLst>
              </a:custGeom>
              <a:grpFill/>
              <a:ln w="5199" cap="flat">
                <a:solidFill>
                  <a:schemeClr val="bg1"/>
                </a:solidFill>
                <a:prstDash val="solid"/>
                <a:miter/>
              </a:ln>
            </p:spPr>
            <p:txBody>
              <a:bodyPr rtlCol="0" anchor="ctr"/>
              <a:lstStyle/>
              <a:p>
                <a:endParaRPr lang="en-GB" noProof="0" dirty="0"/>
              </a:p>
            </p:txBody>
          </p:sp>
          <p:sp>
            <p:nvSpPr>
              <p:cNvPr id="933" name="Freeform 932">
                <a:extLst>
                  <a:ext uri="{FF2B5EF4-FFF2-40B4-BE49-F238E27FC236}">
                    <a16:creationId xmlns:a16="http://schemas.microsoft.com/office/drawing/2014/main" id="{F360BC7E-D301-8ADE-4202-2A1172B2787B}"/>
                  </a:ext>
                </a:extLst>
              </p:cNvPr>
              <p:cNvSpPr/>
              <p:nvPr/>
            </p:nvSpPr>
            <p:spPr>
              <a:xfrm>
                <a:off x="4426349" y="5518987"/>
                <a:ext cx="10186" cy="13571"/>
              </a:xfrm>
              <a:custGeom>
                <a:avLst/>
                <a:gdLst>
                  <a:gd name="connsiteX0" fmla="*/ 6559 w 10186"/>
                  <a:gd name="connsiteY0" fmla="*/ 2073 h 13571"/>
                  <a:gd name="connsiteX1" fmla="*/ 4998 w 10186"/>
                  <a:gd name="connsiteY1" fmla="*/ 3634 h 13571"/>
                  <a:gd name="connsiteX2" fmla="*/ 4478 w 10186"/>
                  <a:gd name="connsiteY2" fmla="*/ 7797 h 13571"/>
                  <a:gd name="connsiteX3" fmla="*/ 315 w 10186"/>
                  <a:gd name="connsiteY3" fmla="*/ 9878 h 13571"/>
                  <a:gd name="connsiteX4" fmla="*/ 9161 w 10186"/>
                  <a:gd name="connsiteY4" fmla="*/ 13521 h 13571"/>
                  <a:gd name="connsiteX5" fmla="*/ 8640 w 10186"/>
                  <a:gd name="connsiteY5" fmla="*/ 8838 h 13571"/>
                  <a:gd name="connsiteX6" fmla="*/ 6559 w 10186"/>
                  <a:gd name="connsiteY6" fmla="*/ 2073 h 1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6" h="13571">
                    <a:moveTo>
                      <a:pt x="6559" y="2073"/>
                    </a:moveTo>
                    <a:cubicBezTo>
                      <a:pt x="6039" y="-1569"/>
                      <a:pt x="4998" y="-8"/>
                      <a:pt x="4998" y="3634"/>
                    </a:cubicBezTo>
                    <a:cubicBezTo>
                      <a:pt x="4998" y="7277"/>
                      <a:pt x="4998" y="8317"/>
                      <a:pt x="4478" y="7797"/>
                    </a:cubicBezTo>
                    <a:cubicBezTo>
                      <a:pt x="3957" y="6756"/>
                      <a:pt x="2396" y="7277"/>
                      <a:pt x="315" y="9878"/>
                    </a:cubicBezTo>
                    <a:cubicBezTo>
                      <a:pt x="-1767" y="12480"/>
                      <a:pt x="7079" y="13000"/>
                      <a:pt x="9161" y="13521"/>
                    </a:cubicBezTo>
                    <a:cubicBezTo>
                      <a:pt x="11242" y="14041"/>
                      <a:pt x="9681" y="10399"/>
                      <a:pt x="8640" y="8838"/>
                    </a:cubicBezTo>
                    <a:cubicBezTo>
                      <a:pt x="7600" y="7277"/>
                      <a:pt x="6559" y="2073"/>
                      <a:pt x="6559" y="2073"/>
                    </a:cubicBezTo>
                    <a:close/>
                  </a:path>
                </a:pathLst>
              </a:custGeom>
              <a:grpFill/>
              <a:ln w="5199" cap="flat">
                <a:solidFill>
                  <a:schemeClr val="bg1"/>
                </a:solidFill>
                <a:prstDash val="solid"/>
                <a:miter/>
              </a:ln>
            </p:spPr>
            <p:txBody>
              <a:bodyPr rtlCol="0" anchor="ctr"/>
              <a:lstStyle/>
              <a:p>
                <a:endParaRPr lang="en-GB" noProof="0" dirty="0"/>
              </a:p>
            </p:txBody>
          </p:sp>
          <p:sp>
            <p:nvSpPr>
              <p:cNvPr id="934" name="Freeform 933">
                <a:extLst>
                  <a:ext uri="{FF2B5EF4-FFF2-40B4-BE49-F238E27FC236}">
                    <a16:creationId xmlns:a16="http://schemas.microsoft.com/office/drawing/2014/main" id="{35A406B6-70E0-CF1D-D5FB-12B0E83421DB}"/>
                  </a:ext>
                </a:extLst>
              </p:cNvPr>
              <p:cNvSpPr/>
              <p:nvPr/>
            </p:nvSpPr>
            <p:spPr>
              <a:xfrm>
                <a:off x="4433703" y="5457998"/>
                <a:ext cx="1806" cy="3434"/>
              </a:xfrm>
              <a:custGeom>
                <a:avLst/>
                <a:gdLst>
                  <a:gd name="connsiteX0" fmla="*/ 246 w 1806"/>
                  <a:gd name="connsiteY0" fmla="*/ 3222 h 3434"/>
                  <a:gd name="connsiteX1" fmla="*/ 1807 w 1806"/>
                  <a:gd name="connsiteY1" fmla="*/ 1141 h 3434"/>
                  <a:gd name="connsiteX2" fmla="*/ 246 w 1806"/>
                  <a:gd name="connsiteY2" fmla="*/ 3222 h 3434"/>
                </a:gdLst>
                <a:ahLst/>
                <a:cxnLst>
                  <a:cxn ang="0">
                    <a:pos x="connsiteX0" y="connsiteY0"/>
                  </a:cxn>
                  <a:cxn ang="0">
                    <a:pos x="connsiteX1" y="connsiteY1"/>
                  </a:cxn>
                  <a:cxn ang="0">
                    <a:pos x="connsiteX2" y="connsiteY2"/>
                  </a:cxn>
                </a:cxnLst>
                <a:rect l="l" t="t" r="r" b="b"/>
                <a:pathLst>
                  <a:path w="1806" h="3434">
                    <a:moveTo>
                      <a:pt x="246" y="3222"/>
                    </a:moveTo>
                    <a:cubicBezTo>
                      <a:pt x="1286" y="4263"/>
                      <a:pt x="1807" y="1141"/>
                      <a:pt x="1807" y="1141"/>
                    </a:cubicBezTo>
                    <a:cubicBezTo>
                      <a:pt x="1807" y="-1981"/>
                      <a:pt x="-795" y="2182"/>
                      <a:pt x="246" y="3222"/>
                    </a:cubicBezTo>
                    <a:close/>
                  </a:path>
                </a:pathLst>
              </a:custGeom>
              <a:grpFill/>
              <a:ln w="5199" cap="flat">
                <a:solidFill>
                  <a:schemeClr val="bg1"/>
                </a:solidFill>
                <a:prstDash val="solid"/>
                <a:miter/>
              </a:ln>
            </p:spPr>
            <p:txBody>
              <a:bodyPr rtlCol="0" anchor="ctr"/>
              <a:lstStyle/>
              <a:p>
                <a:endParaRPr lang="en-GB" noProof="0" dirty="0"/>
              </a:p>
            </p:txBody>
          </p:sp>
          <p:sp>
            <p:nvSpPr>
              <p:cNvPr id="935" name="Freeform 934">
                <a:extLst>
                  <a:ext uri="{FF2B5EF4-FFF2-40B4-BE49-F238E27FC236}">
                    <a16:creationId xmlns:a16="http://schemas.microsoft.com/office/drawing/2014/main" id="{88F4C5E5-6F4A-C01D-A9E2-4192D6416CD3}"/>
                  </a:ext>
                </a:extLst>
              </p:cNvPr>
              <p:cNvSpPr/>
              <p:nvPr/>
            </p:nvSpPr>
            <p:spPr>
              <a:xfrm>
                <a:off x="4437924" y="5454193"/>
                <a:ext cx="4758" cy="6419"/>
              </a:xfrm>
              <a:custGeom>
                <a:avLst/>
                <a:gdLst>
                  <a:gd name="connsiteX0" fmla="*/ 2269 w 4758"/>
                  <a:gd name="connsiteY0" fmla="*/ 5987 h 6419"/>
                  <a:gd name="connsiteX1" fmla="*/ 4350 w 4758"/>
                  <a:gd name="connsiteY1" fmla="*/ 2865 h 6419"/>
                  <a:gd name="connsiteX2" fmla="*/ 188 w 4758"/>
                  <a:gd name="connsiteY2" fmla="*/ 3905 h 6419"/>
                  <a:gd name="connsiteX3" fmla="*/ 2269 w 4758"/>
                  <a:gd name="connsiteY3" fmla="*/ 5987 h 6419"/>
                </a:gdLst>
                <a:ahLst/>
                <a:cxnLst>
                  <a:cxn ang="0">
                    <a:pos x="connsiteX0" y="connsiteY0"/>
                  </a:cxn>
                  <a:cxn ang="0">
                    <a:pos x="connsiteX1" y="connsiteY1"/>
                  </a:cxn>
                  <a:cxn ang="0">
                    <a:pos x="connsiteX2" y="connsiteY2"/>
                  </a:cxn>
                  <a:cxn ang="0">
                    <a:pos x="connsiteX3" y="connsiteY3"/>
                  </a:cxn>
                </a:cxnLst>
                <a:rect l="l" t="t" r="r" b="b"/>
                <a:pathLst>
                  <a:path w="4758" h="6419">
                    <a:moveTo>
                      <a:pt x="2269" y="5987"/>
                    </a:moveTo>
                    <a:cubicBezTo>
                      <a:pt x="4350" y="4946"/>
                      <a:pt x="5391" y="4946"/>
                      <a:pt x="4350" y="2865"/>
                    </a:cubicBezTo>
                    <a:cubicBezTo>
                      <a:pt x="3310" y="783"/>
                      <a:pt x="188" y="-2859"/>
                      <a:pt x="188" y="3905"/>
                    </a:cubicBezTo>
                    <a:cubicBezTo>
                      <a:pt x="-333" y="4426"/>
                      <a:pt x="188" y="7547"/>
                      <a:pt x="2269" y="5987"/>
                    </a:cubicBezTo>
                    <a:close/>
                  </a:path>
                </a:pathLst>
              </a:custGeom>
              <a:grpFill/>
              <a:ln w="5199" cap="flat">
                <a:solidFill>
                  <a:schemeClr val="bg1"/>
                </a:solidFill>
                <a:prstDash val="solid"/>
                <a:miter/>
              </a:ln>
            </p:spPr>
            <p:txBody>
              <a:bodyPr rtlCol="0" anchor="ctr"/>
              <a:lstStyle/>
              <a:p>
                <a:endParaRPr lang="en-GB" noProof="0" dirty="0"/>
              </a:p>
            </p:txBody>
          </p:sp>
          <p:sp>
            <p:nvSpPr>
              <p:cNvPr id="936" name="Freeform 935">
                <a:extLst>
                  <a:ext uri="{FF2B5EF4-FFF2-40B4-BE49-F238E27FC236}">
                    <a16:creationId xmlns:a16="http://schemas.microsoft.com/office/drawing/2014/main" id="{B8735844-FAEE-E431-6C19-1469456F4DBB}"/>
                  </a:ext>
                </a:extLst>
              </p:cNvPr>
              <p:cNvSpPr/>
              <p:nvPr/>
            </p:nvSpPr>
            <p:spPr>
              <a:xfrm>
                <a:off x="4444876" y="5456702"/>
                <a:ext cx="3180" cy="2873"/>
              </a:xfrm>
              <a:custGeom>
                <a:avLst/>
                <a:gdLst>
                  <a:gd name="connsiteX0" fmla="*/ 0 w 3180"/>
                  <a:gd name="connsiteY0" fmla="*/ 876 h 2873"/>
                  <a:gd name="connsiteX1" fmla="*/ 3122 w 3180"/>
                  <a:gd name="connsiteY1" fmla="*/ 2437 h 2873"/>
                  <a:gd name="connsiteX2" fmla="*/ 0 w 3180"/>
                  <a:gd name="connsiteY2" fmla="*/ 876 h 2873"/>
                </a:gdLst>
                <a:ahLst/>
                <a:cxnLst>
                  <a:cxn ang="0">
                    <a:pos x="connsiteX0" y="connsiteY0"/>
                  </a:cxn>
                  <a:cxn ang="0">
                    <a:pos x="connsiteX1" y="connsiteY1"/>
                  </a:cxn>
                  <a:cxn ang="0">
                    <a:pos x="connsiteX2" y="connsiteY2"/>
                  </a:cxn>
                </a:cxnLst>
                <a:rect l="l" t="t" r="r" b="b"/>
                <a:pathLst>
                  <a:path w="3180" h="2873">
                    <a:moveTo>
                      <a:pt x="0" y="876"/>
                    </a:moveTo>
                    <a:cubicBezTo>
                      <a:pt x="0" y="876"/>
                      <a:pt x="2602" y="3998"/>
                      <a:pt x="3122" y="2437"/>
                    </a:cubicBezTo>
                    <a:cubicBezTo>
                      <a:pt x="3642" y="876"/>
                      <a:pt x="520" y="-1206"/>
                      <a:pt x="0" y="876"/>
                    </a:cubicBezTo>
                    <a:close/>
                  </a:path>
                </a:pathLst>
              </a:custGeom>
              <a:grpFill/>
              <a:ln w="5199" cap="flat">
                <a:solidFill>
                  <a:schemeClr val="bg1"/>
                </a:solidFill>
                <a:prstDash val="solid"/>
                <a:miter/>
              </a:ln>
            </p:spPr>
            <p:txBody>
              <a:bodyPr rtlCol="0" anchor="ctr"/>
              <a:lstStyle/>
              <a:p>
                <a:endParaRPr lang="en-GB" noProof="0" dirty="0"/>
              </a:p>
            </p:txBody>
          </p:sp>
          <p:sp>
            <p:nvSpPr>
              <p:cNvPr id="937" name="Freeform 936">
                <a:extLst>
                  <a:ext uri="{FF2B5EF4-FFF2-40B4-BE49-F238E27FC236}">
                    <a16:creationId xmlns:a16="http://schemas.microsoft.com/office/drawing/2014/main" id="{4EBB3B99-721F-973F-CB84-B8D05A7B59FC}"/>
                  </a:ext>
                </a:extLst>
              </p:cNvPr>
              <p:cNvSpPr/>
              <p:nvPr/>
            </p:nvSpPr>
            <p:spPr>
              <a:xfrm>
                <a:off x="4451120" y="5455347"/>
                <a:ext cx="2081" cy="5231"/>
              </a:xfrm>
              <a:custGeom>
                <a:avLst/>
                <a:gdLst>
                  <a:gd name="connsiteX0" fmla="*/ 2081 w 2081"/>
                  <a:gd name="connsiteY0" fmla="*/ 2231 h 5231"/>
                  <a:gd name="connsiteX1" fmla="*/ 0 w 2081"/>
                  <a:gd name="connsiteY1" fmla="*/ 1711 h 5231"/>
                  <a:gd name="connsiteX2" fmla="*/ 1041 w 2081"/>
                  <a:gd name="connsiteY2" fmla="*/ 4833 h 5231"/>
                  <a:gd name="connsiteX3" fmla="*/ 2081 w 2081"/>
                  <a:gd name="connsiteY3" fmla="*/ 2231 h 5231"/>
                </a:gdLst>
                <a:ahLst/>
                <a:cxnLst>
                  <a:cxn ang="0">
                    <a:pos x="connsiteX0" y="connsiteY0"/>
                  </a:cxn>
                  <a:cxn ang="0">
                    <a:pos x="connsiteX1" y="connsiteY1"/>
                  </a:cxn>
                  <a:cxn ang="0">
                    <a:pos x="connsiteX2" y="connsiteY2"/>
                  </a:cxn>
                  <a:cxn ang="0">
                    <a:pos x="connsiteX3" y="connsiteY3"/>
                  </a:cxn>
                </a:cxnLst>
                <a:rect l="l" t="t" r="r" b="b"/>
                <a:pathLst>
                  <a:path w="2081" h="5231">
                    <a:moveTo>
                      <a:pt x="2081" y="2231"/>
                    </a:moveTo>
                    <a:cubicBezTo>
                      <a:pt x="2081" y="-371"/>
                      <a:pt x="520" y="-891"/>
                      <a:pt x="0" y="1711"/>
                    </a:cubicBezTo>
                    <a:cubicBezTo>
                      <a:pt x="0" y="1711"/>
                      <a:pt x="0" y="3792"/>
                      <a:pt x="1041" y="4833"/>
                    </a:cubicBezTo>
                    <a:cubicBezTo>
                      <a:pt x="2081" y="5873"/>
                      <a:pt x="2081" y="4833"/>
                      <a:pt x="2081" y="2231"/>
                    </a:cubicBezTo>
                    <a:close/>
                  </a:path>
                </a:pathLst>
              </a:custGeom>
              <a:grpFill/>
              <a:ln w="5199" cap="flat">
                <a:solidFill>
                  <a:schemeClr val="bg1"/>
                </a:solidFill>
                <a:prstDash val="solid"/>
                <a:miter/>
              </a:ln>
            </p:spPr>
            <p:txBody>
              <a:bodyPr rtlCol="0" anchor="ctr"/>
              <a:lstStyle/>
              <a:p>
                <a:endParaRPr lang="en-GB" noProof="0" dirty="0"/>
              </a:p>
            </p:txBody>
          </p:sp>
          <p:sp>
            <p:nvSpPr>
              <p:cNvPr id="938" name="Freeform 937">
                <a:extLst>
                  <a:ext uri="{FF2B5EF4-FFF2-40B4-BE49-F238E27FC236}">
                    <a16:creationId xmlns:a16="http://schemas.microsoft.com/office/drawing/2014/main" id="{30C95C99-DBE2-5AD2-7EC8-BFDCC8876B1D}"/>
                  </a:ext>
                </a:extLst>
              </p:cNvPr>
              <p:cNvSpPr/>
              <p:nvPr/>
            </p:nvSpPr>
            <p:spPr>
              <a:xfrm>
                <a:off x="4444225" y="5453470"/>
                <a:ext cx="5455" cy="2456"/>
              </a:xfrm>
              <a:custGeom>
                <a:avLst/>
                <a:gdLst>
                  <a:gd name="connsiteX0" fmla="*/ 4813 w 5455"/>
                  <a:gd name="connsiteY0" fmla="*/ 985 h 2456"/>
                  <a:gd name="connsiteX1" fmla="*/ 130 w 5455"/>
                  <a:gd name="connsiteY1" fmla="*/ 985 h 2456"/>
                  <a:gd name="connsiteX2" fmla="*/ 3252 w 5455"/>
                  <a:gd name="connsiteY2" fmla="*/ 2026 h 2456"/>
                  <a:gd name="connsiteX3" fmla="*/ 4813 w 5455"/>
                  <a:gd name="connsiteY3" fmla="*/ 985 h 2456"/>
                </a:gdLst>
                <a:ahLst/>
                <a:cxnLst>
                  <a:cxn ang="0">
                    <a:pos x="connsiteX0" y="connsiteY0"/>
                  </a:cxn>
                  <a:cxn ang="0">
                    <a:pos x="connsiteX1" y="connsiteY1"/>
                  </a:cxn>
                  <a:cxn ang="0">
                    <a:pos x="connsiteX2" y="connsiteY2"/>
                  </a:cxn>
                  <a:cxn ang="0">
                    <a:pos x="connsiteX3" y="connsiteY3"/>
                  </a:cxn>
                </a:cxnLst>
                <a:rect l="l" t="t" r="r" b="b"/>
                <a:pathLst>
                  <a:path w="5455" h="2456">
                    <a:moveTo>
                      <a:pt x="4813" y="985"/>
                    </a:moveTo>
                    <a:cubicBezTo>
                      <a:pt x="2212" y="-576"/>
                      <a:pt x="650" y="-56"/>
                      <a:pt x="130" y="985"/>
                    </a:cubicBezTo>
                    <a:cubicBezTo>
                      <a:pt x="-390" y="2026"/>
                      <a:pt x="650" y="3066"/>
                      <a:pt x="3252" y="2026"/>
                    </a:cubicBezTo>
                    <a:cubicBezTo>
                      <a:pt x="3252" y="2546"/>
                      <a:pt x="6895" y="2546"/>
                      <a:pt x="4813" y="985"/>
                    </a:cubicBezTo>
                    <a:close/>
                  </a:path>
                </a:pathLst>
              </a:custGeom>
              <a:grpFill/>
              <a:ln w="5199" cap="flat">
                <a:solidFill>
                  <a:schemeClr val="bg1"/>
                </a:solidFill>
                <a:prstDash val="solid"/>
                <a:miter/>
              </a:ln>
            </p:spPr>
            <p:txBody>
              <a:bodyPr rtlCol="0" anchor="ctr"/>
              <a:lstStyle/>
              <a:p>
                <a:endParaRPr lang="en-GB" noProof="0" dirty="0"/>
              </a:p>
            </p:txBody>
          </p:sp>
          <p:sp>
            <p:nvSpPr>
              <p:cNvPr id="939" name="Freeform 938">
                <a:extLst>
                  <a:ext uri="{FF2B5EF4-FFF2-40B4-BE49-F238E27FC236}">
                    <a16:creationId xmlns:a16="http://schemas.microsoft.com/office/drawing/2014/main" id="{7D8459D9-9DF0-AB3C-0CCA-C99A5786C314}"/>
                  </a:ext>
                </a:extLst>
              </p:cNvPr>
              <p:cNvSpPr/>
              <p:nvPr/>
            </p:nvSpPr>
            <p:spPr>
              <a:xfrm>
                <a:off x="4437172" y="5450047"/>
                <a:ext cx="1979" cy="1806"/>
              </a:xfrm>
              <a:custGeom>
                <a:avLst/>
                <a:gdLst>
                  <a:gd name="connsiteX0" fmla="*/ 1980 w 1979"/>
                  <a:gd name="connsiteY0" fmla="*/ 1807 h 1806"/>
                  <a:gd name="connsiteX1" fmla="*/ 419 w 1979"/>
                  <a:gd name="connsiteY1" fmla="*/ 246 h 1806"/>
                  <a:gd name="connsiteX2" fmla="*/ 1980 w 1979"/>
                  <a:gd name="connsiteY2" fmla="*/ 1807 h 1806"/>
                </a:gdLst>
                <a:ahLst/>
                <a:cxnLst>
                  <a:cxn ang="0">
                    <a:pos x="connsiteX0" y="connsiteY0"/>
                  </a:cxn>
                  <a:cxn ang="0">
                    <a:pos x="connsiteX1" y="connsiteY1"/>
                  </a:cxn>
                  <a:cxn ang="0">
                    <a:pos x="connsiteX2" y="connsiteY2"/>
                  </a:cxn>
                </a:cxnLst>
                <a:rect l="l" t="t" r="r" b="b"/>
                <a:pathLst>
                  <a:path w="1979" h="1806">
                    <a:moveTo>
                      <a:pt x="1980" y="1807"/>
                    </a:moveTo>
                    <a:cubicBezTo>
                      <a:pt x="1980" y="1807"/>
                      <a:pt x="1980" y="-795"/>
                      <a:pt x="419" y="246"/>
                    </a:cubicBezTo>
                    <a:cubicBezTo>
                      <a:pt x="-622" y="1286"/>
                      <a:pt x="419" y="1807"/>
                      <a:pt x="1980" y="1807"/>
                    </a:cubicBezTo>
                    <a:close/>
                  </a:path>
                </a:pathLst>
              </a:custGeom>
              <a:grpFill/>
              <a:ln w="5199" cap="flat">
                <a:solidFill>
                  <a:schemeClr val="bg1"/>
                </a:solidFill>
                <a:prstDash val="solid"/>
                <a:miter/>
              </a:ln>
            </p:spPr>
            <p:txBody>
              <a:bodyPr rtlCol="0" anchor="ctr"/>
              <a:lstStyle/>
              <a:p>
                <a:endParaRPr lang="en-GB" noProof="0" dirty="0"/>
              </a:p>
            </p:txBody>
          </p:sp>
          <p:sp>
            <p:nvSpPr>
              <p:cNvPr id="940" name="Freeform 939">
                <a:extLst>
                  <a:ext uri="{FF2B5EF4-FFF2-40B4-BE49-F238E27FC236}">
                    <a16:creationId xmlns:a16="http://schemas.microsoft.com/office/drawing/2014/main" id="{D2DA7B2E-3628-AA3F-A230-FB275707818D}"/>
                  </a:ext>
                </a:extLst>
              </p:cNvPr>
              <p:cNvSpPr/>
              <p:nvPr/>
            </p:nvSpPr>
            <p:spPr>
              <a:xfrm>
                <a:off x="4424842" y="5438325"/>
                <a:ext cx="1381" cy="2601"/>
              </a:xfrm>
              <a:custGeom>
                <a:avLst/>
                <a:gdLst>
                  <a:gd name="connsiteX0" fmla="*/ 781 w 1381"/>
                  <a:gd name="connsiteY0" fmla="*/ 0 h 2601"/>
                  <a:gd name="connsiteX1" fmla="*/ 781 w 1381"/>
                  <a:gd name="connsiteY1" fmla="*/ 2602 h 2601"/>
                  <a:gd name="connsiteX2" fmla="*/ 781 w 1381"/>
                  <a:gd name="connsiteY2" fmla="*/ 0 h 2601"/>
                </a:gdLst>
                <a:ahLst/>
                <a:cxnLst>
                  <a:cxn ang="0">
                    <a:pos x="connsiteX0" y="connsiteY0"/>
                  </a:cxn>
                  <a:cxn ang="0">
                    <a:pos x="connsiteX1" y="connsiteY1"/>
                  </a:cxn>
                  <a:cxn ang="0">
                    <a:pos x="connsiteX2" y="connsiteY2"/>
                  </a:cxn>
                </a:cxnLst>
                <a:rect l="l" t="t" r="r" b="b"/>
                <a:pathLst>
                  <a:path w="1381" h="2601">
                    <a:moveTo>
                      <a:pt x="781" y="0"/>
                    </a:moveTo>
                    <a:cubicBezTo>
                      <a:pt x="-260" y="0"/>
                      <a:pt x="-260" y="1561"/>
                      <a:pt x="781" y="2602"/>
                    </a:cubicBezTo>
                    <a:cubicBezTo>
                      <a:pt x="1301" y="2602"/>
                      <a:pt x="1821" y="521"/>
                      <a:pt x="781" y="0"/>
                    </a:cubicBezTo>
                    <a:close/>
                  </a:path>
                </a:pathLst>
              </a:custGeom>
              <a:grpFill/>
              <a:ln w="5199" cap="flat">
                <a:solidFill>
                  <a:schemeClr val="bg1"/>
                </a:solidFill>
                <a:prstDash val="solid"/>
                <a:miter/>
              </a:ln>
            </p:spPr>
            <p:txBody>
              <a:bodyPr rtlCol="0" anchor="ctr"/>
              <a:lstStyle/>
              <a:p>
                <a:endParaRPr lang="en-GB" noProof="0" dirty="0"/>
              </a:p>
            </p:txBody>
          </p:sp>
          <p:sp>
            <p:nvSpPr>
              <p:cNvPr id="941" name="Freeform 940">
                <a:extLst>
                  <a:ext uri="{FF2B5EF4-FFF2-40B4-BE49-F238E27FC236}">
                    <a16:creationId xmlns:a16="http://schemas.microsoft.com/office/drawing/2014/main" id="{369691B3-9585-4330-8A96-558DD7233286}"/>
                  </a:ext>
                </a:extLst>
              </p:cNvPr>
              <p:cNvSpPr/>
              <p:nvPr/>
            </p:nvSpPr>
            <p:spPr>
              <a:xfrm>
                <a:off x="4438876" y="5446960"/>
                <a:ext cx="1656" cy="2812"/>
              </a:xfrm>
              <a:custGeom>
                <a:avLst/>
                <a:gdLst>
                  <a:gd name="connsiteX0" fmla="*/ 1316 w 1656"/>
                  <a:gd name="connsiteY0" fmla="*/ 2813 h 2812"/>
                  <a:gd name="connsiteX1" fmla="*/ 796 w 1656"/>
                  <a:gd name="connsiteY1" fmla="*/ 211 h 2812"/>
                  <a:gd name="connsiteX2" fmla="*/ 1316 w 1656"/>
                  <a:gd name="connsiteY2" fmla="*/ 2813 h 2812"/>
                </a:gdLst>
                <a:ahLst/>
                <a:cxnLst>
                  <a:cxn ang="0">
                    <a:pos x="connsiteX0" y="connsiteY0"/>
                  </a:cxn>
                  <a:cxn ang="0">
                    <a:pos x="connsiteX1" y="connsiteY1"/>
                  </a:cxn>
                  <a:cxn ang="0">
                    <a:pos x="connsiteX2" y="connsiteY2"/>
                  </a:cxn>
                </a:cxnLst>
                <a:rect l="l" t="t" r="r" b="b"/>
                <a:pathLst>
                  <a:path w="1656" h="2812">
                    <a:moveTo>
                      <a:pt x="1316" y="2813"/>
                    </a:moveTo>
                    <a:cubicBezTo>
                      <a:pt x="1316" y="2813"/>
                      <a:pt x="2357" y="1252"/>
                      <a:pt x="796" y="211"/>
                    </a:cubicBezTo>
                    <a:cubicBezTo>
                      <a:pt x="-765" y="-830"/>
                      <a:pt x="276" y="2292"/>
                      <a:pt x="1316" y="2813"/>
                    </a:cubicBezTo>
                    <a:close/>
                  </a:path>
                </a:pathLst>
              </a:custGeom>
              <a:grpFill/>
              <a:ln w="5199" cap="flat">
                <a:solidFill>
                  <a:schemeClr val="bg1"/>
                </a:solidFill>
                <a:prstDash val="solid"/>
                <a:miter/>
              </a:ln>
            </p:spPr>
            <p:txBody>
              <a:bodyPr rtlCol="0" anchor="ctr"/>
              <a:lstStyle/>
              <a:p>
                <a:endParaRPr lang="en-GB" noProof="0" dirty="0"/>
              </a:p>
            </p:txBody>
          </p:sp>
          <p:sp>
            <p:nvSpPr>
              <p:cNvPr id="942" name="Freeform 941">
                <a:extLst>
                  <a:ext uri="{FF2B5EF4-FFF2-40B4-BE49-F238E27FC236}">
                    <a16:creationId xmlns:a16="http://schemas.microsoft.com/office/drawing/2014/main" id="{0AA03045-0855-9E81-BF24-72F812A93D60}"/>
                  </a:ext>
                </a:extLst>
              </p:cNvPr>
              <p:cNvSpPr/>
              <p:nvPr/>
            </p:nvSpPr>
            <p:spPr>
              <a:xfrm>
                <a:off x="4444044" y="5448732"/>
                <a:ext cx="6035" cy="2959"/>
              </a:xfrm>
              <a:custGeom>
                <a:avLst/>
                <a:gdLst>
                  <a:gd name="connsiteX0" fmla="*/ 6035 w 6035"/>
                  <a:gd name="connsiteY0" fmla="*/ 2602 h 2959"/>
                  <a:gd name="connsiteX1" fmla="*/ 2393 w 6035"/>
                  <a:gd name="connsiteY1" fmla="*/ 0 h 2959"/>
                  <a:gd name="connsiteX2" fmla="*/ 1352 w 6035"/>
                  <a:gd name="connsiteY2" fmla="*/ 2082 h 2959"/>
                  <a:gd name="connsiteX3" fmla="*/ 6035 w 6035"/>
                  <a:gd name="connsiteY3" fmla="*/ 2602 h 2959"/>
                </a:gdLst>
                <a:ahLst/>
                <a:cxnLst>
                  <a:cxn ang="0">
                    <a:pos x="connsiteX0" y="connsiteY0"/>
                  </a:cxn>
                  <a:cxn ang="0">
                    <a:pos x="connsiteX1" y="connsiteY1"/>
                  </a:cxn>
                  <a:cxn ang="0">
                    <a:pos x="connsiteX2" y="connsiteY2"/>
                  </a:cxn>
                  <a:cxn ang="0">
                    <a:pos x="connsiteX3" y="connsiteY3"/>
                  </a:cxn>
                </a:cxnLst>
                <a:rect l="l" t="t" r="r" b="b"/>
                <a:pathLst>
                  <a:path w="6035" h="2959">
                    <a:moveTo>
                      <a:pt x="6035" y="2602"/>
                    </a:moveTo>
                    <a:cubicBezTo>
                      <a:pt x="6035" y="1561"/>
                      <a:pt x="3433" y="0"/>
                      <a:pt x="2393" y="0"/>
                    </a:cubicBezTo>
                    <a:cubicBezTo>
                      <a:pt x="1352" y="0"/>
                      <a:pt x="-1770" y="1561"/>
                      <a:pt x="1352" y="2082"/>
                    </a:cubicBezTo>
                    <a:cubicBezTo>
                      <a:pt x="832" y="2082"/>
                      <a:pt x="6035" y="3642"/>
                      <a:pt x="6035" y="2602"/>
                    </a:cubicBezTo>
                    <a:close/>
                  </a:path>
                </a:pathLst>
              </a:custGeom>
              <a:grpFill/>
              <a:ln w="5199" cap="flat">
                <a:solidFill>
                  <a:schemeClr val="bg1"/>
                </a:solidFill>
                <a:prstDash val="solid"/>
                <a:miter/>
              </a:ln>
            </p:spPr>
            <p:txBody>
              <a:bodyPr rtlCol="0" anchor="ctr"/>
              <a:lstStyle/>
              <a:p>
                <a:endParaRPr lang="en-GB" noProof="0" dirty="0"/>
              </a:p>
            </p:txBody>
          </p:sp>
          <p:sp>
            <p:nvSpPr>
              <p:cNvPr id="943" name="Freeform 942">
                <a:extLst>
                  <a:ext uri="{FF2B5EF4-FFF2-40B4-BE49-F238E27FC236}">
                    <a16:creationId xmlns:a16="http://schemas.microsoft.com/office/drawing/2014/main" id="{4E090CC7-A641-7CA0-46ED-D9DAAAF9015D}"/>
                  </a:ext>
                </a:extLst>
              </p:cNvPr>
              <p:cNvSpPr/>
              <p:nvPr/>
            </p:nvSpPr>
            <p:spPr>
              <a:xfrm>
                <a:off x="4443314" y="5443008"/>
                <a:ext cx="8846" cy="6338"/>
              </a:xfrm>
              <a:custGeom>
                <a:avLst/>
                <a:gdLst>
                  <a:gd name="connsiteX0" fmla="*/ 8847 w 8846"/>
                  <a:gd name="connsiteY0" fmla="*/ 5203 h 6338"/>
                  <a:gd name="connsiteX1" fmla="*/ 5205 w 8846"/>
                  <a:gd name="connsiteY1" fmla="*/ 0 h 6338"/>
                  <a:gd name="connsiteX2" fmla="*/ 521 w 8846"/>
                  <a:gd name="connsiteY2" fmla="*/ 2082 h 6338"/>
                  <a:gd name="connsiteX3" fmla="*/ 8847 w 8846"/>
                  <a:gd name="connsiteY3" fmla="*/ 5203 h 6338"/>
                </a:gdLst>
                <a:ahLst/>
                <a:cxnLst>
                  <a:cxn ang="0">
                    <a:pos x="connsiteX0" y="connsiteY0"/>
                  </a:cxn>
                  <a:cxn ang="0">
                    <a:pos x="connsiteX1" y="connsiteY1"/>
                  </a:cxn>
                  <a:cxn ang="0">
                    <a:pos x="connsiteX2" y="connsiteY2"/>
                  </a:cxn>
                  <a:cxn ang="0">
                    <a:pos x="connsiteX3" y="connsiteY3"/>
                  </a:cxn>
                </a:cxnLst>
                <a:rect l="l" t="t" r="r" b="b"/>
                <a:pathLst>
                  <a:path w="8846" h="6338">
                    <a:moveTo>
                      <a:pt x="8847" y="5203"/>
                    </a:moveTo>
                    <a:cubicBezTo>
                      <a:pt x="8847" y="1561"/>
                      <a:pt x="7286" y="0"/>
                      <a:pt x="5205" y="0"/>
                    </a:cubicBezTo>
                    <a:cubicBezTo>
                      <a:pt x="3123" y="0"/>
                      <a:pt x="-1560" y="1041"/>
                      <a:pt x="521" y="2082"/>
                    </a:cubicBezTo>
                    <a:cubicBezTo>
                      <a:pt x="521" y="2602"/>
                      <a:pt x="8847" y="8846"/>
                      <a:pt x="8847" y="5203"/>
                    </a:cubicBezTo>
                    <a:close/>
                  </a:path>
                </a:pathLst>
              </a:custGeom>
              <a:grpFill/>
              <a:ln w="5199" cap="flat">
                <a:solidFill>
                  <a:schemeClr val="bg1"/>
                </a:solidFill>
                <a:prstDash val="solid"/>
                <a:miter/>
              </a:ln>
            </p:spPr>
            <p:txBody>
              <a:bodyPr rtlCol="0" anchor="ctr"/>
              <a:lstStyle/>
              <a:p>
                <a:endParaRPr lang="en-GB" noProof="0" dirty="0"/>
              </a:p>
            </p:txBody>
          </p:sp>
          <p:sp>
            <p:nvSpPr>
              <p:cNvPr id="944" name="Freeform 943">
                <a:extLst>
                  <a:ext uri="{FF2B5EF4-FFF2-40B4-BE49-F238E27FC236}">
                    <a16:creationId xmlns:a16="http://schemas.microsoft.com/office/drawing/2014/main" id="{C56D43B2-46B5-5C6D-A1CF-0A6EF45FB897}"/>
                  </a:ext>
                </a:extLst>
              </p:cNvPr>
              <p:cNvSpPr/>
              <p:nvPr/>
            </p:nvSpPr>
            <p:spPr>
              <a:xfrm>
                <a:off x="4441707" y="5441028"/>
                <a:ext cx="5325" cy="2174"/>
              </a:xfrm>
              <a:custGeom>
                <a:avLst/>
                <a:gdLst>
                  <a:gd name="connsiteX0" fmla="*/ 4730 w 5325"/>
                  <a:gd name="connsiteY0" fmla="*/ 419 h 2174"/>
                  <a:gd name="connsiteX1" fmla="*/ 567 w 5325"/>
                  <a:gd name="connsiteY1" fmla="*/ 1980 h 2174"/>
                  <a:gd name="connsiteX2" fmla="*/ 4730 w 5325"/>
                  <a:gd name="connsiteY2" fmla="*/ 419 h 2174"/>
                </a:gdLst>
                <a:ahLst/>
                <a:cxnLst>
                  <a:cxn ang="0">
                    <a:pos x="connsiteX0" y="connsiteY0"/>
                  </a:cxn>
                  <a:cxn ang="0">
                    <a:pos x="connsiteX1" y="connsiteY1"/>
                  </a:cxn>
                  <a:cxn ang="0">
                    <a:pos x="connsiteX2" y="connsiteY2"/>
                  </a:cxn>
                </a:cxnLst>
                <a:rect l="l" t="t" r="r" b="b"/>
                <a:pathLst>
                  <a:path w="5325" h="2174">
                    <a:moveTo>
                      <a:pt x="4730" y="419"/>
                    </a:moveTo>
                    <a:cubicBezTo>
                      <a:pt x="2649" y="-622"/>
                      <a:pt x="-1514" y="419"/>
                      <a:pt x="567" y="1980"/>
                    </a:cubicBezTo>
                    <a:cubicBezTo>
                      <a:pt x="567" y="2500"/>
                      <a:pt x="7332" y="1980"/>
                      <a:pt x="4730" y="419"/>
                    </a:cubicBezTo>
                    <a:close/>
                  </a:path>
                </a:pathLst>
              </a:custGeom>
              <a:grpFill/>
              <a:ln w="5199" cap="flat">
                <a:solidFill>
                  <a:schemeClr val="bg1"/>
                </a:solidFill>
                <a:prstDash val="solid"/>
                <a:miter/>
              </a:ln>
            </p:spPr>
            <p:txBody>
              <a:bodyPr rtlCol="0" anchor="ctr"/>
              <a:lstStyle/>
              <a:p>
                <a:endParaRPr lang="en-GB" noProof="0" dirty="0"/>
              </a:p>
            </p:txBody>
          </p:sp>
          <p:sp>
            <p:nvSpPr>
              <p:cNvPr id="945" name="Freeform 944">
                <a:extLst>
                  <a:ext uri="{FF2B5EF4-FFF2-40B4-BE49-F238E27FC236}">
                    <a16:creationId xmlns:a16="http://schemas.microsoft.com/office/drawing/2014/main" id="{DF33EBCC-7EF6-CED5-8127-4C44C37168CB}"/>
                  </a:ext>
                </a:extLst>
              </p:cNvPr>
              <p:cNvSpPr/>
              <p:nvPr/>
            </p:nvSpPr>
            <p:spPr>
              <a:xfrm>
                <a:off x="4449137" y="5438325"/>
                <a:ext cx="1802" cy="4163"/>
              </a:xfrm>
              <a:custGeom>
                <a:avLst/>
                <a:gdLst>
                  <a:gd name="connsiteX0" fmla="*/ 942 w 1802"/>
                  <a:gd name="connsiteY0" fmla="*/ 0 h 4163"/>
                  <a:gd name="connsiteX1" fmla="*/ 1463 w 1802"/>
                  <a:gd name="connsiteY1" fmla="*/ 4163 h 4163"/>
                  <a:gd name="connsiteX2" fmla="*/ 942 w 1802"/>
                  <a:gd name="connsiteY2" fmla="*/ 0 h 4163"/>
                </a:gdLst>
                <a:ahLst/>
                <a:cxnLst>
                  <a:cxn ang="0">
                    <a:pos x="connsiteX0" y="connsiteY0"/>
                  </a:cxn>
                  <a:cxn ang="0">
                    <a:pos x="connsiteX1" y="connsiteY1"/>
                  </a:cxn>
                  <a:cxn ang="0">
                    <a:pos x="connsiteX2" y="connsiteY2"/>
                  </a:cxn>
                </a:cxnLst>
                <a:rect l="l" t="t" r="r" b="b"/>
                <a:pathLst>
                  <a:path w="1802" h="4163">
                    <a:moveTo>
                      <a:pt x="942" y="0"/>
                    </a:moveTo>
                    <a:cubicBezTo>
                      <a:pt x="-618" y="0"/>
                      <a:pt x="-98" y="2082"/>
                      <a:pt x="1463" y="4163"/>
                    </a:cubicBezTo>
                    <a:cubicBezTo>
                      <a:pt x="1463" y="3642"/>
                      <a:pt x="2504" y="0"/>
                      <a:pt x="942" y="0"/>
                    </a:cubicBezTo>
                    <a:close/>
                  </a:path>
                </a:pathLst>
              </a:custGeom>
              <a:grpFill/>
              <a:ln w="5199" cap="flat">
                <a:solidFill>
                  <a:schemeClr val="bg1"/>
                </a:solidFill>
                <a:prstDash val="solid"/>
                <a:miter/>
              </a:ln>
            </p:spPr>
            <p:txBody>
              <a:bodyPr rtlCol="0" anchor="ctr"/>
              <a:lstStyle/>
              <a:p>
                <a:endParaRPr lang="en-GB" noProof="0" dirty="0"/>
              </a:p>
            </p:txBody>
          </p:sp>
          <p:sp>
            <p:nvSpPr>
              <p:cNvPr id="946" name="Freeform 945">
                <a:extLst>
                  <a:ext uri="{FF2B5EF4-FFF2-40B4-BE49-F238E27FC236}">
                    <a16:creationId xmlns:a16="http://schemas.microsoft.com/office/drawing/2014/main" id="{320D0D36-EAC7-56D6-B915-36D95CAF7374}"/>
                  </a:ext>
                </a:extLst>
              </p:cNvPr>
              <p:cNvSpPr/>
              <p:nvPr/>
            </p:nvSpPr>
            <p:spPr>
              <a:xfrm>
                <a:off x="4457630" y="5428379"/>
                <a:ext cx="14191" cy="12525"/>
              </a:xfrm>
              <a:custGeom>
                <a:avLst/>
                <a:gdLst>
                  <a:gd name="connsiteX0" fmla="*/ 2856 w 14191"/>
                  <a:gd name="connsiteY0" fmla="*/ 4742 h 12525"/>
                  <a:gd name="connsiteX1" fmla="*/ 775 w 14191"/>
                  <a:gd name="connsiteY1" fmla="*/ 6823 h 12525"/>
                  <a:gd name="connsiteX2" fmla="*/ 2856 w 14191"/>
                  <a:gd name="connsiteY2" fmla="*/ 9945 h 12525"/>
                  <a:gd name="connsiteX3" fmla="*/ 1295 w 14191"/>
                  <a:gd name="connsiteY3" fmla="*/ 10986 h 12525"/>
                  <a:gd name="connsiteX4" fmla="*/ 4937 w 14191"/>
                  <a:gd name="connsiteY4" fmla="*/ 12027 h 12525"/>
                  <a:gd name="connsiteX5" fmla="*/ 9100 w 14191"/>
                  <a:gd name="connsiteY5" fmla="*/ 9425 h 12525"/>
                  <a:gd name="connsiteX6" fmla="*/ 10661 w 14191"/>
                  <a:gd name="connsiteY6" fmla="*/ 6823 h 12525"/>
                  <a:gd name="connsiteX7" fmla="*/ 11702 w 14191"/>
                  <a:gd name="connsiteY7" fmla="*/ 5262 h 12525"/>
                  <a:gd name="connsiteX8" fmla="*/ 13783 w 14191"/>
                  <a:gd name="connsiteY8" fmla="*/ 3181 h 12525"/>
                  <a:gd name="connsiteX9" fmla="*/ 9621 w 14191"/>
                  <a:gd name="connsiteY9" fmla="*/ 2140 h 12525"/>
                  <a:gd name="connsiteX10" fmla="*/ 8059 w 14191"/>
                  <a:gd name="connsiteY10" fmla="*/ 59 h 12525"/>
                  <a:gd name="connsiteX11" fmla="*/ 4937 w 14191"/>
                  <a:gd name="connsiteY11" fmla="*/ 1620 h 12525"/>
                  <a:gd name="connsiteX12" fmla="*/ 5458 w 14191"/>
                  <a:gd name="connsiteY12" fmla="*/ 3701 h 12525"/>
                  <a:gd name="connsiteX13" fmla="*/ 2856 w 14191"/>
                  <a:gd name="connsiteY13" fmla="*/ 4742 h 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1" h="12525">
                    <a:moveTo>
                      <a:pt x="2856" y="4742"/>
                    </a:moveTo>
                    <a:cubicBezTo>
                      <a:pt x="1295" y="5262"/>
                      <a:pt x="-1307" y="4742"/>
                      <a:pt x="775" y="6823"/>
                    </a:cubicBezTo>
                    <a:cubicBezTo>
                      <a:pt x="2856" y="8384"/>
                      <a:pt x="4937" y="9945"/>
                      <a:pt x="2856" y="9945"/>
                    </a:cubicBezTo>
                    <a:cubicBezTo>
                      <a:pt x="775" y="9945"/>
                      <a:pt x="1295" y="10466"/>
                      <a:pt x="1295" y="10986"/>
                    </a:cubicBezTo>
                    <a:cubicBezTo>
                      <a:pt x="1295" y="10986"/>
                      <a:pt x="2856" y="13588"/>
                      <a:pt x="4937" y="12027"/>
                    </a:cubicBezTo>
                    <a:cubicBezTo>
                      <a:pt x="7019" y="10986"/>
                      <a:pt x="8059" y="9425"/>
                      <a:pt x="9100" y="9425"/>
                    </a:cubicBezTo>
                    <a:cubicBezTo>
                      <a:pt x="10141" y="9425"/>
                      <a:pt x="12222" y="7864"/>
                      <a:pt x="10661" y="6823"/>
                    </a:cubicBezTo>
                    <a:cubicBezTo>
                      <a:pt x="9100" y="6303"/>
                      <a:pt x="9621" y="5262"/>
                      <a:pt x="11702" y="5262"/>
                    </a:cubicBezTo>
                    <a:cubicBezTo>
                      <a:pt x="13783" y="5262"/>
                      <a:pt x="14824" y="4221"/>
                      <a:pt x="13783" y="3181"/>
                    </a:cubicBezTo>
                    <a:cubicBezTo>
                      <a:pt x="12743" y="2140"/>
                      <a:pt x="10141" y="1620"/>
                      <a:pt x="9621" y="2140"/>
                    </a:cubicBezTo>
                    <a:cubicBezTo>
                      <a:pt x="9100" y="2661"/>
                      <a:pt x="10141" y="-462"/>
                      <a:pt x="8059" y="59"/>
                    </a:cubicBezTo>
                    <a:cubicBezTo>
                      <a:pt x="5978" y="579"/>
                      <a:pt x="3897" y="579"/>
                      <a:pt x="4937" y="1620"/>
                    </a:cubicBezTo>
                    <a:cubicBezTo>
                      <a:pt x="5978" y="2661"/>
                      <a:pt x="7019" y="3701"/>
                      <a:pt x="5458" y="3701"/>
                    </a:cubicBezTo>
                    <a:cubicBezTo>
                      <a:pt x="3376" y="4221"/>
                      <a:pt x="4417" y="4221"/>
                      <a:pt x="2856" y="4742"/>
                    </a:cubicBezTo>
                    <a:close/>
                  </a:path>
                </a:pathLst>
              </a:custGeom>
              <a:grpFill/>
              <a:ln w="5199" cap="flat">
                <a:solidFill>
                  <a:schemeClr val="bg1"/>
                </a:solidFill>
                <a:prstDash val="solid"/>
                <a:miter/>
              </a:ln>
            </p:spPr>
            <p:txBody>
              <a:bodyPr rtlCol="0" anchor="ctr"/>
              <a:lstStyle/>
              <a:p>
                <a:endParaRPr lang="en-GB" noProof="0" dirty="0"/>
              </a:p>
            </p:txBody>
          </p:sp>
          <p:sp>
            <p:nvSpPr>
              <p:cNvPr id="947" name="Freeform 946">
                <a:extLst>
                  <a:ext uri="{FF2B5EF4-FFF2-40B4-BE49-F238E27FC236}">
                    <a16:creationId xmlns:a16="http://schemas.microsoft.com/office/drawing/2014/main" id="{C53A4A8D-9DF0-F3F2-E783-A22A0ECC10D4}"/>
                  </a:ext>
                </a:extLst>
              </p:cNvPr>
              <p:cNvSpPr/>
              <p:nvPr/>
            </p:nvSpPr>
            <p:spPr>
              <a:xfrm>
                <a:off x="4430882" y="5433558"/>
                <a:ext cx="1447" cy="1644"/>
              </a:xfrm>
              <a:custGeom>
                <a:avLst/>
                <a:gdLst>
                  <a:gd name="connsiteX0" fmla="*/ 985 w 1447"/>
                  <a:gd name="connsiteY0" fmla="*/ 1645 h 1644"/>
                  <a:gd name="connsiteX1" fmla="*/ 985 w 1447"/>
                  <a:gd name="connsiteY1" fmla="*/ 84 h 1644"/>
                  <a:gd name="connsiteX2" fmla="*/ 985 w 1447"/>
                  <a:gd name="connsiteY2" fmla="*/ 1645 h 1644"/>
                </a:gdLst>
                <a:ahLst/>
                <a:cxnLst>
                  <a:cxn ang="0">
                    <a:pos x="connsiteX0" y="connsiteY0"/>
                  </a:cxn>
                  <a:cxn ang="0">
                    <a:pos x="connsiteX1" y="connsiteY1"/>
                  </a:cxn>
                  <a:cxn ang="0">
                    <a:pos x="connsiteX2" y="connsiteY2"/>
                  </a:cxn>
                </a:cxnLst>
                <a:rect l="l" t="t" r="r" b="b"/>
                <a:pathLst>
                  <a:path w="1447" h="1644">
                    <a:moveTo>
                      <a:pt x="985" y="1645"/>
                    </a:moveTo>
                    <a:cubicBezTo>
                      <a:pt x="985" y="1645"/>
                      <a:pt x="2026" y="-437"/>
                      <a:pt x="985" y="84"/>
                    </a:cubicBezTo>
                    <a:cubicBezTo>
                      <a:pt x="-55" y="84"/>
                      <a:pt x="-576" y="1645"/>
                      <a:pt x="985" y="1645"/>
                    </a:cubicBezTo>
                    <a:close/>
                  </a:path>
                </a:pathLst>
              </a:custGeom>
              <a:grpFill/>
              <a:ln w="5199" cap="flat">
                <a:solidFill>
                  <a:schemeClr val="bg1"/>
                </a:solidFill>
                <a:prstDash val="solid"/>
                <a:miter/>
              </a:ln>
            </p:spPr>
            <p:txBody>
              <a:bodyPr rtlCol="0" anchor="ctr"/>
              <a:lstStyle/>
              <a:p>
                <a:endParaRPr lang="en-GB" noProof="0" dirty="0"/>
              </a:p>
            </p:txBody>
          </p:sp>
          <p:sp>
            <p:nvSpPr>
              <p:cNvPr id="948" name="Freeform 947">
                <a:extLst>
                  <a:ext uri="{FF2B5EF4-FFF2-40B4-BE49-F238E27FC236}">
                    <a16:creationId xmlns:a16="http://schemas.microsoft.com/office/drawing/2014/main" id="{F4DEB773-B727-B1C6-8380-697E10EC80E4}"/>
                  </a:ext>
                </a:extLst>
              </p:cNvPr>
              <p:cNvSpPr/>
              <p:nvPr/>
            </p:nvSpPr>
            <p:spPr>
              <a:xfrm>
                <a:off x="4434261" y="5434292"/>
                <a:ext cx="3895" cy="1788"/>
              </a:xfrm>
              <a:custGeom>
                <a:avLst/>
                <a:gdLst>
                  <a:gd name="connsiteX0" fmla="*/ 208 w 3895"/>
                  <a:gd name="connsiteY0" fmla="*/ 911 h 1788"/>
                  <a:gd name="connsiteX1" fmla="*/ 3851 w 3895"/>
                  <a:gd name="connsiteY1" fmla="*/ 1431 h 1788"/>
                  <a:gd name="connsiteX2" fmla="*/ 208 w 3895"/>
                  <a:gd name="connsiteY2" fmla="*/ 911 h 1788"/>
                </a:gdLst>
                <a:ahLst/>
                <a:cxnLst>
                  <a:cxn ang="0">
                    <a:pos x="connsiteX0" y="connsiteY0"/>
                  </a:cxn>
                  <a:cxn ang="0">
                    <a:pos x="connsiteX1" y="connsiteY1"/>
                  </a:cxn>
                  <a:cxn ang="0">
                    <a:pos x="connsiteX2" y="connsiteY2"/>
                  </a:cxn>
                </a:cxnLst>
                <a:rect l="l" t="t" r="r" b="b"/>
                <a:pathLst>
                  <a:path w="3895" h="1788">
                    <a:moveTo>
                      <a:pt x="208" y="911"/>
                    </a:moveTo>
                    <a:cubicBezTo>
                      <a:pt x="208" y="911"/>
                      <a:pt x="4371" y="2472"/>
                      <a:pt x="3851" y="1431"/>
                    </a:cubicBezTo>
                    <a:cubicBezTo>
                      <a:pt x="2289" y="-650"/>
                      <a:pt x="-833" y="-130"/>
                      <a:pt x="208" y="911"/>
                    </a:cubicBezTo>
                    <a:close/>
                  </a:path>
                </a:pathLst>
              </a:custGeom>
              <a:grpFill/>
              <a:ln w="5199" cap="flat">
                <a:solidFill>
                  <a:schemeClr val="bg1"/>
                </a:solidFill>
                <a:prstDash val="solid"/>
                <a:miter/>
              </a:ln>
            </p:spPr>
            <p:txBody>
              <a:bodyPr rtlCol="0" anchor="ctr"/>
              <a:lstStyle/>
              <a:p>
                <a:endParaRPr lang="en-GB" noProof="0" dirty="0"/>
              </a:p>
            </p:txBody>
          </p:sp>
          <p:sp>
            <p:nvSpPr>
              <p:cNvPr id="949" name="Freeform 948">
                <a:extLst>
                  <a:ext uri="{FF2B5EF4-FFF2-40B4-BE49-F238E27FC236}">
                    <a16:creationId xmlns:a16="http://schemas.microsoft.com/office/drawing/2014/main" id="{80CB068B-F0F2-B743-5D9F-BEFEB24628E6}"/>
                  </a:ext>
                </a:extLst>
              </p:cNvPr>
              <p:cNvSpPr/>
              <p:nvPr/>
            </p:nvSpPr>
            <p:spPr>
              <a:xfrm>
                <a:off x="4437071" y="5436764"/>
                <a:ext cx="1644" cy="2473"/>
              </a:xfrm>
              <a:custGeom>
                <a:avLst/>
                <a:gdLst>
                  <a:gd name="connsiteX0" fmla="*/ 1561 w 1644"/>
                  <a:gd name="connsiteY0" fmla="*/ 2081 h 2473"/>
                  <a:gd name="connsiteX1" fmla="*/ 0 w 1644"/>
                  <a:gd name="connsiteY1" fmla="*/ 520 h 2473"/>
                  <a:gd name="connsiteX2" fmla="*/ 1561 w 1644"/>
                  <a:gd name="connsiteY2" fmla="*/ 2081 h 2473"/>
                </a:gdLst>
                <a:ahLst/>
                <a:cxnLst>
                  <a:cxn ang="0">
                    <a:pos x="connsiteX0" y="connsiteY0"/>
                  </a:cxn>
                  <a:cxn ang="0">
                    <a:pos x="connsiteX1" y="connsiteY1"/>
                  </a:cxn>
                  <a:cxn ang="0">
                    <a:pos x="connsiteX2" y="connsiteY2"/>
                  </a:cxn>
                </a:cxnLst>
                <a:rect l="l" t="t" r="r" b="b"/>
                <a:pathLst>
                  <a:path w="1644" h="2473">
                    <a:moveTo>
                      <a:pt x="1561" y="2081"/>
                    </a:moveTo>
                    <a:cubicBezTo>
                      <a:pt x="1561" y="0"/>
                      <a:pt x="520" y="-520"/>
                      <a:pt x="0" y="520"/>
                    </a:cubicBezTo>
                    <a:cubicBezTo>
                      <a:pt x="0" y="0"/>
                      <a:pt x="2081" y="3642"/>
                      <a:pt x="1561" y="2081"/>
                    </a:cubicBezTo>
                    <a:close/>
                  </a:path>
                </a:pathLst>
              </a:custGeom>
              <a:grpFill/>
              <a:ln w="5199" cap="flat">
                <a:solidFill>
                  <a:schemeClr val="bg1"/>
                </a:solidFill>
                <a:prstDash val="solid"/>
                <a:miter/>
              </a:ln>
            </p:spPr>
            <p:txBody>
              <a:bodyPr rtlCol="0" anchor="ctr"/>
              <a:lstStyle/>
              <a:p>
                <a:endParaRPr lang="en-GB" noProof="0" dirty="0"/>
              </a:p>
            </p:txBody>
          </p:sp>
          <p:sp>
            <p:nvSpPr>
              <p:cNvPr id="950" name="Freeform 949">
                <a:extLst>
                  <a:ext uri="{FF2B5EF4-FFF2-40B4-BE49-F238E27FC236}">
                    <a16:creationId xmlns:a16="http://schemas.microsoft.com/office/drawing/2014/main" id="{662C4CB9-2E52-55D5-66E5-1F714D86041F}"/>
                  </a:ext>
                </a:extLst>
              </p:cNvPr>
              <p:cNvSpPr/>
              <p:nvPr/>
            </p:nvSpPr>
            <p:spPr>
              <a:xfrm>
                <a:off x="4440193" y="5433437"/>
                <a:ext cx="8657" cy="5053"/>
              </a:xfrm>
              <a:custGeom>
                <a:avLst/>
                <a:gdLst>
                  <a:gd name="connsiteX0" fmla="*/ 2081 w 8657"/>
                  <a:gd name="connsiteY0" fmla="*/ 4887 h 5053"/>
                  <a:gd name="connsiteX1" fmla="*/ 7805 w 8657"/>
                  <a:gd name="connsiteY1" fmla="*/ 2285 h 5053"/>
                  <a:gd name="connsiteX2" fmla="*/ 6764 w 8657"/>
                  <a:gd name="connsiteY2" fmla="*/ 204 h 5053"/>
                  <a:gd name="connsiteX3" fmla="*/ 0 w 8657"/>
                  <a:gd name="connsiteY3" fmla="*/ 1245 h 5053"/>
                  <a:gd name="connsiteX4" fmla="*/ 2081 w 8657"/>
                  <a:gd name="connsiteY4" fmla="*/ 4887 h 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 h="5053">
                    <a:moveTo>
                      <a:pt x="2081" y="4887"/>
                    </a:moveTo>
                    <a:cubicBezTo>
                      <a:pt x="4683" y="3847"/>
                      <a:pt x="6764" y="2285"/>
                      <a:pt x="7805" y="2285"/>
                    </a:cubicBezTo>
                    <a:cubicBezTo>
                      <a:pt x="8846" y="2285"/>
                      <a:pt x="9366" y="724"/>
                      <a:pt x="6764" y="204"/>
                    </a:cubicBezTo>
                    <a:cubicBezTo>
                      <a:pt x="4163" y="-316"/>
                      <a:pt x="520" y="204"/>
                      <a:pt x="0" y="1245"/>
                    </a:cubicBezTo>
                    <a:cubicBezTo>
                      <a:pt x="0" y="1765"/>
                      <a:pt x="0" y="5928"/>
                      <a:pt x="2081" y="4887"/>
                    </a:cubicBezTo>
                    <a:close/>
                  </a:path>
                </a:pathLst>
              </a:custGeom>
              <a:grpFill/>
              <a:ln w="5199" cap="flat">
                <a:solidFill>
                  <a:schemeClr val="bg1"/>
                </a:solidFill>
                <a:prstDash val="solid"/>
                <a:miter/>
              </a:ln>
            </p:spPr>
            <p:txBody>
              <a:bodyPr rtlCol="0" anchor="ctr"/>
              <a:lstStyle/>
              <a:p>
                <a:endParaRPr lang="en-GB" noProof="0" dirty="0"/>
              </a:p>
            </p:txBody>
          </p:sp>
          <p:sp>
            <p:nvSpPr>
              <p:cNvPr id="951" name="Freeform 950">
                <a:extLst>
                  <a:ext uri="{FF2B5EF4-FFF2-40B4-BE49-F238E27FC236}">
                    <a16:creationId xmlns:a16="http://schemas.microsoft.com/office/drawing/2014/main" id="{D3522AF8-6D46-303E-3CD9-F1860407D537}"/>
                  </a:ext>
                </a:extLst>
              </p:cNvPr>
              <p:cNvSpPr/>
              <p:nvPr/>
            </p:nvSpPr>
            <p:spPr>
              <a:xfrm>
                <a:off x="4449819" y="5432991"/>
                <a:ext cx="2861" cy="3321"/>
              </a:xfrm>
              <a:custGeom>
                <a:avLst/>
                <a:gdLst>
                  <a:gd name="connsiteX0" fmla="*/ 2862 w 2861"/>
                  <a:gd name="connsiteY0" fmla="*/ 1171 h 3321"/>
                  <a:gd name="connsiteX1" fmla="*/ 260 w 2861"/>
                  <a:gd name="connsiteY1" fmla="*/ 1171 h 3321"/>
                  <a:gd name="connsiteX2" fmla="*/ 1301 w 2861"/>
                  <a:gd name="connsiteY2" fmla="*/ 3252 h 3321"/>
                  <a:gd name="connsiteX3" fmla="*/ 2862 w 2861"/>
                  <a:gd name="connsiteY3" fmla="*/ 1171 h 3321"/>
                </a:gdLst>
                <a:ahLst/>
                <a:cxnLst>
                  <a:cxn ang="0">
                    <a:pos x="connsiteX0" y="connsiteY0"/>
                  </a:cxn>
                  <a:cxn ang="0">
                    <a:pos x="connsiteX1" y="connsiteY1"/>
                  </a:cxn>
                  <a:cxn ang="0">
                    <a:pos x="connsiteX2" y="connsiteY2"/>
                  </a:cxn>
                  <a:cxn ang="0">
                    <a:pos x="connsiteX3" y="connsiteY3"/>
                  </a:cxn>
                </a:cxnLst>
                <a:rect l="l" t="t" r="r" b="b"/>
                <a:pathLst>
                  <a:path w="2861" h="3321">
                    <a:moveTo>
                      <a:pt x="2862" y="1171"/>
                    </a:moveTo>
                    <a:cubicBezTo>
                      <a:pt x="2862" y="-390"/>
                      <a:pt x="1301" y="-390"/>
                      <a:pt x="260" y="1171"/>
                    </a:cubicBezTo>
                    <a:cubicBezTo>
                      <a:pt x="260" y="1171"/>
                      <a:pt x="-780" y="3772"/>
                      <a:pt x="1301" y="3252"/>
                    </a:cubicBezTo>
                    <a:cubicBezTo>
                      <a:pt x="2862" y="2732"/>
                      <a:pt x="2862" y="2732"/>
                      <a:pt x="2862" y="1171"/>
                    </a:cubicBezTo>
                    <a:close/>
                  </a:path>
                </a:pathLst>
              </a:custGeom>
              <a:grpFill/>
              <a:ln w="5199" cap="flat">
                <a:solidFill>
                  <a:schemeClr val="bg1"/>
                </a:solidFill>
                <a:prstDash val="solid"/>
                <a:miter/>
              </a:ln>
            </p:spPr>
            <p:txBody>
              <a:bodyPr rtlCol="0" anchor="ctr"/>
              <a:lstStyle/>
              <a:p>
                <a:endParaRPr lang="en-GB" noProof="0" dirty="0"/>
              </a:p>
            </p:txBody>
          </p:sp>
          <p:sp>
            <p:nvSpPr>
              <p:cNvPr id="952" name="Freeform 951">
                <a:extLst>
                  <a:ext uri="{FF2B5EF4-FFF2-40B4-BE49-F238E27FC236}">
                    <a16:creationId xmlns:a16="http://schemas.microsoft.com/office/drawing/2014/main" id="{61758E15-DBAF-B4D8-61D6-33D64BF37F5F}"/>
                  </a:ext>
                </a:extLst>
              </p:cNvPr>
              <p:cNvSpPr/>
              <p:nvPr/>
            </p:nvSpPr>
            <p:spPr>
              <a:xfrm>
                <a:off x="4443835" y="5430753"/>
                <a:ext cx="2053" cy="2094"/>
              </a:xfrm>
              <a:custGeom>
                <a:avLst/>
                <a:gdLst>
                  <a:gd name="connsiteX0" fmla="*/ 0 w 2053"/>
                  <a:gd name="connsiteY0" fmla="*/ 287 h 2094"/>
                  <a:gd name="connsiteX1" fmla="*/ 1561 w 2053"/>
                  <a:gd name="connsiteY1" fmla="*/ 1848 h 2094"/>
                  <a:gd name="connsiteX2" fmla="*/ 0 w 2053"/>
                  <a:gd name="connsiteY2" fmla="*/ 287 h 2094"/>
                </a:gdLst>
                <a:ahLst/>
                <a:cxnLst>
                  <a:cxn ang="0">
                    <a:pos x="connsiteX0" y="connsiteY0"/>
                  </a:cxn>
                  <a:cxn ang="0">
                    <a:pos x="connsiteX1" y="connsiteY1"/>
                  </a:cxn>
                  <a:cxn ang="0">
                    <a:pos x="connsiteX2" y="connsiteY2"/>
                  </a:cxn>
                </a:cxnLst>
                <a:rect l="l" t="t" r="r" b="b"/>
                <a:pathLst>
                  <a:path w="2053" h="2094">
                    <a:moveTo>
                      <a:pt x="0" y="287"/>
                    </a:moveTo>
                    <a:cubicBezTo>
                      <a:pt x="0" y="287"/>
                      <a:pt x="0" y="2889"/>
                      <a:pt x="1561" y="1848"/>
                    </a:cubicBezTo>
                    <a:cubicBezTo>
                      <a:pt x="3122" y="1328"/>
                      <a:pt x="520" y="-753"/>
                      <a:pt x="0" y="287"/>
                    </a:cubicBezTo>
                    <a:close/>
                  </a:path>
                </a:pathLst>
              </a:custGeom>
              <a:grpFill/>
              <a:ln w="5199" cap="flat">
                <a:solidFill>
                  <a:schemeClr val="bg1"/>
                </a:solidFill>
                <a:prstDash val="solid"/>
                <a:miter/>
              </a:ln>
            </p:spPr>
            <p:txBody>
              <a:bodyPr rtlCol="0" anchor="ctr"/>
              <a:lstStyle/>
              <a:p>
                <a:endParaRPr lang="en-GB" noProof="0" dirty="0"/>
              </a:p>
            </p:txBody>
          </p:sp>
          <p:sp>
            <p:nvSpPr>
              <p:cNvPr id="953" name="Freeform 952">
                <a:extLst>
                  <a:ext uri="{FF2B5EF4-FFF2-40B4-BE49-F238E27FC236}">
                    <a16:creationId xmlns:a16="http://schemas.microsoft.com/office/drawing/2014/main" id="{9F77DA15-600A-0014-C75D-B4593E3AD423}"/>
                  </a:ext>
                </a:extLst>
              </p:cNvPr>
              <p:cNvSpPr/>
              <p:nvPr/>
            </p:nvSpPr>
            <p:spPr>
              <a:xfrm>
                <a:off x="4436468" y="5429183"/>
                <a:ext cx="6176" cy="1336"/>
              </a:xfrm>
              <a:custGeom>
                <a:avLst/>
                <a:gdLst>
                  <a:gd name="connsiteX0" fmla="*/ 82 w 6176"/>
                  <a:gd name="connsiteY0" fmla="*/ 1336 h 1336"/>
                  <a:gd name="connsiteX1" fmla="*/ 4245 w 6176"/>
                  <a:gd name="connsiteY1" fmla="*/ 1336 h 1336"/>
                  <a:gd name="connsiteX2" fmla="*/ 5286 w 6176"/>
                  <a:gd name="connsiteY2" fmla="*/ 296 h 1336"/>
                  <a:gd name="connsiteX3" fmla="*/ 2684 w 6176"/>
                  <a:gd name="connsiteY3" fmla="*/ 816 h 1336"/>
                  <a:gd name="connsiteX4" fmla="*/ 82 w 6176"/>
                  <a:gd name="connsiteY4" fmla="*/ 1336 h 1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6" h="1336">
                    <a:moveTo>
                      <a:pt x="82" y="1336"/>
                    </a:moveTo>
                    <a:cubicBezTo>
                      <a:pt x="82" y="1336"/>
                      <a:pt x="3204" y="1336"/>
                      <a:pt x="4245" y="1336"/>
                    </a:cubicBezTo>
                    <a:cubicBezTo>
                      <a:pt x="5286" y="1336"/>
                      <a:pt x="7367" y="816"/>
                      <a:pt x="5286" y="296"/>
                    </a:cubicBezTo>
                    <a:cubicBezTo>
                      <a:pt x="3204" y="-745"/>
                      <a:pt x="3725" y="1336"/>
                      <a:pt x="2684" y="816"/>
                    </a:cubicBezTo>
                    <a:cubicBezTo>
                      <a:pt x="1643" y="296"/>
                      <a:pt x="-438" y="816"/>
                      <a:pt x="82" y="1336"/>
                    </a:cubicBezTo>
                    <a:close/>
                  </a:path>
                </a:pathLst>
              </a:custGeom>
              <a:grpFill/>
              <a:ln w="5199" cap="flat">
                <a:solidFill>
                  <a:schemeClr val="bg1"/>
                </a:solidFill>
                <a:prstDash val="solid"/>
                <a:miter/>
              </a:ln>
            </p:spPr>
            <p:txBody>
              <a:bodyPr rtlCol="0" anchor="ctr"/>
              <a:lstStyle/>
              <a:p>
                <a:endParaRPr lang="en-GB" noProof="0" dirty="0"/>
              </a:p>
            </p:txBody>
          </p:sp>
          <p:sp>
            <p:nvSpPr>
              <p:cNvPr id="954" name="Freeform 953">
                <a:extLst>
                  <a:ext uri="{FF2B5EF4-FFF2-40B4-BE49-F238E27FC236}">
                    <a16:creationId xmlns:a16="http://schemas.microsoft.com/office/drawing/2014/main" id="{E08AF40A-3D20-A6D2-4218-BBCA6B5A110E}"/>
                  </a:ext>
                </a:extLst>
              </p:cNvPr>
              <p:cNvSpPr/>
              <p:nvPr/>
            </p:nvSpPr>
            <p:spPr>
              <a:xfrm>
                <a:off x="4445833" y="5423755"/>
                <a:ext cx="1976" cy="3440"/>
              </a:xfrm>
              <a:custGeom>
                <a:avLst/>
                <a:gdLst>
                  <a:gd name="connsiteX0" fmla="*/ 1124 w 1976"/>
                  <a:gd name="connsiteY0" fmla="*/ 3122 h 3440"/>
                  <a:gd name="connsiteX1" fmla="*/ 83 w 1976"/>
                  <a:gd name="connsiteY1" fmla="*/ 0 h 3440"/>
                  <a:gd name="connsiteX2" fmla="*/ 1124 w 1976"/>
                  <a:gd name="connsiteY2" fmla="*/ 3122 h 3440"/>
                </a:gdLst>
                <a:ahLst/>
                <a:cxnLst>
                  <a:cxn ang="0">
                    <a:pos x="connsiteX0" y="connsiteY0"/>
                  </a:cxn>
                  <a:cxn ang="0">
                    <a:pos x="connsiteX1" y="connsiteY1"/>
                  </a:cxn>
                  <a:cxn ang="0">
                    <a:pos x="connsiteX2" y="connsiteY2"/>
                  </a:cxn>
                </a:cxnLst>
                <a:rect l="l" t="t" r="r" b="b"/>
                <a:pathLst>
                  <a:path w="1976" h="3440">
                    <a:moveTo>
                      <a:pt x="1124" y="3122"/>
                    </a:moveTo>
                    <a:cubicBezTo>
                      <a:pt x="2165" y="1041"/>
                      <a:pt x="2685" y="1041"/>
                      <a:pt x="83" y="0"/>
                    </a:cubicBezTo>
                    <a:cubicBezTo>
                      <a:pt x="83" y="0"/>
                      <a:pt x="-437" y="4683"/>
                      <a:pt x="1124" y="3122"/>
                    </a:cubicBezTo>
                    <a:close/>
                  </a:path>
                </a:pathLst>
              </a:custGeom>
              <a:grpFill/>
              <a:ln w="5199" cap="flat">
                <a:solidFill>
                  <a:schemeClr val="bg1"/>
                </a:solidFill>
                <a:prstDash val="solid"/>
                <a:miter/>
              </a:ln>
            </p:spPr>
            <p:txBody>
              <a:bodyPr rtlCol="0" anchor="ctr"/>
              <a:lstStyle/>
              <a:p>
                <a:endParaRPr lang="en-GB" noProof="0" dirty="0"/>
              </a:p>
            </p:txBody>
          </p:sp>
          <p:sp>
            <p:nvSpPr>
              <p:cNvPr id="955" name="Freeform 954">
                <a:extLst>
                  <a:ext uri="{FF2B5EF4-FFF2-40B4-BE49-F238E27FC236}">
                    <a16:creationId xmlns:a16="http://schemas.microsoft.com/office/drawing/2014/main" id="{96B62872-0947-C478-D7DC-355D348125A8}"/>
                  </a:ext>
                </a:extLst>
              </p:cNvPr>
              <p:cNvSpPr/>
              <p:nvPr/>
            </p:nvSpPr>
            <p:spPr>
              <a:xfrm>
                <a:off x="4446437" y="5422510"/>
                <a:ext cx="2670" cy="1536"/>
              </a:xfrm>
              <a:custGeom>
                <a:avLst/>
                <a:gdLst>
                  <a:gd name="connsiteX0" fmla="*/ 2602 w 2670"/>
                  <a:gd name="connsiteY0" fmla="*/ 1245 h 1536"/>
                  <a:gd name="connsiteX1" fmla="*/ 0 w 2670"/>
                  <a:gd name="connsiteY1" fmla="*/ 204 h 1536"/>
                  <a:gd name="connsiteX2" fmla="*/ 2602 w 2670"/>
                  <a:gd name="connsiteY2" fmla="*/ 1245 h 1536"/>
                </a:gdLst>
                <a:ahLst/>
                <a:cxnLst>
                  <a:cxn ang="0">
                    <a:pos x="connsiteX0" y="connsiteY0"/>
                  </a:cxn>
                  <a:cxn ang="0">
                    <a:pos x="connsiteX1" y="connsiteY1"/>
                  </a:cxn>
                  <a:cxn ang="0">
                    <a:pos x="connsiteX2" y="connsiteY2"/>
                  </a:cxn>
                </a:cxnLst>
                <a:rect l="l" t="t" r="r" b="b"/>
                <a:pathLst>
                  <a:path w="2670" h="1536">
                    <a:moveTo>
                      <a:pt x="2602" y="1245"/>
                    </a:moveTo>
                    <a:cubicBezTo>
                      <a:pt x="2081" y="204"/>
                      <a:pt x="520" y="-316"/>
                      <a:pt x="0" y="204"/>
                    </a:cubicBezTo>
                    <a:cubicBezTo>
                      <a:pt x="520" y="204"/>
                      <a:pt x="3122" y="2286"/>
                      <a:pt x="2602" y="1245"/>
                    </a:cubicBezTo>
                    <a:close/>
                  </a:path>
                </a:pathLst>
              </a:custGeom>
              <a:grpFill/>
              <a:ln w="5199" cap="flat">
                <a:solidFill>
                  <a:schemeClr val="bg1"/>
                </a:solidFill>
                <a:prstDash val="solid"/>
                <a:miter/>
              </a:ln>
            </p:spPr>
            <p:txBody>
              <a:bodyPr rtlCol="0" anchor="ctr"/>
              <a:lstStyle/>
              <a:p>
                <a:endParaRPr lang="en-GB" noProof="0" dirty="0"/>
              </a:p>
            </p:txBody>
          </p:sp>
          <p:sp>
            <p:nvSpPr>
              <p:cNvPr id="956" name="Freeform 955">
                <a:extLst>
                  <a:ext uri="{FF2B5EF4-FFF2-40B4-BE49-F238E27FC236}">
                    <a16:creationId xmlns:a16="http://schemas.microsoft.com/office/drawing/2014/main" id="{0690A432-2F5E-AD2D-5D4F-7A2CDFDD84CA}"/>
                  </a:ext>
                </a:extLst>
              </p:cNvPr>
              <p:cNvSpPr/>
              <p:nvPr/>
            </p:nvSpPr>
            <p:spPr>
              <a:xfrm>
                <a:off x="4431785" y="5409164"/>
                <a:ext cx="2742" cy="1582"/>
              </a:xfrm>
              <a:custGeom>
                <a:avLst/>
                <a:gdLst>
                  <a:gd name="connsiteX0" fmla="*/ 82 w 2742"/>
                  <a:gd name="connsiteY0" fmla="*/ 1582 h 1582"/>
                  <a:gd name="connsiteX1" fmla="*/ 2684 w 2742"/>
                  <a:gd name="connsiteY1" fmla="*/ 541 h 1582"/>
                  <a:gd name="connsiteX2" fmla="*/ 82 w 2742"/>
                  <a:gd name="connsiteY2" fmla="*/ 1582 h 1582"/>
                </a:gdLst>
                <a:ahLst/>
                <a:cxnLst>
                  <a:cxn ang="0">
                    <a:pos x="connsiteX0" y="connsiteY0"/>
                  </a:cxn>
                  <a:cxn ang="0">
                    <a:pos x="connsiteX1" y="connsiteY1"/>
                  </a:cxn>
                  <a:cxn ang="0">
                    <a:pos x="connsiteX2" y="connsiteY2"/>
                  </a:cxn>
                </a:cxnLst>
                <a:rect l="l" t="t" r="r" b="b"/>
                <a:pathLst>
                  <a:path w="2742" h="1582">
                    <a:moveTo>
                      <a:pt x="82" y="1582"/>
                    </a:moveTo>
                    <a:cubicBezTo>
                      <a:pt x="82" y="1582"/>
                      <a:pt x="3204" y="1582"/>
                      <a:pt x="2684" y="541"/>
                    </a:cubicBezTo>
                    <a:cubicBezTo>
                      <a:pt x="1643" y="-499"/>
                      <a:pt x="-438" y="21"/>
                      <a:pt x="82" y="1582"/>
                    </a:cubicBezTo>
                    <a:close/>
                  </a:path>
                </a:pathLst>
              </a:custGeom>
              <a:grpFill/>
              <a:ln w="5199" cap="flat">
                <a:solidFill>
                  <a:schemeClr val="bg1"/>
                </a:solidFill>
                <a:prstDash val="solid"/>
                <a:miter/>
              </a:ln>
            </p:spPr>
            <p:txBody>
              <a:bodyPr rtlCol="0" anchor="ctr"/>
              <a:lstStyle/>
              <a:p>
                <a:endParaRPr lang="en-GB" noProof="0" dirty="0"/>
              </a:p>
            </p:txBody>
          </p:sp>
          <p:sp>
            <p:nvSpPr>
              <p:cNvPr id="957" name="Freeform 956">
                <a:extLst>
                  <a:ext uri="{FF2B5EF4-FFF2-40B4-BE49-F238E27FC236}">
                    <a16:creationId xmlns:a16="http://schemas.microsoft.com/office/drawing/2014/main" id="{072F6226-2B46-3FD7-1858-239D02B76D9D}"/>
                  </a:ext>
                </a:extLst>
              </p:cNvPr>
              <p:cNvSpPr/>
              <p:nvPr/>
            </p:nvSpPr>
            <p:spPr>
              <a:xfrm>
                <a:off x="4444355" y="5414253"/>
                <a:ext cx="6736" cy="3608"/>
              </a:xfrm>
              <a:custGeom>
                <a:avLst/>
                <a:gdLst>
                  <a:gd name="connsiteX0" fmla="*/ 2082 w 6736"/>
                  <a:gd name="connsiteY0" fmla="*/ 656 h 3608"/>
                  <a:gd name="connsiteX1" fmla="*/ 0 w 6736"/>
                  <a:gd name="connsiteY1" fmla="*/ 656 h 3608"/>
                  <a:gd name="connsiteX2" fmla="*/ 3122 w 6736"/>
                  <a:gd name="connsiteY2" fmla="*/ 3258 h 3608"/>
                  <a:gd name="connsiteX3" fmla="*/ 4683 w 6736"/>
                  <a:gd name="connsiteY3" fmla="*/ 1697 h 3608"/>
                  <a:gd name="connsiteX4" fmla="*/ 6244 w 6736"/>
                  <a:gd name="connsiteY4" fmla="*/ 1177 h 3608"/>
                  <a:gd name="connsiteX5" fmla="*/ 2082 w 6736"/>
                  <a:gd name="connsiteY5" fmla="*/ 656 h 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6" h="3608">
                    <a:moveTo>
                      <a:pt x="2082" y="656"/>
                    </a:moveTo>
                    <a:cubicBezTo>
                      <a:pt x="1041" y="656"/>
                      <a:pt x="0" y="656"/>
                      <a:pt x="0" y="656"/>
                    </a:cubicBezTo>
                    <a:cubicBezTo>
                      <a:pt x="0" y="656"/>
                      <a:pt x="2082" y="4819"/>
                      <a:pt x="3122" y="3258"/>
                    </a:cubicBezTo>
                    <a:cubicBezTo>
                      <a:pt x="4163" y="1697"/>
                      <a:pt x="4163" y="1177"/>
                      <a:pt x="4683" y="1697"/>
                    </a:cubicBezTo>
                    <a:cubicBezTo>
                      <a:pt x="5203" y="2217"/>
                      <a:pt x="7805" y="3258"/>
                      <a:pt x="6244" y="1177"/>
                    </a:cubicBezTo>
                    <a:cubicBezTo>
                      <a:pt x="4163" y="-1425"/>
                      <a:pt x="3122" y="1177"/>
                      <a:pt x="2082" y="656"/>
                    </a:cubicBezTo>
                    <a:close/>
                  </a:path>
                </a:pathLst>
              </a:custGeom>
              <a:grpFill/>
              <a:ln w="5199" cap="flat">
                <a:solidFill>
                  <a:schemeClr val="bg1"/>
                </a:solidFill>
                <a:prstDash val="solid"/>
                <a:miter/>
              </a:ln>
            </p:spPr>
            <p:txBody>
              <a:bodyPr rtlCol="0" anchor="ctr"/>
              <a:lstStyle/>
              <a:p>
                <a:endParaRPr lang="en-GB" noProof="0" dirty="0"/>
              </a:p>
            </p:txBody>
          </p:sp>
          <p:sp>
            <p:nvSpPr>
              <p:cNvPr id="958" name="Freeform 957">
                <a:extLst>
                  <a:ext uri="{FF2B5EF4-FFF2-40B4-BE49-F238E27FC236}">
                    <a16:creationId xmlns:a16="http://schemas.microsoft.com/office/drawing/2014/main" id="{A4289D40-B2CD-87EC-6B57-1C35DB2DAFC9}"/>
                  </a:ext>
                </a:extLst>
              </p:cNvPr>
              <p:cNvSpPr/>
              <p:nvPr/>
            </p:nvSpPr>
            <p:spPr>
              <a:xfrm>
                <a:off x="4438861" y="5368538"/>
                <a:ext cx="19407" cy="36484"/>
              </a:xfrm>
              <a:custGeom>
                <a:avLst/>
                <a:gdLst>
                  <a:gd name="connsiteX0" fmla="*/ 1332 w 19407"/>
                  <a:gd name="connsiteY0" fmla="*/ 33883 h 36484"/>
                  <a:gd name="connsiteX1" fmla="*/ 11219 w 19407"/>
                  <a:gd name="connsiteY1" fmla="*/ 36485 h 36484"/>
                  <a:gd name="connsiteX2" fmla="*/ 11739 w 19407"/>
                  <a:gd name="connsiteY2" fmla="*/ 32322 h 36484"/>
                  <a:gd name="connsiteX3" fmla="*/ 16422 w 19407"/>
                  <a:gd name="connsiteY3" fmla="*/ 30240 h 36484"/>
                  <a:gd name="connsiteX4" fmla="*/ 13820 w 19407"/>
                  <a:gd name="connsiteY4" fmla="*/ 26078 h 36484"/>
                  <a:gd name="connsiteX5" fmla="*/ 16422 w 19407"/>
                  <a:gd name="connsiteY5" fmla="*/ 24517 h 36484"/>
                  <a:gd name="connsiteX6" fmla="*/ 11219 w 19407"/>
                  <a:gd name="connsiteY6" fmla="*/ 17752 h 36484"/>
                  <a:gd name="connsiteX7" fmla="*/ 13300 w 19407"/>
                  <a:gd name="connsiteY7" fmla="*/ 16711 h 36484"/>
                  <a:gd name="connsiteX8" fmla="*/ 13820 w 19407"/>
                  <a:gd name="connsiteY8" fmla="*/ 14110 h 36484"/>
                  <a:gd name="connsiteX9" fmla="*/ 17983 w 19407"/>
                  <a:gd name="connsiteY9" fmla="*/ 11508 h 36484"/>
                  <a:gd name="connsiteX10" fmla="*/ 17983 w 19407"/>
                  <a:gd name="connsiteY10" fmla="*/ 8386 h 36484"/>
                  <a:gd name="connsiteX11" fmla="*/ 16943 w 19407"/>
                  <a:gd name="connsiteY11" fmla="*/ 7345 h 36484"/>
                  <a:gd name="connsiteX12" fmla="*/ 16422 w 19407"/>
                  <a:gd name="connsiteY12" fmla="*/ 3703 h 36484"/>
                  <a:gd name="connsiteX13" fmla="*/ 16422 w 19407"/>
                  <a:gd name="connsiteY13" fmla="*/ 580 h 36484"/>
                  <a:gd name="connsiteX14" fmla="*/ 9658 w 19407"/>
                  <a:gd name="connsiteY14" fmla="*/ 1101 h 36484"/>
                  <a:gd name="connsiteX15" fmla="*/ 9137 w 19407"/>
                  <a:gd name="connsiteY15" fmla="*/ 580 h 36484"/>
                  <a:gd name="connsiteX16" fmla="*/ 6015 w 19407"/>
                  <a:gd name="connsiteY16" fmla="*/ 2662 h 36484"/>
                  <a:gd name="connsiteX17" fmla="*/ 3413 w 19407"/>
                  <a:gd name="connsiteY17" fmla="*/ 17752 h 36484"/>
                  <a:gd name="connsiteX18" fmla="*/ 291 w 19407"/>
                  <a:gd name="connsiteY18" fmla="*/ 31281 h 36484"/>
                  <a:gd name="connsiteX19" fmla="*/ 1332 w 19407"/>
                  <a:gd name="connsiteY19" fmla="*/ 33883 h 3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07" h="36484">
                    <a:moveTo>
                      <a:pt x="1332" y="33883"/>
                    </a:moveTo>
                    <a:cubicBezTo>
                      <a:pt x="3413" y="33883"/>
                      <a:pt x="9137" y="36485"/>
                      <a:pt x="11219" y="36485"/>
                    </a:cubicBezTo>
                    <a:cubicBezTo>
                      <a:pt x="13300" y="36485"/>
                      <a:pt x="13300" y="34403"/>
                      <a:pt x="11739" y="32322"/>
                    </a:cubicBezTo>
                    <a:cubicBezTo>
                      <a:pt x="9658" y="30240"/>
                      <a:pt x="14341" y="30240"/>
                      <a:pt x="16422" y="30240"/>
                    </a:cubicBezTo>
                    <a:cubicBezTo>
                      <a:pt x="18504" y="30240"/>
                      <a:pt x="15382" y="27118"/>
                      <a:pt x="13820" y="26078"/>
                    </a:cubicBezTo>
                    <a:cubicBezTo>
                      <a:pt x="12780" y="24517"/>
                      <a:pt x="13300" y="25037"/>
                      <a:pt x="16422" y="24517"/>
                    </a:cubicBezTo>
                    <a:cubicBezTo>
                      <a:pt x="19544" y="23996"/>
                      <a:pt x="12259" y="19833"/>
                      <a:pt x="11219" y="17752"/>
                    </a:cubicBezTo>
                    <a:cubicBezTo>
                      <a:pt x="10178" y="15671"/>
                      <a:pt x="11739" y="16191"/>
                      <a:pt x="13300" y="16711"/>
                    </a:cubicBezTo>
                    <a:cubicBezTo>
                      <a:pt x="14861" y="17232"/>
                      <a:pt x="14341" y="16191"/>
                      <a:pt x="13820" y="14110"/>
                    </a:cubicBezTo>
                    <a:cubicBezTo>
                      <a:pt x="13300" y="11508"/>
                      <a:pt x="15382" y="12028"/>
                      <a:pt x="17983" y="11508"/>
                    </a:cubicBezTo>
                    <a:cubicBezTo>
                      <a:pt x="20585" y="10987"/>
                      <a:pt x="19024" y="8906"/>
                      <a:pt x="17983" y="8386"/>
                    </a:cubicBezTo>
                    <a:cubicBezTo>
                      <a:pt x="16943" y="7865"/>
                      <a:pt x="16943" y="7345"/>
                      <a:pt x="16943" y="7345"/>
                    </a:cubicBezTo>
                    <a:cubicBezTo>
                      <a:pt x="17463" y="6825"/>
                      <a:pt x="17463" y="5784"/>
                      <a:pt x="16422" y="3703"/>
                    </a:cubicBezTo>
                    <a:cubicBezTo>
                      <a:pt x="15382" y="2141"/>
                      <a:pt x="15382" y="2141"/>
                      <a:pt x="16422" y="580"/>
                    </a:cubicBezTo>
                    <a:cubicBezTo>
                      <a:pt x="17463" y="-980"/>
                      <a:pt x="10698" y="1101"/>
                      <a:pt x="9658" y="1101"/>
                    </a:cubicBezTo>
                    <a:cubicBezTo>
                      <a:pt x="8617" y="1101"/>
                      <a:pt x="7576" y="1621"/>
                      <a:pt x="9137" y="580"/>
                    </a:cubicBezTo>
                    <a:cubicBezTo>
                      <a:pt x="10698" y="-460"/>
                      <a:pt x="7056" y="60"/>
                      <a:pt x="6015" y="2662"/>
                    </a:cubicBezTo>
                    <a:cubicBezTo>
                      <a:pt x="4975" y="5264"/>
                      <a:pt x="2373" y="13589"/>
                      <a:pt x="3413" y="17752"/>
                    </a:cubicBezTo>
                    <a:cubicBezTo>
                      <a:pt x="4454" y="21915"/>
                      <a:pt x="2373" y="29200"/>
                      <a:pt x="291" y="31281"/>
                    </a:cubicBezTo>
                    <a:cubicBezTo>
                      <a:pt x="-749" y="33362"/>
                      <a:pt x="1332" y="33883"/>
                      <a:pt x="1332" y="33883"/>
                    </a:cubicBezTo>
                    <a:close/>
                  </a:path>
                </a:pathLst>
              </a:custGeom>
              <a:grpFill/>
              <a:ln w="5199" cap="flat">
                <a:solidFill>
                  <a:schemeClr val="bg1"/>
                </a:solidFill>
                <a:prstDash val="solid"/>
                <a:miter/>
              </a:ln>
            </p:spPr>
            <p:txBody>
              <a:bodyPr rtlCol="0" anchor="ctr"/>
              <a:lstStyle/>
              <a:p>
                <a:endParaRPr lang="en-GB" noProof="0" dirty="0"/>
              </a:p>
            </p:txBody>
          </p:sp>
          <p:sp>
            <p:nvSpPr>
              <p:cNvPr id="959" name="Freeform 958">
                <a:extLst>
                  <a:ext uri="{FF2B5EF4-FFF2-40B4-BE49-F238E27FC236}">
                    <a16:creationId xmlns:a16="http://schemas.microsoft.com/office/drawing/2014/main" id="{F1607EC1-B50F-990D-AC9B-CC87B9E674E8}"/>
                  </a:ext>
                </a:extLst>
              </p:cNvPr>
              <p:cNvSpPr/>
              <p:nvPr/>
            </p:nvSpPr>
            <p:spPr>
              <a:xfrm>
                <a:off x="3762099" y="5046373"/>
                <a:ext cx="3522" cy="2211"/>
              </a:xfrm>
              <a:custGeom>
                <a:avLst/>
                <a:gdLst>
                  <a:gd name="connsiteX0" fmla="*/ 82 w 3522"/>
                  <a:gd name="connsiteY0" fmla="*/ 2211 h 2211"/>
                  <a:gd name="connsiteX1" fmla="*/ 3203 w 3522"/>
                  <a:gd name="connsiteY1" fmla="*/ 650 h 2211"/>
                  <a:gd name="connsiteX2" fmla="*/ 82 w 3522"/>
                  <a:gd name="connsiteY2" fmla="*/ 2211 h 2211"/>
                </a:gdLst>
                <a:ahLst/>
                <a:cxnLst>
                  <a:cxn ang="0">
                    <a:pos x="connsiteX0" y="connsiteY0"/>
                  </a:cxn>
                  <a:cxn ang="0">
                    <a:pos x="connsiteX1" y="connsiteY1"/>
                  </a:cxn>
                  <a:cxn ang="0">
                    <a:pos x="connsiteX2" y="connsiteY2"/>
                  </a:cxn>
                </a:cxnLst>
                <a:rect l="l" t="t" r="r" b="b"/>
                <a:pathLst>
                  <a:path w="3522" h="2211">
                    <a:moveTo>
                      <a:pt x="82" y="2211"/>
                    </a:moveTo>
                    <a:cubicBezTo>
                      <a:pt x="82" y="2211"/>
                      <a:pt x="4765" y="1691"/>
                      <a:pt x="3203" y="650"/>
                    </a:cubicBezTo>
                    <a:cubicBezTo>
                      <a:pt x="1642" y="-391"/>
                      <a:pt x="-439" y="-391"/>
                      <a:pt x="82" y="2211"/>
                    </a:cubicBezTo>
                    <a:close/>
                  </a:path>
                </a:pathLst>
              </a:custGeom>
              <a:grpFill/>
              <a:ln w="5199" cap="flat">
                <a:solidFill>
                  <a:schemeClr val="bg1"/>
                </a:solidFill>
                <a:prstDash val="solid"/>
                <a:miter/>
              </a:ln>
            </p:spPr>
            <p:txBody>
              <a:bodyPr rtlCol="0" anchor="ctr"/>
              <a:lstStyle/>
              <a:p>
                <a:endParaRPr lang="en-GB" noProof="0" dirty="0"/>
              </a:p>
            </p:txBody>
          </p:sp>
          <p:sp>
            <p:nvSpPr>
              <p:cNvPr id="960" name="Freeform 959">
                <a:extLst>
                  <a:ext uri="{FF2B5EF4-FFF2-40B4-BE49-F238E27FC236}">
                    <a16:creationId xmlns:a16="http://schemas.microsoft.com/office/drawing/2014/main" id="{CC7CE3BB-EDF5-F129-3EB6-9AF1B3154045}"/>
                  </a:ext>
                </a:extLst>
              </p:cNvPr>
              <p:cNvSpPr/>
              <p:nvPr/>
            </p:nvSpPr>
            <p:spPr>
              <a:xfrm>
                <a:off x="4351155" y="5184865"/>
                <a:ext cx="2726" cy="1717"/>
              </a:xfrm>
              <a:custGeom>
                <a:avLst/>
                <a:gdLst>
                  <a:gd name="connsiteX0" fmla="*/ 58 w 2726"/>
                  <a:gd name="connsiteY0" fmla="*/ 570 h 1717"/>
                  <a:gd name="connsiteX1" fmla="*/ 1619 w 2726"/>
                  <a:gd name="connsiteY1" fmla="*/ 1611 h 1717"/>
                  <a:gd name="connsiteX2" fmla="*/ 58 w 2726"/>
                  <a:gd name="connsiteY2" fmla="*/ 570 h 1717"/>
                </a:gdLst>
                <a:ahLst/>
                <a:cxnLst>
                  <a:cxn ang="0">
                    <a:pos x="connsiteX0" y="connsiteY0"/>
                  </a:cxn>
                  <a:cxn ang="0">
                    <a:pos x="connsiteX1" y="connsiteY1"/>
                  </a:cxn>
                  <a:cxn ang="0">
                    <a:pos x="connsiteX2" y="connsiteY2"/>
                  </a:cxn>
                </a:cxnLst>
                <a:rect l="l" t="t" r="r" b="b"/>
                <a:pathLst>
                  <a:path w="2726" h="1717">
                    <a:moveTo>
                      <a:pt x="58" y="570"/>
                    </a:moveTo>
                    <a:cubicBezTo>
                      <a:pt x="58" y="570"/>
                      <a:pt x="-463" y="2131"/>
                      <a:pt x="1619" y="1611"/>
                    </a:cubicBezTo>
                    <a:cubicBezTo>
                      <a:pt x="3700" y="1091"/>
                      <a:pt x="2660" y="-990"/>
                      <a:pt x="58" y="570"/>
                    </a:cubicBezTo>
                    <a:close/>
                  </a:path>
                </a:pathLst>
              </a:custGeom>
              <a:grpFill/>
              <a:ln w="5199" cap="flat">
                <a:solidFill>
                  <a:schemeClr val="bg1"/>
                </a:solidFill>
                <a:prstDash val="solid"/>
                <a:miter/>
              </a:ln>
            </p:spPr>
            <p:txBody>
              <a:bodyPr rtlCol="0" anchor="ctr"/>
              <a:lstStyle/>
              <a:p>
                <a:endParaRPr lang="en-GB" noProof="0" dirty="0"/>
              </a:p>
            </p:txBody>
          </p:sp>
          <p:sp>
            <p:nvSpPr>
              <p:cNvPr id="961" name="Freeform 960">
                <a:extLst>
                  <a:ext uri="{FF2B5EF4-FFF2-40B4-BE49-F238E27FC236}">
                    <a16:creationId xmlns:a16="http://schemas.microsoft.com/office/drawing/2014/main" id="{7266B480-7B8C-3C4B-9959-6AB2B327F0D3}"/>
                  </a:ext>
                </a:extLst>
              </p:cNvPr>
              <p:cNvSpPr/>
              <p:nvPr/>
            </p:nvSpPr>
            <p:spPr>
              <a:xfrm>
                <a:off x="4486819" y="5629057"/>
                <a:ext cx="63687" cy="64342"/>
              </a:xfrm>
              <a:custGeom>
                <a:avLst/>
                <a:gdLst>
                  <a:gd name="connsiteX0" fmla="*/ 55882 w 63687"/>
                  <a:gd name="connsiteY0" fmla="*/ 3877 h 64342"/>
                  <a:gd name="connsiteX1" fmla="*/ 48597 w 63687"/>
                  <a:gd name="connsiteY1" fmla="*/ 235 h 64342"/>
                  <a:gd name="connsiteX2" fmla="*/ 43394 w 63687"/>
                  <a:gd name="connsiteY2" fmla="*/ 4398 h 64342"/>
                  <a:gd name="connsiteX3" fmla="*/ 39231 w 63687"/>
                  <a:gd name="connsiteY3" fmla="*/ 9081 h 64342"/>
                  <a:gd name="connsiteX4" fmla="*/ 31946 w 63687"/>
                  <a:gd name="connsiteY4" fmla="*/ 6999 h 64342"/>
                  <a:gd name="connsiteX5" fmla="*/ 30905 w 63687"/>
                  <a:gd name="connsiteY5" fmla="*/ 8561 h 64342"/>
                  <a:gd name="connsiteX6" fmla="*/ 31946 w 63687"/>
                  <a:gd name="connsiteY6" fmla="*/ 10122 h 64342"/>
                  <a:gd name="connsiteX7" fmla="*/ 34548 w 63687"/>
                  <a:gd name="connsiteY7" fmla="*/ 10642 h 64342"/>
                  <a:gd name="connsiteX8" fmla="*/ 32987 w 63687"/>
                  <a:gd name="connsiteY8" fmla="*/ 13764 h 64342"/>
                  <a:gd name="connsiteX9" fmla="*/ 29865 w 63687"/>
                  <a:gd name="connsiteY9" fmla="*/ 13244 h 64342"/>
                  <a:gd name="connsiteX10" fmla="*/ 28304 w 63687"/>
                  <a:gd name="connsiteY10" fmla="*/ 15845 h 64342"/>
                  <a:gd name="connsiteX11" fmla="*/ 38190 w 63687"/>
                  <a:gd name="connsiteY11" fmla="*/ 23651 h 64342"/>
                  <a:gd name="connsiteX12" fmla="*/ 49118 w 63687"/>
                  <a:gd name="connsiteY12" fmla="*/ 23130 h 64342"/>
                  <a:gd name="connsiteX13" fmla="*/ 47557 w 63687"/>
                  <a:gd name="connsiteY13" fmla="*/ 27813 h 64342"/>
                  <a:gd name="connsiteX14" fmla="*/ 39751 w 63687"/>
                  <a:gd name="connsiteY14" fmla="*/ 29895 h 64342"/>
                  <a:gd name="connsiteX15" fmla="*/ 34548 w 63687"/>
                  <a:gd name="connsiteY15" fmla="*/ 32497 h 64342"/>
                  <a:gd name="connsiteX16" fmla="*/ 34548 w 63687"/>
                  <a:gd name="connsiteY16" fmla="*/ 40302 h 64342"/>
                  <a:gd name="connsiteX17" fmla="*/ 40792 w 63687"/>
                  <a:gd name="connsiteY17" fmla="*/ 44985 h 64342"/>
                  <a:gd name="connsiteX18" fmla="*/ 54321 w 63687"/>
                  <a:gd name="connsiteY18" fmla="*/ 50709 h 64342"/>
                  <a:gd name="connsiteX19" fmla="*/ 55362 w 63687"/>
                  <a:gd name="connsiteY19" fmla="*/ 53831 h 64342"/>
                  <a:gd name="connsiteX20" fmla="*/ 49638 w 63687"/>
                  <a:gd name="connsiteY20" fmla="*/ 56432 h 64342"/>
                  <a:gd name="connsiteX21" fmla="*/ 50679 w 63687"/>
                  <a:gd name="connsiteY21" fmla="*/ 53310 h 64342"/>
                  <a:gd name="connsiteX22" fmla="*/ 48077 w 63687"/>
                  <a:gd name="connsiteY22" fmla="*/ 49668 h 64342"/>
                  <a:gd name="connsiteX23" fmla="*/ 46516 w 63687"/>
                  <a:gd name="connsiteY23" fmla="*/ 51229 h 64342"/>
                  <a:gd name="connsiteX24" fmla="*/ 41312 w 63687"/>
                  <a:gd name="connsiteY24" fmla="*/ 47587 h 64342"/>
                  <a:gd name="connsiteX25" fmla="*/ 41312 w 63687"/>
                  <a:gd name="connsiteY25" fmla="*/ 53831 h 64342"/>
                  <a:gd name="connsiteX26" fmla="*/ 37150 w 63687"/>
                  <a:gd name="connsiteY26" fmla="*/ 48627 h 64342"/>
                  <a:gd name="connsiteX27" fmla="*/ 35589 w 63687"/>
                  <a:gd name="connsiteY27" fmla="*/ 49668 h 64342"/>
                  <a:gd name="connsiteX28" fmla="*/ 33507 w 63687"/>
                  <a:gd name="connsiteY28" fmla="*/ 50709 h 64342"/>
                  <a:gd name="connsiteX29" fmla="*/ 21539 w 63687"/>
                  <a:gd name="connsiteY29" fmla="*/ 43944 h 64342"/>
                  <a:gd name="connsiteX30" fmla="*/ 23100 w 63687"/>
                  <a:gd name="connsiteY30" fmla="*/ 47066 h 64342"/>
                  <a:gd name="connsiteX31" fmla="*/ 27263 w 63687"/>
                  <a:gd name="connsiteY31" fmla="*/ 48107 h 64342"/>
                  <a:gd name="connsiteX32" fmla="*/ 30385 w 63687"/>
                  <a:gd name="connsiteY32" fmla="*/ 51749 h 64342"/>
                  <a:gd name="connsiteX33" fmla="*/ 30905 w 63687"/>
                  <a:gd name="connsiteY33" fmla="*/ 53310 h 64342"/>
                  <a:gd name="connsiteX34" fmla="*/ 28304 w 63687"/>
                  <a:gd name="connsiteY34" fmla="*/ 51749 h 64342"/>
                  <a:gd name="connsiteX35" fmla="*/ 26743 w 63687"/>
                  <a:gd name="connsiteY35" fmla="*/ 51229 h 64342"/>
                  <a:gd name="connsiteX36" fmla="*/ 24141 w 63687"/>
                  <a:gd name="connsiteY36" fmla="*/ 54351 h 64342"/>
                  <a:gd name="connsiteX37" fmla="*/ 25182 w 63687"/>
                  <a:gd name="connsiteY37" fmla="*/ 50189 h 64342"/>
                  <a:gd name="connsiteX38" fmla="*/ 19978 w 63687"/>
                  <a:gd name="connsiteY38" fmla="*/ 51229 h 64342"/>
                  <a:gd name="connsiteX39" fmla="*/ 10612 w 63687"/>
                  <a:gd name="connsiteY39" fmla="*/ 51749 h 64342"/>
                  <a:gd name="connsiteX40" fmla="*/ 7490 w 63687"/>
                  <a:gd name="connsiteY40" fmla="*/ 53310 h 64342"/>
                  <a:gd name="connsiteX41" fmla="*/ 5408 w 63687"/>
                  <a:gd name="connsiteY41" fmla="*/ 54871 h 64342"/>
                  <a:gd name="connsiteX42" fmla="*/ 1246 w 63687"/>
                  <a:gd name="connsiteY42" fmla="*/ 54351 h 64342"/>
                  <a:gd name="connsiteX43" fmla="*/ 725 w 63687"/>
                  <a:gd name="connsiteY43" fmla="*/ 56432 h 64342"/>
                  <a:gd name="connsiteX44" fmla="*/ 8010 w 63687"/>
                  <a:gd name="connsiteY44" fmla="*/ 56432 h 64342"/>
                  <a:gd name="connsiteX45" fmla="*/ 11132 w 63687"/>
                  <a:gd name="connsiteY45" fmla="*/ 55392 h 64342"/>
                  <a:gd name="connsiteX46" fmla="*/ 13214 w 63687"/>
                  <a:gd name="connsiteY46" fmla="*/ 56432 h 64342"/>
                  <a:gd name="connsiteX47" fmla="*/ 13214 w 63687"/>
                  <a:gd name="connsiteY47" fmla="*/ 58514 h 64342"/>
                  <a:gd name="connsiteX48" fmla="*/ 16336 w 63687"/>
                  <a:gd name="connsiteY48" fmla="*/ 57473 h 64342"/>
                  <a:gd name="connsiteX49" fmla="*/ 17897 w 63687"/>
                  <a:gd name="connsiteY49" fmla="*/ 58514 h 64342"/>
                  <a:gd name="connsiteX50" fmla="*/ 19458 w 63687"/>
                  <a:gd name="connsiteY50" fmla="*/ 58514 h 64342"/>
                  <a:gd name="connsiteX51" fmla="*/ 24141 w 63687"/>
                  <a:gd name="connsiteY51" fmla="*/ 57994 h 64342"/>
                  <a:gd name="connsiteX52" fmla="*/ 27263 w 63687"/>
                  <a:gd name="connsiteY52" fmla="*/ 56953 h 64342"/>
                  <a:gd name="connsiteX53" fmla="*/ 25182 w 63687"/>
                  <a:gd name="connsiteY53" fmla="*/ 59034 h 64342"/>
                  <a:gd name="connsiteX54" fmla="*/ 22060 w 63687"/>
                  <a:gd name="connsiteY54" fmla="*/ 61116 h 64342"/>
                  <a:gd name="connsiteX55" fmla="*/ 29865 w 63687"/>
                  <a:gd name="connsiteY55" fmla="*/ 60595 h 64342"/>
                  <a:gd name="connsiteX56" fmla="*/ 31426 w 63687"/>
                  <a:gd name="connsiteY56" fmla="*/ 61636 h 64342"/>
                  <a:gd name="connsiteX57" fmla="*/ 36629 w 63687"/>
                  <a:gd name="connsiteY57" fmla="*/ 60595 h 64342"/>
                  <a:gd name="connsiteX58" fmla="*/ 38190 w 63687"/>
                  <a:gd name="connsiteY58" fmla="*/ 60075 h 64342"/>
                  <a:gd name="connsiteX59" fmla="*/ 42353 w 63687"/>
                  <a:gd name="connsiteY59" fmla="*/ 59034 h 64342"/>
                  <a:gd name="connsiteX60" fmla="*/ 43914 w 63687"/>
                  <a:gd name="connsiteY60" fmla="*/ 61116 h 64342"/>
                  <a:gd name="connsiteX61" fmla="*/ 52240 w 63687"/>
                  <a:gd name="connsiteY61" fmla="*/ 64238 h 64342"/>
                  <a:gd name="connsiteX62" fmla="*/ 57443 w 63687"/>
                  <a:gd name="connsiteY62" fmla="*/ 62677 h 64342"/>
                  <a:gd name="connsiteX63" fmla="*/ 60045 w 63687"/>
                  <a:gd name="connsiteY63" fmla="*/ 61636 h 64342"/>
                  <a:gd name="connsiteX64" fmla="*/ 63167 w 63687"/>
                  <a:gd name="connsiteY64" fmla="*/ 62677 h 64342"/>
                  <a:gd name="connsiteX65" fmla="*/ 63687 w 63687"/>
                  <a:gd name="connsiteY65" fmla="*/ 4398 h 64342"/>
                  <a:gd name="connsiteX66" fmla="*/ 55882 w 63687"/>
                  <a:gd name="connsiteY66" fmla="*/ 3877 h 6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3687" h="64342">
                    <a:moveTo>
                      <a:pt x="55882" y="3877"/>
                    </a:moveTo>
                    <a:cubicBezTo>
                      <a:pt x="54321" y="4398"/>
                      <a:pt x="50158" y="1276"/>
                      <a:pt x="48597" y="235"/>
                    </a:cubicBezTo>
                    <a:cubicBezTo>
                      <a:pt x="47036" y="-806"/>
                      <a:pt x="44434" y="1796"/>
                      <a:pt x="43394" y="4398"/>
                    </a:cubicBezTo>
                    <a:cubicBezTo>
                      <a:pt x="42353" y="6999"/>
                      <a:pt x="41312" y="8561"/>
                      <a:pt x="39231" y="9081"/>
                    </a:cubicBezTo>
                    <a:cubicBezTo>
                      <a:pt x="37150" y="9601"/>
                      <a:pt x="34028" y="6999"/>
                      <a:pt x="31946" y="6999"/>
                    </a:cubicBezTo>
                    <a:cubicBezTo>
                      <a:pt x="29865" y="6999"/>
                      <a:pt x="30385" y="8561"/>
                      <a:pt x="30905" y="8561"/>
                    </a:cubicBezTo>
                    <a:cubicBezTo>
                      <a:pt x="31426" y="8561"/>
                      <a:pt x="31946" y="9081"/>
                      <a:pt x="31946" y="10122"/>
                    </a:cubicBezTo>
                    <a:cubicBezTo>
                      <a:pt x="32467" y="11683"/>
                      <a:pt x="32467" y="11162"/>
                      <a:pt x="34548" y="10642"/>
                    </a:cubicBezTo>
                    <a:cubicBezTo>
                      <a:pt x="36629" y="10122"/>
                      <a:pt x="34028" y="12723"/>
                      <a:pt x="32987" y="13764"/>
                    </a:cubicBezTo>
                    <a:cubicBezTo>
                      <a:pt x="31946" y="14805"/>
                      <a:pt x="30385" y="14805"/>
                      <a:pt x="29865" y="13244"/>
                    </a:cubicBezTo>
                    <a:cubicBezTo>
                      <a:pt x="29344" y="11683"/>
                      <a:pt x="28304" y="15845"/>
                      <a:pt x="28304" y="15845"/>
                    </a:cubicBezTo>
                    <a:cubicBezTo>
                      <a:pt x="28824" y="26773"/>
                      <a:pt x="33507" y="26252"/>
                      <a:pt x="38190" y="23651"/>
                    </a:cubicBezTo>
                    <a:cubicBezTo>
                      <a:pt x="42874" y="21049"/>
                      <a:pt x="47557" y="22610"/>
                      <a:pt x="49118" y="23130"/>
                    </a:cubicBezTo>
                    <a:cubicBezTo>
                      <a:pt x="50679" y="23651"/>
                      <a:pt x="48597" y="27293"/>
                      <a:pt x="47557" y="27813"/>
                    </a:cubicBezTo>
                    <a:cubicBezTo>
                      <a:pt x="46516" y="28334"/>
                      <a:pt x="41312" y="29895"/>
                      <a:pt x="39751" y="29895"/>
                    </a:cubicBezTo>
                    <a:cubicBezTo>
                      <a:pt x="38711" y="29895"/>
                      <a:pt x="36109" y="31976"/>
                      <a:pt x="34548" y="32497"/>
                    </a:cubicBezTo>
                    <a:cubicBezTo>
                      <a:pt x="32987" y="33017"/>
                      <a:pt x="34028" y="37700"/>
                      <a:pt x="34548" y="40302"/>
                    </a:cubicBezTo>
                    <a:cubicBezTo>
                      <a:pt x="35589" y="42904"/>
                      <a:pt x="39751" y="44464"/>
                      <a:pt x="40792" y="44985"/>
                    </a:cubicBezTo>
                    <a:cubicBezTo>
                      <a:pt x="41833" y="45505"/>
                      <a:pt x="52240" y="50709"/>
                      <a:pt x="54321" y="50709"/>
                    </a:cubicBezTo>
                    <a:cubicBezTo>
                      <a:pt x="56402" y="50709"/>
                      <a:pt x="55362" y="52790"/>
                      <a:pt x="55362" y="53831"/>
                    </a:cubicBezTo>
                    <a:cubicBezTo>
                      <a:pt x="54841" y="54871"/>
                      <a:pt x="50679" y="55912"/>
                      <a:pt x="49638" y="56432"/>
                    </a:cubicBezTo>
                    <a:cubicBezTo>
                      <a:pt x="48597" y="56953"/>
                      <a:pt x="49638" y="54871"/>
                      <a:pt x="50679" y="53310"/>
                    </a:cubicBezTo>
                    <a:cubicBezTo>
                      <a:pt x="51719" y="52270"/>
                      <a:pt x="49118" y="50189"/>
                      <a:pt x="48077" y="49668"/>
                    </a:cubicBezTo>
                    <a:cubicBezTo>
                      <a:pt x="47036" y="48627"/>
                      <a:pt x="46516" y="49668"/>
                      <a:pt x="46516" y="51229"/>
                    </a:cubicBezTo>
                    <a:cubicBezTo>
                      <a:pt x="45995" y="52790"/>
                      <a:pt x="42353" y="48107"/>
                      <a:pt x="41312" y="47587"/>
                    </a:cubicBezTo>
                    <a:cubicBezTo>
                      <a:pt x="40272" y="47066"/>
                      <a:pt x="40792" y="50189"/>
                      <a:pt x="41312" y="53831"/>
                    </a:cubicBezTo>
                    <a:cubicBezTo>
                      <a:pt x="41833" y="57473"/>
                      <a:pt x="38190" y="51229"/>
                      <a:pt x="37150" y="48627"/>
                    </a:cubicBezTo>
                    <a:cubicBezTo>
                      <a:pt x="35589" y="46025"/>
                      <a:pt x="35589" y="47587"/>
                      <a:pt x="35589" y="49668"/>
                    </a:cubicBezTo>
                    <a:cubicBezTo>
                      <a:pt x="35589" y="51229"/>
                      <a:pt x="34028" y="51229"/>
                      <a:pt x="33507" y="50709"/>
                    </a:cubicBezTo>
                    <a:cubicBezTo>
                      <a:pt x="32987" y="50189"/>
                      <a:pt x="23621" y="45505"/>
                      <a:pt x="21539" y="43944"/>
                    </a:cubicBezTo>
                    <a:cubicBezTo>
                      <a:pt x="19458" y="42383"/>
                      <a:pt x="22060" y="46025"/>
                      <a:pt x="23100" y="47066"/>
                    </a:cubicBezTo>
                    <a:cubicBezTo>
                      <a:pt x="24141" y="48107"/>
                      <a:pt x="25702" y="47587"/>
                      <a:pt x="27263" y="48107"/>
                    </a:cubicBezTo>
                    <a:cubicBezTo>
                      <a:pt x="28824" y="48627"/>
                      <a:pt x="28304" y="50709"/>
                      <a:pt x="30385" y="51749"/>
                    </a:cubicBezTo>
                    <a:cubicBezTo>
                      <a:pt x="32467" y="52790"/>
                      <a:pt x="31426" y="53310"/>
                      <a:pt x="30905" y="53310"/>
                    </a:cubicBezTo>
                    <a:cubicBezTo>
                      <a:pt x="29865" y="53310"/>
                      <a:pt x="28824" y="52270"/>
                      <a:pt x="28304" y="51749"/>
                    </a:cubicBezTo>
                    <a:cubicBezTo>
                      <a:pt x="27783" y="51229"/>
                      <a:pt x="27263" y="50189"/>
                      <a:pt x="26743" y="51229"/>
                    </a:cubicBezTo>
                    <a:cubicBezTo>
                      <a:pt x="26222" y="52270"/>
                      <a:pt x="25702" y="53831"/>
                      <a:pt x="24141" y="54351"/>
                    </a:cubicBezTo>
                    <a:cubicBezTo>
                      <a:pt x="22580" y="55392"/>
                      <a:pt x="23621" y="52270"/>
                      <a:pt x="25182" y="50189"/>
                    </a:cubicBezTo>
                    <a:cubicBezTo>
                      <a:pt x="26222" y="48107"/>
                      <a:pt x="22060" y="50709"/>
                      <a:pt x="19978" y="51229"/>
                    </a:cubicBezTo>
                    <a:cubicBezTo>
                      <a:pt x="17897" y="51749"/>
                      <a:pt x="12693" y="52270"/>
                      <a:pt x="10612" y="51749"/>
                    </a:cubicBezTo>
                    <a:cubicBezTo>
                      <a:pt x="8531" y="51229"/>
                      <a:pt x="9571" y="53310"/>
                      <a:pt x="7490" y="53310"/>
                    </a:cubicBezTo>
                    <a:cubicBezTo>
                      <a:pt x="5929" y="53310"/>
                      <a:pt x="5929" y="54351"/>
                      <a:pt x="5408" y="54871"/>
                    </a:cubicBezTo>
                    <a:cubicBezTo>
                      <a:pt x="4888" y="55392"/>
                      <a:pt x="2807" y="55392"/>
                      <a:pt x="1246" y="54351"/>
                    </a:cubicBezTo>
                    <a:cubicBezTo>
                      <a:pt x="-315" y="53310"/>
                      <a:pt x="-315" y="55912"/>
                      <a:pt x="725" y="56432"/>
                    </a:cubicBezTo>
                    <a:cubicBezTo>
                      <a:pt x="1766" y="56953"/>
                      <a:pt x="7490" y="56953"/>
                      <a:pt x="8010" y="56432"/>
                    </a:cubicBezTo>
                    <a:cubicBezTo>
                      <a:pt x="9051" y="55912"/>
                      <a:pt x="11132" y="55912"/>
                      <a:pt x="11132" y="55392"/>
                    </a:cubicBezTo>
                    <a:cubicBezTo>
                      <a:pt x="11132" y="54351"/>
                      <a:pt x="12173" y="54871"/>
                      <a:pt x="13214" y="56432"/>
                    </a:cubicBezTo>
                    <a:cubicBezTo>
                      <a:pt x="14254" y="57994"/>
                      <a:pt x="12693" y="57473"/>
                      <a:pt x="13214" y="58514"/>
                    </a:cubicBezTo>
                    <a:cubicBezTo>
                      <a:pt x="13734" y="59555"/>
                      <a:pt x="15295" y="59034"/>
                      <a:pt x="16336" y="57473"/>
                    </a:cubicBezTo>
                    <a:cubicBezTo>
                      <a:pt x="17376" y="55912"/>
                      <a:pt x="18417" y="57473"/>
                      <a:pt x="17897" y="58514"/>
                    </a:cubicBezTo>
                    <a:cubicBezTo>
                      <a:pt x="17897" y="59555"/>
                      <a:pt x="18417" y="59555"/>
                      <a:pt x="19458" y="58514"/>
                    </a:cubicBezTo>
                    <a:cubicBezTo>
                      <a:pt x="20498" y="57473"/>
                      <a:pt x="23621" y="57994"/>
                      <a:pt x="24141" y="57994"/>
                    </a:cubicBezTo>
                    <a:cubicBezTo>
                      <a:pt x="25182" y="57994"/>
                      <a:pt x="26222" y="57473"/>
                      <a:pt x="27263" y="56953"/>
                    </a:cubicBezTo>
                    <a:cubicBezTo>
                      <a:pt x="28304" y="56432"/>
                      <a:pt x="26222" y="59034"/>
                      <a:pt x="25182" y="59034"/>
                    </a:cubicBezTo>
                    <a:cubicBezTo>
                      <a:pt x="24141" y="59034"/>
                      <a:pt x="22580" y="60075"/>
                      <a:pt x="22060" y="61116"/>
                    </a:cubicBezTo>
                    <a:cubicBezTo>
                      <a:pt x="21539" y="62156"/>
                      <a:pt x="28304" y="61116"/>
                      <a:pt x="29865" y="60595"/>
                    </a:cubicBezTo>
                    <a:cubicBezTo>
                      <a:pt x="31426" y="60075"/>
                      <a:pt x="32467" y="60595"/>
                      <a:pt x="31426" y="61636"/>
                    </a:cubicBezTo>
                    <a:cubicBezTo>
                      <a:pt x="30385" y="63197"/>
                      <a:pt x="35589" y="61636"/>
                      <a:pt x="36629" y="60595"/>
                    </a:cubicBezTo>
                    <a:cubicBezTo>
                      <a:pt x="37670" y="59555"/>
                      <a:pt x="38711" y="57994"/>
                      <a:pt x="38190" y="60075"/>
                    </a:cubicBezTo>
                    <a:cubicBezTo>
                      <a:pt x="38190" y="62156"/>
                      <a:pt x="41312" y="60075"/>
                      <a:pt x="42353" y="59034"/>
                    </a:cubicBezTo>
                    <a:cubicBezTo>
                      <a:pt x="43914" y="57994"/>
                      <a:pt x="43914" y="59034"/>
                      <a:pt x="43914" y="61116"/>
                    </a:cubicBezTo>
                    <a:cubicBezTo>
                      <a:pt x="43914" y="63197"/>
                      <a:pt x="50679" y="63717"/>
                      <a:pt x="52240" y="64238"/>
                    </a:cubicBezTo>
                    <a:cubicBezTo>
                      <a:pt x="53801" y="64758"/>
                      <a:pt x="56923" y="63197"/>
                      <a:pt x="57443" y="62677"/>
                    </a:cubicBezTo>
                    <a:cubicBezTo>
                      <a:pt x="57964" y="62156"/>
                      <a:pt x="59004" y="61116"/>
                      <a:pt x="60045" y="61636"/>
                    </a:cubicBezTo>
                    <a:cubicBezTo>
                      <a:pt x="61086" y="62156"/>
                      <a:pt x="62126" y="62677"/>
                      <a:pt x="63167" y="62677"/>
                    </a:cubicBezTo>
                    <a:lnTo>
                      <a:pt x="63687" y="4398"/>
                    </a:lnTo>
                    <a:cubicBezTo>
                      <a:pt x="61606" y="3877"/>
                      <a:pt x="57443" y="3877"/>
                      <a:pt x="55882" y="3877"/>
                    </a:cubicBezTo>
                    <a:close/>
                  </a:path>
                </a:pathLst>
              </a:custGeom>
              <a:grpFill/>
              <a:ln w="5199" cap="flat">
                <a:solidFill>
                  <a:schemeClr val="bg1"/>
                </a:solidFill>
                <a:prstDash val="solid"/>
                <a:miter/>
              </a:ln>
            </p:spPr>
            <p:txBody>
              <a:bodyPr rtlCol="0" anchor="ctr"/>
              <a:lstStyle/>
              <a:p>
                <a:endParaRPr lang="en-GB" noProof="0" dirty="0"/>
              </a:p>
            </p:txBody>
          </p:sp>
          <p:sp>
            <p:nvSpPr>
              <p:cNvPr id="962" name="Freeform 961">
                <a:extLst>
                  <a:ext uri="{FF2B5EF4-FFF2-40B4-BE49-F238E27FC236}">
                    <a16:creationId xmlns:a16="http://schemas.microsoft.com/office/drawing/2014/main" id="{758077BD-2FF7-1AB5-5B7B-FFE6EB842C00}"/>
                  </a:ext>
                </a:extLst>
              </p:cNvPr>
              <p:cNvSpPr/>
              <p:nvPr/>
            </p:nvSpPr>
            <p:spPr>
              <a:xfrm>
                <a:off x="4412189" y="4847730"/>
                <a:ext cx="168319" cy="816712"/>
              </a:xfrm>
              <a:custGeom>
                <a:avLst/>
                <a:gdLst>
                  <a:gd name="connsiteX0" fmla="*/ 118024 w 168319"/>
                  <a:gd name="connsiteY0" fmla="*/ 771155 h 816712"/>
                  <a:gd name="connsiteX1" fmla="*/ 108137 w 168319"/>
                  <a:gd name="connsiteY1" fmla="*/ 768553 h 816712"/>
                  <a:gd name="connsiteX2" fmla="*/ 77437 w 168319"/>
                  <a:gd name="connsiteY2" fmla="*/ 768553 h 816712"/>
                  <a:gd name="connsiteX3" fmla="*/ 72754 w 168319"/>
                  <a:gd name="connsiteY3" fmla="*/ 765951 h 816712"/>
                  <a:gd name="connsiteX4" fmla="*/ 68071 w 168319"/>
                  <a:gd name="connsiteY4" fmla="*/ 760748 h 816712"/>
                  <a:gd name="connsiteX5" fmla="*/ 65469 w 168319"/>
                  <a:gd name="connsiteY5" fmla="*/ 758667 h 816712"/>
                  <a:gd name="connsiteX6" fmla="*/ 64949 w 168319"/>
                  <a:gd name="connsiteY6" fmla="*/ 757626 h 816712"/>
                  <a:gd name="connsiteX7" fmla="*/ 64949 w 168319"/>
                  <a:gd name="connsiteY7" fmla="*/ 755544 h 816712"/>
                  <a:gd name="connsiteX8" fmla="*/ 67030 w 168319"/>
                  <a:gd name="connsiteY8" fmla="*/ 748780 h 816712"/>
                  <a:gd name="connsiteX9" fmla="*/ 65469 w 168319"/>
                  <a:gd name="connsiteY9" fmla="*/ 744617 h 816712"/>
                  <a:gd name="connsiteX10" fmla="*/ 67550 w 168319"/>
                  <a:gd name="connsiteY10" fmla="*/ 739934 h 816712"/>
                  <a:gd name="connsiteX11" fmla="*/ 67030 w 168319"/>
                  <a:gd name="connsiteY11" fmla="*/ 734210 h 816712"/>
                  <a:gd name="connsiteX12" fmla="*/ 65989 w 168319"/>
                  <a:gd name="connsiteY12" fmla="*/ 732649 h 816712"/>
                  <a:gd name="connsiteX13" fmla="*/ 61826 w 168319"/>
                  <a:gd name="connsiteY13" fmla="*/ 732649 h 816712"/>
                  <a:gd name="connsiteX14" fmla="*/ 59225 w 168319"/>
                  <a:gd name="connsiteY14" fmla="*/ 733169 h 816712"/>
                  <a:gd name="connsiteX15" fmla="*/ 55062 w 168319"/>
                  <a:gd name="connsiteY15" fmla="*/ 734210 h 816712"/>
                  <a:gd name="connsiteX16" fmla="*/ 49338 w 168319"/>
                  <a:gd name="connsiteY16" fmla="*/ 733169 h 816712"/>
                  <a:gd name="connsiteX17" fmla="*/ 46216 w 168319"/>
                  <a:gd name="connsiteY17" fmla="*/ 722762 h 816712"/>
                  <a:gd name="connsiteX18" fmla="*/ 42573 w 168319"/>
                  <a:gd name="connsiteY18" fmla="*/ 717039 h 816712"/>
                  <a:gd name="connsiteX19" fmla="*/ 43614 w 168319"/>
                  <a:gd name="connsiteY19" fmla="*/ 707672 h 816712"/>
                  <a:gd name="connsiteX20" fmla="*/ 43094 w 168319"/>
                  <a:gd name="connsiteY20" fmla="*/ 706632 h 816712"/>
                  <a:gd name="connsiteX21" fmla="*/ 42573 w 168319"/>
                  <a:gd name="connsiteY21" fmla="*/ 704030 h 816712"/>
                  <a:gd name="connsiteX22" fmla="*/ 45696 w 168319"/>
                  <a:gd name="connsiteY22" fmla="*/ 699867 h 816712"/>
                  <a:gd name="connsiteX23" fmla="*/ 50899 w 168319"/>
                  <a:gd name="connsiteY23" fmla="*/ 697786 h 816712"/>
                  <a:gd name="connsiteX24" fmla="*/ 58704 w 168319"/>
                  <a:gd name="connsiteY24" fmla="*/ 689981 h 816712"/>
                  <a:gd name="connsiteX25" fmla="*/ 62347 w 168319"/>
                  <a:gd name="connsiteY25" fmla="*/ 681135 h 816712"/>
                  <a:gd name="connsiteX26" fmla="*/ 61826 w 168319"/>
                  <a:gd name="connsiteY26" fmla="*/ 678533 h 816712"/>
                  <a:gd name="connsiteX27" fmla="*/ 62867 w 168319"/>
                  <a:gd name="connsiteY27" fmla="*/ 678013 h 816712"/>
                  <a:gd name="connsiteX28" fmla="*/ 67550 w 168319"/>
                  <a:gd name="connsiteY28" fmla="*/ 673329 h 816712"/>
                  <a:gd name="connsiteX29" fmla="*/ 64949 w 168319"/>
                  <a:gd name="connsiteY29" fmla="*/ 667606 h 816712"/>
                  <a:gd name="connsiteX30" fmla="*/ 64428 w 168319"/>
                  <a:gd name="connsiteY30" fmla="*/ 660841 h 816712"/>
                  <a:gd name="connsiteX31" fmla="*/ 66509 w 168319"/>
                  <a:gd name="connsiteY31" fmla="*/ 655117 h 816712"/>
                  <a:gd name="connsiteX32" fmla="*/ 66509 w 168319"/>
                  <a:gd name="connsiteY32" fmla="*/ 653036 h 816712"/>
                  <a:gd name="connsiteX33" fmla="*/ 74315 w 168319"/>
                  <a:gd name="connsiteY33" fmla="*/ 648353 h 816712"/>
                  <a:gd name="connsiteX34" fmla="*/ 75355 w 168319"/>
                  <a:gd name="connsiteY34" fmla="*/ 646271 h 816712"/>
                  <a:gd name="connsiteX35" fmla="*/ 74315 w 168319"/>
                  <a:gd name="connsiteY35" fmla="*/ 641588 h 816712"/>
                  <a:gd name="connsiteX36" fmla="*/ 74835 w 168319"/>
                  <a:gd name="connsiteY36" fmla="*/ 639507 h 816712"/>
                  <a:gd name="connsiteX37" fmla="*/ 78478 w 168319"/>
                  <a:gd name="connsiteY37" fmla="*/ 630141 h 816712"/>
                  <a:gd name="connsiteX38" fmla="*/ 75876 w 168319"/>
                  <a:gd name="connsiteY38" fmla="*/ 622856 h 816712"/>
                  <a:gd name="connsiteX39" fmla="*/ 76396 w 168319"/>
                  <a:gd name="connsiteY39" fmla="*/ 621295 h 816712"/>
                  <a:gd name="connsiteX40" fmla="*/ 78998 w 168319"/>
                  <a:gd name="connsiteY40" fmla="*/ 618173 h 816712"/>
                  <a:gd name="connsiteX41" fmla="*/ 78478 w 168319"/>
                  <a:gd name="connsiteY41" fmla="*/ 616091 h 816712"/>
                  <a:gd name="connsiteX42" fmla="*/ 77957 w 168319"/>
                  <a:gd name="connsiteY42" fmla="*/ 607766 h 816712"/>
                  <a:gd name="connsiteX43" fmla="*/ 82640 w 168319"/>
                  <a:gd name="connsiteY43" fmla="*/ 605684 h 816712"/>
                  <a:gd name="connsiteX44" fmla="*/ 84722 w 168319"/>
                  <a:gd name="connsiteY44" fmla="*/ 602562 h 816712"/>
                  <a:gd name="connsiteX45" fmla="*/ 84722 w 168319"/>
                  <a:gd name="connsiteY45" fmla="*/ 599440 h 816712"/>
                  <a:gd name="connsiteX46" fmla="*/ 81600 w 168319"/>
                  <a:gd name="connsiteY46" fmla="*/ 595277 h 816712"/>
                  <a:gd name="connsiteX47" fmla="*/ 76916 w 168319"/>
                  <a:gd name="connsiteY47" fmla="*/ 592676 h 816712"/>
                  <a:gd name="connsiteX48" fmla="*/ 71193 w 168319"/>
                  <a:gd name="connsiteY48" fmla="*/ 591115 h 816712"/>
                  <a:gd name="connsiteX49" fmla="*/ 71713 w 168319"/>
                  <a:gd name="connsiteY49" fmla="*/ 588513 h 816712"/>
                  <a:gd name="connsiteX50" fmla="*/ 83161 w 168319"/>
                  <a:gd name="connsiteY50" fmla="*/ 588513 h 816712"/>
                  <a:gd name="connsiteX51" fmla="*/ 87323 w 168319"/>
                  <a:gd name="connsiteY51" fmla="*/ 586431 h 816712"/>
                  <a:gd name="connsiteX52" fmla="*/ 88364 w 168319"/>
                  <a:gd name="connsiteY52" fmla="*/ 584350 h 816712"/>
                  <a:gd name="connsiteX53" fmla="*/ 87323 w 168319"/>
                  <a:gd name="connsiteY53" fmla="*/ 580187 h 816712"/>
                  <a:gd name="connsiteX54" fmla="*/ 77957 w 168319"/>
                  <a:gd name="connsiteY54" fmla="*/ 579147 h 816712"/>
                  <a:gd name="connsiteX55" fmla="*/ 75876 w 168319"/>
                  <a:gd name="connsiteY55" fmla="*/ 578626 h 816712"/>
                  <a:gd name="connsiteX56" fmla="*/ 77957 w 168319"/>
                  <a:gd name="connsiteY56" fmla="*/ 570821 h 816712"/>
                  <a:gd name="connsiteX57" fmla="*/ 79518 w 168319"/>
                  <a:gd name="connsiteY57" fmla="*/ 567699 h 816712"/>
                  <a:gd name="connsiteX58" fmla="*/ 77957 w 168319"/>
                  <a:gd name="connsiteY58" fmla="*/ 560414 h 816712"/>
                  <a:gd name="connsiteX59" fmla="*/ 76396 w 168319"/>
                  <a:gd name="connsiteY59" fmla="*/ 558853 h 816712"/>
                  <a:gd name="connsiteX60" fmla="*/ 74835 w 168319"/>
                  <a:gd name="connsiteY60" fmla="*/ 555211 h 816712"/>
                  <a:gd name="connsiteX61" fmla="*/ 77437 w 168319"/>
                  <a:gd name="connsiteY61" fmla="*/ 553129 h 816712"/>
                  <a:gd name="connsiteX62" fmla="*/ 77957 w 168319"/>
                  <a:gd name="connsiteY62" fmla="*/ 551048 h 816712"/>
                  <a:gd name="connsiteX63" fmla="*/ 74835 w 168319"/>
                  <a:gd name="connsiteY63" fmla="*/ 548966 h 816712"/>
                  <a:gd name="connsiteX64" fmla="*/ 70672 w 168319"/>
                  <a:gd name="connsiteY64" fmla="*/ 546365 h 816712"/>
                  <a:gd name="connsiteX65" fmla="*/ 71193 w 168319"/>
                  <a:gd name="connsiteY65" fmla="*/ 535437 h 816712"/>
                  <a:gd name="connsiteX66" fmla="*/ 71713 w 168319"/>
                  <a:gd name="connsiteY66" fmla="*/ 528673 h 816712"/>
                  <a:gd name="connsiteX67" fmla="*/ 72754 w 168319"/>
                  <a:gd name="connsiteY67" fmla="*/ 527112 h 816712"/>
                  <a:gd name="connsiteX68" fmla="*/ 77437 w 168319"/>
                  <a:gd name="connsiteY68" fmla="*/ 521388 h 816712"/>
                  <a:gd name="connsiteX69" fmla="*/ 75355 w 168319"/>
                  <a:gd name="connsiteY69" fmla="*/ 506298 h 816712"/>
                  <a:gd name="connsiteX70" fmla="*/ 75355 w 168319"/>
                  <a:gd name="connsiteY70" fmla="*/ 495371 h 816712"/>
                  <a:gd name="connsiteX71" fmla="*/ 75355 w 168319"/>
                  <a:gd name="connsiteY71" fmla="*/ 490688 h 816712"/>
                  <a:gd name="connsiteX72" fmla="*/ 77437 w 168319"/>
                  <a:gd name="connsiteY72" fmla="*/ 486525 h 816712"/>
                  <a:gd name="connsiteX73" fmla="*/ 78998 w 168319"/>
                  <a:gd name="connsiteY73" fmla="*/ 483923 h 816712"/>
                  <a:gd name="connsiteX74" fmla="*/ 77437 w 168319"/>
                  <a:gd name="connsiteY74" fmla="*/ 478719 h 816712"/>
                  <a:gd name="connsiteX75" fmla="*/ 79518 w 168319"/>
                  <a:gd name="connsiteY75" fmla="*/ 477679 h 816712"/>
                  <a:gd name="connsiteX76" fmla="*/ 80039 w 168319"/>
                  <a:gd name="connsiteY76" fmla="*/ 476118 h 816712"/>
                  <a:gd name="connsiteX77" fmla="*/ 80039 w 168319"/>
                  <a:gd name="connsiteY77" fmla="*/ 467792 h 816712"/>
                  <a:gd name="connsiteX78" fmla="*/ 80559 w 168319"/>
                  <a:gd name="connsiteY78" fmla="*/ 466752 h 816712"/>
                  <a:gd name="connsiteX79" fmla="*/ 83161 w 168319"/>
                  <a:gd name="connsiteY79" fmla="*/ 464670 h 816712"/>
                  <a:gd name="connsiteX80" fmla="*/ 84722 w 168319"/>
                  <a:gd name="connsiteY80" fmla="*/ 452182 h 816712"/>
                  <a:gd name="connsiteX81" fmla="*/ 85762 w 168319"/>
                  <a:gd name="connsiteY81" fmla="*/ 450621 h 816712"/>
                  <a:gd name="connsiteX82" fmla="*/ 93568 w 168319"/>
                  <a:gd name="connsiteY82" fmla="*/ 446978 h 816712"/>
                  <a:gd name="connsiteX83" fmla="*/ 94088 w 168319"/>
                  <a:gd name="connsiteY83" fmla="*/ 444897 h 816712"/>
                  <a:gd name="connsiteX84" fmla="*/ 89925 w 168319"/>
                  <a:gd name="connsiteY84" fmla="*/ 426685 h 816712"/>
                  <a:gd name="connsiteX85" fmla="*/ 89405 w 168319"/>
                  <a:gd name="connsiteY85" fmla="*/ 410554 h 816712"/>
                  <a:gd name="connsiteX86" fmla="*/ 90966 w 168319"/>
                  <a:gd name="connsiteY86" fmla="*/ 397545 h 816712"/>
                  <a:gd name="connsiteX87" fmla="*/ 92006 w 168319"/>
                  <a:gd name="connsiteY87" fmla="*/ 396505 h 816712"/>
                  <a:gd name="connsiteX88" fmla="*/ 98251 w 168319"/>
                  <a:gd name="connsiteY88" fmla="*/ 393383 h 816712"/>
                  <a:gd name="connsiteX89" fmla="*/ 100332 w 168319"/>
                  <a:gd name="connsiteY89" fmla="*/ 389220 h 816712"/>
                  <a:gd name="connsiteX90" fmla="*/ 102413 w 168319"/>
                  <a:gd name="connsiteY90" fmla="*/ 388179 h 816712"/>
                  <a:gd name="connsiteX91" fmla="*/ 102934 w 168319"/>
                  <a:gd name="connsiteY91" fmla="*/ 377772 h 816712"/>
                  <a:gd name="connsiteX92" fmla="*/ 102413 w 168319"/>
                  <a:gd name="connsiteY92" fmla="*/ 375171 h 816712"/>
                  <a:gd name="connsiteX93" fmla="*/ 99812 w 168319"/>
                  <a:gd name="connsiteY93" fmla="*/ 370487 h 816712"/>
                  <a:gd name="connsiteX94" fmla="*/ 100332 w 168319"/>
                  <a:gd name="connsiteY94" fmla="*/ 368406 h 816712"/>
                  <a:gd name="connsiteX95" fmla="*/ 101893 w 168319"/>
                  <a:gd name="connsiteY95" fmla="*/ 367365 h 816712"/>
                  <a:gd name="connsiteX96" fmla="*/ 103975 w 168319"/>
                  <a:gd name="connsiteY96" fmla="*/ 363203 h 816712"/>
                  <a:gd name="connsiteX97" fmla="*/ 107097 w 168319"/>
                  <a:gd name="connsiteY97" fmla="*/ 353836 h 816712"/>
                  <a:gd name="connsiteX98" fmla="*/ 109178 w 168319"/>
                  <a:gd name="connsiteY98" fmla="*/ 349153 h 816712"/>
                  <a:gd name="connsiteX99" fmla="*/ 110219 w 168319"/>
                  <a:gd name="connsiteY99" fmla="*/ 347592 h 816712"/>
                  <a:gd name="connsiteX100" fmla="*/ 112820 w 168319"/>
                  <a:gd name="connsiteY100" fmla="*/ 347072 h 816712"/>
                  <a:gd name="connsiteX101" fmla="*/ 113341 w 168319"/>
                  <a:gd name="connsiteY101" fmla="*/ 345511 h 816712"/>
                  <a:gd name="connsiteX102" fmla="*/ 112820 w 168319"/>
                  <a:gd name="connsiteY102" fmla="*/ 339266 h 816712"/>
                  <a:gd name="connsiteX103" fmla="*/ 114902 w 168319"/>
                  <a:gd name="connsiteY103" fmla="*/ 329900 h 816712"/>
                  <a:gd name="connsiteX104" fmla="*/ 114382 w 168319"/>
                  <a:gd name="connsiteY104" fmla="*/ 328339 h 816712"/>
                  <a:gd name="connsiteX105" fmla="*/ 109698 w 168319"/>
                  <a:gd name="connsiteY105" fmla="*/ 323656 h 816712"/>
                  <a:gd name="connsiteX106" fmla="*/ 109178 w 168319"/>
                  <a:gd name="connsiteY106" fmla="*/ 318453 h 816712"/>
                  <a:gd name="connsiteX107" fmla="*/ 109178 w 168319"/>
                  <a:gd name="connsiteY107" fmla="*/ 314290 h 816712"/>
                  <a:gd name="connsiteX108" fmla="*/ 107617 w 168319"/>
                  <a:gd name="connsiteY108" fmla="*/ 308046 h 816712"/>
                  <a:gd name="connsiteX109" fmla="*/ 104495 w 168319"/>
                  <a:gd name="connsiteY109" fmla="*/ 303363 h 816712"/>
                  <a:gd name="connsiteX110" fmla="*/ 105015 w 168319"/>
                  <a:gd name="connsiteY110" fmla="*/ 298679 h 816712"/>
                  <a:gd name="connsiteX111" fmla="*/ 105536 w 168319"/>
                  <a:gd name="connsiteY111" fmla="*/ 296078 h 816712"/>
                  <a:gd name="connsiteX112" fmla="*/ 100852 w 168319"/>
                  <a:gd name="connsiteY112" fmla="*/ 287232 h 816712"/>
                  <a:gd name="connsiteX113" fmla="*/ 100332 w 168319"/>
                  <a:gd name="connsiteY113" fmla="*/ 284110 h 816712"/>
                  <a:gd name="connsiteX114" fmla="*/ 101373 w 168319"/>
                  <a:gd name="connsiteY114" fmla="*/ 280988 h 816712"/>
                  <a:gd name="connsiteX115" fmla="*/ 103975 w 168319"/>
                  <a:gd name="connsiteY115" fmla="*/ 278906 h 816712"/>
                  <a:gd name="connsiteX116" fmla="*/ 106056 w 168319"/>
                  <a:gd name="connsiteY116" fmla="*/ 275264 h 816712"/>
                  <a:gd name="connsiteX117" fmla="*/ 106056 w 168319"/>
                  <a:gd name="connsiteY117" fmla="*/ 270581 h 816712"/>
                  <a:gd name="connsiteX118" fmla="*/ 107617 w 168319"/>
                  <a:gd name="connsiteY118" fmla="*/ 265898 h 816712"/>
                  <a:gd name="connsiteX119" fmla="*/ 111259 w 168319"/>
                  <a:gd name="connsiteY119" fmla="*/ 262255 h 816712"/>
                  <a:gd name="connsiteX120" fmla="*/ 114382 w 168319"/>
                  <a:gd name="connsiteY120" fmla="*/ 259133 h 816712"/>
                  <a:gd name="connsiteX121" fmla="*/ 112300 w 168319"/>
                  <a:gd name="connsiteY121" fmla="*/ 258092 h 816712"/>
                  <a:gd name="connsiteX122" fmla="*/ 111780 w 168319"/>
                  <a:gd name="connsiteY122" fmla="*/ 256011 h 816712"/>
                  <a:gd name="connsiteX123" fmla="*/ 111780 w 168319"/>
                  <a:gd name="connsiteY123" fmla="*/ 248726 h 816712"/>
                  <a:gd name="connsiteX124" fmla="*/ 111259 w 168319"/>
                  <a:gd name="connsiteY124" fmla="*/ 238840 h 816712"/>
                  <a:gd name="connsiteX125" fmla="*/ 115942 w 168319"/>
                  <a:gd name="connsiteY125" fmla="*/ 225831 h 816712"/>
                  <a:gd name="connsiteX126" fmla="*/ 117504 w 168319"/>
                  <a:gd name="connsiteY126" fmla="*/ 221148 h 816712"/>
                  <a:gd name="connsiteX127" fmla="*/ 127390 w 168319"/>
                  <a:gd name="connsiteY127" fmla="*/ 208139 h 816712"/>
                  <a:gd name="connsiteX128" fmla="*/ 132073 w 168319"/>
                  <a:gd name="connsiteY128" fmla="*/ 198252 h 816712"/>
                  <a:gd name="connsiteX129" fmla="*/ 135195 w 168319"/>
                  <a:gd name="connsiteY129" fmla="*/ 195130 h 816712"/>
                  <a:gd name="connsiteX130" fmla="*/ 138318 w 168319"/>
                  <a:gd name="connsiteY130" fmla="*/ 195651 h 816712"/>
                  <a:gd name="connsiteX131" fmla="*/ 143001 w 168319"/>
                  <a:gd name="connsiteY131" fmla="*/ 192528 h 816712"/>
                  <a:gd name="connsiteX132" fmla="*/ 141439 w 168319"/>
                  <a:gd name="connsiteY132" fmla="*/ 187846 h 816712"/>
                  <a:gd name="connsiteX133" fmla="*/ 137797 w 168319"/>
                  <a:gd name="connsiteY133" fmla="*/ 178479 h 816712"/>
                  <a:gd name="connsiteX134" fmla="*/ 138318 w 168319"/>
                  <a:gd name="connsiteY134" fmla="*/ 159226 h 816712"/>
                  <a:gd name="connsiteX135" fmla="*/ 138838 w 168319"/>
                  <a:gd name="connsiteY135" fmla="*/ 156104 h 816712"/>
                  <a:gd name="connsiteX136" fmla="*/ 140399 w 168319"/>
                  <a:gd name="connsiteY136" fmla="*/ 154023 h 816712"/>
                  <a:gd name="connsiteX137" fmla="*/ 141439 w 168319"/>
                  <a:gd name="connsiteY137" fmla="*/ 152462 h 816712"/>
                  <a:gd name="connsiteX138" fmla="*/ 138318 w 168319"/>
                  <a:gd name="connsiteY138" fmla="*/ 145697 h 816712"/>
                  <a:gd name="connsiteX139" fmla="*/ 139878 w 168319"/>
                  <a:gd name="connsiteY139" fmla="*/ 143095 h 816712"/>
                  <a:gd name="connsiteX140" fmla="*/ 140919 w 168319"/>
                  <a:gd name="connsiteY140" fmla="*/ 142055 h 816712"/>
                  <a:gd name="connsiteX141" fmla="*/ 145602 w 168319"/>
                  <a:gd name="connsiteY141" fmla="*/ 137892 h 816712"/>
                  <a:gd name="connsiteX142" fmla="*/ 155489 w 168319"/>
                  <a:gd name="connsiteY142" fmla="*/ 133729 h 816712"/>
                  <a:gd name="connsiteX143" fmla="*/ 163294 w 168319"/>
                  <a:gd name="connsiteY143" fmla="*/ 127485 h 816712"/>
                  <a:gd name="connsiteX144" fmla="*/ 167977 w 168319"/>
                  <a:gd name="connsiteY144" fmla="*/ 110834 h 816712"/>
                  <a:gd name="connsiteX145" fmla="*/ 167457 w 168319"/>
                  <a:gd name="connsiteY145" fmla="*/ 108753 h 816712"/>
                  <a:gd name="connsiteX146" fmla="*/ 165375 w 168319"/>
                  <a:gd name="connsiteY146" fmla="*/ 106671 h 816712"/>
                  <a:gd name="connsiteX147" fmla="*/ 164855 w 168319"/>
                  <a:gd name="connsiteY147" fmla="*/ 105631 h 816712"/>
                  <a:gd name="connsiteX148" fmla="*/ 154969 w 168319"/>
                  <a:gd name="connsiteY148" fmla="*/ 105631 h 816712"/>
                  <a:gd name="connsiteX149" fmla="*/ 151326 w 168319"/>
                  <a:gd name="connsiteY149" fmla="*/ 103029 h 816712"/>
                  <a:gd name="connsiteX150" fmla="*/ 151326 w 168319"/>
                  <a:gd name="connsiteY150" fmla="*/ 99387 h 816712"/>
                  <a:gd name="connsiteX151" fmla="*/ 150806 w 168319"/>
                  <a:gd name="connsiteY151" fmla="*/ 95224 h 816712"/>
                  <a:gd name="connsiteX152" fmla="*/ 148724 w 168319"/>
                  <a:gd name="connsiteY152" fmla="*/ 90020 h 816712"/>
                  <a:gd name="connsiteX153" fmla="*/ 147684 w 168319"/>
                  <a:gd name="connsiteY153" fmla="*/ 85337 h 816712"/>
                  <a:gd name="connsiteX154" fmla="*/ 146643 w 168319"/>
                  <a:gd name="connsiteY154" fmla="*/ 79613 h 816712"/>
                  <a:gd name="connsiteX155" fmla="*/ 139358 w 168319"/>
                  <a:gd name="connsiteY155" fmla="*/ 67645 h 816712"/>
                  <a:gd name="connsiteX156" fmla="*/ 139358 w 168319"/>
                  <a:gd name="connsiteY156" fmla="*/ 66084 h 816712"/>
                  <a:gd name="connsiteX157" fmla="*/ 139878 w 168319"/>
                  <a:gd name="connsiteY157" fmla="*/ 62442 h 816712"/>
                  <a:gd name="connsiteX158" fmla="*/ 139358 w 168319"/>
                  <a:gd name="connsiteY158" fmla="*/ 60881 h 816712"/>
                  <a:gd name="connsiteX159" fmla="*/ 134155 w 168319"/>
                  <a:gd name="connsiteY159" fmla="*/ 52035 h 816712"/>
                  <a:gd name="connsiteX160" fmla="*/ 135195 w 168319"/>
                  <a:gd name="connsiteY160" fmla="*/ 50994 h 816712"/>
                  <a:gd name="connsiteX161" fmla="*/ 137277 w 168319"/>
                  <a:gd name="connsiteY161" fmla="*/ 48393 h 816712"/>
                  <a:gd name="connsiteX162" fmla="*/ 136756 w 168319"/>
                  <a:gd name="connsiteY162" fmla="*/ 45270 h 816712"/>
                  <a:gd name="connsiteX163" fmla="*/ 136236 w 168319"/>
                  <a:gd name="connsiteY163" fmla="*/ 42148 h 816712"/>
                  <a:gd name="connsiteX164" fmla="*/ 137277 w 168319"/>
                  <a:gd name="connsiteY164" fmla="*/ 40587 h 816712"/>
                  <a:gd name="connsiteX165" fmla="*/ 139358 w 168319"/>
                  <a:gd name="connsiteY165" fmla="*/ 38506 h 816712"/>
                  <a:gd name="connsiteX166" fmla="*/ 139358 w 168319"/>
                  <a:gd name="connsiteY166" fmla="*/ 37465 h 816712"/>
                  <a:gd name="connsiteX167" fmla="*/ 130512 w 168319"/>
                  <a:gd name="connsiteY167" fmla="*/ 29140 h 816712"/>
                  <a:gd name="connsiteX168" fmla="*/ 129472 w 168319"/>
                  <a:gd name="connsiteY168" fmla="*/ 26538 h 816712"/>
                  <a:gd name="connsiteX169" fmla="*/ 127911 w 168319"/>
                  <a:gd name="connsiteY169" fmla="*/ 11968 h 816712"/>
                  <a:gd name="connsiteX170" fmla="*/ 127390 w 168319"/>
                  <a:gd name="connsiteY170" fmla="*/ 10407 h 816712"/>
                  <a:gd name="connsiteX171" fmla="*/ 125309 w 168319"/>
                  <a:gd name="connsiteY171" fmla="*/ 9887 h 816712"/>
                  <a:gd name="connsiteX172" fmla="*/ 119585 w 168319"/>
                  <a:gd name="connsiteY172" fmla="*/ 0 h 816712"/>
                  <a:gd name="connsiteX173" fmla="*/ 119065 w 168319"/>
                  <a:gd name="connsiteY173" fmla="*/ 521 h 816712"/>
                  <a:gd name="connsiteX174" fmla="*/ 113861 w 168319"/>
                  <a:gd name="connsiteY174" fmla="*/ 6244 h 816712"/>
                  <a:gd name="connsiteX175" fmla="*/ 113861 w 168319"/>
                  <a:gd name="connsiteY175" fmla="*/ 11968 h 816712"/>
                  <a:gd name="connsiteX176" fmla="*/ 113341 w 168319"/>
                  <a:gd name="connsiteY176" fmla="*/ 13009 h 816712"/>
                  <a:gd name="connsiteX177" fmla="*/ 102934 w 168319"/>
                  <a:gd name="connsiteY177" fmla="*/ 17172 h 816712"/>
                  <a:gd name="connsiteX178" fmla="*/ 103454 w 168319"/>
                  <a:gd name="connsiteY178" fmla="*/ 18212 h 816712"/>
                  <a:gd name="connsiteX179" fmla="*/ 104495 w 168319"/>
                  <a:gd name="connsiteY179" fmla="*/ 25497 h 816712"/>
                  <a:gd name="connsiteX180" fmla="*/ 107617 w 168319"/>
                  <a:gd name="connsiteY180" fmla="*/ 52035 h 816712"/>
                  <a:gd name="connsiteX181" fmla="*/ 109698 w 168319"/>
                  <a:gd name="connsiteY181" fmla="*/ 74410 h 816712"/>
                  <a:gd name="connsiteX182" fmla="*/ 109178 w 168319"/>
                  <a:gd name="connsiteY182" fmla="*/ 83776 h 816712"/>
                  <a:gd name="connsiteX183" fmla="*/ 105536 w 168319"/>
                  <a:gd name="connsiteY183" fmla="*/ 106151 h 816712"/>
                  <a:gd name="connsiteX184" fmla="*/ 101893 w 168319"/>
                  <a:gd name="connsiteY184" fmla="*/ 112395 h 816712"/>
                  <a:gd name="connsiteX185" fmla="*/ 99812 w 168319"/>
                  <a:gd name="connsiteY185" fmla="*/ 114476 h 816712"/>
                  <a:gd name="connsiteX186" fmla="*/ 99291 w 168319"/>
                  <a:gd name="connsiteY186" fmla="*/ 120200 h 816712"/>
                  <a:gd name="connsiteX187" fmla="*/ 99812 w 168319"/>
                  <a:gd name="connsiteY187" fmla="*/ 121761 h 816712"/>
                  <a:gd name="connsiteX188" fmla="*/ 100852 w 168319"/>
                  <a:gd name="connsiteY188" fmla="*/ 123843 h 816712"/>
                  <a:gd name="connsiteX189" fmla="*/ 100332 w 168319"/>
                  <a:gd name="connsiteY189" fmla="*/ 149860 h 816712"/>
                  <a:gd name="connsiteX190" fmla="*/ 100332 w 168319"/>
                  <a:gd name="connsiteY190" fmla="*/ 161828 h 816712"/>
                  <a:gd name="connsiteX191" fmla="*/ 97730 w 168319"/>
                  <a:gd name="connsiteY191" fmla="*/ 172755 h 816712"/>
                  <a:gd name="connsiteX192" fmla="*/ 97210 w 168319"/>
                  <a:gd name="connsiteY192" fmla="*/ 181081 h 816712"/>
                  <a:gd name="connsiteX193" fmla="*/ 94088 w 168319"/>
                  <a:gd name="connsiteY193" fmla="*/ 192528 h 816712"/>
                  <a:gd name="connsiteX194" fmla="*/ 92006 w 168319"/>
                  <a:gd name="connsiteY194" fmla="*/ 202415 h 816712"/>
                  <a:gd name="connsiteX195" fmla="*/ 90446 w 168319"/>
                  <a:gd name="connsiteY195" fmla="*/ 210741 h 816712"/>
                  <a:gd name="connsiteX196" fmla="*/ 87323 w 168319"/>
                  <a:gd name="connsiteY196" fmla="*/ 221668 h 816712"/>
                  <a:gd name="connsiteX197" fmla="*/ 83161 w 168319"/>
                  <a:gd name="connsiteY197" fmla="*/ 232075 h 816712"/>
                  <a:gd name="connsiteX198" fmla="*/ 82640 w 168319"/>
                  <a:gd name="connsiteY198" fmla="*/ 240400 h 816712"/>
                  <a:gd name="connsiteX199" fmla="*/ 85762 w 168319"/>
                  <a:gd name="connsiteY199" fmla="*/ 248206 h 816712"/>
                  <a:gd name="connsiteX200" fmla="*/ 85242 w 168319"/>
                  <a:gd name="connsiteY200" fmla="*/ 253930 h 816712"/>
                  <a:gd name="connsiteX201" fmla="*/ 84722 w 168319"/>
                  <a:gd name="connsiteY201" fmla="*/ 256531 h 816712"/>
                  <a:gd name="connsiteX202" fmla="*/ 83681 w 168319"/>
                  <a:gd name="connsiteY202" fmla="*/ 259653 h 816712"/>
                  <a:gd name="connsiteX203" fmla="*/ 82640 w 168319"/>
                  <a:gd name="connsiteY203" fmla="*/ 260694 h 816712"/>
                  <a:gd name="connsiteX204" fmla="*/ 81600 w 168319"/>
                  <a:gd name="connsiteY204" fmla="*/ 261214 h 816712"/>
                  <a:gd name="connsiteX205" fmla="*/ 79518 w 168319"/>
                  <a:gd name="connsiteY205" fmla="*/ 263296 h 816712"/>
                  <a:gd name="connsiteX206" fmla="*/ 77957 w 168319"/>
                  <a:gd name="connsiteY206" fmla="*/ 265898 h 816712"/>
                  <a:gd name="connsiteX207" fmla="*/ 79518 w 168319"/>
                  <a:gd name="connsiteY207" fmla="*/ 287232 h 816712"/>
                  <a:gd name="connsiteX208" fmla="*/ 81600 w 168319"/>
                  <a:gd name="connsiteY208" fmla="*/ 303883 h 816712"/>
                  <a:gd name="connsiteX209" fmla="*/ 83161 w 168319"/>
                  <a:gd name="connsiteY209" fmla="*/ 308566 h 816712"/>
                  <a:gd name="connsiteX210" fmla="*/ 80039 w 168319"/>
                  <a:gd name="connsiteY210" fmla="*/ 316371 h 816712"/>
                  <a:gd name="connsiteX211" fmla="*/ 76916 w 168319"/>
                  <a:gd name="connsiteY211" fmla="*/ 324177 h 816712"/>
                  <a:gd name="connsiteX212" fmla="*/ 76396 w 168319"/>
                  <a:gd name="connsiteY212" fmla="*/ 338226 h 816712"/>
                  <a:gd name="connsiteX213" fmla="*/ 72233 w 168319"/>
                  <a:gd name="connsiteY213" fmla="*/ 348112 h 816712"/>
                  <a:gd name="connsiteX214" fmla="*/ 62867 w 168319"/>
                  <a:gd name="connsiteY214" fmla="*/ 372048 h 816712"/>
                  <a:gd name="connsiteX215" fmla="*/ 59225 w 168319"/>
                  <a:gd name="connsiteY215" fmla="*/ 378813 h 816712"/>
                  <a:gd name="connsiteX216" fmla="*/ 59225 w 168319"/>
                  <a:gd name="connsiteY216" fmla="*/ 382976 h 816712"/>
                  <a:gd name="connsiteX217" fmla="*/ 55062 w 168319"/>
                  <a:gd name="connsiteY217" fmla="*/ 392342 h 816712"/>
                  <a:gd name="connsiteX218" fmla="*/ 50899 w 168319"/>
                  <a:gd name="connsiteY218" fmla="*/ 402229 h 816712"/>
                  <a:gd name="connsiteX219" fmla="*/ 48297 w 168319"/>
                  <a:gd name="connsiteY219" fmla="*/ 404310 h 816712"/>
                  <a:gd name="connsiteX220" fmla="*/ 48297 w 168319"/>
                  <a:gd name="connsiteY220" fmla="*/ 408473 h 816712"/>
                  <a:gd name="connsiteX221" fmla="*/ 47257 w 168319"/>
                  <a:gd name="connsiteY221" fmla="*/ 411595 h 816712"/>
                  <a:gd name="connsiteX222" fmla="*/ 42573 w 168319"/>
                  <a:gd name="connsiteY222" fmla="*/ 412636 h 816712"/>
                  <a:gd name="connsiteX223" fmla="*/ 38931 w 168319"/>
                  <a:gd name="connsiteY223" fmla="*/ 413676 h 816712"/>
                  <a:gd name="connsiteX224" fmla="*/ 39452 w 168319"/>
                  <a:gd name="connsiteY224" fmla="*/ 418880 h 816712"/>
                  <a:gd name="connsiteX225" fmla="*/ 39972 w 168319"/>
                  <a:gd name="connsiteY225" fmla="*/ 426685 h 816712"/>
                  <a:gd name="connsiteX226" fmla="*/ 41533 w 168319"/>
                  <a:gd name="connsiteY226" fmla="*/ 436051 h 816712"/>
                  <a:gd name="connsiteX227" fmla="*/ 43094 w 168319"/>
                  <a:gd name="connsiteY227" fmla="*/ 450621 h 816712"/>
                  <a:gd name="connsiteX228" fmla="*/ 45696 w 168319"/>
                  <a:gd name="connsiteY228" fmla="*/ 470394 h 816712"/>
                  <a:gd name="connsiteX229" fmla="*/ 43614 w 168319"/>
                  <a:gd name="connsiteY229" fmla="*/ 473516 h 816712"/>
                  <a:gd name="connsiteX230" fmla="*/ 39972 w 168319"/>
                  <a:gd name="connsiteY230" fmla="*/ 473516 h 816712"/>
                  <a:gd name="connsiteX231" fmla="*/ 37370 w 168319"/>
                  <a:gd name="connsiteY231" fmla="*/ 479760 h 816712"/>
                  <a:gd name="connsiteX232" fmla="*/ 33728 w 168319"/>
                  <a:gd name="connsiteY232" fmla="*/ 493289 h 816712"/>
                  <a:gd name="connsiteX233" fmla="*/ 33728 w 168319"/>
                  <a:gd name="connsiteY233" fmla="*/ 502656 h 816712"/>
                  <a:gd name="connsiteX234" fmla="*/ 36329 w 168319"/>
                  <a:gd name="connsiteY234" fmla="*/ 509940 h 816712"/>
                  <a:gd name="connsiteX235" fmla="*/ 39972 w 168319"/>
                  <a:gd name="connsiteY235" fmla="*/ 513063 h 816712"/>
                  <a:gd name="connsiteX236" fmla="*/ 39972 w 168319"/>
                  <a:gd name="connsiteY236" fmla="*/ 514103 h 816712"/>
                  <a:gd name="connsiteX237" fmla="*/ 40492 w 168319"/>
                  <a:gd name="connsiteY237" fmla="*/ 516705 h 816712"/>
                  <a:gd name="connsiteX238" fmla="*/ 46736 w 168319"/>
                  <a:gd name="connsiteY238" fmla="*/ 517225 h 816712"/>
                  <a:gd name="connsiteX239" fmla="*/ 50899 w 168319"/>
                  <a:gd name="connsiteY239" fmla="*/ 514624 h 816712"/>
                  <a:gd name="connsiteX240" fmla="*/ 52460 w 168319"/>
                  <a:gd name="connsiteY240" fmla="*/ 513063 h 816712"/>
                  <a:gd name="connsiteX241" fmla="*/ 60265 w 168319"/>
                  <a:gd name="connsiteY241" fmla="*/ 515144 h 816712"/>
                  <a:gd name="connsiteX242" fmla="*/ 60265 w 168319"/>
                  <a:gd name="connsiteY242" fmla="*/ 516185 h 816712"/>
                  <a:gd name="connsiteX243" fmla="*/ 55062 w 168319"/>
                  <a:gd name="connsiteY243" fmla="*/ 520868 h 816712"/>
                  <a:gd name="connsiteX244" fmla="*/ 59745 w 168319"/>
                  <a:gd name="connsiteY244" fmla="*/ 522429 h 816712"/>
                  <a:gd name="connsiteX245" fmla="*/ 62867 w 168319"/>
                  <a:gd name="connsiteY245" fmla="*/ 522949 h 816712"/>
                  <a:gd name="connsiteX246" fmla="*/ 63387 w 168319"/>
                  <a:gd name="connsiteY246" fmla="*/ 528673 h 816712"/>
                  <a:gd name="connsiteX247" fmla="*/ 62347 w 168319"/>
                  <a:gd name="connsiteY247" fmla="*/ 530754 h 816712"/>
                  <a:gd name="connsiteX248" fmla="*/ 59225 w 168319"/>
                  <a:gd name="connsiteY248" fmla="*/ 526071 h 816712"/>
                  <a:gd name="connsiteX249" fmla="*/ 56623 w 168319"/>
                  <a:gd name="connsiteY249" fmla="*/ 529714 h 816712"/>
                  <a:gd name="connsiteX250" fmla="*/ 60265 w 168319"/>
                  <a:gd name="connsiteY250" fmla="*/ 533876 h 816712"/>
                  <a:gd name="connsiteX251" fmla="*/ 57664 w 168319"/>
                  <a:gd name="connsiteY251" fmla="*/ 533356 h 816712"/>
                  <a:gd name="connsiteX252" fmla="*/ 55582 w 168319"/>
                  <a:gd name="connsiteY252" fmla="*/ 540121 h 816712"/>
                  <a:gd name="connsiteX253" fmla="*/ 57143 w 168319"/>
                  <a:gd name="connsiteY253" fmla="*/ 546365 h 816712"/>
                  <a:gd name="connsiteX254" fmla="*/ 55062 w 168319"/>
                  <a:gd name="connsiteY254" fmla="*/ 547405 h 816712"/>
                  <a:gd name="connsiteX255" fmla="*/ 53501 w 168319"/>
                  <a:gd name="connsiteY255" fmla="*/ 551568 h 816712"/>
                  <a:gd name="connsiteX256" fmla="*/ 51940 w 168319"/>
                  <a:gd name="connsiteY256" fmla="*/ 557812 h 816712"/>
                  <a:gd name="connsiteX257" fmla="*/ 53501 w 168319"/>
                  <a:gd name="connsiteY257" fmla="*/ 560414 h 816712"/>
                  <a:gd name="connsiteX258" fmla="*/ 53501 w 168319"/>
                  <a:gd name="connsiteY258" fmla="*/ 561975 h 816712"/>
                  <a:gd name="connsiteX259" fmla="*/ 55582 w 168319"/>
                  <a:gd name="connsiteY259" fmla="*/ 564057 h 816712"/>
                  <a:gd name="connsiteX260" fmla="*/ 51940 w 168319"/>
                  <a:gd name="connsiteY260" fmla="*/ 567179 h 816712"/>
                  <a:gd name="connsiteX261" fmla="*/ 48818 w 168319"/>
                  <a:gd name="connsiteY261" fmla="*/ 571862 h 816712"/>
                  <a:gd name="connsiteX262" fmla="*/ 49858 w 168319"/>
                  <a:gd name="connsiteY262" fmla="*/ 573943 h 816712"/>
                  <a:gd name="connsiteX263" fmla="*/ 55582 w 168319"/>
                  <a:gd name="connsiteY263" fmla="*/ 577585 h 816712"/>
                  <a:gd name="connsiteX264" fmla="*/ 58704 w 168319"/>
                  <a:gd name="connsiteY264" fmla="*/ 580187 h 816712"/>
                  <a:gd name="connsiteX265" fmla="*/ 59225 w 168319"/>
                  <a:gd name="connsiteY265" fmla="*/ 581228 h 816712"/>
                  <a:gd name="connsiteX266" fmla="*/ 58704 w 168319"/>
                  <a:gd name="connsiteY266" fmla="*/ 583830 h 816712"/>
                  <a:gd name="connsiteX267" fmla="*/ 56623 w 168319"/>
                  <a:gd name="connsiteY267" fmla="*/ 586431 h 816712"/>
                  <a:gd name="connsiteX268" fmla="*/ 52980 w 168319"/>
                  <a:gd name="connsiteY268" fmla="*/ 588513 h 816712"/>
                  <a:gd name="connsiteX269" fmla="*/ 49338 w 168319"/>
                  <a:gd name="connsiteY269" fmla="*/ 590594 h 816712"/>
                  <a:gd name="connsiteX270" fmla="*/ 46216 w 168319"/>
                  <a:gd name="connsiteY270" fmla="*/ 591635 h 816712"/>
                  <a:gd name="connsiteX271" fmla="*/ 45175 w 168319"/>
                  <a:gd name="connsiteY271" fmla="*/ 593716 h 816712"/>
                  <a:gd name="connsiteX272" fmla="*/ 45696 w 168319"/>
                  <a:gd name="connsiteY272" fmla="*/ 595798 h 816712"/>
                  <a:gd name="connsiteX273" fmla="*/ 44135 w 168319"/>
                  <a:gd name="connsiteY273" fmla="*/ 598920 h 816712"/>
                  <a:gd name="connsiteX274" fmla="*/ 46736 w 168319"/>
                  <a:gd name="connsiteY274" fmla="*/ 598399 h 816712"/>
                  <a:gd name="connsiteX275" fmla="*/ 49858 w 168319"/>
                  <a:gd name="connsiteY275" fmla="*/ 599440 h 816712"/>
                  <a:gd name="connsiteX276" fmla="*/ 53501 w 168319"/>
                  <a:gd name="connsiteY276" fmla="*/ 602042 h 816712"/>
                  <a:gd name="connsiteX277" fmla="*/ 52980 w 168319"/>
                  <a:gd name="connsiteY277" fmla="*/ 603603 h 816712"/>
                  <a:gd name="connsiteX278" fmla="*/ 48297 w 168319"/>
                  <a:gd name="connsiteY278" fmla="*/ 600481 h 816712"/>
                  <a:gd name="connsiteX279" fmla="*/ 46736 w 168319"/>
                  <a:gd name="connsiteY279" fmla="*/ 600481 h 816712"/>
                  <a:gd name="connsiteX280" fmla="*/ 45696 w 168319"/>
                  <a:gd name="connsiteY280" fmla="*/ 601522 h 816712"/>
                  <a:gd name="connsiteX281" fmla="*/ 44655 w 168319"/>
                  <a:gd name="connsiteY281" fmla="*/ 603083 h 816712"/>
                  <a:gd name="connsiteX282" fmla="*/ 42053 w 168319"/>
                  <a:gd name="connsiteY282" fmla="*/ 608806 h 816712"/>
                  <a:gd name="connsiteX283" fmla="*/ 42573 w 168319"/>
                  <a:gd name="connsiteY283" fmla="*/ 609847 h 816712"/>
                  <a:gd name="connsiteX284" fmla="*/ 47257 w 168319"/>
                  <a:gd name="connsiteY284" fmla="*/ 608286 h 816712"/>
                  <a:gd name="connsiteX285" fmla="*/ 46736 w 168319"/>
                  <a:gd name="connsiteY285" fmla="*/ 609327 h 816712"/>
                  <a:gd name="connsiteX286" fmla="*/ 43094 w 168319"/>
                  <a:gd name="connsiteY286" fmla="*/ 611929 h 816712"/>
                  <a:gd name="connsiteX287" fmla="*/ 40492 w 168319"/>
                  <a:gd name="connsiteY287" fmla="*/ 615571 h 816712"/>
                  <a:gd name="connsiteX288" fmla="*/ 39452 w 168319"/>
                  <a:gd name="connsiteY288" fmla="*/ 619734 h 816712"/>
                  <a:gd name="connsiteX289" fmla="*/ 39452 w 168319"/>
                  <a:gd name="connsiteY289" fmla="*/ 624417 h 816712"/>
                  <a:gd name="connsiteX290" fmla="*/ 41533 w 168319"/>
                  <a:gd name="connsiteY290" fmla="*/ 622856 h 816712"/>
                  <a:gd name="connsiteX291" fmla="*/ 41533 w 168319"/>
                  <a:gd name="connsiteY291" fmla="*/ 625457 h 816712"/>
                  <a:gd name="connsiteX292" fmla="*/ 37890 w 168319"/>
                  <a:gd name="connsiteY292" fmla="*/ 629620 h 816712"/>
                  <a:gd name="connsiteX293" fmla="*/ 36329 w 168319"/>
                  <a:gd name="connsiteY293" fmla="*/ 630141 h 816712"/>
                  <a:gd name="connsiteX294" fmla="*/ 33728 w 168319"/>
                  <a:gd name="connsiteY294" fmla="*/ 630141 h 816712"/>
                  <a:gd name="connsiteX295" fmla="*/ 35809 w 168319"/>
                  <a:gd name="connsiteY295" fmla="*/ 627018 h 816712"/>
                  <a:gd name="connsiteX296" fmla="*/ 37370 w 168319"/>
                  <a:gd name="connsiteY296" fmla="*/ 622335 h 816712"/>
                  <a:gd name="connsiteX297" fmla="*/ 34768 w 168319"/>
                  <a:gd name="connsiteY297" fmla="*/ 620775 h 816712"/>
                  <a:gd name="connsiteX298" fmla="*/ 34248 w 168319"/>
                  <a:gd name="connsiteY298" fmla="*/ 621815 h 816712"/>
                  <a:gd name="connsiteX299" fmla="*/ 34768 w 168319"/>
                  <a:gd name="connsiteY299" fmla="*/ 623896 h 816712"/>
                  <a:gd name="connsiteX300" fmla="*/ 32167 w 168319"/>
                  <a:gd name="connsiteY300" fmla="*/ 622856 h 816712"/>
                  <a:gd name="connsiteX301" fmla="*/ 31646 w 168319"/>
                  <a:gd name="connsiteY301" fmla="*/ 621815 h 816712"/>
                  <a:gd name="connsiteX302" fmla="*/ 31646 w 168319"/>
                  <a:gd name="connsiteY302" fmla="*/ 620775 h 816712"/>
                  <a:gd name="connsiteX303" fmla="*/ 33728 w 168319"/>
                  <a:gd name="connsiteY303" fmla="*/ 618173 h 816712"/>
                  <a:gd name="connsiteX304" fmla="*/ 31646 w 168319"/>
                  <a:gd name="connsiteY304" fmla="*/ 617132 h 816712"/>
                  <a:gd name="connsiteX305" fmla="*/ 31646 w 168319"/>
                  <a:gd name="connsiteY305" fmla="*/ 614530 h 816712"/>
                  <a:gd name="connsiteX306" fmla="*/ 31126 w 168319"/>
                  <a:gd name="connsiteY306" fmla="*/ 612969 h 816712"/>
                  <a:gd name="connsiteX307" fmla="*/ 29565 w 168319"/>
                  <a:gd name="connsiteY307" fmla="*/ 611929 h 816712"/>
                  <a:gd name="connsiteX308" fmla="*/ 25402 w 168319"/>
                  <a:gd name="connsiteY308" fmla="*/ 612449 h 816712"/>
                  <a:gd name="connsiteX309" fmla="*/ 24361 w 168319"/>
                  <a:gd name="connsiteY309" fmla="*/ 613490 h 816712"/>
                  <a:gd name="connsiteX310" fmla="*/ 22800 w 168319"/>
                  <a:gd name="connsiteY310" fmla="*/ 614010 h 816712"/>
                  <a:gd name="connsiteX311" fmla="*/ 20719 w 168319"/>
                  <a:gd name="connsiteY311" fmla="*/ 613490 h 816712"/>
                  <a:gd name="connsiteX312" fmla="*/ 18638 w 168319"/>
                  <a:gd name="connsiteY312" fmla="*/ 613490 h 816712"/>
                  <a:gd name="connsiteX313" fmla="*/ 17597 w 168319"/>
                  <a:gd name="connsiteY313" fmla="*/ 612969 h 816712"/>
                  <a:gd name="connsiteX314" fmla="*/ 14995 w 168319"/>
                  <a:gd name="connsiteY314" fmla="*/ 614010 h 816712"/>
                  <a:gd name="connsiteX315" fmla="*/ 14475 w 168319"/>
                  <a:gd name="connsiteY315" fmla="*/ 614530 h 816712"/>
                  <a:gd name="connsiteX316" fmla="*/ 11873 w 168319"/>
                  <a:gd name="connsiteY316" fmla="*/ 614530 h 816712"/>
                  <a:gd name="connsiteX317" fmla="*/ 13434 w 168319"/>
                  <a:gd name="connsiteY317" fmla="*/ 616611 h 816712"/>
                  <a:gd name="connsiteX318" fmla="*/ 14475 w 168319"/>
                  <a:gd name="connsiteY318" fmla="*/ 617652 h 816712"/>
                  <a:gd name="connsiteX319" fmla="*/ 13434 w 168319"/>
                  <a:gd name="connsiteY319" fmla="*/ 619213 h 816712"/>
                  <a:gd name="connsiteX320" fmla="*/ 16556 w 168319"/>
                  <a:gd name="connsiteY320" fmla="*/ 619213 h 816712"/>
                  <a:gd name="connsiteX321" fmla="*/ 19158 w 168319"/>
                  <a:gd name="connsiteY321" fmla="*/ 616091 h 816712"/>
                  <a:gd name="connsiteX322" fmla="*/ 19678 w 168319"/>
                  <a:gd name="connsiteY322" fmla="*/ 618173 h 816712"/>
                  <a:gd name="connsiteX323" fmla="*/ 17597 w 168319"/>
                  <a:gd name="connsiteY323" fmla="*/ 622856 h 816712"/>
                  <a:gd name="connsiteX324" fmla="*/ 16036 w 168319"/>
                  <a:gd name="connsiteY324" fmla="*/ 623376 h 816712"/>
                  <a:gd name="connsiteX325" fmla="*/ 13434 w 168319"/>
                  <a:gd name="connsiteY325" fmla="*/ 623896 h 816712"/>
                  <a:gd name="connsiteX326" fmla="*/ 11353 w 168319"/>
                  <a:gd name="connsiteY326" fmla="*/ 624417 h 816712"/>
                  <a:gd name="connsiteX327" fmla="*/ 11873 w 168319"/>
                  <a:gd name="connsiteY327" fmla="*/ 626498 h 816712"/>
                  <a:gd name="connsiteX328" fmla="*/ 10832 w 168319"/>
                  <a:gd name="connsiteY328" fmla="*/ 627539 h 816712"/>
                  <a:gd name="connsiteX329" fmla="*/ 9271 w 168319"/>
                  <a:gd name="connsiteY329" fmla="*/ 627539 h 816712"/>
                  <a:gd name="connsiteX330" fmla="*/ 7710 w 168319"/>
                  <a:gd name="connsiteY330" fmla="*/ 628059 h 816712"/>
                  <a:gd name="connsiteX331" fmla="*/ 3547 w 168319"/>
                  <a:gd name="connsiteY331" fmla="*/ 631702 h 816712"/>
                  <a:gd name="connsiteX332" fmla="*/ 425 w 168319"/>
                  <a:gd name="connsiteY332" fmla="*/ 636905 h 816712"/>
                  <a:gd name="connsiteX333" fmla="*/ 5629 w 168319"/>
                  <a:gd name="connsiteY333" fmla="*/ 640548 h 816712"/>
                  <a:gd name="connsiteX334" fmla="*/ 7190 w 168319"/>
                  <a:gd name="connsiteY334" fmla="*/ 638987 h 816712"/>
                  <a:gd name="connsiteX335" fmla="*/ 6670 w 168319"/>
                  <a:gd name="connsiteY335" fmla="*/ 636905 h 816712"/>
                  <a:gd name="connsiteX336" fmla="*/ 6149 w 168319"/>
                  <a:gd name="connsiteY336" fmla="*/ 635344 h 816712"/>
                  <a:gd name="connsiteX337" fmla="*/ 3547 w 168319"/>
                  <a:gd name="connsiteY337" fmla="*/ 635344 h 816712"/>
                  <a:gd name="connsiteX338" fmla="*/ 5629 w 168319"/>
                  <a:gd name="connsiteY338" fmla="*/ 633783 h 816712"/>
                  <a:gd name="connsiteX339" fmla="*/ 9792 w 168319"/>
                  <a:gd name="connsiteY339" fmla="*/ 633263 h 816712"/>
                  <a:gd name="connsiteX340" fmla="*/ 11353 w 168319"/>
                  <a:gd name="connsiteY340" fmla="*/ 632742 h 816712"/>
                  <a:gd name="connsiteX341" fmla="*/ 12914 w 168319"/>
                  <a:gd name="connsiteY341" fmla="*/ 631702 h 816712"/>
                  <a:gd name="connsiteX342" fmla="*/ 13434 w 168319"/>
                  <a:gd name="connsiteY342" fmla="*/ 632742 h 816712"/>
                  <a:gd name="connsiteX343" fmla="*/ 16036 w 168319"/>
                  <a:gd name="connsiteY343" fmla="*/ 637425 h 816712"/>
                  <a:gd name="connsiteX344" fmla="*/ 19158 w 168319"/>
                  <a:gd name="connsiteY344" fmla="*/ 637425 h 816712"/>
                  <a:gd name="connsiteX345" fmla="*/ 23841 w 168319"/>
                  <a:gd name="connsiteY345" fmla="*/ 639507 h 816712"/>
                  <a:gd name="connsiteX346" fmla="*/ 24361 w 168319"/>
                  <a:gd name="connsiteY346" fmla="*/ 638466 h 816712"/>
                  <a:gd name="connsiteX347" fmla="*/ 23321 w 168319"/>
                  <a:gd name="connsiteY347" fmla="*/ 636905 h 816712"/>
                  <a:gd name="connsiteX348" fmla="*/ 24361 w 168319"/>
                  <a:gd name="connsiteY348" fmla="*/ 635864 h 816712"/>
                  <a:gd name="connsiteX349" fmla="*/ 25922 w 168319"/>
                  <a:gd name="connsiteY349" fmla="*/ 635864 h 816712"/>
                  <a:gd name="connsiteX350" fmla="*/ 29045 w 168319"/>
                  <a:gd name="connsiteY350" fmla="*/ 637425 h 816712"/>
                  <a:gd name="connsiteX351" fmla="*/ 33728 w 168319"/>
                  <a:gd name="connsiteY351" fmla="*/ 641588 h 816712"/>
                  <a:gd name="connsiteX352" fmla="*/ 35289 w 168319"/>
                  <a:gd name="connsiteY352" fmla="*/ 644710 h 816712"/>
                  <a:gd name="connsiteX353" fmla="*/ 34248 w 168319"/>
                  <a:gd name="connsiteY353" fmla="*/ 647832 h 816712"/>
                  <a:gd name="connsiteX354" fmla="*/ 33207 w 168319"/>
                  <a:gd name="connsiteY354" fmla="*/ 647832 h 816712"/>
                  <a:gd name="connsiteX355" fmla="*/ 31646 w 168319"/>
                  <a:gd name="connsiteY355" fmla="*/ 648873 h 816712"/>
                  <a:gd name="connsiteX356" fmla="*/ 30085 w 168319"/>
                  <a:gd name="connsiteY356" fmla="*/ 647312 h 816712"/>
                  <a:gd name="connsiteX357" fmla="*/ 25922 w 168319"/>
                  <a:gd name="connsiteY357" fmla="*/ 650955 h 816712"/>
                  <a:gd name="connsiteX358" fmla="*/ 25402 w 168319"/>
                  <a:gd name="connsiteY358" fmla="*/ 653556 h 816712"/>
                  <a:gd name="connsiteX359" fmla="*/ 27483 w 168319"/>
                  <a:gd name="connsiteY359" fmla="*/ 655638 h 816712"/>
                  <a:gd name="connsiteX360" fmla="*/ 31126 w 168319"/>
                  <a:gd name="connsiteY360" fmla="*/ 656678 h 816712"/>
                  <a:gd name="connsiteX361" fmla="*/ 32687 w 168319"/>
                  <a:gd name="connsiteY361" fmla="*/ 657719 h 816712"/>
                  <a:gd name="connsiteX362" fmla="*/ 29565 w 168319"/>
                  <a:gd name="connsiteY362" fmla="*/ 658239 h 816712"/>
                  <a:gd name="connsiteX363" fmla="*/ 29565 w 168319"/>
                  <a:gd name="connsiteY363" fmla="*/ 658760 h 816712"/>
                  <a:gd name="connsiteX364" fmla="*/ 29045 w 168319"/>
                  <a:gd name="connsiteY364" fmla="*/ 659801 h 816712"/>
                  <a:gd name="connsiteX365" fmla="*/ 28004 w 168319"/>
                  <a:gd name="connsiteY365" fmla="*/ 659280 h 816712"/>
                  <a:gd name="connsiteX366" fmla="*/ 27483 w 168319"/>
                  <a:gd name="connsiteY366" fmla="*/ 658760 h 816712"/>
                  <a:gd name="connsiteX367" fmla="*/ 26963 w 168319"/>
                  <a:gd name="connsiteY367" fmla="*/ 657199 h 816712"/>
                  <a:gd name="connsiteX368" fmla="*/ 26963 w 168319"/>
                  <a:gd name="connsiteY368" fmla="*/ 656158 h 816712"/>
                  <a:gd name="connsiteX369" fmla="*/ 24882 w 168319"/>
                  <a:gd name="connsiteY369" fmla="*/ 656158 h 816712"/>
                  <a:gd name="connsiteX370" fmla="*/ 22800 w 168319"/>
                  <a:gd name="connsiteY370" fmla="*/ 658760 h 816712"/>
                  <a:gd name="connsiteX371" fmla="*/ 22280 w 168319"/>
                  <a:gd name="connsiteY371" fmla="*/ 660321 h 816712"/>
                  <a:gd name="connsiteX372" fmla="*/ 26443 w 168319"/>
                  <a:gd name="connsiteY372" fmla="*/ 660321 h 816712"/>
                  <a:gd name="connsiteX373" fmla="*/ 33207 w 168319"/>
                  <a:gd name="connsiteY373" fmla="*/ 661882 h 816712"/>
                  <a:gd name="connsiteX374" fmla="*/ 38931 w 168319"/>
                  <a:gd name="connsiteY374" fmla="*/ 660841 h 816712"/>
                  <a:gd name="connsiteX375" fmla="*/ 41533 w 168319"/>
                  <a:gd name="connsiteY375" fmla="*/ 657199 h 816712"/>
                  <a:gd name="connsiteX376" fmla="*/ 43614 w 168319"/>
                  <a:gd name="connsiteY376" fmla="*/ 663963 h 816712"/>
                  <a:gd name="connsiteX377" fmla="*/ 46736 w 168319"/>
                  <a:gd name="connsiteY377" fmla="*/ 665524 h 816712"/>
                  <a:gd name="connsiteX378" fmla="*/ 46736 w 168319"/>
                  <a:gd name="connsiteY378" fmla="*/ 666044 h 816712"/>
                  <a:gd name="connsiteX379" fmla="*/ 42573 w 168319"/>
                  <a:gd name="connsiteY379" fmla="*/ 666565 h 816712"/>
                  <a:gd name="connsiteX380" fmla="*/ 45696 w 168319"/>
                  <a:gd name="connsiteY380" fmla="*/ 669687 h 816712"/>
                  <a:gd name="connsiteX381" fmla="*/ 48297 w 168319"/>
                  <a:gd name="connsiteY381" fmla="*/ 670208 h 816712"/>
                  <a:gd name="connsiteX382" fmla="*/ 45696 w 168319"/>
                  <a:gd name="connsiteY382" fmla="*/ 670728 h 816712"/>
                  <a:gd name="connsiteX383" fmla="*/ 44135 w 168319"/>
                  <a:gd name="connsiteY383" fmla="*/ 670728 h 816712"/>
                  <a:gd name="connsiteX384" fmla="*/ 43094 w 168319"/>
                  <a:gd name="connsiteY384" fmla="*/ 669687 h 816712"/>
                  <a:gd name="connsiteX385" fmla="*/ 41013 w 168319"/>
                  <a:gd name="connsiteY385" fmla="*/ 668126 h 816712"/>
                  <a:gd name="connsiteX386" fmla="*/ 38931 w 168319"/>
                  <a:gd name="connsiteY386" fmla="*/ 667085 h 816712"/>
                  <a:gd name="connsiteX387" fmla="*/ 37890 w 168319"/>
                  <a:gd name="connsiteY387" fmla="*/ 667606 h 816712"/>
                  <a:gd name="connsiteX388" fmla="*/ 33207 w 168319"/>
                  <a:gd name="connsiteY388" fmla="*/ 665524 h 816712"/>
                  <a:gd name="connsiteX389" fmla="*/ 30085 w 168319"/>
                  <a:gd name="connsiteY389" fmla="*/ 666565 h 816712"/>
                  <a:gd name="connsiteX390" fmla="*/ 31646 w 168319"/>
                  <a:gd name="connsiteY390" fmla="*/ 670208 h 816712"/>
                  <a:gd name="connsiteX391" fmla="*/ 29565 w 168319"/>
                  <a:gd name="connsiteY391" fmla="*/ 667606 h 816712"/>
                  <a:gd name="connsiteX392" fmla="*/ 25922 w 168319"/>
                  <a:gd name="connsiteY392" fmla="*/ 665004 h 816712"/>
                  <a:gd name="connsiteX393" fmla="*/ 23321 w 168319"/>
                  <a:gd name="connsiteY393" fmla="*/ 666565 h 816712"/>
                  <a:gd name="connsiteX394" fmla="*/ 24882 w 168319"/>
                  <a:gd name="connsiteY394" fmla="*/ 667606 h 816712"/>
                  <a:gd name="connsiteX395" fmla="*/ 26443 w 168319"/>
                  <a:gd name="connsiteY395" fmla="*/ 668646 h 816712"/>
                  <a:gd name="connsiteX396" fmla="*/ 28524 w 168319"/>
                  <a:gd name="connsiteY396" fmla="*/ 671248 h 816712"/>
                  <a:gd name="connsiteX397" fmla="*/ 30085 w 168319"/>
                  <a:gd name="connsiteY397" fmla="*/ 673850 h 816712"/>
                  <a:gd name="connsiteX398" fmla="*/ 31646 w 168319"/>
                  <a:gd name="connsiteY398" fmla="*/ 673850 h 816712"/>
                  <a:gd name="connsiteX399" fmla="*/ 32687 w 168319"/>
                  <a:gd name="connsiteY399" fmla="*/ 674890 h 816712"/>
                  <a:gd name="connsiteX400" fmla="*/ 34248 w 168319"/>
                  <a:gd name="connsiteY400" fmla="*/ 675931 h 816712"/>
                  <a:gd name="connsiteX401" fmla="*/ 35809 w 168319"/>
                  <a:gd name="connsiteY401" fmla="*/ 676972 h 816712"/>
                  <a:gd name="connsiteX402" fmla="*/ 34248 w 168319"/>
                  <a:gd name="connsiteY402" fmla="*/ 680094 h 816712"/>
                  <a:gd name="connsiteX403" fmla="*/ 30606 w 168319"/>
                  <a:gd name="connsiteY403" fmla="*/ 677492 h 816712"/>
                  <a:gd name="connsiteX404" fmla="*/ 28004 w 168319"/>
                  <a:gd name="connsiteY404" fmla="*/ 682175 h 816712"/>
                  <a:gd name="connsiteX405" fmla="*/ 30606 w 168319"/>
                  <a:gd name="connsiteY405" fmla="*/ 683216 h 816712"/>
                  <a:gd name="connsiteX406" fmla="*/ 31126 w 168319"/>
                  <a:gd name="connsiteY406" fmla="*/ 684257 h 816712"/>
                  <a:gd name="connsiteX407" fmla="*/ 26963 w 168319"/>
                  <a:gd name="connsiteY407" fmla="*/ 687379 h 816712"/>
                  <a:gd name="connsiteX408" fmla="*/ 26963 w 168319"/>
                  <a:gd name="connsiteY408" fmla="*/ 689460 h 816712"/>
                  <a:gd name="connsiteX409" fmla="*/ 27483 w 168319"/>
                  <a:gd name="connsiteY409" fmla="*/ 693103 h 816712"/>
                  <a:gd name="connsiteX410" fmla="*/ 29045 w 168319"/>
                  <a:gd name="connsiteY410" fmla="*/ 701949 h 816712"/>
                  <a:gd name="connsiteX411" fmla="*/ 32167 w 168319"/>
                  <a:gd name="connsiteY411" fmla="*/ 699347 h 816712"/>
                  <a:gd name="connsiteX412" fmla="*/ 32687 w 168319"/>
                  <a:gd name="connsiteY412" fmla="*/ 695184 h 816712"/>
                  <a:gd name="connsiteX413" fmla="*/ 34248 w 168319"/>
                  <a:gd name="connsiteY413" fmla="*/ 693103 h 816712"/>
                  <a:gd name="connsiteX414" fmla="*/ 36329 w 168319"/>
                  <a:gd name="connsiteY414" fmla="*/ 691021 h 816712"/>
                  <a:gd name="connsiteX415" fmla="*/ 36329 w 168319"/>
                  <a:gd name="connsiteY415" fmla="*/ 693103 h 816712"/>
                  <a:gd name="connsiteX416" fmla="*/ 35809 w 168319"/>
                  <a:gd name="connsiteY416" fmla="*/ 697265 h 816712"/>
                  <a:gd name="connsiteX417" fmla="*/ 36329 w 168319"/>
                  <a:gd name="connsiteY417" fmla="*/ 698827 h 816712"/>
                  <a:gd name="connsiteX418" fmla="*/ 33728 w 168319"/>
                  <a:gd name="connsiteY418" fmla="*/ 700388 h 816712"/>
                  <a:gd name="connsiteX419" fmla="*/ 33728 w 168319"/>
                  <a:gd name="connsiteY419" fmla="*/ 702989 h 816712"/>
                  <a:gd name="connsiteX420" fmla="*/ 36850 w 168319"/>
                  <a:gd name="connsiteY420" fmla="*/ 705071 h 816712"/>
                  <a:gd name="connsiteX421" fmla="*/ 38931 w 168319"/>
                  <a:gd name="connsiteY421" fmla="*/ 707672 h 816712"/>
                  <a:gd name="connsiteX422" fmla="*/ 37890 w 168319"/>
                  <a:gd name="connsiteY422" fmla="*/ 708193 h 816712"/>
                  <a:gd name="connsiteX423" fmla="*/ 34768 w 168319"/>
                  <a:gd name="connsiteY423" fmla="*/ 705071 h 816712"/>
                  <a:gd name="connsiteX424" fmla="*/ 33207 w 168319"/>
                  <a:gd name="connsiteY424" fmla="*/ 704550 h 816712"/>
                  <a:gd name="connsiteX425" fmla="*/ 30085 w 168319"/>
                  <a:gd name="connsiteY425" fmla="*/ 705071 h 816712"/>
                  <a:gd name="connsiteX426" fmla="*/ 28524 w 168319"/>
                  <a:gd name="connsiteY426" fmla="*/ 708193 h 816712"/>
                  <a:gd name="connsiteX427" fmla="*/ 30606 w 168319"/>
                  <a:gd name="connsiteY427" fmla="*/ 709234 h 816712"/>
                  <a:gd name="connsiteX428" fmla="*/ 28524 w 168319"/>
                  <a:gd name="connsiteY428" fmla="*/ 711835 h 816712"/>
                  <a:gd name="connsiteX429" fmla="*/ 32167 w 168319"/>
                  <a:gd name="connsiteY429" fmla="*/ 713916 h 816712"/>
                  <a:gd name="connsiteX430" fmla="*/ 34248 w 168319"/>
                  <a:gd name="connsiteY430" fmla="*/ 714437 h 816712"/>
                  <a:gd name="connsiteX431" fmla="*/ 35289 w 168319"/>
                  <a:gd name="connsiteY431" fmla="*/ 714957 h 816712"/>
                  <a:gd name="connsiteX432" fmla="*/ 33207 w 168319"/>
                  <a:gd name="connsiteY432" fmla="*/ 716518 h 816712"/>
                  <a:gd name="connsiteX433" fmla="*/ 30606 w 168319"/>
                  <a:gd name="connsiteY433" fmla="*/ 714437 h 816712"/>
                  <a:gd name="connsiteX434" fmla="*/ 28524 w 168319"/>
                  <a:gd name="connsiteY434" fmla="*/ 713916 h 816712"/>
                  <a:gd name="connsiteX435" fmla="*/ 28524 w 168319"/>
                  <a:gd name="connsiteY435" fmla="*/ 715998 h 816712"/>
                  <a:gd name="connsiteX436" fmla="*/ 30606 w 168319"/>
                  <a:gd name="connsiteY436" fmla="*/ 719120 h 816712"/>
                  <a:gd name="connsiteX437" fmla="*/ 33207 w 168319"/>
                  <a:gd name="connsiteY437" fmla="*/ 721201 h 816712"/>
                  <a:gd name="connsiteX438" fmla="*/ 35809 w 168319"/>
                  <a:gd name="connsiteY438" fmla="*/ 722242 h 816712"/>
                  <a:gd name="connsiteX439" fmla="*/ 34768 w 168319"/>
                  <a:gd name="connsiteY439" fmla="*/ 722242 h 816712"/>
                  <a:gd name="connsiteX440" fmla="*/ 30606 w 168319"/>
                  <a:gd name="connsiteY440" fmla="*/ 721201 h 816712"/>
                  <a:gd name="connsiteX441" fmla="*/ 26443 w 168319"/>
                  <a:gd name="connsiteY441" fmla="*/ 718079 h 816712"/>
                  <a:gd name="connsiteX442" fmla="*/ 23841 w 168319"/>
                  <a:gd name="connsiteY442" fmla="*/ 719120 h 816712"/>
                  <a:gd name="connsiteX443" fmla="*/ 23321 w 168319"/>
                  <a:gd name="connsiteY443" fmla="*/ 721722 h 816712"/>
                  <a:gd name="connsiteX444" fmla="*/ 27483 w 168319"/>
                  <a:gd name="connsiteY444" fmla="*/ 724844 h 816712"/>
                  <a:gd name="connsiteX445" fmla="*/ 28524 w 168319"/>
                  <a:gd name="connsiteY445" fmla="*/ 725884 h 816712"/>
                  <a:gd name="connsiteX446" fmla="*/ 30606 w 168319"/>
                  <a:gd name="connsiteY446" fmla="*/ 726405 h 816712"/>
                  <a:gd name="connsiteX447" fmla="*/ 32687 w 168319"/>
                  <a:gd name="connsiteY447" fmla="*/ 726405 h 816712"/>
                  <a:gd name="connsiteX448" fmla="*/ 33207 w 168319"/>
                  <a:gd name="connsiteY448" fmla="*/ 727446 h 816712"/>
                  <a:gd name="connsiteX449" fmla="*/ 34248 w 168319"/>
                  <a:gd name="connsiteY449" fmla="*/ 729007 h 816712"/>
                  <a:gd name="connsiteX450" fmla="*/ 32167 w 168319"/>
                  <a:gd name="connsiteY450" fmla="*/ 729527 h 816712"/>
                  <a:gd name="connsiteX451" fmla="*/ 30085 w 168319"/>
                  <a:gd name="connsiteY451" fmla="*/ 729007 h 816712"/>
                  <a:gd name="connsiteX452" fmla="*/ 29565 w 168319"/>
                  <a:gd name="connsiteY452" fmla="*/ 730047 h 816712"/>
                  <a:gd name="connsiteX453" fmla="*/ 34248 w 168319"/>
                  <a:gd name="connsiteY453" fmla="*/ 735771 h 816712"/>
                  <a:gd name="connsiteX454" fmla="*/ 37890 w 168319"/>
                  <a:gd name="connsiteY454" fmla="*/ 731088 h 816712"/>
                  <a:gd name="connsiteX455" fmla="*/ 41013 w 168319"/>
                  <a:gd name="connsiteY455" fmla="*/ 726925 h 816712"/>
                  <a:gd name="connsiteX456" fmla="*/ 39972 w 168319"/>
                  <a:gd name="connsiteY456" fmla="*/ 730047 h 816712"/>
                  <a:gd name="connsiteX457" fmla="*/ 43094 w 168319"/>
                  <a:gd name="connsiteY457" fmla="*/ 732649 h 816712"/>
                  <a:gd name="connsiteX458" fmla="*/ 39972 w 168319"/>
                  <a:gd name="connsiteY458" fmla="*/ 732649 h 816712"/>
                  <a:gd name="connsiteX459" fmla="*/ 37370 w 168319"/>
                  <a:gd name="connsiteY459" fmla="*/ 739414 h 816712"/>
                  <a:gd name="connsiteX460" fmla="*/ 35289 w 168319"/>
                  <a:gd name="connsiteY460" fmla="*/ 737332 h 816712"/>
                  <a:gd name="connsiteX461" fmla="*/ 30606 w 168319"/>
                  <a:gd name="connsiteY461" fmla="*/ 739414 h 816712"/>
                  <a:gd name="connsiteX462" fmla="*/ 30606 w 168319"/>
                  <a:gd name="connsiteY462" fmla="*/ 744097 h 816712"/>
                  <a:gd name="connsiteX463" fmla="*/ 33728 w 168319"/>
                  <a:gd name="connsiteY463" fmla="*/ 744617 h 816712"/>
                  <a:gd name="connsiteX464" fmla="*/ 35809 w 168319"/>
                  <a:gd name="connsiteY464" fmla="*/ 745137 h 816712"/>
                  <a:gd name="connsiteX465" fmla="*/ 38411 w 168319"/>
                  <a:gd name="connsiteY465" fmla="*/ 746178 h 816712"/>
                  <a:gd name="connsiteX466" fmla="*/ 40492 w 168319"/>
                  <a:gd name="connsiteY466" fmla="*/ 746178 h 816712"/>
                  <a:gd name="connsiteX467" fmla="*/ 39972 w 168319"/>
                  <a:gd name="connsiteY467" fmla="*/ 748260 h 816712"/>
                  <a:gd name="connsiteX468" fmla="*/ 40492 w 168319"/>
                  <a:gd name="connsiteY468" fmla="*/ 750861 h 816712"/>
                  <a:gd name="connsiteX469" fmla="*/ 42573 w 168319"/>
                  <a:gd name="connsiteY469" fmla="*/ 753463 h 816712"/>
                  <a:gd name="connsiteX470" fmla="*/ 42053 w 168319"/>
                  <a:gd name="connsiteY470" fmla="*/ 756585 h 816712"/>
                  <a:gd name="connsiteX471" fmla="*/ 39972 w 168319"/>
                  <a:gd name="connsiteY471" fmla="*/ 753463 h 816712"/>
                  <a:gd name="connsiteX472" fmla="*/ 37890 w 168319"/>
                  <a:gd name="connsiteY472" fmla="*/ 752422 h 816712"/>
                  <a:gd name="connsiteX473" fmla="*/ 37370 w 168319"/>
                  <a:gd name="connsiteY473" fmla="*/ 757105 h 816712"/>
                  <a:gd name="connsiteX474" fmla="*/ 40492 w 168319"/>
                  <a:gd name="connsiteY474" fmla="*/ 759707 h 816712"/>
                  <a:gd name="connsiteX475" fmla="*/ 42053 w 168319"/>
                  <a:gd name="connsiteY475" fmla="*/ 760228 h 816712"/>
                  <a:gd name="connsiteX476" fmla="*/ 44135 w 168319"/>
                  <a:gd name="connsiteY476" fmla="*/ 759187 h 816712"/>
                  <a:gd name="connsiteX477" fmla="*/ 44135 w 168319"/>
                  <a:gd name="connsiteY477" fmla="*/ 759187 h 816712"/>
                  <a:gd name="connsiteX478" fmla="*/ 43614 w 168319"/>
                  <a:gd name="connsiteY478" fmla="*/ 760228 h 816712"/>
                  <a:gd name="connsiteX479" fmla="*/ 45175 w 168319"/>
                  <a:gd name="connsiteY479" fmla="*/ 764390 h 816712"/>
                  <a:gd name="connsiteX480" fmla="*/ 44655 w 168319"/>
                  <a:gd name="connsiteY480" fmla="*/ 765431 h 816712"/>
                  <a:gd name="connsiteX481" fmla="*/ 42573 w 168319"/>
                  <a:gd name="connsiteY481" fmla="*/ 764390 h 816712"/>
                  <a:gd name="connsiteX482" fmla="*/ 42573 w 168319"/>
                  <a:gd name="connsiteY482" fmla="*/ 766472 h 816712"/>
                  <a:gd name="connsiteX483" fmla="*/ 44655 w 168319"/>
                  <a:gd name="connsiteY483" fmla="*/ 769073 h 816712"/>
                  <a:gd name="connsiteX484" fmla="*/ 39972 w 168319"/>
                  <a:gd name="connsiteY484" fmla="*/ 768033 h 816712"/>
                  <a:gd name="connsiteX485" fmla="*/ 41013 w 168319"/>
                  <a:gd name="connsiteY485" fmla="*/ 770634 h 816712"/>
                  <a:gd name="connsiteX486" fmla="*/ 42053 w 168319"/>
                  <a:gd name="connsiteY486" fmla="*/ 772716 h 816712"/>
                  <a:gd name="connsiteX487" fmla="*/ 41533 w 168319"/>
                  <a:gd name="connsiteY487" fmla="*/ 774277 h 816712"/>
                  <a:gd name="connsiteX488" fmla="*/ 41533 w 168319"/>
                  <a:gd name="connsiteY488" fmla="*/ 775838 h 816712"/>
                  <a:gd name="connsiteX489" fmla="*/ 42053 w 168319"/>
                  <a:gd name="connsiteY489" fmla="*/ 777399 h 816712"/>
                  <a:gd name="connsiteX490" fmla="*/ 42573 w 168319"/>
                  <a:gd name="connsiteY490" fmla="*/ 778960 h 816712"/>
                  <a:gd name="connsiteX491" fmla="*/ 41013 w 168319"/>
                  <a:gd name="connsiteY491" fmla="*/ 783123 h 816712"/>
                  <a:gd name="connsiteX492" fmla="*/ 42053 w 168319"/>
                  <a:gd name="connsiteY492" fmla="*/ 784684 h 816712"/>
                  <a:gd name="connsiteX493" fmla="*/ 45175 w 168319"/>
                  <a:gd name="connsiteY493" fmla="*/ 782082 h 816712"/>
                  <a:gd name="connsiteX494" fmla="*/ 47257 w 168319"/>
                  <a:gd name="connsiteY494" fmla="*/ 781562 h 816712"/>
                  <a:gd name="connsiteX495" fmla="*/ 49858 w 168319"/>
                  <a:gd name="connsiteY495" fmla="*/ 781562 h 816712"/>
                  <a:gd name="connsiteX496" fmla="*/ 53501 w 168319"/>
                  <a:gd name="connsiteY496" fmla="*/ 778440 h 816712"/>
                  <a:gd name="connsiteX497" fmla="*/ 53501 w 168319"/>
                  <a:gd name="connsiteY497" fmla="*/ 781041 h 816712"/>
                  <a:gd name="connsiteX498" fmla="*/ 49338 w 168319"/>
                  <a:gd name="connsiteY498" fmla="*/ 785204 h 816712"/>
                  <a:gd name="connsiteX499" fmla="*/ 48297 w 168319"/>
                  <a:gd name="connsiteY499" fmla="*/ 786765 h 816712"/>
                  <a:gd name="connsiteX500" fmla="*/ 44135 w 168319"/>
                  <a:gd name="connsiteY500" fmla="*/ 787286 h 816712"/>
                  <a:gd name="connsiteX501" fmla="*/ 45696 w 168319"/>
                  <a:gd name="connsiteY501" fmla="*/ 788847 h 816712"/>
                  <a:gd name="connsiteX502" fmla="*/ 49858 w 168319"/>
                  <a:gd name="connsiteY502" fmla="*/ 791448 h 816712"/>
                  <a:gd name="connsiteX503" fmla="*/ 46216 w 168319"/>
                  <a:gd name="connsiteY503" fmla="*/ 792489 h 816712"/>
                  <a:gd name="connsiteX504" fmla="*/ 46736 w 168319"/>
                  <a:gd name="connsiteY504" fmla="*/ 793530 h 816712"/>
                  <a:gd name="connsiteX505" fmla="*/ 51419 w 168319"/>
                  <a:gd name="connsiteY505" fmla="*/ 795611 h 816712"/>
                  <a:gd name="connsiteX506" fmla="*/ 54542 w 168319"/>
                  <a:gd name="connsiteY506" fmla="*/ 790928 h 816712"/>
                  <a:gd name="connsiteX507" fmla="*/ 56103 w 168319"/>
                  <a:gd name="connsiteY507" fmla="*/ 787806 h 816712"/>
                  <a:gd name="connsiteX508" fmla="*/ 60265 w 168319"/>
                  <a:gd name="connsiteY508" fmla="*/ 783643 h 816712"/>
                  <a:gd name="connsiteX509" fmla="*/ 56623 w 168319"/>
                  <a:gd name="connsiteY509" fmla="*/ 783643 h 816712"/>
                  <a:gd name="connsiteX510" fmla="*/ 57143 w 168319"/>
                  <a:gd name="connsiteY510" fmla="*/ 781562 h 816712"/>
                  <a:gd name="connsiteX511" fmla="*/ 64949 w 168319"/>
                  <a:gd name="connsiteY511" fmla="*/ 780521 h 816712"/>
                  <a:gd name="connsiteX512" fmla="*/ 65469 w 168319"/>
                  <a:gd name="connsiteY512" fmla="*/ 781562 h 816712"/>
                  <a:gd name="connsiteX513" fmla="*/ 65989 w 168319"/>
                  <a:gd name="connsiteY513" fmla="*/ 784163 h 816712"/>
                  <a:gd name="connsiteX514" fmla="*/ 69632 w 168319"/>
                  <a:gd name="connsiteY514" fmla="*/ 784163 h 816712"/>
                  <a:gd name="connsiteX515" fmla="*/ 69111 w 168319"/>
                  <a:gd name="connsiteY515" fmla="*/ 785724 h 816712"/>
                  <a:gd name="connsiteX516" fmla="*/ 66509 w 168319"/>
                  <a:gd name="connsiteY516" fmla="*/ 788326 h 816712"/>
                  <a:gd name="connsiteX517" fmla="*/ 64949 w 168319"/>
                  <a:gd name="connsiteY517" fmla="*/ 789367 h 816712"/>
                  <a:gd name="connsiteX518" fmla="*/ 62347 w 168319"/>
                  <a:gd name="connsiteY518" fmla="*/ 788847 h 816712"/>
                  <a:gd name="connsiteX519" fmla="*/ 60786 w 168319"/>
                  <a:gd name="connsiteY519" fmla="*/ 788326 h 816712"/>
                  <a:gd name="connsiteX520" fmla="*/ 60786 w 168319"/>
                  <a:gd name="connsiteY520" fmla="*/ 786765 h 816712"/>
                  <a:gd name="connsiteX521" fmla="*/ 56623 w 168319"/>
                  <a:gd name="connsiteY521" fmla="*/ 789887 h 816712"/>
                  <a:gd name="connsiteX522" fmla="*/ 56103 w 168319"/>
                  <a:gd name="connsiteY522" fmla="*/ 796652 h 816712"/>
                  <a:gd name="connsiteX523" fmla="*/ 59225 w 168319"/>
                  <a:gd name="connsiteY523" fmla="*/ 800815 h 816712"/>
                  <a:gd name="connsiteX524" fmla="*/ 53501 w 168319"/>
                  <a:gd name="connsiteY524" fmla="*/ 797693 h 816712"/>
                  <a:gd name="connsiteX525" fmla="*/ 50379 w 168319"/>
                  <a:gd name="connsiteY525" fmla="*/ 797693 h 816712"/>
                  <a:gd name="connsiteX526" fmla="*/ 49858 w 168319"/>
                  <a:gd name="connsiteY526" fmla="*/ 798733 h 816712"/>
                  <a:gd name="connsiteX527" fmla="*/ 55582 w 168319"/>
                  <a:gd name="connsiteY527" fmla="*/ 802376 h 816712"/>
                  <a:gd name="connsiteX528" fmla="*/ 58704 w 168319"/>
                  <a:gd name="connsiteY528" fmla="*/ 804457 h 816712"/>
                  <a:gd name="connsiteX529" fmla="*/ 59745 w 168319"/>
                  <a:gd name="connsiteY529" fmla="*/ 805498 h 816712"/>
                  <a:gd name="connsiteX530" fmla="*/ 65469 w 168319"/>
                  <a:gd name="connsiteY530" fmla="*/ 807579 h 816712"/>
                  <a:gd name="connsiteX531" fmla="*/ 64949 w 168319"/>
                  <a:gd name="connsiteY531" fmla="*/ 805498 h 816712"/>
                  <a:gd name="connsiteX532" fmla="*/ 62867 w 168319"/>
                  <a:gd name="connsiteY532" fmla="*/ 802896 h 816712"/>
                  <a:gd name="connsiteX533" fmla="*/ 63908 w 168319"/>
                  <a:gd name="connsiteY533" fmla="*/ 801335 h 816712"/>
                  <a:gd name="connsiteX534" fmla="*/ 64428 w 168319"/>
                  <a:gd name="connsiteY534" fmla="*/ 800815 h 816712"/>
                  <a:gd name="connsiteX535" fmla="*/ 64428 w 168319"/>
                  <a:gd name="connsiteY535" fmla="*/ 799774 h 816712"/>
                  <a:gd name="connsiteX536" fmla="*/ 64949 w 168319"/>
                  <a:gd name="connsiteY536" fmla="*/ 799254 h 816712"/>
                  <a:gd name="connsiteX537" fmla="*/ 67030 w 168319"/>
                  <a:gd name="connsiteY537" fmla="*/ 798733 h 816712"/>
                  <a:gd name="connsiteX538" fmla="*/ 69111 w 168319"/>
                  <a:gd name="connsiteY538" fmla="*/ 797693 h 816712"/>
                  <a:gd name="connsiteX539" fmla="*/ 67030 w 168319"/>
                  <a:gd name="connsiteY539" fmla="*/ 796131 h 816712"/>
                  <a:gd name="connsiteX540" fmla="*/ 64428 w 168319"/>
                  <a:gd name="connsiteY540" fmla="*/ 795091 h 816712"/>
                  <a:gd name="connsiteX541" fmla="*/ 64949 w 168319"/>
                  <a:gd name="connsiteY541" fmla="*/ 794050 h 816712"/>
                  <a:gd name="connsiteX542" fmla="*/ 69632 w 168319"/>
                  <a:gd name="connsiteY542" fmla="*/ 795611 h 816712"/>
                  <a:gd name="connsiteX543" fmla="*/ 74315 w 168319"/>
                  <a:gd name="connsiteY543" fmla="*/ 794570 h 816712"/>
                  <a:gd name="connsiteX544" fmla="*/ 86803 w 168319"/>
                  <a:gd name="connsiteY544" fmla="*/ 788847 h 816712"/>
                  <a:gd name="connsiteX545" fmla="*/ 89925 w 168319"/>
                  <a:gd name="connsiteY545" fmla="*/ 791448 h 816712"/>
                  <a:gd name="connsiteX546" fmla="*/ 84201 w 168319"/>
                  <a:gd name="connsiteY546" fmla="*/ 797172 h 816712"/>
                  <a:gd name="connsiteX547" fmla="*/ 78478 w 168319"/>
                  <a:gd name="connsiteY547" fmla="*/ 800815 h 816712"/>
                  <a:gd name="connsiteX548" fmla="*/ 77437 w 168319"/>
                  <a:gd name="connsiteY548" fmla="*/ 807059 h 816712"/>
                  <a:gd name="connsiteX549" fmla="*/ 74835 w 168319"/>
                  <a:gd name="connsiteY549" fmla="*/ 806018 h 816712"/>
                  <a:gd name="connsiteX550" fmla="*/ 77437 w 168319"/>
                  <a:gd name="connsiteY550" fmla="*/ 802376 h 816712"/>
                  <a:gd name="connsiteX551" fmla="*/ 74315 w 168319"/>
                  <a:gd name="connsiteY551" fmla="*/ 799254 h 816712"/>
                  <a:gd name="connsiteX552" fmla="*/ 73274 w 168319"/>
                  <a:gd name="connsiteY552" fmla="*/ 802376 h 816712"/>
                  <a:gd name="connsiteX553" fmla="*/ 71713 w 168319"/>
                  <a:gd name="connsiteY553" fmla="*/ 804457 h 816712"/>
                  <a:gd name="connsiteX554" fmla="*/ 71193 w 168319"/>
                  <a:gd name="connsiteY554" fmla="*/ 803416 h 816712"/>
                  <a:gd name="connsiteX555" fmla="*/ 69632 w 168319"/>
                  <a:gd name="connsiteY555" fmla="*/ 800294 h 816712"/>
                  <a:gd name="connsiteX556" fmla="*/ 67030 w 168319"/>
                  <a:gd name="connsiteY556" fmla="*/ 802896 h 816712"/>
                  <a:gd name="connsiteX557" fmla="*/ 69111 w 168319"/>
                  <a:gd name="connsiteY557" fmla="*/ 809140 h 816712"/>
                  <a:gd name="connsiteX558" fmla="*/ 74315 w 168319"/>
                  <a:gd name="connsiteY558" fmla="*/ 812262 h 816712"/>
                  <a:gd name="connsiteX559" fmla="*/ 80039 w 168319"/>
                  <a:gd name="connsiteY559" fmla="*/ 814864 h 816712"/>
                  <a:gd name="connsiteX560" fmla="*/ 90446 w 168319"/>
                  <a:gd name="connsiteY560" fmla="*/ 816425 h 816712"/>
                  <a:gd name="connsiteX561" fmla="*/ 94088 w 168319"/>
                  <a:gd name="connsiteY561" fmla="*/ 811221 h 816712"/>
                  <a:gd name="connsiteX562" fmla="*/ 93568 w 168319"/>
                  <a:gd name="connsiteY562" fmla="*/ 806538 h 816712"/>
                  <a:gd name="connsiteX563" fmla="*/ 93568 w 168319"/>
                  <a:gd name="connsiteY563" fmla="*/ 800815 h 816712"/>
                  <a:gd name="connsiteX564" fmla="*/ 96169 w 168319"/>
                  <a:gd name="connsiteY564" fmla="*/ 793009 h 816712"/>
                  <a:gd name="connsiteX565" fmla="*/ 95649 w 168319"/>
                  <a:gd name="connsiteY565" fmla="*/ 790408 h 816712"/>
                  <a:gd name="connsiteX566" fmla="*/ 96690 w 168319"/>
                  <a:gd name="connsiteY566" fmla="*/ 788326 h 816712"/>
                  <a:gd name="connsiteX567" fmla="*/ 97210 w 168319"/>
                  <a:gd name="connsiteY567" fmla="*/ 786765 h 816712"/>
                  <a:gd name="connsiteX568" fmla="*/ 105536 w 168319"/>
                  <a:gd name="connsiteY568" fmla="*/ 785204 h 816712"/>
                  <a:gd name="connsiteX569" fmla="*/ 114902 w 168319"/>
                  <a:gd name="connsiteY569" fmla="*/ 783123 h 816712"/>
                  <a:gd name="connsiteX570" fmla="*/ 122187 w 168319"/>
                  <a:gd name="connsiteY570" fmla="*/ 777919 h 816712"/>
                  <a:gd name="connsiteX571" fmla="*/ 129472 w 168319"/>
                  <a:gd name="connsiteY571" fmla="*/ 773756 h 816712"/>
                  <a:gd name="connsiteX572" fmla="*/ 136756 w 168319"/>
                  <a:gd name="connsiteY572" fmla="*/ 775317 h 816712"/>
                  <a:gd name="connsiteX573" fmla="*/ 131553 w 168319"/>
                  <a:gd name="connsiteY573" fmla="*/ 772716 h 816712"/>
                  <a:gd name="connsiteX574" fmla="*/ 118024 w 168319"/>
                  <a:gd name="connsiteY574" fmla="*/ 771155 h 81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Lst>
                <a:rect l="l" t="t" r="r" b="b"/>
                <a:pathLst>
                  <a:path w="168319" h="816712">
                    <a:moveTo>
                      <a:pt x="118024" y="771155"/>
                    </a:moveTo>
                    <a:cubicBezTo>
                      <a:pt x="115942" y="770114"/>
                      <a:pt x="111259" y="768553"/>
                      <a:pt x="108137" y="768553"/>
                    </a:cubicBezTo>
                    <a:cubicBezTo>
                      <a:pt x="105015" y="768553"/>
                      <a:pt x="77437" y="768553"/>
                      <a:pt x="77437" y="768553"/>
                    </a:cubicBezTo>
                    <a:cubicBezTo>
                      <a:pt x="77437" y="768553"/>
                      <a:pt x="74315" y="769073"/>
                      <a:pt x="72754" y="765951"/>
                    </a:cubicBezTo>
                    <a:cubicBezTo>
                      <a:pt x="71193" y="762829"/>
                      <a:pt x="70152" y="762309"/>
                      <a:pt x="68071" y="760748"/>
                    </a:cubicBezTo>
                    <a:cubicBezTo>
                      <a:pt x="65989" y="759187"/>
                      <a:pt x="65469" y="759187"/>
                      <a:pt x="65469" y="758667"/>
                    </a:cubicBezTo>
                    <a:cubicBezTo>
                      <a:pt x="65469" y="758146"/>
                      <a:pt x="64949" y="757626"/>
                      <a:pt x="64949" y="757626"/>
                    </a:cubicBezTo>
                    <a:cubicBezTo>
                      <a:pt x="64949" y="757626"/>
                      <a:pt x="63908" y="757626"/>
                      <a:pt x="64949" y="755544"/>
                    </a:cubicBezTo>
                    <a:cubicBezTo>
                      <a:pt x="65989" y="753463"/>
                      <a:pt x="68071" y="750341"/>
                      <a:pt x="67030" y="748780"/>
                    </a:cubicBezTo>
                    <a:cubicBezTo>
                      <a:pt x="65989" y="747219"/>
                      <a:pt x="63908" y="746178"/>
                      <a:pt x="65469" y="744617"/>
                    </a:cubicBezTo>
                    <a:cubicBezTo>
                      <a:pt x="67030" y="743056"/>
                      <a:pt x="67550" y="742015"/>
                      <a:pt x="67550" y="739934"/>
                    </a:cubicBezTo>
                    <a:cubicBezTo>
                      <a:pt x="67550" y="737853"/>
                      <a:pt x="67030" y="734210"/>
                      <a:pt x="67030" y="734210"/>
                    </a:cubicBezTo>
                    <a:cubicBezTo>
                      <a:pt x="67030" y="734210"/>
                      <a:pt x="67030" y="733169"/>
                      <a:pt x="65989" y="732649"/>
                    </a:cubicBezTo>
                    <a:cubicBezTo>
                      <a:pt x="64949" y="732129"/>
                      <a:pt x="62867" y="731608"/>
                      <a:pt x="61826" y="732649"/>
                    </a:cubicBezTo>
                    <a:cubicBezTo>
                      <a:pt x="61306" y="733690"/>
                      <a:pt x="60265" y="733690"/>
                      <a:pt x="59225" y="733169"/>
                    </a:cubicBezTo>
                    <a:cubicBezTo>
                      <a:pt x="58184" y="732649"/>
                      <a:pt x="56623" y="732649"/>
                      <a:pt x="55062" y="734210"/>
                    </a:cubicBezTo>
                    <a:cubicBezTo>
                      <a:pt x="52980" y="735771"/>
                      <a:pt x="50379" y="738373"/>
                      <a:pt x="49338" y="733169"/>
                    </a:cubicBezTo>
                    <a:cubicBezTo>
                      <a:pt x="48297" y="727966"/>
                      <a:pt x="48297" y="723803"/>
                      <a:pt x="46216" y="722762"/>
                    </a:cubicBezTo>
                    <a:cubicBezTo>
                      <a:pt x="44135" y="721722"/>
                      <a:pt x="42573" y="720161"/>
                      <a:pt x="42573" y="717039"/>
                    </a:cubicBezTo>
                    <a:cubicBezTo>
                      <a:pt x="43094" y="713396"/>
                      <a:pt x="43614" y="708713"/>
                      <a:pt x="43614" y="707672"/>
                    </a:cubicBezTo>
                    <a:cubicBezTo>
                      <a:pt x="43614" y="706632"/>
                      <a:pt x="43614" y="706632"/>
                      <a:pt x="43094" y="706632"/>
                    </a:cubicBezTo>
                    <a:cubicBezTo>
                      <a:pt x="42573" y="706632"/>
                      <a:pt x="42573" y="705071"/>
                      <a:pt x="42573" y="704030"/>
                    </a:cubicBezTo>
                    <a:cubicBezTo>
                      <a:pt x="42573" y="702989"/>
                      <a:pt x="43094" y="700908"/>
                      <a:pt x="45696" y="699867"/>
                    </a:cubicBezTo>
                    <a:cubicBezTo>
                      <a:pt x="48297" y="698827"/>
                      <a:pt x="50379" y="698827"/>
                      <a:pt x="50899" y="697786"/>
                    </a:cubicBezTo>
                    <a:cubicBezTo>
                      <a:pt x="51419" y="696745"/>
                      <a:pt x="56623" y="691542"/>
                      <a:pt x="58704" y="689981"/>
                    </a:cubicBezTo>
                    <a:cubicBezTo>
                      <a:pt x="60786" y="688420"/>
                      <a:pt x="62347" y="687379"/>
                      <a:pt x="62347" y="681135"/>
                    </a:cubicBezTo>
                    <a:lnTo>
                      <a:pt x="61826" y="678533"/>
                    </a:lnTo>
                    <a:cubicBezTo>
                      <a:pt x="61826" y="678533"/>
                      <a:pt x="61826" y="678013"/>
                      <a:pt x="62867" y="678013"/>
                    </a:cubicBezTo>
                    <a:cubicBezTo>
                      <a:pt x="63908" y="678013"/>
                      <a:pt x="67550" y="675931"/>
                      <a:pt x="67550" y="673329"/>
                    </a:cubicBezTo>
                    <a:cubicBezTo>
                      <a:pt x="67550" y="670728"/>
                      <a:pt x="66509" y="669687"/>
                      <a:pt x="64949" y="667606"/>
                    </a:cubicBezTo>
                    <a:cubicBezTo>
                      <a:pt x="63387" y="665524"/>
                      <a:pt x="62347" y="665004"/>
                      <a:pt x="64428" y="660841"/>
                    </a:cubicBezTo>
                    <a:cubicBezTo>
                      <a:pt x="66509" y="656678"/>
                      <a:pt x="67030" y="656158"/>
                      <a:pt x="66509" y="655117"/>
                    </a:cubicBezTo>
                    <a:cubicBezTo>
                      <a:pt x="65989" y="654077"/>
                      <a:pt x="65469" y="654077"/>
                      <a:pt x="66509" y="653036"/>
                    </a:cubicBezTo>
                    <a:cubicBezTo>
                      <a:pt x="67550" y="652516"/>
                      <a:pt x="73794" y="648873"/>
                      <a:pt x="74315" y="648353"/>
                    </a:cubicBezTo>
                    <a:cubicBezTo>
                      <a:pt x="75355" y="647832"/>
                      <a:pt x="75876" y="647312"/>
                      <a:pt x="75355" y="646271"/>
                    </a:cubicBezTo>
                    <a:cubicBezTo>
                      <a:pt x="74835" y="645231"/>
                      <a:pt x="74315" y="641588"/>
                      <a:pt x="74315" y="641588"/>
                    </a:cubicBezTo>
                    <a:cubicBezTo>
                      <a:pt x="74315" y="641588"/>
                      <a:pt x="73794" y="640027"/>
                      <a:pt x="74835" y="639507"/>
                    </a:cubicBezTo>
                    <a:cubicBezTo>
                      <a:pt x="75876" y="638987"/>
                      <a:pt x="80039" y="635344"/>
                      <a:pt x="78478" y="630141"/>
                    </a:cubicBezTo>
                    <a:cubicBezTo>
                      <a:pt x="76916" y="624937"/>
                      <a:pt x="75876" y="622856"/>
                      <a:pt x="75876" y="622856"/>
                    </a:cubicBezTo>
                    <a:cubicBezTo>
                      <a:pt x="75876" y="622856"/>
                      <a:pt x="75355" y="621815"/>
                      <a:pt x="76396" y="621295"/>
                    </a:cubicBezTo>
                    <a:cubicBezTo>
                      <a:pt x="77437" y="620775"/>
                      <a:pt x="78998" y="618173"/>
                      <a:pt x="78998" y="618173"/>
                    </a:cubicBezTo>
                    <a:cubicBezTo>
                      <a:pt x="78998" y="618173"/>
                      <a:pt x="79518" y="618173"/>
                      <a:pt x="78478" y="616091"/>
                    </a:cubicBezTo>
                    <a:cubicBezTo>
                      <a:pt x="77437" y="614010"/>
                      <a:pt x="74835" y="608806"/>
                      <a:pt x="77957" y="607766"/>
                    </a:cubicBezTo>
                    <a:cubicBezTo>
                      <a:pt x="81079" y="606205"/>
                      <a:pt x="81600" y="607245"/>
                      <a:pt x="82640" y="605684"/>
                    </a:cubicBezTo>
                    <a:cubicBezTo>
                      <a:pt x="83681" y="604123"/>
                      <a:pt x="84201" y="602562"/>
                      <a:pt x="84722" y="602562"/>
                    </a:cubicBezTo>
                    <a:cubicBezTo>
                      <a:pt x="85242" y="602042"/>
                      <a:pt x="86283" y="601001"/>
                      <a:pt x="84722" y="599440"/>
                    </a:cubicBezTo>
                    <a:cubicBezTo>
                      <a:pt x="83161" y="597879"/>
                      <a:pt x="81600" y="596838"/>
                      <a:pt x="81600" y="595277"/>
                    </a:cubicBezTo>
                    <a:cubicBezTo>
                      <a:pt x="81600" y="594237"/>
                      <a:pt x="80039" y="593196"/>
                      <a:pt x="76916" y="592676"/>
                    </a:cubicBezTo>
                    <a:cubicBezTo>
                      <a:pt x="73794" y="592155"/>
                      <a:pt x="71713" y="592676"/>
                      <a:pt x="71193" y="591115"/>
                    </a:cubicBezTo>
                    <a:cubicBezTo>
                      <a:pt x="70672" y="589554"/>
                      <a:pt x="70152" y="588513"/>
                      <a:pt x="71713" y="588513"/>
                    </a:cubicBezTo>
                    <a:cubicBezTo>
                      <a:pt x="73274" y="588513"/>
                      <a:pt x="82120" y="588513"/>
                      <a:pt x="83161" y="588513"/>
                    </a:cubicBezTo>
                    <a:cubicBezTo>
                      <a:pt x="84201" y="589033"/>
                      <a:pt x="86803" y="588513"/>
                      <a:pt x="87323" y="586431"/>
                    </a:cubicBezTo>
                    <a:cubicBezTo>
                      <a:pt x="87323" y="584350"/>
                      <a:pt x="87844" y="584870"/>
                      <a:pt x="88364" y="584350"/>
                    </a:cubicBezTo>
                    <a:cubicBezTo>
                      <a:pt x="88885" y="583830"/>
                      <a:pt x="91486" y="581748"/>
                      <a:pt x="87323" y="580187"/>
                    </a:cubicBezTo>
                    <a:cubicBezTo>
                      <a:pt x="83161" y="578626"/>
                      <a:pt x="78998" y="579147"/>
                      <a:pt x="77957" y="579147"/>
                    </a:cubicBezTo>
                    <a:cubicBezTo>
                      <a:pt x="76916" y="579147"/>
                      <a:pt x="75876" y="579667"/>
                      <a:pt x="75876" y="578626"/>
                    </a:cubicBezTo>
                    <a:cubicBezTo>
                      <a:pt x="75876" y="577585"/>
                      <a:pt x="76916" y="571862"/>
                      <a:pt x="77957" y="570821"/>
                    </a:cubicBezTo>
                    <a:cubicBezTo>
                      <a:pt x="78478" y="569260"/>
                      <a:pt x="80039" y="568740"/>
                      <a:pt x="79518" y="567699"/>
                    </a:cubicBezTo>
                    <a:cubicBezTo>
                      <a:pt x="78998" y="566658"/>
                      <a:pt x="77957" y="560414"/>
                      <a:pt x="77957" y="560414"/>
                    </a:cubicBezTo>
                    <a:cubicBezTo>
                      <a:pt x="77957" y="560414"/>
                      <a:pt x="77437" y="559373"/>
                      <a:pt x="76396" y="558853"/>
                    </a:cubicBezTo>
                    <a:cubicBezTo>
                      <a:pt x="75355" y="558333"/>
                      <a:pt x="73794" y="556251"/>
                      <a:pt x="74835" y="555211"/>
                    </a:cubicBezTo>
                    <a:cubicBezTo>
                      <a:pt x="75876" y="554170"/>
                      <a:pt x="76396" y="553129"/>
                      <a:pt x="77437" y="553129"/>
                    </a:cubicBezTo>
                    <a:cubicBezTo>
                      <a:pt x="78478" y="553129"/>
                      <a:pt x="77957" y="552089"/>
                      <a:pt x="77957" y="551048"/>
                    </a:cubicBezTo>
                    <a:cubicBezTo>
                      <a:pt x="77957" y="550528"/>
                      <a:pt x="76396" y="548966"/>
                      <a:pt x="74835" y="548966"/>
                    </a:cubicBezTo>
                    <a:cubicBezTo>
                      <a:pt x="72754" y="548966"/>
                      <a:pt x="71193" y="548446"/>
                      <a:pt x="70672" y="546365"/>
                    </a:cubicBezTo>
                    <a:cubicBezTo>
                      <a:pt x="70152" y="544283"/>
                      <a:pt x="71193" y="539080"/>
                      <a:pt x="71193" y="535437"/>
                    </a:cubicBezTo>
                    <a:cubicBezTo>
                      <a:pt x="71193" y="531795"/>
                      <a:pt x="71713" y="528673"/>
                      <a:pt x="71713" y="528673"/>
                    </a:cubicBezTo>
                    <a:cubicBezTo>
                      <a:pt x="71713" y="528673"/>
                      <a:pt x="71193" y="527112"/>
                      <a:pt x="72754" y="527112"/>
                    </a:cubicBezTo>
                    <a:cubicBezTo>
                      <a:pt x="74315" y="527112"/>
                      <a:pt x="78998" y="526591"/>
                      <a:pt x="77437" y="521388"/>
                    </a:cubicBezTo>
                    <a:cubicBezTo>
                      <a:pt x="75876" y="516185"/>
                      <a:pt x="73794" y="513063"/>
                      <a:pt x="75355" y="506298"/>
                    </a:cubicBezTo>
                    <a:cubicBezTo>
                      <a:pt x="76396" y="500054"/>
                      <a:pt x="75876" y="497972"/>
                      <a:pt x="75355" y="495371"/>
                    </a:cubicBezTo>
                    <a:cubicBezTo>
                      <a:pt x="74835" y="492769"/>
                      <a:pt x="74835" y="491728"/>
                      <a:pt x="75355" y="490688"/>
                    </a:cubicBezTo>
                    <a:cubicBezTo>
                      <a:pt x="75876" y="489647"/>
                      <a:pt x="76396" y="487565"/>
                      <a:pt x="77437" y="486525"/>
                    </a:cubicBezTo>
                    <a:cubicBezTo>
                      <a:pt x="78478" y="485484"/>
                      <a:pt x="79518" y="484443"/>
                      <a:pt x="78998" y="483923"/>
                    </a:cubicBezTo>
                    <a:cubicBezTo>
                      <a:pt x="78478" y="483403"/>
                      <a:pt x="76396" y="480281"/>
                      <a:pt x="77437" y="478719"/>
                    </a:cubicBezTo>
                    <a:cubicBezTo>
                      <a:pt x="78478" y="477158"/>
                      <a:pt x="79518" y="477679"/>
                      <a:pt x="79518" y="477679"/>
                    </a:cubicBezTo>
                    <a:cubicBezTo>
                      <a:pt x="79518" y="477679"/>
                      <a:pt x="80039" y="477158"/>
                      <a:pt x="80039" y="476118"/>
                    </a:cubicBezTo>
                    <a:cubicBezTo>
                      <a:pt x="80039" y="475077"/>
                      <a:pt x="80039" y="467792"/>
                      <a:pt x="80039" y="467792"/>
                    </a:cubicBezTo>
                    <a:cubicBezTo>
                      <a:pt x="80039" y="467792"/>
                      <a:pt x="80039" y="466752"/>
                      <a:pt x="80559" y="466752"/>
                    </a:cubicBezTo>
                    <a:cubicBezTo>
                      <a:pt x="81079" y="466752"/>
                      <a:pt x="83161" y="467792"/>
                      <a:pt x="83161" y="464670"/>
                    </a:cubicBezTo>
                    <a:cubicBezTo>
                      <a:pt x="83161" y="461548"/>
                      <a:pt x="84722" y="452182"/>
                      <a:pt x="84722" y="452182"/>
                    </a:cubicBezTo>
                    <a:cubicBezTo>
                      <a:pt x="84722" y="452182"/>
                      <a:pt x="84722" y="451141"/>
                      <a:pt x="85762" y="450621"/>
                    </a:cubicBezTo>
                    <a:cubicBezTo>
                      <a:pt x="86803" y="450100"/>
                      <a:pt x="93568" y="446978"/>
                      <a:pt x="93568" y="446978"/>
                    </a:cubicBezTo>
                    <a:cubicBezTo>
                      <a:pt x="93568" y="446978"/>
                      <a:pt x="94608" y="446458"/>
                      <a:pt x="94088" y="444897"/>
                    </a:cubicBezTo>
                    <a:cubicBezTo>
                      <a:pt x="93568" y="443336"/>
                      <a:pt x="90446" y="428766"/>
                      <a:pt x="89925" y="426685"/>
                    </a:cubicBezTo>
                    <a:cubicBezTo>
                      <a:pt x="89925" y="424604"/>
                      <a:pt x="88364" y="415758"/>
                      <a:pt x="89405" y="410554"/>
                    </a:cubicBezTo>
                    <a:cubicBezTo>
                      <a:pt x="89925" y="405351"/>
                      <a:pt x="90966" y="397545"/>
                      <a:pt x="90966" y="397545"/>
                    </a:cubicBezTo>
                    <a:cubicBezTo>
                      <a:pt x="90966" y="397545"/>
                      <a:pt x="90966" y="397025"/>
                      <a:pt x="92006" y="396505"/>
                    </a:cubicBezTo>
                    <a:cubicBezTo>
                      <a:pt x="93047" y="395984"/>
                      <a:pt x="97210" y="395984"/>
                      <a:pt x="98251" y="393383"/>
                    </a:cubicBezTo>
                    <a:cubicBezTo>
                      <a:pt x="99291" y="390260"/>
                      <a:pt x="99812" y="389220"/>
                      <a:pt x="100332" y="389220"/>
                    </a:cubicBezTo>
                    <a:cubicBezTo>
                      <a:pt x="100852" y="389220"/>
                      <a:pt x="102413" y="389220"/>
                      <a:pt x="102413" y="388179"/>
                    </a:cubicBezTo>
                    <a:cubicBezTo>
                      <a:pt x="102413" y="387138"/>
                      <a:pt x="102934" y="377772"/>
                      <a:pt x="102934" y="377772"/>
                    </a:cubicBezTo>
                    <a:cubicBezTo>
                      <a:pt x="102934" y="377772"/>
                      <a:pt x="103454" y="376211"/>
                      <a:pt x="102413" y="375171"/>
                    </a:cubicBezTo>
                    <a:cubicBezTo>
                      <a:pt x="101893" y="374650"/>
                      <a:pt x="99812" y="372048"/>
                      <a:pt x="99812" y="370487"/>
                    </a:cubicBezTo>
                    <a:cubicBezTo>
                      <a:pt x="99812" y="368926"/>
                      <a:pt x="99812" y="368406"/>
                      <a:pt x="100332" y="368406"/>
                    </a:cubicBezTo>
                    <a:cubicBezTo>
                      <a:pt x="100852" y="368406"/>
                      <a:pt x="101373" y="368406"/>
                      <a:pt x="101893" y="367365"/>
                    </a:cubicBezTo>
                    <a:cubicBezTo>
                      <a:pt x="102413" y="366325"/>
                      <a:pt x="103454" y="364764"/>
                      <a:pt x="103975" y="363203"/>
                    </a:cubicBezTo>
                    <a:cubicBezTo>
                      <a:pt x="104495" y="361641"/>
                      <a:pt x="106056" y="356438"/>
                      <a:pt x="107097" y="353836"/>
                    </a:cubicBezTo>
                    <a:cubicBezTo>
                      <a:pt x="108137" y="351234"/>
                      <a:pt x="109178" y="349673"/>
                      <a:pt x="109178" y="349153"/>
                    </a:cubicBezTo>
                    <a:cubicBezTo>
                      <a:pt x="109698" y="348633"/>
                      <a:pt x="109698" y="347592"/>
                      <a:pt x="110219" y="347592"/>
                    </a:cubicBezTo>
                    <a:cubicBezTo>
                      <a:pt x="110739" y="347592"/>
                      <a:pt x="112300" y="347072"/>
                      <a:pt x="112820" y="347072"/>
                    </a:cubicBezTo>
                    <a:cubicBezTo>
                      <a:pt x="113341" y="347072"/>
                      <a:pt x="113861" y="346551"/>
                      <a:pt x="113341" y="345511"/>
                    </a:cubicBezTo>
                    <a:cubicBezTo>
                      <a:pt x="112820" y="344470"/>
                      <a:pt x="112300" y="341348"/>
                      <a:pt x="112820" y="339266"/>
                    </a:cubicBezTo>
                    <a:cubicBezTo>
                      <a:pt x="113341" y="336665"/>
                      <a:pt x="114382" y="330421"/>
                      <a:pt x="114902" y="329900"/>
                    </a:cubicBezTo>
                    <a:cubicBezTo>
                      <a:pt x="115422" y="329380"/>
                      <a:pt x="114902" y="328860"/>
                      <a:pt x="114382" y="328339"/>
                    </a:cubicBezTo>
                    <a:cubicBezTo>
                      <a:pt x="113861" y="327819"/>
                      <a:pt x="110739" y="327299"/>
                      <a:pt x="109698" y="323656"/>
                    </a:cubicBezTo>
                    <a:cubicBezTo>
                      <a:pt x="108658" y="320014"/>
                      <a:pt x="109178" y="320014"/>
                      <a:pt x="109178" y="318453"/>
                    </a:cubicBezTo>
                    <a:cubicBezTo>
                      <a:pt x="109178" y="317412"/>
                      <a:pt x="109698" y="316371"/>
                      <a:pt x="109178" y="314290"/>
                    </a:cubicBezTo>
                    <a:cubicBezTo>
                      <a:pt x="108658" y="312208"/>
                      <a:pt x="108658" y="309607"/>
                      <a:pt x="107617" y="308046"/>
                    </a:cubicBezTo>
                    <a:cubicBezTo>
                      <a:pt x="106576" y="306485"/>
                      <a:pt x="104495" y="304403"/>
                      <a:pt x="104495" y="303363"/>
                    </a:cubicBezTo>
                    <a:cubicBezTo>
                      <a:pt x="104495" y="302322"/>
                      <a:pt x="103975" y="299200"/>
                      <a:pt x="105015" y="298679"/>
                    </a:cubicBezTo>
                    <a:cubicBezTo>
                      <a:pt x="106056" y="298159"/>
                      <a:pt x="106056" y="297639"/>
                      <a:pt x="105536" y="296078"/>
                    </a:cubicBezTo>
                    <a:cubicBezTo>
                      <a:pt x="105015" y="295037"/>
                      <a:pt x="100852" y="287232"/>
                      <a:pt x="100852" y="287232"/>
                    </a:cubicBezTo>
                    <a:cubicBezTo>
                      <a:pt x="100852" y="287232"/>
                      <a:pt x="99812" y="285671"/>
                      <a:pt x="100332" y="284110"/>
                    </a:cubicBezTo>
                    <a:cubicBezTo>
                      <a:pt x="100852" y="282549"/>
                      <a:pt x="100852" y="281508"/>
                      <a:pt x="101373" y="280988"/>
                    </a:cubicBezTo>
                    <a:cubicBezTo>
                      <a:pt x="101893" y="280467"/>
                      <a:pt x="102934" y="279427"/>
                      <a:pt x="103975" y="278906"/>
                    </a:cubicBezTo>
                    <a:cubicBezTo>
                      <a:pt x="105015" y="278386"/>
                      <a:pt x="106056" y="277345"/>
                      <a:pt x="106056" y="275264"/>
                    </a:cubicBezTo>
                    <a:cubicBezTo>
                      <a:pt x="106056" y="273182"/>
                      <a:pt x="105536" y="272142"/>
                      <a:pt x="106056" y="270581"/>
                    </a:cubicBezTo>
                    <a:cubicBezTo>
                      <a:pt x="106576" y="269020"/>
                      <a:pt x="107617" y="266938"/>
                      <a:pt x="107617" y="265898"/>
                    </a:cubicBezTo>
                    <a:cubicBezTo>
                      <a:pt x="107617" y="264857"/>
                      <a:pt x="109178" y="262775"/>
                      <a:pt x="111259" y="262255"/>
                    </a:cubicBezTo>
                    <a:cubicBezTo>
                      <a:pt x="113341" y="261214"/>
                      <a:pt x="114902" y="260174"/>
                      <a:pt x="114382" y="259133"/>
                    </a:cubicBezTo>
                    <a:cubicBezTo>
                      <a:pt x="113861" y="258092"/>
                      <a:pt x="112300" y="258092"/>
                      <a:pt x="112300" y="258092"/>
                    </a:cubicBezTo>
                    <a:cubicBezTo>
                      <a:pt x="112300" y="258092"/>
                      <a:pt x="111780" y="257572"/>
                      <a:pt x="111780" y="256011"/>
                    </a:cubicBezTo>
                    <a:cubicBezTo>
                      <a:pt x="111780" y="254970"/>
                      <a:pt x="112300" y="249767"/>
                      <a:pt x="111780" y="248726"/>
                    </a:cubicBezTo>
                    <a:cubicBezTo>
                      <a:pt x="111780" y="247685"/>
                      <a:pt x="109178" y="242482"/>
                      <a:pt x="111259" y="238840"/>
                    </a:cubicBezTo>
                    <a:cubicBezTo>
                      <a:pt x="113341" y="235197"/>
                      <a:pt x="115422" y="227912"/>
                      <a:pt x="115942" y="225831"/>
                    </a:cubicBezTo>
                    <a:cubicBezTo>
                      <a:pt x="116463" y="223749"/>
                      <a:pt x="116463" y="222188"/>
                      <a:pt x="117504" y="221148"/>
                    </a:cubicBezTo>
                    <a:cubicBezTo>
                      <a:pt x="118544" y="220107"/>
                      <a:pt x="126349" y="210220"/>
                      <a:pt x="127390" y="208139"/>
                    </a:cubicBezTo>
                    <a:cubicBezTo>
                      <a:pt x="128431" y="205537"/>
                      <a:pt x="131553" y="199293"/>
                      <a:pt x="132073" y="198252"/>
                    </a:cubicBezTo>
                    <a:cubicBezTo>
                      <a:pt x="132594" y="197212"/>
                      <a:pt x="133634" y="194090"/>
                      <a:pt x="135195" y="195130"/>
                    </a:cubicBezTo>
                    <a:cubicBezTo>
                      <a:pt x="136756" y="196171"/>
                      <a:pt x="137277" y="195651"/>
                      <a:pt x="138318" y="195651"/>
                    </a:cubicBezTo>
                    <a:cubicBezTo>
                      <a:pt x="138838" y="195651"/>
                      <a:pt x="143001" y="194090"/>
                      <a:pt x="143001" y="192528"/>
                    </a:cubicBezTo>
                    <a:cubicBezTo>
                      <a:pt x="143001" y="190968"/>
                      <a:pt x="141960" y="189407"/>
                      <a:pt x="141439" y="187846"/>
                    </a:cubicBezTo>
                    <a:cubicBezTo>
                      <a:pt x="140919" y="186285"/>
                      <a:pt x="137277" y="184203"/>
                      <a:pt x="137797" y="178479"/>
                    </a:cubicBezTo>
                    <a:cubicBezTo>
                      <a:pt x="138318" y="172755"/>
                      <a:pt x="138318" y="161308"/>
                      <a:pt x="138318" y="159226"/>
                    </a:cubicBezTo>
                    <a:cubicBezTo>
                      <a:pt x="138318" y="157145"/>
                      <a:pt x="138318" y="156625"/>
                      <a:pt x="138838" y="156104"/>
                    </a:cubicBezTo>
                    <a:cubicBezTo>
                      <a:pt x="139358" y="155584"/>
                      <a:pt x="139878" y="154543"/>
                      <a:pt x="140399" y="154023"/>
                    </a:cubicBezTo>
                    <a:cubicBezTo>
                      <a:pt x="140919" y="154023"/>
                      <a:pt x="142480" y="153502"/>
                      <a:pt x="141439" y="152462"/>
                    </a:cubicBezTo>
                    <a:cubicBezTo>
                      <a:pt x="140399" y="151421"/>
                      <a:pt x="137797" y="148299"/>
                      <a:pt x="138318" y="145697"/>
                    </a:cubicBezTo>
                    <a:cubicBezTo>
                      <a:pt x="138838" y="143095"/>
                      <a:pt x="139358" y="143095"/>
                      <a:pt x="139878" y="143095"/>
                    </a:cubicBezTo>
                    <a:cubicBezTo>
                      <a:pt x="140399" y="143095"/>
                      <a:pt x="140399" y="142575"/>
                      <a:pt x="140919" y="142055"/>
                    </a:cubicBezTo>
                    <a:cubicBezTo>
                      <a:pt x="141439" y="141535"/>
                      <a:pt x="144041" y="138413"/>
                      <a:pt x="145602" y="137892"/>
                    </a:cubicBezTo>
                    <a:cubicBezTo>
                      <a:pt x="146643" y="137372"/>
                      <a:pt x="153408" y="134250"/>
                      <a:pt x="155489" y="133729"/>
                    </a:cubicBezTo>
                    <a:cubicBezTo>
                      <a:pt x="157570" y="133209"/>
                      <a:pt x="162253" y="131128"/>
                      <a:pt x="163294" y="127485"/>
                    </a:cubicBezTo>
                    <a:cubicBezTo>
                      <a:pt x="164335" y="123843"/>
                      <a:pt x="167977" y="111875"/>
                      <a:pt x="167977" y="110834"/>
                    </a:cubicBezTo>
                    <a:cubicBezTo>
                      <a:pt x="168498" y="109793"/>
                      <a:pt x="168498" y="109793"/>
                      <a:pt x="167457" y="108753"/>
                    </a:cubicBezTo>
                    <a:cubicBezTo>
                      <a:pt x="166937" y="108232"/>
                      <a:pt x="165375" y="106671"/>
                      <a:pt x="165375" y="106671"/>
                    </a:cubicBezTo>
                    <a:cubicBezTo>
                      <a:pt x="165375" y="106671"/>
                      <a:pt x="164855" y="106151"/>
                      <a:pt x="164855" y="105631"/>
                    </a:cubicBezTo>
                    <a:cubicBezTo>
                      <a:pt x="162253" y="105631"/>
                      <a:pt x="157570" y="106151"/>
                      <a:pt x="154969" y="105631"/>
                    </a:cubicBezTo>
                    <a:cubicBezTo>
                      <a:pt x="150806" y="105110"/>
                      <a:pt x="151326" y="104069"/>
                      <a:pt x="151326" y="103029"/>
                    </a:cubicBezTo>
                    <a:cubicBezTo>
                      <a:pt x="151326" y="101988"/>
                      <a:pt x="151846" y="100427"/>
                      <a:pt x="151326" y="99387"/>
                    </a:cubicBezTo>
                    <a:cubicBezTo>
                      <a:pt x="150806" y="98346"/>
                      <a:pt x="150285" y="96785"/>
                      <a:pt x="150806" y="95224"/>
                    </a:cubicBezTo>
                    <a:cubicBezTo>
                      <a:pt x="150806" y="93142"/>
                      <a:pt x="149765" y="91581"/>
                      <a:pt x="148724" y="90020"/>
                    </a:cubicBezTo>
                    <a:cubicBezTo>
                      <a:pt x="147684" y="87939"/>
                      <a:pt x="147684" y="86898"/>
                      <a:pt x="147684" y="85337"/>
                    </a:cubicBezTo>
                    <a:cubicBezTo>
                      <a:pt x="147684" y="84296"/>
                      <a:pt x="146643" y="79613"/>
                      <a:pt x="146643" y="79613"/>
                    </a:cubicBezTo>
                    <a:cubicBezTo>
                      <a:pt x="145602" y="71808"/>
                      <a:pt x="140399" y="68166"/>
                      <a:pt x="139358" y="67645"/>
                    </a:cubicBezTo>
                    <a:cubicBezTo>
                      <a:pt x="138838" y="67125"/>
                      <a:pt x="139358" y="66084"/>
                      <a:pt x="139358" y="66084"/>
                    </a:cubicBezTo>
                    <a:cubicBezTo>
                      <a:pt x="139358" y="66084"/>
                      <a:pt x="139878" y="63482"/>
                      <a:pt x="139878" y="62442"/>
                    </a:cubicBezTo>
                    <a:cubicBezTo>
                      <a:pt x="139878" y="61401"/>
                      <a:pt x="139358" y="60881"/>
                      <a:pt x="139358" y="60881"/>
                    </a:cubicBezTo>
                    <a:cubicBezTo>
                      <a:pt x="133634" y="57759"/>
                      <a:pt x="134675" y="53075"/>
                      <a:pt x="134155" y="52035"/>
                    </a:cubicBezTo>
                    <a:cubicBezTo>
                      <a:pt x="133634" y="50994"/>
                      <a:pt x="134675" y="50994"/>
                      <a:pt x="135195" y="50994"/>
                    </a:cubicBezTo>
                    <a:cubicBezTo>
                      <a:pt x="136236" y="50994"/>
                      <a:pt x="136756" y="49433"/>
                      <a:pt x="137277" y="48393"/>
                    </a:cubicBezTo>
                    <a:cubicBezTo>
                      <a:pt x="137797" y="47352"/>
                      <a:pt x="138838" y="46831"/>
                      <a:pt x="136756" y="45270"/>
                    </a:cubicBezTo>
                    <a:cubicBezTo>
                      <a:pt x="134675" y="43709"/>
                      <a:pt x="135716" y="42148"/>
                      <a:pt x="136236" y="42148"/>
                    </a:cubicBezTo>
                    <a:cubicBezTo>
                      <a:pt x="136756" y="42148"/>
                      <a:pt x="136756" y="41108"/>
                      <a:pt x="137277" y="40587"/>
                    </a:cubicBezTo>
                    <a:cubicBezTo>
                      <a:pt x="137797" y="40067"/>
                      <a:pt x="138318" y="38506"/>
                      <a:pt x="139358" y="38506"/>
                    </a:cubicBezTo>
                    <a:cubicBezTo>
                      <a:pt x="140399" y="37986"/>
                      <a:pt x="139358" y="37465"/>
                      <a:pt x="139358" y="37465"/>
                    </a:cubicBezTo>
                    <a:cubicBezTo>
                      <a:pt x="139358" y="37465"/>
                      <a:pt x="131553" y="29660"/>
                      <a:pt x="130512" y="29140"/>
                    </a:cubicBezTo>
                    <a:cubicBezTo>
                      <a:pt x="129472" y="28619"/>
                      <a:pt x="129472" y="26538"/>
                      <a:pt x="129472" y="26538"/>
                    </a:cubicBezTo>
                    <a:cubicBezTo>
                      <a:pt x="129472" y="24456"/>
                      <a:pt x="127911" y="13009"/>
                      <a:pt x="127911" y="11968"/>
                    </a:cubicBezTo>
                    <a:cubicBezTo>
                      <a:pt x="127911" y="10927"/>
                      <a:pt x="127390" y="10407"/>
                      <a:pt x="127390" y="10407"/>
                    </a:cubicBezTo>
                    <a:lnTo>
                      <a:pt x="125309" y="9887"/>
                    </a:lnTo>
                    <a:cubicBezTo>
                      <a:pt x="123227" y="9367"/>
                      <a:pt x="120626" y="2602"/>
                      <a:pt x="119585" y="0"/>
                    </a:cubicBezTo>
                    <a:cubicBezTo>
                      <a:pt x="119585" y="0"/>
                      <a:pt x="119065" y="0"/>
                      <a:pt x="119065" y="521"/>
                    </a:cubicBezTo>
                    <a:cubicBezTo>
                      <a:pt x="118024" y="1041"/>
                      <a:pt x="113861" y="2602"/>
                      <a:pt x="113861" y="6244"/>
                    </a:cubicBezTo>
                    <a:cubicBezTo>
                      <a:pt x="113861" y="9887"/>
                      <a:pt x="113861" y="11968"/>
                      <a:pt x="113861" y="11968"/>
                    </a:cubicBezTo>
                    <a:cubicBezTo>
                      <a:pt x="113861" y="11968"/>
                      <a:pt x="113861" y="12488"/>
                      <a:pt x="113341" y="13009"/>
                    </a:cubicBezTo>
                    <a:cubicBezTo>
                      <a:pt x="112820" y="13529"/>
                      <a:pt x="106056" y="15610"/>
                      <a:pt x="102934" y="17172"/>
                    </a:cubicBezTo>
                    <a:cubicBezTo>
                      <a:pt x="103454" y="17692"/>
                      <a:pt x="103454" y="18212"/>
                      <a:pt x="103454" y="18212"/>
                    </a:cubicBezTo>
                    <a:cubicBezTo>
                      <a:pt x="103975" y="19253"/>
                      <a:pt x="103975" y="23936"/>
                      <a:pt x="104495" y="25497"/>
                    </a:cubicBezTo>
                    <a:cubicBezTo>
                      <a:pt x="105015" y="27058"/>
                      <a:pt x="107617" y="47872"/>
                      <a:pt x="107617" y="52035"/>
                    </a:cubicBezTo>
                    <a:cubicBezTo>
                      <a:pt x="107617" y="56198"/>
                      <a:pt x="109178" y="71808"/>
                      <a:pt x="109698" y="74410"/>
                    </a:cubicBezTo>
                    <a:cubicBezTo>
                      <a:pt x="109698" y="77012"/>
                      <a:pt x="109698" y="81695"/>
                      <a:pt x="109178" y="83776"/>
                    </a:cubicBezTo>
                    <a:cubicBezTo>
                      <a:pt x="108658" y="85857"/>
                      <a:pt x="106056" y="103549"/>
                      <a:pt x="105536" y="106151"/>
                    </a:cubicBezTo>
                    <a:cubicBezTo>
                      <a:pt x="105015" y="108753"/>
                      <a:pt x="104495" y="111875"/>
                      <a:pt x="101893" y="112395"/>
                    </a:cubicBezTo>
                    <a:cubicBezTo>
                      <a:pt x="99291" y="112915"/>
                      <a:pt x="99812" y="113436"/>
                      <a:pt x="99812" y="114476"/>
                    </a:cubicBezTo>
                    <a:cubicBezTo>
                      <a:pt x="99812" y="115517"/>
                      <a:pt x="99812" y="119160"/>
                      <a:pt x="99291" y="120200"/>
                    </a:cubicBezTo>
                    <a:cubicBezTo>
                      <a:pt x="98771" y="121241"/>
                      <a:pt x="99291" y="122282"/>
                      <a:pt x="99812" y="121761"/>
                    </a:cubicBezTo>
                    <a:cubicBezTo>
                      <a:pt x="100332" y="121241"/>
                      <a:pt x="101373" y="122282"/>
                      <a:pt x="100852" y="123843"/>
                    </a:cubicBezTo>
                    <a:cubicBezTo>
                      <a:pt x="100332" y="125404"/>
                      <a:pt x="98251" y="144657"/>
                      <a:pt x="100332" y="149860"/>
                    </a:cubicBezTo>
                    <a:cubicBezTo>
                      <a:pt x="102413" y="155064"/>
                      <a:pt x="102934" y="159747"/>
                      <a:pt x="100332" y="161828"/>
                    </a:cubicBezTo>
                    <a:cubicBezTo>
                      <a:pt x="98251" y="163909"/>
                      <a:pt x="95649" y="169633"/>
                      <a:pt x="97730" y="172755"/>
                    </a:cubicBezTo>
                    <a:cubicBezTo>
                      <a:pt x="99812" y="175878"/>
                      <a:pt x="97730" y="178479"/>
                      <a:pt x="97210" y="181081"/>
                    </a:cubicBezTo>
                    <a:cubicBezTo>
                      <a:pt x="96690" y="183683"/>
                      <a:pt x="94608" y="190968"/>
                      <a:pt x="94088" y="192528"/>
                    </a:cubicBezTo>
                    <a:cubicBezTo>
                      <a:pt x="93568" y="194090"/>
                      <a:pt x="91486" y="198773"/>
                      <a:pt x="92006" y="202415"/>
                    </a:cubicBezTo>
                    <a:cubicBezTo>
                      <a:pt x="92527" y="206058"/>
                      <a:pt x="92006" y="208139"/>
                      <a:pt x="90446" y="210741"/>
                    </a:cubicBezTo>
                    <a:cubicBezTo>
                      <a:pt x="88885" y="213342"/>
                      <a:pt x="87323" y="217505"/>
                      <a:pt x="87323" y="221668"/>
                    </a:cubicBezTo>
                    <a:cubicBezTo>
                      <a:pt x="87323" y="225831"/>
                      <a:pt x="84201" y="231555"/>
                      <a:pt x="83161" y="232075"/>
                    </a:cubicBezTo>
                    <a:cubicBezTo>
                      <a:pt x="82120" y="232595"/>
                      <a:pt x="79518" y="233636"/>
                      <a:pt x="82640" y="240400"/>
                    </a:cubicBezTo>
                    <a:cubicBezTo>
                      <a:pt x="85762" y="247165"/>
                      <a:pt x="85762" y="245084"/>
                      <a:pt x="85762" y="248206"/>
                    </a:cubicBezTo>
                    <a:cubicBezTo>
                      <a:pt x="85762" y="251848"/>
                      <a:pt x="85242" y="252889"/>
                      <a:pt x="85242" y="253930"/>
                    </a:cubicBezTo>
                    <a:cubicBezTo>
                      <a:pt x="85242" y="254970"/>
                      <a:pt x="85242" y="254970"/>
                      <a:pt x="84722" y="256531"/>
                    </a:cubicBezTo>
                    <a:cubicBezTo>
                      <a:pt x="84201" y="258092"/>
                      <a:pt x="83681" y="259133"/>
                      <a:pt x="83681" y="259653"/>
                    </a:cubicBezTo>
                    <a:cubicBezTo>
                      <a:pt x="83681" y="260174"/>
                      <a:pt x="83161" y="261214"/>
                      <a:pt x="82640" y="260694"/>
                    </a:cubicBezTo>
                    <a:cubicBezTo>
                      <a:pt x="82120" y="260174"/>
                      <a:pt x="81600" y="260694"/>
                      <a:pt x="81600" y="261214"/>
                    </a:cubicBezTo>
                    <a:cubicBezTo>
                      <a:pt x="81600" y="261735"/>
                      <a:pt x="80559" y="263296"/>
                      <a:pt x="79518" y="263296"/>
                    </a:cubicBezTo>
                    <a:cubicBezTo>
                      <a:pt x="78478" y="263296"/>
                      <a:pt x="77437" y="264337"/>
                      <a:pt x="77957" y="265898"/>
                    </a:cubicBezTo>
                    <a:cubicBezTo>
                      <a:pt x="78478" y="267459"/>
                      <a:pt x="79518" y="284110"/>
                      <a:pt x="79518" y="287232"/>
                    </a:cubicBezTo>
                    <a:cubicBezTo>
                      <a:pt x="79518" y="290354"/>
                      <a:pt x="80039" y="302322"/>
                      <a:pt x="81600" y="303883"/>
                    </a:cubicBezTo>
                    <a:cubicBezTo>
                      <a:pt x="83161" y="305444"/>
                      <a:pt x="83681" y="307005"/>
                      <a:pt x="83161" y="308566"/>
                    </a:cubicBezTo>
                    <a:cubicBezTo>
                      <a:pt x="82640" y="310127"/>
                      <a:pt x="81600" y="314810"/>
                      <a:pt x="80039" y="316371"/>
                    </a:cubicBezTo>
                    <a:cubicBezTo>
                      <a:pt x="78478" y="317932"/>
                      <a:pt x="75355" y="321575"/>
                      <a:pt x="76916" y="324177"/>
                    </a:cubicBezTo>
                    <a:cubicBezTo>
                      <a:pt x="78478" y="326778"/>
                      <a:pt x="79518" y="334584"/>
                      <a:pt x="76396" y="338226"/>
                    </a:cubicBezTo>
                    <a:cubicBezTo>
                      <a:pt x="73274" y="341868"/>
                      <a:pt x="73274" y="344990"/>
                      <a:pt x="72233" y="348112"/>
                    </a:cubicBezTo>
                    <a:cubicBezTo>
                      <a:pt x="71713" y="350714"/>
                      <a:pt x="66509" y="366845"/>
                      <a:pt x="62867" y="372048"/>
                    </a:cubicBezTo>
                    <a:cubicBezTo>
                      <a:pt x="59225" y="377252"/>
                      <a:pt x="58184" y="377252"/>
                      <a:pt x="59225" y="378813"/>
                    </a:cubicBezTo>
                    <a:cubicBezTo>
                      <a:pt x="60265" y="380374"/>
                      <a:pt x="60786" y="381935"/>
                      <a:pt x="59225" y="382976"/>
                    </a:cubicBezTo>
                    <a:cubicBezTo>
                      <a:pt x="57664" y="384017"/>
                      <a:pt x="56623" y="386098"/>
                      <a:pt x="55062" y="392342"/>
                    </a:cubicBezTo>
                    <a:cubicBezTo>
                      <a:pt x="54021" y="398066"/>
                      <a:pt x="52980" y="401708"/>
                      <a:pt x="50899" y="402229"/>
                    </a:cubicBezTo>
                    <a:cubicBezTo>
                      <a:pt x="48818" y="402749"/>
                      <a:pt x="47257" y="402749"/>
                      <a:pt x="48297" y="404310"/>
                    </a:cubicBezTo>
                    <a:cubicBezTo>
                      <a:pt x="49338" y="405871"/>
                      <a:pt x="48297" y="406912"/>
                      <a:pt x="48297" y="408473"/>
                    </a:cubicBezTo>
                    <a:cubicBezTo>
                      <a:pt x="48297" y="410034"/>
                      <a:pt x="48818" y="411595"/>
                      <a:pt x="47257" y="411595"/>
                    </a:cubicBezTo>
                    <a:cubicBezTo>
                      <a:pt x="45696" y="412115"/>
                      <a:pt x="43614" y="413156"/>
                      <a:pt x="42573" y="412636"/>
                    </a:cubicBezTo>
                    <a:cubicBezTo>
                      <a:pt x="41533" y="412115"/>
                      <a:pt x="39452" y="411074"/>
                      <a:pt x="38931" y="413676"/>
                    </a:cubicBezTo>
                    <a:cubicBezTo>
                      <a:pt x="38411" y="415758"/>
                      <a:pt x="39972" y="417319"/>
                      <a:pt x="39452" y="418880"/>
                    </a:cubicBezTo>
                    <a:cubicBezTo>
                      <a:pt x="38931" y="420441"/>
                      <a:pt x="38411" y="424083"/>
                      <a:pt x="39972" y="426685"/>
                    </a:cubicBezTo>
                    <a:cubicBezTo>
                      <a:pt x="41533" y="429286"/>
                      <a:pt x="42053" y="431888"/>
                      <a:pt x="41533" y="436051"/>
                    </a:cubicBezTo>
                    <a:cubicBezTo>
                      <a:pt x="41013" y="440214"/>
                      <a:pt x="41533" y="446458"/>
                      <a:pt x="43094" y="450621"/>
                    </a:cubicBezTo>
                    <a:cubicBezTo>
                      <a:pt x="44655" y="454784"/>
                      <a:pt x="48297" y="464150"/>
                      <a:pt x="45696" y="470394"/>
                    </a:cubicBezTo>
                    <a:cubicBezTo>
                      <a:pt x="43094" y="476638"/>
                      <a:pt x="43614" y="475598"/>
                      <a:pt x="43614" y="473516"/>
                    </a:cubicBezTo>
                    <a:cubicBezTo>
                      <a:pt x="43094" y="471435"/>
                      <a:pt x="42053" y="471955"/>
                      <a:pt x="39972" y="473516"/>
                    </a:cubicBezTo>
                    <a:cubicBezTo>
                      <a:pt x="37890" y="475077"/>
                      <a:pt x="37370" y="477158"/>
                      <a:pt x="37370" y="479760"/>
                    </a:cubicBezTo>
                    <a:cubicBezTo>
                      <a:pt x="36850" y="482362"/>
                      <a:pt x="35809" y="489126"/>
                      <a:pt x="33728" y="493289"/>
                    </a:cubicBezTo>
                    <a:cubicBezTo>
                      <a:pt x="31646" y="497452"/>
                      <a:pt x="32687" y="499533"/>
                      <a:pt x="33728" y="502656"/>
                    </a:cubicBezTo>
                    <a:cubicBezTo>
                      <a:pt x="34768" y="505778"/>
                      <a:pt x="35809" y="508379"/>
                      <a:pt x="36329" y="509940"/>
                    </a:cubicBezTo>
                    <a:cubicBezTo>
                      <a:pt x="36329" y="511502"/>
                      <a:pt x="36850" y="513583"/>
                      <a:pt x="39972" y="513063"/>
                    </a:cubicBezTo>
                    <a:cubicBezTo>
                      <a:pt x="43094" y="512542"/>
                      <a:pt x="42053" y="513063"/>
                      <a:pt x="39972" y="514103"/>
                    </a:cubicBezTo>
                    <a:cubicBezTo>
                      <a:pt x="37890" y="515144"/>
                      <a:pt x="36850" y="516185"/>
                      <a:pt x="40492" y="516705"/>
                    </a:cubicBezTo>
                    <a:cubicBezTo>
                      <a:pt x="44135" y="517225"/>
                      <a:pt x="44655" y="517225"/>
                      <a:pt x="46736" y="517225"/>
                    </a:cubicBezTo>
                    <a:cubicBezTo>
                      <a:pt x="48297" y="517225"/>
                      <a:pt x="50379" y="516705"/>
                      <a:pt x="50899" y="514624"/>
                    </a:cubicBezTo>
                    <a:cubicBezTo>
                      <a:pt x="51419" y="512542"/>
                      <a:pt x="50379" y="512022"/>
                      <a:pt x="52460" y="513063"/>
                    </a:cubicBezTo>
                    <a:cubicBezTo>
                      <a:pt x="55062" y="514103"/>
                      <a:pt x="59745" y="514624"/>
                      <a:pt x="60265" y="515144"/>
                    </a:cubicBezTo>
                    <a:cubicBezTo>
                      <a:pt x="60786" y="515664"/>
                      <a:pt x="62867" y="515144"/>
                      <a:pt x="60265" y="516185"/>
                    </a:cubicBezTo>
                    <a:cubicBezTo>
                      <a:pt x="57664" y="517225"/>
                      <a:pt x="53501" y="519307"/>
                      <a:pt x="55062" y="520868"/>
                    </a:cubicBezTo>
                    <a:cubicBezTo>
                      <a:pt x="56623" y="522429"/>
                      <a:pt x="58184" y="522949"/>
                      <a:pt x="59745" y="522429"/>
                    </a:cubicBezTo>
                    <a:cubicBezTo>
                      <a:pt x="61306" y="522429"/>
                      <a:pt x="62867" y="521388"/>
                      <a:pt x="62867" y="522949"/>
                    </a:cubicBezTo>
                    <a:cubicBezTo>
                      <a:pt x="62867" y="525031"/>
                      <a:pt x="63387" y="528152"/>
                      <a:pt x="63387" y="528673"/>
                    </a:cubicBezTo>
                    <a:cubicBezTo>
                      <a:pt x="63387" y="529193"/>
                      <a:pt x="63908" y="534917"/>
                      <a:pt x="62347" y="530754"/>
                    </a:cubicBezTo>
                    <a:cubicBezTo>
                      <a:pt x="60786" y="526591"/>
                      <a:pt x="60786" y="525031"/>
                      <a:pt x="59225" y="526071"/>
                    </a:cubicBezTo>
                    <a:cubicBezTo>
                      <a:pt x="57664" y="527112"/>
                      <a:pt x="54021" y="528152"/>
                      <a:pt x="56623" y="529714"/>
                    </a:cubicBezTo>
                    <a:cubicBezTo>
                      <a:pt x="59225" y="531275"/>
                      <a:pt x="61826" y="534917"/>
                      <a:pt x="60265" y="533876"/>
                    </a:cubicBezTo>
                    <a:cubicBezTo>
                      <a:pt x="58184" y="532836"/>
                      <a:pt x="59225" y="532836"/>
                      <a:pt x="57664" y="533356"/>
                    </a:cubicBezTo>
                    <a:cubicBezTo>
                      <a:pt x="56103" y="533876"/>
                      <a:pt x="54542" y="536478"/>
                      <a:pt x="55582" y="540121"/>
                    </a:cubicBezTo>
                    <a:cubicBezTo>
                      <a:pt x="56623" y="543763"/>
                      <a:pt x="58704" y="547405"/>
                      <a:pt x="57143" y="546365"/>
                    </a:cubicBezTo>
                    <a:cubicBezTo>
                      <a:pt x="55582" y="545324"/>
                      <a:pt x="55582" y="544804"/>
                      <a:pt x="55062" y="547405"/>
                    </a:cubicBezTo>
                    <a:cubicBezTo>
                      <a:pt x="54542" y="550007"/>
                      <a:pt x="55582" y="550007"/>
                      <a:pt x="53501" y="551568"/>
                    </a:cubicBezTo>
                    <a:cubicBezTo>
                      <a:pt x="51419" y="553129"/>
                      <a:pt x="49858" y="555731"/>
                      <a:pt x="51940" y="557812"/>
                    </a:cubicBezTo>
                    <a:cubicBezTo>
                      <a:pt x="54021" y="559894"/>
                      <a:pt x="54542" y="559373"/>
                      <a:pt x="53501" y="560414"/>
                    </a:cubicBezTo>
                    <a:cubicBezTo>
                      <a:pt x="52460" y="561455"/>
                      <a:pt x="51940" y="562496"/>
                      <a:pt x="53501" y="561975"/>
                    </a:cubicBezTo>
                    <a:cubicBezTo>
                      <a:pt x="55062" y="561455"/>
                      <a:pt x="58184" y="562496"/>
                      <a:pt x="55582" y="564057"/>
                    </a:cubicBezTo>
                    <a:cubicBezTo>
                      <a:pt x="52980" y="565618"/>
                      <a:pt x="53501" y="564057"/>
                      <a:pt x="51940" y="567179"/>
                    </a:cubicBezTo>
                    <a:cubicBezTo>
                      <a:pt x="50899" y="570821"/>
                      <a:pt x="49858" y="571342"/>
                      <a:pt x="48818" y="571862"/>
                    </a:cubicBezTo>
                    <a:cubicBezTo>
                      <a:pt x="47257" y="572382"/>
                      <a:pt x="47257" y="571862"/>
                      <a:pt x="49858" y="573943"/>
                    </a:cubicBezTo>
                    <a:cubicBezTo>
                      <a:pt x="52460" y="576024"/>
                      <a:pt x="54542" y="574984"/>
                      <a:pt x="55582" y="577585"/>
                    </a:cubicBezTo>
                    <a:cubicBezTo>
                      <a:pt x="56623" y="580187"/>
                      <a:pt x="57664" y="579667"/>
                      <a:pt x="58704" y="580187"/>
                    </a:cubicBezTo>
                    <a:cubicBezTo>
                      <a:pt x="59745" y="580708"/>
                      <a:pt x="59745" y="580708"/>
                      <a:pt x="59225" y="581228"/>
                    </a:cubicBezTo>
                    <a:cubicBezTo>
                      <a:pt x="58704" y="581748"/>
                      <a:pt x="58704" y="583309"/>
                      <a:pt x="58704" y="583830"/>
                    </a:cubicBezTo>
                    <a:cubicBezTo>
                      <a:pt x="58704" y="584350"/>
                      <a:pt x="58184" y="585911"/>
                      <a:pt x="56623" y="586431"/>
                    </a:cubicBezTo>
                    <a:cubicBezTo>
                      <a:pt x="55062" y="586952"/>
                      <a:pt x="54542" y="587992"/>
                      <a:pt x="52980" y="588513"/>
                    </a:cubicBezTo>
                    <a:cubicBezTo>
                      <a:pt x="51419" y="589033"/>
                      <a:pt x="50379" y="590074"/>
                      <a:pt x="49338" y="590594"/>
                    </a:cubicBezTo>
                    <a:cubicBezTo>
                      <a:pt x="48297" y="591115"/>
                      <a:pt x="47257" y="591115"/>
                      <a:pt x="46216" y="591635"/>
                    </a:cubicBezTo>
                    <a:cubicBezTo>
                      <a:pt x="45175" y="592155"/>
                      <a:pt x="44135" y="592676"/>
                      <a:pt x="45175" y="593716"/>
                    </a:cubicBezTo>
                    <a:cubicBezTo>
                      <a:pt x="46216" y="594757"/>
                      <a:pt x="46736" y="594757"/>
                      <a:pt x="45696" y="595798"/>
                    </a:cubicBezTo>
                    <a:cubicBezTo>
                      <a:pt x="44655" y="596838"/>
                      <a:pt x="42053" y="598399"/>
                      <a:pt x="44135" y="598920"/>
                    </a:cubicBezTo>
                    <a:cubicBezTo>
                      <a:pt x="46216" y="599440"/>
                      <a:pt x="45175" y="598399"/>
                      <a:pt x="46736" y="598399"/>
                    </a:cubicBezTo>
                    <a:cubicBezTo>
                      <a:pt x="48297" y="598399"/>
                      <a:pt x="48818" y="597879"/>
                      <a:pt x="49858" y="599440"/>
                    </a:cubicBezTo>
                    <a:cubicBezTo>
                      <a:pt x="50899" y="601001"/>
                      <a:pt x="53501" y="601522"/>
                      <a:pt x="53501" y="602042"/>
                    </a:cubicBezTo>
                    <a:cubicBezTo>
                      <a:pt x="53501" y="602562"/>
                      <a:pt x="56103" y="604644"/>
                      <a:pt x="52980" y="603603"/>
                    </a:cubicBezTo>
                    <a:cubicBezTo>
                      <a:pt x="49858" y="602562"/>
                      <a:pt x="48297" y="601522"/>
                      <a:pt x="48297" y="600481"/>
                    </a:cubicBezTo>
                    <a:cubicBezTo>
                      <a:pt x="48297" y="599440"/>
                      <a:pt x="47257" y="599440"/>
                      <a:pt x="46736" y="600481"/>
                    </a:cubicBezTo>
                    <a:cubicBezTo>
                      <a:pt x="46216" y="601522"/>
                      <a:pt x="46216" y="602042"/>
                      <a:pt x="45696" y="601522"/>
                    </a:cubicBezTo>
                    <a:cubicBezTo>
                      <a:pt x="45175" y="601001"/>
                      <a:pt x="44655" y="601522"/>
                      <a:pt x="44655" y="603083"/>
                    </a:cubicBezTo>
                    <a:cubicBezTo>
                      <a:pt x="44655" y="604644"/>
                      <a:pt x="42573" y="607766"/>
                      <a:pt x="42053" y="608806"/>
                    </a:cubicBezTo>
                    <a:cubicBezTo>
                      <a:pt x="41533" y="609847"/>
                      <a:pt x="40492" y="611929"/>
                      <a:pt x="42573" y="609847"/>
                    </a:cubicBezTo>
                    <a:cubicBezTo>
                      <a:pt x="45175" y="607766"/>
                      <a:pt x="45696" y="607766"/>
                      <a:pt x="47257" y="608286"/>
                    </a:cubicBezTo>
                    <a:cubicBezTo>
                      <a:pt x="48818" y="608806"/>
                      <a:pt x="49338" y="609327"/>
                      <a:pt x="46736" y="609327"/>
                    </a:cubicBezTo>
                    <a:cubicBezTo>
                      <a:pt x="44135" y="609327"/>
                      <a:pt x="43614" y="609847"/>
                      <a:pt x="43094" y="611929"/>
                    </a:cubicBezTo>
                    <a:cubicBezTo>
                      <a:pt x="42573" y="614010"/>
                      <a:pt x="41013" y="615051"/>
                      <a:pt x="40492" y="615571"/>
                    </a:cubicBezTo>
                    <a:cubicBezTo>
                      <a:pt x="39972" y="616091"/>
                      <a:pt x="39972" y="617132"/>
                      <a:pt x="39452" y="619734"/>
                    </a:cubicBezTo>
                    <a:cubicBezTo>
                      <a:pt x="38931" y="622335"/>
                      <a:pt x="38411" y="624937"/>
                      <a:pt x="39452" y="624417"/>
                    </a:cubicBezTo>
                    <a:cubicBezTo>
                      <a:pt x="40492" y="623896"/>
                      <a:pt x="41013" y="621295"/>
                      <a:pt x="41533" y="622856"/>
                    </a:cubicBezTo>
                    <a:cubicBezTo>
                      <a:pt x="42053" y="624417"/>
                      <a:pt x="42053" y="624417"/>
                      <a:pt x="41533" y="625457"/>
                    </a:cubicBezTo>
                    <a:cubicBezTo>
                      <a:pt x="41013" y="626498"/>
                      <a:pt x="38411" y="629620"/>
                      <a:pt x="37890" y="629620"/>
                    </a:cubicBezTo>
                    <a:cubicBezTo>
                      <a:pt x="37370" y="629620"/>
                      <a:pt x="36850" y="629620"/>
                      <a:pt x="36329" y="630141"/>
                    </a:cubicBezTo>
                    <a:cubicBezTo>
                      <a:pt x="35809" y="630661"/>
                      <a:pt x="33728" y="632222"/>
                      <a:pt x="33728" y="630141"/>
                    </a:cubicBezTo>
                    <a:cubicBezTo>
                      <a:pt x="33728" y="628059"/>
                      <a:pt x="35289" y="627539"/>
                      <a:pt x="35809" y="627018"/>
                    </a:cubicBezTo>
                    <a:cubicBezTo>
                      <a:pt x="36329" y="626498"/>
                      <a:pt x="37890" y="624417"/>
                      <a:pt x="37370" y="622335"/>
                    </a:cubicBezTo>
                    <a:cubicBezTo>
                      <a:pt x="36850" y="620254"/>
                      <a:pt x="35809" y="620775"/>
                      <a:pt x="34768" y="620775"/>
                    </a:cubicBezTo>
                    <a:cubicBezTo>
                      <a:pt x="33728" y="620775"/>
                      <a:pt x="33207" y="620775"/>
                      <a:pt x="34248" y="621815"/>
                    </a:cubicBezTo>
                    <a:cubicBezTo>
                      <a:pt x="35289" y="622856"/>
                      <a:pt x="36329" y="624417"/>
                      <a:pt x="34768" y="623896"/>
                    </a:cubicBezTo>
                    <a:cubicBezTo>
                      <a:pt x="33207" y="623376"/>
                      <a:pt x="32687" y="621815"/>
                      <a:pt x="32167" y="622856"/>
                    </a:cubicBezTo>
                    <a:cubicBezTo>
                      <a:pt x="31646" y="623896"/>
                      <a:pt x="31126" y="621815"/>
                      <a:pt x="31646" y="621815"/>
                    </a:cubicBezTo>
                    <a:cubicBezTo>
                      <a:pt x="32167" y="621815"/>
                      <a:pt x="29045" y="622335"/>
                      <a:pt x="31646" y="620775"/>
                    </a:cubicBezTo>
                    <a:cubicBezTo>
                      <a:pt x="34248" y="619213"/>
                      <a:pt x="34768" y="618693"/>
                      <a:pt x="33728" y="618173"/>
                    </a:cubicBezTo>
                    <a:cubicBezTo>
                      <a:pt x="32687" y="617652"/>
                      <a:pt x="31126" y="619213"/>
                      <a:pt x="31646" y="617132"/>
                    </a:cubicBezTo>
                    <a:cubicBezTo>
                      <a:pt x="32167" y="615051"/>
                      <a:pt x="31646" y="615051"/>
                      <a:pt x="31646" y="614530"/>
                    </a:cubicBezTo>
                    <a:cubicBezTo>
                      <a:pt x="31126" y="614010"/>
                      <a:pt x="30606" y="614530"/>
                      <a:pt x="31126" y="612969"/>
                    </a:cubicBezTo>
                    <a:cubicBezTo>
                      <a:pt x="31646" y="611408"/>
                      <a:pt x="31126" y="611408"/>
                      <a:pt x="29565" y="611929"/>
                    </a:cubicBezTo>
                    <a:cubicBezTo>
                      <a:pt x="28004" y="612449"/>
                      <a:pt x="26963" y="612969"/>
                      <a:pt x="25402" y="612449"/>
                    </a:cubicBezTo>
                    <a:cubicBezTo>
                      <a:pt x="23841" y="611929"/>
                      <a:pt x="23841" y="612449"/>
                      <a:pt x="24361" y="613490"/>
                    </a:cubicBezTo>
                    <a:cubicBezTo>
                      <a:pt x="24882" y="614530"/>
                      <a:pt x="23841" y="615571"/>
                      <a:pt x="22800" y="614010"/>
                    </a:cubicBezTo>
                    <a:cubicBezTo>
                      <a:pt x="21760" y="612449"/>
                      <a:pt x="21760" y="612969"/>
                      <a:pt x="20719" y="613490"/>
                    </a:cubicBezTo>
                    <a:cubicBezTo>
                      <a:pt x="19678" y="614010"/>
                      <a:pt x="18638" y="614010"/>
                      <a:pt x="18638" y="613490"/>
                    </a:cubicBezTo>
                    <a:cubicBezTo>
                      <a:pt x="18638" y="612969"/>
                      <a:pt x="18638" y="612449"/>
                      <a:pt x="17597" y="612969"/>
                    </a:cubicBezTo>
                    <a:cubicBezTo>
                      <a:pt x="16556" y="613490"/>
                      <a:pt x="13954" y="612969"/>
                      <a:pt x="14995" y="614010"/>
                    </a:cubicBezTo>
                    <a:cubicBezTo>
                      <a:pt x="16036" y="615051"/>
                      <a:pt x="15516" y="615051"/>
                      <a:pt x="14475" y="614530"/>
                    </a:cubicBezTo>
                    <a:cubicBezTo>
                      <a:pt x="13434" y="614010"/>
                      <a:pt x="11353" y="613490"/>
                      <a:pt x="11873" y="614530"/>
                    </a:cubicBezTo>
                    <a:cubicBezTo>
                      <a:pt x="12393" y="615571"/>
                      <a:pt x="12393" y="616091"/>
                      <a:pt x="13434" y="616611"/>
                    </a:cubicBezTo>
                    <a:cubicBezTo>
                      <a:pt x="14475" y="617132"/>
                      <a:pt x="15516" y="617132"/>
                      <a:pt x="14475" y="617652"/>
                    </a:cubicBezTo>
                    <a:cubicBezTo>
                      <a:pt x="13434" y="618173"/>
                      <a:pt x="12914" y="618173"/>
                      <a:pt x="13434" y="619213"/>
                    </a:cubicBezTo>
                    <a:cubicBezTo>
                      <a:pt x="14475" y="619734"/>
                      <a:pt x="15516" y="619734"/>
                      <a:pt x="16556" y="619213"/>
                    </a:cubicBezTo>
                    <a:cubicBezTo>
                      <a:pt x="17597" y="618693"/>
                      <a:pt x="18638" y="616091"/>
                      <a:pt x="19158" y="616091"/>
                    </a:cubicBezTo>
                    <a:cubicBezTo>
                      <a:pt x="19678" y="616091"/>
                      <a:pt x="19678" y="616611"/>
                      <a:pt x="19678" y="618173"/>
                    </a:cubicBezTo>
                    <a:cubicBezTo>
                      <a:pt x="19678" y="619734"/>
                      <a:pt x="19158" y="623376"/>
                      <a:pt x="17597" y="622856"/>
                    </a:cubicBezTo>
                    <a:cubicBezTo>
                      <a:pt x="16036" y="622335"/>
                      <a:pt x="16556" y="623376"/>
                      <a:pt x="16036" y="623376"/>
                    </a:cubicBezTo>
                    <a:cubicBezTo>
                      <a:pt x="15516" y="623376"/>
                      <a:pt x="14475" y="623896"/>
                      <a:pt x="13434" y="623896"/>
                    </a:cubicBezTo>
                    <a:cubicBezTo>
                      <a:pt x="12393" y="623896"/>
                      <a:pt x="11873" y="623376"/>
                      <a:pt x="11353" y="624417"/>
                    </a:cubicBezTo>
                    <a:cubicBezTo>
                      <a:pt x="10832" y="625457"/>
                      <a:pt x="12914" y="626498"/>
                      <a:pt x="11873" y="626498"/>
                    </a:cubicBezTo>
                    <a:cubicBezTo>
                      <a:pt x="10832" y="626498"/>
                      <a:pt x="10832" y="627018"/>
                      <a:pt x="10832" y="627539"/>
                    </a:cubicBezTo>
                    <a:cubicBezTo>
                      <a:pt x="10832" y="628059"/>
                      <a:pt x="9271" y="628059"/>
                      <a:pt x="9271" y="627539"/>
                    </a:cubicBezTo>
                    <a:cubicBezTo>
                      <a:pt x="9271" y="626498"/>
                      <a:pt x="8231" y="627539"/>
                      <a:pt x="7710" y="628059"/>
                    </a:cubicBezTo>
                    <a:cubicBezTo>
                      <a:pt x="7190" y="628580"/>
                      <a:pt x="5109" y="630661"/>
                      <a:pt x="3547" y="631702"/>
                    </a:cubicBezTo>
                    <a:cubicBezTo>
                      <a:pt x="1986" y="632742"/>
                      <a:pt x="-1136" y="634303"/>
                      <a:pt x="425" y="636905"/>
                    </a:cubicBezTo>
                    <a:cubicBezTo>
                      <a:pt x="1986" y="639507"/>
                      <a:pt x="4588" y="640548"/>
                      <a:pt x="5629" y="640548"/>
                    </a:cubicBezTo>
                    <a:cubicBezTo>
                      <a:pt x="6670" y="640548"/>
                      <a:pt x="7710" y="640027"/>
                      <a:pt x="7190" y="638987"/>
                    </a:cubicBezTo>
                    <a:cubicBezTo>
                      <a:pt x="6670" y="637946"/>
                      <a:pt x="7710" y="638466"/>
                      <a:pt x="6670" y="636905"/>
                    </a:cubicBezTo>
                    <a:cubicBezTo>
                      <a:pt x="5629" y="635864"/>
                      <a:pt x="7190" y="635864"/>
                      <a:pt x="6149" y="635344"/>
                    </a:cubicBezTo>
                    <a:cubicBezTo>
                      <a:pt x="5109" y="634824"/>
                      <a:pt x="5109" y="634824"/>
                      <a:pt x="3547" y="635344"/>
                    </a:cubicBezTo>
                    <a:cubicBezTo>
                      <a:pt x="1986" y="635864"/>
                      <a:pt x="3027" y="633783"/>
                      <a:pt x="5629" y="633783"/>
                    </a:cubicBezTo>
                    <a:cubicBezTo>
                      <a:pt x="8231" y="633783"/>
                      <a:pt x="8751" y="633783"/>
                      <a:pt x="9792" y="633263"/>
                    </a:cubicBezTo>
                    <a:cubicBezTo>
                      <a:pt x="10832" y="632742"/>
                      <a:pt x="10312" y="632742"/>
                      <a:pt x="11353" y="632742"/>
                    </a:cubicBezTo>
                    <a:cubicBezTo>
                      <a:pt x="12393" y="632742"/>
                      <a:pt x="12393" y="632222"/>
                      <a:pt x="12914" y="631702"/>
                    </a:cubicBezTo>
                    <a:cubicBezTo>
                      <a:pt x="13434" y="631181"/>
                      <a:pt x="12914" y="631181"/>
                      <a:pt x="13434" y="632742"/>
                    </a:cubicBezTo>
                    <a:cubicBezTo>
                      <a:pt x="13954" y="634303"/>
                      <a:pt x="13954" y="636385"/>
                      <a:pt x="16036" y="637425"/>
                    </a:cubicBezTo>
                    <a:cubicBezTo>
                      <a:pt x="18117" y="638466"/>
                      <a:pt x="17597" y="635864"/>
                      <a:pt x="19158" y="637425"/>
                    </a:cubicBezTo>
                    <a:cubicBezTo>
                      <a:pt x="20199" y="638987"/>
                      <a:pt x="22280" y="639507"/>
                      <a:pt x="23841" y="639507"/>
                    </a:cubicBezTo>
                    <a:cubicBezTo>
                      <a:pt x="25402" y="639507"/>
                      <a:pt x="26443" y="639507"/>
                      <a:pt x="24361" y="638466"/>
                    </a:cubicBezTo>
                    <a:cubicBezTo>
                      <a:pt x="22280" y="637946"/>
                      <a:pt x="21760" y="636905"/>
                      <a:pt x="23321" y="636905"/>
                    </a:cubicBezTo>
                    <a:cubicBezTo>
                      <a:pt x="24882" y="636905"/>
                      <a:pt x="25402" y="636385"/>
                      <a:pt x="24361" y="635864"/>
                    </a:cubicBezTo>
                    <a:cubicBezTo>
                      <a:pt x="23321" y="635344"/>
                      <a:pt x="24361" y="635344"/>
                      <a:pt x="25922" y="635864"/>
                    </a:cubicBezTo>
                    <a:cubicBezTo>
                      <a:pt x="27483" y="636385"/>
                      <a:pt x="28524" y="635864"/>
                      <a:pt x="29045" y="637425"/>
                    </a:cubicBezTo>
                    <a:cubicBezTo>
                      <a:pt x="29565" y="638987"/>
                      <a:pt x="31646" y="641068"/>
                      <a:pt x="33728" y="641588"/>
                    </a:cubicBezTo>
                    <a:cubicBezTo>
                      <a:pt x="36329" y="642109"/>
                      <a:pt x="35809" y="642629"/>
                      <a:pt x="35289" y="644710"/>
                    </a:cubicBezTo>
                    <a:cubicBezTo>
                      <a:pt x="34768" y="646792"/>
                      <a:pt x="34768" y="649914"/>
                      <a:pt x="34248" y="647832"/>
                    </a:cubicBezTo>
                    <a:cubicBezTo>
                      <a:pt x="33728" y="645751"/>
                      <a:pt x="33728" y="646792"/>
                      <a:pt x="33207" y="647832"/>
                    </a:cubicBezTo>
                    <a:cubicBezTo>
                      <a:pt x="32687" y="648873"/>
                      <a:pt x="32167" y="650955"/>
                      <a:pt x="31646" y="648873"/>
                    </a:cubicBezTo>
                    <a:cubicBezTo>
                      <a:pt x="31126" y="646792"/>
                      <a:pt x="31646" y="646792"/>
                      <a:pt x="30085" y="647312"/>
                    </a:cubicBezTo>
                    <a:cubicBezTo>
                      <a:pt x="28524" y="647832"/>
                      <a:pt x="28004" y="649394"/>
                      <a:pt x="25922" y="650955"/>
                    </a:cubicBezTo>
                    <a:cubicBezTo>
                      <a:pt x="23841" y="652516"/>
                      <a:pt x="24361" y="653036"/>
                      <a:pt x="25402" y="653556"/>
                    </a:cubicBezTo>
                    <a:cubicBezTo>
                      <a:pt x="26443" y="654077"/>
                      <a:pt x="25922" y="654597"/>
                      <a:pt x="27483" y="655638"/>
                    </a:cubicBezTo>
                    <a:cubicBezTo>
                      <a:pt x="29045" y="656678"/>
                      <a:pt x="30606" y="656678"/>
                      <a:pt x="31126" y="656678"/>
                    </a:cubicBezTo>
                    <a:cubicBezTo>
                      <a:pt x="31646" y="656678"/>
                      <a:pt x="35289" y="657719"/>
                      <a:pt x="32687" y="657719"/>
                    </a:cubicBezTo>
                    <a:cubicBezTo>
                      <a:pt x="30606" y="657719"/>
                      <a:pt x="28004" y="658239"/>
                      <a:pt x="29565" y="658239"/>
                    </a:cubicBezTo>
                    <a:cubicBezTo>
                      <a:pt x="31126" y="658239"/>
                      <a:pt x="30606" y="658760"/>
                      <a:pt x="29565" y="658760"/>
                    </a:cubicBezTo>
                    <a:cubicBezTo>
                      <a:pt x="28524" y="658760"/>
                      <a:pt x="28524" y="659280"/>
                      <a:pt x="29045" y="659801"/>
                    </a:cubicBezTo>
                    <a:cubicBezTo>
                      <a:pt x="30085" y="660321"/>
                      <a:pt x="28004" y="659801"/>
                      <a:pt x="28004" y="659280"/>
                    </a:cubicBezTo>
                    <a:cubicBezTo>
                      <a:pt x="28004" y="658239"/>
                      <a:pt x="28524" y="658760"/>
                      <a:pt x="27483" y="658760"/>
                    </a:cubicBezTo>
                    <a:cubicBezTo>
                      <a:pt x="25922" y="658760"/>
                      <a:pt x="26443" y="657719"/>
                      <a:pt x="26963" y="657199"/>
                    </a:cubicBezTo>
                    <a:cubicBezTo>
                      <a:pt x="27483" y="656678"/>
                      <a:pt x="27483" y="655638"/>
                      <a:pt x="26963" y="656158"/>
                    </a:cubicBezTo>
                    <a:cubicBezTo>
                      <a:pt x="25922" y="656158"/>
                      <a:pt x="26443" y="655117"/>
                      <a:pt x="24882" y="656158"/>
                    </a:cubicBezTo>
                    <a:cubicBezTo>
                      <a:pt x="23321" y="657199"/>
                      <a:pt x="24361" y="658760"/>
                      <a:pt x="22800" y="658760"/>
                    </a:cubicBezTo>
                    <a:cubicBezTo>
                      <a:pt x="20719" y="658760"/>
                      <a:pt x="20199" y="660321"/>
                      <a:pt x="22280" y="660321"/>
                    </a:cubicBezTo>
                    <a:cubicBezTo>
                      <a:pt x="23841" y="660321"/>
                      <a:pt x="24882" y="660321"/>
                      <a:pt x="26443" y="660321"/>
                    </a:cubicBezTo>
                    <a:cubicBezTo>
                      <a:pt x="28004" y="660321"/>
                      <a:pt x="31646" y="661362"/>
                      <a:pt x="33207" y="661882"/>
                    </a:cubicBezTo>
                    <a:cubicBezTo>
                      <a:pt x="34768" y="662402"/>
                      <a:pt x="38411" y="662923"/>
                      <a:pt x="38931" y="660841"/>
                    </a:cubicBezTo>
                    <a:cubicBezTo>
                      <a:pt x="39452" y="658760"/>
                      <a:pt x="42053" y="652516"/>
                      <a:pt x="41533" y="657199"/>
                    </a:cubicBezTo>
                    <a:cubicBezTo>
                      <a:pt x="41013" y="661882"/>
                      <a:pt x="43094" y="663443"/>
                      <a:pt x="43614" y="663963"/>
                    </a:cubicBezTo>
                    <a:cubicBezTo>
                      <a:pt x="44135" y="664483"/>
                      <a:pt x="45175" y="665004"/>
                      <a:pt x="46736" y="665524"/>
                    </a:cubicBezTo>
                    <a:cubicBezTo>
                      <a:pt x="48297" y="665524"/>
                      <a:pt x="49858" y="666044"/>
                      <a:pt x="46736" y="666044"/>
                    </a:cubicBezTo>
                    <a:cubicBezTo>
                      <a:pt x="43614" y="666044"/>
                      <a:pt x="41013" y="664483"/>
                      <a:pt x="42573" y="666565"/>
                    </a:cubicBezTo>
                    <a:cubicBezTo>
                      <a:pt x="44135" y="668646"/>
                      <a:pt x="45175" y="669687"/>
                      <a:pt x="45696" y="669687"/>
                    </a:cubicBezTo>
                    <a:cubicBezTo>
                      <a:pt x="46736" y="669687"/>
                      <a:pt x="49338" y="668646"/>
                      <a:pt x="48297" y="670208"/>
                    </a:cubicBezTo>
                    <a:cubicBezTo>
                      <a:pt x="47257" y="671768"/>
                      <a:pt x="46736" y="671248"/>
                      <a:pt x="45696" y="670728"/>
                    </a:cubicBezTo>
                    <a:cubicBezTo>
                      <a:pt x="44655" y="670208"/>
                      <a:pt x="44655" y="670208"/>
                      <a:pt x="44135" y="670728"/>
                    </a:cubicBezTo>
                    <a:cubicBezTo>
                      <a:pt x="43614" y="671248"/>
                      <a:pt x="43094" y="671248"/>
                      <a:pt x="43094" y="669687"/>
                    </a:cubicBezTo>
                    <a:cubicBezTo>
                      <a:pt x="43094" y="668126"/>
                      <a:pt x="42053" y="668646"/>
                      <a:pt x="41013" y="668126"/>
                    </a:cubicBezTo>
                    <a:cubicBezTo>
                      <a:pt x="39972" y="667606"/>
                      <a:pt x="39972" y="666565"/>
                      <a:pt x="38931" y="667085"/>
                    </a:cubicBezTo>
                    <a:cubicBezTo>
                      <a:pt x="37890" y="667606"/>
                      <a:pt x="38931" y="669167"/>
                      <a:pt x="37890" y="667606"/>
                    </a:cubicBezTo>
                    <a:cubicBezTo>
                      <a:pt x="36850" y="666044"/>
                      <a:pt x="35289" y="665524"/>
                      <a:pt x="33207" y="665524"/>
                    </a:cubicBezTo>
                    <a:cubicBezTo>
                      <a:pt x="31126" y="665524"/>
                      <a:pt x="29565" y="665524"/>
                      <a:pt x="30085" y="666565"/>
                    </a:cubicBezTo>
                    <a:cubicBezTo>
                      <a:pt x="30606" y="667606"/>
                      <a:pt x="33207" y="670208"/>
                      <a:pt x="31646" y="670208"/>
                    </a:cubicBezTo>
                    <a:cubicBezTo>
                      <a:pt x="30085" y="670208"/>
                      <a:pt x="29565" y="668646"/>
                      <a:pt x="29565" y="667606"/>
                    </a:cubicBezTo>
                    <a:cubicBezTo>
                      <a:pt x="29565" y="666565"/>
                      <a:pt x="27483" y="664483"/>
                      <a:pt x="25922" y="665004"/>
                    </a:cubicBezTo>
                    <a:cubicBezTo>
                      <a:pt x="24361" y="665524"/>
                      <a:pt x="23321" y="665524"/>
                      <a:pt x="23321" y="666565"/>
                    </a:cubicBezTo>
                    <a:cubicBezTo>
                      <a:pt x="23321" y="667606"/>
                      <a:pt x="24361" y="667606"/>
                      <a:pt x="24882" y="667606"/>
                    </a:cubicBezTo>
                    <a:cubicBezTo>
                      <a:pt x="25402" y="667606"/>
                      <a:pt x="25922" y="667606"/>
                      <a:pt x="26443" y="668646"/>
                    </a:cubicBezTo>
                    <a:cubicBezTo>
                      <a:pt x="26963" y="669687"/>
                      <a:pt x="28004" y="670208"/>
                      <a:pt x="28524" y="671248"/>
                    </a:cubicBezTo>
                    <a:cubicBezTo>
                      <a:pt x="29045" y="672289"/>
                      <a:pt x="30085" y="673329"/>
                      <a:pt x="30085" y="673850"/>
                    </a:cubicBezTo>
                    <a:cubicBezTo>
                      <a:pt x="30085" y="674370"/>
                      <a:pt x="30606" y="673329"/>
                      <a:pt x="31646" y="673850"/>
                    </a:cubicBezTo>
                    <a:cubicBezTo>
                      <a:pt x="32687" y="674370"/>
                      <a:pt x="31126" y="675411"/>
                      <a:pt x="32687" y="674890"/>
                    </a:cubicBezTo>
                    <a:cubicBezTo>
                      <a:pt x="34248" y="674370"/>
                      <a:pt x="33207" y="675411"/>
                      <a:pt x="34248" y="675931"/>
                    </a:cubicBezTo>
                    <a:cubicBezTo>
                      <a:pt x="35289" y="676451"/>
                      <a:pt x="36329" y="675931"/>
                      <a:pt x="35809" y="676972"/>
                    </a:cubicBezTo>
                    <a:cubicBezTo>
                      <a:pt x="35289" y="678013"/>
                      <a:pt x="34768" y="681655"/>
                      <a:pt x="34248" y="680094"/>
                    </a:cubicBezTo>
                    <a:cubicBezTo>
                      <a:pt x="33728" y="678533"/>
                      <a:pt x="32167" y="676451"/>
                      <a:pt x="30606" y="677492"/>
                    </a:cubicBezTo>
                    <a:cubicBezTo>
                      <a:pt x="29045" y="678533"/>
                      <a:pt x="27483" y="680094"/>
                      <a:pt x="28004" y="682175"/>
                    </a:cubicBezTo>
                    <a:cubicBezTo>
                      <a:pt x="28524" y="684257"/>
                      <a:pt x="28524" y="683216"/>
                      <a:pt x="30606" y="683216"/>
                    </a:cubicBezTo>
                    <a:cubicBezTo>
                      <a:pt x="32687" y="683216"/>
                      <a:pt x="34768" y="684257"/>
                      <a:pt x="31126" y="684257"/>
                    </a:cubicBezTo>
                    <a:cubicBezTo>
                      <a:pt x="27483" y="684257"/>
                      <a:pt x="25922" y="685297"/>
                      <a:pt x="26963" y="687379"/>
                    </a:cubicBezTo>
                    <a:cubicBezTo>
                      <a:pt x="28004" y="689460"/>
                      <a:pt x="26963" y="688940"/>
                      <a:pt x="26963" y="689460"/>
                    </a:cubicBezTo>
                    <a:cubicBezTo>
                      <a:pt x="26963" y="689981"/>
                      <a:pt x="26963" y="691021"/>
                      <a:pt x="27483" y="693103"/>
                    </a:cubicBezTo>
                    <a:cubicBezTo>
                      <a:pt x="28004" y="695184"/>
                      <a:pt x="26963" y="700388"/>
                      <a:pt x="29045" y="701949"/>
                    </a:cubicBezTo>
                    <a:cubicBezTo>
                      <a:pt x="31126" y="703510"/>
                      <a:pt x="32167" y="704030"/>
                      <a:pt x="32167" y="699347"/>
                    </a:cubicBezTo>
                    <a:cubicBezTo>
                      <a:pt x="32167" y="694664"/>
                      <a:pt x="31646" y="695184"/>
                      <a:pt x="32687" y="695184"/>
                    </a:cubicBezTo>
                    <a:cubicBezTo>
                      <a:pt x="33728" y="695184"/>
                      <a:pt x="33728" y="694664"/>
                      <a:pt x="34248" y="693103"/>
                    </a:cubicBezTo>
                    <a:cubicBezTo>
                      <a:pt x="34768" y="691542"/>
                      <a:pt x="34768" y="690501"/>
                      <a:pt x="36329" y="691021"/>
                    </a:cubicBezTo>
                    <a:cubicBezTo>
                      <a:pt x="37370" y="691542"/>
                      <a:pt x="36850" y="691542"/>
                      <a:pt x="36329" y="693103"/>
                    </a:cubicBezTo>
                    <a:cubicBezTo>
                      <a:pt x="35809" y="694664"/>
                      <a:pt x="34248" y="695704"/>
                      <a:pt x="35809" y="697265"/>
                    </a:cubicBezTo>
                    <a:cubicBezTo>
                      <a:pt x="37370" y="698827"/>
                      <a:pt x="38411" y="700388"/>
                      <a:pt x="36329" y="698827"/>
                    </a:cubicBezTo>
                    <a:cubicBezTo>
                      <a:pt x="34248" y="697265"/>
                      <a:pt x="34248" y="699347"/>
                      <a:pt x="33728" y="700388"/>
                    </a:cubicBezTo>
                    <a:cubicBezTo>
                      <a:pt x="33207" y="701428"/>
                      <a:pt x="32167" y="702469"/>
                      <a:pt x="33728" y="702989"/>
                    </a:cubicBezTo>
                    <a:cubicBezTo>
                      <a:pt x="35289" y="703510"/>
                      <a:pt x="35809" y="702989"/>
                      <a:pt x="36850" y="705071"/>
                    </a:cubicBezTo>
                    <a:cubicBezTo>
                      <a:pt x="37890" y="707152"/>
                      <a:pt x="38411" y="706632"/>
                      <a:pt x="38931" y="707672"/>
                    </a:cubicBezTo>
                    <a:cubicBezTo>
                      <a:pt x="39972" y="708193"/>
                      <a:pt x="38931" y="709234"/>
                      <a:pt x="37890" y="708193"/>
                    </a:cubicBezTo>
                    <a:cubicBezTo>
                      <a:pt x="36850" y="707152"/>
                      <a:pt x="35289" y="704550"/>
                      <a:pt x="34768" y="705071"/>
                    </a:cubicBezTo>
                    <a:cubicBezTo>
                      <a:pt x="34248" y="705591"/>
                      <a:pt x="34248" y="705071"/>
                      <a:pt x="33207" y="704550"/>
                    </a:cubicBezTo>
                    <a:cubicBezTo>
                      <a:pt x="32167" y="704030"/>
                      <a:pt x="31126" y="704550"/>
                      <a:pt x="30085" y="705071"/>
                    </a:cubicBezTo>
                    <a:cubicBezTo>
                      <a:pt x="29045" y="705591"/>
                      <a:pt x="26963" y="706632"/>
                      <a:pt x="28524" y="708193"/>
                    </a:cubicBezTo>
                    <a:cubicBezTo>
                      <a:pt x="30085" y="709234"/>
                      <a:pt x="34248" y="708193"/>
                      <a:pt x="30606" y="709234"/>
                    </a:cubicBezTo>
                    <a:cubicBezTo>
                      <a:pt x="26963" y="710274"/>
                      <a:pt x="26443" y="710795"/>
                      <a:pt x="28524" y="711835"/>
                    </a:cubicBezTo>
                    <a:cubicBezTo>
                      <a:pt x="30606" y="712876"/>
                      <a:pt x="32167" y="712876"/>
                      <a:pt x="32167" y="713916"/>
                    </a:cubicBezTo>
                    <a:cubicBezTo>
                      <a:pt x="32167" y="714957"/>
                      <a:pt x="33207" y="714957"/>
                      <a:pt x="34248" y="714437"/>
                    </a:cubicBezTo>
                    <a:cubicBezTo>
                      <a:pt x="35289" y="713916"/>
                      <a:pt x="36329" y="713916"/>
                      <a:pt x="35289" y="714957"/>
                    </a:cubicBezTo>
                    <a:cubicBezTo>
                      <a:pt x="34248" y="715998"/>
                      <a:pt x="34768" y="717039"/>
                      <a:pt x="33207" y="716518"/>
                    </a:cubicBezTo>
                    <a:cubicBezTo>
                      <a:pt x="31646" y="715998"/>
                      <a:pt x="31126" y="715477"/>
                      <a:pt x="30606" y="714437"/>
                    </a:cubicBezTo>
                    <a:cubicBezTo>
                      <a:pt x="30085" y="713396"/>
                      <a:pt x="29045" y="713396"/>
                      <a:pt x="28524" y="713916"/>
                    </a:cubicBezTo>
                    <a:cubicBezTo>
                      <a:pt x="28004" y="714437"/>
                      <a:pt x="27483" y="714437"/>
                      <a:pt x="28524" y="715998"/>
                    </a:cubicBezTo>
                    <a:cubicBezTo>
                      <a:pt x="29565" y="717559"/>
                      <a:pt x="30606" y="718079"/>
                      <a:pt x="30606" y="719120"/>
                    </a:cubicBezTo>
                    <a:cubicBezTo>
                      <a:pt x="30606" y="720161"/>
                      <a:pt x="31646" y="720681"/>
                      <a:pt x="33207" y="721201"/>
                    </a:cubicBezTo>
                    <a:cubicBezTo>
                      <a:pt x="34768" y="721722"/>
                      <a:pt x="35289" y="721722"/>
                      <a:pt x="35809" y="722242"/>
                    </a:cubicBezTo>
                    <a:cubicBezTo>
                      <a:pt x="36329" y="722762"/>
                      <a:pt x="36329" y="723283"/>
                      <a:pt x="34768" y="722242"/>
                    </a:cubicBezTo>
                    <a:cubicBezTo>
                      <a:pt x="33207" y="721722"/>
                      <a:pt x="31126" y="722242"/>
                      <a:pt x="30606" y="721201"/>
                    </a:cubicBezTo>
                    <a:cubicBezTo>
                      <a:pt x="30085" y="720161"/>
                      <a:pt x="28004" y="718079"/>
                      <a:pt x="26443" y="718079"/>
                    </a:cubicBezTo>
                    <a:cubicBezTo>
                      <a:pt x="24882" y="718079"/>
                      <a:pt x="25402" y="718600"/>
                      <a:pt x="23841" y="719120"/>
                    </a:cubicBezTo>
                    <a:cubicBezTo>
                      <a:pt x="22800" y="719640"/>
                      <a:pt x="21760" y="720161"/>
                      <a:pt x="23321" y="721722"/>
                    </a:cubicBezTo>
                    <a:cubicBezTo>
                      <a:pt x="25402" y="722762"/>
                      <a:pt x="26443" y="724844"/>
                      <a:pt x="27483" y="724844"/>
                    </a:cubicBezTo>
                    <a:cubicBezTo>
                      <a:pt x="28524" y="724844"/>
                      <a:pt x="28524" y="724844"/>
                      <a:pt x="28524" y="725884"/>
                    </a:cubicBezTo>
                    <a:cubicBezTo>
                      <a:pt x="29045" y="726405"/>
                      <a:pt x="29565" y="726925"/>
                      <a:pt x="30606" y="726405"/>
                    </a:cubicBezTo>
                    <a:cubicBezTo>
                      <a:pt x="31646" y="725884"/>
                      <a:pt x="33207" y="725884"/>
                      <a:pt x="32687" y="726405"/>
                    </a:cubicBezTo>
                    <a:cubicBezTo>
                      <a:pt x="32167" y="726925"/>
                      <a:pt x="32167" y="727446"/>
                      <a:pt x="33207" y="727446"/>
                    </a:cubicBezTo>
                    <a:cubicBezTo>
                      <a:pt x="34248" y="727446"/>
                      <a:pt x="36329" y="730047"/>
                      <a:pt x="34248" y="729007"/>
                    </a:cubicBezTo>
                    <a:cubicBezTo>
                      <a:pt x="31646" y="727966"/>
                      <a:pt x="32167" y="728486"/>
                      <a:pt x="32167" y="729527"/>
                    </a:cubicBezTo>
                    <a:cubicBezTo>
                      <a:pt x="31646" y="730568"/>
                      <a:pt x="30606" y="730047"/>
                      <a:pt x="30085" y="729007"/>
                    </a:cubicBezTo>
                    <a:cubicBezTo>
                      <a:pt x="29565" y="727966"/>
                      <a:pt x="28524" y="728486"/>
                      <a:pt x="29565" y="730047"/>
                    </a:cubicBezTo>
                    <a:cubicBezTo>
                      <a:pt x="30606" y="731608"/>
                      <a:pt x="32167" y="736291"/>
                      <a:pt x="34248" y="735771"/>
                    </a:cubicBezTo>
                    <a:cubicBezTo>
                      <a:pt x="36329" y="735251"/>
                      <a:pt x="36850" y="734730"/>
                      <a:pt x="37890" y="731088"/>
                    </a:cubicBezTo>
                    <a:cubicBezTo>
                      <a:pt x="38931" y="727966"/>
                      <a:pt x="39972" y="727446"/>
                      <a:pt x="41013" y="726925"/>
                    </a:cubicBezTo>
                    <a:cubicBezTo>
                      <a:pt x="42053" y="726405"/>
                      <a:pt x="39452" y="729527"/>
                      <a:pt x="39972" y="730047"/>
                    </a:cubicBezTo>
                    <a:cubicBezTo>
                      <a:pt x="40492" y="731088"/>
                      <a:pt x="45175" y="734210"/>
                      <a:pt x="43094" y="732649"/>
                    </a:cubicBezTo>
                    <a:cubicBezTo>
                      <a:pt x="40492" y="731608"/>
                      <a:pt x="40492" y="730568"/>
                      <a:pt x="39972" y="732649"/>
                    </a:cubicBezTo>
                    <a:cubicBezTo>
                      <a:pt x="39452" y="734730"/>
                      <a:pt x="37890" y="742015"/>
                      <a:pt x="37370" y="739414"/>
                    </a:cubicBezTo>
                    <a:cubicBezTo>
                      <a:pt x="36850" y="737332"/>
                      <a:pt x="37370" y="737332"/>
                      <a:pt x="35289" y="737332"/>
                    </a:cubicBezTo>
                    <a:cubicBezTo>
                      <a:pt x="33207" y="737332"/>
                      <a:pt x="31646" y="737853"/>
                      <a:pt x="30606" y="739414"/>
                    </a:cubicBezTo>
                    <a:cubicBezTo>
                      <a:pt x="29565" y="740975"/>
                      <a:pt x="29565" y="742536"/>
                      <a:pt x="30606" y="744097"/>
                    </a:cubicBezTo>
                    <a:cubicBezTo>
                      <a:pt x="31646" y="745658"/>
                      <a:pt x="33207" y="746698"/>
                      <a:pt x="33728" y="744617"/>
                    </a:cubicBezTo>
                    <a:cubicBezTo>
                      <a:pt x="34248" y="742536"/>
                      <a:pt x="34768" y="743576"/>
                      <a:pt x="35809" y="745137"/>
                    </a:cubicBezTo>
                    <a:cubicBezTo>
                      <a:pt x="36329" y="746698"/>
                      <a:pt x="36850" y="747219"/>
                      <a:pt x="38411" y="746178"/>
                    </a:cubicBezTo>
                    <a:cubicBezTo>
                      <a:pt x="39452" y="745137"/>
                      <a:pt x="41533" y="745137"/>
                      <a:pt x="40492" y="746178"/>
                    </a:cubicBezTo>
                    <a:cubicBezTo>
                      <a:pt x="39452" y="747219"/>
                      <a:pt x="39452" y="747739"/>
                      <a:pt x="39972" y="748260"/>
                    </a:cubicBezTo>
                    <a:cubicBezTo>
                      <a:pt x="40492" y="748780"/>
                      <a:pt x="39452" y="749821"/>
                      <a:pt x="40492" y="750861"/>
                    </a:cubicBezTo>
                    <a:cubicBezTo>
                      <a:pt x="41533" y="751902"/>
                      <a:pt x="42573" y="751902"/>
                      <a:pt x="42573" y="753463"/>
                    </a:cubicBezTo>
                    <a:cubicBezTo>
                      <a:pt x="42573" y="755024"/>
                      <a:pt x="43094" y="759187"/>
                      <a:pt x="42053" y="756585"/>
                    </a:cubicBezTo>
                    <a:cubicBezTo>
                      <a:pt x="41013" y="753983"/>
                      <a:pt x="41013" y="754504"/>
                      <a:pt x="39972" y="753463"/>
                    </a:cubicBezTo>
                    <a:cubicBezTo>
                      <a:pt x="38931" y="751902"/>
                      <a:pt x="37890" y="750861"/>
                      <a:pt x="37890" y="752422"/>
                    </a:cubicBezTo>
                    <a:cubicBezTo>
                      <a:pt x="37370" y="753983"/>
                      <a:pt x="36329" y="756065"/>
                      <a:pt x="37370" y="757105"/>
                    </a:cubicBezTo>
                    <a:cubicBezTo>
                      <a:pt x="38411" y="757626"/>
                      <a:pt x="39972" y="758146"/>
                      <a:pt x="40492" y="759707"/>
                    </a:cubicBezTo>
                    <a:cubicBezTo>
                      <a:pt x="41013" y="761268"/>
                      <a:pt x="41533" y="761788"/>
                      <a:pt x="42053" y="760228"/>
                    </a:cubicBezTo>
                    <a:cubicBezTo>
                      <a:pt x="42573" y="758667"/>
                      <a:pt x="42573" y="759187"/>
                      <a:pt x="44135" y="759187"/>
                    </a:cubicBezTo>
                    <a:cubicBezTo>
                      <a:pt x="44135" y="759187"/>
                      <a:pt x="44135" y="759187"/>
                      <a:pt x="44135" y="759187"/>
                    </a:cubicBezTo>
                    <a:cubicBezTo>
                      <a:pt x="44135" y="759187"/>
                      <a:pt x="43614" y="759707"/>
                      <a:pt x="43614" y="760228"/>
                    </a:cubicBezTo>
                    <a:cubicBezTo>
                      <a:pt x="43094" y="762309"/>
                      <a:pt x="44135" y="762309"/>
                      <a:pt x="45175" y="764390"/>
                    </a:cubicBezTo>
                    <a:cubicBezTo>
                      <a:pt x="46216" y="766472"/>
                      <a:pt x="45696" y="768033"/>
                      <a:pt x="44655" y="765431"/>
                    </a:cubicBezTo>
                    <a:cubicBezTo>
                      <a:pt x="43614" y="762829"/>
                      <a:pt x="44135" y="762829"/>
                      <a:pt x="42573" y="764390"/>
                    </a:cubicBezTo>
                    <a:cubicBezTo>
                      <a:pt x="41013" y="765951"/>
                      <a:pt x="41013" y="764390"/>
                      <a:pt x="42573" y="766472"/>
                    </a:cubicBezTo>
                    <a:cubicBezTo>
                      <a:pt x="44135" y="768553"/>
                      <a:pt x="46216" y="769594"/>
                      <a:pt x="44655" y="769073"/>
                    </a:cubicBezTo>
                    <a:cubicBezTo>
                      <a:pt x="43094" y="768553"/>
                      <a:pt x="39972" y="766472"/>
                      <a:pt x="39972" y="768033"/>
                    </a:cubicBezTo>
                    <a:cubicBezTo>
                      <a:pt x="39972" y="769594"/>
                      <a:pt x="39452" y="769073"/>
                      <a:pt x="41013" y="770634"/>
                    </a:cubicBezTo>
                    <a:cubicBezTo>
                      <a:pt x="42573" y="772195"/>
                      <a:pt x="42573" y="771155"/>
                      <a:pt x="42053" y="772716"/>
                    </a:cubicBezTo>
                    <a:cubicBezTo>
                      <a:pt x="41533" y="774277"/>
                      <a:pt x="39972" y="773756"/>
                      <a:pt x="41533" y="774277"/>
                    </a:cubicBezTo>
                    <a:cubicBezTo>
                      <a:pt x="43094" y="774797"/>
                      <a:pt x="43094" y="775317"/>
                      <a:pt x="41533" y="775838"/>
                    </a:cubicBezTo>
                    <a:cubicBezTo>
                      <a:pt x="39972" y="776358"/>
                      <a:pt x="41013" y="777399"/>
                      <a:pt x="42053" y="777399"/>
                    </a:cubicBezTo>
                    <a:cubicBezTo>
                      <a:pt x="43094" y="777399"/>
                      <a:pt x="43614" y="777919"/>
                      <a:pt x="42573" y="778960"/>
                    </a:cubicBezTo>
                    <a:cubicBezTo>
                      <a:pt x="42053" y="780001"/>
                      <a:pt x="39972" y="781562"/>
                      <a:pt x="41013" y="783123"/>
                    </a:cubicBezTo>
                    <a:cubicBezTo>
                      <a:pt x="42053" y="784163"/>
                      <a:pt x="42053" y="783643"/>
                      <a:pt x="42053" y="784684"/>
                    </a:cubicBezTo>
                    <a:cubicBezTo>
                      <a:pt x="42053" y="785724"/>
                      <a:pt x="44135" y="784163"/>
                      <a:pt x="45175" y="782082"/>
                    </a:cubicBezTo>
                    <a:cubicBezTo>
                      <a:pt x="46216" y="780001"/>
                      <a:pt x="46216" y="780521"/>
                      <a:pt x="47257" y="781562"/>
                    </a:cubicBezTo>
                    <a:cubicBezTo>
                      <a:pt x="47777" y="782602"/>
                      <a:pt x="49338" y="782602"/>
                      <a:pt x="49858" y="781562"/>
                    </a:cubicBezTo>
                    <a:cubicBezTo>
                      <a:pt x="50379" y="780521"/>
                      <a:pt x="52460" y="778960"/>
                      <a:pt x="53501" y="778440"/>
                    </a:cubicBezTo>
                    <a:cubicBezTo>
                      <a:pt x="54542" y="778440"/>
                      <a:pt x="55582" y="780001"/>
                      <a:pt x="53501" y="781041"/>
                    </a:cubicBezTo>
                    <a:cubicBezTo>
                      <a:pt x="51419" y="782082"/>
                      <a:pt x="49338" y="784163"/>
                      <a:pt x="49338" y="785204"/>
                    </a:cubicBezTo>
                    <a:cubicBezTo>
                      <a:pt x="49338" y="786245"/>
                      <a:pt x="49338" y="786765"/>
                      <a:pt x="48297" y="786765"/>
                    </a:cubicBezTo>
                    <a:cubicBezTo>
                      <a:pt x="47257" y="786765"/>
                      <a:pt x="45175" y="787286"/>
                      <a:pt x="44135" y="787286"/>
                    </a:cubicBezTo>
                    <a:cubicBezTo>
                      <a:pt x="43094" y="787286"/>
                      <a:pt x="44135" y="787806"/>
                      <a:pt x="45696" y="788847"/>
                    </a:cubicBezTo>
                    <a:cubicBezTo>
                      <a:pt x="47257" y="789367"/>
                      <a:pt x="51419" y="790408"/>
                      <a:pt x="49858" y="791448"/>
                    </a:cubicBezTo>
                    <a:cubicBezTo>
                      <a:pt x="48297" y="792489"/>
                      <a:pt x="46736" y="792489"/>
                      <a:pt x="46216" y="792489"/>
                    </a:cubicBezTo>
                    <a:cubicBezTo>
                      <a:pt x="45696" y="792489"/>
                      <a:pt x="45175" y="792489"/>
                      <a:pt x="46736" y="793530"/>
                    </a:cubicBezTo>
                    <a:cubicBezTo>
                      <a:pt x="48297" y="794570"/>
                      <a:pt x="49858" y="796131"/>
                      <a:pt x="51419" y="795611"/>
                    </a:cubicBezTo>
                    <a:cubicBezTo>
                      <a:pt x="52980" y="795091"/>
                      <a:pt x="55062" y="795091"/>
                      <a:pt x="54542" y="790928"/>
                    </a:cubicBezTo>
                    <a:cubicBezTo>
                      <a:pt x="54021" y="786765"/>
                      <a:pt x="54542" y="788326"/>
                      <a:pt x="56103" y="787806"/>
                    </a:cubicBezTo>
                    <a:cubicBezTo>
                      <a:pt x="57664" y="786765"/>
                      <a:pt x="61306" y="785204"/>
                      <a:pt x="60265" y="783643"/>
                    </a:cubicBezTo>
                    <a:cubicBezTo>
                      <a:pt x="59225" y="782082"/>
                      <a:pt x="58184" y="782602"/>
                      <a:pt x="56623" y="783643"/>
                    </a:cubicBezTo>
                    <a:cubicBezTo>
                      <a:pt x="55582" y="784684"/>
                      <a:pt x="55062" y="783123"/>
                      <a:pt x="57143" y="781562"/>
                    </a:cubicBezTo>
                    <a:cubicBezTo>
                      <a:pt x="59745" y="780521"/>
                      <a:pt x="63908" y="780521"/>
                      <a:pt x="64949" y="780521"/>
                    </a:cubicBezTo>
                    <a:cubicBezTo>
                      <a:pt x="65469" y="780521"/>
                      <a:pt x="65989" y="780001"/>
                      <a:pt x="65469" y="781562"/>
                    </a:cubicBezTo>
                    <a:cubicBezTo>
                      <a:pt x="64428" y="782602"/>
                      <a:pt x="65469" y="783643"/>
                      <a:pt x="65989" y="784163"/>
                    </a:cubicBezTo>
                    <a:cubicBezTo>
                      <a:pt x="66509" y="784684"/>
                      <a:pt x="69111" y="784163"/>
                      <a:pt x="69632" y="784163"/>
                    </a:cubicBezTo>
                    <a:cubicBezTo>
                      <a:pt x="70152" y="784163"/>
                      <a:pt x="71193" y="784163"/>
                      <a:pt x="69111" y="785724"/>
                    </a:cubicBezTo>
                    <a:cubicBezTo>
                      <a:pt x="66509" y="787286"/>
                      <a:pt x="67030" y="786765"/>
                      <a:pt x="66509" y="788326"/>
                    </a:cubicBezTo>
                    <a:cubicBezTo>
                      <a:pt x="65989" y="789887"/>
                      <a:pt x="65989" y="790408"/>
                      <a:pt x="64949" y="789367"/>
                    </a:cubicBezTo>
                    <a:cubicBezTo>
                      <a:pt x="63908" y="788326"/>
                      <a:pt x="63908" y="788326"/>
                      <a:pt x="62347" y="788847"/>
                    </a:cubicBezTo>
                    <a:cubicBezTo>
                      <a:pt x="61306" y="789367"/>
                      <a:pt x="59745" y="789367"/>
                      <a:pt x="60786" y="788326"/>
                    </a:cubicBezTo>
                    <a:cubicBezTo>
                      <a:pt x="62347" y="786765"/>
                      <a:pt x="62347" y="786245"/>
                      <a:pt x="60786" y="786765"/>
                    </a:cubicBezTo>
                    <a:cubicBezTo>
                      <a:pt x="59225" y="787286"/>
                      <a:pt x="57143" y="787286"/>
                      <a:pt x="56623" y="789887"/>
                    </a:cubicBezTo>
                    <a:cubicBezTo>
                      <a:pt x="56103" y="792489"/>
                      <a:pt x="55062" y="795091"/>
                      <a:pt x="56103" y="796652"/>
                    </a:cubicBezTo>
                    <a:cubicBezTo>
                      <a:pt x="57143" y="798213"/>
                      <a:pt x="61306" y="802376"/>
                      <a:pt x="59225" y="800815"/>
                    </a:cubicBezTo>
                    <a:cubicBezTo>
                      <a:pt x="57143" y="799254"/>
                      <a:pt x="55062" y="797172"/>
                      <a:pt x="53501" y="797693"/>
                    </a:cubicBezTo>
                    <a:cubicBezTo>
                      <a:pt x="51940" y="798213"/>
                      <a:pt x="50899" y="798213"/>
                      <a:pt x="50379" y="797693"/>
                    </a:cubicBezTo>
                    <a:cubicBezTo>
                      <a:pt x="49338" y="797693"/>
                      <a:pt x="48297" y="797172"/>
                      <a:pt x="49858" y="798733"/>
                    </a:cubicBezTo>
                    <a:cubicBezTo>
                      <a:pt x="51419" y="800294"/>
                      <a:pt x="54542" y="801335"/>
                      <a:pt x="55582" y="802376"/>
                    </a:cubicBezTo>
                    <a:cubicBezTo>
                      <a:pt x="56623" y="803416"/>
                      <a:pt x="58704" y="804457"/>
                      <a:pt x="58704" y="804457"/>
                    </a:cubicBezTo>
                    <a:cubicBezTo>
                      <a:pt x="58704" y="804457"/>
                      <a:pt x="59225" y="804977"/>
                      <a:pt x="59745" y="805498"/>
                    </a:cubicBezTo>
                    <a:cubicBezTo>
                      <a:pt x="60265" y="806018"/>
                      <a:pt x="64428" y="807579"/>
                      <a:pt x="65469" y="807579"/>
                    </a:cubicBezTo>
                    <a:cubicBezTo>
                      <a:pt x="66509" y="807579"/>
                      <a:pt x="66509" y="807059"/>
                      <a:pt x="64949" y="805498"/>
                    </a:cubicBezTo>
                    <a:cubicBezTo>
                      <a:pt x="63387" y="803936"/>
                      <a:pt x="60786" y="803416"/>
                      <a:pt x="62867" y="802896"/>
                    </a:cubicBezTo>
                    <a:cubicBezTo>
                      <a:pt x="64949" y="802376"/>
                      <a:pt x="63908" y="801855"/>
                      <a:pt x="63908" y="801335"/>
                    </a:cubicBezTo>
                    <a:cubicBezTo>
                      <a:pt x="63908" y="800815"/>
                      <a:pt x="63908" y="800815"/>
                      <a:pt x="64428" y="800815"/>
                    </a:cubicBezTo>
                    <a:cubicBezTo>
                      <a:pt x="64949" y="800815"/>
                      <a:pt x="64949" y="800815"/>
                      <a:pt x="64428" y="799774"/>
                    </a:cubicBezTo>
                    <a:cubicBezTo>
                      <a:pt x="63908" y="798733"/>
                      <a:pt x="63387" y="799254"/>
                      <a:pt x="64949" y="799254"/>
                    </a:cubicBezTo>
                    <a:cubicBezTo>
                      <a:pt x="66509" y="799254"/>
                      <a:pt x="65989" y="798733"/>
                      <a:pt x="67030" y="798733"/>
                    </a:cubicBezTo>
                    <a:cubicBezTo>
                      <a:pt x="68071" y="798733"/>
                      <a:pt x="70152" y="798733"/>
                      <a:pt x="69111" y="797693"/>
                    </a:cubicBezTo>
                    <a:cubicBezTo>
                      <a:pt x="68071" y="796652"/>
                      <a:pt x="67030" y="797172"/>
                      <a:pt x="67030" y="796131"/>
                    </a:cubicBezTo>
                    <a:cubicBezTo>
                      <a:pt x="67030" y="795091"/>
                      <a:pt x="64949" y="795091"/>
                      <a:pt x="64428" y="795091"/>
                    </a:cubicBezTo>
                    <a:cubicBezTo>
                      <a:pt x="63387" y="795091"/>
                      <a:pt x="62347" y="794050"/>
                      <a:pt x="64949" y="794050"/>
                    </a:cubicBezTo>
                    <a:cubicBezTo>
                      <a:pt x="67550" y="794050"/>
                      <a:pt x="68071" y="795091"/>
                      <a:pt x="69632" y="795611"/>
                    </a:cubicBezTo>
                    <a:cubicBezTo>
                      <a:pt x="70672" y="796131"/>
                      <a:pt x="72233" y="796652"/>
                      <a:pt x="74315" y="794570"/>
                    </a:cubicBezTo>
                    <a:cubicBezTo>
                      <a:pt x="76396" y="791969"/>
                      <a:pt x="82120" y="788847"/>
                      <a:pt x="86803" y="788847"/>
                    </a:cubicBezTo>
                    <a:cubicBezTo>
                      <a:pt x="90966" y="788326"/>
                      <a:pt x="92006" y="788847"/>
                      <a:pt x="89925" y="791448"/>
                    </a:cubicBezTo>
                    <a:cubicBezTo>
                      <a:pt x="87844" y="794050"/>
                      <a:pt x="87323" y="796131"/>
                      <a:pt x="84201" y="797172"/>
                    </a:cubicBezTo>
                    <a:cubicBezTo>
                      <a:pt x="81079" y="798213"/>
                      <a:pt x="78478" y="799254"/>
                      <a:pt x="78478" y="800815"/>
                    </a:cubicBezTo>
                    <a:cubicBezTo>
                      <a:pt x="78478" y="802376"/>
                      <a:pt x="80039" y="806538"/>
                      <a:pt x="77437" y="807059"/>
                    </a:cubicBezTo>
                    <a:cubicBezTo>
                      <a:pt x="74835" y="807579"/>
                      <a:pt x="71193" y="807579"/>
                      <a:pt x="74835" y="806018"/>
                    </a:cubicBezTo>
                    <a:cubicBezTo>
                      <a:pt x="78478" y="804457"/>
                      <a:pt x="77957" y="804977"/>
                      <a:pt x="77437" y="802376"/>
                    </a:cubicBezTo>
                    <a:cubicBezTo>
                      <a:pt x="76916" y="799774"/>
                      <a:pt x="76396" y="798733"/>
                      <a:pt x="74315" y="799254"/>
                    </a:cubicBezTo>
                    <a:cubicBezTo>
                      <a:pt x="72233" y="799254"/>
                      <a:pt x="72754" y="800815"/>
                      <a:pt x="73274" y="802376"/>
                    </a:cubicBezTo>
                    <a:cubicBezTo>
                      <a:pt x="73794" y="803936"/>
                      <a:pt x="72754" y="804457"/>
                      <a:pt x="71713" y="804457"/>
                    </a:cubicBezTo>
                    <a:cubicBezTo>
                      <a:pt x="70672" y="804457"/>
                      <a:pt x="69632" y="804457"/>
                      <a:pt x="71193" y="803416"/>
                    </a:cubicBezTo>
                    <a:cubicBezTo>
                      <a:pt x="72233" y="802376"/>
                      <a:pt x="71193" y="800294"/>
                      <a:pt x="69632" y="800294"/>
                    </a:cubicBezTo>
                    <a:cubicBezTo>
                      <a:pt x="68071" y="800294"/>
                      <a:pt x="67030" y="800294"/>
                      <a:pt x="67030" y="802896"/>
                    </a:cubicBezTo>
                    <a:cubicBezTo>
                      <a:pt x="67030" y="805498"/>
                      <a:pt x="67030" y="807059"/>
                      <a:pt x="69111" y="809140"/>
                    </a:cubicBezTo>
                    <a:cubicBezTo>
                      <a:pt x="71193" y="811221"/>
                      <a:pt x="72233" y="811742"/>
                      <a:pt x="74315" y="812262"/>
                    </a:cubicBezTo>
                    <a:cubicBezTo>
                      <a:pt x="76396" y="812782"/>
                      <a:pt x="77957" y="814343"/>
                      <a:pt x="80039" y="814864"/>
                    </a:cubicBezTo>
                    <a:cubicBezTo>
                      <a:pt x="82120" y="815384"/>
                      <a:pt x="88885" y="817466"/>
                      <a:pt x="90446" y="816425"/>
                    </a:cubicBezTo>
                    <a:cubicBezTo>
                      <a:pt x="92006" y="815384"/>
                      <a:pt x="93568" y="812782"/>
                      <a:pt x="94088" y="811221"/>
                    </a:cubicBezTo>
                    <a:cubicBezTo>
                      <a:pt x="94608" y="809660"/>
                      <a:pt x="94088" y="808620"/>
                      <a:pt x="93568" y="806538"/>
                    </a:cubicBezTo>
                    <a:cubicBezTo>
                      <a:pt x="93568" y="804457"/>
                      <a:pt x="93047" y="803416"/>
                      <a:pt x="93568" y="800815"/>
                    </a:cubicBezTo>
                    <a:cubicBezTo>
                      <a:pt x="94088" y="798213"/>
                      <a:pt x="96169" y="794050"/>
                      <a:pt x="96169" y="793009"/>
                    </a:cubicBezTo>
                    <a:cubicBezTo>
                      <a:pt x="96169" y="792489"/>
                      <a:pt x="95129" y="790928"/>
                      <a:pt x="95649" y="790408"/>
                    </a:cubicBezTo>
                    <a:cubicBezTo>
                      <a:pt x="96169" y="789887"/>
                      <a:pt x="97730" y="788847"/>
                      <a:pt x="96690" y="788326"/>
                    </a:cubicBezTo>
                    <a:cubicBezTo>
                      <a:pt x="95649" y="787806"/>
                      <a:pt x="96169" y="786765"/>
                      <a:pt x="97210" y="786765"/>
                    </a:cubicBezTo>
                    <a:cubicBezTo>
                      <a:pt x="98251" y="786765"/>
                      <a:pt x="104495" y="785724"/>
                      <a:pt x="105536" y="785204"/>
                    </a:cubicBezTo>
                    <a:cubicBezTo>
                      <a:pt x="106056" y="784684"/>
                      <a:pt x="112820" y="783643"/>
                      <a:pt x="114902" y="783123"/>
                    </a:cubicBezTo>
                    <a:cubicBezTo>
                      <a:pt x="116983" y="782602"/>
                      <a:pt x="120105" y="780521"/>
                      <a:pt x="122187" y="777919"/>
                    </a:cubicBezTo>
                    <a:cubicBezTo>
                      <a:pt x="124268" y="775317"/>
                      <a:pt x="126870" y="773236"/>
                      <a:pt x="129472" y="773756"/>
                    </a:cubicBezTo>
                    <a:cubicBezTo>
                      <a:pt x="131553" y="774277"/>
                      <a:pt x="134675" y="774797"/>
                      <a:pt x="136756" y="775317"/>
                    </a:cubicBezTo>
                    <a:cubicBezTo>
                      <a:pt x="135195" y="774277"/>
                      <a:pt x="133114" y="773236"/>
                      <a:pt x="131553" y="772716"/>
                    </a:cubicBezTo>
                    <a:cubicBezTo>
                      <a:pt x="126870" y="772716"/>
                      <a:pt x="120105" y="772195"/>
                      <a:pt x="118024" y="771155"/>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28" name="Content Placeholder 9">
              <a:extLst>
                <a:ext uri="{FF2B5EF4-FFF2-40B4-BE49-F238E27FC236}">
                  <a16:creationId xmlns:a16="http://schemas.microsoft.com/office/drawing/2014/main" id="{CC3CCC55-9EB0-07BF-2C79-8B90A99A3DB5}"/>
                </a:ext>
              </a:extLst>
            </p:cNvPr>
            <p:cNvGrpSpPr/>
            <p:nvPr/>
          </p:nvGrpSpPr>
          <p:grpSpPr>
            <a:xfrm>
              <a:off x="4354294" y="3977564"/>
              <a:ext cx="137731" cy="121949"/>
              <a:chOff x="4354294" y="3977564"/>
              <a:chExt cx="137731" cy="121949"/>
            </a:xfrm>
            <a:grpFill/>
          </p:grpSpPr>
          <p:sp>
            <p:nvSpPr>
              <p:cNvPr id="879" name="Freeform 878">
                <a:extLst>
                  <a:ext uri="{FF2B5EF4-FFF2-40B4-BE49-F238E27FC236}">
                    <a16:creationId xmlns:a16="http://schemas.microsoft.com/office/drawing/2014/main" id="{358A3B21-1179-6146-AE4A-9ABAB46F61B8}"/>
                  </a:ext>
                </a:extLst>
              </p:cNvPr>
              <p:cNvSpPr/>
              <p:nvPr/>
            </p:nvSpPr>
            <p:spPr>
              <a:xfrm>
                <a:off x="4354294" y="3980367"/>
                <a:ext cx="17212" cy="5231"/>
              </a:xfrm>
              <a:custGeom>
                <a:avLst/>
                <a:gdLst>
                  <a:gd name="connsiteX0" fmla="*/ 14611 w 17212"/>
                  <a:gd name="connsiteY0" fmla="*/ 465 h 5231"/>
                  <a:gd name="connsiteX1" fmla="*/ 6285 w 17212"/>
                  <a:gd name="connsiteY1" fmla="*/ 985 h 5231"/>
                  <a:gd name="connsiteX2" fmla="*/ 2122 w 17212"/>
                  <a:gd name="connsiteY2" fmla="*/ 985 h 5231"/>
                  <a:gd name="connsiteX3" fmla="*/ 561 w 17212"/>
                  <a:gd name="connsiteY3" fmla="*/ 5148 h 5231"/>
                  <a:gd name="connsiteX4" fmla="*/ 4724 w 17212"/>
                  <a:gd name="connsiteY4" fmla="*/ 4107 h 5231"/>
                  <a:gd name="connsiteX5" fmla="*/ 13050 w 17212"/>
                  <a:gd name="connsiteY5" fmla="*/ 2026 h 5231"/>
                  <a:gd name="connsiteX6" fmla="*/ 17212 w 17212"/>
                  <a:gd name="connsiteY6" fmla="*/ 1506 h 5231"/>
                  <a:gd name="connsiteX7" fmla="*/ 14611 w 17212"/>
                  <a:gd name="connsiteY7" fmla="*/ 465 h 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2" h="5231">
                    <a:moveTo>
                      <a:pt x="14611" y="465"/>
                    </a:moveTo>
                    <a:cubicBezTo>
                      <a:pt x="13050" y="985"/>
                      <a:pt x="8367" y="2546"/>
                      <a:pt x="6285" y="985"/>
                    </a:cubicBezTo>
                    <a:cubicBezTo>
                      <a:pt x="4724" y="-55"/>
                      <a:pt x="3163" y="-576"/>
                      <a:pt x="2122" y="985"/>
                    </a:cubicBezTo>
                    <a:cubicBezTo>
                      <a:pt x="1082" y="2546"/>
                      <a:pt x="-1000" y="4107"/>
                      <a:pt x="561" y="5148"/>
                    </a:cubicBezTo>
                    <a:cubicBezTo>
                      <a:pt x="561" y="5148"/>
                      <a:pt x="2643" y="5668"/>
                      <a:pt x="4724" y="4107"/>
                    </a:cubicBezTo>
                    <a:cubicBezTo>
                      <a:pt x="6805" y="3067"/>
                      <a:pt x="10968" y="1506"/>
                      <a:pt x="13050" y="2026"/>
                    </a:cubicBezTo>
                    <a:cubicBezTo>
                      <a:pt x="15131" y="2546"/>
                      <a:pt x="17212" y="2546"/>
                      <a:pt x="17212" y="1506"/>
                    </a:cubicBezTo>
                    <a:cubicBezTo>
                      <a:pt x="16692" y="985"/>
                      <a:pt x="16172" y="-55"/>
                      <a:pt x="14611" y="465"/>
                    </a:cubicBezTo>
                    <a:close/>
                  </a:path>
                </a:pathLst>
              </a:custGeom>
              <a:grpFill/>
              <a:ln w="5199" cap="flat">
                <a:solidFill>
                  <a:schemeClr val="bg1"/>
                </a:solidFill>
                <a:prstDash val="solid"/>
                <a:miter/>
              </a:ln>
            </p:spPr>
            <p:txBody>
              <a:bodyPr rtlCol="0" anchor="ctr"/>
              <a:lstStyle/>
              <a:p>
                <a:endParaRPr lang="en-GB" noProof="0" dirty="0"/>
              </a:p>
            </p:txBody>
          </p:sp>
          <p:sp>
            <p:nvSpPr>
              <p:cNvPr id="880" name="Freeform 879">
                <a:extLst>
                  <a:ext uri="{FF2B5EF4-FFF2-40B4-BE49-F238E27FC236}">
                    <a16:creationId xmlns:a16="http://schemas.microsoft.com/office/drawing/2014/main" id="{C96B435C-9AC1-A25D-2C81-88CEA1207933}"/>
                  </a:ext>
                </a:extLst>
              </p:cNvPr>
              <p:cNvSpPr/>
              <p:nvPr/>
            </p:nvSpPr>
            <p:spPr>
              <a:xfrm>
                <a:off x="4371481" y="3977564"/>
                <a:ext cx="16806" cy="21085"/>
              </a:xfrm>
              <a:custGeom>
                <a:avLst/>
                <a:gdLst>
                  <a:gd name="connsiteX0" fmla="*/ 11994 w 16806"/>
                  <a:gd name="connsiteY0" fmla="*/ 20960 h 21085"/>
                  <a:gd name="connsiteX1" fmla="*/ 14075 w 16806"/>
                  <a:gd name="connsiteY1" fmla="*/ 14716 h 21085"/>
                  <a:gd name="connsiteX2" fmla="*/ 16156 w 16806"/>
                  <a:gd name="connsiteY2" fmla="*/ 12114 h 21085"/>
                  <a:gd name="connsiteX3" fmla="*/ 16677 w 16806"/>
                  <a:gd name="connsiteY3" fmla="*/ 9512 h 21085"/>
                  <a:gd name="connsiteX4" fmla="*/ 14075 w 16806"/>
                  <a:gd name="connsiteY4" fmla="*/ 6910 h 21085"/>
                  <a:gd name="connsiteX5" fmla="*/ 10433 w 16806"/>
                  <a:gd name="connsiteY5" fmla="*/ 4309 h 21085"/>
                  <a:gd name="connsiteX6" fmla="*/ 3148 w 16806"/>
                  <a:gd name="connsiteY6" fmla="*/ 146 h 21085"/>
                  <a:gd name="connsiteX7" fmla="*/ 26 w 16806"/>
                  <a:gd name="connsiteY7" fmla="*/ 666 h 21085"/>
                  <a:gd name="connsiteX8" fmla="*/ 8351 w 16806"/>
                  <a:gd name="connsiteY8" fmla="*/ 3268 h 21085"/>
                  <a:gd name="connsiteX9" fmla="*/ 10953 w 16806"/>
                  <a:gd name="connsiteY9" fmla="*/ 6910 h 21085"/>
                  <a:gd name="connsiteX10" fmla="*/ 13555 w 16806"/>
                  <a:gd name="connsiteY10" fmla="*/ 8992 h 21085"/>
                  <a:gd name="connsiteX11" fmla="*/ 10953 w 16806"/>
                  <a:gd name="connsiteY11" fmla="*/ 17317 h 21085"/>
                  <a:gd name="connsiteX12" fmla="*/ 11994 w 16806"/>
                  <a:gd name="connsiteY12" fmla="*/ 20960 h 2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6" h="21085">
                    <a:moveTo>
                      <a:pt x="11994" y="20960"/>
                    </a:moveTo>
                    <a:cubicBezTo>
                      <a:pt x="14075" y="22000"/>
                      <a:pt x="13555" y="16277"/>
                      <a:pt x="14075" y="14716"/>
                    </a:cubicBezTo>
                    <a:cubicBezTo>
                      <a:pt x="14595" y="13154"/>
                      <a:pt x="15116" y="12634"/>
                      <a:pt x="16156" y="12114"/>
                    </a:cubicBezTo>
                    <a:cubicBezTo>
                      <a:pt x="17197" y="11593"/>
                      <a:pt x="16677" y="11073"/>
                      <a:pt x="16677" y="9512"/>
                    </a:cubicBezTo>
                    <a:cubicBezTo>
                      <a:pt x="16677" y="7951"/>
                      <a:pt x="15636" y="6910"/>
                      <a:pt x="14075" y="6910"/>
                    </a:cubicBezTo>
                    <a:cubicBezTo>
                      <a:pt x="13034" y="6390"/>
                      <a:pt x="11473" y="5870"/>
                      <a:pt x="10433" y="4309"/>
                    </a:cubicBezTo>
                    <a:cubicBezTo>
                      <a:pt x="9912" y="2747"/>
                      <a:pt x="6790" y="666"/>
                      <a:pt x="3148" y="146"/>
                    </a:cubicBezTo>
                    <a:cubicBezTo>
                      <a:pt x="-495" y="-375"/>
                      <a:pt x="26" y="666"/>
                      <a:pt x="26" y="666"/>
                    </a:cubicBezTo>
                    <a:cubicBezTo>
                      <a:pt x="1066" y="1707"/>
                      <a:pt x="7311" y="2227"/>
                      <a:pt x="8351" y="3268"/>
                    </a:cubicBezTo>
                    <a:cubicBezTo>
                      <a:pt x="9392" y="4309"/>
                      <a:pt x="9912" y="5349"/>
                      <a:pt x="10953" y="6910"/>
                    </a:cubicBezTo>
                    <a:cubicBezTo>
                      <a:pt x="11994" y="7951"/>
                      <a:pt x="12514" y="7951"/>
                      <a:pt x="13555" y="8992"/>
                    </a:cubicBezTo>
                    <a:cubicBezTo>
                      <a:pt x="14595" y="10032"/>
                      <a:pt x="12514" y="15756"/>
                      <a:pt x="10953" y="17317"/>
                    </a:cubicBezTo>
                    <a:cubicBezTo>
                      <a:pt x="9912" y="18358"/>
                      <a:pt x="9912" y="19919"/>
                      <a:pt x="11994" y="20960"/>
                    </a:cubicBezTo>
                    <a:close/>
                  </a:path>
                </a:pathLst>
              </a:custGeom>
              <a:grpFill/>
              <a:ln w="5199" cap="flat">
                <a:solidFill>
                  <a:schemeClr val="bg1"/>
                </a:solidFill>
                <a:prstDash val="solid"/>
                <a:miter/>
              </a:ln>
            </p:spPr>
            <p:txBody>
              <a:bodyPr rtlCol="0" anchor="ctr"/>
              <a:lstStyle/>
              <a:p>
                <a:endParaRPr lang="en-GB" noProof="0" dirty="0"/>
              </a:p>
            </p:txBody>
          </p:sp>
          <p:sp>
            <p:nvSpPr>
              <p:cNvPr id="881" name="Freeform 880">
                <a:extLst>
                  <a:ext uri="{FF2B5EF4-FFF2-40B4-BE49-F238E27FC236}">
                    <a16:creationId xmlns:a16="http://schemas.microsoft.com/office/drawing/2014/main" id="{B1BB947C-34F9-E929-8409-6B2EF2929DE3}"/>
                  </a:ext>
                </a:extLst>
              </p:cNvPr>
              <p:cNvSpPr/>
              <p:nvPr/>
            </p:nvSpPr>
            <p:spPr>
              <a:xfrm>
                <a:off x="4362422" y="4013476"/>
                <a:ext cx="13330" cy="18555"/>
              </a:xfrm>
              <a:custGeom>
                <a:avLst/>
                <a:gdLst>
                  <a:gd name="connsiteX0" fmla="*/ 4402 w 13330"/>
                  <a:gd name="connsiteY0" fmla="*/ 138 h 18555"/>
                  <a:gd name="connsiteX1" fmla="*/ 3881 w 13330"/>
                  <a:gd name="connsiteY1" fmla="*/ 1699 h 18555"/>
                  <a:gd name="connsiteX2" fmla="*/ 2320 w 13330"/>
                  <a:gd name="connsiteY2" fmla="*/ 7944 h 18555"/>
                  <a:gd name="connsiteX3" fmla="*/ 3361 w 13330"/>
                  <a:gd name="connsiteY3" fmla="*/ 11066 h 18555"/>
                  <a:gd name="connsiteX4" fmla="*/ 1800 w 13330"/>
                  <a:gd name="connsiteY4" fmla="*/ 11066 h 18555"/>
                  <a:gd name="connsiteX5" fmla="*/ 239 w 13330"/>
                  <a:gd name="connsiteY5" fmla="*/ 10545 h 18555"/>
                  <a:gd name="connsiteX6" fmla="*/ 3361 w 13330"/>
                  <a:gd name="connsiteY6" fmla="*/ 14708 h 18555"/>
                  <a:gd name="connsiteX7" fmla="*/ 5963 w 13330"/>
                  <a:gd name="connsiteY7" fmla="*/ 17310 h 18555"/>
                  <a:gd name="connsiteX8" fmla="*/ 9085 w 13330"/>
                  <a:gd name="connsiteY8" fmla="*/ 17830 h 18555"/>
                  <a:gd name="connsiteX9" fmla="*/ 12207 w 13330"/>
                  <a:gd name="connsiteY9" fmla="*/ 15229 h 18555"/>
                  <a:gd name="connsiteX10" fmla="*/ 13248 w 13330"/>
                  <a:gd name="connsiteY10" fmla="*/ 11586 h 18555"/>
                  <a:gd name="connsiteX11" fmla="*/ 10126 w 13330"/>
                  <a:gd name="connsiteY11" fmla="*/ 4301 h 18555"/>
                  <a:gd name="connsiteX12" fmla="*/ 4402 w 13330"/>
                  <a:gd name="connsiteY12" fmla="*/ 138 h 1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0" h="18555">
                    <a:moveTo>
                      <a:pt x="4402" y="138"/>
                    </a:moveTo>
                    <a:cubicBezTo>
                      <a:pt x="2320" y="-382"/>
                      <a:pt x="3361" y="659"/>
                      <a:pt x="3881" y="1699"/>
                    </a:cubicBezTo>
                    <a:cubicBezTo>
                      <a:pt x="4402" y="2740"/>
                      <a:pt x="2841" y="6383"/>
                      <a:pt x="2320" y="7944"/>
                    </a:cubicBezTo>
                    <a:cubicBezTo>
                      <a:pt x="1280" y="9505"/>
                      <a:pt x="1280" y="8984"/>
                      <a:pt x="3361" y="11066"/>
                    </a:cubicBezTo>
                    <a:cubicBezTo>
                      <a:pt x="4922" y="12627"/>
                      <a:pt x="2841" y="12106"/>
                      <a:pt x="1800" y="11066"/>
                    </a:cubicBezTo>
                    <a:cubicBezTo>
                      <a:pt x="759" y="10025"/>
                      <a:pt x="239" y="10545"/>
                      <a:pt x="239" y="10545"/>
                    </a:cubicBezTo>
                    <a:cubicBezTo>
                      <a:pt x="-802" y="12106"/>
                      <a:pt x="1800" y="14188"/>
                      <a:pt x="3361" y="14708"/>
                    </a:cubicBezTo>
                    <a:cubicBezTo>
                      <a:pt x="4922" y="15229"/>
                      <a:pt x="5442" y="15749"/>
                      <a:pt x="5963" y="17310"/>
                    </a:cubicBezTo>
                    <a:cubicBezTo>
                      <a:pt x="6483" y="18871"/>
                      <a:pt x="7524" y="18871"/>
                      <a:pt x="9085" y="17830"/>
                    </a:cubicBezTo>
                    <a:cubicBezTo>
                      <a:pt x="10126" y="16790"/>
                      <a:pt x="10646" y="15749"/>
                      <a:pt x="12207" y="15229"/>
                    </a:cubicBezTo>
                    <a:cubicBezTo>
                      <a:pt x="13768" y="14708"/>
                      <a:pt x="13248" y="12627"/>
                      <a:pt x="13248" y="11586"/>
                    </a:cubicBezTo>
                    <a:cubicBezTo>
                      <a:pt x="12727" y="10545"/>
                      <a:pt x="10646" y="6383"/>
                      <a:pt x="10126" y="4301"/>
                    </a:cubicBezTo>
                    <a:cubicBezTo>
                      <a:pt x="8565" y="2220"/>
                      <a:pt x="6483" y="1179"/>
                      <a:pt x="4402" y="138"/>
                    </a:cubicBezTo>
                    <a:close/>
                  </a:path>
                </a:pathLst>
              </a:custGeom>
              <a:grpFill/>
              <a:ln w="5199" cap="flat">
                <a:solidFill>
                  <a:schemeClr val="bg1"/>
                </a:solidFill>
                <a:prstDash val="solid"/>
                <a:miter/>
              </a:ln>
            </p:spPr>
            <p:txBody>
              <a:bodyPr rtlCol="0" anchor="ctr"/>
              <a:lstStyle/>
              <a:p>
                <a:endParaRPr lang="en-GB" noProof="0" dirty="0"/>
              </a:p>
            </p:txBody>
          </p:sp>
          <p:sp>
            <p:nvSpPr>
              <p:cNvPr id="882" name="Freeform 881">
                <a:extLst>
                  <a:ext uri="{FF2B5EF4-FFF2-40B4-BE49-F238E27FC236}">
                    <a16:creationId xmlns:a16="http://schemas.microsoft.com/office/drawing/2014/main" id="{E0E13575-4358-3B15-0F8D-5968FD1A8EEE}"/>
                  </a:ext>
                </a:extLst>
              </p:cNvPr>
              <p:cNvSpPr/>
              <p:nvPr/>
            </p:nvSpPr>
            <p:spPr>
              <a:xfrm>
                <a:off x="4370471" y="4032965"/>
                <a:ext cx="7841" cy="10739"/>
              </a:xfrm>
              <a:custGeom>
                <a:avLst/>
                <a:gdLst>
                  <a:gd name="connsiteX0" fmla="*/ 7280 w 7841"/>
                  <a:gd name="connsiteY0" fmla="*/ 3544 h 10739"/>
                  <a:gd name="connsiteX1" fmla="*/ 5719 w 7841"/>
                  <a:gd name="connsiteY1" fmla="*/ 1983 h 10739"/>
                  <a:gd name="connsiteX2" fmla="*/ 4678 w 7841"/>
                  <a:gd name="connsiteY2" fmla="*/ 943 h 10739"/>
                  <a:gd name="connsiteX3" fmla="*/ 1035 w 7841"/>
                  <a:gd name="connsiteY3" fmla="*/ 1463 h 10739"/>
                  <a:gd name="connsiteX4" fmla="*/ 1556 w 7841"/>
                  <a:gd name="connsiteY4" fmla="*/ 4065 h 10739"/>
                  <a:gd name="connsiteX5" fmla="*/ 2596 w 7841"/>
                  <a:gd name="connsiteY5" fmla="*/ 6146 h 10739"/>
                  <a:gd name="connsiteX6" fmla="*/ 3637 w 7841"/>
                  <a:gd name="connsiteY6" fmla="*/ 10309 h 10739"/>
                  <a:gd name="connsiteX7" fmla="*/ 6759 w 7841"/>
                  <a:gd name="connsiteY7" fmla="*/ 9268 h 10739"/>
                  <a:gd name="connsiteX8" fmla="*/ 7280 w 7841"/>
                  <a:gd name="connsiteY8" fmla="*/ 3544 h 1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1" h="10739">
                    <a:moveTo>
                      <a:pt x="7280" y="3544"/>
                    </a:moveTo>
                    <a:cubicBezTo>
                      <a:pt x="7280" y="2504"/>
                      <a:pt x="7280" y="943"/>
                      <a:pt x="5719" y="1983"/>
                    </a:cubicBezTo>
                    <a:cubicBezTo>
                      <a:pt x="4157" y="3024"/>
                      <a:pt x="3637" y="2504"/>
                      <a:pt x="4678" y="943"/>
                    </a:cubicBezTo>
                    <a:cubicBezTo>
                      <a:pt x="5198" y="-619"/>
                      <a:pt x="3637" y="-98"/>
                      <a:pt x="1035" y="1463"/>
                    </a:cubicBezTo>
                    <a:cubicBezTo>
                      <a:pt x="-1566" y="3024"/>
                      <a:pt x="1556" y="4065"/>
                      <a:pt x="1556" y="4065"/>
                    </a:cubicBezTo>
                    <a:cubicBezTo>
                      <a:pt x="2076" y="4585"/>
                      <a:pt x="2596" y="5105"/>
                      <a:pt x="2596" y="6146"/>
                    </a:cubicBezTo>
                    <a:cubicBezTo>
                      <a:pt x="3117" y="7707"/>
                      <a:pt x="2596" y="9268"/>
                      <a:pt x="3637" y="10309"/>
                    </a:cubicBezTo>
                    <a:cubicBezTo>
                      <a:pt x="4678" y="11350"/>
                      <a:pt x="5198" y="10309"/>
                      <a:pt x="6759" y="9268"/>
                    </a:cubicBezTo>
                    <a:cubicBezTo>
                      <a:pt x="8840" y="8227"/>
                      <a:pt x="7280" y="4585"/>
                      <a:pt x="7280" y="3544"/>
                    </a:cubicBezTo>
                    <a:close/>
                  </a:path>
                </a:pathLst>
              </a:custGeom>
              <a:grpFill/>
              <a:ln w="5199" cap="flat">
                <a:solidFill>
                  <a:schemeClr val="bg1"/>
                </a:solidFill>
                <a:prstDash val="solid"/>
                <a:miter/>
              </a:ln>
            </p:spPr>
            <p:txBody>
              <a:bodyPr rtlCol="0" anchor="ctr"/>
              <a:lstStyle/>
              <a:p>
                <a:endParaRPr lang="en-GB" noProof="0" dirty="0"/>
              </a:p>
            </p:txBody>
          </p:sp>
          <p:sp>
            <p:nvSpPr>
              <p:cNvPr id="883" name="Freeform 882">
                <a:extLst>
                  <a:ext uri="{FF2B5EF4-FFF2-40B4-BE49-F238E27FC236}">
                    <a16:creationId xmlns:a16="http://schemas.microsoft.com/office/drawing/2014/main" id="{8E7202EA-1D33-E6CF-84E6-9D635C5EE9C8}"/>
                  </a:ext>
                </a:extLst>
              </p:cNvPr>
              <p:cNvSpPr/>
              <p:nvPr/>
            </p:nvSpPr>
            <p:spPr>
              <a:xfrm>
                <a:off x="4402440" y="4015637"/>
                <a:ext cx="3019" cy="8504"/>
              </a:xfrm>
              <a:custGeom>
                <a:avLst/>
                <a:gdLst>
                  <a:gd name="connsiteX0" fmla="*/ 287 w 3019"/>
                  <a:gd name="connsiteY0" fmla="*/ 6302 h 8504"/>
                  <a:gd name="connsiteX1" fmla="*/ 2369 w 3019"/>
                  <a:gd name="connsiteY1" fmla="*/ 7343 h 8504"/>
                  <a:gd name="connsiteX2" fmla="*/ 2889 w 3019"/>
                  <a:gd name="connsiteY2" fmla="*/ 2140 h 8504"/>
                  <a:gd name="connsiteX3" fmla="*/ 2369 w 3019"/>
                  <a:gd name="connsiteY3" fmla="*/ 1619 h 8504"/>
                  <a:gd name="connsiteX4" fmla="*/ 1848 w 3019"/>
                  <a:gd name="connsiteY4" fmla="*/ 5782 h 8504"/>
                  <a:gd name="connsiteX5" fmla="*/ 287 w 3019"/>
                  <a:gd name="connsiteY5" fmla="*/ 6302 h 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9" h="8504">
                    <a:moveTo>
                      <a:pt x="287" y="6302"/>
                    </a:moveTo>
                    <a:cubicBezTo>
                      <a:pt x="287" y="6302"/>
                      <a:pt x="2369" y="10465"/>
                      <a:pt x="2369" y="7343"/>
                    </a:cubicBezTo>
                    <a:cubicBezTo>
                      <a:pt x="2369" y="4221"/>
                      <a:pt x="2889" y="3180"/>
                      <a:pt x="2889" y="2140"/>
                    </a:cubicBezTo>
                    <a:cubicBezTo>
                      <a:pt x="2889" y="578"/>
                      <a:pt x="3409" y="-1503"/>
                      <a:pt x="2369" y="1619"/>
                    </a:cubicBezTo>
                    <a:cubicBezTo>
                      <a:pt x="1328" y="4221"/>
                      <a:pt x="1848" y="4741"/>
                      <a:pt x="1848" y="5782"/>
                    </a:cubicBezTo>
                    <a:cubicBezTo>
                      <a:pt x="1328" y="6302"/>
                      <a:pt x="-753" y="5262"/>
                      <a:pt x="287" y="6302"/>
                    </a:cubicBezTo>
                    <a:close/>
                  </a:path>
                </a:pathLst>
              </a:custGeom>
              <a:grpFill/>
              <a:ln w="5199" cap="flat">
                <a:solidFill>
                  <a:schemeClr val="bg1"/>
                </a:solidFill>
                <a:prstDash val="solid"/>
                <a:miter/>
              </a:ln>
            </p:spPr>
            <p:txBody>
              <a:bodyPr rtlCol="0" anchor="ctr"/>
              <a:lstStyle/>
              <a:p>
                <a:endParaRPr lang="en-GB" noProof="0" dirty="0"/>
              </a:p>
            </p:txBody>
          </p:sp>
          <p:sp>
            <p:nvSpPr>
              <p:cNvPr id="884" name="Freeform 883">
                <a:extLst>
                  <a:ext uri="{FF2B5EF4-FFF2-40B4-BE49-F238E27FC236}">
                    <a16:creationId xmlns:a16="http://schemas.microsoft.com/office/drawing/2014/main" id="{0321B73D-BF5A-584D-74E0-E4D6CA922E2D}"/>
                  </a:ext>
                </a:extLst>
              </p:cNvPr>
              <p:cNvSpPr/>
              <p:nvPr/>
            </p:nvSpPr>
            <p:spPr>
              <a:xfrm>
                <a:off x="4413618" y="4024541"/>
                <a:ext cx="6487" cy="10276"/>
              </a:xfrm>
              <a:custGeom>
                <a:avLst/>
                <a:gdLst>
                  <a:gd name="connsiteX0" fmla="*/ 5240 w 6487"/>
                  <a:gd name="connsiteY0" fmla="*/ 8846 h 10276"/>
                  <a:gd name="connsiteX1" fmla="*/ 6281 w 6487"/>
                  <a:gd name="connsiteY1" fmla="*/ 9366 h 10276"/>
                  <a:gd name="connsiteX2" fmla="*/ 37 w 6487"/>
                  <a:gd name="connsiteY2" fmla="*/ 0 h 10276"/>
                  <a:gd name="connsiteX3" fmla="*/ 5240 w 6487"/>
                  <a:gd name="connsiteY3" fmla="*/ 8846 h 10276"/>
                </a:gdLst>
                <a:ahLst/>
                <a:cxnLst>
                  <a:cxn ang="0">
                    <a:pos x="connsiteX0" y="connsiteY0"/>
                  </a:cxn>
                  <a:cxn ang="0">
                    <a:pos x="connsiteX1" y="connsiteY1"/>
                  </a:cxn>
                  <a:cxn ang="0">
                    <a:pos x="connsiteX2" y="connsiteY2"/>
                  </a:cxn>
                  <a:cxn ang="0">
                    <a:pos x="connsiteX3" y="connsiteY3"/>
                  </a:cxn>
                </a:cxnLst>
                <a:rect l="l" t="t" r="r" b="b"/>
                <a:pathLst>
                  <a:path w="6487" h="10276">
                    <a:moveTo>
                      <a:pt x="5240" y="8846"/>
                    </a:moveTo>
                    <a:cubicBezTo>
                      <a:pt x="5240" y="10927"/>
                      <a:pt x="4720" y="10407"/>
                      <a:pt x="6281" y="9366"/>
                    </a:cubicBezTo>
                    <a:cubicBezTo>
                      <a:pt x="7842" y="8326"/>
                      <a:pt x="37" y="0"/>
                      <a:pt x="37" y="0"/>
                    </a:cubicBezTo>
                    <a:cubicBezTo>
                      <a:pt x="-484" y="1041"/>
                      <a:pt x="4720" y="6765"/>
                      <a:pt x="5240" y="8846"/>
                    </a:cubicBezTo>
                    <a:close/>
                  </a:path>
                </a:pathLst>
              </a:custGeom>
              <a:grpFill/>
              <a:ln w="5199" cap="flat">
                <a:solidFill>
                  <a:schemeClr val="bg1"/>
                </a:solidFill>
                <a:prstDash val="solid"/>
                <a:miter/>
              </a:ln>
            </p:spPr>
            <p:txBody>
              <a:bodyPr rtlCol="0" anchor="ctr"/>
              <a:lstStyle/>
              <a:p>
                <a:endParaRPr lang="en-GB" noProof="0" dirty="0"/>
              </a:p>
            </p:txBody>
          </p:sp>
          <p:sp>
            <p:nvSpPr>
              <p:cNvPr id="885" name="Freeform 884">
                <a:extLst>
                  <a:ext uri="{FF2B5EF4-FFF2-40B4-BE49-F238E27FC236}">
                    <a16:creationId xmlns:a16="http://schemas.microsoft.com/office/drawing/2014/main" id="{CDBF6D90-FB76-7EB9-373B-9DB753BA472D}"/>
                  </a:ext>
                </a:extLst>
              </p:cNvPr>
              <p:cNvSpPr/>
              <p:nvPr/>
            </p:nvSpPr>
            <p:spPr>
              <a:xfrm>
                <a:off x="4423625" y="4052640"/>
                <a:ext cx="3697" cy="4649"/>
              </a:xfrm>
              <a:custGeom>
                <a:avLst/>
                <a:gdLst>
                  <a:gd name="connsiteX0" fmla="*/ 437 w 3697"/>
                  <a:gd name="connsiteY0" fmla="*/ 2082 h 4649"/>
                  <a:gd name="connsiteX1" fmla="*/ 3559 w 3697"/>
                  <a:gd name="connsiteY1" fmla="*/ 4163 h 4649"/>
                  <a:gd name="connsiteX2" fmla="*/ 1998 w 3697"/>
                  <a:gd name="connsiteY2" fmla="*/ 0 h 4649"/>
                  <a:gd name="connsiteX3" fmla="*/ 437 w 3697"/>
                  <a:gd name="connsiteY3" fmla="*/ 2082 h 4649"/>
                </a:gdLst>
                <a:ahLst/>
                <a:cxnLst>
                  <a:cxn ang="0">
                    <a:pos x="connsiteX0" y="connsiteY0"/>
                  </a:cxn>
                  <a:cxn ang="0">
                    <a:pos x="connsiteX1" y="connsiteY1"/>
                  </a:cxn>
                  <a:cxn ang="0">
                    <a:pos x="connsiteX2" y="connsiteY2"/>
                  </a:cxn>
                  <a:cxn ang="0">
                    <a:pos x="connsiteX3" y="connsiteY3"/>
                  </a:cxn>
                </a:cxnLst>
                <a:rect l="l" t="t" r="r" b="b"/>
                <a:pathLst>
                  <a:path w="3697" h="4649">
                    <a:moveTo>
                      <a:pt x="437" y="2082"/>
                    </a:moveTo>
                    <a:cubicBezTo>
                      <a:pt x="1478" y="3122"/>
                      <a:pt x="3039" y="5724"/>
                      <a:pt x="3559" y="4163"/>
                    </a:cubicBezTo>
                    <a:cubicBezTo>
                      <a:pt x="4080" y="2602"/>
                      <a:pt x="3039" y="1041"/>
                      <a:pt x="1998" y="0"/>
                    </a:cubicBezTo>
                    <a:cubicBezTo>
                      <a:pt x="1998" y="0"/>
                      <a:pt x="-1124" y="1041"/>
                      <a:pt x="437" y="2082"/>
                    </a:cubicBezTo>
                    <a:close/>
                  </a:path>
                </a:pathLst>
              </a:custGeom>
              <a:grpFill/>
              <a:ln w="5199" cap="flat">
                <a:solidFill>
                  <a:schemeClr val="bg1"/>
                </a:solidFill>
                <a:prstDash val="solid"/>
                <a:miter/>
              </a:ln>
            </p:spPr>
            <p:txBody>
              <a:bodyPr rtlCol="0" anchor="ctr"/>
              <a:lstStyle/>
              <a:p>
                <a:endParaRPr lang="en-GB" noProof="0" dirty="0"/>
              </a:p>
            </p:txBody>
          </p:sp>
          <p:sp>
            <p:nvSpPr>
              <p:cNvPr id="886" name="Freeform 885">
                <a:extLst>
                  <a:ext uri="{FF2B5EF4-FFF2-40B4-BE49-F238E27FC236}">
                    <a16:creationId xmlns:a16="http://schemas.microsoft.com/office/drawing/2014/main" id="{9795F279-DDF5-0866-DE8C-53C1356E90C6}"/>
                  </a:ext>
                </a:extLst>
              </p:cNvPr>
              <p:cNvSpPr/>
              <p:nvPr/>
            </p:nvSpPr>
            <p:spPr>
              <a:xfrm>
                <a:off x="4409492" y="4046916"/>
                <a:ext cx="4313" cy="2150"/>
              </a:xfrm>
              <a:custGeom>
                <a:avLst/>
                <a:gdLst>
                  <a:gd name="connsiteX0" fmla="*/ 4163 w 4313"/>
                  <a:gd name="connsiteY0" fmla="*/ 2081 h 2150"/>
                  <a:gd name="connsiteX1" fmla="*/ 0 w 4313"/>
                  <a:gd name="connsiteY1" fmla="*/ 0 h 2150"/>
                  <a:gd name="connsiteX2" fmla="*/ 4163 w 4313"/>
                  <a:gd name="connsiteY2" fmla="*/ 2081 h 2150"/>
                </a:gdLst>
                <a:ahLst/>
                <a:cxnLst>
                  <a:cxn ang="0">
                    <a:pos x="connsiteX0" y="connsiteY0"/>
                  </a:cxn>
                  <a:cxn ang="0">
                    <a:pos x="connsiteX1" y="connsiteY1"/>
                  </a:cxn>
                  <a:cxn ang="0">
                    <a:pos x="connsiteX2" y="connsiteY2"/>
                  </a:cxn>
                </a:cxnLst>
                <a:rect l="l" t="t" r="r" b="b"/>
                <a:pathLst>
                  <a:path w="4313" h="2150">
                    <a:moveTo>
                      <a:pt x="4163" y="2081"/>
                    </a:moveTo>
                    <a:cubicBezTo>
                      <a:pt x="5203" y="1561"/>
                      <a:pt x="520" y="520"/>
                      <a:pt x="0" y="0"/>
                    </a:cubicBezTo>
                    <a:cubicBezTo>
                      <a:pt x="0" y="0"/>
                      <a:pt x="3642" y="2602"/>
                      <a:pt x="4163" y="2081"/>
                    </a:cubicBezTo>
                    <a:close/>
                  </a:path>
                </a:pathLst>
              </a:custGeom>
              <a:grpFill/>
              <a:ln w="5199" cap="flat">
                <a:solidFill>
                  <a:schemeClr val="bg1"/>
                </a:solidFill>
                <a:prstDash val="solid"/>
                <a:miter/>
              </a:ln>
            </p:spPr>
            <p:txBody>
              <a:bodyPr rtlCol="0" anchor="ctr"/>
              <a:lstStyle/>
              <a:p>
                <a:endParaRPr lang="en-GB" noProof="0" dirty="0"/>
              </a:p>
            </p:txBody>
          </p:sp>
          <p:sp>
            <p:nvSpPr>
              <p:cNvPr id="887" name="Freeform 886">
                <a:extLst>
                  <a:ext uri="{FF2B5EF4-FFF2-40B4-BE49-F238E27FC236}">
                    <a16:creationId xmlns:a16="http://schemas.microsoft.com/office/drawing/2014/main" id="{D294BB1B-39CC-9E32-B38F-7B3A9DD314BD}"/>
                  </a:ext>
                </a:extLst>
              </p:cNvPr>
              <p:cNvSpPr/>
              <p:nvPr/>
            </p:nvSpPr>
            <p:spPr>
              <a:xfrm>
                <a:off x="4442456" y="4063901"/>
                <a:ext cx="7412" cy="10003"/>
              </a:xfrm>
              <a:custGeom>
                <a:avLst/>
                <a:gdLst>
                  <a:gd name="connsiteX0" fmla="*/ 6062 w 7412"/>
                  <a:gd name="connsiteY0" fmla="*/ 4350 h 10003"/>
                  <a:gd name="connsiteX1" fmla="*/ 858 w 7412"/>
                  <a:gd name="connsiteY1" fmla="*/ 9553 h 10003"/>
                  <a:gd name="connsiteX2" fmla="*/ 7102 w 7412"/>
                  <a:gd name="connsiteY2" fmla="*/ 1228 h 10003"/>
                  <a:gd name="connsiteX3" fmla="*/ 3980 w 7412"/>
                  <a:gd name="connsiteY3" fmla="*/ 2268 h 10003"/>
                  <a:gd name="connsiteX4" fmla="*/ 6062 w 7412"/>
                  <a:gd name="connsiteY4" fmla="*/ 4350 h 1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2" h="10003">
                    <a:moveTo>
                      <a:pt x="6062" y="4350"/>
                    </a:moveTo>
                    <a:cubicBezTo>
                      <a:pt x="3980" y="5911"/>
                      <a:pt x="-2264" y="11635"/>
                      <a:pt x="858" y="9553"/>
                    </a:cubicBezTo>
                    <a:cubicBezTo>
                      <a:pt x="3980" y="7472"/>
                      <a:pt x="8664" y="4870"/>
                      <a:pt x="7102" y="1228"/>
                    </a:cubicBezTo>
                    <a:cubicBezTo>
                      <a:pt x="5541" y="-2415"/>
                      <a:pt x="1379" y="3309"/>
                      <a:pt x="3980" y="2268"/>
                    </a:cubicBezTo>
                    <a:cubicBezTo>
                      <a:pt x="3980" y="2268"/>
                      <a:pt x="8143" y="2789"/>
                      <a:pt x="6062" y="4350"/>
                    </a:cubicBezTo>
                    <a:close/>
                  </a:path>
                </a:pathLst>
              </a:custGeom>
              <a:grpFill/>
              <a:ln w="5199" cap="flat">
                <a:solidFill>
                  <a:schemeClr val="bg1"/>
                </a:solidFill>
                <a:prstDash val="solid"/>
                <a:miter/>
              </a:ln>
            </p:spPr>
            <p:txBody>
              <a:bodyPr rtlCol="0" anchor="ctr"/>
              <a:lstStyle/>
              <a:p>
                <a:endParaRPr lang="en-GB" noProof="0" dirty="0"/>
              </a:p>
            </p:txBody>
          </p:sp>
          <p:sp>
            <p:nvSpPr>
              <p:cNvPr id="888" name="Freeform 887">
                <a:extLst>
                  <a:ext uri="{FF2B5EF4-FFF2-40B4-BE49-F238E27FC236}">
                    <a16:creationId xmlns:a16="http://schemas.microsoft.com/office/drawing/2014/main" id="{3488754A-9586-EDC3-E16F-A07BFB520992}"/>
                  </a:ext>
                </a:extLst>
              </p:cNvPr>
              <p:cNvSpPr/>
              <p:nvPr/>
            </p:nvSpPr>
            <p:spPr>
              <a:xfrm>
                <a:off x="4462322" y="4069472"/>
                <a:ext cx="8054" cy="2421"/>
              </a:xfrm>
              <a:custGeom>
                <a:avLst/>
                <a:gdLst>
                  <a:gd name="connsiteX0" fmla="*/ 7531 w 8054"/>
                  <a:gd name="connsiteY0" fmla="*/ 2421 h 2421"/>
                  <a:gd name="connsiteX1" fmla="*/ 3368 w 8054"/>
                  <a:gd name="connsiteY1" fmla="*/ 340 h 2421"/>
                  <a:gd name="connsiteX2" fmla="*/ 246 w 8054"/>
                  <a:gd name="connsiteY2" fmla="*/ 860 h 2421"/>
                  <a:gd name="connsiteX3" fmla="*/ 1807 w 8054"/>
                  <a:gd name="connsiteY3" fmla="*/ 1901 h 2421"/>
                  <a:gd name="connsiteX4" fmla="*/ 7531 w 8054"/>
                  <a:gd name="connsiteY4" fmla="*/ 2421 h 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4" h="2421">
                    <a:moveTo>
                      <a:pt x="7531" y="2421"/>
                    </a:moveTo>
                    <a:cubicBezTo>
                      <a:pt x="9612" y="2421"/>
                      <a:pt x="4929" y="340"/>
                      <a:pt x="3368" y="340"/>
                    </a:cubicBezTo>
                    <a:cubicBezTo>
                      <a:pt x="1807" y="340"/>
                      <a:pt x="1286" y="-701"/>
                      <a:pt x="246" y="860"/>
                    </a:cubicBezTo>
                    <a:cubicBezTo>
                      <a:pt x="-795" y="2421"/>
                      <a:pt x="1807" y="1901"/>
                      <a:pt x="1807" y="1901"/>
                    </a:cubicBezTo>
                    <a:cubicBezTo>
                      <a:pt x="1807" y="1901"/>
                      <a:pt x="5449" y="2421"/>
                      <a:pt x="7531" y="2421"/>
                    </a:cubicBezTo>
                    <a:close/>
                  </a:path>
                </a:pathLst>
              </a:custGeom>
              <a:grpFill/>
              <a:ln w="5199" cap="flat">
                <a:solidFill>
                  <a:schemeClr val="bg1"/>
                </a:solidFill>
                <a:prstDash val="solid"/>
                <a:miter/>
              </a:ln>
            </p:spPr>
            <p:txBody>
              <a:bodyPr rtlCol="0" anchor="ctr"/>
              <a:lstStyle/>
              <a:p>
                <a:endParaRPr lang="en-GB" noProof="0" dirty="0"/>
              </a:p>
            </p:txBody>
          </p:sp>
          <p:sp>
            <p:nvSpPr>
              <p:cNvPr id="889" name="Freeform 888">
                <a:extLst>
                  <a:ext uri="{FF2B5EF4-FFF2-40B4-BE49-F238E27FC236}">
                    <a16:creationId xmlns:a16="http://schemas.microsoft.com/office/drawing/2014/main" id="{78A7C279-41E2-7165-79D0-91371D4A106B}"/>
                  </a:ext>
                </a:extLst>
              </p:cNvPr>
              <p:cNvSpPr/>
              <p:nvPr/>
            </p:nvSpPr>
            <p:spPr>
              <a:xfrm>
                <a:off x="4452089" y="4091502"/>
                <a:ext cx="13726" cy="8011"/>
              </a:xfrm>
              <a:custGeom>
                <a:avLst/>
                <a:gdLst>
                  <a:gd name="connsiteX0" fmla="*/ 8918 w 13726"/>
                  <a:gd name="connsiteY0" fmla="*/ 4326 h 8011"/>
                  <a:gd name="connsiteX1" fmla="*/ 4755 w 13726"/>
                  <a:gd name="connsiteY1" fmla="*/ 3286 h 8011"/>
                  <a:gd name="connsiteX2" fmla="*/ 592 w 13726"/>
                  <a:gd name="connsiteY2" fmla="*/ 5367 h 8011"/>
                  <a:gd name="connsiteX3" fmla="*/ 2153 w 13726"/>
                  <a:gd name="connsiteY3" fmla="*/ 7969 h 8011"/>
                  <a:gd name="connsiteX4" fmla="*/ 11519 w 13726"/>
                  <a:gd name="connsiteY4" fmla="*/ 5887 h 8011"/>
                  <a:gd name="connsiteX5" fmla="*/ 13080 w 13726"/>
                  <a:gd name="connsiteY5" fmla="*/ 164 h 8011"/>
                  <a:gd name="connsiteX6" fmla="*/ 8918 w 13726"/>
                  <a:gd name="connsiteY6" fmla="*/ 4326 h 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6" h="8011">
                    <a:moveTo>
                      <a:pt x="8918" y="4326"/>
                    </a:moveTo>
                    <a:cubicBezTo>
                      <a:pt x="7357" y="3806"/>
                      <a:pt x="6836" y="2765"/>
                      <a:pt x="4755" y="3286"/>
                    </a:cubicBezTo>
                    <a:cubicBezTo>
                      <a:pt x="2673" y="4326"/>
                      <a:pt x="1112" y="4847"/>
                      <a:pt x="592" y="5367"/>
                    </a:cubicBezTo>
                    <a:cubicBezTo>
                      <a:pt x="592" y="5367"/>
                      <a:pt x="-1489" y="7969"/>
                      <a:pt x="2153" y="7969"/>
                    </a:cubicBezTo>
                    <a:cubicBezTo>
                      <a:pt x="5795" y="7969"/>
                      <a:pt x="9958" y="8489"/>
                      <a:pt x="11519" y="5887"/>
                    </a:cubicBezTo>
                    <a:cubicBezTo>
                      <a:pt x="13080" y="3286"/>
                      <a:pt x="14641" y="-877"/>
                      <a:pt x="13080" y="164"/>
                    </a:cubicBezTo>
                    <a:cubicBezTo>
                      <a:pt x="12040" y="2245"/>
                      <a:pt x="10479" y="4847"/>
                      <a:pt x="8918" y="4326"/>
                    </a:cubicBezTo>
                    <a:close/>
                  </a:path>
                </a:pathLst>
              </a:custGeom>
              <a:grpFill/>
              <a:ln w="5199" cap="flat">
                <a:solidFill>
                  <a:schemeClr val="bg1"/>
                </a:solidFill>
                <a:prstDash val="solid"/>
                <a:miter/>
              </a:ln>
            </p:spPr>
            <p:txBody>
              <a:bodyPr rtlCol="0" anchor="ctr"/>
              <a:lstStyle/>
              <a:p>
                <a:endParaRPr lang="en-GB" noProof="0" dirty="0"/>
              </a:p>
            </p:txBody>
          </p:sp>
          <p:sp>
            <p:nvSpPr>
              <p:cNvPr id="890" name="Freeform 889">
                <a:extLst>
                  <a:ext uri="{FF2B5EF4-FFF2-40B4-BE49-F238E27FC236}">
                    <a16:creationId xmlns:a16="http://schemas.microsoft.com/office/drawing/2014/main" id="{594B267D-C790-2FF3-B970-772395A645A1}"/>
                  </a:ext>
                </a:extLst>
              </p:cNvPr>
              <p:cNvSpPr/>
              <p:nvPr/>
            </p:nvSpPr>
            <p:spPr>
              <a:xfrm>
                <a:off x="4436030" y="4035080"/>
                <a:ext cx="1621" cy="2605"/>
              </a:xfrm>
              <a:custGeom>
                <a:avLst/>
                <a:gdLst>
                  <a:gd name="connsiteX0" fmla="*/ 1041 w 1621"/>
                  <a:gd name="connsiteY0" fmla="*/ 389 h 2605"/>
                  <a:gd name="connsiteX1" fmla="*/ 520 w 1621"/>
                  <a:gd name="connsiteY1" fmla="*/ 2470 h 2605"/>
                  <a:gd name="connsiteX2" fmla="*/ 1041 w 1621"/>
                  <a:gd name="connsiteY2" fmla="*/ 389 h 2605"/>
                </a:gdLst>
                <a:ahLst/>
                <a:cxnLst>
                  <a:cxn ang="0">
                    <a:pos x="connsiteX0" y="connsiteY0"/>
                  </a:cxn>
                  <a:cxn ang="0">
                    <a:pos x="connsiteX1" y="connsiteY1"/>
                  </a:cxn>
                  <a:cxn ang="0">
                    <a:pos x="connsiteX2" y="connsiteY2"/>
                  </a:cxn>
                </a:cxnLst>
                <a:rect l="l" t="t" r="r" b="b"/>
                <a:pathLst>
                  <a:path w="1621" h="2605">
                    <a:moveTo>
                      <a:pt x="1041" y="389"/>
                    </a:moveTo>
                    <a:cubicBezTo>
                      <a:pt x="-520" y="1950"/>
                      <a:pt x="0" y="2991"/>
                      <a:pt x="520" y="2470"/>
                    </a:cubicBezTo>
                    <a:cubicBezTo>
                      <a:pt x="520" y="2470"/>
                      <a:pt x="2602" y="-1172"/>
                      <a:pt x="1041" y="389"/>
                    </a:cubicBezTo>
                    <a:close/>
                  </a:path>
                </a:pathLst>
              </a:custGeom>
              <a:grpFill/>
              <a:ln w="5199" cap="flat">
                <a:solidFill>
                  <a:schemeClr val="bg1"/>
                </a:solidFill>
                <a:prstDash val="solid"/>
                <a:miter/>
              </a:ln>
            </p:spPr>
            <p:txBody>
              <a:bodyPr rtlCol="0" anchor="ctr"/>
              <a:lstStyle/>
              <a:p>
                <a:endParaRPr lang="en-GB" noProof="0" dirty="0"/>
              </a:p>
            </p:txBody>
          </p:sp>
          <p:sp>
            <p:nvSpPr>
              <p:cNvPr id="891" name="Freeform 890">
                <a:extLst>
                  <a:ext uri="{FF2B5EF4-FFF2-40B4-BE49-F238E27FC236}">
                    <a16:creationId xmlns:a16="http://schemas.microsoft.com/office/drawing/2014/main" id="{A56757E2-8E44-F6C2-2E3E-EEE0A0C7FCA5}"/>
                  </a:ext>
                </a:extLst>
              </p:cNvPr>
              <p:cNvSpPr/>
              <p:nvPr/>
            </p:nvSpPr>
            <p:spPr>
              <a:xfrm>
                <a:off x="4488202" y="4082375"/>
                <a:ext cx="3824" cy="1095"/>
              </a:xfrm>
              <a:custGeom>
                <a:avLst/>
                <a:gdLst>
                  <a:gd name="connsiteX0" fmla="*/ 3505 w 3824"/>
                  <a:gd name="connsiteY0" fmla="*/ 445 h 1095"/>
                  <a:gd name="connsiteX1" fmla="*/ 383 w 3824"/>
                  <a:gd name="connsiteY1" fmla="*/ 966 h 1095"/>
                  <a:gd name="connsiteX2" fmla="*/ 3505 w 3824"/>
                  <a:gd name="connsiteY2" fmla="*/ 445 h 1095"/>
                </a:gdLst>
                <a:ahLst/>
                <a:cxnLst>
                  <a:cxn ang="0">
                    <a:pos x="connsiteX0" y="connsiteY0"/>
                  </a:cxn>
                  <a:cxn ang="0">
                    <a:pos x="connsiteX1" y="connsiteY1"/>
                  </a:cxn>
                  <a:cxn ang="0">
                    <a:pos x="connsiteX2" y="connsiteY2"/>
                  </a:cxn>
                </a:cxnLst>
                <a:rect l="l" t="t" r="r" b="b"/>
                <a:pathLst>
                  <a:path w="3824" h="1095">
                    <a:moveTo>
                      <a:pt x="3505" y="445"/>
                    </a:moveTo>
                    <a:cubicBezTo>
                      <a:pt x="2465" y="-595"/>
                      <a:pt x="-1178" y="445"/>
                      <a:pt x="383" y="966"/>
                    </a:cubicBezTo>
                    <a:cubicBezTo>
                      <a:pt x="383" y="966"/>
                      <a:pt x="5067" y="1486"/>
                      <a:pt x="3505" y="445"/>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29" name="Content Placeholder 9">
              <a:extLst>
                <a:ext uri="{FF2B5EF4-FFF2-40B4-BE49-F238E27FC236}">
                  <a16:creationId xmlns:a16="http://schemas.microsoft.com/office/drawing/2014/main" id="{35528ACE-1ED1-5687-E3E4-36672E76C784}"/>
                </a:ext>
              </a:extLst>
            </p:cNvPr>
            <p:cNvGrpSpPr/>
            <p:nvPr/>
          </p:nvGrpSpPr>
          <p:grpSpPr>
            <a:xfrm>
              <a:off x="4235443" y="4055205"/>
              <a:ext cx="208128" cy="68592"/>
              <a:chOff x="4235443" y="4055205"/>
              <a:chExt cx="208128" cy="68592"/>
            </a:xfrm>
            <a:grpFill/>
          </p:grpSpPr>
          <p:sp>
            <p:nvSpPr>
              <p:cNvPr id="874" name="Freeform 873">
                <a:extLst>
                  <a:ext uri="{FF2B5EF4-FFF2-40B4-BE49-F238E27FC236}">
                    <a16:creationId xmlns:a16="http://schemas.microsoft.com/office/drawing/2014/main" id="{0A6C62F7-5232-8414-6580-3032A2251BC1}"/>
                  </a:ext>
                </a:extLst>
              </p:cNvPr>
              <p:cNvSpPr/>
              <p:nvPr/>
            </p:nvSpPr>
            <p:spPr>
              <a:xfrm>
                <a:off x="4271055" y="4080655"/>
                <a:ext cx="10618" cy="8759"/>
              </a:xfrm>
              <a:custGeom>
                <a:avLst/>
                <a:gdLst>
                  <a:gd name="connsiteX0" fmla="*/ 3147 w 10618"/>
                  <a:gd name="connsiteY0" fmla="*/ 8409 h 8759"/>
                  <a:gd name="connsiteX1" fmla="*/ 9911 w 10618"/>
                  <a:gd name="connsiteY1" fmla="*/ 7368 h 8759"/>
                  <a:gd name="connsiteX2" fmla="*/ 8350 w 10618"/>
                  <a:gd name="connsiteY2" fmla="*/ 1645 h 8759"/>
                  <a:gd name="connsiteX3" fmla="*/ 3667 w 10618"/>
                  <a:gd name="connsiteY3" fmla="*/ 84 h 8759"/>
                  <a:gd name="connsiteX4" fmla="*/ 545 w 10618"/>
                  <a:gd name="connsiteY4" fmla="*/ 1645 h 8759"/>
                  <a:gd name="connsiteX5" fmla="*/ 3147 w 10618"/>
                  <a:gd name="connsiteY5" fmla="*/ 8409 h 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8" h="8759">
                    <a:moveTo>
                      <a:pt x="3147" y="8409"/>
                    </a:moveTo>
                    <a:cubicBezTo>
                      <a:pt x="5228" y="9450"/>
                      <a:pt x="7830" y="7889"/>
                      <a:pt x="9911" y="7368"/>
                    </a:cubicBezTo>
                    <a:cubicBezTo>
                      <a:pt x="11993" y="6848"/>
                      <a:pt x="8871" y="3205"/>
                      <a:pt x="8350" y="1645"/>
                    </a:cubicBezTo>
                    <a:cubicBezTo>
                      <a:pt x="7830" y="84"/>
                      <a:pt x="6789" y="604"/>
                      <a:pt x="3667" y="84"/>
                    </a:cubicBezTo>
                    <a:cubicBezTo>
                      <a:pt x="545" y="-437"/>
                      <a:pt x="545" y="1645"/>
                      <a:pt x="545" y="1645"/>
                    </a:cubicBezTo>
                    <a:cubicBezTo>
                      <a:pt x="-1016" y="3726"/>
                      <a:pt x="1065" y="7368"/>
                      <a:pt x="3147" y="8409"/>
                    </a:cubicBezTo>
                    <a:close/>
                  </a:path>
                </a:pathLst>
              </a:custGeom>
              <a:grpFill/>
              <a:ln w="5199" cap="flat">
                <a:solidFill>
                  <a:schemeClr val="bg1"/>
                </a:solidFill>
                <a:prstDash val="solid"/>
                <a:miter/>
              </a:ln>
            </p:spPr>
            <p:txBody>
              <a:bodyPr rtlCol="0" anchor="ctr"/>
              <a:lstStyle/>
              <a:p>
                <a:endParaRPr lang="en-GB" noProof="0" dirty="0"/>
              </a:p>
            </p:txBody>
          </p:sp>
          <p:sp>
            <p:nvSpPr>
              <p:cNvPr id="875" name="Freeform 874">
                <a:extLst>
                  <a:ext uri="{FF2B5EF4-FFF2-40B4-BE49-F238E27FC236}">
                    <a16:creationId xmlns:a16="http://schemas.microsoft.com/office/drawing/2014/main" id="{989F5AD0-FF8A-A260-425B-94617029EF32}"/>
                  </a:ext>
                </a:extLst>
              </p:cNvPr>
              <p:cNvSpPr/>
              <p:nvPr/>
            </p:nvSpPr>
            <p:spPr>
              <a:xfrm>
                <a:off x="4235443" y="4055205"/>
                <a:ext cx="208128" cy="68592"/>
              </a:xfrm>
              <a:custGeom>
                <a:avLst/>
                <a:gdLst>
                  <a:gd name="connsiteX0" fmla="*/ 192782 w 208128"/>
                  <a:gd name="connsiteY0" fmla="*/ 64560 h 68592"/>
                  <a:gd name="connsiteX1" fmla="*/ 205270 w 208128"/>
                  <a:gd name="connsiteY1" fmla="*/ 62478 h 68592"/>
                  <a:gd name="connsiteX2" fmla="*/ 201107 w 208128"/>
                  <a:gd name="connsiteY2" fmla="*/ 54673 h 68592"/>
                  <a:gd name="connsiteX3" fmla="*/ 187578 w 208128"/>
                  <a:gd name="connsiteY3" fmla="*/ 49469 h 68592"/>
                  <a:gd name="connsiteX4" fmla="*/ 182375 w 208128"/>
                  <a:gd name="connsiteY4" fmla="*/ 46347 h 68592"/>
                  <a:gd name="connsiteX5" fmla="*/ 174570 w 208128"/>
                  <a:gd name="connsiteY5" fmla="*/ 41664 h 68592"/>
                  <a:gd name="connsiteX6" fmla="*/ 169366 w 208128"/>
                  <a:gd name="connsiteY6" fmla="*/ 40103 h 68592"/>
                  <a:gd name="connsiteX7" fmla="*/ 164683 w 208128"/>
                  <a:gd name="connsiteY7" fmla="*/ 38022 h 68592"/>
                  <a:gd name="connsiteX8" fmla="*/ 154796 w 208128"/>
                  <a:gd name="connsiteY8" fmla="*/ 34379 h 68592"/>
                  <a:gd name="connsiteX9" fmla="*/ 148552 w 208128"/>
                  <a:gd name="connsiteY9" fmla="*/ 28656 h 68592"/>
                  <a:gd name="connsiteX10" fmla="*/ 146471 w 208128"/>
                  <a:gd name="connsiteY10" fmla="*/ 29696 h 68592"/>
                  <a:gd name="connsiteX11" fmla="*/ 135023 w 208128"/>
                  <a:gd name="connsiteY11" fmla="*/ 22932 h 68592"/>
                  <a:gd name="connsiteX12" fmla="*/ 113689 w 208128"/>
                  <a:gd name="connsiteY12" fmla="*/ 15647 h 68592"/>
                  <a:gd name="connsiteX13" fmla="*/ 104323 w 208128"/>
                  <a:gd name="connsiteY13" fmla="*/ 10964 h 68592"/>
                  <a:gd name="connsiteX14" fmla="*/ 95997 w 208128"/>
                  <a:gd name="connsiteY14" fmla="*/ 5760 h 68592"/>
                  <a:gd name="connsiteX15" fmla="*/ 87151 w 208128"/>
                  <a:gd name="connsiteY15" fmla="*/ 3679 h 68592"/>
                  <a:gd name="connsiteX16" fmla="*/ 74143 w 208128"/>
                  <a:gd name="connsiteY16" fmla="*/ 2118 h 68592"/>
                  <a:gd name="connsiteX17" fmla="*/ 68939 w 208128"/>
                  <a:gd name="connsiteY17" fmla="*/ 1598 h 68592"/>
                  <a:gd name="connsiteX18" fmla="*/ 56451 w 208128"/>
                  <a:gd name="connsiteY18" fmla="*/ 36 h 68592"/>
                  <a:gd name="connsiteX19" fmla="*/ 32515 w 208128"/>
                  <a:gd name="connsiteY19" fmla="*/ 5760 h 68592"/>
                  <a:gd name="connsiteX20" fmla="*/ 14303 w 208128"/>
                  <a:gd name="connsiteY20" fmla="*/ 13045 h 68592"/>
                  <a:gd name="connsiteX21" fmla="*/ 12742 w 208128"/>
                  <a:gd name="connsiteY21" fmla="*/ 21891 h 68592"/>
                  <a:gd name="connsiteX22" fmla="*/ 7018 w 208128"/>
                  <a:gd name="connsiteY22" fmla="*/ 24493 h 68592"/>
                  <a:gd name="connsiteX23" fmla="*/ 1294 w 208128"/>
                  <a:gd name="connsiteY23" fmla="*/ 26054 h 68592"/>
                  <a:gd name="connsiteX24" fmla="*/ 2855 w 208128"/>
                  <a:gd name="connsiteY24" fmla="*/ 27615 h 68592"/>
                  <a:gd name="connsiteX25" fmla="*/ 9099 w 208128"/>
                  <a:gd name="connsiteY25" fmla="*/ 28656 h 68592"/>
                  <a:gd name="connsiteX26" fmla="*/ 15343 w 208128"/>
                  <a:gd name="connsiteY26" fmla="*/ 26574 h 68592"/>
                  <a:gd name="connsiteX27" fmla="*/ 18986 w 208128"/>
                  <a:gd name="connsiteY27" fmla="*/ 22932 h 68592"/>
                  <a:gd name="connsiteX28" fmla="*/ 20547 w 208128"/>
                  <a:gd name="connsiteY28" fmla="*/ 20850 h 68592"/>
                  <a:gd name="connsiteX29" fmla="*/ 26791 w 208128"/>
                  <a:gd name="connsiteY29" fmla="*/ 19810 h 68592"/>
                  <a:gd name="connsiteX30" fmla="*/ 30954 w 208128"/>
                  <a:gd name="connsiteY30" fmla="*/ 18769 h 68592"/>
                  <a:gd name="connsiteX31" fmla="*/ 39279 w 208128"/>
                  <a:gd name="connsiteY31" fmla="*/ 13566 h 68592"/>
                  <a:gd name="connsiteX32" fmla="*/ 46044 w 208128"/>
                  <a:gd name="connsiteY32" fmla="*/ 9923 h 68592"/>
                  <a:gd name="connsiteX33" fmla="*/ 61654 w 208128"/>
                  <a:gd name="connsiteY33" fmla="*/ 12005 h 68592"/>
                  <a:gd name="connsiteX34" fmla="*/ 57492 w 208128"/>
                  <a:gd name="connsiteY34" fmla="*/ 16167 h 68592"/>
                  <a:gd name="connsiteX35" fmla="*/ 57492 w 208128"/>
                  <a:gd name="connsiteY35" fmla="*/ 18769 h 68592"/>
                  <a:gd name="connsiteX36" fmla="*/ 71021 w 208128"/>
                  <a:gd name="connsiteY36" fmla="*/ 19810 h 68592"/>
                  <a:gd name="connsiteX37" fmla="*/ 73622 w 208128"/>
                  <a:gd name="connsiteY37" fmla="*/ 20850 h 68592"/>
                  <a:gd name="connsiteX38" fmla="*/ 81948 w 208128"/>
                  <a:gd name="connsiteY38" fmla="*/ 22932 h 68592"/>
                  <a:gd name="connsiteX39" fmla="*/ 89753 w 208128"/>
                  <a:gd name="connsiteY39" fmla="*/ 26054 h 68592"/>
                  <a:gd name="connsiteX40" fmla="*/ 116811 w 208128"/>
                  <a:gd name="connsiteY40" fmla="*/ 32818 h 68592"/>
                  <a:gd name="connsiteX41" fmla="*/ 124096 w 208128"/>
                  <a:gd name="connsiteY41" fmla="*/ 41144 h 68592"/>
                  <a:gd name="connsiteX42" fmla="*/ 137625 w 208128"/>
                  <a:gd name="connsiteY42" fmla="*/ 50510 h 68592"/>
                  <a:gd name="connsiteX43" fmla="*/ 144910 w 208128"/>
                  <a:gd name="connsiteY43" fmla="*/ 51031 h 68592"/>
                  <a:gd name="connsiteX44" fmla="*/ 150634 w 208128"/>
                  <a:gd name="connsiteY44" fmla="*/ 54153 h 68592"/>
                  <a:gd name="connsiteX45" fmla="*/ 140747 w 208128"/>
                  <a:gd name="connsiteY45" fmla="*/ 65600 h 68592"/>
                  <a:gd name="connsiteX46" fmla="*/ 152715 w 208128"/>
                  <a:gd name="connsiteY46" fmla="*/ 67682 h 68592"/>
                  <a:gd name="connsiteX47" fmla="*/ 172488 w 208128"/>
                  <a:gd name="connsiteY47" fmla="*/ 66121 h 68592"/>
                  <a:gd name="connsiteX48" fmla="*/ 186017 w 208128"/>
                  <a:gd name="connsiteY48" fmla="*/ 67161 h 68592"/>
                  <a:gd name="connsiteX49" fmla="*/ 189139 w 208128"/>
                  <a:gd name="connsiteY49" fmla="*/ 66121 h 68592"/>
                  <a:gd name="connsiteX50" fmla="*/ 190180 w 208128"/>
                  <a:gd name="connsiteY50" fmla="*/ 66641 h 68592"/>
                  <a:gd name="connsiteX51" fmla="*/ 192782 w 208128"/>
                  <a:gd name="connsiteY51" fmla="*/ 64560 h 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8128" h="68592">
                    <a:moveTo>
                      <a:pt x="192782" y="64560"/>
                    </a:moveTo>
                    <a:cubicBezTo>
                      <a:pt x="194863" y="63519"/>
                      <a:pt x="199546" y="62998"/>
                      <a:pt x="205270" y="62478"/>
                    </a:cubicBezTo>
                    <a:cubicBezTo>
                      <a:pt x="210994" y="61958"/>
                      <a:pt x="207352" y="58315"/>
                      <a:pt x="201107" y="54673"/>
                    </a:cubicBezTo>
                    <a:cubicBezTo>
                      <a:pt x="194863" y="51031"/>
                      <a:pt x="188099" y="49990"/>
                      <a:pt x="187578" y="49469"/>
                    </a:cubicBezTo>
                    <a:cubicBezTo>
                      <a:pt x="186538" y="49469"/>
                      <a:pt x="183416" y="52071"/>
                      <a:pt x="182375" y="46347"/>
                    </a:cubicBezTo>
                    <a:cubicBezTo>
                      <a:pt x="181334" y="40624"/>
                      <a:pt x="176131" y="41664"/>
                      <a:pt x="174570" y="41664"/>
                    </a:cubicBezTo>
                    <a:cubicBezTo>
                      <a:pt x="173009" y="41664"/>
                      <a:pt x="170407" y="41664"/>
                      <a:pt x="169366" y="40103"/>
                    </a:cubicBezTo>
                    <a:cubicBezTo>
                      <a:pt x="168326" y="39062"/>
                      <a:pt x="167285" y="39062"/>
                      <a:pt x="164683" y="38022"/>
                    </a:cubicBezTo>
                    <a:cubicBezTo>
                      <a:pt x="162081" y="36981"/>
                      <a:pt x="155837" y="35420"/>
                      <a:pt x="154796" y="34379"/>
                    </a:cubicBezTo>
                    <a:cubicBezTo>
                      <a:pt x="153756" y="33339"/>
                      <a:pt x="150634" y="30737"/>
                      <a:pt x="148552" y="28656"/>
                    </a:cubicBezTo>
                    <a:cubicBezTo>
                      <a:pt x="146471" y="27095"/>
                      <a:pt x="145951" y="28135"/>
                      <a:pt x="146471" y="29696"/>
                    </a:cubicBezTo>
                    <a:cubicBezTo>
                      <a:pt x="146991" y="31257"/>
                      <a:pt x="141267" y="28135"/>
                      <a:pt x="135023" y="22932"/>
                    </a:cubicBezTo>
                    <a:cubicBezTo>
                      <a:pt x="128779" y="17728"/>
                      <a:pt x="116291" y="16688"/>
                      <a:pt x="113689" y="15647"/>
                    </a:cubicBezTo>
                    <a:cubicBezTo>
                      <a:pt x="111087" y="14606"/>
                      <a:pt x="106404" y="14606"/>
                      <a:pt x="104323" y="10964"/>
                    </a:cubicBezTo>
                    <a:cubicBezTo>
                      <a:pt x="102241" y="7321"/>
                      <a:pt x="97558" y="6281"/>
                      <a:pt x="95997" y="5760"/>
                    </a:cubicBezTo>
                    <a:cubicBezTo>
                      <a:pt x="94436" y="5240"/>
                      <a:pt x="90794" y="6801"/>
                      <a:pt x="87151" y="3679"/>
                    </a:cubicBezTo>
                    <a:cubicBezTo>
                      <a:pt x="83509" y="557"/>
                      <a:pt x="75704" y="2118"/>
                      <a:pt x="74143" y="2118"/>
                    </a:cubicBezTo>
                    <a:cubicBezTo>
                      <a:pt x="73102" y="2118"/>
                      <a:pt x="71021" y="1598"/>
                      <a:pt x="68939" y="1598"/>
                    </a:cubicBezTo>
                    <a:cubicBezTo>
                      <a:pt x="66858" y="1598"/>
                      <a:pt x="58532" y="36"/>
                      <a:pt x="56451" y="36"/>
                    </a:cubicBezTo>
                    <a:cubicBezTo>
                      <a:pt x="53849" y="-484"/>
                      <a:pt x="36157" y="4720"/>
                      <a:pt x="32515" y="5760"/>
                    </a:cubicBezTo>
                    <a:cubicBezTo>
                      <a:pt x="28873" y="6801"/>
                      <a:pt x="17425" y="10443"/>
                      <a:pt x="14303" y="13045"/>
                    </a:cubicBezTo>
                    <a:cubicBezTo>
                      <a:pt x="11181" y="15127"/>
                      <a:pt x="10660" y="18769"/>
                      <a:pt x="12742" y="21891"/>
                    </a:cubicBezTo>
                    <a:cubicBezTo>
                      <a:pt x="14823" y="25013"/>
                      <a:pt x="8579" y="24493"/>
                      <a:pt x="7018" y="24493"/>
                    </a:cubicBezTo>
                    <a:cubicBezTo>
                      <a:pt x="5457" y="24493"/>
                      <a:pt x="4937" y="25013"/>
                      <a:pt x="1294" y="26054"/>
                    </a:cubicBezTo>
                    <a:cubicBezTo>
                      <a:pt x="-2348" y="27095"/>
                      <a:pt x="2855" y="27615"/>
                      <a:pt x="2855" y="27615"/>
                    </a:cubicBezTo>
                    <a:cubicBezTo>
                      <a:pt x="3896" y="27615"/>
                      <a:pt x="7538" y="28135"/>
                      <a:pt x="9099" y="28656"/>
                    </a:cubicBezTo>
                    <a:cubicBezTo>
                      <a:pt x="10660" y="29176"/>
                      <a:pt x="11701" y="27615"/>
                      <a:pt x="15343" y="26574"/>
                    </a:cubicBezTo>
                    <a:cubicBezTo>
                      <a:pt x="18986" y="25534"/>
                      <a:pt x="18466" y="24493"/>
                      <a:pt x="18986" y="22932"/>
                    </a:cubicBezTo>
                    <a:cubicBezTo>
                      <a:pt x="19506" y="21371"/>
                      <a:pt x="18986" y="21891"/>
                      <a:pt x="20547" y="20850"/>
                    </a:cubicBezTo>
                    <a:cubicBezTo>
                      <a:pt x="22108" y="19810"/>
                      <a:pt x="24710" y="19289"/>
                      <a:pt x="26791" y="19810"/>
                    </a:cubicBezTo>
                    <a:cubicBezTo>
                      <a:pt x="28873" y="20330"/>
                      <a:pt x="29913" y="19810"/>
                      <a:pt x="30954" y="18769"/>
                    </a:cubicBezTo>
                    <a:cubicBezTo>
                      <a:pt x="32515" y="17728"/>
                      <a:pt x="35637" y="15127"/>
                      <a:pt x="39279" y="13566"/>
                    </a:cubicBezTo>
                    <a:cubicBezTo>
                      <a:pt x="42922" y="12005"/>
                      <a:pt x="42401" y="9923"/>
                      <a:pt x="46044" y="9923"/>
                    </a:cubicBezTo>
                    <a:cubicBezTo>
                      <a:pt x="49686" y="9923"/>
                      <a:pt x="55410" y="9403"/>
                      <a:pt x="61654" y="12005"/>
                    </a:cubicBezTo>
                    <a:cubicBezTo>
                      <a:pt x="67899" y="14606"/>
                      <a:pt x="60093" y="16167"/>
                      <a:pt x="57492" y="16167"/>
                    </a:cubicBezTo>
                    <a:cubicBezTo>
                      <a:pt x="55410" y="16167"/>
                      <a:pt x="52288" y="15127"/>
                      <a:pt x="57492" y="18769"/>
                    </a:cubicBezTo>
                    <a:cubicBezTo>
                      <a:pt x="62695" y="22932"/>
                      <a:pt x="69980" y="19810"/>
                      <a:pt x="71021" y="19810"/>
                    </a:cubicBezTo>
                    <a:cubicBezTo>
                      <a:pt x="72061" y="19810"/>
                      <a:pt x="71541" y="17208"/>
                      <a:pt x="73622" y="20850"/>
                    </a:cubicBezTo>
                    <a:cubicBezTo>
                      <a:pt x="76224" y="23972"/>
                      <a:pt x="79346" y="22932"/>
                      <a:pt x="81948" y="22932"/>
                    </a:cubicBezTo>
                    <a:cubicBezTo>
                      <a:pt x="84550" y="22932"/>
                      <a:pt x="85590" y="22411"/>
                      <a:pt x="89753" y="26054"/>
                    </a:cubicBezTo>
                    <a:cubicBezTo>
                      <a:pt x="94436" y="29696"/>
                      <a:pt x="113169" y="32298"/>
                      <a:pt x="116811" y="32818"/>
                    </a:cubicBezTo>
                    <a:cubicBezTo>
                      <a:pt x="120454" y="32818"/>
                      <a:pt x="123576" y="34900"/>
                      <a:pt x="124096" y="41144"/>
                    </a:cubicBezTo>
                    <a:cubicBezTo>
                      <a:pt x="124616" y="47388"/>
                      <a:pt x="136064" y="49990"/>
                      <a:pt x="137625" y="50510"/>
                    </a:cubicBezTo>
                    <a:cubicBezTo>
                      <a:pt x="139186" y="51031"/>
                      <a:pt x="143349" y="51551"/>
                      <a:pt x="144910" y="51031"/>
                    </a:cubicBezTo>
                    <a:cubicBezTo>
                      <a:pt x="146471" y="50510"/>
                      <a:pt x="148032" y="49990"/>
                      <a:pt x="150634" y="54153"/>
                    </a:cubicBezTo>
                    <a:cubicBezTo>
                      <a:pt x="153235" y="58315"/>
                      <a:pt x="146471" y="60917"/>
                      <a:pt x="140747" y="65600"/>
                    </a:cubicBezTo>
                    <a:cubicBezTo>
                      <a:pt x="135023" y="70283"/>
                      <a:pt x="149593" y="68202"/>
                      <a:pt x="152715" y="67682"/>
                    </a:cubicBezTo>
                    <a:cubicBezTo>
                      <a:pt x="155837" y="67161"/>
                      <a:pt x="168846" y="66641"/>
                      <a:pt x="172488" y="66121"/>
                    </a:cubicBezTo>
                    <a:cubicBezTo>
                      <a:pt x="176131" y="65600"/>
                      <a:pt x="184977" y="67161"/>
                      <a:pt x="186017" y="67161"/>
                    </a:cubicBezTo>
                    <a:cubicBezTo>
                      <a:pt x="187058" y="67161"/>
                      <a:pt x="188099" y="67161"/>
                      <a:pt x="189139" y="66121"/>
                    </a:cubicBezTo>
                    <a:cubicBezTo>
                      <a:pt x="190180" y="65080"/>
                      <a:pt x="190180" y="65600"/>
                      <a:pt x="190180" y="66641"/>
                    </a:cubicBezTo>
                    <a:cubicBezTo>
                      <a:pt x="189660" y="66121"/>
                      <a:pt x="190700" y="65600"/>
                      <a:pt x="192782" y="64560"/>
                    </a:cubicBezTo>
                    <a:close/>
                  </a:path>
                </a:pathLst>
              </a:custGeom>
              <a:grpFill/>
              <a:ln w="5199" cap="flat">
                <a:solidFill>
                  <a:schemeClr val="bg1"/>
                </a:solidFill>
                <a:prstDash val="solid"/>
                <a:miter/>
              </a:ln>
            </p:spPr>
            <p:txBody>
              <a:bodyPr rtlCol="0" anchor="ctr"/>
              <a:lstStyle/>
              <a:p>
                <a:endParaRPr lang="en-GB" noProof="0" dirty="0"/>
              </a:p>
            </p:txBody>
          </p:sp>
          <p:sp>
            <p:nvSpPr>
              <p:cNvPr id="876" name="Freeform 875">
                <a:extLst>
                  <a:ext uri="{FF2B5EF4-FFF2-40B4-BE49-F238E27FC236}">
                    <a16:creationId xmlns:a16="http://schemas.microsoft.com/office/drawing/2014/main" id="{C11B80FD-8786-03AE-3D46-8F583E9F5226}"/>
                  </a:ext>
                </a:extLst>
              </p:cNvPr>
              <p:cNvSpPr/>
              <p:nvPr/>
            </p:nvSpPr>
            <p:spPr>
              <a:xfrm>
                <a:off x="4357552" y="4067730"/>
                <a:ext cx="5145" cy="2276"/>
              </a:xfrm>
              <a:custGeom>
                <a:avLst/>
                <a:gdLst>
                  <a:gd name="connsiteX0" fmla="*/ 3547 w 5145"/>
                  <a:gd name="connsiteY0" fmla="*/ 0 h 2276"/>
                  <a:gd name="connsiteX1" fmla="*/ 425 w 5145"/>
                  <a:gd name="connsiteY1" fmla="*/ 520 h 2276"/>
                  <a:gd name="connsiteX2" fmla="*/ 5109 w 5145"/>
                  <a:gd name="connsiteY2" fmla="*/ 1561 h 2276"/>
                  <a:gd name="connsiteX3" fmla="*/ 3547 w 5145"/>
                  <a:gd name="connsiteY3" fmla="*/ 0 h 2276"/>
                </a:gdLst>
                <a:ahLst/>
                <a:cxnLst>
                  <a:cxn ang="0">
                    <a:pos x="connsiteX0" y="connsiteY0"/>
                  </a:cxn>
                  <a:cxn ang="0">
                    <a:pos x="connsiteX1" y="connsiteY1"/>
                  </a:cxn>
                  <a:cxn ang="0">
                    <a:pos x="connsiteX2" y="connsiteY2"/>
                  </a:cxn>
                  <a:cxn ang="0">
                    <a:pos x="connsiteX3" y="connsiteY3"/>
                  </a:cxn>
                </a:cxnLst>
                <a:rect l="l" t="t" r="r" b="b"/>
                <a:pathLst>
                  <a:path w="5145" h="2276">
                    <a:moveTo>
                      <a:pt x="3547" y="0"/>
                    </a:moveTo>
                    <a:cubicBezTo>
                      <a:pt x="1986" y="520"/>
                      <a:pt x="-1136" y="-520"/>
                      <a:pt x="425" y="520"/>
                    </a:cubicBezTo>
                    <a:cubicBezTo>
                      <a:pt x="425" y="520"/>
                      <a:pt x="5629" y="3642"/>
                      <a:pt x="5109" y="1561"/>
                    </a:cubicBezTo>
                    <a:cubicBezTo>
                      <a:pt x="5109" y="0"/>
                      <a:pt x="5109" y="0"/>
                      <a:pt x="3547" y="0"/>
                    </a:cubicBezTo>
                    <a:close/>
                  </a:path>
                </a:pathLst>
              </a:custGeom>
              <a:grpFill/>
              <a:ln w="5199" cap="flat">
                <a:solidFill>
                  <a:schemeClr val="bg1"/>
                </a:solidFill>
                <a:prstDash val="solid"/>
                <a:miter/>
              </a:ln>
            </p:spPr>
            <p:txBody>
              <a:bodyPr rtlCol="0" anchor="ctr"/>
              <a:lstStyle/>
              <a:p>
                <a:endParaRPr lang="en-GB" noProof="0" dirty="0"/>
              </a:p>
            </p:txBody>
          </p:sp>
          <p:sp>
            <p:nvSpPr>
              <p:cNvPr id="877" name="Freeform 876">
                <a:extLst>
                  <a:ext uri="{FF2B5EF4-FFF2-40B4-BE49-F238E27FC236}">
                    <a16:creationId xmlns:a16="http://schemas.microsoft.com/office/drawing/2014/main" id="{D9018A60-E3BE-D872-F877-7CBCE8E21F17}"/>
                  </a:ext>
                </a:extLst>
              </p:cNvPr>
              <p:cNvSpPr/>
              <p:nvPr/>
            </p:nvSpPr>
            <p:spPr>
              <a:xfrm>
                <a:off x="4364064" y="4069753"/>
                <a:ext cx="4487" cy="2720"/>
              </a:xfrm>
              <a:custGeom>
                <a:avLst/>
                <a:gdLst>
                  <a:gd name="connsiteX0" fmla="*/ 1199 w 4487"/>
                  <a:gd name="connsiteY0" fmla="*/ 1619 h 2720"/>
                  <a:gd name="connsiteX1" fmla="*/ 4321 w 4487"/>
                  <a:gd name="connsiteY1" fmla="*/ 2139 h 2720"/>
                  <a:gd name="connsiteX2" fmla="*/ 1199 w 4487"/>
                  <a:gd name="connsiteY2" fmla="*/ 1619 h 2720"/>
                </a:gdLst>
                <a:ahLst/>
                <a:cxnLst>
                  <a:cxn ang="0">
                    <a:pos x="connsiteX0" y="connsiteY0"/>
                  </a:cxn>
                  <a:cxn ang="0">
                    <a:pos x="connsiteX1" y="connsiteY1"/>
                  </a:cxn>
                  <a:cxn ang="0">
                    <a:pos x="connsiteX2" y="connsiteY2"/>
                  </a:cxn>
                </a:cxnLst>
                <a:rect l="l" t="t" r="r" b="b"/>
                <a:pathLst>
                  <a:path w="4487" h="2720">
                    <a:moveTo>
                      <a:pt x="1199" y="1619"/>
                    </a:moveTo>
                    <a:cubicBezTo>
                      <a:pt x="1199" y="1619"/>
                      <a:pt x="5361" y="3700"/>
                      <a:pt x="4321" y="2139"/>
                    </a:cubicBezTo>
                    <a:cubicBezTo>
                      <a:pt x="3280" y="579"/>
                      <a:pt x="-2444" y="-1503"/>
                      <a:pt x="1199" y="1619"/>
                    </a:cubicBezTo>
                    <a:close/>
                  </a:path>
                </a:pathLst>
              </a:custGeom>
              <a:grpFill/>
              <a:ln w="5199" cap="flat">
                <a:solidFill>
                  <a:schemeClr val="bg1"/>
                </a:solidFill>
                <a:prstDash val="solid"/>
                <a:miter/>
              </a:ln>
            </p:spPr>
            <p:txBody>
              <a:bodyPr rtlCol="0" anchor="ctr"/>
              <a:lstStyle/>
              <a:p>
                <a:endParaRPr lang="en-GB" noProof="0" dirty="0"/>
              </a:p>
            </p:txBody>
          </p:sp>
          <p:sp>
            <p:nvSpPr>
              <p:cNvPr id="878" name="Freeform 877">
                <a:extLst>
                  <a:ext uri="{FF2B5EF4-FFF2-40B4-BE49-F238E27FC236}">
                    <a16:creationId xmlns:a16="http://schemas.microsoft.com/office/drawing/2014/main" id="{65738C72-25F1-8ED4-364B-28B9F0699E12}"/>
                  </a:ext>
                </a:extLst>
              </p:cNvPr>
              <p:cNvSpPr/>
              <p:nvPr/>
            </p:nvSpPr>
            <p:spPr>
              <a:xfrm>
                <a:off x="4369039" y="4073297"/>
                <a:ext cx="7345" cy="6605"/>
              </a:xfrm>
              <a:custGeom>
                <a:avLst/>
                <a:gdLst>
                  <a:gd name="connsiteX0" fmla="*/ 2988 w 7345"/>
                  <a:gd name="connsiteY0" fmla="*/ 2238 h 6605"/>
                  <a:gd name="connsiteX1" fmla="*/ 386 w 7345"/>
                  <a:gd name="connsiteY1" fmla="*/ 1718 h 6605"/>
                  <a:gd name="connsiteX2" fmla="*/ 5590 w 7345"/>
                  <a:gd name="connsiteY2" fmla="*/ 6401 h 6605"/>
                  <a:gd name="connsiteX3" fmla="*/ 7151 w 7345"/>
                  <a:gd name="connsiteY3" fmla="*/ 5360 h 6605"/>
                  <a:gd name="connsiteX4" fmla="*/ 5590 w 7345"/>
                  <a:gd name="connsiteY4" fmla="*/ 3799 h 6605"/>
                  <a:gd name="connsiteX5" fmla="*/ 2988 w 7345"/>
                  <a:gd name="connsiteY5" fmla="*/ 2238 h 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5" h="6605">
                    <a:moveTo>
                      <a:pt x="2988" y="2238"/>
                    </a:moveTo>
                    <a:cubicBezTo>
                      <a:pt x="2467" y="1198"/>
                      <a:pt x="-1175" y="-1925"/>
                      <a:pt x="386" y="1718"/>
                    </a:cubicBezTo>
                    <a:cubicBezTo>
                      <a:pt x="386" y="1718"/>
                      <a:pt x="4549" y="5881"/>
                      <a:pt x="5590" y="6401"/>
                    </a:cubicBezTo>
                    <a:cubicBezTo>
                      <a:pt x="6630" y="6921"/>
                      <a:pt x="6630" y="6401"/>
                      <a:pt x="7151" y="5360"/>
                    </a:cubicBezTo>
                    <a:cubicBezTo>
                      <a:pt x="7671" y="4320"/>
                      <a:pt x="7151" y="3279"/>
                      <a:pt x="5590" y="3799"/>
                    </a:cubicBezTo>
                    <a:cubicBezTo>
                      <a:pt x="4029" y="4320"/>
                      <a:pt x="3508" y="3279"/>
                      <a:pt x="2988" y="2238"/>
                    </a:cubicBezTo>
                    <a:close/>
                  </a:path>
                </a:pathLst>
              </a:custGeom>
              <a:grpFill/>
              <a:ln w="5199" cap="flat">
                <a:solidFill>
                  <a:schemeClr val="bg1"/>
                </a:solidFill>
                <a:prstDash val="solid"/>
                <a:miter/>
              </a:ln>
            </p:spPr>
            <p:txBody>
              <a:bodyPr rtlCol="0" anchor="ctr"/>
              <a:lstStyle/>
              <a:p>
                <a:endParaRPr lang="en-GB" noProof="0" dirty="0"/>
              </a:p>
            </p:txBody>
          </p:sp>
        </p:grpSp>
        <p:sp>
          <p:nvSpPr>
            <p:cNvPr id="30" name="Freeform 29">
              <a:extLst>
                <a:ext uri="{FF2B5EF4-FFF2-40B4-BE49-F238E27FC236}">
                  <a16:creationId xmlns:a16="http://schemas.microsoft.com/office/drawing/2014/main" id="{3A250218-A9B7-B59C-A1ED-6BB919CBDC85}"/>
                </a:ext>
              </a:extLst>
            </p:cNvPr>
            <p:cNvSpPr/>
            <p:nvPr/>
          </p:nvSpPr>
          <p:spPr>
            <a:xfrm>
              <a:off x="4364207" y="4149321"/>
              <a:ext cx="39839" cy="15234"/>
            </a:xfrm>
            <a:custGeom>
              <a:avLst/>
              <a:gdLst>
                <a:gd name="connsiteX0" fmla="*/ 25512 w 39839"/>
                <a:gd name="connsiteY0" fmla="*/ 10510 h 15234"/>
                <a:gd name="connsiteX1" fmla="*/ 38001 w 39839"/>
                <a:gd name="connsiteY1" fmla="*/ 11551 h 15234"/>
                <a:gd name="connsiteX2" fmla="*/ 30196 w 39839"/>
                <a:gd name="connsiteY2" fmla="*/ 4266 h 15234"/>
                <a:gd name="connsiteX3" fmla="*/ 14065 w 39839"/>
                <a:gd name="connsiteY3" fmla="*/ 103 h 15234"/>
                <a:gd name="connsiteX4" fmla="*/ 2617 w 39839"/>
                <a:gd name="connsiteY4" fmla="*/ 2185 h 15234"/>
                <a:gd name="connsiteX5" fmla="*/ 1577 w 39839"/>
                <a:gd name="connsiteY5" fmla="*/ 4786 h 15234"/>
                <a:gd name="connsiteX6" fmla="*/ 16146 w 39839"/>
                <a:gd name="connsiteY6" fmla="*/ 12071 h 15234"/>
                <a:gd name="connsiteX7" fmla="*/ 20309 w 39839"/>
                <a:gd name="connsiteY7" fmla="*/ 14673 h 15234"/>
                <a:gd name="connsiteX8" fmla="*/ 21870 w 39839"/>
                <a:gd name="connsiteY8" fmla="*/ 13112 h 15234"/>
                <a:gd name="connsiteX9" fmla="*/ 25512 w 39839"/>
                <a:gd name="connsiteY9" fmla="*/ 10510 h 1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39" h="15234">
                  <a:moveTo>
                    <a:pt x="25512" y="10510"/>
                  </a:moveTo>
                  <a:cubicBezTo>
                    <a:pt x="30196" y="8949"/>
                    <a:pt x="31757" y="12592"/>
                    <a:pt x="38001" y="11551"/>
                  </a:cubicBezTo>
                  <a:cubicBezTo>
                    <a:pt x="44245" y="11031"/>
                    <a:pt x="32797" y="5307"/>
                    <a:pt x="30196" y="4266"/>
                  </a:cubicBezTo>
                  <a:cubicBezTo>
                    <a:pt x="27073" y="2705"/>
                    <a:pt x="19268" y="624"/>
                    <a:pt x="14065" y="103"/>
                  </a:cubicBezTo>
                  <a:cubicBezTo>
                    <a:pt x="8861" y="-417"/>
                    <a:pt x="7300" y="1144"/>
                    <a:pt x="2617" y="2185"/>
                  </a:cubicBezTo>
                  <a:cubicBezTo>
                    <a:pt x="-2586" y="3746"/>
                    <a:pt x="1577" y="4786"/>
                    <a:pt x="1577" y="4786"/>
                  </a:cubicBezTo>
                  <a:cubicBezTo>
                    <a:pt x="4698" y="7388"/>
                    <a:pt x="14585" y="12071"/>
                    <a:pt x="16146" y="12071"/>
                  </a:cubicBezTo>
                  <a:cubicBezTo>
                    <a:pt x="17707" y="12592"/>
                    <a:pt x="18748" y="12592"/>
                    <a:pt x="20309" y="14673"/>
                  </a:cubicBezTo>
                  <a:cubicBezTo>
                    <a:pt x="21870" y="16234"/>
                    <a:pt x="22911" y="14153"/>
                    <a:pt x="21870" y="13112"/>
                  </a:cubicBezTo>
                  <a:cubicBezTo>
                    <a:pt x="20309" y="12592"/>
                    <a:pt x="20829" y="12071"/>
                    <a:pt x="25512" y="10510"/>
                  </a:cubicBezTo>
                  <a:close/>
                </a:path>
              </a:pathLst>
            </a:custGeom>
            <a:grpFill/>
            <a:ln w="5199" cap="flat">
              <a:solidFill>
                <a:schemeClr val="bg1"/>
              </a:solidFill>
              <a:prstDash val="solid"/>
              <a:miter/>
            </a:ln>
          </p:spPr>
          <p:txBody>
            <a:bodyPr rtlCol="0" anchor="ctr"/>
            <a:lstStyle/>
            <a:p>
              <a:endParaRPr lang="en-GB" noProof="0" dirty="0"/>
            </a:p>
          </p:txBody>
        </p:sp>
        <p:grpSp>
          <p:nvGrpSpPr>
            <p:cNvPr id="31" name="Content Placeholder 9">
              <a:extLst>
                <a:ext uri="{FF2B5EF4-FFF2-40B4-BE49-F238E27FC236}">
                  <a16:creationId xmlns:a16="http://schemas.microsoft.com/office/drawing/2014/main" id="{6876E678-DF90-1082-6CF9-BC16D75C848B}"/>
                </a:ext>
              </a:extLst>
            </p:cNvPr>
            <p:cNvGrpSpPr/>
            <p:nvPr/>
          </p:nvGrpSpPr>
          <p:grpSpPr>
            <a:xfrm>
              <a:off x="4438906" y="4120202"/>
              <a:ext cx="52800" cy="38589"/>
              <a:chOff x="4438906" y="4120202"/>
              <a:chExt cx="52800" cy="38589"/>
            </a:xfrm>
            <a:grpFill/>
          </p:grpSpPr>
          <p:sp>
            <p:nvSpPr>
              <p:cNvPr id="872" name="Freeform 871">
                <a:extLst>
                  <a:ext uri="{FF2B5EF4-FFF2-40B4-BE49-F238E27FC236}">
                    <a16:creationId xmlns:a16="http://schemas.microsoft.com/office/drawing/2014/main" id="{223DA4CA-C53C-3473-A55E-2181650A8C6E}"/>
                  </a:ext>
                </a:extLst>
              </p:cNvPr>
              <p:cNvSpPr/>
              <p:nvPr/>
            </p:nvSpPr>
            <p:spPr>
              <a:xfrm>
                <a:off x="4461240" y="4140579"/>
                <a:ext cx="8643" cy="4855"/>
              </a:xfrm>
              <a:custGeom>
                <a:avLst/>
                <a:gdLst>
                  <a:gd name="connsiteX0" fmla="*/ 8612 w 8643"/>
                  <a:gd name="connsiteY0" fmla="*/ 4163 h 4855"/>
                  <a:gd name="connsiteX1" fmla="*/ 1327 w 8643"/>
                  <a:gd name="connsiteY1" fmla="*/ 0 h 4855"/>
                  <a:gd name="connsiteX2" fmla="*/ 807 w 8643"/>
                  <a:gd name="connsiteY2" fmla="*/ 1561 h 4855"/>
                  <a:gd name="connsiteX3" fmla="*/ 8612 w 8643"/>
                  <a:gd name="connsiteY3" fmla="*/ 4163 h 4855"/>
                </a:gdLst>
                <a:ahLst/>
                <a:cxnLst>
                  <a:cxn ang="0">
                    <a:pos x="connsiteX0" y="connsiteY0"/>
                  </a:cxn>
                  <a:cxn ang="0">
                    <a:pos x="connsiteX1" y="connsiteY1"/>
                  </a:cxn>
                  <a:cxn ang="0">
                    <a:pos x="connsiteX2" y="connsiteY2"/>
                  </a:cxn>
                  <a:cxn ang="0">
                    <a:pos x="connsiteX3" y="connsiteY3"/>
                  </a:cxn>
                </a:cxnLst>
                <a:rect l="l" t="t" r="r" b="b"/>
                <a:pathLst>
                  <a:path w="8643" h="4855">
                    <a:moveTo>
                      <a:pt x="8612" y="4163"/>
                    </a:moveTo>
                    <a:cubicBezTo>
                      <a:pt x="8092" y="2081"/>
                      <a:pt x="8092" y="520"/>
                      <a:pt x="1327" y="0"/>
                    </a:cubicBezTo>
                    <a:cubicBezTo>
                      <a:pt x="1327" y="0"/>
                      <a:pt x="-1274" y="0"/>
                      <a:pt x="807" y="1561"/>
                    </a:cubicBezTo>
                    <a:cubicBezTo>
                      <a:pt x="2889" y="3122"/>
                      <a:pt x="9133" y="6244"/>
                      <a:pt x="8612" y="4163"/>
                    </a:cubicBezTo>
                    <a:close/>
                  </a:path>
                </a:pathLst>
              </a:custGeom>
              <a:grpFill/>
              <a:ln w="5199" cap="flat">
                <a:solidFill>
                  <a:schemeClr val="bg1"/>
                </a:solidFill>
                <a:prstDash val="solid"/>
                <a:miter/>
              </a:ln>
            </p:spPr>
            <p:txBody>
              <a:bodyPr rtlCol="0" anchor="ctr"/>
              <a:lstStyle/>
              <a:p>
                <a:endParaRPr lang="en-GB" noProof="0" dirty="0"/>
              </a:p>
            </p:txBody>
          </p:sp>
          <p:sp>
            <p:nvSpPr>
              <p:cNvPr id="873" name="Freeform 872">
                <a:extLst>
                  <a:ext uri="{FF2B5EF4-FFF2-40B4-BE49-F238E27FC236}">
                    <a16:creationId xmlns:a16="http://schemas.microsoft.com/office/drawing/2014/main" id="{1B737BAA-8C5B-AD28-D15F-F3A62DFBC330}"/>
                  </a:ext>
                </a:extLst>
              </p:cNvPr>
              <p:cNvSpPr/>
              <p:nvPr/>
            </p:nvSpPr>
            <p:spPr>
              <a:xfrm>
                <a:off x="4438906" y="4120202"/>
                <a:ext cx="52800" cy="38589"/>
              </a:xfrm>
              <a:custGeom>
                <a:avLst/>
                <a:gdLst>
                  <a:gd name="connsiteX0" fmla="*/ 50719 w 52800"/>
                  <a:gd name="connsiteY0" fmla="*/ 31824 h 38589"/>
                  <a:gd name="connsiteX1" fmla="*/ 49158 w 52800"/>
                  <a:gd name="connsiteY1" fmla="*/ 29743 h 38589"/>
                  <a:gd name="connsiteX2" fmla="*/ 46557 w 52800"/>
                  <a:gd name="connsiteY2" fmla="*/ 26101 h 38589"/>
                  <a:gd name="connsiteX3" fmla="*/ 49679 w 52800"/>
                  <a:gd name="connsiteY3" fmla="*/ 25060 h 38589"/>
                  <a:gd name="connsiteX4" fmla="*/ 51240 w 52800"/>
                  <a:gd name="connsiteY4" fmla="*/ 22979 h 38589"/>
                  <a:gd name="connsiteX5" fmla="*/ 48638 w 52800"/>
                  <a:gd name="connsiteY5" fmla="*/ 19857 h 38589"/>
                  <a:gd name="connsiteX6" fmla="*/ 50719 w 52800"/>
                  <a:gd name="connsiteY6" fmla="*/ 17255 h 38589"/>
                  <a:gd name="connsiteX7" fmla="*/ 52280 w 52800"/>
                  <a:gd name="connsiteY7" fmla="*/ 14653 h 38589"/>
                  <a:gd name="connsiteX8" fmla="*/ 51240 w 52800"/>
                  <a:gd name="connsiteY8" fmla="*/ 13612 h 38589"/>
                  <a:gd name="connsiteX9" fmla="*/ 50199 w 52800"/>
                  <a:gd name="connsiteY9" fmla="*/ 12572 h 38589"/>
                  <a:gd name="connsiteX10" fmla="*/ 51240 w 52800"/>
                  <a:gd name="connsiteY10" fmla="*/ 11531 h 38589"/>
                  <a:gd name="connsiteX11" fmla="*/ 51760 w 52800"/>
                  <a:gd name="connsiteY11" fmla="*/ 9450 h 38589"/>
                  <a:gd name="connsiteX12" fmla="*/ 51240 w 52800"/>
                  <a:gd name="connsiteY12" fmla="*/ 6848 h 38589"/>
                  <a:gd name="connsiteX13" fmla="*/ 50719 w 52800"/>
                  <a:gd name="connsiteY13" fmla="*/ 4246 h 38589"/>
                  <a:gd name="connsiteX14" fmla="*/ 49679 w 52800"/>
                  <a:gd name="connsiteY14" fmla="*/ 4246 h 38589"/>
                  <a:gd name="connsiteX15" fmla="*/ 42914 w 52800"/>
                  <a:gd name="connsiteY15" fmla="*/ 3726 h 38589"/>
                  <a:gd name="connsiteX16" fmla="*/ 36670 w 52800"/>
                  <a:gd name="connsiteY16" fmla="*/ 1124 h 38589"/>
                  <a:gd name="connsiteX17" fmla="*/ 25222 w 52800"/>
                  <a:gd name="connsiteY17" fmla="*/ 83 h 38589"/>
                  <a:gd name="connsiteX18" fmla="*/ 20019 w 52800"/>
                  <a:gd name="connsiteY18" fmla="*/ 3726 h 38589"/>
                  <a:gd name="connsiteX19" fmla="*/ 24702 w 52800"/>
                  <a:gd name="connsiteY19" fmla="*/ 5807 h 38589"/>
                  <a:gd name="connsiteX20" fmla="*/ 30426 w 52800"/>
                  <a:gd name="connsiteY20" fmla="*/ 7888 h 38589"/>
                  <a:gd name="connsiteX21" fmla="*/ 32507 w 52800"/>
                  <a:gd name="connsiteY21" fmla="*/ 13092 h 38589"/>
                  <a:gd name="connsiteX22" fmla="*/ 39272 w 52800"/>
                  <a:gd name="connsiteY22" fmla="*/ 24540 h 38589"/>
                  <a:gd name="connsiteX23" fmla="*/ 38231 w 52800"/>
                  <a:gd name="connsiteY23" fmla="*/ 27662 h 38589"/>
                  <a:gd name="connsiteX24" fmla="*/ 34589 w 52800"/>
                  <a:gd name="connsiteY24" fmla="*/ 29223 h 38589"/>
                  <a:gd name="connsiteX25" fmla="*/ 29906 w 52800"/>
                  <a:gd name="connsiteY25" fmla="*/ 29223 h 38589"/>
                  <a:gd name="connsiteX26" fmla="*/ 20539 w 52800"/>
                  <a:gd name="connsiteY26" fmla="*/ 28182 h 38589"/>
                  <a:gd name="connsiteX27" fmla="*/ 7010 w 52800"/>
                  <a:gd name="connsiteY27" fmla="*/ 25580 h 38589"/>
                  <a:gd name="connsiteX28" fmla="*/ 246 w 52800"/>
                  <a:gd name="connsiteY28" fmla="*/ 27662 h 38589"/>
                  <a:gd name="connsiteX29" fmla="*/ 1807 w 52800"/>
                  <a:gd name="connsiteY29" fmla="*/ 31304 h 38589"/>
                  <a:gd name="connsiteX30" fmla="*/ 9092 w 52800"/>
                  <a:gd name="connsiteY30" fmla="*/ 35467 h 38589"/>
                  <a:gd name="connsiteX31" fmla="*/ 12214 w 52800"/>
                  <a:gd name="connsiteY31" fmla="*/ 34947 h 38589"/>
                  <a:gd name="connsiteX32" fmla="*/ 29906 w 52800"/>
                  <a:gd name="connsiteY32" fmla="*/ 34947 h 38589"/>
                  <a:gd name="connsiteX33" fmla="*/ 44475 w 52800"/>
                  <a:gd name="connsiteY33" fmla="*/ 33906 h 38589"/>
                  <a:gd name="connsiteX34" fmla="*/ 51760 w 52800"/>
                  <a:gd name="connsiteY34" fmla="*/ 38589 h 38589"/>
                  <a:gd name="connsiteX35" fmla="*/ 52801 w 52800"/>
                  <a:gd name="connsiteY35" fmla="*/ 33906 h 38589"/>
                  <a:gd name="connsiteX36" fmla="*/ 50719 w 52800"/>
                  <a:gd name="connsiteY36" fmla="*/ 31824 h 3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800" h="38589">
                    <a:moveTo>
                      <a:pt x="50719" y="31824"/>
                    </a:moveTo>
                    <a:cubicBezTo>
                      <a:pt x="50199" y="31304"/>
                      <a:pt x="49679" y="30263"/>
                      <a:pt x="49158" y="29743"/>
                    </a:cubicBezTo>
                    <a:cubicBezTo>
                      <a:pt x="48638" y="29223"/>
                      <a:pt x="47077" y="27141"/>
                      <a:pt x="46557" y="26101"/>
                    </a:cubicBezTo>
                    <a:cubicBezTo>
                      <a:pt x="46557" y="25060"/>
                      <a:pt x="48638" y="25060"/>
                      <a:pt x="49679" y="25060"/>
                    </a:cubicBezTo>
                    <a:cubicBezTo>
                      <a:pt x="50719" y="25060"/>
                      <a:pt x="51240" y="23499"/>
                      <a:pt x="51240" y="22979"/>
                    </a:cubicBezTo>
                    <a:cubicBezTo>
                      <a:pt x="51760" y="22458"/>
                      <a:pt x="49679" y="20377"/>
                      <a:pt x="48638" y="19857"/>
                    </a:cubicBezTo>
                    <a:cubicBezTo>
                      <a:pt x="47597" y="19336"/>
                      <a:pt x="50199" y="18295"/>
                      <a:pt x="50719" y="17255"/>
                    </a:cubicBezTo>
                    <a:cubicBezTo>
                      <a:pt x="51760" y="16214"/>
                      <a:pt x="52280" y="15694"/>
                      <a:pt x="52280" y="14653"/>
                    </a:cubicBezTo>
                    <a:cubicBezTo>
                      <a:pt x="52801" y="13612"/>
                      <a:pt x="51760" y="13612"/>
                      <a:pt x="51240" y="13612"/>
                    </a:cubicBezTo>
                    <a:cubicBezTo>
                      <a:pt x="50719" y="13612"/>
                      <a:pt x="50199" y="13612"/>
                      <a:pt x="50199" y="12572"/>
                    </a:cubicBezTo>
                    <a:cubicBezTo>
                      <a:pt x="50199" y="12051"/>
                      <a:pt x="50719" y="12051"/>
                      <a:pt x="51240" y="11531"/>
                    </a:cubicBezTo>
                    <a:cubicBezTo>
                      <a:pt x="51760" y="11011"/>
                      <a:pt x="51760" y="9970"/>
                      <a:pt x="51760" y="9450"/>
                    </a:cubicBezTo>
                    <a:cubicBezTo>
                      <a:pt x="51760" y="8409"/>
                      <a:pt x="51240" y="8409"/>
                      <a:pt x="51240" y="6848"/>
                    </a:cubicBezTo>
                    <a:cubicBezTo>
                      <a:pt x="51240" y="6327"/>
                      <a:pt x="50719" y="5287"/>
                      <a:pt x="50719" y="4246"/>
                    </a:cubicBezTo>
                    <a:cubicBezTo>
                      <a:pt x="50199" y="4246"/>
                      <a:pt x="49679" y="4246"/>
                      <a:pt x="49679" y="4246"/>
                    </a:cubicBezTo>
                    <a:cubicBezTo>
                      <a:pt x="48638" y="4246"/>
                      <a:pt x="43955" y="3205"/>
                      <a:pt x="42914" y="3726"/>
                    </a:cubicBezTo>
                    <a:cubicBezTo>
                      <a:pt x="41873" y="3726"/>
                      <a:pt x="38752" y="2685"/>
                      <a:pt x="36670" y="1124"/>
                    </a:cubicBezTo>
                    <a:cubicBezTo>
                      <a:pt x="34589" y="-437"/>
                      <a:pt x="27304" y="83"/>
                      <a:pt x="25222" y="83"/>
                    </a:cubicBezTo>
                    <a:cubicBezTo>
                      <a:pt x="23661" y="604"/>
                      <a:pt x="20539" y="1644"/>
                      <a:pt x="20019" y="3726"/>
                    </a:cubicBezTo>
                    <a:cubicBezTo>
                      <a:pt x="18978" y="5807"/>
                      <a:pt x="22100" y="6327"/>
                      <a:pt x="24702" y="5807"/>
                    </a:cubicBezTo>
                    <a:cubicBezTo>
                      <a:pt x="27304" y="5287"/>
                      <a:pt x="27824" y="6848"/>
                      <a:pt x="30426" y="7888"/>
                    </a:cubicBezTo>
                    <a:cubicBezTo>
                      <a:pt x="33028" y="8929"/>
                      <a:pt x="34068" y="11011"/>
                      <a:pt x="32507" y="13092"/>
                    </a:cubicBezTo>
                    <a:cubicBezTo>
                      <a:pt x="30946" y="15173"/>
                      <a:pt x="36670" y="21417"/>
                      <a:pt x="39272" y="24540"/>
                    </a:cubicBezTo>
                    <a:cubicBezTo>
                      <a:pt x="41873" y="27141"/>
                      <a:pt x="39272" y="28182"/>
                      <a:pt x="38231" y="27662"/>
                    </a:cubicBezTo>
                    <a:cubicBezTo>
                      <a:pt x="37190" y="27141"/>
                      <a:pt x="35629" y="28182"/>
                      <a:pt x="34589" y="29223"/>
                    </a:cubicBezTo>
                    <a:cubicBezTo>
                      <a:pt x="33548" y="30263"/>
                      <a:pt x="31467" y="29743"/>
                      <a:pt x="29906" y="29223"/>
                    </a:cubicBezTo>
                    <a:cubicBezTo>
                      <a:pt x="28345" y="28702"/>
                      <a:pt x="22100" y="28182"/>
                      <a:pt x="20539" y="28182"/>
                    </a:cubicBezTo>
                    <a:cubicBezTo>
                      <a:pt x="18978" y="28182"/>
                      <a:pt x="10132" y="27662"/>
                      <a:pt x="7010" y="25580"/>
                    </a:cubicBezTo>
                    <a:cubicBezTo>
                      <a:pt x="3888" y="24019"/>
                      <a:pt x="1286" y="24019"/>
                      <a:pt x="246" y="27662"/>
                    </a:cubicBezTo>
                    <a:cubicBezTo>
                      <a:pt x="-795" y="31304"/>
                      <a:pt x="1807" y="31304"/>
                      <a:pt x="1807" y="31304"/>
                    </a:cubicBezTo>
                    <a:cubicBezTo>
                      <a:pt x="3888" y="31304"/>
                      <a:pt x="5970" y="32865"/>
                      <a:pt x="9092" y="35467"/>
                    </a:cubicBezTo>
                    <a:cubicBezTo>
                      <a:pt x="12214" y="38069"/>
                      <a:pt x="10653" y="38589"/>
                      <a:pt x="12214" y="34947"/>
                    </a:cubicBezTo>
                    <a:cubicBezTo>
                      <a:pt x="13775" y="31304"/>
                      <a:pt x="25222" y="33906"/>
                      <a:pt x="29906" y="34947"/>
                    </a:cubicBezTo>
                    <a:cubicBezTo>
                      <a:pt x="34589" y="35987"/>
                      <a:pt x="41353" y="34426"/>
                      <a:pt x="44475" y="33906"/>
                    </a:cubicBezTo>
                    <a:cubicBezTo>
                      <a:pt x="47597" y="33386"/>
                      <a:pt x="50719" y="35987"/>
                      <a:pt x="51760" y="38589"/>
                    </a:cubicBezTo>
                    <a:cubicBezTo>
                      <a:pt x="52280" y="36508"/>
                      <a:pt x="52280" y="34426"/>
                      <a:pt x="52801" y="33906"/>
                    </a:cubicBezTo>
                    <a:cubicBezTo>
                      <a:pt x="51760" y="32865"/>
                      <a:pt x="51240" y="32345"/>
                      <a:pt x="50719" y="31824"/>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32" name="Content Placeholder 9">
              <a:extLst>
                <a:ext uri="{FF2B5EF4-FFF2-40B4-BE49-F238E27FC236}">
                  <a16:creationId xmlns:a16="http://schemas.microsoft.com/office/drawing/2014/main" id="{DE166B39-0675-A062-C0D1-A7AEE596B755}"/>
                </a:ext>
              </a:extLst>
            </p:cNvPr>
            <p:cNvGrpSpPr/>
            <p:nvPr/>
          </p:nvGrpSpPr>
          <p:grpSpPr>
            <a:xfrm>
              <a:off x="4484943" y="4121066"/>
              <a:ext cx="123804" cy="46594"/>
              <a:chOff x="4484943" y="4121066"/>
              <a:chExt cx="123804" cy="46594"/>
            </a:xfrm>
            <a:grpFill/>
          </p:grpSpPr>
          <p:sp>
            <p:nvSpPr>
              <p:cNvPr id="869" name="Freeform 868">
                <a:extLst>
                  <a:ext uri="{FF2B5EF4-FFF2-40B4-BE49-F238E27FC236}">
                    <a16:creationId xmlns:a16="http://schemas.microsoft.com/office/drawing/2014/main" id="{00A161DC-0344-110B-73E8-3638FAE4A815}"/>
                  </a:ext>
                </a:extLst>
              </p:cNvPr>
              <p:cNvSpPr/>
              <p:nvPr/>
            </p:nvSpPr>
            <p:spPr>
              <a:xfrm>
                <a:off x="4484943" y="4121066"/>
                <a:ext cx="69874" cy="46594"/>
              </a:xfrm>
              <a:custGeom>
                <a:avLst/>
                <a:gdLst>
                  <a:gd name="connsiteX0" fmla="*/ 64523 w 69874"/>
                  <a:gd name="connsiteY0" fmla="*/ 19513 h 46594"/>
                  <a:gd name="connsiteX1" fmla="*/ 52555 w 69874"/>
                  <a:gd name="connsiteY1" fmla="*/ 16911 h 46594"/>
                  <a:gd name="connsiteX2" fmla="*/ 46831 w 69874"/>
                  <a:gd name="connsiteY2" fmla="*/ 14830 h 46594"/>
                  <a:gd name="connsiteX3" fmla="*/ 49433 w 69874"/>
                  <a:gd name="connsiteY3" fmla="*/ 13789 h 46594"/>
                  <a:gd name="connsiteX4" fmla="*/ 55157 w 69874"/>
                  <a:gd name="connsiteY4" fmla="*/ 11188 h 46594"/>
                  <a:gd name="connsiteX5" fmla="*/ 53075 w 69874"/>
                  <a:gd name="connsiteY5" fmla="*/ 11188 h 46594"/>
                  <a:gd name="connsiteX6" fmla="*/ 49953 w 69874"/>
                  <a:gd name="connsiteY6" fmla="*/ 11708 h 46594"/>
                  <a:gd name="connsiteX7" fmla="*/ 44750 w 69874"/>
                  <a:gd name="connsiteY7" fmla="*/ 12228 h 46594"/>
                  <a:gd name="connsiteX8" fmla="*/ 41628 w 69874"/>
                  <a:gd name="connsiteY8" fmla="*/ 6504 h 46594"/>
                  <a:gd name="connsiteX9" fmla="*/ 37465 w 69874"/>
                  <a:gd name="connsiteY9" fmla="*/ 4943 h 46594"/>
                  <a:gd name="connsiteX10" fmla="*/ 22895 w 69874"/>
                  <a:gd name="connsiteY10" fmla="*/ 781 h 46594"/>
                  <a:gd name="connsiteX11" fmla="*/ 15610 w 69874"/>
                  <a:gd name="connsiteY11" fmla="*/ 781 h 46594"/>
                  <a:gd name="connsiteX12" fmla="*/ 8326 w 69874"/>
                  <a:gd name="connsiteY12" fmla="*/ 260 h 46594"/>
                  <a:gd name="connsiteX13" fmla="*/ 5724 w 69874"/>
                  <a:gd name="connsiteY13" fmla="*/ 1301 h 46594"/>
                  <a:gd name="connsiteX14" fmla="*/ 4683 w 69874"/>
                  <a:gd name="connsiteY14" fmla="*/ 3382 h 46594"/>
                  <a:gd name="connsiteX15" fmla="*/ 4163 w 69874"/>
                  <a:gd name="connsiteY15" fmla="*/ 4423 h 46594"/>
                  <a:gd name="connsiteX16" fmla="*/ 4683 w 69874"/>
                  <a:gd name="connsiteY16" fmla="*/ 7025 h 46594"/>
                  <a:gd name="connsiteX17" fmla="*/ 5203 w 69874"/>
                  <a:gd name="connsiteY17" fmla="*/ 9626 h 46594"/>
                  <a:gd name="connsiteX18" fmla="*/ 4683 w 69874"/>
                  <a:gd name="connsiteY18" fmla="*/ 11708 h 46594"/>
                  <a:gd name="connsiteX19" fmla="*/ 3642 w 69874"/>
                  <a:gd name="connsiteY19" fmla="*/ 12748 h 46594"/>
                  <a:gd name="connsiteX20" fmla="*/ 4683 w 69874"/>
                  <a:gd name="connsiteY20" fmla="*/ 13789 h 46594"/>
                  <a:gd name="connsiteX21" fmla="*/ 5724 w 69874"/>
                  <a:gd name="connsiteY21" fmla="*/ 14830 h 46594"/>
                  <a:gd name="connsiteX22" fmla="*/ 4163 w 69874"/>
                  <a:gd name="connsiteY22" fmla="*/ 17432 h 46594"/>
                  <a:gd name="connsiteX23" fmla="*/ 2081 w 69874"/>
                  <a:gd name="connsiteY23" fmla="*/ 20033 h 46594"/>
                  <a:gd name="connsiteX24" fmla="*/ 4683 w 69874"/>
                  <a:gd name="connsiteY24" fmla="*/ 23155 h 46594"/>
                  <a:gd name="connsiteX25" fmla="*/ 3122 w 69874"/>
                  <a:gd name="connsiteY25" fmla="*/ 25237 h 46594"/>
                  <a:gd name="connsiteX26" fmla="*/ 0 w 69874"/>
                  <a:gd name="connsiteY26" fmla="*/ 26278 h 46594"/>
                  <a:gd name="connsiteX27" fmla="*/ 2602 w 69874"/>
                  <a:gd name="connsiteY27" fmla="*/ 29920 h 46594"/>
                  <a:gd name="connsiteX28" fmla="*/ 4163 w 69874"/>
                  <a:gd name="connsiteY28" fmla="*/ 32001 h 46594"/>
                  <a:gd name="connsiteX29" fmla="*/ 4683 w 69874"/>
                  <a:gd name="connsiteY29" fmla="*/ 34083 h 46594"/>
                  <a:gd name="connsiteX30" fmla="*/ 3642 w 69874"/>
                  <a:gd name="connsiteY30" fmla="*/ 38766 h 46594"/>
                  <a:gd name="connsiteX31" fmla="*/ 3642 w 69874"/>
                  <a:gd name="connsiteY31" fmla="*/ 38766 h 46594"/>
                  <a:gd name="connsiteX32" fmla="*/ 9887 w 69874"/>
                  <a:gd name="connsiteY32" fmla="*/ 46571 h 46594"/>
                  <a:gd name="connsiteX33" fmla="*/ 15090 w 69874"/>
                  <a:gd name="connsiteY33" fmla="*/ 35124 h 46594"/>
                  <a:gd name="connsiteX34" fmla="*/ 18212 w 69874"/>
                  <a:gd name="connsiteY34" fmla="*/ 33562 h 46594"/>
                  <a:gd name="connsiteX35" fmla="*/ 22375 w 69874"/>
                  <a:gd name="connsiteY35" fmla="*/ 31481 h 46594"/>
                  <a:gd name="connsiteX36" fmla="*/ 26538 w 69874"/>
                  <a:gd name="connsiteY36" fmla="*/ 32522 h 46594"/>
                  <a:gd name="connsiteX37" fmla="*/ 31221 w 69874"/>
                  <a:gd name="connsiteY37" fmla="*/ 34083 h 46594"/>
                  <a:gd name="connsiteX38" fmla="*/ 36424 w 69874"/>
                  <a:gd name="connsiteY38" fmla="*/ 32001 h 46594"/>
                  <a:gd name="connsiteX39" fmla="*/ 43189 w 69874"/>
                  <a:gd name="connsiteY39" fmla="*/ 30440 h 46594"/>
                  <a:gd name="connsiteX40" fmla="*/ 56718 w 69874"/>
                  <a:gd name="connsiteY40" fmla="*/ 30961 h 46594"/>
                  <a:gd name="connsiteX41" fmla="*/ 62962 w 69874"/>
                  <a:gd name="connsiteY41" fmla="*/ 34083 h 46594"/>
                  <a:gd name="connsiteX42" fmla="*/ 64003 w 69874"/>
                  <a:gd name="connsiteY42" fmla="*/ 33562 h 46594"/>
                  <a:gd name="connsiteX43" fmla="*/ 66084 w 69874"/>
                  <a:gd name="connsiteY43" fmla="*/ 32522 h 46594"/>
                  <a:gd name="connsiteX44" fmla="*/ 69206 w 69874"/>
                  <a:gd name="connsiteY44" fmla="*/ 27318 h 46594"/>
                  <a:gd name="connsiteX45" fmla="*/ 64523 w 69874"/>
                  <a:gd name="connsiteY45" fmla="*/ 19513 h 4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9874" h="46594">
                    <a:moveTo>
                      <a:pt x="64523" y="19513"/>
                    </a:moveTo>
                    <a:cubicBezTo>
                      <a:pt x="62962" y="17952"/>
                      <a:pt x="56197" y="17432"/>
                      <a:pt x="52555" y="16911"/>
                    </a:cubicBezTo>
                    <a:cubicBezTo>
                      <a:pt x="48392" y="16391"/>
                      <a:pt x="47872" y="16391"/>
                      <a:pt x="46831" y="14830"/>
                    </a:cubicBezTo>
                    <a:cubicBezTo>
                      <a:pt x="45790" y="13269"/>
                      <a:pt x="47872" y="13789"/>
                      <a:pt x="49433" y="13789"/>
                    </a:cubicBezTo>
                    <a:cubicBezTo>
                      <a:pt x="50994" y="13789"/>
                      <a:pt x="54116" y="12748"/>
                      <a:pt x="55157" y="11188"/>
                    </a:cubicBezTo>
                    <a:cubicBezTo>
                      <a:pt x="56197" y="9626"/>
                      <a:pt x="53596" y="10667"/>
                      <a:pt x="53075" y="11188"/>
                    </a:cubicBezTo>
                    <a:cubicBezTo>
                      <a:pt x="52555" y="11708"/>
                      <a:pt x="52035" y="12228"/>
                      <a:pt x="49953" y="11708"/>
                    </a:cubicBezTo>
                    <a:cubicBezTo>
                      <a:pt x="48392" y="11188"/>
                      <a:pt x="47352" y="11188"/>
                      <a:pt x="44750" y="12228"/>
                    </a:cubicBezTo>
                    <a:cubicBezTo>
                      <a:pt x="42148" y="12748"/>
                      <a:pt x="42668" y="8065"/>
                      <a:pt x="41628" y="6504"/>
                    </a:cubicBezTo>
                    <a:cubicBezTo>
                      <a:pt x="40587" y="4423"/>
                      <a:pt x="39026" y="4423"/>
                      <a:pt x="37465" y="4943"/>
                    </a:cubicBezTo>
                    <a:cubicBezTo>
                      <a:pt x="36424" y="5464"/>
                      <a:pt x="25497" y="1821"/>
                      <a:pt x="22895" y="781"/>
                    </a:cubicBezTo>
                    <a:cubicBezTo>
                      <a:pt x="20294" y="-260"/>
                      <a:pt x="17692" y="-260"/>
                      <a:pt x="15610" y="781"/>
                    </a:cubicBezTo>
                    <a:cubicBezTo>
                      <a:pt x="13529" y="1821"/>
                      <a:pt x="9887" y="1301"/>
                      <a:pt x="8326" y="260"/>
                    </a:cubicBezTo>
                    <a:cubicBezTo>
                      <a:pt x="6764" y="-260"/>
                      <a:pt x="6764" y="781"/>
                      <a:pt x="5724" y="1301"/>
                    </a:cubicBezTo>
                    <a:cubicBezTo>
                      <a:pt x="4683" y="1821"/>
                      <a:pt x="4683" y="2342"/>
                      <a:pt x="4683" y="3382"/>
                    </a:cubicBezTo>
                    <a:cubicBezTo>
                      <a:pt x="4683" y="3903"/>
                      <a:pt x="4163" y="3903"/>
                      <a:pt x="4163" y="4423"/>
                    </a:cubicBezTo>
                    <a:cubicBezTo>
                      <a:pt x="4683" y="5464"/>
                      <a:pt x="4683" y="6504"/>
                      <a:pt x="4683" y="7025"/>
                    </a:cubicBezTo>
                    <a:cubicBezTo>
                      <a:pt x="4683" y="8065"/>
                      <a:pt x="5203" y="8586"/>
                      <a:pt x="5203" y="9626"/>
                    </a:cubicBezTo>
                    <a:cubicBezTo>
                      <a:pt x="5203" y="10667"/>
                      <a:pt x="5203" y="11708"/>
                      <a:pt x="4683" y="11708"/>
                    </a:cubicBezTo>
                    <a:cubicBezTo>
                      <a:pt x="4163" y="12228"/>
                      <a:pt x="3642" y="12228"/>
                      <a:pt x="3642" y="12748"/>
                    </a:cubicBezTo>
                    <a:cubicBezTo>
                      <a:pt x="3642" y="13269"/>
                      <a:pt x="4163" y="13269"/>
                      <a:pt x="4683" y="13789"/>
                    </a:cubicBezTo>
                    <a:cubicBezTo>
                      <a:pt x="5203" y="13789"/>
                      <a:pt x="6244" y="13789"/>
                      <a:pt x="5724" y="14830"/>
                    </a:cubicBezTo>
                    <a:cubicBezTo>
                      <a:pt x="5203" y="15871"/>
                      <a:pt x="5203" y="16911"/>
                      <a:pt x="4163" y="17432"/>
                    </a:cubicBezTo>
                    <a:cubicBezTo>
                      <a:pt x="3122" y="18472"/>
                      <a:pt x="1041" y="18993"/>
                      <a:pt x="2081" y="20033"/>
                    </a:cubicBezTo>
                    <a:cubicBezTo>
                      <a:pt x="3122" y="20554"/>
                      <a:pt x="4683" y="22635"/>
                      <a:pt x="4683" y="23155"/>
                    </a:cubicBezTo>
                    <a:cubicBezTo>
                      <a:pt x="4163" y="23676"/>
                      <a:pt x="3642" y="25237"/>
                      <a:pt x="3122" y="25237"/>
                    </a:cubicBezTo>
                    <a:cubicBezTo>
                      <a:pt x="2081" y="25237"/>
                      <a:pt x="0" y="25237"/>
                      <a:pt x="0" y="26278"/>
                    </a:cubicBezTo>
                    <a:cubicBezTo>
                      <a:pt x="0" y="27318"/>
                      <a:pt x="2081" y="29400"/>
                      <a:pt x="2602" y="29920"/>
                    </a:cubicBezTo>
                    <a:cubicBezTo>
                      <a:pt x="3122" y="30440"/>
                      <a:pt x="4163" y="31481"/>
                      <a:pt x="4163" y="32001"/>
                    </a:cubicBezTo>
                    <a:cubicBezTo>
                      <a:pt x="4683" y="32522"/>
                      <a:pt x="5203" y="33042"/>
                      <a:pt x="4683" y="34083"/>
                    </a:cubicBezTo>
                    <a:cubicBezTo>
                      <a:pt x="4683" y="34603"/>
                      <a:pt x="4163" y="37205"/>
                      <a:pt x="3642" y="38766"/>
                    </a:cubicBezTo>
                    <a:cubicBezTo>
                      <a:pt x="3642" y="38766"/>
                      <a:pt x="3642" y="38766"/>
                      <a:pt x="3642" y="38766"/>
                    </a:cubicBezTo>
                    <a:cubicBezTo>
                      <a:pt x="4683" y="41368"/>
                      <a:pt x="8326" y="46051"/>
                      <a:pt x="9887" y="46571"/>
                    </a:cubicBezTo>
                    <a:cubicBezTo>
                      <a:pt x="11448" y="47091"/>
                      <a:pt x="14570" y="38766"/>
                      <a:pt x="15090" y="35124"/>
                    </a:cubicBezTo>
                    <a:cubicBezTo>
                      <a:pt x="16131" y="30961"/>
                      <a:pt x="16651" y="32522"/>
                      <a:pt x="18212" y="33562"/>
                    </a:cubicBezTo>
                    <a:cubicBezTo>
                      <a:pt x="19773" y="34603"/>
                      <a:pt x="19773" y="33562"/>
                      <a:pt x="22375" y="31481"/>
                    </a:cubicBezTo>
                    <a:cubicBezTo>
                      <a:pt x="24977" y="29400"/>
                      <a:pt x="26538" y="29920"/>
                      <a:pt x="26538" y="32522"/>
                    </a:cubicBezTo>
                    <a:cubicBezTo>
                      <a:pt x="26538" y="35124"/>
                      <a:pt x="29139" y="33562"/>
                      <a:pt x="31221" y="34083"/>
                    </a:cubicBezTo>
                    <a:cubicBezTo>
                      <a:pt x="33302" y="34603"/>
                      <a:pt x="34343" y="34603"/>
                      <a:pt x="36424" y="32001"/>
                    </a:cubicBezTo>
                    <a:cubicBezTo>
                      <a:pt x="37985" y="29400"/>
                      <a:pt x="40067" y="29920"/>
                      <a:pt x="43189" y="30440"/>
                    </a:cubicBezTo>
                    <a:cubicBezTo>
                      <a:pt x="46311" y="30961"/>
                      <a:pt x="54636" y="31481"/>
                      <a:pt x="56718" y="30961"/>
                    </a:cubicBezTo>
                    <a:cubicBezTo>
                      <a:pt x="59320" y="30440"/>
                      <a:pt x="61401" y="33562"/>
                      <a:pt x="62962" y="34083"/>
                    </a:cubicBezTo>
                    <a:cubicBezTo>
                      <a:pt x="64523" y="34603"/>
                      <a:pt x="64003" y="34603"/>
                      <a:pt x="64003" y="33562"/>
                    </a:cubicBezTo>
                    <a:cubicBezTo>
                      <a:pt x="64003" y="32522"/>
                      <a:pt x="64523" y="32522"/>
                      <a:pt x="66084" y="32522"/>
                    </a:cubicBezTo>
                    <a:cubicBezTo>
                      <a:pt x="67645" y="32001"/>
                      <a:pt x="68166" y="29400"/>
                      <a:pt x="69206" y="27318"/>
                    </a:cubicBezTo>
                    <a:cubicBezTo>
                      <a:pt x="71808" y="24717"/>
                      <a:pt x="66084" y="21074"/>
                      <a:pt x="64523" y="19513"/>
                    </a:cubicBezTo>
                    <a:close/>
                  </a:path>
                </a:pathLst>
              </a:custGeom>
              <a:grpFill/>
              <a:ln w="5199" cap="flat">
                <a:solidFill>
                  <a:schemeClr val="bg1"/>
                </a:solidFill>
                <a:prstDash val="solid"/>
                <a:miter/>
              </a:ln>
            </p:spPr>
            <p:txBody>
              <a:bodyPr rtlCol="0" anchor="ctr"/>
              <a:lstStyle/>
              <a:p>
                <a:endParaRPr lang="en-GB" noProof="0" dirty="0"/>
              </a:p>
            </p:txBody>
          </p:sp>
          <p:sp>
            <p:nvSpPr>
              <p:cNvPr id="870" name="Freeform 869">
                <a:extLst>
                  <a:ext uri="{FF2B5EF4-FFF2-40B4-BE49-F238E27FC236}">
                    <a16:creationId xmlns:a16="http://schemas.microsoft.com/office/drawing/2014/main" id="{B8F160F4-147E-80C3-F95A-CA73A1B4A9D4}"/>
                  </a:ext>
                </a:extLst>
              </p:cNvPr>
              <p:cNvSpPr/>
              <p:nvPr/>
            </p:nvSpPr>
            <p:spPr>
              <a:xfrm>
                <a:off x="4547905" y="4155453"/>
                <a:ext cx="3642" cy="881"/>
              </a:xfrm>
              <a:custGeom>
                <a:avLst/>
                <a:gdLst>
                  <a:gd name="connsiteX0" fmla="*/ 0 w 3642"/>
                  <a:gd name="connsiteY0" fmla="*/ 216 h 881"/>
                  <a:gd name="connsiteX1" fmla="*/ 3642 w 3642"/>
                  <a:gd name="connsiteY1" fmla="*/ 736 h 881"/>
                  <a:gd name="connsiteX2" fmla="*/ 0 w 3642"/>
                  <a:gd name="connsiteY2" fmla="*/ 216 h 881"/>
                </a:gdLst>
                <a:ahLst/>
                <a:cxnLst>
                  <a:cxn ang="0">
                    <a:pos x="connsiteX0" y="connsiteY0"/>
                  </a:cxn>
                  <a:cxn ang="0">
                    <a:pos x="connsiteX1" y="connsiteY1"/>
                  </a:cxn>
                  <a:cxn ang="0">
                    <a:pos x="connsiteX2" y="connsiteY2"/>
                  </a:cxn>
                </a:cxnLst>
                <a:rect l="l" t="t" r="r" b="b"/>
                <a:pathLst>
                  <a:path w="3642" h="881">
                    <a:moveTo>
                      <a:pt x="0" y="216"/>
                    </a:moveTo>
                    <a:cubicBezTo>
                      <a:pt x="0" y="216"/>
                      <a:pt x="3122" y="1256"/>
                      <a:pt x="3642" y="736"/>
                    </a:cubicBezTo>
                    <a:cubicBezTo>
                      <a:pt x="3642" y="216"/>
                      <a:pt x="520" y="-305"/>
                      <a:pt x="0" y="216"/>
                    </a:cubicBezTo>
                    <a:close/>
                  </a:path>
                </a:pathLst>
              </a:custGeom>
              <a:grpFill/>
              <a:ln w="5199" cap="flat">
                <a:solidFill>
                  <a:schemeClr val="bg1"/>
                </a:solidFill>
                <a:prstDash val="solid"/>
                <a:miter/>
              </a:ln>
            </p:spPr>
            <p:txBody>
              <a:bodyPr rtlCol="0" anchor="ctr"/>
              <a:lstStyle/>
              <a:p>
                <a:endParaRPr lang="en-GB" noProof="0" dirty="0"/>
              </a:p>
            </p:txBody>
          </p:sp>
          <p:sp>
            <p:nvSpPr>
              <p:cNvPr id="871" name="Freeform 870">
                <a:extLst>
                  <a:ext uri="{FF2B5EF4-FFF2-40B4-BE49-F238E27FC236}">
                    <a16:creationId xmlns:a16="http://schemas.microsoft.com/office/drawing/2014/main" id="{353873B3-56DB-D962-C97C-DE4B75422EFB}"/>
                  </a:ext>
                </a:extLst>
              </p:cNvPr>
              <p:cNvSpPr/>
              <p:nvPr/>
            </p:nvSpPr>
            <p:spPr>
              <a:xfrm>
                <a:off x="4577349" y="4148904"/>
                <a:ext cx="31398" cy="11277"/>
              </a:xfrm>
              <a:custGeom>
                <a:avLst/>
                <a:gdLst>
                  <a:gd name="connsiteX0" fmla="*/ 1777 w 31398"/>
                  <a:gd name="connsiteY0" fmla="*/ 1041 h 11277"/>
                  <a:gd name="connsiteX1" fmla="*/ 1256 w 31398"/>
                  <a:gd name="connsiteY1" fmla="*/ 8326 h 11277"/>
                  <a:gd name="connsiteX2" fmla="*/ 6460 w 31398"/>
                  <a:gd name="connsiteY2" fmla="*/ 10927 h 11277"/>
                  <a:gd name="connsiteX3" fmla="*/ 16346 w 31398"/>
                  <a:gd name="connsiteY3" fmla="*/ 9887 h 11277"/>
                  <a:gd name="connsiteX4" fmla="*/ 27274 w 31398"/>
                  <a:gd name="connsiteY4" fmla="*/ 8326 h 11277"/>
                  <a:gd name="connsiteX5" fmla="*/ 28314 w 31398"/>
                  <a:gd name="connsiteY5" fmla="*/ 1561 h 11277"/>
                  <a:gd name="connsiteX6" fmla="*/ 18948 w 31398"/>
                  <a:gd name="connsiteY6" fmla="*/ 1041 h 11277"/>
                  <a:gd name="connsiteX7" fmla="*/ 4378 w 31398"/>
                  <a:gd name="connsiteY7" fmla="*/ 0 h 11277"/>
                  <a:gd name="connsiteX8" fmla="*/ 1777 w 31398"/>
                  <a:gd name="connsiteY8" fmla="*/ 1041 h 1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8" h="11277">
                    <a:moveTo>
                      <a:pt x="1777" y="1041"/>
                    </a:moveTo>
                    <a:cubicBezTo>
                      <a:pt x="736" y="2082"/>
                      <a:pt x="-1345" y="2082"/>
                      <a:pt x="1256" y="8326"/>
                    </a:cubicBezTo>
                    <a:cubicBezTo>
                      <a:pt x="1256" y="8326"/>
                      <a:pt x="2817" y="12488"/>
                      <a:pt x="6460" y="10927"/>
                    </a:cubicBezTo>
                    <a:cubicBezTo>
                      <a:pt x="10102" y="9887"/>
                      <a:pt x="13745" y="9887"/>
                      <a:pt x="16346" y="9887"/>
                    </a:cubicBezTo>
                    <a:cubicBezTo>
                      <a:pt x="18948" y="10407"/>
                      <a:pt x="25192" y="10927"/>
                      <a:pt x="27274" y="8326"/>
                    </a:cubicBezTo>
                    <a:cubicBezTo>
                      <a:pt x="28835" y="5724"/>
                      <a:pt x="35079" y="3122"/>
                      <a:pt x="28314" y="1561"/>
                    </a:cubicBezTo>
                    <a:cubicBezTo>
                      <a:pt x="22070" y="0"/>
                      <a:pt x="21550" y="1561"/>
                      <a:pt x="18948" y="1041"/>
                    </a:cubicBezTo>
                    <a:cubicBezTo>
                      <a:pt x="16346" y="520"/>
                      <a:pt x="5939" y="0"/>
                      <a:pt x="4378" y="0"/>
                    </a:cubicBezTo>
                    <a:cubicBezTo>
                      <a:pt x="2817" y="0"/>
                      <a:pt x="2297" y="0"/>
                      <a:pt x="1777" y="1041"/>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33" name="Content Placeholder 9">
              <a:extLst>
                <a:ext uri="{FF2B5EF4-FFF2-40B4-BE49-F238E27FC236}">
                  <a16:creationId xmlns:a16="http://schemas.microsoft.com/office/drawing/2014/main" id="{6A2783D6-0CA3-DD38-F287-15AF08597E59}"/>
                </a:ext>
              </a:extLst>
            </p:cNvPr>
            <p:cNvGrpSpPr/>
            <p:nvPr/>
          </p:nvGrpSpPr>
          <p:grpSpPr>
            <a:xfrm>
              <a:off x="2834864" y="4132108"/>
              <a:ext cx="1892320" cy="726975"/>
              <a:chOff x="2834864" y="4132108"/>
              <a:chExt cx="1892320" cy="726975"/>
            </a:xfrm>
            <a:grpFill/>
          </p:grpSpPr>
          <p:sp>
            <p:nvSpPr>
              <p:cNvPr id="846" name="Freeform 845">
                <a:extLst>
                  <a:ext uri="{FF2B5EF4-FFF2-40B4-BE49-F238E27FC236}">
                    <a16:creationId xmlns:a16="http://schemas.microsoft.com/office/drawing/2014/main" id="{47D888B5-AEE3-C74B-2A5F-ECAAF18B0EB1}"/>
                  </a:ext>
                </a:extLst>
              </p:cNvPr>
              <p:cNvSpPr/>
              <p:nvPr/>
            </p:nvSpPr>
            <p:spPr>
              <a:xfrm>
                <a:off x="4626997" y="4149141"/>
                <a:ext cx="2601" cy="2364"/>
              </a:xfrm>
              <a:custGeom>
                <a:avLst/>
                <a:gdLst>
                  <a:gd name="connsiteX0" fmla="*/ 0 w 2601"/>
                  <a:gd name="connsiteY0" fmla="*/ 2365 h 2364"/>
                  <a:gd name="connsiteX1" fmla="*/ 2602 w 2601"/>
                  <a:gd name="connsiteY1" fmla="*/ 284 h 2364"/>
                  <a:gd name="connsiteX2" fmla="*/ 0 w 2601"/>
                  <a:gd name="connsiteY2" fmla="*/ 2365 h 2364"/>
                </a:gdLst>
                <a:ahLst/>
                <a:cxnLst>
                  <a:cxn ang="0">
                    <a:pos x="connsiteX0" y="connsiteY0"/>
                  </a:cxn>
                  <a:cxn ang="0">
                    <a:pos x="connsiteX1" y="connsiteY1"/>
                  </a:cxn>
                  <a:cxn ang="0">
                    <a:pos x="connsiteX2" y="connsiteY2"/>
                  </a:cxn>
                </a:cxnLst>
                <a:rect l="l" t="t" r="r" b="b"/>
                <a:pathLst>
                  <a:path w="2601" h="2364">
                    <a:moveTo>
                      <a:pt x="0" y="2365"/>
                    </a:moveTo>
                    <a:cubicBezTo>
                      <a:pt x="0" y="2365"/>
                      <a:pt x="2602" y="804"/>
                      <a:pt x="2602" y="284"/>
                    </a:cubicBezTo>
                    <a:cubicBezTo>
                      <a:pt x="2602" y="-757"/>
                      <a:pt x="520" y="1324"/>
                      <a:pt x="0" y="2365"/>
                    </a:cubicBezTo>
                    <a:close/>
                  </a:path>
                </a:pathLst>
              </a:custGeom>
              <a:grpFill/>
              <a:ln w="5199" cap="flat">
                <a:solidFill>
                  <a:schemeClr val="bg1"/>
                </a:solidFill>
                <a:prstDash val="solid"/>
                <a:miter/>
              </a:ln>
            </p:spPr>
            <p:txBody>
              <a:bodyPr rtlCol="0" anchor="ctr"/>
              <a:lstStyle/>
              <a:p>
                <a:endParaRPr lang="en-GB" noProof="0" dirty="0"/>
              </a:p>
            </p:txBody>
          </p:sp>
          <p:sp>
            <p:nvSpPr>
              <p:cNvPr id="847" name="Freeform 846">
                <a:extLst>
                  <a:ext uri="{FF2B5EF4-FFF2-40B4-BE49-F238E27FC236}">
                    <a16:creationId xmlns:a16="http://schemas.microsoft.com/office/drawing/2014/main" id="{55D52477-DA5F-6B16-7F69-C860D18B26C5}"/>
                  </a:ext>
                </a:extLst>
              </p:cNvPr>
              <p:cNvSpPr/>
              <p:nvPr/>
            </p:nvSpPr>
            <p:spPr>
              <a:xfrm>
                <a:off x="4661861" y="4171279"/>
                <a:ext cx="3331" cy="2601"/>
              </a:xfrm>
              <a:custGeom>
                <a:avLst/>
                <a:gdLst>
                  <a:gd name="connsiteX0" fmla="*/ 3122 w 3331"/>
                  <a:gd name="connsiteY0" fmla="*/ 2602 h 2601"/>
                  <a:gd name="connsiteX1" fmla="*/ 0 w 3331"/>
                  <a:gd name="connsiteY1" fmla="*/ 0 h 2601"/>
                  <a:gd name="connsiteX2" fmla="*/ 3122 w 3331"/>
                  <a:gd name="connsiteY2" fmla="*/ 2602 h 2601"/>
                </a:gdLst>
                <a:ahLst/>
                <a:cxnLst>
                  <a:cxn ang="0">
                    <a:pos x="connsiteX0" y="connsiteY0"/>
                  </a:cxn>
                  <a:cxn ang="0">
                    <a:pos x="connsiteX1" y="connsiteY1"/>
                  </a:cxn>
                  <a:cxn ang="0">
                    <a:pos x="connsiteX2" y="connsiteY2"/>
                  </a:cxn>
                </a:cxnLst>
                <a:rect l="l" t="t" r="r" b="b"/>
                <a:pathLst>
                  <a:path w="3331" h="2601">
                    <a:moveTo>
                      <a:pt x="3122" y="2602"/>
                    </a:moveTo>
                    <a:cubicBezTo>
                      <a:pt x="4163" y="2602"/>
                      <a:pt x="1041" y="520"/>
                      <a:pt x="0" y="0"/>
                    </a:cubicBezTo>
                    <a:cubicBezTo>
                      <a:pt x="0" y="0"/>
                      <a:pt x="2081" y="2602"/>
                      <a:pt x="3122" y="2602"/>
                    </a:cubicBezTo>
                    <a:close/>
                  </a:path>
                </a:pathLst>
              </a:custGeom>
              <a:grpFill/>
              <a:ln w="5199" cap="flat">
                <a:solidFill>
                  <a:schemeClr val="bg1"/>
                </a:solidFill>
                <a:prstDash val="solid"/>
                <a:miter/>
              </a:ln>
            </p:spPr>
            <p:txBody>
              <a:bodyPr rtlCol="0" anchor="ctr"/>
              <a:lstStyle/>
              <a:p>
                <a:endParaRPr lang="en-GB" noProof="0" dirty="0"/>
              </a:p>
            </p:txBody>
          </p:sp>
          <p:sp>
            <p:nvSpPr>
              <p:cNvPr id="848" name="Freeform 847">
                <a:extLst>
                  <a:ext uri="{FF2B5EF4-FFF2-40B4-BE49-F238E27FC236}">
                    <a16:creationId xmlns:a16="http://schemas.microsoft.com/office/drawing/2014/main" id="{40CB5171-AD43-DDC2-E583-1771030A3FA7}"/>
                  </a:ext>
                </a:extLst>
              </p:cNvPr>
              <p:cNvSpPr/>
              <p:nvPr/>
            </p:nvSpPr>
            <p:spPr>
              <a:xfrm>
                <a:off x="4680853" y="4175710"/>
                <a:ext cx="3025" cy="3373"/>
              </a:xfrm>
              <a:custGeom>
                <a:avLst/>
                <a:gdLst>
                  <a:gd name="connsiteX0" fmla="*/ 260 w 3025"/>
                  <a:gd name="connsiteY0" fmla="*/ 772 h 3373"/>
                  <a:gd name="connsiteX1" fmla="*/ 1301 w 3025"/>
                  <a:gd name="connsiteY1" fmla="*/ 3374 h 3373"/>
                  <a:gd name="connsiteX2" fmla="*/ 2342 w 3025"/>
                  <a:gd name="connsiteY2" fmla="*/ 1813 h 3373"/>
                  <a:gd name="connsiteX3" fmla="*/ 260 w 3025"/>
                  <a:gd name="connsiteY3" fmla="*/ 772 h 3373"/>
                </a:gdLst>
                <a:ahLst/>
                <a:cxnLst>
                  <a:cxn ang="0">
                    <a:pos x="connsiteX0" y="connsiteY0"/>
                  </a:cxn>
                  <a:cxn ang="0">
                    <a:pos x="connsiteX1" y="connsiteY1"/>
                  </a:cxn>
                  <a:cxn ang="0">
                    <a:pos x="connsiteX2" y="connsiteY2"/>
                  </a:cxn>
                  <a:cxn ang="0">
                    <a:pos x="connsiteX3" y="connsiteY3"/>
                  </a:cxn>
                </a:cxnLst>
                <a:rect l="l" t="t" r="r" b="b"/>
                <a:pathLst>
                  <a:path w="3025" h="3373">
                    <a:moveTo>
                      <a:pt x="260" y="772"/>
                    </a:moveTo>
                    <a:cubicBezTo>
                      <a:pt x="260" y="772"/>
                      <a:pt x="-780" y="2854"/>
                      <a:pt x="1301" y="3374"/>
                    </a:cubicBezTo>
                    <a:cubicBezTo>
                      <a:pt x="3382" y="3374"/>
                      <a:pt x="3382" y="3374"/>
                      <a:pt x="2342" y="1813"/>
                    </a:cubicBezTo>
                    <a:cubicBezTo>
                      <a:pt x="1821" y="252"/>
                      <a:pt x="1301" y="-789"/>
                      <a:pt x="260" y="772"/>
                    </a:cubicBezTo>
                    <a:close/>
                  </a:path>
                </a:pathLst>
              </a:custGeom>
              <a:grpFill/>
              <a:ln w="5199" cap="flat">
                <a:solidFill>
                  <a:schemeClr val="bg1"/>
                </a:solidFill>
                <a:prstDash val="solid"/>
                <a:miter/>
              </a:ln>
            </p:spPr>
            <p:txBody>
              <a:bodyPr rtlCol="0" anchor="ctr"/>
              <a:lstStyle/>
              <a:p>
                <a:endParaRPr lang="en-GB" noProof="0" dirty="0"/>
              </a:p>
            </p:txBody>
          </p:sp>
          <p:sp>
            <p:nvSpPr>
              <p:cNvPr id="849" name="Freeform 848">
                <a:extLst>
                  <a:ext uri="{FF2B5EF4-FFF2-40B4-BE49-F238E27FC236}">
                    <a16:creationId xmlns:a16="http://schemas.microsoft.com/office/drawing/2014/main" id="{CD6F2140-49E3-68D7-82D3-C94BD441EC2A}"/>
                  </a:ext>
                </a:extLst>
              </p:cNvPr>
              <p:cNvSpPr/>
              <p:nvPr/>
            </p:nvSpPr>
            <p:spPr>
              <a:xfrm>
                <a:off x="4682591" y="4192614"/>
                <a:ext cx="4036" cy="6301"/>
              </a:xfrm>
              <a:custGeom>
                <a:avLst/>
                <a:gdLst>
                  <a:gd name="connsiteX0" fmla="*/ 3726 w 4036"/>
                  <a:gd name="connsiteY0" fmla="*/ 2602 h 6301"/>
                  <a:gd name="connsiteX1" fmla="*/ 1124 w 4036"/>
                  <a:gd name="connsiteY1" fmla="*/ 0 h 6301"/>
                  <a:gd name="connsiteX2" fmla="*/ 83 w 4036"/>
                  <a:gd name="connsiteY2" fmla="*/ 2081 h 6301"/>
                  <a:gd name="connsiteX3" fmla="*/ 2685 w 4036"/>
                  <a:gd name="connsiteY3" fmla="*/ 6244 h 6301"/>
                  <a:gd name="connsiteX4" fmla="*/ 3726 w 4036"/>
                  <a:gd name="connsiteY4" fmla="*/ 2602 h 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 h="6301">
                    <a:moveTo>
                      <a:pt x="3726" y="2602"/>
                    </a:moveTo>
                    <a:cubicBezTo>
                      <a:pt x="3205" y="1561"/>
                      <a:pt x="2685" y="0"/>
                      <a:pt x="1124" y="0"/>
                    </a:cubicBezTo>
                    <a:cubicBezTo>
                      <a:pt x="-437" y="0"/>
                      <a:pt x="83" y="2081"/>
                      <a:pt x="83" y="2081"/>
                    </a:cubicBezTo>
                    <a:cubicBezTo>
                      <a:pt x="83" y="3642"/>
                      <a:pt x="1124" y="6764"/>
                      <a:pt x="2685" y="6244"/>
                    </a:cubicBezTo>
                    <a:cubicBezTo>
                      <a:pt x="4246" y="5724"/>
                      <a:pt x="4246" y="3642"/>
                      <a:pt x="3726" y="2602"/>
                    </a:cubicBezTo>
                    <a:close/>
                  </a:path>
                </a:pathLst>
              </a:custGeom>
              <a:grpFill/>
              <a:ln w="5199" cap="flat">
                <a:solidFill>
                  <a:schemeClr val="bg1"/>
                </a:solidFill>
                <a:prstDash val="solid"/>
                <a:miter/>
              </a:ln>
            </p:spPr>
            <p:txBody>
              <a:bodyPr rtlCol="0" anchor="ctr"/>
              <a:lstStyle/>
              <a:p>
                <a:endParaRPr lang="en-GB" noProof="0" dirty="0"/>
              </a:p>
            </p:txBody>
          </p:sp>
          <p:sp>
            <p:nvSpPr>
              <p:cNvPr id="850" name="Freeform 849">
                <a:extLst>
                  <a:ext uri="{FF2B5EF4-FFF2-40B4-BE49-F238E27FC236}">
                    <a16:creationId xmlns:a16="http://schemas.microsoft.com/office/drawing/2014/main" id="{4F27B24A-5036-1963-FACC-8F73D61BB8AD}"/>
                  </a:ext>
                </a:extLst>
              </p:cNvPr>
              <p:cNvSpPr/>
              <p:nvPr/>
            </p:nvSpPr>
            <p:spPr>
              <a:xfrm>
                <a:off x="4688528" y="4190709"/>
                <a:ext cx="5115" cy="3465"/>
              </a:xfrm>
              <a:custGeom>
                <a:avLst/>
                <a:gdLst>
                  <a:gd name="connsiteX0" fmla="*/ 4033 w 5115"/>
                  <a:gd name="connsiteY0" fmla="*/ 1904 h 3465"/>
                  <a:gd name="connsiteX1" fmla="*/ 390 w 5115"/>
                  <a:gd name="connsiteY1" fmla="*/ 343 h 3465"/>
                  <a:gd name="connsiteX2" fmla="*/ 1951 w 5115"/>
                  <a:gd name="connsiteY2" fmla="*/ 3465 h 3465"/>
                  <a:gd name="connsiteX3" fmla="*/ 4033 w 5115"/>
                  <a:gd name="connsiteY3" fmla="*/ 1904 h 3465"/>
                </a:gdLst>
                <a:ahLst/>
                <a:cxnLst>
                  <a:cxn ang="0">
                    <a:pos x="connsiteX0" y="connsiteY0"/>
                  </a:cxn>
                  <a:cxn ang="0">
                    <a:pos x="connsiteX1" y="connsiteY1"/>
                  </a:cxn>
                  <a:cxn ang="0">
                    <a:pos x="connsiteX2" y="connsiteY2"/>
                  </a:cxn>
                  <a:cxn ang="0">
                    <a:pos x="connsiteX3" y="connsiteY3"/>
                  </a:cxn>
                </a:cxnLst>
                <a:rect l="l" t="t" r="r" b="b"/>
                <a:pathLst>
                  <a:path w="5115" h="3465">
                    <a:moveTo>
                      <a:pt x="4033" y="1904"/>
                    </a:moveTo>
                    <a:cubicBezTo>
                      <a:pt x="1951" y="864"/>
                      <a:pt x="911" y="-697"/>
                      <a:pt x="390" y="343"/>
                    </a:cubicBezTo>
                    <a:cubicBezTo>
                      <a:pt x="390" y="343"/>
                      <a:pt x="-1171" y="3465"/>
                      <a:pt x="1951" y="3465"/>
                    </a:cubicBezTo>
                    <a:cubicBezTo>
                      <a:pt x="5073" y="3465"/>
                      <a:pt x="6114" y="3465"/>
                      <a:pt x="4033" y="1904"/>
                    </a:cubicBezTo>
                    <a:close/>
                  </a:path>
                </a:pathLst>
              </a:custGeom>
              <a:grpFill/>
              <a:ln w="5199" cap="flat">
                <a:solidFill>
                  <a:schemeClr val="bg1"/>
                </a:solidFill>
                <a:prstDash val="solid"/>
                <a:miter/>
              </a:ln>
            </p:spPr>
            <p:txBody>
              <a:bodyPr rtlCol="0" anchor="ctr"/>
              <a:lstStyle/>
              <a:p>
                <a:endParaRPr lang="en-GB" noProof="0" dirty="0"/>
              </a:p>
            </p:txBody>
          </p:sp>
          <p:sp>
            <p:nvSpPr>
              <p:cNvPr id="851" name="Freeform 850">
                <a:extLst>
                  <a:ext uri="{FF2B5EF4-FFF2-40B4-BE49-F238E27FC236}">
                    <a16:creationId xmlns:a16="http://schemas.microsoft.com/office/drawing/2014/main" id="{009A19AE-5452-5DF3-5BEF-BA6E4A0DFAD0}"/>
                  </a:ext>
                </a:extLst>
              </p:cNvPr>
              <p:cNvSpPr/>
              <p:nvPr/>
            </p:nvSpPr>
            <p:spPr>
              <a:xfrm>
                <a:off x="4691971" y="4198913"/>
                <a:ext cx="1358" cy="1447"/>
              </a:xfrm>
              <a:custGeom>
                <a:avLst/>
                <a:gdLst>
                  <a:gd name="connsiteX0" fmla="*/ 70 w 1358"/>
                  <a:gd name="connsiteY0" fmla="*/ 985 h 1447"/>
                  <a:gd name="connsiteX1" fmla="*/ 1110 w 1358"/>
                  <a:gd name="connsiteY1" fmla="*/ 985 h 1447"/>
                  <a:gd name="connsiteX2" fmla="*/ 70 w 1358"/>
                  <a:gd name="connsiteY2" fmla="*/ 985 h 1447"/>
                </a:gdLst>
                <a:ahLst/>
                <a:cxnLst>
                  <a:cxn ang="0">
                    <a:pos x="connsiteX0" y="connsiteY0"/>
                  </a:cxn>
                  <a:cxn ang="0">
                    <a:pos x="connsiteX1" y="connsiteY1"/>
                  </a:cxn>
                  <a:cxn ang="0">
                    <a:pos x="connsiteX2" y="connsiteY2"/>
                  </a:cxn>
                </a:cxnLst>
                <a:rect l="l" t="t" r="r" b="b"/>
                <a:pathLst>
                  <a:path w="1358" h="1447">
                    <a:moveTo>
                      <a:pt x="70" y="985"/>
                    </a:moveTo>
                    <a:cubicBezTo>
                      <a:pt x="70" y="985"/>
                      <a:pt x="1110" y="2026"/>
                      <a:pt x="1110" y="985"/>
                    </a:cubicBezTo>
                    <a:cubicBezTo>
                      <a:pt x="2151" y="-576"/>
                      <a:pt x="-451" y="-55"/>
                      <a:pt x="70" y="985"/>
                    </a:cubicBezTo>
                    <a:close/>
                  </a:path>
                </a:pathLst>
              </a:custGeom>
              <a:grpFill/>
              <a:ln w="5199" cap="flat">
                <a:solidFill>
                  <a:schemeClr val="bg1"/>
                </a:solidFill>
                <a:prstDash val="solid"/>
                <a:miter/>
              </a:ln>
            </p:spPr>
            <p:txBody>
              <a:bodyPr rtlCol="0" anchor="ctr"/>
              <a:lstStyle/>
              <a:p>
                <a:endParaRPr lang="en-GB" noProof="0" dirty="0"/>
              </a:p>
            </p:txBody>
          </p:sp>
          <p:sp>
            <p:nvSpPr>
              <p:cNvPr id="852" name="Freeform 851">
                <a:extLst>
                  <a:ext uri="{FF2B5EF4-FFF2-40B4-BE49-F238E27FC236}">
                    <a16:creationId xmlns:a16="http://schemas.microsoft.com/office/drawing/2014/main" id="{765CE105-F514-8963-0387-1BA281EC2315}"/>
                  </a:ext>
                </a:extLst>
              </p:cNvPr>
              <p:cNvSpPr/>
              <p:nvPr/>
            </p:nvSpPr>
            <p:spPr>
              <a:xfrm>
                <a:off x="4688877" y="4206605"/>
                <a:ext cx="3684" cy="7366"/>
              </a:xfrm>
              <a:custGeom>
                <a:avLst/>
                <a:gdLst>
                  <a:gd name="connsiteX0" fmla="*/ 562 w 3684"/>
                  <a:gd name="connsiteY0" fmla="*/ 57 h 7366"/>
                  <a:gd name="connsiteX1" fmla="*/ 1082 w 3684"/>
                  <a:gd name="connsiteY1" fmla="*/ 6302 h 7366"/>
                  <a:gd name="connsiteX2" fmla="*/ 3684 w 3684"/>
                  <a:gd name="connsiteY2" fmla="*/ 5261 h 7366"/>
                  <a:gd name="connsiteX3" fmla="*/ 562 w 3684"/>
                  <a:gd name="connsiteY3" fmla="*/ 57 h 7366"/>
                </a:gdLst>
                <a:ahLst/>
                <a:cxnLst>
                  <a:cxn ang="0">
                    <a:pos x="connsiteX0" y="connsiteY0"/>
                  </a:cxn>
                  <a:cxn ang="0">
                    <a:pos x="connsiteX1" y="connsiteY1"/>
                  </a:cxn>
                  <a:cxn ang="0">
                    <a:pos x="connsiteX2" y="connsiteY2"/>
                  </a:cxn>
                  <a:cxn ang="0">
                    <a:pos x="connsiteX3" y="connsiteY3"/>
                  </a:cxn>
                </a:cxnLst>
                <a:rect l="l" t="t" r="r" b="b"/>
                <a:pathLst>
                  <a:path w="3684" h="7366">
                    <a:moveTo>
                      <a:pt x="562" y="57"/>
                    </a:moveTo>
                    <a:cubicBezTo>
                      <a:pt x="562" y="57"/>
                      <a:pt x="-999" y="4740"/>
                      <a:pt x="1082" y="6302"/>
                    </a:cubicBezTo>
                    <a:cubicBezTo>
                      <a:pt x="3164" y="7863"/>
                      <a:pt x="3684" y="7863"/>
                      <a:pt x="3684" y="5261"/>
                    </a:cubicBezTo>
                    <a:cubicBezTo>
                      <a:pt x="3164" y="2659"/>
                      <a:pt x="2643" y="-463"/>
                      <a:pt x="562" y="57"/>
                    </a:cubicBezTo>
                    <a:close/>
                  </a:path>
                </a:pathLst>
              </a:custGeom>
              <a:grpFill/>
              <a:ln w="5199" cap="flat">
                <a:solidFill>
                  <a:schemeClr val="bg1"/>
                </a:solidFill>
                <a:prstDash val="solid"/>
                <a:miter/>
              </a:ln>
            </p:spPr>
            <p:txBody>
              <a:bodyPr rtlCol="0" anchor="ctr"/>
              <a:lstStyle/>
              <a:p>
                <a:endParaRPr lang="en-GB" noProof="0" dirty="0"/>
              </a:p>
            </p:txBody>
          </p:sp>
          <p:sp>
            <p:nvSpPr>
              <p:cNvPr id="853" name="Freeform 852">
                <a:extLst>
                  <a:ext uri="{FF2B5EF4-FFF2-40B4-BE49-F238E27FC236}">
                    <a16:creationId xmlns:a16="http://schemas.microsoft.com/office/drawing/2014/main" id="{C07229A2-50DF-32DC-F6B9-E4BA0B199E5D}"/>
                  </a:ext>
                </a:extLst>
              </p:cNvPr>
              <p:cNvSpPr/>
              <p:nvPr/>
            </p:nvSpPr>
            <p:spPr>
              <a:xfrm>
                <a:off x="4693103" y="4221272"/>
                <a:ext cx="7746" cy="8106"/>
              </a:xfrm>
              <a:custGeom>
                <a:avLst/>
                <a:gdLst>
                  <a:gd name="connsiteX0" fmla="*/ 5702 w 7746"/>
                  <a:gd name="connsiteY0" fmla="*/ 3083 h 8106"/>
                  <a:gd name="connsiteX1" fmla="*/ 499 w 7746"/>
                  <a:gd name="connsiteY1" fmla="*/ 481 h 8106"/>
                  <a:gd name="connsiteX2" fmla="*/ 1539 w 7746"/>
                  <a:gd name="connsiteY2" fmla="*/ 4124 h 8106"/>
                  <a:gd name="connsiteX3" fmla="*/ 2580 w 7746"/>
                  <a:gd name="connsiteY3" fmla="*/ 7246 h 8106"/>
                  <a:gd name="connsiteX4" fmla="*/ 6743 w 7746"/>
                  <a:gd name="connsiteY4" fmla="*/ 7766 h 8106"/>
                  <a:gd name="connsiteX5" fmla="*/ 5702 w 7746"/>
                  <a:gd name="connsiteY5" fmla="*/ 3083 h 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6" h="8106">
                    <a:moveTo>
                      <a:pt x="5702" y="3083"/>
                    </a:moveTo>
                    <a:cubicBezTo>
                      <a:pt x="4662" y="1522"/>
                      <a:pt x="2060" y="-1080"/>
                      <a:pt x="499" y="481"/>
                    </a:cubicBezTo>
                    <a:cubicBezTo>
                      <a:pt x="-1062" y="2042"/>
                      <a:pt x="1539" y="4124"/>
                      <a:pt x="1539" y="4124"/>
                    </a:cubicBezTo>
                    <a:cubicBezTo>
                      <a:pt x="4662" y="6205"/>
                      <a:pt x="2060" y="5685"/>
                      <a:pt x="2580" y="7246"/>
                    </a:cubicBezTo>
                    <a:cubicBezTo>
                      <a:pt x="2580" y="8807"/>
                      <a:pt x="3621" y="7766"/>
                      <a:pt x="6743" y="7766"/>
                    </a:cubicBezTo>
                    <a:cubicBezTo>
                      <a:pt x="8824" y="7766"/>
                      <a:pt x="7263" y="5165"/>
                      <a:pt x="5702" y="3083"/>
                    </a:cubicBezTo>
                    <a:close/>
                  </a:path>
                </a:pathLst>
              </a:custGeom>
              <a:grpFill/>
              <a:ln w="5199" cap="flat">
                <a:solidFill>
                  <a:schemeClr val="bg1"/>
                </a:solidFill>
                <a:prstDash val="solid"/>
                <a:miter/>
              </a:ln>
            </p:spPr>
            <p:txBody>
              <a:bodyPr rtlCol="0" anchor="ctr"/>
              <a:lstStyle/>
              <a:p>
                <a:endParaRPr lang="en-GB" noProof="0" dirty="0"/>
              </a:p>
            </p:txBody>
          </p:sp>
          <p:sp>
            <p:nvSpPr>
              <p:cNvPr id="854" name="Freeform 853">
                <a:extLst>
                  <a:ext uri="{FF2B5EF4-FFF2-40B4-BE49-F238E27FC236}">
                    <a16:creationId xmlns:a16="http://schemas.microsoft.com/office/drawing/2014/main" id="{20CFB633-4B01-C255-3CAD-BCDFE3D986F1}"/>
                  </a:ext>
                </a:extLst>
              </p:cNvPr>
              <p:cNvSpPr/>
              <p:nvPr/>
            </p:nvSpPr>
            <p:spPr>
              <a:xfrm>
                <a:off x="4696529" y="4236372"/>
                <a:ext cx="2796" cy="6438"/>
              </a:xfrm>
              <a:custGeom>
                <a:avLst/>
                <a:gdLst>
                  <a:gd name="connsiteX0" fmla="*/ 2797 w 2796"/>
                  <a:gd name="connsiteY0" fmla="*/ 4114 h 6438"/>
                  <a:gd name="connsiteX1" fmla="*/ 1756 w 2796"/>
                  <a:gd name="connsiteY1" fmla="*/ 471 h 6438"/>
                  <a:gd name="connsiteX2" fmla="*/ 715 w 2796"/>
                  <a:gd name="connsiteY2" fmla="*/ 5154 h 6438"/>
                  <a:gd name="connsiteX3" fmla="*/ 2797 w 2796"/>
                  <a:gd name="connsiteY3" fmla="*/ 4114 h 6438"/>
                </a:gdLst>
                <a:ahLst/>
                <a:cxnLst>
                  <a:cxn ang="0">
                    <a:pos x="connsiteX0" y="connsiteY0"/>
                  </a:cxn>
                  <a:cxn ang="0">
                    <a:pos x="connsiteX1" y="connsiteY1"/>
                  </a:cxn>
                  <a:cxn ang="0">
                    <a:pos x="connsiteX2" y="connsiteY2"/>
                  </a:cxn>
                  <a:cxn ang="0">
                    <a:pos x="connsiteX3" y="connsiteY3"/>
                  </a:cxn>
                </a:cxnLst>
                <a:rect l="l" t="t" r="r" b="b"/>
                <a:pathLst>
                  <a:path w="2796" h="6438">
                    <a:moveTo>
                      <a:pt x="2797" y="4114"/>
                    </a:moveTo>
                    <a:cubicBezTo>
                      <a:pt x="2797" y="1512"/>
                      <a:pt x="2277" y="-1090"/>
                      <a:pt x="1756" y="471"/>
                    </a:cubicBezTo>
                    <a:cubicBezTo>
                      <a:pt x="1756" y="471"/>
                      <a:pt x="-1366" y="3593"/>
                      <a:pt x="715" y="5154"/>
                    </a:cubicBezTo>
                    <a:cubicBezTo>
                      <a:pt x="2797" y="7236"/>
                      <a:pt x="2797" y="6715"/>
                      <a:pt x="2797" y="4114"/>
                    </a:cubicBezTo>
                    <a:close/>
                  </a:path>
                </a:pathLst>
              </a:custGeom>
              <a:grpFill/>
              <a:ln w="5199" cap="flat">
                <a:solidFill>
                  <a:schemeClr val="bg1"/>
                </a:solidFill>
                <a:prstDash val="solid"/>
                <a:miter/>
              </a:ln>
            </p:spPr>
            <p:txBody>
              <a:bodyPr rtlCol="0" anchor="ctr"/>
              <a:lstStyle/>
              <a:p>
                <a:endParaRPr lang="en-GB" noProof="0" dirty="0"/>
              </a:p>
            </p:txBody>
          </p:sp>
          <p:sp>
            <p:nvSpPr>
              <p:cNvPr id="855" name="Freeform 854">
                <a:extLst>
                  <a:ext uri="{FF2B5EF4-FFF2-40B4-BE49-F238E27FC236}">
                    <a16:creationId xmlns:a16="http://schemas.microsoft.com/office/drawing/2014/main" id="{0A78F6AD-175F-1949-40DD-8ABE56AA36B3}"/>
                  </a:ext>
                </a:extLst>
              </p:cNvPr>
              <p:cNvSpPr/>
              <p:nvPr/>
            </p:nvSpPr>
            <p:spPr>
              <a:xfrm>
                <a:off x="4692203" y="4251218"/>
                <a:ext cx="3042" cy="3512"/>
              </a:xfrm>
              <a:custGeom>
                <a:avLst/>
                <a:gdLst>
                  <a:gd name="connsiteX0" fmla="*/ 2959 w 3042"/>
                  <a:gd name="connsiteY0" fmla="*/ 1756 h 3512"/>
                  <a:gd name="connsiteX1" fmla="*/ 878 w 3042"/>
                  <a:gd name="connsiteY1" fmla="*/ 195 h 3512"/>
                  <a:gd name="connsiteX2" fmla="*/ 358 w 3042"/>
                  <a:gd name="connsiteY2" fmla="*/ 3317 h 3512"/>
                  <a:gd name="connsiteX3" fmla="*/ 2959 w 3042"/>
                  <a:gd name="connsiteY3" fmla="*/ 1756 h 3512"/>
                </a:gdLst>
                <a:ahLst/>
                <a:cxnLst>
                  <a:cxn ang="0">
                    <a:pos x="connsiteX0" y="connsiteY0"/>
                  </a:cxn>
                  <a:cxn ang="0">
                    <a:pos x="connsiteX1" y="connsiteY1"/>
                  </a:cxn>
                  <a:cxn ang="0">
                    <a:pos x="connsiteX2" y="connsiteY2"/>
                  </a:cxn>
                  <a:cxn ang="0">
                    <a:pos x="connsiteX3" y="connsiteY3"/>
                  </a:cxn>
                </a:cxnLst>
                <a:rect l="l" t="t" r="r" b="b"/>
                <a:pathLst>
                  <a:path w="3042" h="3512">
                    <a:moveTo>
                      <a:pt x="2959" y="1756"/>
                    </a:moveTo>
                    <a:cubicBezTo>
                      <a:pt x="3480" y="195"/>
                      <a:pt x="1399" y="-325"/>
                      <a:pt x="878" y="195"/>
                    </a:cubicBezTo>
                    <a:cubicBezTo>
                      <a:pt x="878" y="195"/>
                      <a:pt x="-683" y="2797"/>
                      <a:pt x="358" y="3317"/>
                    </a:cubicBezTo>
                    <a:cubicBezTo>
                      <a:pt x="1399" y="3838"/>
                      <a:pt x="2439" y="3317"/>
                      <a:pt x="2959" y="1756"/>
                    </a:cubicBezTo>
                    <a:close/>
                  </a:path>
                </a:pathLst>
              </a:custGeom>
              <a:grpFill/>
              <a:ln w="5199" cap="flat">
                <a:solidFill>
                  <a:schemeClr val="bg1"/>
                </a:solidFill>
                <a:prstDash val="solid"/>
                <a:miter/>
              </a:ln>
            </p:spPr>
            <p:txBody>
              <a:bodyPr rtlCol="0" anchor="ctr"/>
              <a:lstStyle/>
              <a:p>
                <a:endParaRPr lang="en-GB" noProof="0" dirty="0"/>
              </a:p>
            </p:txBody>
          </p:sp>
          <p:sp>
            <p:nvSpPr>
              <p:cNvPr id="856" name="Freeform 855">
                <a:extLst>
                  <a:ext uri="{FF2B5EF4-FFF2-40B4-BE49-F238E27FC236}">
                    <a16:creationId xmlns:a16="http://schemas.microsoft.com/office/drawing/2014/main" id="{6B245BDE-4A96-C9B9-092E-EEC4EF4538C3}"/>
                  </a:ext>
                </a:extLst>
              </p:cNvPr>
              <p:cNvSpPr/>
              <p:nvPr/>
            </p:nvSpPr>
            <p:spPr>
              <a:xfrm>
                <a:off x="4723701" y="4252268"/>
                <a:ext cx="3482" cy="4368"/>
              </a:xfrm>
              <a:custGeom>
                <a:avLst/>
                <a:gdLst>
                  <a:gd name="connsiteX0" fmla="*/ 601 w 3482"/>
                  <a:gd name="connsiteY0" fmla="*/ 185 h 4368"/>
                  <a:gd name="connsiteX1" fmla="*/ 601 w 3482"/>
                  <a:gd name="connsiteY1" fmla="*/ 2787 h 4368"/>
                  <a:gd name="connsiteX2" fmla="*/ 3203 w 3482"/>
                  <a:gd name="connsiteY2" fmla="*/ 3827 h 4368"/>
                  <a:gd name="connsiteX3" fmla="*/ 601 w 3482"/>
                  <a:gd name="connsiteY3" fmla="*/ 185 h 4368"/>
                </a:gdLst>
                <a:ahLst/>
                <a:cxnLst>
                  <a:cxn ang="0">
                    <a:pos x="connsiteX0" y="connsiteY0"/>
                  </a:cxn>
                  <a:cxn ang="0">
                    <a:pos x="connsiteX1" y="connsiteY1"/>
                  </a:cxn>
                  <a:cxn ang="0">
                    <a:pos x="connsiteX2" y="connsiteY2"/>
                  </a:cxn>
                  <a:cxn ang="0">
                    <a:pos x="connsiteX3" y="connsiteY3"/>
                  </a:cxn>
                </a:cxnLst>
                <a:rect l="l" t="t" r="r" b="b"/>
                <a:pathLst>
                  <a:path w="3482" h="4368">
                    <a:moveTo>
                      <a:pt x="601" y="185"/>
                    </a:moveTo>
                    <a:cubicBezTo>
                      <a:pt x="81" y="705"/>
                      <a:pt x="-440" y="1226"/>
                      <a:pt x="601" y="2787"/>
                    </a:cubicBezTo>
                    <a:cubicBezTo>
                      <a:pt x="1641" y="4348"/>
                      <a:pt x="2682" y="4868"/>
                      <a:pt x="3203" y="3827"/>
                    </a:cubicBezTo>
                    <a:cubicBezTo>
                      <a:pt x="4243" y="2787"/>
                      <a:pt x="2162" y="-856"/>
                      <a:pt x="601" y="185"/>
                    </a:cubicBezTo>
                    <a:close/>
                  </a:path>
                </a:pathLst>
              </a:custGeom>
              <a:grpFill/>
              <a:ln w="5199" cap="flat">
                <a:solidFill>
                  <a:schemeClr val="bg1"/>
                </a:solidFill>
                <a:prstDash val="solid"/>
                <a:miter/>
              </a:ln>
            </p:spPr>
            <p:txBody>
              <a:bodyPr rtlCol="0" anchor="ctr"/>
              <a:lstStyle/>
              <a:p>
                <a:endParaRPr lang="en-GB" noProof="0" dirty="0"/>
              </a:p>
            </p:txBody>
          </p:sp>
          <p:sp>
            <p:nvSpPr>
              <p:cNvPr id="857" name="Freeform 856">
                <a:extLst>
                  <a:ext uri="{FF2B5EF4-FFF2-40B4-BE49-F238E27FC236}">
                    <a16:creationId xmlns:a16="http://schemas.microsoft.com/office/drawing/2014/main" id="{1FBAFB4C-9A75-32EA-B9E9-665460A4EA59}"/>
                  </a:ext>
                </a:extLst>
              </p:cNvPr>
              <p:cNvSpPr/>
              <p:nvPr/>
            </p:nvSpPr>
            <p:spPr>
              <a:xfrm>
                <a:off x="4682908" y="4272747"/>
                <a:ext cx="3037" cy="3934"/>
              </a:xfrm>
              <a:custGeom>
                <a:avLst/>
                <a:gdLst>
                  <a:gd name="connsiteX0" fmla="*/ 1327 w 3037"/>
                  <a:gd name="connsiteY0" fmla="*/ 0 h 3934"/>
                  <a:gd name="connsiteX1" fmla="*/ 807 w 3037"/>
                  <a:gd name="connsiteY1" fmla="*/ 3642 h 3934"/>
                  <a:gd name="connsiteX2" fmla="*/ 1327 w 3037"/>
                  <a:gd name="connsiteY2" fmla="*/ 0 h 3934"/>
                </a:gdLst>
                <a:ahLst/>
                <a:cxnLst>
                  <a:cxn ang="0">
                    <a:pos x="connsiteX0" y="connsiteY0"/>
                  </a:cxn>
                  <a:cxn ang="0">
                    <a:pos x="connsiteX1" y="connsiteY1"/>
                  </a:cxn>
                  <a:cxn ang="0">
                    <a:pos x="connsiteX2" y="connsiteY2"/>
                  </a:cxn>
                </a:cxnLst>
                <a:rect l="l" t="t" r="r" b="b"/>
                <a:pathLst>
                  <a:path w="3037" h="3934">
                    <a:moveTo>
                      <a:pt x="1327" y="0"/>
                    </a:moveTo>
                    <a:cubicBezTo>
                      <a:pt x="1327" y="0"/>
                      <a:pt x="-1274" y="5203"/>
                      <a:pt x="807" y="3642"/>
                    </a:cubicBezTo>
                    <a:cubicBezTo>
                      <a:pt x="3409" y="1561"/>
                      <a:pt x="3929" y="0"/>
                      <a:pt x="1327" y="0"/>
                    </a:cubicBezTo>
                    <a:close/>
                  </a:path>
                </a:pathLst>
              </a:custGeom>
              <a:grpFill/>
              <a:ln w="5199" cap="flat">
                <a:solidFill>
                  <a:schemeClr val="bg1"/>
                </a:solidFill>
                <a:prstDash val="solid"/>
                <a:miter/>
              </a:ln>
            </p:spPr>
            <p:txBody>
              <a:bodyPr rtlCol="0" anchor="ctr"/>
              <a:lstStyle/>
              <a:p>
                <a:endParaRPr lang="en-GB" noProof="0" dirty="0"/>
              </a:p>
            </p:txBody>
          </p:sp>
          <p:sp>
            <p:nvSpPr>
              <p:cNvPr id="858" name="Freeform 857">
                <a:extLst>
                  <a:ext uri="{FF2B5EF4-FFF2-40B4-BE49-F238E27FC236}">
                    <a16:creationId xmlns:a16="http://schemas.microsoft.com/office/drawing/2014/main" id="{D4C64D4A-F4B1-4972-E12C-76744CC8361F}"/>
                  </a:ext>
                </a:extLst>
              </p:cNvPr>
              <p:cNvSpPr/>
              <p:nvPr/>
            </p:nvSpPr>
            <p:spPr>
              <a:xfrm>
                <a:off x="4681111" y="4300463"/>
                <a:ext cx="17377" cy="15608"/>
              </a:xfrm>
              <a:custGeom>
                <a:avLst/>
                <a:gdLst>
                  <a:gd name="connsiteX0" fmla="*/ 7287 w 17377"/>
                  <a:gd name="connsiteY0" fmla="*/ 1424 h 15608"/>
                  <a:gd name="connsiteX1" fmla="*/ 5726 w 17377"/>
                  <a:gd name="connsiteY1" fmla="*/ 2985 h 15608"/>
                  <a:gd name="connsiteX2" fmla="*/ 7807 w 17377"/>
                  <a:gd name="connsiteY2" fmla="*/ 8188 h 15608"/>
                  <a:gd name="connsiteX3" fmla="*/ 1043 w 17377"/>
                  <a:gd name="connsiteY3" fmla="*/ 13392 h 15608"/>
                  <a:gd name="connsiteX4" fmla="*/ 10409 w 17377"/>
                  <a:gd name="connsiteY4" fmla="*/ 15473 h 15608"/>
                  <a:gd name="connsiteX5" fmla="*/ 15613 w 17377"/>
                  <a:gd name="connsiteY5" fmla="*/ 9749 h 15608"/>
                  <a:gd name="connsiteX6" fmla="*/ 17174 w 17377"/>
                  <a:gd name="connsiteY6" fmla="*/ 1424 h 15608"/>
                  <a:gd name="connsiteX7" fmla="*/ 7287 w 17377"/>
                  <a:gd name="connsiteY7" fmla="*/ 1424 h 1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7" h="15608">
                    <a:moveTo>
                      <a:pt x="7287" y="1424"/>
                    </a:moveTo>
                    <a:cubicBezTo>
                      <a:pt x="3645" y="2464"/>
                      <a:pt x="5726" y="2985"/>
                      <a:pt x="5726" y="2985"/>
                    </a:cubicBezTo>
                    <a:cubicBezTo>
                      <a:pt x="6246" y="3505"/>
                      <a:pt x="7287" y="4026"/>
                      <a:pt x="7807" y="8188"/>
                    </a:cubicBezTo>
                    <a:cubicBezTo>
                      <a:pt x="8848" y="12351"/>
                      <a:pt x="5726" y="11831"/>
                      <a:pt x="1043" y="13392"/>
                    </a:cubicBezTo>
                    <a:cubicBezTo>
                      <a:pt x="-3120" y="14953"/>
                      <a:pt x="6246" y="15993"/>
                      <a:pt x="10409" y="15473"/>
                    </a:cubicBezTo>
                    <a:cubicBezTo>
                      <a:pt x="14572" y="14953"/>
                      <a:pt x="16133" y="12871"/>
                      <a:pt x="15613" y="9749"/>
                    </a:cubicBezTo>
                    <a:cubicBezTo>
                      <a:pt x="15613" y="6107"/>
                      <a:pt x="15613" y="3505"/>
                      <a:pt x="17174" y="1424"/>
                    </a:cubicBezTo>
                    <a:cubicBezTo>
                      <a:pt x="18735" y="-1178"/>
                      <a:pt x="10929" y="383"/>
                      <a:pt x="7287" y="1424"/>
                    </a:cubicBezTo>
                    <a:close/>
                  </a:path>
                </a:pathLst>
              </a:custGeom>
              <a:grpFill/>
              <a:ln w="5199" cap="flat">
                <a:solidFill>
                  <a:schemeClr val="bg1"/>
                </a:solidFill>
                <a:prstDash val="solid"/>
                <a:miter/>
              </a:ln>
            </p:spPr>
            <p:txBody>
              <a:bodyPr rtlCol="0" anchor="ctr"/>
              <a:lstStyle/>
              <a:p>
                <a:endParaRPr lang="en-GB" noProof="0" dirty="0"/>
              </a:p>
            </p:txBody>
          </p:sp>
          <p:sp>
            <p:nvSpPr>
              <p:cNvPr id="859" name="Freeform 858">
                <a:extLst>
                  <a:ext uri="{FF2B5EF4-FFF2-40B4-BE49-F238E27FC236}">
                    <a16:creationId xmlns:a16="http://schemas.microsoft.com/office/drawing/2014/main" id="{5A4A10AF-2695-BC00-C97B-45A230C82DF0}"/>
                  </a:ext>
                </a:extLst>
              </p:cNvPr>
              <p:cNvSpPr/>
              <p:nvPr/>
            </p:nvSpPr>
            <p:spPr>
              <a:xfrm>
                <a:off x="4700887" y="4290927"/>
                <a:ext cx="5723" cy="2634"/>
              </a:xfrm>
              <a:custGeom>
                <a:avLst/>
                <a:gdLst>
                  <a:gd name="connsiteX0" fmla="*/ 0 w 5723"/>
                  <a:gd name="connsiteY0" fmla="*/ 2634 h 2634"/>
                  <a:gd name="connsiteX1" fmla="*/ 5724 w 5723"/>
                  <a:gd name="connsiteY1" fmla="*/ 553 h 2634"/>
                  <a:gd name="connsiteX2" fmla="*/ 0 w 5723"/>
                  <a:gd name="connsiteY2" fmla="*/ 2634 h 2634"/>
                </a:gdLst>
                <a:ahLst/>
                <a:cxnLst>
                  <a:cxn ang="0">
                    <a:pos x="connsiteX0" y="connsiteY0"/>
                  </a:cxn>
                  <a:cxn ang="0">
                    <a:pos x="connsiteX1" y="connsiteY1"/>
                  </a:cxn>
                  <a:cxn ang="0">
                    <a:pos x="connsiteX2" y="connsiteY2"/>
                  </a:cxn>
                </a:cxnLst>
                <a:rect l="l" t="t" r="r" b="b"/>
                <a:pathLst>
                  <a:path w="5723" h="2634">
                    <a:moveTo>
                      <a:pt x="0" y="2634"/>
                    </a:moveTo>
                    <a:cubicBezTo>
                      <a:pt x="0" y="2634"/>
                      <a:pt x="5724" y="2114"/>
                      <a:pt x="5724" y="553"/>
                    </a:cubicBezTo>
                    <a:cubicBezTo>
                      <a:pt x="5724" y="-1008"/>
                      <a:pt x="2081" y="1073"/>
                      <a:pt x="0" y="2634"/>
                    </a:cubicBezTo>
                    <a:close/>
                  </a:path>
                </a:pathLst>
              </a:custGeom>
              <a:grpFill/>
              <a:ln w="5199" cap="flat">
                <a:solidFill>
                  <a:schemeClr val="bg1"/>
                </a:solidFill>
                <a:prstDash val="solid"/>
                <a:miter/>
              </a:ln>
            </p:spPr>
            <p:txBody>
              <a:bodyPr rtlCol="0" anchor="ctr"/>
              <a:lstStyle/>
              <a:p>
                <a:endParaRPr lang="en-GB" noProof="0" dirty="0"/>
              </a:p>
            </p:txBody>
          </p:sp>
          <p:sp>
            <p:nvSpPr>
              <p:cNvPr id="860" name="Freeform 859">
                <a:extLst>
                  <a:ext uri="{FF2B5EF4-FFF2-40B4-BE49-F238E27FC236}">
                    <a16:creationId xmlns:a16="http://schemas.microsoft.com/office/drawing/2014/main" id="{6A6458EA-3BEE-6BC0-D103-8E04D58C2352}"/>
                  </a:ext>
                </a:extLst>
              </p:cNvPr>
              <p:cNvSpPr/>
              <p:nvPr/>
            </p:nvSpPr>
            <p:spPr>
              <a:xfrm>
                <a:off x="4656137" y="4153820"/>
                <a:ext cx="3440" cy="1848"/>
              </a:xfrm>
              <a:custGeom>
                <a:avLst/>
                <a:gdLst>
                  <a:gd name="connsiteX0" fmla="*/ 0 w 3440"/>
                  <a:gd name="connsiteY0" fmla="*/ 1848 h 1848"/>
                  <a:gd name="connsiteX1" fmla="*/ 3122 w 3440"/>
                  <a:gd name="connsiteY1" fmla="*/ 287 h 1848"/>
                  <a:gd name="connsiteX2" fmla="*/ 0 w 3440"/>
                  <a:gd name="connsiteY2" fmla="*/ 1848 h 1848"/>
                </a:gdLst>
                <a:ahLst/>
                <a:cxnLst>
                  <a:cxn ang="0">
                    <a:pos x="connsiteX0" y="connsiteY0"/>
                  </a:cxn>
                  <a:cxn ang="0">
                    <a:pos x="connsiteX1" y="connsiteY1"/>
                  </a:cxn>
                  <a:cxn ang="0">
                    <a:pos x="connsiteX2" y="connsiteY2"/>
                  </a:cxn>
                </a:cxnLst>
                <a:rect l="l" t="t" r="r" b="b"/>
                <a:pathLst>
                  <a:path w="3440" h="1848">
                    <a:moveTo>
                      <a:pt x="0" y="1848"/>
                    </a:moveTo>
                    <a:cubicBezTo>
                      <a:pt x="0" y="1848"/>
                      <a:pt x="4683" y="808"/>
                      <a:pt x="3122" y="287"/>
                    </a:cubicBezTo>
                    <a:cubicBezTo>
                      <a:pt x="1561" y="-753"/>
                      <a:pt x="1041" y="1328"/>
                      <a:pt x="0" y="1848"/>
                    </a:cubicBezTo>
                    <a:close/>
                  </a:path>
                </a:pathLst>
              </a:custGeom>
              <a:grpFill/>
              <a:ln w="5199" cap="flat">
                <a:solidFill>
                  <a:schemeClr val="bg1"/>
                </a:solidFill>
                <a:prstDash val="solid"/>
                <a:miter/>
              </a:ln>
            </p:spPr>
            <p:txBody>
              <a:bodyPr rtlCol="0" anchor="ctr"/>
              <a:lstStyle/>
              <a:p>
                <a:endParaRPr lang="en-GB" noProof="0" dirty="0"/>
              </a:p>
            </p:txBody>
          </p:sp>
          <p:sp>
            <p:nvSpPr>
              <p:cNvPr id="861" name="Freeform 860">
                <a:extLst>
                  <a:ext uri="{FF2B5EF4-FFF2-40B4-BE49-F238E27FC236}">
                    <a16:creationId xmlns:a16="http://schemas.microsoft.com/office/drawing/2014/main" id="{1B898383-153A-F49F-DFC4-C21160DAEF7B}"/>
                  </a:ext>
                </a:extLst>
              </p:cNvPr>
              <p:cNvSpPr/>
              <p:nvPr/>
            </p:nvSpPr>
            <p:spPr>
              <a:xfrm>
                <a:off x="4303862" y="4132108"/>
                <a:ext cx="3993" cy="1753"/>
              </a:xfrm>
              <a:custGeom>
                <a:avLst/>
                <a:gdLst>
                  <a:gd name="connsiteX0" fmla="*/ 0 w 3993"/>
                  <a:gd name="connsiteY0" fmla="*/ 666 h 1753"/>
                  <a:gd name="connsiteX1" fmla="*/ 2602 w 3993"/>
                  <a:gd name="connsiteY1" fmla="*/ 1186 h 1753"/>
                  <a:gd name="connsiteX2" fmla="*/ 2082 w 3993"/>
                  <a:gd name="connsiteY2" fmla="*/ 146 h 1753"/>
                  <a:gd name="connsiteX3" fmla="*/ 0 w 3993"/>
                  <a:gd name="connsiteY3" fmla="*/ 666 h 1753"/>
                </a:gdLst>
                <a:ahLst/>
                <a:cxnLst>
                  <a:cxn ang="0">
                    <a:pos x="connsiteX0" y="connsiteY0"/>
                  </a:cxn>
                  <a:cxn ang="0">
                    <a:pos x="connsiteX1" y="connsiteY1"/>
                  </a:cxn>
                  <a:cxn ang="0">
                    <a:pos x="connsiteX2" y="connsiteY2"/>
                  </a:cxn>
                  <a:cxn ang="0">
                    <a:pos x="connsiteX3" y="connsiteY3"/>
                  </a:cxn>
                </a:cxnLst>
                <a:rect l="l" t="t" r="r" b="b"/>
                <a:pathLst>
                  <a:path w="3993" h="1753">
                    <a:moveTo>
                      <a:pt x="0" y="666"/>
                    </a:moveTo>
                    <a:cubicBezTo>
                      <a:pt x="0" y="1707"/>
                      <a:pt x="0" y="2227"/>
                      <a:pt x="2602" y="1186"/>
                    </a:cubicBezTo>
                    <a:cubicBezTo>
                      <a:pt x="5203" y="146"/>
                      <a:pt x="3642" y="146"/>
                      <a:pt x="2082" y="146"/>
                    </a:cubicBezTo>
                    <a:cubicBezTo>
                      <a:pt x="520" y="-375"/>
                      <a:pt x="0" y="666"/>
                      <a:pt x="0" y="666"/>
                    </a:cubicBezTo>
                    <a:close/>
                  </a:path>
                </a:pathLst>
              </a:custGeom>
              <a:grpFill/>
              <a:ln w="5199" cap="flat">
                <a:solidFill>
                  <a:schemeClr val="bg1"/>
                </a:solidFill>
                <a:prstDash val="solid"/>
                <a:miter/>
              </a:ln>
            </p:spPr>
            <p:txBody>
              <a:bodyPr rtlCol="0" anchor="ctr"/>
              <a:lstStyle/>
              <a:p>
                <a:endParaRPr lang="en-GB" noProof="0" dirty="0"/>
              </a:p>
            </p:txBody>
          </p:sp>
          <p:sp>
            <p:nvSpPr>
              <p:cNvPr id="862" name="Freeform 861">
                <a:extLst>
                  <a:ext uri="{FF2B5EF4-FFF2-40B4-BE49-F238E27FC236}">
                    <a16:creationId xmlns:a16="http://schemas.microsoft.com/office/drawing/2014/main" id="{8014F8D5-9EF8-5299-F4B0-B511FBE8E87D}"/>
                  </a:ext>
                </a:extLst>
              </p:cNvPr>
              <p:cNvSpPr/>
              <p:nvPr/>
            </p:nvSpPr>
            <p:spPr>
              <a:xfrm>
                <a:off x="2980098" y="4851894"/>
                <a:ext cx="2365" cy="1146"/>
              </a:xfrm>
              <a:custGeom>
                <a:avLst/>
                <a:gdLst>
                  <a:gd name="connsiteX0" fmla="*/ 2081 w 2365"/>
                  <a:gd name="connsiteY0" fmla="*/ 1040 h 1146"/>
                  <a:gd name="connsiteX1" fmla="*/ 0 w 2365"/>
                  <a:gd name="connsiteY1" fmla="*/ 0 h 1146"/>
                  <a:gd name="connsiteX2" fmla="*/ 2081 w 2365"/>
                  <a:gd name="connsiteY2" fmla="*/ 1040 h 1146"/>
                </a:gdLst>
                <a:ahLst/>
                <a:cxnLst>
                  <a:cxn ang="0">
                    <a:pos x="connsiteX0" y="connsiteY0"/>
                  </a:cxn>
                  <a:cxn ang="0">
                    <a:pos x="connsiteX1" y="connsiteY1"/>
                  </a:cxn>
                  <a:cxn ang="0">
                    <a:pos x="connsiteX2" y="connsiteY2"/>
                  </a:cxn>
                </a:cxnLst>
                <a:rect l="l" t="t" r="r" b="b"/>
                <a:pathLst>
                  <a:path w="2365" h="1146">
                    <a:moveTo>
                      <a:pt x="2081" y="1040"/>
                    </a:moveTo>
                    <a:cubicBezTo>
                      <a:pt x="3122" y="520"/>
                      <a:pt x="1041" y="0"/>
                      <a:pt x="0" y="0"/>
                    </a:cubicBezTo>
                    <a:cubicBezTo>
                      <a:pt x="0" y="0"/>
                      <a:pt x="1041" y="1561"/>
                      <a:pt x="2081" y="1040"/>
                    </a:cubicBezTo>
                    <a:close/>
                  </a:path>
                </a:pathLst>
              </a:custGeom>
              <a:grpFill/>
              <a:ln w="5199" cap="flat">
                <a:solidFill>
                  <a:schemeClr val="bg1"/>
                </a:solidFill>
                <a:prstDash val="solid"/>
                <a:miter/>
              </a:ln>
            </p:spPr>
            <p:txBody>
              <a:bodyPr rtlCol="0" anchor="ctr"/>
              <a:lstStyle/>
              <a:p>
                <a:endParaRPr lang="en-GB" noProof="0" dirty="0"/>
              </a:p>
            </p:txBody>
          </p:sp>
          <p:sp>
            <p:nvSpPr>
              <p:cNvPr id="863" name="Freeform 862">
                <a:extLst>
                  <a:ext uri="{FF2B5EF4-FFF2-40B4-BE49-F238E27FC236}">
                    <a16:creationId xmlns:a16="http://schemas.microsoft.com/office/drawing/2014/main" id="{ADAD67F0-BE04-E563-7D1A-B2503189FA3F}"/>
                  </a:ext>
                </a:extLst>
              </p:cNvPr>
              <p:cNvSpPr/>
              <p:nvPr/>
            </p:nvSpPr>
            <p:spPr>
              <a:xfrm>
                <a:off x="2986147" y="4851484"/>
                <a:ext cx="9321" cy="7599"/>
              </a:xfrm>
              <a:custGeom>
                <a:avLst/>
                <a:gdLst>
                  <a:gd name="connsiteX0" fmla="*/ 5919 w 9321"/>
                  <a:gd name="connsiteY0" fmla="*/ 2491 h 7599"/>
                  <a:gd name="connsiteX1" fmla="*/ 715 w 9321"/>
                  <a:gd name="connsiteY1" fmla="*/ 1450 h 7599"/>
                  <a:gd name="connsiteX2" fmla="*/ 1756 w 9321"/>
                  <a:gd name="connsiteY2" fmla="*/ 4052 h 7599"/>
                  <a:gd name="connsiteX3" fmla="*/ 9041 w 9321"/>
                  <a:gd name="connsiteY3" fmla="*/ 7174 h 7599"/>
                  <a:gd name="connsiteX4" fmla="*/ 6439 w 9321"/>
                  <a:gd name="connsiteY4" fmla="*/ 6134 h 7599"/>
                  <a:gd name="connsiteX5" fmla="*/ 5919 w 9321"/>
                  <a:gd name="connsiteY5" fmla="*/ 2491 h 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1" h="7599">
                    <a:moveTo>
                      <a:pt x="5919" y="2491"/>
                    </a:moveTo>
                    <a:cubicBezTo>
                      <a:pt x="5919" y="-631"/>
                      <a:pt x="2797" y="-631"/>
                      <a:pt x="715" y="1450"/>
                    </a:cubicBezTo>
                    <a:cubicBezTo>
                      <a:pt x="-1366" y="3012"/>
                      <a:pt x="1756" y="4052"/>
                      <a:pt x="1756" y="4052"/>
                    </a:cubicBezTo>
                    <a:cubicBezTo>
                      <a:pt x="4358" y="5613"/>
                      <a:pt x="8000" y="8735"/>
                      <a:pt x="9041" y="7174"/>
                    </a:cubicBezTo>
                    <a:cubicBezTo>
                      <a:pt x="10082" y="5613"/>
                      <a:pt x="8000" y="6134"/>
                      <a:pt x="6439" y="6134"/>
                    </a:cubicBezTo>
                    <a:cubicBezTo>
                      <a:pt x="5399" y="5613"/>
                      <a:pt x="5919" y="5613"/>
                      <a:pt x="5919" y="2491"/>
                    </a:cubicBezTo>
                    <a:close/>
                  </a:path>
                </a:pathLst>
              </a:custGeom>
              <a:grpFill/>
              <a:ln w="5199" cap="flat">
                <a:solidFill>
                  <a:schemeClr val="bg1"/>
                </a:solidFill>
                <a:prstDash val="solid"/>
                <a:miter/>
              </a:ln>
            </p:spPr>
            <p:txBody>
              <a:bodyPr rtlCol="0" anchor="ctr"/>
              <a:lstStyle/>
              <a:p>
                <a:endParaRPr lang="en-GB" noProof="0" dirty="0"/>
              </a:p>
            </p:txBody>
          </p:sp>
          <p:sp>
            <p:nvSpPr>
              <p:cNvPr id="864" name="Freeform 863">
                <a:extLst>
                  <a:ext uri="{FF2B5EF4-FFF2-40B4-BE49-F238E27FC236}">
                    <a16:creationId xmlns:a16="http://schemas.microsoft.com/office/drawing/2014/main" id="{D1A34CF0-3C96-C4F5-8898-A08AF355FEA4}"/>
                  </a:ext>
                </a:extLst>
              </p:cNvPr>
              <p:cNvSpPr/>
              <p:nvPr/>
            </p:nvSpPr>
            <p:spPr>
              <a:xfrm>
                <a:off x="2834864" y="4470939"/>
                <a:ext cx="4578" cy="6188"/>
              </a:xfrm>
              <a:custGeom>
                <a:avLst/>
                <a:gdLst>
                  <a:gd name="connsiteX0" fmla="*/ 3700 w 4578"/>
                  <a:gd name="connsiteY0" fmla="*/ 5264 h 6188"/>
                  <a:gd name="connsiteX1" fmla="*/ 2660 w 4578"/>
                  <a:gd name="connsiteY1" fmla="*/ 3182 h 6188"/>
                  <a:gd name="connsiteX2" fmla="*/ 1619 w 4578"/>
                  <a:gd name="connsiteY2" fmla="*/ 581 h 6188"/>
                  <a:gd name="connsiteX3" fmla="*/ 58 w 4578"/>
                  <a:gd name="connsiteY3" fmla="*/ 1101 h 6188"/>
                  <a:gd name="connsiteX4" fmla="*/ 2139 w 4578"/>
                  <a:gd name="connsiteY4" fmla="*/ 5264 h 6188"/>
                  <a:gd name="connsiteX5" fmla="*/ 3700 w 4578"/>
                  <a:gd name="connsiteY5" fmla="*/ 5264 h 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8" h="6188">
                    <a:moveTo>
                      <a:pt x="3700" y="5264"/>
                    </a:moveTo>
                    <a:cubicBezTo>
                      <a:pt x="2139" y="5264"/>
                      <a:pt x="2660" y="4223"/>
                      <a:pt x="2660" y="3182"/>
                    </a:cubicBezTo>
                    <a:cubicBezTo>
                      <a:pt x="2660" y="2142"/>
                      <a:pt x="3700" y="2142"/>
                      <a:pt x="1619" y="581"/>
                    </a:cubicBezTo>
                    <a:cubicBezTo>
                      <a:pt x="-463" y="-980"/>
                      <a:pt x="58" y="1101"/>
                      <a:pt x="58" y="1101"/>
                    </a:cubicBezTo>
                    <a:cubicBezTo>
                      <a:pt x="1619" y="1101"/>
                      <a:pt x="-463" y="2662"/>
                      <a:pt x="2139" y="5264"/>
                    </a:cubicBezTo>
                    <a:cubicBezTo>
                      <a:pt x="4741" y="7345"/>
                      <a:pt x="5261" y="5264"/>
                      <a:pt x="3700" y="5264"/>
                    </a:cubicBezTo>
                    <a:close/>
                  </a:path>
                </a:pathLst>
              </a:custGeom>
              <a:grpFill/>
              <a:ln w="5199" cap="flat">
                <a:solidFill>
                  <a:schemeClr val="bg1"/>
                </a:solidFill>
                <a:prstDash val="solid"/>
                <a:miter/>
              </a:ln>
            </p:spPr>
            <p:txBody>
              <a:bodyPr rtlCol="0" anchor="ctr"/>
              <a:lstStyle/>
              <a:p>
                <a:endParaRPr lang="en-GB" noProof="0" dirty="0"/>
              </a:p>
            </p:txBody>
          </p:sp>
          <p:sp>
            <p:nvSpPr>
              <p:cNvPr id="865" name="Freeform 864">
                <a:extLst>
                  <a:ext uri="{FF2B5EF4-FFF2-40B4-BE49-F238E27FC236}">
                    <a16:creationId xmlns:a16="http://schemas.microsoft.com/office/drawing/2014/main" id="{4922DE45-48DC-6CD0-AAB3-CBF00A7F94D4}"/>
                  </a:ext>
                </a:extLst>
              </p:cNvPr>
              <p:cNvSpPr/>
              <p:nvPr/>
            </p:nvSpPr>
            <p:spPr>
              <a:xfrm>
                <a:off x="3168000" y="4681169"/>
                <a:ext cx="4173" cy="3082"/>
              </a:xfrm>
              <a:custGeom>
                <a:avLst/>
                <a:gdLst>
                  <a:gd name="connsiteX0" fmla="*/ 1505 w 4173"/>
                  <a:gd name="connsiteY0" fmla="*/ 571 h 3082"/>
                  <a:gd name="connsiteX1" fmla="*/ 464 w 4173"/>
                  <a:gd name="connsiteY1" fmla="*/ 2652 h 3082"/>
                  <a:gd name="connsiteX2" fmla="*/ 3066 w 4173"/>
                  <a:gd name="connsiteY2" fmla="*/ 1611 h 3082"/>
                  <a:gd name="connsiteX3" fmla="*/ 1505 w 4173"/>
                  <a:gd name="connsiteY3" fmla="*/ 571 h 3082"/>
                </a:gdLst>
                <a:ahLst/>
                <a:cxnLst>
                  <a:cxn ang="0">
                    <a:pos x="connsiteX0" y="connsiteY0"/>
                  </a:cxn>
                  <a:cxn ang="0">
                    <a:pos x="connsiteX1" y="connsiteY1"/>
                  </a:cxn>
                  <a:cxn ang="0">
                    <a:pos x="connsiteX2" y="connsiteY2"/>
                  </a:cxn>
                  <a:cxn ang="0">
                    <a:pos x="connsiteX3" y="connsiteY3"/>
                  </a:cxn>
                </a:cxnLst>
                <a:rect l="l" t="t" r="r" b="b"/>
                <a:pathLst>
                  <a:path w="4173" h="3082">
                    <a:moveTo>
                      <a:pt x="1505" y="571"/>
                    </a:moveTo>
                    <a:cubicBezTo>
                      <a:pt x="-1097" y="1611"/>
                      <a:pt x="464" y="2652"/>
                      <a:pt x="464" y="2652"/>
                    </a:cubicBezTo>
                    <a:cubicBezTo>
                      <a:pt x="985" y="3693"/>
                      <a:pt x="1505" y="2652"/>
                      <a:pt x="3066" y="1611"/>
                    </a:cubicBezTo>
                    <a:cubicBezTo>
                      <a:pt x="5148" y="1091"/>
                      <a:pt x="4107" y="-991"/>
                      <a:pt x="1505" y="571"/>
                    </a:cubicBezTo>
                    <a:close/>
                  </a:path>
                </a:pathLst>
              </a:custGeom>
              <a:grpFill/>
              <a:ln w="5199" cap="flat">
                <a:solidFill>
                  <a:schemeClr val="bg1"/>
                </a:solidFill>
                <a:prstDash val="solid"/>
                <a:miter/>
              </a:ln>
            </p:spPr>
            <p:txBody>
              <a:bodyPr rtlCol="0" anchor="ctr"/>
              <a:lstStyle/>
              <a:p>
                <a:endParaRPr lang="en-GB" noProof="0" dirty="0"/>
              </a:p>
            </p:txBody>
          </p:sp>
          <p:sp>
            <p:nvSpPr>
              <p:cNvPr id="866" name="Freeform 865">
                <a:extLst>
                  <a:ext uri="{FF2B5EF4-FFF2-40B4-BE49-F238E27FC236}">
                    <a16:creationId xmlns:a16="http://schemas.microsoft.com/office/drawing/2014/main" id="{2431C40D-53B3-D9B6-36AD-D0EED8F96FAC}"/>
                  </a:ext>
                </a:extLst>
              </p:cNvPr>
              <p:cNvSpPr/>
              <p:nvPr/>
            </p:nvSpPr>
            <p:spPr>
              <a:xfrm>
                <a:off x="3188690" y="4698480"/>
                <a:ext cx="4775" cy="2207"/>
              </a:xfrm>
              <a:custGeom>
                <a:avLst/>
                <a:gdLst>
                  <a:gd name="connsiteX0" fmla="*/ 1628 w 4775"/>
                  <a:gd name="connsiteY0" fmla="*/ 431 h 2207"/>
                  <a:gd name="connsiteX1" fmla="*/ 67 w 4775"/>
                  <a:gd name="connsiteY1" fmla="*/ 1992 h 2207"/>
                  <a:gd name="connsiteX2" fmla="*/ 4230 w 4775"/>
                  <a:gd name="connsiteY2" fmla="*/ 1472 h 2207"/>
                  <a:gd name="connsiteX3" fmla="*/ 1628 w 4775"/>
                  <a:gd name="connsiteY3" fmla="*/ 431 h 2207"/>
                </a:gdLst>
                <a:ahLst/>
                <a:cxnLst>
                  <a:cxn ang="0">
                    <a:pos x="connsiteX0" y="connsiteY0"/>
                  </a:cxn>
                  <a:cxn ang="0">
                    <a:pos x="connsiteX1" y="connsiteY1"/>
                  </a:cxn>
                  <a:cxn ang="0">
                    <a:pos x="connsiteX2" y="connsiteY2"/>
                  </a:cxn>
                  <a:cxn ang="0">
                    <a:pos x="connsiteX3" y="connsiteY3"/>
                  </a:cxn>
                </a:cxnLst>
                <a:rect l="l" t="t" r="r" b="b"/>
                <a:pathLst>
                  <a:path w="4775" h="2207">
                    <a:moveTo>
                      <a:pt x="1628" y="431"/>
                    </a:moveTo>
                    <a:cubicBezTo>
                      <a:pt x="-453" y="1472"/>
                      <a:pt x="67" y="1992"/>
                      <a:pt x="67" y="1992"/>
                    </a:cubicBezTo>
                    <a:cubicBezTo>
                      <a:pt x="-453" y="2512"/>
                      <a:pt x="2149" y="1992"/>
                      <a:pt x="4230" y="1472"/>
                    </a:cubicBezTo>
                    <a:cubicBezTo>
                      <a:pt x="5791" y="431"/>
                      <a:pt x="3710" y="-610"/>
                      <a:pt x="1628" y="431"/>
                    </a:cubicBezTo>
                    <a:close/>
                  </a:path>
                </a:pathLst>
              </a:custGeom>
              <a:grpFill/>
              <a:ln w="5199" cap="flat">
                <a:solidFill>
                  <a:schemeClr val="bg1"/>
                </a:solidFill>
                <a:prstDash val="solid"/>
                <a:miter/>
              </a:ln>
            </p:spPr>
            <p:txBody>
              <a:bodyPr rtlCol="0" anchor="ctr"/>
              <a:lstStyle/>
              <a:p>
                <a:endParaRPr lang="en-GB" noProof="0" dirty="0"/>
              </a:p>
            </p:txBody>
          </p:sp>
          <p:sp>
            <p:nvSpPr>
              <p:cNvPr id="867" name="Freeform 866">
                <a:extLst>
                  <a:ext uri="{FF2B5EF4-FFF2-40B4-BE49-F238E27FC236}">
                    <a16:creationId xmlns:a16="http://schemas.microsoft.com/office/drawing/2014/main" id="{67E333C2-F171-5A2F-174A-D2FC3DC0D809}"/>
                  </a:ext>
                </a:extLst>
              </p:cNvPr>
              <p:cNvSpPr/>
              <p:nvPr/>
            </p:nvSpPr>
            <p:spPr>
              <a:xfrm>
                <a:off x="3188987" y="4702033"/>
                <a:ext cx="1332" cy="2150"/>
              </a:xfrm>
              <a:custGeom>
                <a:avLst/>
                <a:gdLst>
                  <a:gd name="connsiteX0" fmla="*/ 291 w 1332"/>
                  <a:gd name="connsiteY0" fmla="*/ 2081 h 2150"/>
                  <a:gd name="connsiteX1" fmla="*/ 1332 w 1332"/>
                  <a:gd name="connsiteY1" fmla="*/ 0 h 2150"/>
                  <a:gd name="connsiteX2" fmla="*/ 291 w 1332"/>
                  <a:gd name="connsiteY2" fmla="*/ 2081 h 2150"/>
                </a:gdLst>
                <a:ahLst/>
                <a:cxnLst>
                  <a:cxn ang="0">
                    <a:pos x="connsiteX0" y="connsiteY0"/>
                  </a:cxn>
                  <a:cxn ang="0">
                    <a:pos x="connsiteX1" y="connsiteY1"/>
                  </a:cxn>
                  <a:cxn ang="0">
                    <a:pos x="connsiteX2" y="connsiteY2"/>
                  </a:cxn>
                </a:cxnLst>
                <a:rect l="l" t="t" r="r" b="b"/>
                <a:pathLst>
                  <a:path w="1332" h="2150">
                    <a:moveTo>
                      <a:pt x="291" y="2081"/>
                    </a:moveTo>
                    <a:cubicBezTo>
                      <a:pt x="812" y="2602"/>
                      <a:pt x="1332" y="0"/>
                      <a:pt x="1332" y="0"/>
                    </a:cubicBezTo>
                    <a:cubicBezTo>
                      <a:pt x="1332" y="0"/>
                      <a:pt x="-749" y="1561"/>
                      <a:pt x="291" y="2081"/>
                    </a:cubicBezTo>
                    <a:close/>
                  </a:path>
                </a:pathLst>
              </a:custGeom>
              <a:grpFill/>
              <a:ln w="5199" cap="flat">
                <a:solidFill>
                  <a:schemeClr val="bg1"/>
                </a:solidFill>
                <a:prstDash val="solid"/>
                <a:miter/>
              </a:ln>
            </p:spPr>
            <p:txBody>
              <a:bodyPr rtlCol="0" anchor="ctr"/>
              <a:lstStyle/>
              <a:p>
                <a:endParaRPr lang="en-GB" noProof="0" dirty="0"/>
              </a:p>
            </p:txBody>
          </p:sp>
          <p:sp>
            <p:nvSpPr>
              <p:cNvPr id="868" name="Freeform 867">
                <a:extLst>
                  <a:ext uri="{FF2B5EF4-FFF2-40B4-BE49-F238E27FC236}">
                    <a16:creationId xmlns:a16="http://schemas.microsoft.com/office/drawing/2014/main" id="{68794946-216C-FD9C-9643-9EECDA3685D2}"/>
                  </a:ext>
                </a:extLst>
              </p:cNvPr>
              <p:cNvSpPr/>
              <p:nvPr/>
            </p:nvSpPr>
            <p:spPr>
              <a:xfrm>
                <a:off x="3061404" y="4823193"/>
                <a:ext cx="2470" cy="3203"/>
              </a:xfrm>
              <a:custGeom>
                <a:avLst/>
                <a:gdLst>
                  <a:gd name="connsiteX0" fmla="*/ 389 w 2470"/>
                  <a:gd name="connsiteY0" fmla="*/ 82 h 3203"/>
                  <a:gd name="connsiteX1" fmla="*/ 2470 w 2470"/>
                  <a:gd name="connsiteY1" fmla="*/ 3204 h 3203"/>
                  <a:gd name="connsiteX2" fmla="*/ 389 w 2470"/>
                  <a:gd name="connsiteY2" fmla="*/ 82 h 3203"/>
                </a:gdLst>
                <a:ahLst/>
                <a:cxnLst>
                  <a:cxn ang="0">
                    <a:pos x="connsiteX0" y="connsiteY0"/>
                  </a:cxn>
                  <a:cxn ang="0">
                    <a:pos x="connsiteX1" y="connsiteY1"/>
                  </a:cxn>
                  <a:cxn ang="0">
                    <a:pos x="connsiteX2" y="connsiteY2"/>
                  </a:cxn>
                </a:cxnLst>
                <a:rect l="l" t="t" r="r" b="b"/>
                <a:pathLst>
                  <a:path w="2470" h="3203">
                    <a:moveTo>
                      <a:pt x="389" y="82"/>
                    </a:moveTo>
                    <a:cubicBezTo>
                      <a:pt x="-1172" y="602"/>
                      <a:pt x="2470" y="3204"/>
                      <a:pt x="2470" y="3204"/>
                    </a:cubicBezTo>
                    <a:cubicBezTo>
                      <a:pt x="2470" y="1643"/>
                      <a:pt x="1950" y="-439"/>
                      <a:pt x="389" y="82"/>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34" name="Content Placeholder 9">
              <a:extLst>
                <a:ext uri="{FF2B5EF4-FFF2-40B4-BE49-F238E27FC236}">
                  <a16:creationId xmlns:a16="http://schemas.microsoft.com/office/drawing/2014/main" id="{4489B6F7-25DD-4E91-35C1-BBF1E8E49EC7}"/>
                </a:ext>
              </a:extLst>
            </p:cNvPr>
            <p:cNvGrpSpPr/>
            <p:nvPr/>
          </p:nvGrpSpPr>
          <p:grpSpPr>
            <a:xfrm>
              <a:off x="9492625" y="4771760"/>
              <a:ext cx="40937" cy="17344"/>
              <a:chOff x="9492625" y="4771760"/>
              <a:chExt cx="40937" cy="17344"/>
            </a:xfrm>
            <a:grpFill/>
          </p:grpSpPr>
          <p:sp>
            <p:nvSpPr>
              <p:cNvPr id="843" name="Freeform 842">
                <a:extLst>
                  <a:ext uri="{FF2B5EF4-FFF2-40B4-BE49-F238E27FC236}">
                    <a16:creationId xmlns:a16="http://schemas.microsoft.com/office/drawing/2014/main" id="{FCEF830C-CCA6-41AD-22C9-9F35526F6A29}"/>
                  </a:ext>
                </a:extLst>
              </p:cNvPr>
              <p:cNvSpPr/>
              <p:nvPr/>
            </p:nvSpPr>
            <p:spPr>
              <a:xfrm>
                <a:off x="9492625" y="4771760"/>
                <a:ext cx="11172" cy="6244"/>
              </a:xfrm>
              <a:custGeom>
                <a:avLst/>
                <a:gdLst>
                  <a:gd name="connsiteX0" fmla="*/ 6904 w 11172"/>
                  <a:gd name="connsiteY0" fmla="*/ 0 h 6244"/>
                  <a:gd name="connsiteX1" fmla="*/ 660 w 11172"/>
                  <a:gd name="connsiteY1" fmla="*/ 2081 h 6244"/>
                  <a:gd name="connsiteX2" fmla="*/ 5343 w 11172"/>
                  <a:gd name="connsiteY2" fmla="*/ 4683 h 6244"/>
                  <a:gd name="connsiteX3" fmla="*/ 10026 w 11172"/>
                  <a:gd name="connsiteY3" fmla="*/ 6244 h 6244"/>
                  <a:gd name="connsiteX4" fmla="*/ 11067 w 11172"/>
                  <a:gd name="connsiteY4" fmla="*/ 3642 h 6244"/>
                  <a:gd name="connsiteX5" fmla="*/ 6904 w 11172"/>
                  <a:gd name="connsiteY5" fmla="*/ 0 h 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2" h="6244">
                    <a:moveTo>
                      <a:pt x="6904" y="0"/>
                    </a:moveTo>
                    <a:cubicBezTo>
                      <a:pt x="3782" y="520"/>
                      <a:pt x="-1942" y="-520"/>
                      <a:pt x="660" y="2081"/>
                    </a:cubicBezTo>
                    <a:cubicBezTo>
                      <a:pt x="660" y="2081"/>
                      <a:pt x="2741" y="4163"/>
                      <a:pt x="5343" y="4683"/>
                    </a:cubicBezTo>
                    <a:cubicBezTo>
                      <a:pt x="7945" y="5203"/>
                      <a:pt x="10026" y="6244"/>
                      <a:pt x="10026" y="6244"/>
                    </a:cubicBezTo>
                    <a:cubicBezTo>
                      <a:pt x="10026" y="6244"/>
                      <a:pt x="11587" y="6244"/>
                      <a:pt x="11067" y="3642"/>
                    </a:cubicBezTo>
                    <a:cubicBezTo>
                      <a:pt x="10546" y="1041"/>
                      <a:pt x="10026" y="0"/>
                      <a:pt x="6904" y="0"/>
                    </a:cubicBezTo>
                    <a:close/>
                  </a:path>
                </a:pathLst>
              </a:custGeom>
              <a:grpFill/>
              <a:ln w="5199" cap="flat">
                <a:solidFill>
                  <a:schemeClr val="bg1"/>
                </a:solidFill>
                <a:prstDash val="solid"/>
                <a:miter/>
              </a:ln>
            </p:spPr>
            <p:txBody>
              <a:bodyPr rtlCol="0" anchor="ctr"/>
              <a:lstStyle/>
              <a:p>
                <a:endParaRPr lang="en-GB" noProof="0" dirty="0"/>
              </a:p>
            </p:txBody>
          </p:sp>
          <p:sp>
            <p:nvSpPr>
              <p:cNvPr id="844" name="Freeform 843">
                <a:extLst>
                  <a:ext uri="{FF2B5EF4-FFF2-40B4-BE49-F238E27FC236}">
                    <a16:creationId xmlns:a16="http://schemas.microsoft.com/office/drawing/2014/main" id="{4551CCCE-0AAB-B3BA-7699-7709579B3043}"/>
                  </a:ext>
                </a:extLst>
              </p:cNvPr>
              <p:cNvSpPr/>
              <p:nvPr/>
            </p:nvSpPr>
            <p:spPr>
              <a:xfrm>
                <a:off x="9507854" y="4778441"/>
                <a:ext cx="11066" cy="4808"/>
              </a:xfrm>
              <a:custGeom>
                <a:avLst/>
                <a:gdLst>
                  <a:gd name="connsiteX0" fmla="*/ 4162 w 11066"/>
                  <a:gd name="connsiteY0" fmla="*/ 83 h 4808"/>
                  <a:gd name="connsiteX1" fmla="*/ 0 w 11066"/>
                  <a:gd name="connsiteY1" fmla="*/ 1124 h 4808"/>
                  <a:gd name="connsiteX2" fmla="*/ 4162 w 11066"/>
                  <a:gd name="connsiteY2" fmla="*/ 4246 h 4808"/>
                  <a:gd name="connsiteX3" fmla="*/ 10407 w 11066"/>
                  <a:gd name="connsiteY3" fmla="*/ 3726 h 4808"/>
                  <a:gd name="connsiteX4" fmla="*/ 4162 w 11066"/>
                  <a:gd name="connsiteY4" fmla="*/ 83 h 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6" h="4808">
                    <a:moveTo>
                      <a:pt x="4162" y="83"/>
                    </a:moveTo>
                    <a:cubicBezTo>
                      <a:pt x="4162" y="83"/>
                      <a:pt x="0" y="-437"/>
                      <a:pt x="0" y="1124"/>
                    </a:cubicBezTo>
                    <a:cubicBezTo>
                      <a:pt x="0" y="2685"/>
                      <a:pt x="1040" y="3726"/>
                      <a:pt x="4162" y="4246"/>
                    </a:cubicBezTo>
                    <a:cubicBezTo>
                      <a:pt x="7285" y="4246"/>
                      <a:pt x="13009" y="5807"/>
                      <a:pt x="10407" y="3726"/>
                    </a:cubicBezTo>
                    <a:cubicBezTo>
                      <a:pt x="7285" y="1124"/>
                      <a:pt x="5724" y="83"/>
                      <a:pt x="4162" y="83"/>
                    </a:cubicBezTo>
                    <a:close/>
                  </a:path>
                </a:pathLst>
              </a:custGeom>
              <a:grpFill/>
              <a:ln w="5199" cap="flat">
                <a:solidFill>
                  <a:schemeClr val="bg1"/>
                </a:solidFill>
                <a:prstDash val="solid"/>
                <a:miter/>
              </a:ln>
            </p:spPr>
            <p:txBody>
              <a:bodyPr rtlCol="0" anchor="ctr"/>
              <a:lstStyle/>
              <a:p>
                <a:endParaRPr lang="en-GB" noProof="0" dirty="0"/>
              </a:p>
            </p:txBody>
          </p:sp>
          <p:sp>
            <p:nvSpPr>
              <p:cNvPr id="845" name="Freeform 844">
                <a:extLst>
                  <a:ext uri="{FF2B5EF4-FFF2-40B4-BE49-F238E27FC236}">
                    <a16:creationId xmlns:a16="http://schemas.microsoft.com/office/drawing/2014/main" id="{F400E461-E1E6-113A-F308-16B3A20B8A18}"/>
                  </a:ext>
                </a:extLst>
              </p:cNvPr>
              <p:cNvSpPr/>
              <p:nvPr/>
            </p:nvSpPr>
            <p:spPr>
              <a:xfrm>
                <a:off x="9530750" y="4787819"/>
                <a:ext cx="2812" cy="1285"/>
              </a:xfrm>
              <a:custGeom>
                <a:avLst/>
                <a:gdLst>
                  <a:gd name="connsiteX0" fmla="*/ 0 w 2812"/>
                  <a:gd name="connsiteY0" fmla="*/ 592 h 1285"/>
                  <a:gd name="connsiteX1" fmla="*/ 2602 w 2812"/>
                  <a:gd name="connsiteY1" fmla="*/ 592 h 1285"/>
                  <a:gd name="connsiteX2" fmla="*/ 0 w 2812"/>
                  <a:gd name="connsiteY2" fmla="*/ 592 h 1285"/>
                </a:gdLst>
                <a:ahLst/>
                <a:cxnLst>
                  <a:cxn ang="0">
                    <a:pos x="connsiteX0" y="connsiteY0"/>
                  </a:cxn>
                  <a:cxn ang="0">
                    <a:pos x="connsiteX1" y="connsiteY1"/>
                  </a:cxn>
                  <a:cxn ang="0">
                    <a:pos x="connsiteX2" y="connsiteY2"/>
                  </a:cxn>
                </a:cxnLst>
                <a:rect l="l" t="t" r="r" b="b"/>
                <a:pathLst>
                  <a:path w="2812" h="1285">
                    <a:moveTo>
                      <a:pt x="0" y="592"/>
                    </a:moveTo>
                    <a:cubicBezTo>
                      <a:pt x="0" y="592"/>
                      <a:pt x="1561" y="2153"/>
                      <a:pt x="2602" y="592"/>
                    </a:cubicBezTo>
                    <a:cubicBezTo>
                      <a:pt x="3642" y="-969"/>
                      <a:pt x="520" y="1112"/>
                      <a:pt x="0" y="592"/>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35" name="Content Placeholder 9">
              <a:extLst>
                <a:ext uri="{FF2B5EF4-FFF2-40B4-BE49-F238E27FC236}">
                  <a16:creationId xmlns:a16="http://schemas.microsoft.com/office/drawing/2014/main" id="{1385704E-E9E1-AA18-39C3-A3D5D8E3C254}"/>
                </a:ext>
              </a:extLst>
            </p:cNvPr>
            <p:cNvGrpSpPr/>
            <p:nvPr/>
          </p:nvGrpSpPr>
          <p:grpSpPr>
            <a:xfrm>
              <a:off x="9444133" y="4874184"/>
              <a:ext cx="25736" cy="53515"/>
              <a:chOff x="9444133" y="4874184"/>
              <a:chExt cx="25736" cy="53515"/>
            </a:xfrm>
            <a:grpFill/>
          </p:grpSpPr>
          <p:sp>
            <p:nvSpPr>
              <p:cNvPr id="841" name="Freeform 840">
                <a:extLst>
                  <a:ext uri="{FF2B5EF4-FFF2-40B4-BE49-F238E27FC236}">
                    <a16:creationId xmlns:a16="http://schemas.microsoft.com/office/drawing/2014/main" id="{C0C9F91D-E7E8-65E3-A48D-0CD86D0E515F}"/>
                  </a:ext>
                </a:extLst>
              </p:cNvPr>
              <p:cNvSpPr/>
              <p:nvPr/>
            </p:nvSpPr>
            <p:spPr>
              <a:xfrm>
                <a:off x="9444133" y="4924222"/>
                <a:ext cx="4662" cy="3477"/>
              </a:xfrm>
              <a:custGeom>
                <a:avLst/>
                <a:gdLst>
                  <a:gd name="connsiteX0" fmla="*/ 3361 w 4662"/>
                  <a:gd name="connsiteY0" fmla="*/ 520 h 3477"/>
                  <a:gd name="connsiteX1" fmla="*/ 239 w 4662"/>
                  <a:gd name="connsiteY1" fmla="*/ 1041 h 3477"/>
                  <a:gd name="connsiteX2" fmla="*/ 4402 w 4662"/>
                  <a:gd name="connsiteY2" fmla="*/ 2602 h 3477"/>
                  <a:gd name="connsiteX3" fmla="*/ 3361 w 4662"/>
                  <a:gd name="connsiteY3" fmla="*/ 520 h 3477"/>
                </a:gdLst>
                <a:ahLst/>
                <a:cxnLst>
                  <a:cxn ang="0">
                    <a:pos x="connsiteX0" y="connsiteY0"/>
                  </a:cxn>
                  <a:cxn ang="0">
                    <a:pos x="connsiteX1" y="connsiteY1"/>
                  </a:cxn>
                  <a:cxn ang="0">
                    <a:pos x="connsiteX2" y="connsiteY2"/>
                  </a:cxn>
                  <a:cxn ang="0">
                    <a:pos x="connsiteX3" y="connsiteY3"/>
                  </a:cxn>
                </a:cxnLst>
                <a:rect l="l" t="t" r="r" b="b"/>
                <a:pathLst>
                  <a:path w="4662" h="3477">
                    <a:moveTo>
                      <a:pt x="3361" y="520"/>
                    </a:moveTo>
                    <a:cubicBezTo>
                      <a:pt x="1800" y="0"/>
                      <a:pt x="-802" y="-520"/>
                      <a:pt x="239" y="1041"/>
                    </a:cubicBezTo>
                    <a:cubicBezTo>
                      <a:pt x="1280" y="2602"/>
                      <a:pt x="2841" y="4683"/>
                      <a:pt x="4402" y="2602"/>
                    </a:cubicBezTo>
                    <a:cubicBezTo>
                      <a:pt x="4402" y="2081"/>
                      <a:pt x="5442" y="1041"/>
                      <a:pt x="3361" y="520"/>
                    </a:cubicBezTo>
                    <a:close/>
                  </a:path>
                </a:pathLst>
              </a:custGeom>
              <a:grpFill/>
              <a:ln w="5199" cap="flat">
                <a:solidFill>
                  <a:schemeClr val="bg1"/>
                </a:solidFill>
                <a:prstDash val="solid"/>
                <a:miter/>
              </a:ln>
            </p:spPr>
            <p:txBody>
              <a:bodyPr rtlCol="0" anchor="ctr"/>
              <a:lstStyle/>
              <a:p>
                <a:endParaRPr lang="en-GB" noProof="0" dirty="0"/>
              </a:p>
            </p:txBody>
          </p:sp>
          <p:sp>
            <p:nvSpPr>
              <p:cNvPr id="842" name="Freeform 841">
                <a:extLst>
                  <a:ext uri="{FF2B5EF4-FFF2-40B4-BE49-F238E27FC236}">
                    <a16:creationId xmlns:a16="http://schemas.microsoft.com/office/drawing/2014/main" id="{ADC163E2-0E68-4E6F-9F04-3802E8ED52AB}"/>
                  </a:ext>
                </a:extLst>
              </p:cNvPr>
              <p:cNvSpPr/>
              <p:nvPr/>
            </p:nvSpPr>
            <p:spPr>
              <a:xfrm>
                <a:off x="9468287" y="4874184"/>
                <a:ext cx="1582" cy="1209"/>
              </a:xfrm>
              <a:custGeom>
                <a:avLst/>
                <a:gdLst>
                  <a:gd name="connsiteX0" fmla="*/ 542 w 1582"/>
                  <a:gd name="connsiteY0" fmla="*/ 84 h 1209"/>
                  <a:gd name="connsiteX1" fmla="*/ 1582 w 1582"/>
                  <a:gd name="connsiteY1" fmla="*/ 1125 h 1209"/>
                  <a:gd name="connsiteX2" fmla="*/ 542 w 1582"/>
                  <a:gd name="connsiteY2" fmla="*/ 84 h 1209"/>
                </a:gdLst>
                <a:ahLst/>
                <a:cxnLst>
                  <a:cxn ang="0">
                    <a:pos x="connsiteX0" y="connsiteY0"/>
                  </a:cxn>
                  <a:cxn ang="0">
                    <a:pos x="connsiteX1" y="connsiteY1"/>
                  </a:cxn>
                  <a:cxn ang="0">
                    <a:pos x="connsiteX2" y="connsiteY2"/>
                  </a:cxn>
                </a:cxnLst>
                <a:rect l="l" t="t" r="r" b="b"/>
                <a:pathLst>
                  <a:path w="1582" h="1209">
                    <a:moveTo>
                      <a:pt x="542" y="84"/>
                    </a:moveTo>
                    <a:cubicBezTo>
                      <a:pt x="-499" y="-436"/>
                      <a:pt x="21" y="1645"/>
                      <a:pt x="1582" y="1125"/>
                    </a:cubicBezTo>
                    <a:cubicBezTo>
                      <a:pt x="1582" y="1125"/>
                      <a:pt x="1582" y="605"/>
                      <a:pt x="542" y="84"/>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36" name="Content Placeholder 9">
              <a:extLst>
                <a:ext uri="{FF2B5EF4-FFF2-40B4-BE49-F238E27FC236}">
                  <a16:creationId xmlns:a16="http://schemas.microsoft.com/office/drawing/2014/main" id="{E1792972-3390-44E0-BD21-4D7BC4A44EFF}"/>
                </a:ext>
              </a:extLst>
            </p:cNvPr>
            <p:cNvGrpSpPr/>
            <p:nvPr/>
          </p:nvGrpSpPr>
          <p:grpSpPr>
            <a:xfrm>
              <a:off x="9300234" y="4825030"/>
              <a:ext cx="56934" cy="59728"/>
              <a:chOff x="9300234" y="4825030"/>
              <a:chExt cx="56934" cy="59728"/>
            </a:xfrm>
            <a:grpFill/>
          </p:grpSpPr>
          <p:sp>
            <p:nvSpPr>
              <p:cNvPr id="835" name="Freeform 834">
                <a:extLst>
                  <a:ext uri="{FF2B5EF4-FFF2-40B4-BE49-F238E27FC236}">
                    <a16:creationId xmlns:a16="http://schemas.microsoft.com/office/drawing/2014/main" id="{D022E377-169B-C407-B319-837D7CE58EA0}"/>
                  </a:ext>
                </a:extLst>
              </p:cNvPr>
              <p:cNvSpPr/>
              <p:nvPr/>
            </p:nvSpPr>
            <p:spPr>
              <a:xfrm>
                <a:off x="9314739" y="4880828"/>
                <a:ext cx="10219" cy="3930"/>
              </a:xfrm>
              <a:custGeom>
                <a:avLst/>
                <a:gdLst>
                  <a:gd name="connsiteX0" fmla="*/ 2669 w 10219"/>
                  <a:gd name="connsiteY0" fmla="*/ 1245 h 3930"/>
                  <a:gd name="connsiteX1" fmla="*/ 1107 w 10219"/>
                  <a:gd name="connsiteY1" fmla="*/ 3847 h 3930"/>
                  <a:gd name="connsiteX2" fmla="*/ 3709 w 10219"/>
                  <a:gd name="connsiteY2" fmla="*/ 2806 h 3930"/>
                  <a:gd name="connsiteX3" fmla="*/ 6311 w 10219"/>
                  <a:gd name="connsiteY3" fmla="*/ 1765 h 3930"/>
                  <a:gd name="connsiteX4" fmla="*/ 8912 w 10219"/>
                  <a:gd name="connsiteY4" fmla="*/ 725 h 3930"/>
                  <a:gd name="connsiteX5" fmla="*/ 2669 w 10219"/>
                  <a:gd name="connsiteY5" fmla="*/ 1245 h 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9" h="3930">
                    <a:moveTo>
                      <a:pt x="2669" y="1245"/>
                    </a:moveTo>
                    <a:cubicBezTo>
                      <a:pt x="67" y="3326"/>
                      <a:pt x="-974" y="3847"/>
                      <a:pt x="1107" y="3847"/>
                    </a:cubicBezTo>
                    <a:cubicBezTo>
                      <a:pt x="3189" y="3847"/>
                      <a:pt x="3189" y="4367"/>
                      <a:pt x="3709" y="2806"/>
                    </a:cubicBezTo>
                    <a:cubicBezTo>
                      <a:pt x="3709" y="2806"/>
                      <a:pt x="3709" y="1245"/>
                      <a:pt x="6311" y="1765"/>
                    </a:cubicBezTo>
                    <a:cubicBezTo>
                      <a:pt x="8912" y="2286"/>
                      <a:pt x="12034" y="1245"/>
                      <a:pt x="8912" y="725"/>
                    </a:cubicBezTo>
                    <a:cubicBezTo>
                      <a:pt x="5790" y="205"/>
                      <a:pt x="4749" y="-836"/>
                      <a:pt x="2669" y="1245"/>
                    </a:cubicBezTo>
                    <a:close/>
                  </a:path>
                </a:pathLst>
              </a:custGeom>
              <a:grpFill/>
              <a:ln w="5199" cap="flat">
                <a:solidFill>
                  <a:schemeClr val="bg1"/>
                </a:solidFill>
                <a:prstDash val="solid"/>
                <a:miter/>
              </a:ln>
            </p:spPr>
            <p:txBody>
              <a:bodyPr rtlCol="0" anchor="ctr"/>
              <a:lstStyle/>
              <a:p>
                <a:endParaRPr lang="en-GB" noProof="0" dirty="0"/>
              </a:p>
            </p:txBody>
          </p:sp>
          <p:sp>
            <p:nvSpPr>
              <p:cNvPr id="836" name="Freeform 835">
                <a:extLst>
                  <a:ext uri="{FF2B5EF4-FFF2-40B4-BE49-F238E27FC236}">
                    <a16:creationId xmlns:a16="http://schemas.microsoft.com/office/drawing/2014/main" id="{BE973DE8-A008-028C-922D-5B47E64C18C4}"/>
                  </a:ext>
                </a:extLst>
              </p:cNvPr>
              <p:cNvSpPr/>
              <p:nvPr/>
            </p:nvSpPr>
            <p:spPr>
              <a:xfrm>
                <a:off x="9300234" y="4847991"/>
                <a:ext cx="27254" cy="18156"/>
              </a:xfrm>
              <a:custGeom>
                <a:avLst/>
                <a:gdLst>
                  <a:gd name="connsiteX0" fmla="*/ 25498 w 27254"/>
                  <a:gd name="connsiteY0" fmla="*/ 8586 h 18156"/>
                  <a:gd name="connsiteX1" fmla="*/ 24978 w 27254"/>
                  <a:gd name="connsiteY1" fmla="*/ 5464 h 18156"/>
                  <a:gd name="connsiteX2" fmla="*/ 19254 w 27254"/>
                  <a:gd name="connsiteY2" fmla="*/ 781 h 18156"/>
                  <a:gd name="connsiteX3" fmla="*/ 16652 w 27254"/>
                  <a:gd name="connsiteY3" fmla="*/ 781 h 18156"/>
                  <a:gd name="connsiteX4" fmla="*/ 10928 w 27254"/>
                  <a:gd name="connsiteY4" fmla="*/ 1301 h 18156"/>
                  <a:gd name="connsiteX5" fmla="*/ 5205 w 27254"/>
                  <a:gd name="connsiteY5" fmla="*/ 3903 h 18156"/>
                  <a:gd name="connsiteX6" fmla="*/ 521 w 27254"/>
                  <a:gd name="connsiteY6" fmla="*/ 13269 h 18156"/>
                  <a:gd name="connsiteX7" fmla="*/ 7806 w 27254"/>
                  <a:gd name="connsiteY7" fmla="*/ 17952 h 18156"/>
                  <a:gd name="connsiteX8" fmla="*/ 20295 w 27254"/>
                  <a:gd name="connsiteY8" fmla="*/ 16912 h 18156"/>
                  <a:gd name="connsiteX9" fmla="*/ 25498 w 27254"/>
                  <a:gd name="connsiteY9" fmla="*/ 15350 h 18156"/>
                  <a:gd name="connsiteX10" fmla="*/ 26539 w 27254"/>
                  <a:gd name="connsiteY10" fmla="*/ 13269 h 18156"/>
                  <a:gd name="connsiteX11" fmla="*/ 25498 w 27254"/>
                  <a:gd name="connsiteY11" fmla="*/ 8586 h 1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54" h="18156">
                    <a:moveTo>
                      <a:pt x="25498" y="8586"/>
                    </a:moveTo>
                    <a:cubicBezTo>
                      <a:pt x="26019" y="6505"/>
                      <a:pt x="26539" y="6505"/>
                      <a:pt x="24978" y="5464"/>
                    </a:cubicBezTo>
                    <a:cubicBezTo>
                      <a:pt x="23417" y="4423"/>
                      <a:pt x="19775" y="1821"/>
                      <a:pt x="19254" y="781"/>
                    </a:cubicBezTo>
                    <a:cubicBezTo>
                      <a:pt x="18734" y="-260"/>
                      <a:pt x="18213" y="-260"/>
                      <a:pt x="16652" y="781"/>
                    </a:cubicBezTo>
                    <a:cubicBezTo>
                      <a:pt x="15091" y="1821"/>
                      <a:pt x="12490" y="1301"/>
                      <a:pt x="10928" y="1301"/>
                    </a:cubicBezTo>
                    <a:cubicBezTo>
                      <a:pt x="9368" y="1301"/>
                      <a:pt x="7806" y="1821"/>
                      <a:pt x="5205" y="3903"/>
                    </a:cubicBezTo>
                    <a:cubicBezTo>
                      <a:pt x="3123" y="6505"/>
                      <a:pt x="-1560" y="9627"/>
                      <a:pt x="521" y="13269"/>
                    </a:cubicBezTo>
                    <a:cubicBezTo>
                      <a:pt x="2603" y="16912"/>
                      <a:pt x="4685" y="17432"/>
                      <a:pt x="7806" y="17952"/>
                    </a:cubicBezTo>
                    <a:cubicBezTo>
                      <a:pt x="10928" y="18473"/>
                      <a:pt x="17173" y="17952"/>
                      <a:pt x="20295" y="16912"/>
                    </a:cubicBezTo>
                    <a:cubicBezTo>
                      <a:pt x="23417" y="15871"/>
                      <a:pt x="24457" y="15871"/>
                      <a:pt x="25498" y="15350"/>
                    </a:cubicBezTo>
                    <a:cubicBezTo>
                      <a:pt x="25498" y="15350"/>
                      <a:pt x="28620" y="15350"/>
                      <a:pt x="26539" y="13269"/>
                    </a:cubicBezTo>
                    <a:cubicBezTo>
                      <a:pt x="24978" y="11188"/>
                      <a:pt x="24978" y="10667"/>
                      <a:pt x="25498" y="8586"/>
                    </a:cubicBezTo>
                    <a:close/>
                  </a:path>
                </a:pathLst>
              </a:custGeom>
              <a:grpFill/>
              <a:ln w="5199" cap="flat">
                <a:solidFill>
                  <a:schemeClr val="bg1"/>
                </a:solidFill>
                <a:prstDash val="solid"/>
                <a:miter/>
              </a:ln>
            </p:spPr>
            <p:txBody>
              <a:bodyPr rtlCol="0" anchor="ctr"/>
              <a:lstStyle/>
              <a:p>
                <a:endParaRPr lang="en-GB" noProof="0" dirty="0"/>
              </a:p>
            </p:txBody>
          </p:sp>
          <p:sp>
            <p:nvSpPr>
              <p:cNvPr id="837" name="Freeform 836">
                <a:extLst>
                  <a:ext uri="{FF2B5EF4-FFF2-40B4-BE49-F238E27FC236}">
                    <a16:creationId xmlns:a16="http://schemas.microsoft.com/office/drawing/2014/main" id="{75535B31-9D7A-38C9-041B-D27C65167011}"/>
                  </a:ext>
                </a:extLst>
              </p:cNvPr>
              <p:cNvSpPr/>
              <p:nvPr/>
            </p:nvSpPr>
            <p:spPr>
              <a:xfrm>
                <a:off x="9322748" y="4825030"/>
                <a:ext cx="30183" cy="16708"/>
              </a:xfrm>
              <a:custGeom>
                <a:avLst/>
                <a:gdLst>
                  <a:gd name="connsiteX0" fmla="*/ 25880 w 30183"/>
                  <a:gd name="connsiteY0" fmla="*/ 8652 h 16708"/>
                  <a:gd name="connsiteX1" fmla="*/ 21197 w 30183"/>
                  <a:gd name="connsiteY1" fmla="*/ 9692 h 16708"/>
                  <a:gd name="connsiteX2" fmla="*/ 26921 w 30183"/>
                  <a:gd name="connsiteY2" fmla="*/ 3448 h 16708"/>
                  <a:gd name="connsiteX3" fmla="*/ 28482 w 30183"/>
                  <a:gd name="connsiteY3" fmla="*/ 326 h 16708"/>
                  <a:gd name="connsiteX4" fmla="*/ 25360 w 30183"/>
                  <a:gd name="connsiteY4" fmla="*/ 326 h 16708"/>
                  <a:gd name="connsiteX5" fmla="*/ 22758 w 30183"/>
                  <a:gd name="connsiteY5" fmla="*/ 1367 h 16708"/>
                  <a:gd name="connsiteX6" fmla="*/ 19636 w 30183"/>
                  <a:gd name="connsiteY6" fmla="*/ 2928 h 16708"/>
                  <a:gd name="connsiteX7" fmla="*/ 16514 w 30183"/>
                  <a:gd name="connsiteY7" fmla="*/ 5009 h 16708"/>
                  <a:gd name="connsiteX8" fmla="*/ 9229 w 30183"/>
                  <a:gd name="connsiteY8" fmla="*/ 6570 h 16708"/>
                  <a:gd name="connsiteX9" fmla="*/ 7147 w 30183"/>
                  <a:gd name="connsiteY9" fmla="*/ 8652 h 16708"/>
                  <a:gd name="connsiteX10" fmla="*/ 4546 w 30183"/>
                  <a:gd name="connsiteY10" fmla="*/ 9692 h 16708"/>
                  <a:gd name="connsiteX11" fmla="*/ 1424 w 30183"/>
                  <a:gd name="connsiteY11" fmla="*/ 9692 h 16708"/>
                  <a:gd name="connsiteX12" fmla="*/ 1424 w 30183"/>
                  <a:gd name="connsiteY12" fmla="*/ 12294 h 16708"/>
                  <a:gd name="connsiteX13" fmla="*/ 4025 w 30183"/>
                  <a:gd name="connsiteY13" fmla="*/ 14896 h 16708"/>
                  <a:gd name="connsiteX14" fmla="*/ 7668 w 30183"/>
                  <a:gd name="connsiteY14" fmla="*/ 15936 h 16708"/>
                  <a:gd name="connsiteX15" fmla="*/ 15473 w 30183"/>
                  <a:gd name="connsiteY15" fmla="*/ 13335 h 16708"/>
                  <a:gd name="connsiteX16" fmla="*/ 23799 w 30183"/>
                  <a:gd name="connsiteY16" fmla="*/ 11774 h 16708"/>
                  <a:gd name="connsiteX17" fmla="*/ 26921 w 30183"/>
                  <a:gd name="connsiteY17" fmla="*/ 9692 h 16708"/>
                  <a:gd name="connsiteX18" fmla="*/ 25880 w 30183"/>
                  <a:gd name="connsiteY18" fmla="*/ 8652 h 1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83" h="16708">
                    <a:moveTo>
                      <a:pt x="25880" y="8652"/>
                    </a:moveTo>
                    <a:cubicBezTo>
                      <a:pt x="23799" y="10733"/>
                      <a:pt x="19116" y="14375"/>
                      <a:pt x="21197" y="9692"/>
                    </a:cubicBezTo>
                    <a:cubicBezTo>
                      <a:pt x="23279" y="5009"/>
                      <a:pt x="24319" y="6050"/>
                      <a:pt x="26921" y="3448"/>
                    </a:cubicBezTo>
                    <a:cubicBezTo>
                      <a:pt x="30043" y="847"/>
                      <a:pt x="31604" y="-715"/>
                      <a:pt x="28482" y="326"/>
                    </a:cubicBezTo>
                    <a:cubicBezTo>
                      <a:pt x="25360" y="1367"/>
                      <a:pt x="27441" y="326"/>
                      <a:pt x="25360" y="326"/>
                    </a:cubicBezTo>
                    <a:cubicBezTo>
                      <a:pt x="23279" y="326"/>
                      <a:pt x="23799" y="326"/>
                      <a:pt x="22758" y="1367"/>
                    </a:cubicBezTo>
                    <a:cubicBezTo>
                      <a:pt x="21717" y="2407"/>
                      <a:pt x="21197" y="1887"/>
                      <a:pt x="19636" y="2928"/>
                    </a:cubicBezTo>
                    <a:cubicBezTo>
                      <a:pt x="18075" y="4489"/>
                      <a:pt x="18595" y="4489"/>
                      <a:pt x="16514" y="5009"/>
                    </a:cubicBezTo>
                    <a:cubicBezTo>
                      <a:pt x="14953" y="5009"/>
                      <a:pt x="9749" y="6050"/>
                      <a:pt x="9229" y="6570"/>
                    </a:cubicBezTo>
                    <a:cubicBezTo>
                      <a:pt x="8709" y="7090"/>
                      <a:pt x="8189" y="8131"/>
                      <a:pt x="7147" y="8652"/>
                    </a:cubicBezTo>
                    <a:cubicBezTo>
                      <a:pt x="6107" y="9172"/>
                      <a:pt x="6107" y="9692"/>
                      <a:pt x="4546" y="9692"/>
                    </a:cubicBezTo>
                    <a:cubicBezTo>
                      <a:pt x="2985" y="9692"/>
                      <a:pt x="2465" y="8652"/>
                      <a:pt x="1424" y="9692"/>
                    </a:cubicBezTo>
                    <a:cubicBezTo>
                      <a:pt x="383" y="10733"/>
                      <a:pt x="-1178" y="11774"/>
                      <a:pt x="1424" y="12294"/>
                    </a:cubicBezTo>
                    <a:cubicBezTo>
                      <a:pt x="1424" y="12294"/>
                      <a:pt x="4025" y="13335"/>
                      <a:pt x="4025" y="14896"/>
                    </a:cubicBezTo>
                    <a:cubicBezTo>
                      <a:pt x="4546" y="16457"/>
                      <a:pt x="5587" y="17497"/>
                      <a:pt x="7668" y="15936"/>
                    </a:cubicBezTo>
                    <a:cubicBezTo>
                      <a:pt x="9749" y="14375"/>
                      <a:pt x="13392" y="13335"/>
                      <a:pt x="15473" y="13335"/>
                    </a:cubicBezTo>
                    <a:cubicBezTo>
                      <a:pt x="17554" y="13335"/>
                      <a:pt x="22758" y="12294"/>
                      <a:pt x="23799" y="11774"/>
                    </a:cubicBezTo>
                    <a:cubicBezTo>
                      <a:pt x="24839" y="11253"/>
                      <a:pt x="27961" y="12814"/>
                      <a:pt x="26921" y="9692"/>
                    </a:cubicBezTo>
                    <a:cubicBezTo>
                      <a:pt x="25880" y="6570"/>
                      <a:pt x="27961" y="6570"/>
                      <a:pt x="25880" y="8652"/>
                    </a:cubicBezTo>
                    <a:close/>
                  </a:path>
                </a:pathLst>
              </a:custGeom>
              <a:grpFill/>
              <a:ln w="5199" cap="flat">
                <a:solidFill>
                  <a:schemeClr val="bg1"/>
                </a:solidFill>
                <a:prstDash val="solid"/>
                <a:miter/>
              </a:ln>
            </p:spPr>
            <p:txBody>
              <a:bodyPr rtlCol="0" anchor="ctr"/>
              <a:lstStyle/>
              <a:p>
                <a:endParaRPr lang="en-GB" noProof="0" dirty="0"/>
              </a:p>
            </p:txBody>
          </p:sp>
          <p:sp>
            <p:nvSpPr>
              <p:cNvPr id="838" name="Freeform 837">
                <a:extLst>
                  <a:ext uri="{FF2B5EF4-FFF2-40B4-BE49-F238E27FC236}">
                    <a16:creationId xmlns:a16="http://schemas.microsoft.com/office/drawing/2014/main" id="{3DBA4BCB-2D2E-E436-4A74-D9CC375C4849}"/>
                  </a:ext>
                </a:extLst>
              </p:cNvPr>
              <p:cNvSpPr/>
              <p:nvPr/>
            </p:nvSpPr>
            <p:spPr>
              <a:xfrm>
                <a:off x="9351703" y="4836215"/>
                <a:ext cx="5465" cy="4751"/>
              </a:xfrm>
              <a:custGeom>
                <a:avLst/>
                <a:gdLst>
                  <a:gd name="connsiteX0" fmla="*/ 4209 w 5465"/>
                  <a:gd name="connsiteY0" fmla="*/ 68 h 4751"/>
                  <a:gd name="connsiteX1" fmla="*/ 567 w 5465"/>
                  <a:gd name="connsiteY1" fmla="*/ 2670 h 4751"/>
                  <a:gd name="connsiteX2" fmla="*/ 1087 w 5465"/>
                  <a:gd name="connsiteY2" fmla="*/ 4751 h 4751"/>
                  <a:gd name="connsiteX3" fmla="*/ 3689 w 5465"/>
                  <a:gd name="connsiteY3" fmla="*/ 3190 h 4751"/>
                  <a:gd name="connsiteX4" fmla="*/ 4209 w 5465"/>
                  <a:gd name="connsiteY4" fmla="*/ 68 h 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5" h="4751">
                    <a:moveTo>
                      <a:pt x="4209" y="68"/>
                    </a:moveTo>
                    <a:cubicBezTo>
                      <a:pt x="1608" y="588"/>
                      <a:pt x="1087" y="1629"/>
                      <a:pt x="567" y="2670"/>
                    </a:cubicBezTo>
                    <a:cubicBezTo>
                      <a:pt x="-473" y="3710"/>
                      <a:pt x="47" y="4751"/>
                      <a:pt x="1087" y="4751"/>
                    </a:cubicBezTo>
                    <a:cubicBezTo>
                      <a:pt x="1087" y="4751"/>
                      <a:pt x="2649" y="4231"/>
                      <a:pt x="3689" y="3190"/>
                    </a:cubicBezTo>
                    <a:cubicBezTo>
                      <a:pt x="4730" y="2149"/>
                      <a:pt x="6811" y="-452"/>
                      <a:pt x="4209" y="68"/>
                    </a:cubicBezTo>
                    <a:close/>
                  </a:path>
                </a:pathLst>
              </a:custGeom>
              <a:grpFill/>
              <a:ln w="5199" cap="flat">
                <a:solidFill>
                  <a:schemeClr val="bg1"/>
                </a:solidFill>
                <a:prstDash val="solid"/>
                <a:miter/>
              </a:ln>
            </p:spPr>
            <p:txBody>
              <a:bodyPr rtlCol="0" anchor="ctr"/>
              <a:lstStyle/>
              <a:p>
                <a:endParaRPr lang="en-GB" noProof="0" dirty="0"/>
              </a:p>
            </p:txBody>
          </p:sp>
          <p:sp>
            <p:nvSpPr>
              <p:cNvPr id="839" name="Freeform 838">
                <a:extLst>
                  <a:ext uri="{FF2B5EF4-FFF2-40B4-BE49-F238E27FC236}">
                    <a16:creationId xmlns:a16="http://schemas.microsoft.com/office/drawing/2014/main" id="{FF72D272-2795-EA54-CCA9-40B40D98138B}"/>
                  </a:ext>
                </a:extLst>
              </p:cNvPr>
              <p:cNvSpPr/>
              <p:nvPr/>
            </p:nvSpPr>
            <p:spPr>
              <a:xfrm>
                <a:off x="9338691" y="4861192"/>
                <a:ext cx="1922" cy="3190"/>
              </a:xfrm>
              <a:custGeom>
                <a:avLst/>
                <a:gdLst>
                  <a:gd name="connsiteX0" fmla="*/ 571 w 1922"/>
                  <a:gd name="connsiteY0" fmla="*/ 68 h 3190"/>
                  <a:gd name="connsiteX1" fmla="*/ 1611 w 1922"/>
                  <a:gd name="connsiteY1" fmla="*/ 3190 h 3190"/>
                  <a:gd name="connsiteX2" fmla="*/ 571 w 1922"/>
                  <a:gd name="connsiteY2" fmla="*/ 68 h 3190"/>
                </a:gdLst>
                <a:ahLst/>
                <a:cxnLst>
                  <a:cxn ang="0">
                    <a:pos x="connsiteX0" y="connsiteY0"/>
                  </a:cxn>
                  <a:cxn ang="0">
                    <a:pos x="connsiteX1" y="connsiteY1"/>
                  </a:cxn>
                  <a:cxn ang="0">
                    <a:pos x="connsiteX2" y="connsiteY2"/>
                  </a:cxn>
                </a:cxnLst>
                <a:rect l="l" t="t" r="r" b="b"/>
                <a:pathLst>
                  <a:path w="1922" h="3190">
                    <a:moveTo>
                      <a:pt x="571" y="68"/>
                    </a:moveTo>
                    <a:cubicBezTo>
                      <a:pt x="-991" y="-452"/>
                      <a:pt x="1091" y="2149"/>
                      <a:pt x="1611" y="3190"/>
                    </a:cubicBezTo>
                    <a:cubicBezTo>
                      <a:pt x="2132" y="2670"/>
                      <a:pt x="2132" y="68"/>
                      <a:pt x="571" y="68"/>
                    </a:cubicBezTo>
                    <a:close/>
                  </a:path>
                </a:pathLst>
              </a:custGeom>
              <a:grpFill/>
              <a:ln w="5199" cap="flat">
                <a:solidFill>
                  <a:schemeClr val="bg1"/>
                </a:solidFill>
                <a:prstDash val="solid"/>
                <a:miter/>
              </a:ln>
            </p:spPr>
            <p:txBody>
              <a:bodyPr rtlCol="0" anchor="ctr"/>
              <a:lstStyle/>
              <a:p>
                <a:endParaRPr lang="en-GB" noProof="0" dirty="0"/>
              </a:p>
            </p:txBody>
          </p:sp>
          <p:sp>
            <p:nvSpPr>
              <p:cNvPr id="840" name="Freeform 839">
                <a:extLst>
                  <a:ext uri="{FF2B5EF4-FFF2-40B4-BE49-F238E27FC236}">
                    <a16:creationId xmlns:a16="http://schemas.microsoft.com/office/drawing/2014/main" id="{0085814E-9C5F-3392-98BF-303CAEB30AB3}"/>
                  </a:ext>
                </a:extLst>
              </p:cNvPr>
              <p:cNvSpPr/>
              <p:nvPr/>
            </p:nvSpPr>
            <p:spPr>
              <a:xfrm>
                <a:off x="9329160" y="4853975"/>
                <a:ext cx="881" cy="2601"/>
              </a:xfrm>
              <a:custGeom>
                <a:avLst/>
                <a:gdLst>
                  <a:gd name="connsiteX0" fmla="*/ 215 w 881"/>
                  <a:gd name="connsiteY0" fmla="*/ 2602 h 2601"/>
                  <a:gd name="connsiteX1" fmla="*/ 736 w 881"/>
                  <a:gd name="connsiteY1" fmla="*/ 0 h 2601"/>
                  <a:gd name="connsiteX2" fmla="*/ 215 w 881"/>
                  <a:gd name="connsiteY2" fmla="*/ 2602 h 2601"/>
                </a:gdLst>
                <a:ahLst/>
                <a:cxnLst>
                  <a:cxn ang="0">
                    <a:pos x="connsiteX0" y="connsiteY0"/>
                  </a:cxn>
                  <a:cxn ang="0">
                    <a:pos x="connsiteX1" y="connsiteY1"/>
                  </a:cxn>
                  <a:cxn ang="0">
                    <a:pos x="connsiteX2" y="connsiteY2"/>
                  </a:cxn>
                </a:cxnLst>
                <a:rect l="l" t="t" r="r" b="b"/>
                <a:pathLst>
                  <a:path w="881" h="2601">
                    <a:moveTo>
                      <a:pt x="215" y="2602"/>
                    </a:moveTo>
                    <a:cubicBezTo>
                      <a:pt x="215" y="2602"/>
                      <a:pt x="1257" y="0"/>
                      <a:pt x="736" y="0"/>
                    </a:cubicBezTo>
                    <a:cubicBezTo>
                      <a:pt x="215" y="0"/>
                      <a:pt x="-305" y="2082"/>
                      <a:pt x="215" y="2602"/>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37" name="Content Placeholder 9">
              <a:extLst>
                <a:ext uri="{FF2B5EF4-FFF2-40B4-BE49-F238E27FC236}">
                  <a16:creationId xmlns:a16="http://schemas.microsoft.com/office/drawing/2014/main" id="{D919DC26-FAF5-00F7-83F9-95C32C369185}"/>
                </a:ext>
              </a:extLst>
            </p:cNvPr>
            <p:cNvGrpSpPr/>
            <p:nvPr/>
          </p:nvGrpSpPr>
          <p:grpSpPr>
            <a:xfrm>
              <a:off x="9081154" y="4881033"/>
              <a:ext cx="469679" cy="749880"/>
              <a:chOff x="9081154" y="4881033"/>
              <a:chExt cx="469679" cy="749880"/>
            </a:xfrm>
            <a:grpFill/>
          </p:grpSpPr>
          <p:sp>
            <p:nvSpPr>
              <p:cNvPr id="827" name="Freeform 826">
                <a:extLst>
                  <a:ext uri="{FF2B5EF4-FFF2-40B4-BE49-F238E27FC236}">
                    <a16:creationId xmlns:a16="http://schemas.microsoft.com/office/drawing/2014/main" id="{D2185620-DDF8-6768-91FD-D6229583BCB7}"/>
                  </a:ext>
                </a:extLst>
              </p:cNvPr>
              <p:cNvSpPr/>
              <p:nvPr/>
            </p:nvSpPr>
            <p:spPr>
              <a:xfrm>
                <a:off x="9081154" y="5579151"/>
                <a:ext cx="7040" cy="8672"/>
              </a:xfrm>
              <a:custGeom>
                <a:avLst/>
                <a:gdLst>
                  <a:gd name="connsiteX0" fmla="*/ 6260 w 7040"/>
                  <a:gd name="connsiteY0" fmla="*/ 188 h 8672"/>
                  <a:gd name="connsiteX1" fmla="*/ 3658 w 7040"/>
                  <a:gd name="connsiteY1" fmla="*/ 2269 h 8672"/>
                  <a:gd name="connsiteX2" fmla="*/ 1576 w 7040"/>
                  <a:gd name="connsiteY2" fmla="*/ 5391 h 8672"/>
                  <a:gd name="connsiteX3" fmla="*/ 3138 w 7040"/>
                  <a:gd name="connsiteY3" fmla="*/ 7993 h 8672"/>
                  <a:gd name="connsiteX4" fmla="*/ 5219 w 7040"/>
                  <a:gd name="connsiteY4" fmla="*/ 6952 h 8672"/>
                  <a:gd name="connsiteX5" fmla="*/ 6260 w 7040"/>
                  <a:gd name="connsiteY5" fmla="*/ 2789 h 8672"/>
                  <a:gd name="connsiteX6" fmla="*/ 6260 w 7040"/>
                  <a:gd name="connsiteY6" fmla="*/ 188 h 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 h="8672">
                    <a:moveTo>
                      <a:pt x="6260" y="188"/>
                    </a:moveTo>
                    <a:cubicBezTo>
                      <a:pt x="4699" y="-333"/>
                      <a:pt x="4178" y="188"/>
                      <a:pt x="3658" y="2269"/>
                    </a:cubicBezTo>
                    <a:cubicBezTo>
                      <a:pt x="3138" y="4350"/>
                      <a:pt x="2618" y="3830"/>
                      <a:pt x="1576" y="5391"/>
                    </a:cubicBezTo>
                    <a:cubicBezTo>
                      <a:pt x="536" y="6952"/>
                      <a:pt x="-2066" y="6952"/>
                      <a:pt x="3138" y="7993"/>
                    </a:cubicBezTo>
                    <a:cubicBezTo>
                      <a:pt x="3138" y="7993"/>
                      <a:pt x="6780" y="10074"/>
                      <a:pt x="5219" y="6952"/>
                    </a:cubicBezTo>
                    <a:cubicBezTo>
                      <a:pt x="3658" y="3830"/>
                      <a:pt x="4699" y="3830"/>
                      <a:pt x="6260" y="2789"/>
                    </a:cubicBezTo>
                    <a:cubicBezTo>
                      <a:pt x="7301" y="708"/>
                      <a:pt x="7301" y="188"/>
                      <a:pt x="6260" y="188"/>
                    </a:cubicBezTo>
                    <a:close/>
                  </a:path>
                </a:pathLst>
              </a:custGeom>
              <a:grpFill/>
              <a:ln w="5199" cap="flat">
                <a:solidFill>
                  <a:schemeClr val="bg1"/>
                </a:solidFill>
                <a:prstDash val="solid"/>
                <a:miter/>
              </a:ln>
            </p:spPr>
            <p:txBody>
              <a:bodyPr rtlCol="0" anchor="ctr"/>
              <a:lstStyle/>
              <a:p>
                <a:endParaRPr lang="en-GB" noProof="0" dirty="0"/>
              </a:p>
            </p:txBody>
          </p:sp>
          <p:sp>
            <p:nvSpPr>
              <p:cNvPr id="828" name="Freeform 827">
                <a:extLst>
                  <a:ext uri="{FF2B5EF4-FFF2-40B4-BE49-F238E27FC236}">
                    <a16:creationId xmlns:a16="http://schemas.microsoft.com/office/drawing/2014/main" id="{D882DF74-3E3F-5134-BD39-34798FD561B2}"/>
                  </a:ext>
                </a:extLst>
              </p:cNvPr>
              <p:cNvSpPr/>
              <p:nvPr/>
            </p:nvSpPr>
            <p:spPr>
              <a:xfrm>
                <a:off x="9141530" y="5629088"/>
                <a:ext cx="3700" cy="1825"/>
              </a:xfrm>
              <a:custGeom>
                <a:avLst/>
                <a:gdLst>
                  <a:gd name="connsiteX0" fmla="*/ 0 w 3700"/>
                  <a:gd name="connsiteY0" fmla="*/ 725 h 1825"/>
                  <a:gd name="connsiteX1" fmla="*/ 3642 w 3700"/>
                  <a:gd name="connsiteY1" fmla="*/ 1245 h 1825"/>
                  <a:gd name="connsiteX2" fmla="*/ 0 w 3700"/>
                  <a:gd name="connsiteY2" fmla="*/ 725 h 1825"/>
                </a:gdLst>
                <a:ahLst/>
                <a:cxnLst>
                  <a:cxn ang="0">
                    <a:pos x="connsiteX0" y="connsiteY0"/>
                  </a:cxn>
                  <a:cxn ang="0">
                    <a:pos x="connsiteX1" y="connsiteY1"/>
                  </a:cxn>
                  <a:cxn ang="0">
                    <a:pos x="connsiteX2" y="connsiteY2"/>
                  </a:cxn>
                </a:cxnLst>
                <a:rect l="l" t="t" r="r" b="b"/>
                <a:pathLst>
                  <a:path w="3700" h="1825">
                    <a:moveTo>
                      <a:pt x="0" y="725"/>
                    </a:moveTo>
                    <a:cubicBezTo>
                      <a:pt x="0" y="725"/>
                      <a:pt x="3122" y="2806"/>
                      <a:pt x="3642" y="1245"/>
                    </a:cubicBezTo>
                    <a:cubicBezTo>
                      <a:pt x="4163" y="-836"/>
                      <a:pt x="1040" y="204"/>
                      <a:pt x="0" y="725"/>
                    </a:cubicBezTo>
                    <a:close/>
                  </a:path>
                </a:pathLst>
              </a:custGeom>
              <a:grpFill/>
              <a:ln w="5199" cap="flat">
                <a:solidFill>
                  <a:schemeClr val="bg1"/>
                </a:solidFill>
                <a:prstDash val="solid"/>
                <a:miter/>
              </a:ln>
            </p:spPr>
            <p:txBody>
              <a:bodyPr rtlCol="0" anchor="ctr"/>
              <a:lstStyle/>
              <a:p>
                <a:endParaRPr lang="en-GB" noProof="0" dirty="0"/>
              </a:p>
            </p:txBody>
          </p:sp>
          <p:sp>
            <p:nvSpPr>
              <p:cNvPr id="829" name="Freeform 828">
                <a:extLst>
                  <a:ext uri="{FF2B5EF4-FFF2-40B4-BE49-F238E27FC236}">
                    <a16:creationId xmlns:a16="http://schemas.microsoft.com/office/drawing/2014/main" id="{18A677CE-2F71-9606-7CE2-C18EC44D3A90}"/>
                  </a:ext>
                </a:extLst>
              </p:cNvPr>
              <p:cNvSpPr/>
              <p:nvPr/>
            </p:nvSpPr>
            <p:spPr>
              <a:xfrm>
                <a:off x="9112252" y="5483166"/>
                <a:ext cx="13147" cy="15070"/>
              </a:xfrm>
              <a:custGeom>
                <a:avLst/>
                <a:gdLst>
                  <a:gd name="connsiteX0" fmla="*/ 12106 w 13147"/>
                  <a:gd name="connsiteY0" fmla="*/ 6673 h 15070"/>
                  <a:gd name="connsiteX1" fmla="*/ 10025 w 13147"/>
                  <a:gd name="connsiteY1" fmla="*/ 5112 h 15070"/>
                  <a:gd name="connsiteX2" fmla="*/ 10025 w 13147"/>
                  <a:gd name="connsiteY2" fmla="*/ 3031 h 15070"/>
                  <a:gd name="connsiteX3" fmla="*/ 5342 w 13147"/>
                  <a:gd name="connsiteY3" fmla="*/ 429 h 15070"/>
                  <a:gd name="connsiteX4" fmla="*/ 4301 w 13147"/>
                  <a:gd name="connsiteY4" fmla="*/ 3551 h 15070"/>
                  <a:gd name="connsiteX5" fmla="*/ 2740 w 13147"/>
                  <a:gd name="connsiteY5" fmla="*/ 9795 h 15070"/>
                  <a:gd name="connsiteX6" fmla="*/ 138 w 13147"/>
                  <a:gd name="connsiteY6" fmla="*/ 13958 h 15070"/>
                  <a:gd name="connsiteX7" fmla="*/ 1699 w 13147"/>
                  <a:gd name="connsiteY7" fmla="*/ 13438 h 15070"/>
                  <a:gd name="connsiteX8" fmla="*/ 3781 w 13147"/>
                  <a:gd name="connsiteY8" fmla="*/ 12397 h 15070"/>
                  <a:gd name="connsiteX9" fmla="*/ 7944 w 13147"/>
                  <a:gd name="connsiteY9" fmla="*/ 12397 h 15070"/>
                  <a:gd name="connsiteX10" fmla="*/ 11586 w 13147"/>
                  <a:gd name="connsiteY10" fmla="*/ 11357 h 15070"/>
                  <a:gd name="connsiteX11" fmla="*/ 13147 w 13147"/>
                  <a:gd name="connsiteY11" fmla="*/ 8755 h 15070"/>
                  <a:gd name="connsiteX12" fmla="*/ 12106 w 13147"/>
                  <a:gd name="connsiteY12" fmla="*/ 6673 h 1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7" h="15070">
                    <a:moveTo>
                      <a:pt x="12106" y="6673"/>
                    </a:moveTo>
                    <a:cubicBezTo>
                      <a:pt x="11066" y="7194"/>
                      <a:pt x="8464" y="5633"/>
                      <a:pt x="10025" y="5112"/>
                    </a:cubicBezTo>
                    <a:cubicBezTo>
                      <a:pt x="11586" y="4592"/>
                      <a:pt x="11066" y="4072"/>
                      <a:pt x="10025" y="3031"/>
                    </a:cubicBezTo>
                    <a:cubicBezTo>
                      <a:pt x="8984" y="1990"/>
                      <a:pt x="6903" y="-1132"/>
                      <a:pt x="5342" y="429"/>
                    </a:cubicBezTo>
                    <a:cubicBezTo>
                      <a:pt x="3781" y="1990"/>
                      <a:pt x="3781" y="1470"/>
                      <a:pt x="4301" y="3551"/>
                    </a:cubicBezTo>
                    <a:cubicBezTo>
                      <a:pt x="4822" y="5633"/>
                      <a:pt x="3781" y="7714"/>
                      <a:pt x="2740" y="9795"/>
                    </a:cubicBezTo>
                    <a:cubicBezTo>
                      <a:pt x="1179" y="11357"/>
                      <a:pt x="659" y="12918"/>
                      <a:pt x="138" y="13958"/>
                    </a:cubicBezTo>
                    <a:cubicBezTo>
                      <a:pt x="-382" y="14999"/>
                      <a:pt x="659" y="16040"/>
                      <a:pt x="1699" y="13438"/>
                    </a:cubicBezTo>
                    <a:cubicBezTo>
                      <a:pt x="1699" y="13438"/>
                      <a:pt x="2220" y="11877"/>
                      <a:pt x="3781" y="12397"/>
                    </a:cubicBezTo>
                    <a:cubicBezTo>
                      <a:pt x="5342" y="12918"/>
                      <a:pt x="6903" y="12918"/>
                      <a:pt x="7944" y="12397"/>
                    </a:cubicBezTo>
                    <a:cubicBezTo>
                      <a:pt x="8464" y="11877"/>
                      <a:pt x="10545" y="11357"/>
                      <a:pt x="11586" y="11357"/>
                    </a:cubicBezTo>
                    <a:cubicBezTo>
                      <a:pt x="12627" y="11357"/>
                      <a:pt x="13147" y="10316"/>
                      <a:pt x="13147" y="8755"/>
                    </a:cubicBezTo>
                    <a:cubicBezTo>
                      <a:pt x="12627" y="6673"/>
                      <a:pt x="13147" y="6153"/>
                      <a:pt x="12106" y="6673"/>
                    </a:cubicBezTo>
                    <a:close/>
                  </a:path>
                </a:pathLst>
              </a:custGeom>
              <a:grpFill/>
              <a:ln w="5199" cap="flat">
                <a:solidFill>
                  <a:schemeClr val="bg1"/>
                </a:solidFill>
                <a:prstDash val="solid"/>
                <a:miter/>
              </a:ln>
            </p:spPr>
            <p:txBody>
              <a:bodyPr rtlCol="0" anchor="ctr"/>
              <a:lstStyle/>
              <a:p>
                <a:endParaRPr lang="en-GB" noProof="0" dirty="0"/>
              </a:p>
            </p:txBody>
          </p:sp>
          <p:sp>
            <p:nvSpPr>
              <p:cNvPr id="830" name="Freeform 829">
                <a:extLst>
                  <a:ext uri="{FF2B5EF4-FFF2-40B4-BE49-F238E27FC236}">
                    <a16:creationId xmlns:a16="http://schemas.microsoft.com/office/drawing/2014/main" id="{6C921D74-DB0C-74B8-3DB6-B6CE921B1257}"/>
                  </a:ext>
                </a:extLst>
              </p:cNvPr>
              <p:cNvSpPr/>
              <p:nvPr/>
            </p:nvSpPr>
            <p:spPr>
              <a:xfrm>
                <a:off x="9091546" y="5338734"/>
                <a:ext cx="151614" cy="142966"/>
              </a:xfrm>
              <a:custGeom>
                <a:avLst/>
                <a:gdLst>
                  <a:gd name="connsiteX0" fmla="*/ 146248 w 151614"/>
                  <a:gd name="connsiteY0" fmla="*/ 15814 h 142966"/>
                  <a:gd name="connsiteX1" fmla="*/ 148850 w 151614"/>
                  <a:gd name="connsiteY1" fmla="*/ 14254 h 142966"/>
                  <a:gd name="connsiteX2" fmla="*/ 150931 w 151614"/>
                  <a:gd name="connsiteY2" fmla="*/ 12693 h 142966"/>
                  <a:gd name="connsiteX3" fmla="*/ 149890 w 151614"/>
                  <a:gd name="connsiteY3" fmla="*/ 11652 h 142966"/>
                  <a:gd name="connsiteX4" fmla="*/ 144167 w 151614"/>
                  <a:gd name="connsiteY4" fmla="*/ 14774 h 142966"/>
                  <a:gd name="connsiteX5" fmla="*/ 144167 w 151614"/>
                  <a:gd name="connsiteY5" fmla="*/ 15814 h 142966"/>
                  <a:gd name="connsiteX6" fmla="*/ 142085 w 151614"/>
                  <a:gd name="connsiteY6" fmla="*/ 15294 h 142966"/>
                  <a:gd name="connsiteX7" fmla="*/ 143646 w 151614"/>
                  <a:gd name="connsiteY7" fmla="*/ 10611 h 142966"/>
                  <a:gd name="connsiteX8" fmla="*/ 143126 w 151614"/>
                  <a:gd name="connsiteY8" fmla="*/ 9570 h 142966"/>
                  <a:gd name="connsiteX9" fmla="*/ 130638 w 151614"/>
                  <a:gd name="connsiteY9" fmla="*/ 16855 h 142966"/>
                  <a:gd name="connsiteX10" fmla="*/ 128556 w 151614"/>
                  <a:gd name="connsiteY10" fmla="*/ 14254 h 142966"/>
                  <a:gd name="connsiteX11" fmla="*/ 124394 w 151614"/>
                  <a:gd name="connsiteY11" fmla="*/ 8009 h 142966"/>
                  <a:gd name="connsiteX12" fmla="*/ 120751 w 151614"/>
                  <a:gd name="connsiteY12" fmla="*/ 2286 h 142966"/>
                  <a:gd name="connsiteX13" fmla="*/ 120751 w 151614"/>
                  <a:gd name="connsiteY13" fmla="*/ 204 h 142966"/>
                  <a:gd name="connsiteX14" fmla="*/ 116589 w 151614"/>
                  <a:gd name="connsiteY14" fmla="*/ 1245 h 142966"/>
                  <a:gd name="connsiteX15" fmla="*/ 111905 w 151614"/>
                  <a:gd name="connsiteY15" fmla="*/ 4887 h 142966"/>
                  <a:gd name="connsiteX16" fmla="*/ 109304 w 151614"/>
                  <a:gd name="connsiteY16" fmla="*/ 11652 h 142966"/>
                  <a:gd name="connsiteX17" fmla="*/ 106702 w 151614"/>
                  <a:gd name="connsiteY17" fmla="*/ 21018 h 142966"/>
                  <a:gd name="connsiteX18" fmla="*/ 99417 w 151614"/>
                  <a:gd name="connsiteY18" fmla="*/ 27262 h 142966"/>
                  <a:gd name="connsiteX19" fmla="*/ 95254 w 151614"/>
                  <a:gd name="connsiteY19" fmla="*/ 29343 h 142966"/>
                  <a:gd name="connsiteX20" fmla="*/ 92132 w 151614"/>
                  <a:gd name="connsiteY20" fmla="*/ 40791 h 142966"/>
                  <a:gd name="connsiteX21" fmla="*/ 87449 w 151614"/>
                  <a:gd name="connsiteY21" fmla="*/ 49637 h 142966"/>
                  <a:gd name="connsiteX22" fmla="*/ 73920 w 151614"/>
                  <a:gd name="connsiteY22" fmla="*/ 60044 h 142966"/>
                  <a:gd name="connsiteX23" fmla="*/ 47382 w 151614"/>
                  <a:gd name="connsiteY23" fmla="*/ 78256 h 142966"/>
                  <a:gd name="connsiteX24" fmla="*/ 39057 w 151614"/>
                  <a:gd name="connsiteY24" fmla="*/ 80858 h 142966"/>
                  <a:gd name="connsiteX25" fmla="*/ 32812 w 151614"/>
                  <a:gd name="connsiteY25" fmla="*/ 85021 h 142966"/>
                  <a:gd name="connsiteX26" fmla="*/ 28130 w 151614"/>
                  <a:gd name="connsiteY26" fmla="*/ 90224 h 142966"/>
                  <a:gd name="connsiteX27" fmla="*/ 25528 w 151614"/>
                  <a:gd name="connsiteY27" fmla="*/ 94387 h 142966"/>
                  <a:gd name="connsiteX28" fmla="*/ 25528 w 151614"/>
                  <a:gd name="connsiteY28" fmla="*/ 96468 h 142966"/>
                  <a:gd name="connsiteX29" fmla="*/ 19283 w 151614"/>
                  <a:gd name="connsiteY29" fmla="*/ 99070 h 142966"/>
                  <a:gd name="connsiteX30" fmla="*/ 16682 w 151614"/>
                  <a:gd name="connsiteY30" fmla="*/ 101152 h 142966"/>
                  <a:gd name="connsiteX31" fmla="*/ 15641 w 151614"/>
                  <a:gd name="connsiteY31" fmla="*/ 103753 h 142966"/>
                  <a:gd name="connsiteX32" fmla="*/ 13039 w 151614"/>
                  <a:gd name="connsiteY32" fmla="*/ 104274 h 142966"/>
                  <a:gd name="connsiteX33" fmla="*/ 12519 w 151614"/>
                  <a:gd name="connsiteY33" fmla="*/ 105314 h 142966"/>
                  <a:gd name="connsiteX34" fmla="*/ 10958 w 151614"/>
                  <a:gd name="connsiteY34" fmla="*/ 106355 h 142966"/>
                  <a:gd name="connsiteX35" fmla="*/ 10438 w 151614"/>
                  <a:gd name="connsiteY35" fmla="*/ 107395 h 142966"/>
                  <a:gd name="connsiteX36" fmla="*/ 9917 w 151614"/>
                  <a:gd name="connsiteY36" fmla="*/ 108957 h 142966"/>
                  <a:gd name="connsiteX37" fmla="*/ 10958 w 151614"/>
                  <a:gd name="connsiteY37" fmla="*/ 111038 h 142966"/>
                  <a:gd name="connsiteX38" fmla="*/ 11478 w 151614"/>
                  <a:gd name="connsiteY38" fmla="*/ 112599 h 142966"/>
                  <a:gd name="connsiteX39" fmla="*/ 11998 w 151614"/>
                  <a:gd name="connsiteY39" fmla="*/ 114680 h 142966"/>
                  <a:gd name="connsiteX40" fmla="*/ 10958 w 151614"/>
                  <a:gd name="connsiteY40" fmla="*/ 112599 h 142966"/>
                  <a:gd name="connsiteX41" fmla="*/ 9397 w 151614"/>
                  <a:gd name="connsiteY41" fmla="*/ 112079 h 142966"/>
                  <a:gd name="connsiteX42" fmla="*/ 5234 w 151614"/>
                  <a:gd name="connsiteY42" fmla="*/ 113119 h 142966"/>
                  <a:gd name="connsiteX43" fmla="*/ 5234 w 151614"/>
                  <a:gd name="connsiteY43" fmla="*/ 116762 h 142966"/>
                  <a:gd name="connsiteX44" fmla="*/ 7836 w 151614"/>
                  <a:gd name="connsiteY44" fmla="*/ 117282 h 142966"/>
                  <a:gd name="connsiteX45" fmla="*/ 6275 w 151614"/>
                  <a:gd name="connsiteY45" fmla="*/ 118843 h 142966"/>
                  <a:gd name="connsiteX46" fmla="*/ 7316 w 151614"/>
                  <a:gd name="connsiteY46" fmla="*/ 119364 h 142966"/>
                  <a:gd name="connsiteX47" fmla="*/ 7836 w 151614"/>
                  <a:gd name="connsiteY47" fmla="*/ 119884 h 142966"/>
                  <a:gd name="connsiteX48" fmla="*/ 7316 w 151614"/>
                  <a:gd name="connsiteY48" fmla="*/ 120925 h 142966"/>
                  <a:gd name="connsiteX49" fmla="*/ 31 w 151614"/>
                  <a:gd name="connsiteY49" fmla="*/ 125087 h 142966"/>
                  <a:gd name="connsiteX50" fmla="*/ 2112 w 151614"/>
                  <a:gd name="connsiteY50" fmla="*/ 126128 h 142966"/>
                  <a:gd name="connsiteX51" fmla="*/ 4193 w 151614"/>
                  <a:gd name="connsiteY51" fmla="*/ 126128 h 142966"/>
                  <a:gd name="connsiteX52" fmla="*/ 3673 w 151614"/>
                  <a:gd name="connsiteY52" fmla="*/ 128730 h 142966"/>
                  <a:gd name="connsiteX53" fmla="*/ 6275 w 151614"/>
                  <a:gd name="connsiteY53" fmla="*/ 128209 h 142966"/>
                  <a:gd name="connsiteX54" fmla="*/ 4193 w 151614"/>
                  <a:gd name="connsiteY54" fmla="*/ 131852 h 142966"/>
                  <a:gd name="connsiteX55" fmla="*/ 21365 w 151614"/>
                  <a:gd name="connsiteY55" fmla="*/ 132372 h 142966"/>
                  <a:gd name="connsiteX56" fmla="*/ 24487 w 151614"/>
                  <a:gd name="connsiteY56" fmla="*/ 133933 h 142966"/>
                  <a:gd name="connsiteX57" fmla="*/ 28650 w 151614"/>
                  <a:gd name="connsiteY57" fmla="*/ 137055 h 142966"/>
                  <a:gd name="connsiteX58" fmla="*/ 36975 w 151614"/>
                  <a:gd name="connsiteY58" fmla="*/ 139137 h 142966"/>
                  <a:gd name="connsiteX59" fmla="*/ 38016 w 151614"/>
                  <a:gd name="connsiteY59" fmla="*/ 141739 h 142966"/>
                  <a:gd name="connsiteX60" fmla="*/ 44780 w 151614"/>
                  <a:gd name="connsiteY60" fmla="*/ 142779 h 142966"/>
                  <a:gd name="connsiteX61" fmla="*/ 57789 w 151614"/>
                  <a:gd name="connsiteY61" fmla="*/ 140698 h 142966"/>
                  <a:gd name="connsiteX62" fmla="*/ 67676 w 151614"/>
                  <a:gd name="connsiteY62" fmla="*/ 133933 h 142966"/>
                  <a:gd name="connsiteX63" fmla="*/ 74440 w 151614"/>
                  <a:gd name="connsiteY63" fmla="*/ 127169 h 142966"/>
                  <a:gd name="connsiteX64" fmla="*/ 80685 w 151614"/>
                  <a:gd name="connsiteY64" fmla="*/ 124567 h 142966"/>
                  <a:gd name="connsiteX65" fmla="*/ 81725 w 151614"/>
                  <a:gd name="connsiteY65" fmla="*/ 123526 h 142966"/>
                  <a:gd name="connsiteX66" fmla="*/ 79643 w 151614"/>
                  <a:gd name="connsiteY66" fmla="*/ 124047 h 142966"/>
                  <a:gd name="connsiteX67" fmla="*/ 79643 w 151614"/>
                  <a:gd name="connsiteY67" fmla="*/ 119884 h 142966"/>
                  <a:gd name="connsiteX68" fmla="*/ 87449 w 151614"/>
                  <a:gd name="connsiteY68" fmla="*/ 106875 h 142966"/>
                  <a:gd name="connsiteX69" fmla="*/ 90571 w 151614"/>
                  <a:gd name="connsiteY69" fmla="*/ 97509 h 142966"/>
                  <a:gd name="connsiteX70" fmla="*/ 91091 w 151614"/>
                  <a:gd name="connsiteY70" fmla="*/ 92826 h 142966"/>
                  <a:gd name="connsiteX71" fmla="*/ 92132 w 151614"/>
                  <a:gd name="connsiteY71" fmla="*/ 88663 h 142966"/>
                  <a:gd name="connsiteX72" fmla="*/ 94734 w 151614"/>
                  <a:gd name="connsiteY72" fmla="*/ 86061 h 142966"/>
                  <a:gd name="connsiteX73" fmla="*/ 114507 w 151614"/>
                  <a:gd name="connsiteY73" fmla="*/ 74614 h 142966"/>
                  <a:gd name="connsiteX74" fmla="*/ 118149 w 151614"/>
                  <a:gd name="connsiteY74" fmla="*/ 74093 h 142966"/>
                  <a:gd name="connsiteX75" fmla="*/ 117629 w 151614"/>
                  <a:gd name="connsiteY75" fmla="*/ 75134 h 142966"/>
                  <a:gd name="connsiteX76" fmla="*/ 118669 w 151614"/>
                  <a:gd name="connsiteY76" fmla="*/ 75654 h 142966"/>
                  <a:gd name="connsiteX77" fmla="*/ 122833 w 151614"/>
                  <a:gd name="connsiteY77" fmla="*/ 76695 h 142966"/>
                  <a:gd name="connsiteX78" fmla="*/ 126996 w 151614"/>
                  <a:gd name="connsiteY78" fmla="*/ 75654 h 142966"/>
                  <a:gd name="connsiteX79" fmla="*/ 126475 w 151614"/>
                  <a:gd name="connsiteY79" fmla="*/ 71492 h 142966"/>
                  <a:gd name="connsiteX80" fmla="*/ 123873 w 151614"/>
                  <a:gd name="connsiteY80" fmla="*/ 70971 h 142966"/>
                  <a:gd name="connsiteX81" fmla="*/ 122312 w 151614"/>
                  <a:gd name="connsiteY81" fmla="*/ 70451 h 142966"/>
                  <a:gd name="connsiteX82" fmla="*/ 120231 w 151614"/>
                  <a:gd name="connsiteY82" fmla="*/ 69410 h 142966"/>
                  <a:gd name="connsiteX83" fmla="*/ 123353 w 151614"/>
                  <a:gd name="connsiteY83" fmla="*/ 61085 h 142966"/>
                  <a:gd name="connsiteX84" fmla="*/ 136882 w 151614"/>
                  <a:gd name="connsiteY84" fmla="*/ 44434 h 142966"/>
                  <a:gd name="connsiteX85" fmla="*/ 148330 w 151614"/>
                  <a:gd name="connsiteY85" fmla="*/ 29343 h 142966"/>
                  <a:gd name="connsiteX86" fmla="*/ 149370 w 151614"/>
                  <a:gd name="connsiteY86" fmla="*/ 22579 h 142966"/>
                  <a:gd name="connsiteX87" fmla="*/ 147809 w 151614"/>
                  <a:gd name="connsiteY87" fmla="*/ 16335 h 142966"/>
                  <a:gd name="connsiteX88" fmla="*/ 149890 w 151614"/>
                  <a:gd name="connsiteY88" fmla="*/ 14254 h 142966"/>
                  <a:gd name="connsiteX89" fmla="*/ 146248 w 151614"/>
                  <a:gd name="connsiteY89" fmla="*/ 15814 h 14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1614" h="142966">
                    <a:moveTo>
                      <a:pt x="146248" y="15814"/>
                    </a:moveTo>
                    <a:cubicBezTo>
                      <a:pt x="148330" y="14774"/>
                      <a:pt x="149370" y="14774"/>
                      <a:pt x="148850" y="14254"/>
                    </a:cubicBezTo>
                    <a:cubicBezTo>
                      <a:pt x="148330" y="13733"/>
                      <a:pt x="149890" y="14254"/>
                      <a:pt x="150931" y="12693"/>
                    </a:cubicBezTo>
                    <a:cubicBezTo>
                      <a:pt x="151972" y="11131"/>
                      <a:pt x="151972" y="10611"/>
                      <a:pt x="149890" y="11652"/>
                    </a:cubicBezTo>
                    <a:cubicBezTo>
                      <a:pt x="147809" y="12693"/>
                      <a:pt x="142085" y="14774"/>
                      <a:pt x="144167" y="14774"/>
                    </a:cubicBezTo>
                    <a:cubicBezTo>
                      <a:pt x="146248" y="14774"/>
                      <a:pt x="147289" y="14774"/>
                      <a:pt x="144167" y="15814"/>
                    </a:cubicBezTo>
                    <a:cubicBezTo>
                      <a:pt x="141045" y="16855"/>
                      <a:pt x="141565" y="16855"/>
                      <a:pt x="142085" y="15294"/>
                    </a:cubicBezTo>
                    <a:cubicBezTo>
                      <a:pt x="142606" y="13733"/>
                      <a:pt x="143126" y="12172"/>
                      <a:pt x="143646" y="10611"/>
                    </a:cubicBezTo>
                    <a:cubicBezTo>
                      <a:pt x="144167" y="9050"/>
                      <a:pt x="145208" y="8009"/>
                      <a:pt x="143126" y="9570"/>
                    </a:cubicBezTo>
                    <a:cubicBezTo>
                      <a:pt x="141565" y="10611"/>
                      <a:pt x="132719" y="14774"/>
                      <a:pt x="130638" y="16855"/>
                    </a:cubicBezTo>
                    <a:cubicBezTo>
                      <a:pt x="128556" y="18936"/>
                      <a:pt x="129076" y="16855"/>
                      <a:pt x="128556" y="14254"/>
                    </a:cubicBezTo>
                    <a:cubicBezTo>
                      <a:pt x="128036" y="11652"/>
                      <a:pt x="127516" y="8009"/>
                      <a:pt x="124394" y="8009"/>
                    </a:cubicBezTo>
                    <a:cubicBezTo>
                      <a:pt x="121271" y="8009"/>
                      <a:pt x="120231" y="5928"/>
                      <a:pt x="120751" y="2286"/>
                    </a:cubicBezTo>
                    <a:cubicBezTo>
                      <a:pt x="121271" y="-1357"/>
                      <a:pt x="121792" y="724"/>
                      <a:pt x="120751" y="204"/>
                    </a:cubicBezTo>
                    <a:cubicBezTo>
                      <a:pt x="119190" y="-316"/>
                      <a:pt x="117629" y="204"/>
                      <a:pt x="116589" y="1245"/>
                    </a:cubicBezTo>
                    <a:cubicBezTo>
                      <a:pt x="115548" y="2286"/>
                      <a:pt x="112946" y="3847"/>
                      <a:pt x="111905" y="4887"/>
                    </a:cubicBezTo>
                    <a:cubicBezTo>
                      <a:pt x="110864" y="5928"/>
                      <a:pt x="109824" y="7489"/>
                      <a:pt x="109304" y="11652"/>
                    </a:cubicBezTo>
                    <a:cubicBezTo>
                      <a:pt x="108783" y="15814"/>
                      <a:pt x="108783" y="18416"/>
                      <a:pt x="106702" y="21018"/>
                    </a:cubicBezTo>
                    <a:cubicBezTo>
                      <a:pt x="104620" y="23620"/>
                      <a:pt x="100978" y="26742"/>
                      <a:pt x="99417" y="27262"/>
                    </a:cubicBezTo>
                    <a:cubicBezTo>
                      <a:pt x="97856" y="27782"/>
                      <a:pt x="95775" y="27782"/>
                      <a:pt x="95254" y="29343"/>
                    </a:cubicBezTo>
                    <a:cubicBezTo>
                      <a:pt x="94734" y="30905"/>
                      <a:pt x="92652" y="39230"/>
                      <a:pt x="92132" y="40791"/>
                    </a:cubicBezTo>
                    <a:cubicBezTo>
                      <a:pt x="91612" y="42352"/>
                      <a:pt x="90050" y="48076"/>
                      <a:pt x="87449" y="49637"/>
                    </a:cubicBezTo>
                    <a:cubicBezTo>
                      <a:pt x="84847" y="51198"/>
                      <a:pt x="76521" y="57962"/>
                      <a:pt x="73920" y="60044"/>
                    </a:cubicBezTo>
                    <a:cubicBezTo>
                      <a:pt x="71318" y="62126"/>
                      <a:pt x="48423" y="77736"/>
                      <a:pt x="47382" y="78256"/>
                    </a:cubicBezTo>
                    <a:cubicBezTo>
                      <a:pt x="46342" y="78776"/>
                      <a:pt x="43219" y="79817"/>
                      <a:pt x="39057" y="80858"/>
                    </a:cubicBezTo>
                    <a:cubicBezTo>
                      <a:pt x="35414" y="81899"/>
                      <a:pt x="34373" y="82939"/>
                      <a:pt x="32812" y="85021"/>
                    </a:cubicBezTo>
                    <a:cubicBezTo>
                      <a:pt x="31772" y="87622"/>
                      <a:pt x="30210" y="89183"/>
                      <a:pt x="28130" y="90224"/>
                    </a:cubicBezTo>
                    <a:cubicBezTo>
                      <a:pt x="26048" y="91265"/>
                      <a:pt x="24487" y="92826"/>
                      <a:pt x="25528" y="94387"/>
                    </a:cubicBezTo>
                    <a:cubicBezTo>
                      <a:pt x="26568" y="95948"/>
                      <a:pt x="26568" y="95948"/>
                      <a:pt x="25528" y="96468"/>
                    </a:cubicBezTo>
                    <a:cubicBezTo>
                      <a:pt x="24487" y="96989"/>
                      <a:pt x="20324" y="98550"/>
                      <a:pt x="19283" y="99070"/>
                    </a:cubicBezTo>
                    <a:cubicBezTo>
                      <a:pt x="18243" y="99590"/>
                      <a:pt x="15641" y="99590"/>
                      <a:pt x="16682" y="101152"/>
                    </a:cubicBezTo>
                    <a:cubicBezTo>
                      <a:pt x="17723" y="102713"/>
                      <a:pt x="17723" y="103233"/>
                      <a:pt x="15641" y="103753"/>
                    </a:cubicBezTo>
                    <a:cubicBezTo>
                      <a:pt x="14080" y="103753"/>
                      <a:pt x="11478" y="103753"/>
                      <a:pt x="13039" y="104274"/>
                    </a:cubicBezTo>
                    <a:cubicBezTo>
                      <a:pt x="14600" y="104794"/>
                      <a:pt x="14080" y="104794"/>
                      <a:pt x="12519" y="105314"/>
                    </a:cubicBezTo>
                    <a:cubicBezTo>
                      <a:pt x="10958" y="106355"/>
                      <a:pt x="10438" y="104794"/>
                      <a:pt x="10958" y="106355"/>
                    </a:cubicBezTo>
                    <a:cubicBezTo>
                      <a:pt x="11478" y="107395"/>
                      <a:pt x="10958" y="107395"/>
                      <a:pt x="10438" y="107395"/>
                    </a:cubicBezTo>
                    <a:cubicBezTo>
                      <a:pt x="9917" y="107395"/>
                      <a:pt x="9397" y="108436"/>
                      <a:pt x="9917" y="108957"/>
                    </a:cubicBezTo>
                    <a:cubicBezTo>
                      <a:pt x="10438" y="109477"/>
                      <a:pt x="11478" y="110518"/>
                      <a:pt x="10958" y="111038"/>
                    </a:cubicBezTo>
                    <a:cubicBezTo>
                      <a:pt x="10438" y="111559"/>
                      <a:pt x="10438" y="112079"/>
                      <a:pt x="11478" y="112599"/>
                    </a:cubicBezTo>
                    <a:cubicBezTo>
                      <a:pt x="12519" y="113119"/>
                      <a:pt x="13039" y="116762"/>
                      <a:pt x="11998" y="114680"/>
                    </a:cubicBezTo>
                    <a:cubicBezTo>
                      <a:pt x="10958" y="112599"/>
                      <a:pt x="11478" y="112079"/>
                      <a:pt x="10958" y="112599"/>
                    </a:cubicBezTo>
                    <a:cubicBezTo>
                      <a:pt x="9917" y="113119"/>
                      <a:pt x="10438" y="113119"/>
                      <a:pt x="9397" y="112079"/>
                    </a:cubicBezTo>
                    <a:cubicBezTo>
                      <a:pt x="8356" y="111038"/>
                      <a:pt x="5754" y="111559"/>
                      <a:pt x="5234" y="113119"/>
                    </a:cubicBezTo>
                    <a:cubicBezTo>
                      <a:pt x="4714" y="114680"/>
                      <a:pt x="3673" y="117802"/>
                      <a:pt x="5234" y="116762"/>
                    </a:cubicBezTo>
                    <a:cubicBezTo>
                      <a:pt x="6275" y="115721"/>
                      <a:pt x="10438" y="116241"/>
                      <a:pt x="7836" y="117282"/>
                    </a:cubicBezTo>
                    <a:cubicBezTo>
                      <a:pt x="5234" y="118323"/>
                      <a:pt x="4714" y="119364"/>
                      <a:pt x="6275" y="118843"/>
                    </a:cubicBezTo>
                    <a:cubicBezTo>
                      <a:pt x="7836" y="118843"/>
                      <a:pt x="8356" y="118843"/>
                      <a:pt x="7316" y="119364"/>
                    </a:cubicBezTo>
                    <a:cubicBezTo>
                      <a:pt x="6795" y="119884"/>
                      <a:pt x="5234" y="119884"/>
                      <a:pt x="7836" y="119884"/>
                    </a:cubicBezTo>
                    <a:cubicBezTo>
                      <a:pt x="10438" y="119884"/>
                      <a:pt x="8876" y="120404"/>
                      <a:pt x="7316" y="120925"/>
                    </a:cubicBezTo>
                    <a:cubicBezTo>
                      <a:pt x="5754" y="121965"/>
                      <a:pt x="-490" y="123526"/>
                      <a:pt x="31" y="125087"/>
                    </a:cubicBezTo>
                    <a:cubicBezTo>
                      <a:pt x="551" y="126648"/>
                      <a:pt x="551" y="127689"/>
                      <a:pt x="2112" y="126128"/>
                    </a:cubicBezTo>
                    <a:cubicBezTo>
                      <a:pt x="3673" y="124567"/>
                      <a:pt x="4714" y="125087"/>
                      <a:pt x="4193" y="126128"/>
                    </a:cubicBezTo>
                    <a:cubicBezTo>
                      <a:pt x="3673" y="127169"/>
                      <a:pt x="1591" y="130811"/>
                      <a:pt x="3673" y="128730"/>
                    </a:cubicBezTo>
                    <a:cubicBezTo>
                      <a:pt x="5754" y="126648"/>
                      <a:pt x="7316" y="126128"/>
                      <a:pt x="6275" y="128209"/>
                    </a:cubicBezTo>
                    <a:cubicBezTo>
                      <a:pt x="5234" y="129771"/>
                      <a:pt x="2632" y="131332"/>
                      <a:pt x="4193" y="131852"/>
                    </a:cubicBezTo>
                    <a:cubicBezTo>
                      <a:pt x="5754" y="132372"/>
                      <a:pt x="6275" y="132893"/>
                      <a:pt x="21365" y="132372"/>
                    </a:cubicBezTo>
                    <a:cubicBezTo>
                      <a:pt x="21365" y="132372"/>
                      <a:pt x="22926" y="131332"/>
                      <a:pt x="24487" y="133933"/>
                    </a:cubicBezTo>
                    <a:cubicBezTo>
                      <a:pt x="26048" y="136535"/>
                      <a:pt x="25528" y="136535"/>
                      <a:pt x="28650" y="137055"/>
                    </a:cubicBezTo>
                    <a:cubicBezTo>
                      <a:pt x="31772" y="137576"/>
                      <a:pt x="37495" y="137055"/>
                      <a:pt x="36975" y="139137"/>
                    </a:cubicBezTo>
                    <a:cubicBezTo>
                      <a:pt x="36455" y="141218"/>
                      <a:pt x="35935" y="141739"/>
                      <a:pt x="38016" y="141739"/>
                    </a:cubicBezTo>
                    <a:cubicBezTo>
                      <a:pt x="40097" y="141739"/>
                      <a:pt x="42699" y="142779"/>
                      <a:pt x="44780" y="142779"/>
                    </a:cubicBezTo>
                    <a:cubicBezTo>
                      <a:pt x="46862" y="143300"/>
                      <a:pt x="54667" y="142779"/>
                      <a:pt x="57789" y="140698"/>
                    </a:cubicBezTo>
                    <a:cubicBezTo>
                      <a:pt x="61431" y="138616"/>
                      <a:pt x="65074" y="138096"/>
                      <a:pt x="67676" y="133933"/>
                    </a:cubicBezTo>
                    <a:cubicBezTo>
                      <a:pt x="70278" y="129771"/>
                      <a:pt x="71838" y="128209"/>
                      <a:pt x="74440" y="127169"/>
                    </a:cubicBezTo>
                    <a:cubicBezTo>
                      <a:pt x="77563" y="126128"/>
                      <a:pt x="79643" y="125087"/>
                      <a:pt x="80685" y="124567"/>
                    </a:cubicBezTo>
                    <a:cubicBezTo>
                      <a:pt x="81725" y="124567"/>
                      <a:pt x="83286" y="123526"/>
                      <a:pt x="81725" y="123526"/>
                    </a:cubicBezTo>
                    <a:cubicBezTo>
                      <a:pt x="80164" y="123526"/>
                      <a:pt x="80164" y="123526"/>
                      <a:pt x="79643" y="124047"/>
                    </a:cubicBezTo>
                    <a:cubicBezTo>
                      <a:pt x="79123" y="124567"/>
                      <a:pt x="78603" y="123006"/>
                      <a:pt x="79643" y="119884"/>
                    </a:cubicBezTo>
                    <a:cubicBezTo>
                      <a:pt x="81205" y="116241"/>
                      <a:pt x="85888" y="109997"/>
                      <a:pt x="87449" y="106875"/>
                    </a:cubicBezTo>
                    <a:cubicBezTo>
                      <a:pt x="89530" y="103753"/>
                      <a:pt x="91091" y="100111"/>
                      <a:pt x="90571" y="97509"/>
                    </a:cubicBezTo>
                    <a:cubicBezTo>
                      <a:pt x="90050" y="94907"/>
                      <a:pt x="90050" y="93867"/>
                      <a:pt x="91091" y="92826"/>
                    </a:cubicBezTo>
                    <a:cubicBezTo>
                      <a:pt x="92132" y="91785"/>
                      <a:pt x="92132" y="90224"/>
                      <a:pt x="92132" y="88663"/>
                    </a:cubicBezTo>
                    <a:cubicBezTo>
                      <a:pt x="92652" y="87622"/>
                      <a:pt x="93173" y="87102"/>
                      <a:pt x="94734" y="86061"/>
                    </a:cubicBezTo>
                    <a:cubicBezTo>
                      <a:pt x="96295" y="85021"/>
                      <a:pt x="113466" y="75654"/>
                      <a:pt x="114507" y="74614"/>
                    </a:cubicBezTo>
                    <a:cubicBezTo>
                      <a:pt x="115548" y="73573"/>
                      <a:pt x="117109" y="73573"/>
                      <a:pt x="118149" y="74093"/>
                    </a:cubicBezTo>
                    <a:cubicBezTo>
                      <a:pt x="119190" y="74614"/>
                      <a:pt x="119190" y="74614"/>
                      <a:pt x="117629" y="75134"/>
                    </a:cubicBezTo>
                    <a:cubicBezTo>
                      <a:pt x="116068" y="75654"/>
                      <a:pt x="113987" y="75654"/>
                      <a:pt x="118669" y="75654"/>
                    </a:cubicBezTo>
                    <a:cubicBezTo>
                      <a:pt x="123353" y="75654"/>
                      <a:pt x="121271" y="76695"/>
                      <a:pt x="122833" y="76695"/>
                    </a:cubicBezTo>
                    <a:cubicBezTo>
                      <a:pt x="123873" y="76695"/>
                      <a:pt x="125954" y="78256"/>
                      <a:pt x="126996" y="75654"/>
                    </a:cubicBezTo>
                    <a:cubicBezTo>
                      <a:pt x="128036" y="73053"/>
                      <a:pt x="128036" y="72012"/>
                      <a:pt x="126475" y="71492"/>
                    </a:cubicBezTo>
                    <a:cubicBezTo>
                      <a:pt x="125434" y="70971"/>
                      <a:pt x="124914" y="72012"/>
                      <a:pt x="123873" y="70971"/>
                    </a:cubicBezTo>
                    <a:cubicBezTo>
                      <a:pt x="122833" y="69931"/>
                      <a:pt x="122833" y="70971"/>
                      <a:pt x="122312" y="70451"/>
                    </a:cubicBezTo>
                    <a:cubicBezTo>
                      <a:pt x="121792" y="69931"/>
                      <a:pt x="120231" y="71492"/>
                      <a:pt x="120231" y="69410"/>
                    </a:cubicBezTo>
                    <a:cubicBezTo>
                      <a:pt x="120231" y="67849"/>
                      <a:pt x="120751" y="63687"/>
                      <a:pt x="123353" y="61085"/>
                    </a:cubicBezTo>
                    <a:cubicBezTo>
                      <a:pt x="125954" y="58483"/>
                      <a:pt x="132719" y="51198"/>
                      <a:pt x="136882" y="44434"/>
                    </a:cubicBezTo>
                    <a:cubicBezTo>
                      <a:pt x="141045" y="38189"/>
                      <a:pt x="147289" y="30905"/>
                      <a:pt x="148330" y="29343"/>
                    </a:cubicBezTo>
                    <a:cubicBezTo>
                      <a:pt x="149890" y="27782"/>
                      <a:pt x="151972" y="27262"/>
                      <a:pt x="149370" y="22579"/>
                    </a:cubicBezTo>
                    <a:cubicBezTo>
                      <a:pt x="146768" y="18416"/>
                      <a:pt x="146248" y="17375"/>
                      <a:pt x="147809" y="16335"/>
                    </a:cubicBezTo>
                    <a:cubicBezTo>
                      <a:pt x="149370" y="15294"/>
                      <a:pt x="153013" y="12693"/>
                      <a:pt x="149890" y="14254"/>
                    </a:cubicBezTo>
                    <a:cubicBezTo>
                      <a:pt x="146768" y="15814"/>
                      <a:pt x="144167" y="16855"/>
                      <a:pt x="146248" y="15814"/>
                    </a:cubicBezTo>
                    <a:close/>
                  </a:path>
                </a:pathLst>
              </a:custGeom>
              <a:grpFill/>
              <a:ln w="5199" cap="flat">
                <a:solidFill>
                  <a:schemeClr val="bg1"/>
                </a:solidFill>
                <a:prstDash val="solid"/>
                <a:miter/>
              </a:ln>
            </p:spPr>
            <p:txBody>
              <a:bodyPr rtlCol="0" anchor="ctr"/>
              <a:lstStyle/>
              <a:p>
                <a:endParaRPr lang="en-GB" noProof="0" dirty="0"/>
              </a:p>
            </p:txBody>
          </p:sp>
          <p:sp>
            <p:nvSpPr>
              <p:cNvPr id="831" name="Freeform 830">
                <a:extLst>
                  <a:ext uri="{FF2B5EF4-FFF2-40B4-BE49-F238E27FC236}">
                    <a16:creationId xmlns:a16="http://schemas.microsoft.com/office/drawing/2014/main" id="{3242B575-5AAC-AC58-54B0-64C9B2DF6AF6}"/>
                  </a:ext>
                </a:extLst>
              </p:cNvPr>
              <p:cNvSpPr/>
              <p:nvPr/>
            </p:nvSpPr>
            <p:spPr>
              <a:xfrm>
                <a:off x="9213860" y="5202250"/>
                <a:ext cx="110882" cy="161349"/>
              </a:xfrm>
              <a:custGeom>
                <a:avLst/>
                <a:gdLst>
                  <a:gd name="connsiteX0" fmla="*/ 104588 w 110882"/>
                  <a:gd name="connsiteY0" fmla="*/ 69564 h 161349"/>
                  <a:gd name="connsiteX1" fmla="*/ 95222 w 110882"/>
                  <a:gd name="connsiteY1" fmla="*/ 74247 h 161349"/>
                  <a:gd name="connsiteX2" fmla="*/ 85336 w 110882"/>
                  <a:gd name="connsiteY2" fmla="*/ 78930 h 161349"/>
                  <a:gd name="connsiteX3" fmla="*/ 67644 w 110882"/>
                  <a:gd name="connsiteY3" fmla="*/ 72166 h 161349"/>
                  <a:gd name="connsiteX4" fmla="*/ 65562 w 110882"/>
                  <a:gd name="connsiteY4" fmla="*/ 71645 h 161349"/>
                  <a:gd name="connsiteX5" fmla="*/ 62960 w 110882"/>
                  <a:gd name="connsiteY5" fmla="*/ 70084 h 161349"/>
                  <a:gd name="connsiteX6" fmla="*/ 59838 w 110882"/>
                  <a:gd name="connsiteY6" fmla="*/ 59157 h 161349"/>
                  <a:gd name="connsiteX7" fmla="*/ 57757 w 110882"/>
                  <a:gd name="connsiteY7" fmla="*/ 52913 h 161349"/>
                  <a:gd name="connsiteX8" fmla="*/ 57757 w 110882"/>
                  <a:gd name="connsiteY8" fmla="*/ 50831 h 161349"/>
                  <a:gd name="connsiteX9" fmla="*/ 55155 w 110882"/>
                  <a:gd name="connsiteY9" fmla="*/ 49791 h 161349"/>
                  <a:gd name="connsiteX10" fmla="*/ 53594 w 110882"/>
                  <a:gd name="connsiteY10" fmla="*/ 48230 h 161349"/>
                  <a:gd name="connsiteX11" fmla="*/ 52033 w 110882"/>
                  <a:gd name="connsiteY11" fmla="*/ 47189 h 161349"/>
                  <a:gd name="connsiteX12" fmla="*/ 51513 w 110882"/>
                  <a:gd name="connsiteY12" fmla="*/ 51872 h 161349"/>
                  <a:gd name="connsiteX13" fmla="*/ 52553 w 110882"/>
                  <a:gd name="connsiteY13" fmla="*/ 57076 h 161349"/>
                  <a:gd name="connsiteX14" fmla="*/ 50992 w 110882"/>
                  <a:gd name="connsiteY14" fmla="*/ 60198 h 161349"/>
                  <a:gd name="connsiteX15" fmla="*/ 44748 w 110882"/>
                  <a:gd name="connsiteY15" fmla="*/ 56035 h 161349"/>
                  <a:gd name="connsiteX16" fmla="*/ 42667 w 110882"/>
                  <a:gd name="connsiteY16" fmla="*/ 54994 h 161349"/>
                  <a:gd name="connsiteX17" fmla="*/ 39025 w 110882"/>
                  <a:gd name="connsiteY17" fmla="*/ 53953 h 161349"/>
                  <a:gd name="connsiteX18" fmla="*/ 40065 w 110882"/>
                  <a:gd name="connsiteY18" fmla="*/ 51872 h 161349"/>
                  <a:gd name="connsiteX19" fmla="*/ 38504 w 110882"/>
                  <a:gd name="connsiteY19" fmla="*/ 47710 h 161349"/>
                  <a:gd name="connsiteX20" fmla="*/ 39545 w 110882"/>
                  <a:gd name="connsiteY20" fmla="*/ 43026 h 161349"/>
                  <a:gd name="connsiteX21" fmla="*/ 37983 w 110882"/>
                  <a:gd name="connsiteY21" fmla="*/ 39384 h 161349"/>
                  <a:gd name="connsiteX22" fmla="*/ 34862 w 110882"/>
                  <a:gd name="connsiteY22" fmla="*/ 34701 h 161349"/>
                  <a:gd name="connsiteX23" fmla="*/ 31740 w 110882"/>
                  <a:gd name="connsiteY23" fmla="*/ 31058 h 161349"/>
                  <a:gd name="connsiteX24" fmla="*/ 31740 w 110882"/>
                  <a:gd name="connsiteY24" fmla="*/ 29497 h 161349"/>
                  <a:gd name="connsiteX25" fmla="*/ 31740 w 110882"/>
                  <a:gd name="connsiteY25" fmla="*/ 25855 h 161349"/>
                  <a:gd name="connsiteX26" fmla="*/ 30699 w 110882"/>
                  <a:gd name="connsiteY26" fmla="*/ 19090 h 161349"/>
                  <a:gd name="connsiteX27" fmla="*/ 28618 w 110882"/>
                  <a:gd name="connsiteY27" fmla="*/ 19090 h 161349"/>
                  <a:gd name="connsiteX28" fmla="*/ 25496 w 110882"/>
                  <a:gd name="connsiteY28" fmla="*/ 19090 h 161349"/>
                  <a:gd name="connsiteX29" fmla="*/ 25496 w 110882"/>
                  <a:gd name="connsiteY29" fmla="*/ 17009 h 161349"/>
                  <a:gd name="connsiteX30" fmla="*/ 24455 w 110882"/>
                  <a:gd name="connsiteY30" fmla="*/ 14927 h 161349"/>
                  <a:gd name="connsiteX31" fmla="*/ 19771 w 110882"/>
                  <a:gd name="connsiteY31" fmla="*/ 12846 h 161349"/>
                  <a:gd name="connsiteX32" fmla="*/ 15089 w 110882"/>
                  <a:gd name="connsiteY32" fmla="*/ 11805 h 161349"/>
                  <a:gd name="connsiteX33" fmla="*/ 14048 w 110882"/>
                  <a:gd name="connsiteY33" fmla="*/ 10244 h 161349"/>
                  <a:gd name="connsiteX34" fmla="*/ 13007 w 110882"/>
                  <a:gd name="connsiteY34" fmla="*/ 9724 h 161349"/>
                  <a:gd name="connsiteX35" fmla="*/ 11966 w 110882"/>
                  <a:gd name="connsiteY35" fmla="*/ 12326 h 161349"/>
                  <a:gd name="connsiteX36" fmla="*/ 8844 w 110882"/>
                  <a:gd name="connsiteY36" fmla="*/ 10244 h 161349"/>
                  <a:gd name="connsiteX37" fmla="*/ 4682 w 110882"/>
                  <a:gd name="connsiteY37" fmla="*/ 4000 h 161349"/>
                  <a:gd name="connsiteX38" fmla="*/ 5722 w 110882"/>
                  <a:gd name="connsiteY38" fmla="*/ 1919 h 161349"/>
                  <a:gd name="connsiteX39" fmla="*/ 6242 w 110882"/>
                  <a:gd name="connsiteY39" fmla="*/ 358 h 161349"/>
                  <a:gd name="connsiteX40" fmla="*/ 519 w 110882"/>
                  <a:gd name="connsiteY40" fmla="*/ 878 h 161349"/>
                  <a:gd name="connsiteX41" fmla="*/ 5722 w 110882"/>
                  <a:gd name="connsiteY41" fmla="*/ 8683 h 161349"/>
                  <a:gd name="connsiteX42" fmla="*/ 11966 w 110882"/>
                  <a:gd name="connsiteY42" fmla="*/ 23253 h 161349"/>
                  <a:gd name="connsiteX43" fmla="*/ 13007 w 110882"/>
                  <a:gd name="connsiteY43" fmla="*/ 23773 h 161349"/>
                  <a:gd name="connsiteX44" fmla="*/ 15089 w 110882"/>
                  <a:gd name="connsiteY44" fmla="*/ 22212 h 161349"/>
                  <a:gd name="connsiteX45" fmla="*/ 16129 w 110882"/>
                  <a:gd name="connsiteY45" fmla="*/ 25334 h 161349"/>
                  <a:gd name="connsiteX46" fmla="*/ 23934 w 110882"/>
                  <a:gd name="connsiteY46" fmla="*/ 40945 h 161349"/>
                  <a:gd name="connsiteX47" fmla="*/ 27056 w 110882"/>
                  <a:gd name="connsiteY47" fmla="*/ 44587 h 161349"/>
                  <a:gd name="connsiteX48" fmla="*/ 27056 w 110882"/>
                  <a:gd name="connsiteY48" fmla="*/ 40425 h 161349"/>
                  <a:gd name="connsiteX49" fmla="*/ 27577 w 110882"/>
                  <a:gd name="connsiteY49" fmla="*/ 39904 h 161349"/>
                  <a:gd name="connsiteX50" fmla="*/ 29138 w 110882"/>
                  <a:gd name="connsiteY50" fmla="*/ 39384 h 161349"/>
                  <a:gd name="connsiteX51" fmla="*/ 30699 w 110882"/>
                  <a:gd name="connsiteY51" fmla="*/ 39904 h 161349"/>
                  <a:gd name="connsiteX52" fmla="*/ 31219 w 110882"/>
                  <a:gd name="connsiteY52" fmla="*/ 41465 h 161349"/>
                  <a:gd name="connsiteX53" fmla="*/ 30699 w 110882"/>
                  <a:gd name="connsiteY53" fmla="*/ 43026 h 161349"/>
                  <a:gd name="connsiteX54" fmla="*/ 31740 w 110882"/>
                  <a:gd name="connsiteY54" fmla="*/ 47710 h 161349"/>
                  <a:gd name="connsiteX55" fmla="*/ 28618 w 110882"/>
                  <a:gd name="connsiteY55" fmla="*/ 46669 h 161349"/>
                  <a:gd name="connsiteX56" fmla="*/ 29138 w 110882"/>
                  <a:gd name="connsiteY56" fmla="*/ 48750 h 161349"/>
                  <a:gd name="connsiteX57" fmla="*/ 33301 w 110882"/>
                  <a:gd name="connsiteY57" fmla="*/ 58116 h 161349"/>
                  <a:gd name="connsiteX58" fmla="*/ 35903 w 110882"/>
                  <a:gd name="connsiteY58" fmla="*/ 58116 h 161349"/>
                  <a:gd name="connsiteX59" fmla="*/ 39545 w 110882"/>
                  <a:gd name="connsiteY59" fmla="*/ 58637 h 161349"/>
                  <a:gd name="connsiteX60" fmla="*/ 40065 w 110882"/>
                  <a:gd name="connsiteY60" fmla="*/ 60718 h 161349"/>
                  <a:gd name="connsiteX61" fmla="*/ 37983 w 110882"/>
                  <a:gd name="connsiteY61" fmla="*/ 63320 h 161349"/>
                  <a:gd name="connsiteX62" fmla="*/ 37983 w 110882"/>
                  <a:gd name="connsiteY62" fmla="*/ 65401 h 161349"/>
                  <a:gd name="connsiteX63" fmla="*/ 42147 w 110882"/>
                  <a:gd name="connsiteY63" fmla="*/ 74247 h 161349"/>
                  <a:gd name="connsiteX64" fmla="*/ 41626 w 110882"/>
                  <a:gd name="connsiteY64" fmla="*/ 76849 h 161349"/>
                  <a:gd name="connsiteX65" fmla="*/ 40065 w 110882"/>
                  <a:gd name="connsiteY65" fmla="*/ 79451 h 161349"/>
                  <a:gd name="connsiteX66" fmla="*/ 40585 w 110882"/>
                  <a:gd name="connsiteY66" fmla="*/ 82573 h 161349"/>
                  <a:gd name="connsiteX67" fmla="*/ 40065 w 110882"/>
                  <a:gd name="connsiteY67" fmla="*/ 83613 h 161349"/>
                  <a:gd name="connsiteX68" fmla="*/ 37463 w 110882"/>
                  <a:gd name="connsiteY68" fmla="*/ 92459 h 161349"/>
                  <a:gd name="connsiteX69" fmla="*/ 30178 w 110882"/>
                  <a:gd name="connsiteY69" fmla="*/ 102866 h 161349"/>
                  <a:gd name="connsiteX70" fmla="*/ 20292 w 110882"/>
                  <a:gd name="connsiteY70" fmla="*/ 109110 h 161349"/>
                  <a:gd name="connsiteX71" fmla="*/ 19771 w 110882"/>
                  <a:gd name="connsiteY71" fmla="*/ 110671 h 161349"/>
                  <a:gd name="connsiteX72" fmla="*/ 37983 w 110882"/>
                  <a:gd name="connsiteY72" fmla="*/ 121599 h 161349"/>
                  <a:gd name="connsiteX73" fmla="*/ 48390 w 110882"/>
                  <a:gd name="connsiteY73" fmla="*/ 133046 h 161349"/>
                  <a:gd name="connsiteX74" fmla="*/ 38504 w 110882"/>
                  <a:gd name="connsiteY74" fmla="*/ 151779 h 161349"/>
                  <a:gd name="connsiteX75" fmla="*/ 36423 w 110882"/>
                  <a:gd name="connsiteY75" fmla="*/ 155942 h 161349"/>
                  <a:gd name="connsiteX76" fmla="*/ 39025 w 110882"/>
                  <a:gd name="connsiteY76" fmla="*/ 154901 h 161349"/>
                  <a:gd name="connsiteX77" fmla="*/ 40585 w 110882"/>
                  <a:gd name="connsiteY77" fmla="*/ 155421 h 161349"/>
                  <a:gd name="connsiteX78" fmla="*/ 44748 w 110882"/>
                  <a:gd name="connsiteY78" fmla="*/ 156982 h 161349"/>
                  <a:gd name="connsiteX79" fmla="*/ 47870 w 110882"/>
                  <a:gd name="connsiteY79" fmla="*/ 160104 h 161349"/>
                  <a:gd name="connsiteX80" fmla="*/ 50992 w 110882"/>
                  <a:gd name="connsiteY80" fmla="*/ 160625 h 161349"/>
                  <a:gd name="connsiteX81" fmla="*/ 62960 w 110882"/>
                  <a:gd name="connsiteY81" fmla="*/ 152819 h 161349"/>
                  <a:gd name="connsiteX82" fmla="*/ 68684 w 110882"/>
                  <a:gd name="connsiteY82" fmla="*/ 141892 h 161349"/>
                  <a:gd name="connsiteX83" fmla="*/ 77010 w 110882"/>
                  <a:gd name="connsiteY83" fmla="*/ 132006 h 161349"/>
                  <a:gd name="connsiteX84" fmla="*/ 83254 w 110882"/>
                  <a:gd name="connsiteY84" fmla="*/ 118477 h 161349"/>
                  <a:gd name="connsiteX85" fmla="*/ 82213 w 110882"/>
                  <a:gd name="connsiteY85" fmla="*/ 116395 h 161349"/>
                  <a:gd name="connsiteX86" fmla="*/ 82734 w 110882"/>
                  <a:gd name="connsiteY86" fmla="*/ 107549 h 161349"/>
                  <a:gd name="connsiteX87" fmla="*/ 97823 w 110882"/>
                  <a:gd name="connsiteY87" fmla="*/ 103386 h 161349"/>
                  <a:gd name="connsiteX88" fmla="*/ 99385 w 110882"/>
                  <a:gd name="connsiteY88" fmla="*/ 105468 h 161349"/>
                  <a:gd name="connsiteX89" fmla="*/ 100946 w 110882"/>
                  <a:gd name="connsiteY89" fmla="*/ 105988 h 161349"/>
                  <a:gd name="connsiteX90" fmla="*/ 100425 w 110882"/>
                  <a:gd name="connsiteY90" fmla="*/ 102866 h 161349"/>
                  <a:gd name="connsiteX91" fmla="*/ 104068 w 110882"/>
                  <a:gd name="connsiteY91" fmla="*/ 93500 h 161349"/>
                  <a:gd name="connsiteX92" fmla="*/ 108751 w 110882"/>
                  <a:gd name="connsiteY92" fmla="*/ 81532 h 161349"/>
                  <a:gd name="connsiteX93" fmla="*/ 110832 w 110882"/>
                  <a:gd name="connsiteY93" fmla="*/ 74247 h 161349"/>
                  <a:gd name="connsiteX94" fmla="*/ 104588 w 110882"/>
                  <a:gd name="connsiteY94" fmla="*/ 69564 h 16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10882" h="161349">
                    <a:moveTo>
                      <a:pt x="104588" y="69564"/>
                    </a:moveTo>
                    <a:cubicBezTo>
                      <a:pt x="101466" y="68523"/>
                      <a:pt x="99905" y="70605"/>
                      <a:pt x="95222" y="74247"/>
                    </a:cubicBezTo>
                    <a:cubicBezTo>
                      <a:pt x="90539" y="77890"/>
                      <a:pt x="88458" y="77890"/>
                      <a:pt x="85336" y="78930"/>
                    </a:cubicBezTo>
                    <a:cubicBezTo>
                      <a:pt x="81693" y="79971"/>
                      <a:pt x="68684" y="72686"/>
                      <a:pt x="67644" y="72166"/>
                    </a:cubicBezTo>
                    <a:cubicBezTo>
                      <a:pt x="66603" y="71645"/>
                      <a:pt x="66603" y="71645"/>
                      <a:pt x="65562" y="71645"/>
                    </a:cubicBezTo>
                    <a:cubicBezTo>
                      <a:pt x="64522" y="71645"/>
                      <a:pt x="64522" y="71645"/>
                      <a:pt x="62960" y="70084"/>
                    </a:cubicBezTo>
                    <a:cubicBezTo>
                      <a:pt x="61399" y="68523"/>
                      <a:pt x="60359" y="60718"/>
                      <a:pt x="59838" y="59157"/>
                    </a:cubicBezTo>
                    <a:cubicBezTo>
                      <a:pt x="59838" y="57596"/>
                      <a:pt x="58797" y="53953"/>
                      <a:pt x="57757" y="52913"/>
                    </a:cubicBezTo>
                    <a:cubicBezTo>
                      <a:pt x="56716" y="51872"/>
                      <a:pt x="56716" y="51352"/>
                      <a:pt x="57757" y="50831"/>
                    </a:cubicBezTo>
                    <a:cubicBezTo>
                      <a:pt x="58797" y="50311"/>
                      <a:pt x="56716" y="49791"/>
                      <a:pt x="55155" y="49791"/>
                    </a:cubicBezTo>
                    <a:cubicBezTo>
                      <a:pt x="53594" y="49791"/>
                      <a:pt x="53594" y="49271"/>
                      <a:pt x="53594" y="48230"/>
                    </a:cubicBezTo>
                    <a:cubicBezTo>
                      <a:pt x="53594" y="47189"/>
                      <a:pt x="53074" y="47189"/>
                      <a:pt x="52033" y="47189"/>
                    </a:cubicBezTo>
                    <a:cubicBezTo>
                      <a:pt x="50992" y="47189"/>
                      <a:pt x="50992" y="50311"/>
                      <a:pt x="51513" y="51872"/>
                    </a:cubicBezTo>
                    <a:cubicBezTo>
                      <a:pt x="52033" y="53433"/>
                      <a:pt x="51513" y="53953"/>
                      <a:pt x="52553" y="57076"/>
                    </a:cubicBezTo>
                    <a:cubicBezTo>
                      <a:pt x="53594" y="60198"/>
                      <a:pt x="53074" y="60198"/>
                      <a:pt x="50992" y="60198"/>
                    </a:cubicBezTo>
                    <a:cubicBezTo>
                      <a:pt x="48911" y="60198"/>
                      <a:pt x="46310" y="58116"/>
                      <a:pt x="44748" y="56035"/>
                    </a:cubicBezTo>
                    <a:cubicBezTo>
                      <a:pt x="43187" y="54474"/>
                      <a:pt x="43708" y="56035"/>
                      <a:pt x="42667" y="54994"/>
                    </a:cubicBezTo>
                    <a:cubicBezTo>
                      <a:pt x="41626" y="53953"/>
                      <a:pt x="40585" y="53953"/>
                      <a:pt x="39025" y="53953"/>
                    </a:cubicBezTo>
                    <a:cubicBezTo>
                      <a:pt x="37463" y="53953"/>
                      <a:pt x="39025" y="52913"/>
                      <a:pt x="40065" y="51872"/>
                    </a:cubicBezTo>
                    <a:cubicBezTo>
                      <a:pt x="41106" y="50831"/>
                      <a:pt x="40065" y="48230"/>
                      <a:pt x="38504" y="47710"/>
                    </a:cubicBezTo>
                    <a:cubicBezTo>
                      <a:pt x="36943" y="47189"/>
                      <a:pt x="38504" y="44587"/>
                      <a:pt x="39545" y="43026"/>
                    </a:cubicBezTo>
                    <a:cubicBezTo>
                      <a:pt x="40585" y="41465"/>
                      <a:pt x="39025" y="40425"/>
                      <a:pt x="37983" y="39384"/>
                    </a:cubicBezTo>
                    <a:cubicBezTo>
                      <a:pt x="36943" y="38343"/>
                      <a:pt x="35382" y="36262"/>
                      <a:pt x="34862" y="34701"/>
                    </a:cubicBezTo>
                    <a:cubicBezTo>
                      <a:pt x="34341" y="33140"/>
                      <a:pt x="33301" y="31579"/>
                      <a:pt x="31740" y="31058"/>
                    </a:cubicBezTo>
                    <a:cubicBezTo>
                      <a:pt x="30178" y="30538"/>
                      <a:pt x="31219" y="29497"/>
                      <a:pt x="31740" y="29497"/>
                    </a:cubicBezTo>
                    <a:cubicBezTo>
                      <a:pt x="32260" y="29497"/>
                      <a:pt x="31740" y="26896"/>
                      <a:pt x="31740" y="25855"/>
                    </a:cubicBezTo>
                    <a:cubicBezTo>
                      <a:pt x="31740" y="24814"/>
                      <a:pt x="30699" y="20131"/>
                      <a:pt x="30699" y="19090"/>
                    </a:cubicBezTo>
                    <a:cubicBezTo>
                      <a:pt x="30699" y="18050"/>
                      <a:pt x="28618" y="17009"/>
                      <a:pt x="28618" y="19090"/>
                    </a:cubicBezTo>
                    <a:cubicBezTo>
                      <a:pt x="28618" y="21172"/>
                      <a:pt x="27056" y="19611"/>
                      <a:pt x="25496" y="19090"/>
                    </a:cubicBezTo>
                    <a:cubicBezTo>
                      <a:pt x="23934" y="18570"/>
                      <a:pt x="24975" y="18050"/>
                      <a:pt x="25496" y="17009"/>
                    </a:cubicBezTo>
                    <a:cubicBezTo>
                      <a:pt x="26016" y="15968"/>
                      <a:pt x="24975" y="14927"/>
                      <a:pt x="24455" y="14927"/>
                    </a:cubicBezTo>
                    <a:cubicBezTo>
                      <a:pt x="23934" y="14927"/>
                      <a:pt x="20812" y="13366"/>
                      <a:pt x="19771" y="12846"/>
                    </a:cubicBezTo>
                    <a:cubicBezTo>
                      <a:pt x="18211" y="12846"/>
                      <a:pt x="16649" y="11285"/>
                      <a:pt x="15089" y="11805"/>
                    </a:cubicBezTo>
                    <a:cubicBezTo>
                      <a:pt x="13527" y="12326"/>
                      <a:pt x="13527" y="11285"/>
                      <a:pt x="14048" y="10244"/>
                    </a:cubicBezTo>
                    <a:cubicBezTo>
                      <a:pt x="14568" y="9204"/>
                      <a:pt x="13527" y="9204"/>
                      <a:pt x="13007" y="9724"/>
                    </a:cubicBezTo>
                    <a:cubicBezTo>
                      <a:pt x="12487" y="10244"/>
                      <a:pt x="12487" y="11805"/>
                      <a:pt x="11966" y="12326"/>
                    </a:cubicBezTo>
                    <a:cubicBezTo>
                      <a:pt x="11446" y="12846"/>
                      <a:pt x="10405" y="11285"/>
                      <a:pt x="8844" y="10244"/>
                    </a:cubicBezTo>
                    <a:cubicBezTo>
                      <a:pt x="7804" y="9204"/>
                      <a:pt x="6242" y="5561"/>
                      <a:pt x="4682" y="4000"/>
                    </a:cubicBezTo>
                    <a:cubicBezTo>
                      <a:pt x="3120" y="2439"/>
                      <a:pt x="4682" y="1919"/>
                      <a:pt x="5722" y="1919"/>
                    </a:cubicBezTo>
                    <a:cubicBezTo>
                      <a:pt x="6763" y="1919"/>
                      <a:pt x="6763" y="878"/>
                      <a:pt x="6242" y="358"/>
                    </a:cubicBezTo>
                    <a:cubicBezTo>
                      <a:pt x="5722" y="-683"/>
                      <a:pt x="3120" y="878"/>
                      <a:pt x="519" y="878"/>
                    </a:cubicBezTo>
                    <a:cubicBezTo>
                      <a:pt x="-1563" y="878"/>
                      <a:pt x="3120" y="6082"/>
                      <a:pt x="5722" y="8683"/>
                    </a:cubicBezTo>
                    <a:cubicBezTo>
                      <a:pt x="8324" y="11285"/>
                      <a:pt x="10926" y="20651"/>
                      <a:pt x="11966" y="23253"/>
                    </a:cubicBezTo>
                    <a:cubicBezTo>
                      <a:pt x="13007" y="25334"/>
                      <a:pt x="13007" y="24814"/>
                      <a:pt x="13007" y="23773"/>
                    </a:cubicBezTo>
                    <a:cubicBezTo>
                      <a:pt x="13007" y="22733"/>
                      <a:pt x="13527" y="23253"/>
                      <a:pt x="15089" y="22212"/>
                    </a:cubicBezTo>
                    <a:cubicBezTo>
                      <a:pt x="16649" y="21172"/>
                      <a:pt x="15609" y="24294"/>
                      <a:pt x="16129" y="25334"/>
                    </a:cubicBezTo>
                    <a:cubicBezTo>
                      <a:pt x="16649" y="26375"/>
                      <a:pt x="22373" y="37823"/>
                      <a:pt x="23934" y="40945"/>
                    </a:cubicBezTo>
                    <a:cubicBezTo>
                      <a:pt x="25496" y="43546"/>
                      <a:pt x="26536" y="45108"/>
                      <a:pt x="27056" y="44587"/>
                    </a:cubicBezTo>
                    <a:cubicBezTo>
                      <a:pt x="27577" y="44067"/>
                      <a:pt x="29138" y="43026"/>
                      <a:pt x="27056" y="40425"/>
                    </a:cubicBezTo>
                    <a:cubicBezTo>
                      <a:pt x="24975" y="37823"/>
                      <a:pt x="25496" y="38343"/>
                      <a:pt x="27577" y="39904"/>
                    </a:cubicBezTo>
                    <a:cubicBezTo>
                      <a:pt x="29658" y="41465"/>
                      <a:pt x="30178" y="39904"/>
                      <a:pt x="29138" y="39384"/>
                    </a:cubicBezTo>
                    <a:cubicBezTo>
                      <a:pt x="28097" y="38343"/>
                      <a:pt x="29658" y="39904"/>
                      <a:pt x="30699" y="39904"/>
                    </a:cubicBezTo>
                    <a:cubicBezTo>
                      <a:pt x="31740" y="39904"/>
                      <a:pt x="30178" y="41465"/>
                      <a:pt x="31219" y="41465"/>
                    </a:cubicBezTo>
                    <a:cubicBezTo>
                      <a:pt x="32260" y="41465"/>
                      <a:pt x="32260" y="41986"/>
                      <a:pt x="30699" y="43026"/>
                    </a:cubicBezTo>
                    <a:cubicBezTo>
                      <a:pt x="29658" y="44067"/>
                      <a:pt x="31219" y="44067"/>
                      <a:pt x="31740" y="47710"/>
                    </a:cubicBezTo>
                    <a:cubicBezTo>
                      <a:pt x="32780" y="51352"/>
                      <a:pt x="30699" y="47189"/>
                      <a:pt x="28618" y="46669"/>
                    </a:cubicBezTo>
                    <a:cubicBezTo>
                      <a:pt x="26536" y="46148"/>
                      <a:pt x="27577" y="47710"/>
                      <a:pt x="29138" y="48750"/>
                    </a:cubicBezTo>
                    <a:cubicBezTo>
                      <a:pt x="30699" y="49791"/>
                      <a:pt x="31740" y="56555"/>
                      <a:pt x="33301" y="58116"/>
                    </a:cubicBezTo>
                    <a:cubicBezTo>
                      <a:pt x="34862" y="59677"/>
                      <a:pt x="34341" y="59157"/>
                      <a:pt x="35903" y="58116"/>
                    </a:cubicBezTo>
                    <a:cubicBezTo>
                      <a:pt x="37463" y="57076"/>
                      <a:pt x="37983" y="57596"/>
                      <a:pt x="39545" y="58637"/>
                    </a:cubicBezTo>
                    <a:cubicBezTo>
                      <a:pt x="41106" y="59677"/>
                      <a:pt x="40585" y="60198"/>
                      <a:pt x="40065" y="60718"/>
                    </a:cubicBezTo>
                    <a:cubicBezTo>
                      <a:pt x="39025" y="61238"/>
                      <a:pt x="39025" y="61759"/>
                      <a:pt x="37983" y="63320"/>
                    </a:cubicBezTo>
                    <a:cubicBezTo>
                      <a:pt x="36943" y="64881"/>
                      <a:pt x="37983" y="65401"/>
                      <a:pt x="37983" y="65401"/>
                    </a:cubicBezTo>
                    <a:cubicBezTo>
                      <a:pt x="40585" y="67483"/>
                      <a:pt x="41626" y="73206"/>
                      <a:pt x="42147" y="74247"/>
                    </a:cubicBezTo>
                    <a:cubicBezTo>
                      <a:pt x="42667" y="75288"/>
                      <a:pt x="42667" y="76329"/>
                      <a:pt x="41626" y="76849"/>
                    </a:cubicBezTo>
                    <a:cubicBezTo>
                      <a:pt x="40585" y="77369"/>
                      <a:pt x="40585" y="78410"/>
                      <a:pt x="40065" y="79451"/>
                    </a:cubicBezTo>
                    <a:cubicBezTo>
                      <a:pt x="39545" y="80491"/>
                      <a:pt x="39025" y="82573"/>
                      <a:pt x="40585" y="82573"/>
                    </a:cubicBezTo>
                    <a:cubicBezTo>
                      <a:pt x="42147" y="82573"/>
                      <a:pt x="41106" y="82052"/>
                      <a:pt x="40065" y="83613"/>
                    </a:cubicBezTo>
                    <a:cubicBezTo>
                      <a:pt x="39025" y="85174"/>
                      <a:pt x="37983" y="89337"/>
                      <a:pt x="37463" y="92459"/>
                    </a:cubicBezTo>
                    <a:cubicBezTo>
                      <a:pt x="36943" y="95581"/>
                      <a:pt x="31219" y="102346"/>
                      <a:pt x="30178" y="102866"/>
                    </a:cubicBezTo>
                    <a:cubicBezTo>
                      <a:pt x="29138" y="103386"/>
                      <a:pt x="22373" y="107549"/>
                      <a:pt x="20292" y="109110"/>
                    </a:cubicBezTo>
                    <a:cubicBezTo>
                      <a:pt x="18211" y="110151"/>
                      <a:pt x="19771" y="110671"/>
                      <a:pt x="19771" y="110671"/>
                    </a:cubicBezTo>
                    <a:cubicBezTo>
                      <a:pt x="24975" y="116395"/>
                      <a:pt x="33821" y="120558"/>
                      <a:pt x="37983" y="121599"/>
                    </a:cubicBezTo>
                    <a:cubicBezTo>
                      <a:pt x="42147" y="122639"/>
                      <a:pt x="46310" y="125762"/>
                      <a:pt x="48390" y="133046"/>
                    </a:cubicBezTo>
                    <a:cubicBezTo>
                      <a:pt x="50472" y="140331"/>
                      <a:pt x="40065" y="149697"/>
                      <a:pt x="38504" y="151779"/>
                    </a:cubicBezTo>
                    <a:cubicBezTo>
                      <a:pt x="36943" y="153860"/>
                      <a:pt x="35903" y="155421"/>
                      <a:pt x="36423" y="155942"/>
                    </a:cubicBezTo>
                    <a:cubicBezTo>
                      <a:pt x="36943" y="156982"/>
                      <a:pt x="37983" y="155942"/>
                      <a:pt x="39025" y="154901"/>
                    </a:cubicBezTo>
                    <a:cubicBezTo>
                      <a:pt x="40065" y="153340"/>
                      <a:pt x="40585" y="154381"/>
                      <a:pt x="40585" y="155421"/>
                    </a:cubicBezTo>
                    <a:cubicBezTo>
                      <a:pt x="40585" y="156462"/>
                      <a:pt x="42147" y="158023"/>
                      <a:pt x="44748" y="156982"/>
                    </a:cubicBezTo>
                    <a:cubicBezTo>
                      <a:pt x="47350" y="155942"/>
                      <a:pt x="47870" y="158543"/>
                      <a:pt x="47870" y="160104"/>
                    </a:cubicBezTo>
                    <a:cubicBezTo>
                      <a:pt x="47870" y="161665"/>
                      <a:pt x="49952" y="161665"/>
                      <a:pt x="50992" y="160625"/>
                    </a:cubicBezTo>
                    <a:cubicBezTo>
                      <a:pt x="52033" y="159584"/>
                      <a:pt x="59838" y="155421"/>
                      <a:pt x="62960" y="152819"/>
                    </a:cubicBezTo>
                    <a:cubicBezTo>
                      <a:pt x="66082" y="150218"/>
                      <a:pt x="67644" y="144494"/>
                      <a:pt x="68684" y="141892"/>
                    </a:cubicBezTo>
                    <a:cubicBezTo>
                      <a:pt x="69725" y="139291"/>
                      <a:pt x="75449" y="134087"/>
                      <a:pt x="77010" y="132006"/>
                    </a:cubicBezTo>
                    <a:cubicBezTo>
                      <a:pt x="78571" y="129404"/>
                      <a:pt x="82734" y="120558"/>
                      <a:pt x="83254" y="118477"/>
                    </a:cubicBezTo>
                    <a:cubicBezTo>
                      <a:pt x="83774" y="116395"/>
                      <a:pt x="83254" y="117436"/>
                      <a:pt x="82213" y="116395"/>
                    </a:cubicBezTo>
                    <a:cubicBezTo>
                      <a:pt x="80652" y="115355"/>
                      <a:pt x="79611" y="112753"/>
                      <a:pt x="82734" y="107549"/>
                    </a:cubicBezTo>
                    <a:cubicBezTo>
                      <a:pt x="86376" y="102346"/>
                      <a:pt x="95743" y="103386"/>
                      <a:pt x="97823" y="103386"/>
                    </a:cubicBezTo>
                    <a:cubicBezTo>
                      <a:pt x="99905" y="103386"/>
                      <a:pt x="99385" y="103907"/>
                      <a:pt x="99385" y="105468"/>
                    </a:cubicBezTo>
                    <a:cubicBezTo>
                      <a:pt x="99385" y="107029"/>
                      <a:pt x="100425" y="106509"/>
                      <a:pt x="100946" y="105988"/>
                    </a:cubicBezTo>
                    <a:cubicBezTo>
                      <a:pt x="101466" y="105468"/>
                      <a:pt x="101986" y="104948"/>
                      <a:pt x="100425" y="102866"/>
                    </a:cubicBezTo>
                    <a:cubicBezTo>
                      <a:pt x="98864" y="100785"/>
                      <a:pt x="99905" y="97143"/>
                      <a:pt x="104068" y="93500"/>
                    </a:cubicBezTo>
                    <a:cubicBezTo>
                      <a:pt x="108230" y="89858"/>
                      <a:pt x="108230" y="83613"/>
                      <a:pt x="108751" y="81532"/>
                    </a:cubicBezTo>
                    <a:cubicBezTo>
                      <a:pt x="109271" y="79451"/>
                      <a:pt x="109792" y="76329"/>
                      <a:pt x="110832" y="74247"/>
                    </a:cubicBezTo>
                    <a:cubicBezTo>
                      <a:pt x="111353" y="71645"/>
                      <a:pt x="107710" y="70605"/>
                      <a:pt x="104588" y="69564"/>
                    </a:cubicBezTo>
                    <a:close/>
                  </a:path>
                </a:pathLst>
              </a:custGeom>
              <a:grpFill/>
              <a:ln w="5199" cap="flat">
                <a:solidFill>
                  <a:schemeClr val="bg1"/>
                </a:solidFill>
                <a:prstDash val="solid"/>
                <a:miter/>
              </a:ln>
            </p:spPr>
            <p:txBody>
              <a:bodyPr rtlCol="0" anchor="ctr"/>
              <a:lstStyle/>
              <a:p>
                <a:endParaRPr lang="en-GB" noProof="0" dirty="0"/>
              </a:p>
            </p:txBody>
          </p:sp>
          <p:sp>
            <p:nvSpPr>
              <p:cNvPr id="832" name="Freeform 831">
                <a:extLst>
                  <a:ext uri="{FF2B5EF4-FFF2-40B4-BE49-F238E27FC236}">
                    <a16:creationId xmlns:a16="http://schemas.microsoft.com/office/drawing/2014/main" id="{BFE42F57-51D3-AB59-DCC4-EBCFE93CA3A9}"/>
                  </a:ext>
                </a:extLst>
              </p:cNvPr>
              <p:cNvSpPr/>
              <p:nvPr/>
            </p:nvSpPr>
            <p:spPr>
              <a:xfrm>
                <a:off x="9413097" y="5412047"/>
                <a:ext cx="12930" cy="10205"/>
              </a:xfrm>
              <a:custGeom>
                <a:avLst/>
                <a:gdLst>
                  <a:gd name="connsiteX0" fmla="*/ 10982 w 12930"/>
                  <a:gd name="connsiteY0" fmla="*/ 781 h 10205"/>
                  <a:gd name="connsiteX1" fmla="*/ 3697 w 12930"/>
                  <a:gd name="connsiteY1" fmla="*/ 781 h 10205"/>
                  <a:gd name="connsiteX2" fmla="*/ 575 w 12930"/>
                  <a:gd name="connsiteY2" fmla="*/ 2342 h 10205"/>
                  <a:gd name="connsiteX3" fmla="*/ 3697 w 12930"/>
                  <a:gd name="connsiteY3" fmla="*/ 2862 h 10205"/>
                  <a:gd name="connsiteX4" fmla="*/ 5257 w 12930"/>
                  <a:gd name="connsiteY4" fmla="*/ 4943 h 10205"/>
                  <a:gd name="connsiteX5" fmla="*/ 4217 w 12930"/>
                  <a:gd name="connsiteY5" fmla="*/ 7545 h 10205"/>
                  <a:gd name="connsiteX6" fmla="*/ 5778 w 12930"/>
                  <a:gd name="connsiteY6" fmla="*/ 10147 h 10205"/>
                  <a:gd name="connsiteX7" fmla="*/ 8900 w 12930"/>
                  <a:gd name="connsiteY7" fmla="*/ 8586 h 10205"/>
                  <a:gd name="connsiteX8" fmla="*/ 8900 w 12930"/>
                  <a:gd name="connsiteY8" fmla="*/ 6504 h 10205"/>
                  <a:gd name="connsiteX9" fmla="*/ 6819 w 12930"/>
                  <a:gd name="connsiteY9" fmla="*/ 3903 h 10205"/>
                  <a:gd name="connsiteX10" fmla="*/ 6819 w 12930"/>
                  <a:gd name="connsiteY10" fmla="*/ 1821 h 10205"/>
                  <a:gd name="connsiteX11" fmla="*/ 10461 w 12930"/>
                  <a:gd name="connsiteY11" fmla="*/ 2342 h 10205"/>
                  <a:gd name="connsiteX12" fmla="*/ 10982 w 12930"/>
                  <a:gd name="connsiteY12" fmla="*/ 781 h 1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30" h="10205">
                    <a:moveTo>
                      <a:pt x="10982" y="781"/>
                    </a:moveTo>
                    <a:cubicBezTo>
                      <a:pt x="6819" y="-260"/>
                      <a:pt x="4737" y="-260"/>
                      <a:pt x="3697" y="781"/>
                    </a:cubicBezTo>
                    <a:cubicBezTo>
                      <a:pt x="2656" y="1821"/>
                      <a:pt x="-1507" y="1821"/>
                      <a:pt x="575" y="2342"/>
                    </a:cubicBezTo>
                    <a:cubicBezTo>
                      <a:pt x="2656" y="2862"/>
                      <a:pt x="2656" y="2862"/>
                      <a:pt x="3697" y="2862"/>
                    </a:cubicBezTo>
                    <a:cubicBezTo>
                      <a:pt x="4737" y="2862"/>
                      <a:pt x="6299" y="3382"/>
                      <a:pt x="5257" y="4943"/>
                    </a:cubicBezTo>
                    <a:cubicBezTo>
                      <a:pt x="4217" y="6504"/>
                      <a:pt x="4217" y="7545"/>
                      <a:pt x="4217" y="7545"/>
                    </a:cubicBezTo>
                    <a:cubicBezTo>
                      <a:pt x="4217" y="7545"/>
                      <a:pt x="3177" y="10667"/>
                      <a:pt x="5778" y="10147"/>
                    </a:cubicBezTo>
                    <a:cubicBezTo>
                      <a:pt x="8380" y="9106"/>
                      <a:pt x="8380" y="8586"/>
                      <a:pt x="8900" y="8586"/>
                    </a:cubicBezTo>
                    <a:cubicBezTo>
                      <a:pt x="9941" y="8586"/>
                      <a:pt x="10461" y="8586"/>
                      <a:pt x="8900" y="6504"/>
                    </a:cubicBezTo>
                    <a:cubicBezTo>
                      <a:pt x="7339" y="3903"/>
                      <a:pt x="6299" y="4943"/>
                      <a:pt x="6819" y="3903"/>
                    </a:cubicBezTo>
                    <a:cubicBezTo>
                      <a:pt x="7339" y="3382"/>
                      <a:pt x="5257" y="2342"/>
                      <a:pt x="6819" y="1821"/>
                    </a:cubicBezTo>
                    <a:cubicBezTo>
                      <a:pt x="7859" y="1821"/>
                      <a:pt x="9941" y="2342"/>
                      <a:pt x="10461" y="2342"/>
                    </a:cubicBezTo>
                    <a:cubicBezTo>
                      <a:pt x="11502" y="2862"/>
                      <a:pt x="15144" y="1821"/>
                      <a:pt x="10982" y="781"/>
                    </a:cubicBezTo>
                    <a:close/>
                  </a:path>
                </a:pathLst>
              </a:custGeom>
              <a:grpFill/>
              <a:ln w="5199" cap="flat">
                <a:solidFill>
                  <a:schemeClr val="bg1"/>
                </a:solidFill>
                <a:prstDash val="solid"/>
                <a:miter/>
              </a:ln>
            </p:spPr>
            <p:txBody>
              <a:bodyPr rtlCol="0" anchor="ctr"/>
              <a:lstStyle/>
              <a:p>
                <a:endParaRPr lang="en-GB" noProof="0" dirty="0"/>
              </a:p>
            </p:txBody>
          </p:sp>
          <p:sp>
            <p:nvSpPr>
              <p:cNvPr id="833" name="Freeform 832">
                <a:extLst>
                  <a:ext uri="{FF2B5EF4-FFF2-40B4-BE49-F238E27FC236}">
                    <a16:creationId xmlns:a16="http://schemas.microsoft.com/office/drawing/2014/main" id="{E558912C-32CD-83C5-6202-E7594F74F207}"/>
                  </a:ext>
                </a:extLst>
              </p:cNvPr>
              <p:cNvSpPr/>
              <p:nvPr/>
            </p:nvSpPr>
            <p:spPr>
              <a:xfrm>
                <a:off x="9425391" y="5424405"/>
                <a:ext cx="1358" cy="2466"/>
              </a:xfrm>
              <a:custGeom>
                <a:avLst/>
                <a:gdLst>
                  <a:gd name="connsiteX0" fmla="*/ 248 w 1358"/>
                  <a:gd name="connsiteY0" fmla="*/ 910 h 2466"/>
                  <a:gd name="connsiteX1" fmla="*/ 1289 w 1358"/>
                  <a:gd name="connsiteY1" fmla="*/ 1431 h 2466"/>
                  <a:gd name="connsiteX2" fmla="*/ 248 w 1358"/>
                  <a:gd name="connsiteY2" fmla="*/ 910 h 2466"/>
                </a:gdLst>
                <a:ahLst/>
                <a:cxnLst>
                  <a:cxn ang="0">
                    <a:pos x="connsiteX0" y="connsiteY0"/>
                  </a:cxn>
                  <a:cxn ang="0">
                    <a:pos x="connsiteX1" y="connsiteY1"/>
                  </a:cxn>
                  <a:cxn ang="0">
                    <a:pos x="connsiteX2" y="connsiteY2"/>
                  </a:cxn>
                </a:cxnLst>
                <a:rect l="l" t="t" r="r" b="b"/>
                <a:pathLst>
                  <a:path w="1358" h="2466">
                    <a:moveTo>
                      <a:pt x="248" y="910"/>
                    </a:moveTo>
                    <a:cubicBezTo>
                      <a:pt x="248" y="910"/>
                      <a:pt x="768" y="4033"/>
                      <a:pt x="1289" y="1431"/>
                    </a:cubicBezTo>
                    <a:cubicBezTo>
                      <a:pt x="1809" y="-651"/>
                      <a:pt x="-792" y="-130"/>
                      <a:pt x="248" y="910"/>
                    </a:cubicBezTo>
                    <a:close/>
                  </a:path>
                </a:pathLst>
              </a:custGeom>
              <a:grpFill/>
              <a:ln w="5199" cap="flat">
                <a:solidFill>
                  <a:schemeClr val="bg1"/>
                </a:solidFill>
                <a:prstDash val="solid"/>
                <a:miter/>
              </a:ln>
            </p:spPr>
            <p:txBody>
              <a:bodyPr rtlCol="0" anchor="ctr"/>
              <a:lstStyle/>
              <a:p>
                <a:endParaRPr lang="en-GB" noProof="0" dirty="0"/>
              </a:p>
            </p:txBody>
          </p:sp>
          <p:sp>
            <p:nvSpPr>
              <p:cNvPr id="834" name="Freeform 833">
                <a:extLst>
                  <a:ext uri="{FF2B5EF4-FFF2-40B4-BE49-F238E27FC236}">
                    <a16:creationId xmlns:a16="http://schemas.microsoft.com/office/drawing/2014/main" id="{517D2779-FE9D-3185-94F2-5509242E4B61}"/>
                  </a:ext>
                </a:extLst>
              </p:cNvPr>
              <p:cNvSpPr/>
              <p:nvPr/>
            </p:nvSpPr>
            <p:spPr>
              <a:xfrm>
                <a:off x="9547900" y="4881033"/>
                <a:ext cx="2933" cy="3205"/>
              </a:xfrm>
              <a:custGeom>
                <a:avLst/>
                <a:gdLst>
                  <a:gd name="connsiteX0" fmla="*/ 1582 w 2933"/>
                  <a:gd name="connsiteY0" fmla="*/ 520 h 3205"/>
                  <a:gd name="connsiteX1" fmla="*/ 541 w 2933"/>
                  <a:gd name="connsiteY1" fmla="*/ 3122 h 3205"/>
                  <a:gd name="connsiteX2" fmla="*/ 2623 w 2933"/>
                  <a:gd name="connsiteY2" fmla="*/ 2081 h 3205"/>
                  <a:gd name="connsiteX3" fmla="*/ 1582 w 2933"/>
                  <a:gd name="connsiteY3" fmla="*/ 520 h 3205"/>
                </a:gdLst>
                <a:ahLst/>
                <a:cxnLst>
                  <a:cxn ang="0">
                    <a:pos x="connsiteX0" y="connsiteY0"/>
                  </a:cxn>
                  <a:cxn ang="0">
                    <a:pos x="connsiteX1" y="connsiteY1"/>
                  </a:cxn>
                  <a:cxn ang="0">
                    <a:pos x="connsiteX2" y="connsiteY2"/>
                  </a:cxn>
                  <a:cxn ang="0">
                    <a:pos x="connsiteX3" y="connsiteY3"/>
                  </a:cxn>
                </a:cxnLst>
                <a:rect l="l" t="t" r="r" b="b"/>
                <a:pathLst>
                  <a:path w="2933" h="3205">
                    <a:moveTo>
                      <a:pt x="1582" y="520"/>
                    </a:moveTo>
                    <a:cubicBezTo>
                      <a:pt x="21" y="1561"/>
                      <a:pt x="-499" y="2602"/>
                      <a:pt x="541" y="3122"/>
                    </a:cubicBezTo>
                    <a:cubicBezTo>
                      <a:pt x="541" y="3122"/>
                      <a:pt x="2103" y="3642"/>
                      <a:pt x="2623" y="2081"/>
                    </a:cubicBezTo>
                    <a:cubicBezTo>
                      <a:pt x="3143" y="0"/>
                      <a:pt x="3143" y="-520"/>
                      <a:pt x="1582" y="520"/>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38" name="Content Placeholder 9">
              <a:extLst>
                <a:ext uri="{FF2B5EF4-FFF2-40B4-BE49-F238E27FC236}">
                  <a16:creationId xmlns:a16="http://schemas.microsoft.com/office/drawing/2014/main" id="{3AE0E2F4-9C75-E268-3546-8E5D984064E9}"/>
                </a:ext>
              </a:extLst>
            </p:cNvPr>
            <p:cNvGrpSpPr/>
            <p:nvPr/>
          </p:nvGrpSpPr>
          <p:grpSpPr>
            <a:xfrm>
              <a:off x="7291067" y="4705097"/>
              <a:ext cx="1554660" cy="942132"/>
              <a:chOff x="7291067" y="4705097"/>
              <a:chExt cx="1554660" cy="942132"/>
            </a:xfrm>
            <a:grpFill/>
          </p:grpSpPr>
          <p:sp>
            <p:nvSpPr>
              <p:cNvPr id="795" name="Freeform 794">
                <a:extLst>
                  <a:ext uri="{FF2B5EF4-FFF2-40B4-BE49-F238E27FC236}">
                    <a16:creationId xmlns:a16="http://schemas.microsoft.com/office/drawing/2014/main" id="{DE306A05-6379-DD65-281B-1A4097E7A01E}"/>
                  </a:ext>
                </a:extLst>
              </p:cNvPr>
              <p:cNvSpPr/>
              <p:nvPr/>
            </p:nvSpPr>
            <p:spPr>
              <a:xfrm>
                <a:off x="7291067" y="5642219"/>
                <a:ext cx="9996" cy="5010"/>
              </a:xfrm>
              <a:custGeom>
                <a:avLst/>
                <a:gdLst>
                  <a:gd name="connsiteX0" fmla="*/ 8953 w 9996"/>
                  <a:gd name="connsiteY0" fmla="*/ 3204 h 5010"/>
                  <a:gd name="connsiteX1" fmla="*/ 108 w 9996"/>
                  <a:gd name="connsiteY1" fmla="*/ 81 h 5010"/>
                  <a:gd name="connsiteX2" fmla="*/ 2709 w 9996"/>
                  <a:gd name="connsiteY2" fmla="*/ 3204 h 5010"/>
                  <a:gd name="connsiteX3" fmla="*/ 5311 w 9996"/>
                  <a:gd name="connsiteY3" fmla="*/ 4765 h 5010"/>
                  <a:gd name="connsiteX4" fmla="*/ 8953 w 9996"/>
                  <a:gd name="connsiteY4" fmla="*/ 3204 h 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6" h="5010">
                    <a:moveTo>
                      <a:pt x="8953" y="3204"/>
                    </a:moveTo>
                    <a:cubicBezTo>
                      <a:pt x="5831" y="1642"/>
                      <a:pt x="-933" y="-439"/>
                      <a:pt x="108" y="81"/>
                    </a:cubicBezTo>
                    <a:cubicBezTo>
                      <a:pt x="1148" y="1122"/>
                      <a:pt x="2189" y="1122"/>
                      <a:pt x="2709" y="3204"/>
                    </a:cubicBezTo>
                    <a:cubicBezTo>
                      <a:pt x="2709" y="3204"/>
                      <a:pt x="2709" y="5805"/>
                      <a:pt x="5311" y="4765"/>
                    </a:cubicBezTo>
                    <a:cubicBezTo>
                      <a:pt x="7392" y="4244"/>
                      <a:pt x="12076" y="4765"/>
                      <a:pt x="8953" y="3204"/>
                    </a:cubicBezTo>
                    <a:close/>
                  </a:path>
                </a:pathLst>
              </a:custGeom>
              <a:grpFill/>
              <a:ln w="5199" cap="flat">
                <a:solidFill>
                  <a:schemeClr val="bg1"/>
                </a:solidFill>
                <a:prstDash val="solid"/>
                <a:miter/>
              </a:ln>
            </p:spPr>
            <p:txBody>
              <a:bodyPr rtlCol="0" anchor="ctr"/>
              <a:lstStyle/>
              <a:p>
                <a:endParaRPr lang="en-GB" noProof="0" dirty="0"/>
              </a:p>
            </p:txBody>
          </p:sp>
          <p:sp>
            <p:nvSpPr>
              <p:cNvPr id="796" name="Freeform 795">
                <a:extLst>
                  <a:ext uri="{FF2B5EF4-FFF2-40B4-BE49-F238E27FC236}">
                    <a16:creationId xmlns:a16="http://schemas.microsoft.com/office/drawing/2014/main" id="{9BD8ED05-2F6B-999A-5114-A8EF30986933}"/>
                  </a:ext>
                </a:extLst>
              </p:cNvPr>
              <p:cNvSpPr/>
              <p:nvPr/>
            </p:nvSpPr>
            <p:spPr>
              <a:xfrm>
                <a:off x="8655005" y="5317084"/>
                <a:ext cx="5148" cy="11057"/>
              </a:xfrm>
              <a:custGeom>
                <a:avLst/>
                <a:gdLst>
                  <a:gd name="connsiteX0" fmla="*/ 3122 w 5148"/>
                  <a:gd name="connsiteY0" fmla="*/ 520 h 11057"/>
                  <a:gd name="connsiteX1" fmla="*/ 1040 w 5148"/>
                  <a:gd name="connsiteY1" fmla="*/ 2081 h 11057"/>
                  <a:gd name="connsiteX2" fmla="*/ 0 w 5148"/>
                  <a:gd name="connsiteY2" fmla="*/ 7805 h 11057"/>
                  <a:gd name="connsiteX3" fmla="*/ 1040 w 5148"/>
                  <a:gd name="connsiteY3" fmla="*/ 10927 h 11057"/>
                  <a:gd name="connsiteX4" fmla="*/ 3642 w 5148"/>
                  <a:gd name="connsiteY4" fmla="*/ 10407 h 11057"/>
                  <a:gd name="connsiteX5" fmla="*/ 4683 w 5148"/>
                  <a:gd name="connsiteY5" fmla="*/ 5724 h 11057"/>
                  <a:gd name="connsiteX6" fmla="*/ 3122 w 5148"/>
                  <a:gd name="connsiteY6" fmla="*/ 520 h 1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8" h="11057">
                    <a:moveTo>
                      <a:pt x="3122" y="520"/>
                    </a:moveTo>
                    <a:cubicBezTo>
                      <a:pt x="2082" y="-520"/>
                      <a:pt x="2082" y="0"/>
                      <a:pt x="1040" y="2081"/>
                    </a:cubicBezTo>
                    <a:cubicBezTo>
                      <a:pt x="0" y="4163"/>
                      <a:pt x="0" y="4163"/>
                      <a:pt x="0" y="7805"/>
                    </a:cubicBezTo>
                    <a:cubicBezTo>
                      <a:pt x="0" y="11448"/>
                      <a:pt x="1040" y="10927"/>
                      <a:pt x="1040" y="10927"/>
                    </a:cubicBezTo>
                    <a:cubicBezTo>
                      <a:pt x="1561" y="10927"/>
                      <a:pt x="1561" y="11448"/>
                      <a:pt x="3642" y="10407"/>
                    </a:cubicBezTo>
                    <a:cubicBezTo>
                      <a:pt x="5724" y="9366"/>
                      <a:pt x="5203" y="7285"/>
                      <a:pt x="4683" y="5724"/>
                    </a:cubicBezTo>
                    <a:cubicBezTo>
                      <a:pt x="5203" y="4163"/>
                      <a:pt x="4163" y="2081"/>
                      <a:pt x="3122" y="520"/>
                    </a:cubicBezTo>
                    <a:close/>
                  </a:path>
                </a:pathLst>
              </a:custGeom>
              <a:grpFill/>
              <a:ln w="5199" cap="flat">
                <a:solidFill>
                  <a:schemeClr val="bg1"/>
                </a:solidFill>
                <a:prstDash val="solid"/>
                <a:miter/>
              </a:ln>
            </p:spPr>
            <p:txBody>
              <a:bodyPr rtlCol="0" anchor="ctr"/>
              <a:lstStyle/>
              <a:p>
                <a:endParaRPr lang="en-GB" noProof="0" dirty="0"/>
              </a:p>
            </p:txBody>
          </p:sp>
          <p:sp>
            <p:nvSpPr>
              <p:cNvPr id="797" name="Freeform 796">
                <a:extLst>
                  <a:ext uri="{FF2B5EF4-FFF2-40B4-BE49-F238E27FC236}">
                    <a16:creationId xmlns:a16="http://schemas.microsoft.com/office/drawing/2014/main" id="{DBE3E799-B227-9733-55E9-B14CA963B5B3}"/>
                  </a:ext>
                </a:extLst>
              </p:cNvPr>
              <p:cNvSpPr/>
              <p:nvPr/>
            </p:nvSpPr>
            <p:spPr>
              <a:xfrm>
                <a:off x="8736235" y="5333944"/>
                <a:ext cx="7852" cy="4055"/>
              </a:xfrm>
              <a:custGeom>
                <a:avLst/>
                <a:gdLst>
                  <a:gd name="connsiteX0" fmla="*/ 5668 w 7852"/>
                  <a:gd name="connsiteY0" fmla="*/ 311 h 4055"/>
                  <a:gd name="connsiteX1" fmla="*/ 1505 w 7852"/>
                  <a:gd name="connsiteY1" fmla="*/ 1352 h 4055"/>
                  <a:gd name="connsiteX2" fmla="*/ 464 w 7852"/>
                  <a:gd name="connsiteY2" fmla="*/ 2393 h 4055"/>
                  <a:gd name="connsiteX3" fmla="*/ 5668 w 7852"/>
                  <a:gd name="connsiteY3" fmla="*/ 3954 h 4055"/>
                  <a:gd name="connsiteX4" fmla="*/ 7749 w 7852"/>
                  <a:gd name="connsiteY4" fmla="*/ 1352 h 4055"/>
                  <a:gd name="connsiteX5" fmla="*/ 5668 w 7852"/>
                  <a:gd name="connsiteY5" fmla="*/ 311 h 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2" h="4055">
                    <a:moveTo>
                      <a:pt x="5668" y="311"/>
                    </a:moveTo>
                    <a:cubicBezTo>
                      <a:pt x="4627" y="832"/>
                      <a:pt x="4627" y="832"/>
                      <a:pt x="1505" y="1352"/>
                    </a:cubicBezTo>
                    <a:cubicBezTo>
                      <a:pt x="-1096" y="1352"/>
                      <a:pt x="464" y="2393"/>
                      <a:pt x="464" y="2393"/>
                    </a:cubicBezTo>
                    <a:cubicBezTo>
                      <a:pt x="985" y="2913"/>
                      <a:pt x="4627" y="3433"/>
                      <a:pt x="5668" y="3954"/>
                    </a:cubicBezTo>
                    <a:cubicBezTo>
                      <a:pt x="6709" y="4474"/>
                      <a:pt x="8269" y="2913"/>
                      <a:pt x="7749" y="1352"/>
                    </a:cubicBezTo>
                    <a:cubicBezTo>
                      <a:pt x="7229" y="-209"/>
                      <a:pt x="6709" y="-209"/>
                      <a:pt x="5668" y="311"/>
                    </a:cubicBezTo>
                    <a:close/>
                  </a:path>
                </a:pathLst>
              </a:custGeom>
              <a:grpFill/>
              <a:ln w="5199" cap="flat">
                <a:solidFill>
                  <a:schemeClr val="bg1"/>
                </a:solidFill>
                <a:prstDash val="solid"/>
                <a:miter/>
              </a:ln>
            </p:spPr>
            <p:txBody>
              <a:bodyPr rtlCol="0" anchor="ctr"/>
              <a:lstStyle/>
              <a:p>
                <a:endParaRPr lang="en-GB" noProof="0" dirty="0"/>
              </a:p>
            </p:txBody>
          </p:sp>
          <p:sp>
            <p:nvSpPr>
              <p:cNvPr id="798" name="Freeform 797">
                <a:extLst>
                  <a:ext uri="{FF2B5EF4-FFF2-40B4-BE49-F238E27FC236}">
                    <a16:creationId xmlns:a16="http://schemas.microsoft.com/office/drawing/2014/main" id="{BFEDFEFD-D1F2-AE11-BF97-DF98ADAE32CA}"/>
                  </a:ext>
                </a:extLst>
              </p:cNvPr>
              <p:cNvSpPr/>
              <p:nvPr/>
            </p:nvSpPr>
            <p:spPr>
              <a:xfrm>
                <a:off x="8738015" y="5337987"/>
                <a:ext cx="1806" cy="1675"/>
              </a:xfrm>
              <a:custGeom>
                <a:avLst/>
                <a:gdLst>
                  <a:gd name="connsiteX0" fmla="*/ 1807 w 1806"/>
                  <a:gd name="connsiteY0" fmla="*/ 431 h 1675"/>
                  <a:gd name="connsiteX1" fmla="*/ 246 w 1806"/>
                  <a:gd name="connsiteY1" fmla="*/ 1472 h 1675"/>
                  <a:gd name="connsiteX2" fmla="*/ 1807 w 1806"/>
                  <a:gd name="connsiteY2" fmla="*/ 431 h 1675"/>
                </a:gdLst>
                <a:ahLst/>
                <a:cxnLst>
                  <a:cxn ang="0">
                    <a:pos x="connsiteX0" y="connsiteY0"/>
                  </a:cxn>
                  <a:cxn ang="0">
                    <a:pos x="connsiteX1" y="connsiteY1"/>
                  </a:cxn>
                  <a:cxn ang="0">
                    <a:pos x="connsiteX2" y="connsiteY2"/>
                  </a:cxn>
                </a:cxnLst>
                <a:rect l="l" t="t" r="r" b="b"/>
                <a:pathLst>
                  <a:path w="1806" h="1675">
                    <a:moveTo>
                      <a:pt x="1807" y="431"/>
                    </a:moveTo>
                    <a:cubicBezTo>
                      <a:pt x="1807" y="-610"/>
                      <a:pt x="-795" y="431"/>
                      <a:pt x="246" y="1472"/>
                    </a:cubicBezTo>
                    <a:cubicBezTo>
                      <a:pt x="246" y="1992"/>
                      <a:pt x="1807" y="1472"/>
                      <a:pt x="1807" y="431"/>
                    </a:cubicBezTo>
                    <a:close/>
                  </a:path>
                </a:pathLst>
              </a:custGeom>
              <a:grpFill/>
              <a:ln w="5199" cap="flat">
                <a:solidFill>
                  <a:schemeClr val="bg1"/>
                </a:solidFill>
                <a:prstDash val="solid"/>
                <a:miter/>
              </a:ln>
            </p:spPr>
            <p:txBody>
              <a:bodyPr rtlCol="0" anchor="ctr"/>
              <a:lstStyle/>
              <a:p>
                <a:endParaRPr lang="en-GB" noProof="0" dirty="0"/>
              </a:p>
            </p:txBody>
          </p:sp>
          <p:sp>
            <p:nvSpPr>
              <p:cNvPr id="799" name="Freeform 798">
                <a:extLst>
                  <a:ext uri="{FF2B5EF4-FFF2-40B4-BE49-F238E27FC236}">
                    <a16:creationId xmlns:a16="http://schemas.microsoft.com/office/drawing/2014/main" id="{4DE58CA0-B0BD-E2E0-9C28-5689A8E8C363}"/>
                  </a:ext>
                </a:extLst>
              </p:cNvPr>
              <p:cNvSpPr/>
              <p:nvPr/>
            </p:nvSpPr>
            <p:spPr>
              <a:xfrm>
                <a:off x="8730414" y="5320080"/>
                <a:ext cx="11489" cy="12174"/>
              </a:xfrm>
              <a:custGeom>
                <a:avLst/>
                <a:gdLst>
                  <a:gd name="connsiteX0" fmla="*/ 5245 w 11489"/>
                  <a:gd name="connsiteY0" fmla="*/ 11574 h 12174"/>
                  <a:gd name="connsiteX1" fmla="*/ 9408 w 11489"/>
                  <a:gd name="connsiteY1" fmla="*/ 11574 h 12174"/>
                  <a:gd name="connsiteX2" fmla="*/ 11489 w 11489"/>
                  <a:gd name="connsiteY2" fmla="*/ 9493 h 12174"/>
                  <a:gd name="connsiteX3" fmla="*/ 4725 w 11489"/>
                  <a:gd name="connsiteY3" fmla="*/ 647 h 12174"/>
                  <a:gd name="connsiteX4" fmla="*/ 1082 w 11489"/>
                  <a:gd name="connsiteY4" fmla="*/ 2208 h 12174"/>
                  <a:gd name="connsiteX5" fmla="*/ 562 w 11489"/>
                  <a:gd name="connsiteY5" fmla="*/ 4289 h 12174"/>
                  <a:gd name="connsiteX6" fmla="*/ 5245 w 11489"/>
                  <a:gd name="connsiteY6" fmla="*/ 11574 h 1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9" h="12174">
                    <a:moveTo>
                      <a:pt x="5245" y="11574"/>
                    </a:moveTo>
                    <a:cubicBezTo>
                      <a:pt x="6286" y="12615"/>
                      <a:pt x="7327" y="12094"/>
                      <a:pt x="9408" y="11574"/>
                    </a:cubicBezTo>
                    <a:cubicBezTo>
                      <a:pt x="10969" y="11574"/>
                      <a:pt x="11489" y="12094"/>
                      <a:pt x="11489" y="9493"/>
                    </a:cubicBezTo>
                    <a:cubicBezTo>
                      <a:pt x="11489" y="6891"/>
                      <a:pt x="6806" y="2728"/>
                      <a:pt x="4725" y="647"/>
                    </a:cubicBezTo>
                    <a:cubicBezTo>
                      <a:pt x="2643" y="-914"/>
                      <a:pt x="3164" y="647"/>
                      <a:pt x="1082" y="2208"/>
                    </a:cubicBezTo>
                    <a:cubicBezTo>
                      <a:pt x="-999" y="3769"/>
                      <a:pt x="562" y="4289"/>
                      <a:pt x="562" y="4289"/>
                    </a:cubicBezTo>
                    <a:cubicBezTo>
                      <a:pt x="1603" y="5850"/>
                      <a:pt x="4205" y="10013"/>
                      <a:pt x="5245" y="11574"/>
                    </a:cubicBezTo>
                    <a:close/>
                  </a:path>
                </a:pathLst>
              </a:custGeom>
              <a:grpFill/>
              <a:ln w="5199" cap="flat">
                <a:solidFill>
                  <a:schemeClr val="bg1"/>
                </a:solidFill>
                <a:prstDash val="solid"/>
                <a:miter/>
              </a:ln>
            </p:spPr>
            <p:txBody>
              <a:bodyPr rtlCol="0" anchor="ctr"/>
              <a:lstStyle/>
              <a:p>
                <a:endParaRPr lang="en-GB" noProof="0" dirty="0"/>
              </a:p>
            </p:txBody>
          </p:sp>
          <p:sp>
            <p:nvSpPr>
              <p:cNvPr id="800" name="Freeform 799">
                <a:extLst>
                  <a:ext uri="{FF2B5EF4-FFF2-40B4-BE49-F238E27FC236}">
                    <a16:creationId xmlns:a16="http://schemas.microsoft.com/office/drawing/2014/main" id="{E6B028D5-F3DC-8ED2-F776-A187FCB85D23}"/>
                  </a:ext>
                </a:extLst>
              </p:cNvPr>
              <p:cNvSpPr/>
              <p:nvPr/>
            </p:nvSpPr>
            <p:spPr>
              <a:xfrm>
                <a:off x="8675019" y="5340774"/>
                <a:ext cx="2882" cy="1945"/>
              </a:xfrm>
              <a:custGeom>
                <a:avLst/>
                <a:gdLst>
                  <a:gd name="connsiteX0" fmla="*/ 280 w 2882"/>
                  <a:gd name="connsiteY0" fmla="*/ 246 h 1945"/>
                  <a:gd name="connsiteX1" fmla="*/ 2882 w 2882"/>
                  <a:gd name="connsiteY1" fmla="*/ 1807 h 1945"/>
                  <a:gd name="connsiteX2" fmla="*/ 280 w 2882"/>
                  <a:gd name="connsiteY2" fmla="*/ 246 h 1945"/>
                </a:gdLst>
                <a:ahLst/>
                <a:cxnLst>
                  <a:cxn ang="0">
                    <a:pos x="connsiteX0" y="connsiteY0"/>
                  </a:cxn>
                  <a:cxn ang="0">
                    <a:pos x="connsiteX1" y="connsiteY1"/>
                  </a:cxn>
                  <a:cxn ang="0">
                    <a:pos x="connsiteX2" y="connsiteY2"/>
                  </a:cxn>
                </a:cxnLst>
                <a:rect l="l" t="t" r="r" b="b"/>
                <a:pathLst>
                  <a:path w="2882" h="1945">
                    <a:moveTo>
                      <a:pt x="280" y="246"/>
                    </a:moveTo>
                    <a:cubicBezTo>
                      <a:pt x="-761" y="1286"/>
                      <a:pt x="1321" y="2327"/>
                      <a:pt x="2882" y="1807"/>
                    </a:cubicBezTo>
                    <a:cubicBezTo>
                      <a:pt x="2882" y="1807"/>
                      <a:pt x="1321" y="-795"/>
                      <a:pt x="280" y="246"/>
                    </a:cubicBezTo>
                    <a:close/>
                  </a:path>
                </a:pathLst>
              </a:custGeom>
              <a:grpFill/>
              <a:ln w="5199" cap="flat">
                <a:solidFill>
                  <a:schemeClr val="bg1"/>
                </a:solidFill>
                <a:prstDash val="solid"/>
                <a:miter/>
              </a:ln>
            </p:spPr>
            <p:txBody>
              <a:bodyPr rtlCol="0" anchor="ctr"/>
              <a:lstStyle/>
              <a:p>
                <a:endParaRPr lang="en-GB" noProof="0" dirty="0"/>
              </a:p>
            </p:txBody>
          </p:sp>
          <p:sp>
            <p:nvSpPr>
              <p:cNvPr id="801" name="Freeform 800">
                <a:extLst>
                  <a:ext uri="{FF2B5EF4-FFF2-40B4-BE49-F238E27FC236}">
                    <a16:creationId xmlns:a16="http://schemas.microsoft.com/office/drawing/2014/main" id="{4DF7B783-6EAD-C379-272E-B3CFDA409964}"/>
                  </a:ext>
                </a:extLst>
              </p:cNvPr>
              <p:cNvSpPr/>
              <p:nvPr/>
            </p:nvSpPr>
            <p:spPr>
              <a:xfrm>
                <a:off x="8670794" y="5341540"/>
                <a:ext cx="70730" cy="68165"/>
              </a:xfrm>
              <a:custGeom>
                <a:avLst/>
                <a:gdLst>
                  <a:gd name="connsiteX0" fmla="*/ 69548 w 70730"/>
                  <a:gd name="connsiteY0" fmla="*/ 13009 h 68165"/>
                  <a:gd name="connsiteX1" fmla="*/ 70589 w 70730"/>
                  <a:gd name="connsiteY1" fmla="*/ 9366 h 68165"/>
                  <a:gd name="connsiteX2" fmla="*/ 64865 w 70730"/>
                  <a:gd name="connsiteY2" fmla="*/ 2082 h 68165"/>
                  <a:gd name="connsiteX3" fmla="*/ 60182 w 70730"/>
                  <a:gd name="connsiteY3" fmla="*/ 4163 h 68165"/>
                  <a:gd name="connsiteX4" fmla="*/ 43531 w 70730"/>
                  <a:gd name="connsiteY4" fmla="*/ 8325 h 68165"/>
                  <a:gd name="connsiteX5" fmla="*/ 42490 w 70730"/>
                  <a:gd name="connsiteY5" fmla="*/ 10407 h 68165"/>
                  <a:gd name="connsiteX6" fmla="*/ 40929 w 70730"/>
                  <a:gd name="connsiteY6" fmla="*/ 10927 h 68165"/>
                  <a:gd name="connsiteX7" fmla="*/ 31563 w 70730"/>
                  <a:gd name="connsiteY7" fmla="*/ 11448 h 68165"/>
                  <a:gd name="connsiteX8" fmla="*/ 21156 w 70730"/>
                  <a:gd name="connsiteY8" fmla="*/ 7285 h 68165"/>
                  <a:gd name="connsiteX9" fmla="*/ 9188 w 70730"/>
                  <a:gd name="connsiteY9" fmla="*/ 2082 h 68165"/>
                  <a:gd name="connsiteX10" fmla="*/ 4505 w 70730"/>
                  <a:gd name="connsiteY10" fmla="*/ 1041 h 68165"/>
                  <a:gd name="connsiteX11" fmla="*/ 1903 w 70730"/>
                  <a:gd name="connsiteY11" fmla="*/ 0 h 68165"/>
                  <a:gd name="connsiteX12" fmla="*/ 862 w 70730"/>
                  <a:gd name="connsiteY12" fmla="*/ 1561 h 68165"/>
                  <a:gd name="connsiteX13" fmla="*/ 342 w 70730"/>
                  <a:gd name="connsiteY13" fmla="*/ 11448 h 68165"/>
                  <a:gd name="connsiteX14" fmla="*/ 5545 w 70730"/>
                  <a:gd name="connsiteY14" fmla="*/ 23936 h 68165"/>
                  <a:gd name="connsiteX15" fmla="*/ 11269 w 70730"/>
                  <a:gd name="connsiteY15" fmla="*/ 32262 h 68165"/>
                  <a:gd name="connsiteX16" fmla="*/ 13871 w 70730"/>
                  <a:gd name="connsiteY16" fmla="*/ 37465 h 68165"/>
                  <a:gd name="connsiteX17" fmla="*/ 15952 w 70730"/>
                  <a:gd name="connsiteY17" fmla="*/ 41628 h 68165"/>
                  <a:gd name="connsiteX18" fmla="*/ 11790 w 70730"/>
                  <a:gd name="connsiteY18" fmla="*/ 36424 h 68165"/>
                  <a:gd name="connsiteX19" fmla="*/ 10749 w 70730"/>
                  <a:gd name="connsiteY19" fmla="*/ 37985 h 68165"/>
                  <a:gd name="connsiteX20" fmla="*/ 11790 w 70730"/>
                  <a:gd name="connsiteY20" fmla="*/ 43709 h 68165"/>
                  <a:gd name="connsiteX21" fmla="*/ 15952 w 70730"/>
                  <a:gd name="connsiteY21" fmla="*/ 50994 h 68165"/>
                  <a:gd name="connsiteX22" fmla="*/ 22197 w 70730"/>
                  <a:gd name="connsiteY22" fmla="*/ 59320 h 68165"/>
                  <a:gd name="connsiteX23" fmla="*/ 25319 w 70730"/>
                  <a:gd name="connsiteY23" fmla="*/ 59320 h 68165"/>
                  <a:gd name="connsiteX24" fmla="*/ 30522 w 70730"/>
                  <a:gd name="connsiteY24" fmla="*/ 61921 h 68165"/>
                  <a:gd name="connsiteX25" fmla="*/ 28441 w 70730"/>
                  <a:gd name="connsiteY25" fmla="*/ 62442 h 68165"/>
                  <a:gd name="connsiteX26" fmla="*/ 27400 w 70730"/>
                  <a:gd name="connsiteY26" fmla="*/ 65564 h 68165"/>
                  <a:gd name="connsiteX27" fmla="*/ 33124 w 70730"/>
                  <a:gd name="connsiteY27" fmla="*/ 65043 h 68165"/>
                  <a:gd name="connsiteX28" fmla="*/ 43011 w 70730"/>
                  <a:gd name="connsiteY28" fmla="*/ 67645 h 68165"/>
                  <a:gd name="connsiteX29" fmla="*/ 44051 w 70730"/>
                  <a:gd name="connsiteY29" fmla="*/ 67125 h 68165"/>
                  <a:gd name="connsiteX30" fmla="*/ 45612 w 70730"/>
                  <a:gd name="connsiteY30" fmla="*/ 61401 h 68165"/>
                  <a:gd name="connsiteX31" fmla="*/ 45091 w 70730"/>
                  <a:gd name="connsiteY31" fmla="*/ 57758 h 68165"/>
                  <a:gd name="connsiteX32" fmla="*/ 47693 w 70730"/>
                  <a:gd name="connsiteY32" fmla="*/ 58799 h 68165"/>
                  <a:gd name="connsiteX33" fmla="*/ 50295 w 70730"/>
                  <a:gd name="connsiteY33" fmla="*/ 57238 h 68165"/>
                  <a:gd name="connsiteX34" fmla="*/ 50816 w 70730"/>
                  <a:gd name="connsiteY34" fmla="*/ 49953 h 68165"/>
                  <a:gd name="connsiteX35" fmla="*/ 54458 w 70730"/>
                  <a:gd name="connsiteY35" fmla="*/ 51515 h 68165"/>
                  <a:gd name="connsiteX36" fmla="*/ 55498 w 70730"/>
                  <a:gd name="connsiteY36" fmla="*/ 49953 h 68165"/>
                  <a:gd name="connsiteX37" fmla="*/ 60702 w 70730"/>
                  <a:gd name="connsiteY37" fmla="*/ 52035 h 68165"/>
                  <a:gd name="connsiteX38" fmla="*/ 59141 w 70730"/>
                  <a:gd name="connsiteY38" fmla="*/ 56718 h 68165"/>
                  <a:gd name="connsiteX39" fmla="*/ 62783 w 70730"/>
                  <a:gd name="connsiteY39" fmla="*/ 58799 h 68165"/>
                  <a:gd name="connsiteX40" fmla="*/ 63824 w 70730"/>
                  <a:gd name="connsiteY40" fmla="*/ 57238 h 68165"/>
                  <a:gd name="connsiteX41" fmla="*/ 63304 w 70730"/>
                  <a:gd name="connsiteY41" fmla="*/ 53596 h 68165"/>
                  <a:gd name="connsiteX42" fmla="*/ 62263 w 70730"/>
                  <a:gd name="connsiteY42" fmla="*/ 49953 h 68165"/>
                  <a:gd name="connsiteX43" fmla="*/ 61743 w 70730"/>
                  <a:gd name="connsiteY43" fmla="*/ 45270 h 68165"/>
                  <a:gd name="connsiteX44" fmla="*/ 64865 w 70730"/>
                  <a:gd name="connsiteY44" fmla="*/ 35904 h 68165"/>
                  <a:gd name="connsiteX45" fmla="*/ 66946 w 70730"/>
                  <a:gd name="connsiteY45" fmla="*/ 31221 h 68165"/>
                  <a:gd name="connsiteX46" fmla="*/ 68507 w 70730"/>
                  <a:gd name="connsiteY46" fmla="*/ 30180 h 68165"/>
                  <a:gd name="connsiteX47" fmla="*/ 68507 w 70730"/>
                  <a:gd name="connsiteY47" fmla="*/ 31741 h 68165"/>
                  <a:gd name="connsiteX48" fmla="*/ 70589 w 70730"/>
                  <a:gd name="connsiteY48" fmla="*/ 33823 h 68165"/>
                  <a:gd name="connsiteX49" fmla="*/ 69548 w 70730"/>
                  <a:gd name="connsiteY49" fmla="*/ 24456 h 68165"/>
                  <a:gd name="connsiteX50" fmla="*/ 69548 w 70730"/>
                  <a:gd name="connsiteY50" fmla="*/ 13009 h 6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0730" h="68165">
                    <a:moveTo>
                      <a:pt x="69548" y="13009"/>
                    </a:moveTo>
                    <a:cubicBezTo>
                      <a:pt x="69548" y="13009"/>
                      <a:pt x="69548" y="13009"/>
                      <a:pt x="70589" y="9366"/>
                    </a:cubicBezTo>
                    <a:cubicBezTo>
                      <a:pt x="71630" y="5724"/>
                      <a:pt x="66426" y="2602"/>
                      <a:pt x="64865" y="2082"/>
                    </a:cubicBezTo>
                    <a:cubicBezTo>
                      <a:pt x="63304" y="1561"/>
                      <a:pt x="62263" y="3122"/>
                      <a:pt x="60182" y="4163"/>
                    </a:cubicBezTo>
                    <a:cubicBezTo>
                      <a:pt x="58100" y="5203"/>
                      <a:pt x="45612" y="8325"/>
                      <a:pt x="43531" y="8325"/>
                    </a:cubicBezTo>
                    <a:cubicBezTo>
                      <a:pt x="41449" y="8325"/>
                      <a:pt x="40409" y="9366"/>
                      <a:pt x="42490" y="10407"/>
                    </a:cubicBezTo>
                    <a:cubicBezTo>
                      <a:pt x="44051" y="11448"/>
                      <a:pt x="44571" y="11448"/>
                      <a:pt x="40929" y="10927"/>
                    </a:cubicBezTo>
                    <a:cubicBezTo>
                      <a:pt x="37286" y="9887"/>
                      <a:pt x="33124" y="11968"/>
                      <a:pt x="31563" y="11448"/>
                    </a:cubicBezTo>
                    <a:cubicBezTo>
                      <a:pt x="30002" y="10927"/>
                      <a:pt x="23237" y="8325"/>
                      <a:pt x="21156" y="7285"/>
                    </a:cubicBezTo>
                    <a:cubicBezTo>
                      <a:pt x="19074" y="6244"/>
                      <a:pt x="12310" y="3122"/>
                      <a:pt x="9188" y="2082"/>
                    </a:cubicBezTo>
                    <a:cubicBezTo>
                      <a:pt x="6065" y="1041"/>
                      <a:pt x="5025" y="1561"/>
                      <a:pt x="4505" y="1041"/>
                    </a:cubicBezTo>
                    <a:cubicBezTo>
                      <a:pt x="3985" y="0"/>
                      <a:pt x="3464" y="0"/>
                      <a:pt x="1903" y="0"/>
                    </a:cubicBezTo>
                    <a:cubicBezTo>
                      <a:pt x="342" y="0"/>
                      <a:pt x="862" y="1561"/>
                      <a:pt x="862" y="1561"/>
                    </a:cubicBezTo>
                    <a:cubicBezTo>
                      <a:pt x="-179" y="5203"/>
                      <a:pt x="-179" y="8846"/>
                      <a:pt x="342" y="11448"/>
                    </a:cubicBezTo>
                    <a:cubicBezTo>
                      <a:pt x="862" y="14049"/>
                      <a:pt x="2423" y="20294"/>
                      <a:pt x="5545" y="23936"/>
                    </a:cubicBezTo>
                    <a:cubicBezTo>
                      <a:pt x="8667" y="28099"/>
                      <a:pt x="11269" y="30701"/>
                      <a:pt x="11269" y="32262"/>
                    </a:cubicBezTo>
                    <a:cubicBezTo>
                      <a:pt x="11269" y="33823"/>
                      <a:pt x="11790" y="35904"/>
                      <a:pt x="13871" y="37465"/>
                    </a:cubicBezTo>
                    <a:cubicBezTo>
                      <a:pt x="15952" y="39026"/>
                      <a:pt x="16472" y="40067"/>
                      <a:pt x="15952" y="41628"/>
                    </a:cubicBezTo>
                    <a:cubicBezTo>
                      <a:pt x="15432" y="43189"/>
                      <a:pt x="12830" y="39026"/>
                      <a:pt x="11790" y="36424"/>
                    </a:cubicBezTo>
                    <a:cubicBezTo>
                      <a:pt x="10749" y="33823"/>
                      <a:pt x="10749" y="36424"/>
                      <a:pt x="10749" y="37985"/>
                    </a:cubicBezTo>
                    <a:cubicBezTo>
                      <a:pt x="10749" y="39546"/>
                      <a:pt x="10749" y="42148"/>
                      <a:pt x="11790" y="43709"/>
                    </a:cubicBezTo>
                    <a:cubicBezTo>
                      <a:pt x="12830" y="45270"/>
                      <a:pt x="13871" y="48913"/>
                      <a:pt x="15952" y="50994"/>
                    </a:cubicBezTo>
                    <a:cubicBezTo>
                      <a:pt x="18034" y="53075"/>
                      <a:pt x="21156" y="57758"/>
                      <a:pt x="22197" y="59320"/>
                    </a:cubicBezTo>
                    <a:cubicBezTo>
                      <a:pt x="23237" y="60881"/>
                      <a:pt x="23237" y="60360"/>
                      <a:pt x="25319" y="59320"/>
                    </a:cubicBezTo>
                    <a:cubicBezTo>
                      <a:pt x="27400" y="58279"/>
                      <a:pt x="29481" y="60881"/>
                      <a:pt x="30522" y="61921"/>
                    </a:cubicBezTo>
                    <a:cubicBezTo>
                      <a:pt x="31563" y="62962"/>
                      <a:pt x="28961" y="62962"/>
                      <a:pt x="28441" y="62442"/>
                    </a:cubicBezTo>
                    <a:cubicBezTo>
                      <a:pt x="27920" y="61401"/>
                      <a:pt x="27920" y="64003"/>
                      <a:pt x="27400" y="65564"/>
                    </a:cubicBezTo>
                    <a:cubicBezTo>
                      <a:pt x="26879" y="67125"/>
                      <a:pt x="28441" y="66604"/>
                      <a:pt x="33124" y="65043"/>
                    </a:cubicBezTo>
                    <a:cubicBezTo>
                      <a:pt x="37286" y="64003"/>
                      <a:pt x="42490" y="67125"/>
                      <a:pt x="43011" y="67645"/>
                    </a:cubicBezTo>
                    <a:cubicBezTo>
                      <a:pt x="44051" y="68165"/>
                      <a:pt x="44571" y="68686"/>
                      <a:pt x="44051" y="67125"/>
                    </a:cubicBezTo>
                    <a:cubicBezTo>
                      <a:pt x="43531" y="65564"/>
                      <a:pt x="44571" y="62442"/>
                      <a:pt x="45612" y="61401"/>
                    </a:cubicBezTo>
                    <a:cubicBezTo>
                      <a:pt x="46653" y="60360"/>
                      <a:pt x="46133" y="60360"/>
                      <a:pt x="45091" y="57758"/>
                    </a:cubicBezTo>
                    <a:cubicBezTo>
                      <a:pt x="44051" y="55157"/>
                      <a:pt x="46133" y="57238"/>
                      <a:pt x="47693" y="58799"/>
                    </a:cubicBezTo>
                    <a:cubicBezTo>
                      <a:pt x="48734" y="60360"/>
                      <a:pt x="49254" y="59320"/>
                      <a:pt x="50295" y="57238"/>
                    </a:cubicBezTo>
                    <a:cubicBezTo>
                      <a:pt x="51336" y="55157"/>
                      <a:pt x="50816" y="52555"/>
                      <a:pt x="50816" y="49953"/>
                    </a:cubicBezTo>
                    <a:cubicBezTo>
                      <a:pt x="50816" y="47351"/>
                      <a:pt x="52897" y="49953"/>
                      <a:pt x="54458" y="51515"/>
                    </a:cubicBezTo>
                    <a:cubicBezTo>
                      <a:pt x="56019" y="53075"/>
                      <a:pt x="55498" y="52035"/>
                      <a:pt x="55498" y="49953"/>
                    </a:cubicBezTo>
                    <a:cubicBezTo>
                      <a:pt x="55498" y="47872"/>
                      <a:pt x="58621" y="49953"/>
                      <a:pt x="60702" y="52035"/>
                    </a:cubicBezTo>
                    <a:cubicBezTo>
                      <a:pt x="62783" y="54116"/>
                      <a:pt x="59661" y="54636"/>
                      <a:pt x="59141" y="56718"/>
                    </a:cubicBezTo>
                    <a:cubicBezTo>
                      <a:pt x="58621" y="58279"/>
                      <a:pt x="60702" y="58799"/>
                      <a:pt x="62783" y="58799"/>
                    </a:cubicBezTo>
                    <a:cubicBezTo>
                      <a:pt x="64865" y="58799"/>
                      <a:pt x="64345" y="58279"/>
                      <a:pt x="63824" y="57238"/>
                    </a:cubicBezTo>
                    <a:cubicBezTo>
                      <a:pt x="63304" y="56197"/>
                      <a:pt x="62783" y="55677"/>
                      <a:pt x="63304" y="53596"/>
                    </a:cubicBezTo>
                    <a:cubicBezTo>
                      <a:pt x="63824" y="52035"/>
                      <a:pt x="63824" y="48913"/>
                      <a:pt x="62263" y="49953"/>
                    </a:cubicBezTo>
                    <a:cubicBezTo>
                      <a:pt x="60702" y="50994"/>
                      <a:pt x="61223" y="47351"/>
                      <a:pt x="61743" y="45270"/>
                    </a:cubicBezTo>
                    <a:cubicBezTo>
                      <a:pt x="62263" y="43189"/>
                      <a:pt x="63304" y="37465"/>
                      <a:pt x="64865" y="35904"/>
                    </a:cubicBezTo>
                    <a:cubicBezTo>
                      <a:pt x="66426" y="34343"/>
                      <a:pt x="66946" y="32782"/>
                      <a:pt x="66946" y="31221"/>
                    </a:cubicBezTo>
                    <a:cubicBezTo>
                      <a:pt x="66946" y="29660"/>
                      <a:pt x="68507" y="29139"/>
                      <a:pt x="68507" y="30180"/>
                    </a:cubicBezTo>
                    <a:cubicBezTo>
                      <a:pt x="68507" y="31221"/>
                      <a:pt x="67467" y="31221"/>
                      <a:pt x="68507" y="31741"/>
                    </a:cubicBezTo>
                    <a:cubicBezTo>
                      <a:pt x="69548" y="32262"/>
                      <a:pt x="70068" y="33302"/>
                      <a:pt x="70589" y="33823"/>
                    </a:cubicBezTo>
                    <a:cubicBezTo>
                      <a:pt x="71109" y="34343"/>
                      <a:pt x="70068" y="28099"/>
                      <a:pt x="69548" y="24456"/>
                    </a:cubicBezTo>
                    <a:cubicBezTo>
                      <a:pt x="69028" y="21334"/>
                      <a:pt x="69548" y="13009"/>
                      <a:pt x="69548" y="13009"/>
                    </a:cubicBezTo>
                    <a:close/>
                  </a:path>
                </a:pathLst>
              </a:custGeom>
              <a:grpFill/>
              <a:ln w="5199" cap="flat">
                <a:solidFill>
                  <a:schemeClr val="bg1"/>
                </a:solidFill>
                <a:prstDash val="solid"/>
                <a:miter/>
              </a:ln>
            </p:spPr>
            <p:txBody>
              <a:bodyPr rtlCol="0" anchor="ctr"/>
              <a:lstStyle/>
              <a:p>
                <a:endParaRPr lang="en-GB" noProof="0" dirty="0"/>
              </a:p>
            </p:txBody>
          </p:sp>
          <p:sp>
            <p:nvSpPr>
              <p:cNvPr id="802" name="Freeform 801">
                <a:extLst>
                  <a:ext uri="{FF2B5EF4-FFF2-40B4-BE49-F238E27FC236}">
                    <a16:creationId xmlns:a16="http://schemas.microsoft.com/office/drawing/2014/main" id="{A9E7911B-CB04-19E5-2D92-9E5DA3AE2C9A}"/>
                  </a:ext>
                </a:extLst>
              </p:cNvPr>
              <p:cNvSpPr/>
              <p:nvPr/>
            </p:nvSpPr>
            <p:spPr>
              <a:xfrm>
                <a:off x="8717242" y="5398389"/>
                <a:ext cx="6448" cy="8986"/>
              </a:xfrm>
              <a:custGeom>
                <a:avLst/>
                <a:gdLst>
                  <a:gd name="connsiteX0" fmla="*/ 4888 w 6448"/>
                  <a:gd name="connsiteY0" fmla="*/ 389 h 8986"/>
                  <a:gd name="connsiteX1" fmla="*/ 2807 w 6448"/>
                  <a:gd name="connsiteY1" fmla="*/ 5072 h 8986"/>
                  <a:gd name="connsiteX2" fmla="*/ 1766 w 6448"/>
                  <a:gd name="connsiteY2" fmla="*/ 7153 h 8986"/>
                  <a:gd name="connsiteX3" fmla="*/ 725 w 6448"/>
                  <a:gd name="connsiteY3" fmla="*/ 7674 h 8986"/>
                  <a:gd name="connsiteX4" fmla="*/ 1245 w 6448"/>
                  <a:gd name="connsiteY4" fmla="*/ 8714 h 8986"/>
                  <a:gd name="connsiteX5" fmla="*/ 5408 w 6448"/>
                  <a:gd name="connsiteY5" fmla="*/ 6633 h 8986"/>
                  <a:gd name="connsiteX6" fmla="*/ 6449 w 6448"/>
                  <a:gd name="connsiteY6" fmla="*/ 2470 h 8986"/>
                  <a:gd name="connsiteX7" fmla="*/ 4888 w 6448"/>
                  <a:gd name="connsiteY7" fmla="*/ 389 h 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8" h="8986">
                    <a:moveTo>
                      <a:pt x="4888" y="389"/>
                    </a:moveTo>
                    <a:cubicBezTo>
                      <a:pt x="4888" y="389"/>
                      <a:pt x="3327" y="3511"/>
                      <a:pt x="2807" y="5072"/>
                    </a:cubicBezTo>
                    <a:cubicBezTo>
                      <a:pt x="2286" y="6633"/>
                      <a:pt x="1245" y="6633"/>
                      <a:pt x="1766" y="7153"/>
                    </a:cubicBezTo>
                    <a:cubicBezTo>
                      <a:pt x="2286" y="7674"/>
                      <a:pt x="1766" y="7674"/>
                      <a:pt x="725" y="7674"/>
                    </a:cubicBezTo>
                    <a:cubicBezTo>
                      <a:pt x="-315" y="7674"/>
                      <a:pt x="-315" y="8194"/>
                      <a:pt x="1245" y="8714"/>
                    </a:cubicBezTo>
                    <a:cubicBezTo>
                      <a:pt x="2807" y="9235"/>
                      <a:pt x="5408" y="9235"/>
                      <a:pt x="5408" y="6633"/>
                    </a:cubicBezTo>
                    <a:cubicBezTo>
                      <a:pt x="5408" y="4031"/>
                      <a:pt x="6449" y="2470"/>
                      <a:pt x="6449" y="2470"/>
                    </a:cubicBezTo>
                    <a:cubicBezTo>
                      <a:pt x="6449" y="2470"/>
                      <a:pt x="5929" y="-1172"/>
                      <a:pt x="4888" y="389"/>
                    </a:cubicBezTo>
                    <a:close/>
                  </a:path>
                </a:pathLst>
              </a:custGeom>
              <a:grpFill/>
              <a:ln w="5199" cap="flat">
                <a:solidFill>
                  <a:schemeClr val="bg1"/>
                </a:solidFill>
                <a:prstDash val="solid"/>
                <a:miter/>
              </a:ln>
            </p:spPr>
            <p:txBody>
              <a:bodyPr rtlCol="0" anchor="ctr"/>
              <a:lstStyle/>
              <a:p>
                <a:endParaRPr lang="en-GB" noProof="0" dirty="0"/>
              </a:p>
            </p:txBody>
          </p:sp>
          <p:sp>
            <p:nvSpPr>
              <p:cNvPr id="803" name="Freeform 802">
                <a:extLst>
                  <a:ext uri="{FF2B5EF4-FFF2-40B4-BE49-F238E27FC236}">
                    <a16:creationId xmlns:a16="http://schemas.microsoft.com/office/drawing/2014/main" id="{EAFCA83F-BE4C-BA31-5337-DCD3EC246755}"/>
                  </a:ext>
                </a:extLst>
              </p:cNvPr>
              <p:cNvSpPr/>
              <p:nvPr/>
            </p:nvSpPr>
            <p:spPr>
              <a:xfrm>
                <a:off x="8735915" y="5387285"/>
                <a:ext cx="2591" cy="2479"/>
              </a:xfrm>
              <a:custGeom>
                <a:avLst/>
                <a:gdLst>
                  <a:gd name="connsiteX0" fmla="*/ 784 w 2591"/>
                  <a:gd name="connsiteY0" fmla="*/ 2127 h 2479"/>
                  <a:gd name="connsiteX1" fmla="*/ 2346 w 2591"/>
                  <a:gd name="connsiteY1" fmla="*/ 45 h 2479"/>
                  <a:gd name="connsiteX2" fmla="*/ 784 w 2591"/>
                  <a:gd name="connsiteY2" fmla="*/ 2127 h 2479"/>
                </a:gdLst>
                <a:ahLst/>
                <a:cxnLst>
                  <a:cxn ang="0">
                    <a:pos x="connsiteX0" y="connsiteY0"/>
                  </a:cxn>
                  <a:cxn ang="0">
                    <a:pos x="connsiteX1" y="connsiteY1"/>
                  </a:cxn>
                  <a:cxn ang="0">
                    <a:pos x="connsiteX2" y="connsiteY2"/>
                  </a:cxn>
                </a:cxnLst>
                <a:rect l="l" t="t" r="r" b="b"/>
                <a:pathLst>
                  <a:path w="2591" h="2479">
                    <a:moveTo>
                      <a:pt x="784" y="2127"/>
                    </a:moveTo>
                    <a:cubicBezTo>
                      <a:pt x="784" y="2127"/>
                      <a:pt x="3386" y="566"/>
                      <a:pt x="2346" y="45"/>
                    </a:cubicBezTo>
                    <a:cubicBezTo>
                      <a:pt x="1305" y="-475"/>
                      <a:pt x="-1297" y="3688"/>
                      <a:pt x="784" y="2127"/>
                    </a:cubicBezTo>
                    <a:close/>
                  </a:path>
                </a:pathLst>
              </a:custGeom>
              <a:grpFill/>
              <a:ln w="5199" cap="flat">
                <a:solidFill>
                  <a:schemeClr val="bg1"/>
                </a:solidFill>
                <a:prstDash val="solid"/>
                <a:miter/>
              </a:ln>
            </p:spPr>
            <p:txBody>
              <a:bodyPr rtlCol="0" anchor="ctr"/>
              <a:lstStyle/>
              <a:p>
                <a:endParaRPr lang="en-GB" noProof="0" dirty="0"/>
              </a:p>
            </p:txBody>
          </p:sp>
          <p:sp>
            <p:nvSpPr>
              <p:cNvPr id="804" name="Freeform 803">
                <a:extLst>
                  <a:ext uri="{FF2B5EF4-FFF2-40B4-BE49-F238E27FC236}">
                    <a16:creationId xmlns:a16="http://schemas.microsoft.com/office/drawing/2014/main" id="{F3E9531D-9ACE-D875-DBC3-183CFA57F6AB}"/>
                  </a:ext>
                </a:extLst>
              </p:cNvPr>
              <p:cNvSpPr/>
              <p:nvPr/>
            </p:nvSpPr>
            <p:spPr>
              <a:xfrm>
                <a:off x="8065021" y="4717157"/>
                <a:ext cx="780707" cy="586028"/>
              </a:xfrm>
              <a:custGeom>
                <a:avLst/>
                <a:gdLst>
                  <a:gd name="connsiteX0" fmla="*/ 771586 w 780707"/>
                  <a:gd name="connsiteY0" fmla="*/ 340794 h 586028"/>
                  <a:gd name="connsiteX1" fmla="*/ 767423 w 780707"/>
                  <a:gd name="connsiteY1" fmla="*/ 332989 h 586028"/>
                  <a:gd name="connsiteX2" fmla="*/ 769504 w 780707"/>
                  <a:gd name="connsiteY2" fmla="*/ 329867 h 586028"/>
                  <a:gd name="connsiteX3" fmla="*/ 768464 w 780707"/>
                  <a:gd name="connsiteY3" fmla="*/ 320500 h 586028"/>
                  <a:gd name="connsiteX4" fmla="*/ 768984 w 780707"/>
                  <a:gd name="connsiteY4" fmla="*/ 308012 h 586028"/>
                  <a:gd name="connsiteX5" fmla="*/ 768464 w 780707"/>
                  <a:gd name="connsiteY5" fmla="*/ 305410 h 586028"/>
                  <a:gd name="connsiteX6" fmla="*/ 765341 w 780707"/>
                  <a:gd name="connsiteY6" fmla="*/ 301248 h 586028"/>
                  <a:gd name="connsiteX7" fmla="*/ 764301 w 780707"/>
                  <a:gd name="connsiteY7" fmla="*/ 294483 h 586028"/>
                  <a:gd name="connsiteX8" fmla="*/ 761179 w 780707"/>
                  <a:gd name="connsiteY8" fmla="*/ 290841 h 586028"/>
                  <a:gd name="connsiteX9" fmla="*/ 757016 w 780707"/>
                  <a:gd name="connsiteY9" fmla="*/ 287198 h 586028"/>
                  <a:gd name="connsiteX10" fmla="*/ 751812 w 780707"/>
                  <a:gd name="connsiteY10" fmla="*/ 278872 h 586028"/>
                  <a:gd name="connsiteX11" fmla="*/ 746609 w 780707"/>
                  <a:gd name="connsiteY11" fmla="*/ 271588 h 586028"/>
                  <a:gd name="connsiteX12" fmla="*/ 742447 w 780707"/>
                  <a:gd name="connsiteY12" fmla="*/ 266905 h 586028"/>
                  <a:gd name="connsiteX13" fmla="*/ 737763 w 780707"/>
                  <a:gd name="connsiteY13" fmla="*/ 265344 h 586028"/>
                  <a:gd name="connsiteX14" fmla="*/ 732560 w 780707"/>
                  <a:gd name="connsiteY14" fmla="*/ 260660 h 586028"/>
                  <a:gd name="connsiteX15" fmla="*/ 726836 w 780707"/>
                  <a:gd name="connsiteY15" fmla="*/ 257538 h 586028"/>
                  <a:gd name="connsiteX16" fmla="*/ 722673 w 780707"/>
                  <a:gd name="connsiteY16" fmla="*/ 248692 h 586028"/>
                  <a:gd name="connsiteX17" fmla="*/ 723193 w 780707"/>
                  <a:gd name="connsiteY17" fmla="*/ 243489 h 586028"/>
                  <a:gd name="connsiteX18" fmla="*/ 723714 w 780707"/>
                  <a:gd name="connsiteY18" fmla="*/ 238285 h 586028"/>
                  <a:gd name="connsiteX19" fmla="*/ 722673 w 780707"/>
                  <a:gd name="connsiteY19" fmla="*/ 236204 h 586028"/>
                  <a:gd name="connsiteX20" fmla="*/ 721633 w 780707"/>
                  <a:gd name="connsiteY20" fmla="*/ 233082 h 586028"/>
                  <a:gd name="connsiteX21" fmla="*/ 719551 w 780707"/>
                  <a:gd name="connsiteY21" fmla="*/ 234643 h 586028"/>
                  <a:gd name="connsiteX22" fmla="*/ 715388 w 780707"/>
                  <a:gd name="connsiteY22" fmla="*/ 234123 h 586028"/>
                  <a:gd name="connsiteX23" fmla="*/ 709664 w 780707"/>
                  <a:gd name="connsiteY23" fmla="*/ 228399 h 586028"/>
                  <a:gd name="connsiteX24" fmla="*/ 708103 w 780707"/>
                  <a:gd name="connsiteY24" fmla="*/ 234643 h 586028"/>
                  <a:gd name="connsiteX25" fmla="*/ 706022 w 780707"/>
                  <a:gd name="connsiteY25" fmla="*/ 235163 h 586028"/>
                  <a:gd name="connsiteX26" fmla="*/ 701859 w 780707"/>
                  <a:gd name="connsiteY26" fmla="*/ 234123 h 586028"/>
                  <a:gd name="connsiteX27" fmla="*/ 699778 w 780707"/>
                  <a:gd name="connsiteY27" fmla="*/ 227358 h 586028"/>
                  <a:gd name="connsiteX28" fmla="*/ 695095 w 780707"/>
                  <a:gd name="connsiteY28" fmla="*/ 212789 h 586028"/>
                  <a:gd name="connsiteX29" fmla="*/ 693014 w 780707"/>
                  <a:gd name="connsiteY29" fmla="*/ 206544 h 586028"/>
                  <a:gd name="connsiteX30" fmla="*/ 685729 w 780707"/>
                  <a:gd name="connsiteY30" fmla="*/ 200300 h 586028"/>
                  <a:gd name="connsiteX31" fmla="*/ 684167 w 780707"/>
                  <a:gd name="connsiteY31" fmla="*/ 194056 h 586028"/>
                  <a:gd name="connsiteX32" fmla="*/ 686249 w 780707"/>
                  <a:gd name="connsiteY32" fmla="*/ 193015 h 586028"/>
                  <a:gd name="connsiteX33" fmla="*/ 681566 w 780707"/>
                  <a:gd name="connsiteY33" fmla="*/ 186771 h 586028"/>
                  <a:gd name="connsiteX34" fmla="*/ 678964 w 780707"/>
                  <a:gd name="connsiteY34" fmla="*/ 186771 h 586028"/>
                  <a:gd name="connsiteX35" fmla="*/ 676362 w 780707"/>
                  <a:gd name="connsiteY35" fmla="*/ 184690 h 586028"/>
                  <a:gd name="connsiteX36" fmla="*/ 669077 w 780707"/>
                  <a:gd name="connsiteY36" fmla="*/ 180007 h 586028"/>
                  <a:gd name="connsiteX37" fmla="*/ 665435 w 780707"/>
                  <a:gd name="connsiteY37" fmla="*/ 180007 h 586028"/>
                  <a:gd name="connsiteX38" fmla="*/ 663353 w 780707"/>
                  <a:gd name="connsiteY38" fmla="*/ 177405 h 586028"/>
                  <a:gd name="connsiteX39" fmla="*/ 659711 w 780707"/>
                  <a:gd name="connsiteY39" fmla="*/ 171681 h 586028"/>
                  <a:gd name="connsiteX40" fmla="*/ 656068 w 780707"/>
                  <a:gd name="connsiteY40" fmla="*/ 172201 h 586028"/>
                  <a:gd name="connsiteX41" fmla="*/ 652426 w 780707"/>
                  <a:gd name="connsiteY41" fmla="*/ 169079 h 586028"/>
                  <a:gd name="connsiteX42" fmla="*/ 650345 w 780707"/>
                  <a:gd name="connsiteY42" fmla="*/ 169079 h 586028"/>
                  <a:gd name="connsiteX43" fmla="*/ 643060 w 780707"/>
                  <a:gd name="connsiteY43" fmla="*/ 166478 h 586028"/>
                  <a:gd name="connsiteX44" fmla="*/ 638377 w 780707"/>
                  <a:gd name="connsiteY44" fmla="*/ 158672 h 586028"/>
                  <a:gd name="connsiteX45" fmla="*/ 635255 w 780707"/>
                  <a:gd name="connsiteY45" fmla="*/ 152949 h 586028"/>
                  <a:gd name="connsiteX46" fmla="*/ 633694 w 780707"/>
                  <a:gd name="connsiteY46" fmla="*/ 143582 h 586028"/>
                  <a:gd name="connsiteX47" fmla="*/ 632653 w 780707"/>
                  <a:gd name="connsiteY47" fmla="*/ 131614 h 586028"/>
                  <a:gd name="connsiteX48" fmla="*/ 630572 w 780707"/>
                  <a:gd name="connsiteY48" fmla="*/ 124330 h 586028"/>
                  <a:gd name="connsiteX49" fmla="*/ 629011 w 780707"/>
                  <a:gd name="connsiteY49" fmla="*/ 123289 h 586028"/>
                  <a:gd name="connsiteX50" fmla="*/ 626929 w 780707"/>
                  <a:gd name="connsiteY50" fmla="*/ 121728 h 586028"/>
                  <a:gd name="connsiteX51" fmla="*/ 622767 w 780707"/>
                  <a:gd name="connsiteY51" fmla="*/ 116524 h 586028"/>
                  <a:gd name="connsiteX52" fmla="*/ 619644 w 780707"/>
                  <a:gd name="connsiteY52" fmla="*/ 109239 h 586028"/>
                  <a:gd name="connsiteX53" fmla="*/ 618604 w 780707"/>
                  <a:gd name="connsiteY53" fmla="*/ 97792 h 586028"/>
                  <a:gd name="connsiteX54" fmla="*/ 618604 w 780707"/>
                  <a:gd name="connsiteY54" fmla="*/ 91547 h 586028"/>
                  <a:gd name="connsiteX55" fmla="*/ 618604 w 780707"/>
                  <a:gd name="connsiteY55" fmla="*/ 88946 h 586028"/>
                  <a:gd name="connsiteX56" fmla="*/ 619124 w 780707"/>
                  <a:gd name="connsiteY56" fmla="*/ 85304 h 586028"/>
                  <a:gd name="connsiteX57" fmla="*/ 616522 w 780707"/>
                  <a:gd name="connsiteY57" fmla="*/ 82181 h 586028"/>
                  <a:gd name="connsiteX58" fmla="*/ 612360 w 780707"/>
                  <a:gd name="connsiteY58" fmla="*/ 79059 h 586028"/>
                  <a:gd name="connsiteX59" fmla="*/ 607677 w 780707"/>
                  <a:gd name="connsiteY59" fmla="*/ 75937 h 586028"/>
                  <a:gd name="connsiteX60" fmla="*/ 602473 w 780707"/>
                  <a:gd name="connsiteY60" fmla="*/ 70734 h 586028"/>
                  <a:gd name="connsiteX61" fmla="*/ 598830 w 780707"/>
                  <a:gd name="connsiteY61" fmla="*/ 70213 h 586028"/>
                  <a:gd name="connsiteX62" fmla="*/ 596229 w 780707"/>
                  <a:gd name="connsiteY62" fmla="*/ 71774 h 586028"/>
                  <a:gd name="connsiteX63" fmla="*/ 591546 w 780707"/>
                  <a:gd name="connsiteY63" fmla="*/ 74896 h 586028"/>
                  <a:gd name="connsiteX64" fmla="*/ 587903 w 780707"/>
                  <a:gd name="connsiteY64" fmla="*/ 65530 h 586028"/>
                  <a:gd name="connsiteX65" fmla="*/ 584261 w 780707"/>
                  <a:gd name="connsiteY65" fmla="*/ 44196 h 586028"/>
                  <a:gd name="connsiteX66" fmla="*/ 583220 w 780707"/>
                  <a:gd name="connsiteY66" fmla="*/ 42115 h 586028"/>
                  <a:gd name="connsiteX67" fmla="*/ 581659 w 780707"/>
                  <a:gd name="connsiteY67" fmla="*/ 40554 h 586028"/>
                  <a:gd name="connsiteX68" fmla="*/ 578537 w 780707"/>
                  <a:gd name="connsiteY68" fmla="*/ 32748 h 586028"/>
                  <a:gd name="connsiteX69" fmla="*/ 575415 w 780707"/>
                  <a:gd name="connsiteY69" fmla="*/ 31187 h 586028"/>
                  <a:gd name="connsiteX70" fmla="*/ 576976 w 780707"/>
                  <a:gd name="connsiteY70" fmla="*/ 25984 h 586028"/>
                  <a:gd name="connsiteX71" fmla="*/ 573854 w 780707"/>
                  <a:gd name="connsiteY71" fmla="*/ 23382 h 586028"/>
                  <a:gd name="connsiteX72" fmla="*/ 568130 w 780707"/>
                  <a:gd name="connsiteY72" fmla="*/ 6731 h 586028"/>
                  <a:gd name="connsiteX73" fmla="*/ 565529 w 780707"/>
                  <a:gd name="connsiteY73" fmla="*/ 3609 h 586028"/>
                  <a:gd name="connsiteX74" fmla="*/ 565008 w 780707"/>
                  <a:gd name="connsiteY74" fmla="*/ 2568 h 586028"/>
                  <a:gd name="connsiteX75" fmla="*/ 565529 w 780707"/>
                  <a:gd name="connsiteY75" fmla="*/ 487 h 586028"/>
                  <a:gd name="connsiteX76" fmla="*/ 559804 w 780707"/>
                  <a:gd name="connsiteY76" fmla="*/ 2568 h 586028"/>
                  <a:gd name="connsiteX77" fmla="*/ 556162 w 780707"/>
                  <a:gd name="connsiteY77" fmla="*/ 7251 h 586028"/>
                  <a:gd name="connsiteX78" fmla="*/ 550959 w 780707"/>
                  <a:gd name="connsiteY78" fmla="*/ 24423 h 586028"/>
                  <a:gd name="connsiteX79" fmla="*/ 547316 w 780707"/>
                  <a:gd name="connsiteY79" fmla="*/ 31187 h 586028"/>
                  <a:gd name="connsiteX80" fmla="*/ 547837 w 780707"/>
                  <a:gd name="connsiteY80" fmla="*/ 33789 h 586028"/>
                  <a:gd name="connsiteX81" fmla="*/ 551999 w 780707"/>
                  <a:gd name="connsiteY81" fmla="*/ 36391 h 586028"/>
                  <a:gd name="connsiteX82" fmla="*/ 551479 w 780707"/>
                  <a:gd name="connsiteY82" fmla="*/ 37952 h 586028"/>
                  <a:gd name="connsiteX83" fmla="*/ 548877 w 780707"/>
                  <a:gd name="connsiteY83" fmla="*/ 40033 h 586028"/>
                  <a:gd name="connsiteX84" fmla="*/ 547837 w 780707"/>
                  <a:gd name="connsiteY84" fmla="*/ 45237 h 586028"/>
                  <a:gd name="connsiteX85" fmla="*/ 545755 w 780707"/>
                  <a:gd name="connsiteY85" fmla="*/ 53042 h 586028"/>
                  <a:gd name="connsiteX86" fmla="*/ 544715 w 780707"/>
                  <a:gd name="connsiteY86" fmla="*/ 63969 h 586028"/>
                  <a:gd name="connsiteX87" fmla="*/ 545755 w 780707"/>
                  <a:gd name="connsiteY87" fmla="*/ 71254 h 586028"/>
                  <a:gd name="connsiteX88" fmla="*/ 546796 w 780707"/>
                  <a:gd name="connsiteY88" fmla="*/ 82181 h 586028"/>
                  <a:gd name="connsiteX89" fmla="*/ 543153 w 780707"/>
                  <a:gd name="connsiteY89" fmla="*/ 98832 h 586028"/>
                  <a:gd name="connsiteX90" fmla="*/ 542633 w 780707"/>
                  <a:gd name="connsiteY90" fmla="*/ 104556 h 586028"/>
                  <a:gd name="connsiteX91" fmla="*/ 541592 w 780707"/>
                  <a:gd name="connsiteY91" fmla="*/ 107678 h 586028"/>
                  <a:gd name="connsiteX92" fmla="*/ 532746 w 780707"/>
                  <a:gd name="connsiteY92" fmla="*/ 129533 h 586028"/>
                  <a:gd name="connsiteX93" fmla="*/ 517136 w 780707"/>
                  <a:gd name="connsiteY93" fmla="*/ 137338 h 586028"/>
                  <a:gd name="connsiteX94" fmla="*/ 505689 w 780707"/>
                  <a:gd name="connsiteY94" fmla="*/ 130574 h 586028"/>
                  <a:gd name="connsiteX95" fmla="*/ 498924 w 780707"/>
                  <a:gd name="connsiteY95" fmla="*/ 123289 h 586028"/>
                  <a:gd name="connsiteX96" fmla="*/ 493720 w 780707"/>
                  <a:gd name="connsiteY96" fmla="*/ 119646 h 586028"/>
                  <a:gd name="connsiteX97" fmla="*/ 479150 w 780707"/>
                  <a:gd name="connsiteY97" fmla="*/ 114443 h 586028"/>
                  <a:gd name="connsiteX98" fmla="*/ 470825 w 780707"/>
                  <a:gd name="connsiteY98" fmla="*/ 109239 h 586028"/>
                  <a:gd name="connsiteX99" fmla="*/ 457296 w 780707"/>
                  <a:gd name="connsiteY99" fmla="*/ 101434 h 586028"/>
                  <a:gd name="connsiteX100" fmla="*/ 453133 w 780707"/>
                  <a:gd name="connsiteY100" fmla="*/ 101954 h 586028"/>
                  <a:gd name="connsiteX101" fmla="*/ 447930 w 780707"/>
                  <a:gd name="connsiteY101" fmla="*/ 97792 h 586028"/>
                  <a:gd name="connsiteX102" fmla="*/ 430758 w 780707"/>
                  <a:gd name="connsiteY102" fmla="*/ 84263 h 586028"/>
                  <a:gd name="connsiteX103" fmla="*/ 429717 w 780707"/>
                  <a:gd name="connsiteY103" fmla="*/ 73856 h 586028"/>
                  <a:gd name="connsiteX104" fmla="*/ 438564 w 780707"/>
                  <a:gd name="connsiteY104" fmla="*/ 58766 h 586028"/>
                  <a:gd name="connsiteX105" fmla="*/ 436482 w 780707"/>
                  <a:gd name="connsiteY105" fmla="*/ 57725 h 586028"/>
                  <a:gd name="connsiteX106" fmla="*/ 435442 w 780707"/>
                  <a:gd name="connsiteY106" fmla="*/ 53042 h 586028"/>
                  <a:gd name="connsiteX107" fmla="*/ 437523 w 780707"/>
                  <a:gd name="connsiteY107" fmla="*/ 49399 h 586028"/>
                  <a:gd name="connsiteX108" fmla="*/ 444287 w 780707"/>
                  <a:gd name="connsiteY108" fmla="*/ 46798 h 586028"/>
                  <a:gd name="connsiteX109" fmla="*/ 445849 w 780707"/>
                  <a:gd name="connsiteY109" fmla="*/ 48879 h 586028"/>
                  <a:gd name="connsiteX110" fmla="*/ 447930 w 780707"/>
                  <a:gd name="connsiteY110" fmla="*/ 45237 h 586028"/>
                  <a:gd name="connsiteX111" fmla="*/ 449491 w 780707"/>
                  <a:gd name="connsiteY111" fmla="*/ 42635 h 586028"/>
                  <a:gd name="connsiteX112" fmla="*/ 448450 w 780707"/>
                  <a:gd name="connsiteY112" fmla="*/ 41074 h 586028"/>
                  <a:gd name="connsiteX113" fmla="*/ 448971 w 780707"/>
                  <a:gd name="connsiteY113" fmla="*/ 40033 h 586028"/>
                  <a:gd name="connsiteX114" fmla="*/ 450531 w 780707"/>
                  <a:gd name="connsiteY114" fmla="*/ 37432 h 586028"/>
                  <a:gd name="connsiteX115" fmla="*/ 454694 w 780707"/>
                  <a:gd name="connsiteY115" fmla="*/ 31708 h 586028"/>
                  <a:gd name="connsiteX116" fmla="*/ 455215 w 780707"/>
                  <a:gd name="connsiteY116" fmla="*/ 28586 h 586028"/>
                  <a:gd name="connsiteX117" fmla="*/ 453133 w 780707"/>
                  <a:gd name="connsiteY117" fmla="*/ 28065 h 586028"/>
                  <a:gd name="connsiteX118" fmla="*/ 450011 w 780707"/>
                  <a:gd name="connsiteY118" fmla="*/ 27025 h 586028"/>
                  <a:gd name="connsiteX119" fmla="*/ 448450 w 780707"/>
                  <a:gd name="connsiteY119" fmla="*/ 22341 h 586028"/>
                  <a:gd name="connsiteX120" fmla="*/ 443247 w 780707"/>
                  <a:gd name="connsiteY120" fmla="*/ 24943 h 586028"/>
                  <a:gd name="connsiteX121" fmla="*/ 443247 w 780707"/>
                  <a:gd name="connsiteY121" fmla="*/ 28065 h 586028"/>
                  <a:gd name="connsiteX122" fmla="*/ 443767 w 780707"/>
                  <a:gd name="connsiteY122" fmla="*/ 30147 h 586028"/>
                  <a:gd name="connsiteX123" fmla="*/ 441165 w 780707"/>
                  <a:gd name="connsiteY123" fmla="*/ 31708 h 586028"/>
                  <a:gd name="connsiteX124" fmla="*/ 438564 w 780707"/>
                  <a:gd name="connsiteY124" fmla="*/ 28586 h 586028"/>
                  <a:gd name="connsiteX125" fmla="*/ 438564 w 780707"/>
                  <a:gd name="connsiteY125" fmla="*/ 25984 h 586028"/>
                  <a:gd name="connsiteX126" fmla="*/ 434921 w 780707"/>
                  <a:gd name="connsiteY126" fmla="*/ 27545 h 586028"/>
                  <a:gd name="connsiteX127" fmla="*/ 431799 w 780707"/>
                  <a:gd name="connsiteY127" fmla="*/ 26504 h 586028"/>
                  <a:gd name="connsiteX128" fmla="*/ 433880 w 780707"/>
                  <a:gd name="connsiteY128" fmla="*/ 22862 h 586028"/>
                  <a:gd name="connsiteX129" fmla="*/ 435442 w 780707"/>
                  <a:gd name="connsiteY129" fmla="*/ 21821 h 586028"/>
                  <a:gd name="connsiteX130" fmla="*/ 435442 w 780707"/>
                  <a:gd name="connsiteY130" fmla="*/ 19740 h 586028"/>
                  <a:gd name="connsiteX131" fmla="*/ 431799 w 780707"/>
                  <a:gd name="connsiteY131" fmla="*/ 21301 h 586028"/>
                  <a:gd name="connsiteX132" fmla="*/ 426595 w 780707"/>
                  <a:gd name="connsiteY132" fmla="*/ 24943 h 586028"/>
                  <a:gd name="connsiteX133" fmla="*/ 423994 w 780707"/>
                  <a:gd name="connsiteY133" fmla="*/ 27025 h 586028"/>
                  <a:gd name="connsiteX134" fmla="*/ 420872 w 780707"/>
                  <a:gd name="connsiteY134" fmla="*/ 27545 h 586028"/>
                  <a:gd name="connsiteX135" fmla="*/ 413587 w 780707"/>
                  <a:gd name="connsiteY135" fmla="*/ 22341 h 586028"/>
                  <a:gd name="connsiteX136" fmla="*/ 408383 w 780707"/>
                  <a:gd name="connsiteY136" fmla="*/ 23382 h 586028"/>
                  <a:gd name="connsiteX137" fmla="*/ 404221 w 780707"/>
                  <a:gd name="connsiteY137" fmla="*/ 23382 h 586028"/>
                  <a:gd name="connsiteX138" fmla="*/ 402139 w 780707"/>
                  <a:gd name="connsiteY138" fmla="*/ 21301 h 586028"/>
                  <a:gd name="connsiteX139" fmla="*/ 397456 w 780707"/>
                  <a:gd name="connsiteY139" fmla="*/ 17658 h 586028"/>
                  <a:gd name="connsiteX140" fmla="*/ 392253 w 780707"/>
                  <a:gd name="connsiteY140" fmla="*/ 18179 h 586028"/>
                  <a:gd name="connsiteX141" fmla="*/ 390171 w 780707"/>
                  <a:gd name="connsiteY141" fmla="*/ 17138 h 586028"/>
                  <a:gd name="connsiteX142" fmla="*/ 385488 w 780707"/>
                  <a:gd name="connsiteY142" fmla="*/ 15057 h 586028"/>
                  <a:gd name="connsiteX143" fmla="*/ 379764 w 780707"/>
                  <a:gd name="connsiteY143" fmla="*/ 10894 h 586028"/>
                  <a:gd name="connsiteX144" fmla="*/ 376642 w 780707"/>
                  <a:gd name="connsiteY144" fmla="*/ 10373 h 586028"/>
                  <a:gd name="connsiteX145" fmla="*/ 374041 w 780707"/>
                  <a:gd name="connsiteY145" fmla="*/ 11414 h 586028"/>
                  <a:gd name="connsiteX146" fmla="*/ 367797 w 780707"/>
                  <a:gd name="connsiteY146" fmla="*/ 6211 h 586028"/>
                  <a:gd name="connsiteX147" fmla="*/ 366235 w 780707"/>
                  <a:gd name="connsiteY147" fmla="*/ 6211 h 586028"/>
                  <a:gd name="connsiteX148" fmla="*/ 365195 w 780707"/>
                  <a:gd name="connsiteY148" fmla="*/ 6211 h 586028"/>
                  <a:gd name="connsiteX149" fmla="*/ 364154 w 780707"/>
                  <a:gd name="connsiteY149" fmla="*/ 7251 h 586028"/>
                  <a:gd name="connsiteX150" fmla="*/ 362593 w 780707"/>
                  <a:gd name="connsiteY150" fmla="*/ 6731 h 586028"/>
                  <a:gd name="connsiteX151" fmla="*/ 358430 w 780707"/>
                  <a:gd name="connsiteY151" fmla="*/ 6211 h 586028"/>
                  <a:gd name="connsiteX152" fmla="*/ 358950 w 780707"/>
                  <a:gd name="connsiteY152" fmla="*/ 8292 h 586028"/>
                  <a:gd name="connsiteX153" fmla="*/ 360512 w 780707"/>
                  <a:gd name="connsiteY153" fmla="*/ 10894 h 586028"/>
                  <a:gd name="connsiteX154" fmla="*/ 362072 w 780707"/>
                  <a:gd name="connsiteY154" fmla="*/ 11934 h 586028"/>
                  <a:gd name="connsiteX155" fmla="*/ 365195 w 780707"/>
                  <a:gd name="connsiteY155" fmla="*/ 11414 h 586028"/>
                  <a:gd name="connsiteX156" fmla="*/ 370398 w 780707"/>
                  <a:gd name="connsiteY156" fmla="*/ 11934 h 586028"/>
                  <a:gd name="connsiteX157" fmla="*/ 372479 w 780707"/>
                  <a:gd name="connsiteY157" fmla="*/ 14536 h 586028"/>
                  <a:gd name="connsiteX158" fmla="*/ 373520 w 780707"/>
                  <a:gd name="connsiteY158" fmla="*/ 18179 h 586028"/>
                  <a:gd name="connsiteX159" fmla="*/ 374561 w 780707"/>
                  <a:gd name="connsiteY159" fmla="*/ 23382 h 586028"/>
                  <a:gd name="connsiteX160" fmla="*/ 370919 w 780707"/>
                  <a:gd name="connsiteY160" fmla="*/ 27545 h 586028"/>
                  <a:gd name="connsiteX161" fmla="*/ 368837 w 780707"/>
                  <a:gd name="connsiteY161" fmla="*/ 26504 h 586028"/>
                  <a:gd name="connsiteX162" fmla="*/ 363634 w 780707"/>
                  <a:gd name="connsiteY162" fmla="*/ 27545 h 586028"/>
                  <a:gd name="connsiteX163" fmla="*/ 352706 w 780707"/>
                  <a:gd name="connsiteY163" fmla="*/ 27545 h 586028"/>
                  <a:gd name="connsiteX164" fmla="*/ 348543 w 780707"/>
                  <a:gd name="connsiteY164" fmla="*/ 24423 h 586028"/>
                  <a:gd name="connsiteX165" fmla="*/ 346983 w 780707"/>
                  <a:gd name="connsiteY165" fmla="*/ 24943 h 586028"/>
                  <a:gd name="connsiteX166" fmla="*/ 344381 w 780707"/>
                  <a:gd name="connsiteY166" fmla="*/ 24943 h 586028"/>
                  <a:gd name="connsiteX167" fmla="*/ 342820 w 780707"/>
                  <a:gd name="connsiteY167" fmla="*/ 27025 h 586028"/>
                  <a:gd name="connsiteX168" fmla="*/ 340738 w 780707"/>
                  <a:gd name="connsiteY168" fmla="*/ 28586 h 586028"/>
                  <a:gd name="connsiteX169" fmla="*/ 341258 w 780707"/>
                  <a:gd name="connsiteY169" fmla="*/ 31708 h 586028"/>
                  <a:gd name="connsiteX170" fmla="*/ 340218 w 780707"/>
                  <a:gd name="connsiteY170" fmla="*/ 33269 h 586028"/>
                  <a:gd name="connsiteX171" fmla="*/ 338657 w 780707"/>
                  <a:gd name="connsiteY171" fmla="*/ 31708 h 586028"/>
                  <a:gd name="connsiteX172" fmla="*/ 336055 w 780707"/>
                  <a:gd name="connsiteY172" fmla="*/ 29626 h 586028"/>
                  <a:gd name="connsiteX173" fmla="*/ 335014 w 780707"/>
                  <a:gd name="connsiteY173" fmla="*/ 33269 h 586028"/>
                  <a:gd name="connsiteX174" fmla="*/ 332413 w 780707"/>
                  <a:gd name="connsiteY174" fmla="*/ 34830 h 586028"/>
                  <a:gd name="connsiteX175" fmla="*/ 327729 w 780707"/>
                  <a:gd name="connsiteY175" fmla="*/ 38993 h 586028"/>
                  <a:gd name="connsiteX176" fmla="*/ 328250 w 780707"/>
                  <a:gd name="connsiteY176" fmla="*/ 46277 h 586028"/>
                  <a:gd name="connsiteX177" fmla="*/ 328250 w 780707"/>
                  <a:gd name="connsiteY177" fmla="*/ 48879 h 586028"/>
                  <a:gd name="connsiteX178" fmla="*/ 323567 w 780707"/>
                  <a:gd name="connsiteY178" fmla="*/ 51481 h 586028"/>
                  <a:gd name="connsiteX179" fmla="*/ 322006 w 780707"/>
                  <a:gd name="connsiteY179" fmla="*/ 49920 h 586028"/>
                  <a:gd name="connsiteX180" fmla="*/ 316802 w 780707"/>
                  <a:gd name="connsiteY180" fmla="*/ 60327 h 586028"/>
                  <a:gd name="connsiteX181" fmla="*/ 314201 w 780707"/>
                  <a:gd name="connsiteY181" fmla="*/ 61367 h 586028"/>
                  <a:gd name="connsiteX182" fmla="*/ 312639 w 780707"/>
                  <a:gd name="connsiteY182" fmla="*/ 63969 h 586028"/>
                  <a:gd name="connsiteX183" fmla="*/ 313160 w 780707"/>
                  <a:gd name="connsiteY183" fmla="*/ 69693 h 586028"/>
                  <a:gd name="connsiteX184" fmla="*/ 319404 w 780707"/>
                  <a:gd name="connsiteY184" fmla="*/ 75937 h 586028"/>
                  <a:gd name="connsiteX185" fmla="*/ 319924 w 780707"/>
                  <a:gd name="connsiteY185" fmla="*/ 78019 h 586028"/>
                  <a:gd name="connsiteX186" fmla="*/ 316802 w 780707"/>
                  <a:gd name="connsiteY186" fmla="*/ 80620 h 586028"/>
                  <a:gd name="connsiteX187" fmla="*/ 317323 w 780707"/>
                  <a:gd name="connsiteY187" fmla="*/ 83742 h 586028"/>
                  <a:gd name="connsiteX188" fmla="*/ 313160 w 780707"/>
                  <a:gd name="connsiteY188" fmla="*/ 79059 h 586028"/>
                  <a:gd name="connsiteX189" fmla="*/ 309517 w 780707"/>
                  <a:gd name="connsiteY189" fmla="*/ 80620 h 586028"/>
                  <a:gd name="connsiteX190" fmla="*/ 307957 w 780707"/>
                  <a:gd name="connsiteY190" fmla="*/ 84263 h 586028"/>
                  <a:gd name="connsiteX191" fmla="*/ 307957 w 780707"/>
                  <a:gd name="connsiteY191" fmla="*/ 81141 h 586028"/>
                  <a:gd name="connsiteX192" fmla="*/ 303794 w 780707"/>
                  <a:gd name="connsiteY192" fmla="*/ 77498 h 586028"/>
                  <a:gd name="connsiteX193" fmla="*/ 294427 w 780707"/>
                  <a:gd name="connsiteY193" fmla="*/ 76458 h 586028"/>
                  <a:gd name="connsiteX194" fmla="*/ 293387 w 780707"/>
                  <a:gd name="connsiteY194" fmla="*/ 80100 h 586028"/>
                  <a:gd name="connsiteX195" fmla="*/ 291305 w 780707"/>
                  <a:gd name="connsiteY195" fmla="*/ 81141 h 586028"/>
                  <a:gd name="connsiteX196" fmla="*/ 290265 w 780707"/>
                  <a:gd name="connsiteY196" fmla="*/ 84783 h 586028"/>
                  <a:gd name="connsiteX197" fmla="*/ 290265 w 780707"/>
                  <a:gd name="connsiteY197" fmla="*/ 88426 h 586028"/>
                  <a:gd name="connsiteX198" fmla="*/ 287143 w 780707"/>
                  <a:gd name="connsiteY198" fmla="*/ 89466 h 586028"/>
                  <a:gd name="connsiteX199" fmla="*/ 286622 w 780707"/>
                  <a:gd name="connsiteY199" fmla="*/ 84263 h 586028"/>
                  <a:gd name="connsiteX200" fmla="*/ 288183 w 780707"/>
                  <a:gd name="connsiteY200" fmla="*/ 77498 h 586028"/>
                  <a:gd name="connsiteX201" fmla="*/ 288183 w 780707"/>
                  <a:gd name="connsiteY201" fmla="*/ 72815 h 586028"/>
                  <a:gd name="connsiteX202" fmla="*/ 274654 w 780707"/>
                  <a:gd name="connsiteY202" fmla="*/ 60847 h 586028"/>
                  <a:gd name="connsiteX203" fmla="*/ 268410 w 780707"/>
                  <a:gd name="connsiteY203" fmla="*/ 59806 h 586028"/>
                  <a:gd name="connsiteX204" fmla="*/ 265808 w 780707"/>
                  <a:gd name="connsiteY204" fmla="*/ 56164 h 586028"/>
                  <a:gd name="connsiteX205" fmla="*/ 263727 w 780707"/>
                  <a:gd name="connsiteY205" fmla="*/ 58766 h 586028"/>
                  <a:gd name="connsiteX206" fmla="*/ 259044 w 780707"/>
                  <a:gd name="connsiteY206" fmla="*/ 65010 h 586028"/>
                  <a:gd name="connsiteX207" fmla="*/ 257483 w 780707"/>
                  <a:gd name="connsiteY207" fmla="*/ 63449 h 586028"/>
                  <a:gd name="connsiteX208" fmla="*/ 256962 w 780707"/>
                  <a:gd name="connsiteY208" fmla="*/ 60327 h 586028"/>
                  <a:gd name="connsiteX209" fmla="*/ 252279 w 780707"/>
                  <a:gd name="connsiteY209" fmla="*/ 62408 h 586028"/>
                  <a:gd name="connsiteX210" fmla="*/ 251239 w 780707"/>
                  <a:gd name="connsiteY210" fmla="*/ 62408 h 586028"/>
                  <a:gd name="connsiteX211" fmla="*/ 248637 w 780707"/>
                  <a:gd name="connsiteY211" fmla="*/ 60327 h 586028"/>
                  <a:gd name="connsiteX212" fmla="*/ 249677 w 780707"/>
                  <a:gd name="connsiteY212" fmla="*/ 62408 h 586028"/>
                  <a:gd name="connsiteX213" fmla="*/ 248117 w 780707"/>
                  <a:gd name="connsiteY213" fmla="*/ 68652 h 586028"/>
                  <a:gd name="connsiteX214" fmla="*/ 246035 w 780707"/>
                  <a:gd name="connsiteY214" fmla="*/ 71774 h 586028"/>
                  <a:gd name="connsiteX215" fmla="*/ 244474 w 780707"/>
                  <a:gd name="connsiteY215" fmla="*/ 70734 h 586028"/>
                  <a:gd name="connsiteX216" fmla="*/ 241872 w 780707"/>
                  <a:gd name="connsiteY216" fmla="*/ 69693 h 586028"/>
                  <a:gd name="connsiteX217" fmla="*/ 241352 w 780707"/>
                  <a:gd name="connsiteY217" fmla="*/ 67612 h 586028"/>
                  <a:gd name="connsiteX218" fmla="*/ 239791 w 780707"/>
                  <a:gd name="connsiteY218" fmla="*/ 68652 h 586028"/>
                  <a:gd name="connsiteX219" fmla="*/ 237189 w 780707"/>
                  <a:gd name="connsiteY219" fmla="*/ 71254 h 586028"/>
                  <a:gd name="connsiteX220" fmla="*/ 235108 w 780707"/>
                  <a:gd name="connsiteY220" fmla="*/ 71254 h 586028"/>
                  <a:gd name="connsiteX221" fmla="*/ 231985 w 780707"/>
                  <a:gd name="connsiteY221" fmla="*/ 74376 h 586028"/>
                  <a:gd name="connsiteX222" fmla="*/ 232506 w 780707"/>
                  <a:gd name="connsiteY222" fmla="*/ 77498 h 586028"/>
                  <a:gd name="connsiteX223" fmla="*/ 234067 w 780707"/>
                  <a:gd name="connsiteY223" fmla="*/ 79580 h 586028"/>
                  <a:gd name="connsiteX224" fmla="*/ 235108 w 780707"/>
                  <a:gd name="connsiteY224" fmla="*/ 81661 h 586028"/>
                  <a:gd name="connsiteX225" fmla="*/ 232506 w 780707"/>
                  <a:gd name="connsiteY225" fmla="*/ 82181 h 586028"/>
                  <a:gd name="connsiteX226" fmla="*/ 229384 w 780707"/>
                  <a:gd name="connsiteY226" fmla="*/ 80620 h 586028"/>
                  <a:gd name="connsiteX227" fmla="*/ 228343 w 780707"/>
                  <a:gd name="connsiteY227" fmla="*/ 85304 h 586028"/>
                  <a:gd name="connsiteX228" fmla="*/ 229384 w 780707"/>
                  <a:gd name="connsiteY228" fmla="*/ 87385 h 586028"/>
                  <a:gd name="connsiteX229" fmla="*/ 229384 w 780707"/>
                  <a:gd name="connsiteY229" fmla="*/ 89986 h 586028"/>
                  <a:gd name="connsiteX230" fmla="*/ 226782 w 780707"/>
                  <a:gd name="connsiteY230" fmla="*/ 88946 h 586028"/>
                  <a:gd name="connsiteX231" fmla="*/ 222620 w 780707"/>
                  <a:gd name="connsiteY231" fmla="*/ 86344 h 586028"/>
                  <a:gd name="connsiteX232" fmla="*/ 220018 w 780707"/>
                  <a:gd name="connsiteY232" fmla="*/ 88426 h 586028"/>
                  <a:gd name="connsiteX233" fmla="*/ 215855 w 780707"/>
                  <a:gd name="connsiteY233" fmla="*/ 89986 h 586028"/>
                  <a:gd name="connsiteX234" fmla="*/ 215855 w 780707"/>
                  <a:gd name="connsiteY234" fmla="*/ 97271 h 586028"/>
                  <a:gd name="connsiteX235" fmla="*/ 217936 w 780707"/>
                  <a:gd name="connsiteY235" fmla="*/ 97792 h 586028"/>
                  <a:gd name="connsiteX236" fmla="*/ 218977 w 780707"/>
                  <a:gd name="connsiteY236" fmla="*/ 99873 h 586028"/>
                  <a:gd name="connsiteX237" fmla="*/ 217416 w 780707"/>
                  <a:gd name="connsiteY237" fmla="*/ 100914 h 586028"/>
                  <a:gd name="connsiteX238" fmla="*/ 215335 w 780707"/>
                  <a:gd name="connsiteY238" fmla="*/ 103516 h 586028"/>
                  <a:gd name="connsiteX239" fmla="*/ 217416 w 780707"/>
                  <a:gd name="connsiteY239" fmla="*/ 105597 h 586028"/>
                  <a:gd name="connsiteX240" fmla="*/ 217936 w 780707"/>
                  <a:gd name="connsiteY240" fmla="*/ 107158 h 586028"/>
                  <a:gd name="connsiteX241" fmla="*/ 214294 w 780707"/>
                  <a:gd name="connsiteY241" fmla="*/ 106638 h 586028"/>
                  <a:gd name="connsiteX242" fmla="*/ 212213 w 780707"/>
                  <a:gd name="connsiteY242" fmla="*/ 106117 h 586028"/>
                  <a:gd name="connsiteX243" fmla="*/ 208050 w 780707"/>
                  <a:gd name="connsiteY243" fmla="*/ 104036 h 586028"/>
                  <a:gd name="connsiteX244" fmla="*/ 207009 w 780707"/>
                  <a:gd name="connsiteY244" fmla="*/ 105077 h 586028"/>
                  <a:gd name="connsiteX245" fmla="*/ 204928 w 780707"/>
                  <a:gd name="connsiteY245" fmla="*/ 106117 h 586028"/>
                  <a:gd name="connsiteX246" fmla="*/ 203887 w 780707"/>
                  <a:gd name="connsiteY246" fmla="*/ 103516 h 586028"/>
                  <a:gd name="connsiteX247" fmla="*/ 202326 w 780707"/>
                  <a:gd name="connsiteY247" fmla="*/ 101434 h 586028"/>
                  <a:gd name="connsiteX248" fmla="*/ 201806 w 780707"/>
                  <a:gd name="connsiteY248" fmla="*/ 102475 h 586028"/>
                  <a:gd name="connsiteX249" fmla="*/ 201806 w 780707"/>
                  <a:gd name="connsiteY249" fmla="*/ 106117 h 586028"/>
                  <a:gd name="connsiteX250" fmla="*/ 200244 w 780707"/>
                  <a:gd name="connsiteY250" fmla="*/ 107158 h 586028"/>
                  <a:gd name="connsiteX251" fmla="*/ 199204 w 780707"/>
                  <a:gd name="connsiteY251" fmla="*/ 108199 h 586028"/>
                  <a:gd name="connsiteX252" fmla="*/ 199204 w 780707"/>
                  <a:gd name="connsiteY252" fmla="*/ 109239 h 586028"/>
                  <a:gd name="connsiteX253" fmla="*/ 200244 w 780707"/>
                  <a:gd name="connsiteY253" fmla="*/ 111321 h 586028"/>
                  <a:gd name="connsiteX254" fmla="*/ 202326 w 780707"/>
                  <a:gd name="connsiteY254" fmla="*/ 113923 h 586028"/>
                  <a:gd name="connsiteX255" fmla="*/ 204928 w 780707"/>
                  <a:gd name="connsiteY255" fmla="*/ 115484 h 586028"/>
                  <a:gd name="connsiteX256" fmla="*/ 205448 w 780707"/>
                  <a:gd name="connsiteY256" fmla="*/ 117045 h 586028"/>
                  <a:gd name="connsiteX257" fmla="*/ 204928 w 780707"/>
                  <a:gd name="connsiteY257" fmla="*/ 120167 h 586028"/>
                  <a:gd name="connsiteX258" fmla="*/ 202326 w 780707"/>
                  <a:gd name="connsiteY258" fmla="*/ 118606 h 586028"/>
                  <a:gd name="connsiteX259" fmla="*/ 200765 w 780707"/>
                  <a:gd name="connsiteY259" fmla="*/ 119646 h 586028"/>
                  <a:gd name="connsiteX260" fmla="*/ 200244 w 780707"/>
                  <a:gd name="connsiteY260" fmla="*/ 127972 h 586028"/>
                  <a:gd name="connsiteX261" fmla="*/ 196602 w 780707"/>
                  <a:gd name="connsiteY261" fmla="*/ 125370 h 586028"/>
                  <a:gd name="connsiteX262" fmla="*/ 192439 w 780707"/>
                  <a:gd name="connsiteY262" fmla="*/ 118085 h 586028"/>
                  <a:gd name="connsiteX263" fmla="*/ 190879 w 780707"/>
                  <a:gd name="connsiteY263" fmla="*/ 114443 h 586028"/>
                  <a:gd name="connsiteX264" fmla="*/ 188797 w 780707"/>
                  <a:gd name="connsiteY264" fmla="*/ 112361 h 586028"/>
                  <a:gd name="connsiteX265" fmla="*/ 187756 w 780707"/>
                  <a:gd name="connsiteY265" fmla="*/ 109760 h 586028"/>
                  <a:gd name="connsiteX266" fmla="*/ 187756 w 780707"/>
                  <a:gd name="connsiteY266" fmla="*/ 106117 h 586028"/>
                  <a:gd name="connsiteX267" fmla="*/ 184634 w 780707"/>
                  <a:gd name="connsiteY267" fmla="*/ 111321 h 586028"/>
                  <a:gd name="connsiteX268" fmla="*/ 182032 w 780707"/>
                  <a:gd name="connsiteY268" fmla="*/ 113923 h 586028"/>
                  <a:gd name="connsiteX269" fmla="*/ 179431 w 780707"/>
                  <a:gd name="connsiteY269" fmla="*/ 115484 h 586028"/>
                  <a:gd name="connsiteX270" fmla="*/ 177870 w 780707"/>
                  <a:gd name="connsiteY270" fmla="*/ 116524 h 586028"/>
                  <a:gd name="connsiteX271" fmla="*/ 173707 w 780707"/>
                  <a:gd name="connsiteY271" fmla="*/ 121207 h 586028"/>
                  <a:gd name="connsiteX272" fmla="*/ 172146 w 780707"/>
                  <a:gd name="connsiteY272" fmla="*/ 130574 h 586028"/>
                  <a:gd name="connsiteX273" fmla="*/ 172666 w 780707"/>
                  <a:gd name="connsiteY273" fmla="*/ 135257 h 586028"/>
                  <a:gd name="connsiteX274" fmla="*/ 173187 w 780707"/>
                  <a:gd name="connsiteY274" fmla="*/ 137338 h 586028"/>
                  <a:gd name="connsiteX275" fmla="*/ 176309 w 780707"/>
                  <a:gd name="connsiteY275" fmla="*/ 137859 h 586028"/>
                  <a:gd name="connsiteX276" fmla="*/ 166942 w 780707"/>
                  <a:gd name="connsiteY276" fmla="*/ 146184 h 586028"/>
                  <a:gd name="connsiteX277" fmla="*/ 163300 w 780707"/>
                  <a:gd name="connsiteY277" fmla="*/ 151908 h 586028"/>
                  <a:gd name="connsiteX278" fmla="*/ 160698 w 780707"/>
                  <a:gd name="connsiteY278" fmla="*/ 158152 h 586028"/>
                  <a:gd name="connsiteX279" fmla="*/ 148730 w 780707"/>
                  <a:gd name="connsiteY279" fmla="*/ 170640 h 586028"/>
                  <a:gd name="connsiteX280" fmla="*/ 125835 w 780707"/>
                  <a:gd name="connsiteY280" fmla="*/ 178446 h 586028"/>
                  <a:gd name="connsiteX281" fmla="*/ 118030 w 780707"/>
                  <a:gd name="connsiteY281" fmla="*/ 178446 h 586028"/>
                  <a:gd name="connsiteX282" fmla="*/ 108143 w 780707"/>
                  <a:gd name="connsiteY282" fmla="*/ 183649 h 586028"/>
                  <a:gd name="connsiteX283" fmla="*/ 96175 w 780707"/>
                  <a:gd name="connsiteY283" fmla="*/ 185210 h 586028"/>
                  <a:gd name="connsiteX284" fmla="*/ 86809 w 780707"/>
                  <a:gd name="connsiteY284" fmla="*/ 191454 h 586028"/>
                  <a:gd name="connsiteX285" fmla="*/ 76922 w 780707"/>
                  <a:gd name="connsiteY285" fmla="*/ 191454 h 586028"/>
                  <a:gd name="connsiteX286" fmla="*/ 73280 w 780707"/>
                  <a:gd name="connsiteY286" fmla="*/ 190934 h 586028"/>
                  <a:gd name="connsiteX287" fmla="*/ 69117 w 780707"/>
                  <a:gd name="connsiteY287" fmla="*/ 189893 h 586028"/>
                  <a:gd name="connsiteX288" fmla="*/ 63914 w 780707"/>
                  <a:gd name="connsiteY288" fmla="*/ 192495 h 586028"/>
                  <a:gd name="connsiteX289" fmla="*/ 43620 w 780707"/>
                  <a:gd name="connsiteY289" fmla="*/ 207585 h 586028"/>
                  <a:gd name="connsiteX290" fmla="*/ 28010 w 780707"/>
                  <a:gd name="connsiteY290" fmla="*/ 215390 h 586028"/>
                  <a:gd name="connsiteX291" fmla="*/ 22286 w 780707"/>
                  <a:gd name="connsiteY291" fmla="*/ 226838 h 586028"/>
                  <a:gd name="connsiteX292" fmla="*/ 18123 w 780707"/>
                  <a:gd name="connsiteY292" fmla="*/ 229439 h 586028"/>
                  <a:gd name="connsiteX293" fmla="*/ 15521 w 780707"/>
                  <a:gd name="connsiteY293" fmla="*/ 216431 h 586028"/>
                  <a:gd name="connsiteX294" fmla="*/ 12919 w 780707"/>
                  <a:gd name="connsiteY294" fmla="*/ 219553 h 586028"/>
                  <a:gd name="connsiteX295" fmla="*/ 8757 w 780707"/>
                  <a:gd name="connsiteY295" fmla="*/ 228399 h 586028"/>
                  <a:gd name="connsiteX296" fmla="*/ 11359 w 780707"/>
                  <a:gd name="connsiteY296" fmla="*/ 238806 h 586028"/>
                  <a:gd name="connsiteX297" fmla="*/ 8236 w 780707"/>
                  <a:gd name="connsiteY297" fmla="*/ 251294 h 586028"/>
                  <a:gd name="connsiteX298" fmla="*/ 4074 w 780707"/>
                  <a:gd name="connsiteY298" fmla="*/ 261181 h 586028"/>
                  <a:gd name="connsiteX299" fmla="*/ 8757 w 780707"/>
                  <a:gd name="connsiteY299" fmla="*/ 276791 h 586028"/>
                  <a:gd name="connsiteX300" fmla="*/ 18123 w 780707"/>
                  <a:gd name="connsiteY300" fmla="*/ 295524 h 586028"/>
                  <a:gd name="connsiteX301" fmla="*/ 16562 w 780707"/>
                  <a:gd name="connsiteY301" fmla="*/ 306971 h 586028"/>
                  <a:gd name="connsiteX302" fmla="*/ 12919 w 780707"/>
                  <a:gd name="connsiteY302" fmla="*/ 303329 h 586028"/>
                  <a:gd name="connsiteX303" fmla="*/ 10838 w 780707"/>
                  <a:gd name="connsiteY303" fmla="*/ 303849 h 586028"/>
                  <a:gd name="connsiteX304" fmla="*/ 9277 w 780707"/>
                  <a:gd name="connsiteY304" fmla="*/ 298646 h 586028"/>
                  <a:gd name="connsiteX305" fmla="*/ 5634 w 780707"/>
                  <a:gd name="connsiteY305" fmla="*/ 293442 h 586028"/>
                  <a:gd name="connsiteX306" fmla="*/ 4594 w 780707"/>
                  <a:gd name="connsiteY306" fmla="*/ 297605 h 586028"/>
                  <a:gd name="connsiteX307" fmla="*/ 10318 w 780707"/>
                  <a:gd name="connsiteY307" fmla="*/ 305931 h 586028"/>
                  <a:gd name="connsiteX308" fmla="*/ 11879 w 780707"/>
                  <a:gd name="connsiteY308" fmla="*/ 310093 h 586028"/>
                  <a:gd name="connsiteX309" fmla="*/ 9797 w 780707"/>
                  <a:gd name="connsiteY309" fmla="*/ 313736 h 586028"/>
                  <a:gd name="connsiteX310" fmla="*/ 6675 w 780707"/>
                  <a:gd name="connsiteY310" fmla="*/ 313216 h 586028"/>
                  <a:gd name="connsiteX311" fmla="*/ 5634 w 780707"/>
                  <a:gd name="connsiteY311" fmla="*/ 310614 h 586028"/>
                  <a:gd name="connsiteX312" fmla="*/ 4074 w 780707"/>
                  <a:gd name="connsiteY312" fmla="*/ 305410 h 586028"/>
                  <a:gd name="connsiteX313" fmla="*/ 3033 w 780707"/>
                  <a:gd name="connsiteY313" fmla="*/ 305931 h 586028"/>
                  <a:gd name="connsiteX314" fmla="*/ 1992 w 780707"/>
                  <a:gd name="connsiteY314" fmla="*/ 304370 h 586028"/>
                  <a:gd name="connsiteX315" fmla="*/ 431 w 780707"/>
                  <a:gd name="connsiteY315" fmla="*/ 305410 h 586028"/>
                  <a:gd name="connsiteX316" fmla="*/ 1472 w 780707"/>
                  <a:gd name="connsiteY316" fmla="*/ 308012 h 586028"/>
                  <a:gd name="connsiteX317" fmla="*/ 5634 w 780707"/>
                  <a:gd name="connsiteY317" fmla="*/ 314256 h 586028"/>
                  <a:gd name="connsiteX318" fmla="*/ 17082 w 780707"/>
                  <a:gd name="connsiteY318" fmla="*/ 335070 h 586028"/>
                  <a:gd name="connsiteX319" fmla="*/ 25408 w 780707"/>
                  <a:gd name="connsiteY319" fmla="*/ 354323 h 586028"/>
                  <a:gd name="connsiteX320" fmla="*/ 34254 w 780707"/>
                  <a:gd name="connsiteY320" fmla="*/ 382422 h 586028"/>
                  <a:gd name="connsiteX321" fmla="*/ 43620 w 780707"/>
                  <a:gd name="connsiteY321" fmla="*/ 412082 h 586028"/>
                  <a:gd name="connsiteX322" fmla="*/ 49344 w 780707"/>
                  <a:gd name="connsiteY322" fmla="*/ 441221 h 586028"/>
                  <a:gd name="connsiteX323" fmla="*/ 47262 w 780707"/>
                  <a:gd name="connsiteY323" fmla="*/ 442262 h 586028"/>
                  <a:gd name="connsiteX324" fmla="*/ 48303 w 780707"/>
                  <a:gd name="connsiteY324" fmla="*/ 450067 h 586028"/>
                  <a:gd name="connsiteX325" fmla="*/ 42059 w 780707"/>
                  <a:gd name="connsiteY325" fmla="*/ 460994 h 586028"/>
                  <a:gd name="connsiteX326" fmla="*/ 36335 w 780707"/>
                  <a:gd name="connsiteY326" fmla="*/ 461515 h 586028"/>
                  <a:gd name="connsiteX327" fmla="*/ 33733 w 780707"/>
                  <a:gd name="connsiteY327" fmla="*/ 469320 h 586028"/>
                  <a:gd name="connsiteX328" fmla="*/ 42059 w 780707"/>
                  <a:gd name="connsiteY328" fmla="*/ 480767 h 586028"/>
                  <a:gd name="connsiteX329" fmla="*/ 53507 w 780707"/>
                  <a:gd name="connsiteY329" fmla="*/ 487532 h 586028"/>
                  <a:gd name="connsiteX330" fmla="*/ 63393 w 780707"/>
                  <a:gd name="connsiteY330" fmla="*/ 492735 h 586028"/>
                  <a:gd name="connsiteX331" fmla="*/ 75881 w 780707"/>
                  <a:gd name="connsiteY331" fmla="*/ 493256 h 586028"/>
                  <a:gd name="connsiteX332" fmla="*/ 89931 w 780707"/>
                  <a:gd name="connsiteY332" fmla="*/ 494817 h 586028"/>
                  <a:gd name="connsiteX333" fmla="*/ 90971 w 780707"/>
                  <a:gd name="connsiteY333" fmla="*/ 493776 h 586028"/>
                  <a:gd name="connsiteX334" fmla="*/ 93053 w 780707"/>
                  <a:gd name="connsiteY334" fmla="*/ 492735 h 586028"/>
                  <a:gd name="connsiteX335" fmla="*/ 98777 w 780707"/>
                  <a:gd name="connsiteY335" fmla="*/ 491174 h 586028"/>
                  <a:gd name="connsiteX336" fmla="*/ 110745 w 780707"/>
                  <a:gd name="connsiteY336" fmla="*/ 481808 h 586028"/>
                  <a:gd name="connsiteX337" fmla="*/ 115428 w 780707"/>
                  <a:gd name="connsiteY337" fmla="*/ 481808 h 586028"/>
                  <a:gd name="connsiteX338" fmla="*/ 119591 w 780707"/>
                  <a:gd name="connsiteY338" fmla="*/ 480767 h 586028"/>
                  <a:gd name="connsiteX339" fmla="*/ 121152 w 780707"/>
                  <a:gd name="connsiteY339" fmla="*/ 477125 h 586028"/>
                  <a:gd name="connsiteX340" fmla="*/ 126355 w 780707"/>
                  <a:gd name="connsiteY340" fmla="*/ 471921 h 586028"/>
                  <a:gd name="connsiteX341" fmla="*/ 155495 w 780707"/>
                  <a:gd name="connsiteY341" fmla="*/ 467238 h 586028"/>
                  <a:gd name="connsiteX342" fmla="*/ 167983 w 780707"/>
                  <a:gd name="connsiteY342" fmla="*/ 467759 h 586028"/>
                  <a:gd name="connsiteX343" fmla="*/ 171625 w 780707"/>
                  <a:gd name="connsiteY343" fmla="*/ 470881 h 586028"/>
                  <a:gd name="connsiteX344" fmla="*/ 186195 w 780707"/>
                  <a:gd name="connsiteY344" fmla="*/ 468279 h 586028"/>
                  <a:gd name="connsiteX345" fmla="*/ 191919 w 780707"/>
                  <a:gd name="connsiteY345" fmla="*/ 469320 h 586028"/>
                  <a:gd name="connsiteX346" fmla="*/ 196602 w 780707"/>
                  <a:gd name="connsiteY346" fmla="*/ 469320 h 586028"/>
                  <a:gd name="connsiteX347" fmla="*/ 201285 w 780707"/>
                  <a:gd name="connsiteY347" fmla="*/ 467759 h 586028"/>
                  <a:gd name="connsiteX348" fmla="*/ 211172 w 780707"/>
                  <a:gd name="connsiteY348" fmla="*/ 453189 h 586028"/>
                  <a:gd name="connsiteX349" fmla="*/ 217416 w 780707"/>
                  <a:gd name="connsiteY349" fmla="*/ 447985 h 586028"/>
                  <a:gd name="connsiteX350" fmla="*/ 239270 w 780707"/>
                  <a:gd name="connsiteY350" fmla="*/ 438099 h 586028"/>
                  <a:gd name="connsiteX351" fmla="*/ 254361 w 780707"/>
                  <a:gd name="connsiteY351" fmla="*/ 433936 h 586028"/>
                  <a:gd name="connsiteX352" fmla="*/ 275695 w 780707"/>
                  <a:gd name="connsiteY352" fmla="*/ 432895 h 586028"/>
                  <a:gd name="connsiteX353" fmla="*/ 304834 w 780707"/>
                  <a:gd name="connsiteY353" fmla="*/ 421448 h 586028"/>
                  <a:gd name="connsiteX354" fmla="*/ 326169 w 780707"/>
                  <a:gd name="connsiteY354" fmla="*/ 419366 h 586028"/>
                  <a:gd name="connsiteX355" fmla="*/ 343340 w 780707"/>
                  <a:gd name="connsiteY355" fmla="*/ 418846 h 586028"/>
                  <a:gd name="connsiteX356" fmla="*/ 358950 w 780707"/>
                  <a:gd name="connsiteY356" fmla="*/ 423009 h 586028"/>
                  <a:gd name="connsiteX357" fmla="*/ 370398 w 780707"/>
                  <a:gd name="connsiteY357" fmla="*/ 427692 h 586028"/>
                  <a:gd name="connsiteX358" fmla="*/ 387049 w 780707"/>
                  <a:gd name="connsiteY358" fmla="*/ 431855 h 586028"/>
                  <a:gd name="connsiteX359" fmla="*/ 391212 w 780707"/>
                  <a:gd name="connsiteY359" fmla="*/ 431334 h 586028"/>
                  <a:gd name="connsiteX360" fmla="*/ 396936 w 780707"/>
                  <a:gd name="connsiteY360" fmla="*/ 432375 h 586028"/>
                  <a:gd name="connsiteX361" fmla="*/ 399538 w 780707"/>
                  <a:gd name="connsiteY361" fmla="*/ 438619 h 586028"/>
                  <a:gd name="connsiteX362" fmla="*/ 403700 w 780707"/>
                  <a:gd name="connsiteY362" fmla="*/ 439140 h 586028"/>
                  <a:gd name="connsiteX363" fmla="*/ 406302 w 780707"/>
                  <a:gd name="connsiteY363" fmla="*/ 443302 h 586028"/>
                  <a:gd name="connsiteX364" fmla="*/ 404221 w 780707"/>
                  <a:gd name="connsiteY364" fmla="*/ 444343 h 586028"/>
                  <a:gd name="connsiteX365" fmla="*/ 403180 w 780707"/>
                  <a:gd name="connsiteY365" fmla="*/ 446945 h 586028"/>
                  <a:gd name="connsiteX366" fmla="*/ 404741 w 780707"/>
                  <a:gd name="connsiteY366" fmla="*/ 451108 h 586028"/>
                  <a:gd name="connsiteX367" fmla="*/ 412026 w 780707"/>
                  <a:gd name="connsiteY367" fmla="*/ 454230 h 586028"/>
                  <a:gd name="connsiteX368" fmla="*/ 413587 w 780707"/>
                  <a:gd name="connsiteY368" fmla="*/ 455270 h 586028"/>
                  <a:gd name="connsiteX369" fmla="*/ 420352 w 780707"/>
                  <a:gd name="connsiteY369" fmla="*/ 466197 h 586028"/>
                  <a:gd name="connsiteX370" fmla="*/ 424514 w 780707"/>
                  <a:gd name="connsiteY370" fmla="*/ 471401 h 586028"/>
                  <a:gd name="connsiteX371" fmla="*/ 425555 w 780707"/>
                  <a:gd name="connsiteY371" fmla="*/ 475564 h 586028"/>
                  <a:gd name="connsiteX372" fmla="*/ 427116 w 780707"/>
                  <a:gd name="connsiteY372" fmla="*/ 481288 h 586028"/>
                  <a:gd name="connsiteX373" fmla="*/ 427637 w 780707"/>
                  <a:gd name="connsiteY373" fmla="*/ 484930 h 586028"/>
                  <a:gd name="connsiteX374" fmla="*/ 425035 w 780707"/>
                  <a:gd name="connsiteY374" fmla="*/ 482328 h 586028"/>
                  <a:gd name="connsiteX375" fmla="*/ 422953 w 780707"/>
                  <a:gd name="connsiteY375" fmla="*/ 482849 h 586028"/>
                  <a:gd name="connsiteX376" fmla="*/ 425035 w 780707"/>
                  <a:gd name="connsiteY376" fmla="*/ 485450 h 586028"/>
                  <a:gd name="connsiteX377" fmla="*/ 430758 w 780707"/>
                  <a:gd name="connsiteY377" fmla="*/ 489613 h 586028"/>
                  <a:gd name="connsiteX378" fmla="*/ 433880 w 780707"/>
                  <a:gd name="connsiteY378" fmla="*/ 491695 h 586028"/>
                  <a:gd name="connsiteX379" fmla="*/ 437523 w 780707"/>
                  <a:gd name="connsiteY379" fmla="*/ 492735 h 586028"/>
                  <a:gd name="connsiteX380" fmla="*/ 439604 w 780707"/>
                  <a:gd name="connsiteY380" fmla="*/ 491695 h 586028"/>
                  <a:gd name="connsiteX381" fmla="*/ 438043 w 780707"/>
                  <a:gd name="connsiteY381" fmla="*/ 488573 h 586028"/>
                  <a:gd name="connsiteX382" fmla="*/ 436482 w 780707"/>
                  <a:gd name="connsiteY382" fmla="*/ 488052 h 586028"/>
                  <a:gd name="connsiteX383" fmla="*/ 449491 w 780707"/>
                  <a:gd name="connsiteY383" fmla="*/ 470881 h 586028"/>
                  <a:gd name="connsiteX384" fmla="*/ 459898 w 780707"/>
                  <a:gd name="connsiteY384" fmla="*/ 465677 h 586028"/>
                  <a:gd name="connsiteX385" fmla="*/ 465101 w 780707"/>
                  <a:gd name="connsiteY385" fmla="*/ 458392 h 586028"/>
                  <a:gd name="connsiteX386" fmla="*/ 470825 w 780707"/>
                  <a:gd name="connsiteY386" fmla="*/ 449026 h 586028"/>
                  <a:gd name="connsiteX387" fmla="*/ 472906 w 780707"/>
                  <a:gd name="connsiteY387" fmla="*/ 445904 h 586028"/>
                  <a:gd name="connsiteX388" fmla="*/ 472906 w 780707"/>
                  <a:gd name="connsiteY388" fmla="*/ 441741 h 586028"/>
                  <a:gd name="connsiteX389" fmla="*/ 473427 w 780707"/>
                  <a:gd name="connsiteY389" fmla="*/ 440701 h 586028"/>
                  <a:gd name="connsiteX390" fmla="*/ 477070 w 780707"/>
                  <a:gd name="connsiteY390" fmla="*/ 449026 h 586028"/>
                  <a:gd name="connsiteX391" fmla="*/ 476028 w 780707"/>
                  <a:gd name="connsiteY391" fmla="*/ 452669 h 586028"/>
                  <a:gd name="connsiteX392" fmla="*/ 474988 w 780707"/>
                  <a:gd name="connsiteY392" fmla="*/ 456831 h 586028"/>
                  <a:gd name="connsiteX393" fmla="*/ 471866 w 780707"/>
                  <a:gd name="connsiteY393" fmla="*/ 466197 h 586028"/>
                  <a:gd name="connsiteX394" fmla="*/ 468223 w 780707"/>
                  <a:gd name="connsiteY394" fmla="*/ 481808 h 586028"/>
                  <a:gd name="connsiteX395" fmla="*/ 466142 w 780707"/>
                  <a:gd name="connsiteY395" fmla="*/ 491174 h 586028"/>
                  <a:gd name="connsiteX396" fmla="*/ 460418 w 780707"/>
                  <a:gd name="connsiteY396" fmla="*/ 491174 h 586028"/>
                  <a:gd name="connsiteX397" fmla="*/ 457816 w 780707"/>
                  <a:gd name="connsiteY397" fmla="*/ 492735 h 586028"/>
                  <a:gd name="connsiteX398" fmla="*/ 456776 w 780707"/>
                  <a:gd name="connsiteY398" fmla="*/ 496898 h 586028"/>
                  <a:gd name="connsiteX399" fmla="*/ 456776 w 780707"/>
                  <a:gd name="connsiteY399" fmla="*/ 498980 h 586028"/>
                  <a:gd name="connsiteX400" fmla="*/ 466142 w 780707"/>
                  <a:gd name="connsiteY400" fmla="*/ 496898 h 586028"/>
                  <a:gd name="connsiteX401" fmla="*/ 471345 w 780707"/>
                  <a:gd name="connsiteY401" fmla="*/ 496898 h 586028"/>
                  <a:gd name="connsiteX402" fmla="*/ 474988 w 780707"/>
                  <a:gd name="connsiteY402" fmla="*/ 490654 h 586028"/>
                  <a:gd name="connsiteX403" fmla="*/ 479150 w 780707"/>
                  <a:gd name="connsiteY403" fmla="*/ 477125 h 586028"/>
                  <a:gd name="connsiteX404" fmla="*/ 481752 w 780707"/>
                  <a:gd name="connsiteY404" fmla="*/ 478166 h 586028"/>
                  <a:gd name="connsiteX405" fmla="*/ 487476 w 780707"/>
                  <a:gd name="connsiteY405" fmla="*/ 486491 h 586028"/>
                  <a:gd name="connsiteX406" fmla="*/ 487997 w 780707"/>
                  <a:gd name="connsiteY406" fmla="*/ 495337 h 586028"/>
                  <a:gd name="connsiteX407" fmla="*/ 482793 w 780707"/>
                  <a:gd name="connsiteY407" fmla="*/ 504703 h 586028"/>
                  <a:gd name="connsiteX408" fmla="*/ 483313 w 780707"/>
                  <a:gd name="connsiteY408" fmla="*/ 507305 h 586028"/>
                  <a:gd name="connsiteX409" fmla="*/ 487997 w 780707"/>
                  <a:gd name="connsiteY409" fmla="*/ 507305 h 586028"/>
                  <a:gd name="connsiteX410" fmla="*/ 494241 w 780707"/>
                  <a:gd name="connsiteY410" fmla="*/ 505744 h 586028"/>
                  <a:gd name="connsiteX411" fmla="*/ 501526 w 780707"/>
                  <a:gd name="connsiteY411" fmla="*/ 502102 h 586028"/>
                  <a:gd name="connsiteX412" fmla="*/ 503087 w 780707"/>
                  <a:gd name="connsiteY412" fmla="*/ 503663 h 586028"/>
                  <a:gd name="connsiteX413" fmla="*/ 500485 w 780707"/>
                  <a:gd name="connsiteY413" fmla="*/ 505224 h 586028"/>
                  <a:gd name="connsiteX414" fmla="*/ 497363 w 780707"/>
                  <a:gd name="connsiteY414" fmla="*/ 506785 h 586028"/>
                  <a:gd name="connsiteX415" fmla="*/ 506729 w 780707"/>
                  <a:gd name="connsiteY415" fmla="*/ 517192 h 586028"/>
                  <a:gd name="connsiteX416" fmla="*/ 514014 w 780707"/>
                  <a:gd name="connsiteY416" fmla="*/ 533322 h 586028"/>
                  <a:gd name="connsiteX417" fmla="*/ 516096 w 780707"/>
                  <a:gd name="connsiteY417" fmla="*/ 546851 h 586028"/>
                  <a:gd name="connsiteX418" fmla="*/ 524941 w 780707"/>
                  <a:gd name="connsiteY418" fmla="*/ 558299 h 586028"/>
                  <a:gd name="connsiteX419" fmla="*/ 534308 w 780707"/>
                  <a:gd name="connsiteY419" fmla="*/ 561942 h 586028"/>
                  <a:gd name="connsiteX420" fmla="*/ 538470 w 780707"/>
                  <a:gd name="connsiteY420" fmla="*/ 563502 h 586028"/>
                  <a:gd name="connsiteX421" fmla="*/ 544194 w 780707"/>
                  <a:gd name="connsiteY421" fmla="*/ 568186 h 586028"/>
                  <a:gd name="connsiteX422" fmla="*/ 549918 w 780707"/>
                  <a:gd name="connsiteY422" fmla="*/ 568706 h 586028"/>
                  <a:gd name="connsiteX423" fmla="*/ 556162 w 780707"/>
                  <a:gd name="connsiteY423" fmla="*/ 568186 h 586028"/>
                  <a:gd name="connsiteX424" fmla="*/ 562927 w 780707"/>
                  <a:gd name="connsiteY424" fmla="*/ 569227 h 586028"/>
                  <a:gd name="connsiteX425" fmla="*/ 570732 w 780707"/>
                  <a:gd name="connsiteY425" fmla="*/ 572869 h 586028"/>
                  <a:gd name="connsiteX426" fmla="*/ 583741 w 780707"/>
                  <a:gd name="connsiteY426" fmla="*/ 579113 h 586028"/>
                  <a:gd name="connsiteX427" fmla="*/ 587903 w 780707"/>
                  <a:gd name="connsiteY427" fmla="*/ 578593 h 586028"/>
                  <a:gd name="connsiteX428" fmla="*/ 598310 w 780707"/>
                  <a:gd name="connsiteY428" fmla="*/ 570267 h 586028"/>
                  <a:gd name="connsiteX429" fmla="*/ 607156 w 780707"/>
                  <a:gd name="connsiteY429" fmla="*/ 566104 h 586028"/>
                  <a:gd name="connsiteX430" fmla="*/ 605595 w 780707"/>
                  <a:gd name="connsiteY430" fmla="*/ 564023 h 586028"/>
                  <a:gd name="connsiteX431" fmla="*/ 601953 w 780707"/>
                  <a:gd name="connsiteY431" fmla="*/ 562982 h 586028"/>
                  <a:gd name="connsiteX432" fmla="*/ 610278 w 780707"/>
                  <a:gd name="connsiteY432" fmla="*/ 558820 h 586028"/>
                  <a:gd name="connsiteX433" fmla="*/ 613400 w 780707"/>
                  <a:gd name="connsiteY433" fmla="*/ 558820 h 586028"/>
                  <a:gd name="connsiteX434" fmla="*/ 615482 w 780707"/>
                  <a:gd name="connsiteY434" fmla="*/ 565063 h 586028"/>
                  <a:gd name="connsiteX435" fmla="*/ 611319 w 780707"/>
                  <a:gd name="connsiteY435" fmla="*/ 569227 h 586028"/>
                  <a:gd name="connsiteX436" fmla="*/ 611319 w 780707"/>
                  <a:gd name="connsiteY436" fmla="*/ 571308 h 586028"/>
                  <a:gd name="connsiteX437" fmla="*/ 617563 w 780707"/>
                  <a:gd name="connsiteY437" fmla="*/ 568706 h 586028"/>
                  <a:gd name="connsiteX438" fmla="*/ 622246 w 780707"/>
                  <a:gd name="connsiteY438" fmla="*/ 566104 h 586028"/>
                  <a:gd name="connsiteX439" fmla="*/ 622246 w 780707"/>
                  <a:gd name="connsiteY439" fmla="*/ 571308 h 586028"/>
                  <a:gd name="connsiteX440" fmla="*/ 623287 w 780707"/>
                  <a:gd name="connsiteY440" fmla="*/ 573909 h 586028"/>
                  <a:gd name="connsiteX441" fmla="*/ 629531 w 780707"/>
                  <a:gd name="connsiteY441" fmla="*/ 579633 h 586028"/>
                  <a:gd name="connsiteX442" fmla="*/ 633174 w 780707"/>
                  <a:gd name="connsiteY442" fmla="*/ 579633 h 586028"/>
                  <a:gd name="connsiteX443" fmla="*/ 638897 w 780707"/>
                  <a:gd name="connsiteY443" fmla="*/ 584837 h 586028"/>
                  <a:gd name="connsiteX444" fmla="*/ 639938 w 780707"/>
                  <a:gd name="connsiteY444" fmla="*/ 581194 h 586028"/>
                  <a:gd name="connsiteX445" fmla="*/ 638897 w 780707"/>
                  <a:gd name="connsiteY445" fmla="*/ 580154 h 586028"/>
                  <a:gd name="connsiteX446" fmla="*/ 637336 w 780707"/>
                  <a:gd name="connsiteY446" fmla="*/ 578072 h 586028"/>
                  <a:gd name="connsiteX447" fmla="*/ 645662 w 780707"/>
                  <a:gd name="connsiteY447" fmla="*/ 575991 h 586028"/>
                  <a:gd name="connsiteX448" fmla="*/ 649825 w 780707"/>
                  <a:gd name="connsiteY448" fmla="*/ 575991 h 586028"/>
                  <a:gd name="connsiteX449" fmla="*/ 664395 w 780707"/>
                  <a:gd name="connsiteY449" fmla="*/ 563502 h 586028"/>
                  <a:gd name="connsiteX450" fmla="*/ 675322 w 780707"/>
                  <a:gd name="connsiteY450" fmla="*/ 557779 h 586028"/>
                  <a:gd name="connsiteX451" fmla="*/ 695615 w 780707"/>
                  <a:gd name="connsiteY451" fmla="*/ 556738 h 586028"/>
                  <a:gd name="connsiteX452" fmla="*/ 703941 w 780707"/>
                  <a:gd name="connsiteY452" fmla="*/ 552575 h 586028"/>
                  <a:gd name="connsiteX453" fmla="*/ 708624 w 780707"/>
                  <a:gd name="connsiteY453" fmla="*/ 551014 h 586028"/>
                  <a:gd name="connsiteX454" fmla="*/ 711226 w 780707"/>
                  <a:gd name="connsiteY454" fmla="*/ 548413 h 586028"/>
                  <a:gd name="connsiteX455" fmla="*/ 710705 w 780707"/>
                  <a:gd name="connsiteY455" fmla="*/ 543729 h 586028"/>
                  <a:gd name="connsiteX456" fmla="*/ 708624 w 780707"/>
                  <a:gd name="connsiteY456" fmla="*/ 539567 h 586028"/>
                  <a:gd name="connsiteX457" fmla="*/ 711226 w 780707"/>
                  <a:gd name="connsiteY457" fmla="*/ 530200 h 586028"/>
                  <a:gd name="connsiteX458" fmla="*/ 715388 w 780707"/>
                  <a:gd name="connsiteY458" fmla="*/ 513549 h 586028"/>
                  <a:gd name="connsiteX459" fmla="*/ 721112 w 780707"/>
                  <a:gd name="connsiteY459" fmla="*/ 502102 h 586028"/>
                  <a:gd name="connsiteX460" fmla="*/ 724234 w 780707"/>
                  <a:gd name="connsiteY460" fmla="*/ 498980 h 586028"/>
                  <a:gd name="connsiteX461" fmla="*/ 724755 w 780707"/>
                  <a:gd name="connsiteY461" fmla="*/ 496898 h 586028"/>
                  <a:gd name="connsiteX462" fmla="*/ 726315 w 780707"/>
                  <a:gd name="connsiteY462" fmla="*/ 496378 h 586028"/>
                  <a:gd name="connsiteX463" fmla="*/ 725795 w 780707"/>
                  <a:gd name="connsiteY463" fmla="*/ 491695 h 586028"/>
                  <a:gd name="connsiteX464" fmla="*/ 727356 w 780707"/>
                  <a:gd name="connsiteY464" fmla="*/ 487532 h 586028"/>
                  <a:gd name="connsiteX465" fmla="*/ 726836 w 780707"/>
                  <a:gd name="connsiteY465" fmla="*/ 485450 h 586028"/>
                  <a:gd name="connsiteX466" fmla="*/ 726836 w 780707"/>
                  <a:gd name="connsiteY466" fmla="*/ 482849 h 586028"/>
                  <a:gd name="connsiteX467" fmla="*/ 732560 w 780707"/>
                  <a:gd name="connsiteY467" fmla="*/ 474523 h 586028"/>
                  <a:gd name="connsiteX468" fmla="*/ 735162 w 780707"/>
                  <a:gd name="connsiteY468" fmla="*/ 464637 h 586028"/>
                  <a:gd name="connsiteX469" fmla="*/ 737243 w 780707"/>
                  <a:gd name="connsiteY469" fmla="*/ 459954 h 586028"/>
                  <a:gd name="connsiteX470" fmla="*/ 743487 w 780707"/>
                  <a:gd name="connsiteY470" fmla="*/ 451628 h 586028"/>
                  <a:gd name="connsiteX471" fmla="*/ 750252 w 780707"/>
                  <a:gd name="connsiteY471" fmla="*/ 446945 h 586028"/>
                  <a:gd name="connsiteX472" fmla="*/ 751292 w 780707"/>
                  <a:gd name="connsiteY472" fmla="*/ 444863 h 586028"/>
                  <a:gd name="connsiteX473" fmla="*/ 756496 w 780707"/>
                  <a:gd name="connsiteY473" fmla="*/ 441221 h 586028"/>
                  <a:gd name="connsiteX474" fmla="*/ 759618 w 780707"/>
                  <a:gd name="connsiteY474" fmla="*/ 432375 h 586028"/>
                  <a:gd name="connsiteX475" fmla="*/ 761179 w 780707"/>
                  <a:gd name="connsiteY475" fmla="*/ 428733 h 586028"/>
                  <a:gd name="connsiteX476" fmla="*/ 768464 w 780707"/>
                  <a:gd name="connsiteY476" fmla="*/ 406358 h 586028"/>
                  <a:gd name="connsiteX477" fmla="*/ 771586 w 780707"/>
                  <a:gd name="connsiteY477" fmla="*/ 391268 h 586028"/>
                  <a:gd name="connsiteX478" fmla="*/ 775228 w 780707"/>
                  <a:gd name="connsiteY478" fmla="*/ 376177 h 586028"/>
                  <a:gd name="connsiteX479" fmla="*/ 779911 w 780707"/>
                  <a:gd name="connsiteY479" fmla="*/ 362649 h 586028"/>
                  <a:gd name="connsiteX480" fmla="*/ 779391 w 780707"/>
                  <a:gd name="connsiteY480" fmla="*/ 351201 h 586028"/>
                  <a:gd name="connsiteX481" fmla="*/ 771586 w 780707"/>
                  <a:gd name="connsiteY481" fmla="*/ 340794 h 58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Lst>
                <a:rect l="l" t="t" r="r" b="b"/>
                <a:pathLst>
                  <a:path w="780707" h="586028">
                    <a:moveTo>
                      <a:pt x="771586" y="340794"/>
                    </a:moveTo>
                    <a:cubicBezTo>
                      <a:pt x="769504" y="338192"/>
                      <a:pt x="767423" y="334550"/>
                      <a:pt x="767423" y="332989"/>
                    </a:cubicBezTo>
                    <a:cubicBezTo>
                      <a:pt x="766903" y="331428"/>
                      <a:pt x="767943" y="330387"/>
                      <a:pt x="769504" y="329867"/>
                    </a:cubicBezTo>
                    <a:cubicBezTo>
                      <a:pt x="771066" y="328826"/>
                      <a:pt x="770025" y="325184"/>
                      <a:pt x="768464" y="320500"/>
                    </a:cubicBezTo>
                    <a:cubicBezTo>
                      <a:pt x="767423" y="315817"/>
                      <a:pt x="768464" y="309573"/>
                      <a:pt x="768984" y="308012"/>
                    </a:cubicBezTo>
                    <a:cubicBezTo>
                      <a:pt x="770025" y="306451"/>
                      <a:pt x="770545" y="305931"/>
                      <a:pt x="768464" y="305410"/>
                    </a:cubicBezTo>
                    <a:cubicBezTo>
                      <a:pt x="766382" y="304890"/>
                      <a:pt x="766382" y="304370"/>
                      <a:pt x="765341" y="301248"/>
                    </a:cubicBezTo>
                    <a:cubicBezTo>
                      <a:pt x="764301" y="298125"/>
                      <a:pt x="763781" y="296044"/>
                      <a:pt x="764301" y="294483"/>
                    </a:cubicBezTo>
                    <a:cubicBezTo>
                      <a:pt x="764821" y="292922"/>
                      <a:pt x="763261" y="291361"/>
                      <a:pt x="761179" y="290841"/>
                    </a:cubicBezTo>
                    <a:cubicBezTo>
                      <a:pt x="759097" y="290320"/>
                      <a:pt x="758057" y="288759"/>
                      <a:pt x="757016" y="287198"/>
                    </a:cubicBezTo>
                    <a:cubicBezTo>
                      <a:pt x="755976" y="286157"/>
                      <a:pt x="757016" y="281995"/>
                      <a:pt x="751812" y="278872"/>
                    </a:cubicBezTo>
                    <a:cubicBezTo>
                      <a:pt x="746609" y="275751"/>
                      <a:pt x="747650" y="273149"/>
                      <a:pt x="746609" y="271588"/>
                    </a:cubicBezTo>
                    <a:cubicBezTo>
                      <a:pt x="745569" y="270027"/>
                      <a:pt x="742967" y="267945"/>
                      <a:pt x="742447" y="266905"/>
                    </a:cubicBezTo>
                    <a:cubicBezTo>
                      <a:pt x="741406" y="265864"/>
                      <a:pt x="739324" y="266905"/>
                      <a:pt x="737763" y="265344"/>
                    </a:cubicBezTo>
                    <a:cubicBezTo>
                      <a:pt x="736202" y="263783"/>
                      <a:pt x="734121" y="261701"/>
                      <a:pt x="732560" y="260660"/>
                    </a:cubicBezTo>
                    <a:cubicBezTo>
                      <a:pt x="730999" y="259620"/>
                      <a:pt x="730999" y="259099"/>
                      <a:pt x="726836" y="257538"/>
                    </a:cubicBezTo>
                    <a:cubicBezTo>
                      <a:pt x="723193" y="256498"/>
                      <a:pt x="722673" y="251815"/>
                      <a:pt x="722673" y="248692"/>
                    </a:cubicBezTo>
                    <a:cubicBezTo>
                      <a:pt x="722153" y="246091"/>
                      <a:pt x="721633" y="244530"/>
                      <a:pt x="723193" y="243489"/>
                    </a:cubicBezTo>
                    <a:cubicBezTo>
                      <a:pt x="724234" y="242448"/>
                      <a:pt x="723714" y="240887"/>
                      <a:pt x="723714" y="238285"/>
                    </a:cubicBezTo>
                    <a:cubicBezTo>
                      <a:pt x="724234" y="235684"/>
                      <a:pt x="723193" y="236724"/>
                      <a:pt x="722673" y="236204"/>
                    </a:cubicBezTo>
                    <a:cubicBezTo>
                      <a:pt x="722153" y="235684"/>
                      <a:pt x="722673" y="235163"/>
                      <a:pt x="721633" y="233082"/>
                    </a:cubicBezTo>
                    <a:cubicBezTo>
                      <a:pt x="720592" y="231001"/>
                      <a:pt x="719031" y="232562"/>
                      <a:pt x="719551" y="234643"/>
                    </a:cubicBezTo>
                    <a:cubicBezTo>
                      <a:pt x="720071" y="236724"/>
                      <a:pt x="716949" y="235684"/>
                      <a:pt x="715388" y="234123"/>
                    </a:cubicBezTo>
                    <a:cubicBezTo>
                      <a:pt x="713828" y="232562"/>
                      <a:pt x="711226" y="231521"/>
                      <a:pt x="709664" y="228399"/>
                    </a:cubicBezTo>
                    <a:cubicBezTo>
                      <a:pt x="708103" y="225277"/>
                      <a:pt x="708103" y="231001"/>
                      <a:pt x="708103" y="234643"/>
                    </a:cubicBezTo>
                    <a:cubicBezTo>
                      <a:pt x="708103" y="238285"/>
                      <a:pt x="707583" y="237245"/>
                      <a:pt x="706022" y="235163"/>
                    </a:cubicBezTo>
                    <a:cubicBezTo>
                      <a:pt x="704461" y="233082"/>
                      <a:pt x="702900" y="234123"/>
                      <a:pt x="701859" y="234123"/>
                    </a:cubicBezTo>
                    <a:cubicBezTo>
                      <a:pt x="700819" y="234123"/>
                      <a:pt x="700298" y="229960"/>
                      <a:pt x="699778" y="227358"/>
                    </a:cubicBezTo>
                    <a:cubicBezTo>
                      <a:pt x="699258" y="224757"/>
                      <a:pt x="696136" y="215390"/>
                      <a:pt x="695095" y="212789"/>
                    </a:cubicBezTo>
                    <a:cubicBezTo>
                      <a:pt x="694054" y="210187"/>
                      <a:pt x="693534" y="208105"/>
                      <a:pt x="693014" y="206544"/>
                    </a:cubicBezTo>
                    <a:cubicBezTo>
                      <a:pt x="692493" y="204983"/>
                      <a:pt x="687810" y="202382"/>
                      <a:pt x="685729" y="200300"/>
                    </a:cubicBezTo>
                    <a:cubicBezTo>
                      <a:pt x="683647" y="198219"/>
                      <a:pt x="683127" y="196137"/>
                      <a:pt x="684167" y="194056"/>
                    </a:cubicBezTo>
                    <a:cubicBezTo>
                      <a:pt x="685208" y="191975"/>
                      <a:pt x="686249" y="194576"/>
                      <a:pt x="686249" y="193015"/>
                    </a:cubicBezTo>
                    <a:cubicBezTo>
                      <a:pt x="686249" y="191454"/>
                      <a:pt x="682607" y="188852"/>
                      <a:pt x="681566" y="186771"/>
                    </a:cubicBezTo>
                    <a:cubicBezTo>
                      <a:pt x="680525" y="184690"/>
                      <a:pt x="679484" y="186251"/>
                      <a:pt x="678964" y="186771"/>
                    </a:cubicBezTo>
                    <a:cubicBezTo>
                      <a:pt x="678444" y="187291"/>
                      <a:pt x="676882" y="186251"/>
                      <a:pt x="676362" y="184690"/>
                    </a:cubicBezTo>
                    <a:cubicBezTo>
                      <a:pt x="675842" y="183129"/>
                      <a:pt x="670638" y="181047"/>
                      <a:pt x="669077" y="180007"/>
                    </a:cubicBezTo>
                    <a:cubicBezTo>
                      <a:pt x="667516" y="178966"/>
                      <a:pt x="666475" y="178966"/>
                      <a:pt x="665435" y="180007"/>
                    </a:cubicBezTo>
                    <a:cubicBezTo>
                      <a:pt x="664395" y="181047"/>
                      <a:pt x="663874" y="178446"/>
                      <a:pt x="663353" y="177405"/>
                    </a:cubicBezTo>
                    <a:cubicBezTo>
                      <a:pt x="662833" y="176364"/>
                      <a:pt x="660752" y="173242"/>
                      <a:pt x="659711" y="171681"/>
                    </a:cubicBezTo>
                    <a:cubicBezTo>
                      <a:pt x="658670" y="170120"/>
                      <a:pt x="658150" y="171681"/>
                      <a:pt x="656068" y="172201"/>
                    </a:cubicBezTo>
                    <a:cubicBezTo>
                      <a:pt x="653988" y="172722"/>
                      <a:pt x="652426" y="170640"/>
                      <a:pt x="652426" y="169079"/>
                    </a:cubicBezTo>
                    <a:cubicBezTo>
                      <a:pt x="652426" y="167518"/>
                      <a:pt x="651906" y="167518"/>
                      <a:pt x="650345" y="169079"/>
                    </a:cubicBezTo>
                    <a:cubicBezTo>
                      <a:pt x="648784" y="170640"/>
                      <a:pt x="645662" y="168559"/>
                      <a:pt x="643060" y="166478"/>
                    </a:cubicBezTo>
                    <a:cubicBezTo>
                      <a:pt x="639938" y="163876"/>
                      <a:pt x="637336" y="161794"/>
                      <a:pt x="638377" y="158672"/>
                    </a:cubicBezTo>
                    <a:cubicBezTo>
                      <a:pt x="639418" y="155550"/>
                      <a:pt x="637336" y="154510"/>
                      <a:pt x="635255" y="152949"/>
                    </a:cubicBezTo>
                    <a:cubicBezTo>
                      <a:pt x="633174" y="151387"/>
                      <a:pt x="633174" y="146704"/>
                      <a:pt x="633694" y="143582"/>
                    </a:cubicBezTo>
                    <a:cubicBezTo>
                      <a:pt x="634214" y="140460"/>
                      <a:pt x="634214" y="133175"/>
                      <a:pt x="632653" y="131614"/>
                    </a:cubicBezTo>
                    <a:cubicBezTo>
                      <a:pt x="631612" y="130053"/>
                      <a:pt x="631092" y="126931"/>
                      <a:pt x="630572" y="124330"/>
                    </a:cubicBezTo>
                    <a:cubicBezTo>
                      <a:pt x="630051" y="121728"/>
                      <a:pt x="630051" y="122768"/>
                      <a:pt x="629011" y="123289"/>
                    </a:cubicBezTo>
                    <a:cubicBezTo>
                      <a:pt x="627970" y="123809"/>
                      <a:pt x="627970" y="122248"/>
                      <a:pt x="626929" y="121728"/>
                    </a:cubicBezTo>
                    <a:cubicBezTo>
                      <a:pt x="625889" y="121207"/>
                      <a:pt x="624327" y="118606"/>
                      <a:pt x="622767" y="116524"/>
                    </a:cubicBezTo>
                    <a:cubicBezTo>
                      <a:pt x="621205" y="114443"/>
                      <a:pt x="619124" y="112361"/>
                      <a:pt x="619644" y="109239"/>
                    </a:cubicBezTo>
                    <a:cubicBezTo>
                      <a:pt x="620165" y="105597"/>
                      <a:pt x="619124" y="99873"/>
                      <a:pt x="618604" y="97792"/>
                    </a:cubicBezTo>
                    <a:cubicBezTo>
                      <a:pt x="618084" y="95711"/>
                      <a:pt x="618084" y="92588"/>
                      <a:pt x="618604" y="91547"/>
                    </a:cubicBezTo>
                    <a:cubicBezTo>
                      <a:pt x="619124" y="90507"/>
                      <a:pt x="619124" y="89986"/>
                      <a:pt x="618604" y="88946"/>
                    </a:cubicBezTo>
                    <a:cubicBezTo>
                      <a:pt x="618084" y="87905"/>
                      <a:pt x="618084" y="86865"/>
                      <a:pt x="619124" y="85304"/>
                    </a:cubicBezTo>
                    <a:cubicBezTo>
                      <a:pt x="620165" y="83742"/>
                      <a:pt x="617563" y="83222"/>
                      <a:pt x="616522" y="82181"/>
                    </a:cubicBezTo>
                    <a:cubicBezTo>
                      <a:pt x="615482" y="81141"/>
                      <a:pt x="613920" y="80620"/>
                      <a:pt x="612360" y="79059"/>
                    </a:cubicBezTo>
                    <a:cubicBezTo>
                      <a:pt x="610799" y="78019"/>
                      <a:pt x="609758" y="76458"/>
                      <a:pt x="607677" y="75937"/>
                    </a:cubicBezTo>
                    <a:cubicBezTo>
                      <a:pt x="605595" y="75417"/>
                      <a:pt x="604034" y="72815"/>
                      <a:pt x="602473" y="70734"/>
                    </a:cubicBezTo>
                    <a:cubicBezTo>
                      <a:pt x="600912" y="68652"/>
                      <a:pt x="600392" y="70734"/>
                      <a:pt x="598830" y="70213"/>
                    </a:cubicBezTo>
                    <a:cubicBezTo>
                      <a:pt x="597790" y="69693"/>
                      <a:pt x="597270" y="70213"/>
                      <a:pt x="596229" y="71774"/>
                    </a:cubicBezTo>
                    <a:cubicBezTo>
                      <a:pt x="595188" y="73335"/>
                      <a:pt x="594148" y="74376"/>
                      <a:pt x="591546" y="74896"/>
                    </a:cubicBezTo>
                    <a:cubicBezTo>
                      <a:pt x="588944" y="75417"/>
                      <a:pt x="588423" y="68132"/>
                      <a:pt x="587903" y="65530"/>
                    </a:cubicBezTo>
                    <a:cubicBezTo>
                      <a:pt x="587383" y="62929"/>
                      <a:pt x="583741" y="46277"/>
                      <a:pt x="584261" y="44196"/>
                    </a:cubicBezTo>
                    <a:cubicBezTo>
                      <a:pt x="584261" y="42115"/>
                      <a:pt x="584261" y="42115"/>
                      <a:pt x="583220" y="42115"/>
                    </a:cubicBezTo>
                    <a:cubicBezTo>
                      <a:pt x="582179" y="42115"/>
                      <a:pt x="580618" y="43155"/>
                      <a:pt x="581659" y="40554"/>
                    </a:cubicBezTo>
                    <a:cubicBezTo>
                      <a:pt x="582700" y="37952"/>
                      <a:pt x="579578" y="33789"/>
                      <a:pt x="578537" y="32748"/>
                    </a:cubicBezTo>
                    <a:cubicBezTo>
                      <a:pt x="577496" y="31708"/>
                      <a:pt x="575936" y="32748"/>
                      <a:pt x="575415" y="31187"/>
                    </a:cubicBezTo>
                    <a:cubicBezTo>
                      <a:pt x="574894" y="29626"/>
                      <a:pt x="575936" y="27545"/>
                      <a:pt x="576976" y="25984"/>
                    </a:cubicBezTo>
                    <a:cubicBezTo>
                      <a:pt x="578016" y="24423"/>
                      <a:pt x="579057" y="23902"/>
                      <a:pt x="573854" y="23382"/>
                    </a:cubicBezTo>
                    <a:cubicBezTo>
                      <a:pt x="568651" y="22862"/>
                      <a:pt x="569171" y="10373"/>
                      <a:pt x="568130" y="6731"/>
                    </a:cubicBezTo>
                    <a:cubicBezTo>
                      <a:pt x="567089" y="3089"/>
                      <a:pt x="566569" y="4129"/>
                      <a:pt x="565529" y="3609"/>
                    </a:cubicBezTo>
                    <a:cubicBezTo>
                      <a:pt x="564487" y="3609"/>
                      <a:pt x="564487" y="3609"/>
                      <a:pt x="565008" y="2568"/>
                    </a:cubicBezTo>
                    <a:cubicBezTo>
                      <a:pt x="565529" y="1527"/>
                      <a:pt x="566049" y="1527"/>
                      <a:pt x="565529" y="487"/>
                    </a:cubicBezTo>
                    <a:cubicBezTo>
                      <a:pt x="565008" y="-1074"/>
                      <a:pt x="561886" y="1527"/>
                      <a:pt x="559804" y="2568"/>
                    </a:cubicBezTo>
                    <a:cubicBezTo>
                      <a:pt x="557723" y="3609"/>
                      <a:pt x="557203" y="3609"/>
                      <a:pt x="556162" y="7251"/>
                    </a:cubicBezTo>
                    <a:cubicBezTo>
                      <a:pt x="555642" y="11414"/>
                      <a:pt x="551999" y="22862"/>
                      <a:pt x="550959" y="24423"/>
                    </a:cubicBezTo>
                    <a:cubicBezTo>
                      <a:pt x="549918" y="25984"/>
                      <a:pt x="548357" y="29626"/>
                      <a:pt x="547316" y="31187"/>
                    </a:cubicBezTo>
                    <a:cubicBezTo>
                      <a:pt x="546275" y="32748"/>
                      <a:pt x="546796" y="33789"/>
                      <a:pt x="547837" y="33789"/>
                    </a:cubicBezTo>
                    <a:cubicBezTo>
                      <a:pt x="548877" y="33789"/>
                      <a:pt x="550959" y="34830"/>
                      <a:pt x="551999" y="36391"/>
                    </a:cubicBezTo>
                    <a:cubicBezTo>
                      <a:pt x="553040" y="37952"/>
                      <a:pt x="551999" y="39513"/>
                      <a:pt x="551479" y="37952"/>
                    </a:cubicBezTo>
                    <a:cubicBezTo>
                      <a:pt x="550959" y="36391"/>
                      <a:pt x="549918" y="38472"/>
                      <a:pt x="548877" y="40033"/>
                    </a:cubicBezTo>
                    <a:cubicBezTo>
                      <a:pt x="547837" y="41594"/>
                      <a:pt x="547837" y="43155"/>
                      <a:pt x="547837" y="45237"/>
                    </a:cubicBezTo>
                    <a:cubicBezTo>
                      <a:pt x="547837" y="47318"/>
                      <a:pt x="547837" y="50440"/>
                      <a:pt x="545755" y="53042"/>
                    </a:cubicBezTo>
                    <a:cubicBezTo>
                      <a:pt x="543674" y="55644"/>
                      <a:pt x="544194" y="61888"/>
                      <a:pt x="544715" y="63969"/>
                    </a:cubicBezTo>
                    <a:cubicBezTo>
                      <a:pt x="545235" y="66051"/>
                      <a:pt x="545755" y="68132"/>
                      <a:pt x="545755" y="71254"/>
                    </a:cubicBezTo>
                    <a:cubicBezTo>
                      <a:pt x="545755" y="74376"/>
                      <a:pt x="546275" y="80100"/>
                      <a:pt x="546796" y="82181"/>
                    </a:cubicBezTo>
                    <a:cubicBezTo>
                      <a:pt x="547837" y="84783"/>
                      <a:pt x="543674" y="96751"/>
                      <a:pt x="543153" y="98832"/>
                    </a:cubicBezTo>
                    <a:cubicBezTo>
                      <a:pt x="542633" y="100914"/>
                      <a:pt x="542113" y="102995"/>
                      <a:pt x="542633" y="104556"/>
                    </a:cubicBezTo>
                    <a:cubicBezTo>
                      <a:pt x="543153" y="106117"/>
                      <a:pt x="542633" y="106117"/>
                      <a:pt x="541592" y="107678"/>
                    </a:cubicBezTo>
                    <a:cubicBezTo>
                      <a:pt x="540552" y="109239"/>
                      <a:pt x="535868" y="121728"/>
                      <a:pt x="532746" y="129533"/>
                    </a:cubicBezTo>
                    <a:cubicBezTo>
                      <a:pt x="529624" y="137338"/>
                      <a:pt x="519738" y="137338"/>
                      <a:pt x="517136" y="137338"/>
                    </a:cubicBezTo>
                    <a:cubicBezTo>
                      <a:pt x="514534" y="137338"/>
                      <a:pt x="508811" y="132655"/>
                      <a:pt x="505689" y="130574"/>
                    </a:cubicBezTo>
                    <a:cubicBezTo>
                      <a:pt x="502566" y="128492"/>
                      <a:pt x="499444" y="124850"/>
                      <a:pt x="498924" y="123289"/>
                    </a:cubicBezTo>
                    <a:cubicBezTo>
                      <a:pt x="498404" y="121728"/>
                      <a:pt x="493720" y="119646"/>
                      <a:pt x="493720" y="119646"/>
                    </a:cubicBezTo>
                    <a:cubicBezTo>
                      <a:pt x="493720" y="119646"/>
                      <a:pt x="480712" y="114963"/>
                      <a:pt x="479150" y="114443"/>
                    </a:cubicBezTo>
                    <a:cubicBezTo>
                      <a:pt x="477590" y="113923"/>
                      <a:pt x="472386" y="110280"/>
                      <a:pt x="470825" y="109239"/>
                    </a:cubicBezTo>
                    <a:cubicBezTo>
                      <a:pt x="469785" y="108199"/>
                      <a:pt x="458857" y="101954"/>
                      <a:pt x="457296" y="101434"/>
                    </a:cubicBezTo>
                    <a:cubicBezTo>
                      <a:pt x="456256" y="100914"/>
                      <a:pt x="454694" y="101434"/>
                      <a:pt x="453133" y="101954"/>
                    </a:cubicBezTo>
                    <a:cubicBezTo>
                      <a:pt x="451572" y="102475"/>
                      <a:pt x="448971" y="99353"/>
                      <a:pt x="447930" y="97792"/>
                    </a:cubicBezTo>
                    <a:cubicBezTo>
                      <a:pt x="446889" y="96231"/>
                      <a:pt x="437002" y="89466"/>
                      <a:pt x="430758" y="84263"/>
                    </a:cubicBezTo>
                    <a:cubicBezTo>
                      <a:pt x="424514" y="79059"/>
                      <a:pt x="429717" y="73856"/>
                      <a:pt x="429717" y="73856"/>
                    </a:cubicBezTo>
                    <a:cubicBezTo>
                      <a:pt x="434921" y="68652"/>
                      <a:pt x="437523" y="60847"/>
                      <a:pt x="438564" y="58766"/>
                    </a:cubicBezTo>
                    <a:cubicBezTo>
                      <a:pt x="439604" y="56684"/>
                      <a:pt x="438564" y="57205"/>
                      <a:pt x="436482" y="57725"/>
                    </a:cubicBezTo>
                    <a:cubicBezTo>
                      <a:pt x="434401" y="58245"/>
                      <a:pt x="435442" y="55123"/>
                      <a:pt x="435442" y="53042"/>
                    </a:cubicBezTo>
                    <a:cubicBezTo>
                      <a:pt x="435442" y="51481"/>
                      <a:pt x="436482" y="49399"/>
                      <a:pt x="437523" y="49399"/>
                    </a:cubicBezTo>
                    <a:cubicBezTo>
                      <a:pt x="438564" y="49399"/>
                      <a:pt x="442206" y="47838"/>
                      <a:pt x="444287" y="46798"/>
                    </a:cubicBezTo>
                    <a:cubicBezTo>
                      <a:pt x="446369" y="45757"/>
                      <a:pt x="445328" y="46277"/>
                      <a:pt x="445849" y="48879"/>
                    </a:cubicBezTo>
                    <a:cubicBezTo>
                      <a:pt x="445849" y="49920"/>
                      <a:pt x="447409" y="47318"/>
                      <a:pt x="447930" y="45237"/>
                    </a:cubicBezTo>
                    <a:cubicBezTo>
                      <a:pt x="447930" y="43676"/>
                      <a:pt x="447930" y="42115"/>
                      <a:pt x="449491" y="42635"/>
                    </a:cubicBezTo>
                    <a:cubicBezTo>
                      <a:pt x="451052" y="43155"/>
                      <a:pt x="450011" y="42115"/>
                      <a:pt x="448450" y="41074"/>
                    </a:cubicBezTo>
                    <a:cubicBezTo>
                      <a:pt x="446889" y="40033"/>
                      <a:pt x="447409" y="39513"/>
                      <a:pt x="448971" y="40033"/>
                    </a:cubicBezTo>
                    <a:cubicBezTo>
                      <a:pt x="450531" y="40554"/>
                      <a:pt x="450011" y="39513"/>
                      <a:pt x="450531" y="37432"/>
                    </a:cubicBezTo>
                    <a:cubicBezTo>
                      <a:pt x="451052" y="35350"/>
                      <a:pt x="452093" y="33269"/>
                      <a:pt x="454694" y="31708"/>
                    </a:cubicBezTo>
                    <a:cubicBezTo>
                      <a:pt x="457296" y="30147"/>
                      <a:pt x="456256" y="29626"/>
                      <a:pt x="455215" y="28586"/>
                    </a:cubicBezTo>
                    <a:cubicBezTo>
                      <a:pt x="454174" y="27545"/>
                      <a:pt x="454174" y="27545"/>
                      <a:pt x="453133" y="28065"/>
                    </a:cubicBezTo>
                    <a:cubicBezTo>
                      <a:pt x="452613" y="29106"/>
                      <a:pt x="451052" y="29106"/>
                      <a:pt x="450011" y="27025"/>
                    </a:cubicBezTo>
                    <a:cubicBezTo>
                      <a:pt x="448971" y="24943"/>
                      <a:pt x="446889" y="24423"/>
                      <a:pt x="448450" y="22341"/>
                    </a:cubicBezTo>
                    <a:cubicBezTo>
                      <a:pt x="450011" y="20260"/>
                      <a:pt x="445328" y="23382"/>
                      <a:pt x="443247" y="24943"/>
                    </a:cubicBezTo>
                    <a:cubicBezTo>
                      <a:pt x="441165" y="26504"/>
                      <a:pt x="442206" y="27545"/>
                      <a:pt x="443247" y="28065"/>
                    </a:cubicBezTo>
                    <a:cubicBezTo>
                      <a:pt x="444808" y="28586"/>
                      <a:pt x="444287" y="29106"/>
                      <a:pt x="443767" y="30147"/>
                    </a:cubicBezTo>
                    <a:cubicBezTo>
                      <a:pt x="443247" y="31187"/>
                      <a:pt x="442206" y="32228"/>
                      <a:pt x="441165" y="31708"/>
                    </a:cubicBezTo>
                    <a:cubicBezTo>
                      <a:pt x="440124" y="31187"/>
                      <a:pt x="439604" y="29626"/>
                      <a:pt x="438564" y="28586"/>
                    </a:cubicBezTo>
                    <a:cubicBezTo>
                      <a:pt x="437523" y="27545"/>
                      <a:pt x="437002" y="27545"/>
                      <a:pt x="438564" y="25984"/>
                    </a:cubicBezTo>
                    <a:cubicBezTo>
                      <a:pt x="440124" y="24423"/>
                      <a:pt x="435962" y="26504"/>
                      <a:pt x="434921" y="27545"/>
                    </a:cubicBezTo>
                    <a:cubicBezTo>
                      <a:pt x="433880" y="28586"/>
                      <a:pt x="432319" y="28065"/>
                      <a:pt x="431799" y="26504"/>
                    </a:cubicBezTo>
                    <a:cubicBezTo>
                      <a:pt x="431279" y="24943"/>
                      <a:pt x="432319" y="24423"/>
                      <a:pt x="433880" y="22862"/>
                    </a:cubicBezTo>
                    <a:cubicBezTo>
                      <a:pt x="435442" y="21301"/>
                      <a:pt x="435962" y="22341"/>
                      <a:pt x="435442" y="21821"/>
                    </a:cubicBezTo>
                    <a:cubicBezTo>
                      <a:pt x="434921" y="21301"/>
                      <a:pt x="433880" y="22862"/>
                      <a:pt x="435442" y="19740"/>
                    </a:cubicBezTo>
                    <a:cubicBezTo>
                      <a:pt x="437002" y="16618"/>
                      <a:pt x="434401" y="19219"/>
                      <a:pt x="431799" y="21301"/>
                    </a:cubicBezTo>
                    <a:cubicBezTo>
                      <a:pt x="429197" y="23382"/>
                      <a:pt x="428677" y="24423"/>
                      <a:pt x="426595" y="24943"/>
                    </a:cubicBezTo>
                    <a:cubicBezTo>
                      <a:pt x="424514" y="25463"/>
                      <a:pt x="422433" y="25984"/>
                      <a:pt x="423994" y="27025"/>
                    </a:cubicBezTo>
                    <a:cubicBezTo>
                      <a:pt x="425555" y="28065"/>
                      <a:pt x="422433" y="28065"/>
                      <a:pt x="420872" y="27545"/>
                    </a:cubicBezTo>
                    <a:cubicBezTo>
                      <a:pt x="419310" y="27025"/>
                      <a:pt x="414628" y="23902"/>
                      <a:pt x="413587" y="22341"/>
                    </a:cubicBezTo>
                    <a:cubicBezTo>
                      <a:pt x="412546" y="20780"/>
                      <a:pt x="409945" y="23382"/>
                      <a:pt x="408383" y="23382"/>
                    </a:cubicBezTo>
                    <a:cubicBezTo>
                      <a:pt x="406823" y="23382"/>
                      <a:pt x="405261" y="23382"/>
                      <a:pt x="404221" y="23382"/>
                    </a:cubicBezTo>
                    <a:cubicBezTo>
                      <a:pt x="403180" y="23382"/>
                      <a:pt x="402660" y="22862"/>
                      <a:pt x="402139" y="21301"/>
                    </a:cubicBezTo>
                    <a:cubicBezTo>
                      <a:pt x="401619" y="19740"/>
                      <a:pt x="398497" y="18699"/>
                      <a:pt x="397456" y="17658"/>
                    </a:cubicBezTo>
                    <a:cubicBezTo>
                      <a:pt x="396416" y="16618"/>
                      <a:pt x="393814" y="17658"/>
                      <a:pt x="392253" y="18179"/>
                    </a:cubicBezTo>
                    <a:cubicBezTo>
                      <a:pt x="390691" y="18699"/>
                      <a:pt x="390171" y="18699"/>
                      <a:pt x="390171" y="17138"/>
                    </a:cubicBezTo>
                    <a:cubicBezTo>
                      <a:pt x="390171" y="16097"/>
                      <a:pt x="388611" y="16097"/>
                      <a:pt x="385488" y="15057"/>
                    </a:cubicBezTo>
                    <a:cubicBezTo>
                      <a:pt x="382366" y="14016"/>
                      <a:pt x="381326" y="12455"/>
                      <a:pt x="379764" y="10894"/>
                    </a:cubicBezTo>
                    <a:cubicBezTo>
                      <a:pt x="378724" y="9333"/>
                      <a:pt x="378204" y="9853"/>
                      <a:pt x="376642" y="10373"/>
                    </a:cubicBezTo>
                    <a:cubicBezTo>
                      <a:pt x="375602" y="11414"/>
                      <a:pt x="375602" y="11414"/>
                      <a:pt x="374041" y="11414"/>
                    </a:cubicBezTo>
                    <a:cubicBezTo>
                      <a:pt x="371959" y="11414"/>
                      <a:pt x="368837" y="7251"/>
                      <a:pt x="367797" y="6211"/>
                    </a:cubicBezTo>
                    <a:cubicBezTo>
                      <a:pt x="366756" y="5170"/>
                      <a:pt x="366756" y="5690"/>
                      <a:pt x="366235" y="6211"/>
                    </a:cubicBezTo>
                    <a:cubicBezTo>
                      <a:pt x="365715" y="7251"/>
                      <a:pt x="365715" y="7251"/>
                      <a:pt x="365195" y="6211"/>
                    </a:cubicBezTo>
                    <a:cubicBezTo>
                      <a:pt x="364674" y="5170"/>
                      <a:pt x="363113" y="2568"/>
                      <a:pt x="364154" y="7251"/>
                    </a:cubicBezTo>
                    <a:cubicBezTo>
                      <a:pt x="365195" y="11414"/>
                      <a:pt x="363113" y="8292"/>
                      <a:pt x="362593" y="6731"/>
                    </a:cubicBezTo>
                    <a:cubicBezTo>
                      <a:pt x="361552" y="5170"/>
                      <a:pt x="359991" y="5690"/>
                      <a:pt x="358430" y="6211"/>
                    </a:cubicBezTo>
                    <a:cubicBezTo>
                      <a:pt x="356869" y="6731"/>
                      <a:pt x="357390" y="7251"/>
                      <a:pt x="358950" y="8292"/>
                    </a:cubicBezTo>
                    <a:cubicBezTo>
                      <a:pt x="360512" y="9333"/>
                      <a:pt x="359991" y="10894"/>
                      <a:pt x="360512" y="10894"/>
                    </a:cubicBezTo>
                    <a:cubicBezTo>
                      <a:pt x="361032" y="10894"/>
                      <a:pt x="362072" y="11414"/>
                      <a:pt x="362072" y="11934"/>
                    </a:cubicBezTo>
                    <a:cubicBezTo>
                      <a:pt x="362072" y="12455"/>
                      <a:pt x="364154" y="11934"/>
                      <a:pt x="365195" y="11414"/>
                    </a:cubicBezTo>
                    <a:cubicBezTo>
                      <a:pt x="366235" y="10894"/>
                      <a:pt x="369357" y="10894"/>
                      <a:pt x="370398" y="11934"/>
                    </a:cubicBezTo>
                    <a:cubicBezTo>
                      <a:pt x="371439" y="12975"/>
                      <a:pt x="371439" y="13496"/>
                      <a:pt x="372479" y="14536"/>
                    </a:cubicBezTo>
                    <a:cubicBezTo>
                      <a:pt x="373520" y="15577"/>
                      <a:pt x="374041" y="15577"/>
                      <a:pt x="373520" y="18179"/>
                    </a:cubicBezTo>
                    <a:cubicBezTo>
                      <a:pt x="372479" y="20780"/>
                      <a:pt x="372479" y="21821"/>
                      <a:pt x="374561" y="23382"/>
                    </a:cubicBezTo>
                    <a:cubicBezTo>
                      <a:pt x="376122" y="24943"/>
                      <a:pt x="373000" y="25984"/>
                      <a:pt x="370919" y="27545"/>
                    </a:cubicBezTo>
                    <a:cubicBezTo>
                      <a:pt x="368837" y="29106"/>
                      <a:pt x="369357" y="27545"/>
                      <a:pt x="368837" y="26504"/>
                    </a:cubicBezTo>
                    <a:cubicBezTo>
                      <a:pt x="368317" y="25463"/>
                      <a:pt x="365715" y="26504"/>
                      <a:pt x="363634" y="27545"/>
                    </a:cubicBezTo>
                    <a:cubicBezTo>
                      <a:pt x="361552" y="28586"/>
                      <a:pt x="355308" y="28065"/>
                      <a:pt x="352706" y="27545"/>
                    </a:cubicBezTo>
                    <a:cubicBezTo>
                      <a:pt x="350105" y="27025"/>
                      <a:pt x="349584" y="26504"/>
                      <a:pt x="348543" y="24423"/>
                    </a:cubicBezTo>
                    <a:cubicBezTo>
                      <a:pt x="347503" y="22341"/>
                      <a:pt x="347503" y="23902"/>
                      <a:pt x="346983" y="24943"/>
                    </a:cubicBezTo>
                    <a:cubicBezTo>
                      <a:pt x="346462" y="25984"/>
                      <a:pt x="345421" y="25984"/>
                      <a:pt x="344381" y="24943"/>
                    </a:cubicBezTo>
                    <a:cubicBezTo>
                      <a:pt x="343340" y="23902"/>
                      <a:pt x="342299" y="25984"/>
                      <a:pt x="342820" y="27025"/>
                    </a:cubicBezTo>
                    <a:cubicBezTo>
                      <a:pt x="343340" y="28065"/>
                      <a:pt x="341779" y="28065"/>
                      <a:pt x="340738" y="28586"/>
                    </a:cubicBezTo>
                    <a:cubicBezTo>
                      <a:pt x="339698" y="29106"/>
                      <a:pt x="339698" y="29626"/>
                      <a:pt x="341258" y="31708"/>
                    </a:cubicBezTo>
                    <a:cubicBezTo>
                      <a:pt x="342299" y="33789"/>
                      <a:pt x="340738" y="33269"/>
                      <a:pt x="340218" y="33269"/>
                    </a:cubicBezTo>
                    <a:cubicBezTo>
                      <a:pt x="339698" y="33269"/>
                      <a:pt x="339178" y="32748"/>
                      <a:pt x="338657" y="31708"/>
                    </a:cubicBezTo>
                    <a:cubicBezTo>
                      <a:pt x="338136" y="30667"/>
                      <a:pt x="337096" y="29626"/>
                      <a:pt x="336055" y="29626"/>
                    </a:cubicBezTo>
                    <a:cubicBezTo>
                      <a:pt x="335014" y="29626"/>
                      <a:pt x="335014" y="30147"/>
                      <a:pt x="335014" y="33269"/>
                    </a:cubicBezTo>
                    <a:cubicBezTo>
                      <a:pt x="335014" y="35870"/>
                      <a:pt x="334494" y="34309"/>
                      <a:pt x="332413" y="34830"/>
                    </a:cubicBezTo>
                    <a:cubicBezTo>
                      <a:pt x="330331" y="35350"/>
                      <a:pt x="330851" y="36391"/>
                      <a:pt x="327729" y="38993"/>
                    </a:cubicBezTo>
                    <a:cubicBezTo>
                      <a:pt x="324608" y="41594"/>
                      <a:pt x="326689" y="44716"/>
                      <a:pt x="328250" y="46277"/>
                    </a:cubicBezTo>
                    <a:cubicBezTo>
                      <a:pt x="329811" y="47838"/>
                      <a:pt x="329291" y="48359"/>
                      <a:pt x="328250" y="48879"/>
                    </a:cubicBezTo>
                    <a:cubicBezTo>
                      <a:pt x="327209" y="49399"/>
                      <a:pt x="325648" y="50960"/>
                      <a:pt x="323567" y="51481"/>
                    </a:cubicBezTo>
                    <a:cubicBezTo>
                      <a:pt x="321486" y="52001"/>
                      <a:pt x="323567" y="50440"/>
                      <a:pt x="322006" y="49920"/>
                    </a:cubicBezTo>
                    <a:cubicBezTo>
                      <a:pt x="320445" y="49920"/>
                      <a:pt x="317843" y="58766"/>
                      <a:pt x="316802" y="60327"/>
                    </a:cubicBezTo>
                    <a:cubicBezTo>
                      <a:pt x="315762" y="61888"/>
                      <a:pt x="315762" y="62408"/>
                      <a:pt x="314201" y="61367"/>
                    </a:cubicBezTo>
                    <a:cubicBezTo>
                      <a:pt x="312639" y="60327"/>
                      <a:pt x="313680" y="61888"/>
                      <a:pt x="312639" y="63969"/>
                    </a:cubicBezTo>
                    <a:cubicBezTo>
                      <a:pt x="311599" y="66051"/>
                      <a:pt x="312119" y="66571"/>
                      <a:pt x="313160" y="69693"/>
                    </a:cubicBezTo>
                    <a:cubicBezTo>
                      <a:pt x="314201" y="72295"/>
                      <a:pt x="316802" y="75417"/>
                      <a:pt x="319404" y="75937"/>
                    </a:cubicBezTo>
                    <a:cubicBezTo>
                      <a:pt x="322006" y="76458"/>
                      <a:pt x="321486" y="76978"/>
                      <a:pt x="319924" y="78019"/>
                    </a:cubicBezTo>
                    <a:cubicBezTo>
                      <a:pt x="318364" y="79059"/>
                      <a:pt x="316802" y="79059"/>
                      <a:pt x="316802" y="80620"/>
                    </a:cubicBezTo>
                    <a:cubicBezTo>
                      <a:pt x="316802" y="82181"/>
                      <a:pt x="318364" y="83742"/>
                      <a:pt x="317323" y="83742"/>
                    </a:cubicBezTo>
                    <a:cubicBezTo>
                      <a:pt x="315762" y="83742"/>
                      <a:pt x="314721" y="79580"/>
                      <a:pt x="313160" y="79059"/>
                    </a:cubicBezTo>
                    <a:cubicBezTo>
                      <a:pt x="311599" y="78539"/>
                      <a:pt x="310558" y="78539"/>
                      <a:pt x="309517" y="80620"/>
                    </a:cubicBezTo>
                    <a:cubicBezTo>
                      <a:pt x="308477" y="82702"/>
                      <a:pt x="308997" y="83222"/>
                      <a:pt x="307957" y="84263"/>
                    </a:cubicBezTo>
                    <a:cubicBezTo>
                      <a:pt x="306916" y="85304"/>
                      <a:pt x="306916" y="82702"/>
                      <a:pt x="307957" y="81141"/>
                    </a:cubicBezTo>
                    <a:cubicBezTo>
                      <a:pt x="308997" y="79580"/>
                      <a:pt x="305875" y="78539"/>
                      <a:pt x="303794" y="77498"/>
                    </a:cubicBezTo>
                    <a:cubicBezTo>
                      <a:pt x="301712" y="76458"/>
                      <a:pt x="297029" y="76978"/>
                      <a:pt x="294427" y="76458"/>
                    </a:cubicBezTo>
                    <a:cubicBezTo>
                      <a:pt x="292346" y="75937"/>
                      <a:pt x="292866" y="77498"/>
                      <a:pt x="293387" y="80100"/>
                    </a:cubicBezTo>
                    <a:cubicBezTo>
                      <a:pt x="293907" y="82702"/>
                      <a:pt x="293387" y="81661"/>
                      <a:pt x="291305" y="81141"/>
                    </a:cubicBezTo>
                    <a:cubicBezTo>
                      <a:pt x="289224" y="80620"/>
                      <a:pt x="289224" y="82181"/>
                      <a:pt x="290265" y="84783"/>
                    </a:cubicBezTo>
                    <a:cubicBezTo>
                      <a:pt x="291305" y="87385"/>
                      <a:pt x="291305" y="88426"/>
                      <a:pt x="290265" y="88426"/>
                    </a:cubicBezTo>
                    <a:cubicBezTo>
                      <a:pt x="289224" y="88426"/>
                      <a:pt x="288703" y="86865"/>
                      <a:pt x="287143" y="89466"/>
                    </a:cubicBezTo>
                    <a:cubicBezTo>
                      <a:pt x="285581" y="92068"/>
                      <a:pt x="286622" y="86344"/>
                      <a:pt x="286622" y="84263"/>
                    </a:cubicBezTo>
                    <a:cubicBezTo>
                      <a:pt x="286622" y="82181"/>
                      <a:pt x="287143" y="78539"/>
                      <a:pt x="288183" y="77498"/>
                    </a:cubicBezTo>
                    <a:cubicBezTo>
                      <a:pt x="289745" y="76458"/>
                      <a:pt x="289224" y="74376"/>
                      <a:pt x="288183" y="72815"/>
                    </a:cubicBezTo>
                    <a:cubicBezTo>
                      <a:pt x="287143" y="71254"/>
                      <a:pt x="276215" y="62408"/>
                      <a:pt x="274654" y="60847"/>
                    </a:cubicBezTo>
                    <a:cubicBezTo>
                      <a:pt x="273613" y="59286"/>
                      <a:pt x="269971" y="59806"/>
                      <a:pt x="268410" y="59806"/>
                    </a:cubicBezTo>
                    <a:cubicBezTo>
                      <a:pt x="266849" y="59806"/>
                      <a:pt x="266329" y="58766"/>
                      <a:pt x="265808" y="56164"/>
                    </a:cubicBezTo>
                    <a:cubicBezTo>
                      <a:pt x="265288" y="53562"/>
                      <a:pt x="264247" y="57205"/>
                      <a:pt x="263727" y="58766"/>
                    </a:cubicBezTo>
                    <a:cubicBezTo>
                      <a:pt x="263206" y="60327"/>
                      <a:pt x="260605" y="63449"/>
                      <a:pt x="259044" y="65010"/>
                    </a:cubicBezTo>
                    <a:cubicBezTo>
                      <a:pt x="257483" y="66571"/>
                      <a:pt x="258524" y="63969"/>
                      <a:pt x="257483" y="63449"/>
                    </a:cubicBezTo>
                    <a:cubicBezTo>
                      <a:pt x="256442" y="62929"/>
                      <a:pt x="255922" y="62408"/>
                      <a:pt x="256962" y="60327"/>
                    </a:cubicBezTo>
                    <a:cubicBezTo>
                      <a:pt x="258003" y="58245"/>
                      <a:pt x="253840" y="60847"/>
                      <a:pt x="252279" y="62408"/>
                    </a:cubicBezTo>
                    <a:cubicBezTo>
                      <a:pt x="250718" y="63969"/>
                      <a:pt x="250718" y="63969"/>
                      <a:pt x="251239" y="62408"/>
                    </a:cubicBezTo>
                    <a:cubicBezTo>
                      <a:pt x="251759" y="60847"/>
                      <a:pt x="250198" y="59806"/>
                      <a:pt x="248637" y="60327"/>
                    </a:cubicBezTo>
                    <a:cubicBezTo>
                      <a:pt x="247076" y="60847"/>
                      <a:pt x="248117" y="61367"/>
                      <a:pt x="249677" y="62408"/>
                    </a:cubicBezTo>
                    <a:cubicBezTo>
                      <a:pt x="251239" y="63449"/>
                      <a:pt x="249677" y="64490"/>
                      <a:pt x="248117" y="68652"/>
                    </a:cubicBezTo>
                    <a:cubicBezTo>
                      <a:pt x="246555" y="72815"/>
                      <a:pt x="247596" y="71254"/>
                      <a:pt x="246035" y="71774"/>
                    </a:cubicBezTo>
                    <a:cubicBezTo>
                      <a:pt x="244474" y="72295"/>
                      <a:pt x="243954" y="72295"/>
                      <a:pt x="244474" y="70734"/>
                    </a:cubicBezTo>
                    <a:cubicBezTo>
                      <a:pt x="244994" y="69173"/>
                      <a:pt x="243433" y="69693"/>
                      <a:pt x="241872" y="69693"/>
                    </a:cubicBezTo>
                    <a:cubicBezTo>
                      <a:pt x="240832" y="69693"/>
                      <a:pt x="240832" y="69693"/>
                      <a:pt x="241352" y="67612"/>
                    </a:cubicBezTo>
                    <a:cubicBezTo>
                      <a:pt x="241872" y="65530"/>
                      <a:pt x="239270" y="67612"/>
                      <a:pt x="239791" y="68652"/>
                    </a:cubicBezTo>
                    <a:cubicBezTo>
                      <a:pt x="240312" y="69693"/>
                      <a:pt x="238230" y="70734"/>
                      <a:pt x="237189" y="71254"/>
                    </a:cubicBezTo>
                    <a:cubicBezTo>
                      <a:pt x="236149" y="71774"/>
                      <a:pt x="236149" y="72295"/>
                      <a:pt x="235108" y="71254"/>
                    </a:cubicBezTo>
                    <a:cubicBezTo>
                      <a:pt x="234067" y="70213"/>
                      <a:pt x="232506" y="72815"/>
                      <a:pt x="231985" y="74376"/>
                    </a:cubicBezTo>
                    <a:cubicBezTo>
                      <a:pt x="231465" y="75937"/>
                      <a:pt x="231465" y="77498"/>
                      <a:pt x="232506" y="77498"/>
                    </a:cubicBezTo>
                    <a:cubicBezTo>
                      <a:pt x="233547" y="77498"/>
                      <a:pt x="234587" y="78019"/>
                      <a:pt x="234067" y="79580"/>
                    </a:cubicBezTo>
                    <a:cubicBezTo>
                      <a:pt x="233547" y="81141"/>
                      <a:pt x="235108" y="80620"/>
                      <a:pt x="235108" y="81661"/>
                    </a:cubicBezTo>
                    <a:cubicBezTo>
                      <a:pt x="235108" y="82702"/>
                      <a:pt x="234067" y="83742"/>
                      <a:pt x="232506" y="82181"/>
                    </a:cubicBezTo>
                    <a:cubicBezTo>
                      <a:pt x="230945" y="80620"/>
                      <a:pt x="230425" y="82181"/>
                      <a:pt x="229384" y="80620"/>
                    </a:cubicBezTo>
                    <a:cubicBezTo>
                      <a:pt x="228343" y="79059"/>
                      <a:pt x="228864" y="83222"/>
                      <a:pt x="228343" y="85304"/>
                    </a:cubicBezTo>
                    <a:cubicBezTo>
                      <a:pt x="227823" y="87385"/>
                      <a:pt x="228864" y="86344"/>
                      <a:pt x="229384" y="87385"/>
                    </a:cubicBezTo>
                    <a:cubicBezTo>
                      <a:pt x="229905" y="88426"/>
                      <a:pt x="230425" y="89986"/>
                      <a:pt x="229384" y="89986"/>
                    </a:cubicBezTo>
                    <a:cubicBezTo>
                      <a:pt x="228343" y="89986"/>
                      <a:pt x="227823" y="89466"/>
                      <a:pt x="226782" y="88946"/>
                    </a:cubicBezTo>
                    <a:cubicBezTo>
                      <a:pt x="225742" y="88426"/>
                      <a:pt x="224180" y="87385"/>
                      <a:pt x="222620" y="86344"/>
                    </a:cubicBezTo>
                    <a:cubicBezTo>
                      <a:pt x="221058" y="85304"/>
                      <a:pt x="220018" y="87385"/>
                      <a:pt x="220018" y="88426"/>
                    </a:cubicBezTo>
                    <a:cubicBezTo>
                      <a:pt x="220018" y="89466"/>
                      <a:pt x="217936" y="89466"/>
                      <a:pt x="215855" y="89986"/>
                    </a:cubicBezTo>
                    <a:cubicBezTo>
                      <a:pt x="213773" y="90507"/>
                      <a:pt x="215855" y="94670"/>
                      <a:pt x="215855" y="97271"/>
                    </a:cubicBezTo>
                    <a:cubicBezTo>
                      <a:pt x="216375" y="99873"/>
                      <a:pt x="217936" y="97792"/>
                      <a:pt x="217936" y="97792"/>
                    </a:cubicBezTo>
                    <a:cubicBezTo>
                      <a:pt x="217936" y="97792"/>
                      <a:pt x="219498" y="98312"/>
                      <a:pt x="218977" y="99873"/>
                    </a:cubicBezTo>
                    <a:cubicBezTo>
                      <a:pt x="218457" y="101434"/>
                      <a:pt x="218457" y="101954"/>
                      <a:pt x="217416" y="100914"/>
                    </a:cubicBezTo>
                    <a:cubicBezTo>
                      <a:pt x="216375" y="99873"/>
                      <a:pt x="215855" y="101954"/>
                      <a:pt x="215335" y="103516"/>
                    </a:cubicBezTo>
                    <a:cubicBezTo>
                      <a:pt x="214814" y="105077"/>
                      <a:pt x="215335" y="105597"/>
                      <a:pt x="217416" y="105597"/>
                    </a:cubicBezTo>
                    <a:cubicBezTo>
                      <a:pt x="219498" y="105597"/>
                      <a:pt x="218977" y="106638"/>
                      <a:pt x="217936" y="107158"/>
                    </a:cubicBezTo>
                    <a:cubicBezTo>
                      <a:pt x="216896" y="107678"/>
                      <a:pt x="215335" y="106117"/>
                      <a:pt x="214294" y="106638"/>
                    </a:cubicBezTo>
                    <a:cubicBezTo>
                      <a:pt x="213253" y="107158"/>
                      <a:pt x="212733" y="107158"/>
                      <a:pt x="212213" y="106117"/>
                    </a:cubicBezTo>
                    <a:cubicBezTo>
                      <a:pt x="211692" y="105077"/>
                      <a:pt x="210131" y="104556"/>
                      <a:pt x="208050" y="104036"/>
                    </a:cubicBezTo>
                    <a:cubicBezTo>
                      <a:pt x="206489" y="103516"/>
                      <a:pt x="206489" y="104036"/>
                      <a:pt x="207009" y="105077"/>
                    </a:cubicBezTo>
                    <a:cubicBezTo>
                      <a:pt x="207529" y="106117"/>
                      <a:pt x="205968" y="106638"/>
                      <a:pt x="204928" y="106117"/>
                    </a:cubicBezTo>
                    <a:cubicBezTo>
                      <a:pt x="203887" y="105597"/>
                      <a:pt x="203887" y="105077"/>
                      <a:pt x="203887" y="103516"/>
                    </a:cubicBezTo>
                    <a:cubicBezTo>
                      <a:pt x="203887" y="101954"/>
                      <a:pt x="203366" y="101954"/>
                      <a:pt x="202326" y="101434"/>
                    </a:cubicBezTo>
                    <a:cubicBezTo>
                      <a:pt x="201285" y="100914"/>
                      <a:pt x="200765" y="100914"/>
                      <a:pt x="201806" y="102475"/>
                    </a:cubicBezTo>
                    <a:cubicBezTo>
                      <a:pt x="202846" y="104036"/>
                      <a:pt x="202846" y="106117"/>
                      <a:pt x="201806" y="106117"/>
                    </a:cubicBezTo>
                    <a:cubicBezTo>
                      <a:pt x="200765" y="106117"/>
                      <a:pt x="201806" y="106117"/>
                      <a:pt x="200244" y="107158"/>
                    </a:cubicBezTo>
                    <a:cubicBezTo>
                      <a:pt x="199204" y="107678"/>
                      <a:pt x="200765" y="108199"/>
                      <a:pt x="199204" y="108199"/>
                    </a:cubicBezTo>
                    <a:cubicBezTo>
                      <a:pt x="197643" y="108199"/>
                      <a:pt x="197643" y="109239"/>
                      <a:pt x="199204" y="109239"/>
                    </a:cubicBezTo>
                    <a:cubicBezTo>
                      <a:pt x="200765" y="109239"/>
                      <a:pt x="200244" y="109760"/>
                      <a:pt x="200244" y="111321"/>
                    </a:cubicBezTo>
                    <a:cubicBezTo>
                      <a:pt x="200244" y="112882"/>
                      <a:pt x="201285" y="112361"/>
                      <a:pt x="202326" y="113923"/>
                    </a:cubicBezTo>
                    <a:cubicBezTo>
                      <a:pt x="203366" y="115484"/>
                      <a:pt x="203366" y="116524"/>
                      <a:pt x="204928" y="115484"/>
                    </a:cubicBezTo>
                    <a:cubicBezTo>
                      <a:pt x="206489" y="114443"/>
                      <a:pt x="205968" y="116524"/>
                      <a:pt x="205448" y="117045"/>
                    </a:cubicBezTo>
                    <a:cubicBezTo>
                      <a:pt x="204928" y="118085"/>
                      <a:pt x="204407" y="118085"/>
                      <a:pt x="204928" y="120167"/>
                    </a:cubicBezTo>
                    <a:cubicBezTo>
                      <a:pt x="205448" y="122248"/>
                      <a:pt x="203366" y="120167"/>
                      <a:pt x="202326" y="118606"/>
                    </a:cubicBezTo>
                    <a:cubicBezTo>
                      <a:pt x="201285" y="117045"/>
                      <a:pt x="199724" y="117565"/>
                      <a:pt x="200765" y="119646"/>
                    </a:cubicBezTo>
                    <a:cubicBezTo>
                      <a:pt x="201806" y="121728"/>
                      <a:pt x="200244" y="122768"/>
                      <a:pt x="200244" y="127972"/>
                    </a:cubicBezTo>
                    <a:cubicBezTo>
                      <a:pt x="200244" y="133175"/>
                      <a:pt x="197643" y="127452"/>
                      <a:pt x="196602" y="125370"/>
                    </a:cubicBezTo>
                    <a:cubicBezTo>
                      <a:pt x="195561" y="123289"/>
                      <a:pt x="194001" y="119126"/>
                      <a:pt x="192439" y="118085"/>
                    </a:cubicBezTo>
                    <a:cubicBezTo>
                      <a:pt x="190879" y="117045"/>
                      <a:pt x="191399" y="115484"/>
                      <a:pt x="190879" y="114443"/>
                    </a:cubicBezTo>
                    <a:cubicBezTo>
                      <a:pt x="190879" y="113402"/>
                      <a:pt x="189837" y="113402"/>
                      <a:pt x="188797" y="112361"/>
                    </a:cubicBezTo>
                    <a:cubicBezTo>
                      <a:pt x="187756" y="111321"/>
                      <a:pt x="187756" y="110800"/>
                      <a:pt x="187756" y="109760"/>
                    </a:cubicBezTo>
                    <a:cubicBezTo>
                      <a:pt x="187756" y="108719"/>
                      <a:pt x="188797" y="106638"/>
                      <a:pt x="187756" y="106117"/>
                    </a:cubicBezTo>
                    <a:cubicBezTo>
                      <a:pt x="186716" y="105597"/>
                      <a:pt x="185154" y="110280"/>
                      <a:pt x="184634" y="111321"/>
                    </a:cubicBezTo>
                    <a:cubicBezTo>
                      <a:pt x="184114" y="112361"/>
                      <a:pt x="183594" y="113402"/>
                      <a:pt x="182032" y="113923"/>
                    </a:cubicBezTo>
                    <a:cubicBezTo>
                      <a:pt x="180472" y="113923"/>
                      <a:pt x="179951" y="114443"/>
                      <a:pt x="179431" y="115484"/>
                    </a:cubicBezTo>
                    <a:cubicBezTo>
                      <a:pt x="178910" y="116524"/>
                      <a:pt x="178910" y="116524"/>
                      <a:pt x="177870" y="116524"/>
                    </a:cubicBezTo>
                    <a:cubicBezTo>
                      <a:pt x="176829" y="116524"/>
                      <a:pt x="175788" y="118606"/>
                      <a:pt x="173707" y="121207"/>
                    </a:cubicBezTo>
                    <a:cubicBezTo>
                      <a:pt x="171625" y="123809"/>
                      <a:pt x="171625" y="129013"/>
                      <a:pt x="172146" y="130574"/>
                    </a:cubicBezTo>
                    <a:cubicBezTo>
                      <a:pt x="172666" y="132135"/>
                      <a:pt x="172666" y="133175"/>
                      <a:pt x="172666" y="135257"/>
                    </a:cubicBezTo>
                    <a:cubicBezTo>
                      <a:pt x="172146" y="137338"/>
                      <a:pt x="172146" y="137859"/>
                      <a:pt x="173187" y="137338"/>
                    </a:cubicBezTo>
                    <a:cubicBezTo>
                      <a:pt x="174227" y="136818"/>
                      <a:pt x="173707" y="136298"/>
                      <a:pt x="176309" y="137859"/>
                    </a:cubicBezTo>
                    <a:cubicBezTo>
                      <a:pt x="178390" y="139419"/>
                      <a:pt x="170065" y="144103"/>
                      <a:pt x="166942" y="146184"/>
                    </a:cubicBezTo>
                    <a:cubicBezTo>
                      <a:pt x="163820" y="148265"/>
                      <a:pt x="164340" y="150867"/>
                      <a:pt x="163300" y="151908"/>
                    </a:cubicBezTo>
                    <a:cubicBezTo>
                      <a:pt x="162259" y="152949"/>
                      <a:pt x="161739" y="155030"/>
                      <a:pt x="160698" y="158152"/>
                    </a:cubicBezTo>
                    <a:cubicBezTo>
                      <a:pt x="159658" y="161274"/>
                      <a:pt x="152373" y="168039"/>
                      <a:pt x="148730" y="170640"/>
                    </a:cubicBezTo>
                    <a:cubicBezTo>
                      <a:pt x="145088" y="173242"/>
                      <a:pt x="128957" y="177405"/>
                      <a:pt x="125835" y="178446"/>
                    </a:cubicBezTo>
                    <a:cubicBezTo>
                      <a:pt x="122192" y="179486"/>
                      <a:pt x="123233" y="180007"/>
                      <a:pt x="118030" y="178446"/>
                    </a:cubicBezTo>
                    <a:cubicBezTo>
                      <a:pt x="112826" y="176885"/>
                      <a:pt x="110225" y="182608"/>
                      <a:pt x="108143" y="183649"/>
                    </a:cubicBezTo>
                    <a:cubicBezTo>
                      <a:pt x="106582" y="184690"/>
                      <a:pt x="98256" y="185731"/>
                      <a:pt x="96175" y="185210"/>
                    </a:cubicBezTo>
                    <a:cubicBezTo>
                      <a:pt x="94093" y="184690"/>
                      <a:pt x="89411" y="190413"/>
                      <a:pt x="86809" y="191454"/>
                    </a:cubicBezTo>
                    <a:cubicBezTo>
                      <a:pt x="84207" y="192495"/>
                      <a:pt x="77963" y="193015"/>
                      <a:pt x="76922" y="191454"/>
                    </a:cubicBezTo>
                    <a:cubicBezTo>
                      <a:pt x="75881" y="189893"/>
                      <a:pt x="75881" y="190413"/>
                      <a:pt x="73280" y="190934"/>
                    </a:cubicBezTo>
                    <a:cubicBezTo>
                      <a:pt x="71199" y="191454"/>
                      <a:pt x="68597" y="191975"/>
                      <a:pt x="69117" y="189893"/>
                    </a:cubicBezTo>
                    <a:cubicBezTo>
                      <a:pt x="70158" y="187291"/>
                      <a:pt x="65995" y="190413"/>
                      <a:pt x="63914" y="192495"/>
                    </a:cubicBezTo>
                    <a:cubicBezTo>
                      <a:pt x="61832" y="194576"/>
                      <a:pt x="45181" y="206024"/>
                      <a:pt x="43620" y="207585"/>
                    </a:cubicBezTo>
                    <a:cubicBezTo>
                      <a:pt x="42059" y="209146"/>
                      <a:pt x="31652" y="213829"/>
                      <a:pt x="28010" y="215390"/>
                    </a:cubicBezTo>
                    <a:cubicBezTo>
                      <a:pt x="24367" y="216951"/>
                      <a:pt x="23326" y="224757"/>
                      <a:pt x="22286" y="226838"/>
                    </a:cubicBezTo>
                    <a:cubicBezTo>
                      <a:pt x="21245" y="229439"/>
                      <a:pt x="20204" y="229439"/>
                      <a:pt x="18123" y="229439"/>
                    </a:cubicBezTo>
                    <a:cubicBezTo>
                      <a:pt x="16041" y="229439"/>
                      <a:pt x="16041" y="220073"/>
                      <a:pt x="15521" y="216431"/>
                    </a:cubicBezTo>
                    <a:cubicBezTo>
                      <a:pt x="15001" y="212789"/>
                      <a:pt x="13960" y="216431"/>
                      <a:pt x="12919" y="219553"/>
                    </a:cubicBezTo>
                    <a:cubicBezTo>
                      <a:pt x="11879" y="222675"/>
                      <a:pt x="10838" y="225797"/>
                      <a:pt x="8757" y="228399"/>
                    </a:cubicBezTo>
                    <a:cubicBezTo>
                      <a:pt x="6675" y="231001"/>
                      <a:pt x="10318" y="234643"/>
                      <a:pt x="11359" y="238806"/>
                    </a:cubicBezTo>
                    <a:cubicBezTo>
                      <a:pt x="12399" y="242969"/>
                      <a:pt x="10838" y="249213"/>
                      <a:pt x="8236" y="251294"/>
                    </a:cubicBezTo>
                    <a:cubicBezTo>
                      <a:pt x="5634" y="253376"/>
                      <a:pt x="6675" y="255977"/>
                      <a:pt x="4074" y="261181"/>
                    </a:cubicBezTo>
                    <a:cubicBezTo>
                      <a:pt x="1472" y="266384"/>
                      <a:pt x="7196" y="273149"/>
                      <a:pt x="8757" y="276791"/>
                    </a:cubicBezTo>
                    <a:cubicBezTo>
                      <a:pt x="10318" y="280434"/>
                      <a:pt x="15001" y="290841"/>
                      <a:pt x="18123" y="295524"/>
                    </a:cubicBezTo>
                    <a:cubicBezTo>
                      <a:pt x="20725" y="299686"/>
                      <a:pt x="18123" y="303849"/>
                      <a:pt x="16562" y="306971"/>
                    </a:cubicBezTo>
                    <a:cubicBezTo>
                      <a:pt x="15001" y="310093"/>
                      <a:pt x="13960" y="308012"/>
                      <a:pt x="12919" y="303329"/>
                    </a:cubicBezTo>
                    <a:cubicBezTo>
                      <a:pt x="11879" y="299166"/>
                      <a:pt x="12399" y="301248"/>
                      <a:pt x="10838" y="303849"/>
                    </a:cubicBezTo>
                    <a:cubicBezTo>
                      <a:pt x="9277" y="306451"/>
                      <a:pt x="9277" y="301248"/>
                      <a:pt x="9277" y="298646"/>
                    </a:cubicBezTo>
                    <a:cubicBezTo>
                      <a:pt x="9277" y="296044"/>
                      <a:pt x="7196" y="295524"/>
                      <a:pt x="5634" y="293442"/>
                    </a:cubicBezTo>
                    <a:cubicBezTo>
                      <a:pt x="4074" y="290841"/>
                      <a:pt x="4074" y="295003"/>
                      <a:pt x="4594" y="297605"/>
                    </a:cubicBezTo>
                    <a:cubicBezTo>
                      <a:pt x="5114" y="300207"/>
                      <a:pt x="8236" y="303849"/>
                      <a:pt x="10318" y="305931"/>
                    </a:cubicBezTo>
                    <a:cubicBezTo>
                      <a:pt x="12399" y="308012"/>
                      <a:pt x="12399" y="308012"/>
                      <a:pt x="11879" y="310093"/>
                    </a:cubicBezTo>
                    <a:cubicBezTo>
                      <a:pt x="11879" y="311655"/>
                      <a:pt x="11359" y="312695"/>
                      <a:pt x="9797" y="313736"/>
                    </a:cubicBezTo>
                    <a:cubicBezTo>
                      <a:pt x="8236" y="314777"/>
                      <a:pt x="7716" y="312175"/>
                      <a:pt x="6675" y="313216"/>
                    </a:cubicBezTo>
                    <a:cubicBezTo>
                      <a:pt x="5634" y="314256"/>
                      <a:pt x="5634" y="312175"/>
                      <a:pt x="5634" y="310614"/>
                    </a:cubicBezTo>
                    <a:cubicBezTo>
                      <a:pt x="5634" y="309573"/>
                      <a:pt x="4594" y="307492"/>
                      <a:pt x="4074" y="305410"/>
                    </a:cubicBezTo>
                    <a:cubicBezTo>
                      <a:pt x="3033" y="303849"/>
                      <a:pt x="3033" y="304370"/>
                      <a:pt x="3033" y="305931"/>
                    </a:cubicBezTo>
                    <a:cubicBezTo>
                      <a:pt x="2512" y="307492"/>
                      <a:pt x="1992" y="306451"/>
                      <a:pt x="1992" y="304370"/>
                    </a:cubicBezTo>
                    <a:cubicBezTo>
                      <a:pt x="1992" y="302288"/>
                      <a:pt x="1472" y="305931"/>
                      <a:pt x="431" y="305410"/>
                    </a:cubicBezTo>
                    <a:cubicBezTo>
                      <a:pt x="-609" y="304890"/>
                      <a:pt x="431" y="306451"/>
                      <a:pt x="1472" y="308012"/>
                    </a:cubicBezTo>
                    <a:cubicBezTo>
                      <a:pt x="2512" y="309053"/>
                      <a:pt x="5634" y="314256"/>
                      <a:pt x="5634" y="314256"/>
                    </a:cubicBezTo>
                    <a:cubicBezTo>
                      <a:pt x="5634" y="314256"/>
                      <a:pt x="16041" y="325704"/>
                      <a:pt x="17082" y="335070"/>
                    </a:cubicBezTo>
                    <a:cubicBezTo>
                      <a:pt x="18123" y="344436"/>
                      <a:pt x="18643" y="343916"/>
                      <a:pt x="25408" y="354323"/>
                    </a:cubicBezTo>
                    <a:cubicBezTo>
                      <a:pt x="32173" y="364730"/>
                      <a:pt x="32693" y="369413"/>
                      <a:pt x="34254" y="382422"/>
                    </a:cubicBezTo>
                    <a:cubicBezTo>
                      <a:pt x="35295" y="395430"/>
                      <a:pt x="43620" y="412082"/>
                      <a:pt x="43620" y="412082"/>
                    </a:cubicBezTo>
                    <a:cubicBezTo>
                      <a:pt x="52466" y="433416"/>
                      <a:pt x="49344" y="437578"/>
                      <a:pt x="49344" y="441221"/>
                    </a:cubicBezTo>
                    <a:cubicBezTo>
                      <a:pt x="49344" y="444863"/>
                      <a:pt x="48303" y="444863"/>
                      <a:pt x="47262" y="442262"/>
                    </a:cubicBezTo>
                    <a:cubicBezTo>
                      <a:pt x="46222" y="439660"/>
                      <a:pt x="46742" y="441221"/>
                      <a:pt x="48303" y="450067"/>
                    </a:cubicBezTo>
                    <a:cubicBezTo>
                      <a:pt x="49864" y="458913"/>
                      <a:pt x="43620" y="459954"/>
                      <a:pt x="42059" y="460994"/>
                    </a:cubicBezTo>
                    <a:cubicBezTo>
                      <a:pt x="41018" y="462035"/>
                      <a:pt x="37376" y="462555"/>
                      <a:pt x="36335" y="461515"/>
                    </a:cubicBezTo>
                    <a:cubicBezTo>
                      <a:pt x="35295" y="460474"/>
                      <a:pt x="33733" y="460474"/>
                      <a:pt x="33733" y="469320"/>
                    </a:cubicBezTo>
                    <a:cubicBezTo>
                      <a:pt x="33733" y="478166"/>
                      <a:pt x="37896" y="479206"/>
                      <a:pt x="42059" y="480767"/>
                    </a:cubicBezTo>
                    <a:cubicBezTo>
                      <a:pt x="46222" y="482328"/>
                      <a:pt x="51945" y="485971"/>
                      <a:pt x="53507" y="487532"/>
                    </a:cubicBezTo>
                    <a:cubicBezTo>
                      <a:pt x="55067" y="489093"/>
                      <a:pt x="58710" y="491695"/>
                      <a:pt x="63393" y="492735"/>
                    </a:cubicBezTo>
                    <a:cubicBezTo>
                      <a:pt x="68076" y="493776"/>
                      <a:pt x="73280" y="493776"/>
                      <a:pt x="75881" y="493256"/>
                    </a:cubicBezTo>
                    <a:cubicBezTo>
                      <a:pt x="78483" y="493256"/>
                      <a:pt x="86809" y="494296"/>
                      <a:pt x="89931" y="494817"/>
                    </a:cubicBezTo>
                    <a:cubicBezTo>
                      <a:pt x="93053" y="495337"/>
                      <a:pt x="92533" y="494817"/>
                      <a:pt x="90971" y="493776"/>
                    </a:cubicBezTo>
                    <a:cubicBezTo>
                      <a:pt x="89411" y="492735"/>
                      <a:pt x="89931" y="492735"/>
                      <a:pt x="93053" y="492735"/>
                    </a:cubicBezTo>
                    <a:cubicBezTo>
                      <a:pt x="96175" y="492735"/>
                      <a:pt x="98777" y="491174"/>
                      <a:pt x="98777" y="491174"/>
                    </a:cubicBezTo>
                    <a:cubicBezTo>
                      <a:pt x="98777" y="491174"/>
                      <a:pt x="109184" y="483369"/>
                      <a:pt x="110745" y="481808"/>
                    </a:cubicBezTo>
                    <a:cubicBezTo>
                      <a:pt x="112306" y="480247"/>
                      <a:pt x="114387" y="481288"/>
                      <a:pt x="115428" y="481808"/>
                    </a:cubicBezTo>
                    <a:cubicBezTo>
                      <a:pt x="116469" y="482328"/>
                      <a:pt x="117509" y="482328"/>
                      <a:pt x="119591" y="480767"/>
                    </a:cubicBezTo>
                    <a:cubicBezTo>
                      <a:pt x="121672" y="479206"/>
                      <a:pt x="121152" y="478686"/>
                      <a:pt x="121152" y="477125"/>
                    </a:cubicBezTo>
                    <a:cubicBezTo>
                      <a:pt x="121152" y="475564"/>
                      <a:pt x="122192" y="473482"/>
                      <a:pt x="126355" y="471921"/>
                    </a:cubicBezTo>
                    <a:cubicBezTo>
                      <a:pt x="130518" y="470361"/>
                      <a:pt x="153413" y="467759"/>
                      <a:pt x="155495" y="467238"/>
                    </a:cubicBezTo>
                    <a:cubicBezTo>
                      <a:pt x="157576" y="467238"/>
                      <a:pt x="165381" y="468279"/>
                      <a:pt x="167983" y="467759"/>
                    </a:cubicBezTo>
                    <a:cubicBezTo>
                      <a:pt x="170585" y="467238"/>
                      <a:pt x="171625" y="468799"/>
                      <a:pt x="171625" y="470881"/>
                    </a:cubicBezTo>
                    <a:cubicBezTo>
                      <a:pt x="171625" y="472442"/>
                      <a:pt x="183594" y="469840"/>
                      <a:pt x="186195" y="468279"/>
                    </a:cubicBezTo>
                    <a:cubicBezTo>
                      <a:pt x="188797" y="466718"/>
                      <a:pt x="191399" y="467238"/>
                      <a:pt x="191919" y="469320"/>
                    </a:cubicBezTo>
                    <a:cubicBezTo>
                      <a:pt x="192439" y="470881"/>
                      <a:pt x="195041" y="469840"/>
                      <a:pt x="196602" y="469320"/>
                    </a:cubicBezTo>
                    <a:cubicBezTo>
                      <a:pt x="198163" y="468799"/>
                      <a:pt x="201285" y="467759"/>
                      <a:pt x="201285" y="467759"/>
                    </a:cubicBezTo>
                    <a:cubicBezTo>
                      <a:pt x="207529" y="463596"/>
                      <a:pt x="210131" y="456311"/>
                      <a:pt x="211172" y="453189"/>
                    </a:cubicBezTo>
                    <a:cubicBezTo>
                      <a:pt x="212213" y="450067"/>
                      <a:pt x="216375" y="449026"/>
                      <a:pt x="217416" y="447985"/>
                    </a:cubicBezTo>
                    <a:cubicBezTo>
                      <a:pt x="218457" y="446945"/>
                      <a:pt x="231465" y="443302"/>
                      <a:pt x="239270" y="438099"/>
                    </a:cubicBezTo>
                    <a:cubicBezTo>
                      <a:pt x="246555" y="432895"/>
                      <a:pt x="249677" y="433936"/>
                      <a:pt x="254361" y="433936"/>
                    </a:cubicBezTo>
                    <a:cubicBezTo>
                      <a:pt x="259044" y="433936"/>
                      <a:pt x="268410" y="434977"/>
                      <a:pt x="275695" y="432895"/>
                    </a:cubicBezTo>
                    <a:cubicBezTo>
                      <a:pt x="282980" y="430294"/>
                      <a:pt x="301712" y="421968"/>
                      <a:pt x="304834" y="421448"/>
                    </a:cubicBezTo>
                    <a:cubicBezTo>
                      <a:pt x="307957" y="420928"/>
                      <a:pt x="323046" y="418846"/>
                      <a:pt x="326169" y="419366"/>
                    </a:cubicBezTo>
                    <a:cubicBezTo>
                      <a:pt x="329291" y="419366"/>
                      <a:pt x="339698" y="420407"/>
                      <a:pt x="343340" y="418846"/>
                    </a:cubicBezTo>
                    <a:cubicBezTo>
                      <a:pt x="346983" y="417285"/>
                      <a:pt x="351665" y="418846"/>
                      <a:pt x="358950" y="423009"/>
                    </a:cubicBezTo>
                    <a:cubicBezTo>
                      <a:pt x="366756" y="427171"/>
                      <a:pt x="364674" y="430814"/>
                      <a:pt x="370398" y="427692"/>
                    </a:cubicBezTo>
                    <a:cubicBezTo>
                      <a:pt x="376122" y="424570"/>
                      <a:pt x="385488" y="430814"/>
                      <a:pt x="387049" y="431855"/>
                    </a:cubicBezTo>
                    <a:cubicBezTo>
                      <a:pt x="388611" y="432895"/>
                      <a:pt x="389131" y="432375"/>
                      <a:pt x="391212" y="431334"/>
                    </a:cubicBezTo>
                    <a:cubicBezTo>
                      <a:pt x="393293" y="430294"/>
                      <a:pt x="395375" y="431334"/>
                      <a:pt x="396936" y="432375"/>
                    </a:cubicBezTo>
                    <a:cubicBezTo>
                      <a:pt x="398497" y="433416"/>
                      <a:pt x="399538" y="436538"/>
                      <a:pt x="399538" y="438619"/>
                    </a:cubicBezTo>
                    <a:cubicBezTo>
                      <a:pt x="399538" y="440701"/>
                      <a:pt x="401619" y="440180"/>
                      <a:pt x="403700" y="439140"/>
                    </a:cubicBezTo>
                    <a:cubicBezTo>
                      <a:pt x="406302" y="438099"/>
                      <a:pt x="405782" y="441221"/>
                      <a:pt x="406302" y="443302"/>
                    </a:cubicBezTo>
                    <a:cubicBezTo>
                      <a:pt x="406823" y="445904"/>
                      <a:pt x="405782" y="445904"/>
                      <a:pt x="404221" y="444343"/>
                    </a:cubicBezTo>
                    <a:cubicBezTo>
                      <a:pt x="402660" y="442782"/>
                      <a:pt x="403700" y="445384"/>
                      <a:pt x="403180" y="446945"/>
                    </a:cubicBezTo>
                    <a:cubicBezTo>
                      <a:pt x="402660" y="448506"/>
                      <a:pt x="402660" y="447985"/>
                      <a:pt x="404741" y="451108"/>
                    </a:cubicBezTo>
                    <a:cubicBezTo>
                      <a:pt x="407343" y="454230"/>
                      <a:pt x="410465" y="454750"/>
                      <a:pt x="412026" y="454230"/>
                    </a:cubicBezTo>
                    <a:cubicBezTo>
                      <a:pt x="413587" y="454230"/>
                      <a:pt x="413067" y="454230"/>
                      <a:pt x="413587" y="455270"/>
                    </a:cubicBezTo>
                    <a:cubicBezTo>
                      <a:pt x="414107" y="456311"/>
                      <a:pt x="418790" y="465677"/>
                      <a:pt x="420352" y="466197"/>
                    </a:cubicBezTo>
                    <a:cubicBezTo>
                      <a:pt x="421912" y="466718"/>
                      <a:pt x="423994" y="469840"/>
                      <a:pt x="424514" y="471401"/>
                    </a:cubicBezTo>
                    <a:cubicBezTo>
                      <a:pt x="425555" y="472962"/>
                      <a:pt x="424514" y="474523"/>
                      <a:pt x="425555" y="475564"/>
                    </a:cubicBezTo>
                    <a:cubicBezTo>
                      <a:pt x="426075" y="476604"/>
                      <a:pt x="426595" y="477645"/>
                      <a:pt x="427116" y="481288"/>
                    </a:cubicBezTo>
                    <a:cubicBezTo>
                      <a:pt x="427637" y="484930"/>
                      <a:pt x="428677" y="485450"/>
                      <a:pt x="427637" y="484930"/>
                    </a:cubicBezTo>
                    <a:cubicBezTo>
                      <a:pt x="426595" y="484930"/>
                      <a:pt x="426595" y="483889"/>
                      <a:pt x="425035" y="482328"/>
                    </a:cubicBezTo>
                    <a:cubicBezTo>
                      <a:pt x="423994" y="480767"/>
                      <a:pt x="423474" y="481288"/>
                      <a:pt x="422953" y="482849"/>
                    </a:cubicBezTo>
                    <a:cubicBezTo>
                      <a:pt x="422433" y="484410"/>
                      <a:pt x="423474" y="484930"/>
                      <a:pt x="425035" y="485450"/>
                    </a:cubicBezTo>
                    <a:cubicBezTo>
                      <a:pt x="426595" y="485971"/>
                      <a:pt x="429197" y="487532"/>
                      <a:pt x="430758" y="489613"/>
                    </a:cubicBezTo>
                    <a:cubicBezTo>
                      <a:pt x="432319" y="491695"/>
                      <a:pt x="432840" y="492215"/>
                      <a:pt x="433880" y="491695"/>
                    </a:cubicBezTo>
                    <a:cubicBezTo>
                      <a:pt x="434921" y="491174"/>
                      <a:pt x="436482" y="490654"/>
                      <a:pt x="437523" y="492735"/>
                    </a:cubicBezTo>
                    <a:cubicBezTo>
                      <a:pt x="438564" y="494296"/>
                      <a:pt x="439084" y="492735"/>
                      <a:pt x="439604" y="491695"/>
                    </a:cubicBezTo>
                    <a:cubicBezTo>
                      <a:pt x="440124" y="490654"/>
                      <a:pt x="440124" y="487532"/>
                      <a:pt x="438043" y="488573"/>
                    </a:cubicBezTo>
                    <a:cubicBezTo>
                      <a:pt x="435962" y="489613"/>
                      <a:pt x="436482" y="488052"/>
                      <a:pt x="436482" y="488052"/>
                    </a:cubicBezTo>
                    <a:cubicBezTo>
                      <a:pt x="437523" y="484410"/>
                      <a:pt x="447930" y="472962"/>
                      <a:pt x="449491" y="470881"/>
                    </a:cubicBezTo>
                    <a:cubicBezTo>
                      <a:pt x="451052" y="468279"/>
                      <a:pt x="457296" y="466718"/>
                      <a:pt x="459898" y="465677"/>
                    </a:cubicBezTo>
                    <a:cubicBezTo>
                      <a:pt x="462500" y="464637"/>
                      <a:pt x="463020" y="462555"/>
                      <a:pt x="465101" y="458392"/>
                    </a:cubicBezTo>
                    <a:cubicBezTo>
                      <a:pt x="467183" y="454230"/>
                      <a:pt x="469264" y="450067"/>
                      <a:pt x="470825" y="449026"/>
                    </a:cubicBezTo>
                    <a:cubicBezTo>
                      <a:pt x="472386" y="447985"/>
                      <a:pt x="472386" y="447465"/>
                      <a:pt x="472906" y="445904"/>
                    </a:cubicBezTo>
                    <a:cubicBezTo>
                      <a:pt x="473427" y="444863"/>
                      <a:pt x="473947" y="443823"/>
                      <a:pt x="472906" y="441741"/>
                    </a:cubicBezTo>
                    <a:cubicBezTo>
                      <a:pt x="471866" y="439660"/>
                      <a:pt x="473427" y="440701"/>
                      <a:pt x="473427" y="440701"/>
                    </a:cubicBezTo>
                    <a:cubicBezTo>
                      <a:pt x="473427" y="440701"/>
                      <a:pt x="476028" y="446424"/>
                      <a:pt x="477070" y="449026"/>
                    </a:cubicBezTo>
                    <a:cubicBezTo>
                      <a:pt x="478110" y="451628"/>
                      <a:pt x="477590" y="451628"/>
                      <a:pt x="476028" y="452669"/>
                    </a:cubicBezTo>
                    <a:cubicBezTo>
                      <a:pt x="474988" y="453709"/>
                      <a:pt x="473947" y="453189"/>
                      <a:pt x="474988" y="456831"/>
                    </a:cubicBezTo>
                    <a:cubicBezTo>
                      <a:pt x="476028" y="460474"/>
                      <a:pt x="473947" y="463076"/>
                      <a:pt x="471866" y="466197"/>
                    </a:cubicBezTo>
                    <a:cubicBezTo>
                      <a:pt x="469785" y="469840"/>
                      <a:pt x="467703" y="478686"/>
                      <a:pt x="468223" y="481808"/>
                    </a:cubicBezTo>
                    <a:cubicBezTo>
                      <a:pt x="468743" y="484930"/>
                      <a:pt x="467183" y="490134"/>
                      <a:pt x="466142" y="491174"/>
                    </a:cubicBezTo>
                    <a:cubicBezTo>
                      <a:pt x="465101" y="492215"/>
                      <a:pt x="461979" y="491174"/>
                      <a:pt x="460418" y="491174"/>
                    </a:cubicBezTo>
                    <a:cubicBezTo>
                      <a:pt x="458857" y="491174"/>
                      <a:pt x="458337" y="491174"/>
                      <a:pt x="457816" y="492735"/>
                    </a:cubicBezTo>
                    <a:cubicBezTo>
                      <a:pt x="457296" y="494296"/>
                      <a:pt x="457816" y="494817"/>
                      <a:pt x="456776" y="496898"/>
                    </a:cubicBezTo>
                    <a:cubicBezTo>
                      <a:pt x="455735" y="498459"/>
                      <a:pt x="455735" y="499500"/>
                      <a:pt x="456776" y="498980"/>
                    </a:cubicBezTo>
                    <a:cubicBezTo>
                      <a:pt x="457816" y="498459"/>
                      <a:pt x="465101" y="497418"/>
                      <a:pt x="466142" y="496898"/>
                    </a:cubicBezTo>
                    <a:cubicBezTo>
                      <a:pt x="467183" y="496378"/>
                      <a:pt x="469264" y="496378"/>
                      <a:pt x="471345" y="496898"/>
                    </a:cubicBezTo>
                    <a:cubicBezTo>
                      <a:pt x="473427" y="497418"/>
                      <a:pt x="474468" y="493256"/>
                      <a:pt x="474988" y="490654"/>
                    </a:cubicBezTo>
                    <a:cubicBezTo>
                      <a:pt x="475508" y="488052"/>
                      <a:pt x="477590" y="478686"/>
                      <a:pt x="479150" y="477125"/>
                    </a:cubicBezTo>
                    <a:cubicBezTo>
                      <a:pt x="480712" y="475564"/>
                      <a:pt x="480712" y="476084"/>
                      <a:pt x="481752" y="478166"/>
                    </a:cubicBezTo>
                    <a:cubicBezTo>
                      <a:pt x="482793" y="480247"/>
                      <a:pt x="484354" y="484410"/>
                      <a:pt x="487476" y="486491"/>
                    </a:cubicBezTo>
                    <a:cubicBezTo>
                      <a:pt x="490598" y="488573"/>
                      <a:pt x="488517" y="490134"/>
                      <a:pt x="487997" y="495337"/>
                    </a:cubicBezTo>
                    <a:cubicBezTo>
                      <a:pt x="487476" y="500541"/>
                      <a:pt x="485395" y="503142"/>
                      <a:pt x="482793" y="504703"/>
                    </a:cubicBezTo>
                    <a:cubicBezTo>
                      <a:pt x="480191" y="506264"/>
                      <a:pt x="481232" y="506785"/>
                      <a:pt x="483313" y="507305"/>
                    </a:cubicBezTo>
                    <a:cubicBezTo>
                      <a:pt x="485395" y="507825"/>
                      <a:pt x="486956" y="507825"/>
                      <a:pt x="487997" y="507305"/>
                    </a:cubicBezTo>
                    <a:cubicBezTo>
                      <a:pt x="489037" y="506785"/>
                      <a:pt x="492159" y="505744"/>
                      <a:pt x="494241" y="505744"/>
                    </a:cubicBezTo>
                    <a:cubicBezTo>
                      <a:pt x="495802" y="505744"/>
                      <a:pt x="499444" y="502622"/>
                      <a:pt x="501526" y="502102"/>
                    </a:cubicBezTo>
                    <a:cubicBezTo>
                      <a:pt x="503607" y="501581"/>
                      <a:pt x="503607" y="501581"/>
                      <a:pt x="503087" y="503663"/>
                    </a:cubicBezTo>
                    <a:cubicBezTo>
                      <a:pt x="502566" y="505744"/>
                      <a:pt x="501526" y="504703"/>
                      <a:pt x="500485" y="505224"/>
                    </a:cubicBezTo>
                    <a:cubicBezTo>
                      <a:pt x="499444" y="505744"/>
                      <a:pt x="499444" y="506785"/>
                      <a:pt x="497363" y="506785"/>
                    </a:cubicBezTo>
                    <a:cubicBezTo>
                      <a:pt x="495282" y="506785"/>
                      <a:pt x="502566" y="513549"/>
                      <a:pt x="506729" y="517192"/>
                    </a:cubicBezTo>
                    <a:cubicBezTo>
                      <a:pt x="510892" y="520834"/>
                      <a:pt x="515575" y="529160"/>
                      <a:pt x="514014" y="533322"/>
                    </a:cubicBezTo>
                    <a:cubicBezTo>
                      <a:pt x="512453" y="537485"/>
                      <a:pt x="510892" y="543729"/>
                      <a:pt x="516096" y="546851"/>
                    </a:cubicBezTo>
                    <a:cubicBezTo>
                      <a:pt x="521299" y="549974"/>
                      <a:pt x="523380" y="556218"/>
                      <a:pt x="524941" y="558299"/>
                    </a:cubicBezTo>
                    <a:cubicBezTo>
                      <a:pt x="525982" y="559860"/>
                      <a:pt x="531185" y="561942"/>
                      <a:pt x="534308" y="561942"/>
                    </a:cubicBezTo>
                    <a:cubicBezTo>
                      <a:pt x="537430" y="561942"/>
                      <a:pt x="535868" y="562982"/>
                      <a:pt x="538470" y="563502"/>
                    </a:cubicBezTo>
                    <a:cubicBezTo>
                      <a:pt x="540552" y="564543"/>
                      <a:pt x="544194" y="566104"/>
                      <a:pt x="544194" y="568186"/>
                    </a:cubicBezTo>
                    <a:cubicBezTo>
                      <a:pt x="544194" y="570267"/>
                      <a:pt x="547837" y="570267"/>
                      <a:pt x="549918" y="568706"/>
                    </a:cubicBezTo>
                    <a:cubicBezTo>
                      <a:pt x="551999" y="567145"/>
                      <a:pt x="555122" y="567145"/>
                      <a:pt x="556162" y="568186"/>
                    </a:cubicBezTo>
                    <a:cubicBezTo>
                      <a:pt x="557723" y="569227"/>
                      <a:pt x="559804" y="569747"/>
                      <a:pt x="562927" y="569227"/>
                    </a:cubicBezTo>
                    <a:cubicBezTo>
                      <a:pt x="566049" y="568706"/>
                      <a:pt x="568130" y="571308"/>
                      <a:pt x="570732" y="572869"/>
                    </a:cubicBezTo>
                    <a:cubicBezTo>
                      <a:pt x="573334" y="574430"/>
                      <a:pt x="582179" y="578593"/>
                      <a:pt x="583741" y="579113"/>
                    </a:cubicBezTo>
                    <a:cubicBezTo>
                      <a:pt x="585301" y="579633"/>
                      <a:pt x="586863" y="579633"/>
                      <a:pt x="587903" y="578593"/>
                    </a:cubicBezTo>
                    <a:cubicBezTo>
                      <a:pt x="588944" y="577552"/>
                      <a:pt x="596229" y="572348"/>
                      <a:pt x="598310" y="570267"/>
                    </a:cubicBezTo>
                    <a:cubicBezTo>
                      <a:pt x="600392" y="568186"/>
                      <a:pt x="604555" y="567665"/>
                      <a:pt x="607156" y="566104"/>
                    </a:cubicBezTo>
                    <a:cubicBezTo>
                      <a:pt x="609758" y="564543"/>
                      <a:pt x="608197" y="564023"/>
                      <a:pt x="605595" y="564023"/>
                    </a:cubicBezTo>
                    <a:cubicBezTo>
                      <a:pt x="602993" y="564023"/>
                      <a:pt x="600912" y="564023"/>
                      <a:pt x="601953" y="562982"/>
                    </a:cubicBezTo>
                    <a:cubicBezTo>
                      <a:pt x="602993" y="561942"/>
                      <a:pt x="608717" y="559860"/>
                      <a:pt x="610278" y="558820"/>
                    </a:cubicBezTo>
                    <a:cubicBezTo>
                      <a:pt x="611839" y="557779"/>
                      <a:pt x="612360" y="557258"/>
                      <a:pt x="613400" y="558820"/>
                    </a:cubicBezTo>
                    <a:cubicBezTo>
                      <a:pt x="614441" y="560381"/>
                      <a:pt x="616002" y="562982"/>
                      <a:pt x="615482" y="565063"/>
                    </a:cubicBezTo>
                    <a:cubicBezTo>
                      <a:pt x="614962" y="567145"/>
                      <a:pt x="612880" y="569227"/>
                      <a:pt x="611319" y="569227"/>
                    </a:cubicBezTo>
                    <a:cubicBezTo>
                      <a:pt x="609758" y="569227"/>
                      <a:pt x="610278" y="570267"/>
                      <a:pt x="611319" y="571308"/>
                    </a:cubicBezTo>
                    <a:cubicBezTo>
                      <a:pt x="612360" y="572869"/>
                      <a:pt x="615482" y="570267"/>
                      <a:pt x="617563" y="568706"/>
                    </a:cubicBezTo>
                    <a:cubicBezTo>
                      <a:pt x="619644" y="567145"/>
                      <a:pt x="620165" y="567145"/>
                      <a:pt x="622246" y="566104"/>
                    </a:cubicBezTo>
                    <a:cubicBezTo>
                      <a:pt x="624327" y="565063"/>
                      <a:pt x="623287" y="569747"/>
                      <a:pt x="622246" y="571308"/>
                    </a:cubicBezTo>
                    <a:cubicBezTo>
                      <a:pt x="621205" y="572869"/>
                      <a:pt x="621205" y="572869"/>
                      <a:pt x="623287" y="573909"/>
                    </a:cubicBezTo>
                    <a:cubicBezTo>
                      <a:pt x="625369" y="574950"/>
                      <a:pt x="628490" y="579113"/>
                      <a:pt x="629531" y="579633"/>
                    </a:cubicBezTo>
                    <a:cubicBezTo>
                      <a:pt x="630572" y="580154"/>
                      <a:pt x="631092" y="580674"/>
                      <a:pt x="633174" y="579633"/>
                    </a:cubicBezTo>
                    <a:cubicBezTo>
                      <a:pt x="635255" y="578593"/>
                      <a:pt x="637336" y="581194"/>
                      <a:pt x="638897" y="584837"/>
                    </a:cubicBezTo>
                    <a:cubicBezTo>
                      <a:pt x="640458" y="588479"/>
                      <a:pt x="639938" y="582755"/>
                      <a:pt x="639938" y="581194"/>
                    </a:cubicBezTo>
                    <a:cubicBezTo>
                      <a:pt x="639938" y="579633"/>
                      <a:pt x="639418" y="579633"/>
                      <a:pt x="638897" y="580154"/>
                    </a:cubicBezTo>
                    <a:cubicBezTo>
                      <a:pt x="638377" y="580674"/>
                      <a:pt x="637336" y="579113"/>
                      <a:pt x="637336" y="578072"/>
                    </a:cubicBezTo>
                    <a:cubicBezTo>
                      <a:pt x="636816" y="576511"/>
                      <a:pt x="643581" y="575991"/>
                      <a:pt x="645662" y="575991"/>
                    </a:cubicBezTo>
                    <a:cubicBezTo>
                      <a:pt x="647743" y="575991"/>
                      <a:pt x="648263" y="576511"/>
                      <a:pt x="649825" y="575991"/>
                    </a:cubicBezTo>
                    <a:cubicBezTo>
                      <a:pt x="650865" y="575470"/>
                      <a:pt x="660752" y="567145"/>
                      <a:pt x="664395" y="563502"/>
                    </a:cubicBezTo>
                    <a:cubicBezTo>
                      <a:pt x="668037" y="559340"/>
                      <a:pt x="673240" y="558299"/>
                      <a:pt x="675322" y="557779"/>
                    </a:cubicBezTo>
                    <a:cubicBezTo>
                      <a:pt x="677403" y="557258"/>
                      <a:pt x="690932" y="556218"/>
                      <a:pt x="695615" y="556738"/>
                    </a:cubicBezTo>
                    <a:cubicBezTo>
                      <a:pt x="700298" y="557258"/>
                      <a:pt x="702380" y="554136"/>
                      <a:pt x="703941" y="552575"/>
                    </a:cubicBezTo>
                    <a:cubicBezTo>
                      <a:pt x="705501" y="551014"/>
                      <a:pt x="706543" y="550494"/>
                      <a:pt x="708624" y="551014"/>
                    </a:cubicBezTo>
                    <a:cubicBezTo>
                      <a:pt x="710705" y="551014"/>
                      <a:pt x="710705" y="549974"/>
                      <a:pt x="711226" y="548413"/>
                    </a:cubicBezTo>
                    <a:cubicBezTo>
                      <a:pt x="711746" y="546851"/>
                      <a:pt x="711746" y="544250"/>
                      <a:pt x="710705" y="543729"/>
                    </a:cubicBezTo>
                    <a:cubicBezTo>
                      <a:pt x="709664" y="542689"/>
                      <a:pt x="708624" y="541648"/>
                      <a:pt x="708624" y="539567"/>
                    </a:cubicBezTo>
                    <a:cubicBezTo>
                      <a:pt x="708624" y="538006"/>
                      <a:pt x="710185" y="532802"/>
                      <a:pt x="711226" y="530200"/>
                    </a:cubicBezTo>
                    <a:cubicBezTo>
                      <a:pt x="712266" y="527599"/>
                      <a:pt x="713828" y="517192"/>
                      <a:pt x="715388" y="513549"/>
                    </a:cubicBezTo>
                    <a:cubicBezTo>
                      <a:pt x="716949" y="509907"/>
                      <a:pt x="719551" y="504183"/>
                      <a:pt x="721112" y="502102"/>
                    </a:cubicBezTo>
                    <a:cubicBezTo>
                      <a:pt x="722673" y="500020"/>
                      <a:pt x="722673" y="499500"/>
                      <a:pt x="724234" y="498980"/>
                    </a:cubicBezTo>
                    <a:cubicBezTo>
                      <a:pt x="725795" y="498980"/>
                      <a:pt x="725275" y="497939"/>
                      <a:pt x="724755" y="496898"/>
                    </a:cubicBezTo>
                    <a:cubicBezTo>
                      <a:pt x="724234" y="495857"/>
                      <a:pt x="724755" y="495857"/>
                      <a:pt x="726315" y="496378"/>
                    </a:cubicBezTo>
                    <a:cubicBezTo>
                      <a:pt x="727877" y="496898"/>
                      <a:pt x="726836" y="493776"/>
                      <a:pt x="725795" y="491695"/>
                    </a:cubicBezTo>
                    <a:cubicBezTo>
                      <a:pt x="724755" y="489613"/>
                      <a:pt x="726836" y="488573"/>
                      <a:pt x="727356" y="487532"/>
                    </a:cubicBezTo>
                    <a:cubicBezTo>
                      <a:pt x="727877" y="486491"/>
                      <a:pt x="727877" y="486491"/>
                      <a:pt x="726836" y="485450"/>
                    </a:cubicBezTo>
                    <a:cubicBezTo>
                      <a:pt x="725795" y="484410"/>
                      <a:pt x="725795" y="484410"/>
                      <a:pt x="726836" y="482849"/>
                    </a:cubicBezTo>
                    <a:cubicBezTo>
                      <a:pt x="727877" y="481288"/>
                      <a:pt x="727877" y="478166"/>
                      <a:pt x="732560" y="474523"/>
                    </a:cubicBezTo>
                    <a:cubicBezTo>
                      <a:pt x="737243" y="470881"/>
                      <a:pt x="735682" y="465677"/>
                      <a:pt x="735162" y="464637"/>
                    </a:cubicBezTo>
                    <a:cubicBezTo>
                      <a:pt x="734641" y="463596"/>
                      <a:pt x="735162" y="462035"/>
                      <a:pt x="737243" y="459954"/>
                    </a:cubicBezTo>
                    <a:cubicBezTo>
                      <a:pt x="738804" y="458392"/>
                      <a:pt x="741406" y="454230"/>
                      <a:pt x="743487" y="451628"/>
                    </a:cubicBezTo>
                    <a:cubicBezTo>
                      <a:pt x="745569" y="449026"/>
                      <a:pt x="747650" y="447465"/>
                      <a:pt x="750252" y="446945"/>
                    </a:cubicBezTo>
                    <a:cubicBezTo>
                      <a:pt x="752854" y="446424"/>
                      <a:pt x="752333" y="445904"/>
                      <a:pt x="751292" y="444863"/>
                    </a:cubicBezTo>
                    <a:cubicBezTo>
                      <a:pt x="750252" y="443823"/>
                      <a:pt x="752333" y="443302"/>
                      <a:pt x="756496" y="441221"/>
                    </a:cubicBezTo>
                    <a:cubicBezTo>
                      <a:pt x="760659" y="439140"/>
                      <a:pt x="759618" y="434977"/>
                      <a:pt x="759618" y="432375"/>
                    </a:cubicBezTo>
                    <a:cubicBezTo>
                      <a:pt x="759618" y="429773"/>
                      <a:pt x="761179" y="428733"/>
                      <a:pt x="761179" y="428733"/>
                    </a:cubicBezTo>
                    <a:cubicBezTo>
                      <a:pt x="768464" y="423009"/>
                      <a:pt x="768464" y="410521"/>
                      <a:pt x="768464" y="406358"/>
                    </a:cubicBezTo>
                    <a:cubicBezTo>
                      <a:pt x="768464" y="402195"/>
                      <a:pt x="770025" y="393349"/>
                      <a:pt x="771586" y="391268"/>
                    </a:cubicBezTo>
                    <a:cubicBezTo>
                      <a:pt x="773147" y="389186"/>
                      <a:pt x="774708" y="379300"/>
                      <a:pt x="775228" y="376177"/>
                    </a:cubicBezTo>
                    <a:cubicBezTo>
                      <a:pt x="775228" y="373056"/>
                      <a:pt x="778350" y="366291"/>
                      <a:pt x="779911" y="362649"/>
                    </a:cubicBezTo>
                    <a:cubicBezTo>
                      <a:pt x="781473" y="359006"/>
                      <a:pt x="780432" y="354843"/>
                      <a:pt x="779391" y="351201"/>
                    </a:cubicBezTo>
                    <a:cubicBezTo>
                      <a:pt x="778350" y="347558"/>
                      <a:pt x="773667" y="343396"/>
                      <a:pt x="771586" y="340794"/>
                    </a:cubicBezTo>
                    <a:close/>
                  </a:path>
                </a:pathLst>
              </a:custGeom>
              <a:grpFill/>
              <a:ln w="5199" cap="flat">
                <a:solidFill>
                  <a:schemeClr val="bg1"/>
                </a:solidFill>
                <a:prstDash val="solid"/>
                <a:miter/>
              </a:ln>
            </p:spPr>
            <p:txBody>
              <a:bodyPr rtlCol="0" anchor="ctr"/>
              <a:lstStyle/>
              <a:p>
                <a:endParaRPr lang="en-GB" noProof="0" dirty="0"/>
              </a:p>
            </p:txBody>
          </p:sp>
          <p:sp>
            <p:nvSpPr>
              <p:cNvPr id="805" name="Freeform 804">
                <a:extLst>
                  <a:ext uri="{FF2B5EF4-FFF2-40B4-BE49-F238E27FC236}">
                    <a16:creationId xmlns:a16="http://schemas.microsoft.com/office/drawing/2014/main" id="{11A782D0-B512-3BEC-7A3F-2200DC3D8C0C}"/>
                  </a:ext>
                </a:extLst>
              </p:cNvPr>
              <p:cNvSpPr/>
              <p:nvPr/>
            </p:nvSpPr>
            <p:spPr>
              <a:xfrm>
                <a:off x="8387821" y="4730968"/>
                <a:ext cx="11329" cy="9050"/>
              </a:xfrm>
              <a:custGeom>
                <a:avLst/>
                <a:gdLst>
                  <a:gd name="connsiteX0" fmla="*/ 246 w 11329"/>
                  <a:gd name="connsiteY0" fmla="*/ 6449 h 9050"/>
                  <a:gd name="connsiteX1" fmla="*/ 1807 w 11329"/>
                  <a:gd name="connsiteY1" fmla="*/ 8010 h 9050"/>
                  <a:gd name="connsiteX2" fmla="*/ 9612 w 11329"/>
                  <a:gd name="connsiteY2" fmla="*/ 9051 h 9050"/>
                  <a:gd name="connsiteX3" fmla="*/ 9092 w 11329"/>
                  <a:gd name="connsiteY3" fmla="*/ 6969 h 9050"/>
                  <a:gd name="connsiteX4" fmla="*/ 7531 w 11329"/>
                  <a:gd name="connsiteY4" fmla="*/ 5408 h 9050"/>
                  <a:gd name="connsiteX5" fmla="*/ 6490 w 11329"/>
                  <a:gd name="connsiteY5" fmla="*/ 1246 h 9050"/>
                  <a:gd name="connsiteX6" fmla="*/ 3888 w 11329"/>
                  <a:gd name="connsiteY6" fmla="*/ 725 h 9050"/>
                  <a:gd name="connsiteX7" fmla="*/ 2847 w 11329"/>
                  <a:gd name="connsiteY7" fmla="*/ 3327 h 9050"/>
                  <a:gd name="connsiteX8" fmla="*/ 2327 w 11329"/>
                  <a:gd name="connsiteY8" fmla="*/ 6449 h 9050"/>
                  <a:gd name="connsiteX9" fmla="*/ 246 w 11329"/>
                  <a:gd name="connsiteY9" fmla="*/ 6449 h 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9" h="9050">
                    <a:moveTo>
                      <a:pt x="246" y="6449"/>
                    </a:moveTo>
                    <a:cubicBezTo>
                      <a:pt x="-795" y="7490"/>
                      <a:pt x="1807" y="8010"/>
                      <a:pt x="1807" y="8010"/>
                    </a:cubicBezTo>
                    <a:cubicBezTo>
                      <a:pt x="2847" y="8010"/>
                      <a:pt x="5970" y="9051"/>
                      <a:pt x="9612" y="9051"/>
                    </a:cubicBezTo>
                    <a:cubicBezTo>
                      <a:pt x="13254" y="9051"/>
                      <a:pt x="10132" y="6969"/>
                      <a:pt x="9092" y="6969"/>
                    </a:cubicBezTo>
                    <a:cubicBezTo>
                      <a:pt x="8051" y="6969"/>
                      <a:pt x="8051" y="5929"/>
                      <a:pt x="7531" y="5408"/>
                    </a:cubicBezTo>
                    <a:cubicBezTo>
                      <a:pt x="7010" y="4368"/>
                      <a:pt x="6490" y="2807"/>
                      <a:pt x="6490" y="1246"/>
                    </a:cubicBezTo>
                    <a:cubicBezTo>
                      <a:pt x="6490" y="-315"/>
                      <a:pt x="5449" y="-315"/>
                      <a:pt x="3888" y="725"/>
                    </a:cubicBezTo>
                    <a:cubicBezTo>
                      <a:pt x="2327" y="1766"/>
                      <a:pt x="2847" y="3327"/>
                      <a:pt x="2847" y="3327"/>
                    </a:cubicBezTo>
                    <a:cubicBezTo>
                      <a:pt x="3368" y="4368"/>
                      <a:pt x="2847" y="5408"/>
                      <a:pt x="2327" y="6449"/>
                    </a:cubicBezTo>
                    <a:cubicBezTo>
                      <a:pt x="1807" y="6449"/>
                      <a:pt x="1287" y="5929"/>
                      <a:pt x="246" y="6449"/>
                    </a:cubicBezTo>
                    <a:close/>
                  </a:path>
                </a:pathLst>
              </a:custGeom>
              <a:grpFill/>
              <a:ln w="5199" cap="flat">
                <a:solidFill>
                  <a:schemeClr val="bg1"/>
                </a:solidFill>
                <a:prstDash val="solid"/>
                <a:miter/>
              </a:ln>
            </p:spPr>
            <p:txBody>
              <a:bodyPr rtlCol="0" anchor="ctr"/>
              <a:lstStyle/>
              <a:p>
                <a:endParaRPr lang="en-GB" noProof="0" dirty="0"/>
              </a:p>
            </p:txBody>
          </p:sp>
          <p:sp>
            <p:nvSpPr>
              <p:cNvPr id="806" name="Freeform 805">
                <a:extLst>
                  <a:ext uri="{FF2B5EF4-FFF2-40B4-BE49-F238E27FC236}">
                    <a16:creationId xmlns:a16="http://schemas.microsoft.com/office/drawing/2014/main" id="{30A50E53-6CB1-FF07-50B4-14BB2E3DE801}"/>
                  </a:ext>
                </a:extLst>
              </p:cNvPr>
              <p:cNvSpPr/>
              <p:nvPr/>
            </p:nvSpPr>
            <p:spPr>
              <a:xfrm>
                <a:off x="8394888" y="4727108"/>
                <a:ext cx="21558" cy="14434"/>
              </a:xfrm>
              <a:custGeom>
                <a:avLst/>
                <a:gdLst>
                  <a:gd name="connsiteX0" fmla="*/ 14514 w 21558"/>
                  <a:gd name="connsiteY0" fmla="*/ 12390 h 14434"/>
                  <a:gd name="connsiteX1" fmla="*/ 18676 w 21558"/>
                  <a:gd name="connsiteY1" fmla="*/ 8227 h 14434"/>
                  <a:gd name="connsiteX2" fmla="*/ 21278 w 21558"/>
                  <a:gd name="connsiteY2" fmla="*/ 4065 h 14434"/>
                  <a:gd name="connsiteX3" fmla="*/ 19717 w 21558"/>
                  <a:gd name="connsiteY3" fmla="*/ 1463 h 14434"/>
                  <a:gd name="connsiteX4" fmla="*/ 16075 w 21558"/>
                  <a:gd name="connsiteY4" fmla="*/ 943 h 14434"/>
                  <a:gd name="connsiteX5" fmla="*/ 15034 w 21558"/>
                  <a:gd name="connsiteY5" fmla="*/ 1463 h 14434"/>
                  <a:gd name="connsiteX6" fmla="*/ 8269 w 21558"/>
                  <a:gd name="connsiteY6" fmla="*/ 3024 h 14434"/>
                  <a:gd name="connsiteX7" fmla="*/ 1505 w 21558"/>
                  <a:gd name="connsiteY7" fmla="*/ 1463 h 14434"/>
                  <a:gd name="connsiteX8" fmla="*/ 464 w 21558"/>
                  <a:gd name="connsiteY8" fmla="*/ 1983 h 14434"/>
                  <a:gd name="connsiteX9" fmla="*/ 2546 w 21558"/>
                  <a:gd name="connsiteY9" fmla="*/ 7187 h 14434"/>
                  <a:gd name="connsiteX10" fmla="*/ 9311 w 21558"/>
                  <a:gd name="connsiteY10" fmla="*/ 13431 h 14434"/>
                  <a:gd name="connsiteX11" fmla="*/ 14514 w 21558"/>
                  <a:gd name="connsiteY11" fmla="*/ 12390 h 1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58" h="14434">
                    <a:moveTo>
                      <a:pt x="14514" y="12390"/>
                    </a:moveTo>
                    <a:cubicBezTo>
                      <a:pt x="15554" y="11350"/>
                      <a:pt x="17116" y="9268"/>
                      <a:pt x="18676" y="8227"/>
                    </a:cubicBezTo>
                    <a:cubicBezTo>
                      <a:pt x="20238" y="7187"/>
                      <a:pt x="22319" y="5105"/>
                      <a:pt x="21278" y="4065"/>
                    </a:cubicBezTo>
                    <a:cubicBezTo>
                      <a:pt x="20238" y="3024"/>
                      <a:pt x="21278" y="3024"/>
                      <a:pt x="19717" y="1463"/>
                    </a:cubicBezTo>
                    <a:cubicBezTo>
                      <a:pt x="18156" y="-98"/>
                      <a:pt x="16595" y="-619"/>
                      <a:pt x="16075" y="943"/>
                    </a:cubicBezTo>
                    <a:cubicBezTo>
                      <a:pt x="15034" y="2504"/>
                      <a:pt x="15554" y="1983"/>
                      <a:pt x="15034" y="1463"/>
                    </a:cubicBezTo>
                    <a:cubicBezTo>
                      <a:pt x="14514" y="943"/>
                      <a:pt x="11912" y="1983"/>
                      <a:pt x="8269" y="3024"/>
                    </a:cubicBezTo>
                    <a:cubicBezTo>
                      <a:pt x="4627" y="4585"/>
                      <a:pt x="3586" y="3544"/>
                      <a:pt x="1505" y="1463"/>
                    </a:cubicBezTo>
                    <a:cubicBezTo>
                      <a:pt x="-1096" y="-619"/>
                      <a:pt x="464" y="1983"/>
                      <a:pt x="464" y="1983"/>
                    </a:cubicBezTo>
                    <a:cubicBezTo>
                      <a:pt x="984" y="3024"/>
                      <a:pt x="2026" y="5105"/>
                      <a:pt x="2546" y="7187"/>
                    </a:cubicBezTo>
                    <a:cubicBezTo>
                      <a:pt x="3066" y="9268"/>
                      <a:pt x="8269" y="11870"/>
                      <a:pt x="9311" y="13431"/>
                    </a:cubicBezTo>
                    <a:cubicBezTo>
                      <a:pt x="10351" y="15512"/>
                      <a:pt x="13473" y="13951"/>
                      <a:pt x="14514" y="12390"/>
                    </a:cubicBezTo>
                    <a:close/>
                  </a:path>
                </a:pathLst>
              </a:custGeom>
              <a:grpFill/>
              <a:ln w="5199" cap="flat">
                <a:solidFill>
                  <a:schemeClr val="bg1"/>
                </a:solidFill>
                <a:prstDash val="solid"/>
                <a:miter/>
              </a:ln>
            </p:spPr>
            <p:txBody>
              <a:bodyPr rtlCol="0" anchor="ctr"/>
              <a:lstStyle/>
              <a:p>
                <a:endParaRPr lang="en-GB" noProof="0" dirty="0"/>
              </a:p>
            </p:txBody>
          </p:sp>
          <p:sp>
            <p:nvSpPr>
              <p:cNvPr id="807" name="Freeform 806">
                <a:extLst>
                  <a:ext uri="{FF2B5EF4-FFF2-40B4-BE49-F238E27FC236}">
                    <a16:creationId xmlns:a16="http://schemas.microsoft.com/office/drawing/2014/main" id="{60D58238-020C-63A3-EBF7-82D4A5CA3A8C}"/>
                  </a:ext>
                </a:extLst>
              </p:cNvPr>
              <p:cNvSpPr/>
              <p:nvPr/>
            </p:nvSpPr>
            <p:spPr>
              <a:xfrm>
                <a:off x="8435419" y="4723368"/>
                <a:ext cx="2164" cy="5733"/>
              </a:xfrm>
              <a:custGeom>
                <a:avLst/>
                <a:gdLst>
                  <a:gd name="connsiteX0" fmla="*/ 1040 w 2164"/>
                  <a:gd name="connsiteY0" fmla="*/ 0 h 5733"/>
                  <a:gd name="connsiteX1" fmla="*/ 0 w 2164"/>
                  <a:gd name="connsiteY1" fmla="*/ 1561 h 5733"/>
                  <a:gd name="connsiteX2" fmla="*/ 1040 w 2164"/>
                  <a:gd name="connsiteY2" fmla="*/ 4683 h 5733"/>
                  <a:gd name="connsiteX3" fmla="*/ 2081 w 2164"/>
                  <a:gd name="connsiteY3" fmla="*/ 1561 h 5733"/>
                  <a:gd name="connsiteX4" fmla="*/ 1040 w 2164"/>
                  <a:gd name="connsiteY4" fmla="*/ 0 h 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 h="5733">
                    <a:moveTo>
                      <a:pt x="1040" y="0"/>
                    </a:moveTo>
                    <a:cubicBezTo>
                      <a:pt x="0" y="520"/>
                      <a:pt x="0" y="1561"/>
                      <a:pt x="0" y="1561"/>
                    </a:cubicBezTo>
                    <a:cubicBezTo>
                      <a:pt x="0" y="1561"/>
                      <a:pt x="0" y="1561"/>
                      <a:pt x="1040" y="4683"/>
                    </a:cubicBezTo>
                    <a:cubicBezTo>
                      <a:pt x="2081" y="7805"/>
                      <a:pt x="2081" y="3122"/>
                      <a:pt x="2081" y="1561"/>
                    </a:cubicBezTo>
                    <a:cubicBezTo>
                      <a:pt x="2081" y="0"/>
                      <a:pt x="2602" y="0"/>
                      <a:pt x="1040" y="0"/>
                    </a:cubicBezTo>
                    <a:close/>
                  </a:path>
                </a:pathLst>
              </a:custGeom>
              <a:grpFill/>
              <a:ln w="5199" cap="flat">
                <a:solidFill>
                  <a:schemeClr val="bg1"/>
                </a:solidFill>
                <a:prstDash val="solid"/>
                <a:miter/>
              </a:ln>
            </p:spPr>
            <p:txBody>
              <a:bodyPr rtlCol="0" anchor="ctr"/>
              <a:lstStyle/>
              <a:p>
                <a:endParaRPr lang="en-GB" noProof="0" dirty="0"/>
              </a:p>
            </p:txBody>
          </p:sp>
          <p:sp>
            <p:nvSpPr>
              <p:cNvPr id="808" name="Freeform 807">
                <a:extLst>
                  <a:ext uri="{FF2B5EF4-FFF2-40B4-BE49-F238E27FC236}">
                    <a16:creationId xmlns:a16="http://schemas.microsoft.com/office/drawing/2014/main" id="{F064AE9C-4807-D1C3-6C83-C10DC540AC99}"/>
                  </a:ext>
                </a:extLst>
              </p:cNvPr>
              <p:cNvSpPr/>
              <p:nvPr/>
            </p:nvSpPr>
            <p:spPr>
              <a:xfrm>
                <a:off x="8510944" y="4775784"/>
                <a:ext cx="10154" cy="12269"/>
              </a:xfrm>
              <a:custGeom>
                <a:avLst/>
                <a:gdLst>
                  <a:gd name="connsiteX0" fmla="*/ 966 w 10154"/>
                  <a:gd name="connsiteY0" fmla="*/ 10545 h 12269"/>
                  <a:gd name="connsiteX1" fmla="*/ 7210 w 10154"/>
                  <a:gd name="connsiteY1" fmla="*/ 11586 h 12269"/>
                  <a:gd name="connsiteX2" fmla="*/ 9811 w 10154"/>
                  <a:gd name="connsiteY2" fmla="*/ 10545 h 12269"/>
                  <a:gd name="connsiteX3" fmla="*/ 7730 w 10154"/>
                  <a:gd name="connsiteY3" fmla="*/ 10025 h 12269"/>
                  <a:gd name="connsiteX4" fmla="*/ 6169 w 10154"/>
                  <a:gd name="connsiteY4" fmla="*/ 7423 h 12269"/>
                  <a:gd name="connsiteX5" fmla="*/ 9811 w 10154"/>
                  <a:gd name="connsiteY5" fmla="*/ 3260 h 12269"/>
                  <a:gd name="connsiteX6" fmla="*/ 8251 w 10154"/>
                  <a:gd name="connsiteY6" fmla="*/ 2740 h 12269"/>
                  <a:gd name="connsiteX7" fmla="*/ 6689 w 10154"/>
                  <a:gd name="connsiteY7" fmla="*/ 1699 h 12269"/>
                  <a:gd name="connsiteX8" fmla="*/ 5649 w 10154"/>
                  <a:gd name="connsiteY8" fmla="*/ 138 h 12269"/>
                  <a:gd name="connsiteX9" fmla="*/ 5129 w 10154"/>
                  <a:gd name="connsiteY9" fmla="*/ 1179 h 12269"/>
                  <a:gd name="connsiteX10" fmla="*/ 4088 w 10154"/>
                  <a:gd name="connsiteY10" fmla="*/ 2220 h 12269"/>
                  <a:gd name="connsiteX11" fmla="*/ 966 w 10154"/>
                  <a:gd name="connsiteY11" fmla="*/ 3781 h 12269"/>
                  <a:gd name="connsiteX12" fmla="*/ 445 w 10154"/>
                  <a:gd name="connsiteY12" fmla="*/ 8464 h 12269"/>
                  <a:gd name="connsiteX13" fmla="*/ 966 w 10154"/>
                  <a:gd name="connsiteY13" fmla="*/ 10545 h 1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4" h="12269">
                    <a:moveTo>
                      <a:pt x="966" y="10545"/>
                    </a:moveTo>
                    <a:cubicBezTo>
                      <a:pt x="1486" y="10545"/>
                      <a:pt x="5129" y="11066"/>
                      <a:pt x="7210" y="11586"/>
                    </a:cubicBezTo>
                    <a:cubicBezTo>
                      <a:pt x="9291" y="12627"/>
                      <a:pt x="9291" y="12627"/>
                      <a:pt x="9811" y="10545"/>
                    </a:cubicBezTo>
                    <a:cubicBezTo>
                      <a:pt x="10332" y="8984"/>
                      <a:pt x="9811" y="10025"/>
                      <a:pt x="7730" y="10025"/>
                    </a:cubicBezTo>
                    <a:cubicBezTo>
                      <a:pt x="5649" y="10025"/>
                      <a:pt x="5649" y="8984"/>
                      <a:pt x="6169" y="7423"/>
                    </a:cubicBezTo>
                    <a:cubicBezTo>
                      <a:pt x="6689" y="5862"/>
                      <a:pt x="8251" y="5342"/>
                      <a:pt x="9811" y="3260"/>
                    </a:cubicBezTo>
                    <a:cubicBezTo>
                      <a:pt x="10852" y="1699"/>
                      <a:pt x="9291" y="1179"/>
                      <a:pt x="8251" y="2740"/>
                    </a:cubicBezTo>
                    <a:cubicBezTo>
                      <a:pt x="7210" y="4301"/>
                      <a:pt x="6689" y="2740"/>
                      <a:pt x="6689" y="1699"/>
                    </a:cubicBezTo>
                    <a:cubicBezTo>
                      <a:pt x="6689" y="659"/>
                      <a:pt x="7210" y="-382"/>
                      <a:pt x="5649" y="138"/>
                    </a:cubicBezTo>
                    <a:cubicBezTo>
                      <a:pt x="4088" y="659"/>
                      <a:pt x="4088" y="659"/>
                      <a:pt x="5129" y="1179"/>
                    </a:cubicBezTo>
                    <a:cubicBezTo>
                      <a:pt x="6169" y="2220"/>
                      <a:pt x="4088" y="2220"/>
                      <a:pt x="4088" y="2220"/>
                    </a:cubicBezTo>
                    <a:cubicBezTo>
                      <a:pt x="3047" y="2220"/>
                      <a:pt x="966" y="2740"/>
                      <a:pt x="966" y="3781"/>
                    </a:cubicBezTo>
                    <a:cubicBezTo>
                      <a:pt x="966" y="4822"/>
                      <a:pt x="1486" y="6903"/>
                      <a:pt x="445" y="8464"/>
                    </a:cubicBezTo>
                    <a:cubicBezTo>
                      <a:pt x="-596" y="10025"/>
                      <a:pt x="445" y="10545"/>
                      <a:pt x="966" y="10545"/>
                    </a:cubicBezTo>
                    <a:close/>
                  </a:path>
                </a:pathLst>
              </a:custGeom>
              <a:grpFill/>
              <a:ln w="5199" cap="flat">
                <a:solidFill>
                  <a:schemeClr val="bg1"/>
                </a:solidFill>
                <a:prstDash val="solid"/>
                <a:miter/>
              </a:ln>
            </p:spPr>
            <p:txBody>
              <a:bodyPr rtlCol="0" anchor="ctr"/>
              <a:lstStyle/>
              <a:p>
                <a:endParaRPr lang="en-GB" noProof="0" dirty="0"/>
              </a:p>
            </p:txBody>
          </p:sp>
          <p:sp>
            <p:nvSpPr>
              <p:cNvPr id="809" name="Freeform 808">
                <a:extLst>
                  <a:ext uri="{FF2B5EF4-FFF2-40B4-BE49-F238E27FC236}">
                    <a16:creationId xmlns:a16="http://schemas.microsoft.com/office/drawing/2014/main" id="{27D2A844-3D0B-53B3-87CD-696C99E17B97}"/>
                  </a:ext>
                </a:extLst>
              </p:cNvPr>
              <p:cNvSpPr/>
              <p:nvPr/>
            </p:nvSpPr>
            <p:spPr>
              <a:xfrm>
                <a:off x="8507226" y="4775774"/>
                <a:ext cx="1332" cy="3494"/>
              </a:xfrm>
              <a:custGeom>
                <a:avLst/>
                <a:gdLst>
                  <a:gd name="connsiteX0" fmla="*/ 1041 w 1332"/>
                  <a:gd name="connsiteY0" fmla="*/ 2230 h 3494"/>
                  <a:gd name="connsiteX1" fmla="*/ 0 w 1332"/>
                  <a:gd name="connsiteY1" fmla="*/ 1710 h 3494"/>
                  <a:gd name="connsiteX2" fmla="*/ 1041 w 1332"/>
                  <a:gd name="connsiteY2" fmla="*/ 2230 h 3494"/>
                </a:gdLst>
                <a:ahLst/>
                <a:cxnLst>
                  <a:cxn ang="0">
                    <a:pos x="connsiteX0" y="connsiteY0"/>
                  </a:cxn>
                  <a:cxn ang="0">
                    <a:pos x="connsiteX1" y="connsiteY1"/>
                  </a:cxn>
                  <a:cxn ang="0">
                    <a:pos x="connsiteX2" y="connsiteY2"/>
                  </a:cxn>
                </a:cxnLst>
                <a:rect l="l" t="t" r="r" b="b"/>
                <a:pathLst>
                  <a:path w="1332" h="3494">
                    <a:moveTo>
                      <a:pt x="1041" y="2230"/>
                    </a:moveTo>
                    <a:cubicBezTo>
                      <a:pt x="2082" y="-1412"/>
                      <a:pt x="0" y="149"/>
                      <a:pt x="0" y="1710"/>
                    </a:cubicBezTo>
                    <a:cubicBezTo>
                      <a:pt x="0" y="1710"/>
                      <a:pt x="0" y="5352"/>
                      <a:pt x="1041" y="2230"/>
                    </a:cubicBezTo>
                    <a:close/>
                  </a:path>
                </a:pathLst>
              </a:custGeom>
              <a:grpFill/>
              <a:ln w="5199" cap="flat">
                <a:solidFill>
                  <a:schemeClr val="bg1"/>
                </a:solidFill>
                <a:prstDash val="solid"/>
                <a:miter/>
              </a:ln>
            </p:spPr>
            <p:txBody>
              <a:bodyPr rtlCol="0" anchor="ctr"/>
              <a:lstStyle/>
              <a:p>
                <a:endParaRPr lang="en-GB" noProof="0" dirty="0"/>
              </a:p>
            </p:txBody>
          </p:sp>
          <p:sp>
            <p:nvSpPr>
              <p:cNvPr id="810" name="Freeform 809">
                <a:extLst>
                  <a:ext uri="{FF2B5EF4-FFF2-40B4-BE49-F238E27FC236}">
                    <a16:creationId xmlns:a16="http://schemas.microsoft.com/office/drawing/2014/main" id="{91F084BD-1424-5C05-6D5E-2F10AF03DC3D}"/>
                  </a:ext>
                </a:extLst>
              </p:cNvPr>
              <p:cNvSpPr/>
              <p:nvPr/>
            </p:nvSpPr>
            <p:spPr>
              <a:xfrm>
                <a:off x="8505582" y="4770140"/>
                <a:ext cx="1123" cy="3180"/>
              </a:xfrm>
              <a:custGeom>
                <a:avLst/>
                <a:gdLst>
                  <a:gd name="connsiteX0" fmla="*/ 83 w 1123"/>
                  <a:gd name="connsiteY0" fmla="*/ 579 h 3180"/>
                  <a:gd name="connsiteX1" fmla="*/ 1124 w 1123"/>
                  <a:gd name="connsiteY1" fmla="*/ 3180 h 3180"/>
                  <a:gd name="connsiteX2" fmla="*/ 83 w 1123"/>
                  <a:gd name="connsiteY2" fmla="*/ 579 h 3180"/>
                </a:gdLst>
                <a:ahLst/>
                <a:cxnLst>
                  <a:cxn ang="0">
                    <a:pos x="connsiteX0" y="connsiteY0"/>
                  </a:cxn>
                  <a:cxn ang="0">
                    <a:pos x="connsiteX1" y="connsiteY1"/>
                  </a:cxn>
                  <a:cxn ang="0">
                    <a:pos x="connsiteX2" y="connsiteY2"/>
                  </a:cxn>
                </a:cxnLst>
                <a:rect l="l" t="t" r="r" b="b"/>
                <a:pathLst>
                  <a:path w="1123" h="3180">
                    <a:moveTo>
                      <a:pt x="83" y="579"/>
                    </a:moveTo>
                    <a:cubicBezTo>
                      <a:pt x="83" y="2140"/>
                      <a:pt x="-437" y="2140"/>
                      <a:pt x="1124" y="3180"/>
                    </a:cubicBezTo>
                    <a:cubicBezTo>
                      <a:pt x="604" y="2660"/>
                      <a:pt x="83" y="-1503"/>
                      <a:pt x="83" y="579"/>
                    </a:cubicBezTo>
                    <a:close/>
                  </a:path>
                </a:pathLst>
              </a:custGeom>
              <a:grpFill/>
              <a:ln w="5199" cap="flat">
                <a:solidFill>
                  <a:schemeClr val="bg1"/>
                </a:solidFill>
                <a:prstDash val="solid"/>
                <a:miter/>
              </a:ln>
            </p:spPr>
            <p:txBody>
              <a:bodyPr rtlCol="0" anchor="ctr"/>
              <a:lstStyle/>
              <a:p>
                <a:endParaRPr lang="en-GB" noProof="0" dirty="0"/>
              </a:p>
            </p:txBody>
          </p:sp>
          <p:sp>
            <p:nvSpPr>
              <p:cNvPr id="811" name="Freeform 810">
                <a:extLst>
                  <a:ext uri="{FF2B5EF4-FFF2-40B4-BE49-F238E27FC236}">
                    <a16:creationId xmlns:a16="http://schemas.microsoft.com/office/drawing/2014/main" id="{BDB19251-2463-030E-1E44-1FC930F995F4}"/>
                  </a:ext>
                </a:extLst>
              </p:cNvPr>
              <p:cNvSpPr/>
              <p:nvPr/>
            </p:nvSpPr>
            <p:spPr>
              <a:xfrm>
                <a:off x="8507226" y="4733896"/>
                <a:ext cx="4888" cy="3000"/>
              </a:xfrm>
              <a:custGeom>
                <a:avLst/>
                <a:gdLst>
                  <a:gd name="connsiteX0" fmla="*/ 4683 w 4888"/>
                  <a:gd name="connsiteY0" fmla="*/ 399 h 3000"/>
                  <a:gd name="connsiteX1" fmla="*/ 0 w 4888"/>
                  <a:gd name="connsiteY1" fmla="*/ 3000 h 3000"/>
                  <a:gd name="connsiteX2" fmla="*/ 4683 w 4888"/>
                  <a:gd name="connsiteY2" fmla="*/ 399 h 3000"/>
                </a:gdLst>
                <a:ahLst/>
                <a:cxnLst>
                  <a:cxn ang="0">
                    <a:pos x="connsiteX0" y="connsiteY0"/>
                  </a:cxn>
                  <a:cxn ang="0">
                    <a:pos x="connsiteX1" y="connsiteY1"/>
                  </a:cxn>
                  <a:cxn ang="0">
                    <a:pos x="connsiteX2" y="connsiteY2"/>
                  </a:cxn>
                </a:cxnLst>
                <a:rect l="l" t="t" r="r" b="b"/>
                <a:pathLst>
                  <a:path w="4888" h="3000">
                    <a:moveTo>
                      <a:pt x="4683" y="399"/>
                    </a:moveTo>
                    <a:cubicBezTo>
                      <a:pt x="5724" y="-642"/>
                      <a:pt x="2602" y="399"/>
                      <a:pt x="0" y="3000"/>
                    </a:cubicBezTo>
                    <a:cubicBezTo>
                      <a:pt x="0" y="3000"/>
                      <a:pt x="3643" y="1440"/>
                      <a:pt x="4683" y="399"/>
                    </a:cubicBezTo>
                    <a:close/>
                  </a:path>
                </a:pathLst>
              </a:custGeom>
              <a:grpFill/>
              <a:ln w="5199" cap="flat">
                <a:solidFill>
                  <a:schemeClr val="bg1"/>
                </a:solidFill>
                <a:prstDash val="solid"/>
                <a:miter/>
              </a:ln>
            </p:spPr>
            <p:txBody>
              <a:bodyPr rtlCol="0" anchor="ctr"/>
              <a:lstStyle/>
              <a:p>
                <a:endParaRPr lang="en-GB" noProof="0" dirty="0"/>
              </a:p>
            </p:txBody>
          </p:sp>
          <p:sp>
            <p:nvSpPr>
              <p:cNvPr id="812" name="Freeform 811">
                <a:extLst>
                  <a:ext uri="{FF2B5EF4-FFF2-40B4-BE49-F238E27FC236}">
                    <a16:creationId xmlns:a16="http://schemas.microsoft.com/office/drawing/2014/main" id="{D37C88F4-3CCC-E392-8DBF-B6210ED7E988}"/>
                  </a:ext>
                </a:extLst>
              </p:cNvPr>
              <p:cNvSpPr/>
              <p:nvPr/>
            </p:nvSpPr>
            <p:spPr>
              <a:xfrm>
                <a:off x="8513991" y="4724929"/>
                <a:ext cx="4202" cy="6764"/>
              </a:xfrm>
              <a:custGeom>
                <a:avLst/>
                <a:gdLst>
                  <a:gd name="connsiteX0" fmla="*/ 4162 w 4202"/>
                  <a:gd name="connsiteY0" fmla="*/ 0 h 6764"/>
                  <a:gd name="connsiteX1" fmla="*/ 0 w 4202"/>
                  <a:gd name="connsiteY1" fmla="*/ 6764 h 6764"/>
                  <a:gd name="connsiteX2" fmla="*/ 4162 w 4202"/>
                  <a:gd name="connsiteY2" fmla="*/ 0 h 6764"/>
                </a:gdLst>
                <a:ahLst/>
                <a:cxnLst>
                  <a:cxn ang="0">
                    <a:pos x="connsiteX0" y="connsiteY0"/>
                  </a:cxn>
                  <a:cxn ang="0">
                    <a:pos x="connsiteX1" y="connsiteY1"/>
                  </a:cxn>
                  <a:cxn ang="0">
                    <a:pos x="connsiteX2" y="connsiteY2"/>
                  </a:cxn>
                </a:cxnLst>
                <a:rect l="l" t="t" r="r" b="b"/>
                <a:pathLst>
                  <a:path w="4202" h="6764">
                    <a:moveTo>
                      <a:pt x="4162" y="0"/>
                    </a:moveTo>
                    <a:cubicBezTo>
                      <a:pt x="4162" y="0"/>
                      <a:pt x="1561" y="3642"/>
                      <a:pt x="0" y="6764"/>
                    </a:cubicBezTo>
                    <a:cubicBezTo>
                      <a:pt x="0" y="6764"/>
                      <a:pt x="4683" y="3122"/>
                      <a:pt x="4162" y="0"/>
                    </a:cubicBezTo>
                    <a:close/>
                  </a:path>
                </a:pathLst>
              </a:custGeom>
              <a:grpFill/>
              <a:ln w="5199" cap="flat">
                <a:solidFill>
                  <a:schemeClr val="bg1"/>
                </a:solidFill>
                <a:prstDash val="solid"/>
                <a:miter/>
              </a:ln>
            </p:spPr>
            <p:txBody>
              <a:bodyPr rtlCol="0" anchor="ctr"/>
              <a:lstStyle/>
              <a:p>
                <a:endParaRPr lang="en-GB" noProof="0" dirty="0"/>
              </a:p>
            </p:txBody>
          </p:sp>
          <p:sp>
            <p:nvSpPr>
              <p:cNvPr id="813" name="Freeform 812">
                <a:extLst>
                  <a:ext uri="{FF2B5EF4-FFF2-40B4-BE49-F238E27FC236}">
                    <a16:creationId xmlns:a16="http://schemas.microsoft.com/office/drawing/2014/main" id="{931DD3B3-3C00-EB01-43E9-41ED13793BAA}"/>
                  </a:ext>
                </a:extLst>
              </p:cNvPr>
              <p:cNvSpPr/>
              <p:nvPr/>
            </p:nvSpPr>
            <p:spPr>
              <a:xfrm>
                <a:off x="8564107" y="4830559"/>
                <a:ext cx="10927" cy="6268"/>
              </a:xfrm>
              <a:custGeom>
                <a:avLst/>
                <a:gdLst>
                  <a:gd name="connsiteX0" fmla="*/ 8163 w 10927"/>
                  <a:gd name="connsiteY0" fmla="*/ 1561 h 6268"/>
                  <a:gd name="connsiteX1" fmla="*/ 10244 w 10927"/>
                  <a:gd name="connsiteY1" fmla="*/ 2082 h 6268"/>
                  <a:gd name="connsiteX2" fmla="*/ 9204 w 10927"/>
                  <a:gd name="connsiteY2" fmla="*/ 0 h 6268"/>
                  <a:gd name="connsiteX3" fmla="*/ 6081 w 10927"/>
                  <a:gd name="connsiteY3" fmla="*/ 0 h 6268"/>
                  <a:gd name="connsiteX4" fmla="*/ 878 w 10927"/>
                  <a:gd name="connsiteY4" fmla="*/ 3122 h 6268"/>
                  <a:gd name="connsiteX5" fmla="*/ 2439 w 10927"/>
                  <a:gd name="connsiteY5" fmla="*/ 5724 h 6268"/>
                  <a:gd name="connsiteX6" fmla="*/ 5561 w 10927"/>
                  <a:gd name="connsiteY6" fmla="*/ 2602 h 6268"/>
                  <a:gd name="connsiteX7" fmla="*/ 8163 w 10927"/>
                  <a:gd name="connsiteY7" fmla="*/ 1561 h 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7" h="6268">
                    <a:moveTo>
                      <a:pt x="8163" y="1561"/>
                    </a:moveTo>
                    <a:cubicBezTo>
                      <a:pt x="8683" y="2602"/>
                      <a:pt x="9204" y="2602"/>
                      <a:pt x="10244" y="2082"/>
                    </a:cubicBezTo>
                    <a:cubicBezTo>
                      <a:pt x="11285" y="1561"/>
                      <a:pt x="11285" y="0"/>
                      <a:pt x="9204" y="0"/>
                    </a:cubicBezTo>
                    <a:cubicBezTo>
                      <a:pt x="7122" y="0"/>
                      <a:pt x="6081" y="0"/>
                      <a:pt x="6081" y="0"/>
                    </a:cubicBezTo>
                    <a:cubicBezTo>
                      <a:pt x="6081" y="0"/>
                      <a:pt x="2439" y="1041"/>
                      <a:pt x="878" y="3122"/>
                    </a:cubicBezTo>
                    <a:cubicBezTo>
                      <a:pt x="-683" y="5203"/>
                      <a:pt x="-163" y="7285"/>
                      <a:pt x="2439" y="5724"/>
                    </a:cubicBezTo>
                    <a:cubicBezTo>
                      <a:pt x="5041" y="4163"/>
                      <a:pt x="4521" y="3642"/>
                      <a:pt x="5561" y="2602"/>
                    </a:cubicBezTo>
                    <a:cubicBezTo>
                      <a:pt x="7122" y="1041"/>
                      <a:pt x="7643" y="521"/>
                      <a:pt x="8163" y="1561"/>
                    </a:cubicBezTo>
                    <a:close/>
                  </a:path>
                </a:pathLst>
              </a:custGeom>
              <a:grpFill/>
              <a:ln w="5199" cap="flat">
                <a:solidFill>
                  <a:schemeClr val="bg1"/>
                </a:solidFill>
                <a:prstDash val="solid"/>
                <a:miter/>
              </a:ln>
            </p:spPr>
            <p:txBody>
              <a:bodyPr rtlCol="0" anchor="ctr"/>
              <a:lstStyle/>
              <a:p>
                <a:endParaRPr lang="en-GB" noProof="0" dirty="0"/>
              </a:p>
            </p:txBody>
          </p:sp>
          <p:sp>
            <p:nvSpPr>
              <p:cNvPr id="814" name="Freeform 813">
                <a:extLst>
                  <a:ext uri="{FF2B5EF4-FFF2-40B4-BE49-F238E27FC236}">
                    <a16:creationId xmlns:a16="http://schemas.microsoft.com/office/drawing/2014/main" id="{E16FC006-35F5-941A-5293-FB814B493BD7}"/>
                  </a:ext>
                </a:extLst>
              </p:cNvPr>
              <p:cNvSpPr/>
              <p:nvPr/>
            </p:nvSpPr>
            <p:spPr>
              <a:xfrm>
                <a:off x="8569849" y="4842527"/>
                <a:ext cx="1802" cy="1644"/>
              </a:xfrm>
              <a:custGeom>
                <a:avLst/>
                <a:gdLst>
                  <a:gd name="connsiteX0" fmla="*/ 860 w 1802"/>
                  <a:gd name="connsiteY0" fmla="*/ 1561 h 1644"/>
                  <a:gd name="connsiteX1" fmla="*/ 340 w 1802"/>
                  <a:gd name="connsiteY1" fmla="*/ 0 h 1644"/>
                  <a:gd name="connsiteX2" fmla="*/ 860 w 1802"/>
                  <a:gd name="connsiteY2" fmla="*/ 1561 h 1644"/>
                </a:gdLst>
                <a:ahLst/>
                <a:cxnLst>
                  <a:cxn ang="0">
                    <a:pos x="connsiteX0" y="connsiteY0"/>
                  </a:cxn>
                  <a:cxn ang="0">
                    <a:pos x="connsiteX1" y="connsiteY1"/>
                  </a:cxn>
                  <a:cxn ang="0">
                    <a:pos x="connsiteX2" y="connsiteY2"/>
                  </a:cxn>
                </a:cxnLst>
                <a:rect l="l" t="t" r="r" b="b"/>
                <a:pathLst>
                  <a:path w="1802" h="1644">
                    <a:moveTo>
                      <a:pt x="860" y="1561"/>
                    </a:moveTo>
                    <a:cubicBezTo>
                      <a:pt x="2421" y="1041"/>
                      <a:pt x="1901" y="0"/>
                      <a:pt x="340" y="0"/>
                    </a:cubicBezTo>
                    <a:cubicBezTo>
                      <a:pt x="340" y="0"/>
                      <a:pt x="-701" y="2082"/>
                      <a:pt x="860" y="1561"/>
                    </a:cubicBezTo>
                    <a:close/>
                  </a:path>
                </a:pathLst>
              </a:custGeom>
              <a:grpFill/>
              <a:ln w="5199" cap="flat">
                <a:solidFill>
                  <a:schemeClr val="bg1"/>
                </a:solidFill>
                <a:prstDash val="solid"/>
                <a:miter/>
              </a:ln>
            </p:spPr>
            <p:txBody>
              <a:bodyPr rtlCol="0" anchor="ctr"/>
              <a:lstStyle/>
              <a:p>
                <a:endParaRPr lang="en-GB" noProof="0" dirty="0"/>
              </a:p>
            </p:txBody>
          </p:sp>
          <p:sp>
            <p:nvSpPr>
              <p:cNvPr id="815" name="Freeform 814">
                <a:extLst>
                  <a:ext uri="{FF2B5EF4-FFF2-40B4-BE49-F238E27FC236}">
                    <a16:creationId xmlns:a16="http://schemas.microsoft.com/office/drawing/2014/main" id="{97014ADB-B32F-AF41-58D2-9EEE79DC95D1}"/>
                  </a:ext>
                </a:extLst>
              </p:cNvPr>
              <p:cNvSpPr/>
              <p:nvPr/>
            </p:nvSpPr>
            <p:spPr>
              <a:xfrm>
                <a:off x="8621622" y="4705097"/>
                <a:ext cx="1063" cy="2660"/>
              </a:xfrm>
              <a:custGeom>
                <a:avLst/>
                <a:gdLst>
                  <a:gd name="connsiteX0" fmla="*/ 601 w 1063"/>
                  <a:gd name="connsiteY0" fmla="*/ 2660 h 2660"/>
                  <a:gd name="connsiteX1" fmla="*/ 601 w 1063"/>
                  <a:gd name="connsiteY1" fmla="*/ 59 h 2660"/>
                  <a:gd name="connsiteX2" fmla="*/ 601 w 1063"/>
                  <a:gd name="connsiteY2" fmla="*/ 2660 h 2660"/>
                </a:gdLst>
                <a:ahLst/>
                <a:cxnLst>
                  <a:cxn ang="0">
                    <a:pos x="connsiteX0" y="connsiteY0"/>
                  </a:cxn>
                  <a:cxn ang="0">
                    <a:pos x="connsiteX1" y="connsiteY1"/>
                  </a:cxn>
                  <a:cxn ang="0">
                    <a:pos x="connsiteX2" y="connsiteY2"/>
                  </a:cxn>
                </a:cxnLst>
                <a:rect l="l" t="t" r="r" b="b"/>
                <a:pathLst>
                  <a:path w="1063" h="2660">
                    <a:moveTo>
                      <a:pt x="601" y="2660"/>
                    </a:moveTo>
                    <a:cubicBezTo>
                      <a:pt x="601" y="2660"/>
                      <a:pt x="1642" y="-462"/>
                      <a:pt x="601" y="59"/>
                    </a:cubicBezTo>
                    <a:cubicBezTo>
                      <a:pt x="-440" y="579"/>
                      <a:pt x="80" y="1619"/>
                      <a:pt x="601" y="2660"/>
                    </a:cubicBezTo>
                    <a:close/>
                  </a:path>
                </a:pathLst>
              </a:custGeom>
              <a:grpFill/>
              <a:ln w="5199" cap="flat">
                <a:solidFill>
                  <a:schemeClr val="bg1"/>
                </a:solidFill>
                <a:prstDash val="solid"/>
                <a:miter/>
              </a:ln>
            </p:spPr>
            <p:txBody>
              <a:bodyPr rtlCol="0" anchor="ctr"/>
              <a:lstStyle/>
              <a:p>
                <a:endParaRPr lang="en-GB" noProof="0" dirty="0"/>
              </a:p>
            </p:txBody>
          </p:sp>
          <p:sp>
            <p:nvSpPr>
              <p:cNvPr id="816" name="Freeform 815">
                <a:extLst>
                  <a:ext uri="{FF2B5EF4-FFF2-40B4-BE49-F238E27FC236}">
                    <a16:creationId xmlns:a16="http://schemas.microsoft.com/office/drawing/2014/main" id="{B314BFDD-B66C-BFA0-DB3D-6F0975ECC808}"/>
                  </a:ext>
                </a:extLst>
              </p:cNvPr>
              <p:cNvSpPr/>
              <p:nvPr/>
            </p:nvSpPr>
            <p:spPr>
              <a:xfrm>
                <a:off x="8623181" y="4717213"/>
                <a:ext cx="1622" cy="1763"/>
              </a:xfrm>
              <a:custGeom>
                <a:avLst/>
                <a:gdLst>
                  <a:gd name="connsiteX0" fmla="*/ 83 w 1622"/>
                  <a:gd name="connsiteY0" fmla="*/ 431 h 1763"/>
                  <a:gd name="connsiteX1" fmla="*/ 1124 w 1622"/>
                  <a:gd name="connsiteY1" fmla="*/ 1472 h 1763"/>
                  <a:gd name="connsiteX2" fmla="*/ 83 w 1622"/>
                  <a:gd name="connsiteY2" fmla="*/ 431 h 1763"/>
                </a:gdLst>
                <a:ahLst/>
                <a:cxnLst>
                  <a:cxn ang="0">
                    <a:pos x="connsiteX0" y="connsiteY0"/>
                  </a:cxn>
                  <a:cxn ang="0">
                    <a:pos x="connsiteX1" y="connsiteY1"/>
                  </a:cxn>
                  <a:cxn ang="0">
                    <a:pos x="connsiteX2" y="connsiteY2"/>
                  </a:cxn>
                </a:cxnLst>
                <a:rect l="l" t="t" r="r" b="b"/>
                <a:pathLst>
                  <a:path w="1622" h="1763">
                    <a:moveTo>
                      <a:pt x="83" y="431"/>
                    </a:moveTo>
                    <a:cubicBezTo>
                      <a:pt x="83" y="431"/>
                      <a:pt x="-437" y="2512"/>
                      <a:pt x="1124" y="1472"/>
                    </a:cubicBezTo>
                    <a:cubicBezTo>
                      <a:pt x="2685" y="431"/>
                      <a:pt x="83" y="-610"/>
                      <a:pt x="83" y="431"/>
                    </a:cubicBezTo>
                    <a:close/>
                  </a:path>
                </a:pathLst>
              </a:custGeom>
              <a:grpFill/>
              <a:ln w="5199" cap="flat">
                <a:solidFill>
                  <a:schemeClr val="bg1"/>
                </a:solidFill>
                <a:prstDash val="solid"/>
                <a:miter/>
              </a:ln>
            </p:spPr>
            <p:txBody>
              <a:bodyPr rtlCol="0" anchor="ctr"/>
              <a:lstStyle/>
              <a:p>
                <a:endParaRPr lang="en-GB" noProof="0" dirty="0"/>
              </a:p>
            </p:txBody>
          </p:sp>
          <p:sp>
            <p:nvSpPr>
              <p:cNvPr id="817" name="Freeform 816">
                <a:extLst>
                  <a:ext uri="{FF2B5EF4-FFF2-40B4-BE49-F238E27FC236}">
                    <a16:creationId xmlns:a16="http://schemas.microsoft.com/office/drawing/2014/main" id="{95A42795-E050-128E-A394-C252D84D3A15}"/>
                  </a:ext>
                </a:extLst>
              </p:cNvPr>
              <p:cNvSpPr/>
              <p:nvPr/>
            </p:nvSpPr>
            <p:spPr>
              <a:xfrm>
                <a:off x="8623784" y="4706717"/>
                <a:ext cx="1621" cy="2164"/>
              </a:xfrm>
              <a:custGeom>
                <a:avLst/>
                <a:gdLst>
                  <a:gd name="connsiteX0" fmla="*/ 1040 w 1621"/>
                  <a:gd name="connsiteY0" fmla="*/ 0 h 2164"/>
                  <a:gd name="connsiteX1" fmla="*/ 520 w 1621"/>
                  <a:gd name="connsiteY1" fmla="*/ 2081 h 2164"/>
                  <a:gd name="connsiteX2" fmla="*/ 1040 w 1621"/>
                  <a:gd name="connsiteY2" fmla="*/ 0 h 2164"/>
                </a:gdLst>
                <a:ahLst/>
                <a:cxnLst>
                  <a:cxn ang="0">
                    <a:pos x="connsiteX0" y="connsiteY0"/>
                  </a:cxn>
                  <a:cxn ang="0">
                    <a:pos x="connsiteX1" y="connsiteY1"/>
                  </a:cxn>
                  <a:cxn ang="0">
                    <a:pos x="connsiteX2" y="connsiteY2"/>
                  </a:cxn>
                </a:cxnLst>
                <a:rect l="l" t="t" r="r" b="b"/>
                <a:pathLst>
                  <a:path w="1621" h="2164">
                    <a:moveTo>
                      <a:pt x="1040" y="0"/>
                    </a:moveTo>
                    <a:cubicBezTo>
                      <a:pt x="-520" y="0"/>
                      <a:pt x="0" y="1561"/>
                      <a:pt x="520" y="2081"/>
                    </a:cubicBezTo>
                    <a:cubicBezTo>
                      <a:pt x="520" y="2602"/>
                      <a:pt x="2602" y="520"/>
                      <a:pt x="1040" y="0"/>
                    </a:cubicBezTo>
                    <a:close/>
                  </a:path>
                </a:pathLst>
              </a:custGeom>
              <a:grpFill/>
              <a:ln w="5199" cap="flat">
                <a:solidFill>
                  <a:schemeClr val="bg1"/>
                </a:solidFill>
                <a:prstDash val="solid"/>
                <a:miter/>
              </a:ln>
            </p:spPr>
            <p:txBody>
              <a:bodyPr rtlCol="0" anchor="ctr"/>
              <a:lstStyle/>
              <a:p>
                <a:endParaRPr lang="en-GB" noProof="0" dirty="0"/>
              </a:p>
            </p:txBody>
          </p:sp>
          <p:sp>
            <p:nvSpPr>
              <p:cNvPr id="818" name="Freeform 817">
                <a:extLst>
                  <a:ext uri="{FF2B5EF4-FFF2-40B4-BE49-F238E27FC236}">
                    <a16:creationId xmlns:a16="http://schemas.microsoft.com/office/drawing/2014/main" id="{47A41DBF-E9FE-BF34-7220-AA6E48B2E618}"/>
                  </a:ext>
                </a:extLst>
              </p:cNvPr>
              <p:cNvSpPr/>
              <p:nvPr/>
            </p:nvSpPr>
            <p:spPr>
              <a:xfrm>
                <a:off x="8699235" y="4866768"/>
                <a:ext cx="2943" cy="4021"/>
              </a:xfrm>
              <a:custGeom>
                <a:avLst/>
                <a:gdLst>
                  <a:gd name="connsiteX0" fmla="*/ 2082 w 2943"/>
                  <a:gd name="connsiteY0" fmla="*/ 215 h 4021"/>
                  <a:gd name="connsiteX1" fmla="*/ 0 w 2943"/>
                  <a:gd name="connsiteY1" fmla="*/ 736 h 4021"/>
                  <a:gd name="connsiteX2" fmla="*/ 2082 w 2943"/>
                  <a:gd name="connsiteY2" fmla="*/ 3338 h 4021"/>
                  <a:gd name="connsiteX3" fmla="*/ 2602 w 2943"/>
                  <a:gd name="connsiteY3" fmla="*/ 2297 h 4021"/>
                  <a:gd name="connsiteX4" fmla="*/ 2082 w 2943"/>
                  <a:gd name="connsiteY4" fmla="*/ 215 h 4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 h="4021">
                    <a:moveTo>
                      <a:pt x="2082" y="215"/>
                    </a:moveTo>
                    <a:cubicBezTo>
                      <a:pt x="520" y="-305"/>
                      <a:pt x="0" y="215"/>
                      <a:pt x="0" y="736"/>
                    </a:cubicBezTo>
                    <a:cubicBezTo>
                      <a:pt x="0" y="736"/>
                      <a:pt x="1040" y="2297"/>
                      <a:pt x="2082" y="3338"/>
                    </a:cubicBezTo>
                    <a:cubicBezTo>
                      <a:pt x="3122" y="4378"/>
                      <a:pt x="3122" y="4378"/>
                      <a:pt x="2602" y="2297"/>
                    </a:cubicBezTo>
                    <a:cubicBezTo>
                      <a:pt x="2082" y="215"/>
                      <a:pt x="3642" y="736"/>
                      <a:pt x="2082" y="215"/>
                    </a:cubicBezTo>
                    <a:close/>
                  </a:path>
                </a:pathLst>
              </a:custGeom>
              <a:grpFill/>
              <a:ln w="5199" cap="flat">
                <a:solidFill>
                  <a:schemeClr val="bg1"/>
                </a:solidFill>
                <a:prstDash val="solid"/>
                <a:miter/>
              </a:ln>
            </p:spPr>
            <p:txBody>
              <a:bodyPr rtlCol="0" anchor="ctr"/>
              <a:lstStyle/>
              <a:p>
                <a:endParaRPr lang="en-GB" noProof="0" dirty="0"/>
              </a:p>
            </p:txBody>
          </p:sp>
          <p:sp>
            <p:nvSpPr>
              <p:cNvPr id="819" name="Freeform 818">
                <a:extLst>
                  <a:ext uri="{FF2B5EF4-FFF2-40B4-BE49-F238E27FC236}">
                    <a16:creationId xmlns:a16="http://schemas.microsoft.com/office/drawing/2014/main" id="{0690DED2-3639-3973-98E3-AD7A5408F5BF}"/>
                  </a:ext>
                </a:extLst>
              </p:cNvPr>
              <p:cNvSpPr/>
              <p:nvPr/>
            </p:nvSpPr>
            <p:spPr>
              <a:xfrm>
                <a:off x="8753531" y="4905489"/>
                <a:ext cx="1585" cy="2601"/>
              </a:xfrm>
              <a:custGeom>
                <a:avLst/>
                <a:gdLst>
                  <a:gd name="connsiteX0" fmla="*/ 860 w 1585"/>
                  <a:gd name="connsiteY0" fmla="*/ 2602 h 2601"/>
                  <a:gd name="connsiteX1" fmla="*/ 340 w 1585"/>
                  <a:gd name="connsiteY1" fmla="*/ 0 h 2601"/>
                  <a:gd name="connsiteX2" fmla="*/ 860 w 1585"/>
                  <a:gd name="connsiteY2" fmla="*/ 2602 h 2601"/>
                </a:gdLst>
                <a:ahLst/>
                <a:cxnLst>
                  <a:cxn ang="0">
                    <a:pos x="connsiteX0" y="connsiteY0"/>
                  </a:cxn>
                  <a:cxn ang="0">
                    <a:pos x="connsiteX1" y="connsiteY1"/>
                  </a:cxn>
                  <a:cxn ang="0">
                    <a:pos x="connsiteX2" y="connsiteY2"/>
                  </a:cxn>
                </a:cxnLst>
                <a:rect l="l" t="t" r="r" b="b"/>
                <a:pathLst>
                  <a:path w="1585" h="2601">
                    <a:moveTo>
                      <a:pt x="860" y="2602"/>
                    </a:moveTo>
                    <a:cubicBezTo>
                      <a:pt x="1901" y="2602"/>
                      <a:pt x="1901" y="1041"/>
                      <a:pt x="340" y="0"/>
                    </a:cubicBezTo>
                    <a:cubicBezTo>
                      <a:pt x="340" y="0"/>
                      <a:pt x="-701" y="2602"/>
                      <a:pt x="860" y="2602"/>
                    </a:cubicBezTo>
                    <a:close/>
                  </a:path>
                </a:pathLst>
              </a:custGeom>
              <a:grpFill/>
              <a:ln w="5199" cap="flat">
                <a:solidFill>
                  <a:schemeClr val="bg1"/>
                </a:solidFill>
                <a:prstDash val="solid"/>
                <a:miter/>
              </a:ln>
            </p:spPr>
            <p:txBody>
              <a:bodyPr rtlCol="0" anchor="ctr"/>
              <a:lstStyle/>
              <a:p>
                <a:endParaRPr lang="en-GB" noProof="0" dirty="0"/>
              </a:p>
            </p:txBody>
          </p:sp>
          <p:sp>
            <p:nvSpPr>
              <p:cNvPr id="820" name="Freeform 819">
                <a:extLst>
                  <a:ext uri="{FF2B5EF4-FFF2-40B4-BE49-F238E27FC236}">
                    <a16:creationId xmlns:a16="http://schemas.microsoft.com/office/drawing/2014/main" id="{6E916A8C-3A58-1F11-6FD0-5E14D4074AFC}"/>
                  </a:ext>
                </a:extLst>
              </p:cNvPr>
              <p:cNvSpPr/>
              <p:nvPr/>
            </p:nvSpPr>
            <p:spPr>
              <a:xfrm>
                <a:off x="8793896" y="4971705"/>
                <a:ext cx="3684" cy="5202"/>
              </a:xfrm>
              <a:custGeom>
                <a:avLst/>
                <a:gdLst>
                  <a:gd name="connsiteX0" fmla="*/ 1082 w 3684"/>
                  <a:gd name="connsiteY0" fmla="*/ 389 h 5202"/>
                  <a:gd name="connsiteX1" fmla="*/ 562 w 3684"/>
                  <a:gd name="connsiteY1" fmla="*/ 2470 h 5202"/>
                  <a:gd name="connsiteX2" fmla="*/ 3684 w 3684"/>
                  <a:gd name="connsiteY2" fmla="*/ 4031 h 5202"/>
                  <a:gd name="connsiteX3" fmla="*/ 1082 w 3684"/>
                  <a:gd name="connsiteY3" fmla="*/ 389 h 5202"/>
                </a:gdLst>
                <a:ahLst/>
                <a:cxnLst>
                  <a:cxn ang="0">
                    <a:pos x="connsiteX0" y="connsiteY0"/>
                  </a:cxn>
                  <a:cxn ang="0">
                    <a:pos x="connsiteX1" y="connsiteY1"/>
                  </a:cxn>
                  <a:cxn ang="0">
                    <a:pos x="connsiteX2" y="connsiteY2"/>
                  </a:cxn>
                  <a:cxn ang="0">
                    <a:pos x="connsiteX3" y="connsiteY3"/>
                  </a:cxn>
                </a:cxnLst>
                <a:rect l="l" t="t" r="r" b="b"/>
                <a:pathLst>
                  <a:path w="3684" h="5202">
                    <a:moveTo>
                      <a:pt x="1082" y="389"/>
                    </a:moveTo>
                    <a:cubicBezTo>
                      <a:pt x="-999" y="-1172"/>
                      <a:pt x="562" y="2470"/>
                      <a:pt x="562" y="2470"/>
                    </a:cubicBezTo>
                    <a:cubicBezTo>
                      <a:pt x="3164" y="6633"/>
                      <a:pt x="3684" y="5072"/>
                      <a:pt x="3684" y="4031"/>
                    </a:cubicBezTo>
                    <a:cubicBezTo>
                      <a:pt x="3684" y="2991"/>
                      <a:pt x="3164" y="1950"/>
                      <a:pt x="1082" y="389"/>
                    </a:cubicBezTo>
                    <a:close/>
                  </a:path>
                </a:pathLst>
              </a:custGeom>
              <a:grpFill/>
              <a:ln w="5199" cap="flat">
                <a:solidFill>
                  <a:schemeClr val="bg1"/>
                </a:solidFill>
                <a:prstDash val="solid"/>
                <a:miter/>
              </a:ln>
            </p:spPr>
            <p:txBody>
              <a:bodyPr rtlCol="0" anchor="ctr"/>
              <a:lstStyle/>
              <a:p>
                <a:endParaRPr lang="en-GB" noProof="0" dirty="0"/>
              </a:p>
            </p:txBody>
          </p:sp>
          <p:sp>
            <p:nvSpPr>
              <p:cNvPr id="821" name="Freeform 820">
                <a:extLst>
                  <a:ext uri="{FF2B5EF4-FFF2-40B4-BE49-F238E27FC236}">
                    <a16:creationId xmlns:a16="http://schemas.microsoft.com/office/drawing/2014/main" id="{2876BCB5-CCED-A18D-8FEC-8EE7C77EB739}"/>
                  </a:ext>
                </a:extLst>
              </p:cNvPr>
              <p:cNvSpPr/>
              <p:nvPr/>
            </p:nvSpPr>
            <p:spPr>
              <a:xfrm>
                <a:off x="8830972" y="4997591"/>
                <a:ext cx="7545" cy="21839"/>
              </a:xfrm>
              <a:custGeom>
                <a:avLst/>
                <a:gdLst>
                  <a:gd name="connsiteX0" fmla="*/ 2513 w 7545"/>
                  <a:gd name="connsiteY0" fmla="*/ 8326 h 21839"/>
                  <a:gd name="connsiteX1" fmla="*/ 1992 w 7545"/>
                  <a:gd name="connsiteY1" fmla="*/ 10407 h 21839"/>
                  <a:gd name="connsiteX2" fmla="*/ 431 w 7545"/>
                  <a:gd name="connsiteY2" fmla="*/ 15611 h 21839"/>
                  <a:gd name="connsiteX3" fmla="*/ 1472 w 7545"/>
                  <a:gd name="connsiteY3" fmla="*/ 20814 h 21839"/>
                  <a:gd name="connsiteX4" fmla="*/ 3033 w 7545"/>
                  <a:gd name="connsiteY4" fmla="*/ 20293 h 21839"/>
                  <a:gd name="connsiteX5" fmla="*/ 7195 w 7545"/>
                  <a:gd name="connsiteY5" fmla="*/ 7805 h 21839"/>
                  <a:gd name="connsiteX6" fmla="*/ 6155 w 7545"/>
                  <a:gd name="connsiteY6" fmla="*/ 1041 h 21839"/>
                  <a:gd name="connsiteX7" fmla="*/ 4594 w 7545"/>
                  <a:gd name="connsiteY7" fmla="*/ 520 h 21839"/>
                  <a:gd name="connsiteX8" fmla="*/ 4594 w 7545"/>
                  <a:gd name="connsiteY8" fmla="*/ 2081 h 21839"/>
                  <a:gd name="connsiteX9" fmla="*/ 2513 w 7545"/>
                  <a:gd name="connsiteY9" fmla="*/ 8326 h 2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5" h="21839">
                    <a:moveTo>
                      <a:pt x="2513" y="8326"/>
                    </a:moveTo>
                    <a:cubicBezTo>
                      <a:pt x="951" y="9366"/>
                      <a:pt x="951" y="9887"/>
                      <a:pt x="1992" y="10407"/>
                    </a:cubicBezTo>
                    <a:cubicBezTo>
                      <a:pt x="3033" y="10927"/>
                      <a:pt x="1472" y="13529"/>
                      <a:pt x="431" y="15611"/>
                    </a:cubicBezTo>
                    <a:cubicBezTo>
                      <a:pt x="-610" y="17692"/>
                      <a:pt x="431" y="18732"/>
                      <a:pt x="1472" y="20814"/>
                    </a:cubicBezTo>
                    <a:cubicBezTo>
                      <a:pt x="2513" y="22895"/>
                      <a:pt x="2513" y="21334"/>
                      <a:pt x="3033" y="20293"/>
                    </a:cubicBezTo>
                    <a:cubicBezTo>
                      <a:pt x="3553" y="19253"/>
                      <a:pt x="5635" y="10927"/>
                      <a:pt x="7195" y="7805"/>
                    </a:cubicBezTo>
                    <a:cubicBezTo>
                      <a:pt x="8236" y="5204"/>
                      <a:pt x="6675" y="2081"/>
                      <a:pt x="6155" y="1041"/>
                    </a:cubicBezTo>
                    <a:cubicBezTo>
                      <a:pt x="5635" y="-520"/>
                      <a:pt x="5114" y="0"/>
                      <a:pt x="4594" y="520"/>
                    </a:cubicBezTo>
                    <a:cubicBezTo>
                      <a:pt x="4073" y="1041"/>
                      <a:pt x="4594" y="2081"/>
                      <a:pt x="4594" y="2081"/>
                    </a:cubicBezTo>
                    <a:cubicBezTo>
                      <a:pt x="6155" y="5724"/>
                      <a:pt x="4073" y="7285"/>
                      <a:pt x="2513" y="8326"/>
                    </a:cubicBezTo>
                    <a:close/>
                  </a:path>
                </a:pathLst>
              </a:custGeom>
              <a:grpFill/>
              <a:ln w="5199" cap="flat">
                <a:solidFill>
                  <a:schemeClr val="bg1"/>
                </a:solidFill>
                <a:prstDash val="solid"/>
                <a:miter/>
              </a:ln>
            </p:spPr>
            <p:txBody>
              <a:bodyPr rtlCol="0" anchor="ctr"/>
              <a:lstStyle/>
              <a:p>
                <a:endParaRPr lang="en-GB" noProof="0" dirty="0"/>
              </a:p>
            </p:txBody>
          </p:sp>
          <p:sp>
            <p:nvSpPr>
              <p:cNvPr id="822" name="Freeform 821">
                <a:extLst>
                  <a:ext uri="{FF2B5EF4-FFF2-40B4-BE49-F238E27FC236}">
                    <a16:creationId xmlns:a16="http://schemas.microsoft.com/office/drawing/2014/main" id="{E5E37191-A9CD-2DC6-C225-27DAF335863E}"/>
                  </a:ext>
                </a:extLst>
              </p:cNvPr>
              <p:cNvSpPr/>
              <p:nvPr/>
            </p:nvSpPr>
            <p:spPr>
              <a:xfrm>
                <a:off x="8839645" y="5052610"/>
                <a:ext cx="1984" cy="6357"/>
              </a:xfrm>
              <a:custGeom>
                <a:avLst/>
                <a:gdLst>
                  <a:gd name="connsiteX0" fmla="*/ 1124 w 1984"/>
                  <a:gd name="connsiteY0" fmla="*/ 4300 h 6357"/>
                  <a:gd name="connsiteX1" fmla="*/ 1645 w 1984"/>
                  <a:gd name="connsiteY1" fmla="*/ 138 h 6357"/>
                  <a:gd name="connsiteX2" fmla="*/ 83 w 1984"/>
                  <a:gd name="connsiteY2" fmla="*/ 2739 h 6357"/>
                  <a:gd name="connsiteX3" fmla="*/ 1124 w 1984"/>
                  <a:gd name="connsiteY3" fmla="*/ 4300 h 6357"/>
                </a:gdLst>
                <a:ahLst/>
                <a:cxnLst>
                  <a:cxn ang="0">
                    <a:pos x="connsiteX0" y="connsiteY0"/>
                  </a:cxn>
                  <a:cxn ang="0">
                    <a:pos x="connsiteX1" y="connsiteY1"/>
                  </a:cxn>
                  <a:cxn ang="0">
                    <a:pos x="connsiteX2" y="connsiteY2"/>
                  </a:cxn>
                  <a:cxn ang="0">
                    <a:pos x="connsiteX3" y="connsiteY3"/>
                  </a:cxn>
                </a:cxnLst>
                <a:rect l="l" t="t" r="r" b="b"/>
                <a:pathLst>
                  <a:path w="1984" h="6357">
                    <a:moveTo>
                      <a:pt x="1124" y="4300"/>
                    </a:moveTo>
                    <a:cubicBezTo>
                      <a:pt x="2685" y="-383"/>
                      <a:pt x="1645" y="138"/>
                      <a:pt x="1645" y="138"/>
                    </a:cubicBezTo>
                    <a:cubicBezTo>
                      <a:pt x="1645" y="138"/>
                      <a:pt x="83" y="-903"/>
                      <a:pt x="83" y="2739"/>
                    </a:cubicBezTo>
                    <a:cubicBezTo>
                      <a:pt x="83" y="3260"/>
                      <a:pt x="-437" y="9504"/>
                      <a:pt x="1124" y="4300"/>
                    </a:cubicBezTo>
                    <a:close/>
                  </a:path>
                </a:pathLst>
              </a:custGeom>
              <a:grpFill/>
              <a:ln w="5199" cap="flat">
                <a:solidFill>
                  <a:schemeClr val="bg1"/>
                </a:solidFill>
                <a:prstDash val="solid"/>
                <a:miter/>
              </a:ln>
            </p:spPr>
            <p:txBody>
              <a:bodyPr rtlCol="0" anchor="ctr"/>
              <a:lstStyle/>
              <a:p>
                <a:endParaRPr lang="en-GB" noProof="0" dirty="0"/>
              </a:p>
            </p:txBody>
          </p:sp>
          <p:sp>
            <p:nvSpPr>
              <p:cNvPr id="823" name="Freeform 822">
                <a:extLst>
                  <a:ext uri="{FF2B5EF4-FFF2-40B4-BE49-F238E27FC236}">
                    <a16:creationId xmlns:a16="http://schemas.microsoft.com/office/drawing/2014/main" id="{4A789F94-B035-3584-E92B-67CD6BCB4DD0}"/>
                  </a:ext>
                </a:extLst>
              </p:cNvPr>
              <p:cNvSpPr/>
              <p:nvPr/>
            </p:nvSpPr>
            <p:spPr>
              <a:xfrm>
                <a:off x="8514413" y="5228057"/>
                <a:ext cx="30439" cy="9933"/>
              </a:xfrm>
              <a:custGeom>
                <a:avLst/>
                <a:gdLst>
                  <a:gd name="connsiteX0" fmla="*/ 25596 w 30439"/>
                  <a:gd name="connsiteY0" fmla="*/ 4210 h 9933"/>
                  <a:gd name="connsiteX1" fmla="*/ 23514 w 30439"/>
                  <a:gd name="connsiteY1" fmla="*/ 4210 h 9933"/>
                  <a:gd name="connsiteX2" fmla="*/ 21953 w 30439"/>
                  <a:gd name="connsiteY2" fmla="*/ 2649 h 9933"/>
                  <a:gd name="connsiteX3" fmla="*/ 19872 w 30439"/>
                  <a:gd name="connsiteY3" fmla="*/ 567 h 9933"/>
                  <a:gd name="connsiteX4" fmla="*/ 12067 w 30439"/>
                  <a:gd name="connsiteY4" fmla="*/ 1088 h 9933"/>
                  <a:gd name="connsiteX5" fmla="*/ 3741 w 30439"/>
                  <a:gd name="connsiteY5" fmla="*/ 2649 h 9933"/>
                  <a:gd name="connsiteX6" fmla="*/ 98 w 30439"/>
                  <a:gd name="connsiteY6" fmla="*/ 6811 h 9933"/>
                  <a:gd name="connsiteX7" fmla="*/ 2700 w 30439"/>
                  <a:gd name="connsiteY7" fmla="*/ 9413 h 9933"/>
                  <a:gd name="connsiteX8" fmla="*/ 7904 w 30439"/>
                  <a:gd name="connsiteY8" fmla="*/ 9933 h 9933"/>
                  <a:gd name="connsiteX9" fmla="*/ 12587 w 30439"/>
                  <a:gd name="connsiteY9" fmla="*/ 9413 h 9933"/>
                  <a:gd name="connsiteX10" fmla="*/ 16749 w 30439"/>
                  <a:gd name="connsiteY10" fmla="*/ 9413 h 9933"/>
                  <a:gd name="connsiteX11" fmla="*/ 21433 w 30439"/>
                  <a:gd name="connsiteY11" fmla="*/ 7332 h 9933"/>
                  <a:gd name="connsiteX12" fmla="*/ 29238 w 30439"/>
                  <a:gd name="connsiteY12" fmla="*/ 5771 h 9933"/>
                  <a:gd name="connsiteX13" fmla="*/ 29238 w 30439"/>
                  <a:gd name="connsiteY13" fmla="*/ 4210 h 9933"/>
                  <a:gd name="connsiteX14" fmla="*/ 25596 w 30439"/>
                  <a:gd name="connsiteY14" fmla="*/ 4210 h 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39" h="9933">
                    <a:moveTo>
                      <a:pt x="25596" y="4210"/>
                    </a:moveTo>
                    <a:cubicBezTo>
                      <a:pt x="24555" y="5771"/>
                      <a:pt x="23514" y="4210"/>
                      <a:pt x="23514" y="4210"/>
                    </a:cubicBezTo>
                    <a:cubicBezTo>
                      <a:pt x="23514" y="4210"/>
                      <a:pt x="22994" y="3169"/>
                      <a:pt x="21953" y="2649"/>
                    </a:cubicBezTo>
                    <a:cubicBezTo>
                      <a:pt x="20912" y="2128"/>
                      <a:pt x="20912" y="1608"/>
                      <a:pt x="19872" y="567"/>
                    </a:cubicBezTo>
                    <a:cubicBezTo>
                      <a:pt x="18831" y="-474"/>
                      <a:pt x="13627" y="47"/>
                      <a:pt x="12067" y="1088"/>
                    </a:cubicBezTo>
                    <a:cubicBezTo>
                      <a:pt x="10505" y="2128"/>
                      <a:pt x="8424" y="2128"/>
                      <a:pt x="3741" y="2649"/>
                    </a:cubicBezTo>
                    <a:cubicBezTo>
                      <a:pt x="-942" y="3169"/>
                      <a:pt x="98" y="6811"/>
                      <a:pt x="98" y="6811"/>
                    </a:cubicBezTo>
                    <a:cubicBezTo>
                      <a:pt x="619" y="7852"/>
                      <a:pt x="1660" y="8893"/>
                      <a:pt x="2700" y="9413"/>
                    </a:cubicBezTo>
                    <a:cubicBezTo>
                      <a:pt x="3741" y="9933"/>
                      <a:pt x="6342" y="9933"/>
                      <a:pt x="7904" y="9933"/>
                    </a:cubicBezTo>
                    <a:cubicBezTo>
                      <a:pt x="8944" y="9933"/>
                      <a:pt x="11546" y="9933"/>
                      <a:pt x="12587" y="9413"/>
                    </a:cubicBezTo>
                    <a:cubicBezTo>
                      <a:pt x="13627" y="8893"/>
                      <a:pt x="15709" y="8893"/>
                      <a:pt x="16749" y="9413"/>
                    </a:cubicBezTo>
                    <a:cubicBezTo>
                      <a:pt x="17790" y="10454"/>
                      <a:pt x="19351" y="9413"/>
                      <a:pt x="21433" y="7332"/>
                    </a:cubicBezTo>
                    <a:cubicBezTo>
                      <a:pt x="23514" y="5251"/>
                      <a:pt x="27156" y="5771"/>
                      <a:pt x="29238" y="5771"/>
                    </a:cubicBezTo>
                    <a:cubicBezTo>
                      <a:pt x="31319" y="5771"/>
                      <a:pt x="30279" y="5251"/>
                      <a:pt x="29238" y="4210"/>
                    </a:cubicBezTo>
                    <a:cubicBezTo>
                      <a:pt x="28197" y="3169"/>
                      <a:pt x="27156" y="2649"/>
                      <a:pt x="25596" y="4210"/>
                    </a:cubicBezTo>
                    <a:close/>
                  </a:path>
                </a:pathLst>
              </a:custGeom>
              <a:grpFill/>
              <a:ln w="5199" cap="flat">
                <a:solidFill>
                  <a:schemeClr val="bg1"/>
                </a:solidFill>
                <a:prstDash val="solid"/>
                <a:miter/>
              </a:ln>
            </p:spPr>
            <p:txBody>
              <a:bodyPr rtlCol="0" anchor="ctr"/>
              <a:lstStyle/>
              <a:p>
                <a:endParaRPr lang="en-GB" noProof="0" dirty="0"/>
              </a:p>
            </p:txBody>
          </p:sp>
          <p:sp>
            <p:nvSpPr>
              <p:cNvPr id="824" name="Freeform 823">
                <a:extLst>
                  <a:ext uri="{FF2B5EF4-FFF2-40B4-BE49-F238E27FC236}">
                    <a16:creationId xmlns:a16="http://schemas.microsoft.com/office/drawing/2014/main" id="{8F293F74-C282-6946-88C7-8BE722EF5B40}"/>
                  </a:ext>
                </a:extLst>
              </p:cNvPr>
              <p:cNvSpPr/>
              <p:nvPr/>
            </p:nvSpPr>
            <p:spPr>
              <a:xfrm>
                <a:off x="8680242" y="5292024"/>
                <a:ext cx="3613" cy="2295"/>
              </a:xfrm>
              <a:custGeom>
                <a:avLst/>
                <a:gdLst>
                  <a:gd name="connsiteX0" fmla="*/ 260 w 3613"/>
                  <a:gd name="connsiteY0" fmla="*/ 1644 h 2295"/>
                  <a:gd name="connsiteX1" fmla="*/ 2862 w 3613"/>
                  <a:gd name="connsiteY1" fmla="*/ 2165 h 2295"/>
                  <a:gd name="connsiteX2" fmla="*/ 1301 w 3613"/>
                  <a:gd name="connsiteY2" fmla="*/ 83 h 2295"/>
                  <a:gd name="connsiteX3" fmla="*/ 260 w 3613"/>
                  <a:gd name="connsiteY3" fmla="*/ 1644 h 2295"/>
                </a:gdLst>
                <a:ahLst/>
                <a:cxnLst>
                  <a:cxn ang="0">
                    <a:pos x="connsiteX0" y="connsiteY0"/>
                  </a:cxn>
                  <a:cxn ang="0">
                    <a:pos x="connsiteX1" y="connsiteY1"/>
                  </a:cxn>
                  <a:cxn ang="0">
                    <a:pos x="connsiteX2" y="connsiteY2"/>
                  </a:cxn>
                  <a:cxn ang="0">
                    <a:pos x="connsiteX3" y="connsiteY3"/>
                  </a:cxn>
                </a:cxnLst>
                <a:rect l="l" t="t" r="r" b="b"/>
                <a:pathLst>
                  <a:path w="3613" h="2295">
                    <a:moveTo>
                      <a:pt x="260" y="1644"/>
                    </a:moveTo>
                    <a:cubicBezTo>
                      <a:pt x="781" y="2685"/>
                      <a:pt x="1301" y="2165"/>
                      <a:pt x="2862" y="2165"/>
                    </a:cubicBezTo>
                    <a:cubicBezTo>
                      <a:pt x="4423" y="2165"/>
                      <a:pt x="3382" y="604"/>
                      <a:pt x="1301" y="83"/>
                    </a:cubicBezTo>
                    <a:cubicBezTo>
                      <a:pt x="-781" y="-437"/>
                      <a:pt x="260" y="1644"/>
                      <a:pt x="260" y="1644"/>
                    </a:cubicBezTo>
                    <a:close/>
                  </a:path>
                </a:pathLst>
              </a:custGeom>
              <a:grpFill/>
              <a:ln w="5199" cap="flat">
                <a:solidFill>
                  <a:schemeClr val="bg1"/>
                </a:solidFill>
                <a:prstDash val="solid"/>
                <a:miter/>
              </a:ln>
            </p:spPr>
            <p:txBody>
              <a:bodyPr rtlCol="0" anchor="ctr"/>
              <a:lstStyle/>
              <a:p>
                <a:endParaRPr lang="en-GB" noProof="0" dirty="0"/>
              </a:p>
            </p:txBody>
          </p:sp>
          <p:sp>
            <p:nvSpPr>
              <p:cNvPr id="825" name="Freeform 824">
                <a:extLst>
                  <a:ext uri="{FF2B5EF4-FFF2-40B4-BE49-F238E27FC236}">
                    <a16:creationId xmlns:a16="http://schemas.microsoft.com/office/drawing/2014/main" id="{2473F516-7C35-7AA7-707A-A7C9D0C17745}"/>
                  </a:ext>
                </a:extLst>
              </p:cNvPr>
              <p:cNvSpPr/>
              <p:nvPr/>
            </p:nvSpPr>
            <p:spPr>
              <a:xfrm>
                <a:off x="8683285" y="5288406"/>
                <a:ext cx="1802" cy="2660"/>
              </a:xfrm>
              <a:custGeom>
                <a:avLst/>
                <a:gdLst>
                  <a:gd name="connsiteX0" fmla="*/ 860 w 1802"/>
                  <a:gd name="connsiteY0" fmla="*/ 58 h 2660"/>
                  <a:gd name="connsiteX1" fmla="*/ 340 w 1802"/>
                  <a:gd name="connsiteY1" fmla="*/ 2660 h 2660"/>
                  <a:gd name="connsiteX2" fmla="*/ 860 w 1802"/>
                  <a:gd name="connsiteY2" fmla="*/ 58 h 2660"/>
                </a:gdLst>
                <a:ahLst/>
                <a:cxnLst>
                  <a:cxn ang="0">
                    <a:pos x="connsiteX0" y="connsiteY0"/>
                  </a:cxn>
                  <a:cxn ang="0">
                    <a:pos x="connsiteX1" y="connsiteY1"/>
                  </a:cxn>
                  <a:cxn ang="0">
                    <a:pos x="connsiteX2" y="connsiteY2"/>
                  </a:cxn>
                </a:cxnLst>
                <a:rect l="l" t="t" r="r" b="b"/>
                <a:pathLst>
                  <a:path w="1802" h="2660">
                    <a:moveTo>
                      <a:pt x="860" y="58"/>
                    </a:moveTo>
                    <a:cubicBezTo>
                      <a:pt x="-701" y="-462"/>
                      <a:pt x="340" y="2660"/>
                      <a:pt x="340" y="2660"/>
                    </a:cubicBezTo>
                    <a:cubicBezTo>
                      <a:pt x="1901" y="1619"/>
                      <a:pt x="2421" y="579"/>
                      <a:pt x="860" y="58"/>
                    </a:cubicBezTo>
                    <a:close/>
                  </a:path>
                </a:pathLst>
              </a:custGeom>
              <a:grpFill/>
              <a:ln w="5199" cap="flat">
                <a:solidFill>
                  <a:schemeClr val="bg1"/>
                </a:solidFill>
                <a:prstDash val="solid"/>
                <a:miter/>
              </a:ln>
            </p:spPr>
            <p:txBody>
              <a:bodyPr rtlCol="0" anchor="ctr"/>
              <a:lstStyle/>
              <a:p>
                <a:endParaRPr lang="en-GB" noProof="0" dirty="0"/>
              </a:p>
            </p:txBody>
          </p:sp>
          <p:sp>
            <p:nvSpPr>
              <p:cNvPr id="826" name="Freeform 825">
                <a:extLst>
                  <a:ext uri="{FF2B5EF4-FFF2-40B4-BE49-F238E27FC236}">
                    <a16:creationId xmlns:a16="http://schemas.microsoft.com/office/drawing/2014/main" id="{1E20218E-59D1-B170-2D65-150E849A9FFB}"/>
                  </a:ext>
                </a:extLst>
              </p:cNvPr>
              <p:cNvSpPr/>
              <p:nvPr/>
            </p:nvSpPr>
            <p:spPr>
              <a:xfrm>
                <a:off x="8058167" y="5014502"/>
                <a:ext cx="4509" cy="11395"/>
              </a:xfrm>
              <a:custGeom>
                <a:avLst/>
                <a:gdLst>
                  <a:gd name="connsiteX0" fmla="*/ 3122 w 4509"/>
                  <a:gd name="connsiteY0" fmla="*/ 8065 h 11395"/>
                  <a:gd name="connsiteX1" fmla="*/ 0 w 4509"/>
                  <a:gd name="connsiteY1" fmla="*/ 1821 h 11395"/>
                  <a:gd name="connsiteX2" fmla="*/ 3122 w 4509"/>
                  <a:gd name="connsiteY2" fmla="*/ 10667 h 11395"/>
                  <a:gd name="connsiteX3" fmla="*/ 3122 w 4509"/>
                  <a:gd name="connsiteY3" fmla="*/ 8065 h 11395"/>
                </a:gdLst>
                <a:ahLst/>
                <a:cxnLst>
                  <a:cxn ang="0">
                    <a:pos x="connsiteX0" y="connsiteY0"/>
                  </a:cxn>
                  <a:cxn ang="0">
                    <a:pos x="connsiteX1" y="connsiteY1"/>
                  </a:cxn>
                  <a:cxn ang="0">
                    <a:pos x="connsiteX2" y="connsiteY2"/>
                  </a:cxn>
                  <a:cxn ang="0">
                    <a:pos x="connsiteX3" y="connsiteY3"/>
                  </a:cxn>
                </a:cxnLst>
                <a:rect l="l" t="t" r="r" b="b"/>
                <a:pathLst>
                  <a:path w="4509" h="11395">
                    <a:moveTo>
                      <a:pt x="3122" y="8065"/>
                    </a:moveTo>
                    <a:cubicBezTo>
                      <a:pt x="1561" y="5463"/>
                      <a:pt x="0" y="-3903"/>
                      <a:pt x="0" y="1821"/>
                    </a:cubicBezTo>
                    <a:cubicBezTo>
                      <a:pt x="0" y="7544"/>
                      <a:pt x="3122" y="10667"/>
                      <a:pt x="3122" y="10667"/>
                    </a:cubicBezTo>
                    <a:cubicBezTo>
                      <a:pt x="6244" y="13268"/>
                      <a:pt x="3122" y="8065"/>
                      <a:pt x="3122" y="8065"/>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39" name="Content Placeholder 9">
              <a:extLst>
                <a:ext uri="{FF2B5EF4-FFF2-40B4-BE49-F238E27FC236}">
                  <a16:creationId xmlns:a16="http://schemas.microsoft.com/office/drawing/2014/main" id="{7C2573BC-649C-3EB4-FAA9-310D95588D47}"/>
                </a:ext>
              </a:extLst>
            </p:cNvPr>
            <p:cNvGrpSpPr/>
            <p:nvPr/>
          </p:nvGrpSpPr>
          <p:grpSpPr>
            <a:xfrm>
              <a:off x="9080307" y="4717123"/>
              <a:ext cx="69096" cy="177382"/>
              <a:chOff x="9080307" y="4717123"/>
              <a:chExt cx="69096" cy="177382"/>
            </a:xfrm>
            <a:grpFill/>
          </p:grpSpPr>
          <p:sp>
            <p:nvSpPr>
              <p:cNvPr id="780" name="Freeform 779">
                <a:extLst>
                  <a:ext uri="{FF2B5EF4-FFF2-40B4-BE49-F238E27FC236}">
                    <a16:creationId xmlns:a16="http://schemas.microsoft.com/office/drawing/2014/main" id="{879313D5-7C95-2A88-4994-2275516C200D}"/>
                  </a:ext>
                </a:extLst>
              </p:cNvPr>
              <p:cNvSpPr/>
              <p:nvPr/>
            </p:nvSpPr>
            <p:spPr>
              <a:xfrm>
                <a:off x="9145172" y="4888817"/>
                <a:ext cx="4231" cy="5688"/>
              </a:xfrm>
              <a:custGeom>
                <a:avLst/>
                <a:gdLst>
                  <a:gd name="connsiteX0" fmla="*/ 0 w 4231"/>
                  <a:gd name="connsiteY0" fmla="*/ 1582 h 5688"/>
                  <a:gd name="connsiteX1" fmla="*/ 2082 w 4231"/>
                  <a:gd name="connsiteY1" fmla="*/ 5225 h 5688"/>
                  <a:gd name="connsiteX2" fmla="*/ 4163 w 4231"/>
                  <a:gd name="connsiteY2" fmla="*/ 4184 h 5688"/>
                  <a:gd name="connsiteX3" fmla="*/ 1561 w 4231"/>
                  <a:gd name="connsiteY3" fmla="*/ 541 h 5688"/>
                  <a:gd name="connsiteX4" fmla="*/ 0 w 4231"/>
                  <a:gd name="connsiteY4" fmla="*/ 1582 h 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1" h="5688">
                    <a:moveTo>
                      <a:pt x="0" y="1582"/>
                    </a:moveTo>
                    <a:cubicBezTo>
                      <a:pt x="0" y="3143"/>
                      <a:pt x="1041" y="5225"/>
                      <a:pt x="2082" y="5225"/>
                    </a:cubicBezTo>
                    <a:cubicBezTo>
                      <a:pt x="2082" y="5225"/>
                      <a:pt x="4683" y="6786"/>
                      <a:pt x="4163" y="4184"/>
                    </a:cubicBezTo>
                    <a:cubicBezTo>
                      <a:pt x="3643" y="1582"/>
                      <a:pt x="3123" y="1582"/>
                      <a:pt x="1561" y="541"/>
                    </a:cubicBezTo>
                    <a:cubicBezTo>
                      <a:pt x="0" y="-499"/>
                      <a:pt x="0" y="21"/>
                      <a:pt x="0" y="1582"/>
                    </a:cubicBezTo>
                    <a:close/>
                  </a:path>
                </a:pathLst>
              </a:custGeom>
              <a:grpFill/>
              <a:ln w="5199" cap="flat">
                <a:solidFill>
                  <a:schemeClr val="bg1"/>
                </a:solidFill>
                <a:prstDash val="solid"/>
                <a:miter/>
              </a:ln>
            </p:spPr>
            <p:txBody>
              <a:bodyPr rtlCol="0" anchor="ctr"/>
              <a:lstStyle/>
              <a:p>
                <a:endParaRPr lang="en-GB" noProof="0" dirty="0"/>
              </a:p>
            </p:txBody>
          </p:sp>
          <p:sp>
            <p:nvSpPr>
              <p:cNvPr id="781" name="Freeform 780">
                <a:extLst>
                  <a:ext uri="{FF2B5EF4-FFF2-40B4-BE49-F238E27FC236}">
                    <a16:creationId xmlns:a16="http://schemas.microsoft.com/office/drawing/2014/main" id="{EE66B974-F736-B492-1665-C66B4F068E80}"/>
                  </a:ext>
                </a:extLst>
              </p:cNvPr>
              <p:cNvSpPr/>
              <p:nvPr/>
            </p:nvSpPr>
            <p:spPr>
              <a:xfrm>
                <a:off x="9140489" y="4873635"/>
                <a:ext cx="5845" cy="5908"/>
              </a:xfrm>
              <a:custGeom>
                <a:avLst/>
                <a:gdLst>
                  <a:gd name="connsiteX0" fmla="*/ 0 w 5845"/>
                  <a:gd name="connsiteY0" fmla="*/ 1674 h 5908"/>
                  <a:gd name="connsiteX1" fmla="*/ 3642 w 5845"/>
                  <a:gd name="connsiteY1" fmla="*/ 5316 h 5908"/>
                  <a:gd name="connsiteX2" fmla="*/ 5203 w 5845"/>
                  <a:gd name="connsiteY2" fmla="*/ 3755 h 5908"/>
                  <a:gd name="connsiteX3" fmla="*/ 0 w 5845"/>
                  <a:gd name="connsiteY3" fmla="*/ 1674 h 5908"/>
                </a:gdLst>
                <a:ahLst/>
                <a:cxnLst>
                  <a:cxn ang="0">
                    <a:pos x="connsiteX0" y="connsiteY0"/>
                  </a:cxn>
                  <a:cxn ang="0">
                    <a:pos x="connsiteX1" y="connsiteY1"/>
                  </a:cxn>
                  <a:cxn ang="0">
                    <a:pos x="connsiteX2" y="connsiteY2"/>
                  </a:cxn>
                  <a:cxn ang="0">
                    <a:pos x="connsiteX3" y="connsiteY3"/>
                  </a:cxn>
                </a:cxnLst>
                <a:rect l="l" t="t" r="r" b="b"/>
                <a:pathLst>
                  <a:path w="5845" h="5908">
                    <a:moveTo>
                      <a:pt x="0" y="1674"/>
                    </a:moveTo>
                    <a:cubicBezTo>
                      <a:pt x="0" y="4796"/>
                      <a:pt x="1561" y="4796"/>
                      <a:pt x="3642" y="5316"/>
                    </a:cubicBezTo>
                    <a:cubicBezTo>
                      <a:pt x="3642" y="5316"/>
                      <a:pt x="7284" y="7398"/>
                      <a:pt x="5203" y="3755"/>
                    </a:cubicBezTo>
                    <a:cubicBezTo>
                      <a:pt x="3122" y="113"/>
                      <a:pt x="520" y="-1448"/>
                      <a:pt x="0" y="1674"/>
                    </a:cubicBezTo>
                    <a:close/>
                  </a:path>
                </a:pathLst>
              </a:custGeom>
              <a:grpFill/>
              <a:ln w="5199" cap="flat">
                <a:solidFill>
                  <a:schemeClr val="bg1"/>
                </a:solidFill>
                <a:prstDash val="solid"/>
                <a:miter/>
              </a:ln>
            </p:spPr>
            <p:txBody>
              <a:bodyPr rtlCol="0" anchor="ctr"/>
              <a:lstStyle/>
              <a:p>
                <a:endParaRPr lang="en-GB" noProof="0" dirty="0"/>
              </a:p>
            </p:txBody>
          </p:sp>
          <p:sp>
            <p:nvSpPr>
              <p:cNvPr id="782" name="Freeform 781">
                <a:extLst>
                  <a:ext uri="{FF2B5EF4-FFF2-40B4-BE49-F238E27FC236}">
                    <a16:creationId xmlns:a16="http://schemas.microsoft.com/office/drawing/2014/main" id="{79300348-595D-DF29-BB8D-A1A6F48166DF}"/>
                  </a:ext>
                </a:extLst>
              </p:cNvPr>
              <p:cNvSpPr/>
              <p:nvPr/>
            </p:nvSpPr>
            <p:spPr>
              <a:xfrm>
                <a:off x="9124706" y="4852134"/>
                <a:ext cx="6648" cy="6101"/>
              </a:xfrm>
              <a:custGeom>
                <a:avLst/>
                <a:gdLst>
                  <a:gd name="connsiteX0" fmla="*/ 3295 w 6648"/>
                  <a:gd name="connsiteY0" fmla="*/ 280 h 6101"/>
                  <a:gd name="connsiteX1" fmla="*/ 693 w 6648"/>
                  <a:gd name="connsiteY1" fmla="*/ 4443 h 6101"/>
                  <a:gd name="connsiteX2" fmla="*/ 6417 w 6648"/>
                  <a:gd name="connsiteY2" fmla="*/ 4963 h 6101"/>
                  <a:gd name="connsiteX3" fmla="*/ 6417 w 6648"/>
                  <a:gd name="connsiteY3" fmla="*/ 2882 h 6101"/>
                  <a:gd name="connsiteX4" fmla="*/ 3295 w 6648"/>
                  <a:gd name="connsiteY4" fmla="*/ 280 h 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 h="6101">
                    <a:moveTo>
                      <a:pt x="3295" y="280"/>
                    </a:moveTo>
                    <a:cubicBezTo>
                      <a:pt x="1734" y="1321"/>
                      <a:pt x="-1388" y="3923"/>
                      <a:pt x="693" y="4443"/>
                    </a:cubicBezTo>
                    <a:cubicBezTo>
                      <a:pt x="3295" y="4963"/>
                      <a:pt x="3295" y="7565"/>
                      <a:pt x="6417" y="4963"/>
                    </a:cubicBezTo>
                    <a:cubicBezTo>
                      <a:pt x="6417" y="4963"/>
                      <a:pt x="6937" y="4443"/>
                      <a:pt x="6417" y="2882"/>
                    </a:cubicBezTo>
                    <a:cubicBezTo>
                      <a:pt x="5376" y="1321"/>
                      <a:pt x="4856" y="-761"/>
                      <a:pt x="3295" y="280"/>
                    </a:cubicBezTo>
                    <a:close/>
                  </a:path>
                </a:pathLst>
              </a:custGeom>
              <a:grpFill/>
              <a:ln w="5199" cap="flat">
                <a:solidFill>
                  <a:schemeClr val="bg1"/>
                </a:solidFill>
                <a:prstDash val="solid"/>
                <a:miter/>
              </a:ln>
            </p:spPr>
            <p:txBody>
              <a:bodyPr rtlCol="0" anchor="ctr"/>
              <a:lstStyle/>
              <a:p>
                <a:endParaRPr lang="en-GB" noProof="0" dirty="0"/>
              </a:p>
            </p:txBody>
          </p:sp>
          <p:sp>
            <p:nvSpPr>
              <p:cNvPr id="783" name="Freeform 782">
                <a:extLst>
                  <a:ext uri="{FF2B5EF4-FFF2-40B4-BE49-F238E27FC236}">
                    <a16:creationId xmlns:a16="http://schemas.microsoft.com/office/drawing/2014/main" id="{0C2670EB-39BF-083D-F139-3A8ECAEC155D}"/>
                  </a:ext>
                </a:extLst>
              </p:cNvPr>
              <p:cNvSpPr/>
              <p:nvPr/>
            </p:nvSpPr>
            <p:spPr>
              <a:xfrm>
                <a:off x="9124275" y="4834041"/>
                <a:ext cx="5992" cy="4539"/>
              </a:xfrm>
              <a:custGeom>
                <a:avLst/>
                <a:gdLst>
                  <a:gd name="connsiteX0" fmla="*/ 2165 w 5992"/>
                  <a:gd name="connsiteY0" fmla="*/ 1202 h 4539"/>
                  <a:gd name="connsiteX1" fmla="*/ 83 w 5992"/>
                  <a:gd name="connsiteY1" fmla="*/ 1202 h 4539"/>
                  <a:gd name="connsiteX2" fmla="*/ 1645 w 5992"/>
                  <a:gd name="connsiteY2" fmla="*/ 3804 h 4539"/>
                  <a:gd name="connsiteX3" fmla="*/ 5808 w 5992"/>
                  <a:gd name="connsiteY3" fmla="*/ 4324 h 4539"/>
                  <a:gd name="connsiteX4" fmla="*/ 2165 w 5992"/>
                  <a:gd name="connsiteY4" fmla="*/ 1202 h 4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2" h="4539">
                    <a:moveTo>
                      <a:pt x="2165" y="1202"/>
                    </a:moveTo>
                    <a:cubicBezTo>
                      <a:pt x="1125" y="161"/>
                      <a:pt x="604" y="-880"/>
                      <a:pt x="83" y="1202"/>
                    </a:cubicBezTo>
                    <a:cubicBezTo>
                      <a:pt x="-437" y="3283"/>
                      <a:pt x="1645" y="3804"/>
                      <a:pt x="1645" y="3804"/>
                    </a:cubicBezTo>
                    <a:cubicBezTo>
                      <a:pt x="2685" y="4324"/>
                      <a:pt x="4767" y="4844"/>
                      <a:pt x="5808" y="4324"/>
                    </a:cubicBezTo>
                    <a:cubicBezTo>
                      <a:pt x="6848" y="3804"/>
                      <a:pt x="3206" y="2243"/>
                      <a:pt x="2165" y="1202"/>
                    </a:cubicBezTo>
                    <a:close/>
                  </a:path>
                </a:pathLst>
              </a:custGeom>
              <a:grpFill/>
              <a:ln w="5199" cap="flat">
                <a:solidFill>
                  <a:schemeClr val="bg1"/>
                </a:solidFill>
                <a:prstDash val="solid"/>
                <a:miter/>
              </a:ln>
            </p:spPr>
            <p:txBody>
              <a:bodyPr rtlCol="0" anchor="ctr"/>
              <a:lstStyle/>
              <a:p>
                <a:endParaRPr lang="en-GB" noProof="0" dirty="0"/>
              </a:p>
            </p:txBody>
          </p:sp>
          <p:sp>
            <p:nvSpPr>
              <p:cNvPr id="784" name="Freeform 783">
                <a:extLst>
                  <a:ext uri="{FF2B5EF4-FFF2-40B4-BE49-F238E27FC236}">
                    <a16:creationId xmlns:a16="http://schemas.microsoft.com/office/drawing/2014/main" id="{F5B484FF-36FF-DA90-8556-02EF0764BCB2}"/>
                  </a:ext>
                </a:extLst>
              </p:cNvPr>
              <p:cNvSpPr/>
              <p:nvPr/>
            </p:nvSpPr>
            <p:spPr>
              <a:xfrm>
                <a:off x="9105496" y="4819965"/>
                <a:ext cx="11787" cy="13085"/>
              </a:xfrm>
              <a:custGeom>
                <a:avLst/>
                <a:gdLst>
                  <a:gd name="connsiteX0" fmla="*/ 130 w 11787"/>
                  <a:gd name="connsiteY0" fmla="*/ 2789 h 13085"/>
                  <a:gd name="connsiteX1" fmla="*/ 2732 w 11787"/>
                  <a:gd name="connsiteY1" fmla="*/ 4870 h 13085"/>
                  <a:gd name="connsiteX2" fmla="*/ 4293 w 11787"/>
                  <a:gd name="connsiteY2" fmla="*/ 10074 h 13085"/>
                  <a:gd name="connsiteX3" fmla="*/ 10537 w 11787"/>
                  <a:gd name="connsiteY3" fmla="*/ 12155 h 13085"/>
                  <a:gd name="connsiteX4" fmla="*/ 9497 w 11787"/>
                  <a:gd name="connsiteY4" fmla="*/ 7472 h 13085"/>
                  <a:gd name="connsiteX5" fmla="*/ 4293 w 11787"/>
                  <a:gd name="connsiteY5" fmla="*/ 3830 h 13085"/>
                  <a:gd name="connsiteX6" fmla="*/ 650 w 11787"/>
                  <a:gd name="connsiteY6" fmla="*/ 187 h 13085"/>
                  <a:gd name="connsiteX7" fmla="*/ 130 w 11787"/>
                  <a:gd name="connsiteY7" fmla="*/ 2789 h 1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7" h="13085">
                    <a:moveTo>
                      <a:pt x="130" y="2789"/>
                    </a:moveTo>
                    <a:cubicBezTo>
                      <a:pt x="650" y="5390"/>
                      <a:pt x="1691" y="5390"/>
                      <a:pt x="2732" y="4870"/>
                    </a:cubicBezTo>
                    <a:cubicBezTo>
                      <a:pt x="3773" y="4350"/>
                      <a:pt x="3773" y="5911"/>
                      <a:pt x="4293" y="10074"/>
                    </a:cubicBezTo>
                    <a:cubicBezTo>
                      <a:pt x="4813" y="14236"/>
                      <a:pt x="7415" y="13196"/>
                      <a:pt x="10537" y="12155"/>
                    </a:cubicBezTo>
                    <a:cubicBezTo>
                      <a:pt x="13659" y="11115"/>
                      <a:pt x="10017" y="7992"/>
                      <a:pt x="9497" y="7472"/>
                    </a:cubicBezTo>
                    <a:cubicBezTo>
                      <a:pt x="8976" y="6951"/>
                      <a:pt x="5334" y="4350"/>
                      <a:pt x="4293" y="3830"/>
                    </a:cubicBezTo>
                    <a:cubicBezTo>
                      <a:pt x="3252" y="2789"/>
                      <a:pt x="2212" y="1748"/>
                      <a:pt x="650" y="187"/>
                    </a:cubicBezTo>
                    <a:cubicBezTo>
                      <a:pt x="-390" y="-854"/>
                      <a:pt x="130" y="2789"/>
                      <a:pt x="130" y="2789"/>
                    </a:cubicBezTo>
                    <a:close/>
                  </a:path>
                </a:pathLst>
              </a:custGeom>
              <a:grpFill/>
              <a:ln w="5199" cap="flat">
                <a:solidFill>
                  <a:schemeClr val="bg1"/>
                </a:solidFill>
                <a:prstDash val="solid"/>
                <a:miter/>
              </a:ln>
            </p:spPr>
            <p:txBody>
              <a:bodyPr rtlCol="0" anchor="ctr"/>
              <a:lstStyle/>
              <a:p>
                <a:endParaRPr lang="en-GB" noProof="0" dirty="0"/>
              </a:p>
            </p:txBody>
          </p:sp>
          <p:sp>
            <p:nvSpPr>
              <p:cNvPr id="785" name="Freeform 784">
                <a:extLst>
                  <a:ext uri="{FF2B5EF4-FFF2-40B4-BE49-F238E27FC236}">
                    <a16:creationId xmlns:a16="http://schemas.microsoft.com/office/drawing/2014/main" id="{9DCA1994-7794-53B5-EB88-3DFB5B31A59B}"/>
                  </a:ext>
                </a:extLst>
              </p:cNvPr>
              <p:cNvSpPr/>
              <p:nvPr/>
            </p:nvSpPr>
            <p:spPr>
              <a:xfrm>
                <a:off x="9120115" y="4823734"/>
                <a:ext cx="6667" cy="5467"/>
              </a:xfrm>
              <a:custGeom>
                <a:avLst/>
                <a:gdLst>
                  <a:gd name="connsiteX0" fmla="*/ 2162 w 6667"/>
                  <a:gd name="connsiteY0" fmla="*/ 5264 h 5467"/>
                  <a:gd name="connsiteX1" fmla="*/ 6325 w 6667"/>
                  <a:gd name="connsiteY1" fmla="*/ 4223 h 5467"/>
                  <a:gd name="connsiteX2" fmla="*/ 4764 w 6667"/>
                  <a:gd name="connsiteY2" fmla="*/ 580 h 5467"/>
                  <a:gd name="connsiteX3" fmla="*/ 3203 w 6667"/>
                  <a:gd name="connsiteY3" fmla="*/ 1101 h 5467"/>
                  <a:gd name="connsiteX4" fmla="*/ 1121 w 6667"/>
                  <a:gd name="connsiteY4" fmla="*/ 2142 h 5467"/>
                  <a:gd name="connsiteX5" fmla="*/ 2162 w 6667"/>
                  <a:gd name="connsiteY5" fmla="*/ 5264 h 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 h="5467">
                    <a:moveTo>
                      <a:pt x="2162" y="5264"/>
                    </a:moveTo>
                    <a:cubicBezTo>
                      <a:pt x="3203" y="5784"/>
                      <a:pt x="5804" y="5264"/>
                      <a:pt x="6325" y="4223"/>
                    </a:cubicBezTo>
                    <a:cubicBezTo>
                      <a:pt x="7366" y="3182"/>
                      <a:pt x="5804" y="2142"/>
                      <a:pt x="4764" y="580"/>
                    </a:cubicBezTo>
                    <a:cubicBezTo>
                      <a:pt x="3723" y="-980"/>
                      <a:pt x="3203" y="1101"/>
                      <a:pt x="3203" y="1101"/>
                    </a:cubicBezTo>
                    <a:cubicBezTo>
                      <a:pt x="2682" y="1621"/>
                      <a:pt x="4243" y="1621"/>
                      <a:pt x="1121" y="2142"/>
                    </a:cubicBezTo>
                    <a:cubicBezTo>
                      <a:pt x="-1481" y="2662"/>
                      <a:pt x="1121" y="4744"/>
                      <a:pt x="2162" y="5264"/>
                    </a:cubicBezTo>
                    <a:close/>
                  </a:path>
                </a:pathLst>
              </a:custGeom>
              <a:grpFill/>
              <a:ln w="5199" cap="flat">
                <a:solidFill>
                  <a:schemeClr val="bg1"/>
                </a:solidFill>
                <a:prstDash val="solid"/>
                <a:miter/>
              </a:ln>
            </p:spPr>
            <p:txBody>
              <a:bodyPr rtlCol="0" anchor="ctr"/>
              <a:lstStyle/>
              <a:p>
                <a:endParaRPr lang="en-GB" noProof="0" dirty="0"/>
              </a:p>
            </p:txBody>
          </p:sp>
          <p:sp>
            <p:nvSpPr>
              <p:cNvPr id="786" name="Freeform 785">
                <a:extLst>
                  <a:ext uri="{FF2B5EF4-FFF2-40B4-BE49-F238E27FC236}">
                    <a16:creationId xmlns:a16="http://schemas.microsoft.com/office/drawing/2014/main" id="{8A585173-D6C0-D306-C84F-C9ABDB5F0BE6}"/>
                  </a:ext>
                </a:extLst>
              </p:cNvPr>
              <p:cNvSpPr/>
              <p:nvPr/>
            </p:nvSpPr>
            <p:spPr>
              <a:xfrm>
                <a:off x="9124740" y="4812614"/>
                <a:ext cx="1699" cy="8432"/>
              </a:xfrm>
              <a:custGeom>
                <a:avLst/>
                <a:gdLst>
                  <a:gd name="connsiteX0" fmla="*/ 1699 w 1699"/>
                  <a:gd name="connsiteY0" fmla="*/ 7538 h 8432"/>
                  <a:gd name="connsiteX1" fmla="*/ 139 w 1699"/>
                  <a:gd name="connsiteY1" fmla="*/ 773 h 8432"/>
                  <a:gd name="connsiteX2" fmla="*/ 1699 w 1699"/>
                  <a:gd name="connsiteY2" fmla="*/ 7538 h 8432"/>
                </a:gdLst>
                <a:ahLst/>
                <a:cxnLst>
                  <a:cxn ang="0">
                    <a:pos x="connsiteX0" y="connsiteY0"/>
                  </a:cxn>
                  <a:cxn ang="0">
                    <a:pos x="connsiteX1" y="connsiteY1"/>
                  </a:cxn>
                  <a:cxn ang="0">
                    <a:pos x="connsiteX2" y="connsiteY2"/>
                  </a:cxn>
                </a:cxnLst>
                <a:rect l="l" t="t" r="r" b="b"/>
                <a:pathLst>
                  <a:path w="1699" h="8432">
                    <a:moveTo>
                      <a:pt x="1699" y="7538"/>
                    </a:moveTo>
                    <a:cubicBezTo>
                      <a:pt x="1699" y="7538"/>
                      <a:pt x="659" y="-2869"/>
                      <a:pt x="139" y="773"/>
                    </a:cubicBezTo>
                    <a:cubicBezTo>
                      <a:pt x="-382" y="4936"/>
                      <a:pt x="659" y="10660"/>
                      <a:pt x="1699" y="7538"/>
                    </a:cubicBezTo>
                    <a:close/>
                  </a:path>
                </a:pathLst>
              </a:custGeom>
              <a:grpFill/>
              <a:ln w="5199" cap="flat">
                <a:solidFill>
                  <a:schemeClr val="bg1"/>
                </a:solidFill>
                <a:prstDash val="solid"/>
                <a:miter/>
              </a:ln>
            </p:spPr>
            <p:txBody>
              <a:bodyPr rtlCol="0" anchor="ctr"/>
              <a:lstStyle/>
              <a:p>
                <a:endParaRPr lang="en-GB" noProof="0" dirty="0"/>
              </a:p>
            </p:txBody>
          </p:sp>
          <p:sp>
            <p:nvSpPr>
              <p:cNvPr id="787" name="Freeform 786">
                <a:extLst>
                  <a:ext uri="{FF2B5EF4-FFF2-40B4-BE49-F238E27FC236}">
                    <a16:creationId xmlns:a16="http://schemas.microsoft.com/office/drawing/2014/main" id="{3C18784A-D860-25AE-2A29-203653593316}"/>
                  </a:ext>
                </a:extLst>
              </p:cNvPr>
              <p:cNvSpPr/>
              <p:nvPr/>
            </p:nvSpPr>
            <p:spPr>
              <a:xfrm>
                <a:off x="9123838" y="4800348"/>
                <a:ext cx="1041" cy="9783"/>
              </a:xfrm>
              <a:custGeom>
                <a:avLst/>
                <a:gdLst>
                  <a:gd name="connsiteX0" fmla="*/ 0 w 1041"/>
                  <a:gd name="connsiteY0" fmla="*/ 5754 h 9783"/>
                  <a:gd name="connsiteX1" fmla="*/ 1041 w 1041"/>
                  <a:gd name="connsiteY1" fmla="*/ 6795 h 9783"/>
                  <a:gd name="connsiteX2" fmla="*/ 0 w 1041"/>
                  <a:gd name="connsiteY2" fmla="*/ 5754 h 9783"/>
                </a:gdLst>
                <a:ahLst/>
                <a:cxnLst>
                  <a:cxn ang="0">
                    <a:pos x="connsiteX0" y="connsiteY0"/>
                  </a:cxn>
                  <a:cxn ang="0">
                    <a:pos x="connsiteX1" y="connsiteY1"/>
                  </a:cxn>
                  <a:cxn ang="0">
                    <a:pos x="connsiteX2" y="connsiteY2"/>
                  </a:cxn>
                </a:cxnLst>
                <a:rect l="l" t="t" r="r" b="b"/>
                <a:pathLst>
                  <a:path w="1041" h="9783">
                    <a:moveTo>
                      <a:pt x="0" y="5754"/>
                    </a:moveTo>
                    <a:cubicBezTo>
                      <a:pt x="0" y="5754"/>
                      <a:pt x="520" y="14080"/>
                      <a:pt x="1041" y="6795"/>
                    </a:cubicBezTo>
                    <a:cubicBezTo>
                      <a:pt x="1041" y="6795"/>
                      <a:pt x="0" y="-7775"/>
                      <a:pt x="0" y="5754"/>
                    </a:cubicBezTo>
                    <a:close/>
                  </a:path>
                </a:pathLst>
              </a:custGeom>
              <a:grpFill/>
              <a:ln w="5199" cap="flat">
                <a:solidFill>
                  <a:schemeClr val="bg1"/>
                </a:solidFill>
                <a:prstDash val="solid"/>
                <a:miter/>
              </a:ln>
            </p:spPr>
            <p:txBody>
              <a:bodyPr rtlCol="0" anchor="ctr"/>
              <a:lstStyle/>
              <a:p>
                <a:endParaRPr lang="en-GB" noProof="0" dirty="0"/>
              </a:p>
            </p:txBody>
          </p:sp>
          <p:sp>
            <p:nvSpPr>
              <p:cNvPr id="788" name="Freeform 787">
                <a:extLst>
                  <a:ext uri="{FF2B5EF4-FFF2-40B4-BE49-F238E27FC236}">
                    <a16:creationId xmlns:a16="http://schemas.microsoft.com/office/drawing/2014/main" id="{2213AF9B-8298-8A7B-2F2A-154BE8C65426}"/>
                  </a:ext>
                </a:extLst>
              </p:cNvPr>
              <p:cNvSpPr/>
              <p:nvPr/>
            </p:nvSpPr>
            <p:spPr>
              <a:xfrm>
                <a:off x="9116109" y="4808206"/>
                <a:ext cx="4386" cy="3958"/>
              </a:xfrm>
              <a:custGeom>
                <a:avLst/>
                <a:gdLst>
                  <a:gd name="connsiteX0" fmla="*/ 3046 w 4386"/>
                  <a:gd name="connsiteY0" fmla="*/ 499 h 3958"/>
                  <a:gd name="connsiteX1" fmla="*/ 965 w 4386"/>
                  <a:gd name="connsiteY1" fmla="*/ 3621 h 3958"/>
                  <a:gd name="connsiteX2" fmla="*/ 4087 w 4386"/>
                  <a:gd name="connsiteY2" fmla="*/ 1540 h 3958"/>
                  <a:gd name="connsiteX3" fmla="*/ 3046 w 4386"/>
                  <a:gd name="connsiteY3" fmla="*/ 499 h 3958"/>
                </a:gdLst>
                <a:ahLst/>
                <a:cxnLst>
                  <a:cxn ang="0">
                    <a:pos x="connsiteX0" y="connsiteY0"/>
                  </a:cxn>
                  <a:cxn ang="0">
                    <a:pos x="connsiteX1" y="connsiteY1"/>
                  </a:cxn>
                  <a:cxn ang="0">
                    <a:pos x="connsiteX2" y="connsiteY2"/>
                  </a:cxn>
                  <a:cxn ang="0">
                    <a:pos x="connsiteX3" y="connsiteY3"/>
                  </a:cxn>
                </a:cxnLst>
                <a:rect l="l" t="t" r="r" b="b"/>
                <a:pathLst>
                  <a:path w="4386" h="3958">
                    <a:moveTo>
                      <a:pt x="3046" y="499"/>
                    </a:moveTo>
                    <a:cubicBezTo>
                      <a:pt x="444" y="2060"/>
                      <a:pt x="-1117" y="2580"/>
                      <a:pt x="965" y="3621"/>
                    </a:cubicBezTo>
                    <a:cubicBezTo>
                      <a:pt x="3046" y="4662"/>
                      <a:pt x="3566" y="3100"/>
                      <a:pt x="4087" y="1540"/>
                    </a:cubicBezTo>
                    <a:cubicBezTo>
                      <a:pt x="3566" y="1540"/>
                      <a:pt x="5647" y="-1062"/>
                      <a:pt x="3046" y="499"/>
                    </a:cubicBezTo>
                    <a:close/>
                  </a:path>
                </a:pathLst>
              </a:custGeom>
              <a:grpFill/>
              <a:ln w="5199" cap="flat">
                <a:solidFill>
                  <a:schemeClr val="bg1"/>
                </a:solidFill>
                <a:prstDash val="solid"/>
                <a:miter/>
              </a:ln>
            </p:spPr>
            <p:txBody>
              <a:bodyPr rtlCol="0" anchor="ctr"/>
              <a:lstStyle/>
              <a:p>
                <a:endParaRPr lang="en-GB" noProof="0" dirty="0"/>
              </a:p>
            </p:txBody>
          </p:sp>
          <p:sp>
            <p:nvSpPr>
              <p:cNvPr id="789" name="Freeform 788">
                <a:extLst>
                  <a:ext uri="{FF2B5EF4-FFF2-40B4-BE49-F238E27FC236}">
                    <a16:creationId xmlns:a16="http://schemas.microsoft.com/office/drawing/2014/main" id="{49F0A972-C5F1-12CF-45C8-B268365AE7B2}"/>
                  </a:ext>
                </a:extLst>
              </p:cNvPr>
              <p:cNvSpPr/>
              <p:nvPr/>
            </p:nvSpPr>
            <p:spPr>
              <a:xfrm>
                <a:off x="9103482" y="4815032"/>
                <a:ext cx="2663" cy="1998"/>
              </a:xfrm>
              <a:custGeom>
                <a:avLst/>
                <a:gdLst>
                  <a:gd name="connsiteX0" fmla="*/ 583 w 2663"/>
                  <a:gd name="connsiteY0" fmla="*/ 437 h 1998"/>
                  <a:gd name="connsiteX1" fmla="*/ 2664 w 2663"/>
                  <a:gd name="connsiteY1" fmla="*/ 1998 h 1998"/>
                  <a:gd name="connsiteX2" fmla="*/ 583 w 2663"/>
                  <a:gd name="connsiteY2" fmla="*/ 437 h 1998"/>
                </a:gdLst>
                <a:ahLst/>
                <a:cxnLst>
                  <a:cxn ang="0">
                    <a:pos x="connsiteX0" y="connsiteY0"/>
                  </a:cxn>
                  <a:cxn ang="0">
                    <a:pos x="connsiteX1" y="connsiteY1"/>
                  </a:cxn>
                  <a:cxn ang="0">
                    <a:pos x="connsiteX2" y="connsiteY2"/>
                  </a:cxn>
                </a:cxnLst>
                <a:rect l="l" t="t" r="r" b="b"/>
                <a:pathLst>
                  <a:path w="2663" h="1998">
                    <a:moveTo>
                      <a:pt x="583" y="437"/>
                    </a:moveTo>
                    <a:cubicBezTo>
                      <a:pt x="-1499" y="1998"/>
                      <a:pt x="2664" y="1998"/>
                      <a:pt x="2664" y="1998"/>
                    </a:cubicBezTo>
                    <a:cubicBezTo>
                      <a:pt x="2664" y="1998"/>
                      <a:pt x="2664" y="-1124"/>
                      <a:pt x="583" y="437"/>
                    </a:cubicBezTo>
                    <a:close/>
                  </a:path>
                </a:pathLst>
              </a:custGeom>
              <a:grpFill/>
              <a:ln w="5199" cap="flat">
                <a:solidFill>
                  <a:schemeClr val="bg1"/>
                </a:solidFill>
                <a:prstDash val="solid"/>
                <a:miter/>
              </a:ln>
            </p:spPr>
            <p:txBody>
              <a:bodyPr rtlCol="0" anchor="ctr"/>
              <a:lstStyle/>
              <a:p>
                <a:endParaRPr lang="en-GB" noProof="0" dirty="0"/>
              </a:p>
            </p:txBody>
          </p:sp>
          <p:sp>
            <p:nvSpPr>
              <p:cNvPr id="790" name="Freeform 789">
                <a:extLst>
                  <a:ext uri="{FF2B5EF4-FFF2-40B4-BE49-F238E27FC236}">
                    <a16:creationId xmlns:a16="http://schemas.microsoft.com/office/drawing/2014/main" id="{7D47E0FB-60E1-DD70-2ADB-DFA0A16920FA}"/>
                  </a:ext>
                </a:extLst>
              </p:cNvPr>
              <p:cNvSpPr/>
              <p:nvPr/>
            </p:nvSpPr>
            <p:spPr>
              <a:xfrm>
                <a:off x="9092999" y="4795154"/>
                <a:ext cx="12831" cy="19600"/>
              </a:xfrm>
              <a:custGeom>
                <a:avLst/>
                <a:gdLst>
                  <a:gd name="connsiteX0" fmla="*/ 138 w 12831"/>
                  <a:gd name="connsiteY0" fmla="*/ 1583 h 19600"/>
                  <a:gd name="connsiteX1" fmla="*/ 1700 w 12831"/>
                  <a:gd name="connsiteY1" fmla="*/ 8868 h 19600"/>
                  <a:gd name="connsiteX2" fmla="*/ 2740 w 12831"/>
                  <a:gd name="connsiteY2" fmla="*/ 16152 h 19600"/>
                  <a:gd name="connsiteX3" fmla="*/ 5863 w 12831"/>
                  <a:gd name="connsiteY3" fmla="*/ 19275 h 19600"/>
                  <a:gd name="connsiteX4" fmla="*/ 11586 w 12831"/>
                  <a:gd name="connsiteY4" fmla="*/ 17714 h 19600"/>
                  <a:gd name="connsiteX5" fmla="*/ 12107 w 12831"/>
                  <a:gd name="connsiteY5" fmla="*/ 13551 h 19600"/>
                  <a:gd name="connsiteX6" fmla="*/ 10025 w 12831"/>
                  <a:gd name="connsiteY6" fmla="*/ 6266 h 19600"/>
                  <a:gd name="connsiteX7" fmla="*/ 8464 w 12831"/>
                  <a:gd name="connsiteY7" fmla="*/ 7307 h 19600"/>
                  <a:gd name="connsiteX8" fmla="*/ 5342 w 12831"/>
                  <a:gd name="connsiteY8" fmla="*/ 9388 h 19600"/>
                  <a:gd name="connsiteX9" fmla="*/ 2740 w 12831"/>
                  <a:gd name="connsiteY9" fmla="*/ 2624 h 19600"/>
                  <a:gd name="connsiteX10" fmla="*/ 138 w 12831"/>
                  <a:gd name="connsiteY10" fmla="*/ 1583 h 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1" h="19600">
                    <a:moveTo>
                      <a:pt x="138" y="1583"/>
                    </a:moveTo>
                    <a:cubicBezTo>
                      <a:pt x="-382" y="5225"/>
                      <a:pt x="659" y="7307"/>
                      <a:pt x="1700" y="8868"/>
                    </a:cubicBezTo>
                    <a:cubicBezTo>
                      <a:pt x="2740" y="10429"/>
                      <a:pt x="1179" y="13551"/>
                      <a:pt x="2740" y="16152"/>
                    </a:cubicBezTo>
                    <a:cubicBezTo>
                      <a:pt x="4822" y="18754"/>
                      <a:pt x="3781" y="20315"/>
                      <a:pt x="5863" y="19275"/>
                    </a:cubicBezTo>
                    <a:cubicBezTo>
                      <a:pt x="7944" y="18234"/>
                      <a:pt x="10025" y="19275"/>
                      <a:pt x="11586" y="17714"/>
                    </a:cubicBezTo>
                    <a:cubicBezTo>
                      <a:pt x="13147" y="16152"/>
                      <a:pt x="13147" y="16673"/>
                      <a:pt x="12107" y="13551"/>
                    </a:cubicBezTo>
                    <a:cubicBezTo>
                      <a:pt x="11066" y="10429"/>
                      <a:pt x="11066" y="7307"/>
                      <a:pt x="10025" y="6266"/>
                    </a:cubicBezTo>
                    <a:cubicBezTo>
                      <a:pt x="10025" y="6266"/>
                      <a:pt x="8464" y="4705"/>
                      <a:pt x="8464" y="7307"/>
                    </a:cubicBezTo>
                    <a:cubicBezTo>
                      <a:pt x="8464" y="9909"/>
                      <a:pt x="5863" y="13030"/>
                      <a:pt x="5342" y="9388"/>
                    </a:cubicBezTo>
                    <a:cubicBezTo>
                      <a:pt x="4822" y="5745"/>
                      <a:pt x="3781" y="4184"/>
                      <a:pt x="2740" y="2624"/>
                    </a:cubicBezTo>
                    <a:cubicBezTo>
                      <a:pt x="1700" y="1583"/>
                      <a:pt x="659" y="-2060"/>
                      <a:pt x="138" y="1583"/>
                    </a:cubicBezTo>
                    <a:close/>
                  </a:path>
                </a:pathLst>
              </a:custGeom>
              <a:grpFill/>
              <a:ln w="5199" cap="flat">
                <a:solidFill>
                  <a:schemeClr val="bg1"/>
                </a:solidFill>
                <a:prstDash val="solid"/>
                <a:miter/>
              </a:ln>
            </p:spPr>
            <p:txBody>
              <a:bodyPr rtlCol="0" anchor="ctr"/>
              <a:lstStyle/>
              <a:p>
                <a:endParaRPr lang="en-GB" noProof="0" dirty="0"/>
              </a:p>
            </p:txBody>
          </p:sp>
          <p:sp>
            <p:nvSpPr>
              <p:cNvPr id="791" name="Freeform 790">
                <a:extLst>
                  <a:ext uri="{FF2B5EF4-FFF2-40B4-BE49-F238E27FC236}">
                    <a16:creationId xmlns:a16="http://schemas.microsoft.com/office/drawing/2014/main" id="{553110D0-13C8-4664-A336-AE72D04B6604}"/>
                  </a:ext>
                </a:extLst>
              </p:cNvPr>
              <p:cNvSpPr/>
              <p:nvPr/>
            </p:nvSpPr>
            <p:spPr>
              <a:xfrm>
                <a:off x="9110254" y="4785264"/>
                <a:ext cx="3863" cy="3313"/>
              </a:xfrm>
              <a:custGeom>
                <a:avLst/>
                <a:gdLst>
                  <a:gd name="connsiteX0" fmla="*/ 575 w 3863"/>
                  <a:gd name="connsiteY0" fmla="*/ 3147 h 3313"/>
                  <a:gd name="connsiteX1" fmla="*/ 3697 w 3863"/>
                  <a:gd name="connsiteY1" fmla="*/ 1065 h 3313"/>
                  <a:gd name="connsiteX2" fmla="*/ 575 w 3863"/>
                  <a:gd name="connsiteY2" fmla="*/ 3147 h 3313"/>
                </a:gdLst>
                <a:ahLst/>
                <a:cxnLst>
                  <a:cxn ang="0">
                    <a:pos x="connsiteX0" y="connsiteY0"/>
                  </a:cxn>
                  <a:cxn ang="0">
                    <a:pos x="connsiteX1" y="connsiteY1"/>
                  </a:cxn>
                  <a:cxn ang="0">
                    <a:pos x="connsiteX2" y="connsiteY2"/>
                  </a:cxn>
                </a:cxnLst>
                <a:rect l="l" t="t" r="r" b="b"/>
                <a:pathLst>
                  <a:path w="3863" h="3313">
                    <a:moveTo>
                      <a:pt x="575" y="3147"/>
                    </a:moveTo>
                    <a:cubicBezTo>
                      <a:pt x="575" y="3147"/>
                      <a:pt x="4738" y="4187"/>
                      <a:pt x="3697" y="1065"/>
                    </a:cubicBezTo>
                    <a:cubicBezTo>
                      <a:pt x="2656" y="-2057"/>
                      <a:pt x="-1507" y="2626"/>
                      <a:pt x="575" y="3147"/>
                    </a:cubicBezTo>
                    <a:close/>
                  </a:path>
                </a:pathLst>
              </a:custGeom>
              <a:grpFill/>
              <a:ln w="5199" cap="flat">
                <a:solidFill>
                  <a:schemeClr val="bg1"/>
                </a:solidFill>
                <a:prstDash val="solid"/>
                <a:miter/>
              </a:ln>
            </p:spPr>
            <p:txBody>
              <a:bodyPr rtlCol="0" anchor="ctr"/>
              <a:lstStyle/>
              <a:p>
                <a:endParaRPr lang="en-GB" noProof="0" dirty="0"/>
              </a:p>
            </p:txBody>
          </p:sp>
          <p:sp>
            <p:nvSpPr>
              <p:cNvPr id="792" name="Freeform 791">
                <a:extLst>
                  <a:ext uri="{FF2B5EF4-FFF2-40B4-BE49-F238E27FC236}">
                    <a16:creationId xmlns:a16="http://schemas.microsoft.com/office/drawing/2014/main" id="{E8521122-467D-C603-3087-A57F900C9C98}"/>
                  </a:ext>
                </a:extLst>
              </p:cNvPr>
              <p:cNvSpPr/>
              <p:nvPr/>
            </p:nvSpPr>
            <p:spPr>
              <a:xfrm>
                <a:off x="9111211" y="4777587"/>
                <a:ext cx="1699" cy="3709"/>
              </a:xfrm>
              <a:custGeom>
                <a:avLst/>
                <a:gdLst>
                  <a:gd name="connsiteX0" fmla="*/ 1700 w 1699"/>
                  <a:gd name="connsiteY0" fmla="*/ 1978 h 3709"/>
                  <a:gd name="connsiteX1" fmla="*/ 138 w 1699"/>
                  <a:gd name="connsiteY1" fmla="*/ 937 h 3709"/>
                  <a:gd name="connsiteX2" fmla="*/ 1700 w 1699"/>
                  <a:gd name="connsiteY2" fmla="*/ 1978 h 3709"/>
                </a:gdLst>
                <a:ahLst/>
                <a:cxnLst>
                  <a:cxn ang="0">
                    <a:pos x="connsiteX0" y="connsiteY0"/>
                  </a:cxn>
                  <a:cxn ang="0">
                    <a:pos x="connsiteX1" y="connsiteY1"/>
                  </a:cxn>
                  <a:cxn ang="0">
                    <a:pos x="connsiteX2" y="connsiteY2"/>
                  </a:cxn>
                </a:cxnLst>
                <a:rect l="l" t="t" r="r" b="b"/>
                <a:pathLst>
                  <a:path w="1699" h="3709">
                    <a:moveTo>
                      <a:pt x="1700" y="1978"/>
                    </a:moveTo>
                    <a:cubicBezTo>
                      <a:pt x="1700" y="1978"/>
                      <a:pt x="138" y="-1665"/>
                      <a:pt x="138" y="937"/>
                    </a:cubicBezTo>
                    <a:cubicBezTo>
                      <a:pt x="-382" y="3539"/>
                      <a:pt x="659" y="5100"/>
                      <a:pt x="1700" y="1978"/>
                    </a:cubicBezTo>
                    <a:close/>
                  </a:path>
                </a:pathLst>
              </a:custGeom>
              <a:grpFill/>
              <a:ln w="5199" cap="flat">
                <a:solidFill>
                  <a:schemeClr val="bg1"/>
                </a:solidFill>
                <a:prstDash val="solid"/>
                <a:miter/>
              </a:ln>
            </p:spPr>
            <p:txBody>
              <a:bodyPr rtlCol="0" anchor="ctr"/>
              <a:lstStyle/>
              <a:p>
                <a:endParaRPr lang="en-GB" noProof="0" dirty="0"/>
              </a:p>
            </p:txBody>
          </p:sp>
          <p:sp>
            <p:nvSpPr>
              <p:cNvPr id="793" name="Freeform 792">
                <a:extLst>
                  <a:ext uri="{FF2B5EF4-FFF2-40B4-BE49-F238E27FC236}">
                    <a16:creationId xmlns:a16="http://schemas.microsoft.com/office/drawing/2014/main" id="{5788DAF7-1298-1181-20E9-BE8D5D7AA3BB}"/>
                  </a:ext>
                </a:extLst>
              </p:cNvPr>
              <p:cNvSpPr/>
              <p:nvPr/>
            </p:nvSpPr>
            <p:spPr>
              <a:xfrm>
                <a:off x="9098371" y="4735772"/>
                <a:ext cx="2776" cy="1644"/>
              </a:xfrm>
              <a:custGeom>
                <a:avLst/>
                <a:gdLst>
                  <a:gd name="connsiteX0" fmla="*/ 1011 w 2776"/>
                  <a:gd name="connsiteY0" fmla="*/ 84 h 1644"/>
                  <a:gd name="connsiteX1" fmla="*/ 2571 w 2776"/>
                  <a:gd name="connsiteY1" fmla="*/ 1645 h 1644"/>
                  <a:gd name="connsiteX2" fmla="*/ 1011 w 2776"/>
                  <a:gd name="connsiteY2" fmla="*/ 84 h 1644"/>
                </a:gdLst>
                <a:ahLst/>
                <a:cxnLst>
                  <a:cxn ang="0">
                    <a:pos x="connsiteX0" y="connsiteY0"/>
                  </a:cxn>
                  <a:cxn ang="0">
                    <a:pos x="connsiteX1" y="connsiteY1"/>
                  </a:cxn>
                  <a:cxn ang="0">
                    <a:pos x="connsiteX2" y="connsiteY2"/>
                  </a:cxn>
                </a:cxnLst>
                <a:rect l="l" t="t" r="r" b="b"/>
                <a:pathLst>
                  <a:path w="2776" h="1644">
                    <a:moveTo>
                      <a:pt x="1011" y="84"/>
                    </a:moveTo>
                    <a:cubicBezTo>
                      <a:pt x="-1591" y="604"/>
                      <a:pt x="1531" y="1645"/>
                      <a:pt x="2571" y="1645"/>
                    </a:cubicBezTo>
                    <a:cubicBezTo>
                      <a:pt x="2571" y="1645"/>
                      <a:pt x="3612" y="-437"/>
                      <a:pt x="1011" y="84"/>
                    </a:cubicBezTo>
                    <a:close/>
                  </a:path>
                </a:pathLst>
              </a:custGeom>
              <a:grpFill/>
              <a:ln w="5199" cap="flat">
                <a:solidFill>
                  <a:schemeClr val="bg1"/>
                </a:solidFill>
                <a:prstDash val="solid"/>
                <a:miter/>
              </a:ln>
            </p:spPr>
            <p:txBody>
              <a:bodyPr rtlCol="0" anchor="ctr"/>
              <a:lstStyle/>
              <a:p>
                <a:endParaRPr lang="en-GB" noProof="0" dirty="0"/>
              </a:p>
            </p:txBody>
          </p:sp>
          <p:sp>
            <p:nvSpPr>
              <p:cNvPr id="794" name="Freeform 793">
                <a:extLst>
                  <a:ext uri="{FF2B5EF4-FFF2-40B4-BE49-F238E27FC236}">
                    <a16:creationId xmlns:a16="http://schemas.microsoft.com/office/drawing/2014/main" id="{825D5A22-C163-98BF-74B8-B88DD7321AA2}"/>
                  </a:ext>
                </a:extLst>
              </p:cNvPr>
              <p:cNvSpPr/>
              <p:nvPr/>
            </p:nvSpPr>
            <p:spPr>
              <a:xfrm>
                <a:off x="9080307" y="4717123"/>
                <a:ext cx="5314" cy="2740"/>
              </a:xfrm>
              <a:custGeom>
                <a:avLst/>
                <a:gdLst>
                  <a:gd name="connsiteX0" fmla="*/ 862 w 5314"/>
                  <a:gd name="connsiteY0" fmla="*/ 2602 h 2740"/>
                  <a:gd name="connsiteX1" fmla="*/ 3464 w 5314"/>
                  <a:gd name="connsiteY1" fmla="*/ 2081 h 2740"/>
                  <a:gd name="connsiteX2" fmla="*/ 3464 w 5314"/>
                  <a:gd name="connsiteY2" fmla="*/ 0 h 2740"/>
                  <a:gd name="connsiteX3" fmla="*/ 342 w 5314"/>
                  <a:gd name="connsiteY3" fmla="*/ 1041 h 2740"/>
                  <a:gd name="connsiteX4" fmla="*/ 862 w 5314"/>
                  <a:gd name="connsiteY4" fmla="*/ 2602 h 2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 h="2740">
                    <a:moveTo>
                      <a:pt x="862" y="2602"/>
                    </a:moveTo>
                    <a:cubicBezTo>
                      <a:pt x="2423" y="1561"/>
                      <a:pt x="2944" y="2081"/>
                      <a:pt x="3464" y="2081"/>
                    </a:cubicBezTo>
                    <a:cubicBezTo>
                      <a:pt x="3464" y="2081"/>
                      <a:pt x="7627" y="0"/>
                      <a:pt x="3464" y="0"/>
                    </a:cubicBezTo>
                    <a:cubicBezTo>
                      <a:pt x="-1219" y="0"/>
                      <a:pt x="862" y="0"/>
                      <a:pt x="342" y="1041"/>
                    </a:cubicBezTo>
                    <a:cubicBezTo>
                      <a:pt x="-179" y="2081"/>
                      <a:pt x="-179" y="3122"/>
                      <a:pt x="862" y="2602"/>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40" name="Content Placeholder 9">
              <a:extLst>
                <a:ext uri="{FF2B5EF4-FFF2-40B4-BE49-F238E27FC236}">
                  <a16:creationId xmlns:a16="http://schemas.microsoft.com/office/drawing/2014/main" id="{725793E9-92C3-E13F-2A87-384ECA880393}"/>
                </a:ext>
              </a:extLst>
            </p:cNvPr>
            <p:cNvGrpSpPr/>
            <p:nvPr/>
          </p:nvGrpSpPr>
          <p:grpSpPr>
            <a:xfrm>
              <a:off x="8884478" y="4638446"/>
              <a:ext cx="128314" cy="101714"/>
              <a:chOff x="8884478" y="4638446"/>
              <a:chExt cx="128314" cy="101714"/>
            </a:xfrm>
            <a:grpFill/>
          </p:grpSpPr>
          <p:sp>
            <p:nvSpPr>
              <p:cNvPr id="764" name="Freeform 763">
                <a:extLst>
                  <a:ext uri="{FF2B5EF4-FFF2-40B4-BE49-F238E27FC236}">
                    <a16:creationId xmlns:a16="http://schemas.microsoft.com/office/drawing/2014/main" id="{0D8F2565-4D83-4A01-A6CB-2C148DBBA33D}"/>
                  </a:ext>
                </a:extLst>
              </p:cNvPr>
              <p:cNvSpPr/>
              <p:nvPr/>
            </p:nvSpPr>
            <p:spPr>
              <a:xfrm>
                <a:off x="8884478" y="4646356"/>
                <a:ext cx="2207" cy="1332"/>
              </a:xfrm>
              <a:custGeom>
                <a:avLst/>
                <a:gdLst>
                  <a:gd name="connsiteX0" fmla="*/ 0 w 2207"/>
                  <a:gd name="connsiteY0" fmla="*/ 0 h 1332"/>
                  <a:gd name="connsiteX1" fmla="*/ 1561 w 2207"/>
                  <a:gd name="connsiteY1" fmla="*/ 1041 h 1332"/>
                  <a:gd name="connsiteX2" fmla="*/ 0 w 2207"/>
                  <a:gd name="connsiteY2" fmla="*/ 0 h 1332"/>
                </a:gdLst>
                <a:ahLst/>
                <a:cxnLst>
                  <a:cxn ang="0">
                    <a:pos x="connsiteX0" y="connsiteY0"/>
                  </a:cxn>
                  <a:cxn ang="0">
                    <a:pos x="connsiteX1" y="connsiteY1"/>
                  </a:cxn>
                  <a:cxn ang="0">
                    <a:pos x="connsiteX2" y="connsiteY2"/>
                  </a:cxn>
                </a:cxnLst>
                <a:rect l="l" t="t" r="r" b="b"/>
                <a:pathLst>
                  <a:path w="2207" h="1332">
                    <a:moveTo>
                      <a:pt x="0" y="0"/>
                    </a:moveTo>
                    <a:cubicBezTo>
                      <a:pt x="0" y="0"/>
                      <a:pt x="0" y="2081"/>
                      <a:pt x="1561" y="1041"/>
                    </a:cubicBezTo>
                    <a:cubicBezTo>
                      <a:pt x="3122" y="0"/>
                      <a:pt x="1561" y="0"/>
                      <a:pt x="0" y="0"/>
                    </a:cubicBezTo>
                    <a:close/>
                  </a:path>
                </a:pathLst>
              </a:custGeom>
              <a:grpFill/>
              <a:ln w="5199" cap="flat">
                <a:solidFill>
                  <a:schemeClr val="bg1"/>
                </a:solidFill>
                <a:prstDash val="solid"/>
                <a:miter/>
              </a:ln>
            </p:spPr>
            <p:txBody>
              <a:bodyPr rtlCol="0" anchor="ctr"/>
              <a:lstStyle/>
              <a:p>
                <a:endParaRPr lang="en-GB" noProof="0" dirty="0"/>
              </a:p>
            </p:txBody>
          </p:sp>
          <p:sp>
            <p:nvSpPr>
              <p:cNvPr id="765" name="Freeform 764">
                <a:extLst>
                  <a:ext uri="{FF2B5EF4-FFF2-40B4-BE49-F238E27FC236}">
                    <a16:creationId xmlns:a16="http://schemas.microsoft.com/office/drawing/2014/main" id="{C8D6C94A-9781-70C9-D1F6-6BC64610316D}"/>
                  </a:ext>
                </a:extLst>
              </p:cNvPr>
              <p:cNvSpPr/>
              <p:nvPr/>
            </p:nvSpPr>
            <p:spPr>
              <a:xfrm>
                <a:off x="8898552" y="4638446"/>
                <a:ext cx="21444" cy="14804"/>
              </a:xfrm>
              <a:custGeom>
                <a:avLst/>
                <a:gdLst>
                  <a:gd name="connsiteX0" fmla="*/ 18188 w 21444"/>
                  <a:gd name="connsiteY0" fmla="*/ 14675 h 14804"/>
                  <a:gd name="connsiteX1" fmla="*/ 19749 w 21444"/>
                  <a:gd name="connsiteY1" fmla="*/ 12593 h 14804"/>
                  <a:gd name="connsiteX2" fmla="*/ 12464 w 21444"/>
                  <a:gd name="connsiteY2" fmla="*/ 8951 h 14804"/>
                  <a:gd name="connsiteX3" fmla="*/ 9342 w 21444"/>
                  <a:gd name="connsiteY3" fmla="*/ 4268 h 14804"/>
                  <a:gd name="connsiteX4" fmla="*/ 4659 w 21444"/>
                  <a:gd name="connsiteY4" fmla="*/ 1666 h 14804"/>
                  <a:gd name="connsiteX5" fmla="*/ 1016 w 21444"/>
                  <a:gd name="connsiteY5" fmla="*/ 105 h 14804"/>
                  <a:gd name="connsiteX6" fmla="*/ 1537 w 21444"/>
                  <a:gd name="connsiteY6" fmla="*/ 3747 h 14804"/>
                  <a:gd name="connsiteX7" fmla="*/ 6740 w 21444"/>
                  <a:gd name="connsiteY7" fmla="*/ 8951 h 14804"/>
                  <a:gd name="connsiteX8" fmla="*/ 13505 w 21444"/>
                  <a:gd name="connsiteY8" fmla="*/ 14154 h 14804"/>
                  <a:gd name="connsiteX9" fmla="*/ 18188 w 21444"/>
                  <a:gd name="connsiteY9" fmla="*/ 14675 h 1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44" h="14804">
                    <a:moveTo>
                      <a:pt x="18188" y="14675"/>
                    </a:moveTo>
                    <a:cubicBezTo>
                      <a:pt x="19228" y="14675"/>
                      <a:pt x="23912" y="13113"/>
                      <a:pt x="19749" y="12593"/>
                    </a:cubicBezTo>
                    <a:cubicBezTo>
                      <a:pt x="15586" y="12073"/>
                      <a:pt x="12985" y="11032"/>
                      <a:pt x="12464" y="8951"/>
                    </a:cubicBezTo>
                    <a:cubicBezTo>
                      <a:pt x="11943" y="6869"/>
                      <a:pt x="11423" y="4788"/>
                      <a:pt x="9342" y="4268"/>
                    </a:cubicBezTo>
                    <a:cubicBezTo>
                      <a:pt x="7260" y="4268"/>
                      <a:pt x="5700" y="2186"/>
                      <a:pt x="4659" y="1666"/>
                    </a:cubicBezTo>
                    <a:cubicBezTo>
                      <a:pt x="3618" y="1145"/>
                      <a:pt x="2578" y="-416"/>
                      <a:pt x="1016" y="105"/>
                    </a:cubicBezTo>
                    <a:cubicBezTo>
                      <a:pt x="1016" y="105"/>
                      <a:pt x="-1585" y="1666"/>
                      <a:pt x="1537" y="3747"/>
                    </a:cubicBezTo>
                    <a:cubicBezTo>
                      <a:pt x="4659" y="5308"/>
                      <a:pt x="5179" y="7390"/>
                      <a:pt x="6740" y="8951"/>
                    </a:cubicBezTo>
                    <a:cubicBezTo>
                      <a:pt x="8301" y="10512"/>
                      <a:pt x="12464" y="13113"/>
                      <a:pt x="13505" y="14154"/>
                    </a:cubicBezTo>
                    <a:cubicBezTo>
                      <a:pt x="14545" y="15195"/>
                      <a:pt x="17147" y="14675"/>
                      <a:pt x="18188" y="14675"/>
                    </a:cubicBezTo>
                    <a:close/>
                  </a:path>
                </a:pathLst>
              </a:custGeom>
              <a:grpFill/>
              <a:ln w="5199" cap="flat">
                <a:solidFill>
                  <a:schemeClr val="bg1"/>
                </a:solidFill>
                <a:prstDash val="solid"/>
                <a:miter/>
              </a:ln>
            </p:spPr>
            <p:txBody>
              <a:bodyPr rtlCol="0" anchor="ctr"/>
              <a:lstStyle/>
              <a:p>
                <a:endParaRPr lang="en-GB" noProof="0" dirty="0"/>
              </a:p>
            </p:txBody>
          </p:sp>
          <p:sp>
            <p:nvSpPr>
              <p:cNvPr id="766" name="Freeform 765">
                <a:extLst>
                  <a:ext uri="{FF2B5EF4-FFF2-40B4-BE49-F238E27FC236}">
                    <a16:creationId xmlns:a16="http://schemas.microsoft.com/office/drawing/2014/main" id="{0EFD75F8-9CD9-7A99-140C-C2F029B496C1}"/>
                  </a:ext>
                </a:extLst>
              </p:cNvPr>
              <p:cNvSpPr/>
              <p:nvPr/>
            </p:nvSpPr>
            <p:spPr>
              <a:xfrm>
                <a:off x="8900739" y="4656867"/>
                <a:ext cx="4104" cy="5539"/>
              </a:xfrm>
              <a:custGeom>
                <a:avLst/>
                <a:gdLst>
                  <a:gd name="connsiteX0" fmla="*/ 1951 w 4104"/>
                  <a:gd name="connsiteY0" fmla="*/ 937 h 5539"/>
                  <a:gd name="connsiteX1" fmla="*/ 390 w 4104"/>
                  <a:gd name="connsiteY1" fmla="*/ 1978 h 5539"/>
                  <a:gd name="connsiteX2" fmla="*/ 3512 w 4104"/>
                  <a:gd name="connsiteY2" fmla="*/ 4579 h 5539"/>
                  <a:gd name="connsiteX3" fmla="*/ 1951 w 4104"/>
                  <a:gd name="connsiteY3" fmla="*/ 937 h 5539"/>
                </a:gdLst>
                <a:ahLst/>
                <a:cxnLst>
                  <a:cxn ang="0">
                    <a:pos x="connsiteX0" y="connsiteY0"/>
                  </a:cxn>
                  <a:cxn ang="0">
                    <a:pos x="connsiteX1" y="connsiteY1"/>
                  </a:cxn>
                  <a:cxn ang="0">
                    <a:pos x="connsiteX2" y="connsiteY2"/>
                  </a:cxn>
                  <a:cxn ang="0">
                    <a:pos x="connsiteX3" y="connsiteY3"/>
                  </a:cxn>
                </a:cxnLst>
                <a:rect l="l" t="t" r="r" b="b"/>
                <a:pathLst>
                  <a:path w="4104" h="5539">
                    <a:moveTo>
                      <a:pt x="1951" y="937"/>
                    </a:moveTo>
                    <a:cubicBezTo>
                      <a:pt x="-1171" y="-1665"/>
                      <a:pt x="390" y="1978"/>
                      <a:pt x="390" y="1978"/>
                    </a:cubicBezTo>
                    <a:cubicBezTo>
                      <a:pt x="1431" y="6140"/>
                      <a:pt x="2471" y="6140"/>
                      <a:pt x="3512" y="4579"/>
                    </a:cubicBezTo>
                    <a:cubicBezTo>
                      <a:pt x="4033" y="3018"/>
                      <a:pt x="5073" y="3539"/>
                      <a:pt x="1951" y="937"/>
                    </a:cubicBezTo>
                    <a:close/>
                  </a:path>
                </a:pathLst>
              </a:custGeom>
              <a:grpFill/>
              <a:ln w="5199" cap="flat">
                <a:solidFill>
                  <a:schemeClr val="bg1"/>
                </a:solidFill>
                <a:prstDash val="solid"/>
                <a:miter/>
              </a:ln>
            </p:spPr>
            <p:txBody>
              <a:bodyPr rtlCol="0" anchor="ctr"/>
              <a:lstStyle/>
              <a:p>
                <a:endParaRPr lang="en-GB" noProof="0" dirty="0"/>
              </a:p>
            </p:txBody>
          </p:sp>
          <p:sp>
            <p:nvSpPr>
              <p:cNvPr id="767" name="Freeform 766">
                <a:extLst>
                  <a:ext uri="{FF2B5EF4-FFF2-40B4-BE49-F238E27FC236}">
                    <a16:creationId xmlns:a16="http://schemas.microsoft.com/office/drawing/2014/main" id="{8B40985C-6FFC-0B82-1311-E00B5D4BC3AF}"/>
                  </a:ext>
                </a:extLst>
              </p:cNvPr>
              <p:cNvSpPr/>
              <p:nvPr/>
            </p:nvSpPr>
            <p:spPr>
              <a:xfrm>
                <a:off x="8907894" y="4662487"/>
                <a:ext cx="5271" cy="5529"/>
              </a:xfrm>
              <a:custGeom>
                <a:avLst/>
                <a:gdLst>
                  <a:gd name="connsiteX0" fmla="*/ 1561 w 5271"/>
                  <a:gd name="connsiteY0" fmla="*/ 0 h 5529"/>
                  <a:gd name="connsiteX1" fmla="*/ 0 w 5271"/>
                  <a:gd name="connsiteY1" fmla="*/ 2602 h 5529"/>
                  <a:gd name="connsiteX2" fmla="*/ 5203 w 5271"/>
                  <a:gd name="connsiteY2" fmla="*/ 2602 h 5529"/>
                  <a:gd name="connsiteX3" fmla="*/ 1561 w 5271"/>
                  <a:gd name="connsiteY3" fmla="*/ 0 h 5529"/>
                </a:gdLst>
                <a:ahLst/>
                <a:cxnLst>
                  <a:cxn ang="0">
                    <a:pos x="connsiteX0" y="connsiteY0"/>
                  </a:cxn>
                  <a:cxn ang="0">
                    <a:pos x="connsiteX1" y="connsiteY1"/>
                  </a:cxn>
                  <a:cxn ang="0">
                    <a:pos x="connsiteX2" y="connsiteY2"/>
                  </a:cxn>
                  <a:cxn ang="0">
                    <a:pos x="connsiteX3" y="connsiteY3"/>
                  </a:cxn>
                </a:cxnLst>
                <a:rect l="l" t="t" r="r" b="b"/>
                <a:pathLst>
                  <a:path w="5271" h="5529">
                    <a:moveTo>
                      <a:pt x="1561" y="0"/>
                    </a:moveTo>
                    <a:cubicBezTo>
                      <a:pt x="0" y="520"/>
                      <a:pt x="0" y="2602"/>
                      <a:pt x="0" y="2602"/>
                    </a:cubicBezTo>
                    <a:cubicBezTo>
                      <a:pt x="4683" y="8326"/>
                      <a:pt x="4683" y="4163"/>
                      <a:pt x="5203" y="2602"/>
                    </a:cubicBezTo>
                    <a:cubicBezTo>
                      <a:pt x="5724" y="1041"/>
                      <a:pt x="3122" y="0"/>
                      <a:pt x="1561" y="0"/>
                    </a:cubicBezTo>
                    <a:close/>
                  </a:path>
                </a:pathLst>
              </a:custGeom>
              <a:grpFill/>
              <a:ln w="5199" cap="flat">
                <a:solidFill>
                  <a:schemeClr val="bg1"/>
                </a:solidFill>
                <a:prstDash val="solid"/>
                <a:miter/>
              </a:ln>
            </p:spPr>
            <p:txBody>
              <a:bodyPr rtlCol="0" anchor="ctr"/>
              <a:lstStyle/>
              <a:p>
                <a:endParaRPr lang="en-GB" noProof="0" dirty="0"/>
              </a:p>
            </p:txBody>
          </p:sp>
          <p:sp>
            <p:nvSpPr>
              <p:cNvPr id="768" name="Freeform 767">
                <a:extLst>
                  <a:ext uri="{FF2B5EF4-FFF2-40B4-BE49-F238E27FC236}">
                    <a16:creationId xmlns:a16="http://schemas.microsoft.com/office/drawing/2014/main" id="{C876B02A-6D18-AB99-38DD-C5D4FDF26B9D}"/>
                  </a:ext>
                </a:extLst>
              </p:cNvPr>
              <p:cNvSpPr/>
              <p:nvPr/>
            </p:nvSpPr>
            <p:spPr>
              <a:xfrm>
                <a:off x="8912689" y="4665039"/>
                <a:ext cx="12225" cy="10727"/>
              </a:xfrm>
              <a:custGeom>
                <a:avLst/>
                <a:gdLst>
                  <a:gd name="connsiteX0" fmla="*/ 8213 w 12225"/>
                  <a:gd name="connsiteY0" fmla="*/ 1611 h 10727"/>
                  <a:gd name="connsiteX1" fmla="*/ 4051 w 12225"/>
                  <a:gd name="connsiteY1" fmla="*/ 571 h 10727"/>
                  <a:gd name="connsiteX2" fmla="*/ 2490 w 12225"/>
                  <a:gd name="connsiteY2" fmla="*/ 5774 h 10727"/>
                  <a:gd name="connsiteX3" fmla="*/ 6132 w 12225"/>
                  <a:gd name="connsiteY3" fmla="*/ 6294 h 10727"/>
                  <a:gd name="connsiteX4" fmla="*/ 10295 w 12225"/>
                  <a:gd name="connsiteY4" fmla="*/ 10457 h 10727"/>
                  <a:gd name="connsiteX5" fmla="*/ 11335 w 12225"/>
                  <a:gd name="connsiteY5" fmla="*/ 6294 h 10727"/>
                  <a:gd name="connsiteX6" fmla="*/ 8213 w 12225"/>
                  <a:gd name="connsiteY6" fmla="*/ 1611 h 1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5" h="10727">
                    <a:moveTo>
                      <a:pt x="8213" y="1611"/>
                    </a:moveTo>
                    <a:cubicBezTo>
                      <a:pt x="7173" y="1091"/>
                      <a:pt x="5612" y="-991"/>
                      <a:pt x="4051" y="571"/>
                    </a:cubicBezTo>
                    <a:cubicBezTo>
                      <a:pt x="2490" y="2132"/>
                      <a:pt x="-3234" y="7855"/>
                      <a:pt x="2490" y="5774"/>
                    </a:cubicBezTo>
                    <a:cubicBezTo>
                      <a:pt x="2490" y="5774"/>
                      <a:pt x="5091" y="4213"/>
                      <a:pt x="6132" y="6294"/>
                    </a:cubicBezTo>
                    <a:cubicBezTo>
                      <a:pt x="6653" y="8376"/>
                      <a:pt x="9254" y="9416"/>
                      <a:pt x="10295" y="10457"/>
                    </a:cubicBezTo>
                    <a:cubicBezTo>
                      <a:pt x="11335" y="11498"/>
                      <a:pt x="13417" y="9416"/>
                      <a:pt x="11335" y="6294"/>
                    </a:cubicBezTo>
                    <a:cubicBezTo>
                      <a:pt x="9254" y="3172"/>
                      <a:pt x="9254" y="2132"/>
                      <a:pt x="8213" y="1611"/>
                    </a:cubicBezTo>
                    <a:close/>
                  </a:path>
                </a:pathLst>
              </a:custGeom>
              <a:grpFill/>
              <a:ln w="5199" cap="flat">
                <a:solidFill>
                  <a:schemeClr val="bg1"/>
                </a:solidFill>
                <a:prstDash val="solid"/>
                <a:miter/>
              </a:ln>
            </p:spPr>
            <p:txBody>
              <a:bodyPr rtlCol="0" anchor="ctr"/>
              <a:lstStyle/>
              <a:p>
                <a:endParaRPr lang="en-GB" noProof="0" dirty="0"/>
              </a:p>
            </p:txBody>
          </p:sp>
          <p:sp>
            <p:nvSpPr>
              <p:cNvPr id="769" name="Freeform 768">
                <a:extLst>
                  <a:ext uri="{FF2B5EF4-FFF2-40B4-BE49-F238E27FC236}">
                    <a16:creationId xmlns:a16="http://schemas.microsoft.com/office/drawing/2014/main" id="{7AFDC9FA-9BB9-6EDA-B6AA-4FD1701CAFC3}"/>
                  </a:ext>
                </a:extLst>
              </p:cNvPr>
              <p:cNvSpPr/>
              <p:nvPr/>
            </p:nvSpPr>
            <p:spPr>
              <a:xfrm>
                <a:off x="8913617" y="4673311"/>
                <a:ext cx="3064" cy="4307"/>
              </a:xfrm>
              <a:custGeom>
                <a:avLst/>
                <a:gdLst>
                  <a:gd name="connsiteX0" fmla="*/ 0 w 3064"/>
                  <a:gd name="connsiteY0" fmla="*/ 2185 h 4307"/>
                  <a:gd name="connsiteX1" fmla="*/ 1561 w 3064"/>
                  <a:gd name="connsiteY1" fmla="*/ 3746 h 4307"/>
                  <a:gd name="connsiteX2" fmla="*/ 2602 w 3064"/>
                  <a:gd name="connsiteY2" fmla="*/ 2185 h 4307"/>
                  <a:gd name="connsiteX3" fmla="*/ 2602 w 3064"/>
                  <a:gd name="connsiteY3" fmla="*/ 103 h 4307"/>
                  <a:gd name="connsiteX4" fmla="*/ 0 w 3064"/>
                  <a:gd name="connsiteY4" fmla="*/ 2185 h 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4" h="4307">
                    <a:moveTo>
                      <a:pt x="0" y="2185"/>
                    </a:moveTo>
                    <a:cubicBezTo>
                      <a:pt x="0" y="3225"/>
                      <a:pt x="521" y="5307"/>
                      <a:pt x="1561" y="3746"/>
                    </a:cubicBezTo>
                    <a:cubicBezTo>
                      <a:pt x="2602" y="2185"/>
                      <a:pt x="2602" y="2185"/>
                      <a:pt x="2602" y="2185"/>
                    </a:cubicBezTo>
                    <a:cubicBezTo>
                      <a:pt x="2602" y="2185"/>
                      <a:pt x="3643" y="1144"/>
                      <a:pt x="2602" y="103"/>
                    </a:cubicBezTo>
                    <a:cubicBezTo>
                      <a:pt x="1561" y="-417"/>
                      <a:pt x="0" y="1144"/>
                      <a:pt x="0" y="2185"/>
                    </a:cubicBezTo>
                    <a:close/>
                  </a:path>
                </a:pathLst>
              </a:custGeom>
              <a:grpFill/>
              <a:ln w="5199" cap="flat">
                <a:solidFill>
                  <a:schemeClr val="bg1"/>
                </a:solidFill>
                <a:prstDash val="solid"/>
                <a:miter/>
              </a:ln>
            </p:spPr>
            <p:txBody>
              <a:bodyPr rtlCol="0" anchor="ctr"/>
              <a:lstStyle/>
              <a:p>
                <a:endParaRPr lang="en-GB" noProof="0" dirty="0"/>
              </a:p>
            </p:txBody>
          </p:sp>
          <p:sp>
            <p:nvSpPr>
              <p:cNvPr id="770" name="Freeform 769">
                <a:extLst>
                  <a:ext uri="{FF2B5EF4-FFF2-40B4-BE49-F238E27FC236}">
                    <a16:creationId xmlns:a16="http://schemas.microsoft.com/office/drawing/2014/main" id="{4F20CE67-4B1B-B63B-D76B-B82D5A3F5051}"/>
                  </a:ext>
                </a:extLst>
              </p:cNvPr>
              <p:cNvSpPr/>
              <p:nvPr/>
            </p:nvSpPr>
            <p:spPr>
              <a:xfrm>
                <a:off x="8927336" y="4675396"/>
                <a:ext cx="3823" cy="4597"/>
              </a:xfrm>
              <a:custGeom>
                <a:avLst/>
                <a:gdLst>
                  <a:gd name="connsiteX0" fmla="*/ 2933 w 3823"/>
                  <a:gd name="connsiteY0" fmla="*/ 100 h 4597"/>
                  <a:gd name="connsiteX1" fmla="*/ 331 w 3823"/>
                  <a:gd name="connsiteY1" fmla="*/ 2181 h 4597"/>
                  <a:gd name="connsiteX2" fmla="*/ 1892 w 3823"/>
                  <a:gd name="connsiteY2" fmla="*/ 3742 h 4597"/>
                  <a:gd name="connsiteX3" fmla="*/ 2933 w 3823"/>
                  <a:gd name="connsiteY3" fmla="*/ 100 h 4597"/>
                </a:gdLst>
                <a:ahLst/>
                <a:cxnLst>
                  <a:cxn ang="0">
                    <a:pos x="connsiteX0" y="connsiteY0"/>
                  </a:cxn>
                  <a:cxn ang="0">
                    <a:pos x="connsiteX1" y="connsiteY1"/>
                  </a:cxn>
                  <a:cxn ang="0">
                    <a:pos x="connsiteX2" y="connsiteY2"/>
                  </a:cxn>
                  <a:cxn ang="0">
                    <a:pos x="connsiteX3" y="connsiteY3"/>
                  </a:cxn>
                </a:cxnLst>
                <a:rect l="l" t="t" r="r" b="b"/>
                <a:pathLst>
                  <a:path w="3823" h="4597">
                    <a:moveTo>
                      <a:pt x="2933" y="100"/>
                    </a:moveTo>
                    <a:cubicBezTo>
                      <a:pt x="852" y="100"/>
                      <a:pt x="-710" y="1140"/>
                      <a:pt x="331" y="2181"/>
                    </a:cubicBezTo>
                    <a:cubicBezTo>
                      <a:pt x="331" y="2181"/>
                      <a:pt x="852" y="6344"/>
                      <a:pt x="1892" y="3742"/>
                    </a:cubicBezTo>
                    <a:cubicBezTo>
                      <a:pt x="2933" y="1140"/>
                      <a:pt x="5015" y="-421"/>
                      <a:pt x="2933" y="100"/>
                    </a:cubicBezTo>
                    <a:close/>
                  </a:path>
                </a:pathLst>
              </a:custGeom>
              <a:grpFill/>
              <a:ln w="5199" cap="flat">
                <a:solidFill>
                  <a:schemeClr val="bg1"/>
                </a:solidFill>
                <a:prstDash val="solid"/>
                <a:miter/>
              </a:ln>
            </p:spPr>
            <p:txBody>
              <a:bodyPr rtlCol="0" anchor="ctr"/>
              <a:lstStyle/>
              <a:p>
                <a:endParaRPr lang="en-GB" noProof="0" dirty="0"/>
              </a:p>
            </p:txBody>
          </p:sp>
          <p:sp>
            <p:nvSpPr>
              <p:cNvPr id="771" name="Freeform 770">
                <a:extLst>
                  <a:ext uri="{FF2B5EF4-FFF2-40B4-BE49-F238E27FC236}">
                    <a16:creationId xmlns:a16="http://schemas.microsoft.com/office/drawing/2014/main" id="{BBEBCF93-888D-A7E4-0C14-6393AF7A3830}"/>
                  </a:ext>
                </a:extLst>
              </p:cNvPr>
              <p:cNvSpPr/>
              <p:nvPr/>
            </p:nvSpPr>
            <p:spPr>
              <a:xfrm>
                <a:off x="8918301" y="4679138"/>
                <a:ext cx="2601" cy="1332"/>
              </a:xfrm>
              <a:custGeom>
                <a:avLst/>
                <a:gdLst>
                  <a:gd name="connsiteX0" fmla="*/ 0 w 2601"/>
                  <a:gd name="connsiteY0" fmla="*/ 0 h 1332"/>
                  <a:gd name="connsiteX1" fmla="*/ 2602 w 2601"/>
                  <a:gd name="connsiteY1" fmla="*/ 1041 h 1332"/>
                  <a:gd name="connsiteX2" fmla="*/ 0 w 2601"/>
                  <a:gd name="connsiteY2" fmla="*/ 0 h 1332"/>
                </a:gdLst>
                <a:ahLst/>
                <a:cxnLst>
                  <a:cxn ang="0">
                    <a:pos x="connsiteX0" y="connsiteY0"/>
                  </a:cxn>
                  <a:cxn ang="0">
                    <a:pos x="connsiteX1" y="connsiteY1"/>
                  </a:cxn>
                  <a:cxn ang="0">
                    <a:pos x="connsiteX2" y="connsiteY2"/>
                  </a:cxn>
                </a:cxnLst>
                <a:rect l="l" t="t" r="r" b="b"/>
                <a:pathLst>
                  <a:path w="2601" h="1332">
                    <a:moveTo>
                      <a:pt x="0" y="0"/>
                    </a:moveTo>
                    <a:cubicBezTo>
                      <a:pt x="0" y="0"/>
                      <a:pt x="2602" y="2081"/>
                      <a:pt x="2602" y="1041"/>
                    </a:cubicBezTo>
                    <a:cubicBezTo>
                      <a:pt x="2602" y="0"/>
                      <a:pt x="1041" y="0"/>
                      <a:pt x="0" y="0"/>
                    </a:cubicBezTo>
                    <a:close/>
                  </a:path>
                </a:pathLst>
              </a:custGeom>
              <a:grpFill/>
              <a:ln w="5199" cap="flat">
                <a:solidFill>
                  <a:schemeClr val="bg1"/>
                </a:solidFill>
                <a:prstDash val="solid"/>
                <a:miter/>
              </a:ln>
            </p:spPr>
            <p:txBody>
              <a:bodyPr rtlCol="0" anchor="ctr"/>
              <a:lstStyle/>
              <a:p>
                <a:endParaRPr lang="en-GB" noProof="0" dirty="0"/>
              </a:p>
            </p:txBody>
          </p:sp>
          <p:sp>
            <p:nvSpPr>
              <p:cNvPr id="772" name="Freeform 771">
                <a:extLst>
                  <a:ext uri="{FF2B5EF4-FFF2-40B4-BE49-F238E27FC236}">
                    <a16:creationId xmlns:a16="http://schemas.microsoft.com/office/drawing/2014/main" id="{600119D3-D410-3714-1C1B-C4285B68B1CB}"/>
                  </a:ext>
                </a:extLst>
              </p:cNvPr>
              <p:cNvSpPr/>
              <p:nvPr/>
            </p:nvSpPr>
            <p:spPr>
              <a:xfrm>
                <a:off x="8936872" y="4656138"/>
                <a:ext cx="26834" cy="18884"/>
              </a:xfrm>
              <a:custGeom>
                <a:avLst/>
                <a:gdLst>
                  <a:gd name="connsiteX0" fmla="*/ 26699 w 26834"/>
                  <a:gd name="connsiteY0" fmla="*/ 18317 h 18884"/>
                  <a:gd name="connsiteX1" fmla="*/ 26699 w 26834"/>
                  <a:gd name="connsiteY1" fmla="*/ 16235 h 18884"/>
                  <a:gd name="connsiteX2" fmla="*/ 25138 w 26834"/>
                  <a:gd name="connsiteY2" fmla="*/ 13634 h 18884"/>
                  <a:gd name="connsiteX3" fmla="*/ 18373 w 26834"/>
                  <a:gd name="connsiteY3" fmla="*/ 9471 h 18884"/>
                  <a:gd name="connsiteX4" fmla="*/ 13169 w 26834"/>
                  <a:gd name="connsiteY4" fmla="*/ 7390 h 18884"/>
                  <a:gd name="connsiteX5" fmla="*/ 9007 w 26834"/>
                  <a:gd name="connsiteY5" fmla="*/ 4268 h 18884"/>
                  <a:gd name="connsiteX6" fmla="*/ 1202 w 26834"/>
                  <a:gd name="connsiteY6" fmla="*/ 105 h 18884"/>
                  <a:gd name="connsiteX7" fmla="*/ 1202 w 26834"/>
                  <a:gd name="connsiteY7" fmla="*/ 1666 h 18884"/>
                  <a:gd name="connsiteX8" fmla="*/ 2763 w 26834"/>
                  <a:gd name="connsiteY8" fmla="*/ 3747 h 18884"/>
                  <a:gd name="connsiteX9" fmla="*/ 5885 w 26834"/>
                  <a:gd name="connsiteY9" fmla="*/ 6349 h 18884"/>
                  <a:gd name="connsiteX10" fmla="*/ 17332 w 26834"/>
                  <a:gd name="connsiteY10" fmla="*/ 13113 h 18884"/>
                  <a:gd name="connsiteX11" fmla="*/ 24617 w 26834"/>
                  <a:gd name="connsiteY11" fmla="*/ 17797 h 18884"/>
                  <a:gd name="connsiteX12" fmla="*/ 26699 w 26834"/>
                  <a:gd name="connsiteY12" fmla="*/ 18317 h 1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34" h="18884">
                    <a:moveTo>
                      <a:pt x="26699" y="18317"/>
                    </a:moveTo>
                    <a:cubicBezTo>
                      <a:pt x="26178" y="17276"/>
                      <a:pt x="26178" y="16756"/>
                      <a:pt x="26699" y="16235"/>
                    </a:cubicBezTo>
                    <a:cubicBezTo>
                      <a:pt x="27219" y="15195"/>
                      <a:pt x="25658" y="14675"/>
                      <a:pt x="25138" y="13634"/>
                    </a:cubicBezTo>
                    <a:cubicBezTo>
                      <a:pt x="24617" y="12593"/>
                      <a:pt x="20454" y="11032"/>
                      <a:pt x="18373" y="9471"/>
                    </a:cubicBezTo>
                    <a:cubicBezTo>
                      <a:pt x="16292" y="8430"/>
                      <a:pt x="14211" y="7390"/>
                      <a:pt x="13169" y="7390"/>
                    </a:cubicBezTo>
                    <a:cubicBezTo>
                      <a:pt x="12129" y="7390"/>
                      <a:pt x="11089" y="6349"/>
                      <a:pt x="9007" y="4268"/>
                    </a:cubicBezTo>
                    <a:cubicBezTo>
                      <a:pt x="7446" y="2186"/>
                      <a:pt x="3283" y="625"/>
                      <a:pt x="1202" y="105"/>
                    </a:cubicBezTo>
                    <a:cubicBezTo>
                      <a:pt x="-880" y="-416"/>
                      <a:pt x="161" y="1145"/>
                      <a:pt x="1202" y="1666"/>
                    </a:cubicBezTo>
                    <a:cubicBezTo>
                      <a:pt x="2242" y="2186"/>
                      <a:pt x="2763" y="3747"/>
                      <a:pt x="2763" y="3747"/>
                    </a:cubicBezTo>
                    <a:cubicBezTo>
                      <a:pt x="3283" y="4268"/>
                      <a:pt x="4324" y="4788"/>
                      <a:pt x="5885" y="6349"/>
                    </a:cubicBezTo>
                    <a:cubicBezTo>
                      <a:pt x="7446" y="7910"/>
                      <a:pt x="16812" y="12593"/>
                      <a:pt x="17332" y="13113"/>
                    </a:cubicBezTo>
                    <a:cubicBezTo>
                      <a:pt x="17853" y="13634"/>
                      <a:pt x="23056" y="16756"/>
                      <a:pt x="24617" y="17797"/>
                    </a:cubicBezTo>
                    <a:cubicBezTo>
                      <a:pt x="26178" y="18837"/>
                      <a:pt x="27219" y="19358"/>
                      <a:pt x="26699" y="18317"/>
                    </a:cubicBezTo>
                    <a:close/>
                  </a:path>
                </a:pathLst>
              </a:custGeom>
              <a:grpFill/>
              <a:ln w="5199" cap="flat">
                <a:solidFill>
                  <a:schemeClr val="bg1"/>
                </a:solidFill>
                <a:prstDash val="solid"/>
                <a:miter/>
              </a:ln>
            </p:spPr>
            <p:txBody>
              <a:bodyPr rtlCol="0" anchor="ctr"/>
              <a:lstStyle/>
              <a:p>
                <a:endParaRPr lang="en-GB" noProof="0" dirty="0"/>
              </a:p>
            </p:txBody>
          </p:sp>
          <p:sp>
            <p:nvSpPr>
              <p:cNvPr id="773" name="Freeform 772">
                <a:extLst>
                  <a:ext uri="{FF2B5EF4-FFF2-40B4-BE49-F238E27FC236}">
                    <a16:creationId xmlns:a16="http://schemas.microsoft.com/office/drawing/2014/main" id="{81627144-9A01-277B-B319-16AB48B0A2E2}"/>
                  </a:ext>
                </a:extLst>
              </p:cNvPr>
              <p:cNvSpPr/>
              <p:nvPr/>
            </p:nvSpPr>
            <p:spPr>
              <a:xfrm>
                <a:off x="8969082" y="4684793"/>
                <a:ext cx="2815" cy="2150"/>
              </a:xfrm>
              <a:custGeom>
                <a:avLst/>
                <a:gdLst>
                  <a:gd name="connsiteX0" fmla="*/ 734 w 2815"/>
                  <a:gd name="connsiteY0" fmla="*/ 69 h 2150"/>
                  <a:gd name="connsiteX1" fmla="*/ 2815 w 2815"/>
                  <a:gd name="connsiteY1" fmla="*/ 2150 h 2150"/>
                  <a:gd name="connsiteX2" fmla="*/ 734 w 2815"/>
                  <a:gd name="connsiteY2" fmla="*/ 69 h 2150"/>
                </a:gdLst>
                <a:ahLst/>
                <a:cxnLst>
                  <a:cxn ang="0">
                    <a:pos x="connsiteX0" y="connsiteY0"/>
                  </a:cxn>
                  <a:cxn ang="0">
                    <a:pos x="connsiteX1" y="connsiteY1"/>
                  </a:cxn>
                  <a:cxn ang="0">
                    <a:pos x="connsiteX2" y="connsiteY2"/>
                  </a:cxn>
                </a:cxnLst>
                <a:rect l="l" t="t" r="r" b="b"/>
                <a:pathLst>
                  <a:path w="2815" h="2150">
                    <a:moveTo>
                      <a:pt x="734" y="69"/>
                    </a:moveTo>
                    <a:cubicBezTo>
                      <a:pt x="-828" y="589"/>
                      <a:pt x="213" y="2150"/>
                      <a:pt x="2815" y="2150"/>
                    </a:cubicBezTo>
                    <a:cubicBezTo>
                      <a:pt x="2815" y="2150"/>
                      <a:pt x="2295" y="-451"/>
                      <a:pt x="734" y="69"/>
                    </a:cubicBezTo>
                    <a:close/>
                  </a:path>
                </a:pathLst>
              </a:custGeom>
              <a:grpFill/>
              <a:ln w="5199" cap="flat">
                <a:solidFill>
                  <a:schemeClr val="bg1"/>
                </a:solidFill>
                <a:prstDash val="solid"/>
                <a:miter/>
              </a:ln>
            </p:spPr>
            <p:txBody>
              <a:bodyPr rtlCol="0" anchor="ctr"/>
              <a:lstStyle/>
              <a:p>
                <a:endParaRPr lang="en-GB" noProof="0" dirty="0"/>
              </a:p>
            </p:txBody>
          </p:sp>
          <p:sp>
            <p:nvSpPr>
              <p:cNvPr id="774" name="Freeform 773">
                <a:extLst>
                  <a:ext uri="{FF2B5EF4-FFF2-40B4-BE49-F238E27FC236}">
                    <a16:creationId xmlns:a16="http://schemas.microsoft.com/office/drawing/2014/main" id="{C9C260F6-CE46-AA5E-E141-994B53AD4865}"/>
                  </a:ext>
                </a:extLst>
              </p:cNvPr>
              <p:cNvSpPr/>
              <p:nvPr/>
            </p:nvSpPr>
            <p:spPr>
              <a:xfrm>
                <a:off x="8971793" y="4686828"/>
                <a:ext cx="2184" cy="1387"/>
              </a:xfrm>
              <a:custGeom>
                <a:avLst/>
                <a:gdLst>
                  <a:gd name="connsiteX0" fmla="*/ 2185 w 2184"/>
                  <a:gd name="connsiteY0" fmla="*/ 1156 h 1387"/>
                  <a:gd name="connsiteX1" fmla="*/ 103 w 2184"/>
                  <a:gd name="connsiteY1" fmla="*/ 1156 h 1387"/>
                  <a:gd name="connsiteX2" fmla="*/ 2185 w 2184"/>
                  <a:gd name="connsiteY2" fmla="*/ 1156 h 1387"/>
                </a:gdLst>
                <a:ahLst/>
                <a:cxnLst>
                  <a:cxn ang="0">
                    <a:pos x="connsiteX0" y="connsiteY0"/>
                  </a:cxn>
                  <a:cxn ang="0">
                    <a:pos x="connsiteX1" y="connsiteY1"/>
                  </a:cxn>
                  <a:cxn ang="0">
                    <a:pos x="connsiteX2" y="connsiteY2"/>
                  </a:cxn>
                </a:cxnLst>
                <a:rect l="l" t="t" r="r" b="b"/>
                <a:pathLst>
                  <a:path w="2184" h="1387">
                    <a:moveTo>
                      <a:pt x="2185" y="1156"/>
                    </a:moveTo>
                    <a:cubicBezTo>
                      <a:pt x="2185" y="1156"/>
                      <a:pt x="2185" y="-1445"/>
                      <a:pt x="103" y="1156"/>
                    </a:cubicBezTo>
                    <a:cubicBezTo>
                      <a:pt x="-417" y="1677"/>
                      <a:pt x="1144" y="1156"/>
                      <a:pt x="2185" y="1156"/>
                    </a:cubicBezTo>
                    <a:close/>
                  </a:path>
                </a:pathLst>
              </a:custGeom>
              <a:grpFill/>
              <a:ln w="5199" cap="flat">
                <a:solidFill>
                  <a:schemeClr val="bg1"/>
                </a:solidFill>
                <a:prstDash val="solid"/>
                <a:miter/>
              </a:ln>
            </p:spPr>
            <p:txBody>
              <a:bodyPr rtlCol="0" anchor="ctr"/>
              <a:lstStyle/>
              <a:p>
                <a:endParaRPr lang="en-GB" noProof="0" dirty="0"/>
              </a:p>
            </p:txBody>
          </p:sp>
          <p:sp>
            <p:nvSpPr>
              <p:cNvPr id="775" name="Freeform 774">
                <a:extLst>
                  <a:ext uri="{FF2B5EF4-FFF2-40B4-BE49-F238E27FC236}">
                    <a16:creationId xmlns:a16="http://schemas.microsoft.com/office/drawing/2014/main" id="{811CD70A-EF28-AF7A-5A5C-3B04BE1623D1}"/>
                  </a:ext>
                </a:extLst>
              </p:cNvPr>
              <p:cNvSpPr/>
              <p:nvPr/>
            </p:nvSpPr>
            <p:spPr>
              <a:xfrm>
                <a:off x="8959510" y="4689198"/>
                <a:ext cx="22413" cy="13415"/>
              </a:xfrm>
              <a:custGeom>
                <a:avLst/>
                <a:gdLst>
                  <a:gd name="connsiteX0" fmla="*/ 13948 w 22413"/>
                  <a:gd name="connsiteY0" fmla="*/ 3989 h 13415"/>
                  <a:gd name="connsiteX1" fmla="*/ 4582 w 22413"/>
                  <a:gd name="connsiteY1" fmla="*/ 1388 h 13415"/>
                  <a:gd name="connsiteX2" fmla="*/ 419 w 22413"/>
                  <a:gd name="connsiteY2" fmla="*/ 1388 h 13415"/>
                  <a:gd name="connsiteX3" fmla="*/ 1980 w 22413"/>
                  <a:gd name="connsiteY3" fmla="*/ 7632 h 13415"/>
                  <a:gd name="connsiteX4" fmla="*/ 9785 w 22413"/>
                  <a:gd name="connsiteY4" fmla="*/ 11274 h 13415"/>
                  <a:gd name="connsiteX5" fmla="*/ 15509 w 22413"/>
                  <a:gd name="connsiteY5" fmla="*/ 12315 h 13415"/>
                  <a:gd name="connsiteX6" fmla="*/ 20712 w 22413"/>
                  <a:gd name="connsiteY6" fmla="*/ 12835 h 13415"/>
                  <a:gd name="connsiteX7" fmla="*/ 21753 w 22413"/>
                  <a:gd name="connsiteY7" fmla="*/ 8672 h 13415"/>
                  <a:gd name="connsiteX8" fmla="*/ 13948 w 22413"/>
                  <a:gd name="connsiteY8" fmla="*/ 3989 h 1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3" h="13415">
                    <a:moveTo>
                      <a:pt x="13948" y="3989"/>
                    </a:moveTo>
                    <a:cubicBezTo>
                      <a:pt x="10306" y="3989"/>
                      <a:pt x="6142" y="2949"/>
                      <a:pt x="4582" y="1388"/>
                    </a:cubicBezTo>
                    <a:cubicBezTo>
                      <a:pt x="4582" y="1388"/>
                      <a:pt x="939" y="-1735"/>
                      <a:pt x="419" y="1388"/>
                    </a:cubicBezTo>
                    <a:cubicBezTo>
                      <a:pt x="-622" y="3989"/>
                      <a:pt x="419" y="5550"/>
                      <a:pt x="1980" y="7632"/>
                    </a:cubicBezTo>
                    <a:cubicBezTo>
                      <a:pt x="3541" y="9713"/>
                      <a:pt x="7704" y="11795"/>
                      <a:pt x="9785" y="11274"/>
                    </a:cubicBezTo>
                    <a:cubicBezTo>
                      <a:pt x="12387" y="10234"/>
                      <a:pt x="13948" y="12315"/>
                      <a:pt x="15509" y="12315"/>
                    </a:cubicBezTo>
                    <a:cubicBezTo>
                      <a:pt x="16549" y="12315"/>
                      <a:pt x="19672" y="14396"/>
                      <a:pt x="20712" y="12835"/>
                    </a:cubicBezTo>
                    <a:cubicBezTo>
                      <a:pt x="21753" y="11274"/>
                      <a:pt x="23314" y="10234"/>
                      <a:pt x="21753" y="8672"/>
                    </a:cubicBezTo>
                    <a:cubicBezTo>
                      <a:pt x="20192" y="7111"/>
                      <a:pt x="17070" y="3989"/>
                      <a:pt x="13948" y="3989"/>
                    </a:cubicBezTo>
                    <a:close/>
                  </a:path>
                </a:pathLst>
              </a:custGeom>
              <a:grpFill/>
              <a:ln w="5199" cap="flat">
                <a:solidFill>
                  <a:schemeClr val="bg1"/>
                </a:solidFill>
                <a:prstDash val="solid"/>
                <a:miter/>
              </a:ln>
            </p:spPr>
            <p:txBody>
              <a:bodyPr rtlCol="0" anchor="ctr"/>
              <a:lstStyle/>
              <a:p>
                <a:endParaRPr lang="en-GB" noProof="0" dirty="0"/>
              </a:p>
            </p:txBody>
          </p:sp>
          <p:sp>
            <p:nvSpPr>
              <p:cNvPr id="776" name="Freeform 775">
                <a:extLst>
                  <a:ext uri="{FF2B5EF4-FFF2-40B4-BE49-F238E27FC236}">
                    <a16:creationId xmlns:a16="http://schemas.microsoft.com/office/drawing/2014/main" id="{1B5882CB-CD8A-C4DF-A23A-7D803A04DB3E}"/>
                  </a:ext>
                </a:extLst>
              </p:cNvPr>
              <p:cNvSpPr/>
              <p:nvPr/>
            </p:nvSpPr>
            <p:spPr>
              <a:xfrm>
                <a:off x="8977425" y="4670975"/>
                <a:ext cx="15907" cy="25422"/>
              </a:xfrm>
              <a:custGeom>
                <a:avLst/>
                <a:gdLst>
                  <a:gd name="connsiteX0" fmla="*/ 15285 w 15907"/>
                  <a:gd name="connsiteY0" fmla="*/ 23773 h 25422"/>
                  <a:gd name="connsiteX1" fmla="*/ 14244 w 15907"/>
                  <a:gd name="connsiteY1" fmla="*/ 18570 h 25422"/>
                  <a:gd name="connsiteX2" fmla="*/ 11122 w 15907"/>
                  <a:gd name="connsiteY2" fmla="*/ 12846 h 25422"/>
                  <a:gd name="connsiteX3" fmla="*/ 8521 w 15907"/>
                  <a:gd name="connsiteY3" fmla="*/ 7122 h 25422"/>
                  <a:gd name="connsiteX4" fmla="*/ 3317 w 15907"/>
                  <a:gd name="connsiteY4" fmla="*/ 358 h 25422"/>
                  <a:gd name="connsiteX5" fmla="*/ 715 w 15907"/>
                  <a:gd name="connsiteY5" fmla="*/ 878 h 25422"/>
                  <a:gd name="connsiteX6" fmla="*/ 1757 w 15907"/>
                  <a:gd name="connsiteY6" fmla="*/ 2960 h 25422"/>
                  <a:gd name="connsiteX7" fmla="*/ 1757 w 15907"/>
                  <a:gd name="connsiteY7" fmla="*/ 7643 h 25422"/>
                  <a:gd name="connsiteX8" fmla="*/ 6960 w 15907"/>
                  <a:gd name="connsiteY8" fmla="*/ 17529 h 25422"/>
                  <a:gd name="connsiteX9" fmla="*/ 13204 w 15907"/>
                  <a:gd name="connsiteY9" fmla="*/ 23773 h 25422"/>
                  <a:gd name="connsiteX10" fmla="*/ 15285 w 15907"/>
                  <a:gd name="connsiteY10" fmla="*/ 23773 h 2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07" h="25422">
                    <a:moveTo>
                      <a:pt x="15285" y="23773"/>
                    </a:moveTo>
                    <a:cubicBezTo>
                      <a:pt x="14765" y="22733"/>
                      <a:pt x="14765" y="20651"/>
                      <a:pt x="14244" y="18570"/>
                    </a:cubicBezTo>
                    <a:cubicBezTo>
                      <a:pt x="13724" y="16488"/>
                      <a:pt x="12163" y="13366"/>
                      <a:pt x="11122" y="12846"/>
                    </a:cubicBezTo>
                    <a:cubicBezTo>
                      <a:pt x="10082" y="12326"/>
                      <a:pt x="9041" y="10244"/>
                      <a:pt x="8521" y="7122"/>
                    </a:cubicBezTo>
                    <a:cubicBezTo>
                      <a:pt x="8000" y="4000"/>
                      <a:pt x="4879" y="1398"/>
                      <a:pt x="3317" y="358"/>
                    </a:cubicBezTo>
                    <a:cubicBezTo>
                      <a:pt x="1757" y="-683"/>
                      <a:pt x="2797" y="878"/>
                      <a:pt x="715" y="878"/>
                    </a:cubicBezTo>
                    <a:cubicBezTo>
                      <a:pt x="-1366" y="878"/>
                      <a:pt x="1757" y="2960"/>
                      <a:pt x="1757" y="2960"/>
                    </a:cubicBezTo>
                    <a:cubicBezTo>
                      <a:pt x="2797" y="3480"/>
                      <a:pt x="2277" y="5041"/>
                      <a:pt x="1757" y="7643"/>
                    </a:cubicBezTo>
                    <a:cubicBezTo>
                      <a:pt x="1757" y="10244"/>
                      <a:pt x="5919" y="16488"/>
                      <a:pt x="6960" y="17529"/>
                    </a:cubicBezTo>
                    <a:cubicBezTo>
                      <a:pt x="8000" y="18570"/>
                      <a:pt x="10602" y="21172"/>
                      <a:pt x="13204" y="23773"/>
                    </a:cubicBezTo>
                    <a:cubicBezTo>
                      <a:pt x="16326" y="26895"/>
                      <a:pt x="16326" y="24814"/>
                      <a:pt x="15285" y="23773"/>
                    </a:cubicBezTo>
                    <a:close/>
                  </a:path>
                </a:pathLst>
              </a:custGeom>
              <a:grpFill/>
              <a:ln w="5199" cap="flat">
                <a:solidFill>
                  <a:schemeClr val="bg1"/>
                </a:solidFill>
                <a:prstDash val="solid"/>
                <a:miter/>
              </a:ln>
            </p:spPr>
            <p:txBody>
              <a:bodyPr rtlCol="0" anchor="ctr"/>
              <a:lstStyle/>
              <a:p>
                <a:endParaRPr lang="en-GB" noProof="0" dirty="0"/>
              </a:p>
            </p:txBody>
          </p:sp>
          <p:sp>
            <p:nvSpPr>
              <p:cNvPr id="777" name="Freeform 776">
                <a:extLst>
                  <a:ext uri="{FF2B5EF4-FFF2-40B4-BE49-F238E27FC236}">
                    <a16:creationId xmlns:a16="http://schemas.microsoft.com/office/drawing/2014/main" id="{0B4149D2-7036-A2AC-8D0D-45D4B10AADF5}"/>
                  </a:ext>
                </a:extLst>
              </p:cNvPr>
              <p:cNvSpPr/>
              <p:nvPr/>
            </p:nvSpPr>
            <p:spPr>
              <a:xfrm>
                <a:off x="8993751" y="4692147"/>
                <a:ext cx="3371" cy="7805"/>
              </a:xfrm>
              <a:custGeom>
                <a:avLst/>
                <a:gdLst>
                  <a:gd name="connsiteX0" fmla="*/ 0 w 3371"/>
                  <a:gd name="connsiteY0" fmla="*/ 0 h 7805"/>
                  <a:gd name="connsiteX1" fmla="*/ 3122 w 3371"/>
                  <a:gd name="connsiteY1" fmla="*/ 7805 h 7805"/>
                  <a:gd name="connsiteX2" fmla="*/ 0 w 3371"/>
                  <a:gd name="connsiteY2" fmla="*/ 0 h 7805"/>
                </a:gdLst>
                <a:ahLst/>
                <a:cxnLst>
                  <a:cxn ang="0">
                    <a:pos x="connsiteX0" y="connsiteY0"/>
                  </a:cxn>
                  <a:cxn ang="0">
                    <a:pos x="connsiteX1" y="connsiteY1"/>
                  </a:cxn>
                  <a:cxn ang="0">
                    <a:pos x="connsiteX2" y="connsiteY2"/>
                  </a:cxn>
                </a:cxnLst>
                <a:rect l="l" t="t" r="r" b="b"/>
                <a:pathLst>
                  <a:path w="3371" h="7805">
                    <a:moveTo>
                      <a:pt x="0" y="0"/>
                    </a:moveTo>
                    <a:cubicBezTo>
                      <a:pt x="0" y="0"/>
                      <a:pt x="3122" y="6244"/>
                      <a:pt x="3122" y="7805"/>
                    </a:cubicBezTo>
                    <a:cubicBezTo>
                      <a:pt x="3122" y="7805"/>
                      <a:pt x="4683" y="4683"/>
                      <a:pt x="0" y="0"/>
                    </a:cubicBezTo>
                    <a:close/>
                  </a:path>
                </a:pathLst>
              </a:custGeom>
              <a:grpFill/>
              <a:ln w="5199" cap="flat">
                <a:solidFill>
                  <a:schemeClr val="bg1"/>
                </a:solidFill>
                <a:prstDash val="solid"/>
                <a:miter/>
              </a:ln>
            </p:spPr>
            <p:txBody>
              <a:bodyPr rtlCol="0" anchor="ctr"/>
              <a:lstStyle/>
              <a:p>
                <a:endParaRPr lang="en-GB" noProof="0" dirty="0"/>
              </a:p>
            </p:txBody>
          </p:sp>
          <p:sp>
            <p:nvSpPr>
              <p:cNvPr id="778" name="Freeform 777">
                <a:extLst>
                  <a:ext uri="{FF2B5EF4-FFF2-40B4-BE49-F238E27FC236}">
                    <a16:creationId xmlns:a16="http://schemas.microsoft.com/office/drawing/2014/main" id="{C7BA06DF-E9AC-44C7-4175-E5C6FB4E4646}"/>
                  </a:ext>
                </a:extLst>
              </p:cNvPr>
              <p:cNvSpPr/>
              <p:nvPr/>
            </p:nvSpPr>
            <p:spPr>
              <a:xfrm>
                <a:off x="8967285" y="4732856"/>
                <a:ext cx="10335" cy="7305"/>
              </a:xfrm>
              <a:custGeom>
                <a:avLst/>
                <a:gdLst>
                  <a:gd name="connsiteX0" fmla="*/ 6172 w 10335"/>
                  <a:gd name="connsiteY0" fmla="*/ 3000 h 7305"/>
                  <a:gd name="connsiteX1" fmla="*/ 448 w 10335"/>
                  <a:gd name="connsiteY1" fmla="*/ 919 h 7305"/>
                  <a:gd name="connsiteX2" fmla="*/ 10335 w 10335"/>
                  <a:gd name="connsiteY2" fmla="*/ 6643 h 7305"/>
                  <a:gd name="connsiteX3" fmla="*/ 6172 w 10335"/>
                  <a:gd name="connsiteY3" fmla="*/ 3000 h 7305"/>
                </a:gdLst>
                <a:ahLst/>
                <a:cxnLst>
                  <a:cxn ang="0">
                    <a:pos x="connsiteX0" y="connsiteY0"/>
                  </a:cxn>
                  <a:cxn ang="0">
                    <a:pos x="connsiteX1" y="connsiteY1"/>
                  </a:cxn>
                  <a:cxn ang="0">
                    <a:pos x="connsiteX2" y="connsiteY2"/>
                  </a:cxn>
                  <a:cxn ang="0">
                    <a:pos x="connsiteX3" y="connsiteY3"/>
                  </a:cxn>
                </a:cxnLst>
                <a:rect l="l" t="t" r="r" b="b"/>
                <a:pathLst>
                  <a:path w="10335" h="7305">
                    <a:moveTo>
                      <a:pt x="6172" y="3000"/>
                    </a:moveTo>
                    <a:cubicBezTo>
                      <a:pt x="4091" y="1960"/>
                      <a:pt x="-1633" y="-1683"/>
                      <a:pt x="448" y="919"/>
                    </a:cubicBezTo>
                    <a:cubicBezTo>
                      <a:pt x="2530" y="3521"/>
                      <a:pt x="9295" y="9244"/>
                      <a:pt x="10335" y="6643"/>
                    </a:cubicBezTo>
                    <a:cubicBezTo>
                      <a:pt x="10335" y="6643"/>
                      <a:pt x="8254" y="4041"/>
                      <a:pt x="6172" y="3000"/>
                    </a:cubicBezTo>
                    <a:close/>
                  </a:path>
                </a:pathLst>
              </a:custGeom>
              <a:grpFill/>
              <a:ln w="5199" cap="flat">
                <a:solidFill>
                  <a:schemeClr val="bg1"/>
                </a:solidFill>
                <a:prstDash val="solid"/>
                <a:miter/>
              </a:ln>
            </p:spPr>
            <p:txBody>
              <a:bodyPr rtlCol="0" anchor="ctr"/>
              <a:lstStyle/>
              <a:p>
                <a:endParaRPr lang="en-GB" noProof="0" dirty="0"/>
              </a:p>
            </p:txBody>
          </p:sp>
          <p:sp>
            <p:nvSpPr>
              <p:cNvPr id="779" name="Freeform 778">
                <a:extLst>
                  <a:ext uri="{FF2B5EF4-FFF2-40B4-BE49-F238E27FC236}">
                    <a16:creationId xmlns:a16="http://schemas.microsoft.com/office/drawing/2014/main" id="{B91C2D84-3AE3-A4EB-B1F7-9FA8A72E4389}"/>
                  </a:ext>
                </a:extLst>
              </p:cNvPr>
              <p:cNvSpPr/>
              <p:nvPr/>
            </p:nvSpPr>
            <p:spPr>
              <a:xfrm>
                <a:off x="8992190" y="4707934"/>
                <a:ext cx="20602" cy="12311"/>
              </a:xfrm>
              <a:custGeom>
                <a:avLst/>
                <a:gdLst>
                  <a:gd name="connsiteX0" fmla="*/ 16131 w 20602"/>
                  <a:gd name="connsiteY0" fmla="*/ 6067 h 12311"/>
                  <a:gd name="connsiteX1" fmla="*/ 11968 w 20602"/>
                  <a:gd name="connsiteY1" fmla="*/ 5026 h 12311"/>
                  <a:gd name="connsiteX2" fmla="*/ 3122 w 20602"/>
                  <a:gd name="connsiteY2" fmla="*/ 343 h 12311"/>
                  <a:gd name="connsiteX3" fmla="*/ 0 w 20602"/>
                  <a:gd name="connsiteY3" fmla="*/ 1904 h 12311"/>
                  <a:gd name="connsiteX4" fmla="*/ 1561 w 20602"/>
                  <a:gd name="connsiteY4" fmla="*/ 2945 h 12311"/>
                  <a:gd name="connsiteX5" fmla="*/ 3642 w 20602"/>
                  <a:gd name="connsiteY5" fmla="*/ 4506 h 12311"/>
                  <a:gd name="connsiteX6" fmla="*/ 8325 w 20602"/>
                  <a:gd name="connsiteY6" fmla="*/ 9189 h 12311"/>
                  <a:gd name="connsiteX7" fmla="*/ 19773 w 20602"/>
                  <a:gd name="connsiteY7" fmla="*/ 12311 h 12311"/>
                  <a:gd name="connsiteX8" fmla="*/ 16131 w 20602"/>
                  <a:gd name="connsiteY8" fmla="*/ 6067 h 1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02" h="12311">
                    <a:moveTo>
                      <a:pt x="16131" y="6067"/>
                    </a:moveTo>
                    <a:cubicBezTo>
                      <a:pt x="14049" y="4506"/>
                      <a:pt x="14049" y="5547"/>
                      <a:pt x="11968" y="5026"/>
                    </a:cubicBezTo>
                    <a:cubicBezTo>
                      <a:pt x="9886" y="4506"/>
                      <a:pt x="4683" y="1384"/>
                      <a:pt x="3122" y="343"/>
                    </a:cubicBezTo>
                    <a:cubicBezTo>
                      <a:pt x="1561" y="-697"/>
                      <a:pt x="0" y="864"/>
                      <a:pt x="0" y="1904"/>
                    </a:cubicBezTo>
                    <a:cubicBezTo>
                      <a:pt x="520" y="3465"/>
                      <a:pt x="520" y="2945"/>
                      <a:pt x="1561" y="2945"/>
                    </a:cubicBezTo>
                    <a:cubicBezTo>
                      <a:pt x="2602" y="2945"/>
                      <a:pt x="3642" y="4506"/>
                      <a:pt x="3642" y="4506"/>
                    </a:cubicBezTo>
                    <a:cubicBezTo>
                      <a:pt x="4683" y="5547"/>
                      <a:pt x="4683" y="6587"/>
                      <a:pt x="8325" y="9189"/>
                    </a:cubicBezTo>
                    <a:cubicBezTo>
                      <a:pt x="11968" y="11791"/>
                      <a:pt x="18212" y="12311"/>
                      <a:pt x="19773" y="12311"/>
                    </a:cubicBezTo>
                    <a:cubicBezTo>
                      <a:pt x="22375" y="12311"/>
                      <a:pt x="18212" y="7628"/>
                      <a:pt x="16131" y="6067"/>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41" name="Content Placeholder 9">
              <a:extLst>
                <a:ext uri="{FF2B5EF4-FFF2-40B4-BE49-F238E27FC236}">
                  <a16:creationId xmlns:a16="http://schemas.microsoft.com/office/drawing/2014/main" id="{2E4759BF-CFCE-11FF-ACBD-D44ED71F7690}"/>
                </a:ext>
              </a:extLst>
            </p:cNvPr>
            <p:cNvGrpSpPr/>
            <p:nvPr/>
          </p:nvGrpSpPr>
          <p:grpSpPr>
            <a:xfrm>
              <a:off x="6725428" y="3699902"/>
              <a:ext cx="374259" cy="313816"/>
              <a:chOff x="6725428" y="3699902"/>
              <a:chExt cx="374259" cy="313816"/>
            </a:xfrm>
            <a:grpFill/>
          </p:grpSpPr>
          <p:sp>
            <p:nvSpPr>
              <p:cNvPr id="762" name="Freeform 761">
                <a:extLst>
                  <a:ext uri="{FF2B5EF4-FFF2-40B4-BE49-F238E27FC236}">
                    <a16:creationId xmlns:a16="http://schemas.microsoft.com/office/drawing/2014/main" id="{84D56A45-7772-BA09-2B46-375E5373F6EA}"/>
                  </a:ext>
                </a:extLst>
              </p:cNvPr>
              <p:cNvSpPr/>
              <p:nvPr/>
            </p:nvSpPr>
            <p:spPr>
              <a:xfrm>
                <a:off x="6948024" y="3976624"/>
                <a:ext cx="13206" cy="6993"/>
              </a:xfrm>
              <a:custGeom>
                <a:avLst/>
                <a:gdLst>
                  <a:gd name="connsiteX0" fmla="*/ 762 w 13206"/>
                  <a:gd name="connsiteY0" fmla="*/ 6809 h 6993"/>
                  <a:gd name="connsiteX1" fmla="*/ 10129 w 13206"/>
                  <a:gd name="connsiteY1" fmla="*/ 3687 h 6993"/>
                  <a:gd name="connsiteX2" fmla="*/ 11690 w 13206"/>
                  <a:gd name="connsiteY2" fmla="*/ 45 h 6993"/>
                  <a:gd name="connsiteX3" fmla="*/ 5446 w 13206"/>
                  <a:gd name="connsiteY3" fmla="*/ 2647 h 6993"/>
                  <a:gd name="connsiteX4" fmla="*/ 762 w 13206"/>
                  <a:gd name="connsiteY4" fmla="*/ 6809 h 6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6" h="6993">
                    <a:moveTo>
                      <a:pt x="762" y="6809"/>
                    </a:moveTo>
                    <a:cubicBezTo>
                      <a:pt x="3364" y="5769"/>
                      <a:pt x="10129" y="3687"/>
                      <a:pt x="10129" y="3687"/>
                    </a:cubicBezTo>
                    <a:cubicBezTo>
                      <a:pt x="10129" y="3687"/>
                      <a:pt x="15853" y="-475"/>
                      <a:pt x="11690" y="45"/>
                    </a:cubicBezTo>
                    <a:cubicBezTo>
                      <a:pt x="7527" y="565"/>
                      <a:pt x="7007" y="1086"/>
                      <a:pt x="5446" y="2647"/>
                    </a:cubicBezTo>
                    <a:cubicBezTo>
                      <a:pt x="2844" y="4208"/>
                      <a:pt x="-1839" y="7850"/>
                      <a:pt x="762" y="6809"/>
                    </a:cubicBezTo>
                    <a:close/>
                  </a:path>
                </a:pathLst>
              </a:custGeom>
              <a:grpFill/>
              <a:ln w="5199" cap="flat">
                <a:solidFill>
                  <a:schemeClr val="bg1"/>
                </a:solidFill>
                <a:prstDash val="solid"/>
                <a:miter/>
              </a:ln>
            </p:spPr>
            <p:txBody>
              <a:bodyPr rtlCol="0" anchor="ctr"/>
              <a:lstStyle/>
              <a:p>
                <a:endParaRPr lang="en-GB" noProof="0" dirty="0"/>
              </a:p>
            </p:txBody>
          </p:sp>
          <p:sp>
            <p:nvSpPr>
              <p:cNvPr id="763" name="Freeform 762">
                <a:extLst>
                  <a:ext uri="{FF2B5EF4-FFF2-40B4-BE49-F238E27FC236}">
                    <a16:creationId xmlns:a16="http://schemas.microsoft.com/office/drawing/2014/main" id="{ED7F87F6-2AC1-1D5B-A908-7C2AF5A2029B}"/>
                  </a:ext>
                </a:extLst>
              </p:cNvPr>
              <p:cNvSpPr/>
              <p:nvPr/>
            </p:nvSpPr>
            <p:spPr>
              <a:xfrm>
                <a:off x="6725428" y="3699902"/>
                <a:ext cx="374259" cy="313816"/>
              </a:xfrm>
              <a:custGeom>
                <a:avLst/>
                <a:gdLst>
                  <a:gd name="connsiteX0" fmla="*/ 15741 w 374259"/>
                  <a:gd name="connsiteY0" fmla="*/ 58221 h 313816"/>
                  <a:gd name="connsiteX1" fmla="*/ 17822 w 374259"/>
                  <a:gd name="connsiteY1" fmla="*/ 62384 h 313816"/>
                  <a:gd name="connsiteX2" fmla="*/ 17302 w 374259"/>
                  <a:gd name="connsiteY2" fmla="*/ 66026 h 313816"/>
                  <a:gd name="connsiteX3" fmla="*/ 18342 w 374259"/>
                  <a:gd name="connsiteY3" fmla="*/ 67067 h 313816"/>
                  <a:gd name="connsiteX4" fmla="*/ 20944 w 374259"/>
                  <a:gd name="connsiteY4" fmla="*/ 71750 h 313816"/>
                  <a:gd name="connsiteX5" fmla="*/ 20944 w 374259"/>
                  <a:gd name="connsiteY5" fmla="*/ 72791 h 313816"/>
                  <a:gd name="connsiteX6" fmla="*/ 24066 w 374259"/>
                  <a:gd name="connsiteY6" fmla="*/ 74352 h 313816"/>
                  <a:gd name="connsiteX7" fmla="*/ 24587 w 374259"/>
                  <a:gd name="connsiteY7" fmla="*/ 75393 h 313816"/>
                  <a:gd name="connsiteX8" fmla="*/ 27188 w 374259"/>
                  <a:gd name="connsiteY8" fmla="*/ 83718 h 313816"/>
                  <a:gd name="connsiteX9" fmla="*/ 28229 w 374259"/>
                  <a:gd name="connsiteY9" fmla="*/ 84238 h 313816"/>
                  <a:gd name="connsiteX10" fmla="*/ 29790 w 374259"/>
                  <a:gd name="connsiteY10" fmla="*/ 84238 h 313816"/>
                  <a:gd name="connsiteX11" fmla="*/ 30830 w 374259"/>
                  <a:gd name="connsiteY11" fmla="*/ 84238 h 313816"/>
                  <a:gd name="connsiteX12" fmla="*/ 34473 w 374259"/>
                  <a:gd name="connsiteY12" fmla="*/ 87881 h 313816"/>
                  <a:gd name="connsiteX13" fmla="*/ 36034 w 374259"/>
                  <a:gd name="connsiteY13" fmla="*/ 88401 h 313816"/>
                  <a:gd name="connsiteX14" fmla="*/ 41758 w 374259"/>
                  <a:gd name="connsiteY14" fmla="*/ 87360 h 313816"/>
                  <a:gd name="connsiteX15" fmla="*/ 45400 w 374259"/>
                  <a:gd name="connsiteY15" fmla="*/ 87881 h 313816"/>
                  <a:gd name="connsiteX16" fmla="*/ 45921 w 374259"/>
                  <a:gd name="connsiteY16" fmla="*/ 88922 h 313816"/>
                  <a:gd name="connsiteX17" fmla="*/ 41758 w 374259"/>
                  <a:gd name="connsiteY17" fmla="*/ 90483 h 313816"/>
                  <a:gd name="connsiteX18" fmla="*/ 40717 w 374259"/>
                  <a:gd name="connsiteY18" fmla="*/ 95686 h 313816"/>
                  <a:gd name="connsiteX19" fmla="*/ 42799 w 374259"/>
                  <a:gd name="connsiteY19" fmla="*/ 99329 h 313816"/>
                  <a:gd name="connsiteX20" fmla="*/ 43839 w 374259"/>
                  <a:gd name="connsiteY20" fmla="*/ 103491 h 313816"/>
                  <a:gd name="connsiteX21" fmla="*/ 42799 w 374259"/>
                  <a:gd name="connsiteY21" fmla="*/ 104532 h 313816"/>
                  <a:gd name="connsiteX22" fmla="*/ 39676 w 374259"/>
                  <a:gd name="connsiteY22" fmla="*/ 105052 h 313816"/>
                  <a:gd name="connsiteX23" fmla="*/ 38636 w 374259"/>
                  <a:gd name="connsiteY23" fmla="*/ 106093 h 313816"/>
                  <a:gd name="connsiteX24" fmla="*/ 36554 w 374259"/>
                  <a:gd name="connsiteY24" fmla="*/ 108695 h 313816"/>
                  <a:gd name="connsiteX25" fmla="*/ 35514 w 374259"/>
                  <a:gd name="connsiteY25" fmla="*/ 115459 h 313816"/>
                  <a:gd name="connsiteX26" fmla="*/ 34994 w 374259"/>
                  <a:gd name="connsiteY26" fmla="*/ 116500 h 313816"/>
                  <a:gd name="connsiteX27" fmla="*/ 32392 w 374259"/>
                  <a:gd name="connsiteY27" fmla="*/ 115980 h 313816"/>
                  <a:gd name="connsiteX28" fmla="*/ 30310 w 374259"/>
                  <a:gd name="connsiteY28" fmla="*/ 117541 h 313816"/>
                  <a:gd name="connsiteX29" fmla="*/ 32912 w 374259"/>
                  <a:gd name="connsiteY29" fmla="*/ 121703 h 313816"/>
                  <a:gd name="connsiteX30" fmla="*/ 29790 w 374259"/>
                  <a:gd name="connsiteY30" fmla="*/ 127948 h 313816"/>
                  <a:gd name="connsiteX31" fmla="*/ 29790 w 374259"/>
                  <a:gd name="connsiteY31" fmla="*/ 128988 h 313816"/>
                  <a:gd name="connsiteX32" fmla="*/ 35514 w 374259"/>
                  <a:gd name="connsiteY32" fmla="*/ 135753 h 313816"/>
                  <a:gd name="connsiteX33" fmla="*/ 39156 w 374259"/>
                  <a:gd name="connsiteY33" fmla="*/ 137314 h 313816"/>
                  <a:gd name="connsiteX34" fmla="*/ 39676 w 374259"/>
                  <a:gd name="connsiteY34" fmla="*/ 138875 h 313816"/>
                  <a:gd name="connsiteX35" fmla="*/ 41237 w 374259"/>
                  <a:gd name="connsiteY35" fmla="*/ 147200 h 313816"/>
                  <a:gd name="connsiteX36" fmla="*/ 44880 w 374259"/>
                  <a:gd name="connsiteY36" fmla="*/ 150843 h 313816"/>
                  <a:gd name="connsiteX37" fmla="*/ 48002 w 374259"/>
                  <a:gd name="connsiteY37" fmla="*/ 151363 h 313816"/>
                  <a:gd name="connsiteX38" fmla="*/ 51644 w 374259"/>
                  <a:gd name="connsiteY38" fmla="*/ 152924 h 313816"/>
                  <a:gd name="connsiteX39" fmla="*/ 62051 w 374259"/>
                  <a:gd name="connsiteY39" fmla="*/ 161250 h 313816"/>
                  <a:gd name="connsiteX40" fmla="*/ 63092 w 374259"/>
                  <a:gd name="connsiteY40" fmla="*/ 161250 h 313816"/>
                  <a:gd name="connsiteX41" fmla="*/ 70377 w 374259"/>
                  <a:gd name="connsiteY41" fmla="*/ 165933 h 313816"/>
                  <a:gd name="connsiteX42" fmla="*/ 75581 w 374259"/>
                  <a:gd name="connsiteY42" fmla="*/ 174259 h 313816"/>
                  <a:gd name="connsiteX43" fmla="*/ 76101 w 374259"/>
                  <a:gd name="connsiteY43" fmla="*/ 176340 h 313816"/>
                  <a:gd name="connsiteX44" fmla="*/ 74020 w 374259"/>
                  <a:gd name="connsiteY44" fmla="*/ 181023 h 313816"/>
                  <a:gd name="connsiteX45" fmla="*/ 73499 w 374259"/>
                  <a:gd name="connsiteY45" fmla="*/ 184665 h 313816"/>
                  <a:gd name="connsiteX46" fmla="*/ 72979 w 374259"/>
                  <a:gd name="connsiteY46" fmla="*/ 190910 h 313816"/>
                  <a:gd name="connsiteX47" fmla="*/ 73499 w 374259"/>
                  <a:gd name="connsiteY47" fmla="*/ 191950 h 313816"/>
                  <a:gd name="connsiteX48" fmla="*/ 78182 w 374259"/>
                  <a:gd name="connsiteY48" fmla="*/ 191950 h 313816"/>
                  <a:gd name="connsiteX49" fmla="*/ 79223 w 374259"/>
                  <a:gd name="connsiteY49" fmla="*/ 192471 h 313816"/>
                  <a:gd name="connsiteX50" fmla="*/ 79223 w 374259"/>
                  <a:gd name="connsiteY50" fmla="*/ 194032 h 313816"/>
                  <a:gd name="connsiteX51" fmla="*/ 79223 w 374259"/>
                  <a:gd name="connsiteY51" fmla="*/ 202357 h 313816"/>
                  <a:gd name="connsiteX52" fmla="*/ 80784 w 374259"/>
                  <a:gd name="connsiteY52" fmla="*/ 203918 h 313816"/>
                  <a:gd name="connsiteX53" fmla="*/ 84947 w 374259"/>
                  <a:gd name="connsiteY53" fmla="*/ 207040 h 313816"/>
                  <a:gd name="connsiteX54" fmla="*/ 86508 w 374259"/>
                  <a:gd name="connsiteY54" fmla="*/ 208601 h 313816"/>
                  <a:gd name="connsiteX55" fmla="*/ 88589 w 374259"/>
                  <a:gd name="connsiteY55" fmla="*/ 213285 h 313816"/>
                  <a:gd name="connsiteX56" fmla="*/ 93272 w 374259"/>
                  <a:gd name="connsiteY56" fmla="*/ 213285 h 313816"/>
                  <a:gd name="connsiteX57" fmla="*/ 96915 w 374259"/>
                  <a:gd name="connsiteY57" fmla="*/ 209122 h 313816"/>
                  <a:gd name="connsiteX58" fmla="*/ 99516 w 374259"/>
                  <a:gd name="connsiteY58" fmla="*/ 206520 h 313816"/>
                  <a:gd name="connsiteX59" fmla="*/ 107322 w 374259"/>
                  <a:gd name="connsiteY59" fmla="*/ 211203 h 313816"/>
                  <a:gd name="connsiteX60" fmla="*/ 111484 w 374259"/>
                  <a:gd name="connsiteY60" fmla="*/ 212244 h 313816"/>
                  <a:gd name="connsiteX61" fmla="*/ 120851 w 374259"/>
                  <a:gd name="connsiteY61" fmla="*/ 212244 h 313816"/>
                  <a:gd name="connsiteX62" fmla="*/ 127615 w 374259"/>
                  <a:gd name="connsiteY62" fmla="*/ 222651 h 313816"/>
                  <a:gd name="connsiteX63" fmla="*/ 130737 w 374259"/>
                  <a:gd name="connsiteY63" fmla="*/ 228375 h 313816"/>
                  <a:gd name="connsiteX64" fmla="*/ 131258 w 374259"/>
                  <a:gd name="connsiteY64" fmla="*/ 230976 h 313816"/>
                  <a:gd name="connsiteX65" fmla="*/ 135420 w 374259"/>
                  <a:gd name="connsiteY65" fmla="*/ 235139 h 313816"/>
                  <a:gd name="connsiteX66" fmla="*/ 143746 w 374259"/>
                  <a:gd name="connsiteY66" fmla="*/ 254912 h 313816"/>
                  <a:gd name="connsiteX67" fmla="*/ 151031 w 374259"/>
                  <a:gd name="connsiteY67" fmla="*/ 258555 h 313816"/>
                  <a:gd name="connsiteX68" fmla="*/ 159356 w 374259"/>
                  <a:gd name="connsiteY68" fmla="*/ 260116 h 313816"/>
                  <a:gd name="connsiteX69" fmla="*/ 169763 w 374259"/>
                  <a:gd name="connsiteY69" fmla="*/ 268441 h 313816"/>
                  <a:gd name="connsiteX70" fmla="*/ 179129 w 374259"/>
                  <a:gd name="connsiteY70" fmla="*/ 274685 h 313816"/>
                  <a:gd name="connsiteX71" fmla="*/ 185894 w 374259"/>
                  <a:gd name="connsiteY71" fmla="*/ 278848 h 313816"/>
                  <a:gd name="connsiteX72" fmla="*/ 195781 w 374259"/>
                  <a:gd name="connsiteY72" fmla="*/ 283011 h 313816"/>
                  <a:gd name="connsiteX73" fmla="*/ 205667 w 374259"/>
                  <a:gd name="connsiteY73" fmla="*/ 284572 h 313816"/>
                  <a:gd name="connsiteX74" fmla="*/ 208789 w 374259"/>
                  <a:gd name="connsiteY74" fmla="*/ 285613 h 313816"/>
                  <a:gd name="connsiteX75" fmla="*/ 224400 w 374259"/>
                  <a:gd name="connsiteY75" fmla="*/ 279889 h 313816"/>
                  <a:gd name="connsiteX76" fmla="*/ 233246 w 374259"/>
                  <a:gd name="connsiteY76" fmla="*/ 273645 h 313816"/>
                  <a:gd name="connsiteX77" fmla="*/ 253019 w 374259"/>
                  <a:gd name="connsiteY77" fmla="*/ 278848 h 313816"/>
                  <a:gd name="connsiteX78" fmla="*/ 261865 w 374259"/>
                  <a:gd name="connsiteY78" fmla="*/ 301744 h 313816"/>
                  <a:gd name="connsiteX79" fmla="*/ 285801 w 374259"/>
                  <a:gd name="connsiteY79" fmla="*/ 305386 h 313816"/>
                  <a:gd name="connsiteX80" fmla="*/ 290484 w 374259"/>
                  <a:gd name="connsiteY80" fmla="*/ 306947 h 313816"/>
                  <a:gd name="connsiteX81" fmla="*/ 297248 w 374259"/>
                  <a:gd name="connsiteY81" fmla="*/ 307467 h 313816"/>
                  <a:gd name="connsiteX82" fmla="*/ 318062 w 374259"/>
                  <a:gd name="connsiteY82" fmla="*/ 307467 h 313816"/>
                  <a:gd name="connsiteX83" fmla="*/ 322745 w 374259"/>
                  <a:gd name="connsiteY83" fmla="*/ 309549 h 313816"/>
                  <a:gd name="connsiteX84" fmla="*/ 327428 w 374259"/>
                  <a:gd name="connsiteY84" fmla="*/ 312151 h 313816"/>
                  <a:gd name="connsiteX85" fmla="*/ 336274 w 374259"/>
                  <a:gd name="connsiteY85" fmla="*/ 313712 h 313816"/>
                  <a:gd name="connsiteX86" fmla="*/ 341998 w 374259"/>
                  <a:gd name="connsiteY86" fmla="*/ 312671 h 313816"/>
                  <a:gd name="connsiteX87" fmla="*/ 345120 w 374259"/>
                  <a:gd name="connsiteY87" fmla="*/ 301223 h 313816"/>
                  <a:gd name="connsiteX88" fmla="*/ 346161 w 374259"/>
                  <a:gd name="connsiteY88" fmla="*/ 294459 h 313816"/>
                  <a:gd name="connsiteX89" fmla="*/ 349283 w 374259"/>
                  <a:gd name="connsiteY89" fmla="*/ 289776 h 313816"/>
                  <a:gd name="connsiteX90" fmla="*/ 355007 w 374259"/>
                  <a:gd name="connsiteY90" fmla="*/ 285613 h 313816"/>
                  <a:gd name="connsiteX91" fmla="*/ 356047 w 374259"/>
                  <a:gd name="connsiteY91" fmla="*/ 285092 h 313816"/>
                  <a:gd name="connsiteX92" fmla="*/ 370617 w 374259"/>
                  <a:gd name="connsiteY92" fmla="*/ 283011 h 313816"/>
                  <a:gd name="connsiteX93" fmla="*/ 371658 w 374259"/>
                  <a:gd name="connsiteY93" fmla="*/ 281970 h 313816"/>
                  <a:gd name="connsiteX94" fmla="*/ 374260 w 374259"/>
                  <a:gd name="connsiteY94" fmla="*/ 271564 h 313816"/>
                  <a:gd name="connsiteX95" fmla="*/ 373739 w 374259"/>
                  <a:gd name="connsiteY95" fmla="*/ 270523 h 313816"/>
                  <a:gd name="connsiteX96" fmla="*/ 368536 w 374259"/>
                  <a:gd name="connsiteY96" fmla="*/ 270523 h 313816"/>
                  <a:gd name="connsiteX97" fmla="*/ 363853 w 374259"/>
                  <a:gd name="connsiteY97" fmla="*/ 266880 h 313816"/>
                  <a:gd name="connsiteX98" fmla="*/ 364373 w 374259"/>
                  <a:gd name="connsiteY98" fmla="*/ 257514 h 313816"/>
                  <a:gd name="connsiteX99" fmla="*/ 364893 w 374259"/>
                  <a:gd name="connsiteY99" fmla="*/ 250750 h 313816"/>
                  <a:gd name="connsiteX100" fmla="*/ 364373 w 374259"/>
                  <a:gd name="connsiteY100" fmla="*/ 249709 h 313816"/>
                  <a:gd name="connsiteX101" fmla="*/ 348242 w 374259"/>
                  <a:gd name="connsiteY101" fmla="*/ 242424 h 313816"/>
                  <a:gd name="connsiteX102" fmla="*/ 347202 w 374259"/>
                  <a:gd name="connsiteY102" fmla="*/ 241383 h 313816"/>
                  <a:gd name="connsiteX103" fmla="*/ 327949 w 374259"/>
                  <a:gd name="connsiteY103" fmla="*/ 214846 h 313816"/>
                  <a:gd name="connsiteX104" fmla="*/ 327949 w 374259"/>
                  <a:gd name="connsiteY104" fmla="*/ 214325 h 313816"/>
                  <a:gd name="connsiteX105" fmla="*/ 327949 w 374259"/>
                  <a:gd name="connsiteY105" fmla="*/ 214325 h 313816"/>
                  <a:gd name="connsiteX106" fmla="*/ 327949 w 374259"/>
                  <a:gd name="connsiteY106" fmla="*/ 214325 h 313816"/>
                  <a:gd name="connsiteX107" fmla="*/ 327949 w 374259"/>
                  <a:gd name="connsiteY107" fmla="*/ 213805 h 313816"/>
                  <a:gd name="connsiteX108" fmla="*/ 327949 w 374259"/>
                  <a:gd name="connsiteY108" fmla="*/ 213805 h 313816"/>
                  <a:gd name="connsiteX109" fmla="*/ 327949 w 374259"/>
                  <a:gd name="connsiteY109" fmla="*/ 213805 h 313816"/>
                  <a:gd name="connsiteX110" fmla="*/ 344600 w 374259"/>
                  <a:gd name="connsiteY110" fmla="*/ 194032 h 313816"/>
                  <a:gd name="connsiteX111" fmla="*/ 345120 w 374259"/>
                  <a:gd name="connsiteY111" fmla="*/ 192991 h 313816"/>
                  <a:gd name="connsiteX112" fmla="*/ 345641 w 374259"/>
                  <a:gd name="connsiteY112" fmla="*/ 189869 h 313816"/>
                  <a:gd name="connsiteX113" fmla="*/ 345641 w 374259"/>
                  <a:gd name="connsiteY113" fmla="*/ 188828 h 313816"/>
                  <a:gd name="connsiteX114" fmla="*/ 341998 w 374259"/>
                  <a:gd name="connsiteY114" fmla="*/ 183104 h 313816"/>
                  <a:gd name="connsiteX115" fmla="*/ 340958 w 374259"/>
                  <a:gd name="connsiteY115" fmla="*/ 182064 h 313816"/>
                  <a:gd name="connsiteX116" fmla="*/ 327428 w 374259"/>
                  <a:gd name="connsiteY116" fmla="*/ 179982 h 313816"/>
                  <a:gd name="connsiteX117" fmla="*/ 326908 w 374259"/>
                  <a:gd name="connsiteY117" fmla="*/ 178942 h 313816"/>
                  <a:gd name="connsiteX118" fmla="*/ 326388 w 374259"/>
                  <a:gd name="connsiteY118" fmla="*/ 168014 h 313816"/>
                  <a:gd name="connsiteX119" fmla="*/ 327428 w 374259"/>
                  <a:gd name="connsiteY119" fmla="*/ 164892 h 313816"/>
                  <a:gd name="connsiteX120" fmla="*/ 327428 w 374259"/>
                  <a:gd name="connsiteY120" fmla="*/ 163331 h 313816"/>
                  <a:gd name="connsiteX121" fmla="*/ 322225 w 374259"/>
                  <a:gd name="connsiteY121" fmla="*/ 144078 h 313816"/>
                  <a:gd name="connsiteX122" fmla="*/ 322745 w 374259"/>
                  <a:gd name="connsiteY122" fmla="*/ 143038 h 313816"/>
                  <a:gd name="connsiteX123" fmla="*/ 328469 w 374259"/>
                  <a:gd name="connsiteY123" fmla="*/ 136793 h 313816"/>
                  <a:gd name="connsiteX124" fmla="*/ 328469 w 374259"/>
                  <a:gd name="connsiteY124" fmla="*/ 135753 h 313816"/>
                  <a:gd name="connsiteX125" fmla="*/ 325867 w 374259"/>
                  <a:gd name="connsiteY125" fmla="*/ 134712 h 313816"/>
                  <a:gd name="connsiteX126" fmla="*/ 321184 w 374259"/>
                  <a:gd name="connsiteY126" fmla="*/ 131070 h 313816"/>
                  <a:gd name="connsiteX127" fmla="*/ 320664 w 374259"/>
                  <a:gd name="connsiteY127" fmla="*/ 125346 h 313816"/>
                  <a:gd name="connsiteX128" fmla="*/ 320664 w 374259"/>
                  <a:gd name="connsiteY128" fmla="*/ 123265 h 313816"/>
                  <a:gd name="connsiteX129" fmla="*/ 327428 w 374259"/>
                  <a:gd name="connsiteY129" fmla="*/ 118581 h 313816"/>
                  <a:gd name="connsiteX130" fmla="*/ 327949 w 374259"/>
                  <a:gd name="connsiteY130" fmla="*/ 117541 h 313816"/>
                  <a:gd name="connsiteX131" fmla="*/ 325347 w 374259"/>
                  <a:gd name="connsiteY131" fmla="*/ 114419 h 313816"/>
                  <a:gd name="connsiteX132" fmla="*/ 325347 w 374259"/>
                  <a:gd name="connsiteY132" fmla="*/ 112858 h 313816"/>
                  <a:gd name="connsiteX133" fmla="*/ 331071 w 374259"/>
                  <a:gd name="connsiteY133" fmla="*/ 107654 h 313816"/>
                  <a:gd name="connsiteX134" fmla="*/ 331071 w 374259"/>
                  <a:gd name="connsiteY134" fmla="*/ 105573 h 313816"/>
                  <a:gd name="connsiteX135" fmla="*/ 331591 w 374259"/>
                  <a:gd name="connsiteY135" fmla="*/ 103491 h 313816"/>
                  <a:gd name="connsiteX136" fmla="*/ 335234 w 374259"/>
                  <a:gd name="connsiteY136" fmla="*/ 91003 h 313816"/>
                  <a:gd name="connsiteX137" fmla="*/ 335234 w 374259"/>
                  <a:gd name="connsiteY137" fmla="*/ 89962 h 313816"/>
                  <a:gd name="connsiteX138" fmla="*/ 335234 w 374259"/>
                  <a:gd name="connsiteY138" fmla="*/ 88922 h 313816"/>
                  <a:gd name="connsiteX139" fmla="*/ 333673 w 374259"/>
                  <a:gd name="connsiteY139" fmla="*/ 83198 h 313816"/>
                  <a:gd name="connsiteX140" fmla="*/ 333152 w 374259"/>
                  <a:gd name="connsiteY140" fmla="*/ 75393 h 313816"/>
                  <a:gd name="connsiteX141" fmla="*/ 333152 w 374259"/>
                  <a:gd name="connsiteY141" fmla="*/ 68108 h 313816"/>
                  <a:gd name="connsiteX142" fmla="*/ 330551 w 374259"/>
                  <a:gd name="connsiteY142" fmla="*/ 67067 h 313816"/>
                  <a:gd name="connsiteX143" fmla="*/ 326908 w 374259"/>
                  <a:gd name="connsiteY143" fmla="*/ 67067 h 313816"/>
                  <a:gd name="connsiteX144" fmla="*/ 317542 w 374259"/>
                  <a:gd name="connsiteY144" fmla="*/ 67067 h 313816"/>
                  <a:gd name="connsiteX145" fmla="*/ 316501 w 374259"/>
                  <a:gd name="connsiteY145" fmla="*/ 66547 h 313816"/>
                  <a:gd name="connsiteX146" fmla="*/ 313379 w 374259"/>
                  <a:gd name="connsiteY146" fmla="*/ 61343 h 313816"/>
                  <a:gd name="connsiteX147" fmla="*/ 304013 w 374259"/>
                  <a:gd name="connsiteY147" fmla="*/ 56660 h 313816"/>
                  <a:gd name="connsiteX148" fmla="*/ 302972 w 374259"/>
                  <a:gd name="connsiteY148" fmla="*/ 55619 h 313816"/>
                  <a:gd name="connsiteX149" fmla="*/ 299330 w 374259"/>
                  <a:gd name="connsiteY149" fmla="*/ 49375 h 313816"/>
                  <a:gd name="connsiteX150" fmla="*/ 294126 w 374259"/>
                  <a:gd name="connsiteY150" fmla="*/ 46253 h 313816"/>
                  <a:gd name="connsiteX151" fmla="*/ 292045 w 374259"/>
                  <a:gd name="connsiteY151" fmla="*/ 45733 h 313816"/>
                  <a:gd name="connsiteX152" fmla="*/ 283199 w 374259"/>
                  <a:gd name="connsiteY152" fmla="*/ 45212 h 313816"/>
                  <a:gd name="connsiteX153" fmla="*/ 281638 w 374259"/>
                  <a:gd name="connsiteY153" fmla="*/ 45733 h 313816"/>
                  <a:gd name="connsiteX154" fmla="*/ 280597 w 374259"/>
                  <a:gd name="connsiteY154" fmla="*/ 45733 h 313816"/>
                  <a:gd name="connsiteX155" fmla="*/ 276955 w 374259"/>
                  <a:gd name="connsiteY155" fmla="*/ 45212 h 313816"/>
                  <a:gd name="connsiteX156" fmla="*/ 275914 w 374259"/>
                  <a:gd name="connsiteY156" fmla="*/ 44692 h 313816"/>
                  <a:gd name="connsiteX157" fmla="*/ 271752 w 374259"/>
                  <a:gd name="connsiteY157" fmla="*/ 41570 h 313816"/>
                  <a:gd name="connsiteX158" fmla="*/ 270711 w 374259"/>
                  <a:gd name="connsiteY158" fmla="*/ 41050 h 313816"/>
                  <a:gd name="connsiteX159" fmla="*/ 267068 w 374259"/>
                  <a:gd name="connsiteY159" fmla="*/ 40009 h 313816"/>
                  <a:gd name="connsiteX160" fmla="*/ 265507 w 374259"/>
                  <a:gd name="connsiteY160" fmla="*/ 40009 h 313816"/>
                  <a:gd name="connsiteX161" fmla="*/ 262906 w 374259"/>
                  <a:gd name="connsiteY161" fmla="*/ 40009 h 313816"/>
                  <a:gd name="connsiteX162" fmla="*/ 258222 w 374259"/>
                  <a:gd name="connsiteY162" fmla="*/ 35846 h 313816"/>
                  <a:gd name="connsiteX163" fmla="*/ 257702 w 374259"/>
                  <a:gd name="connsiteY163" fmla="*/ 34806 h 313816"/>
                  <a:gd name="connsiteX164" fmla="*/ 255621 w 374259"/>
                  <a:gd name="connsiteY164" fmla="*/ 33244 h 313816"/>
                  <a:gd name="connsiteX165" fmla="*/ 253539 w 374259"/>
                  <a:gd name="connsiteY165" fmla="*/ 33244 h 313816"/>
                  <a:gd name="connsiteX166" fmla="*/ 244173 w 374259"/>
                  <a:gd name="connsiteY166" fmla="*/ 32724 h 313816"/>
                  <a:gd name="connsiteX167" fmla="*/ 237408 w 374259"/>
                  <a:gd name="connsiteY167" fmla="*/ 36366 h 313816"/>
                  <a:gd name="connsiteX168" fmla="*/ 236368 w 374259"/>
                  <a:gd name="connsiteY168" fmla="*/ 36887 h 313816"/>
                  <a:gd name="connsiteX169" fmla="*/ 232725 w 374259"/>
                  <a:gd name="connsiteY169" fmla="*/ 36366 h 313816"/>
                  <a:gd name="connsiteX170" fmla="*/ 224400 w 374259"/>
                  <a:gd name="connsiteY170" fmla="*/ 36366 h 313816"/>
                  <a:gd name="connsiteX171" fmla="*/ 219717 w 374259"/>
                  <a:gd name="connsiteY171" fmla="*/ 37927 h 313816"/>
                  <a:gd name="connsiteX172" fmla="*/ 212952 w 374259"/>
                  <a:gd name="connsiteY172" fmla="*/ 42090 h 313816"/>
                  <a:gd name="connsiteX173" fmla="*/ 204627 w 374259"/>
                  <a:gd name="connsiteY173" fmla="*/ 50416 h 313816"/>
                  <a:gd name="connsiteX174" fmla="*/ 202545 w 374259"/>
                  <a:gd name="connsiteY174" fmla="*/ 51977 h 313816"/>
                  <a:gd name="connsiteX175" fmla="*/ 200984 w 374259"/>
                  <a:gd name="connsiteY175" fmla="*/ 51977 h 313816"/>
                  <a:gd name="connsiteX176" fmla="*/ 191098 w 374259"/>
                  <a:gd name="connsiteY176" fmla="*/ 53018 h 313816"/>
                  <a:gd name="connsiteX177" fmla="*/ 192138 w 374259"/>
                  <a:gd name="connsiteY177" fmla="*/ 53538 h 313816"/>
                  <a:gd name="connsiteX178" fmla="*/ 194220 w 374259"/>
                  <a:gd name="connsiteY178" fmla="*/ 55099 h 313816"/>
                  <a:gd name="connsiteX179" fmla="*/ 192138 w 374259"/>
                  <a:gd name="connsiteY179" fmla="*/ 59262 h 313816"/>
                  <a:gd name="connsiteX180" fmla="*/ 192659 w 374259"/>
                  <a:gd name="connsiteY180" fmla="*/ 64986 h 313816"/>
                  <a:gd name="connsiteX181" fmla="*/ 188496 w 374259"/>
                  <a:gd name="connsiteY181" fmla="*/ 64465 h 313816"/>
                  <a:gd name="connsiteX182" fmla="*/ 189016 w 374259"/>
                  <a:gd name="connsiteY182" fmla="*/ 63425 h 313816"/>
                  <a:gd name="connsiteX183" fmla="*/ 172365 w 374259"/>
                  <a:gd name="connsiteY183" fmla="*/ 66547 h 313816"/>
                  <a:gd name="connsiteX184" fmla="*/ 154153 w 374259"/>
                  <a:gd name="connsiteY184" fmla="*/ 70189 h 313816"/>
                  <a:gd name="connsiteX185" fmla="*/ 135420 w 374259"/>
                  <a:gd name="connsiteY185" fmla="*/ 66026 h 313816"/>
                  <a:gd name="connsiteX186" fmla="*/ 121371 w 374259"/>
                  <a:gd name="connsiteY186" fmla="*/ 56660 h 313816"/>
                  <a:gd name="connsiteX187" fmla="*/ 113566 w 374259"/>
                  <a:gd name="connsiteY187" fmla="*/ 50936 h 313816"/>
                  <a:gd name="connsiteX188" fmla="*/ 97435 w 374259"/>
                  <a:gd name="connsiteY188" fmla="*/ 45212 h 313816"/>
                  <a:gd name="connsiteX189" fmla="*/ 94313 w 374259"/>
                  <a:gd name="connsiteY189" fmla="*/ 29082 h 313816"/>
                  <a:gd name="connsiteX190" fmla="*/ 89109 w 374259"/>
                  <a:gd name="connsiteY190" fmla="*/ 29602 h 313816"/>
                  <a:gd name="connsiteX191" fmla="*/ 88069 w 374259"/>
                  <a:gd name="connsiteY191" fmla="*/ 29082 h 313816"/>
                  <a:gd name="connsiteX192" fmla="*/ 86508 w 374259"/>
                  <a:gd name="connsiteY192" fmla="*/ 27000 h 313816"/>
                  <a:gd name="connsiteX193" fmla="*/ 85467 w 374259"/>
                  <a:gd name="connsiteY193" fmla="*/ 25960 h 313816"/>
                  <a:gd name="connsiteX194" fmla="*/ 81825 w 374259"/>
                  <a:gd name="connsiteY194" fmla="*/ 23878 h 313816"/>
                  <a:gd name="connsiteX195" fmla="*/ 80784 w 374259"/>
                  <a:gd name="connsiteY195" fmla="*/ 21797 h 313816"/>
                  <a:gd name="connsiteX196" fmla="*/ 77662 w 374259"/>
                  <a:gd name="connsiteY196" fmla="*/ 19195 h 313816"/>
                  <a:gd name="connsiteX197" fmla="*/ 77142 w 374259"/>
                  <a:gd name="connsiteY197" fmla="*/ 18154 h 313816"/>
                  <a:gd name="connsiteX198" fmla="*/ 81825 w 374259"/>
                  <a:gd name="connsiteY198" fmla="*/ 15032 h 313816"/>
                  <a:gd name="connsiteX199" fmla="*/ 81825 w 374259"/>
                  <a:gd name="connsiteY199" fmla="*/ 13992 h 313816"/>
                  <a:gd name="connsiteX200" fmla="*/ 79223 w 374259"/>
                  <a:gd name="connsiteY200" fmla="*/ 11910 h 313816"/>
                  <a:gd name="connsiteX201" fmla="*/ 79223 w 374259"/>
                  <a:gd name="connsiteY201" fmla="*/ 10870 h 313816"/>
                  <a:gd name="connsiteX202" fmla="*/ 81304 w 374259"/>
                  <a:gd name="connsiteY202" fmla="*/ 8268 h 313816"/>
                  <a:gd name="connsiteX203" fmla="*/ 81304 w 374259"/>
                  <a:gd name="connsiteY203" fmla="*/ 7227 h 313816"/>
                  <a:gd name="connsiteX204" fmla="*/ 78702 w 374259"/>
                  <a:gd name="connsiteY204" fmla="*/ 3585 h 313816"/>
                  <a:gd name="connsiteX205" fmla="*/ 76101 w 374259"/>
                  <a:gd name="connsiteY205" fmla="*/ 463 h 313816"/>
                  <a:gd name="connsiteX206" fmla="*/ 74020 w 374259"/>
                  <a:gd name="connsiteY206" fmla="*/ 463 h 313816"/>
                  <a:gd name="connsiteX207" fmla="*/ 71938 w 374259"/>
                  <a:gd name="connsiteY207" fmla="*/ 1503 h 313816"/>
                  <a:gd name="connsiteX208" fmla="*/ 64653 w 374259"/>
                  <a:gd name="connsiteY208" fmla="*/ 5666 h 313816"/>
                  <a:gd name="connsiteX209" fmla="*/ 63613 w 374259"/>
                  <a:gd name="connsiteY209" fmla="*/ 6707 h 313816"/>
                  <a:gd name="connsiteX210" fmla="*/ 62572 w 374259"/>
                  <a:gd name="connsiteY210" fmla="*/ 8268 h 313816"/>
                  <a:gd name="connsiteX211" fmla="*/ 54767 w 374259"/>
                  <a:gd name="connsiteY211" fmla="*/ 12951 h 313816"/>
                  <a:gd name="connsiteX212" fmla="*/ 48002 w 374259"/>
                  <a:gd name="connsiteY212" fmla="*/ 19195 h 313816"/>
                  <a:gd name="connsiteX213" fmla="*/ 47482 w 374259"/>
                  <a:gd name="connsiteY213" fmla="*/ 19715 h 313816"/>
                  <a:gd name="connsiteX214" fmla="*/ 46441 w 374259"/>
                  <a:gd name="connsiteY214" fmla="*/ 19715 h 313816"/>
                  <a:gd name="connsiteX215" fmla="*/ 41758 w 374259"/>
                  <a:gd name="connsiteY215" fmla="*/ 20236 h 313816"/>
                  <a:gd name="connsiteX216" fmla="*/ 40197 w 374259"/>
                  <a:gd name="connsiteY216" fmla="*/ 20236 h 313816"/>
                  <a:gd name="connsiteX217" fmla="*/ 39676 w 374259"/>
                  <a:gd name="connsiteY217" fmla="*/ 20236 h 313816"/>
                  <a:gd name="connsiteX218" fmla="*/ 28229 w 374259"/>
                  <a:gd name="connsiteY218" fmla="*/ 17634 h 313816"/>
                  <a:gd name="connsiteX219" fmla="*/ 27188 w 374259"/>
                  <a:gd name="connsiteY219" fmla="*/ 17114 h 313816"/>
                  <a:gd name="connsiteX220" fmla="*/ 21464 w 374259"/>
                  <a:gd name="connsiteY220" fmla="*/ 11390 h 313816"/>
                  <a:gd name="connsiteX221" fmla="*/ 16261 w 374259"/>
                  <a:gd name="connsiteY221" fmla="*/ 5146 h 313816"/>
                  <a:gd name="connsiteX222" fmla="*/ 14700 w 374259"/>
                  <a:gd name="connsiteY222" fmla="*/ 3585 h 313816"/>
                  <a:gd name="connsiteX223" fmla="*/ 12618 w 374259"/>
                  <a:gd name="connsiteY223" fmla="*/ 1503 h 313816"/>
                  <a:gd name="connsiteX224" fmla="*/ 8976 w 374259"/>
                  <a:gd name="connsiteY224" fmla="*/ 1503 h 313816"/>
                  <a:gd name="connsiteX225" fmla="*/ 8456 w 374259"/>
                  <a:gd name="connsiteY225" fmla="*/ 3064 h 313816"/>
                  <a:gd name="connsiteX226" fmla="*/ 6374 w 374259"/>
                  <a:gd name="connsiteY226" fmla="*/ 8268 h 313816"/>
                  <a:gd name="connsiteX227" fmla="*/ 650 w 374259"/>
                  <a:gd name="connsiteY227" fmla="*/ 9308 h 313816"/>
                  <a:gd name="connsiteX228" fmla="*/ 130 w 374259"/>
                  <a:gd name="connsiteY228" fmla="*/ 10349 h 313816"/>
                  <a:gd name="connsiteX229" fmla="*/ 2732 w 374259"/>
                  <a:gd name="connsiteY229" fmla="*/ 18675 h 313816"/>
                  <a:gd name="connsiteX230" fmla="*/ 4813 w 374259"/>
                  <a:gd name="connsiteY230" fmla="*/ 21797 h 313816"/>
                  <a:gd name="connsiteX231" fmla="*/ 5854 w 374259"/>
                  <a:gd name="connsiteY231" fmla="*/ 31163 h 313816"/>
                  <a:gd name="connsiteX232" fmla="*/ 6374 w 374259"/>
                  <a:gd name="connsiteY232" fmla="*/ 32204 h 313816"/>
                  <a:gd name="connsiteX233" fmla="*/ 7935 w 374259"/>
                  <a:gd name="connsiteY233" fmla="*/ 32724 h 313816"/>
                  <a:gd name="connsiteX234" fmla="*/ 4813 w 374259"/>
                  <a:gd name="connsiteY234" fmla="*/ 40009 h 313816"/>
                  <a:gd name="connsiteX235" fmla="*/ 6374 w 374259"/>
                  <a:gd name="connsiteY235" fmla="*/ 43651 h 313816"/>
                  <a:gd name="connsiteX236" fmla="*/ 7415 w 374259"/>
                  <a:gd name="connsiteY236" fmla="*/ 44692 h 313816"/>
                  <a:gd name="connsiteX237" fmla="*/ 8456 w 374259"/>
                  <a:gd name="connsiteY237" fmla="*/ 45212 h 313816"/>
                  <a:gd name="connsiteX238" fmla="*/ 11057 w 374259"/>
                  <a:gd name="connsiteY238" fmla="*/ 47814 h 313816"/>
                  <a:gd name="connsiteX239" fmla="*/ 10537 w 374259"/>
                  <a:gd name="connsiteY239" fmla="*/ 52497 h 313816"/>
                  <a:gd name="connsiteX240" fmla="*/ 13139 w 374259"/>
                  <a:gd name="connsiteY240" fmla="*/ 55099 h 313816"/>
                  <a:gd name="connsiteX241" fmla="*/ 15741 w 374259"/>
                  <a:gd name="connsiteY241" fmla="*/ 58221 h 313816"/>
                  <a:gd name="connsiteX242" fmla="*/ 15741 w 374259"/>
                  <a:gd name="connsiteY242" fmla="*/ 58221 h 3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374259" h="313816">
                    <a:moveTo>
                      <a:pt x="15741" y="58221"/>
                    </a:moveTo>
                    <a:cubicBezTo>
                      <a:pt x="15741" y="59262"/>
                      <a:pt x="17302" y="61863"/>
                      <a:pt x="17822" y="62384"/>
                    </a:cubicBezTo>
                    <a:cubicBezTo>
                      <a:pt x="18342" y="62904"/>
                      <a:pt x="17302" y="64986"/>
                      <a:pt x="17302" y="66026"/>
                    </a:cubicBezTo>
                    <a:cubicBezTo>
                      <a:pt x="17302" y="66547"/>
                      <a:pt x="18342" y="67067"/>
                      <a:pt x="18342" y="67067"/>
                    </a:cubicBezTo>
                    <a:cubicBezTo>
                      <a:pt x="21985" y="67587"/>
                      <a:pt x="20944" y="70709"/>
                      <a:pt x="20944" y="71750"/>
                    </a:cubicBezTo>
                    <a:cubicBezTo>
                      <a:pt x="20424" y="72791"/>
                      <a:pt x="20944" y="72791"/>
                      <a:pt x="20944" y="72791"/>
                    </a:cubicBezTo>
                    <a:cubicBezTo>
                      <a:pt x="20944" y="72791"/>
                      <a:pt x="23025" y="73832"/>
                      <a:pt x="24066" y="74352"/>
                    </a:cubicBezTo>
                    <a:cubicBezTo>
                      <a:pt x="25107" y="74872"/>
                      <a:pt x="24587" y="75393"/>
                      <a:pt x="24587" y="75393"/>
                    </a:cubicBezTo>
                    <a:cubicBezTo>
                      <a:pt x="24587" y="75393"/>
                      <a:pt x="26668" y="83198"/>
                      <a:pt x="27188" y="83718"/>
                    </a:cubicBezTo>
                    <a:cubicBezTo>
                      <a:pt x="27188" y="84238"/>
                      <a:pt x="28229" y="84238"/>
                      <a:pt x="28229" y="84238"/>
                    </a:cubicBezTo>
                    <a:cubicBezTo>
                      <a:pt x="28229" y="84238"/>
                      <a:pt x="28749" y="84238"/>
                      <a:pt x="29790" y="84238"/>
                    </a:cubicBezTo>
                    <a:cubicBezTo>
                      <a:pt x="30830" y="84238"/>
                      <a:pt x="30830" y="84238"/>
                      <a:pt x="30830" y="84238"/>
                    </a:cubicBezTo>
                    <a:cubicBezTo>
                      <a:pt x="30830" y="84238"/>
                      <a:pt x="33953" y="87360"/>
                      <a:pt x="34473" y="87881"/>
                    </a:cubicBezTo>
                    <a:cubicBezTo>
                      <a:pt x="34994" y="88401"/>
                      <a:pt x="36034" y="88401"/>
                      <a:pt x="36034" y="88401"/>
                    </a:cubicBezTo>
                    <a:cubicBezTo>
                      <a:pt x="36034" y="88401"/>
                      <a:pt x="40717" y="87881"/>
                      <a:pt x="41758" y="87360"/>
                    </a:cubicBezTo>
                    <a:cubicBezTo>
                      <a:pt x="42799" y="87360"/>
                      <a:pt x="43319" y="87360"/>
                      <a:pt x="45400" y="87881"/>
                    </a:cubicBezTo>
                    <a:cubicBezTo>
                      <a:pt x="46961" y="88401"/>
                      <a:pt x="45921" y="88922"/>
                      <a:pt x="45921" y="88922"/>
                    </a:cubicBezTo>
                    <a:cubicBezTo>
                      <a:pt x="45921" y="88922"/>
                      <a:pt x="43319" y="89962"/>
                      <a:pt x="41758" y="90483"/>
                    </a:cubicBezTo>
                    <a:cubicBezTo>
                      <a:pt x="40197" y="91003"/>
                      <a:pt x="40197" y="94125"/>
                      <a:pt x="40717" y="95686"/>
                    </a:cubicBezTo>
                    <a:cubicBezTo>
                      <a:pt x="40717" y="96727"/>
                      <a:pt x="41758" y="98288"/>
                      <a:pt x="42799" y="99329"/>
                    </a:cubicBezTo>
                    <a:cubicBezTo>
                      <a:pt x="43839" y="100369"/>
                      <a:pt x="43839" y="102451"/>
                      <a:pt x="43839" y="103491"/>
                    </a:cubicBezTo>
                    <a:cubicBezTo>
                      <a:pt x="43839" y="104012"/>
                      <a:pt x="43319" y="104532"/>
                      <a:pt x="42799" y="104532"/>
                    </a:cubicBezTo>
                    <a:cubicBezTo>
                      <a:pt x="42278" y="104532"/>
                      <a:pt x="40197" y="104532"/>
                      <a:pt x="39676" y="105052"/>
                    </a:cubicBezTo>
                    <a:cubicBezTo>
                      <a:pt x="39156" y="105052"/>
                      <a:pt x="38636" y="105573"/>
                      <a:pt x="38636" y="106093"/>
                    </a:cubicBezTo>
                    <a:cubicBezTo>
                      <a:pt x="38636" y="106613"/>
                      <a:pt x="37075" y="107134"/>
                      <a:pt x="36554" y="108695"/>
                    </a:cubicBezTo>
                    <a:cubicBezTo>
                      <a:pt x="36034" y="109735"/>
                      <a:pt x="34994" y="114939"/>
                      <a:pt x="35514" y="115459"/>
                    </a:cubicBezTo>
                    <a:cubicBezTo>
                      <a:pt x="35514" y="116500"/>
                      <a:pt x="34994" y="116500"/>
                      <a:pt x="34994" y="116500"/>
                    </a:cubicBezTo>
                    <a:cubicBezTo>
                      <a:pt x="34994" y="116500"/>
                      <a:pt x="33953" y="116500"/>
                      <a:pt x="32392" y="115980"/>
                    </a:cubicBezTo>
                    <a:cubicBezTo>
                      <a:pt x="30830" y="115980"/>
                      <a:pt x="30310" y="115980"/>
                      <a:pt x="30310" y="117541"/>
                    </a:cubicBezTo>
                    <a:cubicBezTo>
                      <a:pt x="30310" y="119102"/>
                      <a:pt x="31871" y="120142"/>
                      <a:pt x="32912" y="121703"/>
                    </a:cubicBezTo>
                    <a:cubicBezTo>
                      <a:pt x="33953" y="123265"/>
                      <a:pt x="30310" y="127427"/>
                      <a:pt x="29790" y="127948"/>
                    </a:cubicBezTo>
                    <a:cubicBezTo>
                      <a:pt x="29269" y="128468"/>
                      <a:pt x="29790" y="128988"/>
                      <a:pt x="29790" y="128988"/>
                    </a:cubicBezTo>
                    <a:cubicBezTo>
                      <a:pt x="29790" y="128988"/>
                      <a:pt x="34994" y="135232"/>
                      <a:pt x="35514" y="135753"/>
                    </a:cubicBezTo>
                    <a:cubicBezTo>
                      <a:pt x="36034" y="136273"/>
                      <a:pt x="38115" y="136793"/>
                      <a:pt x="39156" y="137314"/>
                    </a:cubicBezTo>
                    <a:cubicBezTo>
                      <a:pt x="40197" y="137834"/>
                      <a:pt x="39676" y="137834"/>
                      <a:pt x="39676" y="138875"/>
                    </a:cubicBezTo>
                    <a:cubicBezTo>
                      <a:pt x="39676" y="139916"/>
                      <a:pt x="40197" y="143038"/>
                      <a:pt x="41237" y="147200"/>
                    </a:cubicBezTo>
                    <a:cubicBezTo>
                      <a:pt x="42278" y="151363"/>
                      <a:pt x="43839" y="150843"/>
                      <a:pt x="44880" y="150843"/>
                    </a:cubicBezTo>
                    <a:cubicBezTo>
                      <a:pt x="45921" y="150843"/>
                      <a:pt x="46441" y="150843"/>
                      <a:pt x="48002" y="151363"/>
                    </a:cubicBezTo>
                    <a:cubicBezTo>
                      <a:pt x="49563" y="151884"/>
                      <a:pt x="50604" y="152404"/>
                      <a:pt x="51644" y="152924"/>
                    </a:cubicBezTo>
                    <a:cubicBezTo>
                      <a:pt x="52685" y="153445"/>
                      <a:pt x="61531" y="160729"/>
                      <a:pt x="62051" y="161250"/>
                    </a:cubicBezTo>
                    <a:cubicBezTo>
                      <a:pt x="62572" y="161770"/>
                      <a:pt x="63092" y="161250"/>
                      <a:pt x="63092" y="161250"/>
                    </a:cubicBezTo>
                    <a:cubicBezTo>
                      <a:pt x="66214" y="160209"/>
                      <a:pt x="68816" y="162811"/>
                      <a:pt x="70377" y="165933"/>
                    </a:cubicBezTo>
                    <a:cubicBezTo>
                      <a:pt x="71938" y="169055"/>
                      <a:pt x="74540" y="173218"/>
                      <a:pt x="75581" y="174259"/>
                    </a:cubicBezTo>
                    <a:cubicBezTo>
                      <a:pt x="76621" y="175299"/>
                      <a:pt x="76101" y="176340"/>
                      <a:pt x="76101" y="176340"/>
                    </a:cubicBezTo>
                    <a:cubicBezTo>
                      <a:pt x="76101" y="176340"/>
                      <a:pt x="74540" y="179982"/>
                      <a:pt x="74020" y="181023"/>
                    </a:cubicBezTo>
                    <a:cubicBezTo>
                      <a:pt x="73499" y="182064"/>
                      <a:pt x="73499" y="183625"/>
                      <a:pt x="73499" y="184665"/>
                    </a:cubicBezTo>
                    <a:cubicBezTo>
                      <a:pt x="73499" y="185706"/>
                      <a:pt x="72979" y="189869"/>
                      <a:pt x="72979" y="190910"/>
                    </a:cubicBezTo>
                    <a:cubicBezTo>
                      <a:pt x="72979" y="191950"/>
                      <a:pt x="73499" y="191950"/>
                      <a:pt x="73499" y="191950"/>
                    </a:cubicBezTo>
                    <a:cubicBezTo>
                      <a:pt x="73499" y="191950"/>
                      <a:pt x="77662" y="191950"/>
                      <a:pt x="78182" y="191950"/>
                    </a:cubicBezTo>
                    <a:cubicBezTo>
                      <a:pt x="78702" y="191950"/>
                      <a:pt x="79223" y="191950"/>
                      <a:pt x="79223" y="192471"/>
                    </a:cubicBezTo>
                    <a:cubicBezTo>
                      <a:pt x="79743" y="192991"/>
                      <a:pt x="79223" y="194032"/>
                      <a:pt x="79223" y="194032"/>
                    </a:cubicBezTo>
                    <a:cubicBezTo>
                      <a:pt x="79223" y="194032"/>
                      <a:pt x="78702" y="201317"/>
                      <a:pt x="79223" y="202357"/>
                    </a:cubicBezTo>
                    <a:cubicBezTo>
                      <a:pt x="79223" y="203398"/>
                      <a:pt x="79743" y="203398"/>
                      <a:pt x="80784" y="203918"/>
                    </a:cubicBezTo>
                    <a:cubicBezTo>
                      <a:pt x="81825" y="204439"/>
                      <a:pt x="83906" y="206520"/>
                      <a:pt x="84947" y="207040"/>
                    </a:cubicBezTo>
                    <a:cubicBezTo>
                      <a:pt x="85987" y="207561"/>
                      <a:pt x="86508" y="208601"/>
                      <a:pt x="86508" y="208601"/>
                    </a:cubicBezTo>
                    <a:lnTo>
                      <a:pt x="88589" y="213285"/>
                    </a:lnTo>
                    <a:cubicBezTo>
                      <a:pt x="90150" y="213285"/>
                      <a:pt x="92232" y="213285"/>
                      <a:pt x="93272" y="213285"/>
                    </a:cubicBezTo>
                    <a:cubicBezTo>
                      <a:pt x="97435" y="212244"/>
                      <a:pt x="97955" y="211203"/>
                      <a:pt x="96915" y="209122"/>
                    </a:cubicBezTo>
                    <a:cubicBezTo>
                      <a:pt x="95874" y="207040"/>
                      <a:pt x="96394" y="205479"/>
                      <a:pt x="99516" y="206520"/>
                    </a:cubicBezTo>
                    <a:cubicBezTo>
                      <a:pt x="102639" y="207561"/>
                      <a:pt x="106281" y="210162"/>
                      <a:pt x="107322" y="211203"/>
                    </a:cubicBezTo>
                    <a:cubicBezTo>
                      <a:pt x="108362" y="212244"/>
                      <a:pt x="108883" y="213805"/>
                      <a:pt x="111484" y="212244"/>
                    </a:cubicBezTo>
                    <a:cubicBezTo>
                      <a:pt x="114086" y="211203"/>
                      <a:pt x="119810" y="208601"/>
                      <a:pt x="120851" y="212244"/>
                    </a:cubicBezTo>
                    <a:cubicBezTo>
                      <a:pt x="121891" y="215886"/>
                      <a:pt x="125534" y="220569"/>
                      <a:pt x="127615" y="222651"/>
                    </a:cubicBezTo>
                    <a:cubicBezTo>
                      <a:pt x="129696" y="224732"/>
                      <a:pt x="131258" y="227334"/>
                      <a:pt x="130737" y="228375"/>
                    </a:cubicBezTo>
                    <a:cubicBezTo>
                      <a:pt x="130217" y="229415"/>
                      <a:pt x="130217" y="230456"/>
                      <a:pt x="131258" y="230976"/>
                    </a:cubicBezTo>
                    <a:cubicBezTo>
                      <a:pt x="132298" y="231497"/>
                      <a:pt x="135420" y="232537"/>
                      <a:pt x="135420" y="235139"/>
                    </a:cubicBezTo>
                    <a:cubicBezTo>
                      <a:pt x="135420" y="237741"/>
                      <a:pt x="141665" y="252311"/>
                      <a:pt x="143746" y="254912"/>
                    </a:cubicBezTo>
                    <a:cubicBezTo>
                      <a:pt x="145827" y="257514"/>
                      <a:pt x="148949" y="258555"/>
                      <a:pt x="151031" y="258555"/>
                    </a:cubicBezTo>
                    <a:cubicBezTo>
                      <a:pt x="153112" y="258555"/>
                      <a:pt x="156755" y="259075"/>
                      <a:pt x="159356" y="260116"/>
                    </a:cubicBezTo>
                    <a:cubicBezTo>
                      <a:pt x="161958" y="261157"/>
                      <a:pt x="167682" y="265319"/>
                      <a:pt x="169763" y="268441"/>
                    </a:cubicBezTo>
                    <a:cubicBezTo>
                      <a:pt x="171845" y="271043"/>
                      <a:pt x="177048" y="274165"/>
                      <a:pt x="179129" y="274685"/>
                    </a:cubicBezTo>
                    <a:cubicBezTo>
                      <a:pt x="181211" y="275206"/>
                      <a:pt x="184333" y="276767"/>
                      <a:pt x="185894" y="278848"/>
                    </a:cubicBezTo>
                    <a:cubicBezTo>
                      <a:pt x="187455" y="280930"/>
                      <a:pt x="191618" y="282491"/>
                      <a:pt x="195781" y="283011"/>
                    </a:cubicBezTo>
                    <a:cubicBezTo>
                      <a:pt x="200464" y="283531"/>
                      <a:pt x="204106" y="283531"/>
                      <a:pt x="205667" y="284572"/>
                    </a:cubicBezTo>
                    <a:cubicBezTo>
                      <a:pt x="207228" y="285613"/>
                      <a:pt x="207749" y="286133"/>
                      <a:pt x="208789" y="285613"/>
                    </a:cubicBezTo>
                    <a:cubicBezTo>
                      <a:pt x="209830" y="285092"/>
                      <a:pt x="223359" y="281450"/>
                      <a:pt x="224400" y="279889"/>
                    </a:cubicBezTo>
                    <a:cubicBezTo>
                      <a:pt x="225440" y="278328"/>
                      <a:pt x="227001" y="274685"/>
                      <a:pt x="233246" y="273645"/>
                    </a:cubicBezTo>
                    <a:cubicBezTo>
                      <a:pt x="239490" y="272604"/>
                      <a:pt x="251458" y="272084"/>
                      <a:pt x="253019" y="278848"/>
                    </a:cubicBezTo>
                    <a:cubicBezTo>
                      <a:pt x="254580" y="285613"/>
                      <a:pt x="255100" y="300703"/>
                      <a:pt x="261865" y="301744"/>
                    </a:cubicBezTo>
                    <a:cubicBezTo>
                      <a:pt x="268629" y="302784"/>
                      <a:pt x="285801" y="305386"/>
                      <a:pt x="285801" y="305386"/>
                    </a:cubicBezTo>
                    <a:cubicBezTo>
                      <a:pt x="285801" y="305386"/>
                      <a:pt x="288923" y="305906"/>
                      <a:pt x="290484" y="306947"/>
                    </a:cubicBezTo>
                    <a:cubicBezTo>
                      <a:pt x="292045" y="307988"/>
                      <a:pt x="294126" y="307988"/>
                      <a:pt x="297248" y="307467"/>
                    </a:cubicBezTo>
                    <a:cubicBezTo>
                      <a:pt x="300371" y="306947"/>
                      <a:pt x="315460" y="307467"/>
                      <a:pt x="318062" y="307467"/>
                    </a:cubicBezTo>
                    <a:cubicBezTo>
                      <a:pt x="320664" y="307467"/>
                      <a:pt x="321184" y="307988"/>
                      <a:pt x="322745" y="309549"/>
                    </a:cubicBezTo>
                    <a:cubicBezTo>
                      <a:pt x="324306" y="311110"/>
                      <a:pt x="325867" y="311630"/>
                      <a:pt x="327428" y="312151"/>
                    </a:cubicBezTo>
                    <a:cubicBezTo>
                      <a:pt x="328990" y="312671"/>
                      <a:pt x="334713" y="314232"/>
                      <a:pt x="336274" y="313712"/>
                    </a:cubicBezTo>
                    <a:cubicBezTo>
                      <a:pt x="337835" y="313191"/>
                      <a:pt x="339917" y="312671"/>
                      <a:pt x="341998" y="312671"/>
                    </a:cubicBezTo>
                    <a:cubicBezTo>
                      <a:pt x="343039" y="309028"/>
                      <a:pt x="344600" y="301744"/>
                      <a:pt x="345120" y="301223"/>
                    </a:cubicBezTo>
                    <a:cubicBezTo>
                      <a:pt x="345120" y="300183"/>
                      <a:pt x="346161" y="297581"/>
                      <a:pt x="346161" y="294459"/>
                    </a:cubicBezTo>
                    <a:cubicBezTo>
                      <a:pt x="346681" y="291337"/>
                      <a:pt x="348763" y="290296"/>
                      <a:pt x="349283" y="289776"/>
                    </a:cubicBezTo>
                    <a:cubicBezTo>
                      <a:pt x="349804" y="289255"/>
                      <a:pt x="354487" y="286133"/>
                      <a:pt x="355007" y="285613"/>
                    </a:cubicBezTo>
                    <a:cubicBezTo>
                      <a:pt x="355527" y="285092"/>
                      <a:pt x="356047" y="285092"/>
                      <a:pt x="356047" y="285092"/>
                    </a:cubicBezTo>
                    <a:cubicBezTo>
                      <a:pt x="356047" y="285092"/>
                      <a:pt x="370097" y="283011"/>
                      <a:pt x="370617" y="283011"/>
                    </a:cubicBezTo>
                    <a:cubicBezTo>
                      <a:pt x="371138" y="283011"/>
                      <a:pt x="371658" y="281970"/>
                      <a:pt x="371658" y="281970"/>
                    </a:cubicBezTo>
                    <a:cubicBezTo>
                      <a:pt x="371658" y="281970"/>
                      <a:pt x="374260" y="272084"/>
                      <a:pt x="374260" y="271564"/>
                    </a:cubicBezTo>
                    <a:cubicBezTo>
                      <a:pt x="374260" y="271043"/>
                      <a:pt x="373739" y="270523"/>
                      <a:pt x="373739" y="270523"/>
                    </a:cubicBezTo>
                    <a:cubicBezTo>
                      <a:pt x="373739" y="270523"/>
                      <a:pt x="372699" y="270523"/>
                      <a:pt x="368536" y="270523"/>
                    </a:cubicBezTo>
                    <a:cubicBezTo>
                      <a:pt x="364373" y="270523"/>
                      <a:pt x="363853" y="267921"/>
                      <a:pt x="363853" y="266880"/>
                    </a:cubicBezTo>
                    <a:cubicBezTo>
                      <a:pt x="363332" y="265840"/>
                      <a:pt x="364373" y="258555"/>
                      <a:pt x="364373" y="257514"/>
                    </a:cubicBezTo>
                    <a:cubicBezTo>
                      <a:pt x="364373" y="256994"/>
                      <a:pt x="364893" y="251270"/>
                      <a:pt x="364893" y="250750"/>
                    </a:cubicBezTo>
                    <a:cubicBezTo>
                      <a:pt x="364893" y="250229"/>
                      <a:pt x="364373" y="249709"/>
                      <a:pt x="364373" y="249709"/>
                    </a:cubicBezTo>
                    <a:cubicBezTo>
                      <a:pt x="364373" y="249709"/>
                      <a:pt x="348763" y="242944"/>
                      <a:pt x="348242" y="242424"/>
                    </a:cubicBezTo>
                    <a:cubicBezTo>
                      <a:pt x="347722" y="241904"/>
                      <a:pt x="347202" y="241383"/>
                      <a:pt x="347202" y="241383"/>
                    </a:cubicBezTo>
                    <a:cubicBezTo>
                      <a:pt x="347202" y="241383"/>
                      <a:pt x="328469" y="215886"/>
                      <a:pt x="327949" y="214846"/>
                    </a:cubicBezTo>
                    <a:cubicBezTo>
                      <a:pt x="327949" y="214846"/>
                      <a:pt x="327949" y="214325"/>
                      <a:pt x="327949" y="214325"/>
                    </a:cubicBezTo>
                    <a:lnTo>
                      <a:pt x="327949" y="214325"/>
                    </a:lnTo>
                    <a:lnTo>
                      <a:pt x="327949" y="214325"/>
                    </a:lnTo>
                    <a:cubicBezTo>
                      <a:pt x="327949" y="213805"/>
                      <a:pt x="327949" y="213805"/>
                      <a:pt x="327949" y="213805"/>
                    </a:cubicBezTo>
                    <a:cubicBezTo>
                      <a:pt x="327949" y="213805"/>
                      <a:pt x="327949" y="213805"/>
                      <a:pt x="327949" y="213805"/>
                    </a:cubicBezTo>
                    <a:cubicBezTo>
                      <a:pt x="327949" y="213805"/>
                      <a:pt x="327949" y="213805"/>
                      <a:pt x="327949" y="213805"/>
                    </a:cubicBezTo>
                    <a:cubicBezTo>
                      <a:pt x="327949" y="213805"/>
                      <a:pt x="344600" y="194032"/>
                      <a:pt x="344600" y="194032"/>
                    </a:cubicBezTo>
                    <a:cubicBezTo>
                      <a:pt x="344600" y="194032"/>
                      <a:pt x="345120" y="192991"/>
                      <a:pt x="345120" y="192991"/>
                    </a:cubicBezTo>
                    <a:cubicBezTo>
                      <a:pt x="345120" y="192991"/>
                      <a:pt x="345641" y="190389"/>
                      <a:pt x="345641" y="189869"/>
                    </a:cubicBezTo>
                    <a:cubicBezTo>
                      <a:pt x="345641" y="189349"/>
                      <a:pt x="345641" y="188828"/>
                      <a:pt x="345641" y="188828"/>
                    </a:cubicBezTo>
                    <a:cubicBezTo>
                      <a:pt x="345641" y="188828"/>
                      <a:pt x="341998" y="183625"/>
                      <a:pt x="341998" y="183104"/>
                    </a:cubicBezTo>
                    <a:cubicBezTo>
                      <a:pt x="341478" y="182584"/>
                      <a:pt x="340958" y="182064"/>
                      <a:pt x="340958" y="182064"/>
                    </a:cubicBezTo>
                    <a:cubicBezTo>
                      <a:pt x="340958" y="182064"/>
                      <a:pt x="327949" y="180503"/>
                      <a:pt x="327428" y="179982"/>
                    </a:cubicBezTo>
                    <a:cubicBezTo>
                      <a:pt x="326908" y="179982"/>
                      <a:pt x="326908" y="178942"/>
                      <a:pt x="326908" y="178942"/>
                    </a:cubicBezTo>
                    <a:cubicBezTo>
                      <a:pt x="326908" y="178942"/>
                      <a:pt x="326388" y="168535"/>
                      <a:pt x="326388" y="168014"/>
                    </a:cubicBezTo>
                    <a:cubicBezTo>
                      <a:pt x="326388" y="167494"/>
                      <a:pt x="326908" y="165413"/>
                      <a:pt x="327428" y="164892"/>
                    </a:cubicBezTo>
                    <a:cubicBezTo>
                      <a:pt x="327949" y="164372"/>
                      <a:pt x="327428" y="163331"/>
                      <a:pt x="327428" y="163331"/>
                    </a:cubicBezTo>
                    <a:cubicBezTo>
                      <a:pt x="327428" y="163331"/>
                      <a:pt x="322225" y="144599"/>
                      <a:pt x="322225" y="144078"/>
                    </a:cubicBezTo>
                    <a:cubicBezTo>
                      <a:pt x="322225" y="143558"/>
                      <a:pt x="322745" y="143038"/>
                      <a:pt x="322745" y="143038"/>
                    </a:cubicBezTo>
                    <a:cubicBezTo>
                      <a:pt x="322745" y="143038"/>
                      <a:pt x="327949" y="137834"/>
                      <a:pt x="328469" y="136793"/>
                    </a:cubicBezTo>
                    <a:cubicBezTo>
                      <a:pt x="328990" y="135753"/>
                      <a:pt x="328469" y="135753"/>
                      <a:pt x="328469" y="135753"/>
                    </a:cubicBezTo>
                    <a:lnTo>
                      <a:pt x="325867" y="134712"/>
                    </a:lnTo>
                    <a:cubicBezTo>
                      <a:pt x="322225" y="133671"/>
                      <a:pt x="321184" y="131590"/>
                      <a:pt x="321184" y="131070"/>
                    </a:cubicBezTo>
                    <a:cubicBezTo>
                      <a:pt x="320664" y="130029"/>
                      <a:pt x="321184" y="125866"/>
                      <a:pt x="320664" y="125346"/>
                    </a:cubicBezTo>
                    <a:cubicBezTo>
                      <a:pt x="320664" y="124826"/>
                      <a:pt x="320664" y="123265"/>
                      <a:pt x="320664" y="123265"/>
                    </a:cubicBezTo>
                    <a:cubicBezTo>
                      <a:pt x="321184" y="118581"/>
                      <a:pt x="326388" y="118581"/>
                      <a:pt x="327428" y="118581"/>
                    </a:cubicBezTo>
                    <a:cubicBezTo>
                      <a:pt x="328469" y="118581"/>
                      <a:pt x="327949" y="118061"/>
                      <a:pt x="327949" y="117541"/>
                    </a:cubicBezTo>
                    <a:cubicBezTo>
                      <a:pt x="327949" y="117020"/>
                      <a:pt x="325867" y="114939"/>
                      <a:pt x="325347" y="114419"/>
                    </a:cubicBezTo>
                    <a:cubicBezTo>
                      <a:pt x="324827" y="113898"/>
                      <a:pt x="325347" y="112858"/>
                      <a:pt x="325347" y="112858"/>
                    </a:cubicBezTo>
                    <a:cubicBezTo>
                      <a:pt x="325347" y="112858"/>
                      <a:pt x="330551" y="108174"/>
                      <a:pt x="331071" y="107654"/>
                    </a:cubicBezTo>
                    <a:cubicBezTo>
                      <a:pt x="331591" y="107134"/>
                      <a:pt x="331071" y="106613"/>
                      <a:pt x="331071" y="105573"/>
                    </a:cubicBezTo>
                    <a:cubicBezTo>
                      <a:pt x="331071" y="104532"/>
                      <a:pt x="331591" y="103491"/>
                      <a:pt x="331591" y="103491"/>
                    </a:cubicBezTo>
                    <a:cubicBezTo>
                      <a:pt x="331591" y="103491"/>
                      <a:pt x="335234" y="91523"/>
                      <a:pt x="335234" y="91003"/>
                    </a:cubicBezTo>
                    <a:cubicBezTo>
                      <a:pt x="335234" y="91003"/>
                      <a:pt x="335234" y="90483"/>
                      <a:pt x="335234" y="89962"/>
                    </a:cubicBezTo>
                    <a:cubicBezTo>
                      <a:pt x="335234" y="89442"/>
                      <a:pt x="335234" y="89442"/>
                      <a:pt x="335234" y="88922"/>
                    </a:cubicBezTo>
                    <a:cubicBezTo>
                      <a:pt x="335234" y="87881"/>
                      <a:pt x="334193" y="84238"/>
                      <a:pt x="333673" y="83198"/>
                    </a:cubicBezTo>
                    <a:cubicBezTo>
                      <a:pt x="333152" y="82157"/>
                      <a:pt x="333152" y="76954"/>
                      <a:pt x="333152" y="75393"/>
                    </a:cubicBezTo>
                    <a:cubicBezTo>
                      <a:pt x="333152" y="73832"/>
                      <a:pt x="333152" y="69669"/>
                      <a:pt x="333152" y="68108"/>
                    </a:cubicBezTo>
                    <a:cubicBezTo>
                      <a:pt x="333152" y="66547"/>
                      <a:pt x="331071" y="67067"/>
                      <a:pt x="330551" y="67067"/>
                    </a:cubicBezTo>
                    <a:cubicBezTo>
                      <a:pt x="330030" y="67067"/>
                      <a:pt x="327428" y="67067"/>
                      <a:pt x="326908" y="67067"/>
                    </a:cubicBezTo>
                    <a:cubicBezTo>
                      <a:pt x="326388" y="67067"/>
                      <a:pt x="318583" y="67067"/>
                      <a:pt x="317542" y="67067"/>
                    </a:cubicBezTo>
                    <a:cubicBezTo>
                      <a:pt x="316501" y="67067"/>
                      <a:pt x="316501" y="66547"/>
                      <a:pt x="316501" y="66547"/>
                    </a:cubicBezTo>
                    <a:cubicBezTo>
                      <a:pt x="316501" y="66547"/>
                      <a:pt x="315460" y="64986"/>
                      <a:pt x="313379" y="61343"/>
                    </a:cubicBezTo>
                    <a:cubicBezTo>
                      <a:pt x="311298" y="57701"/>
                      <a:pt x="304533" y="56660"/>
                      <a:pt x="304013" y="56660"/>
                    </a:cubicBezTo>
                    <a:cubicBezTo>
                      <a:pt x="303493" y="56660"/>
                      <a:pt x="302972" y="55619"/>
                      <a:pt x="302972" y="55619"/>
                    </a:cubicBezTo>
                    <a:cubicBezTo>
                      <a:pt x="302972" y="55619"/>
                      <a:pt x="300371" y="50936"/>
                      <a:pt x="299330" y="49375"/>
                    </a:cubicBezTo>
                    <a:cubicBezTo>
                      <a:pt x="298289" y="47814"/>
                      <a:pt x="294647" y="46253"/>
                      <a:pt x="294126" y="46253"/>
                    </a:cubicBezTo>
                    <a:cubicBezTo>
                      <a:pt x="293606" y="46253"/>
                      <a:pt x="292565" y="45733"/>
                      <a:pt x="292045" y="45733"/>
                    </a:cubicBezTo>
                    <a:cubicBezTo>
                      <a:pt x="291525" y="45733"/>
                      <a:pt x="283719" y="45212"/>
                      <a:pt x="283199" y="45212"/>
                    </a:cubicBezTo>
                    <a:cubicBezTo>
                      <a:pt x="282679" y="45212"/>
                      <a:pt x="281638" y="45212"/>
                      <a:pt x="281638" y="45733"/>
                    </a:cubicBezTo>
                    <a:cubicBezTo>
                      <a:pt x="281118" y="45733"/>
                      <a:pt x="280597" y="45733"/>
                      <a:pt x="280597" y="45733"/>
                    </a:cubicBezTo>
                    <a:cubicBezTo>
                      <a:pt x="280597" y="45733"/>
                      <a:pt x="277475" y="45212"/>
                      <a:pt x="276955" y="45212"/>
                    </a:cubicBezTo>
                    <a:cubicBezTo>
                      <a:pt x="276434" y="45212"/>
                      <a:pt x="275914" y="44692"/>
                      <a:pt x="275914" y="44692"/>
                    </a:cubicBezTo>
                    <a:cubicBezTo>
                      <a:pt x="275914" y="44692"/>
                      <a:pt x="272272" y="42090"/>
                      <a:pt x="271752" y="41570"/>
                    </a:cubicBezTo>
                    <a:cubicBezTo>
                      <a:pt x="271231" y="41050"/>
                      <a:pt x="270711" y="41050"/>
                      <a:pt x="270711" y="41050"/>
                    </a:cubicBezTo>
                    <a:cubicBezTo>
                      <a:pt x="270711" y="41050"/>
                      <a:pt x="267588" y="40009"/>
                      <a:pt x="267068" y="40009"/>
                    </a:cubicBezTo>
                    <a:cubicBezTo>
                      <a:pt x="266548" y="40009"/>
                      <a:pt x="266027" y="40009"/>
                      <a:pt x="265507" y="40009"/>
                    </a:cubicBezTo>
                    <a:cubicBezTo>
                      <a:pt x="264987" y="40009"/>
                      <a:pt x="262906" y="40009"/>
                      <a:pt x="262906" y="40009"/>
                    </a:cubicBezTo>
                    <a:cubicBezTo>
                      <a:pt x="259263" y="39489"/>
                      <a:pt x="258222" y="35846"/>
                      <a:pt x="258222" y="35846"/>
                    </a:cubicBezTo>
                    <a:cubicBezTo>
                      <a:pt x="258222" y="35326"/>
                      <a:pt x="257702" y="34806"/>
                      <a:pt x="257702" y="34806"/>
                    </a:cubicBezTo>
                    <a:cubicBezTo>
                      <a:pt x="257702" y="34806"/>
                      <a:pt x="256141" y="33765"/>
                      <a:pt x="255621" y="33244"/>
                    </a:cubicBezTo>
                    <a:cubicBezTo>
                      <a:pt x="255100" y="32724"/>
                      <a:pt x="254580" y="33244"/>
                      <a:pt x="253539" y="33244"/>
                    </a:cubicBezTo>
                    <a:cubicBezTo>
                      <a:pt x="253019" y="33244"/>
                      <a:pt x="247815" y="32724"/>
                      <a:pt x="244173" y="32724"/>
                    </a:cubicBezTo>
                    <a:cubicBezTo>
                      <a:pt x="240531" y="33244"/>
                      <a:pt x="237929" y="35846"/>
                      <a:pt x="237408" y="36366"/>
                    </a:cubicBezTo>
                    <a:cubicBezTo>
                      <a:pt x="236888" y="36887"/>
                      <a:pt x="236368" y="36887"/>
                      <a:pt x="236368" y="36887"/>
                    </a:cubicBezTo>
                    <a:cubicBezTo>
                      <a:pt x="236368" y="36887"/>
                      <a:pt x="234286" y="36366"/>
                      <a:pt x="232725" y="36366"/>
                    </a:cubicBezTo>
                    <a:cubicBezTo>
                      <a:pt x="231164" y="36366"/>
                      <a:pt x="225440" y="36366"/>
                      <a:pt x="224400" y="36366"/>
                    </a:cubicBezTo>
                    <a:cubicBezTo>
                      <a:pt x="223879" y="36366"/>
                      <a:pt x="222839" y="36887"/>
                      <a:pt x="219717" y="37927"/>
                    </a:cubicBezTo>
                    <a:cubicBezTo>
                      <a:pt x="216594" y="38968"/>
                      <a:pt x="214513" y="41050"/>
                      <a:pt x="212952" y="42090"/>
                    </a:cubicBezTo>
                    <a:cubicBezTo>
                      <a:pt x="211391" y="43131"/>
                      <a:pt x="205147" y="49896"/>
                      <a:pt x="204627" y="50416"/>
                    </a:cubicBezTo>
                    <a:cubicBezTo>
                      <a:pt x="204106" y="50936"/>
                      <a:pt x="203066" y="51457"/>
                      <a:pt x="202545" y="51977"/>
                    </a:cubicBezTo>
                    <a:cubicBezTo>
                      <a:pt x="202025" y="52497"/>
                      <a:pt x="200984" y="51977"/>
                      <a:pt x="200984" y="51977"/>
                    </a:cubicBezTo>
                    <a:lnTo>
                      <a:pt x="191098" y="53018"/>
                    </a:lnTo>
                    <a:cubicBezTo>
                      <a:pt x="191098" y="53538"/>
                      <a:pt x="191618" y="53538"/>
                      <a:pt x="192138" y="53538"/>
                    </a:cubicBezTo>
                    <a:cubicBezTo>
                      <a:pt x="193699" y="53538"/>
                      <a:pt x="196301" y="53538"/>
                      <a:pt x="194220" y="55099"/>
                    </a:cubicBezTo>
                    <a:cubicBezTo>
                      <a:pt x="192138" y="56660"/>
                      <a:pt x="191098" y="56660"/>
                      <a:pt x="192138" y="59262"/>
                    </a:cubicBezTo>
                    <a:cubicBezTo>
                      <a:pt x="193179" y="61863"/>
                      <a:pt x="194740" y="63945"/>
                      <a:pt x="192659" y="64986"/>
                    </a:cubicBezTo>
                    <a:cubicBezTo>
                      <a:pt x="190577" y="66026"/>
                      <a:pt x="187455" y="64465"/>
                      <a:pt x="188496" y="64465"/>
                    </a:cubicBezTo>
                    <a:cubicBezTo>
                      <a:pt x="190057" y="63945"/>
                      <a:pt x="191618" y="63425"/>
                      <a:pt x="189016" y="63425"/>
                    </a:cubicBezTo>
                    <a:cubicBezTo>
                      <a:pt x="186414" y="63425"/>
                      <a:pt x="177048" y="65506"/>
                      <a:pt x="172365" y="66547"/>
                    </a:cubicBezTo>
                    <a:cubicBezTo>
                      <a:pt x="168202" y="67587"/>
                      <a:pt x="155714" y="70189"/>
                      <a:pt x="154153" y="70189"/>
                    </a:cubicBezTo>
                    <a:cubicBezTo>
                      <a:pt x="152592" y="70189"/>
                      <a:pt x="137502" y="67587"/>
                      <a:pt x="135420" y="66026"/>
                    </a:cubicBezTo>
                    <a:cubicBezTo>
                      <a:pt x="133339" y="64465"/>
                      <a:pt x="123973" y="58221"/>
                      <a:pt x="121371" y="56660"/>
                    </a:cubicBezTo>
                    <a:cubicBezTo>
                      <a:pt x="118769" y="55099"/>
                      <a:pt x="115647" y="50416"/>
                      <a:pt x="113566" y="50936"/>
                    </a:cubicBezTo>
                    <a:cubicBezTo>
                      <a:pt x="111484" y="51457"/>
                      <a:pt x="100037" y="49375"/>
                      <a:pt x="97435" y="45212"/>
                    </a:cubicBezTo>
                    <a:cubicBezTo>
                      <a:pt x="95354" y="42090"/>
                      <a:pt x="94833" y="34285"/>
                      <a:pt x="94313" y="29082"/>
                    </a:cubicBezTo>
                    <a:cubicBezTo>
                      <a:pt x="92752" y="29082"/>
                      <a:pt x="89630" y="29602"/>
                      <a:pt x="89109" y="29602"/>
                    </a:cubicBezTo>
                    <a:cubicBezTo>
                      <a:pt x="88589" y="29602"/>
                      <a:pt x="88069" y="29082"/>
                      <a:pt x="88069" y="29082"/>
                    </a:cubicBezTo>
                    <a:cubicBezTo>
                      <a:pt x="88069" y="29082"/>
                      <a:pt x="87028" y="28041"/>
                      <a:pt x="86508" y="27000"/>
                    </a:cubicBezTo>
                    <a:cubicBezTo>
                      <a:pt x="85987" y="25960"/>
                      <a:pt x="85467" y="25960"/>
                      <a:pt x="85467" y="25960"/>
                    </a:cubicBezTo>
                    <a:cubicBezTo>
                      <a:pt x="85467" y="25960"/>
                      <a:pt x="82865" y="24399"/>
                      <a:pt x="81825" y="23878"/>
                    </a:cubicBezTo>
                    <a:cubicBezTo>
                      <a:pt x="81304" y="23358"/>
                      <a:pt x="81304" y="22837"/>
                      <a:pt x="80784" y="21797"/>
                    </a:cubicBezTo>
                    <a:cubicBezTo>
                      <a:pt x="80784" y="21276"/>
                      <a:pt x="78702" y="20236"/>
                      <a:pt x="77662" y="19195"/>
                    </a:cubicBezTo>
                    <a:cubicBezTo>
                      <a:pt x="76621" y="18675"/>
                      <a:pt x="77142" y="18154"/>
                      <a:pt x="77142" y="18154"/>
                    </a:cubicBezTo>
                    <a:cubicBezTo>
                      <a:pt x="77142" y="18154"/>
                      <a:pt x="80784" y="15553"/>
                      <a:pt x="81825" y="15032"/>
                    </a:cubicBezTo>
                    <a:cubicBezTo>
                      <a:pt x="82865" y="14512"/>
                      <a:pt x="81825" y="13992"/>
                      <a:pt x="81825" y="13992"/>
                    </a:cubicBezTo>
                    <a:cubicBezTo>
                      <a:pt x="81825" y="13992"/>
                      <a:pt x="80263" y="12430"/>
                      <a:pt x="79223" y="11910"/>
                    </a:cubicBezTo>
                    <a:cubicBezTo>
                      <a:pt x="78182" y="11390"/>
                      <a:pt x="79223" y="10870"/>
                      <a:pt x="79223" y="10870"/>
                    </a:cubicBezTo>
                    <a:cubicBezTo>
                      <a:pt x="79223" y="10870"/>
                      <a:pt x="80784" y="8788"/>
                      <a:pt x="81304" y="8268"/>
                    </a:cubicBezTo>
                    <a:cubicBezTo>
                      <a:pt x="81825" y="7747"/>
                      <a:pt x="81304" y="7227"/>
                      <a:pt x="81304" y="7227"/>
                    </a:cubicBezTo>
                    <a:cubicBezTo>
                      <a:pt x="81304" y="7227"/>
                      <a:pt x="79223" y="4625"/>
                      <a:pt x="78702" y="3585"/>
                    </a:cubicBezTo>
                    <a:cubicBezTo>
                      <a:pt x="77662" y="2544"/>
                      <a:pt x="76101" y="463"/>
                      <a:pt x="76101" y="463"/>
                    </a:cubicBezTo>
                    <a:cubicBezTo>
                      <a:pt x="75060" y="-578"/>
                      <a:pt x="74540" y="463"/>
                      <a:pt x="74020" y="463"/>
                    </a:cubicBezTo>
                    <a:cubicBezTo>
                      <a:pt x="73499" y="463"/>
                      <a:pt x="72979" y="463"/>
                      <a:pt x="71938" y="1503"/>
                    </a:cubicBezTo>
                    <a:cubicBezTo>
                      <a:pt x="70897" y="2024"/>
                      <a:pt x="65174" y="5146"/>
                      <a:pt x="64653" y="5666"/>
                    </a:cubicBezTo>
                    <a:cubicBezTo>
                      <a:pt x="64133" y="6186"/>
                      <a:pt x="63613" y="6186"/>
                      <a:pt x="63613" y="6707"/>
                    </a:cubicBezTo>
                    <a:cubicBezTo>
                      <a:pt x="63613" y="7227"/>
                      <a:pt x="63092" y="7747"/>
                      <a:pt x="62572" y="8268"/>
                    </a:cubicBezTo>
                    <a:cubicBezTo>
                      <a:pt x="62051" y="8788"/>
                      <a:pt x="56328" y="12430"/>
                      <a:pt x="54767" y="12951"/>
                    </a:cubicBezTo>
                    <a:cubicBezTo>
                      <a:pt x="53726" y="13471"/>
                      <a:pt x="49043" y="18675"/>
                      <a:pt x="48002" y="19195"/>
                    </a:cubicBezTo>
                    <a:cubicBezTo>
                      <a:pt x="47482" y="19195"/>
                      <a:pt x="47482" y="19715"/>
                      <a:pt x="47482" y="19715"/>
                    </a:cubicBezTo>
                    <a:cubicBezTo>
                      <a:pt x="46961" y="19715"/>
                      <a:pt x="46961" y="19715"/>
                      <a:pt x="46441" y="19715"/>
                    </a:cubicBezTo>
                    <a:cubicBezTo>
                      <a:pt x="45921" y="19715"/>
                      <a:pt x="42799" y="20236"/>
                      <a:pt x="41758" y="20236"/>
                    </a:cubicBezTo>
                    <a:cubicBezTo>
                      <a:pt x="41237" y="20236"/>
                      <a:pt x="40717" y="20236"/>
                      <a:pt x="40197" y="20236"/>
                    </a:cubicBezTo>
                    <a:cubicBezTo>
                      <a:pt x="40197" y="20236"/>
                      <a:pt x="39676" y="20236"/>
                      <a:pt x="39676" y="20236"/>
                    </a:cubicBezTo>
                    <a:cubicBezTo>
                      <a:pt x="39156" y="19715"/>
                      <a:pt x="28749" y="17634"/>
                      <a:pt x="28229" y="17634"/>
                    </a:cubicBezTo>
                    <a:cubicBezTo>
                      <a:pt x="27709" y="17634"/>
                      <a:pt x="27188" y="17114"/>
                      <a:pt x="27188" y="17114"/>
                    </a:cubicBezTo>
                    <a:cubicBezTo>
                      <a:pt x="26668" y="17114"/>
                      <a:pt x="21985" y="11910"/>
                      <a:pt x="21464" y="11390"/>
                    </a:cubicBezTo>
                    <a:cubicBezTo>
                      <a:pt x="20944" y="10870"/>
                      <a:pt x="17302" y="6707"/>
                      <a:pt x="16261" y="5146"/>
                    </a:cubicBezTo>
                    <a:cubicBezTo>
                      <a:pt x="15741" y="4625"/>
                      <a:pt x="15220" y="4105"/>
                      <a:pt x="14700" y="3585"/>
                    </a:cubicBezTo>
                    <a:cubicBezTo>
                      <a:pt x="13659" y="2544"/>
                      <a:pt x="13139" y="2024"/>
                      <a:pt x="12618" y="1503"/>
                    </a:cubicBezTo>
                    <a:cubicBezTo>
                      <a:pt x="11578" y="463"/>
                      <a:pt x="9496" y="1503"/>
                      <a:pt x="8976" y="1503"/>
                    </a:cubicBezTo>
                    <a:cubicBezTo>
                      <a:pt x="8456" y="2024"/>
                      <a:pt x="8456" y="3064"/>
                      <a:pt x="8456" y="3064"/>
                    </a:cubicBezTo>
                    <a:cubicBezTo>
                      <a:pt x="8456" y="6707"/>
                      <a:pt x="7415" y="7227"/>
                      <a:pt x="6374" y="8268"/>
                    </a:cubicBezTo>
                    <a:cubicBezTo>
                      <a:pt x="5334" y="8788"/>
                      <a:pt x="1171" y="9308"/>
                      <a:pt x="650" y="9308"/>
                    </a:cubicBezTo>
                    <a:cubicBezTo>
                      <a:pt x="-390" y="9308"/>
                      <a:pt x="130" y="9829"/>
                      <a:pt x="130" y="10349"/>
                    </a:cubicBezTo>
                    <a:cubicBezTo>
                      <a:pt x="130" y="10870"/>
                      <a:pt x="2211" y="17114"/>
                      <a:pt x="2732" y="18675"/>
                    </a:cubicBezTo>
                    <a:cubicBezTo>
                      <a:pt x="3252" y="20236"/>
                      <a:pt x="4293" y="21276"/>
                      <a:pt x="4813" y="21797"/>
                    </a:cubicBezTo>
                    <a:cubicBezTo>
                      <a:pt x="5334" y="22317"/>
                      <a:pt x="5854" y="29602"/>
                      <a:pt x="5854" y="31163"/>
                    </a:cubicBezTo>
                    <a:cubicBezTo>
                      <a:pt x="5854" y="32204"/>
                      <a:pt x="5854" y="32204"/>
                      <a:pt x="6374" y="32204"/>
                    </a:cubicBezTo>
                    <a:cubicBezTo>
                      <a:pt x="7415" y="32204"/>
                      <a:pt x="7415" y="31683"/>
                      <a:pt x="7935" y="32724"/>
                    </a:cubicBezTo>
                    <a:cubicBezTo>
                      <a:pt x="8456" y="33765"/>
                      <a:pt x="6895" y="36366"/>
                      <a:pt x="4813" y="40009"/>
                    </a:cubicBezTo>
                    <a:cubicBezTo>
                      <a:pt x="2732" y="43651"/>
                      <a:pt x="5854" y="43651"/>
                      <a:pt x="6374" y="43651"/>
                    </a:cubicBezTo>
                    <a:cubicBezTo>
                      <a:pt x="6895" y="43651"/>
                      <a:pt x="6895" y="43651"/>
                      <a:pt x="7415" y="44692"/>
                    </a:cubicBezTo>
                    <a:cubicBezTo>
                      <a:pt x="7415" y="45212"/>
                      <a:pt x="7415" y="44692"/>
                      <a:pt x="8456" y="45212"/>
                    </a:cubicBezTo>
                    <a:cubicBezTo>
                      <a:pt x="9496" y="45733"/>
                      <a:pt x="11057" y="46773"/>
                      <a:pt x="11057" y="47814"/>
                    </a:cubicBezTo>
                    <a:cubicBezTo>
                      <a:pt x="11057" y="48855"/>
                      <a:pt x="11057" y="51457"/>
                      <a:pt x="10537" y="52497"/>
                    </a:cubicBezTo>
                    <a:cubicBezTo>
                      <a:pt x="10537" y="53538"/>
                      <a:pt x="11057" y="53538"/>
                      <a:pt x="13139" y="55099"/>
                    </a:cubicBezTo>
                    <a:cubicBezTo>
                      <a:pt x="15220" y="56660"/>
                      <a:pt x="15741" y="57180"/>
                      <a:pt x="15741" y="58221"/>
                    </a:cubicBezTo>
                    <a:cubicBezTo>
                      <a:pt x="15741" y="58221"/>
                      <a:pt x="15741" y="58221"/>
                      <a:pt x="15741" y="58221"/>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42" name="Content Placeholder 9">
              <a:extLst>
                <a:ext uri="{FF2B5EF4-FFF2-40B4-BE49-F238E27FC236}">
                  <a16:creationId xmlns:a16="http://schemas.microsoft.com/office/drawing/2014/main" id="{2CDEDAB2-FB4E-C0B5-D538-747444CA2F7C}"/>
                </a:ext>
              </a:extLst>
            </p:cNvPr>
            <p:cNvGrpSpPr/>
            <p:nvPr/>
          </p:nvGrpSpPr>
          <p:grpSpPr>
            <a:xfrm>
              <a:off x="6740127" y="3650542"/>
              <a:ext cx="109061" cy="79482"/>
              <a:chOff x="6740127" y="3650542"/>
              <a:chExt cx="109061" cy="79482"/>
            </a:xfrm>
            <a:grpFill/>
          </p:grpSpPr>
          <p:sp>
            <p:nvSpPr>
              <p:cNvPr id="760" name="Freeform 759">
                <a:extLst>
                  <a:ext uri="{FF2B5EF4-FFF2-40B4-BE49-F238E27FC236}">
                    <a16:creationId xmlns:a16="http://schemas.microsoft.com/office/drawing/2014/main" id="{37245890-D6DA-E7EF-1772-E36700E4C4DE}"/>
                  </a:ext>
                </a:extLst>
              </p:cNvPr>
              <p:cNvSpPr/>
              <p:nvPr/>
            </p:nvSpPr>
            <p:spPr>
              <a:xfrm>
                <a:off x="6745851" y="3650542"/>
                <a:ext cx="103338" cy="79482"/>
              </a:xfrm>
              <a:custGeom>
                <a:avLst/>
                <a:gdLst>
                  <a:gd name="connsiteX0" fmla="*/ 27579 w 103338"/>
                  <a:gd name="connsiteY0" fmla="*/ 390 h 79482"/>
                  <a:gd name="connsiteX1" fmla="*/ 26538 w 103338"/>
                  <a:gd name="connsiteY1" fmla="*/ 911 h 79482"/>
                  <a:gd name="connsiteX2" fmla="*/ 22895 w 103338"/>
                  <a:gd name="connsiteY2" fmla="*/ 5594 h 79482"/>
                  <a:gd name="connsiteX3" fmla="*/ 23416 w 103338"/>
                  <a:gd name="connsiteY3" fmla="*/ 7155 h 79482"/>
                  <a:gd name="connsiteX4" fmla="*/ 26017 w 103338"/>
                  <a:gd name="connsiteY4" fmla="*/ 9756 h 79482"/>
                  <a:gd name="connsiteX5" fmla="*/ 30180 w 103338"/>
                  <a:gd name="connsiteY5" fmla="*/ 12358 h 79482"/>
                  <a:gd name="connsiteX6" fmla="*/ 31221 w 103338"/>
                  <a:gd name="connsiteY6" fmla="*/ 13399 h 79482"/>
                  <a:gd name="connsiteX7" fmla="*/ 31221 w 103338"/>
                  <a:gd name="connsiteY7" fmla="*/ 17562 h 79482"/>
                  <a:gd name="connsiteX8" fmla="*/ 30180 w 103338"/>
                  <a:gd name="connsiteY8" fmla="*/ 18602 h 79482"/>
                  <a:gd name="connsiteX9" fmla="*/ 15610 w 103338"/>
                  <a:gd name="connsiteY9" fmla="*/ 16001 h 79482"/>
                  <a:gd name="connsiteX10" fmla="*/ 14049 w 103338"/>
                  <a:gd name="connsiteY10" fmla="*/ 14960 h 79482"/>
                  <a:gd name="connsiteX11" fmla="*/ 9887 w 103338"/>
                  <a:gd name="connsiteY11" fmla="*/ 12358 h 79482"/>
                  <a:gd name="connsiteX12" fmla="*/ 6244 w 103338"/>
                  <a:gd name="connsiteY12" fmla="*/ 10797 h 79482"/>
                  <a:gd name="connsiteX13" fmla="*/ 4683 w 103338"/>
                  <a:gd name="connsiteY13" fmla="*/ 10797 h 79482"/>
                  <a:gd name="connsiteX14" fmla="*/ 0 w 103338"/>
                  <a:gd name="connsiteY14" fmla="*/ 13919 h 79482"/>
                  <a:gd name="connsiteX15" fmla="*/ 3122 w 103338"/>
                  <a:gd name="connsiteY15" fmla="*/ 17041 h 79482"/>
                  <a:gd name="connsiteX16" fmla="*/ 3122 w 103338"/>
                  <a:gd name="connsiteY16" fmla="*/ 18602 h 79482"/>
                  <a:gd name="connsiteX17" fmla="*/ 2602 w 103338"/>
                  <a:gd name="connsiteY17" fmla="*/ 19643 h 79482"/>
                  <a:gd name="connsiteX18" fmla="*/ 7285 w 103338"/>
                  <a:gd name="connsiteY18" fmla="*/ 21204 h 79482"/>
                  <a:gd name="connsiteX19" fmla="*/ 9367 w 103338"/>
                  <a:gd name="connsiteY19" fmla="*/ 23286 h 79482"/>
                  <a:gd name="connsiteX20" fmla="*/ 10927 w 103338"/>
                  <a:gd name="connsiteY20" fmla="*/ 25887 h 79482"/>
                  <a:gd name="connsiteX21" fmla="*/ 8846 w 103338"/>
                  <a:gd name="connsiteY21" fmla="*/ 26928 h 79482"/>
                  <a:gd name="connsiteX22" fmla="*/ 7805 w 103338"/>
                  <a:gd name="connsiteY22" fmla="*/ 28489 h 79482"/>
                  <a:gd name="connsiteX23" fmla="*/ 7805 w 103338"/>
                  <a:gd name="connsiteY23" fmla="*/ 30570 h 79482"/>
                  <a:gd name="connsiteX24" fmla="*/ 10407 w 103338"/>
                  <a:gd name="connsiteY24" fmla="*/ 33172 h 79482"/>
                  <a:gd name="connsiteX25" fmla="*/ 15610 w 103338"/>
                  <a:gd name="connsiteY25" fmla="*/ 37855 h 79482"/>
                  <a:gd name="connsiteX26" fmla="*/ 17172 w 103338"/>
                  <a:gd name="connsiteY26" fmla="*/ 38896 h 79482"/>
                  <a:gd name="connsiteX27" fmla="*/ 15610 w 103338"/>
                  <a:gd name="connsiteY27" fmla="*/ 44620 h 79482"/>
                  <a:gd name="connsiteX28" fmla="*/ 11448 w 103338"/>
                  <a:gd name="connsiteY28" fmla="*/ 44620 h 79482"/>
                  <a:gd name="connsiteX29" fmla="*/ 11448 w 103338"/>
                  <a:gd name="connsiteY29" fmla="*/ 45140 h 79482"/>
                  <a:gd name="connsiteX30" fmla="*/ 15610 w 103338"/>
                  <a:gd name="connsiteY30" fmla="*/ 47742 h 79482"/>
                  <a:gd name="connsiteX31" fmla="*/ 18212 w 103338"/>
                  <a:gd name="connsiteY31" fmla="*/ 49823 h 79482"/>
                  <a:gd name="connsiteX32" fmla="*/ 28099 w 103338"/>
                  <a:gd name="connsiteY32" fmla="*/ 55547 h 79482"/>
                  <a:gd name="connsiteX33" fmla="*/ 27579 w 103338"/>
                  <a:gd name="connsiteY33" fmla="*/ 56588 h 79482"/>
                  <a:gd name="connsiteX34" fmla="*/ 26538 w 103338"/>
                  <a:gd name="connsiteY34" fmla="*/ 59189 h 79482"/>
                  <a:gd name="connsiteX35" fmla="*/ 29140 w 103338"/>
                  <a:gd name="connsiteY35" fmla="*/ 61791 h 79482"/>
                  <a:gd name="connsiteX36" fmla="*/ 26538 w 103338"/>
                  <a:gd name="connsiteY36" fmla="*/ 63352 h 79482"/>
                  <a:gd name="connsiteX37" fmla="*/ 28099 w 103338"/>
                  <a:gd name="connsiteY37" fmla="*/ 65954 h 79482"/>
                  <a:gd name="connsiteX38" fmla="*/ 28619 w 103338"/>
                  <a:gd name="connsiteY38" fmla="*/ 69596 h 79482"/>
                  <a:gd name="connsiteX39" fmla="*/ 29140 w 103338"/>
                  <a:gd name="connsiteY39" fmla="*/ 69076 h 79482"/>
                  <a:gd name="connsiteX40" fmla="*/ 35904 w 103338"/>
                  <a:gd name="connsiteY40" fmla="*/ 62832 h 79482"/>
                  <a:gd name="connsiteX41" fmla="*/ 43709 w 103338"/>
                  <a:gd name="connsiteY41" fmla="*/ 58149 h 79482"/>
                  <a:gd name="connsiteX42" fmla="*/ 44750 w 103338"/>
                  <a:gd name="connsiteY42" fmla="*/ 56588 h 79482"/>
                  <a:gd name="connsiteX43" fmla="*/ 45791 w 103338"/>
                  <a:gd name="connsiteY43" fmla="*/ 55547 h 79482"/>
                  <a:gd name="connsiteX44" fmla="*/ 53075 w 103338"/>
                  <a:gd name="connsiteY44" fmla="*/ 51384 h 79482"/>
                  <a:gd name="connsiteX45" fmla="*/ 55157 w 103338"/>
                  <a:gd name="connsiteY45" fmla="*/ 50344 h 79482"/>
                  <a:gd name="connsiteX46" fmla="*/ 57238 w 103338"/>
                  <a:gd name="connsiteY46" fmla="*/ 50344 h 79482"/>
                  <a:gd name="connsiteX47" fmla="*/ 59840 w 103338"/>
                  <a:gd name="connsiteY47" fmla="*/ 53466 h 79482"/>
                  <a:gd name="connsiteX48" fmla="*/ 62442 w 103338"/>
                  <a:gd name="connsiteY48" fmla="*/ 57108 h 79482"/>
                  <a:gd name="connsiteX49" fmla="*/ 62442 w 103338"/>
                  <a:gd name="connsiteY49" fmla="*/ 58149 h 79482"/>
                  <a:gd name="connsiteX50" fmla="*/ 60360 w 103338"/>
                  <a:gd name="connsiteY50" fmla="*/ 60751 h 79482"/>
                  <a:gd name="connsiteX51" fmla="*/ 60360 w 103338"/>
                  <a:gd name="connsiteY51" fmla="*/ 61791 h 79482"/>
                  <a:gd name="connsiteX52" fmla="*/ 62962 w 103338"/>
                  <a:gd name="connsiteY52" fmla="*/ 63873 h 79482"/>
                  <a:gd name="connsiteX53" fmla="*/ 62962 w 103338"/>
                  <a:gd name="connsiteY53" fmla="*/ 64913 h 79482"/>
                  <a:gd name="connsiteX54" fmla="*/ 58279 w 103338"/>
                  <a:gd name="connsiteY54" fmla="*/ 68035 h 79482"/>
                  <a:gd name="connsiteX55" fmla="*/ 58799 w 103338"/>
                  <a:gd name="connsiteY55" fmla="*/ 69076 h 79482"/>
                  <a:gd name="connsiteX56" fmla="*/ 61921 w 103338"/>
                  <a:gd name="connsiteY56" fmla="*/ 71678 h 79482"/>
                  <a:gd name="connsiteX57" fmla="*/ 62962 w 103338"/>
                  <a:gd name="connsiteY57" fmla="*/ 73759 h 79482"/>
                  <a:gd name="connsiteX58" fmla="*/ 66605 w 103338"/>
                  <a:gd name="connsiteY58" fmla="*/ 75841 h 79482"/>
                  <a:gd name="connsiteX59" fmla="*/ 67645 w 103338"/>
                  <a:gd name="connsiteY59" fmla="*/ 76881 h 79482"/>
                  <a:gd name="connsiteX60" fmla="*/ 69206 w 103338"/>
                  <a:gd name="connsiteY60" fmla="*/ 78963 h 79482"/>
                  <a:gd name="connsiteX61" fmla="*/ 70247 w 103338"/>
                  <a:gd name="connsiteY61" fmla="*/ 79483 h 79482"/>
                  <a:gd name="connsiteX62" fmla="*/ 75450 w 103338"/>
                  <a:gd name="connsiteY62" fmla="*/ 78963 h 79482"/>
                  <a:gd name="connsiteX63" fmla="*/ 74930 w 103338"/>
                  <a:gd name="connsiteY63" fmla="*/ 74279 h 79482"/>
                  <a:gd name="connsiteX64" fmla="*/ 77012 w 103338"/>
                  <a:gd name="connsiteY64" fmla="*/ 62832 h 79482"/>
                  <a:gd name="connsiteX65" fmla="*/ 79093 w 103338"/>
                  <a:gd name="connsiteY65" fmla="*/ 64913 h 79482"/>
                  <a:gd name="connsiteX66" fmla="*/ 80654 w 103338"/>
                  <a:gd name="connsiteY66" fmla="*/ 63352 h 79482"/>
                  <a:gd name="connsiteX67" fmla="*/ 83256 w 103338"/>
                  <a:gd name="connsiteY67" fmla="*/ 58669 h 79482"/>
                  <a:gd name="connsiteX68" fmla="*/ 84817 w 103338"/>
                  <a:gd name="connsiteY68" fmla="*/ 57108 h 79482"/>
                  <a:gd name="connsiteX69" fmla="*/ 83776 w 103338"/>
                  <a:gd name="connsiteY69" fmla="*/ 50344 h 79482"/>
                  <a:gd name="connsiteX70" fmla="*/ 90541 w 103338"/>
                  <a:gd name="connsiteY70" fmla="*/ 36815 h 79482"/>
                  <a:gd name="connsiteX71" fmla="*/ 98866 w 103338"/>
                  <a:gd name="connsiteY71" fmla="*/ 35774 h 79482"/>
                  <a:gd name="connsiteX72" fmla="*/ 102508 w 103338"/>
                  <a:gd name="connsiteY72" fmla="*/ 35253 h 79482"/>
                  <a:gd name="connsiteX73" fmla="*/ 95744 w 103338"/>
                  <a:gd name="connsiteY73" fmla="*/ 30050 h 79482"/>
                  <a:gd name="connsiteX74" fmla="*/ 91581 w 103338"/>
                  <a:gd name="connsiteY74" fmla="*/ 30570 h 79482"/>
                  <a:gd name="connsiteX75" fmla="*/ 79093 w 103338"/>
                  <a:gd name="connsiteY75" fmla="*/ 14440 h 79482"/>
                  <a:gd name="connsiteX76" fmla="*/ 69206 w 103338"/>
                  <a:gd name="connsiteY76" fmla="*/ 911 h 79482"/>
                  <a:gd name="connsiteX77" fmla="*/ 67645 w 103338"/>
                  <a:gd name="connsiteY77" fmla="*/ 3512 h 79482"/>
                  <a:gd name="connsiteX78" fmla="*/ 59320 w 103338"/>
                  <a:gd name="connsiteY78" fmla="*/ 10797 h 79482"/>
                  <a:gd name="connsiteX79" fmla="*/ 55677 w 103338"/>
                  <a:gd name="connsiteY79" fmla="*/ 15480 h 79482"/>
                  <a:gd name="connsiteX80" fmla="*/ 53075 w 103338"/>
                  <a:gd name="connsiteY80" fmla="*/ 16001 h 79482"/>
                  <a:gd name="connsiteX81" fmla="*/ 46831 w 103338"/>
                  <a:gd name="connsiteY81" fmla="*/ 14440 h 79482"/>
                  <a:gd name="connsiteX82" fmla="*/ 43709 w 103338"/>
                  <a:gd name="connsiteY82" fmla="*/ 12358 h 79482"/>
                  <a:gd name="connsiteX83" fmla="*/ 42669 w 103338"/>
                  <a:gd name="connsiteY83" fmla="*/ 10277 h 79482"/>
                  <a:gd name="connsiteX84" fmla="*/ 39026 w 103338"/>
                  <a:gd name="connsiteY84" fmla="*/ 8195 h 79482"/>
                  <a:gd name="connsiteX85" fmla="*/ 33823 w 103338"/>
                  <a:gd name="connsiteY85" fmla="*/ 1951 h 79482"/>
                  <a:gd name="connsiteX86" fmla="*/ 32782 w 103338"/>
                  <a:gd name="connsiteY86" fmla="*/ 911 h 79482"/>
                  <a:gd name="connsiteX87" fmla="*/ 29140 w 103338"/>
                  <a:gd name="connsiteY87" fmla="*/ 390 h 79482"/>
                  <a:gd name="connsiteX88" fmla="*/ 27579 w 103338"/>
                  <a:gd name="connsiteY88" fmla="*/ 390 h 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03338" h="79482">
                    <a:moveTo>
                      <a:pt x="27579" y="390"/>
                    </a:moveTo>
                    <a:cubicBezTo>
                      <a:pt x="27058" y="390"/>
                      <a:pt x="26538" y="911"/>
                      <a:pt x="26538" y="911"/>
                    </a:cubicBezTo>
                    <a:cubicBezTo>
                      <a:pt x="26538" y="911"/>
                      <a:pt x="23416" y="4553"/>
                      <a:pt x="22895" y="5594"/>
                    </a:cubicBezTo>
                    <a:cubicBezTo>
                      <a:pt x="22375" y="6634"/>
                      <a:pt x="22895" y="6634"/>
                      <a:pt x="23416" y="7155"/>
                    </a:cubicBezTo>
                    <a:cubicBezTo>
                      <a:pt x="23936" y="7675"/>
                      <a:pt x="25497" y="8716"/>
                      <a:pt x="26017" y="9756"/>
                    </a:cubicBezTo>
                    <a:cubicBezTo>
                      <a:pt x="26538" y="10277"/>
                      <a:pt x="29660" y="11838"/>
                      <a:pt x="30180" y="12358"/>
                    </a:cubicBezTo>
                    <a:cubicBezTo>
                      <a:pt x="30701" y="12879"/>
                      <a:pt x="31221" y="13399"/>
                      <a:pt x="31221" y="13399"/>
                    </a:cubicBezTo>
                    <a:cubicBezTo>
                      <a:pt x="31221" y="13399"/>
                      <a:pt x="31221" y="16001"/>
                      <a:pt x="31221" y="17562"/>
                    </a:cubicBezTo>
                    <a:cubicBezTo>
                      <a:pt x="31221" y="19123"/>
                      <a:pt x="30180" y="18602"/>
                      <a:pt x="30180" y="18602"/>
                    </a:cubicBezTo>
                    <a:cubicBezTo>
                      <a:pt x="30180" y="18602"/>
                      <a:pt x="16131" y="16001"/>
                      <a:pt x="15610" y="16001"/>
                    </a:cubicBezTo>
                    <a:cubicBezTo>
                      <a:pt x="15090" y="16001"/>
                      <a:pt x="14049" y="14960"/>
                      <a:pt x="14049" y="14960"/>
                    </a:cubicBezTo>
                    <a:cubicBezTo>
                      <a:pt x="14049" y="14960"/>
                      <a:pt x="10927" y="12358"/>
                      <a:pt x="9887" y="12358"/>
                    </a:cubicBezTo>
                    <a:cubicBezTo>
                      <a:pt x="8846" y="11838"/>
                      <a:pt x="6765" y="10797"/>
                      <a:pt x="6244" y="10797"/>
                    </a:cubicBezTo>
                    <a:cubicBezTo>
                      <a:pt x="5203" y="10797"/>
                      <a:pt x="4683" y="10797"/>
                      <a:pt x="4683" y="10797"/>
                    </a:cubicBezTo>
                    <a:cubicBezTo>
                      <a:pt x="4683" y="10797"/>
                      <a:pt x="2082" y="12358"/>
                      <a:pt x="0" y="13919"/>
                    </a:cubicBezTo>
                    <a:lnTo>
                      <a:pt x="3122" y="17041"/>
                    </a:lnTo>
                    <a:cubicBezTo>
                      <a:pt x="3122" y="17041"/>
                      <a:pt x="4163" y="18082"/>
                      <a:pt x="3122" y="18602"/>
                    </a:cubicBezTo>
                    <a:cubicBezTo>
                      <a:pt x="2082" y="19123"/>
                      <a:pt x="521" y="19643"/>
                      <a:pt x="2602" y="19643"/>
                    </a:cubicBezTo>
                    <a:cubicBezTo>
                      <a:pt x="4683" y="19643"/>
                      <a:pt x="6765" y="20163"/>
                      <a:pt x="7285" y="21204"/>
                    </a:cubicBezTo>
                    <a:cubicBezTo>
                      <a:pt x="7805" y="22245"/>
                      <a:pt x="8326" y="22765"/>
                      <a:pt x="9367" y="23286"/>
                    </a:cubicBezTo>
                    <a:cubicBezTo>
                      <a:pt x="10407" y="23806"/>
                      <a:pt x="11968" y="25367"/>
                      <a:pt x="10927" y="25887"/>
                    </a:cubicBezTo>
                    <a:cubicBezTo>
                      <a:pt x="9887" y="26928"/>
                      <a:pt x="8846" y="26928"/>
                      <a:pt x="8846" y="26928"/>
                    </a:cubicBezTo>
                    <a:cubicBezTo>
                      <a:pt x="8326" y="27448"/>
                      <a:pt x="7805" y="27969"/>
                      <a:pt x="7805" y="28489"/>
                    </a:cubicBezTo>
                    <a:cubicBezTo>
                      <a:pt x="7805" y="29009"/>
                      <a:pt x="6765" y="29530"/>
                      <a:pt x="7805" y="30570"/>
                    </a:cubicBezTo>
                    <a:cubicBezTo>
                      <a:pt x="8326" y="31611"/>
                      <a:pt x="9887" y="32131"/>
                      <a:pt x="10407" y="33172"/>
                    </a:cubicBezTo>
                    <a:cubicBezTo>
                      <a:pt x="11448" y="33692"/>
                      <a:pt x="15090" y="37335"/>
                      <a:pt x="15610" y="37855"/>
                    </a:cubicBezTo>
                    <a:cubicBezTo>
                      <a:pt x="16131" y="38376"/>
                      <a:pt x="17172" y="38376"/>
                      <a:pt x="17172" y="38896"/>
                    </a:cubicBezTo>
                    <a:cubicBezTo>
                      <a:pt x="17172" y="39416"/>
                      <a:pt x="17172" y="44620"/>
                      <a:pt x="15610" y="44620"/>
                    </a:cubicBezTo>
                    <a:cubicBezTo>
                      <a:pt x="14049" y="44620"/>
                      <a:pt x="11448" y="44620"/>
                      <a:pt x="11448" y="44620"/>
                    </a:cubicBezTo>
                    <a:cubicBezTo>
                      <a:pt x="11448" y="44620"/>
                      <a:pt x="10407" y="44620"/>
                      <a:pt x="11448" y="45140"/>
                    </a:cubicBezTo>
                    <a:cubicBezTo>
                      <a:pt x="12488" y="45660"/>
                      <a:pt x="15090" y="47742"/>
                      <a:pt x="15610" y="47742"/>
                    </a:cubicBezTo>
                    <a:cubicBezTo>
                      <a:pt x="16131" y="48262"/>
                      <a:pt x="17692" y="49823"/>
                      <a:pt x="18212" y="49823"/>
                    </a:cubicBezTo>
                    <a:cubicBezTo>
                      <a:pt x="18733" y="49823"/>
                      <a:pt x="28099" y="55547"/>
                      <a:pt x="28099" y="55547"/>
                    </a:cubicBezTo>
                    <a:cubicBezTo>
                      <a:pt x="28099" y="55547"/>
                      <a:pt x="28619" y="56067"/>
                      <a:pt x="27579" y="56588"/>
                    </a:cubicBezTo>
                    <a:cubicBezTo>
                      <a:pt x="26538" y="57108"/>
                      <a:pt x="25497" y="58149"/>
                      <a:pt x="26538" y="59189"/>
                    </a:cubicBezTo>
                    <a:cubicBezTo>
                      <a:pt x="27579" y="60230"/>
                      <a:pt x="30701" y="61271"/>
                      <a:pt x="29140" y="61791"/>
                    </a:cubicBezTo>
                    <a:cubicBezTo>
                      <a:pt x="27579" y="62312"/>
                      <a:pt x="26017" y="62312"/>
                      <a:pt x="26538" y="63352"/>
                    </a:cubicBezTo>
                    <a:cubicBezTo>
                      <a:pt x="27058" y="64393"/>
                      <a:pt x="27579" y="65434"/>
                      <a:pt x="28099" y="65954"/>
                    </a:cubicBezTo>
                    <a:cubicBezTo>
                      <a:pt x="28099" y="65954"/>
                      <a:pt x="28099" y="68035"/>
                      <a:pt x="28619" y="69596"/>
                    </a:cubicBezTo>
                    <a:cubicBezTo>
                      <a:pt x="28619" y="69596"/>
                      <a:pt x="29140" y="69596"/>
                      <a:pt x="29140" y="69076"/>
                    </a:cubicBezTo>
                    <a:cubicBezTo>
                      <a:pt x="30180" y="68556"/>
                      <a:pt x="34863" y="63352"/>
                      <a:pt x="35904" y="62832"/>
                    </a:cubicBezTo>
                    <a:cubicBezTo>
                      <a:pt x="36945" y="62312"/>
                      <a:pt x="43189" y="58669"/>
                      <a:pt x="43709" y="58149"/>
                    </a:cubicBezTo>
                    <a:cubicBezTo>
                      <a:pt x="44230" y="57628"/>
                      <a:pt x="44230" y="57108"/>
                      <a:pt x="44750" y="56588"/>
                    </a:cubicBezTo>
                    <a:cubicBezTo>
                      <a:pt x="44750" y="56067"/>
                      <a:pt x="45791" y="56067"/>
                      <a:pt x="45791" y="55547"/>
                    </a:cubicBezTo>
                    <a:cubicBezTo>
                      <a:pt x="46311" y="55027"/>
                      <a:pt x="52035" y="52425"/>
                      <a:pt x="53075" y="51384"/>
                    </a:cubicBezTo>
                    <a:cubicBezTo>
                      <a:pt x="54116" y="50864"/>
                      <a:pt x="54636" y="50864"/>
                      <a:pt x="55157" y="50344"/>
                    </a:cubicBezTo>
                    <a:cubicBezTo>
                      <a:pt x="55677" y="50344"/>
                      <a:pt x="56198" y="49303"/>
                      <a:pt x="57238" y="50344"/>
                    </a:cubicBezTo>
                    <a:cubicBezTo>
                      <a:pt x="57238" y="50344"/>
                      <a:pt x="58799" y="52425"/>
                      <a:pt x="59840" y="53466"/>
                    </a:cubicBezTo>
                    <a:cubicBezTo>
                      <a:pt x="60881" y="54506"/>
                      <a:pt x="62442" y="57108"/>
                      <a:pt x="62442" y="57108"/>
                    </a:cubicBezTo>
                    <a:cubicBezTo>
                      <a:pt x="62442" y="57108"/>
                      <a:pt x="63482" y="57108"/>
                      <a:pt x="62442" y="58149"/>
                    </a:cubicBezTo>
                    <a:cubicBezTo>
                      <a:pt x="61401" y="59189"/>
                      <a:pt x="60360" y="60751"/>
                      <a:pt x="60360" y="60751"/>
                    </a:cubicBezTo>
                    <a:cubicBezTo>
                      <a:pt x="60360" y="60751"/>
                      <a:pt x="59840" y="61271"/>
                      <a:pt x="60360" y="61791"/>
                    </a:cubicBezTo>
                    <a:cubicBezTo>
                      <a:pt x="60881" y="62312"/>
                      <a:pt x="62962" y="63873"/>
                      <a:pt x="62962" y="63873"/>
                    </a:cubicBezTo>
                    <a:cubicBezTo>
                      <a:pt x="62962" y="63873"/>
                      <a:pt x="63482" y="64393"/>
                      <a:pt x="62962" y="64913"/>
                    </a:cubicBezTo>
                    <a:cubicBezTo>
                      <a:pt x="61921" y="65434"/>
                      <a:pt x="58279" y="68035"/>
                      <a:pt x="58279" y="68035"/>
                    </a:cubicBezTo>
                    <a:cubicBezTo>
                      <a:pt x="58279" y="68035"/>
                      <a:pt x="57238" y="68556"/>
                      <a:pt x="58799" y="69076"/>
                    </a:cubicBezTo>
                    <a:cubicBezTo>
                      <a:pt x="59840" y="69596"/>
                      <a:pt x="61921" y="71158"/>
                      <a:pt x="61921" y="71678"/>
                    </a:cubicBezTo>
                    <a:cubicBezTo>
                      <a:pt x="61921" y="72198"/>
                      <a:pt x="61921" y="73239"/>
                      <a:pt x="62962" y="73759"/>
                    </a:cubicBezTo>
                    <a:cubicBezTo>
                      <a:pt x="63482" y="74279"/>
                      <a:pt x="66605" y="75841"/>
                      <a:pt x="66605" y="75841"/>
                    </a:cubicBezTo>
                    <a:cubicBezTo>
                      <a:pt x="66605" y="75841"/>
                      <a:pt x="67125" y="76361"/>
                      <a:pt x="67645" y="76881"/>
                    </a:cubicBezTo>
                    <a:cubicBezTo>
                      <a:pt x="68166" y="77402"/>
                      <a:pt x="69206" y="78963"/>
                      <a:pt x="69206" y="78963"/>
                    </a:cubicBezTo>
                    <a:cubicBezTo>
                      <a:pt x="69206" y="78963"/>
                      <a:pt x="69727" y="79483"/>
                      <a:pt x="70247" y="79483"/>
                    </a:cubicBezTo>
                    <a:cubicBezTo>
                      <a:pt x="70767" y="79483"/>
                      <a:pt x="73889" y="78963"/>
                      <a:pt x="75450" y="78963"/>
                    </a:cubicBezTo>
                    <a:cubicBezTo>
                      <a:pt x="75450" y="76881"/>
                      <a:pt x="75450" y="75320"/>
                      <a:pt x="74930" y="74279"/>
                    </a:cubicBezTo>
                    <a:cubicBezTo>
                      <a:pt x="74930" y="70637"/>
                      <a:pt x="75450" y="62832"/>
                      <a:pt x="77012" y="62832"/>
                    </a:cubicBezTo>
                    <a:cubicBezTo>
                      <a:pt x="78573" y="62832"/>
                      <a:pt x="78573" y="63352"/>
                      <a:pt x="79093" y="64913"/>
                    </a:cubicBezTo>
                    <a:cubicBezTo>
                      <a:pt x="79613" y="66474"/>
                      <a:pt x="80134" y="66995"/>
                      <a:pt x="80654" y="63352"/>
                    </a:cubicBezTo>
                    <a:cubicBezTo>
                      <a:pt x="81174" y="59710"/>
                      <a:pt x="81695" y="58149"/>
                      <a:pt x="83256" y="58669"/>
                    </a:cubicBezTo>
                    <a:cubicBezTo>
                      <a:pt x="84817" y="59189"/>
                      <a:pt x="85857" y="59710"/>
                      <a:pt x="84817" y="57108"/>
                    </a:cubicBezTo>
                    <a:cubicBezTo>
                      <a:pt x="83776" y="54506"/>
                      <a:pt x="82735" y="53466"/>
                      <a:pt x="83776" y="50344"/>
                    </a:cubicBezTo>
                    <a:cubicBezTo>
                      <a:pt x="84817" y="46701"/>
                      <a:pt x="87939" y="37855"/>
                      <a:pt x="90541" y="36815"/>
                    </a:cubicBezTo>
                    <a:cubicBezTo>
                      <a:pt x="93663" y="35774"/>
                      <a:pt x="96785" y="35253"/>
                      <a:pt x="98866" y="35774"/>
                    </a:cubicBezTo>
                    <a:cubicBezTo>
                      <a:pt x="100947" y="36294"/>
                      <a:pt x="105110" y="39416"/>
                      <a:pt x="102508" y="35253"/>
                    </a:cubicBezTo>
                    <a:cubicBezTo>
                      <a:pt x="99387" y="31091"/>
                      <a:pt x="97305" y="30050"/>
                      <a:pt x="95744" y="30050"/>
                    </a:cubicBezTo>
                    <a:cubicBezTo>
                      <a:pt x="94183" y="30050"/>
                      <a:pt x="93142" y="31611"/>
                      <a:pt x="91581" y="30570"/>
                    </a:cubicBezTo>
                    <a:cubicBezTo>
                      <a:pt x="89500" y="29009"/>
                      <a:pt x="81695" y="21725"/>
                      <a:pt x="79093" y="14440"/>
                    </a:cubicBezTo>
                    <a:cubicBezTo>
                      <a:pt x="76491" y="8195"/>
                      <a:pt x="72849" y="4553"/>
                      <a:pt x="69206" y="911"/>
                    </a:cubicBezTo>
                    <a:cubicBezTo>
                      <a:pt x="68166" y="1951"/>
                      <a:pt x="67645" y="3512"/>
                      <a:pt x="67645" y="3512"/>
                    </a:cubicBezTo>
                    <a:cubicBezTo>
                      <a:pt x="67125" y="4033"/>
                      <a:pt x="59840" y="9756"/>
                      <a:pt x="59320" y="10797"/>
                    </a:cubicBezTo>
                    <a:cubicBezTo>
                      <a:pt x="58279" y="11838"/>
                      <a:pt x="56198" y="14960"/>
                      <a:pt x="55677" y="15480"/>
                    </a:cubicBezTo>
                    <a:cubicBezTo>
                      <a:pt x="55157" y="16001"/>
                      <a:pt x="54116" y="16001"/>
                      <a:pt x="53075" y="16001"/>
                    </a:cubicBezTo>
                    <a:cubicBezTo>
                      <a:pt x="52555" y="16001"/>
                      <a:pt x="47872" y="14440"/>
                      <a:pt x="46831" y="14440"/>
                    </a:cubicBezTo>
                    <a:cubicBezTo>
                      <a:pt x="45791" y="14440"/>
                      <a:pt x="44230" y="12879"/>
                      <a:pt x="43709" y="12358"/>
                    </a:cubicBezTo>
                    <a:cubicBezTo>
                      <a:pt x="43189" y="11838"/>
                      <a:pt x="42669" y="10797"/>
                      <a:pt x="42669" y="10277"/>
                    </a:cubicBezTo>
                    <a:cubicBezTo>
                      <a:pt x="42669" y="9756"/>
                      <a:pt x="39547" y="8195"/>
                      <a:pt x="39026" y="8195"/>
                    </a:cubicBezTo>
                    <a:cubicBezTo>
                      <a:pt x="38506" y="7675"/>
                      <a:pt x="34343" y="2472"/>
                      <a:pt x="33823" y="1951"/>
                    </a:cubicBezTo>
                    <a:cubicBezTo>
                      <a:pt x="33823" y="1431"/>
                      <a:pt x="32782" y="911"/>
                      <a:pt x="32782" y="911"/>
                    </a:cubicBezTo>
                    <a:cubicBezTo>
                      <a:pt x="32782" y="911"/>
                      <a:pt x="30701" y="390"/>
                      <a:pt x="29140" y="390"/>
                    </a:cubicBezTo>
                    <a:cubicBezTo>
                      <a:pt x="28099" y="-130"/>
                      <a:pt x="27579" y="-130"/>
                      <a:pt x="27579" y="390"/>
                    </a:cubicBezTo>
                    <a:close/>
                  </a:path>
                </a:pathLst>
              </a:custGeom>
              <a:grpFill/>
              <a:ln w="5199" cap="flat">
                <a:solidFill>
                  <a:schemeClr val="bg1"/>
                </a:solidFill>
                <a:prstDash val="solid"/>
                <a:miter/>
              </a:ln>
            </p:spPr>
            <p:txBody>
              <a:bodyPr rtlCol="0" anchor="ctr"/>
              <a:lstStyle/>
              <a:p>
                <a:endParaRPr lang="en-GB" noProof="0" dirty="0"/>
              </a:p>
            </p:txBody>
          </p:sp>
          <p:sp>
            <p:nvSpPr>
              <p:cNvPr id="761" name="Freeform 760">
                <a:extLst>
                  <a:ext uri="{FF2B5EF4-FFF2-40B4-BE49-F238E27FC236}">
                    <a16:creationId xmlns:a16="http://schemas.microsoft.com/office/drawing/2014/main" id="{BD8315E9-47F8-CF03-14B9-841DD621D32B}"/>
                  </a:ext>
                </a:extLst>
              </p:cNvPr>
              <p:cNvSpPr/>
              <p:nvPr/>
            </p:nvSpPr>
            <p:spPr>
              <a:xfrm>
                <a:off x="6740127" y="3699324"/>
                <a:ext cx="26537" cy="20293"/>
              </a:xfrm>
              <a:custGeom>
                <a:avLst/>
                <a:gdLst>
                  <a:gd name="connsiteX0" fmla="*/ 7805 w 26537"/>
                  <a:gd name="connsiteY0" fmla="*/ 11448 h 20293"/>
                  <a:gd name="connsiteX1" fmla="*/ 13529 w 26537"/>
                  <a:gd name="connsiteY1" fmla="*/ 17172 h 20293"/>
                  <a:gd name="connsiteX2" fmla="*/ 14570 w 26537"/>
                  <a:gd name="connsiteY2" fmla="*/ 17692 h 20293"/>
                  <a:gd name="connsiteX3" fmla="*/ 26017 w 26537"/>
                  <a:gd name="connsiteY3" fmla="*/ 20294 h 20293"/>
                  <a:gd name="connsiteX4" fmla="*/ 26538 w 26537"/>
                  <a:gd name="connsiteY4" fmla="*/ 20294 h 20293"/>
                  <a:gd name="connsiteX5" fmla="*/ 23936 w 26537"/>
                  <a:gd name="connsiteY5" fmla="*/ 11968 h 20293"/>
                  <a:gd name="connsiteX6" fmla="*/ 22895 w 26537"/>
                  <a:gd name="connsiteY6" fmla="*/ 10927 h 20293"/>
                  <a:gd name="connsiteX7" fmla="*/ 20294 w 26537"/>
                  <a:gd name="connsiteY7" fmla="*/ 9366 h 20293"/>
                  <a:gd name="connsiteX8" fmla="*/ 19253 w 26537"/>
                  <a:gd name="connsiteY8" fmla="*/ 8326 h 20293"/>
                  <a:gd name="connsiteX9" fmla="*/ 18212 w 26537"/>
                  <a:gd name="connsiteY9" fmla="*/ 4683 h 20293"/>
                  <a:gd name="connsiteX10" fmla="*/ 17171 w 26537"/>
                  <a:gd name="connsiteY10" fmla="*/ 4683 h 20293"/>
                  <a:gd name="connsiteX11" fmla="*/ 13529 w 26537"/>
                  <a:gd name="connsiteY11" fmla="*/ 5724 h 20293"/>
                  <a:gd name="connsiteX12" fmla="*/ 10407 w 26537"/>
                  <a:gd name="connsiteY12" fmla="*/ 4163 h 20293"/>
                  <a:gd name="connsiteX13" fmla="*/ 6244 w 26537"/>
                  <a:gd name="connsiteY13" fmla="*/ 520 h 20293"/>
                  <a:gd name="connsiteX14" fmla="*/ 5203 w 26537"/>
                  <a:gd name="connsiteY14" fmla="*/ 0 h 20293"/>
                  <a:gd name="connsiteX15" fmla="*/ 0 w 26537"/>
                  <a:gd name="connsiteY15" fmla="*/ 1041 h 20293"/>
                  <a:gd name="connsiteX16" fmla="*/ 520 w 26537"/>
                  <a:gd name="connsiteY16" fmla="*/ 1561 h 20293"/>
                  <a:gd name="connsiteX17" fmla="*/ 520 w 26537"/>
                  <a:gd name="connsiteY17" fmla="*/ 2602 h 20293"/>
                  <a:gd name="connsiteX18" fmla="*/ 2082 w 26537"/>
                  <a:gd name="connsiteY18" fmla="*/ 4163 h 20293"/>
                  <a:gd name="connsiteX19" fmla="*/ 7805 w 26537"/>
                  <a:gd name="connsiteY19" fmla="*/ 11448 h 2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537" h="20293">
                    <a:moveTo>
                      <a:pt x="7805" y="11448"/>
                    </a:moveTo>
                    <a:cubicBezTo>
                      <a:pt x="8325" y="11968"/>
                      <a:pt x="13529" y="17172"/>
                      <a:pt x="13529" y="17172"/>
                    </a:cubicBezTo>
                    <a:cubicBezTo>
                      <a:pt x="14049" y="17172"/>
                      <a:pt x="14049" y="17692"/>
                      <a:pt x="14570" y="17692"/>
                    </a:cubicBezTo>
                    <a:cubicBezTo>
                      <a:pt x="15090" y="17692"/>
                      <a:pt x="25497" y="20294"/>
                      <a:pt x="26017" y="20294"/>
                    </a:cubicBezTo>
                    <a:cubicBezTo>
                      <a:pt x="26017" y="20294"/>
                      <a:pt x="26538" y="20294"/>
                      <a:pt x="26538" y="20294"/>
                    </a:cubicBezTo>
                    <a:cubicBezTo>
                      <a:pt x="25497" y="17692"/>
                      <a:pt x="23936" y="12488"/>
                      <a:pt x="23936" y="11968"/>
                    </a:cubicBezTo>
                    <a:cubicBezTo>
                      <a:pt x="23416" y="10927"/>
                      <a:pt x="22895" y="10927"/>
                      <a:pt x="22895" y="10927"/>
                    </a:cubicBezTo>
                    <a:cubicBezTo>
                      <a:pt x="22895" y="10927"/>
                      <a:pt x="20814" y="9887"/>
                      <a:pt x="20294" y="9366"/>
                    </a:cubicBezTo>
                    <a:cubicBezTo>
                      <a:pt x="19773" y="9366"/>
                      <a:pt x="19253" y="8326"/>
                      <a:pt x="19253" y="8326"/>
                    </a:cubicBezTo>
                    <a:cubicBezTo>
                      <a:pt x="19253" y="8326"/>
                      <a:pt x="18212" y="5724"/>
                      <a:pt x="18212" y="4683"/>
                    </a:cubicBezTo>
                    <a:cubicBezTo>
                      <a:pt x="18212" y="3642"/>
                      <a:pt x="17171" y="4683"/>
                      <a:pt x="17171" y="4683"/>
                    </a:cubicBezTo>
                    <a:cubicBezTo>
                      <a:pt x="17171" y="4683"/>
                      <a:pt x="14570" y="5724"/>
                      <a:pt x="13529" y="5724"/>
                    </a:cubicBezTo>
                    <a:cubicBezTo>
                      <a:pt x="13009" y="5724"/>
                      <a:pt x="10927" y="4683"/>
                      <a:pt x="10407" y="4163"/>
                    </a:cubicBezTo>
                    <a:cubicBezTo>
                      <a:pt x="9887" y="3642"/>
                      <a:pt x="6244" y="1041"/>
                      <a:pt x="6244" y="520"/>
                    </a:cubicBezTo>
                    <a:cubicBezTo>
                      <a:pt x="6244" y="0"/>
                      <a:pt x="5203" y="0"/>
                      <a:pt x="5203" y="0"/>
                    </a:cubicBezTo>
                    <a:lnTo>
                      <a:pt x="0" y="1041"/>
                    </a:lnTo>
                    <a:cubicBezTo>
                      <a:pt x="0" y="1041"/>
                      <a:pt x="520" y="1561"/>
                      <a:pt x="520" y="1561"/>
                    </a:cubicBezTo>
                    <a:cubicBezTo>
                      <a:pt x="520" y="1561"/>
                      <a:pt x="520" y="2081"/>
                      <a:pt x="520" y="2602"/>
                    </a:cubicBezTo>
                    <a:cubicBezTo>
                      <a:pt x="1041" y="3122"/>
                      <a:pt x="1561" y="3642"/>
                      <a:pt x="2082" y="4163"/>
                    </a:cubicBezTo>
                    <a:cubicBezTo>
                      <a:pt x="4163" y="6765"/>
                      <a:pt x="7285" y="10927"/>
                      <a:pt x="7805" y="11448"/>
                    </a:cubicBezTo>
                    <a:close/>
                  </a:path>
                </a:pathLst>
              </a:custGeom>
              <a:grpFill/>
              <a:ln w="5199" cap="flat">
                <a:solidFill>
                  <a:schemeClr val="bg1"/>
                </a:solidFill>
                <a:prstDash val="solid"/>
                <a:miter/>
              </a:ln>
            </p:spPr>
            <p:txBody>
              <a:bodyPr rtlCol="0" anchor="ctr"/>
              <a:lstStyle/>
              <a:p>
                <a:endParaRPr lang="en-GB" noProof="0" dirty="0"/>
              </a:p>
            </p:txBody>
          </p:sp>
        </p:grpSp>
        <p:sp>
          <p:nvSpPr>
            <p:cNvPr id="43" name="Freeform 42">
              <a:extLst>
                <a:ext uri="{FF2B5EF4-FFF2-40B4-BE49-F238E27FC236}">
                  <a16:creationId xmlns:a16="http://schemas.microsoft.com/office/drawing/2014/main" id="{D7C3465B-66B3-6E8E-67F4-EC93AD5EBE7B}"/>
                </a:ext>
              </a:extLst>
            </p:cNvPr>
            <p:cNvSpPr/>
            <p:nvPr/>
          </p:nvSpPr>
          <p:spPr>
            <a:xfrm>
              <a:off x="6715671" y="3663420"/>
              <a:ext cx="60269" cy="56197"/>
            </a:xfrm>
            <a:custGeom>
              <a:avLst/>
              <a:gdLst>
                <a:gd name="connsiteX0" fmla="*/ 31741 w 60269"/>
                <a:gd name="connsiteY0" fmla="*/ 36424 h 56197"/>
                <a:gd name="connsiteX1" fmla="*/ 35904 w 60269"/>
                <a:gd name="connsiteY1" fmla="*/ 40067 h 56197"/>
                <a:gd name="connsiteX2" fmla="*/ 39026 w 60269"/>
                <a:gd name="connsiteY2" fmla="*/ 41628 h 56197"/>
                <a:gd name="connsiteX3" fmla="*/ 42669 w 60269"/>
                <a:gd name="connsiteY3" fmla="*/ 40587 h 56197"/>
                <a:gd name="connsiteX4" fmla="*/ 43709 w 60269"/>
                <a:gd name="connsiteY4" fmla="*/ 40587 h 56197"/>
                <a:gd name="connsiteX5" fmla="*/ 44750 w 60269"/>
                <a:gd name="connsiteY5" fmla="*/ 44230 h 56197"/>
                <a:gd name="connsiteX6" fmla="*/ 45790 w 60269"/>
                <a:gd name="connsiteY6" fmla="*/ 45270 h 56197"/>
                <a:gd name="connsiteX7" fmla="*/ 48392 w 60269"/>
                <a:gd name="connsiteY7" fmla="*/ 46831 h 56197"/>
                <a:gd name="connsiteX8" fmla="*/ 49433 w 60269"/>
                <a:gd name="connsiteY8" fmla="*/ 47872 h 56197"/>
                <a:gd name="connsiteX9" fmla="*/ 52035 w 60269"/>
                <a:gd name="connsiteY9" fmla="*/ 56197 h 56197"/>
                <a:gd name="connsiteX10" fmla="*/ 53596 w 60269"/>
                <a:gd name="connsiteY10" fmla="*/ 56197 h 56197"/>
                <a:gd name="connsiteX11" fmla="*/ 58279 w 60269"/>
                <a:gd name="connsiteY11" fmla="*/ 55677 h 56197"/>
                <a:gd name="connsiteX12" fmla="*/ 59320 w 60269"/>
                <a:gd name="connsiteY12" fmla="*/ 55677 h 56197"/>
                <a:gd name="connsiteX13" fmla="*/ 58799 w 60269"/>
                <a:gd name="connsiteY13" fmla="*/ 52035 h 56197"/>
                <a:gd name="connsiteX14" fmla="*/ 57238 w 60269"/>
                <a:gd name="connsiteY14" fmla="*/ 49433 h 56197"/>
                <a:gd name="connsiteX15" fmla="*/ 59840 w 60269"/>
                <a:gd name="connsiteY15" fmla="*/ 47872 h 56197"/>
                <a:gd name="connsiteX16" fmla="*/ 57238 w 60269"/>
                <a:gd name="connsiteY16" fmla="*/ 45270 h 56197"/>
                <a:gd name="connsiteX17" fmla="*/ 58279 w 60269"/>
                <a:gd name="connsiteY17" fmla="*/ 42669 h 56197"/>
                <a:gd name="connsiteX18" fmla="*/ 58799 w 60269"/>
                <a:gd name="connsiteY18" fmla="*/ 41628 h 56197"/>
                <a:gd name="connsiteX19" fmla="*/ 48913 w 60269"/>
                <a:gd name="connsiteY19" fmla="*/ 35904 h 56197"/>
                <a:gd name="connsiteX20" fmla="*/ 46311 w 60269"/>
                <a:gd name="connsiteY20" fmla="*/ 33823 h 56197"/>
                <a:gd name="connsiteX21" fmla="*/ 42148 w 60269"/>
                <a:gd name="connsiteY21" fmla="*/ 31221 h 56197"/>
                <a:gd name="connsiteX22" fmla="*/ 42148 w 60269"/>
                <a:gd name="connsiteY22" fmla="*/ 30700 h 56197"/>
                <a:gd name="connsiteX23" fmla="*/ 46311 w 60269"/>
                <a:gd name="connsiteY23" fmla="*/ 30700 h 56197"/>
                <a:gd name="connsiteX24" fmla="*/ 47872 w 60269"/>
                <a:gd name="connsiteY24" fmla="*/ 24977 h 56197"/>
                <a:gd name="connsiteX25" fmla="*/ 46311 w 60269"/>
                <a:gd name="connsiteY25" fmla="*/ 23936 h 56197"/>
                <a:gd name="connsiteX26" fmla="*/ 41108 w 60269"/>
                <a:gd name="connsiteY26" fmla="*/ 19253 h 56197"/>
                <a:gd name="connsiteX27" fmla="*/ 38506 w 60269"/>
                <a:gd name="connsiteY27" fmla="*/ 16651 h 56197"/>
                <a:gd name="connsiteX28" fmla="*/ 38506 w 60269"/>
                <a:gd name="connsiteY28" fmla="*/ 14570 h 56197"/>
                <a:gd name="connsiteX29" fmla="*/ 39547 w 60269"/>
                <a:gd name="connsiteY29" fmla="*/ 13009 h 56197"/>
                <a:gd name="connsiteX30" fmla="*/ 41628 w 60269"/>
                <a:gd name="connsiteY30" fmla="*/ 11968 h 56197"/>
                <a:gd name="connsiteX31" fmla="*/ 40067 w 60269"/>
                <a:gd name="connsiteY31" fmla="*/ 9366 h 56197"/>
                <a:gd name="connsiteX32" fmla="*/ 37985 w 60269"/>
                <a:gd name="connsiteY32" fmla="*/ 7285 h 56197"/>
                <a:gd name="connsiteX33" fmla="*/ 33302 w 60269"/>
                <a:gd name="connsiteY33" fmla="*/ 5724 h 56197"/>
                <a:gd name="connsiteX34" fmla="*/ 33823 w 60269"/>
                <a:gd name="connsiteY34" fmla="*/ 4683 h 56197"/>
                <a:gd name="connsiteX35" fmla="*/ 33823 w 60269"/>
                <a:gd name="connsiteY35" fmla="*/ 3122 h 56197"/>
                <a:gd name="connsiteX36" fmla="*/ 30701 w 60269"/>
                <a:gd name="connsiteY36" fmla="*/ 0 h 56197"/>
                <a:gd name="connsiteX37" fmla="*/ 28619 w 60269"/>
                <a:gd name="connsiteY37" fmla="*/ 1561 h 56197"/>
                <a:gd name="connsiteX38" fmla="*/ 27058 w 60269"/>
                <a:gd name="connsiteY38" fmla="*/ 2081 h 56197"/>
                <a:gd name="connsiteX39" fmla="*/ 19253 w 60269"/>
                <a:gd name="connsiteY39" fmla="*/ 2081 h 56197"/>
                <a:gd name="connsiteX40" fmla="*/ 14049 w 60269"/>
                <a:gd name="connsiteY40" fmla="*/ 2602 h 56197"/>
                <a:gd name="connsiteX41" fmla="*/ 9887 w 60269"/>
                <a:gd name="connsiteY41" fmla="*/ 3122 h 56197"/>
                <a:gd name="connsiteX42" fmla="*/ 0 w 60269"/>
                <a:gd name="connsiteY42" fmla="*/ 4163 h 56197"/>
                <a:gd name="connsiteX43" fmla="*/ 1561 w 60269"/>
                <a:gd name="connsiteY43" fmla="*/ 5724 h 56197"/>
                <a:gd name="connsiteX44" fmla="*/ 4163 w 60269"/>
                <a:gd name="connsiteY44" fmla="*/ 8846 h 56197"/>
                <a:gd name="connsiteX45" fmla="*/ 4683 w 60269"/>
                <a:gd name="connsiteY45" fmla="*/ 15610 h 56197"/>
                <a:gd name="connsiteX46" fmla="*/ 4163 w 60269"/>
                <a:gd name="connsiteY46" fmla="*/ 16651 h 56197"/>
                <a:gd name="connsiteX47" fmla="*/ 2602 w 60269"/>
                <a:gd name="connsiteY47" fmla="*/ 18212 h 56197"/>
                <a:gd name="connsiteX48" fmla="*/ 3122 w 60269"/>
                <a:gd name="connsiteY48" fmla="*/ 19773 h 56197"/>
                <a:gd name="connsiteX49" fmla="*/ 4683 w 60269"/>
                <a:gd name="connsiteY49" fmla="*/ 22375 h 56197"/>
                <a:gd name="connsiteX50" fmla="*/ 4163 w 60269"/>
                <a:gd name="connsiteY50" fmla="*/ 23936 h 56197"/>
                <a:gd name="connsiteX51" fmla="*/ 3642 w 60269"/>
                <a:gd name="connsiteY51" fmla="*/ 26538 h 56197"/>
                <a:gd name="connsiteX52" fmla="*/ 7805 w 60269"/>
                <a:gd name="connsiteY52" fmla="*/ 28099 h 56197"/>
                <a:gd name="connsiteX53" fmla="*/ 16651 w 60269"/>
                <a:gd name="connsiteY53" fmla="*/ 28619 h 56197"/>
                <a:gd name="connsiteX54" fmla="*/ 17692 w 60269"/>
                <a:gd name="connsiteY54" fmla="*/ 29139 h 56197"/>
                <a:gd name="connsiteX55" fmla="*/ 24977 w 60269"/>
                <a:gd name="connsiteY55" fmla="*/ 34863 h 56197"/>
                <a:gd name="connsiteX56" fmla="*/ 25497 w 60269"/>
                <a:gd name="connsiteY56" fmla="*/ 35384 h 56197"/>
                <a:gd name="connsiteX57" fmla="*/ 30701 w 60269"/>
                <a:gd name="connsiteY57" fmla="*/ 34343 h 56197"/>
                <a:gd name="connsiteX58" fmla="*/ 31741 w 60269"/>
                <a:gd name="connsiteY58" fmla="*/ 3642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269" h="56197">
                  <a:moveTo>
                    <a:pt x="31741" y="36424"/>
                  </a:moveTo>
                  <a:cubicBezTo>
                    <a:pt x="31741" y="36945"/>
                    <a:pt x="35904" y="40067"/>
                    <a:pt x="35904" y="40067"/>
                  </a:cubicBezTo>
                  <a:cubicBezTo>
                    <a:pt x="36424" y="40587"/>
                    <a:pt x="38506" y="42148"/>
                    <a:pt x="39026" y="41628"/>
                  </a:cubicBezTo>
                  <a:cubicBezTo>
                    <a:pt x="39547" y="41628"/>
                    <a:pt x="42669" y="40587"/>
                    <a:pt x="42669" y="40587"/>
                  </a:cubicBezTo>
                  <a:cubicBezTo>
                    <a:pt x="42669" y="40587"/>
                    <a:pt x="43709" y="40067"/>
                    <a:pt x="43709" y="40587"/>
                  </a:cubicBezTo>
                  <a:cubicBezTo>
                    <a:pt x="43709" y="41628"/>
                    <a:pt x="44750" y="44230"/>
                    <a:pt x="44750" y="44230"/>
                  </a:cubicBezTo>
                  <a:cubicBezTo>
                    <a:pt x="44750" y="44230"/>
                    <a:pt x="45270" y="45270"/>
                    <a:pt x="45790" y="45270"/>
                  </a:cubicBezTo>
                  <a:cubicBezTo>
                    <a:pt x="46311" y="45270"/>
                    <a:pt x="48392" y="46831"/>
                    <a:pt x="48392" y="46831"/>
                  </a:cubicBezTo>
                  <a:cubicBezTo>
                    <a:pt x="48392" y="46831"/>
                    <a:pt x="48913" y="47352"/>
                    <a:pt x="49433" y="47872"/>
                  </a:cubicBezTo>
                  <a:cubicBezTo>
                    <a:pt x="49433" y="48392"/>
                    <a:pt x="51515" y="53596"/>
                    <a:pt x="52035" y="56197"/>
                  </a:cubicBezTo>
                  <a:cubicBezTo>
                    <a:pt x="52555" y="56197"/>
                    <a:pt x="53075" y="56197"/>
                    <a:pt x="53596" y="56197"/>
                  </a:cubicBezTo>
                  <a:cubicBezTo>
                    <a:pt x="54636" y="56197"/>
                    <a:pt x="57759" y="55157"/>
                    <a:pt x="58279" y="55677"/>
                  </a:cubicBezTo>
                  <a:cubicBezTo>
                    <a:pt x="58799" y="55677"/>
                    <a:pt x="58799" y="55677"/>
                    <a:pt x="59320" y="55677"/>
                  </a:cubicBezTo>
                  <a:cubicBezTo>
                    <a:pt x="59320" y="54116"/>
                    <a:pt x="58799" y="52555"/>
                    <a:pt x="58799" y="52035"/>
                  </a:cubicBezTo>
                  <a:cubicBezTo>
                    <a:pt x="58799" y="51514"/>
                    <a:pt x="58279" y="50474"/>
                    <a:pt x="57238" y="49433"/>
                  </a:cubicBezTo>
                  <a:cubicBezTo>
                    <a:pt x="56718" y="48392"/>
                    <a:pt x="58279" y="47872"/>
                    <a:pt x="59840" y="47872"/>
                  </a:cubicBezTo>
                  <a:cubicBezTo>
                    <a:pt x="61401" y="47352"/>
                    <a:pt x="58279" y="46311"/>
                    <a:pt x="57238" y="45270"/>
                  </a:cubicBezTo>
                  <a:cubicBezTo>
                    <a:pt x="56197" y="44230"/>
                    <a:pt x="57238" y="43189"/>
                    <a:pt x="58279" y="42669"/>
                  </a:cubicBezTo>
                  <a:cubicBezTo>
                    <a:pt x="59320" y="42148"/>
                    <a:pt x="58799" y="41628"/>
                    <a:pt x="58799" y="41628"/>
                  </a:cubicBezTo>
                  <a:cubicBezTo>
                    <a:pt x="58799" y="41628"/>
                    <a:pt x="49433" y="36424"/>
                    <a:pt x="48913" y="35904"/>
                  </a:cubicBezTo>
                  <a:cubicBezTo>
                    <a:pt x="48392" y="35904"/>
                    <a:pt x="46831" y="34343"/>
                    <a:pt x="46311" y="33823"/>
                  </a:cubicBezTo>
                  <a:cubicBezTo>
                    <a:pt x="45790" y="33302"/>
                    <a:pt x="43709" y="31741"/>
                    <a:pt x="42148" y="31221"/>
                  </a:cubicBezTo>
                  <a:cubicBezTo>
                    <a:pt x="40587" y="30700"/>
                    <a:pt x="42148" y="30700"/>
                    <a:pt x="42148" y="30700"/>
                  </a:cubicBezTo>
                  <a:cubicBezTo>
                    <a:pt x="42148" y="30700"/>
                    <a:pt x="44750" y="30700"/>
                    <a:pt x="46311" y="30700"/>
                  </a:cubicBezTo>
                  <a:cubicBezTo>
                    <a:pt x="47872" y="30700"/>
                    <a:pt x="47872" y="25497"/>
                    <a:pt x="47872" y="24977"/>
                  </a:cubicBezTo>
                  <a:cubicBezTo>
                    <a:pt x="47872" y="24456"/>
                    <a:pt x="46831" y="24456"/>
                    <a:pt x="46311" y="23936"/>
                  </a:cubicBezTo>
                  <a:cubicBezTo>
                    <a:pt x="45790" y="23416"/>
                    <a:pt x="41628" y="19773"/>
                    <a:pt x="41108" y="19253"/>
                  </a:cubicBezTo>
                  <a:cubicBezTo>
                    <a:pt x="40067" y="18733"/>
                    <a:pt x="39026" y="17692"/>
                    <a:pt x="38506" y="16651"/>
                  </a:cubicBezTo>
                  <a:cubicBezTo>
                    <a:pt x="37985" y="15610"/>
                    <a:pt x="38506" y="15090"/>
                    <a:pt x="38506" y="14570"/>
                  </a:cubicBezTo>
                  <a:cubicBezTo>
                    <a:pt x="38506" y="14049"/>
                    <a:pt x="39026" y="13529"/>
                    <a:pt x="39547" y="13009"/>
                  </a:cubicBezTo>
                  <a:cubicBezTo>
                    <a:pt x="39547" y="13009"/>
                    <a:pt x="40587" y="13009"/>
                    <a:pt x="41628" y="11968"/>
                  </a:cubicBezTo>
                  <a:cubicBezTo>
                    <a:pt x="42669" y="10927"/>
                    <a:pt x="40587" y="9366"/>
                    <a:pt x="40067" y="9366"/>
                  </a:cubicBezTo>
                  <a:cubicBezTo>
                    <a:pt x="39026" y="8846"/>
                    <a:pt x="38506" y="8326"/>
                    <a:pt x="37985" y="7285"/>
                  </a:cubicBezTo>
                  <a:cubicBezTo>
                    <a:pt x="37465" y="6244"/>
                    <a:pt x="35384" y="6244"/>
                    <a:pt x="33302" y="5724"/>
                  </a:cubicBezTo>
                  <a:cubicBezTo>
                    <a:pt x="31221" y="5724"/>
                    <a:pt x="32782" y="5203"/>
                    <a:pt x="33823" y="4683"/>
                  </a:cubicBezTo>
                  <a:cubicBezTo>
                    <a:pt x="34863" y="4163"/>
                    <a:pt x="33823" y="3122"/>
                    <a:pt x="33823" y="3122"/>
                  </a:cubicBezTo>
                  <a:lnTo>
                    <a:pt x="30701" y="0"/>
                  </a:lnTo>
                  <a:cubicBezTo>
                    <a:pt x="29660" y="520"/>
                    <a:pt x="28619" y="1041"/>
                    <a:pt x="28619" y="1561"/>
                  </a:cubicBezTo>
                  <a:cubicBezTo>
                    <a:pt x="28099" y="2081"/>
                    <a:pt x="27058" y="2081"/>
                    <a:pt x="27058" y="2081"/>
                  </a:cubicBezTo>
                  <a:cubicBezTo>
                    <a:pt x="27058" y="2081"/>
                    <a:pt x="20294" y="2081"/>
                    <a:pt x="19253" y="2081"/>
                  </a:cubicBezTo>
                  <a:cubicBezTo>
                    <a:pt x="18212" y="2081"/>
                    <a:pt x="15090" y="2602"/>
                    <a:pt x="14049" y="2602"/>
                  </a:cubicBezTo>
                  <a:cubicBezTo>
                    <a:pt x="13009" y="2602"/>
                    <a:pt x="9887" y="3122"/>
                    <a:pt x="9887" y="3122"/>
                  </a:cubicBezTo>
                  <a:lnTo>
                    <a:pt x="0" y="4163"/>
                  </a:lnTo>
                  <a:cubicBezTo>
                    <a:pt x="521" y="4683"/>
                    <a:pt x="1041" y="5203"/>
                    <a:pt x="1561" y="5724"/>
                  </a:cubicBezTo>
                  <a:cubicBezTo>
                    <a:pt x="2082" y="6244"/>
                    <a:pt x="4163" y="8326"/>
                    <a:pt x="4163" y="8846"/>
                  </a:cubicBezTo>
                  <a:cubicBezTo>
                    <a:pt x="4163" y="9366"/>
                    <a:pt x="4683" y="15610"/>
                    <a:pt x="4683" y="15610"/>
                  </a:cubicBezTo>
                  <a:cubicBezTo>
                    <a:pt x="4683" y="15610"/>
                    <a:pt x="4683" y="16651"/>
                    <a:pt x="4163" y="16651"/>
                  </a:cubicBezTo>
                  <a:cubicBezTo>
                    <a:pt x="3642" y="16651"/>
                    <a:pt x="2602" y="18212"/>
                    <a:pt x="2602" y="18212"/>
                  </a:cubicBezTo>
                  <a:cubicBezTo>
                    <a:pt x="2602" y="18212"/>
                    <a:pt x="2082" y="18733"/>
                    <a:pt x="3122" y="19773"/>
                  </a:cubicBezTo>
                  <a:cubicBezTo>
                    <a:pt x="4163" y="20814"/>
                    <a:pt x="4683" y="22375"/>
                    <a:pt x="4683" y="22375"/>
                  </a:cubicBezTo>
                  <a:cubicBezTo>
                    <a:pt x="4683" y="22375"/>
                    <a:pt x="4683" y="23416"/>
                    <a:pt x="4163" y="23936"/>
                  </a:cubicBezTo>
                  <a:cubicBezTo>
                    <a:pt x="4163" y="24456"/>
                    <a:pt x="3122" y="26538"/>
                    <a:pt x="3642" y="26538"/>
                  </a:cubicBezTo>
                  <a:cubicBezTo>
                    <a:pt x="4163" y="26538"/>
                    <a:pt x="6764" y="28099"/>
                    <a:pt x="7805" y="28099"/>
                  </a:cubicBezTo>
                  <a:cubicBezTo>
                    <a:pt x="8846" y="28099"/>
                    <a:pt x="16651" y="28619"/>
                    <a:pt x="16651" y="28619"/>
                  </a:cubicBezTo>
                  <a:cubicBezTo>
                    <a:pt x="16651" y="28619"/>
                    <a:pt x="17692" y="29139"/>
                    <a:pt x="17692" y="29139"/>
                  </a:cubicBezTo>
                  <a:cubicBezTo>
                    <a:pt x="18212" y="29139"/>
                    <a:pt x="24977" y="34863"/>
                    <a:pt x="24977" y="34863"/>
                  </a:cubicBezTo>
                  <a:cubicBezTo>
                    <a:pt x="24977" y="34863"/>
                    <a:pt x="24977" y="35384"/>
                    <a:pt x="25497" y="35384"/>
                  </a:cubicBezTo>
                  <a:lnTo>
                    <a:pt x="30701" y="34343"/>
                  </a:lnTo>
                  <a:cubicBezTo>
                    <a:pt x="30180" y="35904"/>
                    <a:pt x="31221" y="36424"/>
                    <a:pt x="31741" y="36424"/>
                  </a:cubicBezTo>
                  <a:close/>
                </a:path>
              </a:pathLst>
            </a:custGeom>
            <a:grpFill/>
            <a:ln w="5199" cap="flat">
              <a:solidFill>
                <a:schemeClr val="bg1"/>
              </a:solidFill>
              <a:prstDash val="solid"/>
              <a:miter/>
            </a:ln>
          </p:spPr>
          <p:txBody>
            <a:bodyPr rtlCol="0" anchor="ctr"/>
            <a:lstStyle/>
            <a:p>
              <a:endParaRPr lang="en-GB" noProof="0" dirty="0"/>
            </a:p>
          </p:txBody>
        </p:sp>
        <p:sp>
          <p:nvSpPr>
            <p:cNvPr id="44" name="Freeform 43">
              <a:extLst>
                <a:ext uri="{FF2B5EF4-FFF2-40B4-BE49-F238E27FC236}">
                  <a16:creationId xmlns:a16="http://schemas.microsoft.com/office/drawing/2014/main" id="{00126D5A-388A-C400-9367-1E6CA1F5FDD4}"/>
                </a:ext>
              </a:extLst>
            </p:cNvPr>
            <p:cNvSpPr/>
            <p:nvPr/>
          </p:nvSpPr>
          <p:spPr>
            <a:xfrm>
              <a:off x="6645945" y="3611906"/>
              <a:ext cx="131127" cy="58278"/>
            </a:xfrm>
            <a:custGeom>
              <a:avLst/>
              <a:gdLst>
                <a:gd name="connsiteX0" fmla="*/ 99906 w 131127"/>
                <a:gd name="connsiteY0" fmla="*/ 52555 h 58278"/>
                <a:gd name="connsiteX1" fmla="*/ 104590 w 131127"/>
                <a:gd name="connsiteY1" fmla="*/ 49433 h 58278"/>
                <a:gd name="connsiteX2" fmla="*/ 106151 w 131127"/>
                <a:gd name="connsiteY2" fmla="*/ 49433 h 58278"/>
                <a:gd name="connsiteX3" fmla="*/ 109793 w 131127"/>
                <a:gd name="connsiteY3" fmla="*/ 50994 h 58278"/>
                <a:gd name="connsiteX4" fmla="*/ 113956 w 131127"/>
                <a:gd name="connsiteY4" fmla="*/ 53596 h 58278"/>
                <a:gd name="connsiteX5" fmla="*/ 115517 w 131127"/>
                <a:gd name="connsiteY5" fmla="*/ 54636 h 58278"/>
                <a:gd name="connsiteX6" fmla="*/ 130087 w 131127"/>
                <a:gd name="connsiteY6" fmla="*/ 57238 h 58278"/>
                <a:gd name="connsiteX7" fmla="*/ 131127 w 131127"/>
                <a:gd name="connsiteY7" fmla="*/ 56197 h 58278"/>
                <a:gd name="connsiteX8" fmla="*/ 131127 w 131127"/>
                <a:gd name="connsiteY8" fmla="*/ 52035 h 58278"/>
                <a:gd name="connsiteX9" fmla="*/ 130087 w 131127"/>
                <a:gd name="connsiteY9" fmla="*/ 50994 h 58278"/>
                <a:gd name="connsiteX10" fmla="*/ 125924 w 131127"/>
                <a:gd name="connsiteY10" fmla="*/ 48392 h 58278"/>
                <a:gd name="connsiteX11" fmla="*/ 123322 w 131127"/>
                <a:gd name="connsiteY11" fmla="*/ 45790 h 58278"/>
                <a:gd name="connsiteX12" fmla="*/ 122802 w 131127"/>
                <a:gd name="connsiteY12" fmla="*/ 44230 h 58278"/>
                <a:gd name="connsiteX13" fmla="*/ 126444 w 131127"/>
                <a:gd name="connsiteY13" fmla="*/ 39546 h 58278"/>
                <a:gd name="connsiteX14" fmla="*/ 127485 w 131127"/>
                <a:gd name="connsiteY14" fmla="*/ 39026 h 58278"/>
                <a:gd name="connsiteX15" fmla="*/ 123322 w 131127"/>
                <a:gd name="connsiteY15" fmla="*/ 36945 h 58278"/>
                <a:gd name="connsiteX16" fmla="*/ 121241 w 131127"/>
                <a:gd name="connsiteY16" fmla="*/ 36424 h 58278"/>
                <a:gd name="connsiteX17" fmla="*/ 119680 w 131127"/>
                <a:gd name="connsiteY17" fmla="*/ 36424 h 58278"/>
                <a:gd name="connsiteX18" fmla="*/ 111875 w 131127"/>
                <a:gd name="connsiteY18" fmla="*/ 32261 h 58278"/>
                <a:gd name="connsiteX19" fmla="*/ 111875 w 131127"/>
                <a:gd name="connsiteY19" fmla="*/ 30700 h 58278"/>
                <a:gd name="connsiteX20" fmla="*/ 113436 w 131127"/>
                <a:gd name="connsiteY20" fmla="*/ 26017 h 58278"/>
                <a:gd name="connsiteX21" fmla="*/ 112915 w 131127"/>
                <a:gd name="connsiteY21" fmla="*/ 24977 h 58278"/>
                <a:gd name="connsiteX22" fmla="*/ 105110 w 131127"/>
                <a:gd name="connsiteY22" fmla="*/ 22895 h 58278"/>
                <a:gd name="connsiteX23" fmla="*/ 100427 w 131127"/>
                <a:gd name="connsiteY23" fmla="*/ 20294 h 58278"/>
                <a:gd name="connsiteX24" fmla="*/ 97305 w 131127"/>
                <a:gd name="connsiteY24" fmla="*/ 18733 h 58278"/>
                <a:gd name="connsiteX25" fmla="*/ 95223 w 131127"/>
                <a:gd name="connsiteY25" fmla="*/ 20814 h 58278"/>
                <a:gd name="connsiteX26" fmla="*/ 94183 w 131127"/>
                <a:gd name="connsiteY26" fmla="*/ 21334 h 58278"/>
                <a:gd name="connsiteX27" fmla="*/ 92622 w 131127"/>
                <a:gd name="connsiteY27" fmla="*/ 20294 h 58278"/>
                <a:gd name="connsiteX28" fmla="*/ 90540 w 131127"/>
                <a:gd name="connsiteY28" fmla="*/ 18733 h 58278"/>
                <a:gd name="connsiteX29" fmla="*/ 85857 w 131127"/>
                <a:gd name="connsiteY29" fmla="*/ 19773 h 58278"/>
                <a:gd name="connsiteX30" fmla="*/ 83256 w 131127"/>
                <a:gd name="connsiteY30" fmla="*/ 21334 h 58278"/>
                <a:gd name="connsiteX31" fmla="*/ 79613 w 131127"/>
                <a:gd name="connsiteY31" fmla="*/ 22895 h 58278"/>
                <a:gd name="connsiteX32" fmla="*/ 77011 w 131127"/>
                <a:gd name="connsiteY32" fmla="*/ 22895 h 58278"/>
                <a:gd name="connsiteX33" fmla="*/ 73889 w 131127"/>
                <a:gd name="connsiteY33" fmla="*/ 21334 h 58278"/>
                <a:gd name="connsiteX34" fmla="*/ 73369 w 131127"/>
                <a:gd name="connsiteY34" fmla="*/ 20294 h 58278"/>
                <a:gd name="connsiteX35" fmla="*/ 73889 w 131127"/>
                <a:gd name="connsiteY35" fmla="*/ 18733 h 58278"/>
                <a:gd name="connsiteX36" fmla="*/ 72849 w 131127"/>
                <a:gd name="connsiteY36" fmla="*/ 17692 h 58278"/>
                <a:gd name="connsiteX37" fmla="*/ 67645 w 131127"/>
                <a:gd name="connsiteY37" fmla="*/ 15610 h 58278"/>
                <a:gd name="connsiteX38" fmla="*/ 62962 w 131127"/>
                <a:gd name="connsiteY38" fmla="*/ 14570 h 58278"/>
                <a:gd name="connsiteX39" fmla="*/ 60880 w 131127"/>
                <a:gd name="connsiteY39" fmla="*/ 13529 h 58278"/>
                <a:gd name="connsiteX40" fmla="*/ 56197 w 131127"/>
                <a:gd name="connsiteY40" fmla="*/ 9887 h 58278"/>
                <a:gd name="connsiteX41" fmla="*/ 54636 w 131127"/>
                <a:gd name="connsiteY41" fmla="*/ 8846 h 58278"/>
                <a:gd name="connsiteX42" fmla="*/ 46831 w 131127"/>
                <a:gd name="connsiteY42" fmla="*/ 7805 h 58278"/>
                <a:gd name="connsiteX43" fmla="*/ 42148 w 131127"/>
                <a:gd name="connsiteY43" fmla="*/ 8326 h 58278"/>
                <a:gd name="connsiteX44" fmla="*/ 39546 w 131127"/>
                <a:gd name="connsiteY44" fmla="*/ 8326 h 58278"/>
                <a:gd name="connsiteX45" fmla="*/ 28619 w 131127"/>
                <a:gd name="connsiteY45" fmla="*/ 6764 h 58278"/>
                <a:gd name="connsiteX46" fmla="*/ 19253 w 131127"/>
                <a:gd name="connsiteY46" fmla="*/ 3122 h 58278"/>
                <a:gd name="connsiteX47" fmla="*/ 13529 w 131127"/>
                <a:gd name="connsiteY47" fmla="*/ 520 h 58278"/>
                <a:gd name="connsiteX48" fmla="*/ 9886 w 131127"/>
                <a:gd name="connsiteY48" fmla="*/ 1041 h 58278"/>
                <a:gd name="connsiteX49" fmla="*/ 3642 w 131127"/>
                <a:gd name="connsiteY49" fmla="*/ 0 h 58278"/>
                <a:gd name="connsiteX50" fmla="*/ 520 w 131127"/>
                <a:gd name="connsiteY50" fmla="*/ 2081 h 58278"/>
                <a:gd name="connsiteX51" fmla="*/ 0 w 131127"/>
                <a:gd name="connsiteY51" fmla="*/ 4163 h 58278"/>
                <a:gd name="connsiteX52" fmla="*/ 10407 w 131127"/>
                <a:gd name="connsiteY52" fmla="*/ 10927 h 58278"/>
                <a:gd name="connsiteX53" fmla="*/ 20814 w 131127"/>
                <a:gd name="connsiteY53" fmla="*/ 15610 h 58278"/>
                <a:gd name="connsiteX54" fmla="*/ 26017 w 131127"/>
                <a:gd name="connsiteY54" fmla="*/ 20814 h 58278"/>
                <a:gd name="connsiteX55" fmla="*/ 30180 w 131127"/>
                <a:gd name="connsiteY55" fmla="*/ 27578 h 58278"/>
                <a:gd name="connsiteX56" fmla="*/ 33302 w 131127"/>
                <a:gd name="connsiteY56" fmla="*/ 33823 h 58278"/>
                <a:gd name="connsiteX57" fmla="*/ 33823 w 131127"/>
                <a:gd name="connsiteY57" fmla="*/ 34863 h 58278"/>
                <a:gd name="connsiteX58" fmla="*/ 34343 w 131127"/>
                <a:gd name="connsiteY58" fmla="*/ 39026 h 58278"/>
                <a:gd name="connsiteX59" fmla="*/ 29660 w 131127"/>
                <a:gd name="connsiteY59" fmla="*/ 48392 h 58278"/>
                <a:gd name="connsiteX60" fmla="*/ 30700 w 131127"/>
                <a:gd name="connsiteY60" fmla="*/ 48913 h 58278"/>
                <a:gd name="connsiteX61" fmla="*/ 31741 w 131127"/>
                <a:gd name="connsiteY61" fmla="*/ 48913 h 58278"/>
                <a:gd name="connsiteX62" fmla="*/ 37465 w 131127"/>
                <a:gd name="connsiteY62" fmla="*/ 48392 h 58278"/>
                <a:gd name="connsiteX63" fmla="*/ 39546 w 131127"/>
                <a:gd name="connsiteY63" fmla="*/ 48913 h 58278"/>
                <a:gd name="connsiteX64" fmla="*/ 40066 w 131127"/>
                <a:gd name="connsiteY64" fmla="*/ 48392 h 58278"/>
                <a:gd name="connsiteX65" fmla="*/ 41107 w 131127"/>
                <a:gd name="connsiteY65" fmla="*/ 48392 h 58278"/>
                <a:gd name="connsiteX66" fmla="*/ 47351 w 131127"/>
                <a:gd name="connsiteY66" fmla="*/ 49953 h 58278"/>
                <a:gd name="connsiteX67" fmla="*/ 47872 w 131127"/>
                <a:gd name="connsiteY67" fmla="*/ 49953 h 58278"/>
                <a:gd name="connsiteX68" fmla="*/ 49433 w 131127"/>
                <a:gd name="connsiteY68" fmla="*/ 47872 h 58278"/>
                <a:gd name="connsiteX69" fmla="*/ 50473 w 131127"/>
                <a:gd name="connsiteY69" fmla="*/ 47352 h 58278"/>
                <a:gd name="connsiteX70" fmla="*/ 54636 w 131127"/>
                <a:gd name="connsiteY70" fmla="*/ 47352 h 58278"/>
                <a:gd name="connsiteX71" fmla="*/ 57758 w 131127"/>
                <a:gd name="connsiteY71" fmla="*/ 51514 h 58278"/>
                <a:gd name="connsiteX72" fmla="*/ 58799 w 131127"/>
                <a:gd name="connsiteY72" fmla="*/ 52555 h 58278"/>
                <a:gd name="connsiteX73" fmla="*/ 61401 w 131127"/>
                <a:gd name="connsiteY73" fmla="*/ 54116 h 58278"/>
                <a:gd name="connsiteX74" fmla="*/ 64523 w 131127"/>
                <a:gd name="connsiteY74" fmla="*/ 55677 h 58278"/>
                <a:gd name="connsiteX75" fmla="*/ 65564 w 131127"/>
                <a:gd name="connsiteY75" fmla="*/ 57238 h 58278"/>
                <a:gd name="connsiteX76" fmla="*/ 66084 w 131127"/>
                <a:gd name="connsiteY76" fmla="*/ 58279 h 58278"/>
                <a:gd name="connsiteX77" fmla="*/ 75971 w 131127"/>
                <a:gd name="connsiteY77" fmla="*/ 57238 h 58278"/>
                <a:gd name="connsiteX78" fmla="*/ 80133 w 131127"/>
                <a:gd name="connsiteY78" fmla="*/ 56718 h 58278"/>
                <a:gd name="connsiteX79" fmla="*/ 85337 w 131127"/>
                <a:gd name="connsiteY79" fmla="*/ 56197 h 58278"/>
                <a:gd name="connsiteX80" fmla="*/ 93142 w 131127"/>
                <a:gd name="connsiteY80" fmla="*/ 56197 h 58278"/>
                <a:gd name="connsiteX81" fmla="*/ 94703 w 131127"/>
                <a:gd name="connsiteY81" fmla="*/ 55677 h 58278"/>
                <a:gd name="connsiteX82" fmla="*/ 99906 w 131127"/>
                <a:gd name="connsiteY82" fmla="*/ 52555 h 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1127" h="58278">
                  <a:moveTo>
                    <a:pt x="99906" y="52555"/>
                  </a:moveTo>
                  <a:cubicBezTo>
                    <a:pt x="101988" y="50994"/>
                    <a:pt x="104590" y="49433"/>
                    <a:pt x="104590" y="49433"/>
                  </a:cubicBezTo>
                  <a:cubicBezTo>
                    <a:pt x="104590" y="49433"/>
                    <a:pt x="105110" y="48913"/>
                    <a:pt x="106151" y="49433"/>
                  </a:cubicBezTo>
                  <a:cubicBezTo>
                    <a:pt x="107191" y="49433"/>
                    <a:pt x="109273" y="50474"/>
                    <a:pt x="109793" y="50994"/>
                  </a:cubicBezTo>
                  <a:cubicBezTo>
                    <a:pt x="110834" y="51514"/>
                    <a:pt x="113956" y="53596"/>
                    <a:pt x="113956" y="53596"/>
                  </a:cubicBezTo>
                  <a:cubicBezTo>
                    <a:pt x="113956" y="53596"/>
                    <a:pt x="114997" y="54636"/>
                    <a:pt x="115517" y="54636"/>
                  </a:cubicBezTo>
                  <a:cubicBezTo>
                    <a:pt x="116037" y="54636"/>
                    <a:pt x="130087" y="57238"/>
                    <a:pt x="130087" y="57238"/>
                  </a:cubicBezTo>
                  <a:cubicBezTo>
                    <a:pt x="130087" y="57238"/>
                    <a:pt x="131127" y="57759"/>
                    <a:pt x="131127" y="56197"/>
                  </a:cubicBezTo>
                  <a:cubicBezTo>
                    <a:pt x="131127" y="54636"/>
                    <a:pt x="131127" y="52035"/>
                    <a:pt x="131127" y="52035"/>
                  </a:cubicBezTo>
                  <a:cubicBezTo>
                    <a:pt x="131127" y="52035"/>
                    <a:pt x="130607" y="51514"/>
                    <a:pt x="130087" y="50994"/>
                  </a:cubicBezTo>
                  <a:cubicBezTo>
                    <a:pt x="129566" y="50474"/>
                    <a:pt x="126444" y="49433"/>
                    <a:pt x="125924" y="48392"/>
                  </a:cubicBezTo>
                  <a:cubicBezTo>
                    <a:pt x="125404" y="47872"/>
                    <a:pt x="123843" y="46311"/>
                    <a:pt x="123322" y="45790"/>
                  </a:cubicBezTo>
                  <a:cubicBezTo>
                    <a:pt x="122802" y="45270"/>
                    <a:pt x="122282" y="44750"/>
                    <a:pt x="122802" y="44230"/>
                  </a:cubicBezTo>
                  <a:cubicBezTo>
                    <a:pt x="123322" y="43189"/>
                    <a:pt x="126444" y="39546"/>
                    <a:pt x="126444" y="39546"/>
                  </a:cubicBezTo>
                  <a:cubicBezTo>
                    <a:pt x="126444" y="39546"/>
                    <a:pt x="126965" y="39026"/>
                    <a:pt x="127485" y="39026"/>
                  </a:cubicBezTo>
                  <a:cubicBezTo>
                    <a:pt x="125924" y="37985"/>
                    <a:pt x="123843" y="36945"/>
                    <a:pt x="123322" y="36945"/>
                  </a:cubicBezTo>
                  <a:cubicBezTo>
                    <a:pt x="122802" y="36424"/>
                    <a:pt x="122282" y="35904"/>
                    <a:pt x="121241" y="36424"/>
                  </a:cubicBezTo>
                  <a:cubicBezTo>
                    <a:pt x="120720" y="36945"/>
                    <a:pt x="119680" y="36424"/>
                    <a:pt x="119680" y="36424"/>
                  </a:cubicBezTo>
                  <a:cubicBezTo>
                    <a:pt x="119680" y="36424"/>
                    <a:pt x="112915" y="32261"/>
                    <a:pt x="111875" y="32261"/>
                  </a:cubicBezTo>
                  <a:cubicBezTo>
                    <a:pt x="110834" y="32261"/>
                    <a:pt x="111875" y="30700"/>
                    <a:pt x="111875" y="30700"/>
                  </a:cubicBezTo>
                  <a:cubicBezTo>
                    <a:pt x="111875" y="30700"/>
                    <a:pt x="113436" y="26538"/>
                    <a:pt x="113436" y="26017"/>
                  </a:cubicBezTo>
                  <a:cubicBezTo>
                    <a:pt x="113436" y="25497"/>
                    <a:pt x="112915" y="24977"/>
                    <a:pt x="112915" y="24977"/>
                  </a:cubicBezTo>
                  <a:cubicBezTo>
                    <a:pt x="112915" y="24977"/>
                    <a:pt x="106151" y="22895"/>
                    <a:pt x="105110" y="22895"/>
                  </a:cubicBezTo>
                  <a:cubicBezTo>
                    <a:pt x="104590" y="22895"/>
                    <a:pt x="100947" y="20294"/>
                    <a:pt x="100427" y="20294"/>
                  </a:cubicBezTo>
                  <a:cubicBezTo>
                    <a:pt x="99906" y="20294"/>
                    <a:pt x="97825" y="18733"/>
                    <a:pt x="97305" y="18733"/>
                  </a:cubicBezTo>
                  <a:cubicBezTo>
                    <a:pt x="96264" y="18733"/>
                    <a:pt x="95744" y="19253"/>
                    <a:pt x="95223" y="20814"/>
                  </a:cubicBezTo>
                  <a:cubicBezTo>
                    <a:pt x="94703" y="22375"/>
                    <a:pt x="94183" y="21334"/>
                    <a:pt x="94183" y="21334"/>
                  </a:cubicBezTo>
                  <a:cubicBezTo>
                    <a:pt x="94183" y="21334"/>
                    <a:pt x="93142" y="20294"/>
                    <a:pt x="92622" y="20294"/>
                  </a:cubicBezTo>
                  <a:cubicBezTo>
                    <a:pt x="92101" y="19773"/>
                    <a:pt x="91581" y="19253"/>
                    <a:pt x="90540" y="18733"/>
                  </a:cubicBezTo>
                  <a:cubicBezTo>
                    <a:pt x="89499" y="18733"/>
                    <a:pt x="86378" y="19773"/>
                    <a:pt x="85857" y="19773"/>
                  </a:cubicBezTo>
                  <a:cubicBezTo>
                    <a:pt x="85337" y="19773"/>
                    <a:pt x="84296" y="20814"/>
                    <a:pt x="83256" y="21334"/>
                  </a:cubicBezTo>
                  <a:cubicBezTo>
                    <a:pt x="82735" y="21854"/>
                    <a:pt x="80654" y="22375"/>
                    <a:pt x="79613" y="22895"/>
                  </a:cubicBezTo>
                  <a:cubicBezTo>
                    <a:pt x="78572" y="23416"/>
                    <a:pt x="77011" y="22895"/>
                    <a:pt x="77011" y="22895"/>
                  </a:cubicBezTo>
                  <a:cubicBezTo>
                    <a:pt x="77011" y="22895"/>
                    <a:pt x="74410" y="21334"/>
                    <a:pt x="73889" y="21334"/>
                  </a:cubicBezTo>
                  <a:cubicBezTo>
                    <a:pt x="73369" y="21334"/>
                    <a:pt x="73369" y="20294"/>
                    <a:pt x="73369" y="20294"/>
                  </a:cubicBezTo>
                  <a:cubicBezTo>
                    <a:pt x="73369" y="20294"/>
                    <a:pt x="73889" y="19253"/>
                    <a:pt x="73889" y="18733"/>
                  </a:cubicBezTo>
                  <a:cubicBezTo>
                    <a:pt x="73889" y="18212"/>
                    <a:pt x="72849" y="17692"/>
                    <a:pt x="72849" y="17692"/>
                  </a:cubicBezTo>
                  <a:cubicBezTo>
                    <a:pt x="72849" y="17692"/>
                    <a:pt x="68165" y="15610"/>
                    <a:pt x="67645" y="15610"/>
                  </a:cubicBezTo>
                  <a:cubicBezTo>
                    <a:pt x="67125" y="15610"/>
                    <a:pt x="64003" y="14570"/>
                    <a:pt x="62962" y="14570"/>
                  </a:cubicBezTo>
                  <a:cubicBezTo>
                    <a:pt x="62442" y="14570"/>
                    <a:pt x="60880" y="13529"/>
                    <a:pt x="60880" y="13529"/>
                  </a:cubicBezTo>
                  <a:cubicBezTo>
                    <a:pt x="60880" y="13529"/>
                    <a:pt x="56718" y="10407"/>
                    <a:pt x="56197" y="9887"/>
                  </a:cubicBezTo>
                  <a:cubicBezTo>
                    <a:pt x="55677" y="9366"/>
                    <a:pt x="54636" y="8846"/>
                    <a:pt x="54636" y="8846"/>
                  </a:cubicBezTo>
                  <a:cubicBezTo>
                    <a:pt x="54636" y="8846"/>
                    <a:pt x="48392" y="7805"/>
                    <a:pt x="46831" y="7805"/>
                  </a:cubicBezTo>
                  <a:cubicBezTo>
                    <a:pt x="45270" y="7805"/>
                    <a:pt x="43189" y="7805"/>
                    <a:pt x="42148" y="8326"/>
                  </a:cubicBezTo>
                  <a:cubicBezTo>
                    <a:pt x="41107" y="8846"/>
                    <a:pt x="39546" y="8326"/>
                    <a:pt x="39546" y="8326"/>
                  </a:cubicBezTo>
                  <a:cubicBezTo>
                    <a:pt x="39546" y="8326"/>
                    <a:pt x="30180" y="6764"/>
                    <a:pt x="28619" y="6764"/>
                  </a:cubicBezTo>
                  <a:cubicBezTo>
                    <a:pt x="27578" y="6764"/>
                    <a:pt x="19773" y="3642"/>
                    <a:pt x="19253" y="3122"/>
                  </a:cubicBezTo>
                  <a:cubicBezTo>
                    <a:pt x="18212" y="2602"/>
                    <a:pt x="14049" y="1041"/>
                    <a:pt x="13529" y="520"/>
                  </a:cubicBezTo>
                  <a:cubicBezTo>
                    <a:pt x="13009" y="0"/>
                    <a:pt x="10407" y="1041"/>
                    <a:pt x="9886" y="1041"/>
                  </a:cubicBezTo>
                  <a:cubicBezTo>
                    <a:pt x="9366" y="1041"/>
                    <a:pt x="6244" y="0"/>
                    <a:pt x="3642" y="0"/>
                  </a:cubicBezTo>
                  <a:cubicBezTo>
                    <a:pt x="1040" y="0"/>
                    <a:pt x="520" y="2081"/>
                    <a:pt x="520" y="2081"/>
                  </a:cubicBezTo>
                  <a:lnTo>
                    <a:pt x="0" y="4163"/>
                  </a:lnTo>
                  <a:cubicBezTo>
                    <a:pt x="3642" y="7285"/>
                    <a:pt x="7805" y="9887"/>
                    <a:pt x="10407" y="10927"/>
                  </a:cubicBezTo>
                  <a:cubicBezTo>
                    <a:pt x="17692" y="13009"/>
                    <a:pt x="18732" y="13009"/>
                    <a:pt x="20814" y="15610"/>
                  </a:cubicBezTo>
                  <a:cubicBezTo>
                    <a:pt x="22895" y="18212"/>
                    <a:pt x="22895" y="19773"/>
                    <a:pt x="26017" y="20814"/>
                  </a:cubicBezTo>
                  <a:cubicBezTo>
                    <a:pt x="29139" y="21854"/>
                    <a:pt x="29660" y="24977"/>
                    <a:pt x="30180" y="27578"/>
                  </a:cubicBezTo>
                  <a:cubicBezTo>
                    <a:pt x="30700" y="30180"/>
                    <a:pt x="31741" y="33302"/>
                    <a:pt x="33302" y="33823"/>
                  </a:cubicBezTo>
                  <a:cubicBezTo>
                    <a:pt x="34863" y="33823"/>
                    <a:pt x="33823" y="34343"/>
                    <a:pt x="33823" y="34863"/>
                  </a:cubicBezTo>
                  <a:cubicBezTo>
                    <a:pt x="33823" y="35384"/>
                    <a:pt x="33823" y="37465"/>
                    <a:pt x="34343" y="39026"/>
                  </a:cubicBezTo>
                  <a:cubicBezTo>
                    <a:pt x="34863" y="40067"/>
                    <a:pt x="33823" y="44230"/>
                    <a:pt x="29660" y="48392"/>
                  </a:cubicBezTo>
                  <a:lnTo>
                    <a:pt x="30700" y="48913"/>
                  </a:lnTo>
                  <a:cubicBezTo>
                    <a:pt x="30700" y="48913"/>
                    <a:pt x="31221" y="49433"/>
                    <a:pt x="31741" y="48913"/>
                  </a:cubicBezTo>
                  <a:cubicBezTo>
                    <a:pt x="32261" y="48913"/>
                    <a:pt x="36945" y="48392"/>
                    <a:pt x="37465" y="48392"/>
                  </a:cubicBezTo>
                  <a:cubicBezTo>
                    <a:pt x="38506" y="48392"/>
                    <a:pt x="39546" y="48913"/>
                    <a:pt x="39546" y="48913"/>
                  </a:cubicBezTo>
                  <a:cubicBezTo>
                    <a:pt x="39546" y="48913"/>
                    <a:pt x="40066" y="48913"/>
                    <a:pt x="40066" y="48392"/>
                  </a:cubicBezTo>
                  <a:cubicBezTo>
                    <a:pt x="40066" y="48392"/>
                    <a:pt x="41107" y="48392"/>
                    <a:pt x="41107" y="48392"/>
                  </a:cubicBezTo>
                  <a:cubicBezTo>
                    <a:pt x="41628" y="48392"/>
                    <a:pt x="47351" y="49953"/>
                    <a:pt x="47351" y="49953"/>
                  </a:cubicBezTo>
                  <a:cubicBezTo>
                    <a:pt x="47351" y="49953"/>
                    <a:pt x="47872" y="49953"/>
                    <a:pt x="47872" y="49953"/>
                  </a:cubicBezTo>
                  <a:cubicBezTo>
                    <a:pt x="47872" y="49433"/>
                    <a:pt x="48912" y="47872"/>
                    <a:pt x="49433" y="47872"/>
                  </a:cubicBezTo>
                  <a:cubicBezTo>
                    <a:pt x="49433" y="47872"/>
                    <a:pt x="49953" y="47352"/>
                    <a:pt x="50473" y="47352"/>
                  </a:cubicBezTo>
                  <a:cubicBezTo>
                    <a:pt x="50994" y="47352"/>
                    <a:pt x="54116" y="47352"/>
                    <a:pt x="54636" y="47352"/>
                  </a:cubicBezTo>
                  <a:cubicBezTo>
                    <a:pt x="55157" y="47872"/>
                    <a:pt x="57758" y="51514"/>
                    <a:pt x="57758" y="51514"/>
                  </a:cubicBezTo>
                  <a:cubicBezTo>
                    <a:pt x="57758" y="51514"/>
                    <a:pt x="58799" y="52555"/>
                    <a:pt x="58799" y="52555"/>
                  </a:cubicBezTo>
                  <a:cubicBezTo>
                    <a:pt x="59319" y="52555"/>
                    <a:pt x="60880" y="53596"/>
                    <a:pt x="61401" y="54116"/>
                  </a:cubicBezTo>
                  <a:cubicBezTo>
                    <a:pt x="61921" y="54636"/>
                    <a:pt x="64003" y="55677"/>
                    <a:pt x="64523" y="55677"/>
                  </a:cubicBezTo>
                  <a:cubicBezTo>
                    <a:pt x="65043" y="55677"/>
                    <a:pt x="65043" y="56718"/>
                    <a:pt x="65564" y="57238"/>
                  </a:cubicBezTo>
                  <a:cubicBezTo>
                    <a:pt x="65564" y="57238"/>
                    <a:pt x="66084" y="57759"/>
                    <a:pt x="66084" y="58279"/>
                  </a:cubicBezTo>
                  <a:lnTo>
                    <a:pt x="75971" y="57238"/>
                  </a:lnTo>
                  <a:cubicBezTo>
                    <a:pt x="75971" y="57238"/>
                    <a:pt x="79093" y="56718"/>
                    <a:pt x="80133" y="56718"/>
                  </a:cubicBezTo>
                  <a:cubicBezTo>
                    <a:pt x="81174" y="56718"/>
                    <a:pt x="84296" y="56197"/>
                    <a:pt x="85337" y="56197"/>
                  </a:cubicBezTo>
                  <a:cubicBezTo>
                    <a:pt x="86378" y="56197"/>
                    <a:pt x="93142" y="56197"/>
                    <a:pt x="93142" y="56197"/>
                  </a:cubicBezTo>
                  <a:cubicBezTo>
                    <a:pt x="93142" y="56197"/>
                    <a:pt x="94183" y="56197"/>
                    <a:pt x="94703" y="55677"/>
                  </a:cubicBezTo>
                  <a:cubicBezTo>
                    <a:pt x="97825" y="53596"/>
                    <a:pt x="98866" y="53075"/>
                    <a:pt x="99906" y="52555"/>
                  </a:cubicBezTo>
                  <a:close/>
                </a:path>
              </a:pathLst>
            </a:custGeom>
            <a:grpFill/>
            <a:ln w="5199" cap="flat">
              <a:solidFill>
                <a:schemeClr val="bg1"/>
              </a:solidFill>
              <a:prstDash val="solid"/>
              <a:miter/>
            </a:ln>
          </p:spPr>
          <p:txBody>
            <a:bodyPr rtlCol="0" anchor="ctr"/>
            <a:lstStyle/>
            <a:p>
              <a:endParaRPr lang="en-GB" noProof="0" dirty="0"/>
            </a:p>
          </p:txBody>
        </p:sp>
        <p:grpSp>
          <p:nvGrpSpPr>
            <p:cNvPr id="45" name="Content Placeholder 9">
              <a:extLst>
                <a:ext uri="{FF2B5EF4-FFF2-40B4-BE49-F238E27FC236}">
                  <a16:creationId xmlns:a16="http://schemas.microsoft.com/office/drawing/2014/main" id="{24F70D61-DA9A-9622-88A8-6E852902CA00}"/>
                </a:ext>
              </a:extLst>
            </p:cNvPr>
            <p:cNvGrpSpPr/>
            <p:nvPr/>
          </p:nvGrpSpPr>
          <p:grpSpPr>
            <a:xfrm>
              <a:off x="6775511" y="3910585"/>
              <a:ext cx="35904" cy="34038"/>
              <a:chOff x="6775511" y="3910585"/>
              <a:chExt cx="35904" cy="34038"/>
            </a:xfrm>
            <a:grpFill/>
          </p:grpSpPr>
          <p:sp>
            <p:nvSpPr>
              <p:cNvPr id="758" name="Freeform 757">
                <a:extLst>
                  <a:ext uri="{FF2B5EF4-FFF2-40B4-BE49-F238E27FC236}">
                    <a16:creationId xmlns:a16="http://schemas.microsoft.com/office/drawing/2014/main" id="{17C5C5FD-98F3-E0BD-E1C8-786D06B71C7D}"/>
                  </a:ext>
                </a:extLst>
              </p:cNvPr>
              <p:cNvSpPr/>
              <p:nvPr/>
            </p:nvSpPr>
            <p:spPr>
              <a:xfrm>
                <a:off x="6805283" y="3913579"/>
                <a:ext cx="4438" cy="6659"/>
              </a:xfrm>
              <a:custGeom>
                <a:avLst/>
                <a:gdLst>
                  <a:gd name="connsiteX0" fmla="*/ 408 w 4438"/>
                  <a:gd name="connsiteY0" fmla="*/ 648 h 6659"/>
                  <a:gd name="connsiteX1" fmla="*/ 2490 w 4438"/>
                  <a:gd name="connsiteY1" fmla="*/ 6372 h 6659"/>
                  <a:gd name="connsiteX2" fmla="*/ 3530 w 4438"/>
                  <a:gd name="connsiteY2" fmla="*/ 1689 h 6659"/>
                  <a:gd name="connsiteX3" fmla="*/ 408 w 4438"/>
                  <a:gd name="connsiteY3" fmla="*/ 648 h 6659"/>
                </a:gdLst>
                <a:ahLst/>
                <a:cxnLst>
                  <a:cxn ang="0">
                    <a:pos x="connsiteX0" y="connsiteY0"/>
                  </a:cxn>
                  <a:cxn ang="0">
                    <a:pos x="connsiteX1" y="connsiteY1"/>
                  </a:cxn>
                  <a:cxn ang="0">
                    <a:pos x="connsiteX2" y="connsiteY2"/>
                  </a:cxn>
                  <a:cxn ang="0">
                    <a:pos x="connsiteX3" y="connsiteY3"/>
                  </a:cxn>
                </a:cxnLst>
                <a:rect l="l" t="t" r="r" b="b"/>
                <a:pathLst>
                  <a:path w="4438" h="6659">
                    <a:moveTo>
                      <a:pt x="408" y="648"/>
                    </a:moveTo>
                    <a:cubicBezTo>
                      <a:pt x="-632" y="2730"/>
                      <a:pt x="408" y="7933"/>
                      <a:pt x="2490" y="6372"/>
                    </a:cubicBezTo>
                    <a:cubicBezTo>
                      <a:pt x="4571" y="4811"/>
                      <a:pt x="5091" y="4811"/>
                      <a:pt x="3530" y="1689"/>
                    </a:cubicBezTo>
                    <a:cubicBezTo>
                      <a:pt x="4051" y="2209"/>
                      <a:pt x="1449" y="-1433"/>
                      <a:pt x="408" y="648"/>
                    </a:cubicBezTo>
                    <a:close/>
                  </a:path>
                </a:pathLst>
              </a:custGeom>
              <a:grpFill/>
              <a:ln w="5199" cap="flat">
                <a:solidFill>
                  <a:schemeClr val="bg1"/>
                </a:solidFill>
                <a:prstDash val="solid"/>
                <a:miter/>
              </a:ln>
            </p:spPr>
            <p:txBody>
              <a:bodyPr rtlCol="0" anchor="ctr"/>
              <a:lstStyle/>
              <a:p>
                <a:endParaRPr lang="en-GB" noProof="0" dirty="0"/>
              </a:p>
            </p:txBody>
          </p:sp>
          <p:sp>
            <p:nvSpPr>
              <p:cNvPr id="759" name="Freeform 758">
                <a:extLst>
                  <a:ext uri="{FF2B5EF4-FFF2-40B4-BE49-F238E27FC236}">
                    <a16:creationId xmlns:a16="http://schemas.microsoft.com/office/drawing/2014/main" id="{8692B5AF-FEF5-FB65-ECD4-BB2990E6B7EE}"/>
                  </a:ext>
                </a:extLst>
              </p:cNvPr>
              <p:cNvSpPr/>
              <p:nvPr/>
            </p:nvSpPr>
            <p:spPr>
              <a:xfrm>
                <a:off x="6775511" y="3910585"/>
                <a:ext cx="35904" cy="34038"/>
              </a:xfrm>
              <a:custGeom>
                <a:avLst/>
                <a:gdLst>
                  <a:gd name="connsiteX0" fmla="*/ 0 w 35904"/>
                  <a:gd name="connsiteY0" fmla="*/ 21334 h 34038"/>
                  <a:gd name="connsiteX1" fmla="*/ 1041 w 35904"/>
                  <a:gd name="connsiteY1" fmla="*/ 21855 h 34038"/>
                  <a:gd name="connsiteX2" fmla="*/ 17692 w 35904"/>
                  <a:gd name="connsiteY2" fmla="*/ 26017 h 34038"/>
                  <a:gd name="connsiteX3" fmla="*/ 18733 w 35904"/>
                  <a:gd name="connsiteY3" fmla="*/ 27058 h 34038"/>
                  <a:gd name="connsiteX4" fmla="*/ 24456 w 35904"/>
                  <a:gd name="connsiteY4" fmla="*/ 33823 h 34038"/>
                  <a:gd name="connsiteX5" fmla="*/ 35904 w 35904"/>
                  <a:gd name="connsiteY5" fmla="*/ 33302 h 34038"/>
                  <a:gd name="connsiteX6" fmla="*/ 29140 w 35904"/>
                  <a:gd name="connsiteY6" fmla="*/ 18733 h 34038"/>
                  <a:gd name="connsiteX7" fmla="*/ 25497 w 35904"/>
                  <a:gd name="connsiteY7" fmla="*/ 16131 h 34038"/>
                  <a:gd name="connsiteX8" fmla="*/ 24456 w 35904"/>
                  <a:gd name="connsiteY8" fmla="*/ 13529 h 34038"/>
                  <a:gd name="connsiteX9" fmla="*/ 29140 w 35904"/>
                  <a:gd name="connsiteY9" fmla="*/ 10407 h 34038"/>
                  <a:gd name="connsiteX10" fmla="*/ 30701 w 35904"/>
                  <a:gd name="connsiteY10" fmla="*/ 8846 h 34038"/>
                  <a:gd name="connsiteX11" fmla="*/ 27058 w 35904"/>
                  <a:gd name="connsiteY11" fmla="*/ 2081 h 34038"/>
                  <a:gd name="connsiteX12" fmla="*/ 18733 w 35904"/>
                  <a:gd name="connsiteY12" fmla="*/ 0 h 34038"/>
                  <a:gd name="connsiteX13" fmla="*/ 10407 w 35904"/>
                  <a:gd name="connsiteY13" fmla="*/ 3642 h 34038"/>
                  <a:gd name="connsiteX14" fmla="*/ 7285 w 35904"/>
                  <a:gd name="connsiteY14" fmla="*/ 9887 h 34038"/>
                  <a:gd name="connsiteX15" fmla="*/ 521 w 35904"/>
                  <a:gd name="connsiteY15" fmla="*/ 20814 h 34038"/>
                  <a:gd name="connsiteX16" fmla="*/ 0 w 35904"/>
                  <a:gd name="connsiteY16" fmla="*/ 21334 h 3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04" h="34038">
                    <a:moveTo>
                      <a:pt x="0" y="21334"/>
                    </a:moveTo>
                    <a:cubicBezTo>
                      <a:pt x="0" y="21334"/>
                      <a:pt x="521" y="21855"/>
                      <a:pt x="1041" y="21855"/>
                    </a:cubicBezTo>
                    <a:cubicBezTo>
                      <a:pt x="2082" y="21855"/>
                      <a:pt x="17692" y="26017"/>
                      <a:pt x="17692" y="26017"/>
                    </a:cubicBezTo>
                    <a:cubicBezTo>
                      <a:pt x="17692" y="26017"/>
                      <a:pt x="18733" y="26538"/>
                      <a:pt x="18733" y="27058"/>
                    </a:cubicBezTo>
                    <a:cubicBezTo>
                      <a:pt x="18733" y="27578"/>
                      <a:pt x="18733" y="33302"/>
                      <a:pt x="24456" y="33823"/>
                    </a:cubicBezTo>
                    <a:cubicBezTo>
                      <a:pt x="29140" y="34343"/>
                      <a:pt x="33302" y="33823"/>
                      <a:pt x="35904" y="33302"/>
                    </a:cubicBezTo>
                    <a:cubicBezTo>
                      <a:pt x="32782" y="26538"/>
                      <a:pt x="30180" y="19773"/>
                      <a:pt x="29140" y="18733"/>
                    </a:cubicBezTo>
                    <a:cubicBezTo>
                      <a:pt x="27058" y="16131"/>
                      <a:pt x="26538" y="16131"/>
                      <a:pt x="25497" y="16131"/>
                    </a:cubicBezTo>
                    <a:cubicBezTo>
                      <a:pt x="24456" y="16131"/>
                      <a:pt x="23936" y="15090"/>
                      <a:pt x="24456" y="13529"/>
                    </a:cubicBezTo>
                    <a:cubicBezTo>
                      <a:pt x="24977" y="12488"/>
                      <a:pt x="26538" y="9887"/>
                      <a:pt x="29140" y="10407"/>
                    </a:cubicBezTo>
                    <a:cubicBezTo>
                      <a:pt x="31741" y="10927"/>
                      <a:pt x="31741" y="10407"/>
                      <a:pt x="30701" y="8846"/>
                    </a:cubicBezTo>
                    <a:cubicBezTo>
                      <a:pt x="29660" y="7285"/>
                      <a:pt x="27058" y="3642"/>
                      <a:pt x="27058" y="2081"/>
                    </a:cubicBezTo>
                    <a:cubicBezTo>
                      <a:pt x="24977" y="1561"/>
                      <a:pt x="20814" y="0"/>
                      <a:pt x="18733" y="0"/>
                    </a:cubicBezTo>
                    <a:cubicBezTo>
                      <a:pt x="16131" y="0"/>
                      <a:pt x="10927" y="1041"/>
                      <a:pt x="10407" y="3642"/>
                    </a:cubicBezTo>
                    <a:cubicBezTo>
                      <a:pt x="9366" y="5724"/>
                      <a:pt x="7805" y="8846"/>
                      <a:pt x="7285" y="9887"/>
                    </a:cubicBezTo>
                    <a:cubicBezTo>
                      <a:pt x="6764" y="10927"/>
                      <a:pt x="1041" y="20294"/>
                      <a:pt x="521" y="20814"/>
                    </a:cubicBezTo>
                    <a:cubicBezTo>
                      <a:pt x="0" y="20814"/>
                      <a:pt x="0" y="21334"/>
                      <a:pt x="0" y="21334"/>
                    </a:cubicBezTo>
                    <a:close/>
                  </a:path>
                </a:pathLst>
              </a:custGeom>
              <a:grpFill/>
              <a:ln w="5199" cap="flat">
                <a:solidFill>
                  <a:schemeClr val="bg1"/>
                </a:solidFill>
                <a:prstDash val="solid"/>
                <a:miter/>
              </a:ln>
            </p:spPr>
            <p:txBody>
              <a:bodyPr rtlCol="0" anchor="ctr"/>
              <a:lstStyle/>
              <a:p>
                <a:endParaRPr lang="en-GB" noProof="0" dirty="0"/>
              </a:p>
            </p:txBody>
          </p:sp>
        </p:grpSp>
        <p:sp>
          <p:nvSpPr>
            <p:cNvPr id="46" name="Freeform 45">
              <a:extLst>
                <a:ext uri="{FF2B5EF4-FFF2-40B4-BE49-F238E27FC236}">
                  <a16:creationId xmlns:a16="http://schemas.microsoft.com/office/drawing/2014/main" id="{8DC42EFB-196E-B1CC-0715-13034955C571}"/>
                </a:ext>
              </a:extLst>
            </p:cNvPr>
            <p:cNvSpPr/>
            <p:nvPr/>
          </p:nvSpPr>
          <p:spPr>
            <a:xfrm>
              <a:off x="6624610" y="3752774"/>
              <a:ext cx="186804" cy="178856"/>
            </a:xfrm>
            <a:custGeom>
              <a:avLst/>
              <a:gdLst>
                <a:gd name="connsiteX0" fmla="*/ 184203 w 186804"/>
                <a:gd name="connsiteY0" fmla="*/ 154168 h 178856"/>
                <a:gd name="connsiteX1" fmla="*/ 180040 w 186804"/>
                <a:gd name="connsiteY1" fmla="*/ 151046 h 178856"/>
                <a:gd name="connsiteX2" fmla="*/ 178479 w 186804"/>
                <a:gd name="connsiteY2" fmla="*/ 149485 h 178856"/>
                <a:gd name="connsiteX3" fmla="*/ 178479 w 186804"/>
                <a:gd name="connsiteY3" fmla="*/ 141160 h 178856"/>
                <a:gd name="connsiteX4" fmla="*/ 178479 w 186804"/>
                <a:gd name="connsiteY4" fmla="*/ 139599 h 178856"/>
                <a:gd name="connsiteX5" fmla="*/ 177439 w 186804"/>
                <a:gd name="connsiteY5" fmla="*/ 139078 h 178856"/>
                <a:gd name="connsiteX6" fmla="*/ 172755 w 186804"/>
                <a:gd name="connsiteY6" fmla="*/ 139078 h 178856"/>
                <a:gd name="connsiteX7" fmla="*/ 172235 w 186804"/>
                <a:gd name="connsiteY7" fmla="*/ 138038 h 178856"/>
                <a:gd name="connsiteX8" fmla="*/ 172755 w 186804"/>
                <a:gd name="connsiteY8" fmla="*/ 131794 h 178856"/>
                <a:gd name="connsiteX9" fmla="*/ 173276 w 186804"/>
                <a:gd name="connsiteY9" fmla="*/ 128151 h 178856"/>
                <a:gd name="connsiteX10" fmla="*/ 175357 w 186804"/>
                <a:gd name="connsiteY10" fmla="*/ 123468 h 178856"/>
                <a:gd name="connsiteX11" fmla="*/ 174837 w 186804"/>
                <a:gd name="connsiteY11" fmla="*/ 121387 h 178856"/>
                <a:gd name="connsiteX12" fmla="*/ 169633 w 186804"/>
                <a:gd name="connsiteY12" fmla="*/ 113061 h 178856"/>
                <a:gd name="connsiteX13" fmla="*/ 162348 w 186804"/>
                <a:gd name="connsiteY13" fmla="*/ 108378 h 178856"/>
                <a:gd name="connsiteX14" fmla="*/ 161308 w 186804"/>
                <a:gd name="connsiteY14" fmla="*/ 108378 h 178856"/>
                <a:gd name="connsiteX15" fmla="*/ 150901 w 186804"/>
                <a:gd name="connsiteY15" fmla="*/ 100052 h 178856"/>
                <a:gd name="connsiteX16" fmla="*/ 147258 w 186804"/>
                <a:gd name="connsiteY16" fmla="*/ 98491 h 178856"/>
                <a:gd name="connsiteX17" fmla="*/ 144136 w 186804"/>
                <a:gd name="connsiteY17" fmla="*/ 97971 h 178856"/>
                <a:gd name="connsiteX18" fmla="*/ 140494 w 186804"/>
                <a:gd name="connsiteY18" fmla="*/ 94328 h 178856"/>
                <a:gd name="connsiteX19" fmla="*/ 138933 w 186804"/>
                <a:gd name="connsiteY19" fmla="*/ 86003 h 178856"/>
                <a:gd name="connsiteX20" fmla="*/ 138413 w 186804"/>
                <a:gd name="connsiteY20" fmla="*/ 84442 h 178856"/>
                <a:gd name="connsiteX21" fmla="*/ 134770 w 186804"/>
                <a:gd name="connsiteY21" fmla="*/ 82881 h 178856"/>
                <a:gd name="connsiteX22" fmla="*/ 129046 w 186804"/>
                <a:gd name="connsiteY22" fmla="*/ 76116 h 178856"/>
                <a:gd name="connsiteX23" fmla="*/ 129046 w 186804"/>
                <a:gd name="connsiteY23" fmla="*/ 75076 h 178856"/>
                <a:gd name="connsiteX24" fmla="*/ 132168 w 186804"/>
                <a:gd name="connsiteY24" fmla="*/ 68831 h 178856"/>
                <a:gd name="connsiteX25" fmla="*/ 129567 w 186804"/>
                <a:gd name="connsiteY25" fmla="*/ 64669 h 178856"/>
                <a:gd name="connsiteX26" fmla="*/ 131648 w 186804"/>
                <a:gd name="connsiteY26" fmla="*/ 63108 h 178856"/>
                <a:gd name="connsiteX27" fmla="*/ 134250 w 186804"/>
                <a:gd name="connsiteY27" fmla="*/ 63628 h 178856"/>
                <a:gd name="connsiteX28" fmla="*/ 134770 w 186804"/>
                <a:gd name="connsiteY28" fmla="*/ 62587 h 178856"/>
                <a:gd name="connsiteX29" fmla="*/ 135811 w 186804"/>
                <a:gd name="connsiteY29" fmla="*/ 55823 h 178856"/>
                <a:gd name="connsiteX30" fmla="*/ 137892 w 186804"/>
                <a:gd name="connsiteY30" fmla="*/ 53221 h 178856"/>
                <a:gd name="connsiteX31" fmla="*/ 138933 w 186804"/>
                <a:gd name="connsiteY31" fmla="*/ 52180 h 178856"/>
                <a:gd name="connsiteX32" fmla="*/ 142055 w 186804"/>
                <a:gd name="connsiteY32" fmla="*/ 51660 h 178856"/>
                <a:gd name="connsiteX33" fmla="*/ 143095 w 186804"/>
                <a:gd name="connsiteY33" fmla="*/ 50619 h 178856"/>
                <a:gd name="connsiteX34" fmla="*/ 142055 w 186804"/>
                <a:gd name="connsiteY34" fmla="*/ 46457 h 178856"/>
                <a:gd name="connsiteX35" fmla="*/ 139974 w 186804"/>
                <a:gd name="connsiteY35" fmla="*/ 42814 h 178856"/>
                <a:gd name="connsiteX36" fmla="*/ 141014 w 186804"/>
                <a:gd name="connsiteY36" fmla="*/ 37611 h 178856"/>
                <a:gd name="connsiteX37" fmla="*/ 145177 w 186804"/>
                <a:gd name="connsiteY37" fmla="*/ 36050 h 178856"/>
                <a:gd name="connsiteX38" fmla="*/ 144656 w 186804"/>
                <a:gd name="connsiteY38" fmla="*/ 35009 h 178856"/>
                <a:gd name="connsiteX39" fmla="*/ 141014 w 186804"/>
                <a:gd name="connsiteY39" fmla="*/ 34489 h 178856"/>
                <a:gd name="connsiteX40" fmla="*/ 135290 w 186804"/>
                <a:gd name="connsiteY40" fmla="*/ 35529 h 178856"/>
                <a:gd name="connsiteX41" fmla="*/ 133729 w 186804"/>
                <a:gd name="connsiteY41" fmla="*/ 35009 h 178856"/>
                <a:gd name="connsiteX42" fmla="*/ 130087 w 186804"/>
                <a:gd name="connsiteY42" fmla="*/ 31367 h 178856"/>
                <a:gd name="connsiteX43" fmla="*/ 129046 w 186804"/>
                <a:gd name="connsiteY43" fmla="*/ 31367 h 178856"/>
                <a:gd name="connsiteX44" fmla="*/ 127485 w 186804"/>
                <a:gd name="connsiteY44" fmla="*/ 31367 h 178856"/>
                <a:gd name="connsiteX45" fmla="*/ 126444 w 186804"/>
                <a:gd name="connsiteY45" fmla="*/ 30846 h 178856"/>
                <a:gd name="connsiteX46" fmla="*/ 123843 w 186804"/>
                <a:gd name="connsiteY46" fmla="*/ 22521 h 178856"/>
                <a:gd name="connsiteX47" fmla="*/ 123322 w 186804"/>
                <a:gd name="connsiteY47" fmla="*/ 21480 h 178856"/>
                <a:gd name="connsiteX48" fmla="*/ 120200 w 186804"/>
                <a:gd name="connsiteY48" fmla="*/ 19919 h 178856"/>
                <a:gd name="connsiteX49" fmla="*/ 120200 w 186804"/>
                <a:gd name="connsiteY49" fmla="*/ 18878 h 178856"/>
                <a:gd name="connsiteX50" fmla="*/ 117599 w 186804"/>
                <a:gd name="connsiteY50" fmla="*/ 14195 h 178856"/>
                <a:gd name="connsiteX51" fmla="*/ 116558 w 186804"/>
                <a:gd name="connsiteY51" fmla="*/ 13154 h 178856"/>
                <a:gd name="connsiteX52" fmla="*/ 117078 w 186804"/>
                <a:gd name="connsiteY52" fmla="*/ 9512 h 178856"/>
                <a:gd name="connsiteX53" fmla="*/ 114997 w 186804"/>
                <a:gd name="connsiteY53" fmla="*/ 5349 h 178856"/>
                <a:gd name="connsiteX54" fmla="*/ 107192 w 186804"/>
                <a:gd name="connsiteY54" fmla="*/ 8471 h 178856"/>
                <a:gd name="connsiteX55" fmla="*/ 106151 w 186804"/>
                <a:gd name="connsiteY55" fmla="*/ 7951 h 178856"/>
                <a:gd name="connsiteX56" fmla="*/ 104069 w 186804"/>
                <a:gd name="connsiteY56" fmla="*/ 2227 h 178856"/>
                <a:gd name="connsiteX57" fmla="*/ 101988 w 186804"/>
                <a:gd name="connsiteY57" fmla="*/ 1186 h 178856"/>
                <a:gd name="connsiteX58" fmla="*/ 100427 w 186804"/>
                <a:gd name="connsiteY58" fmla="*/ 1707 h 178856"/>
                <a:gd name="connsiteX59" fmla="*/ 98866 w 186804"/>
                <a:gd name="connsiteY59" fmla="*/ 1707 h 178856"/>
                <a:gd name="connsiteX60" fmla="*/ 88459 w 186804"/>
                <a:gd name="connsiteY60" fmla="*/ 666 h 178856"/>
                <a:gd name="connsiteX61" fmla="*/ 83776 w 186804"/>
                <a:gd name="connsiteY61" fmla="*/ 146 h 178856"/>
                <a:gd name="connsiteX62" fmla="*/ 82215 w 186804"/>
                <a:gd name="connsiteY62" fmla="*/ 146 h 178856"/>
                <a:gd name="connsiteX63" fmla="*/ 75971 w 186804"/>
                <a:gd name="connsiteY63" fmla="*/ 146 h 178856"/>
                <a:gd name="connsiteX64" fmla="*/ 74410 w 186804"/>
                <a:gd name="connsiteY64" fmla="*/ 666 h 178856"/>
                <a:gd name="connsiteX65" fmla="*/ 67645 w 186804"/>
                <a:gd name="connsiteY65" fmla="*/ 6390 h 178856"/>
                <a:gd name="connsiteX66" fmla="*/ 67645 w 186804"/>
                <a:gd name="connsiteY66" fmla="*/ 6390 h 178856"/>
                <a:gd name="connsiteX67" fmla="*/ 67125 w 186804"/>
                <a:gd name="connsiteY67" fmla="*/ 7431 h 178856"/>
                <a:gd name="connsiteX68" fmla="*/ 57238 w 186804"/>
                <a:gd name="connsiteY68" fmla="*/ 16797 h 178856"/>
                <a:gd name="connsiteX69" fmla="*/ 56197 w 186804"/>
                <a:gd name="connsiteY69" fmla="*/ 17317 h 178856"/>
                <a:gd name="connsiteX70" fmla="*/ 49954 w 186804"/>
                <a:gd name="connsiteY70" fmla="*/ 18878 h 178856"/>
                <a:gd name="connsiteX71" fmla="*/ 48913 w 186804"/>
                <a:gd name="connsiteY71" fmla="*/ 19398 h 178856"/>
                <a:gd name="connsiteX72" fmla="*/ 47352 w 186804"/>
                <a:gd name="connsiteY72" fmla="*/ 24082 h 178856"/>
                <a:gd name="connsiteX73" fmla="*/ 47352 w 186804"/>
                <a:gd name="connsiteY73" fmla="*/ 26163 h 178856"/>
                <a:gd name="connsiteX74" fmla="*/ 48392 w 186804"/>
                <a:gd name="connsiteY74" fmla="*/ 39692 h 178856"/>
                <a:gd name="connsiteX75" fmla="*/ 46831 w 186804"/>
                <a:gd name="connsiteY75" fmla="*/ 44895 h 178856"/>
                <a:gd name="connsiteX76" fmla="*/ 46311 w 186804"/>
                <a:gd name="connsiteY76" fmla="*/ 53741 h 178856"/>
                <a:gd name="connsiteX77" fmla="*/ 44750 w 186804"/>
                <a:gd name="connsiteY77" fmla="*/ 59986 h 178856"/>
                <a:gd name="connsiteX78" fmla="*/ 42669 w 186804"/>
                <a:gd name="connsiteY78" fmla="*/ 63628 h 178856"/>
                <a:gd name="connsiteX79" fmla="*/ 37985 w 186804"/>
                <a:gd name="connsiteY79" fmla="*/ 66750 h 178856"/>
                <a:gd name="connsiteX80" fmla="*/ 34343 w 186804"/>
                <a:gd name="connsiteY80" fmla="*/ 68311 h 178856"/>
                <a:gd name="connsiteX81" fmla="*/ 0 w 186804"/>
                <a:gd name="connsiteY81" fmla="*/ 88084 h 178856"/>
                <a:gd name="connsiteX82" fmla="*/ 4683 w 186804"/>
                <a:gd name="connsiteY82" fmla="*/ 109419 h 178856"/>
                <a:gd name="connsiteX83" fmla="*/ 5203 w 186804"/>
                <a:gd name="connsiteY83" fmla="*/ 110459 h 178856"/>
                <a:gd name="connsiteX84" fmla="*/ 8846 w 186804"/>
                <a:gd name="connsiteY84" fmla="*/ 111500 h 178856"/>
                <a:gd name="connsiteX85" fmla="*/ 8846 w 186804"/>
                <a:gd name="connsiteY85" fmla="*/ 112541 h 178856"/>
                <a:gd name="connsiteX86" fmla="*/ 6764 w 186804"/>
                <a:gd name="connsiteY86" fmla="*/ 114102 h 178856"/>
                <a:gd name="connsiteX87" fmla="*/ 29660 w 186804"/>
                <a:gd name="connsiteY87" fmla="*/ 117744 h 178856"/>
                <a:gd name="connsiteX88" fmla="*/ 33302 w 186804"/>
                <a:gd name="connsiteY88" fmla="*/ 119305 h 178856"/>
                <a:gd name="connsiteX89" fmla="*/ 47872 w 186804"/>
                <a:gd name="connsiteY89" fmla="*/ 128671 h 178856"/>
                <a:gd name="connsiteX90" fmla="*/ 58799 w 186804"/>
                <a:gd name="connsiteY90" fmla="*/ 133875 h 178856"/>
                <a:gd name="connsiteX91" fmla="*/ 71808 w 186804"/>
                <a:gd name="connsiteY91" fmla="*/ 142721 h 178856"/>
                <a:gd name="connsiteX92" fmla="*/ 91061 w 186804"/>
                <a:gd name="connsiteY92" fmla="*/ 158331 h 178856"/>
                <a:gd name="connsiteX93" fmla="*/ 108753 w 186804"/>
                <a:gd name="connsiteY93" fmla="*/ 171860 h 178856"/>
                <a:gd name="connsiteX94" fmla="*/ 119160 w 186804"/>
                <a:gd name="connsiteY94" fmla="*/ 176543 h 178856"/>
                <a:gd name="connsiteX95" fmla="*/ 144136 w 186804"/>
                <a:gd name="connsiteY95" fmla="*/ 178625 h 178856"/>
                <a:gd name="connsiteX96" fmla="*/ 147258 w 186804"/>
                <a:gd name="connsiteY96" fmla="*/ 178625 h 178856"/>
                <a:gd name="connsiteX97" fmla="*/ 149860 w 186804"/>
                <a:gd name="connsiteY97" fmla="*/ 177584 h 178856"/>
                <a:gd name="connsiteX98" fmla="*/ 149860 w 186804"/>
                <a:gd name="connsiteY98" fmla="*/ 177064 h 178856"/>
                <a:gd name="connsiteX99" fmla="*/ 156625 w 186804"/>
                <a:gd name="connsiteY99" fmla="*/ 166136 h 178856"/>
                <a:gd name="connsiteX100" fmla="*/ 159747 w 186804"/>
                <a:gd name="connsiteY100" fmla="*/ 159892 h 178856"/>
                <a:gd name="connsiteX101" fmla="*/ 168072 w 186804"/>
                <a:gd name="connsiteY101" fmla="*/ 156250 h 178856"/>
                <a:gd name="connsiteX102" fmla="*/ 176398 w 186804"/>
                <a:gd name="connsiteY102" fmla="*/ 158331 h 178856"/>
                <a:gd name="connsiteX103" fmla="*/ 176398 w 186804"/>
                <a:gd name="connsiteY103" fmla="*/ 157811 h 178856"/>
                <a:gd name="connsiteX104" fmla="*/ 179520 w 186804"/>
                <a:gd name="connsiteY104" fmla="*/ 157290 h 178856"/>
                <a:gd name="connsiteX105" fmla="*/ 186805 w 186804"/>
                <a:gd name="connsiteY105" fmla="*/ 158852 h 178856"/>
                <a:gd name="connsiteX106" fmla="*/ 184723 w 186804"/>
                <a:gd name="connsiteY106" fmla="*/ 154168 h 178856"/>
                <a:gd name="connsiteX107" fmla="*/ 184203 w 186804"/>
                <a:gd name="connsiteY107" fmla="*/ 154168 h 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86804" h="178856">
                  <a:moveTo>
                    <a:pt x="184203" y="154168"/>
                  </a:moveTo>
                  <a:cubicBezTo>
                    <a:pt x="183162" y="153648"/>
                    <a:pt x="181081" y="151567"/>
                    <a:pt x="180040" y="151046"/>
                  </a:cubicBezTo>
                  <a:cubicBezTo>
                    <a:pt x="179000" y="150526"/>
                    <a:pt x="178479" y="150526"/>
                    <a:pt x="178479" y="149485"/>
                  </a:cubicBezTo>
                  <a:cubicBezTo>
                    <a:pt x="178479" y="148445"/>
                    <a:pt x="178479" y="141160"/>
                    <a:pt x="178479" y="141160"/>
                  </a:cubicBezTo>
                  <a:cubicBezTo>
                    <a:pt x="178479" y="141160"/>
                    <a:pt x="178479" y="140119"/>
                    <a:pt x="178479" y="139599"/>
                  </a:cubicBezTo>
                  <a:cubicBezTo>
                    <a:pt x="177959" y="139078"/>
                    <a:pt x="177439" y="139078"/>
                    <a:pt x="177439" y="139078"/>
                  </a:cubicBezTo>
                  <a:cubicBezTo>
                    <a:pt x="176918" y="139078"/>
                    <a:pt x="172755" y="139078"/>
                    <a:pt x="172755" y="139078"/>
                  </a:cubicBezTo>
                  <a:cubicBezTo>
                    <a:pt x="172755" y="139078"/>
                    <a:pt x="171715" y="139078"/>
                    <a:pt x="172235" y="138038"/>
                  </a:cubicBezTo>
                  <a:cubicBezTo>
                    <a:pt x="172235" y="136997"/>
                    <a:pt x="172755" y="132834"/>
                    <a:pt x="172755" y="131794"/>
                  </a:cubicBezTo>
                  <a:cubicBezTo>
                    <a:pt x="172755" y="130753"/>
                    <a:pt x="172755" y="129192"/>
                    <a:pt x="173276" y="128151"/>
                  </a:cubicBezTo>
                  <a:cubicBezTo>
                    <a:pt x="173796" y="127110"/>
                    <a:pt x="175357" y="123468"/>
                    <a:pt x="175357" y="123468"/>
                  </a:cubicBezTo>
                  <a:cubicBezTo>
                    <a:pt x="175357" y="123468"/>
                    <a:pt x="175877" y="122948"/>
                    <a:pt x="174837" y="121387"/>
                  </a:cubicBezTo>
                  <a:cubicBezTo>
                    <a:pt x="173796" y="119826"/>
                    <a:pt x="171715" y="116183"/>
                    <a:pt x="169633" y="113061"/>
                  </a:cubicBezTo>
                  <a:cubicBezTo>
                    <a:pt x="168072" y="109939"/>
                    <a:pt x="165470" y="106817"/>
                    <a:pt x="162348" y="108378"/>
                  </a:cubicBezTo>
                  <a:cubicBezTo>
                    <a:pt x="162348" y="108378"/>
                    <a:pt x="161828" y="108378"/>
                    <a:pt x="161308" y="108378"/>
                  </a:cubicBezTo>
                  <a:cubicBezTo>
                    <a:pt x="160787" y="107858"/>
                    <a:pt x="151941" y="101093"/>
                    <a:pt x="150901" y="100052"/>
                  </a:cubicBezTo>
                  <a:cubicBezTo>
                    <a:pt x="149860" y="99012"/>
                    <a:pt x="148299" y="98491"/>
                    <a:pt x="147258" y="98491"/>
                  </a:cubicBezTo>
                  <a:cubicBezTo>
                    <a:pt x="146218" y="98491"/>
                    <a:pt x="145177" y="97971"/>
                    <a:pt x="144136" y="97971"/>
                  </a:cubicBezTo>
                  <a:cubicBezTo>
                    <a:pt x="143095" y="97971"/>
                    <a:pt x="142055" y="98491"/>
                    <a:pt x="140494" y="94328"/>
                  </a:cubicBezTo>
                  <a:cubicBezTo>
                    <a:pt x="138933" y="90166"/>
                    <a:pt x="138933" y="87044"/>
                    <a:pt x="138933" y="86003"/>
                  </a:cubicBezTo>
                  <a:cubicBezTo>
                    <a:pt x="138933" y="84962"/>
                    <a:pt x="139453" y="84962"/>
                    <a:pt x="138413" y="84442"/>
                  </a:cubicBezTo>
                  <a:cubicBezTo>
                    <a:pt x="137372" y="83922"/>
                    <a:pt x="135290" y="83401"/>
                    <a:pt x="134770" y="82881"/>
                  </a:cubicBezTo>
                  <a:cubicBezTo>
                    <a:pt x="134250" y="82361"/>
                    <a:pt x="129046" y="76116"/>
                    <a:pt x="129046" y="76116"/>
                  </a:cubicBezTo>
                  <a:cubicBezTo>
                    <a:pt x="129046" y="76116"/>
                    <a:pt x="128006" y="75596"/>
                    <a:pt x="129046" y="75076"/>
                  </a:cubicBezTo>
                  <a:cubicBezTo>
                    <a:pt x="130087" y="74555"/>
                    <a:pt x="132689" y="69872"/>
                    <a:pt x="132168" y="68831"/>
                  </a:cubicBezTo>
                  <a:cubicBezTo>
                    <a:pt x="131648" y="67791"/>
                    <a:pt x="129567" y="66230"/>
                    <a:pt x="129567" y="64669"/>
                  </a:cubicBezTo>
                  <a:cubicBezTo>
                    <a:pt x="129567" y="63108"/>
                    <a:pt x="130607" y="62587"/>
                    <a:pt x="131648" y="63108"/>
                  </a:cubicBezTo>
                  <a:cubicBezTo>
                    <a:pt x="133209" y="63108"/>
                    <a:pt x="133729" y="63628"/>
                    <a:pt x="134250" y="63628"/>
                  </a:cubicBezTo>
                  <a:cubicBezTo>
                    <a:pt x="134250" y="63628"/>
                    <a:pt x="134770" y="63628"/>
                    <a:pt x="134770" y="62587"/>
                  </a:cubicBezTo>
                  <a:cubicBezTo>
                    <a:pt x="134770" y="61547"/>
                    <a:pt x="135290" y="56864"/>
                    <a:pt x="135811" y="55823"/>
                  </a:cubicBezTo>
                  <a:cubicBezTo>
                    <a:pt x="136331" y="54782"/>
                    <a:pt x="137892" y="53741"/>
                    <a:pt x="137892" y="53221"/>
                  </a:cubicBezTo>
                  <a:cubicBezTo>
                    <a:pt x="137892" y="52701"/>
                    <a:pt x="138933" y="52180"/>
                    <a:pt x="138933" y="52180"/>
                  </a:cubicBezTo>
                  <a:cubicBezTo>
                    <a:pt x="139453" y="52180"/>
                    <a:pt x="141535" y="52180"/>
                    <a:pt x="142055" y="51660"/>
                  </a:cubicBezTo>
                  <a:cubicBezTo>
                    <a:pt x="142575" y="51660"/>
                    <a:pt x="143095" y="51660"/>
                    <a:pt x="143095" y="50619"/>
                  </a:cubicBezTo>
                  <a:cubicBezTo>
                    <a:pt x="143095" y="50099"/>
                    <a:pt x="143095" y="48018"/>
                    <a:pt x="142055" y="46457"/>
                  </a:cubicBezTo>
                  <a:cubicBezTo>
                    <a:pt x="141014" y="45416"/>
                    <a:pt x="139974" y="44375"/>
                    <a:pt x="139974" y="42814"/>
                  </a:cubicBezTo>
                  <a:cubicBezTo>
                    <a:pt x="139974" y="41774"/>
                    <a:pt x="139453" y="38131"/>
                    <a:pt x="141014" y="37611"/>
                  </a:cubicBezTo>
                  <a:cubicBezTo>
                    <a:pt x="142575" y="37090"/>
                    <a:pt x="145177" y="36050"/>
                    <a:pt x="145177" y="36050"/>
                  </a:cubicBezTo>
                  <a:cubicBezTo>
                    <a:pt x="145177" y="36050"/>
                    <a:pt x="146218" y="35529"/>
                    <a:pt x="144656" y="35009"/>
                  </a:cubicBezTo>
                  <a:cubicBezTo>
                    <a:pt x="143095" y="34489"/>
                    <a:pt x="142055" y="33968"/>
                    <a:pt x="141014" y="34489"/>
                  </a:cubicBezTo>
                  <a:cubicBezTo>
                    <a:pt x="139974" y="34489"/>
                    <a:pt x="135290" y="35529"/>
                    <a:pt x="135290" y="35529"/>
                  </a:cubicBezTo>
                  <a:cubicBezTo>
                    <a:pt x="135290" y="35529"/>
                    <a:pt x="134250" y="36050"/>
                    <a:pt x="133729" y="35009"/>
                  </a:cubicBezTo>
                  <a:cubicBezTo>
                    <a:pt x="133209" y="34489"/>
                    <a:pt x="130087" y="31367"/>
                    <a:pt x="130087" y="31367"/>
                  </a:cubicBezTo>
                  <a:cubicBezTo>
                    <a:pt x="130087" y="31367"/>
                    <a:pt x="129567" y="30846"/>
                    <a:pt x="129046" y="31367"/>
                  </a:cubicBezTo>
                  <a:cubicBezTo>
                    <a:pt x="128006" y="31367"/>
                    <a:pt x="127485" y="31367"/>
                    <a:pt x="127485" y="31367"/>
                  </a:cubicBezTo>
                  <a:cubicBezTo>
                    <a:pt x="127485" y="31367"/>
                    <a:pt x="126444" y="31367"/>
                    <a:pt x="126444" y="30846"/>
                  </a:cubicBezTo>
                  <a:cubicBezTo>
                    <a:pt x="126444" y="30326"/>
                    <a:pt x="123843" y="22521"/>
                    <a:pt x="123843" y="22521"/>
                  </a:cubicBezTo>
                  <a:cubicBezTo>
                    <a:pt x="123843" y="22521"/>
                    <a:pt x="123843" y="22000"/>
                    <a:pt x="123322" y="21480"/>
                  </a:cubicBezTo>
                  <a:cubicBezTo>
                    <a:pt x="122282" y="20960"/>
                    <a:pt x="120200" y="19919"/>
                    <a:pt x="120200" y="19919"/>
                  </a:cubicBezTo>
                  <a:cubicBezTo>
                    <a:pt x="120200" y="19919"/>
                    <a:pt x="119680" y="19919"/>
                    <a:pt x="120200" y="18878"/>
                  </a:cubicBezTo>
                  <a:cubicBezTo>
                    <a:pt x="120721" y="17837"/>
                    <a:pt x="121241" y="14715"/>
                    <a:pt x="117599" y="14195"/>
                  </a:cubicBezTo>
                  <a:cubicBezTo>
                    <a:pt x="117599" y="14195"/>
                    <a:pt x="116558" y="14195"/>
                    <a:pt x="116558" y="13154"/>
                  </a:cubicBezTo>
                  <a:cubicBezTo>
                    <a:pt x="116558" y="12634"/>
                    <a:pt x="117599" y="10032"/>
                    <a:pt x="117078" y="9512"/>
                  </a:cubicBezTo>
                  <a:cubicBezTo>
                    <a:pt x="116558" y="8992"/>
                    <a:pt x="115517" y="6390"/>
                    <a:pt x="114997" y="5349"/>
                  </a:cubicBezTo>
                  <a:cubicBezTo>
                    <a:pt x="112395" y="6390"/>
                    <a:pt x="107712" y="8471"/>
                    <a:pt x="107192" y="8471"/>
                  </a:cubicBezTo>
                  <a:cubicBezTo>
                    <a:pt x="106151" y="8992"/>
                    <a:pt x="106151" y="7951"/>
                    <a:pt x="106151" y="7951"/>
                  </a:cubicBezTo>
                  <a:cubicBezTo>
                    <a:pt x="106151" y="7951"/>
                    <a:pt x="104069" y="2747"/>
                    <a:pt x="104069" y="2227"/>
                  </a:cubicBezTo>
                  <a:cubicBezTo>
                    <a:pt x="103549" y="1707"/>
                    <a:pt x="102508" y="1186"/>
                    <a:pt x="101988" y="1186"/>
                  </a:cubicBezTo>
                  <a:cubicBezTo>
                    <a:pt x="101468" y="1186"/>
                    <a:pt x="100947" y="1186"/>
                    <a:pt x="100427" y="1707"/>
                  </a:cubicBezTo>
                  <a:cubicBezTo>
                    <a:pt x="99907" y="2227"/>
                    <a:pt x="98866" y="1707"/>
                    <a:pt x="98866" y="1707"/>
                  </a:cubicBezTo>
                  <a:cubicBezTo>
                    <a:pt x="98866" y="1707"/>
                    <a:pt x="89500" y="666"/>
                    <a:pt x="88459" y="666"/>
                  </a:cubicBezTo>
                  <a:cubicBezTo>
                    <a:pt x="87418" y="666"/>
                    <a:pt x="84296" y="-375"/>
                    <a:pt x="83776" y="146"/>
                  </a:cubicBezTo>
                  <a:cubicBezTo>
                    <a:pt x="83256" y="146"/>
                    <a:pt x="82215" y="146"/>
                    <a:pt x="82215" y="146"/>
                  </a:cubicBezTo>
                  <a:cubicBezTo>
                    <a:pt x="82215" y="146"/>
                    <a:pt x="76491" y="146"/>
                    <a:pt x="75971" y="146"/>
                  </a:cubicBezTo>
                  <a:cubicBezTo>
                    <a:pt x="75450" y="146"/>
                    <a:pt x="74410" y="666"/>
                    <a:pt x="74410" y="666"/>
                  </a:cubicBezTo>
                  <a:lnTo>
                    <a:pt x="67645" y="6390"/>
                  </a:lnTo>
                  <a:cubicBezTo>
                    <a:pt x="67645" y="6390"/>
                    <a:pt x="67645" y="6390"/>
                    <a:pt x="67645" y="6390"/>
                  </a:cubicBezTo>
                  <a:cubicBezTo>
                    <a:pt x="67645" y="7431"/>
                    <a:pt x="67125" y="7431"/>
                    <a:pt x="67125" y="7431"/>
                  </a:cubicBezTo>
                  <a:cubicBezTo>
                    <a:pt x="67125" y="7431"/>
                    <a:pt x="57238" y="16276"/>
                    <a:pt x="57238" y="16797"/>
                  </a:cubicBezTo>
                  <a:cubicBezTo>
                    <a:pt x="57238" y="17317"/>
                    <a:pt x="56197" y="17317"/>
                    <a:pt x="56197" y="17317"/>
                  </a:cubicBezTo>
                  <a:cubicBezTo>
                    <a:pt x="56197" y="17317"/>
                    <a:pt x="50474" y="18358"/>
                    <a:pt x="49954" y="18878"/>
                  </a:cubicBezTo>
                  <a:cubicBezTo>
                    <a:pt x="49433" y="18878"/>
                    <a:pt x="48913" y="19398"/>
                    <a:pt x="48913" y="19398"/>
                  </a:cubicBezTo>
                  <a:cubicBezTo>
                    <a:pt x="48913" y="19398"/>
                    <a:pt x="47872" y="23041"/>
                    <a:pt x="47352" y="24082"/>
                  </a:cubicBezTo>
                  <a:cubicBezTo>
                    <a:pt x="46831" y="25122"/>
                    <a:pt x="47352" y="26163"/>
                    <a:pt x="47352" y="26163"/>
                  </a:cubicBezTo>
                  <a:cubicBezTo>
                    <a:pt x="47352" y="26163"/>
                    <a:pt x="47872" y="38131"/>
                    <a:pt x="48392" y="39692"/>
                  </a:cubicBezTo>
                  <a:cubicBezTo>
                    <a:pt x="48392" y="41253"/>
                    <a:pt x="47352" y="42814"/>
                    <a:pt x="46831" y="44895"/>
                  </a:cubicBezTo>
                  <a:cubicBezTo>
                    <a:pt x="46311" y="46977"/>
                    <a:pt x="46311" y="51660"/>
                    <a:pt x="46311" y="53741"/>
                  </a:cubicBezTo>
                  <a:cubicBezTo>
                    <a:pt x="46311" y="55823"/>
                    <a:pt x="44750" y="59465"/>
                    <a:pt x="44750" y="59986"/>
                  </a:cubicBezTo>
                  <a:cubicBezTo>
                    <a:pt x="44750" y="60506"/>
                    <a:pt x="43189" y="62587"/>
                    <a:pt x="42669" y="63628"/>
                  </a:cubicBezTo>
                  <a:cubicBezTo>
                    <a:pt x="42669" y="64669"/>
                    <a:pt x="39026" y="66230"/>
                    <a:pt x="37985" y="66750"/>
                  </a:cubicBezTo>
                  <a:cubicBezTo>
                    <a:pt x="36945" y="67270"/>
                    <a:pt x="34343" y="68311"/>
                    <a:pt x="34343" y="68311"/>
                  </a:cubicBezTo>
                  <a:cubicBezTo>
                    <a:pt x="34343" y="68311"/>
                    <a:pt x="17171" y="78198"/>
                    <a:pt x="0" y="88084"/>
                  </a:cubicBezTo>
                  <a:cubicBezTo>
                    <a:pt x="1561" y="94328"/>
                    <a:pt x="4683" y="108898"/>
                    <a:pt x="4683" y="109419"/>
                  </a:cubicBezTo>
                  <a:cubicBezTo>
                    <a:pt x="4683" y="109939"/>
                    <a:pt x="5203" y="110459"/>
                    <a:pt x="5203" y="110459"/>
                  </a:cubicBezTo>
                  <a:cubicBezTo>
                    <a:pt x="5203" y="110459"/>
                    <a:pt x="7285" y="110980"/>
                    <a:pt x="8846" y="111500"/>
                  </a:cubicBezTo>
                  <a:cubicBezTo>
                    <a:pt x="9887" y="112020"/>
                    <a:pt x="9887" y="112020"/>
                    <a:pt x="8846" y="112541"/>
                  </a:cubicBezTo>
                  <a:cubicBezTo>
                    <a:pt x="8326" y="113061"/>
                    <a:pt x="7285" y="114102"/>
                    <a:pt x="6764" y="114102"/>
                  </a:cubicBezTo>
                  <a:lnTo>
                    <a:pt x="29660" y="117744"/>
                  </a:lnTo>
                  <a:cubicBezTo>
                    <a:pt x="29660" y="117744"/>
                    <a:pt x="32262" y="118264"/>
                    <a:pt x="33302" y="119305"/>
                  </a:cubicBezTo>
                  <a:cubicBezTo>
                    <a:pt x="34343" y="120346"/>
                    <a:pt x="46311" y="127631"/>
                    <a:pt x="47872" y="128671"/>
                  </a:cubicBezTo>
                  <a:cubicBezTo>
                    <a:pt x="49433" y="129192"/>
                    <a:pt x="57238" y="133354"/>
                    <a:pt x="58799" y="133875"/>
                  </a:cubicBezTo>
                  <a:cubicBezTo>
                    <a:pt x="59840" y="134395"/>
                    <a:pt x="70247" y="141160"/>
                    <a:pt x="71808" y="142721"/>
                  </a:cubicBezTo>
                  <a:cubicBezTo>
                    <a:pt x="73369" y="144282"/>
                    <a:pt x="89500" y="157290"/>
                    <a:pt x="91061" y="158331"/>
                  </a:cubicBezTo>
                  <a:cubicBezTo>
                    <a:pt x="92622" y="159372"/>
                    <a:pt x="107192" y="170820"/>
                    <a:pt x="108753" y="171860"/>
                  </a:cubicBezTo>
                  <a:cubicBezTo>
                    <a:pt x="110314" y="172901"/>
                    <a:pt x="114997" y="177064"/>
                    <a:pt x="119160" y="176543"/>
                  </a:cubicBezTo>
                  <a:cubicBezTo>
                    <a:pt x="123322" y="176543"/>
                    <a:pt x="144136" y="178625"/>
                    <a:pt x="144136" y="178625"/>
                  </a:cubicBezTo>
                  <a:cubicBezTo>
                    <a:pt x="144136" y="178625"/>
                    <a:pt x="146738" y="179145"/>
                    <a:pt x="147258" y="178625"/>
                  </a:cubicBezTo>
                  <a:cubicBezTo>
                    <a:pt x="147258" y="178625"/>
                    <a:pt x="148820" y="178104"/>
                    <a:pt x="149860" y="177584"/>
                  </a:cubicBezTo>
                  <a:cubicBezTo>
                    <a:pt x="149860" y="177584"/>
                    <a:pt x="149860" y="177064"/>
                    <a:pt x="149860" y="177064"/>
                  </a:cubicBezTo>
                  <a:cubicBezTo>
                    <a:pt x="149860" y="177064"/>
                    <a:pt x="156104" y="166657"/>
                    <a:pt x="156625" y="166136"/>
                  </a:cubicBezTo>
                  <a:cubicBezTo>
                    <a:pt x="157145" y="165616"/>
                    <a:pt x="158706" y="161974"/>
                    <a:pt x="159747" y="159892"/>
                  </a:cubicBezTo>
                  <a:cubicBezTo>
                    <a:pt x="160787" y="157811"/>
                    <a:pt x="165470" y="156250"/>
                    <a:pt x="168072" y="156250"/>
                  </a:cubicBezTo>
                  <a:cubicBezTo>
                    <a:pt x="170154" y="156250"/>
                    <a:pt x="173796" y="157290"/>
                    <a:pt x="176398" y="158331"/>
                  </a:cubicBezTo>
                  <a:cubicBezTo>
                    <a:pt x="176398" y="158331"/>
                    <a:pt x="176398" y="157811"/>
                    <a:pt x="176398" y="157811"/>
                  </a:cubicBezTo>
                  <a:cubicBezTo>
                    <a:pt x="177439" y="156770"/>
                    <a:pt x="177959" y="157290"/>
                    <a:pt x="179520" y="157290"/>
                  </a:cubicBezTo>
                  <a:cubicBezTo>
                    <a:pt x="179520" y="157290"/>
                    <a:pt x="183162" y="158331"/>
                    <a:pt x="186805" y="158852"/>
                  </a:cubicBezTo>
                  <a:lnTo>
                    <a:pt x="184723" y="154168"/>
                  </a:lnTo>
                  <a:cubicBezTo>
                    <a:pt x="185764" y="155730"/>
                    <a:pt x="185244" y="154689"/>
                    <a:pt x="184203" y="154168"/>
                  </a:cubicBezTo>
                  <a:close/>
                </a:path>
              </a:pathLst>
            </a:custGeom>
            <a:grpFill/>
            <a:ln w="5199" cap="flat">
              <a:solidFill>
                <a:schemeClr val="bg1"/>
              </a:solidFill>
              <a:prstDash val="solid"/>
              <a:miter/>
            </a:ln>
          </p:spPr>
          <p:txBody>
            <a:bodyPr rtlCol="0" anchor="ctr"/>
            <a:lstStyle/>
            <a:p>
              <a:endParaRPr lang="en-GB" noProof="0" dirty="0"/>
            </a:p>
          </p:txBody>
        </p:sp>
        <p:sp>
          <p:nvSpPr>
            <p:cNvPr id="47" name="Freeform 46">
              <a:extLst>
                <a:ext uri="{FF2B5EF4-FFF2-40B4-BE49-F238E27FC236}">
                  <a16:creationId xmlns:a16="http://schemas.microsoft.com/office/drawing/2014/main" id="{04F66A6A-B13A-9C8F-DBAA-18B0D9B829B4}"/>
                </a:ext>
              </a:extLst>
            </p:cNvPr>
            <p:cNvSpPr/>
            <p:nvPr/>
          </p:nvSpPr>
          <p:spPr>
            <a:xfrm>
              <a:off x="6564104" y="3756042"/>
              <a:ext cx="129818" cy="104929"/>
            </a:xfrm>
            <a:custGeom>
              <a:avLst/>
              <a:gdLst>
                <a:gd name="connsiteX0" fmla="*/ 129712 w 129818"/>
                <a:gd name="connsiteY0" fmla="*/ 3642 h 104929"/>
                <a:gd name="connsiteX1" fmla="*/ 129192 w 129818"/>
                <a:gd name="connsiteY1" fmla="*/ 520 h 104929"/>
                <a:gd name="connsiteX2" fmla="*/ 128672 w 129818"/>
                <a:gd name="connsiteY2" fmla="*/ 0 h 104929"/>
                <a:gd name="connsiteX3" fmla="*/ 122948 w 129818"/>
                <a:gd name="connsiteY3" fmla="*/ 1561 h 104929"/>
                <a:gd name="connsiteX4" fmla="*/ 115142 w 129818"/>
                <a:gd name="connsiteY4" fmla="*/ 3122 h 104929"/>
                <a:gd name="connsiteX5" fmla="*/ 99532 w 129818"/>
                <a:gd name="connsiteY5" fmla="*/ 3122 h 104929"/>
                <a:gd name="connsiteX6" fmla="*/ 98491 w 129818"/>
                <a:gd name="connsiteY6" fmla="*/ 3122 h 104929"/>
                <a:gd name="connsiteX7" fmla="*/ 85483 w 129818"/>
                <a:gd name="connsiteY7" fmla="*/ 8846 h 104929"/>
                <a:gd name="connsiteX8" fmla="*/ 73515 w 129818"/>
                <a:gd name="connsiteY8" fmla="*/ 12488 h 104929"/>
                <a:gd name="connsiteX9" fmla="*/ 67270 w 129818"/>
                <a:gd name="connsiteY9" fmla="*/ 12488 h 104929"/>
                <a:gd name="connsiteX10" fmla="*/ 58945 w 129818"/>
                <a:gd name="connsiteY10" fmla="*/ 10927 h 104929"/>
                <a:gd name="connsiteX11" fmla="*/ 57384 w 129818"/>
                <a:gd name="connsiteY11" fmla="*/ 9887 h 104929"/>
                <a:gd name="connsiteX12" fmla="*/ 55823 w 129818"/>
                <a:gd name="connsiteY12" fmla="*/ 8846 h 104929"/>
                <a:gd name="connsiteX13" fmla="*/ 50620 w 129818"/>
                <a:gd name="connsiteY13" fmla="*/ 7805 h 104929"/>
                <a:gd name="connsiteX14" fmla="*/ 49579 w 129818"/>
                <a:gd name="connsiteY14" fmla="*/ 7805 h 104929"/>
                <a:gd name="connsiteX15" fmla="*/ 45416 w 129818"/>
                <a:gd name="connsiteY15" fmla="*/ 9887 h 104929"/>
                <a:gd name="connsiteX16" fmla="*/ 40213 w 129818"/>
                <a:gd name="connsiteY16" fmla="*/ 11448 h 104929"/>
                <a:gd name="connsiteX17" fmla="*/ 38131 w 129818"/>
                <a:gd name="connsiteY17" fmla="*/ 11968 h 104929"/>
                <a:gd name="connsiteX18" fmla="*/ 36570 w 129818"/>
                <a:gd name="connsiteY18" fmla="*/ 13009 h 104929"/>
                <a:gd name="connsiteX19" fmla="*/ 34489 w 129818"/>
                <a:gd name="connsiteY19" fmla="*/ 13529 h 104929"/>
                <a:gd name="connsiteX20" fmla="*/ 32928 w 129818"/>
                <a:gd name="connsiteY20" fmla="*/ 13009 h 104929"/>
                <a:gd name="connsiteX21" fmla="*/ 28765 w 129818"/>
                <a:gd name="connsiteY21" fmla="*/ 13529 h 104929"/>
                <a:gd name="connsiteX22" fmla="*/ 27724 w 129818"/>
                <a:gd name="connsiteY22" fmla="*/ 13529 h 104929"/>
                <a:gd name="connsiteX23" fmla="*/ 21480 w 129818"/>
                <a:gd name="connsiteY23" fmla="*/ 9366 h 104929"/>
                <a:gd name="connsiteX24" fmla="*/ 20439 w 129818"/>
                <a:gd name="connsiteY24" fmla="*/ 9887 h 104929"/>
                <a:gd name="connsiteX25" fmla="*/ 18878 w 129818"/>
                <a:gd name="connsiteY25" fmla="*/ 15610 h 104929"/>
                <a:gd name="connsiteX26" fmla="*/ 18878 w 129818"/>
                <a:gd name="connsiteY26" fmla="*/ 17692 h 104929"/>
                <a:gd name="connsiteX27" fmla="*/ 19399 w 129818"/>
                <a:gd name="connsiteY27" fmla="*/ 19253 h 104929"/>
                <a:gd name="connsiteX28" fmla="*/ 19919 w 129818"/>
                <a:gd name="connsiteY28" fmla="*/ 19773 h 104929"/>
                <a:gd name="connsiteX29" fmla="*/ 19919 w 129818"/>
                <a:gd name="connsiteY29" fmla="*/ 20294 h 104929"/>
                <a:gd name="connsiteX30" fmla="*/ 15756 w 129818"/>
                <a:gd name="connsiteY30" fmla="*/ 22375 h 104929"/>
                <a:gd name="connsiteX31" fmla="*/ 15236 w 129818"/>
                <a:gd name="connsiteY31" fmla="*/ 22895 h 104929"/>
                <a:gd name="connsiteX32" fmla="*/ 15236 w 129818"/>
                <a:gd name="connsiteY32" fmla="*/ 25497 h 104929"/>
                <a:gd name="connsiteX33" fmla="*/ 14715 w 129818"/>
                <a:gd name="connsiteY33" fmla="*/ 26017 h 104929"/>
                <a:gd name="connsiteX34" fmla="*/ 12114 w 129818"/>
                <a:gd name="connsiteY34" fmla="*/ 27578 h 104929"/>
                <a:gd name="connsiteX35" fmla="*/ 11593 w 129818"/>
                <a:gd name="connsiteY35" fmla="*/ 28099 h 104929"/>
                <a:gd name="connsiteX36" fmla="*/ 11073 w 129818"/>
                <a:gd name="connsiteY36" fmla="*/ 29660 h 104929"/>
                <a:gd name="connsiteX37" fmla="*/ 10553 w 129818"/>
                <a:gd name="connsiteY37" fmla="*/ 30180 h 104929"/>
                <a:gd name="connsiteX38" fmla="*/ 6910 w 129818"/>
                <a:gd name="connsiteY38" fmla="*/ 28099 h 104929"/>
                <a:gd name="connsiteX39" fmla="*/ 6390 w 129818"/>
                <a:gd name="connsiteY39" fmla="*/ 28099 h 104929"/>
                <a:gd name="connsiteX40" fmla="*/ 4308 w 129818"/>
                <a:gd name="connsiteY40" fmla="*/ 31221 h 104929"/>
                <a:gd name="connsiteX41" fmla="*/ 3788 w 129818"/>
                <a:gd name="connsiteY41" fmla="*/ 35904 h 104929"/>
                <a:gd name="connsiteX42" fmla="*/ 6910 w 129818"/>
                <a:gd name="connsiteY42" fmla="*/ 43189 h 104929"/>
                <a:gd name="connsiteX43" fmla="*/ 7430 w 129818"/>
                <a:gd name="connsiteY43" fmla="*/ 54116 h 104929"/>
                <a:gd name="connsiteX44" fmla="*/ 8471 w 129818"/>
                <a:gd name="connsiteY44" fmla="*/ 55677 h 104929"/>
                <a:gd name="connsiteX45" fmla="*/ 15756 w 129818"/>
                <a:gd name="connsiteY45" fmla="*/ 55677 h 104929"/>
                <a:gd name="connsiteX46" fmla="*/ 16276 w 129818"/>
                <a:gd name="connsiteY46" fmla="*/ 56198 h 104929"/>
                <a:gd name="connsiteX47" fmla="*/ 14715 w 129818"/>
                <a:gd name="connsiteY47" fmla="*/ 57759 h 104929"/>
                <a:gd name="connsiteX48" fmla="*/ 14715 w 129818"/>
                <a:gd name="connsiteY48" fmla="*/ 58799 h 104929"/>
                <a:gd name="connsiteX49" fmla="*/ 16276 w 129818"/>
                <a:gd name="connsiteY49" fmla="*/ 58799 h 104929"/>
                <a:gd name="connsiteX50" fmla="*/ 17317 w 129818"/>
                <a:gd name="connsiteY50" fmla="*/ 59840 h 104929"/>
                <a:gd name="connsiteX51" fmla="*/ 19399 w 129818"/>
                <a:gd name="connsiteY51" fmla="*/ 64003 h 104929"/>
                <a:gd name="connsiteX52" fmla="*/ 19399 w 129818"/>
                <a:gd name="connsiteY52" fmla="*/ 65564 h 104929"/>
                <a:gd name="connsiteX53" fmla="*/ 14195 w 129818"/>
                <a:gd name="connsiteY53" fmla="*/ 70767 h 104929"/>
                <a:gd name="connsiteX54" fmla="*/ 14195 w 129818"/>
                <a:gd name="connsiteY54" fmla="*/ 73369 h 104929"/>
                <a:gd name="connsiteX55" fmla="*/ 12634 w 129818"/>
                <a:gd name="connsiteY55" fmla="*/ 72849 h 104929"/>
                <a:gd name="connsiteX56" fmla="*/ 10032 w 129818"/>
                <a:gd name="connsiteY56" fmla="*/ 73369 h 104929"/>
                <a:gd name="connsiteX57" fmla="*/ 8992 w 129818"/>
                <a:gd name="connsiteY57" fmla="*/ 73889 h 104929"/>
                <a:gd name="connsiteX58" fmla="*/ 7430 w 129818"/>
                <a:gd name="connsiteY58" fmla="*/ 75971 h 104929"/>
                <a:gd name="connsiteX59" fmla="*/ 7430 w 129818"/>
                <a:gd name="connsiteY59" fmla="*/ 77532 h 104929"/>
                <a:gd name="connsiteX60" fmla="*/ 8471 w 129818"/>
                <a:gd name="connsiteY60" fmla="*/ 79093 h 104929"/>
                <a:gd name="connsiteX61" fmla="*/ 5869 w 129818"/>
                <a:gd name="connsiteY61" fmla="*/ 81695 h 104929"/>
                <a:gd name="connsiteX62" fmla="*/ 3788 w 129818"/>
                <a:gd name="connsiteY62" fmla="*/ 83776 h 104929"/>
                <a:gd name="connsiteX63" fmla="*/ 1187 w 129818"/>
                <a:gd name="connsiteY63" fmla="*/ 84817 h 104929"/>
                <a:gd name="connsiteX64" fmla="*/ 146 w 129818"/>
                <a:gd name="connsiteY64" fmla="*/ 85337 h 104929"/>
                <a:gd name="connsiteX65" fmla="*/ 146 w 129818"/>
                <a:gd name="connsiteY65" fmla="*/ 85857 h 104929"/>
                <a:gd name="connsiteX66" fmla="*/ 666 w 129818"/>
                <a:gd name="connsiteY66" fmla="*/ 85337 h 104929"/>
                <a:gd name="connsiteX67" fmla="*/ 1187 w 129818"/>
                <a:gd name="connsiteY67" fmla="*/ 86378 h 104929"/>
                <a:gd name="connsiteX68" fmla="*/ 146 w 129818"/>
                <a:gd name="connsiteY68" fmla="*/ 91061 h 104929"/>
                <a:gd name="connsiteX69" fmla="*/ 666 w 129818"/>
                <a:gd name="connsiteY69" fmla="*/ 95744 h 104929"/>
                <a:gd name="connsiteX70" fmla="*/ 146 w 129818"/>
                <a:gd name="connsiteY70" fmla="*/ 97305 h 104929"/>
                <a:gd name="connsiteX71" fmla="*/ 1187 w 129818"/>
                <a:gd name="connsiteY71" fmla="*/ 97305 h 104929"/>
                <a:gd name="connsiteX72" fmla="*/ 2748 w 129818"/>
                <a:gd name="connsiteY72" fmla="*/ 96264 h 104929"/>
                <a:gd name="connsiteX73" fmla="*/ 7951 w 129818"/>
                <a:gd name="connsiteY73" fmla="*/ 100947 h 104929"/>
                <a:gd name="connsiteX74" fmla="*/ 10032 w 129818"/>
                <a:gd name="connsiteY74" fmla="*/ 101988 h 104929"/>
                <a:gd name="connsiteX75" fmla="*/ 18358 w 129818"/>
                <a:gd name="connsiteY75" fmla="*/ 104590 h 104929"/>
                <a:gd name="connsiteX76" fmla="*/ 25122 w 129818"/>
                <a:gd name="connsiteY76" fmla="*/ 104069 h 104929"/>
                <a:gd name="connsiteX77" fmla="*/ 61547 w 129818"/>
                <a:gd name="connsiteY77" fmla="*/ 82735 h 104929"/>
                <a:gd name="connsiteX78" fmla="*/ 95889 w 129818"/>
                <a:gd name="connsiteY78" fmla="*/ 62962 h 104929"/>
                <a:gd name="connsiteX79" fmla="*/ 99532 w 129818"/>
                <a:gd name="connsiteY79" fmla="*/ 61401 h 104929"/>
                <a:gd name="connsiteX80" fmla="*/ 104215 w 129818"/>
                <a:gd name="connsiteY80" fmla="*/ 58279 h 104929"/>
                <a:gd name="connsiteX81" fmla="*/ 106296 w 129818"/>
                <a:gd name="connsiteY81" fmla="*/ 54636 h 104929"/>
                <a:gd name="connsiteX82" fmla="*/ 107858 w 129818"/>
                <a:gd name="connsiteY82" fmla="*/ 48392 h 104929"/>
                <a:gd name="connsiteX83" fmla="*/ 108378 w 129818"/>
                <a:gd name="connsiteY83" fmla="*/ 39546 h 104929"/>
                <a:gd name="connsiteX84" fmla="*/ 109939 w 129818"/>
                <a:gd name="connsiteY84" fmla="*/ 34343 h 104929"/>
                <a:gd name="connsiteX85" fmla="*/ 108898 w 129818"/>
                <a:gd name="connsiteY85" fmla="*/ 20814 h 104929"/>
                <a:gd name="connsiteX86" fmla="*/ 108898 w 129818"/>
                <a:gd name="connsiteY86" fmla="*/ 18733 h 104929"/>
                <a:gd name="connsiteX87" fmla="*/ 110459 w 129818"/>
                <a:gd name="connsiteY87" fmla="*/ 14049 h 104929"/>
                <a:gd name="connsiteX88" fmla="*/ 111500 w 129818"/>
                <a:gd name="connsiteY88" fmla="*/ 13529 h 104929"/>
                <a:gd name="connsiteX89" fmla="*/ 117744 w 129818"/>
                <a:gd name="connsiteY89" fmla="*/ 11968 h 104929"/>
                <a:gd name="connsiteX90" fmla="*/ 118785 w 129818"/>
                <a:gd name="connsiteY90" fmla="*/ 11448 h 104929"/>
                <a:gd name="connsiteX91" fmla="*/ 128672 w 129818"/>
                <a:gd name="connsiteY91" fmla="*/ 2082 h 104929"/>
                <a:gd name="connsiteX92" fmla="*/ 129712 w 129818"/>
                <a:gd name="connsiteY92" fmla="*/ 3642 h 104929"/>
                <a:gd name="connsiteX93" fmla="*/ 129712 w 129818"/>
                <a:gd name="connsiteY93" fmla="*/ 3642 h 10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29818" h="104929">
                  <a:moveTo>
                    <a:pt x="129712" y="3642"/>
                  </a:moveTo>
                  <a:cubicBezTo>
                    <a:pt x="129712" y="2602"/>
                    <a:pt x="129192" y="520"/>
                    <a:pt x="129192" y="520"/>
                  </a:cubicBezTo>
                  <a:cubicBezTo>
                    <a:pt x="129192" y="520"/>
                    <a:pt x="128672" y="0"/>
                    <a:pt x="128672" y="0"/>
                  </a:cubicBezTo>
                  <a:cubicBezTo>
                    <a:pt x="128151" y="0"/>
                    <a:pt x="123468" y="1561"/>
                    <a:pt x="122948" y="1561"/>
                  </a:cubicBezTo>
                  <a:cubicBezTo>
                    <a:pt x="122427" y="1561"/>
                    <a:pt x="116183" y="2602"/>
                    <a:pt x="115142" y="3122"/>
                  </a:cubicBezTo>
                  <a:cubicBezTo>
                    <a:pt x="114102" y="3122"/>
                    <a:pt x="99532" y="3122"/>
                    <a:pt x="99532" y="3122"/>
                  </a:cubicBezTo>
                  <a:cubicBezTo>
                    <a:pt x="99532" y="3122"/>
                    <a:pt x="98491" y="3122"/>
                    <a:pt x="98491" y="3122"/>
                  </a:cubicBezTo>
                  <a:cubicBezTo>
                    <a:pt x="97971" y="3642"/>
                    <a:pt x="88084" y="7805"/>
                    <a:pt x="85483" y="8846"/>
                  </a:cubicBezTo>
                  <a:cubicBezTo>
                    <a:pt x="82881" y="9366"/>
                    <a:pt x="75076" y="12488"/>
                    <a:pt x="73515" y="12488"/>
                  </a:cubicBezTo>
                  <a:cubicBezTo>
                    <a:pt x="71954" y="12488"/>
                    <a:pt x="67791" y="12488"/>
                    <a:pt x="67270" y="12488"/>
                  </a:cubicBezTo>
                  <a:cubicBezTo>
                    <a:pt x="66750" y="12488"/>
                    <a:pt x="58945" y="11448"/>
                    <a:pt x="58945" y="10927"/>
                  </a:cubicBezTo>
                  <a:cubicBezTo>
                    <a:pt x="58425" y="10927"/>
                    <a:pt x="57904" y="10407"/>
                    <a:pt x="57384" y="9887"/>
                  </a:cubicBezTo>
                  <a:cubicBezTo>
                    <a:pt x="56863" y="9366"/>
                    <a:pt x="56863" y="8846"/>
                    <a:pt x="55823" y="8846"/>
                  </a:cubicBezTo>
                  <a:cubicBezTo>
                    <a:pt x="54782" y="8846"/>
                    <a:pt x="50620" y="7805"/>
                    <a:pt x="50620" y="7805"/>
                  </a:cubicBezTo>
                  <a:cubicBezTo>
                    <a:pt x="50620" y="7805"/>
                    <a:pt x="49579" y="7805"/>
                    <a:pt x="49579" y="7805"/>
                  </a:cubicBezTo>
                  <a:cubicBezTo>
                    <a:pt x="49058" y="7805"/>
                    <a:pt x="46456" y="9887"/>
                    <a:pt x="45416" y="9887"/>
                  </a:cubicBezTo>
                  <a:cubicBezTo>
                    <a:pt x="44375" y="9887"/>
                    <a:pt x="41253" y="11448"/>
                    <a:pt x="40213" y="11448"/>
                  </a:cubicBezTo>
                  <a:cubicBezTo>
                    <a:pt x="39172" y="11448"/>
                    <a:pt x="38651" y="11448"/>
                    <a:pt x="38131" y="11968"/>
                  </a:cubicBezTo>
                  <a:cubicBezTo>
                    <a:pt x="37611" y="12488"/>
                    <a:pt x="37090" y="13009"/>
                    <a:pt x="36570" y="13009"/>
                  </a:cubicBezTo>
                  <a:cubicBezTo>
                    <a:pt x="36050" y="13009"/>
                    <a:pt x="35009" y="13529"/>
                    <a:pt x="34489" y="13529"/>
                  </a:cubicBezTo>
                  <a:cubicBezTo>
                    <a:pt x="33968" y="13529"/>
                    <a:pt x="33448" y="13009"/>
                    <a:pt x="32928" y="13009"/>
                  </a:cubicBezTo>
                  <a:cubicBezTo>
                    <a:pt x="32407" y="13009"/>
                    <a:pt x="28765" y="13529"/>
                    <a:pt x="28765" y="13529"/>
                  </a:cubicBezTo>
                  <a:cubicBezTo>
                    <a:pt x="28765" y="13529"/>
                    <a:pt x="27724" y="13529"/>
                    <a:pt x="27724" y="13529"/>
                  </a:cubicBezTo>
                  <a:cubicBezTo>
                    <a:pt x="27724" y="13529"/>
                    <a:pt x="21480" y="9366"/>
                    <a:pt x="21480" y="9366"/>
                  </a:cubicBezTo>
                  <a:cubicBezTo>
                    <a:pt x="21480" y="9366"/>
                    <a:pt x="20960" y="9366"/>
                    <a:pt x="20439" y="9887"/>
                  </a:cubicBezTo>
                  <a:cubicBezTo>
                    <a:pt x="20439" y="10927"/>
                    <a:pt x="18878" y="15610"/>
                    <a:pt x="18878" y="15610"/>
                  </a:cubicBezTo>
                  <a:cubicBezTo>
                    <a:pt x="18878" y="16131"/>
                    <a:pt x="18358" y="17172"/>
                    <a:pt x="18878" y="17692"/>
                  </a:cubicBezTo>
                  <a:cubicBezTo>
                    <a:pt x="19399" y="18212"/>
                    <a:pt x="19399" y="19253"/>
                    <a:pt x="19399" y="19253"/>
                  </a:cubicBezTo>
                  <a:cubicBezTo>
                    <a:pt x="19399" y="19253"/>
                    <a:pt x="19919" y="19773"/>
                    <a:pt x="19919" y="19773"/>
                  </a:cubicBezTo>
                  <a:cubicBezTo>
                    <a:pt x="20439" y="19773"/>
                    <a:pt x="20960" y="19773"/>
                    <a:pt x="19919" y="20294"/>
                  </a:cubicBezTo>
                  <a:cubicBezTo>
                    <a:pt x="18878" y="20814"/>
                    <a:pt x="15756" y="22375"/>
                    <a:pt x="15756" y="22375"/>
                  </a:cubicBezTo>
                  <a:cubicBezTo>
                    <a:pt x="15756" y="22375"/>
                    <a:pt x="15236" y="22375"/>
                    <a:pt x="15236" y="22895"/>
                  </a:cubicBezTo>
                  <a:cubicBezTo>
                    <a:pt x="15236" y="23416"/>
                    <a:pt x="15236" y="25497"/>
                    <a:pt x="15236" y="25497"/>
                  </a:cubicBezTo>
                  <a:lnTo>
                    <a:pt x="14715" y="26017"/>
                  </a:lnTo>
                  <a:lnTo>
                    <a:pt x="12114" y="27578"/>
                  </a:lnTo>
                  <a:cubicBezTo>
                    <a:pt x="12114" y="27578"/>
                    <a:pt x="11593" y="28099"/>
                    <a:pt x="11593" y="28099"/>
                  </a:cubicBezTo>
                  <a:cubicBezTo>
                    <a:pt x="11593" y="28099"/>
                    <a:pt x="11073" y="29660"/>
                    <a:pt x="11073" y="29660"/>
                  </a:cubicBezTo>
                  <a:cubicBezTo>
                    <a:pt x="11073" y="29660"/>
                    <a:pt x="11073" y="30180"/>
                    <a:pt x="10553" y="30180"/>
                  </a:cubicBezTo>
                  <a:cubicBezTo>
                    <a:pt x="10032" y="30180"/>
                    <a:pt x="8471" y="29139"/>
                    <a:pt x="6910" y="28099"/>
                  </a:cubicBezTo>
                  <a:cubicBezTo>
                    <a:pt x="6910" y="28099"/>
                    <a:pt x="6390" y="28099"/>
                    <a:pt x="6390" y="28099"/>
                  </a:cubicBezTo>
                  <a:cubicBezTo>
                    <a:pt x="5349" y="28099"/>
                    <a:pt x="4308" y="28619"/>
                    <a:pt x="4308" y="31221"/>
                  </a:cubicBezTo>
                  <a:cubicBezTo>
                    <a:pt x="4308" y="33823"/>
                    <a:pt x="1707" y="34863"/>
                    <a:pt x="3788" y="35904"/>
                  </a:cubicBezTo>
                  <a:cubicBezTo>
                    <a:pt x="5869" y="36945"/>
                    <a:pt x="7430" y="40587"/>
                    <a:pt x="6910" y="43189"/>
                  </a:cubicBezTo>
                  <a:cubicBezTo>
                    <a:pt x="6390" y="45270"/>
                    <a:pt x="5869" y="52035"/>
                    <a:pt x="7430" y="54116"/>
                  </a:cubicBezTo>
                  <a:cubicBezTo>
                    <a:pt x="7951" y="55157"/>
                    <a:pt x="8471" y="55157"/>
                    <a:pt x="8471" y="55677"/>
                  </a:cubicBezTo>
                  <a:cubicBezTo>
                    <a:pt x="11593" y="55677"/>
                    <a:pt x="15236" y="56198"/>
                    <a:pt x="15756" y="55677"/>
                  </a:cubicBezTo>
                  <a:cubicBezTo>
                    <a:pt x="16797" y="55677"/>
                    <a:pt x="16276" y="56198"/>
                    <a:pt x="16276" y="56198"/>
                  </a:cubicBezTo>
                  <a:cubicBezTo>
                    <a:pt x="16276" y="56198"/>
                    <a:pt x="15756" y="56718"/>
                    <a:pt x="14715" y="57759"/>
                  </a:cubicBezTo>
                  <a:cubicBezTo>
                    <a:pt x="13675" y="58799"/>
                    <a:pt x="14715" y="58799"/>
                    <a:pt x="14715" y="58799"/>
                  </a:cubicBezTo>
                  <a:cubicBezTo>
                    <a:pt x="14715" y="58799"/>
                    <a:pt x="15756" y="58799"/>
                    <a:pt x="16276" y="58799"/>
                  </a:cubicBezTo>
                  <a:cubicBezTo>
                    <a:pt x="16797" y="58799"/>
                    <a:pt x="17317" y="59840"/>
                    <a:pt x="17317" y="59840"/>
                  </a:cubicBezTo>
                  <a:cubicBezTo>
                    <a:pt x="17317" y="59840"/>
                    <a:pt x="18878" y="62962"/>
                    <a:pt x="19399" y="64003"/>
                  </a:cubicBezTo>
                  <a:cubicBezTo>
                    <a:pt x="19919" y="65043"/>
                    <a:pt x="19399" y="65043"/>
                    <a:pt x="19399" y="65564"/>
                  </a:cubicBezTo>
                  <a:cubicBezTo>
                    <a:pt x="19399" y="66084"/>
                    <a:pt x="14715" y="69727"/>
                    <a:pt x="14195" y="70767"/>
                  </a:cubicBezTo>
                  <a:cubicBezTo>
                    <a:pt x="13675" y="71808"/>
                    <a:pt x="13675" y="72328"/>
                    <a:pt x="14195" y="73369"/>
                  </a:cubicBezTo>
                  <a:cubicBezTo>
                    <a:pt x="14715" y="74410"/>
                    <a:pt x="12634" y="72849"/>
                    <a:pt x="12634" y="72849"/>
                  </a:cubicBezTo>
                  <a:cubicBezTo>
                    <a:pt x="12114" y="72849"/>
                    <a:pt x="10553" y="72849"/>
                    <a:pt x="10032" y="73369"/>
                  </a:cubicBezTo>
                  <a:cubicBezTo>
                    <a:pt x="9512" y="73369"/>
                    <a:pt x="8992" y="73889"/>
                    <a:pt x="8992" y="73889"/>
                  </a:cubicBezTo>
                  <a:cubicBezTo>
                    <a:pt x="8992" y="73889"/>
                    <a:pt x="7951" y="75450"/>
                    <a:pt x="7430" y="75971"/>
                  </a:cubicBezTo>
                  <a:cubicBezTo>
                    <a:pt x="6910" y="76491"/>
                    <a:pt x="7430" y="77011"/>
                    <a:pt x="7430" y="77532"/>
                  </a:cubicBezTo>
                  <a:cubicBezTo>
                    <a:pt x="7430" y="78052"/>
                    <a:pt x="7951" y="78052"/>
                    <a:pt x="8471" y="79093"/>
                  </a:cubicBezTo>
                  <a:cubicBezTo>
                    <a:pt x="8992" y="80134"/>
                    <a:pt x="6910" y="81174"/>
                    <a:pt x="5869" y="81695"/>
                  </a:cubicBezTo>
                  <a:cubicBezTo>
                    <a:pt x="4829" y="82215"/>
                    <a:pt x="4308" y="83256"/>
                    <a:pt x="3788" y="83776"/>
                  </a:cubicBezTo>
                  <a:cubicBezTo>
                    <a:pt x="3268" y="84296"/>
                    <a:pt x="1707" y="84817"/>
                    <a:pt x="1187" y="84817"/>
                  </a:cubicBezTo>
                  <a:cubicBezTo>
                    <a:pt x="666" y="84817"/>
                    <a:pt x="146" y="85337"/>
                    <a:pt x="146" y="85337"/>
                  </a:cubicBezTo>
                  <a:lnTo>
                    <a:pt x="146" y="85857"/>
                  </a:lnTo>
                  <a:cubicBezTo>
                    <a:pt x="146" y="85857"/>
                    <a:pt x="666" y="85857"/>
                    <a:pt x="666" y="85337"/>
                  </a:cubicBezTo>
                  <a:cubicBezTo>
                    <a:pt x="1187" y="85337"/>
                    <a:pt x="1187" y="85337"/>
                    <a:pt x="1187" y="86378"/>
                  </a:cubicBezTo>
                  <a:cubicBezTo>
                    <a:pt x="1187" y="86898"/>
                    <a:pt x="666" y="90020"/>
                    <a:pt x="146" y="91061"/>
                  </a:cubicBezTo>
                  <a:cubicBezTo>
                    <a:pt x="-375" y="92102"/>
                    <a:pt x="666" y="94703"/>
                    <a:pt x="666" y="95744"/>
                  </a:cubicBezTo>
                  <a:cubicBezTo>
                    <a:pt x="666" y="96264"/>
                    <a:pt x="666" y="96785"/>
                    <a:pt x="146" y="97305"/>
                  </a:cubicBezTo>
                  <a:cubicBezTo>
                    <a:pt x="666" y="97305"/>
                    <a:pt x="1187" y="97305"/>
                    <a:pt x="1187" y="97305"/>
                  </a:cubicBezTo>
                  <a:cubicBezTo>
                    <a:pt x="1707" y="96785"/>
                    <a:pt x="2227" y="95744"/>
                    <a:pt x="2748" y="96264"/>
                  </a:cubicBezTo>
                  <a:cubicBezTo>
                    <a:pt x="3268" y="96785"/>
                    <a:pt x="7951" y="100947"/>
                    <a:pt x="7951" y="100947"/>
                  </a:cubicBezTo>
                  <a:cubicBezTo>
                    <a:pt x="7951" y="100947"/>
                    <a:pt x="8992" y="101468"/>
                    <a:pt x="10032" y="101988"/>
                  </a:cubicBezTo>
                  <a:cubicBezTo>
                    <a:pt x="10553" y="102508"/>
                    <a:pt x="17317" y="104590"/>
                    <a:pt x="18358" y="104590"/>
                  </a:cubicBezTo>
                  <a:cubicBezTo>
                    <a:pt x="19399" y="104590"/>
                    <a:pt x="22521" y="105631"/>
                    <a:pt x="25122" y="104069"/>
                  </a:cubicBezTo>
                  <a:cubicBezTo>
                    <a:pt x="26163" y="103549"/>
                    <a:pt x="44375" y="93142"/>
                    <a:pt x="61547" y="82735"/>
                  </a:cubicBezTo>
                  <a:cubicBezTo>
                    <a:pt x="78718" y="72849"/>
                    <a:pt x="95889" y="62962"/>
                    <a:pt x="95889" y="62962"/>
                  </a:cubicBezTo>
                  <a:cubicBezTo>
                    <a:pt x="95889" y="62962"/>
                    <a:pt x="98491" y="61921"/>
                    <a:pt x="99532" y="61401"/>
                  </a:cubicBezTo>
                  <a:cubicBezTo>
                    <a:pt x="100573" y="60881"/>
                    <a:pt x="104215" y="59320"/>
                    <a:pt x="104215" y="58279"/>
                  </a:cubicBezTo>
                  <a:cubicBezTo>
                    <a:pt x="104215" y="57238"/>
                    <a:pt x="105776" y="55157"/>
                    <a:pt x="106296" y="54636"/>
                  </a:cubicBezTo>
                  <a:cubicBezTo>
                    <a:pt x="106296" y="54116"/>
                    <a:pt x="107858" y="49953"/>
                    <a:pt x="107858" y="48392"/>
                  </a:cubicBezTo>
                  <a:cubicBezTo>
                    <a:pt x="107858" y="46831"/>
                    <a:pt x="107858" y="42148"/>
                    <a:pt x="108378" y="39546"/>
                  </a:cubicBezTo>
                  <a:cubicBezTo>
                    <a:pt x="108898" y="37465"/>
                    <a:pt x="109939" y="35904"/>
                    <a:pt x="109939" y="34343"/>
                  </a:cubicBezTo>
                  <a:cubicBezTo>
                    <a:pt x="109939" y="32782"/>
                    <a:pt x="108898" y="20814"/>
                    <a:pt x="108898" y="20814"/>
                  </a:cubicBezTo>
                  <a:cubicBezTo>
                    <a:pt x="108898" y="20814"/>
                    <a:pt x="108898" y="19773"/>
                    <a:pt x="108898" y="18733"/>
                  </a:cubicBezTo>
                  <a:cubicBezTo>
                    <a:pt x="109419" y="17692"/>
                    <a:pt x="110459" y="14049"/>
                    <a:pt x="110459" y="14049"/>
                  </a:cubicBezTo>
                  <a:cubicBezTo>
                    <a:pt x="110459" y="14049"/>
                    <a:pt x="110980" y="13529"/>
                    <a:pt x="111500" y="13529"/>
                  </a:cubicBezTo>
                  <a:cubicBezTo>
                    <a:pt x="112020" y="13529"/>
                    <a:pt x="117744" y="11968"/>
                    <a:pt x="117744" y="11968"/>
                  </a:cubicBezTo>
                  <a:cubicBezTo>
                    <a:pt x="117744" y="11968"/>
                    <a:pt x="118785" y="11968"/>
                    <a:pt x="118785" y="11448"/>
                  </a:cubicBezTo>
                  <a:cubicBezTo>
                    <a:pt x="118785" y="10927"/>
                    <a:pt x="128672" y="2082"/>
                    <a:pt x="128672" y="2082"/>
                  </a:cubicBezTo>
                  <a:cubicBezTo>
                    <a:pt x="128672" y="2082"/>
                    <a:pt x="130233" y="4683"/>
                    <a:pt x="129712" y="3642"/>
                  </a:cubicBezTo>
                  <a:cubicBezTo>
                    <a:pt x="129712" y="3642"/>
                    <a:pt x="129712" y="3642"/>
                    <a:pt x="129712" y="3642"/>
                  </a:cubicBezTo>
                  <a:close/>
                </a:path>
              </a:pathLst>
            </a:custGeom>
            <a:grpFill/>
            <a:ln w="5199" cap="flat">
              <a:solidFill>
                <a:schemeClr val="bg1"/>
              </a:solidFill>
              <a:prstDash val="solid"/>
              <a:miter/>
            </a:ln>
          </p:spPr>
          <p:txBody>
            <a:bodyPr rtlCol="0" anchor="ctr"/>
            <a:lstStyle/>
            <a:p>
              <a:endParaRPr lang="en-GB" noProof="0" dirty="0"/>
            </a:p>
          </p:txBody>
        </p:sp>
        <p:sp>
          <p:nvSpPr>
            <p:cNvPr id="48" name="Freeform 47">
              <a:extLst>
                <a:ext uri="{FF2B5EF4-FFF2-40B4-BE49-F238E27FC236}">
                  <a16:creationId xmlns:a16="http://schemas.microsoft.com/office/drawing/2014/main" id="{5507DDFB-4371-7B74-11C4-8355B4A07AD9}"/>
                </a:ext>
              </a:extLst>
            </p:cNvPr>
            <p:cNvSpPr/>
            <p:nvPr/>
          </p:nvSpPr>
          <p:spPr>
            <a:xfrm>
              <a:off x="6554363" y="3813280"/>
              <a:ext cx="28850" cy="33822"/>
            </a:xfrm>
            <a:custGeom>
              <a:avLst/>
              <a:gdLst>
                <a:gd name="connsiteX0" fmla="*/ 10407 w 28850"/>
                <a:gd name="connsiteY0" fmla="*/ 29139 h 33822"/>
                <a:gd name="connsiteX1" fmla="*/ 13009 w 28850"/>
                <a:gd name="connsiteY1" fmla="*/ 28099 h 33822"/>
                <a:gd name="connsiteX2" fmla="*/ 15090 w 28850"/>
                <a:gd name="connsiteY2" fmla="*/ 26017 h 33822"/>
                <a:gd name="connsiteX3" fmla="*/ 17692 w 28850"/>
                <a:gd name="connsiteY3" fmla="*/ 23416 h 33822"/>
                <a:gd name="connsiteX4" fmla="*/ 16651 w 28850"/>
                <a:gd name="connsiteY4" fmla="*/ 21855 h 33822"/>
                <a:gd name="connsiteX5" fmla="*/ 16651 w 28850"/>
                <a:gd name="connsiteY5" fmla="*/ 20294 h 33822"/>
                <a:gd name="connsiteX6" fmla="*/ 18212 w 28850"/>
                <a:gd name="connsiteY6" fmla="*/ 18212 h 33822"/>
                <a:gd name="connsiteX7" fmla="*/ 19253 w 28850"/>
                <a:gd name="connsiteY7" fmla="*/ 17692 h 33822"/>
                <a:gd name="connsiteX8" fmla="*/ 21855 w 28850"/>
                <a:gd name="connsiteY8" fmla="*/ 17172 h 33822"/>
                <a:gd name="connsiteX9" fmla="*/ 23416 w 28850"/>
                <a:gd name="connsiteY9" fmla="*/ 17692 h 33822"/>
                <a:gd name="connsiteX10" fmla="*/ 23416 w 28850"/>
                <a:gd name="connsiteY10" fmla="*/ 15090 h 33822"/>
                <a:gd name="connsiteX11" fmla="*/ 28619 w 28850"/>
                <a:gd name="connsiteY11" fmla="*/ 9887 h 33822"/>
                <a:gd name="connsiteX12" fmla="*/ 28619 w 28850"/>
                <a:gd name="connsiteY12" fmla="*/ 8326 h 33822"/>
                <a:gd name="connsiteX13" fmla="*/ 26538 w 28850"/>
                <a:gd name="connsiteY13" fmla="*/ 4163 h 33822"/>
                <a:gd name="connsiteX14" fmla="*/ 25497 w 28850"/>
                <a:gd name="connsiteY14" fmla="*/ 3122 h 33822"/>
                <a:gd name="connsiteX15" fmla="*/ 23936 w 28850"/>
                <a:gd name="connsiteY15" fmla="*/ 3122 h 33822"/>
                <a:gd name="connsiteX16" fmla="*/ 23936 w 28850"/>
                <a:gd name="connsiteY16" fmla="*/ 2082 h 33822"/>
                <a:gd name="connsiteX17" fmla="*/ 25497 w 28850"/>
                <a:gd name="connsiteY17" fmla="*/ 520 h 33822"/>
                <a:gd name="connsiteX18" fmla="*/ 24977 w 28850"/>
                <a:gd name="connsiteY18" fmla="*/ 0 h 33822"/>
                <a:gd name="connsiteX19" fmla="*/ 17692 w 28850"/>
                <a:gd name="connsiteY19" fmla="*/ 0 h 33822"/>
                <a:gd name="connsiteX20" fmla="*/ 17171 w 28850"/>
                <a:gd name="connsiteY20" fmla="*/ 1041 h 33822"/>
                <a:gd name="connsiteX21" fmla="*/ 16651 w 28850"/>
                <a:gd name="connsiteY21" fmla="*/ 2602 h 33822"/>
                <a:gd name="connsiteX22" fmla="*/ 13529 w 28850"/>
                <a:gd name="connsiteY22" fmla="*/ 5724 h 33822"/>
                <a:gd name="connsiteX23" fmla="*/ 9887 w 28850"/>
                <a:gd name="connsiteY23" fmla="*/ 13529 h 33822"/>
                <a:gd name="connsiteX24" fmla="*/ 8326 w 28850"/>
                <a:gd name="connsiteY24" fmla="*/ 17172 h 33822"/>
                <a:gd name="connsiteX25" fmla="*/ 5724 w 28850"/>
                <a:gd name="connsiteY25" fmla="*/ 22375 h 33822"/>
                <a:gd name="connsiteX26" fmla="*/ 521 w 28850"/>
                <a:gd name="connsiteY26" fmla="*/ 32782 h 33822"/>
                <a:gd name="connsiteX27" fmla="*/ 0 w 28850"/>
                <a:gd name="connsiteY27" fmla="*/ 33823 h 33822"/>
                <a:gd name="connsiteX28" fmla="*/ 6244 w 28850"/>
                <a:gd name="connsiteY28" fmla="*/ 33823 h 33822"/>
                <a:gd name="connsiteX29" fmla="*/ 8326 w 28850"/>
                <a:gd name="connsiteY29" fmla="*/ 32262 h 33822"/>
                <a:gd name="connsiteX30" fmla="*/ 9366 w 28850"/>
                <a:gd name="connsiteY30" fmla="*/ 31221 h 33822"/>
                <a:gd name="connsiteX31" fmla="*/ 9366 w 28850"/>
                <a:gd name="connsiteY31" fmla="*/ 30701 h 33822"/>
                <a:gd name="connsiteX32" fmla="*/ 10407 w 28850"/>
                <a:gd name="connsiteY32" fmla="*/ 29139 h 3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850" h="33822">
                  <a:moveTo>
                    <a:pt x="10407" y="29139"/>
                  </a:moveTo>
                  <a:cubicBezTo>
                    <a:pt x="10927" y="29139"/>
                    <a:pt x="13009" y="28099"/>
                    <a:pt x="13009" y="28099"/>
                  </a:cubicBezTo>
                  <a:cubicBezTo>
                    <a:pt x="13529" y="27578"/>
                    <a:pt x="14049" y="26538"/>
                    <a:pt x="15090" y="26017"/>
                  </a:cubicBezTo>
                  <a:cubicBezTo>
                    <a:pt x="16131" y="25497"/>
                    <a:pt x="17692" y="24456"/>
                    <a:pt x="17692" y="23416"/>
                  </a:cubicBezTo>
                  <a:cubicBezTo>
                    <a:pt x="17171" y="22375"/>
                    <a:pt x="17171" y="22375"/>
                    <a:pt x="16651" y="21855"/>
                  </a:cubicBezTo>
                  <a:cubicBezTo>
                    <a:pt x="16651" y="21334"/>
                    <a:pt x="16131" y="20814"/>
                    <a:pt x="16651" y="20294"/>
                  </a:cubicBezTo>
                  <a:cubicBezTo>
                    <a:pt x="17171" y="19773"/>
                    <a:pt x="18212" y="18212"/>
                    <a:pt x="18212" y="18212"/>
                  </a:cubicBezTo>
                  <a:cubicBezTo>
                    <a:pt x="18212" y="18212"/>
                    <a:pt x="19253" y="17692"/>
                    <a:pt x="19253" y="17692"/>
                  </a:cubicBezTo>
                  <a:cubicBezTo>
                    <a:pt x="19773" y="17692"/>
                    <a:pt x="21334" y="17172"/>
                    <a:pt x="21855" y="17172"/>
                  </a:cubicBezTo>
                  <a:cubicBezTo>
                    <a:pt x="22375" y="17172"/>
                    <a:pt x="24456" y="18733"/>
                    <a:pt x="23416" y="17692"/>
                  </a:cubicBezTo>
                  <a:cubicBezTo>
                    <a:pt x="22895" y="16651"/>
                    <a:pt x="22375" y="16131"/>
                    <a:pt x="23416" y="15090"/>
                  </a:cubicBezTo>
                  <a:cubicBezTo>
                    <a:pt x="23936" y="14049"/>
                    <a:pt x="28099" y="10407"/>
                    <a:pt x="28619" y="9887"/>
                  </a:cubicBezTo>
                  <a:cubicBezTo>
                    <a:pt x="28619" y="9366"/>
                    <a:pt x="29140" y="9366"/>
                    <a:pt x="28619" y="8326"/>
                  </a:cubicBezTo>
                  <a:cubicBezTo>
                    <a:pt x="28099" y="7285"/>
                    <a:pt x="26538" y="4163"/>
                    <a:pt x="26538" y="4163"/>
                  </a:cubicBezTo>
                  <a:cubicBezTo>
                    <a:pt x="26538" y="4163"/>
                    <a:pt x="26017" y="3642"/>
                    <a:pt x="25497" y="3122"/>
                  </a:cubicBezTo>
                  <a:cubicBezTo>
                    <a:pt x="24977" y="2602"/>
                    <a:pt x="23936" y="3122"/>
                    <a:pt x="23936" y="3122"/>
                  </a:cubicBezTo>
                  <a:cubicBezTo>
                    <a:pt x="23936" y="3122"/>
                    <a:pt x="23416" y="3122"/>
                    <a:pt x="23936" y="2082"/>
                  </a:cubicBezTo>
                  <a:cubicBezTo>
                    <a:pt x="24456" y="1041"/>
                    <a:pt x="25497" y="520"/>
                    <a:pt x="25497" y="520"/>
                  </a:cubicBezTo>
                  <a:cubicBezTo>
                    <a:pt x="25497" y="520"/>
                    <a:pt x="26017" y="0"/>
                    <a:pt x="24977" y="0"/>
                  </a:cubicBezTo>
                  <a:cubicBezTo>
                    <a:pt x="24456" y="0"/>
                    <a:pt x="20294" y="0"/>
                    <a:pt x="17692" y="0"/>
                  </a:cubicBezTo>
                  <a:cubicBezTo>
                    <a:pt x="18212" y="520"/>
                    <a:pt x="18212" y="520"/>
                    <a:pt x="17171" y="1041"/>
                  </a:cubicBezTo>
                  <a:cubicBezTo>
                    <a:pt x="15610" y="1561"/>
                    <a:pt x="17171" y="2082"/>
                    <a:pt x="16651" y="2602"/>
                  </a:cubicBezTo>
                  <a:cubicBezTo>
                    <a:pt x="16131" y="3122"/>
                    <a:pt x="14570" y="5203"/>
                    <a:pt x="13529" y="5724"/>
                  </a:cubicBezTo>
                  <a:cubicBezTo>
                    <a:pt x="12488" y="6244"/>
                    <a:pt x="10927" y="8846"/>
                    <a:pt x="9887" y="13529"/>
                  </a:cubicBezTo>
                  <a:cubicBezTo>
                    <a:pt x="9887" y="13529"/>
                    <a:pt x="9366" y="16131"/>
                    <a:pt x="8326" y="17172"/>
                  </a:cubicBezTo>
                  <a:cubicBezTo>
                    <a:pt x="7285" y="18212"/>
                    <a:pt x="6244" y="20294"/>
                    <a:pt x="5724" y="22375"/>
                  </a:cubicBezTo>
                  <a:cubicBezTo>
                    <a:pt x="5203" y="24977"/>
                    <a:pt x="1561" y="31221"/>
                    <a:pt x="521" y="32782"/>
                  </a:cubicBezTo>
                  <a:cubicBezTo>
                    <a:pt x="0" y="33302"/>
                    <a:pt x="0" y="33823"/>
                    <a:pt x="0" y="33823"/>
                  </a:cubicBezTo>
                  <a:cubicBezTo>
                    <a:pt x="2602" y="33823"/>
                    <a:pt x="6244" y="33823"/>
                    <a:pt x="6244" y="33823"/>
                  </a:cubicBezTo>
                  <a:cubicBezTo>
                    <a:pt x="6764" y="33823"/>
                    <a:pt x="7805" y="32782"/>
                    <a:pt x="8326" y="32262"/>
                  </a:cubicBezTo>
                  <a:cubicBezTo>
                    <a:pt x="8846" y="31741"/>
                    <a:pt x="8846" y="31221"/>
                    <a:pt x="9366" y="31221"/>
                  </a:cubicBezTo>
                  <a:lnTo>
                    <a:pt x="9366" y="30701"/>
                  </a:lnTo>
                  <a:cubicBezTo>
                    <a:pt x="9366" y="29660"/>
                    <a:pt x="9887" y="29139"/>
                    <a:pt x="10407" y="29139"/>
                  </a:cubicBezTo>
                  <a:close/>
                </a:path>
              </a:pathLst>
            </a:custGeom>
            <a:grpFill/>
            <a:ln w="5199" cap="flat">
              <a:solidFill>
                <a:schemeClr val="bg1"/>
              </a:solidFill>
              <a:prstDash val="solid"/>
              <a:miter/>
            </a:ln>
          </p:spPr>
          <p:txBody>
            <a:bodyPr rtlCol="0" anchor="ctr"/>
            <a:lstStyle/>
            <a:p>
              <a:endParaRPr lang="en-GB" noProof="0" dirty="0"/>
            </a:p>
          </p:txBody>
        </p:sp>
        <p:sp>
          <p:nvSpPr>
            <p:cNvPr id="49" name="Freeform 48">
              <a:extLst>
                <a:ext uri="{FF2B5EF4-FFF2-40B4-BE49-F238E27FC236}">
                  <a16:creationId xmlns:a16="http://schemas.microsoft.com/office/drawing/2014/main" id="{2B4BA071-C866-DC66-7138-E5292A4998AE}"/>
                </a:ext>
              </a:extLst>
            </p:cNvPr>
            <p:cNvSpPr/>
            <p:nvPr/>
          </p:nvSpPr>
          <p:spPr>
            <a:xfrm>
              <a:off x="6856634" y="3993915"/>
              <a:ext cx="16231" cy="31882"/>
            </a:xfrm>
            <a:custGeom>
              <a:avLst/>
              <a:gdLst>
                <a:gd name="connsiteX0" fmla="*/ 3693 w 16231"/>
                <a:gd name="connsiteY0" fmla="*/ 31667 h 31882"/>
                <a:gd name="connsiteX1" fmla="*/ 13060 w 16231"/>
                <a:gd name="connsiteY1" fmla="*/ 31147 h 31882"/>
                <a:gd name="connsiteX2" fmla="*/ 13580 w 16231"/>
                <a:gd name="connsiteY2" fmla="*/ 29586 h 31882"/>
                <a:gd name="connsiteX3" fmla="*/ 14621 w 16231"/>
                <a:gd name="connsiteY3" fmla="*/ 24903 h 31882"/>
                <a:gd name="connsiteX4" fmla="*/ 15661 w 16231"/>
                <a:gd name="connsiteY4" fmla="*/ 17618 h 31882"/>
                <a:gd name="connsiteX5" fmla="*/ 14621 w 16231"/>
                <a:gd name="connsiteY5" fmla="*/ 9813 h 31882"/>
                <a:gd name="connsiteX6" fmla="*/ 14100 w 16231"/>
                <a:gd name="connsiteY6" fmla="*/ 4089 h 31882"/>
                <a:gd name="connsiteX7" fmla="*/ 10978 w 16231"/>
                <a:gd name="connsiteY7" fmla="*/ 2007 h 31882"/>
                <a:gd name="connsiteX8" fmla="*/ 5775 w 16231"/>
                <a:gd name="connsiteY8" fmla="*/ 1487 h 31882"/>
                <a:gd name="connsiteX9" fmla="*/ 4214 w 16231"/>
                <a:gd name="connsiteY9" fmla="*/ 4609 h 31882"/>
                <a:gd name="connsiteX10" fmla="*/ 3173 w 16231"/>
                <a:gd name="connsiteY10" fmla="*/ 7731 h 31882"/>
                <a:gd name="connsiteX11" fmla="*/ 51 w 16231"/>
                <a:gd name="connsiteY11" fmla="*/ 20740 h 31882"/>
                <a:gd name="connsiteX12" fmla="*/ 571 w 16231"/>
                <a:gd name="connsiteY12" fmla="*/ 27504 h 31882"/>
                <a:gd name="connsiteX13" fmla="*/ 3693 w 16231"/>
                <a:gd name="connsiteY13" fmla="*/ 31667 h 3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31" h="31882">
                  <a:moveTo>
                    <a:pt x="3693" y="31667"/>
                  </a:moveTo>
                  <a:cubicBezTo>
                    <a:pt x="5254" y="32188"/>
                    <a:pt x="9937" y="31667"/>
                    <a:pt x="13060" y="31147"/>
                  </a:cubicBezTo>
                  <a:cubicBezTo>
                    <a:pt x="13060" y="30626"/>
                    <a:pt x="13060" y="30626"/>
                    <a:pt x="13580" y="29586"/>
                  </a:cubicBezTo>
                  <a:cubicBezTo>
                    <a:pt x="14100" y="28025"/>
                    <a:pt x="13580" y="26984"/>
                    <a:pt x="14621" y="24903"/>
                  </a:cubicBezTo>
                  <a:cubicBezTo>
                    <a:pt x="15141" y="23342"/>
                    <a:pt x="17222" y="18659"/>
                    <a:pt x="15661" y="17618"/>
                  </a:cubicBezTo>
                  <a:cubicBezTo>
                    <a:pt x="14100" y="16577"/>
                    <a:pt x="13580" y="13975"/>
                    <a:pt x="14621" y="9813"/>
                  </a:cubicBezTo>
                  <a:cubicBezTo>
                    <a:pt x="15661" y="5650"/>
                    <a:pt x="15661" y="4089"/>
                    <a:pt x="14100" y="4089"/>
                  </a:cubicBezTo>
                  <a:cubicBezTo>
                    <a:pt x="12539" y="4089"/>
                    <a:pt x="11498" y="3048"/>
                    <a:pt x="10978" y="2007"/>
                  </a:cubicBezTo>
                  <a:cubicBezTo>
                    <a:pt x="10458" y="967"/>
                    <a:pt x="7856" y="-1635"/>
                    <a:pt x="5775" y="1487"/>
                  </a:cubicBezTo>
                  <a:cubicBezTo>
                    <a:pt x="3693" y="4609"/>
                    <a:pt x="4214" y="3568"/>
                    <a:pt x="4214" y="4609"/>
                  </a:cubicBezTo>
                  <a:cubicBezTo>
                    <a:pt x="4214" y="5650"/>
                    <a:pt x="3173" y="7211"/>
                    <a:pt x="3173" y="7731"/>
                  </a:cubicBezTo>
                  <a:cubicBezTo>
                    <a:pt x="3173" y="8252"/>
                    <a:pt x="-470" y="18138"/>
                    <a:pt x="51" y="20740"/>
                  </a:cubicBezTo>
                  <a:cubicBezTo>
                    <a:pt x="571" y="22821"/>
                    <a:pt x="1091" y="26984"/>
                    <a:pt x="571" y="27504"/>
                  </a:cubicBezTo>
                  <a:cubicBezTo>
                    <a:pt x="1612" y="28545"/>
                    <a:pt x="2653" y="31147"/>
                    <a:pt x="3693" y="31667"/>
                  </a:cubicBezTo>
                  <a:close/>
                </a:path>
              </a:pathLst>
            </a:custGeom>
            <a:grpFill/>
            <a:ln w="5199" cap="flat">
              <a:solidFill>
                <a:schemeClr val="bg1"/>
              </a:solidFill>
              <a:prstDash val="solid"/>
              <a:miter/>
            </a:ln>
          </p:spPr>
          <p:txBody>
            <a:bodyPr rtlCol="0" anchor="ctr"/>
            <a:lstStyle/>
            <a:p>
              <a:endParaRPr lang="en-GB" noProof="0" dirty="0"/>
            </a:p>
          </p:txBody>
        </p:sp>
        <p:grpSp>
          <p:nvGrpSpPr>
            <p:cNvPr id="50" name="Content Placeholder 9">
              <a:extLst>
                <a:ext uri="{FF2B5EF4-FFF2-40B4-BE49-F238E27FC236}">
                  <a16:creationId xmlns:a16="http://schemas.microsoft.com/office/drawing/2014/main" id="{8E8A5181-D1F1-7388-7F42-9D9225A9AC39}"/>
                </a:ext>
              </a:extLst>
            </p:cNvPr>
            <p:cNvGrpSpPr/>
            <p:nvPr/>
          </p:nvGrpSpPr>
          <p:grpSpPr>
            <a:xfrm>
              <a:off x="6880621" y="3989646"/>
              <a:ext cx="151980" cy="196203"/>
              <a:chOff x="6880621" y="3989646"/>
              <a:chExt cx="151980" cy="196203"/>
            </a:xfrm>
            <a:grpFill/>
          </p:grpSpPr>
          <p:sp>
            <p:nvSpPr>
              <p:cNvPr id="755" name="Freeform 754">
                <a:extLst>
                  <a:ext uri="{FF2B5EF4-FFF2-40B4-BE49-F238E27FC236}">
                    <a16:creationId xmlns:a16="http://schemas.microsoft.com/office/drawing/2014/main" id="{0F408DFD-76D3-1E04-17DE-76C48C88984E}"/>
                  </a:ext>
                </a:extLst>
              </p:cNvPr>
              <p:cNvSpPr/>
              <p:nvPr/>
            </p:nvSpPr>
            <p:spPr>
              <a:xfrm>
                <a:off x="6880621" y="4016736"/>
                <a:ext cx="151980" cy="169112"/>
              </a:xfrm>
              <a:custGeom>
                <a:avLst/>
                <a:gdLst>
                  <a:gd name="connsiteX0" fmla="*/ 83256 w 151980"/>
                  <a:gd name="connsiteY0" fmla="*/ 1561 h 169112"/>
                  <a:gd name="connsiteX1" fmla="*/ 82735 w 151980"/>
                  <a:gd name="connsiteY1" fmla="*/ 2602 h 169112"/>
                  <a:gd name="connsiteX2" fmla="*/ 80654 w 151980"/>
                  <a:gd name="connsiteY2" fmla="*/ 3642 h 169112"/>
                  <a:gd name="connsiteX3" fmla="*/ 78572 w 151980"/>
                  <a:gd name="connsiteY3" fmla="*/ 5203 h 169112"/>
                  <a:gd name="connsiteX4" fmla="*/ 78052 w 151980"/>
                  <a:gd name="connsiteY4" fmla="*/ 3642 h 169112"/>
                  <a:gd name="connsiteX5" fmla="*/ 77011 w 151980"/>
                  <a:gd name="connsiteY5" fmla="*/ 1041 h 169112"/>
                  <a:gd name="connsiteX6" fmla="*/ 76491 w 151980"/>
                  <a:gd name="connsiteY6" fmla="*/ 1041 h 169112"/>
                  <a:gd name="connsiteX7" fmla="*/ 73889 w 151980"/>
                  <a:gd name="connsiteY7" fmla="*/ 5203 h 169112"/>
                  <a:gd name="connsiteX8" fmla="*/ 72849 w 151980"/>
                  <a:gd name="connsiteY8" fmla="*/ 9366 h 169112"/>
                  <a:gd name="connsiteX9" fmla="*/ 72849 w 151980"/>
                  <a:gd name="connsiteY9" fmla="*/ 15090 h 169112"/>
                  <a:gd name="connsiteX10" fmla="*/ 77011 w 151980"/>
                  <a:gd name="connsiteY10" fmla="*/ 18212 h 169112"/>
                  <a:gd name="connsiteX11" fmla="*/ 77011 w 151980"/>
                  <a:gd name="connsiteY11" fmla="*/ 19253 h 169112"/>
                  <a:gd name="connsiteX12" fmla="*/ 71288 w 151980"/>
                  <a:gd name="connsiteY12" fmla="*/ 19773 h 169112"/>
                  <a:gd name="connsiteX13" fmla="*/ 66604 w 151980"/>
                  <a:gd name="connsiteY13" fmla="*/ 24456 h 169112"/>
                  <a:gd name="connsiteX14" fmla="*/ 61921 w 151980"/>
                  <a:gd name="connsiteY14" fmla="*/ 46831 h 169112"/>
                  <a:gd name="connsiteX15" fmla="*/ 61921 w 151980"/>
                  <a:gd name="connsiteY15" fmla="*/ 46831 h 169112"/>
                  <a:gd name="connsiteX16" fmla="*/ 68165 w 151980"/>
                  <a:gd name="connsiteY16" fmla="*/ 58799 h 169112"/>
                  <a:gd name="connsiteX17" fmla="*/ 68165 w 151980"/>
                  <a:gd name="connsiteY17" fmla="*/ 70247 h 169112"/>
                  <a:gd name="connsiteX18" fmla="*/ 58279 w 151980"/>
                  <a:gd name="connsiteY18" fmla="*/ 100947 h 169112"/>
                  <a:gd name="connsiteX19" fmla="*/ 57758 w 151980"/>
                  <a:gd name="connsiteY19" fmla="*/ 102508 h 169112"/>
                  <a:gd name="connsiteX20" fmla="*/ 3122 w 151980"/>
                  <a:gd name="connsiteY20" fmla="*/ 121241 h 169112"/>
                  <a:gd name="connsiteX21" fmla="*/ 0 w 151980"/>
                  <a:gd name="connsiteY21" fmla="*/ 122282 h 169112"/>
                  <a:gd name="connsiteX22" fmla="*/ 21855 w 151980"/>
                  <a:gd name="connsiteY22" fmla="*/ 169113 h 169112"/>
                  <a:gd name="connsiteX23" fmla="*/ 38506 w 151980"/>
                  <a:gd name="connsiteY23" fmla="*/ 162869 h 169112"/>
                  <a:gd name="connsiteX24" fmla="*/ 52035 w 151980"/>
                  <a:gd name="connsiteY24" fmla="*/ 162348 h 169112"/>
                  <a:gd name="connsiteX25" fmla="*/ 62962 w 151980"/>
                  <a:gd name="connsiteY25" fmla="*/ 155064 h 169112"/>
                  <a:gd name="connsiteX26" fmla="*/ 73889 w 151980"/>
                  <a:gd name="connsiteY26" fmla="*/ 144136 h 169112"/>
                  <a:gd name="connsiteX27" fmla="*/ 88459 w 151980"/>
                  <a:gd name="connsiteY27" fmla="*/ 136851 h 169112"/>
                  <a:gd name="connsiteX28" fmla="*/ 96784 w 151980"/>
                  <a:gd name="connsiteY28" fmla="*/ 126444 h 169112"/>
                  <a:gd name="connsiteX29" fmla="*/ 112395 w 151980"/>
                  <a:gd name="connsiteY29" fmla="*/ 119680 h 169112"/>
                  <a:gd name="connsiteX30" fmla="*/ 111354 w 151980"/>
                  <a:gd name="connsiteY30" fmla="*/ 115517 h 169112"/>
                  <a:gd name="connsiteX31" fmla="*/ 111354 w 151980"/>
                  <a:gd name="connsiteY31" fmla="*/ 111875 h 169112"/>
                  <a:gd name="connsiteX32" fmla="*/ 111875 w 151980"/>
                  <a:gd name="connsiteY32" fmla="*/ 105110 h 169112"/>
                  <a:gd name="connsiteX33" fmla="*/ 119680 w 151980"/>
                  <a:gd name="connsiteY33" fmla="*/ 90540 h 169112"/>
                  <a:gd name="connsiteX34" fmla="*/ 121241 w 151980"/>
                  <a:gd name="connsiteY34" fmla="*/ 92102 h 169112"/>
                  <a:gd name="connsiteX35" fmla="*/ 121761 w 151980"/>
                  <a:gd name="connsiteY35" fmla="*/ 94183 h 169112"/>
                  <a:gd name="connsiteX36" fmla="*/ 126444 w 151980"/>
                  <a:gd name="connsiteY36" fmla="*/ 92102 h 169112"/>
                  <a:gd name="connsiteX37" fmla="*/ 130087 w 151980"/>
                  <a:gd name="connsiteY37" fmla="*/ 86898 h 169112"/>
                  <a:gd name="connsiteX38" fmla="*/ 135811 w 151980"/>
                  <a:gd name="connsiteY38" fmla="*/ 77532 h 169112"/>
                  <a:gd name="connsiteX39" fmla="*/ 146738 w 151980"/>
                  <a:gd name="connsiteY39" fmla="*/ 66084 h 169112"/>
                  <a:gd name="connsiteX40" fmla="*/ 149860 w 151980"/>
                  <a:gd name="connsiteY40" fmla="*/ 58799 h 169112"/>
                  <a:gd name="connsiteX41" fmla="*/ 150380 w 151980"/>
                  <a:gd name="connsiteY41" fmla="*/ 50474 h 169112"/>
                  <a:gd name="connsiteX42" fmla="*/ 141014 w 151980"/>
                  <a:gd name="connsiteY42" fmla="*/ 45270 h 169112"/>
                  <a:gd name="connsiteX43" fmla="*/ 130087 w 151980"/>
                  <a:gd name="connsiteY43" fmla="*/ 30180 h 169112"/>
                  <a:gd name="connsiteX44" fmla="*/ 125924 w 151980"/>
                  <a:gd name="connsiteY44" fmla="*/ 27578 h 169112"/>
                  <a:gd name="connsiteX45" fmla="*/ 121761 w 151980"/>
                  <a:gd name="connsiteY45" fmla="*/ 27058 h 169112"/>
                  <a:gd name="connsiteX46" fmla="*/ 116037 w 151980"/>
                  <a:gd name="connsiteY46" fmla="*/ 25497 h 169112"/>
                  <a:gd name="connsiteX47" fmla="*/ 110834 w 151980"/>
                  <a:gd name="connsiteY47" fmla="*/ 23936 h 169112"/>
                  <a:gd name="connsiteX48" fmla="*/ 104590 w 151980"/>
                  <a:gd name="connsiteY48" fmla="*/ 22375 h 169112"/>
                  <a:gd name="connsiteX49" fmla="*/ 94183 w 151980"/>
                  <a:gd name="connsiteY49" fmla="*/ 15610 h 169112"/>
                  <a:gd name="connsiteX50" fmla="*/ 89500 w 151980"/>
                  <a:gd name="connsiteY50" fmla="*/ 10407 h 169112"/>
                  <a:gd name="connsiteX51" fmla="*/ 84817 w 151980"/>
                  <a:gd name="connsiteY51" fmla="*/ 0 h 169112"/>
                  <a:gd name="connsiteX52" fmla="*/ 84296 w 151980"/>
                  <a:gd name="connsiteY52" fmla="*/ 0 h 169112"/>
                  <a:gd name="connsiteX53" fmla="*/ 83256 w 151980"/>
                  <a:gd name="connsiteY53" fmla="*/ 1561 h 16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1980" h="169112">
                    <a:moveTo>
                      <a:pt x="83256" y="1561"/>
                    </a:moveTo>
                    <a:cubicBezTo>
                      <a:pt x="83256" y="2081"/>
                      <a:pt x="83256" y="2081"/>
                      <a:pt x="82735" y="2602"/>
                    </a:cubicBezTo>
                    <a:cubicBezTo>
                      <a:pt x="82735" y="3122"/>
                      <a:pt x="81695" y="3642"/>
                      <a:pt x="80654" y="3642"/>
                    </a:cubicBezTo>
                    <a:cubicBezTo>
                      <a:pt x="79613" y="4163"/>
                      <a:pt x="79093" y="4163"/>
                      <a:pt x="78572" y="5203"/>
                    </a:cubicBezTo>
                    <a:cubicBezTo>
                      <a:pt x="78052" y="6244"/>
                      <a:pt x="78052" y="4163"/>
                      <a:pt x="78052" y="3642"/>
                    </a:cubicBezTo>
                    <a:cubicBezTo>
                      <a:pt x="78052" y="3122"/>
                      <a:pt x="77532" y="1561"/>
                      <a:pt x="77011" y="1041"/>
                    </a:cubicBezTo>
                    <a:cubicBezTo>
                      <a:pt x="76491" y="520"/>
                      <a:pt x="76491" y="1041"/>
                      <a:pt x="76491" y="1041"/>
                    </a:cubicBezTo>
                    <a:cubicBezTo>
                      <a:pt x="76491" y="1041"/>
                      <a:pt x="74930" y="4163"/>
                      <a:pt x="73889" y="5203"/>
                    </a:cubicBezTo>
                    <a:cubicBezTo>
                      <a:pt x="73369" y="6765"/>
                      <a:pt x="73369" y="7805"/>
                      <a:pt x="72849" y="9366"/>
                    </a:cubicBezTo>
                    <a:cubicBezTo>
                      <a:pt x="72849" y="10407"/>
                      <a:pt x="72328" y="14049"/>
                      <a:pt x="72849" y="15090"/>
                    </a:cubicBezTo>
                    <a:cubicBezTo>
                      <a:pt x="73369" y="16131"/>
                      <a:pt x="75450" y="17692"/>
                      <a:pt x="77011" y="18212"/>
                    </a:cubicBezTo>
                    <a:cubicBezTo>
                      <a:pt x="78572" y="18733"/>
                      <a:pt x="77011" y="19253"/>
                      <a:pt x="77011" y="19253"/>
                    </a:cubicBezTo>
                    <a:cubicBezTo>
                      <a:pt x="77011" y="19253"/>
                      <a:pt x="75450" y="19253"/>
                      <a:pt x="71288" y="19773"/>
                    </a:cubicBezTo>
                    <a:cubicBezTo>
                      <a:pt x="67125" y="20294"/>
                      <a:pt x="66604" y="24456"/>
                      <a:pt x="66604" y="24456"/>
                    </a:cubicBezTo>
                    <a:lnTo>
                      <a:pt x="61921" y="46831"/>
                    </a:lnTo>
                    <a:cubicBezTo>
                      <a:pt x="61921" y="46831"/>
                      <a:pt x="61921" y="46831"/>
                      <a:pt x="61921" y="46831"/>
                    </a:cubicBezTo>
                    <a:cubicBezTo>
                      <a:pt x="63482" y="49953"/>
                      <a:pt x="66604" y="56198"/>
                      <a:pt x="68165" y="58799"/>
                    </a:cubicBezTo>
                    <a:cubicBezTo>
                      <a:pt x="70767" y="62442"/>
                      <a:pt x="68165" y="69206"/>
                      <a:pt x="68165" y="70247"/>
                    </a:cubicBezTo>
                    <a:cubicBezTo>
                      <a:pt x="68165" y="70767"/>
                      <a:pt x="58279" y="99907"/>
                      <a:pt x="58279" y="100947"/>
                    </a:cubicBezTo>
                    <a:cubicBezTo>
                      <a:pt x="58279" y="101988"/>
                      <a:pt x="57758" y="102508"/>
                      <a:pt x="57758" y="102508"/>
                    </a:cubicBezTo>
                    <a:cubicBezTo>
                      <a:pt x="57758" y="102508"/>
                      <a:pt x="4683" y="120721"/>
                      <a:pt x="3122" y="121241"/>
                    </a:cubicBezTo>
                    <a:cubicBezTo>
                      <a:pt x="2602" y="121241"/>
                      <a:pt x="1561" y="121761"/>
                      <a:pt x="0" y="122282"/>
                    </a:cubicBezTo>
                    <a:lnTo>
                      <a:pt x="21855" y="169113"/>
                    </a:lnTo>
                    <a:cubicBezTo>
                      <a:pt x="28619" y="166511"/>
                      <a:pt x="37985" y="163389"/>
                      <a:pt x="38506" y="162869"/>
                    </a:cubicBezTo>
                    <a:cubicBezTo>
                      <a:pt x="39546" y="162348"/>
                      <a:pt x="46311" y="160787"/>
                      <a:pt x="52035" y="162348"/>
                    </a:cubicBezTo>
                    <a:cubicBezTo>
                      <a:pt x="57758" y="163389"/>
                      <a:pt x="62442" y="159747"/>
                      <a:pt x="62962" y="155064"/>
                    </a:cubicBezTo>
                    <a:cubicBezTo>
                      <a:pt x="63482" y="150380"/>
                      <a:pt x="67125" y="144136"/>
                      <a:pt x="73889" y="144136"/>
                    </a:cubicBezTo>
                    <a:cubicBezTo>
                      <a:pt x="80654" y="144136"/>
                      <a:pt x="86378" y="142055"/>
                      <a:pt x="88459" y="136851"/>
                    </a:cubicBezTo>
                    <a:cubicBezTo>
                      <a:pt x="90541" y="131648"/>
                      <a:pt x="94183" y="126444"/>
                      <a:pt x="96784" y="126444"/>
                    </a:cubicBezTo>
                    <a:cubicBezTo>
                      <a:pt x="99386" y="126444"/>
                      <a:pt x="113956" y="124363"/>
                      <a:pt x="112395" y="119680"/>
                    </a:cubicBezTo>
                    <a:cubicBezTo>
                      <a:pt x="110834" y="114997"/>
                      <a:pt x="110834" y="117078"/>
                      <a:pt x="111354" y="115517"/>
                    </a:cubicBezTo>
                    <a:cubicBezTo>
                      <a:pt x="111354" y="113436"/>
                      <a:pt x="112395" y="112915"/>
                      <a:pt x="111354" y="111875"/>
                    </a:cubicBezTo>
                    <a:cubicBezTo>
                      <a:pt x="110314" y="110834"/>
                      <a:pt x="109793" y="108232"/>
                      <a:pt x="111875" y="105110"/>
                    </a:cubicBezTo>
                    <a:cubicBezTo>
                      <a:pt x="113436" y="101988"/>
                      <a:pt x="116558" y="91581"/>
                      <a:pt x="119680" y="90540"/>
                    </a:cubicBezTo>
                    <a:cubicBezTo>
                      <a:pt x="122802" y="89500"/>
                      <a:pt x="121761" y="91061"/>
                      <a:pt x="121241" y="92102"/>
                    </a:cubicBezTo>
                    <a:cubicBezTo>
                      <a:pt x="120200" y="93142"/>
                      <a:pt x="120200" y="94183"/>
                      <a:pt x="121761" y="94183"/>
                    </a:cubicBezTo>
                    <a:cubicBezTo>
                      <a:pt x="123322" y="94183"/>
                      <a:pt x="125404" y="94183"/>
                      <a:pt x="126444" y="92102"/>
                    </a:cubicBezTo>
                    <a:cubicBezTo>
                      <a:pt x="127485" y="90540"/>
                      <a:pt x="129567" y="88459"/>
                      <a:pt x="130087" y="86898"/>
                    </a:cubicBezTo>
                    <a:cubicBezTo>
                      <a:pt x="130607" y="85857"/>
                      <a:pt x="134250" y="79093"/>
                      <a:pt x="135811" y="77532"/>
                    </a:cubicBezTo>
                    <a:cubicBezTo>
                      <a:pt x="137892" y="75971"/>
                      <a:pt x="144656" y="71288"/>
                      <a:pt x="146738" y="66084"/>
                    </a:cubicBezTo>
                    <a:cubicBezTo>
                      <a:pt x="148819" y="60881"/>
                      <a:pt x="149340" y="59840"/>
                      <a:pt x="149860" y="58799"/>
                    </a:cubicBezTo>
                    <a:cubicBezTo>
                      <a:pt x="150380" y="58279"/>
                      <a:pt x="154023" y="52035"/>
                      <a:pt x="150380" y="50474"/>
                    </a:cubicBezTo>
                    <a:cubicBezTo>
                      <a:pt x="146738" y="48913"/>
                      <a:pt x="144656" y="50474"/>
                      <a:pt x="141014" y="45270"/>
                    </a:cubicBezTo>
                    <a:cubicBezTo>
                      <a:pt x="137892" y="39546"/>
                      <a:pt x="130607" y="31741"/>
                      <a:pt x="130087" y="30180"/>
                    </a:cubicBezTo>
                    <a:cubicBezTo>
                      <a:pt x="129046" y="29139"/>
                      <a:pt x="127485" y="27058"/>
                      <a:pt x="125924" y="27578"/>
                    </a:cubicBezTo>
                    <a:cubicBezTo>
                      <a:pt x="124363" y="28099"/>
                      <a:pt x="122802" y="28099"/>
                      <a:pt x="121761" y="27058"/>
                    </a:cubicBezTo>
                    <a:cubicBezTo>
                      <a:pt x="120721" y="26538"/>
                      <a:pt x="117598" y="25497"/>
                      <a:pt x="116037" y="25497"/>
                    </a:cubicBezTo>
                    <a:cubicBezTo>
                      <a:pt x="114476" y="25497"/>
                      <a:pt x="111875" y="24456"/>
                      <a:pt x="110834" y="23936"/>
                    </a:cubicBezTo>
                    <a:cubicBezTo>
                      <a:pt x="109793" y="23416"/>
                      <a:pt x="106671" y="22375"/>
                      <a:pt x="104590" y="22375"/>
                    </a:cubicBezTo>
                    <a:cubicBezTo>
                      <a:pt x="102508" y="22375"/>
                      <a:pt x="97305" y="20814"/>
                      <a:pt x="94183" y="15610"/>
                    </a:cubicBezTo>
                    <a:cubicBezTo>
                      <a:pt x="91061" y="10407"/>
                      <a:pt x="90020" y="11448"/>
                      <a:pt x="89500" y="10407"/>
                    </a:cubicBezTo>
                    <a:cubicBezTo>
                      <a:pt x="88979" y="9366"/>
                      <a:pt x="85857" y="3642"/>
                      <a:pt x="84817" y="0"/>
                    </a:cubicBezTo>
                    <a:cubicBezTo>
                      <a:pt x="84817" y="0"/>
                      <a:pt x="84296" y="0"/>
                      <a:pt x="84296" y="0"/>
                    </a:cubicBezTo>
                    <a:cubicBezTo>
                      <a:pt x="83776" y="1041"/>
                      <a:pt x="83256" y="1561"/>
                      <a:pt x="83256" y="1561"/>
                    </a:cubicBezTo>
                    <a:close/>
                  </a:path>
                </a:pathLst>
              </a:custGeom>
              <a:grpFill/>
              <a:ln w="5199" cap="flat">
                <a:solidFill>
                  <a:schemeClr val="bg1"/>
                </a:solidFill>
                <a:prstDash val="solid"/>
                <a:miter/>
              </a:ln>
            </p:spPr>
            <p:txBody>
              <a:bodyPr rtlCol="0" anchor="ctr"/>
              <a:lstStyle/>
              <a:p>
                <a:endParaRPr lang="en-GB" noProof="0" dirty="0"/>
              </a:p>
            </p:txBody>
          </p:sp>
          <p:sp>
            <p:nvSpPr>
              <p:cNvPr id="756" name="Freeform 755">
                <a:extLst>
                  <a:ext uri="{FF2B5EF4-FFF2-40B4-BE49-F238E27FC236}">
                    <a16:creationId xmlns:a16="http://schemas.microsoft.com/office/drawing/2014/main" id="{F4C776C5-5D96-81BA-C273-B323776DF7B9}"/>
                  </a:ext>
                </a:extLst>
              </p:cNvPr>
              <p:cNvSpPr/>
              <p:nvPr/>
            </p:nvSpPr>
            <p:spPr>
              <a:xfrm>
                <a:off x="6959193" y="3989646"/>
                <a:ext cx="8970" cy="14602"/>
              </a:xfrm>
              <a:custGeom>
                <a:avLst/>
                <a:gdLst>
                  <a:gd name="connsiteX0" fmla="*/ 2082 w 8970"/>
                  <a:gd name="connsiteY0" fmla="*/ 14602 h 14602"/>
                  <a:gd name="connsiteX1" fmla="*/ 4683 w 8970"/>
                  <a:gd name="connsiteY1" fmla="*/ 14602 h 14602"/>
                  <a:gd name="connsiteX2" fmla="*/ 5203 w 8970"/>
                  <a:gd name="connsiteY2" fmla="*/ 13041 h 14602"/>
                  <a:gd name="connsiteX3" fmla="*/ 7805 w 8970"/>
                  <a:gd name="connsiteY3" fmla="*/ 5236 h 14602"/>
                  <a:gd name="connsiteX4" fmla="*/ 7285 w 8970"/>
                  <a:gd name="connsiteY4" fmla="*/ 2634 h 14602"/>
                  <a:gd name="connsiteX5" fmla="*/ 7805 w 8970"/>
                  <a:gd name="connsiteY5" fmla="*/ 33 h 14602"/>
                  <a:gd name="connsiteX6" fmla="*/ 2602 w 8970"/>
                  <a:gd name="connsiteY6" fmla="*/ 2634 h 14602"/>
                  <a:gd name="connsiteX7" fmla="*/ 0 w 8970"/>
                  <a:gd name="connsiteY7" fmla="*/ 6277 h 14602"/>
                  <a:gd name="connsiteX8" fmla="*/ 1041 w 8970"/>
                  <a:gd name="connsiteY8" fmla="*/ 13561 h 14602"/>
                  <a:gd name="connsiteX9" fmla="*/ 2082 w 8970"/>
                  <a:gd name="connsiteY9" fmla="*/ 14602 h 1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70" h="14602">
                    <a:moveTo>
                      <a:pt x="2082" y="14602"/>
                    </a:moveTo>
                    <a:cubicBezTo>
                      <a:pt x="2082" y="14602"/>
                      <a:pt x="3122" y="14602"/>
                      <a:pt x="4683" y="14602"/>
                    </a:cubicBezTo>
                    <a:cubicBezTo>
                      <a:pt x="4683" y="14082"/>
                      <a:pt x="4683" y="14082"/>
                      <a:pt x="5203" y="13041"/>
                    </a:cubicBezTo>
                    <a:cubicBezTo>
                      <a:pt x="6244" y="10960"/>
                      <a:pt x="8326" y="6277"/>
                      <a:pt x="7805" y="5236"/>
                    </a:cubicBezTo>
                    <a:cubicBezTo>
                      <a:pt x="7285" y="4195"/>
                      <a:pt x="5724" y="3675"/>
                      <a:pt x="7285" y="2634"/>
                    </a:cubicBezTo>
                    <a:cubicBezTo>
                      <a:pt x="8846" y="1594"/>
                      <a:pt x="9887" y="33"/>
                      <a:pt x="7805" y="33"/>
                    </a:cubicBezTo>
                    <a:cubicBezTo>
                      <a:pt x="5724" y="33"/>
                      <a:pt x="5203" y="-488"/>
                      <a:pt x="2602" y="2634"/>
                    </a:cubicBezTo>
                    <a:cubicBezTo>
                      <a:pt x="1561" y="3675"/>
                      <a:pt x="1041" y="5236"/>
                      <a:pt x="0" y="6277"/>
                    </a:cubicBezTo>
                    <a:lnTo>
                      <a:pt x="1041" y="13561"/>
                    </a:lnTo>
                    <a:cubicBezTo>
                      <a:pt x="1041" y="13041"/>
                      <a:pt x="1041" y="14602"/>
                      <a:pt x="2082" y="14602"/>
                    </a:cubicBezTo>
                    <a:close/>
                  </a:path>
                </a:pathLst>
              </a:custGeom>
              <a:grpFill/>
              <a:ln w="5199" cap="flat">
                <a:solidFill>
                  <a:schemeClr val="bg1"/>
                </a:solidFill>
                <a:prstDash val="solid"/>
                <a:miter/>
              </a:ln>
            </p:spPr>
            <p:txBody>
              <a:bodyPr rtlCol="0" anchor="ctr"/>
              <a:lstStyle/>
              <a:p>
                <a:endParaRPr lang="en-GB" noProof="0" dirty="0"/>
              </a:p>
            </p:txBody>
          </p:sp>
          <p:sp>
            <p:nvSpPr>
              <p:cNvPr id="757" name="Freeform 756">
                <a:extLst>
                  <a:ext uri="{FF2B5EF4-FFF2-40B4-BE49-F238E27FC236}">
                    <a16:creationId xmlns:a16="http://schemas.microsoft.com/office/drawing/2014/main" id="{AEEBB095-6C4D-30DE-755A-C41F2BF821F0}"/>
                  </a:ext>
                </a:extLst>
              </p:cNvPr>
              <p:cNvSpPr/>
              <p:nvPr/>
            </p:nvSpPr>
            <p:spPr>
              <a:xfrm>
                <a:off x="7009922" y="4107770"/>
                <a:ext cx="3940" cy="7104"/>
              </a:xfrm>
              <a:custGeom>
                <a:avLst/>
                <a:gdLst>
                  <a:gd name="connsiteX0" fmla="*/ 1307 w 3940"/>
                  <a:gd name="connsiteY0" fmla="*/ 3669 h 7104"/>
                  <a:gd name="connsiteX1" fmla="*/ 3908 w 3940"/>
                  <a:gd name="connsiteY1" fmla="*/ 2628 h 7104"/>
                  <a:gd name="connsiteX2" fmla="*/ 1307 w 3940"/>
                  <a:gd name="connsiteY2" fmla="*/ 3669 h 7104"/>
                </a:gdLst>
                <a:ahLst/>
                <a:cxnLst>
                  <a:cxn ang="0">
                    <a:pos x="connsiteX0" y="connsiteY0"/>
                  </a:cxn>
                  <a:cxn ang="0">
                    <a:pos x="connsiteX1" y="connsiteY1"/>
                  </a:cxn>
                  <a:cxn ang="0">
                    <a:pos x="connsiteX2" y="connsiteY2"/>
                  </a:cxn>
                </a:cxnLst>
                <a:rect l="l" t="t" r="r" b="b"/>
                <a:pathLst>
                  <a:path w="3940" h="7104">
                    <a:moveTo>
                      <a:pt x="1307" y="3669"/>
                    </a:moveTo>
                    <a:cubicBezTo>
                      <a:pt x="-1815" y="10954"/>
                      <a:pt x="1307" y="4709"/>
                      <a:pt x="3908" y="2628"/>
                    </a:cubicBezTo>
                    <a:cubicBezTo>
                      <a:pt x="3908" y="2108"/>
                      <a:pt x="4429" y="-3616"/>
                      <a:pt x="1307" y="3669"/>
                    </a:cubicBezTo>
                    <a:close/>
                  </a:path>
                </a:pathLst>
              </a:custGeom>
              <a:grpFill/>
              <a:ln w="5199" cap="flat">
                <a:solidFill>
                  <a:schemeClr val="bg1"/>
                </a:solidFill>
                <a:prstDash val="solid"/>
                <a:miter/>
              </a:ln>
            </p:spPr>
            <p:txBody>
              <a:bodyPr rtlCol="0" anchor="ctr"/>
              <a:lstStyle/>
              <a:p>
                <a:endParaRPr lang="en-GB" noProof="0" dirty="0"/>
              </a:p>
            </p:txBody>
          </p:sp>
        </p:grpSp>
        <p:sp>
          <p:nvSpPr>
            <p:cNvPr id="51" name="Freeform 50">
              <a:extLst>
                <a:ext uri="{FF2B5EF4-FFF2-40B4-BE49-F238E27FC236}">
                  <a16:creationId xmlns:a16="http://schemas.microsoft.com/office/drawing/2014/main" id="{7337F673-0195-B413-BE14-029F35A4F479}"/>
                </a:ext>
              </a:extLst>
            </p:cNvPr>
            <p:cNvSpPr/>
            <p:nvPr/>
          </p:nvSpPr>
          <p:spPr>
            <a:xfrm>
              <a:off x="6551241" y="3841899"/>
              <a:ext cx="83335" cy="88589"/>
            </a:xfrm>
            <a:custGeom>
              <a:avLst/>
              <a:gdLst>
                <a:gd name="connsiteX0" fmla="*/ 80654 w 83335"/>
                <a:gd name="connsiteY0" fmla="*/ 26017 h 88589"/>
                <a:gd name="connsiteX1" fmla="*/ 82735 w 83335"/>
                <a:gd name="connsiteY1" fmla="*/ 24456 h 88589"/>
                <a:gd name="connsiteX2" fmla="*/ 82735 w 83335"/>
                <a:gd name="connsiteY2" fmla="*/ 23416 h 88589"/>
                <a:gd name="connsiteX3" fmla="*/ 79093 w 83335"/>
                <a:gd name="connsiteY3" fmla="*/ 22375 h 88589"/>
                <a:gd name="connsiteX4" fmla="*/ 78572 w 83335"/>
                <a:gd name="connsiteY4" fmla="*/ 21334 h 88589"/>
                <a:gd name="connsiteX5" fmla="*/ 73889 w 83335"/>
                <a:gd name="connsiteY5" fmla="*/ 0 h 88589"/>
                <a:gd name="connsiteX6" fmla="*/ 37465 w 83335"/>
                <a:gd name="connsiteY6" fmla="*/ 21334 h 88589"/>
                <a:gd name="connsiteX7" fmla="*/ 30700 w 83335"/>
                <a:gd name="connsiteY7" fmla="*/ 21855 h 88589"/>
                <a:gd name="connsiteX8" fmla="*/ 22375 w 83335"/>
                <a:gd name="connsiteY8" fmla="*/ 19253 h 88589"/>
                <a:gd name="connsiteX9" fmla="*/ 20293 w 83335"/>
                <a:gd name="connsiteY9" fmla="*/ 18212 h 88589"/>
                <a:gd name="connsiteX10" fmla="*/ 15090 w 83335"/>
                <a:gd name="connsiteY10" fmla="*/ 13529 h 88589"/>
                <a:gd name="connsiteX11" fmla="*/ 13529 w 83335"/>
                <a:gd name="connsiteY11" fmla="*/ 14570 h 88589"/>
                <a:gd name="connsiteX12" fmla="*/ 12488 w 83335"/>
                <a:gd name="connsiteY12" fmla="*/ 14570 h 88589"/>
                <a:gd name="connsiteX13" fmla="*/ 11448 w 83335"/>
                <a:gd name="connsiteY13" fmla="*/ 19773 h 88589"/>
                <a:gd name="connsiteX14" fmla="*/ 11448 w 83335"/>
                <a:gd name="connsiteY14" fmla="*/ 26017 h 88589"/>
                <a:gd name="connsiteX15" fmla="*/ 9886 w 83335"/>
                <a:gd name="connsiteY15" fmla="*/ 38506 h 88589"/>
                <a:gd name="connsiteX16" fmla="*/ 9886 w 83335"/>
                <a:gd name="connsiteY16" fmla="*/ 42148 h 88589"/>
                <a:gd name="connsiteX17" fmla="*/ 7805 w 83335"/>
                <a:gd name="connsiteY17" fmla="*/ 52555 h 88589"/>
                <a:gd name="connsiteX18" fmla="*/ 5203 w 83335"/>
                <a:gd name="connsiteY18" fmla="*/ 62442 h 88589"/>
                <a:gd name="connsiteX19" fmla="*/ 520 w 83335"/>
                <a:gd name="connsiteY19" fmla="*/ 81174 h 88589"/>
                <a:gd name="connsiteX20" fmla="*/ 520 w 83335"/>
                <a:gd name="connsiteY20" fmla="*/ 83256 h 88589"/>
                <a:gd name="connsiteX21" fmla="*/ 0 w 83335"/>
                <a:gd name="connsiteY21" fmla="*/ 84817 h 88589"/>
                <a:gd name="connsiteX22" fmla="*/ 20814 w 83335"/>
                <a:gd name="connsiteY22" fmla="*/ 88459 h 88589"/>
                <a:gd name="connsiteX23" fmla="*/ 21855 w 83335"/>
                <a:gd name="connsiteY23" fmla="*/ 87939 h 88589"/>
                <a:gd name="connsiteX24" fmla="*/ 31221 w 83335"/>
                <a:gd name="connsiteY24" fmla="*/ 77011 h 88589"/>
                <a:gd name="connsiteX25" fmla="*/ 39026 w 83335"/>
                <a:gd name="connsiteY25" fmla="*/ 73369 h 88589"/>
                <a:gd name="connsiteX26" fmla="*/ 49433 w 83335"/>
                <a:gd name="connsiteY26" fmla="*/ 70247 h 88589"/>
                <a:gd name="connsiteX27" fmla="*/ 57238 w 83335"/>
                <a:gd name="connsiteY27" fmla="*/ 61921 h 88589"/>
                <a:gd name="connsiteX28" fmla="*/ 56718 w 83335"/>
                <a:gd name="connsiteY28" fmla="*/ 58799 h 88589"/>
                <a:gd name="connsiteX29" fmla="*/ 50994 w 83335"/>
                <a:gd name="connsiteY29" fmla="*/ 52555 h 88589"/>
                <a:gd name="connsiteX30" fmla="*/ 45270 w 83335"/>
                <a:gd name="connsiteY30" fmla="*/ 46311 h 88589"/>
                <a:gd name="connsiteX31" fmla="*/ 39546 w 83335"/>
                <a:gd name="connsiteY31" fmla="*/ 40067 h 88589"/>
                <a:gd name="connsiteX32" fmla="*/ 40067 w 83335"/>
                <a:gd name="connsiteY32" fmla="*/ 39026 h 88589"/>
                <a:gd name="connsiteX33" fmla="*/ 57758 w 83335"/>
                <a:gd name="connsiteY33" fmla="*/ 34343 h 88589"/>
                <a:gd name="connsiteX34" fmla="*/ 70247 w 83335"/>
                <a:gd name="connsiteY34" fmla="*/ 29660 h 88589"/>
                <a:gd name="connsiteX35" fmla="*/ 80654 w 83335"/>
                <a:gd name="connsiteY35" fmla="*/ 26017 h 88589"/>
                <a:gd name="connsiteX36" fmla="*/ 80654 w 83335"/>
                <a:gd name="connsiteY36" fmla="*/ 26017 h 8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335" h="88589">
                  <a:moveTo>
                    <a:pt x="80654" y="26017"/>
                  </a:moveTo>
                  <a:cubicBezTo>
                    <a:pt x="81174" y="25497"/>
                    <a:pt x="82215" y="24977"/>
                    <a:pt x="82735" y="24456"/>
                  </a:cubicBezTo>
                  <a:cubicBezTo>
                    <a:pt x="83256" y="23936"/>
                    <a:pt x="83776" y="23936"/>
                    <a:pt x="82735" y="23416"/>
                  </a:cubicBezTo>
                  <a:cubicBezTo>
                    <a:pt x="81695" y="22895"/>
                    <a:pt x="79093" y="22375"/>
                    <a:pt x="79093" y="22375"/>
                  </a:cubicBezTo>
                  <a:cubicBezTo>
                    <a:pt x="79093" y="22375"/>
                    <a:pt x="78572" y="21855"/>
                    <a:pt x="78572" y="21334"/>
                  </a:cubicBezTo>
                  <a:cubicBezTo>
                    <a:pt x="78572" y="20814"/>
                    <a:pt x="75450" y="6244"/>
                    <a:pt x="73889" y="0"/>
                  </a:cubicBezTo>
                  <a:cubicBezTo>
                    <a:pt x="56197" y="10407"/>
                    <a:pt x="38506" y="20814"/>
                    <a:pt x="37465" y="21334"/>
                  </a:cubicBezTo>
                  <a:cubicBezTo>
                    <a:pt x="34863" y="22375"/>
                    <a:pt x="31741" y="21855"/>
                    <a:pt x="30700" y="21855"/>
                  </a:cubicBezTo>
                  <a:cubicBezTo>
                    <a:pt x="29660" y="21855"/>
                    <a:pt x="22895" y="19253"/>
                    <a:pt x="22375" y="19253"/>
                  </a:cubicBezTo>
                  <a:cubicBezTo>
                    <a:pt x="21855" y="18733"/>
                    <a:pt x="20293" y="18212"/>
                    <a:pt x="20293" y="18212"/>
                  </a:cubicBezTo>
                  <a:cubicBezTo>
                    <a:pt x="20293" y="18212"/>
                    <a:pt x="15610" y="14049"/>
                    <a:pt x="15090" y="13529"/>
                  </a:cubicBezTo>
                  <a:cubicBezTo>
                    <a:pt x="14570" y="13009"/>
                    <a:pt x="14049" y="14049"/>
                    <a:pt x="13529" y="14570"/>
                  </a:cubicBezTo>
                  <a:cubicBezTo>
                    <a:pt x="13529" y="14570"/>
                    <a:pt x="13009" y="14570"/>
                    <a:pt x="12488" y="14570"/>
                  </a:cubicBezTo>
                  <a:cubicBezTo>
                    <a:pt x="11968" y="16651"/>
                    <a:pt x="11448" y="18733"/>
                    <a:pt x="11448" y="19773"/>
                  </a:cubicBezTo>
                  <a:cubicBezTo>
                    <a:pt x="11448" y="21334"/>
                    <a:pt x="11448" y="23936"/>
                    <a:pt x="11448" y="26017"/>
                  </a:cubicBezTo>
                  <a:cubicBezTo>
                    <a:pt x="11448" y="28099"/>
                    <a:pt x="10407" y="36945"/>
                    <a:pt x="9886" y="38506"/>
                  </a:cubicBezTo>
                  <a:cubicBezTo>
                    <a:pt x="9366" y="40067"/>
                    <a:pt x="9886" y="41628"/>
                    <a:pt x="9886" y="42148"/>
                  </a:cubicBezTo>
                  <a:cubicBezTo>
                    <a:pt x="9886" y="42669"/>
                    <a:pt x="7805" y="51515"/>
                    <a:pt x="7805" y="52555"/>
                  </a:cubicBezTo>
                  <a:cubicBezTo>
                    <a:pt x="7285" y="53596"/>
                    <a:pt x="5203" y="60881"/>
                    <a:pt x="5203" y="62442"/>
                  </a:cubicBezTo>
                  <a:cubicBezTo>
                    <a:pt x="5203" y="63482"/>
                    <a:pt x="2081" y="75450"/>
                    <a:pt x="520" y="81174"/>
                  </a:cubicBezTo>
                  <a:cubicBezTo>
                    <a:pt x="1041" y="81174"/>
                    <a:pt x="1041" y="81695"/>
                    <a:pt x="520" y="83256"/>
                  </a:cubicBezTo>
                  <a:cubicBezTo>
                    <a:pt x="520" y="83776"/>
                    <a:pt x="520" y="84296"/>
                    <a:pt x="0" y="84817"/>
                  </a:cubicBezTo>
                  <a:lnTo>
                    <a:pt x="20814" y="88459"/>
                  </a:lnTo>
                  <a:cubicBezTo>
                    <a:pt x="20814" y="88459"/>
                    <a:pt x="21855" y="88979"/>
                    <a:pt x="21855" y="87939"/>
                  </a:cubicBezTo>
                  <a:cubicBezTo>
                    <a:pt x="21855" y="87418"/>
                    <a:pt x="29660" y="78052"/>
                    <a:pt x="31221" y="77011"/>
                  </a:cubicBezTo>
                  <a:cubicBezTo>
                    <a:pt x="32782" y="75971"/>
                    <a:pt x="34863" y="74410"/>
                    <a:pt x="39026" y="73369"/>
                  </a:cubicBezTo>
                  <a:cubicBezTo>
                    <a:pt x="43189" y="72328"/>
                    <a:pt x="47872" y="71288"/>
                    <a:pt x="49433" y="70247"/>
                  </a:cubicBezTo>
                  <a:cubicBezTo>
                    <a:pt x="50994" y="68686"/>
                    <a:pt x="56718" y="62442"/>
                    <a:pt x="57238" y="61921"/>
                  </a:cubicBezTo>
                  <a:cubicBezTo>
                    <a:pt x="57758" y="61401"/>
                    <a:pt x="57758" y="60360"/>
                    <a:pt x="56718" y="58799"/>
                  </a:cubicBezTo>
                  <a:cubicBezTo>
                    <a:pt x="55677" y="57238"/>
                    <a:pt x="51514" y="53596"/>
                    <a:pt x="50994" y="52555"/>
                  </a:cubicBezTo>
                  <a:cubicBezTo>
                    <a:pt x="50474" y="51515"/>
                    <a:pt x="46311" y="47352"/>
                    <a:pt x="45270" y="46311"/>
                  </a:cubicBezTo>
                  <a:cubicBezTo>
                    <a:pt x="44230" y="45270"/>
                    <a:pt x="39546" y="40067"/>
                    <a:pt x="39546" y="40067"/>
                  </a:cubicBezTo>
                  <a:cubicBezTo>
                    <a:pt x="39546" y="40067"/>
                    <a:pt x="38506" y="39546"/>
                    <a:pt x="40067" y="39026"/>
                  </a:cubicBezTo>
                  <a:cubicBezTo>
                    <a:pt x="41107" y="38506"/>
                    <a:pt x="56197" y="34863"/>
                    <a:pt x="57758" y="34343"/>
                  </a:cubicBezTo>
                  <a:cubicBezTo>
                    <a:pt x="59319" y="33823"/>
                    <a:pt x="68686" y="30701"/>
                    <a:pt x="70247" y="29660"/>
                  </a:cubicBezTo>
                  <a:cubicBezTo>
                    <a:pt x="71288" y="29139"/>
                    <a:pt x="80133" y="26538"/>
                    <a:pt x="80654" y="26017"/>
                  </a:cubicBezTo>
                  <a:cubicBezTo>
                    <a:pt x="80654" y="26017"/>
                    <a:pt x="80654" y="26017"/>
                    <a:pt x="80654" y="26017"/>
                  </a:cubicBezTo>
                  <a:close/>
                </a:path>
              </a:pathLst>
            </a:custGeom>
            <a:grpFill/>
            <a:ln w="5199" cap="flat">
              <a:solidFill>
                <a:schemeClr val="bg1"/>
              </a:solidFill>
              <a:prstDash val="solid"/>
              <a:miter/>
            </a:ln>
          </p:spPr>
          <p:txBody>
            <a:bodyPr rtlCol="0" anchor="ctr"/>
            <a:lstStyle/>
            <a:p>
              <a:endParaRPr lang="en-GB" noProof="0" dirty="0"/>
            </a:p>
          </p:txBody>
        </p:sp>
        <p:sp>
          <p:nvSpPr>
            <p:cNvPr id="52" name="Freeform 51">
              <a:extLst>
                <a:ext uri="{FF2B5EF4-FFF2-40B4-BE49-F238E27FC236}">
                  <a16:creationId xmlns:a16="http://schemas.microsoft.com/office/drawing/2014/main" id="{CBA63B4A-2A5C-0B92-CDA9-46AE9D938831}"/>
                </a:ext>
              </a:extLst>
            </p:cNvPr>
            <p:cNvSpPr/>
            <p:nvPr/>
          </p:nvSpPr>
          <p:spPr>
            <a:xfrm>
              <a:off x="6538233" y="3843461"/>
              <a:ext cx="27058" cy="80653"/>
            </a:xfrm>
            <a:custGeom>
              <a:avLst/>
              <a:gdLst>
                <a:gd name="connsiteX0" fmla="*/ 26017 w 27058"/>
                <a:gd name="connsiteY0" fmla="*/ 11968 h 80653"/>
                <a:gd name="connsiteX1" fmla="*/ 26538 w 27058"/>
                <a:gd name="connsiteY1" fmla="*/ 10407 h 80653"/>
                <a:gd name="connsiteX2" fmla="*/ 26017 w 27058"/>
                <a:gd name="connsiteY2" fmla="*/ 5724 h 80653"/>
                <a:gd name="connsiteX3" fmla="*/ 27058 w 27058"/>
                <a:gd name="connsiteY3" fmla="*/ 1041 h 80653"/>
                <a:gd name="connsiteX4" fmla="*/ 26538 w 27058"/>
                <a:gd name="connsiteY4" fmla="*/ 0 h 80653"/>
                <a:gd name="connsiteX5" fmla="*/ 26017 w 27058"/>
                <a:gd name="connsiteY5" fmla="*/ 520 h 80653"/>
                <a:gd name="connsiteX6" fmla="*/ 24977 w 27058"/>
                <a:gd name="connsiteY6" fmla="*/ 1561 h 80653"/>
                <a:gd name="connsiteX7" fmla="*/ 22895 w 27058"/>
                <a:gd name="connsiteY7" fmla="*/ 3122 h 80653"/>
                <a:gd name="connsiteX8" fmla="*/ 16651 w 27058"/>
                <a:gd name="connsiteY8" fmla="*/ 3122 h 80653"/>
                <a:gd name="connsiteX9" fmla="*/ 17692 w 27058"/>
                <a:gd name="connsiteY9" fmla="*/ 3122 h 80653"/>
                <a:gd name="connsiteX10" fmla="*/ 16651 w 27058"/>
                <a:gd name="connsiteY10" fmla="*/ 5203 h 80653"/>
                <a:gd name="connsiteX11" fmla="*/ 14049 w 27058"/>
                <a:gd name="connsiteY11" fmla="*/ 13529 h 80653"/>
                <a:gd name="connsiteX12" fmla="*/ 6764 w 27058"/>
                <a:gd name="connsiteY12" fmla="*/ 33302 h 80653"/>
                <a:gd name="connsiteX13" fmla="*/ 3642 w 27058"/>
                <a:gd name="connsiteY13" fmla="*/ 36945 h 80653"/>
                <a:gd name="connsiteX14" fmla="*/ 1041 w 27058"/>
                <a:gd name="connsiteY14" fmla="*/ 40587 h 80653"/>
                <a:gd name="connsiteX15" fmla="*/ 0 w 27058"/>
                <a:gd name="connsiteY15" fmla="*/ 41628 h 80653"/>
                <a:gd name="connsiteX16" fmla="*/ 3122 w 27058"/>
                <a:gd name="connsiteY16" fmla="*/ 50994 h 80653"/>
                <a:gd name="connsiteX17" fmla="*/ 13009 w 27058"/>
                <a:gd name="connsiteY17" fmla="*/ 80654 h 80653"/>
                <a:gd name="connsiteX18" fmla="*/ 13529 w 27058"/>
                <a:gd name="connsiteY18" fmla="*/ 80133 h 80653"/>
                <a:gd name="connsiteX19" fmla="*/ 14570 w 27058"/>
                <a:gd name="connsiteY19" fmla="*/ 79613 h 80653"/>
                <a:gd name="connsiteX20" fmla="*/ 19253 w 27058"/>
                <a:gd name="connsiteY20" fmla="*/ 60881 h 80653"/>
                <a:gd name="connsiteX21" fmla="*/ 21855 w 27058"/>
                <a:gd name="connsiteY21" fmla="*/ 50994 h 80653"/>
                <a:gd name="connsiteX22" fmla="*/ 23936 w 27058"/>
                <a:gd name="connsiteY22" fmla="*/ 40587 h 80653"/>
                <a:gd name="connsiteX23" fmla="*/ 23936 w 27058"/>
                <a:gd name="connsiteY23" fmla="*/ 36945 h 80653"/>
                <a:gd name="connsiteX24" fmla="*/ 25497 w 27058"/>
                <a:gd name="connsiteY24" fmla="*/ 24456 h 80653"/>
                <a:gd name="connsiteX25" fmla="*/ 25497 w 27058"/>
                <a:gd name="connsiteY25" fmla="*/ 18212 h 80653"/>
                <a:gd name="connsiteX26" fmla="*/ 26017 w 27058"/>
                <a:gd name="connsiteY26" fmla="*/ 11968 h 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058" h="80653">
                  <a:moveTo>
                    <a:pt x="26017" y="11968"/>
                  </a:moveTo>
                  <a:cubicBezTo>
                    <a:pt x="26017" y="10927"/>
                    <a:pt x="26538" y="10407"/>
                    <a:pt x="26538" y="10407"/>
                  </a:cubicBezTo>
                  <a:cubicBezTo>
                    <a:pt x="26538" y="9366"/>
                    <a:pt x="26017" y="6764"/>
                    <a:pt x="26017" y="5724"/>
                  </a:cubicBezTo>
                  <a:cubicBezTo>
                    <a:pt x="26538" y="4683"/>
                    <a:pt x="26538" y="1561"/>
                    <a:pt x="27058" y="1041"/>
                  </a:cubicBezTo>
                  <a:cubicBezTo>
                    <a:pt x="27058" y="520"/>
                    <a:pt x="27058" y="0"/>
                    <a:pt x="26538" y="0"/>
                  </a:cubicBezTo>
                  <a:cubicBezTo>
                    <a:pt x="26538" y="0"/>
                    <a:pt x="26017" y="0"/>
                    <a:pt x="26017" y="520"/>
                  </a:cubicBezTo>
                  <a:cubicBezTo>
                    <a:pt x="26017" y="520"/>
                    <a:pt x="25497" y="1041"/>
                    <a:pt x="24977" y="1561"/>
                  </a:cubicBezTo>
                  <a:cubicBezTo>
                    <a:pt x="24456" y="2602"/>
                    <a:pt x="23416" y="3122"/>
                    <a:pt x="22895" y="3122"/>
                  </a:cubicBezTo>
                  <a:cubicBezTo>
                    <a:pt x="22375" y="3122"/>
                    <a:pt x="18732" y="3122"/>
                    <a:pt x="16651" y="3122"/>
                  </a:cubicBezTo>
                  <a:cubicBezTo>
                    <a:pt x="16651" y="3122"/>
                    <a:pt x="17171" y="3122"/>
                    <a:pt x="17692" y="3122"/>
                  </a:cubicBezTo>
                  <a:cubicBezTo>
                    <a:pt x="18212" y="3642"/>
                    <a:pt x="16651" y="3122"/>
                    <a:pt x="16651" y="5203"/>
                  </a:cubicBezTo>
                  <a:cubicBezTo>
                    <a:pt x="16651" y="7285"/>
                    <a:pt x="15090" y="11448"/>
                    <a:pt x="14049" y="13529"/>
                  </a:cubicBezTo>
                  <a:cubicBezTo>
                    <a:pt x="13009" y="15610"/>
                    <a:pt x="7805" y="30700"/>
                    <a:pt x="6764" y="33302"/>
                  </a:cubicBezTo>
                  <a:cubicBezTo>
                    <a:pt x="5724" y="35904"/>
                    <a:pt x="4683" y="36424"/>
                    <a:pt x="3642" y="36945"/>
                  </a:cubicBezTo>
                  <a:cubicBezTo>
                    <a:pt x="2602" y="37465"/>
                    <a:pt x="1041" y="39546"/>
                    <a:pt x="1041" y="40587"/>
                  </a:cubicBezTo>
                  <a:cubicBezTo>
                    <a:pt x="520" y="41628"/>
                    <a:pt x="520" y="41107"/>
                    <a:pt x="0" y="41628"/>
                  </a:cubicBezTo>
                  <a:cubicBezTo>
                    <a:pt x="1041" y="44230"/>
                    <a:pt x="2602" y="48913"/>
                    <a:pt x="3122" y="50994"/>
                  </a:cubicBezTo>
                  <a:cubicBezTo>
                    <a:pt x="4163" y="53596"/>
                    <a:pt x="11448" y="75450"/>
                    <a:pt x="13009" y="80654"/>
                  </a:cubicBezTo>
                  <a:cubicBezTo>
                    <a:pt x="13009" y="80133"/>
                    <a:pt x="13529" y="80133"/>
                    <a:pt x="13529" y="80133"/>
                  </a:cubicBezTo>
                  <a:cubicBezTo>
                    <a:pt x="14049" y="80133"/>
                    <a:pt x="14049" y="79613"/>
                    <a:pt x="14570" y="79613"/>
                  </a:cubicBezTo>
                  <a:cubicBezTo>
                    <a:pt x="16131" y="73889"/>
                    <a:pt x="18732" y="61921"/>
                    <a:pt x="19253" y="60881"/>
                  </a:cubicBezTo>
                  <a:cubicBezTo>
                    <a:pt x="19773" y="59320"/>
                    <a:pt x="21855" y="52035"/>
                    <a:pt x="21855" y="50994"/>
                  </a:cubicBezTo>
                  <a:cubicBezTo>
                    <a:pt x="22375" y="49953"/>
                    <a:pt x="23936" y="41107"/>
                    <a:pt x="23936" y="40587"/>
                  </a:cubicBezTo>
                  <a:cubicBezTo>
                    <a:pt x="23936" y="40067"/>
                    <a:pt x="23936" y="37985"/>
                    <a:pt x="23936" y="36945"/>
                  </a:cubicBezTo>
                  <a:cubicBezTo>
                    <a:pt x="23936" y="35904"/>
                    <a:pt x="25497" y="26538"/>
                    <a:pt x="25497" y="24456"/>
                  </a:cubicBezTo>
                  <a:cubicBezTo>
                    <a:pt x="25497" y="22375"/>
                    <a:pt x="25497" y="19773"/>
                    <a:pt x="25497" y="18212"/>
                  </a:cubicBezTo>
                  <a:cubicBezTo>
                    <a:pt x="24977" y="16651"/>
                    <a:pt x="25497" y="14049"/>
                    <a:pt x="26017" y="11968"/>
                  </a:cubicBezTo>
                  <a:close/>
                </a:path>
              </a:pathLst>
            </a:custGeom>
            <a:grpFill/>
            <a:ln w="5199" cap="flat">
              <a:solidFill>
                <a:schemeClr val="bg1"/>
              </a:solidFill>
              <a:prstDash val="solid"/>
              <a:miter/>
            </a:ln>
          </p:spPr>
          <p:txBody>
            <a:bodyPr rtlCol="0" anchor="ctr"/>
            <a:lstStyle/>
            <a:p>
              <a:endParaRPr lang="en-GB" noProof="0" dirty="0"/>
            </a:p>
          </p:txBody>
        </p:sp>
        <p:grpSp>
          <p:nvGrpSpPr>
            <p:cNvPr id="53" name="Content Placeholder 9">
              <a:extLst>
                <a:ext uri="{FF2B5EF4-FFF2-40B4-BE49-F238E27FC236}">
                  <a16:creationId xmlns:a16="http://schemas.microsoft.com/office/drawing/2014/main" id="{9DAA6D1E-1031-35BA-8B02-DA6EBFBAB81B}"/>
                </a:ext>
              </a:extLst>
            </p:cNvPr>
            <p:cNvGrpSpPr/>
            <p:nvPr/>
          </p:nvGrpSpPr>
          <p:grpSpPr>
            <a:xfrm>
              <a:off x="6373253" y="3645729"/>
              <a:ext cx="367394" cy="142054"/>
              <a:chOff x="6373253" y="3645729"/>
              <a:chExt cx="367394" cy="142054"/>
            </a:xfrm>
            <a:grpFill/>
          </p:grpSpPr>
          <p:sp>
            <p:nvSpPr>
              <p:cNvPr id="752" name="Freeform 751">
                <a:extLst>
                  <a:ext uri="{FF2B5EF4-FFF2-40B4-BE49-F238E27FC236}">
                    <a16:creationId xmlns:a16="http://schemas.microsoft.com/office/drawing/2014/main" id="{978139A8-F15B-EC29-ABCB-2A08D75888CB}"/>
                  </a:ext>
                </a:extLst>
              </p:cNvPr>
              <p:cNvSpPr/>
              <p:nvPr/>
            </p:nvSpPr>
            <p:spPr>
              <a:xfrm>
                <a:off x="6373253" y="3690478"/>
                <a:ext cx="5102" cy="1146"/>
              </a:xfrm>
              <a:custGeom>
                <a:avLst/>
                <a:gdLst>
                  <a:gd name="connsiteX0" fmla="*/ 1590 w 5102"/>
                  <a:gd name="connsiteY0" fmla="*/ 1041 h 1146"/>
                  <a:gd name="connsiteX1" fmla="*/ 3672 w 5102"/>
                  <a:gd name="connsiteY1" fmla="*/ 0 h 1146"/>
                  <a:gd name="connsiteX2" fmla="*/ 1590 w 5102"/>
                  <a:gd name="connsiteY2" fmla="*/ 1041 h 1146"/>
                </a:gdLst>
                <a:ahLst/>
                <a:cxnLst>
                  <a:cxn ang="0">
                    <a:pos x="connsiteX0" y="connsiteY0"/>
                  </a:cxn>
                  <a:cxn ang="0">
                    <a:pos x="connsiteX1" y="connsiteY1"/>
                  </a:cxn>
                  <a:cxn ang="0">
                    <a:pos x="connsiteX2" y="connsiteY2"/>
                  </a:cxn>
                </a:cxnLst>
                <a:rect l="l" t="t" r="r" b="b"/>
                <a:pathLst>
                  <a:path w="5102" h="1146">
                    <a:moveTo>
                      <a:pt x="1590" y="1041"/>
                    </a:moveTo>
                    <a:cubicBezTo>
                      <a:pt x="1590" y="1041"/>
                      <a:pt x="7834" y="0"/>
                      <a:pt x="3672" y="0"/>
                    </a:cubicBezTo>
                    <a:cubicBezTo>
                      <a:pt x="-491" y="0"/>
                      <a:pt x="-1012" y="1561"/>
                      <a:pt x="1590" y="1041"/>
                    </a:cubicBezTo>
                    <a:close/>
                  </a:path>
                </a:pathLst>
              </a:custGeom>
              <a:grpFill/>
              <a:ln w="5199" cap="flat">
                <a:solidFill>
                  <a:schemeClr val="bg1"/>
                </a:solidFill>
                <a:prstDash val="solid"/>
                <a:miter/>
              </a:ln>
            </p:spPr>
            <p:txBody>
              <a:bodyPr rtlCol="0" anchor="ctr"/>
              <a:lstStyle/>
              <a:p>
                <a:endParaRPr lang="en-GB" noProof="0" dirty="0"/>
              </a:p>
            </p:txBody>
          </p:sp>
          <p:sp>
            <p:nvSpPr>
              <p:cNvPr id="753" name="Freeform 752">
                <a:extLst>
                  <a:ext uri="{FF2B5EF4-FFF2-40B4-BE49-F238E27FC236}">
                    <a16:creationId xmlns:a16="http://schemas.microsoft.com/office/drawing/2014/main" id="{11A746B8-008C-86B2-EE42-959997091D20}"/>
                  </a:ext>
                </a:extLst>
              </p:cNvPr>
              <p:cNvSpPr/>
              <p:nvPr/>
            </p:nvSpPr>
            <p:spPr>
              <a:xfrm>
                <a:off x="6378486" y="3645729"/>
                <a:ext cx="59780" cy="46664"/>
              </a:xfrm>
              <a:custGeom>
                <a:avLst/>
                <a:gdLst>
                  <a:gd name="connsiteX0" fmla="*/ 10407 w 59780"/>
                  <a:gd name="connsiteY0" fmla="*/ 33823 h 46664"/>
                  <a:gd name="connsiteX1" fmla="*/ 14049 w 59780"/>
                  <a:gd name="connsiteY1" fmla="*/ 33823 h 46664"/>
                  <a:gd name="connsiteX2" fmla="*/ 10407 w 59780"/>
                  <a:gd name="connsiteY2" fmla="*/ 36945 h 46664"/>
                  <a:gd name="connsiteX3" fmla="*/ 3122 w 59780"/>
                  <a:gd name="connsiteY3" fmla="*/ 43709 h 46664"/>
                  <a:gd name="connsiteX4" fmla="*/ 6764 w 59780"/>
                  <a:gd name="connsiteY4" fmla="*/ 43709 h 46664"/>
                  <a:gd name="connsiteX5" fmla="*/ 19253 w 59780"/>
                  <a:gd name="connsiteY5" fmla="*/ 34863 h 46664"/>
                  <a:gd name="connsiteX6" fmla="*/ 28099 w 59780"/>
                  <a:gd name="connsiteY6" fmla="*/ 28099 h 46664"/>
                  <a:gd name="connsiteX7" fmla="*/ 35904 w 59780"/>
                  <a:gd name="connsiteY7" fmla="*/ 24977 h 46664"/>
                  <a:gd name="connsiteX8" fmla="*/ 47351 w 59780"/>
                  <a:gd name="connsiteY8" fmla="*/ 24456 h 46664"/>
                  <a:gd name="connsiteX9" fmla="*/ 57758 w 59780"/>
                  <a:gd name="connsiteY9" fmla="*/ 23936 h 46664"/>
                  <a:gd name="connsiteX10" fmla="*/ 58279 w 59780"/>
                  <a:gd name="connsiteY10" fmla="*/ 19253 h 46664"/>
                  <a:gd name="connsiteX11" fmla="*/ 40067 w 59780"/>
                  <a:gd name="connsiteY11" fmla="*/ 9887 h 46664"/>
                  <a:gd name="connsiteX12" fmla="*/ 38506 w 59780"/>
                  <a:gd name="connsiteY12" fmla="*/ 2602 h 46664"/>
                  <a:gd name="connsiteX13" fmla="*/ 30180 w 59780"/>
                  <a:gd name="connsiteY13" fmla="*/ 3642 h 46664"/>
                  <a:gd name="connsiteX14" fmla="*/ 28099 w 59780"/>
                  <a:gd name="connsiteY14" fmla="*/ 3122 h 46664"/>
                  <a:gd name="connsiteX15" fmla="*/ 25497 w 59780"/>
                  <a:gd name="connsiteY15" fmla="*/ 520 h 46664"/>
                  <a:gd name="connsiteX16" fmla="*/ 23936 w 59780"/>
                  <a:gd name="connsiteY16" fmla="*/ 0 h 46664"/>
                  <a:gd name="connsiteX17" fmla="*/ 10927 w 59780"/>
                  <a:gd name="connsiteY17" fmla="*/ 3642 h 46664"/>
                  <a:gd name="connsiteX18" fmla="*/ 9887 w 59780"/>
                  <a:gd name="connsiteY18" fmla="*/ 4163 h 46664"/>
                  <a:gd name="connsiteX19" fmla="*/ 8846 w 59780"/>
                  <a:gd name="connsiteY19" fmla="*/ 5724 h 46664"/>
                  <a:gd name="connsiteX20" fmla="*/ 5724 w 59780"/>
                  <a:gd name="connsiteY20" fmla="*/ 8326 h 46664"/>
                  <a:gd name="connsiteX21" fmla="*/ 7805 w 59780"/>
                  <a:gd name="connsiteY21" fmla="*/ 9887 h 46664"/>
                  <a:gd name="connsiteX22" fmla="*/ 10407 w 59780"/>
                  <a:gd name="connsiteY22" fmla="*/ 14049 h 46664"/>
                  <a:gd name="connsiteX23" fmla="*/ 9366 w 59780"/>
                  <a:gd name="connsiteY23" fmla="*/ 16131 h 46664"/>
                  <a:gd name="connsiteX24" fmla="*/ 6244 w 59780"/>
                  <a:gd name="connsiteY24" fmla="*/ 18212 h 46664"/>
                  <a:gd name="connsiteX25" fmla="*/ 5203 w 59780"/>
                  <a:gd name="connsiteY25" fmla="*/ 22895 h 46664"/>
                  <a:gd name="connsiteX26" fmla="*/ 4683 w 59780"/>
                  <a:gd name="connsiteY26" fmla="*/ 24456 h 46664"/>
                  <a:gd name="connsiteX27" fmla="*/ 2082 w 59780"/>
                  <a:gd name="connsiteY27" fmla="*/ 27578 h 46664"/>
                  <a:gd name="connsiteX28" fmla="*/ 1041 w 59780"/>
                  <a:gd name="connsiteY28" fmla="*/ 29660 h 46664"/>
                  <a:gd name="connsiteX29" fmla="*/ 0 w 59780"/>
                  <a:gd name="connsiteY29" fmla="*/ 30180 h 46664"/>
                  <a:gd name="connsiteX30" fmla="*/ 0 w 59780"/>
                  <a:gd name="connsiteY30" fmla="*/ 31221 h 46664"/>
                  <a:gd name="connsiteX31" fmla="*/ 10407 w 59780"/>
                  <a:gd name="connsiteY31" fmla="*/ 33823 h 4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780" h="46664">
                    <a:moveTo>
                      <a:pt x="10407" y="33823"/>
                    </a:moveTo>
                    <a:cubicBezTo>
                      <a:pt x="10407" y="33823"/>
                      <a:pt x="13529" y="32261"/>
                      <a:pt x="14049" y="33823"/>
                    </a:cubicBezTo>
                    <a:cubicBezTo>
                      <a:pt x="14570" y="35384"/>
                      <a:pt x="12488" y="36424"/>
                      <a:pt x="10407" y="36945"/>
                    </a:cubicBezTo>
                    <a:cubicBezTo>
                      <a:pt x="8325" y="37465"/>
                      <a:pt x="3642" y="39026"/>
                      <a:pt x="3122" y="43709"/>
                    </a:cubicBezTo>
                    <a:cubicBezTo>
                      <a:pt x="2602" y="48392"/>
                      <a:pt x="3122" y="46831"/>
                      <a:pt x="6764" y="43709"/>
                    </a:cubicBezTo>
                    <a:cubicBezTo>
                      <a:pt x="10407" y="40587"/>
                      <a:pt x="16651" y="36424"/>
                      <a:pt x="19253" y="34863"/>
                    </a:cubicBezTo>
                    <a:cubicBezTo>
                      <a:pt x="21855" y="32782"/>
                      <a:pt x="26538" y="29139"/>
                      <a:pt x="28099" y="28099"/>
                    </a:cubicBezTo>
                    <a:cubicBezTo>
                      <a:pt x="29139" y="27058"/>
                      <a:pt x="31221" y="25497"/>
                      <a:pt x="35904" y="24977"/>
                    </a:cubicBezTo>
                    <a:cubicBezTo>
                      <a:pt x="41108" y="24456"/>
                      <a:pt x="44750" y="23936"/>
                      <a:pt x="47351" y="24456"/>
                    </a:cubicBezTo>
                    <a:cubicBezTo>
                      <a:pt x="49953" y="24977"/>
                      <a:pt x="55157" y="27578"/>
                      <a:pt x="57758" y="23936"/>
                    </a:cubicBezTo>
                    <a:cubicBezTo>
                      <a:pt x="60360" y="20294"/>
                      <a:pt x="60360" y="19253"/>
                      <a:pt x="58279" y="19253"/>
                    </a:cubicBezTo>
                    <a:cubicBezTo>
                      <a:pt x="56197" y="19253"/>
                      <a:pt x="42148" y="14049"/>
                      <a:pt x="40067" y="9887"/>
                    </a:cubicBezTo>
                    <a:cubicBezTo>
                      <a:pt x="38506" y="6764"/>
                      <a:pt x="39026" y="4163"/>
                      <a:pt x="38506" y="2602"/>
                    </a:cubicBezTo>
                    <a:lnTo>
                      <a:pt x="30180" y="3642"/>
                    </a:lnTo>
                    <a:cubicBezTo>
                      <a:pt x="30180" y="3642"/>
                      <a:pt x="28619" y="3642"/>
                      <a:pt x="28099" y="3122"/>
                    </a:cubicBezTo>
                    <a:cubicBezTo>
                      <a:pt x="27578" y="2602"/>
                      <a:pt x="25497" y="520"/>
                      <a:pt x="25497" y="520"/>
                    </a:cubicBezTo>
                    <a:cubicBezTo>
                      <a:pt x="25497" y="520"/>
                      <a:pt x="24456" y="0"/>
                      <a:pt x="23936" y="0"/>
                    </a:cubicBezTo>
                    <a:cubicBezTo>
                      <a:pt x="23416" y="0"/>
                      <a:pt x="10927" y="3642"/>
                      <a:pt x="10927" y="3642"/>
                    </a:cubicBezTo>
                    <a:cubicBezTo>
                      <a:pt x="10927" y="3642"/>
                      <a:pt x="10407" y="4163"/>
                      <a:pt x="9887" y="4163"/>
                    </a:cubicBezTo>
                    <a:cubicBezTo>
                      <a:pt x="9887" y="4683"/>
                      <a:pt x="9366" y="5203"/>
                      <a:pt x="8846" y="5724"/>
                    </a:cubicBezTo>
                    <a:cubicBezTo>
                      <a:pt x="8325" y="6244"/>
                      <a:pt x="6764" y="7805"/>
                      <a:pt x="5724" y="8326"/>
                    </a:cubicBezTo>
                    <a:cubicBezTo>
                      <a:pt x="6244" y="8846"/>
                      <a:pt x="7285" y="9366"/>
                      <a:pt x="7805" y="9887"/>
                    </a:cubicBezTo>
                    <a:cubicBezTo>
                      <a:pt x="9887" y="10927"/>
                      <a:pt x="10407" y="13529"/>
                      <a:pt x="10407" y="14049"/>
                    </a:cubicBezTo>
                    <a:cubicBezTo>
                      <a:pt x="10407" y="14570"/>
                      <a:pt x="10407" y="15610"/>
                      <a:pt x="9366" y="16131"/>
                    </a:cubicBezTo>
                    <a:cubicBezTo>
                      <a:pt x="8325" y="16651"/>
                      <a:pt x="7805" y="17171"/>
                      <a:pt x="6244" y="18212"/>
                    </a:cubicBezTo>
                    <a:cubicBezTo>
                      <a:pt x="4683" y="19253"/>
                      <a:pt x="5203" y="21854"/>
                      <a:pt x="5203" y="22895"/>
                    </a:cubicBezTo>
                    <a:cubicBezTo>
                      <a:pt x="5203" y="23936"/>
                      <a:pt x="4683" y="24456"/>
                      <a:pt x="4683" y="24456"/>
                    </a:cubicBezTo>
                    <a:cubicBezTo>
                      <a:pt x="4683" y="24456"/>
                      <a:pt x="2602" y="27058"/>
                      <a:pt x="2082" y="27578"/>
                    </a:cubicBezTo>
                    <a:cubicBezTo>
                      <a:pt x="1561" y="28099"/>
                      <a:pt x="1041" y="29660"/>
                      <a:pt x="1041" y="29660"/>
                    </a:cubicBezTo>
                    <a:lnTo>
                      <a:pt x="0" y="30180"/>
                    </a:lnTo>
                    <a:cubicBezTo>
                      <a:pt x="0" y="30180"/>
                      <a:pt x="520" y="30700"/>
                      <a:pt x="0" y="31221"/>
                    </a:cubicBezTo>
                    <a:cubicBezTo>
                      <a:pt x="520" y="32782"/>
                      <a:pt x="520" y="35904"/>
                      <a:pt x="10407" y="33823"/>
                    </a:cubicBezTo>
                    <a:close/>
                  </a:path>
                </a:pathLst>
              </a:custGeom>
              <a:grpFill/>
              <a:ln w="5199" cap="flat">
                <a:solidFill>
                  <a:schemeClr val="bg1"/>
                </a:solidFill>
                <a:prstDash val="solid"/>
                <a:miter/>
              </a:ln>
            </p:spPr>
            <p:txBody>
              <a:bodyPr rtlCol="0" anchor="ctr"/>
              <a:lstStyle/>
              <a:p>
                <a:endParaRPr lang="en-GB" noProof="0" dirty="0"/>
              </a:p>
            </p:txBody>
          </p:sp>
          <p:sp>
            <p:nvSpPr>
              <p:cNvPr id="754" name="Freeform 753">
                <a:extLst>
                  <a:ext uri="{FF2B5EF4-FFF2-40B4-BE49-F238E27FC236}">
                    <a16:creationId xmlns:a16="http://schemas.microsoft.com/office/drawing/2014/main" id="{AA9AB1D5-5212-9DD1-9B46-9A190226D678}"/>
                  </a:ext>
                </a:extLst>
              </p:cNvPr>
              <p:cNvSpPr/>
              <p:nvPr/>
            </p:nvSpPr>
            <p:spPr>
              <a:xfrm>
                <a:off x="6380005" y="3646143"/>
                <a:ext cx="360642" cy="141640"/>
              </a:xfrm>
              <a:custGeom>
                <a:avLst/>
                <a:gdLst>
                  <a:gd name="connsiteX0" fmla="*/ 335666 w 360642"/>
                  <a:gd name="connsiteY0" fmla="*/ 22481 h 141640"/>
                  <a:gd name="connsiteX1" fmla="*/ 335145 w 360642"/>
                  <a:gd name="connsiteY1" fmla="*/ 21440 h 141640"/>
                  <a:gd name="connsiteX2" fmla="*/ 334105 w 360642"/>
                  <a:gd name="connsiteY2" fmla="*/ 19879 h 141640"/>
                  <a:gd name="connsiteX3" fmla="*/ 330983 w 360642"/>
                  <a:gd name="connsiteY3" fmla="*/ 18318 h 141640"/>
                  <a:gd name="connsiteX4" fmla="*/ 328381 w 360642"/>
                  <a:gd name="connsiteY4" fmla="*/ 16757 h 141640"/>
                  <a:gd name="connsiteX5" fmla="*/ 327340 w 360642"/>
                  <a:gd name="connsiteY5" fmla="*/ 15717 h 141640"/>
                  <a:gd name="connsiteX6" fmla="*/ 324218 w 360642"/>
                  <a:gd name="connsiteY6" fmla="*/ 11554 h 141640"/>
                  <a:gd name="connsiteX7" fmla="*/ 320055 w 360642"/>
                  <a:gd name="connsiteY7" fmla="*/ 11554 h 141640"/>
                  <a:gd name="connsiteX8" fmla="*/ 319014 w 360642"/>
                  <a:gd name="connsiteY8" fmla="*/ 12074 h 141640"/>
                  <a:gd name="connsiteX9" fmla="*/ 317453 w 360642"/>
                  <a:gd name="connsiteY9" fmla="*/ 14155 h 141640"/>
                  <a:gd name="connsiteX10" fmla="*/ 316933 w 360642"/>
                  <a:gd name="connsiteY10" fmla="*/ 14155 h 141640"/>
                  <a:gd name="connsiteX11" fmla="*/ 310689 w 360642"/>
                  <a:gd name="connsiteY11" fmla="*/ 12595 h 141640"/>
                  <a:gd name="connsiteX12" fmla="*/ 309648 w 360642"/>
                  <a:gd name="connsiteY12" fmla="*/ 12595 h 141640"/>
                  <a:gd name="connsiteX13" fmla="*/ 309128 w 360642"/>
                  <a:gd name="connsiteY13" fmla="*/ 13115 h 141640"/>
                  <a:gd name="connsiteX14" fmla="*/ 307046 w 360642"/>
                  <a:gd name="connsiteY14" fmla="*/ 12595 h 141640"/>
                  <a:gd name="connsiteX15" fmla="*/ 301323 w 360642"/>
                  <a:gd name="connsiteY15" fmla="*/ 13115 h 141640"/>
                  <a:gd name="connsiteX16" fmla="*/ 300282 w 360642"/>
                  <a:gd name="connsiteY16" fmla="*/ 13115 h 141640"/>
                  <a:gd name="connsiteX17" fmla="*/ 299241 w 360642"/>
                  <a:gd name="connsiteY17" fmla="*/ 12595 h 141640"/>
                  <a:gd name="connsiteX18" fmla="*/ 296119 w 360642"/>
                  <a:gd name="connsiteY18" fmla="*/ 15196 h 141640"/>
                  <a:gd name="connsiteX19" fmla="*/ 286753 w 360642"/>
                  <a:gd name="connsiteY19" fmla="*/ 20400 h 141640"/>
                  <a:gd name="connsiteX20" fmla="*/ 282590 w 360642"/>
                  <a:gd name="connsiteY20" fmla="*/ 22481 h 141640"/>
                  <a:gd name="connsiteX21" fmla="*/ 272183 w 360642"/>
                  <a:gd name="connsiteY21" fmla="*/ 26644 h 141640"/>
                  <a:gd name="connsiteX22" fmla="*/ 268020 w 360642"/>
                  <a:gd name="connsiteY22" fmla="*/ 26124 h 141640"/>
                  <a:gd name="connsiteX23" fmla="*/ 260736 w 360642"/>
                  <a:gd name="connsiteY23" fmla="*/ 24042 h 141640"/>
                  <a:gd name="connsiteX24" fmla="*/ 256573 w 360642"/>
                  <a:gd name="connsiteY24" fmla="*/ 23522 h 141640"/>
                  <a:gd name="connsiteX25" fmla="*/ 251369 w 360642"/>
                  <a:gd name="connsiteY25" fmla="*/ 24042 h 141640"/>
                  <a:gd name="connsiteX26" fmla="*/ 231076 w 360642"/>
                  <a:gd name="connsiteY26" fmla="*/ 25603 h 141640"/>
                  <a:gd name="connsiteX27" fmla="*/ 220669 w 360642"/>
                  <a:gd name="connsiteY27" fmla="*/ 23522 h 141640"/>
                  <a:gd name="connsiteX28" fmla="*/ 209741 w 360642"/>
                  <a:gd name="connsiteY28" fmla="*/ 18318 h 141640"/>
                  <a:gd name="connsiteX29" fmla="*/ 205059 w 360642"/>
                  <a:gd name="connsiteY29" fmla="*/ 17278 h 141640"/>
                  <a:gd name="connsiteX30" fmla="*/ 194131 w 360642"/>
                  <a:gd name="connsiteY30" fmla="*/ 13115 h 141640"/>
                  <a:gd name="connsiteX31" fmla="*/ 187367 w 360642"/>
                  <a:gd name="connsiteY31" fmla="*/ 8952 h 141640"/>
                  <a:gd name="connsiteX32" fmla="*/ 175919 w 360642"/>
                  <a:gd name="connsiteY32" fmla="*/ 5830 h 141640"/>
                  <a:gd name="connsiteX33" fmla="*/ 176439 w 360642"/>
                  <a:gd name="connsiteY33" fmla="*/ 1147 h 141640"/>
                  <a:gd name="connsiteX34" fmla="*/ 175399 w 360642"/>
                  <a:gd name="connsiteY34" fmla="*/ 106 h 141640"/>
                  <a:gd name="connsiteX35" fmla="*/ 170195 w 360642"/>
                  <a:gd name="connsiteY35" fmla="*/ 626 h 141640"/>
                  <a:gd name="connsiteX36" fmla="*/ 163951 w 360642"/>
                  <a:gd name="connsiteY36" fmla="*/ 2188 h 141640"/>
                  <a:gd name="connsiteX37" fmla="*/ 147300 w 360642"/>
                  <a:gd name="connsiteY37" fmla="*/ 1667 h 141640"/>
                  <a:gd name="connsiteX38" fmla="*/ 134812 w 360642"/>
                  <a:gd name="connsiteY38" fmla="*/ 2708 h 141640"/>
                  <a:gd name="connsiteX39" fmla="*/ 127527 w 360642"/>
                  <a:gd name="connsiteY39" fmla="*/ 5310 h 141640"/>
                  <a:gd name="connsiteX40" fmla="*/ 117120 w 360642"/>
                  <a:gd name="connsiteY40" fmla="*/ 10513 h 141640"/>
                  <a:gd name="connsiteX41" fmla="*/ 109314 w 360642"/>
                  <a:gd name="connsiteY41" fmla="*/ 15196 h 141640"/>
                  <a:gd name="connsiteX42" fmla="*/ 103070 w 360642"/>
                  <a:gd name="connsiteY42" fmla="*/ 20920 h 141640"/>
                  <a:gd name="connsiteX43" fmla="*/ 96826 w 360642"/>
                  <a:gd name="connsiteY43" fmla="*/ 23001 h 141640"/>
                  <a:gd name="connsiteX44" fmla="*/ 85899 w 360642"/>
                  <a:gd name="connsiteY44" fmla="*/ 22481 h 141640"/>
                  <a:gd name="connsiteX45" fmla="*/ 78614 w 360642"/>
                  <a:gd name="connsiteY45" fmla="*/ 21440 h 141640"/>
                  <a:gd name="connsiteX46" fmla="*/ 68727 w 360642"/>
                  <a:gd name="connsiteY46" fmla="*/ 21961 h 141640"/>
                  <a:gd name="connsiteX47" fmla="*/ 58321 w 360642"/>
                  <a:gd name="connsiteY47" fmla="*/ 23001 h 141640"/>
                  <a:gd name="connsiteX48" fmla="*/ 64044 w 360642"/>
                  <a:gd name="connsiteY48" fmla="*/ 29766 h 141640"/>
                  <a:gd name="connsiteX49" fmla="*/ 69768 w 360642"/>
                  <a:gd name="connsiteY49" fmla="*/ 32368 h 141640"/>
                  <a:gd name="connsiteX50" fmla="*/ 54158 w 360642"/>
                  <a:gd name="connsiteY50" fmla="*/ 34969 h 141640"/>
                  <a:gd name="connsiteX51" fmla="*/ 55199 w 360642"/>
                  <a:gd name="connsiteY51" fmla="*/ 36531 h 141640"/>
                  <a:gd name="connsiteX52" fmla="*/ 57280 w 360642"/>
                  <a:gd name="connsiteY52" fmla="*/ 39652 h 141640"/>
                  <a:gd name="connsiteX53" fmla="*/ 48434 w 360642"/>
                  <a:gd name="connsiteY53" fmla="*/ 39652 h 141640"/>
                  <a:gd name="connsiteX54" fmla="*/ 36986 w 360642"/>
                  <a:gd name="connsiteY54" fmla="*/ 39132 h 141640"/>
                  <a:gd name="connsiteX55" fmla="*/ 34905 w 360642"/>
                  <a:gd name="connsiteY55" fmla="*/ 38612 h 141640"/>
                  <a:gd name="connsiteX56" fmla="*/ 33864 w 360642"/>
                  <a:gd name="connsiteY56" fmla="*/ 36010 h 141640"/>
                  <a:gd name="connsiteX57" fmla="*/ 33864 w 360642"/>
                  <a:gd name="connsiteY57" fmla="*/ 38612 h 141640"/>
                  <a:gd name="connsiteX58" fmla="*/ 33864 w 360642"/>
                  <a:gd name="connsiteY58" fmla="*/ 39652 h 141640"/>
                  <a:gd name="connsiteX59" fmla="*/ 29701 w 360642"/>
                  <a:gd name="connsiteY59" fmla="*/ 40693 h 141640"/>
                  <a:gd name="connsiteX60" fmla="*/ 25539 w 360642"/>
                  <a:gd name="connsiteY60" fmla="*/ 39652 h 141640"/>
                  <a:gd name="connsiteX61" fmla="*/ 21376 w 360642"/>
                  <a:gd name="connsiteY61" fmla="*/ 37571 h 141640"/>
                  <a:gd name="connsiteX62" fmla="*/ 9408 w 360642"/>
                  <a:gd name="connsiteY62" fmla="*/ 42254 h 141640"/>
                  <a:gd name="connsiteX63" fmla="*/ 1603 w 360642"/>
                  <a:gd name="connsiteY63" fmla="*/ 50059 h 141640"/>
                  <a:gd name="connsiteX64" fmla="*/ 1603 w 360642"/>
                  <a:gd name="connsiteY64" fmla="*/ 56304 h 141640"/>
                  <a:gd name="connsiteX65" fmla="*/ 562 w 360642"/>
                  <a:gd name="connsiteY65" fmla="*/ 58385 h 141640"/>
                  <a:gd name="connsiteX66" fmla="*/ 1082 w 360642"/>
                  <a:gd name="connsiteY66" fmla="*/ 59946 h 141640"/>
                  <a:gd name="connsiteX67" fmla="*/ 7327 w 360642"/>
                  <a:gd name="connsiteY67" fmla="*/ 58905 h 141640"/>
                  <a:gd name="connsiteX68" fmla="*/ 15132 w 360642"/>
                  <a:gd name="connsiteY68" fmla="*/ 57865 h 141640"/>
                  <a:gd name="connsiteX69" fmla="*/ 15132 w 360642"/>
                  <a:gd name="connsiteY69" fmla="*/ 59946 h 141640"/>
                  <a:gd name="connsiteX70" fmla="*/ 12009 w 360642"/>
                  <a:gd name="connsiteY70" fmla="*/ 65670 h 141640"/>
                  <a:gd name="connsiteX71" fmla="*/ 13571 w 360642"/>
                  <a:gd name="connsiteY71" fmla="*/ 68792 h 141640"/>
                  <a:gd name="connsiteX72" fmla="*/ 17213 w 360642"/>
                  <a:gd name="connsiteY72" fmla="*/ 71914 h 141640"/>
                  <a:gd name="connsiteX73" fmla="*/ 17213 w 360642"/>
                  <a:gd name="connsiteY73" fmla="*/ 74516 h 141640"/>
                  <a:gd name="connsiteX74" fmla="*/ 14091 w 360642"/>
                  <a:gd name="connsiteY74" fmla="*/ 76597 h 141640"/>
                  <a:gd name="connsiteX75" fmla="*/ 13050 w 360642"/>
                  <a:gd name="connsiteY75" fmla="*/ 78679 h 141640"/>
                  <a:gd name="connsiteX76" fmla="*/ 17734 w 360642"/>
                  <a:gd name="connsiteY76" fmla="*/ 83362 h 141640"/>
                  <a:gd name="connsiteX77" fmla="*/ 17213 w 360642"/>
                  <a:gd name="connsiteY77" fmla="*/ 84923 h 141640"/>
                  <a:gd name="connsiteX78" fmla="*/ 9928 w 360642"/>
                  <a:gd name="connsiteY78" fmla="*/ 82321 h 141640"/>
                  <a:gd name="connsiteX79" fmla="*/ 7847 w 360642"/>
                  <a:gd name="connsiteY79" fmla="*/ 78679 h 141640"/>
                  <a:gd name="connsiteX80" fmla="*/ 6806 w 360642"/>
                  <a:gd name="connsiteY80" fmla="*/ 80760 h 141640"/>
                  <a:gd name="connsiteX81" fmla="*/ 5766 w 360642"/>
                  <a:gd name="connsiteY81" fmla="*/ 85964 h 141640"/>
                  <a:gd name="connsiteX82" fmla="*/ 4204 w 360642"/>
                  <a:gd name="connsiteY82" fmla="*/ 85964 h 141640"/>
                  <a:gd name="connsiteX83" fmla="*/ 3684 w 360642"/>
                  <a:gd name="connsiteY83" fmla="*/ 87004 h 141640"/>
                  <a:gd name="connsiteX84" fmla="*/ 4725 w 360642"/>
                  <a:gd name="connsiteY84" fmla="*/ 88045 h 141640"/>
                  <a:gd name="connsiteX85" fmla="*/ 10449 w 360642"/>
                  <a:gd name="connsiteY85" fmla="*/ 89085 h 141640"/>
                  <a:gd name="connsiteX86" fmla="*/ 15652 w 360642"/>
                  <a:gd name="connsiteY86" fmla="*/ 90647 h 141640"/>
                  <a:gd name="connsiteX87" fmla="*/ 20855 w 360642"/>
                  <a:gd name="connsiteY87" fmla="*/ 93248 h 141640"/>
                  <a:gd name="connsiteX88" fmla="*/ 21376 w 360642"/>
                  <a:gd name="connsiteY88" fmla="*/ 100533 h 141640"/>
                  <a:gd name="connsiteX89" fmla="*/ 19815 w 360642"/>
                  <a:gd name="connsiteY89" fmla="*/ 102615 h 141640"/>
                  <a:gd name="connsiteX90" fmla="*/ 22416 w 360642"/>
                  <a:gd name="connsiteY90" fmla="*/ 105737 h 141640"/>
                  <a:gd name="connsiteX91" fmla="*/ 23457 w 360642"/>
                  <a:gd name="connsiteY91" fmla="*/ 107818 h 141640"/>
                  <a:gd name="connsiteX92" fmla="*/ 29701 w 360642"/>
                  <a:gd name="connsiteY92" fmla="*/ 110940 h 141640"/>
                  <a:gd name="connsiteX93" fmla="*/ 26579 w 360642"/>
                  <a:gd name="connsiteY93" fmla="*/ 113542 h 141640"/>
                  <a:gd name="connsiteX94" fmla="*/ 22937 w 360642"/>
                  <a:gd name="connsiteY94" fmla="*/ 114062 h 141640"/>
                  <a:gd name="connsiteX95" fmla="*/ 25018 w 360642"/>
                  <a:gd name="connsiteY95" fmla="*/ 116144 h 141640"/>
                  <a:gd name="connsiteX96" fmla="*/ 42190 w 360642"/>
                  <a:gd name="connsiteY96" fmla="*/ 114583 h 141640"/>
                  <a:gd name="connsiteX97" fmla="*/ 42190 w 360642"/>
                  <a:gd name="connsiteY97" fmla="*/ 115623 h 141640"/>
                  <a:gd name="connsiteX98" fmla="*/ 39068 w 360642"/>
                  <a:gd name="connsiteY98" fmla="*/ 119266 h 141640"/>
                  <a:gd name="connsiteX99" fmla="*/ 33864 w 360642"/>
                  <a:gd name="connsiteY99" fmla="*/ 119786 h 141640"/>
                  <a:gd name="connsiteX100" fmla="*/ 28140 w 360642"/>
                  <a:gd name="connsiteY100" fmla="*/ 120827 h 141640"/>
                  <a:gd name="connsiteX101" fmla="*/ 27620 w 360642"/>
                  <a:gd name="connsiteY101" fmla="*/ 121867 h 141640"/>
                  <a:gd name="connsiteX102" fmla="*/ 38027 w 360642"/>
                  <a:gd name="connsiteY102" fmla="*/ 119786 h 141640"/>
                  <a:gd name="connsiteX103" fmla="*/ 39068 w 360642"/>
                  <a:gd name="connsiteY103" fmla="*/ 120306 h 141640"/>
                  <a:gd name="connsiteX104" fmla="*/ 38547 w 360642"/>
                  <a:gd name="connsiteY104" fmla="*/ 122388 h 141640"/>
                  <a:gd name="connsiteX105" fmla="*/ 40629 w 360642"/>
                  <a:gd name="connsiteY105" fmla="*/ 121867 h 141640"/>
                  <a:gd name="connsiteX106" fmla="*/ 46873 w 360642"/>
                  <a:gd name="connsiteY106" fmla="*/ 118745 h 141640"/>
                  <a:gd name="connsiteX107" fmla="*/ 49995 w 360642"/>
                  <a:gd name="connsiteY107" fmla="*/ 119786 h 141640"/>
                  <a:gd name="connsiteX108" fmla="*/ 52076 w 360642"/>
                  <a:gd name="connsiteY108" fmla="*/ 121867 h 141640"/>
                  <a:gd name="connsiteX109" fmla="*/ 54678 w 360642"/>
                  <a:gd name="connsiteY109" fmla="*/ 122388 h 141640"/>
                  <a:gd name="connsiteX110" fmla="*/ 56760 w 360642"/>
                  <a:gd name="connsiteY110" fmla="*/ 121867 h 141640"/>
                  <a:gd name="connsiteX111" fmla="*/ 65085 w 360642"/>
                  <a:gd name="connsiteY111" fmla="*/ 131234 h 141640"/>
                  <a:gd name="connsiteX112" fmla="*/ 75492 w 360642"/>
                  <a:gd name="connsiteY112" fmla="*/ 132795 h 141640"/>
                  <a:gd name="connsiteX113" fmla="*/ 81216 w 360642"/>
                  <a:gd name="connsiteY113" fmla="*/ 131234 h 141640"/>
                  <a:gd name="connsiteX114" fmla="*/ 84858 w 360642"/>
                  <a:gd name="connsiteY114" fmla="*/ 130193 h 141640"/>
                  <a:gd name="connsiteX115" fmla="*/ 90582 w 360642"/>
                  <a:gd name="connsiteY115" fmla="*/ 117705 h 141640"/>
                  <a:gd name="connsiteX116" fmla="*/ 120762 w 360642"/>
                  <a:gd name="connsiteY116" fmla="*/ 131754 h 141640"/>
                  <a:gd name="connsiteX117" fmla="*/ 134291 w 360642"/>
                  <a:gd name="connsiteY117" fmla="*/ 134876 h 141640"/>
                  <a:gd name="connsiteX118" fmla="*/ 146780 w 360642"/>
                  <a:gd name="connsiteY118" fmla="*/ 133835 h 141640"/>
                  <a:gd name="connsiteX119" fmla="*/ 154065 w 360642"/>
                  <a:gd name="connsiteY119" fmla="*/ 129673 h 141640"/>
                  <a:gd name="connsiteX120" fmla="*/ 166553 w 360642"/>
                  <a:gd name="connsiteY120" fmla="*/ 120306 h 141640"/>
                  <a:gd name="connsiteX121" fmla="*/ 170195 w 360642"/>
                  <a:gd name="connsiteY121" fmla="*/ 120827 h 141640"/>
                  <a:gd name="connsiteX122" fmla="*/ 177480 w 360642"/>
                  <a:gd name="connsiteY122" fmla="*/ 124469 h 141640"/>
                  <a:gd name="connsiteX123" fmla="*/ 182684 w 360642"/>
                  <a:gd name="connsiteY123" fmla="*/ 123428 h 141640"/>
                  <a:gd name="connsiteX124" fmla="*/ 192050 w 360642"/>
                  <a:gd name="connsiteY124" fmla="*/ 118225 h 141640"/>
                  <a:gd name="connsiteX125" fmla="*/ 189448 w 360642"/>
                  <a:gd name="connsiteY125" fmla="*/ 129152 h 141640"/>
                  <a:gd name="connsiteX126" fmla="*/ 189448 w 360642"/>
                  <a:gd name="connsiteY126" fmla="*/ 134876 h 141640"/>
                  <a:gd name="connsiteX127" fmla="*/ 190489 w 360642"/>
                  <a:gd name="connsiteY127" fmla="*/ 137478 h 141640"/>
                  <a:gd name="connsiteX128" fmla="*/ 189968 w 360642"/>
                  <a:gd name="connsiteY128" fmla="*/ 139039 h 141640"/>
                  <a:gd name="connsiteX129" fmla="*/ 189968 w 360642"/>
                  <a:gd name="connsiteY129" fmla="*/ 139559 h 141640"/>
                  <a:gd name="connsiteX130" fmla="*/ 193611 w 360642"/>
                  <a:gd name="connsiteY130" fmla="*/ 141641 h 141640"/>
                  <a:gd name="connsiteX131" fmla="*/ 194131 w 360642"/>
                  <a:gd name="connsiteY131" fmla="*/ 141120 h 141640"/>
                  <a:gd name="connsiteX132" fmla="*/ 194652 w 360642"/>
                  <a:gd name="connsiteY132" fmla="*/ 139559 h 141640"/>
                  <a:gd name="connsiteX133" fmla="*/ 195172 w 360642"/>
                  <a:gd name="connsiteY133" fmla="*/ 139039 h 141640"/>
                  <a:gd name="connsiteX134" fmla="*/ 197774 w 360642"/>
                  <a:gd name="connsiteY134" fmla="*/ 137478 h 141640"/>
                  <a:gd name="connsiteX135" fmla="*/ 198294 w 360642"/>
                  <a:gd name="connsiteY135" fmla="*/ 136957 h 141640"/>
                  <a:gd name="connsiteX136" fmla="*/ 198294 w 360642"/>
                  <a:gd name="connsiteY136" fmla="*/ 134356 h 141640"/>
                  <a:gd name="connsiteX137" fmla="*/ 198814 w 360642"/>
                  <a:gd name="connsiteY137" fmla="*/ 133835 h 141640"/>
                  <a:gd name="connsiteX138" fmla="*/ 202977 w 360642"/>
                  <a:gd name="connsiteY138" fmla="*/ 131754 h 141640"/>
                  <a:gd name="connsiteX139" fmla="*/ 202977 w 360642"/>
                  <a:gd name="connsiteY139" fmla="*/ 131234 h 141640"/>
                  <a:gd name="connsiteX140" fmla="*/ 202457 w 360642"/>
                  <a:gd name="connsiteY140" fmla="*/ 130713 h 141640"/>
                  <a:gd name="connsiteX141" fmla="*/ 201936 w 360642"/>
                  <a:gd name="connsiteY141" fmla="*/ 129152 h 141640"/>
                  <a:gd name="connsiteX142" fmla="*/ 201936 w 360642"/>
                  <a:gd name="connsiteY142" fmla="*/ 127071 h 141640"/>
                  <a:gd name="connsiteX143" fmla="*/ 203498 w 360642"/>
                  <a:gd name="connsiteY143" fmla="*/ 121347 h 141640"/>
                  <a:gd name="connsiteX144" fmla="*/ 204538 w 360642"/>
                  <a:gd name="connsiteY144" fmla="*/ 120827 h 141640"/>
                  <a:gd name="connsiteX145" fmla="*/ 210782 w 360642"/>
                  <a:gd name="connsiteY145" fmla="*/ 124990 h 141640"/>
                  <a:gd name="connsiteX146" fmla="*/ 211823 w 360642"/>
                  <a:gd name="connsiteY146" fmla="*/ 124990 h 141640"/>
                  <a:gd name="connsiteX147" fmla="*/ 215986 w 360642"/>
                  <a:gd name="connsiteY147" fmla="*/ 124469 h 141640"/>
                  <a:gd name="connsiteX148" fmla="*/ 217547 w 360642"/>
                  <a:gd name="connsiteY148" fmla="*/ 124990 h 141640"/>
                  <a:gd name="connsiteX149" fmla="*/ 219628 w 360642"/>
                  <a:gd name="connsiteY149" fmla="*/ 124469 h 141640"/>
                  <a:gd name="connsiteX150" fmla="*/ 221189 w 360642"/>
                  <a:gd name="connsiteY150" fmla="*/ 123428 h 141640"/>
                  <a:gd name="connsiteX151" fmla="*/ 223271 w 360642"/>
                  <a:gd name="connsiteY151" fmla="*/ 122908 h 141640"/>
                  <a:gd name="connsiteX152" fmla="*/ 228474 w 360642"/>
                  <a:gd name="connsiteY152" fmla="*/ 121347 h 141640"/>
                  <a:gd name="connsiteX153" fmla="*/ 232637 w 360642"/>
                  <a:gd name="connsiteY153" fmla="*/ 119266 h 141640"/>
                  <a:gd name="connsiteX154" fmla="*/ 233678 w 360642"/>
                  <a:gd name="connsiteY154" fmla="*/ 119266 h 141640"/>
                  <a:gd name="connsiteX155" fmla="*/ 238881 w 360642"/>
                  <a:gd name="connsiteY155" fmla="*/ 120306 h 141640"/>
                  <a:gd name="connsiteX156" fmla="*/ 240442 w 360642"/>
                  <a:gd name="connsiteY156" fmla="*/ 121347 h 141640"/>
                  <a:gd name="connsiteX157" fmla="*/ 242003 w 360642"/>
                  <a:gd name="connsiteY157" fmla="*/ 122388 h 141640"/>
                  <a:gd name="connsiteX158" fmla="*/ 250329 w 360642"/>
                  <a:gd name="connsiteY158" fmla="*/ 123949 h 141640"/>
                  <a:gd name="connsiteX159" fmla="*/ 256573 w 360642"/>
                  <a:gd name="connsiteY159" fmla="*/ 123949 h 141640"/>
                  <a:gd name="connsiteX160" fmla="*/ 268541 w 360642"/>
                  <a:gd name="connsiteY160" fmla="*/ 120306 h 141640"/>
                  <a:gd name="connsiteX161" fmla="*/ 281550 w 360642"/>
                  <a:gd name="connsiteY161" fmla="*/ 114583 h 141640"/>
                  <a:gd name="connsiteX162" fmla="*/ 282590 w 360642"/>
                  <a:gd name="connsiteY162" fmla="*/ 114583 h 141640"/>
                  <a:gd name="connsiteX163" fmla="*/ 298200 w 360642"/>
                  <a:gd name="connsiteY163" fmla="*/ 114583 h 141640"/>
                  <a:gd name="connsiteX164" fmla="*/ 306006 w 360642"/>
                  <a:gd name="connsiteY164" fmla="*/ 113021 h 141640"/>
                  <a:gd name="connsiteX165" fmla="*/ 311730 w 360642"/>
                  <a:gd name="connsiteY165" fmla="*/ 111460 h 141640"/>
                  <a:gd name="connsiteX166" fmla="*/ 312250 w 360642"/>
                  <a:gd name="connsiteY166" fmla="*/ 111981 h 141640"/>
                  <a:gd name="connsiteX167" fmla="*/ 312770 w 360642"/>
                  <a:gd name="connsiteY167" fmla="*/ 115103 h 141640"/>
                  <a:gd name="connsiteX168" fmla="*/ 319535 w 360642"/>
                  <a:gd name="connsiteY168" fmla="*/ 109379 h 141640"/>
                  <a:gd name="connsiteX169" fmla="*/ 321096 w 360642"/>
                  <a:gd name="connsiteY169" fmla="*/ 108859 h 141640"/>
                  <a:gd name="connsiteX170" fmla="*/ 327340 w 360642"/>
                  <a:gd name="connsiteY170" fmla="*/ 108859 h 141640"/>
                  <a:gd name="connsiteX171" fmla="*/ 328901 w 360642"/>
                  <a:gd name="connsiteY171" fmla="*/ 108859 h 141640"/>
                  <a:gd name="connsiteX172" fmla="*/ 333584 w 360642"/>
                  <a:gd name="connsiteY172" fmla="*/ 109379 h 141640"/>
                  <a:gd name="connsiteX173" fmla="*/ 343991 w 360642"/>
                  <a:gd name="connsiteY173" fmla="*/ 110420 h 141640"/>
                  <a:gd name="connsiteX174" fmla="*/ 345552 w 360642"/>
                  <a:gd name="connsiteY174" fmla="*/ 110420 h 141640"/>
                  <a:gd name="connsiteX175" fmla="*/ 347113 w 360642"/>
                  <a:gd name="connsiteY175" fmla="*/ 109899 h 141640"/>
                  <a:gd name="connsiteX176" fmla="*/ 349195 w 360642"/>
                  <a:gd name="connsiteY176" fmla="*/ 110940 h 141640"/>
                  <a:gd name="connsiteX177" fmla="*/ 351276 w 360642"/>
                  <a:gd name="connsiteY177" fmla="*/ 116664 h 141640"/>
                  <a:gd name="connsiteX178" fmla="*/ 352317 w 360642"/>
                  <a:gd name="connsiteY178" fmla="*/ 117184 h 141640"/>
                  <a:gd name="connsiteX179" fmla="*/ 360122 w 360642"/>
                  <a:gd name="connsiteY179" fmla="*/ 114062 h 141640"/>
                  <a:gd name="connsiteX180" fmla="*/ 360122 w 360642"/>
                  <a:gd name="connsiteY180" fmla="*/ 113542 h 141640"/>
                  <a:gd name="connsiteX181" fmla="*/ 359081 w 360642"/>
                  <a:gd name="connsiteY181" fmla="*/ 108859 h 141640"/>
                  <a:gd name="connsiteX182" fmla="*/ 356479 w 360642"/>
                  <a:gd name="connsiteY182" fmla="*/ 106257 h 141640"/>
                  <a:gd name="connsiteX183" fmla="*/ 357000 w 360642"/>
                  <a:gd name="connsiteY183" fmla="*/ 101574 h 141640"/>
                  <a:gd name="connsiteX184" fmla="*/ 354398 w 360642"/>
                  <a:gd name="connsiteY184" fmla="*/ 98972 h 141640"/>
                  <a:gd name="connsiteX185" fmla="*/ 353357 w 360642"/>
                  <a:gd name="connsiteY185" fmla="*/ 98452 h 141640"/>
                  <a:gd name="connsiteX186" fmla="*/ 352317 w 360642"/>
                  <a:gd name="connsiteY186" fmla="*/ 97411 h 141640"/>
                  <a:gd name="connsiteX187" fmla="*/ 350756 w 360642"/>
                  <a:gd name="connsiteY187" fmla="*/ 93769 h 141640"/>
                  <a:gd name="connsiteX188" fmla="*/ 353878 w 360642"/>
                  <a:gd name="connsiteY188" fmla="*/ 86484 h 141640"/>
                  <a:gd name="connsiteX189" fmla="*/ 352317 w 360642"/>
                  <a:gd name="connsiteY189" fmla="*/ 85964 h 141640"/>
                  <a:gd name="connsiteX190" fmla="*/ 351797 w 360642"/>
                  <a:gd name="connsiteY190" fmla="*/ 84923 h 141640"/>
                  <a:gd name="connsiteX191" fmla="*/ 350756 w 360642"/>
                  <a:gd name="connsiteY191" fmla="*/ 75557 h 141640"/>
                  <a:gd name="connsiteX192" fmla="*/ 348674 w 360642"/>
                  <a:gd name="connsiteY192" fmla="*/ 72434 h 141640"/>
                  <a:gd name="connsiteX193" fmla="*/ 346072 w 360642"/>
                  <a:gd name="connsiteY193" fmla="*/ 64109 h 141640"/>
                  <a:gd name="connsiteX194" fmla="*/ 346593 w 360642"/>
                  <a:gd name="connsiteY194" fmla="*/ 63068 h 141640"/>
                  <a:gd name="connsiteX195" fmla="*/ 352317 w 360642"/>
                  <a:gd name="connsiteY195" fmla="*/ 62027 h 141640"/>
                  <a:gd name="connsiteX196" fmla="*/ 354398 w 360642"/>
                  <a:gd name="connsiteY196" fmla="*/ 56824 h 141640"/>
                  <a:gd name="connsiteX197" fmla="*/ 354918 w 360642"/>
                  <a:gd name="connsiteY197" fmla="*/ 55263 h 141640"/>
                  <a:gd name="connsiteX198" fmla="*/ 358561 w 360642"/>
                  <a:gd name="connsiteY198" fmla="*/ 55263 h 141640"/>
                  <a:gd name="connsiteX199" fmla="*/ 360642 w 360642"/>
                  <a:gd name="connsiteY199" fmla="*/ 57344 h 141640"/>
                  <a:gd name="connsiteX200" fmla="*/ 360642 w 360642"/>
                  <a:gd name="connsiteY200" fmla="*/ 56304 h 141640"/>
                  <a:gd name="connsiteX201" fmla="*/ 360122 w 360642"/>
                  <a:gd name="connsiteY201" fmla="*/ 55783 h 141640"/>
                  <a:gd name="connsiteX202" fmla="*/ 359602 w 360642"/>
                  <a:gd name="connsiteY202" fmla="*/ 55263 h 141640"/>
                  <a:gd name="connsiteX203" fmla="*/ 352317 w 360642"/>
                  <a:gd name="connsiteY203" fmla="*/ 49539 h 141640"/>
                  <a:gd name="connsiteX204" fmla="*/ 351276 w 360642"/>
                  <a:gd name="connsiteY204" fmla="*/ 49019 h 141640"/>
                  <a:gd name="connsiteX205" fmla="*/ 342430 w 360642"/>
                  <a:gd name="connsiteY205" fmla="*/ 48498 h 141640"/>
                  <a:gd name="connsiteX206" fmla="*/ 338267 w 360642"/>
                  <a:gd name="connsiteY206" fmla="*/ 46937 h 141640"/>
                  <a:gd name="connsiteX207" fmla="*/ 338788 w 360642"/>
                  <a:gd name="connsiteY207" fmla="*/ 44336 h 141640"/>
                  <a:gd name="connsiteX208" fmla="*/ 339308 w 360642"/>
                  <a:gd name="connsiteY208" fmla="*/ 42775 h 141640"/>
                  <a:gd name="connsiteX209" fmla="*/ 337747 w 360642"/>
                  <a:gd name="connsiteY209" fmla="*/ 40173 h 141640"/>
                  <a:gd name="connsiteX210" fmla="*/ 337227 w 360642"/>
                  <a:gd name="connsiteY210" fmla="*/ 38612 h 141640"/>
                  <a:gd name="connsiteX211" fmla="*/ 338788 w 360642"/>
                  <a:gd name="connsiteY211" fmla="*/ 37051 h 141640"/>
                  <a:gd name="connsiteX212" fmla="*/ 339308 w 360642"/>
                  <a:gd name="connsiteY212" fmla="*/ 36010 h 141640"/>
                  <a:gd name="connsiteX213" fmla="*/ 338788 w 360642"/>
                  <a:gd name="connsiteY213" fmla="*/ 29246 h 141640"/>
                  <a:gd name="connsiteX214" fmla="*/ 336186 w 360642"/>
                  <a:gd name="connsiteY214" fmla="*/ 26124 h 141640"/>
                  <a:gd name="connsiteX215" fmla="*/ 335666 w 360642"/>
                  <a:gd name="connsiteY215" fmla="*/ 22481 h 14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360642" h="141640">
                    <a:moveTo>
                      <a:pt x="335666" y="22481"/>
                    </a:moveTo>
                    <a:cubicBezTo>
                      <a:pt x="335145" y="21961"/>
                      <a:pt x="335145" y="21961"/>
                      <a:pt x="335145" y="21440"/>
                    </a:cubicBezTo>
                    <a:cubicBezTo>
                      <a:pt x="334625" y="20920"/>
                      <a:pt x="334625" y="20400"/>
                      <a:pt x="334105" y="19879"/>
                    </a:cubicBezTo>
                    <a:cubicBezTo>
                      <a:pt x="333584" y="19879"/>
                      <a:pt x="331503" y="18318"/>
                      <a:pt x="330983" y="18318"/>
                    </a:cubicBezTo>
                    <a:cubicBezTo>
                      <a:pt x="330462" y="17798"/>
                      <a:pt x="328381" y="16757"/>
                      <a:pt x="328381" y="16757"/>
                    </a:cubicBezTo>
                    <a:cubicBezTo>
                      <a:pt x="327860" y="16757"/>
                      <a:pt x="327340" y="15717"/>
                      <a:pt x="327340" y="15717"/>
                    </a:cubicBezTo>
                    <a:cubicBezTo>
                      <a:pt x="327340" y="15717"/>
                      <a:pt x="324738" y="12074"/>
                      <a:pt x="324218" y="11554"/>
                    </a:cubicBezTo>
                    <a:cubicBezTo>
                      <a:pt x="323698" y="11033"/>
                      <a:pt x="320576" y="11554"/>
                      <a:pt x="320055" y="11554"/>
                    </a:cubicBezTo>
                    <a:cubicBezTo>
                      <a:pt x="319535" y="11554"/>
                      <a:pt x="319014" y="12074"/>
                      <a:pt x="319014" y="12074"/>
                    </a:cubicBezTo>
                    <a:cubicBezTo>
                      <a:pt x="319014" y="12074"/>
                      <a:pt x="317453" y="13635"/>
                      <a:pt x="317453" y="14155"/>
                    </a:cubicBezTo>
                    <a:cubicBezTo>
                      <a:pt x="317453" y="14676"/>
                      <a:pt x="316933" y="14155"/>
                      <a:pt x="316933" y="14155"/>
                    </a:cubicBezTo>
                    <a:cubicBezTo>
                      <a:pt x="316933" y="14155"/>
                      <a:pt x="311209" y="13115"/>
                      <a:pt x="310689" y="12595"/>
                    </a:cubicBezTo>
                    <a:cubicBezTo>
                      <a:pt x="310169" y="12595"/>
                      <a:pt x="309648" y="12595"/>
                      <a:pt x="309648" y="12595"/>
                    </a:cubicBezTo>
                    <a:cubicBezTo>
                      <a:pt x="309648" y="12595"/>
                      <a:pt x="309128" y="13115"/>
                      <a:pt x="309128" y="13115"/>
                    </a:cubicBezTo>
                    <a:cubicBezTo>
                      <a:pt x="309128" y="13115"/>
                      <a:pt x="308087" y="12595"/>
                      <a:pt x="307046" y="12595"/>
                    </a:cubicBezTo>
                    <a:cubicBezTo>
                      <a:pt x="306006" y="12595"/>
                      <a:pt x="301843" y="12595"/>
                      <a:pt x="301323" y="13115"/>
                    </a:cubicBezTo>
                    <a:cubicBezTo>
                      <a:pt x="300802" y="13115"/>
                      <a:pt x="300282" y="13115"/>
                      <a:pt x="300282" y="13115"/>
                    </a:cubicBezTo>
                    <a:lnTo>
                      <a:pt x="299241" y="12595"/>
                    </a:lnTo>
                    <a:cubicBezTo>
                      <a:pt x="298200" y="13635"/>
                      <a:pt x="297160" y="14676"/>
                      <a:pt x="296119" y="15196"/>
                    </a:cubicBezTo>
                    <a:cubicBezTo>
                      <a:pt x="289875" y="19359"/>
                      <a:pt x="288834" y="19879"/>
                      <a:pt x="286753" y="20400"/>
                    </a:cubicBezTo>
                    <a:cubicBezTo>
                      <a:pt x="284672" y="20920"/>
                      <a:pt x="284151" y="20400"/>
                      <a:pt x="282590" y="22481"/>
                    </a:cubicBezTo>
                    <a:cubicBezTo>
                      <a:pt x="281029" y="24042"/>
                      <a:pt x="274785" y="26124"/>
                      <a:pt x="272183" y="26644"/>
                    </a:cubicBezTo>
                    <a:cubicBezTo>
                      <a:pt x="269581" y="27164"/>
                      <a:pt x="271143" y="25603"/>
                      <a:pt x="268020" y="26124"/>
                    </a:cubicBezTo>
                    <a:cubicBezTo>
                      <a:pt x="264898" y="26644"/>
                      <a:pt x="262297" y="24562"/>
                      <a:pt x="260736" y="24042"/>
                    </a:cubicBezTo>
                    <a:cubicBezTo>
                      <a:pt x="259174" y="23522"/>
                      <a:pt x="258134" y="21961"/>
                      <a:pt x="256573" y="23522"/>
                    </a:cubicBezTo>
                    <a:cubicBezTo>
                      <a:pt x="255012" y="25083"/>
                      <a:pt x="255012" y="21961"/>
                      <a:pt x="251369" y="24042"/>
                    </a:cubicBezTo>
                    <a:cubicBezTo>
                      <a:pt x="247727" y="25603"/>
                      <a:pt x="238361" y="28205"/>
                      <a:pt x="231076" y="25603"/>
                    </a:cubicBezTo>
                    <a:cubicBezTo>
                      <a:pt x="224311" y="22481"/>
                      <a:pt x="223271" y="24562"/>
                      <a:pt x="220669" y="23522"/>
                    </a:cubicBezTo>
                    <a:cubicBezTo>
                      <a:pt x="217547" y="22481"/>
                      <a:pt x="211823" y="19359"/>
                      <a:pt x="209741" y="18318"/>
                    </a:cubicBezTo>
                    <a:cubicBezTo>
                      <a:pt x="207660" y="17278"/>
                      <a:pt x="208180" y="15717"/>
                      <a:pt x="205059" y="17278"/>
                    </a:cubicBezTo>
                    <a:cubicBezTo>
                      <a:pt x="201936" y="18839"/>
                      <a:pt x="196213" y="20400"/>
                      <a:pt x="194131" y="13115"/>
                    </a:cubicBezTo>
                    <a:cubicBezTo>
                      <a:pt x="192050" y="6350"/>
                      <a:pt x="191529" y="7911"/>
                      <a:pt x="187367" y="8952"/>
                    </a:cubicBezTo>
                    <a:cubicBezTo>
                      <a:pt x="183724" y="9993"/>
                      <a:pt x="180602" y="11033"/>
                      <a:pt x="175919" y="5830"/>
                    </a:cubicBezTo>
                    <a:cubicBezTo>
                      <a:pt x="171236" y="626"/>
                      <a:pt x="175399" y="1147"/>
                      <a:pt x="176439" y="1147"/>
                    </a:cubicBezTo>
                    <a:cubicBezTo>
                      <a:pt x="177480" y="1147"/>
                      <a:pt x="176960" y="-414"/>
                      <a:pt x="175399" y="106"/>
                    </a:cubicBezTo>
                    <a:cubicBezTo>
                      <a:pt x="173317" y="626"/>
                      <a:pt x="171756" y="-414"/>
                      <a:pt x="170195" y="626"/>
                    </a:cubicBezTo>
                    <a:cubicBezTo>
                      <a:pt x="168634" y="1667"/>
                      <a:pt x="166032" y="1667"/>
                      <a:pt x="163951" y="2188"/>
                    </a:cubicBezTo>
                    <a:cubicBezTo>
                      <a:pt x="161349" y="2188"/>
                      <a:pt x="149381" y="1667"/>
                      <a:pt x="147300" y="1667"/>
                    </a:cubicBezTo>
                    <a:cubicBezTo>
                      <a:pt x="145219" y="1667"/>
                      <a:pt x="138974" y="106"/>
                      <a:pt x="134812" y="2708"/>
                    </a:cubicBezTo>
                    <a:cubicBezTo>
                      <a:pt x="131169" y="5310"/>
                      <a:pt x="129088" y="4269"/>
                      <a:pt x="127527" y="5310"/>
                    </a:cubicBezTo>
                    <a:cubicBezTo>
                      <a:pt x="125966" y="6350"/>
                      <a:pt x="120242" y="7911"/>
                      <a:pt x="117120" y="10513"/>
                    </a:cubicBezTo>
                    <a:cubicBezTo>
                      <a:pt x="113998" y="13115"/>
                      <a:pt x="110355" y="14155"/>
                      <a:pt x="109314" y="15196"/>
                    </a:cubicBezTo>
                    <a:cubicBezTo>
                      <a:pt x="108274" y="16237"/>
                      <a:pt x="104111" y="19879"/>
                      <a:pt x="103070" y="20920"/>
                    </a:cubicBezTo>
                    <a:cubicBezTo>
                      <a:pt x="102030" y="21961"/>
                      <a:pt x="99428" y="22481"/>
                      <a:pt x="96826" y="23001"/>
                    </a:cubicBezTo>
                    <a:cubicBezTo>
                      <a:pt x="94225" y="23522"/>
                      <a:pt x="87980" y="23001"/>
                      <a:pt x="85899" y="22481"/>
                    </a:cubicBezTo>
                    <a:cubicBezTo>
                      <a:pt x="83818" y="21961"/>
                      <a:pt x="80175" y="20920"/>
                      <a:pt x="78614" y="21440"/>
                    </a:cubicBezTo>
                    <a:cubicBezTo>
                      <a:pt x="77053" y="21961"/>
                      <a:pt x="69768" y="22481"/>
                      <a:pt x="68727" y="21961"/>
                    </a:cubicBezTo>
                    <a:cubicBezTo>
                      <a:pt x="67687" y="21440"/>
                      <a:pt x="59882" y="17278"/>
                      <a:pt x="58321" y="23001"/>
                    </a:cubicBezTo>
                    <a:cubicBezTo>
                      <a:pt x="56760" y="28205"/>
                      <a:pt x="59882" y="28205"/>
                      <a:pt x="64044" y="29766"/>
                    </a:cubicBezTo>
                    <a:cubicBezTo>
                      <a:pt x="68207" y="31327"/>
                      <a:pt x="77573" y="31847"/>
                      <a:pt x="69768" y="32368"/>
                    </a:cubicBezTo>
                    <a:cubicBezTo>
                      <a:pt x="61963" y="32888"/>
                      <a:pt x="55719" y="33408"/>
                      <a:pt x="54158" y="34969"/>
                    </a:cubicBezTo>
                    <a:cubicBezTo>
                      <a:pt x="52597" y="36531"/>
                      <a:pt x="52076" y="36531"/>
                      <a:pt x="55199" y="36531"/>
                    </a:cubicBezTo>
                    <a:cubicBezTo>
                      <a:pt x="58321" y="36531"/>
                      <a:pt x="60402" y="38612"/>
                      <a:pt x="57280" y="39652"/>
                    </a:cubicBezTo>
                    <a:cubicBezTo>
                      <a:pt x="54158" y="40693"/>
                      <a:pt x="50515" y="40173"/>
                      <a:pt x="48434" y="39652"/>
                    </a:cubicBezTo>
                    <a:cubicBezTo>
                      <a:pt x="46353" y="39652"/>
                      <a:pt x="38547" y="38612"/>
                      <a:pt x="36986" y="39132"/>
                    </a:cubicBezTo>
                    <a:cubicBezTo>
                      <a:pt x="35425" y="39652"/>
                      <a:pt x="34905" y="39652"/>
                      <a:pt x="34905" y="38612"/>
                    </a:cubicBezTo>
                    <a:cubicBezTo>
                      <a:pt x="34905" y="37571"/>
                      <a:pt x="34905" y="36010"/>
                      <a:pt x="33864" y="36010"/>
                    </a:cubicBezTo>
                    <a:cubicBezTo>
                      <a:pt x="32823" y="36010"/>
                      <a:pt x="31783" y="36010"/>
                      <a:pt x="33864" y="38612"/>
                    </a:cubicBezTo>
                    <a:cubicBezTo>
                      <a:pt x="35946" y="40693"/>
                      <a:pt x="34385" y="39652"/>
                      <a:pt x="33864" y="39652"/>
                    </a:cubicBezTo>
                    <a:cubicBezTo>
                      <a:pt x="33344" y="39652"/>
                      <a:pt x="30742" y="40173"/>
                      <a:pt x="29701" y="40693"/>
                    </a:cubicBezTo>
                    <a:cubicBezTo>
                      <a:pt x="28661" y="41214"/>
                      <a:pt x="27100" y="41214"/>
                      <a:pt x="25539" y="39652"/>
                    </a:cubicBezTo>
                    <a:cubicBezTo>
                      <a:pt x="24498" y="38091"/>
                      <a:pt x="22937" y="36531"/>
                      <a:pt x="21376" y="37571"/>
                    </a:cubicBezTo>
                    <a:cubicBezTo>
                      <a:pt x="19815" y="38612"/>
                      <a:pt x="11489" y="41734"/>
                      <a:pt x="9408" y="42254"/>
                    </a:cubicBezTo>
                    <a:cubicBezTo>
                      <a:pt x="7327" y="43295"/>
                      <a:pt x="1603" y="46417"/>
                      <a:pt x="1603" y="50059"/>
                    </a:cubicBezTo>
                    <a:cubicBezTo>
                      <a:pt x="1603" y="53702"/>
                      <a:pt x="1603" y="55263"/>
                      <a:pt x="1603" y="56304"/>
                    </a:cubicBezTo>
                    <a:cubicBezTo>
                      <a:pt x="1082" y="56824"/>
                      <a:pt x="562" y="57865"/>
                      <a:pt x="562" y="58385"/>
                    </a:cubicBezTo>
                    <a:cubicBezTo>
                      <a:pt x="562" y="58905"/>
                      <a:pt x="-999" y="60466"/>
                      <a:pt x="1082" y="59946"/>
                    </a:cubicBezTo>
                    <a:cubicBezTo>
                      <a:pt x="3164" y="59426"/>
                      <a:pt x="5245" y="58905"/>
                      <a:pt x="7327" y="58905"/>
                    </a:cubicBezTo>
                    <a:cubicBezTo>
                      <a:pt x="9928" y="58905"/>
                      <a:pt x="14091" y="57865"/>
                      <a:pt x="15132" y="57865"/>
                    </a:cubicBezTo>
                    <a:cubicBezTo>
                      <a:pt x="16173" y="57865"/>
                      <a:pt x="17734" y="57344"/>
                      <a:pt x="15132" y="59946"/>
                    </a:cubicBezTo>
                    <a:cubicBezTo>
                      <a:pt x="12530" y="62027"/>
                      <a:pt x="9928" y="63588"/>
                      <a:pt x="12009" y="65670"/>
                    </a:cubicBezTo>
                    <a:cubicBezTo>
                      <a:pt x="14091" y="67751"/>
                      <a:pt x="13571" y="67751"/>
                      <a:pt x="13571" y="68792"/>
                    </a:cubicBezTo>
                    <a:cubicBezTo>
                      <a:pt x="13571" y="69833"/>
                      <a:pt x="14091" y="71914"/>
                      <a:pt x="17213" y="71914"/>
                    </a:cubicBezTo>
                    <a:cubicBezTo>
                      <a:pt x="20335" y="71914"/>
                      <a:pt x="18254" y="72434"/>
                      <a:pt x="17213" y="74516"/>
                    </a:cubicBezTo>
                    <a:cubicBezTo>
                      <a:pt x="16173" y="76077"/>
                      <a:pt x="15132" y="76597"/>
                      <a:pt x="14091" y="76597"/>
                    </a:cubicBezTo>
                    <a:cubicBezTo>
                      <a:pt x="13050" y="76597"/>
                      <a:pt x="11489" y="76077"/>
                      <a:pt x="13050" y="78679"/>
                    </a:cubicBezTo>
                    <a:cubicBezTo>
                      <a:pt x="14611" y="81280"/>
                      <a:pt x="15652" y="82841"/>
                      <a:pt x="17734" y="83362"/>
                    </a:cubicBezTo>
                    <a:cubicBezTo>
                      <a:pt x="19815" y="83882"/>
                      <a:pt x="20855" y="84923"/>
                      <a:pt x="17213" y="84923"/>
                    </a:cubicBezTo>
                    <a:cubicBezTo>
                      <a:pt x="13571" y="84923"/>
                      <a:pt x="10449" y="84402"/>
                      <a:pt x="9928" y="82321"/>
                    </a:cubicBezTo>
                    <a:cubicBezTo>
                      <a:pt x="9408" y="79719"/>
                      <a:pt x="8888" y="78679"/>
                      <a:pt x="7847" y="78679"/>
                    </a:cubicBezTo>
                    <a:cubicBezTo>
                      <a:pt x="6806" y="78679"/>
                      <a:pt x="6286" y="78679"/>
                      <a:pt x="6806" y="80760"/>
                    </a:cubicBezTo>
                    <a:cubicBezTo>
                      <a:pt x="7327" y="82841"/>
                      <a:pt x="7847" y="85964"/>
                      <a:pt x="5766" y="85964"/>
                    </a:cubicBezTo>
                    <a:cubicBezTo>
                      <a:pt x="4204" y="85964"/>
                      <a:pt x="4204" y="84923"/>
                      <a:pt x="4204" y="85964"/>
                    </a:cubicBezTo>
                    <a:cubicBezTo>
                      <a:pt x="4204" y="87004"/>
                      <a:pt x="3684" y="86484"/>
                      <a:pt x="3684" y="87004"/>
                    </a:cubicBezTo>
                    <a:cubicBezTo>
                      <a:pt x="3684" y="87524"/>
                      <a:pt x="3164" y="87524"/>
                      <a:pt x="4725" y="88045"/>
                    </a:cubicBezTo>
                    <a:cubicBezTo>
                      <a:pt x="6286" y="88565"/>
                      <a:pt x="8888" y="89085"/>
                      <a:pt x="10449" y="89085"/>
                    </a:cubicBezTo>
                    <a:cubicBezTo>
                      <a:pt x="12009" y="89085"/>
                      <a:pt x="14611" y="89606"/>
                      <a:pt x="15652" y="90647"/>
                    </a:cubicBezTo>
                    <a:cubicBezTo>
                      <a:pt x="16693" y="91687"/>
                      <a:pt x="19815" y="92728"/>
                      <a:pt x="20855" y="93248"/>
                    </a:cubicBezTo>
                    <a:cubicBezTo>
                      <a:pt x="21896" y="93769"/>
                      <a:pt x="26059" y="98972"/>
                      <a:pt x="21376" y="100533"/>
                    </a:cubicBezTo>
                    <a:cubicBezTo>
                      <a:pt x="16693" y="102094"/>
                      <a:pt x="17213" y="101054"/>
                      <a:pt x="19815" y="102615"/>
                    </a:cubicBezTo>
                    <a:cubicBezTo>
                      <a:pt x="22416" y="104176"/>
                      <a:pt x="22416" y="103655"/>
                      <a:pt x="22416" y="105737"/>
                    </a:cubicBezTo>
                    <a:cubicBezTo>
                      <a:pt x="22416" y="107818"/>
                      <a:pt x="21376" y="107818"/>
                      <a:pt x="23457" y="107818"/>
                    </a:cubicBezTo>
                    <a:cubicBezTo>
                      <a:pt x="25539" y="107818"/>
                      <a:pt x="30222" y="107818"/>
                      <a:pt x="29701" y="110940"/>
                    </a:cubicBezTo>
                    <a:cubicBezTo>
                      <a:pt x="29181" y="114062"/>
                      <a:pt x="28140" y="114062"/>
                      <a:pt x="26579" y="113542"/>
                    </a:cubicBezTo>
                    <a:cubicBezTo>
                      <a:pt x="24498" y="112501"/>
                      <a:pt x="23457" y="112501"/>
                      <a:pt x="22937" y="114062"/>
                    </a:cubicBezTo>
                    <a:cubicBezTo>
                      <a:pt x="22416" y="115623"/>
                      <a:pt x="22416" y="116664"/>
                      <a:pt x="25018" y="116144"/>
                    </a:cubicBezTo>
                    <a:cubicBezTo>
                      <a:pt x="27620" y="115623"/>
                      <a:pt x="42190" y="114583"/>
                      <a:pt x="42190" y="114583"/>
                    </a:cubicBezTo>
                    <a:cubicBezTo>
                      <a:pt x="42190" y="114583"/>
                      <a:pt x="44792" y="114062"/>
                      <a:pt x="42190" y="115623"/>
                    </a:cubicBezTo>
                    <a:cubicBezTo>
                      <a:pt x="39588" y="117705"/>
                      <a:pt x="40108" y="118745"/>
                      <a:pt x="39068" y="119266"/>
                    </a:cubicBezTo>
                    <a:cubicBezTo>
                      <a:pt x="38027" y="119266"/>
                      <a:pt x="35425" y="119786"/>
                      <a:pt x="33864" y="119786"/>
                    </a:cubicBezTo>
                    <a:cubicBezTo>
                      <a:pt x="32303" y="120306"/>
                      <a:pt x="29181" y="120306"/>
                      <a:pt x="28140" y="120827"/>
                    </a:cubicBezTo>
                    <a:cubicBezTo>
                      <a:pt x="27100" y="121347"/>
                      <a:pt x="23978" y="122388"/>
                      <a:pt x="27620" y="121867"/>
                    </a:cubicBezTo>
                    <a:cubicBezTo>
                      <a:pt x="30742" y="121347"/>
                      <a:pt x="37507" y="119786"/>
                      <a:pt x="38027" y="119786"/>
                    </a:cubicBezTo>
                    <a:cubicBezTo>
                      <a:pt x="38547" y="119786"/>
                      <a:pt x="40629" y="118225"/>
                      <a:pt x="39068" y="120306"/>
                    </a:cubicBezTo>
                    <a:cubicBezTo>
                      <a:pt x="37507" y="122388"/>
                      <a:pt x="38027" y="121867"/>
                      <a:pt x="38547" y="122388"/>
                    </a:cubicBezTo>
                    <a:cubicBezTo>
                      <a:pt x="39068" y="122908"/>
                      <a:pt x="40108" y="122908"/>
                      <a:pt x="40629" y="121867"/>
                    </a:cubicBezTo>
                    <a:cubicBezTo>
                      <a:pt x="41669" y="120827"/>
                      <a:pt x="45312" y="118225"/>
                      <a:pt x="46873" y="118745"/>
                    </a:cubicBezTo>
                    <a:cubicBezTo>
                      <a:pt x="48434" y="118745"/>
                      <a:pt x="49475" y="118745"/>
                      <a:pt x="49995" y="119786"/>
                    </a:cubicBezTo>
                    <a:cubicBezTo>
                      <a:pt x="50515" y="120827"/>
                      <a:pt x="49995" y="121867"/>
                      <a:pt x="52076" y="121867"/>
                    </a:cubicBezTo>
                    <a:cubicBezTo>
                      <a:pt x="54158" y="122388"/>
                      <a:pt x="54158" y="124469"/>
                      <a:pt x="54678" y="122388"/>
                    </a:cubicBezTo>
                    <a:cubicBezTo>
                      <a:pt x="55199" y="120306"/>
                      <a:pt x="55199" y="119266"/>
                      <a:pt x="56760" y="121867"/>
                    </a:cubicBezTo>
                    <a:cubicBezTo>
                      <a:pt x="58321" y="124990"/>
                      <a:pt x="59882" y="129152"/>
                      <a:pt x="65085" y="131234"/>
                    </a:cubicBezTo>
                    <a:cubicBezTo>
                      <a:pt x="70809" y="132795"/>
                      <a:pt x="70809" y="134356"/>
                      <a:pt x="75492" y="132795"/>
                    </a:cubicBezTo>
                    <a:cubicBezTo>
                      <a:pt x="80175" y="130713"/>
                      <a:pt x="80175" y="130193"/>
                      <a:pt x="81216" y="131234"/>
                    </a:cubicBezTo>
                    <a:cubicBezTo>
                      <a:pt x="82256" y="132274"/>
                      <a:pt x="84338" y="132795"/>
                      <a:pt x="84858" y="130193"/>
                    </a:cubicBezTo>
                    <a:cubicBezTo>
                      <a:pt x="85379" y="127071"/>
                      <a:pt x="85379" y="117184"/>
                      <a:pt x="90582" y="117705"/>
                    </a:cubicBezTo>
                    <a:cubicBezTo>
                      <a:pt x="95786" y="118745"/>
                      <a:pt x="107754" y="120306"/>
                      <a:pt x="120762" y="131754"/>
                    </a:cubicBezTo>
                    <a:cubicBezTo>
                      <a:pt x="120762" y="131754"/>
                      <a:pt x="123884" y="136437"/>
                      <a:pt x="134291" y="134876"/>
                    </a:cubicBezTo>
                    <a:cubicBezTo>
                      <a:pt x="144698" y="133315"/>
                      <a:pt x="145219" y="134356"/>
                      <a:pt x="146780" y="133835"/>
                    </a:cubicBezTo>
                    <a:cubicBezTo>
                      <a:pt x="148341" y="133835"/>
                      <a:pt x="151983" y="132274"/>
                      <a:pt x="154065" y="129673"/>
                    </a:cubicBezTo>
                    <a:cubicBezTo>
                      <a:pt x="156146" y="127071"/>
                      <a:pt x="161870" y="121867"/>
                      <a:pt x="166553" y="120306"/>
                    </a:cubicBezTo>
                    <a:cubicBezTo>
                      <a:pt x="166553" y="120306"/>
                      <a:pt x="167593" y="119266"/>
                      <a:pt x="170195" y="120827"/>
                    </a:cubicBezTo>
                    <a:cubicBezTo>
                      <a:pt x="172797" y="122388"/>
                      <a:pt x="176439" y="123949"/>
                      <a:pt x="177480" y="124469"/>
                    </a:cubicBezTo>
                    <a:cubicBezTo>
                      <a:pt x="178521" y="124990"/>
                      <a:pt x="180602" y="124990"/>
                      <a:pt x="182684" y="123428"/>
                    </a:cubicBezTo>
                    <a:cubicBezTo>
                      <a:pt x="184765" y="121347"/>
                      <a:pt x="188928" y="117184"/>
                      <a:pt x="192050" y="118225"/>
                    </a:cubicBezTo>
                    <a:cubicBezTo>
                      <a:pt x="195172" y="119266"/>
                      <a:pt x="196213" y="122908"/>
                      <a:pt x="189448" y="129152"/>
                    </a:cubicBezTo>
                    <a:cubicBezTo>
                      <a:pt x="189448" y="129152"/>
                      <a:pt x="186846" y="131234"/>
                      <a:pt x="189448" y="134876"/>
                    </a:cubicBezTo>
                    <a:cubicBezTo>
                      <a:pt x="192570" y="138518"/>
                      <a:pt x="190489" y="136957"/>
                      <a:pt x="190489" y="137478"/>
                    </a:cubicBezTo>
                    <a:cubicBezTo>
                      <a:pt x="190489" y="137998"/>
                      <a:pt x="189448" y="137998"/>
                      <a:pt x="189968" y="139039"/>
                    </a:cubicBezTo>
                    <a:cubicBezTo>
                      <a:pt x="190489" y="139559"/>
                      <a:pt x="190489" y="139559"/>
                      <a:pt x="189968" y="139559"/>
                    </a:cubicBezTo>
                    <a:cubicBezTo>
                      <a:pt x="191009" y="140080"/>
                      <a:pt x="193091" y="141120"/>
                      <a:pt x="193611" y="141641"/>
                    </a:cubicBezTo>
                    <a:cubicBezTo>
                      <a:pt x="194131" y="141641"/>
                      <a:pt x="194131" y="141120"/>
                      <a:pt x="194131" y="141120"/>
                    </a:cubicBezTo>
                    <a:cubicBezTo>
                      <a:pt x="194131" y="141120"/>
                      <a:pt x="194652" y="140080"/>
                      <a:pt x="194652" y="139559"/>
                    </a:cubicBezTo>
                    <a:cubicBezTo>
                      <a:pt x="194652" y="139559"/>
                      <a:pt x="195172" y="139039"/>
                      <a:pt x="195172" y="139039"/>
                    </a:cubicBezTo>
                    <a:lnTo>
                      <a:pt x="197774" y="137478"/>
                    </a:lnTo>
                    <a:lnTo>
                      <a:pt x="198294" y="136957"/>
                    </a:lnTo>
                    <a:cubicBezTo>
                      <a:pt x="198294" y="136957"/>
                      <a:pt x="198294" y="135396"/>
                      <a:pt x="198294" y="134356"/>
                    </a:cubicBezTo>
                    <a:cubicBezTo>
                      <a:pt x="198294" y="133315"/>
                      <a:pt x="198814" y="133835"/>
                      <a:pt x="198814" y="133835"/>
                    </a:cubicBezTo>
                    <a:cubicBezTo>
                      <a:pt x="198814" y="133835"/>
                      <a:pt x="201936" y="132274"/>
                      <a:pt x="202977" y="131754"/>
                    </a:cubicBezTo>
                    <a:cubicBezTo>
                      <a:pt x="204018" y="131234"/>
                      <a:pt x="203498" y="131234"/>
                      <a:pt x="202977" y="131234"/>
                    </a:cubicBezTo>
                    <a:cubicBezTo>
                      <a:pt x="202457" y="131234"/>
                      <a:pt x="202457" y="130713"/>
                      <a:pt x="202457" y="130713"/>
                    </a:cubicBezTo>
                    <a:cubicBezTo>
                      <a:pt x="202457" y="130713"/>
                      <a:pt x="202457" y="129673"/>
                      <a:pt x="201936" y="129152"/>
                    </a:cubicBezTo>
                    <a:cubicBezTo>
                      <a:pt x="201416" y="128632"/>
                      <a:pt x="201936" y="127591"/>
                      <a:pt x="201936" y="127071"/>
                    </a:cubicBezTo>
                    <a:cubicBezTo>
                      <a:pt x="201936" y="126551"/>
                      <a:pt x="202977" y="121867"/>
                      <a:pt x="203498" y="121347"/>
                    </a:cubicBezTo>
                    <a:cubicBezTo>
                      <a:pt x="203498" y="120306"/>
                      <a:pt x="204538" y="120827"/>
                      <a:pt x="204538" y="120827"/>
                    </a:cubicBezTo>
                    <a:cubicBezTo>
                      <a:pt x="204538" y="120827"/>
                      <a:pt x="210782" y="124469"/>
                      <a:pt x="210782" y="124990"/>
                    </a:cubicBezTo>
                    <a:cubicBezTo>
                      <a:pt x="210782" y="125510"/>
                      <a:pt x="211823" y="124990"/>
                      <a:pt x="211823" y="124990"/>
                    </a:cubicBezTo>
                    <a:cubicBezTo>
                      <a:pt x="211823" y="124990"/>
                      <a:pt x="215465" y="124469"/>
                      <a:pt x="215986" y="124469"/>
                    </a:cubicBezTo>
                    <a:cubicBezTo>
                      <a:pt x="216506" y="124469"/>
                      <a:pt x="217026" y="124469"/>
                      <a:pt x="217547" y="124990"/>
                    </a:cubicBezTo>
                    <a:cubicBezTo>
                      <a:pt x="218067" y="125510"/>
                      <a:pt x="219108" y="124990"/>
                      <a:pt x="219628" y="124469"/>
                    </a:cubicBezTo>
                    <a:cubicBezTo>
                      <a:pt x="220148" y="124469"/>
                      <a:pt x="220669" y="123949"/>
                      <a:pt x="221189" y="123428"/>
                    </a:cubicBezTo>
                    <a:cubicBezTo>
                      <a:pt x="221710" y="122908"/>
                      <a:pt x="222230" y="122908"/>
                      <a:pt x="223271" y="122908"/>
                    </a:cubicBezTo>
                    <a:cubicBezTo>
                      <a:pt x="224311" y="122908"/>
                      <a:pt x="227433" y="121347"/>
                      <a:pt x="228474" y="121347"/>
                    </a:cubicBezTo>
                    <a:cubicBezTo>
                      <a:pt x="229515" y="121347"/>
                      <a:pt x="232117" y="119786"/>
                      <a:pt x="232637" y="119266"/>
                    </a:cubicBezTo>
                    <a:cubicBezTo>
                      <a:pt x="233157" y="119266"/>
                      <a:pt x="233678" y="119266"/>
                      <a:pt x="233678" y="119266"/>
                    </a:cubicBezTo>
                    <a:cubicBezTo>
                      <a:pt x="233678" y="119266"/>
                      <a:pt x="237840" y="120306"/>
                      <a:pt x="238881" y="120306"/>
                    </a:cubicBezTo>
                    <a:cubicBezTo>
                      <a:pt x="239922" y="120306"/>
                      <a:pt x="240442" y="120827"/>
                      <a:pt x="240442" y="121347"/>
                    </a:cubicBezTo>
                    <a:cubicBezTo>
                      <a:pt x="240962" y="121867"/>
                      <a:pt x="241483" y="122388"/>
                      <a:pt x="242003" y="122388"/>
                    </a:cubicBezTo>
                    <a:cubicBezTo>
                      <a:pt x="242524" y="122388"/>
                      <a:pt x="249808" y="123949"/>
                      <a:pt x="250329" y="123949"/>
                    </a:cubicBezTo>
                    <a:cubicBezTo>
                      <a:pt x="250849" y="123949"/>
                      <a:pt x="255532" y="123949"/>
                      <a:pt x="256573" y="123949"/>
                    </a:cubicBezTo>
                    <a:cubicBezTo>
                      <a:pt x="257613" y="123949"/>
                      <a:pt x="265939" y="120827"/>
                      <a:pt x="268541" y="120306"/>
                    </a:cubicBezTo>
                    <a:cubicBezTo>
                      <a:pt x="271143" y="119786"/>
                      <a:pt x="281029" y="115103"/>
                      <a:pt x="281550" y="114583"/>
                    </a:cubicBezTo>
                    <a:cubicBezTo>
                      <a:pt x="282070" y="114062"/>
                      <a:pt x="282590" y="114583"/>
                      <a:pt x="282590" y="114583"/>
                    </a:cubicBezTo>
                    <a:cubicBezTo>
                      <a:pt x="282590" y="114583"/>
                      <a:pt x="297680" y="114583"/>
                      <a:pt x="298200" y="114583"/>
                    </a:cubicBezTo>
                    <a:cubicBezTo>
                      <a:pt x="299241" y="114583"/>
                      <a:pt x="304965" y="113542"/>
                      <a:pt x="306006" y="113021"/>
                    </a:cubicBezTo>
                    <a:cubicBezTo>
                      <a:pt x="306526" y="113021"/>
                      <a:pt x="311209" y="111460"/>
                      <a:pt x="311730" y="111460"/>
                    </a:cubicBezTo>
                    <a:cubicBezTo>
                      <a:pt x="312250" y="111460"/>
                      <a:pt x="312250" y="111981"/>
                      <a:pt x="312250" y="111981"/>
                    </a:cubicBezTo>
                    <a:cubicBezTo>
                      <a:pt x="312250" y="111981"/>
                      <a:pt x="312770" y="114062"/>
                      <a:pt x="312770" y="115103"/>
                    </a:cubicBezTo>
                    <a:lnTo>
                      <a:pt x="319535" y="109379"/>
                    </a:lnTo>
                    <a:cubicBezTo>
                      <a:pt x="319535" y="109379"/>
                      <a:pt x="320576" y="108859"/>
                      <a:pt x="321096" y="108859"/>
                    </a:cubicBezTo>
                    <a:cubicBezTo>
                      <a:pt x="321616" y="108859"/>
                      <a:pt x="327340" y="108859"/>
                      <a:pt x="327340" y="108859"/>
                    </a:cubicBezTo>
                    <a:cubicBezTo>
                      <a:pt x="327340" y="108859"/>
                      <a:pt x="328381" y="108859"/>
                      <a:pt x="328901" y="108859"/>
                    </a:cubicBezTo>
                    <a:cubicBezTo>
                      <a:pt x="329421" y="108859"/>
                      <a:pt x="332544" y="109899"/>
                      <a:pt x="333584" y="109379"/>
                    </a:cubicBezTo>
                    <a:cubicBezTo>
                      <a:pt x="334625" y="109379"/>
                      <a:pt x="343991" y="110420"/>
                      <a:pt x="343991" y="110420"/>
                    </a:cubicBezTo>
                    <a:cubicBezTo>
                      <a:pt x="343991" y="110420"/>
                      <a:pt x="345032" y="110420"/>
                      <a:pt x="345552" y="110420"/>
                    </a:cubicBezTo>
                    <a:cubicBezTo>
                      <a:pt x="346072" y="110420"/>
                      <a:pt x="346593" y="110420"/>
                      <a:pt x="347113" y="109899"/>
                    </a:cubicBezTo>
                    <a:cubicBezTo>
                      <a:pt x="347633" y="109899"/>
                      <a:pt x="349195" y="110420"/>
                      <a:pt x="349195" y="110940"/>
                    </a:cubicBezTo>
                    <a:cubicBezTo>
                      <a:pt x="349715" y="111460"/>
                      <a:pt x="351276" y="116664"/>
                      <a:pt x="351276" y="116664"/>
                    </a:cubicBezTo>
                    <a:cubicBezTo>
                      <a:pt x="351276" y="116664"/>
                      <a:pt x="351797" y="117184"/>
                      <a:pt x="352317" y="117184"/>
                    </a:cubicBezTo>
                    <a:cubicBezTo>
                      <a:pt x="352837" y="117184"/>
                      <a:pt x="357520" y="115103"/>
                      <a:pt x="360122" y="114062"/>
                    </a:cubicBezTo>
                    <a:cubicBezTo>
                      <a:pt x="360122" y="114062"/>
                      <a:pt x="360122" y="114062"/>
                      <a:pt x="360122" y="113542"/>
                    </a:cubicBezTo>
                    <a:cubicBezTo>
                      <a:pt x="360122" y="113021"/>
                      <a:pt x="361163" y="110420"/>
                      <a:pt x="359081" y="108859"/>
                    </a:cubicBezTo>
                    <a:cubicBezTo>
                      <a:pt x="357000" y="107298"/>
                      <a:pt x="356479" y="107298"/>
                      <a:pt x="356479" y="106257"/>
                    </a:cubicBezTo>
                    <a:cubicBezTo>
                      <a:pt x="356479" y="105216"/>
                      <a:pt x="357000" y="102615"/>
                      <a:pt x="357000" y="101574"/>
                    </a:cubicBezTo>
                    <a:cubicBezTo>
                      <a:pt x="357000" y="100533"/>
                      <a:pt x="355439" y="100013"/>
                      <a:pt x="354398" y="98972"/>
                    </a:cubicBezTo>
                    <a:cubicBezTo>
                      <a:pt x="353357" y="97931"/>
                      <a:pt x="353357" y="98972"/>
                      <a:pt x="353357" y="98452"/>
                    </a:cubicBezTo>
                    <a:cubicBezTo>
                      <a:pt x="353357" y="97931"/>
                      <a:pt x="352837" y="97411"/>
                      <a:pt x="352317" y="97411"/>
                    </a:cubicBezTo>
                    <a:cubicBezTo>
                      <a:pt x="351797" y="97411"/>
                      <a:pt x="348674" y="97411"/>
                      <a:pt x="350756" y="93769"/>
                    </a:cubicBezTo>
                    <a:cubicBezTo>
                      <a:pt x="352837" y="90126"/>
                      <a:pt x="354398" y="87004"/>
                      <a:pt x="353878" y="86484"/>
                    </a:cubicBezTo>
                    <a:cubicBezTo>
                      <a:pt x="353357" y="85443"/>
                      <a:pt x="352837" y="85964"/>
                      <a:pt x="352317" y="85964"/>
                    </a:cubicBezTo>
                    <a:cubicBezTo>
                      <a:pt x="351276" y="85964"/>
                      <a:pt x="351797" y="86484"/>
                      <a:pt x="351797" y="84923"/>
                    </a:cubicBezTo>
                    <a:cubicBezTo>
                      <a:pt x="351797" y="83882"/>
                      <a:pt x="351797" y="76597"/>
                      <a:pt x="350756" y="75557"/>
                    </a:cubicBezTo>
                    <a:cubicBezTo>
                      <a:pt x="350235" y="75036"/>
                      <a:pt x="349195" y="73995"/>
                      <a:pt x="348674" y="72434"/>
                    </a:cubicBezTo>
                    <a:cubicBezTo>
                      <a:pt x="348154" y="70873"/>
                      <a:pt x="346072" y="64629"/>
                      <a:pt x="346072" y="64109"/>
                    </a:cubicBezTo>
                    <a:cubicBezTo>
                      <a:pt x="346072" y="63588"/>
                      <a:pt x="345552" y="63068"/>
                      <a:pt x="346593" y="63068"/>
                    </a:cubicBezTo>
                    <a:cubicBezTo>
                      <a:pt x="347633" y="63068"/>
                      <a:pt x="351276" y="62548"/>
                      <a:pt x="352317" y="62027"/>
                    </a:cubicBezTo>
                    <a:cubicBezTo>
                      <a:pt x="353357" y="61507"/>
                      <a:pt x="354398" y="60466"/>
                      <a:pt x="354398" y="56824"/>
                    </a:cubicBezTo>
                    <a:cubicBezTo>
                      <a:pt x="354398" y="56824"/>
                      <a:pt x="354398" y="55783"/>
                      <a:pt x="354918" y="55263"/>
                    </a:cubicBezTo>
                    <a:cubicBezTo>
                      <a:pt x="355439" y="54743"/>
                      <a:pt x="357520" y="54222"/>
                      <a:pt x="358561" y="55263"/>
                    </a:cubicBezTo>
                    <a:cubicBezTo>
                      <a:pt x="359081" y="55783"/>
                      <a:pt x="360122" y="56824"/>
                      <a:pt x="360642" y="57344"/>
                    </a:cubicBezTo>
                    <a:cubicBezTo>
                      <a:pt x="360642" y="56824"/>
                      <a:pt x="360642" y="56304"/>
                      <a:pt x="360642" y="56304"/>
                    </a:cubicBezTo>
                    <a:cubicBezTo>
                      <a:pt x="360642" y="56304"/>
                      <a:pt x="360642" y="55783"/>
                      <a:pt x="360122" y="55783"/>
                    </a:cubicBezTo>
                    <a:cubicBezTo>
                      <a:pt x="360122" y="55263"/>
                      <a:pt x="359602" y="55263"/>
                      <a:pt x="359602" y="55263"/>
                    </a:cubicBezTo>
                    <a:cubicBezTo>
                      <a:pt x="359602" y="55263"/>
                      <a:pt x="352837" y="49539"/>
                      <a:pt x="352317" y="49539"/>
                    </a:cubicBezTo>
                    <a:cubicBezTo>
                      <a:pt x="351797" y="49539"/>
                      <a:pt x="351276" y="49019"/>
                      <a:pt x="351276" y="49019"/>
                    </a:cubicBezTo>
                    <a:cubicBezTo>
                      <a:pt x="351276" y="49019"/>
                      <a:pt x="343471" y="48498"/>
                      <a:pt x="342430" y="48498"/>
                    </a:cubicBezTo>
                    <a:cubicBezTo>
                      <a:pt x="341390" y="48498"/>
                      <a:pt x="339308" y="46937"/>
                      <a:pt x="338267" y="46937"/>
                    </a:cubicBezTo>
                    <a:cubicBezTo>
                      <a:pt x="337747" y="46937"/>
                      <a:pt x="338788" y="44856"/>
                      <a:pt x="338788" y="44336"/>
                    </a:cubicBezTo>
                    <a:cubicBezTo>
                      <a:pt x="338788" y="43815"/>
                      <a:pt x="339308" y="42775"/>
                      <a:pt x="339308" y="42775"/>
                    </a:cubicBezTo>
                    <a:cubicBezTo>
                      <a:pt x="339308" y="42775"/>
                      <a:pt x="338267" y="41214"/>
                      <a:pt x="337747" y="40173"/>
                    </a:cubicBezTo>
                    <a:cubicBezTo>
                      <a:pt x="336706" y="39132"/>
                      <a:pt x="337227" y="38612"/>
                      <a:pt x="337227" y="38612"/>
                    </a:cubicBezTo>
                    <a:cubicBezTo>
                      <a:pt x="337227" y="38612"/>
                      <a:pt x="338267" y="37051"/>
                      <a:pt x="338788" y="37051"/>
                    </a:cubicBezTo>
                    <a:cubicBezTo>
                      <a:pt x="339308" y="37051"/>
                      <a:pt x="339308" y="36010"/>
                      <a:pt x="339308" y="36010"/>
                    </a:cubicBezTo>
                    <a:cubicBezTo>
                      <a:pt x="339308" y="36010"/>
                      <a:pt x="339308" y="29766"/>
                      <a:pt x="338788" y="29246"/>
                    </a:cubicBezTo>
                    <a:cubicBezTo>
                      <a:pt x="338788" y="28725"/>
                      <a:pt x="336706" y="26644"/>
                      <a:pt x="336186" y="26124"/>
                    </a:cubicBezTo>
                    <a:cubicBezTo>
                      <a:pt x="336186" y="23522"/>
                      <a:pt x="335666" y="23001"/>
                      <a:pt x="335666" y="22481"/>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54" name="Content Placeholder 9">
              <a:extLst>
                <a:ext uri="{FF2B5EF4-FFF2-40B4-BE49-F238E27FC236}">
                  <a16:creationId xmlns:a16="http://schemas.microsoft.com/office/drawing/2014/main" id="{38FE9BB6-5CD6-EDC6-7444-263A28ADED88}"/>
                </a:ext>
              </a:extLst>
            </p:cNvPr>
            <p:cNvGrpSpPr/>
            <p:nvPr/>
          </p:nvGrpSpPr>
          <p:grpSpPr>
            <a:xfrm>
              <a:off x="6408016" y="2397936"/>
              <a:ext cx="3162860" cy="1266081"/>
              <a:chOff x="6408016" y="2397936"/>
              <a:chExt cx="3162860" cy="1266081"/>
            </a:xfrm>
            <a:grpFill/>
          </p:grpSpPr>
          <p:sp>
            <p:nvSpPr>
              <p:cNvPr id="688" name="Freeform 687">
                <a:extLst>
                  <a:ext uri="{FF2B5EF4-FFF2-40B4-BE49-F238E27FC236}">
                    <a16:creationId xmlns:a16="http://schemas.microsoft.com/office/drawing/2014/main" id="{18FD58D8-79D3-FB05-4F16-421240B3989E}"/>
                  </a:ext>
                </a:extLst>
              </p:cNvPr>
              <p:cNvSpPr/>
              <p:nvPr/>
            </p:nvSpPr>
            <p:spPr>
              <a:xfrm>
                <a:off x="7642809" y="2423277"/>
                <a:ext cx="124483" cy="58264"/>
              </a:xfrm>
              <a:custGeom>
                <a:avLst/>
                <a:gdLst>
                  <a:gd name="connsiteX0" fmla="*/ 8446 w 124483"/>
                  <a:gd name="connsiteY0" fmla="*/ 41783 h 58264"/>
                  <a:gd name="connsiteX1" fmla="*/ 1161 w 124483"/>
                  <a:gd name="connsiteY1" fmla="*/ 43865 h 58264"/>
                  <a:gd name="connsiteX2" fmla="*/ 2202 w 124483"/>
                  <a:gd name="connsiteY2" fmla="*/ 45426 h 58264"/>
                  <a:gd name="connsiteX3" fmla="*/ 20934 w 124483"/>
                  <a:gd name="connsiteY3" fmla="*/ 44385 h 58264"/>
                  <a:gd name="connsiteX4" fmla="*/ 33943 w 124483"/>
                  <a:gd name="connsiteY4" fmla="*/ 44905 h 58264"/>
                  <a:gd name="connsiteX5" fmla="*/ 17812 w 124483"/>
                  <a:gd name="connsiteY5" fmla="*/ 45946 h 58264"/>
                  <a:gd name="connsiteX6" fmla="*/ 18853 w 124483"/>
                  <a:gd name="connsiteY6" fmla="*/ 48548 h 58264"/>
                  <a:gd name="connsiteX7" fmla="*/ 20414 w 124483"/>
                  <a:gd name="connsiteY7" fmla="*/ 50109 h 58264"/>
                  <a:gd name="connsiteX8" fmla="*/ 20934 w 124483"/>
                  <a:gd name="connsiteY8" fmla="*/ 51670 h 58264"/>
                  <a:gd name="connsiteX9" fmla="*/ 28740 w 124483"/>
                  <a:gd name="connsiteY9" fmla="*/ 53751 h 58264"/>
                  <a:gd name="connsiteX10" fmla="*/ 39667 w 124483"/>
                  <a:gd name="connsiteY10" fmla="*/ 57914 h 58264"/>
                  <a:gd name="connsiteX11" fmla="*/ 53716 w 124483"/>
                  <a:gd name="connsiteY11" fmla="*/ 56873 h 58264"/>
                  <a:gd name="connsiteX12" fmla="*/ 70367 w 124483"/>
                  <a:gd name="connsiteY12" fmla="*/ 52711 h 58264"/>
                  <a:gd name="connsiteX13" fmla="*/ 92742 w 124483"/>
                  <a:gd name="connsiteY13" fmla="*/ 49589 h 58264"/>
                  <a:gd name="connsiteX14" fmla="*/ 107832 w 124483"/>
                  <a:gd name="connsiteY14" fmla="*/ 48548 h 58264"/>
                  <a:gd name="connsiteX15" fmla="*/ 110955 w 124483"/>
                  <a:gd name="connsiteY15" fmla="*/ 43344 h 58264"/>
                  <a:gd name="connsiteX16" fmla="*/ 109914 w 124483"/>
                  <a:gd name="connsiteY16" fmla="*/ 38141 h 58264"/>
                  <a:gd name="connsiteX17" fmla="*/ 107832 w 124483"/>
                  <a:gd name="connsiteY17" fmla="*/ 32417 h 58264"/>
                  <a:gd name="connsiteX18" fmla="*/ 121882 w 124483"/>
                  <a:gd name="connsiteY18" fmla="*/ 27214 h 58264"/>
                  <a:gd name="connsiteX19" fmla="*/ 124484 w 124483"/>
                  <a:gd name="connsiteY19" fmla="*/ 26173 h 58264"/>
                  <a:gd name="connsiteX20" fmla="*/ 83376 w 124483"/>
                  <a:gd name="connsiteY20" fmla="*/ 676 h 58264"/>
                  <a:gd name="connsiteX21" fmla="*/ 71929 w 124483"/>
                  <a:gd name="connsiteY21" fmla="*/ 1196 h 58264"/>
                  <a:gd name="connsiteX22" fmla="*/ 70367 w 124483"/>
                  <a:gd name="connsiteY22" fmla="*/ 3798 h 58264"/>
                  <a:gd name="connsiteX23" fmla="*/ 67245 w 124483"/>
                  <a:gd name="connsiteY23" fmla="*/ 6920 h 58264"/>
                  <a:gd name="connsiteX24" fmla="*/ 57879 w 124483"/>
                  <a:gd name="connsiteY24" fmla="*/ 8481 h 58264"/>
                  <a:gd name="connsiteX25" fmla="*/ 51115 w 124483"/>
                  <a:gd name="connsiteY25" fmla="*/ 10042 h 58264"/>
                  <a:gd name="connsiteX26" fmla="*/ 41228 w 124483"/>
                  <a:gd name="connsiteY26" fmla="*/ 11083 h 58264"/>
                  <a:gd name="connsiteX27" fmla="*/ 33943 w 124483"/>
                  <a:gd name="connsiteY27" fmla="*/ 12124 h 58264"/>
                  <a:gd name="connsiteX28" fmla="*/ 32382 w 124483"/>
                  <a:gd name="connsiteY28" fmla="*/ 15766 h 58264"/>
                  <a:gd name="connsiteX29" fmla="*/ 26658 w 124483"/>
                  <a:gd name="connsiteY29" fmla="*/ 17847 h 58264"/>
                  <a:gd name="connsiteX30" fmla="*/ 24577 w 124483"/>
                  <a:gd name="connsiteY30" fmla="*/ 18368 h 58264"/>
                  <a:gd name="connsiteX31" fmla="*/ 20934 w 124483"/>
                  <a:gd name="connsiteY31" fmla="*/ 23051 h 58264"/>
                  <a:gd name="connsiteX32" fmla="*/ 24056 w 124483"/>
                  <a:gd name="connsiteY32" fmla="*/ 26693 h 58264"/>
                  <a:gd name="connsiteX33" fmla="*/ 25618 w 124483"/>
                  <a:gd name="connsiteY33" fmla="*/ 33458 h 58264"/>
                  <a:gd name="connsiteX34" fmla="*/ 11048 w 124483"/>
                  <a:gd name="connsiteY34" fmla="*/ 36580 h 58264"/>
                  <a:gd name="connsiteX35" fmla="*/ 10007 w 124483"/>
                  <a:gd name="connsiteY35" fmla="*/ 38661 h 58264"/>
                  <a:gd name="connsiteX36" fmla="*/ 8446 w 124483"/>
                  <a:gd name="connsiteY36" fmla="*/ 41783 h 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4483" h="58264">
                    <a:moveTo>
                      <a:pt x="8446" y="41783"/>
                    </a:moveTo>
                    <a:cubicBezTo>
                      <a:pt x="6885" y="41783"/>
                      <a:pt x="4283" y="42304"/>
                      <a:pt x="1161" y="43865"/>
                    </a:cubicBezTo>
                    <a:cubicBezTo>
                      <a:pt x="-1961" y="45426"/>
                      <a:pt x="2202" y="45426"/>
                      <a:pt x="2202" y="45426"/>
                    </a:cubicBezTo>
                    <a:cubicBezTo>
                      <a:pt x="2202" y="45426"/>
                      <a:pt x="12609" y="44905"/>
                      <a:pt x="20934" y="44385"/>
                    </a:cubicBezTo>
                    <a:cubicBezTo>
                      <a:pt x="29260" y="43865"/>
                      <a:pt x="24056" y="42824"/>
                      <a:pt x="33943" y="44905"/>
                    </a:cubicBezTo>
                    <a:cubicBezTo>
                      <a:pt x="43830" y="46987"/>
                      <a:pt x="20934" y="45946"/>
                      <a:pt x="17812" y="45946"/>
                    </a:cubicBezTo>
                    <a:cubicBezTo>
                      <a:pt x="15211" y="45946"/>
                      <a:pt x="10527" y="46467"/>
                      <a:pt x="18853" y="48548"/>
                    </a:cubicBezTo>
                    <a:cubicBezTo>
                      <a:pt x="27699" y="50629"/>
                      <a:pt x="26658" y="50109"/>
                      <a:pt x="20414" y="50109"/>
                    </a:cubicBezTo>
                    <a:cubicBezTo>
                      <a:pt x="14170" y="49589"/>
                      <a:pt x="19373" y="51150"/>
                      <a:pt x="20934" y="51670"/>
                    </a:cubicBezTo>
                    <a:cubicBezTo>
                      <a:pt x="22495" y="52190"/>
                      <a:pt x="26658" y="53231"/>
                      <a:pt x="28740" y="53751"/>
                    </a:cubicBezTo>
                    <a:cubicBezTo>
                      <a:pt x="30821" y="54792"/>
                      <a:pt x="35504" y="56873"/>
                      <a:pt x="39667" y="57914"/>
                    </a:cubicBezTo>
                    <a:cubicBezTo>
                      <a:pt x="43309" y="58955"/>
                      <a:pt x="50594" y="57394"/>
                      <a:pt x="53716" y="56873"/>
                    </a:cubicBezTo>
                    <a:cubicBezTo>
                      <a:pt x="56838" y="56353"/>
                      <a:pt x="67766" y="53751"/>
                      <a:pt x="70367" y="52711"/>
                    </a:cubicBezTo>
                    <a:cubicBezTo>
                      <a:pt x="72969" y="51670"/>
                      <a:pt x="87018" y="49589"/>
                      <a:pt x="92742" y="49589"/>
                    </a:cubicBezTo>
                    <a:cubicBezTo>
                      <a:pt x="98466" y="49589"/>
                      <a:pt x="103149" y="49068"/>
                      <a:pt x="107832" y="48548"/>
                    </a:cubicBezTo>
                    <a:cubicBezTo>
                      <a:pt x="112515" y="48028"/>
                      <a:pt x="110955" y="45426"/>
                      <a:pt x="110955" y="43344"/>
                    </a:cubicBezTo>
                    <a:cubicBezTo>
                      <a:pt x="110955" y="41263"/>
                      <a:pt x="111995" y="40222"/>
                      <a:pt x="109914" y="38141"/>
                    </a:cubicBezTo>
                    <a:cubicBezTo>
                      <a:pt x="107832" y="36060"/>
                      <a:pt x="108353" y="36060"/>
                      <a:pt x="107832" y="32417"/>
                    </a:cubicBezTo>
                    <a:cubicBezTo>
                      <a:pt x="107312" y="28775"/>
                      <a:pt x="119280" y="27214"/>
                      <a:pt x="121882" y="27214"/>
                    </a:cubicBezTo>
                    <a:cubicBezTo>
                      <a:pt x="124484" y="27214"/>
                      <a:pt x="124484" y="26173"/>
                      <a:pt x="124484" y="26173"/>
                    </a:cubicBezTo>
                    <a:cubicBezTo>
                      <a:pt x="124484" y="26173"/>
                      <a:pt x="85457" y="2237"/>
                      <a:pt x="83376" y="676"/>
                    </a:cubicBezTo>
                    <a:cubicBezTo>
                      <a:pt x="81294" y="-885"/>
                      <a:pt x="73489" y="676"/>
                      <a:pt x="71929" y="1196"/>
                    </a:cubicBezTo>
                    <a:cubicBezTo>
                      <a:pt x="70367" y="1717"/>
                      <a:pt x="69847" y="2237"/>
                      <a:pt x="70367" y="3798"/>
                    </a:cubicBezTo>
                    <a:cubicBezTo>
                      <a:pt x="70888" y="5359"/>
                      <a:pt x="68286" y="5879"/>
                      <a:pt x="67245" y="6920"/>
                    </a:cubicBezTo>
                    <a:cubicBezTo>
                      <a:pt x="66204" y="7961"/>
                      <a:pt x="59440" y="9002"/>
                      <a:pt x="57879" y="8481"/>
                    </a:cubicBezTo>
                    <a:cubicBezTo>
                      <a:pt x="56318" y="7961"/>
                      <a:pt x="52675" y="9522"/>
                      <a:pt x="51115" y="10042"/>
                    </a:cubicBezTo>
                    <a:cubicBezTo>
                      <a:pt x="49553" y="11083"/>
                      <a:pt x="43830" y="11083"/>
                      <a:pt x="41228" y="11083"/>
                    </a:cubicBezTo>
                    <a:cubicBezTo>
                      <a:pt x="38626" y="11083"/>
                      <a:pt x="36025" y="11603"/>
                      <a:pt x="33943" y="12124"/>
                    </a:cubicBezTo>
                    <a:cubicBezTo>
                      <a:pt x="31861" y="12644"/>
                      <a:pt x="30821" y="13685"/>
                      <a:pt x="32382" y="15766"/>
                    </a:cubicBezTo>
                    <a:cubicBezTo>
                      <a:pt x="33943" y="17327"/>
                      <a:pt x="28740" y="17327"/>
                      <a:pt x="26658" y="17847"/>
                    </a:cubicBezTo>
                    <a:cubicBezTo>
                      <a:pt x="24577" y="18368"/>
                      <a:pt x="24577" y="17847"/>
                      <a:pt x="24577" y="18368"/>
                    </a:cubicBezTo>
                    <a:cubicBezTo>
                      <a:pt x="24577" y="19408"/>
                      <a:pt x="23016" y="21490"/>
                      <a:pt x="20934" y="23051"/>
                    </a:cubicBezTo>
                    <a:cubicBezTo>
                      <a:pt x="18853" y="24612"/>
                      <a:pt x="20934" y="25132"/>
                      <a:pt x="24056" y="26693"/>
                    </a:cubicBezTo>
                    <a:cubicBezTo>
                      <a:pt x="26658" y="28254"/>
                      <a:pt x="25618" y="30856"/>
                      <a:pt x="25618" y="33458"/>
                    </a:cubicBezTo>
                    <a:cubicBezTo>
                      <a:pt x="25618" y="36580"/>
                      <a:pt x="13129" y="36580"/>
                      <a:pt x="11048" y="36580"/>
                    </a:cubicBezTo>
                    <a:cubicBezTo>
                      <a:pt x="8966" y="37100"/>
                      <a:pt x="8966" y="37621"/>
                      <a:pt x="10007" y="38661"/>
                    </a:cubicBezTo>
                    <a:cubicBezTo>
                      <a:pt x="12088" y="41263"/>
                      <a:pt x="10527" y="41783"/>
                      <a:pt x="8446" y="41783"/>
                    </a:cubicBezTo>
                    <a:close/>
                  </a:path>
                </a:pathLst>
              </a:custGeom>
              <a:grpFill/>
              <a:ln w="5199" cap="flat">
                <a:solidFill>
                  <a:schemeClr val="bg1"/>
                </a:solidFill>
                <a:prstDash val="solid"/>
                <a:miter/>
              </a:ln>
            </p:spPr>
            <p:txBody>
              <a:bodyPr rtlCol="0" anchor="ctr"/>
              <a:lstStyle/>
              <a:p>
                <a:endParaRPr lang="en-GB" noProof="0" dirty="0"/>
              </a:p>
            </p:txBody>
          </p:sp>
          <p:sp>
            <p:nvSpPr>
              <p:cNvPr id="689" name="Freeform 688">
                <a:extLst>
                  <a:ext uri="{FF2B5EF4-FFF2-40B4-BE49-F238E27FC236}">
                    <a16:creationId xmlns:a16="http://schemas.microsoft.com/office/drawing/2014/main" id="{2AD39E53-575A-6E37-102D-516E2D2430CC}"/>
                  </a:ext>
                </a:extLst>
              </p:cNvPr>
              <p:cNvSpPr/>
              <p:nvPr/>
            </p:nvSpPr>
            <p:spPr>
              <a:xfrm>
                <a:off x="7633068" y="2480082"/>
                <a:ext cx="54592" cy="17385"/>
              </a:xfrm>
              <a:custGeom>
                <a:avLst/>
                <a:gdLst>
                  <a:gd name="connsiteX0" fmla="*/ 25473 w 54592"/>
                  <a:gd name="connsiteY0" fmla="*/ 16720 h 17385"/>
                  <a:gd name="connsiteX1" fmla="*/ 34839 w 54592"/>
                  <a:gd name="connsiteY1" fmla="*/ 17240 h 17385"/>
                  <a:gd name="connsiteX2" fmla="*/ 53051 w 54592"/>
                  <a:gd name="connsiteY2" fmla="*/ 8394 h 17385"/>
                  <a:gd name="connsiteX3" fmla="*/ 42124 w 54592"/>
                  <a:gd name="connsiteY3" fmla="*/ 2671 h 17385"/>
                  <a:gd name="connsiteX4" fmla="*/ 20789 w 54592"/>
                  <a:gd name="connsiteY4" fmla="*/ 1110 h 17385"/>
                  <a:gd name="connsiteX5" fmla="*/ 1537 w 54592"/>
                  <a:gd name="connsiteY5" fmla="*/ 69 h 17385"/>
                  <a:gd name="connsiteX6" fmla="*/ 1016 w 54592"/>
                  <a:gd name="connsiteY6" fmla="*/ 2150 h 17385"/>
                  <a:gd name="connsiteX7" fmla="*/ 2057 w 54592"/>
                  <a:gd name="connsiteY7" fmla="*/ 7874 h 17385"/>
                  <a:gd name="connsiteX8" fmla="*/ 18188 w 54592"/>
                  <a:gd name="connsiteY8" fmla="*/ 10996 h 17385"/>
                  <a:gd name="connsiteX9" fmla="*/ 19228 w 54592"/>
                  <a:gd name="connsiteY9" fmla="*/ 15159 h 17385"/>
                  <a:gd name="connsiteX10" fmla="*/ 25473 w 54592"/>
                  <a:gd name="connsiteY10" fmla="*/ 16720 h 1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92" h="17385">
                    <a:moveTo>
                      <a:pt x="25473" y="16720"/>
                    </a:moveTo>
                    <a:cubicBezTo>
                      <a:pt x="28595" y="16720"/>
                      <a:pt x="32758" y="17761"/>
                      <a:pt x="34839" y="17240"/>
                    </a:cubicBezTo>
                    <a:cubicBezTo>
                      <a:pt x="36920" y="16720"/>
                      <a:pt x="46287" y="12557"/>
                      <a:pt x="53051" y="8394"/>
                    </a:cubicBezTo>
                    <a:cubicBezTo>
                      <a:pt x="59295" y="4232"/>
                      <a:pt x="44726" y="3191"/>
                      <a:pt x="42124" y="2671"/>
                    </a:cubicBezTo>
                    <a:cubicBezTo>
                      <a:pt x="40042" y="2150"/>
                      <a:pt x="23391" y="1110"/>
                      <a:pt x="20789" y="1110"/>
                    </a:cubicBezTo>
                    <a:cubicBezTo>
                      <a:pt x="18188" y="1110"/>
                      <a:pt x="4659" y="589"/>
                      <a:pt x="1537" y="69"/>
                    </a:cubicBezTo>
                    <a:cubicBezTo>
                      <a:pt x="-1585" y="-452"/>
                      <a:pt x="1016" y="2150"/>
                      <a:pt x="1016" y="2150"/>
                    </a:cubicBezTo>
                    <a:cubicBezTo>
                      <a:pt x="2057" y="3191"/>
                      <a:pt x="2577" y="5272"/>
                      <a:pt x="2057" y="7874"/>
                    </a:cubicBezTo>
                    <a:cubicBezTo>
                      <a:pt x="1537" y="10476"/>
                      <a:pt x="15586" y="11516"/>
                      <a:pt x="18188" y="10996"/>
                    </a:cubicBezTo>
                    <a:cubicBezTo>
                      <a:pt x="20789" y="10476"/>
                      <a:pt x="19228" y="12037"/>
                      <a:pt x="19228" y="15159"/>
                    </a:cubicBezTo>
                    <a:cubicBezTo>
                      <a:pt x="19228" y="17240"/>
                      <a:pt x="22351" y="16720"/>
                      <a:pt x="25473" y="16720"/>
                    </a:cubicBezTo>
                    <a:close/>
                  </a:path>
                </a:pathLst>
              </a:custGeom>
              <a:grpFill/>
              <a:ln w="5199" cap="flat">
                <a:solidFill>
                  <a:schemeClr val="bg1"/>
                </a:solidFill>
                <a:prstDash val="solid"/>
                <a:miter/>
              </a:ln>
            </p:spPr>
            <p:txBody>
              <a:bodyPr rtlCol="0" anchor="ctr"/>
              <a:lstStyle/>
              <a:p>
                <a:endParaRPr lang="en-GB" noProof="0" dirty="0"/>
              </a:p>
            </p:txBody>
          </p:sp>
          <p:sp>
            <p:nvSpPr>
              <p:cNvPr id="690" name="Freeform 689">
                <a:extLst>
                  <a:ext uri="{FF2B5EF4-FFF2-40B4-BE49-F238E27FC236}">
                    <a16:creationId xmlns:a16="http://schemas.microsoft.com/office/drawing/2014/main" id="{4B759295-0DCC-50E4-CFAD-280F63B6F074}"/>
                  </a:ext>
                </a:extLst>
              </p:cNvPr>
              <p:cNvSpPr/>
              <p:nvPr/>
            </p:nvSpPr>
            <p:spPr>
              <a:xfrm>
                <a:off x="7613708" y="2427254"/>
                <a:ext cx="32076" cy="5545"/>
              </a:xfrm>
              <a:custGeom>
                <a:avLst/>
                <a:gdLst>
                  <a:gd name="connsiteX0" fmla="*/ 2164 w 32076"/>
                  <a:gd name="connsiteY0" fmla="*/ 5545 h 5545"/>
                  <a:gd name="connsiteX1" fmla="*/ 30263 w 32076"/>
                  <a:gd name="connsiteY1" fmla="*/ 3984 h 5545"/>
                  <a:gd name="connsiteX2" fmla="*/ 29222 w 32076"/>
                  <a:gd name="connsiteY2" fmla="*/ 862 h 5545"/>
                  <a:gd name="connsiteX3" fmla="*/ 4246 w 32076"/>
                  <a:gd name="connsiteY3" fmla="*/ 342 h 5545"/>
                  <a:gd name="connsiteX4" fmla="*/ 83 w 32076"/>
                  <a:gd name="connsiteY4" fmla="*/ 3464 h 5545"/>
                  <a:gd name="connsiteX5" fmla="*/ 2164 w 32076"/>
                  <a:gd name="connsiteY5" fmla="*/ 5545 h 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6" h="5545">
                    <a:moveTo>
                      <a:pt x="2164" y="5545"/>
                    </a:moveTo>
                    <a:cubicBezTo>
                      <a:pt x="2164" y="5545"/>
                      <a:pt x="25580" y="4505"/>
                      <a:pt x="30263" y="3984"/>
                    </a:cubicBezTo>
                    <a:cubicBezTo>
                      <a:pt x="34426" y="3984"/>
                      <a:pt x="30263" y="1903"/>
                      <a:pt x="29222" y="862"/>
                    </a:cubicBezTo>
                    <a:cubicBezTo>
                      <a:pt x="27661" y="-179"/>
                      <a:pt x="6327" y="-179"/>
                      <a:pt x="4246" y="342"/>
                    </a:cubicBezTo>
                    <a:cubicBezTo>
                      <a:pt x="2164" y="342"/>
                      <a:pt x="603" y="1382"/>
                      <a:pt x="83" y="3464"/>
                    </a:cubicBezTo>
                    <a:cubicBezTo>
                      <a:pt x="-438" y="5545"/>
                      <a:pt x="1644" y="5545"/>
                      <a:pt x="2164" y="5545"/>
                    </a:cubicBezTo>
                    <a:close/>
                  </a:path>
                </a:pathLst>
              </a:custGeom>
              <a:grpFill/>
              <a:ln w="5199" cap="flat">
                <a:solidFill>
                  <a:schemeClr val="bg1"/>
                </a:solidFill>
                <a:prstDash val="solid"/>
                <a:miter/>
              </a:ln>
            </p:spPr>
            <p:txBody>
              <a:bodyPr rtlCol="0" anchor="ctr"/>
              <a:lstStyle/>
              <a:p>
                <a:endParaRPr lang="en-GB" noProof="0" dirty="0"/>
              </a:p>
            </p:txBody>
          </p:sp>
          <p:sp>
            <p:nvSpPr>
              <p:cNvPr id="691" name="Freeform 690">
                <a:extLst>
                  <a:ext uri="{FF2B5EF4-FFF2-40B4-BE49-F238E27FC236}">
                    <a16:creationId xmlns:a16="http://schemas.microsoft.com/office/drawing/2014/main" id="{8765C823-5C31-842E-7153-183E79F0AACA}"/>
                  </a:ext>
                </a:extLst>
              </p:cNvPr>
              <p:cNvSpPr/>
              <p:nvPr/>
            </p:nvSpPr>
            <p:spPr>
              <a:xfrm>
                <a:off x="7670720" y="2472866"/>
                <a:ext cx="137776" cy="61084"/>
              </a:xfrm>
              <a:custGeom>
                <a:avLst/>
                <a:gdLst>
                  <a:gd name="connsiteX0" fmla="*/ 76800 w 137776"/>
                  <a:gd name="connsiteY0" fmla="*/ 3642 h 61084"/>
                  <a:gd name="connsiteX1" fmla="*/ 68995 w 137776"/>
                  <a:gd name="connsiteY1" fmla="*/ 4163 h 61084"/>
                  <a:gd name="connsiteX2" fmla="*/ 63271 w 137776"/>
                  <a:gd name="connsiteY2" fmla="*/ 5203 h 61084"/>
                  <a:gd name="connsiteX3" fmla="*/ 50782 w 137776"/>
                  <a:gd name="connsiteY3" fmla="*/ 4163 h 61084"/>
                  <a:gd name="connsiteX4" fmla="*/ 46620 w 137776"/>
                  <a:gd name="connsiteY4" fmla="*/ 7805 h 61084"/>
                  <a:gd name="connsiteX5" fmla="*/ 40896 w 137776"/>
                  <a:gd name="connsiteY5" fmla="*/ 5724 h 61084"/>
                  <a:gd name="connsiteX6" fmla="*/ 33611 w 137776"/>
                  <a:gd name="connsiteY6" fmla="*/ 9366 h 61084"/>
                  <a:gd name="connsiteX7" fmla="*/ 27367 w 137776"/>
                  <a:gd name="connsiteY7" fmla="*/ 11448 h 61084"/>
                  <a:gd name="connsiteX8" fmla="*/ 29969 w 137776"/>
                  <a:gd name="connsiteY8" fmla="*/ 16651 h 61084"/>
                  <a:gd name="connsiteX9" fmla="*/ 26326 w 137776"/>
                  <a:gd name="connsiteY9" fmla="*/ 18733 h 61084"/>
                  <a:gd name="connsiteX10" fmla="*/ 17480 w 137776"/>
                  <a:gd name="connsiteY10" fmla="*/ 23416 h 61084"/>
                  <a:gd name="connsiteX11" fmla="*/ 9675 w 137776"/>
                  <a:gd name="connsiteY11" fmla="*/ 28099 h 61084"/>
                  <a:gd name="connsiteX12" fmla="*/ 2390 w 137776"/>
                  <a:gd name="connsiteY12" fmla="*/ 28099 h 61084"/>
                  <a:gd name="connsiteX13" fmla="*/ 1349 w 137776"/>
                  <a:gd name="connsiteY13" fmla="*/ 30180 h 61084"/>
                  <a:gd name="connsiteX14" fmla="*/ 15399 w 137776"/>
                  <a:gd name="connsiteY14" fmla="*/ 27058 h 61084"/>
                  <a:gd name="connsiteX15" fmla="*/ 19041 w 137776"/>
                  <a:gd name="connsiteY15" fmla="*/ 29660 h 61084"/>
                  <a:gd name="connsiteX16" fmla="*/ 18001 w 137776"/>
                  <a:gd name="connsiteY16" fmla="*/ 32782 h 61084"/>
                  <a:gd name="connsiteX17" fmla="*/ 25285 w 137776"/>
                  <a:gd name="connsiteY17" fmla="*/ 33302 h 61084"/>
                  <a:gd name="connsiteX18" fmla="*/ 26847 w 137776"/>
                  <a:gd name="connsiteY18" fmla="*/ 36424 h 61084"/>
                  <a:gd name="connsiteX19" fmla="*/ 29448 w 137776"/>
                  <a:gd name="connsiteY19" fmla="*/ 42148 h 61084"/>
                  <a:gd name="connsiteX20" fmla="*/ 32570 w 137776"/>
                  <a:gd name="connsiteY20" fmla="*/ 43709 h 61084"/>
                  <a:gd name="connsiteX21" fmla="*/ 36213 w 137776"/>
                  <a:gd name="connsiteY21" fmla="*/ 48392 h 61084"/>
                  <a:gd name="connsiteX22" fmla="*/ 49222 w 137776"/>
                  <a:gd name="connsiteY22" fmla="*/ 48392 h 61084"/>
                  <a:gd name="connsiteX23" fmla="*/ 52344 w 137776"/>
                  <a:gd name="connsiteY23" fmla="*/ 49953 h 61084"/>
                  <a:gd name="connsiteX24" fmla="*/ 62751 w 137776"/>
                  <a:gd name="connsiteY24" fmla="*/ 50994 h 61084"/>
                  <a:gd name="connsiteX25" fmla="*/ 64832 w 137776"/>
                  <a:gd name="connsiteY25" fmla="*/ 51514 h 61084"/>
                  <a:gd name="connsiteX26" fmla="*/ 71596 w 137776"/>
                  <a:gd name="connsiteY26" fmla="*/ 52035 h 61084"/>
                  <a:gd name="connsiteX27" fmla="*/ 75759 w 137776"/>
                  <a:gd name="connsiteY27" fmla="*/ 53075 h 61084"/>
                  <a:gd name="connsiteX28" fmla="*/ 85125 w 137776"/>
                  <a:gd name="connsiteY28" fmla="*/ 57238 h 61084"/>
                  <a:gd name="connsiteX29" fmla="*/ 87727 w 137776"/>
                  <a:gd name="connsiteY29" fmla="*/ 58279 h 61084"/>
                  <a:gd name="connsiteX30" fmla="*/ 100215 w 137776"/>
                  <a:gd name="connsiteY30" fmla="*/ 59840 h 61084"/>
                  <a:gd name="connsiteX31" fmla="*/ 106980 w 137776"/>
                  <a:gd name="connsiteY31" fmla="*/ 60881 h 61084"/>
                  <a:gd name="connsiteX32" fmla="*/ 121550 w 137776"/>
                  <a:gd name="connsiteY32" fmla="*/ 58799 h 61084"/>
                  <a:gd name="connsiteX33" fmla="*/ 127274 w 137776"/>
                  <a:gd name="connsiteY33" fmla="*/ 57238 h 61084"/>
                  <a:gd name="connsiteX34" fmla="*/ 134038 w 137776"/>
                  <a:gd name="connsiteY34" fmla="*/ 54636 h 61084"/>
                  <a:gd name="connsiteX35" fmla="*/ 134038 w 137776"/>
                  <a:gd name="connsiteY35" fmla="*/ 49433 h 61084"/>
                  <a:gd name="connsiteX36" fmla="*/ 121029 w 137776"/>
                  <a:gd name="connsiteY36" fmla="*/ 40587 h 61084"/>
                  <a:gd name="connsiteX37" fmla="*/ 124672 w 137776"/>
                  <a:gd name="connsiteY37" fmla="*/ 39546 h 61084"/>
                  <a:gd name="connsiteX38" fmla="*/ 128835 w 137776"/>
                  <a:gd name="connsiteY38" fmla="*/ 38506 h 61084"/>
                  <a:gd name="connsiteX39" fmla="*/ 130916 w 137776"/>
                  <a:gd name="connsiteY39" fmla="*/ 34863 h 61084"/>
                  <a:gd name="connsiteX40" fmla="*/ 130916 w 137776"/>
                  <a:gd name="connsiteY40" fmla="*/ 29660 h 61084"/>
                  <a:gd name="connsiteX41" fmla="*/ 131956 w 137776"/>
                  <a:gd name="connsiteY41" fmla="*/ 25497 h 61084"/>
                  <a:gd name="connsiteX42" fmla="*/ 132998 w 137776"/>
                  <a:gd name="connsiteY42" fmla="*/ 20814 h 61084"/>
                  <a:gd name="connsiteX43" fmla="*/ 137160 w 137776"/>
                  <a:gd name="connsiteY43" fmla="*/ 17692 h 61084"/>
                  <a:gd name="connsiteX44" fmla="*/ 132998 w 137776"/>
                  <a:gd name="connsiteY44" fmla="*/ 12488 h 61084"/>
                  <a:gd name="connsiteX45" fmla="*/ 123631 w 137776"/>
                  <a:gd name="connsiteY45" fmla="*/ 6244 h 61084"/>
                  <a:gd name="connsiteX46" fmla="*/ 101777 w 137776"/>
                  <a:gd name="connsiteY46" fmla="*/ 10927 h 61084"/>
                  <a:gd name="connsiteX47" fmla="*/ 94492 w 137776"/>
                  <a:gd name="connsiteY47" fmla="*/ 16651 h 61084"/>
                  <a:gd name="connsiteX48" fmla="*/ 87727 w 137776"/>
                  <a:gd name="connsiteY48" fmla="*/ 20294 h 61084"/>
                  <a:gd name="connsiteX49" fmla="*/ 85125 w 137776"/>
                  <a:gd name="connsiteY49" fmla="*/ 19253 h 61084"/>
                  <a:gd name="connsiteX50" fmla="*/ 98655 w 137776"/>
                  <a:gd name="connsiteY50" fmla="*/ 6244 h 61084"/>
                  <a:gd name="connsiteX51" fmla="*/ 97093 w 137776"/>
                  <a:gd name="connsiteY51" fmla="*/ 3122 h 61084"/>
                  <a:gd name="connsiteX52" fmla="*/ 90329 w 137776"/>
                  <a:gd name="connsiteY52" fmla="*/ 0 h 61084"/>
                  <a:gd name="connsiteX53" fmla="*/ 76800 w 137776"/>
                  <a:gd name="connsiteY53" fmla="*/ 3642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7776" h="61084">
                    <a:moveTo>
                      <a:pt x="76800" y="3642"/>
                    </a:moveTo>
                    <a:cubicBezTo>
                      <a:pt x="76280" y="3642"/>
                      <a:pt x="70556" y="4683"/>
                      <a:pt x="68995" y="4163"/>
                    </a:cubicBezTo>
                    <a:cubicBezTo>
                      <a:pt x="67434" y="3642"/>
                      <a:pt x="64832" y="5203"/>
                      <a:pt x="63271" y="5203"/>
                    </a:cubicBezTo>
                    <a:cubicBezTo>
                      <a:pt x="61710" y="5203"/>
                      <a:pt x="53384" y="5203"/>
                      <a:pt x="50782" y="4163"/>
                    </a:cubicBezTo>
                    <a:cubicBezTo>
                      <a:pt x="48181" y="3122"/>
                      <a:pt x="47660" y="5724"/>
                      <a:pt x="46620" y="7805"/>
                    </a:cubicBezTo>
                    <a:cubicBezTo>
                      <a:pt x="45579" y="9366"/>
                      <a:pt x="42977" y="7285"/>
                      <a:pt x="40896" y="5724"/>
                    </a:cubicBezTo>
                    <a:cubicBezTo>
                      <a:pt x="38815" y="4163"/>
                      <a:pt x="36733" y="8326"/>
                      <a:pt x="33611" y="9366"/>
                    </a:cubicBezTo>
                    <a:cubicBezTo>
                      <a:pt x="30489" y="10407"/>
                      <a:pt x="29448" y="10407"/>
                      <a:pt x="27367" y="11448"/>
                    </a:cubicBezTo>
                    <a:cubicBezTo>
                      <a:pt x="25285" y="12488"/>
                      <a:pt x="27367" y="14049"/>
                      <a:pt x="29969" y="16651"/>
                    </a:cubicBezTo>
                    <a:cubicBezTo>
                      <a:pt x="32570" y="19253"/>
                      <a:pt x="27887" y="18733"/>
                      <a:pt x="26326" y="18733"/>
                    </a:cubicBezTo>
                    <a:cubicBezTo>
                      <a:pt x="24765" y="18733"/>
                      <a:pt x="18001" y="22375"/>
                      <a:pt x="17480" y="23416"/>
                    </a:cubicBezTo>
                    <a:cubicBezTo>
                      <a:pt x="16440" y="24456"/>
                      <a:pt x="11236" y="27578"/>
                      <a:pt x="9675" y="28099"/>
                    </a:cubicBezTo>
                    <a:cubicBezTo>
                      <a:pt x="7594" y="29139"/>
                      <a:pt x="7073" y="29660"/>
                      <a:pt x="2390" y="28099"/>
                    </a:cubicBezTo>
                    <a:cubicBezTo>
                      <a:pt x="-2293" y="26538"/>
                      <a:pt x="1349" y="30180"/>
                      <a:pt x="1349" y="30180"/>
                    </a:cubicBezTo>
                    <a:cubicBezTo>
                      <a:pt x="4992" y="34343"/>
                      <a:pt x="13318" y="28619"/>
                      <a:pt x="15399" y="27058"/>
                    </a:cubicBezTo>
                    <a:cubicBezTo>
                      <a:pt x="16960" y="25497"/>
                      <a:pt x="16960" y="27058"/>
                      <a:pt x="19041" y="29660"/>
                    </a:cubicBezTo>
                    <a:cubicBezTo>
                      <a:pt x="21123" y="32262"/>
                      <a:pt x="18001" y="31221"/>
                      <a:pt x="18001" y="32782"/>
                    </a:cubicBezTo>
                    <a:cubicBezTo>
                      <a:pt x="18001" y="34343"/>
                      <a:pt x="22684" y="32782"/>
                      <a:pt x="25285" y="33302"/>
                    </a:cubicBezTo>
                    <a:cubicBezTo>
                      <a:pt x="27887" y="33823"/>
                      <a:pt x="27367" y="33823"/>
                      <a:pt x="26847" y="36424"/>
                    </a:cubicBezTo>
                    <a:cubicBezTo>
                      <a:pt x="26326" y="39546"/>
                      <a:pt x="26326" y="41628"/>
                      <a:pt x="29448" y="42148"/>
                    </a:cubicBezTo>
                    <a:cubicBezTo>
                      <a:pt x="32570" y="42668"/>
                      <a:pt x="30489" y="42668"/>
                      <a:pt x="32570" y="43709"/>
                    </a:cubicBezTo>
                    <a:cubicBezTo>
                      <a:pt x="34652" y="44750"/>
                      <a:pt x="34132" y="46311"/>
                      <a:pt x="36213" y="48392"/>
                    </a:cubicBezTo>
                    <a:cubicBezTo>
                      <a:pt x="38294" y="50474"/>
                      <a:pt x="46099" y="49433"/>
                      <a:pt x="49222" y="48392"/>
                    </a:cubicBezTo>
                    <a:cubicBezTo>
                      <a:pt x="52344" y="47352"/>
                      <a:pt x="52864" y="48913"/>
                      <a:pt x="52344" y="49953"/>
                    </a:cubicBezTo>
                    <a:cubicBezTo>
                      <a:pt x="51823" y="50994"/>
                      <a:pt x="61189" y="50994"/>
                      <a:pt x="62751" y="50994"/>
                    </a:cubicBezTo>
                    <a:cubicBezTo>
                      <a:pt x="64311" y="50994"/>
                      <a:pt x="65352" y="50474"/>
                      <a:pt x="64832" y="51514"/>
                    </a:cubicBezTo>
                    <a:cubicBezTo>
                      <a:pt x="64311" y="52555"/>
                      <a:pt x="67954" y="52035"/>
                      <a:pt x="71596" y="52035"/>
                    </a:cubicBezTo>
                    <a:cubicBezTo>
                      <a:pt x="75239" y="52035"/>
                      <a:pt x="74718" y="51514"/>
                      <a:pt x="75759" y="53075"/>
                    </a:cubicBezTo>
                    <a:cubicBezTo>
                      <a:pt x="76800" y="54636"/>
                      <a:pt x="82523" y="57238"/>
                      <a:pt x="85125" y="57238"/>
                    </a:cubicBezTo>
                    <a:cubicBezTo>
                      <a:pt x="87727" y="57238"/>
                      <a:pt x="89808" y="58279"/>
                      <a:pt x="87727" y="58279"/>
                    </a:cubicBezTo>
                    <a:cubicBezTo>
                      <a:pt x="85646" y="58279"/>
                      <a:pt x="97093" y="59320"/>
                      <a:pt x="100215" y="59840"/>
                    </a:cubicBezTo>
                    <a:cubicBezTo>
                      <a:pt x="103337" y="60881"/>
                      <a:pt x="104378" y="61401"/>
                      <a:pt x="106980" y="60881"/>
                    </a:cubicBezTo>
                    <a:cubicBezTo>
                      <a:pt x="109582" y="60360"/>
                      <a:pt x="118428" y="58799"/>
                      <a:pt x="121550" y="58799"/>
                    </a:cubicBezTo>
                    <a:cubicBezTo>
                      <a:pt x="124151" y="58799"/>
                      <a:pt x="125713" y="58279"/>
                      <a:pt x="127274" y="57238"/>
                    </a:cubicBezTo>
                    <a:cubicBezTo>
                      <a:pt x="128835" y="56198"/>
                      <a:pt x="131436" y="56198"/>
                      <a:pt x="134038" y="54636"/>
                    </a:cubicBezTo>
                    <a:cubicBezTo>
                      <a:pt x="137160" y="53075"/>
                      <a:pt x="135079" y="50994"/>
                      <a:pt x="134038" y="49433"/>
                    </a:cubicBezTo>
                    <a:cubicBezTo>
                      <a:pt x="132998" y="47872"/>
                      <a:pt x="123631" y="42668"/>
                      <a:pt x="121029" y="40587"/>
                    </a:cubicBezTo>
                    <a:cubicBezTo>
                      <a:pt x="118428" y="38506"/>
                      <a:pt x="123631" y="38506"/>
                      <a:pt x="124672" y="39546"/>
                    </a:cubicBezTo>
                    <a:cubicBezTo>
                      <a:pt x="125713" y="40587"/>
                      <a:pt x="127274" y="39546"/>
                      <a:pt x="128835" y="38506"/>
                    </a:cubicBezTo>
                    <a:cubicBezTo>
                      <a:pt x="130396" y="37465"/>
                      <a:pt x="130916" y="36424"/>
                      <a:pt x="130916" y="34863"/>
                    </a:cubicBezTo>
                    <a:cubicBezTo>
                      <a:pt x="130916" y="33302"/>
                      <a:pt x="130396" y="31741"/>
                      <a:pt x="130916" y="29660"/>
                    </a:cubicBezTo>
                    <a:cubicBezTo>
                      <a:pt x="130916" y="28099"/>
                      <a:pt x="131956" y="27058"/>
                      <a:pt x="131956" y="25497"/>
                    </a:cubicBezTo>
                    <a:cubicBezTo>
                      <a:pt x="131956" y="23936"/>
                      <a:pt x="132998" y="22375"/>
                      <a:pt x="132998" y="20814"/>
                    </a:cubicBezTo>
                    <a:cubicBezTo>
                      <a:pt x="132998" y="19253"/>
                      <a:pt x="135079" y="18733"/>
                      <a:pt x="137160" y="17692"/>
                    </a:cubicBezTo>
                    <a:cubicBezTo>
                      <a:pt x="139241" y="16651"/>
                      <a:pt x="135599" y="13529"/>
                      <a:pt x="132998" y="12488"/>
                    </a:cubicBezTo>
                    <a:cubicBezTo>
                      <a:pt x="130396" y="11448"/>
                      <a:pt x="125713" y="8326"/>
                      <a:pt x="123631" y="6244"/>
                    </a:cubicBezTo>
                    <a:cubicBezTo>
                      <a:pt x="121550" y="4683"/>
                      <a:pt x="102817" y="10407"/>
                      <a:pt x="101777" y="10927"/>
                    </a:cubicBezTo>
                    <a:cubicBezTo>
                      <a:pt x="100736" y="11448"/>
                      <a:pt x="95012" y="14570"/>
                      <a:pt x="94492" y="16651"/>
                    </a:cubicBezTo>
                    <a:cubicBezTo>
                      <a:pt x="93451" y="18212"/>
                      <a:pt x="89808" y="19253"/>
                      <a:pt x="87727" y="20294"/>
                    </a:cubicBezTo>
                    <a:cubicBezTo>
                      <a:pt x="85646" y="21334"/>
                      <a:pt x="84605" y="21334"/>
                      <a:pt x="85125" y="19253"/>
                    </a:cubicBezTo>
                    <a:cubicBezTo>
                      <a:pt x="85646" y="17171"/>
                      <a:pt x="95012" y="7805"/>
                      <a:pt x="98655" y="6244"/>
                    </a:cubicBezTo>
                    <a:cubicBezTo>
                      <a:pt x="102297" y="4683"/>
                      <a:pt x="98134" y="4163"/>
                      <a:pt x="97093" y="3122"/>
                    </a:cubicBezTo>
                    <a:cubicBezTo>
                      <a:pt x="96053" y="2081"/>
                      <a:pt x="91890" y="0"/>
                      <a:pt x="90329" y="0"/>
                    </a:cubicBezTo>
                    <a:cubicBezTo>
                      <a:pt x="88768" y="0"/>
                      <a:pt x="77320" y="3642"/>
                      <a:pt x="76800" y="3642"/>
                    </a:cubicBezTo>
                    <a:close/>
                  </a:path>
                </a:pathLst>
              </a:custGeom>
              <a:grpFill/>
              <a:ln w="5199" cap="flat">
                <a:solidFill>
                  <a:schemeClr val="bg1"/>
                </a:solidFill>
                <a:prstDash val="solid"/>
                <a:miter/>
              </a:ln>
            </p:spPr>
            <p:txBody>
              <a:bodyPr rtlCol="0" anchor="ctr"/>
              <a:lstStyle/>
              <a:p>
                <a:endParaRPr lang="en-GB" noProof="0" dirty="0"/>
              </a:p>
            </p:txBody>
          </p:sp>
          <p:sp>
            <p:nvSpPr>
              <p:cNvPr id="692" name="Freeform 691">
                <a:extLst>
                  <a:ext uri="{FF2B5EF4-FFF2-40B4-BE49-F238E27FC236}">
                    <a16:creationId xmlns:a16="http://schemas.microsoft.com/office/drawing/2014/main" id="{0E17D82C-2CA7-8459-0CEA-2DA5FF7327DE}"/>
                  </a:ext>
                </a:extLst>
              </p:cNvPr>
              <p:cNvSpPr/>
              <p:nvPr/>
            </p:nvSpPr>
            <p:spPr>
              <a:xfrm>
                <a:off x="7796977" y="2507621"/>
                <a:ext cx="117956" cy="63172"/>
              </a:xfrm>
              <a:custGeom>
                <a:avLst/>
                <a:gdLst>
                  <a:gd name="connsiteX0" fmla="*/ 1537 w 117956"/>
                  <a:gd name="connsiteY0" fmla="*/ 54745 h 63172"/>
                  <a:gd name="connsiteX1" fmla="*/ 1016 w 117956"/>
                  <a:gd name="connsiteY1" fmla="*/ 60468 h 63172"/>
                  <a:gd name="connsiteX2" fmla="*/ 11943 w 117956"/>
                  <a:gd name="connsiteY2" fmla="*/ 62550 h 63172"/>
                  <a:gd name="connsiteX3" fmla="*/ 24432 w 117956"/>
                  <a:gd name="connsiteY3" fmla="*/ 56826 h 63172"/>
                  <a:gd name="connsiteX4" fmla="*/ 36920 w 117956"/>
                  <a:gd name="connsiteY4" fmla="*/ 52143 h 63172"/>
                  <a:gd name="connsiteX5" fmla="*/ 48368 w 117956"/>
                  <a:gd name="connsiteY5" fmla="*/ 52143 h 63172"/>
                  <a:gd name="connsiteX6" fmla="*/ 59295 w 117956"/>
                  <a:gd name="connsiteY6" fmla="*/ 51102 h 63172"/>
                  <a:gd name="connsiteX7" fmla="*/ 62937 w 117956"/>
                  <a:gd name="connsiteY7" fmla="*/ 52663 h 63172"/>
                  <a:gd name="connsiteX8" fmla="*/ 67620 w 117956"/>
                  <a:gd name="connsiteY8" fmla="*/ 51102 h 63172"/>
                  <a:gd name="connsiteX9" fmla="*/ 73344 w 117956"/>
                  <a:gd name="connsiteY9" fmla="*/ 50061 h 63172"/>
                  <a:gd name="connsiteX10" fmla="*/ 86353 w 117956"/>
                  <a:gd name="connsiteY10" fmla="*/ 49541 h 63172"/>
                  <a:gd name="connsiteX11" fmla="*/ 93638 w 117956"/>
                  <a:gd name="connsiteY11" fmla="*/ 46419 h 63172"/>
                  <a:gd name="connsiteX12" fmla="*/ 101963 w 117956"/>
                  <a:gd name="connsiteY12" fmla="*/ 46419 h 63172"/>
                  <a:gd name="connsiteX13" fmla="*/ 107688 w 117956"/>
                  <a:gd name="connsiteY13" fmla="*/ 44858 h 63172"/>
                  <a:gd name="connsiteX14" fmla="*/ 116533 w 117956"/>
                  <a:gd name="connsiteY14" fmla="*/ 39134 h 63172"/>
                  <a:gd name="connsiteX15" fmla="*/ 116533 w 117956"/>
                  <a:gd name="connsiteY15" fmla="*/ 33931 h 63172"/>
                  <a:gd name="connsiteX16" fmla="*/ 114452 w 117956"/>
                  <a:gd name="connsiteY16" fmla="*/ 27686 h 63172"/>
                  <a:gd name="connsiteX17" fmla="*/ 99882 w 117956"/>
                  <a:gd name="connsiteY17" fmla="*/ 25085 h 63172"/>
                  <a:gd name="connsiteX18" fmla="*/ 100403 w 117956"/>
                  <a:gd name="connsiteY18" fmla="*/ 21442 h 63172"/>
                  <a:gd name="connsiteX19" fmla="*/ 94158 w 117956"/>
                  <a:gd name="connsiteY19" fmla="*/ 19361 h 63172"/>
                  <a:gd name="connsiteX20" fmla="*/ 91036 w 117956"/>
                  <a:gd name="connsiteY20" fmla="*/ 15719 h 63172"/>
                  <a:gd name="connsiteX21" fmla="*/ 85833 w 117956"/>
                  <a:gd name="connsiteY21" fmla="*/ 11556 h 63172"/>
                  <a:gd name="connsiteX22" fmla="*/ 64498 w 117956"/>
                  <a:gd name="connsiteY22" fmla="*/ 14678 h 63172"/>
                  <a:gd name="connsiteX23" fmla="*/ 64498 w 117956"/>
                  <a:gd name="connsiteY23" fmla="*/ 12076 h 63172"/>
                  <a:gd name="connsiteX24" fmla="*/ 66060 w 117956"/>
                  <a:gd name="connsiteY24" fmla="*/ 9474 h 63172"/>
                  <a:gd name="connsiteX25" fmla="*/ 70222 w 117956"/>
                  <a:gd name="connsiteY25" fmla="*/ 5832 h 63172"/>
                  <a:gd name="connsiteX26" fmla="*/ 70222 w 117956"/>
                  <a:gd name="connsiteY26" fmla="*/ 4271 h 63172"/>
                  <a:gd name="connsiteX27" fmla="*/ 67100 w 117956"/>
                  <a:gd name="connsiteY27" fmla="*/ 2190 h 63172"/>
                  <a:gd name="connsiteX28" fmla="*/ 58255 w 117956"/>
                  <a:gd name="connsiteY28" fmla="*/ 108 h 63172"/>
                  <a:gd name="connsiteX29" fmla="*/ 53051 w 117956"/>
                  <a:gd name="connsiteY29" fmla="*/ 7913 h 63172"/>
                  <a:gd name="connsiteX30" fmla="*/ 47327 w 117956"/>
                  <a:gd name="connsiteY30" fmla="*/ 4271 h 63172"/>
                  <a:gd name="connsiteX31" fmla="*/ 35359 w 117956"/>
                  <a:gd name="connsiteY31" fmla="*/ 8954 h 63172"/>
                  <a:gd name="connsiteX32" fmla="*/ 34839 w 117956"/>
                  <a:gd name="connsiteY32" fmla="*/ 15719 h 63172"/>
                  <a:gd name="connsiteX33" fmla="*/ 31716 w 117956"/>
                  <a:gd name="connsiteY33" fmla="*/ 16759 h 63172"/>
                  <a:gd name="connsiteX34" fmla="*/ 27554 w 117956"/>
                  <a:gd name="connsiteY34" fmla="*/ 24564 h 63172"/>
                  <a:gd name="connsiteX35" fmla="*/ 31716 w 117956"/>
                  <a:gd name="connsiteY35" fmla="*/ 27686 h 63172"/>
                  <a:gd name="connsiteX36" fmla="*/ 23911 w 117956"/>
                  <a:gd name="connsiteY36" fmla="*/ 27166 h 63172"/>
                  <a:gd name="connsiteX37" fmla="*/ 16106 w 117956"/>
                  <a:gd name="connsiteY37" fmla="*/ 33410 h 63172"/>
                  <a:gd name="connsiteX38" fmla="*/ 9862 w 117956"/>
                  <a:gd name="connsiteY38" fmla="*/ 46939 h 63172"/>
                  <a:gd name="connsiteX39" fmla="*/ 1537 w 117956"/>
                  <a:gd name="connsiteY39" fmla="*/ 54745 h 6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7956" h="63172">
                    <a:moveTo>
                      <a:pt x="1537" y="54745"/>
                    </a:moveTo>
                    <a:cubicBezTo>
                      <a:pt x="-1585" y="56826"/>
                      <a:pt x="1016" y="60468"/>
                      <a:pt x="1016" y="60468"/>
                    </a:cubicBezTo>
                    <a:cubicBezTo>
                      <a:pt x="3618" y="63590"/>
                      <a:pt x="10382" y="63590"/>
                      <a:pt x="11943" y="62550"/>
                    </a:cubicBezTo>
                    <a:cubicBezTo>
                      <a:pt x="13504" y="61509"/>
                      <a:pt x="21309" y="57867"/>
                      <a:pt x="24432" y="56826"/>
                    </a:cubicBezTo>
                    <a:cubicBezTo>
                      <a:pt x="27554" y="55785"/>
                      <a:pt x="34318" y="52663"/>
                      <a:pt x="36920" y="52143"/>
                    </a:cubicBezTo>
                    <a:cubicBezTo>
                      <a:pt x="39522" y="51622"/>
                      <a:pt x="46807" y="51622"/>
                      <a:pt x="48368" y="52143"/>
                    </a:cubicBezTo>
                    <a:cubicBezTo>
                      <a:pt x="49928" y="52663"/>
                      <a:pt x="57734" y="51102"/>
                      <a:pt x="59295" y="51102"/>
                    </a:cubicBezTo>
                    <a:cubicBezTo>
                      <a:pt x="60856" y="51102"/>
                      <a:pt x="61897" y="51102"/>
                      <a:pt x="62937" y="52663"/>
                    </a:cubicBezTo>
                    <a:cubicBezTo>
                      <a:pt x="63978" y="54224"/>
                      <a:pt x="65539" y="52143"/>
                      <a:pt x="67620" y="51102"/>
                    </a:cubicBezTo>
                    <a:cubicBezTo>
                      <a:pt x="69182" y="50061"/>
                      <a:pt x="71263" y="49541"/>
                      <a:pt x="73344" y="50061"/>
                    </a:cubicBezTo>
                    <a:cubicBezTo>
                      <a:pt x="75426" y="50061"/>
                      <a:pt x="83751" y="49021"/>
                      <a:pt x="86353" y="49541"/>
                    </a:cubicBezTo>
                    <a:cubicBezTo>
                      <a:pt x="88955" y="50061"/>
                      <a:pt x="91036" y="47980"/>
                      <a:pt x="93638" y="46419"/>
                    </a:cubicBezTo>
                    <a:cubicBezTo>
                      <a:pt x="96239" y="45378"/>
                      <a:pt x="100403" y="45899"/>
                      <a:pt x="101963" y="46419"/>
                    </a:cubicBezTo>
                    <a:cubicBezTo>
                      <a:pt x="103524" y="46939"/>
                      <a:pt x="105606" y="45899"/>
                      <a:pt x="107688" y="44858"/>
                    </a:cubicBezTo>
                    <a:cubicBezTo>
                      <a:pt x="109768" y="43817"/>
                      <a:pt x="113411" y="41216"/>
                      <a:pt x="116533" y="39134"/>
                    </a:cubicBezTo>
                    <a:cubicBezTo>
                      <a:pt x="119135" y="37053"/>
                      <a:pt x="117574" y="36012"/>
                      <a:pt x="116533" y="33931"/>
                    </a:cubicBezTo>
                    <a:cubicBezTo>
                      <a:pt x="114972" y="32370"/>
                      <a:pt x="116013" y="31849"/>
                      <a:pt x="114452" y="27686"/>
                    </a:cubicBezTo>
                    <a:cubicBezTo>
                      <a:pt x="112891" y="23524"/>
                      <a:pt x="101443" y="25085"/>
                      <a:pt x="99882" y="25085"/>
                    </a:cubicBezTo>
                    <a:cubicBezTo>
                      <a:pt x="97801" y="24564"/>
                      <a:pt x="100923" y="24044"/>
                      <a:pt x="100403" y="21442"/>
                    </a:cubicBezTo>
                    <a:cubicBezTo>
                      <a:pt x="99882" y="18841"/>
                      <a:pt x="96239" y="19881"/>
                      <a:pt x="94158" y="19361"/>
                    </a:cubicBezTo>
                    <a:cubicBezTo>
                      <a:pt x="92597" y="19361"/>
                      <a:pt x="91556" y="18841"/>
                      <a:pt x="91036" y="15719"/>
                    </a:cubicBezTo>
                    <a:cubicBezTo>
                      <a:pt x="90516" y="12596"/>
                      <a:pt x="89996" y="13117"/>
                      <a:pt x="85833" y="11556"/>
                    </a:cubicBezTo>
                    <a:cubicBezTo>
                      <a:pt x="81670" y="9995"/>
                      <a:pt x="66580" y="14157"/>
                      <a:pt x="64498" y="14678"/>
                    </a:cubicBezTo>
                    <a:cubicBezTo>
                      <a:pt x="62417" y="15198"/>
                      <a:pt x="65539" y="13637"/>
                      <a:pt x="64498" y="12076"/>
                    </a:cubicBezTo>
                    <a:cubicBezTo>
                      <a:pt x="63458" y="10515"/>
                      <a:pt x="66060" y="11035"/>
                      <a:pt x="66060" y="9474"/>
                    </a:cubicBezTo>
                    <a:cubicBezTo>
                      <a:pt x="66580" y="7913"/>
                      <a:pt x="67100" y="6873"/>
                      <a:pt x="70222" y="5832"/>
                    </a:cubicBezTo>
                    <a:cubicBezTo>
                      <a:pt x="73344" y="4791"/>
                      <a:pt x="71263" y="4791"/>
                      <a:pt x="70222" y="4271"/>
                    </a:cubicBezTo>
                    <a:cubicBezTo>
                      <a:pt x="69182" y="4271"/>
                      <a:pt x="68141" y="3230"/>
                      <a:pt x="67100" y="2190"/>
                    </a:cubicBezTo>
                    <a:cubicBezTo>
                      <a:pt x="66060" y="1149"/>
                      <a:pt x="60856" y="1149"/>
                      <a:pt x="58255" y="108"/>
                    </a:cubicBezTo>
                    <a:cubicBezTo>
                      <a:pt x="55653" y="-933"/>
                      <a:pt x="54091" y="5832"/>
                      <a:pt x="53051" y="7913"/>
                    </a:cubicBezTo>
                    <a:cubicBezTo>
                      <a:pt x="52010" y="9474"/>
                      <a:pt x="48888" y="7393"/>
                      <a:pt x="47327" y="4271"/>
                    </a:cubicBezTo>
                    <a:cubicBezTo>
                      <a:pt x="45766" y="1149"/>
                      <a:pt x="36920" y="6873"/>
                      <a:pt x="35359" y="8954"/>
                    </a:cubicBezTo>
                    <a:cubicBezTo>
                      <a:pt x="33798" y="11035"/>
                      <a:pt x="33278" y="13117"/>
                      <a:pt x="34839" y="15719"/>
                    </a:cubicBezTo>
                    <a:cubicBezTo>
                      <a:pt x="36400" y="18320"/>
                      <a:pt x="34318" y="17280"/>
                      <a:pt x="31716" y="16759"/>
                    </a:cubicBezTo>
                    <a:cubicBezTo>
                      <a:pt x="29635" y="16759"/>
                      <a:pt x="28594" y="22483"/>
                      <a:pt x="27554" y="24564"/>
                    </a:cubicBezTo>
                    <a:cubicBezTo>
                      <a:pt x="26513" y="26646"/>
                      <a:pt x="29115" y="26125"/>
                      <a:pt x="31716" y="27686"/>
                    </a:cubicBezTo>
                    <a:cubicBezTo>
                      <a:pt x="34318" y="29248"/>
                      <a:pt x="25993" y="27686"/>
                      <a:pt x="23911" y="27166"/>
                    </a:cubicBezTo>
                    <a:cubicBezTo>
                      <a:pt x="21830" y="26646"/>
                      <a:pt x="17667" y="30809"/>
                      <a:pt x="16106" y="33410"/>
                    </a:cubicBezTo>
                    <a:cubicBezTo>
                      <a:pt x="14025" y="36012"/>
                      <a:pt x="10902" y="43297"/>
                      <a:pt x="9862" y="46939"/>
                    </a:cubicBezTo>
                    <a:cubicBezTo>
                      <a:pt x="8822" y="50582"/>
                      <a:pt x="4659" y="52143"/>
                      <a:pt x="1537" y="54745"/>
                    </a:cubicBezTo>
                    <a:close/>
                  </a:path>
                </a:pathLst>
              </a:custGeom>
              <a:grpFill/>
              <a:ln w="5199" cap="flat">
                <a:solidFill>
                  <a:schemeClr val="bg1"/>
                </a:solidFill>
                <a:prstDash val="solid"/>
                <a:miter/>
              </a:ln>
            </p:spPr>
            <p:txBody>
              <a:bodyPr rtlCol="0" anchor="ctr"/>
              <a:lstStyle/>
              <a:p>
                <a:endParaRPr lang="en-GB" noProof="0" dirty="0"/>
              </a:p>
            </p:txBody>
          </p:sp>
          <p:sp>
            <p:nvSpPr>
              <p:cNvPr id="693" name="Freeform 692">
                <a:extLst>
                  <a:ext uri="{FF2B5EF4-FFF2-40B4-BE49-F238E27FC236}">
                    <a16:creationId xmlns:a16="http://schemas.microsoft.com/office/drawing/2014/main" id="{7699935F-698B-3F51-16DD-C37FE1B82136}"/>
                  </a:ext>
                </a:extLst>
              </p:cNvPr>
              <p:cNvSpPr/>
              <p:nvPr/>
            </p:nvSpPr>
            <p:spPr>
              <a:xfrm>
                <a:off x="7401973" y="2439043"/>
                <a:ext cx="26443" cy="7571"/>
              </a:xfrm>
              <a:custGeom>
                <a:avLst/>
                <a:gdLst>
                  <a:gd name="connsiteX0" fmla="*/ 4199 w 26443"/>
                  <a:gd name="connsiteY0" fmla="*/ 7285 h 7571"/>
                  <a:gd name="connsiteX1" fmla="*/ 25533 w 26443"/>
                  <a:gd name="connsiteY1" fmla="*/ 3122 h 7571"/>
                  <a:gd name="connsiteX2" fmla="*/ 18769 w 26443"/>
                  <a:gd name="connsiteY2" fmla="*/ 0 h 7571"/>
                  <a:gd name="connsiteX3" fmla="*/ 7321 w 26443"/>
                  <a:gd name="connsiteY3" fmla="*/ 520 h 7571"/>
                  <a:gd name="connsiteX4" fmla="*/ 1077 w 26443"/>
                  <a:gd name="connsiteY4" fmla="*/ 4683 h 7571"/>
                  <a:gd name="connsiteX5" fmla="*/ 4199 w 26443"/>
                  <a:gd name="connsiteY5" fmla="*/ 7285 h 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43" h="7571">
                    <a:moveTo>
                      <a:pt x="4199" y="7285"/>
                    </a:moveTo>
                    <a:cubicBezTo>
                      <a:pt x="10443" y="7285"/>
                      <a:pt x="21891" y="5724"/>
                      <a:pt x="25533" y="3122"/>
                    </a:cubicBezTo>
                    <a:cubicBezTo>
                      <a:pt x="29176" y="520"/>
                      <a:pt x="20850" y="0"/>
                      <a:pt x="18769" y="0"/>
                    </a:cubicBezTo>
                    <a:cubicBezTo>
                      <a:pt x="16687" y="0"/>
                      <a:pt x="9923" y="0"/>
                      <a:pt x="7321" y="520"/>
                    </a:cubicBezTo>
                    <a:cubicBezTo>
                      <a:pt x="4719" y="1041"/>
                      <a:pt x="4719" y="520"/>
                      <a:pt x="1077" y="4683"/>
                    </a:cubicBezTo>
                    <a:cubicBezTo>
                      <a:pt x="-2565" y="8846"/>
                      <a:pt x="4199" y="7285"/>
                      <a:pt x="4199" y="7285"/>
                    </a:cubicBezTo>
                    <a:close/>
                  </a:path>
                </a:pathLst>
              </a:custGeom>
              <a:grpFill/>
              <a:ln w="5199" cap="flat">
                <a:solidFill>
                  <a:schemeClr val="bg1"/>
                </a:solidFill>
                <a:prstDash val="solid"/>
                <a:miter/>
              </a:ln>
            </p:spPr>
            <p:txBody>
              <a:bodyPr rtlCol="0" anchor="ctr"/>
              <a:lstStyle/>
              <a:p>
                <a:endParaRPr lang="en-GB" noProof="0" dirty="0"/>
              </a:p>
            </p:txBody>
          </p:sp>
          <p:sp>
            <p:nvSpPr>
              <p:cNvPr id="694" name="Freeform 693">
                <a:extLst>
                  <a:ext uri="{FF2B5EF4-FFF2-40B4-BE49-F238E27FC236}">
                    <a16:creationId xmlns:a16="http://schemas.microsoft.com/office/drawing/2014/main" id="{1A77771C-0AE1-5573-A6E7-E411EDF77CE8}"/>
                  </a:ext>
                </a:extLst>
              </p:cNvPr>
              <p:cNvSpPr/>
              <p:nvPr/>
            </p:nvSpPr>
            <p:spPr>
              <a:xfrm>
                <a:off x="7225992" y="2745603"/>
                <a:ext cx="34643" cy="17504"/>
              </a:xfrm>
              <a:custGeom>
                <a:avLst/>
                <a:gdLst>
                  <a:gd name="connsiteX0" fmla="*/ 1701 w 34643"/>
                  <a:gd name="connsiteY0" fmla="*/ 17096 h 17504"/>
                  <a:gd name="connsiteX1" fmla="*/ 4823 w 34643"/>
                  <a:gd name="connsiteY1" fmla="*/ 16056 h 17504"/>
                  <a:gd name="connsiteX2" fmla="*/ 7425 w 34643"/>
                  <a:gd name="connsiteY2" fmla="*/ 17096 h 17504"/>
                  <a:gd name="connsiteX3" fmla="*/ 14189 w 34643"/>
                  <a:gd name="connsiteY3" fmla="*/ 15015 h 17504"/>
                  <a:gd name="connsiteX4" fmla="*/ 21994 w 34643"/>
                  <a:gd name="connsiteY4" fmla="*/ 13974 h 17504"/>
                  <a:gd name="connsiteX5" fmla="*/ 27198 w 34643"/>
                  <a:gd name="connsiteY5" fmla="*/ 12934 h 17504"/>
                  <a:gd name="connsiteX6" fmla="*/ 33442 w 34643"/>
                  <a:gd name="connsiteY6" fmla="*/ 12413 h 17504"/>
                  <a:gd name="connsiteX7" fmla="*/ 33442 w 34643"/>
                  <a:gd name="connsiteY7" fmla="*/ 8250 h 17504"/>
                  <a:gd name="connsiteX8" fmla="*/ 27719 w 34643"/>
                  <a:gd name="connsiteY8" fmla="*/ 7210 h 17504"/>
                  <a:gd name="connsiteX9" fmla="*/ 24076 w 34643"/>
                  <a:gd name="connsiteY9" fmla="*/ 4088 h 17504"/>
                  <a:gd name="connsiteX10" fmla="*/ 25117 w 34643"/>
                  <a:gd name="connsiteY10" fmla="*/ 2006 h 17504"/>
                  <a:gd name="connsiteX11" fmla="*/ 24076 w 34643"/>
                  <a:gd name="connsiteY11" fmla="*/ 445 h 17504"/>
                  <a:gd name="connsiteX12" fmla="*/ 13669 w 34643"/>
                  <a:gd name="connsiteY12" fmla="*/ 966 h 17504"/>
                  <a:gd name="connsiteX13" fmla="*/ 3262 w 34643"/>
                  <a:gd name="connsiteY13" fmla="*/ 2527 h 17504"/>
                  <a:gd name="connsiteX14" fmla="*/ 2221 w 34643"/>
                  <a:gd name="connsiteY14" fmla="*/ 4608 h 17504"/>
                  <a:gd name="connsiteX15" fmla="*/ 2221 w 34643"/>
                  <a:gd name="connsiteY15" fmla="*/ 9812 h 17504"/>
                  <a:gd name="connsiteX16" fmla="*/ 660 w 34643"/>
                  <a:gd name="connsiteY16" fmla="*/ 14495 h 17504"/>
                  <a:gd name="connsiteX17" fmla="*/ 1701 w 34643"/>
                  <a:gd name="connsiteY17" fmla="*/ 17096 h 1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43" h="17504">
                    <a:moveTo>
                      <a:pt x="1701" y="17096"/>
                    </a:moveTo>
                    <a:cubicBezTo>
                      <a:pt x="2742" y="17617"/>
                      <a:pt x="4303" y="17096"/>
                      <a:pt x="4823" y="16056"/>
                    </a:cubicBezTo>
                    <a:cubicBezTo>
                      <a:pt x="5344" y="15015"/>
                      <a:pt x="5864" y="16056"/>
                      <a:pt x="7425" y="17096"/>
                    </a:cubicBezTo>
                    <a:cubicBezTo>
                      <a:pt x="8986" y="18137"/>
                      <a:pt x="11067" y="17096"/>
                      <a:pt x="14189" y="15015"/>
                    </a:cubicBezTo>
                    <a:cubicBezTo>
                      <a:pt x="17312" y="13454"/>
                      <a:pt x="19913" y="13974"/>
                      <a:pt x="21994" y="13974"/>
                    </a:cubicBezTo>
                    <a:cubicBezTo>
                      <a:pt x="24076" y="13974"/>
                      <a:pt x="25637" y="13454"/>
                      <a:pt x="27198" y="12934"/>
                    </a:cubicBezTo>
                    <a:cubicBezTo>
                      <a:pt x="28759" y="12413"/>
                      <a:pt x="30840" y="12413"/>
                      <a:pt x="33442" y="12413"/>
                    </a:cubicBezTo>
                    <a:cubicBezTo>
                      <a:pt x="35524" y="12413"/>
                      <a:pt x="34483" y="10332"/>
                      <a:pt x="33442" y="8250"/>
                    </a:cubicBezTo>
                    <a:cubicBezTo>
                      <a:pt x="32401" y="6169"/>
                      <a:pt x="29279" y="6689"/>
                      <a:pt x="27719" y="7210"/>
                    </a:cubicBezTo>
                    <a:cubicBezTo>
                      <a:pt x="26158" y="7730"/>
                      <a:pt x="25117" y="6169"/>
                      <a:pt x="24076" y="4088"/>
                    </a:cubicBezTo>
                    <a:cubicBezTo>
                      <a:pt x="23035" y="2527"/>
                      <a:pt x="24076" y="2006"/>
                      <a:pt x="25117" y="2006"/>
                    </a:cubicBezTo>
                    <a:cubicBezTo>
                      <a:pt x="26158" y="2006"/>
                      <a:pt x="26158" y="1486"/>
                      <a:pt x="24076" y="445"/>
                    </a:cubicBezTo>
                    <a:cubicBezTo>
                      <a:pt x="21994" y="-595"/>
                      <a:pt x="15751" y="445"/>
                      <a:pt x="13669" y="966"/>
                    </a:cubicBezTo>
                    <a:cubicBezTo>
                      <a:pt x="11588" y="1486"/>
                      <a:pt x="4823" y="2527"/>
                      <a:pt x="3262" y="2527"/>
                    </a:cubicBezTo>
                    <a:cubicBezTo>
                      <a:pt x="1701" y="3047"/>
                      <a:pt x="2221" y="4608"/>
                      <a:pt x="2221" y="4608"/>
                    </a:cubicBezTo>
                    <a:cubicBezTo>
                      <a:pt x="2221" y="4608"/>
                      <a:pt x="2742" y="7210"/>
                      <a:pt x="2221" y="9812"/>
                    </a:cubicBezTo>
                    <a:cubicBezTo>
                      <a:pt x="1701" y="12413"/>
                      <a:pt x="2221" y="12934"/>
                      <a:pt x="660" y="14495"/>
                    </a:cubicBezTo>
                    <a:cubicBezTo>
                      <a:pt x="-901" y="16056"/>
                      <a:pt x="660" y="16576"/>
                      <a:pt x="1701" y="17096"/>
                    </a:cubicBezTo>
                    <a:close/>
                  </a:path>
                </a:pathLst>
              </a:custGeom>
              <a:grpFill/>
              <a:ln w="5199" cap="flat">
                <a:solidFill>
                  <a:schemeClr val="bg1"/>
                </a:solidFill>
                <a:prstDash val="solid"/>
                <a:miter/>
              </a:ln>
            </p:spPr>
            <p:txBody>
              <a:bodyPr rtlCol="0" anchor="ctr"/>
              <a:lstStyle/>
              <a:p>
                <a:endParaRPr lang="en-GB" noProof="0" dirty="0"/>
              </a:p>
            </p:txBody>
          </p:sp>
          <p:sp>
            <p:nvSpPr>
              <p:cNvPr id="695" name="Freeform 694">
                <a:extLst>
                  <a:ext uri="{FF2B5EF4-FFF2-40B4-BE49-F238E27FC236}">
                    <a16:creationId xmlns:a16="http://schemas.microsoft.com/office/drawing/2014/main" id="{79EF3DAE-D9AF-B29A-2D88-75CD0CD89EA1}"/>
                  </a:ext>
                </a:extLst>
              </p:cNvPr>
              <p:cNvSpPr/>
              <p:nvPr/>
            </p:nvSpPr>
            <p:spPr>
              <a:xfrm>
                <a:off x="6745501" y="2443264"/>
                <a:ext cx="73048" cy="19480"/>
              </a:xfrm>
              <a:custGeom>
                <a:avLst/>
                <a:gdLst>
                  <a:gd name="connsiteX0" fmla="*/ 1911 w 73048"/>
                  <a:gd name="connsiteY0" fmla="*/ 11910 h 19480"/>
                  <a:gd name="connsiteX1" fmla="*/ 8155 w 73048"/>
                  <a:gd name="connsiteY1" fmla="*/ 14512 h 19480"/>
                  <a:gd name="connsiteX2" fmla="*/ 17522 w 73048"/>
                  <a:gd name="connsiteY2" fmla="*/ 13992 h 19480"/>
                  <a:gd name="connsiteX3" fmla="*/ 20644 w 73048"/>
                  <a:gd name="connsiteY3" fmla="*/ 17114 h 19480"/>
                  <a:gd name="connsiteX4" fmla="*/ 24806 w 73048"/>
                  <a:gd name="connsiteY4" fmla="*/ 18675 h 19480"/>
                  <a:gd name="connsiteX5" fmla="*/ 31571 w 73048"/>
                  <a:gd name="connsiteY5" fmla="*/ 16073 h 19480"/>
                  <a:gd name="connsiteX6" fmla="*/ 35734 w 73048"/>
                  <a:gd name="connsiteY6" fmla="*/ 14512 h 19480"/>
                  <a:gd name="connsiteX7" fmla="*/ 40417 w 73048"/>
                  <a:gd name="connsiteY7" fmla="*/ 12951 h 19480"/>
                  <a:gd name="connsiteX8" fmla="*/ 45620 w 73048"/>
                  <a:gd name="connsiteY8" fmla="*/ 12951 h 19480"/>
                  <a:gd name="connsiteX9" fmla="*/ 48743 w 73048"/>
                  <a:gd name="connsiteY9" fmla="*/ 9829 h 19480"/>
                  <a:gd name="connsiteX10" fmla="*/ 51865 w 73048"/>
                  <a:gd name="connsiteY10" fmla="*/ 5666 h 19480"/>
                  <a:gd name="connsiteX11" fmla="*/ 54986 w 73048"/>
                  <a:gd name="connsiteY11" fmla="*/ 6707 h 19480"/>
                  <a:gd name="connsiteX12" fmla="*/ 59670 w 73048"/>
                  <a:gd name="connsiteY12" fmla="*/ 9308 h 19480"/>
                  <a:gd name="connsiteX13" fmla="*/ 66434 w 73048"/>
                  <a:gd name="connsiteY13" fmla="*/ 10349 h 19480"/>
                  <a:gd name="connsiteX14" fmla="*/ 72158 w 73048"/>
                  <a:gd name="connsiteY14" fmla="*/ 11390 h 19480"/>
                  <a:gd name="connsiteX15" fmla="*/ 71117 w 73048"/>
                  <a:gd name="connsiteY15" fmla="*/ 7747 h 19480"/>
                  <a:gd name="connsiteX16" fmla="*/ 70077 w 73048"/>
                  <a:gd name="connsiteY16" fmla="*/ 4625 h 19480"/>
                  <a:gd name="connsiteX17" fmla="*/ 62271 w 73048"/>
                  <a:gd name="connsiteY17" fmla="*/ 983 h 19480"/>
                  <a:gd name="connsiteX18" fmla="*/ 52385 w 73048"/>
                  <a:gd name="connsiteY18" fmla="*/ 463 h 19480"/>
                  <a:gd name="connsiteX19" fmla="*/ 44580 w 73048"/>
                  <a:gd name="connsiteY19" fmla="*/ 463 h 19480"/>
                  <a:gd name="connsiteX20" fmla="*/ 3472 w 73048"/>
                  <a:gd name="connsiteY20" fmla="*/ 8788 h 19480"/>
                  <a:gd name="connsiteX21" fmla="*/ 1911 w 73048"/>
                  <a:gd name="connsiteY21" fmla="*/ 11910 h 1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048" h="19480">
                    <a:moveTo>
                      <a:pt x="1911" y="11910"/>
                    </a:moveTo>
                    <a:cubicBezTo>
                      <a:pt x="2952" y="11390"/>
                      <a:pt x="5553" y="12431"/>
                      <a:pt x="8155" y="14512"/>
                    </a:cubicBezTo>
                    <a:cubicBezTo>
                      <a:pt x="10757" y="16593"/>
                      <a:pt x="13879" y="15032"/>
                      <a:pt x="17522" y="13992"/>
                    </a:cubicBezTo>
                    <a:cubicBezTo>
                      <a:pt x="21164" y="12951"/>
                      <a:pt x="21164" y="13992"/>
                      <a:pt x="20644" y="17114"/>
                    </a:cubicBezTo>
                    <a:cubicBezTo>
                      <a:pt x="20123" y="20236"/>
                      <a:pt x="22725" y="19715"/>
                      <a:pt x="24806" y="18675"/>
                    </a:cubicBezTo>
                    <a:cubicBezTo>
                      <a:pt x="26888" y="17634"/>
                      <a:pt x="30530" y="17634"/>
                      <a:pt x="31571" y="16073"/>
                    </a:cubicBezTo>
                    <a:cubicBezTo>
                      <a:pt x="32612" y="14512"/>
                      <a:pt x="34693" y="13992"/>
                      <a:pt x="35734" y="14512"/>
                    </a:cubicBezTo>
                    <a:cubicBezTo>
                      <a:pt x="37295" y="14512"/>
                      <a:pt x="39376" y="14512"/>
                      <a:pt x="40417" y="12951"/>
                    </a:cubicBezTo>
                    <a:cubicBezTo>
                      <a:pt x="41458" y="11390"/>
                      <a:pt x="43539" y="12431"/>
                      <a:pt x="45620" y="12951"/>
                    </a:cubicBezTo>
                    <a:cubicBezTo>
                      <a:pt x="47702" y="13471"/>
                      <a:pt x="47702" y="9829"/>
                      <a:pt x="48743" y="9829"/>
                    </a:cubicBezTo>
                    <a:cubicBezTo>
                      <a:pt x="49783" y="9829"/>
                      <a:pt x="49783" y="7227"/>
                      <a:pt x="51865" y="5666"/>
                    </a:cubicBezTo>
                    <a:cubicBezTo>
                      <a:pt x="53425" y="4105"/>
                      <a:pt x="53946" y="5146"/>
                      <a:pt x="54986" y="6707"/>
                    </a:cubicBezTo>
                    <a:cubicBezTo>
                      <a:pt x="56027" y="8268"/>
                      <a:pt x="58109" y="7747"/>
                      <a:pt x="59670" y="9308"/>
                    </a:cubicBezTo>
                    <a:cubicBezTo>
                      <a:pt x="61231" y="10869"/>
                      <a:pt x="64353" y="10349"/>
                      <a:pt x="66434" y="10349"/>
                    </a:cubicBezTo>
                    <a:cubicBezTo>
                      <a:pt x="68516" y="10349"/>
                      <a:pt x="70077" y="11390"/>
                      <a:pt x="72158" y="11390"/>
                    </a:cubicBezTo>
                    <a:cubicBezTo>
                      <a:pt x="74239" y="11910"/>
                      <a:pt x="72158" y="9308"/>
                      <a:pt x="71117" y="7747"/>
                    </a:cubicBezTo>
                    <a:cubicBezTo>
                      <a:pt x="70077" y="6707"/>
                      <a:pt x="69556" y="6707"/>
                      <a:pt x="70077" y="4625"/>
                    </a:cubicBezTo>
                    <a:cubicBezTo>
                      <a:pt x="70597" y="2544"/>
                      <a:pt x="63832" y="1503"/>
                      <a:pt x="62271" y="983"/>
                    </a:cubicBezTo>
                    <a:cubicBezTo>
                      <a:pt x="60710" y="463"/>
                      <a:pt x="56548" y="1503"/>
                      <a:pt x="52385" y="463"/>
                    </a:cubicBezTo>
                    <a:cubicBezTo>
                      <a:pt x="48222" y="-578"/>
                      <a:pt x="44580" y="463"/>
                      <a:pt x="44580" y="463"/>
                    </a:cubicBezTo>
                    <a:cubicBezTo>
                      <a:pt x="44580" y="463"/>
                      <a:pt x="10237" y="7747"/>
                      <a:pt x="3472" y="8788"/>
                    </a:cubicBezTo>
                    <a:cubicBezTo>
                      <a:pt x="-3292" y="11390"/>
                      <a:pt x="1911" y="11910"/>
                      <a:pt x="1911" y="11910"/>
                    </a:cubicBezTo>
                    <a:close/>
                  </a:path>
                </a:pathLst>
              </a:custGeom>
              <a:grpFill/>
              <a:ln w="5199" cap="flat">
                <a:solidFill>
                  <a:schemeClr val="bg1"/>
                </a:solidFill>
                <a:prstDash val="solid"/>
                <a:miter/>
              </a:ln>
            </p:spPr>
            <p:txBody>
              <a:bodyPr rtlCol="0" anchor="ctr"/>
              <a:lstStyle/>
              <a:p>
                <a:endParaRPr lang="en-GB" noProof="0" dirty="0"/>
              </a:p>
            </p:txBody>
          </p:sp>
          <p:sp>
            <p:nvSpPr>
              <p:cNvPr id="696" name="Freeform 695">
                <a:extLst>
                  <a:ext uri="{FF2B5EF4-FFF2-40B4-BE49-F238E27FC236}">
                    <a16:creationId xmlns:a16="http://schemas.microsoft.com/office/drawing/2014/main" id="{765E5DBF-14E4-C31B-9431-65F2DE744063}"/>
                  </a:ext>
                </a:extLst>
              </p:cNvPr>
              <p:cNvSpPr/>
              <p:nvPr/>
            </p:nvSpPr>
            <p:spPr>
              <a:xfrm>
                <a:off x="6777087" y="2441044"/>
                <a:ext cx="96994" cy="36371"/>
              </a:xfrm>
              <a:custGeom>
                <a:avLst/>
                <a:gdLst>
                  <a:gd name="connsiteX0" fmla="*/ 55142 w 96994"/>
                  <a:gd name="connsiteY0" fmla="*/ 12048 h 36371"/>
                  <a:gd name="connsiteX1" fmla="*/ 51500 w 96994"/>
                  <a:gd name="connsiteY1" fmla="*/ 15691 h 36371"/>
                  <a:gd name="connsiteX2" fmla="*/ 47337 w 96994"/>
                  <a:gd name="connsiteY2" fmla="*/ 17772 h 36371"/>
                  <a:gd name="connsiteX3" fmla="*/ 41093 w 96994"/>
                  <a:gd name="connsiteY3" fmla="*/ 19333 h 36371"/>
                  <a:gd name="connsiteX4" fmla="*/ 34328 w 96994"/>
                  <a:gd name="connsiteY4" fmla="*/ 16732 h 36371"/>
                  <a:gd name="connsiteX5" fmla="*/ 30686 w 96994"/>
                  <a:gd name="connsiteY5" fmla="*/ 17252 h 36371"/>
                  <a:gd name="connsiteX6" fmla="*/ 26002 w 96994"/>
                  <a:gd name="connsiteY6" fmla="*/ 17252 h 36371"/>
                  <a:gd name="connsiteX7" fmla="*/ 16116 w 96994"/>
                  <a:gd name="connsiteY7" fmla="*/ 20374 h 36371"/>
                  <a:gd name="connsiteX8" fmla="*/ 21319 w 96994"/>
                  <a:gd name="connsiteY8" fmla="*/ 20374 h 36371"/>
                  <a:gd name="connsiteX9" fmla="*/ 27043 w 96994"/>
                  <a:gd name="connsiteY9" fmla="*/ 20894 h 36371"/>
                  <a:gd name="connsiteX10" fmla="*/ 27564 w 96994"/>
                  <a:gd name="connsiteY10" fmla="*/ 22455 h 36371"/>
                  <a:gd name="connsiteX11" fmla="*/ 19759 w 96994"/>
                  <a:gd name="connsiteY11" fmla="*/ 22976 h 36371"/>
                  <a:gd name="connsiteX12" fmla="*/ 24962 w 96994"/>
                  <a:gd name="connsiteY12" fmla="*/ 25057 h 36371"/>
                  <a:gd name="connsiteX13" fmla="*/ 27564 w 96994"/>
                  <a:gd name="connsiteY13" fmla="*/ 26098 h 36371"/>
                  <a:gd name="connsiteX14" fmla="*/ 22360 w 96994"/>
                  <a:gd name="connsiteY14" fmla="*/ 27139 h 36371"/>
                  <a:gd name="connsiteX15" fmla="*/ 9872 w 96994"/>
                  <a:gd name="connsiteY15" fmla="*/ 25057 h 36371"/>
                  <a:gd name="connsiteX16" fmla="*/ 1026 w 96994"/>
                  <a:gd name="connsiteY16" fmla="*/ 27139 h 36371"/>
                  <a:gd name="connsiteX17" fmla="*/ 1546 w 96994"/>
                  <a:gd name="connsiteY17" fmla="*/ 29740 h 36371"/>
                  <a:gd name="connsiteX18" fmla="*/ 3628 w 96994"/>
                  <a:gd name="connsiteY18" fmla="*/ 31301 h 36371"/>
                  <a:gd name="connsiteX19" fmla="*/ 11433 w 96994"/>
                  <a:gd name="connsiteY19" fmla="*/ 31301 h 36371"/>
                  <a:gd name="connsiteX20" fmla="*/ 22360 w 96994"/>
                  <a:gd name="connsiteY20" fmla="*/ 30261 h 36371"/>
                  <a:gd name="connsiteX21" fmla="*/ 23401 w 96994"/>
                  <a:gd name="connsiteY21" fmla="*/ 32342 h 36371"/>
                  <a:gd name="connsiteX22" fmla="*/ 19238 w 96994"/>
                  <a:gd name="connsiteY22" fmla="*/ 35464 h 36371"/>
                  <a:gd name="connsiteX23" fmla="*/ 33287 w 96994"/>
                  <a:gd name="connsiteY23" fmla="*/ 34944 h 36371"/>
                  <a:gd name="connsiteX24" fmla="*/ 45776 w 96994"/>
                  <a:gd name="connsiteY24" fmla="*/ 32862 h 36371"/>
                  <a:gd name="connsiteX25" fmla="*/ 45255 w 96994"/>
                  <a:gd name="connsiteY25" fmla="*/ 30781 h 36371"/>
                  <a:gd name="connsiteX26" fmla="*/ 42133 w 96994"/>
                  <a:gd name="connsiteY26" fmla="*/ 27139 h 36371"/>
                  <a:gd name="connsiteX27" fmla="*/ 45776 w 96994"/>
                  <a:gd name="connsiteY27" fmla="*/ 22455 h 36371"/>
                  <a:gd name="connsiteX28" fmla="*/ 94688 w 96994"/>
                  <a:gd name="connsiteY28" fmla="*/ 9967 h 36371"/>
                  <a:gd name="connsiteX29" fmla="*/ 94168 w 96994"/>
                  <a:gd name="connsiteY29" fmla="*/ 7886 h 36371"/>
                  <a:gd name="connsiteX30" fmla="*/ 89485 w 96994"/>
                  <a:gd name="connsiteY30" fmla="*/ 6845 h 36371"/>
                  <a:gd name="connsiteX31" fmla="*/ 86363 w 96994"/>
                  <a:gd name="connsiteY31" fmla="*/ 7365 h 36371"/>
                  <a:gd name="connsiteX32" fmla="*/ 82720 w 96994"/>
                  <a:gd name="connsiteY32" fmla="*/ 2682 h 36371"/>
                  <a:gd name="connsiteX33" fmla="*/ 76997 w 96994"/>
                  <a:gd name="connsiteY33" fmla="*/ 1642 h 36371"/>
                  <a:gd name="connsiteX34" fmla="*/ 71273 w 96994"/>
                  <a:gd name="connsiteY34" fmla="*/ 601 h 36371"/>
                  <a:gd name="connsiteX35" fmla="*/ 62947 w 96994"/>
                  <a:gd name="connsiteY35" fmla="*/ 601 h 36371"/>
                  <a:gd name="connsiteX36" fmla="*/ 54101 w 96994"/>
                  <a:gd name="connsiteY36" fmla="*/ 4243 h 36371"/>
                  <a:gd name="connsiteX37" fmla="*/ 44215 w 96994"/>
                  <a:gd name="connsiteY37" fmla="*/ 6845 h 36371"/>
                  <a:gd name="connsiteX38" fmla="*/ 46296 w 96994"/>
                  <a:gd name="connsiteY38" fmla="*/ 8926 h 36371"/>
                  <a:gd name="connsiteX39" fmla="*/ 48898 w 96994"/>
                  <a:gd name="connsiteY39" fmla="*/ 9447 h 36371"/>
                  <a:gd name="connsiteX40" fmla="*/ 53061 w 96994"/>
                  <a:gd name="connsiteY40" fmla="*/ 9447 h 36371"/>
                  <a:gd name="connsiteX41" fmla="*/ 56703 w 96994"/>
                  <a:gd name="connsiteY41" fmla="*/ 12048 h 36371"/>
                  <a:gd name="connsiteX42" fmla="*/ 55142 w 96994"/>
                  <a:gd name="connsiteY42" fmla="*/ 12048 h 3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994" h="36371">
                    <a:moveTo>
                      <a:pt x="55142" y="12048"/>
                    </a:moveTo>
                    <a:cubicBezTo>
                      <a:pt x="53581" y="11008"/>
                      <a:pt x="53061" y="14650"/>
                      <a:pt x="51500" y="15691"/>
                    </a:cubicBezTo>
                    <a:cubicBezTo>
                      <a:pt x="50459" y="16732"/>
                      <a:pt x="48898" y="17772"/>
                      <a:pt x="47337" y="17772"/>
                    </a:cubicBezTo>
                    <a:cubicBezTo>
                      <a:pt x="46296" y="17772"/>
                      <a:pt x="42133" y="19333"/>
                      <a:pt x="41093" y="19333"/>
                    </a:cubicBezTo>
                    <a:cubicBezTo>
                      <a:pt x="40052" y="19333"/>
                      <a:pt x="35369" y="17772"/>
                      <a:pt x="34328" y="16732"/>
                    </a:cubicBezTo>
                    <a:cubicBezTo>
                      <a:pt x="33287" y="15691"/>
                      <a:pt x="31726" y="16732"/>
                      <a:pt x="30686" y="17252"/>
                    </a:cubicBezTo>
                    <a:cubicBezTo>
                      <a:pt x="29645" y="17772"/>
                      <a:pt x="28604" y="17252"/>
                      <a:pt x="26002" y="17252"/>
                    </a:cubicBezTo>
                    <a:cubicBezTo>
                      <a:pt x="23401" y="17252"/>
                      <a:pt x="19759" y="18813"/>
                      <a:pt x="16116" y="20374"/>
                    </a:cubicBezTo>
                    <a:cubicBezTo>
                      <a:pt x="12474" y="21935"/>
                      <a:pt x="19238" y="21415"/>
                      <a:pt x="21319" y="20374"/>
                    </a:cubicBezTo>
                    <a:cubicBezTo>
                      <a:pt x="23401" y="19333"/>
                      <a:pt x="23401" y="19854"/>
                      <a:pt x="27043" y="20894"/>
                    </a:cubicBezTo>
                    <a:cubicBezTo>
                      <a:pt x="30686" y="21935"/>
                      <a:pt x="28084" y="22455"/>
                      <a:pt x="27564" y="22455"/>
                    </a:cubicBezTo>
                    <a:cubicBezTo>
                      <a:pt x="26523" y="22455"/>
                      <a:pt x="22880" y="22976"/>
                      <a:pt x="19759" y="22976"/>
                    </a:cubicBezTo>
                    <a:cubicBezTo>
                      <a:pt x="16636" y="22976"/>
                      <a:pt x="21840" y="25057"/>
                      <a:pt x="24962" y="25057"/>
                    </a:cubicBezTo>
                    <a:cubicBezTo>
                      <a:pt x="28084" y="25578"/>
                      <a:pt x="27564" y="26098"/>
                      <a:pt x="27564" y="26098"/>
                    </a:cubicBezTo>
                    <a:cubicBezTo>
                      <a:pt x="27564" y="26098"/>
                      <a:pt x="24962" y="27139"/>
                      <a:pt x="22360" y="27139"/>
                    </a:cubicBezTo>
                    <a:cubicBezTo>
                      <a:pt x="19759" y="27139"/>
                      <a:pt x="12474" y="26618"/>
                      <a:pt x="9872" y="25057"/>
                    </a:cubicBezTo>
                    <a:cubicBezTo>
                      <a:pt x="6750" y="23496"/>
                      <a:pt x="3107" y="26098"/>
                      <a:pt x="1026" y="27139"/>
                    </a:cubicBezTo>
                    <a:cubicBezTo>
                      <a:pt x="-1055" y="28179"/>
                      <a:pt x="506" y="29220"/>
                      <a:pt x="1546" y="29740"/>
                    </a:cubicBezTo>
                    <a:cubicBezTo>
                      <a:pt x="2587" y="30261"/>
                      <a:pt x="3628" y="31301"/>
                      <a:pt x="3628" y="31301"/>
                    </a:cubicBezTo>
                    <a:cubicBezTo>
                      <a:pt x="5189" y="34944"/>
                      <a:pt x="8311" y="33383"/>
                      <a:pt x="11433" y="31301"/>
                    </a:cubicBezTo>
                    <a:cubicBezTo>
                      <a:pt x="14555" y="29220"/>
                      <a:pt x="15595" y="29740"/>
                      <a:pt x="22360" y="30261"/>
                    </a:cubicBezTo>
                    <a:cubicBezTo>
                      <a:pt x="29125" y="30781"/>
                      <a:pt x="24962" y="31822"/>
                      <a:pt x="23401" y="32342"/>
                    </a:cubicBezTo>
                    <a:cubicBezTo>
                      <a:pt x="21840" y="32342"/>
                      <a:pt x="21319" y="33383"/>
                      <a:pt x="19238" y="35464"/>
                    </a:cubicBezTo>
                    <a:cubicBezTo>
                      <a:pt x="17157" y="37546"/>
                      <a:pt x="28084" y="35464"/>
                      <a:pt x="33287" y="34944"/>
                    </a:cubicBezTo>
                    <a:cubicBezTo>
                      <a:pt x="38491" y="34423"/>
                      <a:pt x="43174" y="33903"/>
                      <a:pt x="45776" y="32862"/>
                    </a:cubicBezTo>
                    <a:cubicBezTo>
                      <a:pt x="48378" y="31301"/>
                      <a:pt x="44735" y="31822"/>
                      <a:pt x="45255" y="30781"/>
                    </a:cubicBezTo>
                    <a:cubicBezTo>
                      <a:pt x="45776" y="29740"/>
                      <a:pt x="45776" y="30781"/>
                      <a:pt x="42133" y="27139"/>
                    </a:cubicBezTo>
                    <a:cubicBezTo>
                      <a:pt x="38491" y="23496"/>
                      <a:pt x="45255" y="22455"/>
                      <a:pt x="45776" y="22455"/>
                    </a:cubicBezTo>
                    <a:cubicBezTo>
                      <a:pt x="46296" y="22455"/>
                      <a:pt x="90005" y="11528"/>
                      <a:pt x="94688" y="9967"/>
                    </a:cubicBezTo>
                    <a:cubicBezTo>
                      <a:pt x="99372" y="8406"/>
                      <a:pt x="95729" y="7886"/>
                      <a:pt x="94168" y="7886"/>
                    </a:cubicBezTo>
                    <a:cubicBezTo>
                      <a:pt x="92607" y="7365"/>
                      <a:pt x="90526" y="7886"/>
                      <a:pt x="89485" y="6845"/>
                    </a:cubicBezTo>
                    <a:cubicBezTo>
                      <a:pt x="88444" y="5804"/>
                      <a:pt x="87404" y="5804"/>
                      <a:pt x="86363" y="7365"/>
                    </a:cubicBezTo>
                    <a:cubicBezTo>
                      <a:pt x="85322" y="8926"/>
                      <a:pt x="83761" y="5284"/>
                      <a:pt x="82720" y="2682"/>
                    </a:cubicBezTo>
                    <a:cubicBezTo>
                      <a:pt x="81680" y="80"/>
                      <a:pt x="78558" y="601"/>
                      <a:pt x="76997" y="1642"/>
                    </a:cubicBezTo>
                    <a:cubicBezTo>
                      <a:pt x="75435" y="2682"/>
                      <a:pt x="73354" y="2162"/>
                      <a:pt x="71273" y="601"/>
                    </a:cubicBezTo>
                    <a:cubicBezTo>
                      <a:pt x="69191" y="-440"/>
                      <a:pt x="64508" y="80"/>
                      <a:pt x="62947" y="601"/>
                    </a:cubicBezTo>
                    <a:cubicBezTo>
                      <a:pt x="61386" y="1121"/>
                      <a:pt x="56183" y="3203"/>
                      <a:pt x="54101" y="4243"/>
                    </a:cubicBezTo>
                    <a:cubicBezTo>
                      <a:pt x="52020" y="5284"/>
                      <a:pt x="46816" y="5284"/>
                      <a:pt x="44215" y="6845"/>
                    </a:cubicBezTo>
                    <a:cubicBezTo>
                      <a:pt x="41613" y="8406"/>
                      <a:pt x="44735" y="9447"/>
                      <a:pt x="46296" y="8926"/>
                    </a:cubicBezTo>
                    <a:cubicBezTo>
                      <a:pt x="47857" y="8406"/>
                      <a:pt x="49939" y="8406"/>
                      <a:pt x="48898" y="9447"/>
                    </a:cubicBezTo>
                    <a:cubicBezTo>
                      <a:pt x="47857" y="10487"/>
                      <a:pt x="53061" y="9447"/>
                      <a:pt x="53061" y="9447"/>
                    </a:cubicBezTo>
                    <a:cubicBezTo>
                      <a:pt x="54622" y="8926"/>
                      <a:pt x="56703" y="9967"/>
                      <a:pt x="56703" y="12048"/>
                    </a:cubicBezTo>
                    <a:cubicBezTo>
                      <a:pt x="57744" y="14130"/>
                      <a:pt x="56703" y="13089"/>
                      <a:pt x="55142" y="12048"/>
                    </a:cubicBezTo>
                    <a:close/>
                  </a:path>
                </a:pathLst>
              </a:custGeom>
              <a:grpFill/>
              <a:ln w="5199" cap="flat">
                <a:solidFill>
                  <a:schemeClr val="bg1"/>
                </a:solidFill>
                <a:prstDash val="solid"/>
                <a:miter/>
              </a:ln>
            </p:spPr>
            <p:txBody>
              <a:bodyPr rtlCol="0" anchor="ctr"/>
              <a:lstStyle/>
              <a:p>
                <a:endParaRPr lang="en-GB" noProof="0" dirty="0"/>
              </a:p>
            </p:txBody>
          </p:sp>
          <p:sp>
            <p:nvSpPr>
              <p:cNvPr id="697" name="Freeform 696">
                <a:extLst>
                  <a:ext uri="{FF2B5EF4-FFF2-40B4-BE49-F238E27FC236}">
                    <a16:creationId xmlns:a16="http://schemas.microsoft.com/office/drawing/2014/main" id="{5A6B7E54-35D3-D9E7-D197-85544F0F3F1C}"/>
                  </a:ext>
                </a:extLst>
              </p:cNvPr>
              <p:cNvSpPr/>
              <p:nvPr/>
            </p:nvSpPr>
            <p:spPr>
              <a:xfrm>
                <a:off x="6887906" y="2463435"/>
                <a:ext cx="28857" cy="11512"/>
              </a:xfrm>
              <a:custGeom>
                <a:avLst/>
                <a:gdLst>
                  <a:gd name="connsiteX0" fmla="*/ 2081 w 28857"/>
                  <a:gd name="connsiteY0" fmla="*/ 9951 h 11512"/>
                  <a:gd name="connsiteX1" fmla="*/ 10927 w 28857"/>
                  <a:gd name="connsiteY1" fmla="*/ 11512 h 11512"/>
                  <a:gd name="connsiteX2" fmla="*/ 19773 w 28857"/>
                  <a:gd name="connsiteY2" fmla="*/ 10992 h 11512"/>
                  <a:gd name="connsiteX3" fmla="*/ 22895 w 28857"/>
                  <a:gd name="connsiteY3" fmla="*/ 9431 h 11512"/>
                  <a:gd name="connsiteX4" fmla="*/ 28099 w 28857"/>
                  <a:gd name="connsiteY4" fmla="*/ 8390 h 11512"/>
                  <a:gd name="connsiteX5" fmla="*/ 23416 w 28857"/>
                  <a:gd name="connsiteY5" fmla="*/ 5268 h 11512"/>
                  <a:gd name="connsiteX6" fmla="*/ 17172 w 28857"/>
                  <a:gd name="connsiteY6" fmla="*/ 585 h 11512"/>
                  <a:gd name="connsiteX7" fmla="*/ 2081 w 28857"/>
                  <a:gd name="connsiteY7" fmla="*/ 7350 h 11512"/>
                  <a:gd name="connsiteX8" fmla="*/ 2081 w 28857"/>
                  <a:gd name="connsiteY8" fmla="*/ 9951 h 1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57" h="11512">
                    <a:moveTo>
                      <a:pt x="2081" y="9951"/>
                    </a:moveTo>
                    <a:cubicBezTo>
                      <a:pt x="3122" y="9951"/>
                      <a:pt x="8326" y="11512"/>
                      <a:pt x="10927" y="11512"/>
                    </a:cubicBezTo>
                    <a:cubicBezTo>
                      <a:pt x="13009" y="11512"/>
                      <a:pt x="16651" y="10472"/>
                      <a:pt x="19773" y="10992"/>
                    </a:cubicBezTo>
                    <a:cubicBezTo>
                      <a:pt x="22895" y="11512"/>
                      <a:pt x="21854" y="10992"/>
                      <a:pt x="22895" y="9431"/>
                    </a:cubicBezTo>
                    <a:cubicBezTo>
                      <a:pt x="23936" y="7870"/>
                      <a:pt x="26017" y="8911"/>
                      <a:pt x="28099" y="8390"/>
                    </a:cubicBezTo>
                    <a:cubicBezTo>
                      <a:pt x="29660" y="7870"/>
                      <a:pt x="29139" y="6309"/>
                      <a:pt x="23416" y="5268"/>
                    </a:cubicBezTo>
                    <a:cubicBezTo>
                      <a:pt x="18212" y="4228"/>
                      <a:pt x="21334" y="3707"/>
                      <a:pt x="17172" y="585"/>
                    </a:cubicBezTo>
                    <a:cubicBezTo>
                      <a:pt x="13009" y="-2017"/>
                      <a:pt x="6244" y="4748"/>
                      <a:pt x="2081" y="7350"/>
                    </a:cubicBezTo>
                    <a:cubicBezTo>
                      <a:pt x="-2602" y="10472"/>
                      <a:pt x="2081" y="9951"/>
                      <a:pt x="2081" y="9951"/>
                    </a:cubicBezTo>
                    <a:close/>
                  </a:path>
                </a:pathLst>
              </a:custGeom>
              <a:grpFill/>
              <a:ln w="5199" cap="flat">
                <a:solidFill>
                  <a:schemeClr val="bg1"/>
                </a:solidFill>
                <a:prstDash val="solid"/>
                <a:miter/>
              </a:ln>
            </p:spPr>
            <p:txBody>
              <a:bodyPr rtlCol="0" anchor="ctr"/>
              <a:lstStyle/>
              <a:p>
                <a:endParaRPr lang="en-GB" noProof="0" dirty="0"/>
              </a:p>
            </p:txBody>
          </p:sp>
          <p:sp>
            <p:nvSpPr>
              <p:cNvPr id="698" name="Freeform 697">
                <a:extLst>
                  <a:ext uri="{FF2B5EF4-FFF2-40B4-BE49-F238E27FC236}">
                    <a16:creationId xmlns:a16="http://schemas.microsoft.com/office/drawing/2014/main" id="{1E49A276-F4C1-3EB3-F456-2A3CD775D518}"/>
                  </a:ext>
                </a:extLst>
              </p:cNvPr>
              <p:cNvSpPr/>
              <p:nvPr/>
            </p:nvSpPr>
            <p:spPr>
              <a:xfrm>
                <a:off x="6919632" y="2445516"/>
                <a:ext cx="36616" cy="5439"/>
              </a:xfrm>
              <a:custGeom>
                <a:avLst/>
                <a:gdLst>
                  <a:gd name="connsiteX0" fmla="*/ 1576 w 36616"/>
                  <a:gd name="connsiteY0" fmla="*/ 1332 h 5439"/>
                  <a:gd name="connsiteX1" fmla="*/ 8861 w 36616"/>
                  <a:gd name="connsiteY1" fmla="*/ 2373 h 5439"/>
                  <a:gd name="connsiteX2" fmla="*/ 13544 w 36616"/>
                  <a:gd name="connsiteY2" fmla="*/ 4454 h 5439"/>
                  <a:gd name="connsiteX3" fmla="*/ 20829 w 36616"/>
                  <a:gd name="connsiteY3" fmla="*/ 4454 h 5439"/>
                  <a:gd name="connsiteX4" fmla="*/ 34358 w 36616"/>
                  <a:gd name="connsiteY4" fmla="*/ 2373 h 5439"/>
                  <a:gd name="connsiteX5" fmla="*/ 32797 w 36616"/>
                  <a:gd name="connsiteY5" fmla="*/ 1332 h 5439"/>
                  <a:gd name="connsiteX6" fmla="*/ 2617 w 36616"/>
                  <a:gd name="connsiteY6" fmla="*/ 291 h 5439"/>
                  <a:gd name="connsiteX7" fmla="*/ 1576 w 36616"/>
                  <a:gd name="connsiteY7" fmla="*/ 1332 h 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 h="5439">
                    <a:moveTo>
                      <a:pt x="1576" y="1332"/>
                    </a:moveTo>
                    <a:cubicBezTo>
                      <a:pt x="3658" y="2373"/>
                      <a:pt x="6780" y="2893"/>
                      <a:pt x="8861" y="2373"/>
                    </a:cubicBezTo>
                    <a:cubicBezTo>
                      <a:pt x="10943" y="1852"/>
                      <a:pt x="11463" y="2893"/>
                      <a:pt x="13544" y="4454"/>
                    </a:cubicBezTo>
                    <a:cubicBezTo>
                      <a:pt x="15626" y="6015"/>
                      <a:pt x="18228" y="5495"/>
                      <a:pt x="20829" y="4454"/>
                    </a:cubicBezTo>
                    <a:cubicBezTo>
                      <a:pt x="23431" y="3413"/>
                      <a:pt x="29155" y="3413"/>
                      <a:pt x="34358" y="2373"/>
                    </a:cubicBezTo>
                    <a:cubicBezTo>
                      <a:pt x="39562" y="1332"/>
                      <a:pt x="34358" y="1332"/>
                      <a:pt x="32797" y="1332"/>
                    </a:cubicBezTo>
                    <a:cubicBezTo>
                      <a:pt x="31236" y="1852"/>
                      <a:pt x="7300" y="812"/>
                      <a:pt x="2617" y="291"/>
                    </a:cubicBezTo>
                    <a:cubicBezTo>
                      <a:pt x="-2586" y="-749"/>
                      <a:pt x="1576" y="1332"/>
                      <a:pt x="1576" y="1332"/>
                    </a:cubicBezTo>
                    <a:close/>
                  </a:path>
                </a:pathLst>
              </a:custGeom>
              <a:grpFill/>
              <a:ln w="5199" cap="flat">
                <a:solidFill>
                  <a:schemeClr val="bg1"/>
                </a:solidFill>
                <a:prstDash val="solid"/>
                <a:miter/>
              </a:ln>
            </p:spPr>
            <p:txBody>
              <a:bodyPr rtlCol="0" anchor="ctr"/>
              <a:lstStyle/>
              <a:p>
                <a:endParaRPr lang="en-GB" noProof="0" dirty="0"/>
              </a:p>
            </p:txBody>
          </p:sp>
          <p:sp>
            <p:nvSpPr>
              <p:cNvPr id="699" name="Freeform 698">
                <a:extLst>
                  <a:ext uri="{FF2B5EF4-FFF2-40B4-BE49-F238E27FC236}">
                    <a16:creationId xmlns:a16="http://schemas.microsoft.com/office/drawing/2014/main" id="{CA042E68-8732-11E0-A05A-2A46BACD97D7}"/>
                  </a:ext>
                </a:extLst>
              </p:cNvPr>
              <p:cNvSpPr/>
              <p:nvPr/>
            </p:nvSpPr>
            <p:spPr>
              <a:xfrm>
                <a:off x="6927153" y="2435748"/>
                <a:ext cx="62898" cy="16182"/>
              </a:xfrm>
              <a:custGeom>
                <a:avLst/>
                <a:gdLst>
                  <a:gd name="connsiteX0" fmla="*/ 4983 w 62898"/>
                  <a:gd name="connsiteY0" fmla="*/ 1734 h 16182"/>
                  <a:gd name="connsiteX1" fmla="*/ 9666 w 62898"/>
                  <a:gd name="connsiteY1" fmla="*/ 3296 h 16182"/>
                  <a:gd name="connsiteX2" fmla="*/ 16430 w 62898"/>
                  <a:gd name="connsiteY2" fmla="*/ 3296 h 16182"/>
                  <a:gd name="connsiteX3" fmla="*/ 20593 w 62898"/>
                  <a:gd name="connsiteY3" fmla="*/ 5897 h 16182"/>
                  <a:gd name="connsiteX4" fmla="*/ 26837 w 62898"/>
                  <a:gd name="connsiteY4" fmla="*/ 7979 h 16182"/>
                  <a:gd name="connsiteX5" fmla="*/ 38805 w 62898"/>
                  <a:gd name="connsiteY5" fmla="*/ 10060 h 16182"/>
                  <a:gd name="connsiteX6" fmla="*/ 48692 w 62898"/>
                  <a:gd name="connsiteY6" fmla="*/ 15264 h 16182"/>
                  <a:gd name="connsiteX7" fmla="*/ 61180 w 62898"/>
                  <a:gd name="connsiteY7" fmla="*/ 13182 h 16182"/>
                  <a:gd name="connsiteX8" fmla="*/ 60660 w 62898"/>
                  <a:gd name="connsiteY8" fmla="*/ 10580 h 16182"/>
                  <a:gd name="connsiteX9" fmla="*/ 34642 w 62898"/>
                  <a:gd name="connsiteY9" fmla="*/ 694 h 16182"/>
                  <a:gd name="connsiteX10" fmla="*/ 15390 w 62898"/>
                  <a:gd name="connsiteY10" fmla="*/ 694 h 16182"/>
                  <a:gd name="connsiteX11" fmla="*/ 820 w 62898"/>
                  <a:gd name="connsiteY11" fmla="*/ 694 h 16182"/>
                  <a:gd name="connsiteX12" fmla="*/ 4983 w 62898"/>
                  <a:gd name="connsiteY12" fmla="*/ 1734 h 1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98" h="16182">
                    <a:moveTo>
                      <a:pt x="4983" y="1734"/>
                    </a:moveTo>
                    <a:cubicBezTo>
                      <a:pt x="6023" y="1214"/>
                      <a:pt x="8105" y="2255"/>
                      <a:pt x="9666" y="3296"/>
                    </a:cubicBezTo>
                    <a:cubicBezTo>
                      <a:pt x="11227" y="4336"/>
                      <a:pt x="13308" y="4336"/>
                      <a:pt x="16430" y="3296"/>
                    </a:cubicBezTo>
                    <a:cubicBezTo>
                      <a:pt x="19552" y="2255"/>
                      <a:pt x="19032" y="3816"/>
                      <a:pt x="20593" y="5897"/>
                    </a:cubicBezTo>
                    <a:cubicBezTo>
                      <a:pt x="22154" y="7979"/>
                      <a:pt x="24756" y="6938"/>
                      <a:pt x="26837" y="7979"/>
                    </a:cubicBezTo>
                    <a:cubicBezTo>
                      <a:pt x="28919" y="9019"/>
                      <a:pt x="34642" y="10060"/>
                      <a:pt x="38805" y="10060"/>
                    </a:cubicBezTo>
                    <a:cubicBezTo>
                      <a:pt x="42968" y="9540"/>
                      <a:pt x="45570" y="12662"/>
                      <a:pt x="48692" y="15264"/>
                    </a:cubicBezTo>
                    <a:cubicBezTo>
                      <a:pt x="51814" y="17865"/>
                      <a:pt x="58058" y="14223"/>
                      <a:pt x="61180" y="13182"/>
                    </a:cubicBezTo>
                    <a:cubicBezTo>
                      <a:pt x="64823" y="12141"/>
                      <a:pt x="61700" y="11101"/>
                      <a:pt x="60660" y="10580"/>
                    </a:cubicBezTo>
                    <a:cubicBezTo>
                      <a:pt x="59619" y="10060"/>
                      <a:pt x="37765" y="2255"/>
                      <a:pt x="34642" y="694"/>
                    </a:cubicBezTo>
                    <a:cubicBezTo>
                      <a:pt x="31520" y="-867"/>
                      <a:pt x="16951" y="694"/>
                      <a:pt x="15390" y="694"/>
                    </a:cubicBezTo>
                    <a:cubicBezTo>
                      <a:pt x="13828" y="694"/>
                      <a:pt x="4983" y="173"/>
                      <a:pt x="820" y="694"/>
                    </a:cubicBezTo>
                    <a:cubicBezTo>
                      <a:pt x="-2302" y="1734"/>
                      <a:pt x="4462" y="2255"/>
                      <a:pt x="4983" y="1734"/>
                    </a:cubicBezTo>
                    <a:close/>
                  </a:path>
                </a:pathLst>
              </a:custGeom>
              <a:grpFill/>
              <a:ln w="5199" cap="flat">
                <a:solidFill>
                  <a:schemeClr val="bg1"/>
                </a:solidFill>
                <a:prstDash val="solid"/>
                <a:miter/>
              </a:ln>
            </p:spPr>
            <p:txBody>
              <a:bodyPr rtlCol="0" anchor="ctr"/>
              <a:lstStyle/>
              <a:p>
                <a:endParaRPr lang="en-GB" noProof="0" dirty="0"/>
              </a:p>
            </p:txBody>
          </p:sp>
          <p:sp>
            <p:nvSpPr>
              <p:cNvPr id="700" name="Freeform 699">
                <a:extLst>
                  <a:ext uri="{FF2B5EF4-FFF2-40B4-BE49-F238E27FC236}">
                    <a16:creationId xmlns:a16="http://schemas.microsoft.com/office/drawing/2014/main" id="{5EA42EC5-32C9-DE2D-FCE2-5A31839F9F33}"/>
                  </a:ext>
                </a:extLst>
              </p:cNvPr>
              <p:cNvSpPr/>
              <p:nvPr/>
            </p:nvSpPr>
            <p:spPr>
              <a:xfrm>
                <a:off x="6950332" y="2449864"/>
                <a:ext cx="26083" cy="4810"/>
              </a:xfrm>
              <a:custGeom>
                <a:avLst/>
                <a:gdLst>
                  <a:gd name="connsiteX0" fmla="*/ 9382 w 26083"/>
                  <a:gd name="connsiteY0" fmla="*/ 3749 h 4810"/>
                  <a:gd name="connsiteX1" fmla="*/ 15626 w 26083"/>
                  <a:gd name="connsiteY1" fmla="*/ 4269 h 4810"/>
                  <a:gd name="connsiteX2" fmla="*/ 24992 w 26083"/>
                  <a:gd name="connsiteY2" fmla="*/ 3228 h 4810"/>
                  <a:gd name="connsiteX3" fmla="*/ 22911 w 26083"/>
                  <a:gd name="connsiteY3" fmla="*/ 1667 h 4810"/>
                  <a:gd name="connsiteX4" fmla="*/ 3658 w 26083"/>
                  <a:gd name="connsiteY4" fmla="*/ 106 h 4810"/>
                  <a:gd name="connsiteX5" fmla="*/ 1056 w 26083"/>
                  <a:gd name="connsiteY5" fmla="*/ 1147 h 4810"/>
                  <a:gd name="connsiteX6" fmla="*/ 2617 w 26083"/>
                  <a:gd name="connsiteY6" fmla="*/ 3228 h 4810"/>
                  <a:gd name="connsiteX7" fmla="*/ 9382 w 26083"/>
                  <a:gd name="connsiteY7" fmla="*/ 3749 h 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3" h="4810">
                    <a:moveTo>
                      <a:pt x="9382" y="3749"/>
                    </a:moveTo>
                    <a:cubicBezTo>
                      <a:pt x="11983" y="3228"/>
                      <a:pt x="13024" y="3228"/>
                      <a:pt x="15626" y="4269"/>
                    </a:cubicBezTo>
                    <a:cubicBezTo>
                      <a:pt x="18228" y="5310"/>
                      <a:pt x="21870" y="4789"/>
                      <a:pt x="24992" y="3228"/>
                    </a:cubicBezTo>
                    <a:cubicBezTo>
                      <a:pt x="27594" y="2188"/>
                      <a:pt x="24992" y="1667"/>
                      <a:pt x="22911" y="1667"/>
                    </a:cubicBezTo>
                    <a:cubicBezTo>
                      <a:pt x="20829" y="1667"/>
                      <a:pt x="9902" y="627"/>
                      <a:pt x="3658" y="106"/>
                    </a:cubicBezTo>
                    <a:cubicBezTo>
                      <a:pt x="-2586" y="-414"/>
                      <a:pt x="1056" y="1147"/>
                      <a:pt x="1056" y="1147"/>
                    </a:cubicBezTo>
                    <a:cubicBezTo>
                      <a:pt x="2617" y="1147"/>
                      <a:pt x="2097" y="1147"/>
                      <a:pt x="2617" y="3228"/>
                    </a:cubicBezTo>
                    <a:cubicBezTo>
                      <a:pt x="3138" y="4789"/>
                      <a:pt x="6259" y="4269"/>
                      <a:pt x="9382" y="3749"/>
                    </a:cubicBezTo>
                    <a:close/>
                  </a:path>
                </a:pathLst>
              </a:custGeom>
              <a:grpFill/>
              <a:ln w="5199" cap="flat">
                <a:solidFill>
                  <a:schemeClr val="bg1"/>
                </a:solidFill>
                <a:prstDash val="solid"/>
                <a:miter/>
              </a:ln>
            </p:spPr>
            <p:txBody>
              <a:bodyPr rtlCol="0" anchor="ctr"/>
              <a:lstStyle/>
              <a:p>
                <a:endParaRPr lang="en-GB" noProof="0" dirty="0"/>
              </a:p>
            </p:txBody>
          </p:sp>
          <p:sp>
            <p:nvSpPr>
              <p:cNvPr id="701" name="Freeform 700">
                <a:extLst>
                  <a:ext uri="{FF2B5EF4-FFF2-40B4-BE49-F238E27FC236}">
                    <a16:creationId xmlns:a16="http://schemas.microsoft.com/office/drawing/2014/main" id="{E07AC0FC-2F9B-04DA-2498-590B28495DA4}"/>
                  </a:ext>
                </a:extLst>
              </p:cNvPr>
              <p:cNvSpPr/>
              <p:nvPr/>
            </p:nvSpPr>
            <p:spPr>
              <a:xfrm>
                <a:off x="6953655" y="2465841"/>
                <a:ext cx="27002" cy="13398"/>
              </a:xfrm>
              <a:custGeom>
                <a:avLst/>
                <a:gdLst>
                  <a:gd name="connsiteX0" fmla="*/ 2416 w 27002"/>
                  <a:gd name="connsiteY0" fmla="*/ 12228 h 13398"/>
                  <a:gd name="connsiteX1" fmla="*/ 14905 w 27002"/>
                  <a:gd name="connsiteY1" fmla="*/ 13269 h 13398"/>
                  <a:gd name="connsiteX2" fmla="*/ 24271 w 27002"/>
                  <a:gd name="connsiteY2" fmla="*/ 12749 h 13398"/>
                  <a:gd name="connsiteX3" fmla="*/ 25832 w 27002"/>
                  <a:gd name="connsiteY3" fmla="*/ 2342 h 13398"/>
                  <a:gd name="connsiteX4" fmla="*/ 10222 w 27002"/>
                  <a:gd name="connsiteY4" fmla="*/ 781 h 13398"/>
                  <a:gd name="connsiteX5" fmla="*/ 855 w 27002"/>
                  <a:gd name="connsiteY5" fmla="*/ 8586 h 13398"/>
                  <a:gd name="connsiteX6" fmla="*/ 2416 w 27002"/>
                  <a:gd name="connsiteY6" fmla="*/ 12228 h 1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02" h="13398">
                    <a:moveTo>
                      <a:pt x="2416" y="12228"/>
                    </a:moveTo>
                    <a:cubicBezTo>
                      <a:pt x="4498" y="12749"/>
                      <a:pt x="12823" y="12749"/>
                      <a:pt x="14905" y="13269"/>
                    </a:cubicBezTo>
                    <a:cubicBezTo>
                      <a:pt x="17507" y="13269"/>
                      <a:pt x="20108" y="13789"/>
                      <a:pt x="24271" y="12749"/>
                    </a:cubicBezTo>
                    <a:cubicBezTo>
                      <a:pt x="28434" y="11708"/>
                      <a:pt x="26873" y="6504"/>
                      <a:pt x="25832" y="2342"/>
                    </a:cubicBezTo>
                    <a:cubicBezTo>
                      <a:pt x="24791" y="-1301"/>
                      <a:pt x="12303" y="260"/>
                      <a:pt x="10222" y="781"/>
                    </a:cubicBezTo>
                    <a:cubicBezTo>
                      <a:pt x="8140" y="1301"/>
                      <a:pt x="3977" y="5984"/>
                      <a:pt x="855" y="8586"/>
                    </a:cubicBezTo>
                    <a:cubicBezTo>
                      <a:pt x="-1746" y="11708"/>
                      <a:pt x="2416" y="12228"/>
                      <a:pt x="2416" y="12228"/>
                    </a:cubicBezTo>
                    <a:close/>
                  </a:path>
                </a:pathLst>
              </a:custGeom>
              <a:grpFill/>
              <a:ln w="5199" cap="flat">
                <a:solidFill>
                  <a:schemeClr val="bg1"/>
                </a:solidFill>
                <a:prstDash val="solid"/>
                <a:miter/>
              </a:ln>
            </p:spPr>
            <p:txBody>
              <a:bodyPr rtlCol="0" anchor="ctr"/>
              <a:lstStyle/>
              <a:p>
                <a:endParaRPr lang="en-GB" noProof="0" dirty="0"/>
              </a:p>
            </p:txBody>
          </p:sp>
          <p:sp>
            <p:nvSpPr>
              <p:cNvPr id="702" name="Freeform 701">
                <a:extLst>
                  <a:ext uri="{FF2B5EF4-FFF2-40B4-BE49-F238E27FC236}">
                    <a16:creationId xmlns:a16="http://schemas.microsoft.com/office/drawing/2014/main" id="{070B73F0-16E6-8EEF-B2FF-4961BBF6001E}"/>
                  </a:ext>
                </a:extLst>
              </p:cNvPr>
              <p:cNvSpPr/>
              <p:nvPr/>
            </p:nvSpPr>
            <p:spPr>
              <a:xfrm>
                <a:off x="6949990" y="2419270"/>
                <a:ext cx="43396" cy="10673"/>
              </a:xfrm>
              <a:custGeom>
                <a:avLst/>
                <a:gdLst>
                  <a:gd name="connsiteX0" fmla="*/ 878 w 43396"/>
                  <a:gd name="connsiteY0" fmla="*/ 8326 h 10673"/>
                  <a:gd name="connsiteX1" fmla="*/ 11285 w 43396"/>
                  <a:gd name="connsiteY1" fmla="*/ 8326 h 10673"/>
                  <a:gd name="connsiteX2" fmla="*/ 16488 w 43396"/>
                  <a:gd name="connsiteY2" fmla="*/ 9887 h 10673"/>
                  <a:gd name="connsiteX3" fmla="*/ 25334 w 43396"/>
                  <a:gd name="connsiteY3" fmla="*/ 7805 h 10673"/>
                  <a:gd name="connsiteX4" fmla="*/ 41465 w 43396"/>
                  <a:gd name="connsiteY4" fmla="*/ 5203 h 10673"/>
                  <a:gd name="connsiteX5" fmla="*/ 33140 w 43396"/>
                  <a:gd name="connsiteY5" fmla="*/ 2081 h 10673"/>
                  <a:gd name="connsiteX6" fmla="*/ 18049 w 43396"/>
                  <a:gd name="connsiteY6" fmla="*/ 0 h 10673"/>
                  <a:gd name="connsiteX7" fmla="*/ 18570 w 43396"/>
                  <a:gd name="connsiteY7" fmla="*/ 4683 h 10673"/>
                  <a:gd name="connsiteX8" fmla="*/ 5041 w 43396"/>
                  <a:gd name="connsiteY8" fmla="*/ 4683 h 10673"/>
                  <a:gd name="connsiteX9" fmla="*/ 358 w 43396"/>
                  <a:gd name="connsiteY9" fmla="*/ 5724 h 10673"/>
                  <a:gd name="connsiteX10" fmla="*/ 878 w 43396"/>
                  <a:gd name="connsiteY10" fmla="*/ 8326 h 1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96" h="10673">
                    <a:moveTo>
                      <a:pt x="878" y="8326"/>
                    </a:moveTo>
                    <a:cubicBezTo>
                      <a:pt x="2439" y="8846"/>
                      <a:pt x="8683" y="9366"/>
                      <a:pt x="11285" y="8326"/>
                    </a:cubicBezTo>
                    <a:cubicBezTo>
                      <a:pt x="13366" y="7285"/>
                      <a:pt x="14927" y="7285"/>
                      <a:pt x="16488" y="9887"/>
                    </a:cubicBezTo>
                    <a:cubicBezTo>
                      <a:pt x="18049" y="12488"/>
                      <a:pt x="25334" y="7805"/>
                      <a:pt x="25334" y="7805"/>
                    </a:cubicBezTo>
                    <a:cubicBezTo>
                      <a:pt x="28977" y="6244"/>
                      <a:pt x="34701" y="5724"/>
                      <a:pt x="41465" y="5203"/>
                    </a:cubicBezTo>
                    <a:cubicBezTo>
                      <a:pt x="48229" y="4683"/>
                      <a:pt x="35221" y="2081"/>
                      <a:pt x="33140" y="2081"/>
                    </a:cubicBezTo>
                    <a:cubicBezTo>
                      <a:pt x="31579" y="2081"/>
                      <a:pt x="21172" y="0"/>
                      <a:pt x="18049" y="0"/>
                    </a:cubicBezTo>
                    <a:cubicBezTo>
                      <a:pt x="14927" y="0"/>
                      <a:pt x="15448" y="2602"/>
                      <a:pt x="18570" y="4683"/>
                    </a:cubicBezTo>
                    <a:cubicBezTo>
                      <a:pt x="21692" y="6765"/>
                      <a:pt x="8163" y="5724"/>
                      <a:pt x="5041" y="4683"/>
                    </a:cubicBezTo>
                    <a:cubicBezTo>
                      <a:pt x="1919" y="3642"/>
                      <a:pt x="1398" y="4163"/>
                      <a:pt x="358" y="5724"/>
                    </a:cubicBezTo>
                    <a:cubicBezTo>
                      <a:pt x="-683" y="7285"/>
                      <a:pt x="878" y="8326"/>
                      <a:pt x="878" y="8326"/>
                    </a:cubicBezTo>
                    <a:close/>
                  </a:path>
                </a:pathLst>
              </a:custGeom>
              <a:grpFill/>
              <a:ln w="5199" cap="flat">
                <a:solidFill>
                  <a:schemeClr val="bg1"/>
                </a:solidFill>
                <a:prstDash val="solid"/>
                <a:miter/>
              </a:ln>
            </p:spPr>
            <p:txBody>
              <a:bodyPr rtlCol="0" anchor="ctr"/>
              <a:lstStyle/>
              <a:p>
                <a:endParaRPr lang="en-GB" noProof="0" dirty="0"/>
              </a:p>
            </p:txBody>
          </p:sp>
          <p:sp>
            <p:nvSpPr>
              <p:cNvPr id="703" name="Freeform 702">
                <a:extLst>
                  <a:ext uri="{FF2B5EF4-FFF2-40B4-BE49-F238E27FC236}">
                    <a16:creationId xmlns:a16="http://schemas.microsoft.com/office/drawing/2014/main" id="{E8FD7F0D-250A-E12E-5ECB-977B44A1ED3B}"/>
                  </a:ext>
                </a:extLst>
              </p:cNvPr>
              <p:cNvSpPr/>
              <p:nvPr/>
            </p:nvSpPr>
            <p:spPr>
              <a:xfrm>
                <a:off x="6973190" y="2411384"/>
                <a:ext cx="33821" cy="9391"/>
              </a:xfrm>
              <a:custGeom>
                <a:avLst/>
                <a:gdLst>
                  <a:gd name="connsiteX0" fmla="*/ 2655 w 33821"/>
                  <a:gd name="connsiteY0" fmla="*/ 6845 h 9391"/>
                  <a:gd name="connsiteX1" fmla="*/ 20347 w 33821"/>
                  <a:gd name="connsiteY1" fmla="*/ 8926 h 9391"/>
                  <a:gd name="connsiteX2" fmla="*/ 31794 w 33821"/>
                  <a:gd name="connsiteY2" fmla="*/ 7886 h 9391"/>
                  <a:gd name="connsiteX3" fmla="*/ 25030 w 33821"/>
                  <a:gd name="connsiteY3" fmla="*/ 4243 h 9391"/>
                  <a:gd name="connsiteX4" fmla="*/ 20347 w 33821"/>
                  <a:gd name="connsiteY4" fmla="*/ 1121 h 9391"/>
                  <a:gd name="connsiteX5" fmla="*/ 9419 w 33821"/>
                  <a:gd name="connsiteY5" fmla="*/ 2162 h 9391"/>
                  <a:gd name="connsiteX6" fmla="*/ 1614 w 33821"/>
                  <a:gd name="connsiteY6" fmla="*/ 4243 h 9391"/>
                  <a:gd name="connsiteX7" fmla="*/ 2655 w 33821"/>
                  <a:gd name="connsiteY7" fmla="*/ 6845 h 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21" h="9391">
                    <a:moveTo>
                      <a:pt x="2655" y="6845"/>
                    </a:moveTo>
                    <a:cubicBezTo>
                      <a:pt x="3696" y="7365"/>
                      <a:pt x="16704" y="8406"/>
                      <a:pt x="20347" y="8926"/>
                    </a:cubicBezTo>
                    <a:cubicBezTo>
                      <a:pt x="24510" y="9447"/>
                      <a:pt x="25550" y="9967"/>
                      <a:pt x="31794" y="7886"/>
                    </a:cubicBezTo>
                    <a:cubicBezTo>
                      <a:pt x="38038" y="5804"/>
                      <a:pt x="28152" y="4764"/>
                      <a:pt x="25030" y="4243"/>
                    </a:cubicBezTo>
                    <a:cubicBezTo>
                      <a:pt x="21908" y="3723"/>
                      <a:pt x="19826" y="3723"/>
                      <a:pt x="20347" y="1121"/>
                    </a:cubicBezTo>
                    <a:cubicBezTo>
                      <a:pt x="20867" y="-1481"/>
                      <a:pt x="12021" y="1121"/>
                      <a:pt x="9419" y="2162"/>
                    </a:cubicBezTo>
                    <a:cubicBezTo>
                      <a:pt x="6818" y="2682"/>
                      <a:pt x="5257" y="2682"/>
                      <a:pt x="1614" y="4243"/>
                    </a:cubicBezTo>
                    <a:cubicBezTo>
                      <a:pt x="-2549" y="5804"/>
                      <a:pt x="2655" y="6845"/>
                      <a:pt x="2655" y="6845"/>
                    </a:cubicBezTo>
                    <a:close/>
                  </a:path>
                </a:pathLst>
              </a:custGeom>
              <a:grpFill/>
              <a:ln w="5199" cap="flat">
                <a:solidFill>
                  <a:schemeClr val="bg1"/>
                </a:solidFill>
                <a:prstDash val="solid"/>
                <a:miter/>
              </a:ln>
            </p:spPr>
            <p:txBody>
              <a:bodyPr rtlCol="0" anchor="ctr"/>
              <a:lstStyle/>
              <a:p>
                <a:endParaRPr lang="en-GB" noProof="0" dirty="0"/>
              </a:p>
            </p:txBody>
          </p:sp>
          <p:sp>
            <p:nvSpPr>
              <p:cNvPr id="704" name="Freeform 703">
                <a:extLst>
                  <a:ext uri="{FF2B5EF4-FFF2-40B4-BE49-F238E27FC236}">
                    <a16:creationId xmlns:a16="http://schemas.microsoft.com/office/drawing/2014/main" id="{D9E44BED-99B9-7099-FBC5-046381E7D1A5}"/>
                  </a:ext>
                </a:extLst>
              </p:cNvPr>
              <p:cNvSpPr/>
              <p:nvPr/>
            </p:nvSpPr>
            <p:spPr>
              <a:xfrm>
                <a:off x="6963805" y="2433845"/>
                <a:ext cx="36723" cy="10789"/>
              </a:xfrm>
              <a:custGeom>
                <a:avLst/>
                <a:gdLst>
                  <a:gd name="connsiteX0" fmla="*/ 6316 w 36723"/>
                  <a:gd name="connsiteY0" fmla="*/ 1035 h 10789"/>
                  <a:gd name="connsiteX1" fmla="*/ 3714 w 36723"/>
                  <a:gd name="connsiteY1" fmla="*/ 1556 h 10789"/>
                  <a:gd name="connsiteX2" fmla="*/ 9958 w 36723"/>
                  <a:gd name="connsiteY2" fmla="*/ 4157 h 10789"/>
                  <a:gd name="connsiteX3" fmla="*/ 15162 w 36723"/>
                  <a:gd name="connsiteY3" fmla="*/ 5198 h 10789"/>
                  <a:gd name="connsiteX4" fmla="*/ 19845 w 36723"/>
                  <a:gd name="connsiteY4" fmla="*/ 8841 h 10789"/>
                  <a:gd name="connsiteX5" fmla="*/ 36496 w 36723"/>
                  <a:gd name="connsiteY5" fmla="*/ 8320 h 10789"/>
                  <a:gd name="connsiteX6" fmla="*/ 6316 w 36723"/>
                  <a:gd name="connsiteY6" fmla="*/ 1035 h 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3" h="10789">
                    <a:moveTo>
                      <a:pt x="6316" y="1035"/>
                    </a:moveTo>
                    <a:cubicBezTo>
                      <a:pt x="-6173" y="-1566"/>
                      <a:pt x="3714" y="1556"/>
                      <a:pt x="3714" y="1556"/>
                    </a:cubicBezTo>
                    <a:cubicBezTo>
                      <a:pt x="4755" y="1556"/>
                      <a:pt x="7877" y="2596"/>
                      <a:pt x="9958" y="4157"/>
                    </a:cubicBezTo>
                    <a:cubicBezTo>
                      <a:pt x="12039" y="5718"/>
                      <a:pt x="13600" y="5198"/>
                      <a:pt x="15162" y="5198"/>
                    </a:cubicBezTo>
                    <a:cubicBezTo>
                      <a:pt x="16202" y="5198"/>
                      <a:pt x="16202" y="4678"/>
                      <a:pt x="19845" y="8841"/>
                    </a:cubicBezTo>
                    <a:cubicBezTo>
                      <a:pt x="24007" y="13003"/>
                      <a:pt x="33374" y="9361"/>
                      <a:pt x="36496" y="8320"/>
                    </a:cubicBezTo>
                    <a:cubicBezTo>
                      <a:pt x="39098" y="6759"/>
                      <a:pt x="18804" y="3117"/>
                      <a:pt x="6316" y="1035"/>
                    </a:cubicBezTo>
                    <a:close/>
                  </a:path>
                </a:pathLst>
              </a:custGeom>
              <a:grpFill/>
              <a:ln w="5199" cap="flat">
                <a:solidFill>
                  <a:schemeClr val="bg1"/>
                </a:solidFill>
                <a:prstDash val="solid"/>
                <a:miter/>
              </a:ln>
            </p:spPr>
            <p:txBody>
              <a:bodyPr rtlCol="0" anchor="ctr"/>
              <a:lstStyle/>
              <a:p>
                <a:endParaRPr lang="en-GB" noProof="0" dirty="0"/>
              </a:p>
            </p:txBody>
          </p:sp>
          <p:sp>
            <p:nvSpPr>
              <p:cNvPr id="705" name="Freeform 704">
                <a:extLst>
                  <a:ext uri="{FF2B5EF4-FFF2-40B4-BE49-F238E27FC236}">
                    <a16:creationId xmlns:a16="http://schemas.microsoft.com/office/drawing/2014/main" id="{875E42AD-06D2-EDDA-BE81-D556571D1100}"/>
                  </a:ext>
                </a:extLst>
              </p:cNvPr>
              <p:cNvSpPr/>
              <p:nvPr/>
            </p:nvSpPr>
            <p:spPr>
              <a:xfrm>
                <a:off x="6995326" y="2397936"/>
                <a:ext cx="27649" cy="8227"/>
              </a:xfrm>
              <a:custGeom>
                <a:avLst/>
                <a:gdLst>
                  <a:gd name="connsiteX0" fmla="*/ 1332 w 27649"/>
                  <a:gd name="connsiteY0" fmla="*/ 7285 h 8227"/>
                  <a:gd name="connsiteX1" fmla="*/ 9137 w 27649"/>
                  <a:gd name="connsiteY1" fmla="*/ 6765 h 8227"/>
                  <a:gd name="connsiteX2" fmla="*/ 18503 w 27649"/>
                  <a:gd name="connsiteY2" fmla="*/ 6244 h 8227"/>
                  <a:gd name="connsiteX3" fmla="*/ 27349 w 27649"/>
                  <a:gd name="connsiteY3" fmla="*/ 3122 h 8227"/>
                  <a:gd name="connsiteX4" fmla="*/ 17983 w 27649"/>
                  <a:gd name="connsiteY4" fmla="*/ 0 h 8227"/>
                  <a:gd name="connsiteX5" fmla="*/ 3934 w 27649"/>
                  <a:gd name="connsiteY5" fmla="*/ 1041 h 8227"/>
                  <a:gd name="connsiteX6" fmla="*/ 291 w 27649"/>
                  <a:gd name="connsiteY6" fmla="*/ 4683 h 8227"/>
                  <a:gd name="connsiteX7" fmla="*/ 1332 w 27649"/>
                  <a:gd name="connsiteY7" fmla="*/ 7285 h 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49" h="8227">
                    <a:moveTo>
                      <a:pt x="1332" y="7285"/>
                    </a:moveTo>
                    <a:cubicBezTo>
                      <a:pt x="2893" y="8846"/>
                      <a:pt x="5495" y="8326"/>
                      <a:pt x="9137" y="6765"/>
                    </a:cubicBezTo>
                    <a:cubicBezTo>
                      <a:pt x="12780" y="5724"/>
                      <a:pt x="14861" y="6244"/>
                      <a:pt x="18503" y="6244"/>
                    </a:cubicBezTo>
                    <a:cubicBezTo>
                      <a:pt x="22666" y="6244"/>
                      <a:pt x="25268" y="5203"/>
                      <a:pt x="27349" y="3122"/>
                    </a:cubicBezTo>
                    <a:cubicBezTo>
                      <a:pt x="29431" y="1041"/>
                      <a:pt x="20065" y="0"/>
                      <a:pt x="17983" y="0"/>
                    </a:cubicBezTo>
                    <a:cubicBezTo>
                      <a:pt x="15902" y="0"/>
                      <a:pt x="6015" y="1041"/>
                      <a:pt x="3934" y="1041"/>
                    </a:cubicBezTo>
                    <a:cubicBezTo>
                      <a:pt x="1853" y="1041"/>
                      <a:pt x="1853" y="3642"/>
                      <a:pt x="291" y="4683"/>
                    </a:cubicBezTo>
                    <a:cubicBezTo>
                      <a:pt x="-749" y="5724"/>
                      <a:pt x="1332" y="7285"/>
                      <a:pt x="1332" y="7285"/>
                    </a:cubicBezTo>
                    <a:close/>
                  </a:path>
                </a:pathLst>
              </a:custGeom>
              <a:grpFill/>
              <a:ln w="5199" cap="flat">
                <a:solidFill>
                  <a:schemeClr val="bg1"/>
                </a:solidFill>
                <a:prstDash val="solid"/>
                <a:miter/>
              </a:ln>
            </p:spPr>
            <p:txBody>
              <a:bodyPr rtlCol="0" anchor="ctr"/>
              <a:lstStyle/>
              <a:p>
                <a:endParaRPr lang="en-GB" noProof="0" dirty="0"/>
              </a:p>
            </p:txBody>
          </p:sp>
          <p:sp>
            <p:nvSpPr>
              <p:cNvPr id="706" name="Freeform 705">
                <a:extLst>
                  <a:ext uri="{FF2B5EF4-FFF2-40B4-BE49-F238E27FC236}">
                    <a16:creationId xmlns:a16="http://schemas.microsoft.com/office/drawing/2014/main" id="{0A321A7D-D604-3470-3940-BDE552D9EFFC}"/>
                  </a:ext>
                </a:extLst>
              </p:cNvPr>
              <p:cNvSpPr/>
              <p:nvPr/>
            </p:nvSpPr>
            <p:spPr>
              <a:xfrm>
                <a:off x="6978747" y="2459690"/>
                <a:ext cx="42020" cy="18651"/>
              </a:xfrm>
              <a:custGeom>
                <a:avLst/>
                <a:gdLst>
                  <a:gd name="connsiteX0" fmla="*/ 39766 w 42020"/>
                  <a:gd name="connsiteY0" fmla="*/ 8493 h 18651"/>
                  <a:gd name="connsiteX1" fmla="*/ 34042 w 42020"/>
                  <a:gd name="connsiteY1" fmla="*/ 3809 h 18651"/>
                  <a:gd name="connsiteX2" fmla="*/ 15309 w 42020"/>
                  <a:gd name="connsiteY2" fmla="*/ 687 h 18651"/>
                  <a:gd name="connsiteX3" fmla="*/ 3862 w 42020"/>
                  <a:gd name="connsiteY3" fmla="*/ 167 h 18651"/>
                  <a:gd name="connsiteX4" fmla="*/ 220 w 42020"/>
                  <a:gd name="connsiteY4" fmla="*/ 3289 h 18651"/>
                  <a:gd name="connsiteX5" fmla="*/ 3862 w 42020"/>
                  <a:gd name="connsiteY5" fmla="*/ 12655 h 18651"/>
                  <a:gd name="connsiteX6" fmla="*/ 14269 w 42020"/>
                  <a:gd name="connsiteY6" fmla="*/ 18379 h 18651"/>
                  <a:gd name="connsiteX7" fmla="*/ 18432 w 42020"/>
                  <a:gd name="connsiteY7" fmla="*/ 16298 h 18651"/>
                  <a:gd name="connsiteX8" fmla="*/ 24155 w 42020"/>
                  <a:gd name="connsiteY8" fmla="*/ 14737 h 18651"/>
                  <a:gd name="connsiteX9" fmla="*/ 23635 w 42020"/>
                  <a:gd name="connsiteY9" fmla="*/ 10054 h 18651"/>
                  <a:gd name="connsiteX10" fmla="*/ 29879 w 42020"/>
                  <a:gd name="connsiteY10" fmla="*/ 7972 h 18651"/>
                  <a:gd name="connsiteX11" fmla="*/ 39766 w 42020"/>
                  <a:gd name="connsiteY11" fmla="*/ 8493 h 1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20" h="18651">
                    <a:moveTo>
                      <a:pt x="39766" y="8493"/>
                    </a:moveTo>
                    <a:cubicBezTo>
                      <a:pt x="46010" y="9013"/>
                      <a:pt x="37684" y="4330"/>
                      <a:pt x="34042" y="3809"/>
                    </a:cubicBezTo>
                    <a:cubicBezTo>
                      <a:pt x="30400" y="2769"/>
                      <a:pt x="17391" y="687"/>
                      <a:pt x="15309" y="687"/>
                    </a:cubicBezTo>
                    <a:cubicBezTo>
                      <a:pt x="13228" y="1208"/>
                      <a:pt x="9065" y="1208"/>
                      <a:pt x="3862" y="167"/>
                    </a:cubicBezTo>
                    <a:cubicBezTo>
                      <a:pt x="-1342" y="-874"/>
                      <a:pt x="220" y="3289"/>
                      <a:pt x="220" y="3289"/>
                    </a:cubicBezTo>
                    <a:cubicBezTo>
                      <a:pt x="220" y="4850"/>
                      <a:pt x="2821" y="9013"/>
                      <a:pt x="3862" y="12655"/>
                    </a:cubicBezTo>
                    <a:cubicBezTo>
                      <a:pt x="4903" y="16298"/>
                      <a:pt x="11667" y="18379"/>
                      <a:pt x="14269" y="18379"/>
                    </a:cubicBezTo>
                    <a:cubicBezTo>
                      <a:pt x="16870" y="18900"/>
                      <a:pt x="18432" y="18900"/>
                      <a:pt x="18432" y="16298"/>
                    </a:cubicBezTo>
                    <a:cubicBezTo>
                      <a:pt x="18952" y="13696"/>
                      <a:pt x="19993" y="14216"/>
                      <a:pt x="24155" y="14737"/>
                    </a:cubicBezTo>
                    <a:cubicBezTo>
                      <a:pt x="28318" y="15257"/>
                      <a:pt x="26757" y="12655"/>
                      <a:pt x="23635" y="10054"/>
                    </a:cubicBezTo>
                    <a:cubicBezTo>
                      <a:pt x="20513" y="7972"/>
                      <a:pt x="26237" y="8493"/>
                      <a:pt x="29879" y="7972"/>
                    </a:cubicBezTo>
                    <a:cubicBezTo>
                      <a:pt x="33522" y="7452"/>
                      <a:pt x="33522" y="7972"/>
                      <a:pt x="39766" y="8493"/>
                    </a:cubicBezTo>
                    <a:close/>
                  </a:path>
                </a:pathLst>
              </a:custGeom>
              <a:grpFill/>
              <a:ln w="5199" cap="flat">
                <a:solidFill>
                  <a:schemeClr val="bg1"/>
                </a:solidFill>
                <a:prstDash val="solid"/>
                <a:miter/>
              </a:ln>
            </p:spPr>
            <p:txBody>
              <a:bodyPr rtlCol="0" anchor="ctr"/>
              <a:lstStyle/>
              <a:p>
                <a:endParaRPr lang="en-GB" noProof="0" dirty="0"/>
              </a:p>
            </p:txBody>
          </p:sp>
          <p:sp>
            <p:nvSpPr>
              <p:cNvPr id="707" name="Freeform 706">
                <a:extLst>
                  <a:ext uri="{FF2B5EF4-FFF2-40B4-BE49-F238E27FC236}">
                    <a16:creationId xmlns:a16="http://schemas.microsoft.com/office/drawing/2014/main" id="{84700BFC-110D-123F-C193-33A650071099}"/>
                  </a:ext>
                </a:extLst>
              </p:cNvPr>
              <p:cNvSpPr/>
              <p:nvPr/>
            </p:nvSpPr>
            <p:spPr>
              <a:xfrm>
                <a:off x="7012558" y="2477719"/>
                <a:ext cx="20409" cy="7946"/>
              </a:xfrm>
              <a:custGeom>
                <a:avLst/>
                <a:gdLst>
                  <a:gd name="connsiteX0" fmla="*/ 2313 w 20409"/>
                  <a:gd name="connsiteY0" fmla="*/ 5034 h 7946"/>
                  <a:gd name="connsiteX1" fmla="*/ 9077 w 20409"/>
                  <a:gd name="connsiteY1" fmla="*/ 7636 h 7946"/>
                  <a:gd name="connsiteX2" fmla="*/ 16882 w 20409"/>
                  <a:gd name="connsiteY2" fmla="*/ 6595 h 7946"/>
                  <a:gd name="connsiteX3" fmla="*/ 18964 w 20409"/>
                  <a:gd name="connsiteY3" fmla="*/ 1392 h 7946"/>
                  <a:gd name="connsiteX4" fmla="*/ 2313 w 20409"/>
                  <a:gd name="connsiteY4" fmla="*/ 1912 h 7946"/>
                  <a:gd name="connsiteX5" fmla="*/ 2313 w 20409"/>
                  <a:gd name="connsiteY5" fmla="*/ 5034 h 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09" h="7946">
                    <a:moveTo>
                      <a:pt x="2313" y="5034"/>
                    </a:moveTo>
                    <a:cubicBezTo>
                      <a:pt x="2313" y="5034"/>
                      <a:pt x="6996" y="7115"/>
                      <a:pt x="9077" y="7636"/>
                    </a:cubicBezTo>
                    <a:cubicBezTo>
                      <a:pt x="11159" y="8156"/>
                      <a:pt x="13240" y="8156"/>
                      <a:pt x="16882" y="6595"/>
                    </a:cubicBezTo>
                    <a:cubicBezTo>
                      <a:pt x="20525" y="5554"/>
                      <a:pt x="21566" y="3993"/>
                      <a:pt x="18964" y="1392"/>
                    </a:cubicBezTo>
                    <a:cubicBezTo>
                      <a:pt x="16362" y="-1210"/>
                      <a:pt x="6996" y="351"/>
                      <a:pt x="2313" y="1912"/>
                    </a:cubicBezTo>
                    <a:cubicBezTo>
                      <a:pt x="-2891" y="3473"/>
                      <a:pt x="2313" y="5034"/>
                      <a:pt x="2313" y="5034"/>
                    </a:cubicBezTo>
                    <a:close/>
                  </a:path>
                </a:pathLst>
              </a:custGeom>
              <a:grpFill/>
              <a:ln w="5199" cap="flat">
                <a:solidFill>
                  <a:schemeClr val="bg1"/>
                </a:solidFill>
                <a:prstDash val="solid"/>
                <a:miter/>
              </a:ln>
            </p:spPr>
            <p:txBody>
              <a:bodyPr rtlCol="0" anchor="ctr"/>
              <a:lstStyle/>
              <a:p>
                <a:endParaRPr lang="en-GB" noProof="0" dirty="0"/>
              </a:p>
            </p:txBody>
          </p:sp>
          <p:sp>
            <p:nvSpPr>
              <p:cNvPr id="708" name="Freeform 707">
                <a:extLst>
                  <a:ext uri="{FF2B5EF4-FFF2-40B4-BE49-F238E27FC236}">
                    <a16:creationId xmlns:a16="http://schemas.microsoft.com/office/drawing/2014/main" id="{D4A59BAD-376F-033D-2D6E-9270E1E429B4}"/>
                  </a:ext>
                </a:extLst>
              </p:cNvPr>
              <p:cNvSpPr/>
              <p:nvPr/>
            </p:nvSpPr>
            <p:spPr>
              <a:xfrm>
                <a:off x="7022156" y="2442585"/>
                <a:ext cx="56687" cy="21393"/>
              </a:xfrm>
              <a:custGeom>
                <a:avLst/>
                <a:gdLst>
                  <a:gd name="connsiteX0" fmla="*/ 0 w 56687"/>
                  <a:gd name="connsiteY0" fmla="*/ 11548 h 21393"/>
                  <a:gd name="connsiteX1" fmla="*/ 3122 w 56687"/>
                  <a:gd name="connsiteY1" fmla="*/ 18833 h 21393"/>
                  <a:gd name="connsiteX2" fmla="*/ 11968 w 56687"/>
                  <a:gd name="connsiteY2" fmla="*/ 19874 h 21393"/>
                  <a:gd name="connsiteX3" fmla="*/ 21334 w 56687"/>
                  <a:gd name="connsiteY3" fmla="*/ 18313 h 21393"/>
                  <a:gd name="connsiteX4" fmla="*/ 35904 w 56687"/>
                  <a:gd name="connsiteY4" fmla="*/ 20394 h 21393"/>
                  <a:gd name="connsiteX5" fmla="*/ 47351 w 56687"/>
                  <a:gd name="connsiteY5" fmla="*/ 13630 h 21393"/>
                  <a:gd name="connsiteX6" fmla="*/ 54116 w 56687"/>
                  <a:gd name="connsiteY6" fmla="*/ 10508 h 21393"/>
                  <a:gd name="connsiteX7" fmla="*/ 55677 w 56687"/>
                  <a:gd name="connsiteY7" fmla="*/ 3223 h 21393"/>
                  <a:gd name="connsiteX8" fmla="*/ 46311 w 56687"/>
                  <a:gd name="connsiteY8" fmla="*/ 101 h 21393"/>
                  <a:gd name="connsiteX9" fmla="*/ 31741 w 56687"/>
                  <a:gd name="connsiteY9" fmla="*/ 2182 h 21393"/>
                  <a:gd name="connsiteX10" fmla="*/ 16651 w 56687"/>
                  <a:gd name="connsiteY10" fmla="*/ 3743 h 21393"/>
                  <a:gd name="connsiteX11" fmla="*/ 15090 w 56687"/>
                  <a:gd name="connsiteY11" fmla="*/ 2703 h 21393"/>
                  <a:gd name="connsiteX12" fmla="*/ 12488 w 56687"/>
                  <a:gd name="connsiteY12" fmla="*/ 1662 h 21393"/>
                  <a:gd name="connsiteX13" fmla="*/ 2602 w 56687"/>
                  <a:gd name="connsiteY13" fmla="*/ 5304 h 21393"/>
                  <a:gd name="connsiteX14" fmla="*/ 0 w 56687"/>
                  <a:gd name="connsiteY14" fmla="*/ 11548 h 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687" h="21393">
                    <a:moveTo>
                      <a:pt x="0" y="11548"/>
                    </a:moveTo>
                    <a:cubicBezTo>
                      <a:pt x="520" y="15711"/>
                      <a:pt x="0" y="16752"/>
                      <a:pt x="3122" y="18833"/>
                    </a:cubicBezTo>
                    <a:cubicBezTo>
                      <a:pt x="6244" y="20394"/>
                      <a:pt x="9366" y="20915"/>
                      <a:pt x="11968" y="19874"/>
                    </a:cubicBezTo>
                    <a:cubicBezTo>
                      <a:pt x="14570" y="18833"/>
                      <a:pt x="18732" y="16752"/>
                      <a:pt x="21334" y="18313"/>
                    </a:cubicBezTo>
                    <a:cubicBezTo>
                      <a:pt x="23416" y="19874"/>
                      <a:pt x="31221" y="22996"/>
                      <a:pt x="35904" y="20394"/>
                    </a:cubicBezTo>
                    <a:cubicBezTo>
                      <a:pt x="40587" y="17793"/>
                      <a:pt x="45270" y="13630"/>
                      <a:pt x="47351" y="13630"/>
                    </a:cubicBezTo>
                    <a:cubicBezTo>
                      <a:pt x="49433" y="13630"/>
                      <a:pt x="53075" y="12069"/>
                      <a:pt x="54116" y="10508"/>
                    </a:cubicBezTo>
                    <a:cubicBezTo>
                      <a:pt x="55157" y="8947"/>
                      <a:pt x="58279" y="4784"/>
                      <a:pt x="55677" y="3223"/>
                    </a:cubicBezTo>
                    <a:cubicBezTo>
                      <a:pt x="53075" y="1142"/>
                      <a:pt x="49433" y="-420"/>
                      <a:pt x="46311" y="101"/>
                    </a:cubicBezTo>
                    <a:cubicBezTo>
                      <a:pt x="43709" y="1142"/>
                      <a:pt x="34343" y="1662"/>
                      <a:pt x="31741" y="2182"/>
                    </a:cubicBezTo>
                    <a:cubicBezTo>
                      <a:pt x="29139" y="2703"/>
                      <a:pt x="18732" y="3743"/>
                      <a:pt x="16651" y="3743"/>
                    </a:cubicBezTo>
                    <a:cubicBezTo>
                      <a:pt x="15090" y="3743"/>
                      <a:pt x="10927" y="4264"/>
                      <a:pt x="15090" y="2703"/>
                    </a:cubicBezTo>
                    <a:cubicBezTo>
                      <a:pt x="15090" y="2703"/>
                      <a:pt x="16651" y="1142"/>
                      <a:pt x="12488" y="1662"/>
                    </a:cubicBezTo>
                    <a:cubicBezTo>
                      <a:pt x="8325" y="2703"/>
                      <a:pt x="4163" y="3743"/>
                      <a:pt x="2602" y="5304"/>
                    </a:cubicBezTo>
                    <a:cubicBezTo>
                      <a:pt x="1561" y="6865"/>
                      <a:pt x="0" y="7386"/>
                      <a:pt x="0" y="11548"/>
                    </a:cubicBezTo>
                    <a:close/>
                  </a:path>
                </a:pathLst>
              </a:custGeom>
              <a:grpFill/>
              <a:ln w="5199" cap="flat">
                <a:solidFill>
                  <a:schemeClr val="bg1"/>
                </a:solidFill>
                <a:prstDash val="solid"/>
                <a:miter/>
              </a:ln>
            </p:spPr>
            <p:txBody>
              <a:bodyPr rtlCol="0" anchor="ctr"/>
              <a:lstStyle/>
              <a:p>
                <a:endParaRPr lang="en-GB" noProof="0" dirty="0"/>
              </a:p>
            </p:txBody>
          </p:sp>
          <p:sp>
            <p:nvSpPr>
              <p:cNvPr id="709" name="Freeform 708">
                <a:extLst>
                  <a:ext uri="{FF2B5EF4-FFF2-40B4-BE49-F238E27FC236}">
                    <a16:creationId xmlns:a16="http://schemas.microsoft.com/office/drawing/2014/main" id="{9AE8D3EA-2242-589F-4493-61D5332743B7}"/>
                  </a:ext>
                </a:extLst>
              </p:cNvPr>
              <p:cNvSpPr/>
              <p:nvPr/>
            </p:nvSpPr>
            <p:spPr>
              <a:xfrm>
                <a:off x="7037357" y="2432799"/>
                <a:ext cx="31421" cy="8325"/>
              </a:xfrm>
              <a:custGeom>
                <a:avLst/>
                <a:gdLst>
                  <a:gd name="connsiteX0" fmla="*/ 2491 w 31421"/>
                  <a:gd name="connsiteY0" fmla="*/ 5724 h 8325"/>
                  <a:gd name="connsiteX1" fmla="*/ 17061 w 31421"/>
                  <a:gd name="connsiteY1" fmla="*/ 8326 h 8325"/>
                  <a:gd name="connsiteX2" fmla="*/ 30069 w 31421"/>
                  <a:gd name="connsiteY2" fmla="*/ 2081 h 8325"/>
                  <a:gd name="connsiteX3" fmla="*/ 29029 w 31421"/>
                  <a:gd name="connsiteY3" fmla="*/ 0 h 8325"/>
                  <a:gd name="connsiteX4" fmla="*/ 3531 w 31421"/>
                  <a:gd name="connsiteY4" fmla="*/ 3642 h 8325"/>
                  <a:gd name="connsiteX5" fmla="*/ 2491 w 31421"/>
                  <a:gd name="connsiteY5" fmla="*/ 5724 h 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21" h="8325">
                    <a:moveTo>
                      <a:pt x="2491" y="5724"/>
                    </a:moveTo>
                    <a:cubicBezTo>
                      <a:pt x="5092" y="6765"/>
                      <a:pt x="11857" y="8326"/>
                      <a:pt x="17061" y="8326"/>
                    </a:cubicBezTo>
                    <a:cubicBezTo>
                      <a:pt x="21744" y="8326"/>
                      <a:pt x="26427" y="4163"/>
                      <a:pt x="30069" y="2081"/>
                    </a:cubicBezTo>
                    <a:cubicBezTo>
                      <a:pt x="33191" y="0"/>
                      <a:pt x="30069" y="0"/>
                      <a:pt x="29029" y="0"/>
                    </a:cubicBezTo>
                    <a:cubicBezTo>
                      <a:pt x="27988" y="520"/>
                      <a:pt x="10816" y="2081"/>
                      <a:pt x="3531" y="3642"/>
                    </a:cubicBezTo>
                    <a:cubicBezTo>
                      <a:pt x="-3753" y="4683"/>
                      <a:pt x="2491" y="5724"/>
                      <a:pt x="2491" y="5724"/>
                    </a:cubicBezTo>
                    <a:close/>
                  </a:path>
                </a:pathLst>
              </a:custGeom>
              <a:grpFill/>
              <a:ln w="5199" cap="flat">
                <a:solidFill>
                  <a:schemeClr val="bg1"/>
                </a:solidFill>
                <a:prstDash val="solid"/>
                <a:miter/>
              </a:ln>
            </p:spPr>
            <p:txBody>
              <a:bodyPr rtlCol="0" anchor="ctr"/>
              <a:lstStyle/>
              <a:p>
                <a:endParaRPr lang="en-GB" noProof="0" dirty="0"/>
              </a:p>
            </p:txBody>
          </p:sp>
          <p:sp>
            <p:nvSpPr>
              <p:cNvPr id="710" name="Freeform 709">
                <a:extLst>
                  <a:ext uri="{FF2B5EF4-FFF2-40B4-BE49-F238E27FC236}">
                    <a16:creationId xmlns:a16="http://schemas.microsoft.com/office/drawing/2014/main" id="{DA35DB3F-FAA4-7E2C-5205-9193F9BB6CB9}"/>
                  </a:ext>
                </a:extLst>
              </p:cNvPr>
              <p:cNvSpPr/>
              <p:nvPr/>
            </p:nvSpPr>
            <p:spPr>
              <a:xfrm>
                <a:off x="7069225" y="2409467"/>
                <a:ext cx="7722" cy="3350"/>
              </a:xfrm>
              <a:custGeom>
                <a:avLst/>
                <a:gdLst>
                  <a:gd name="connsiteX0" fmla="*/ 6006 w 7722"/>
                  <a:gd name="connsiteY0" fmla="*/ 3039 h 3350"/>
                  <a:gd name="connsiteX1" fmla="*/ 2364 w 7722"/>
                  <a:gd name="connsiteY1" fmla="*/ 437 h 3350"/>
                  <a:gd name="connsiteX2" fmla="*/ 803 w 7722"/>
                  <a:gd name="connsiteY2" fmla="*/ 1998 h 3350"/>
                  <a:gd name="connsiteX3" fmla="*/ 6006 w 7722"/>
                  <a:gd name="connsiteY3" fmla="*/ 3039 h 3350"/>
                </a:gdLst>
                <a:ahLst/>
                <a:cxnLst>
                  <a:cxn ang="0">
                    <a:pos x="connsiteX0" y="connsiteY0"/>
                  </a:cxn>
                  <a:cxn ang="0">
                    <a:pos x="connsiteX1" y="connsiteY1"/>
                  </a:cxn>
                  <a:cxn ang="0">
                    <a:pos x="connsiteX2" y="connsiteY2"/>
                  </a:cxn>
                  <a:cxn ang="0">
                    <a:pos x="connsiteX3" y="connsiteY3"/>
                  </a:cxn>
                </a:cxnLst>
                <a:rect l="l" t="t" r="r" b="b"/>
                <a:pathLst>
                  <a:path w="7722" h="3350">
                    <a:moveTo>
                      <a:pt x="6006" y="3039"/>
                    </a:moveTo>
                    <a:cubicBezTo>
                      <a:pt x="9649" y="2518"/>
                      <a:pt x="7047" y="1998"/>
                      <a:pt x="2364" y="437"/>
                    </a:cubicBezTo>
                    <a:cubicBezTo>
                      <a:pt x="-1799" y="-1124"/>
                      <a:pt x="803" y="1998"/>
                      <a:pt x="803" y="1998"/>
                    </a:cubicBezTo>
                    <a:cubicBezTo>
                      <a:pt x="2884" y="3559"/>
                      <a:pt x="2884" y="3559"/>
                      <a:pt x="6006" y="3039"/>
                    </a:cubicBezTo>
                    <a:close/>
                  </a:path>
                </a:pathLst>
              </a:custGeom>
              <a:grpFill/>
              <a:ln w="5199" cap="flat">
                <a:solidFill>
                  <a:schemeClr val="bg1"/>
                </a:solidFill>
                <a:prstDash val="solid"/>
                <a:miter/>
              </a:ln>
            </p:spPr>
            <p:txBody>
              <a:bodyPr rtlCol="0" anchor="ctr"/>
              <a:lstStyle/>
              <a:p>
                <a:endParaRPr lang="en-GB" noProof="0" dirty="0"/>
              </a:p>
            </p:txBody>
          </p:sp>
          <p:sp>
            <p:nvSpPr>
              <p:cNvPr id="711" name="Freeform 710">
                <a:extLst>
                  <a:ext uri="{FF2B5EF4-FFF2-40B4-BE49-F238E27FC236}">
                    <a16:creationId xmlns:a16="http://schemas.microsoft.com/office/drawing/2014/main" id="{7545D010-1764-13AF-D3A7-1440CBCF71D5}"/>
                  </a:ext>
                </a:extLst>
              </p:cNvPr>
              <p:cNvSpPr/>
              <p:nvPr/>
            </p:nvSpPr>
            <p:spPr>
              <a:xfrm>
                <a:off x="7078056" y="2405658"/>
                <a:ext cx="30742" cy="5174"/>
              </a:xfrm>
              <a:custGeom>
                <a:avLst/>
                <a:gdLst>
                  <a:gd name="connsiteX0" fmla="*/ 2379 w 30742"/>
                  <a:gd name="connsiteY0" fmla="*/ 1645 h 5174"/>
                  <a:gd name="connsiteX1" fmla="*/ 15908 w 30742"/>
                  <a:gd name="connsiteY1" fmla="*/ 4767 h 5174"/>
                  <a:gd name="connsiteX2" fmla="*/ 30477 w 30742"/>
                  <a:gd name="connsiteY2" fmla="*/ 2685 h 5174"/>
                  <a:gd name="connsiteX3" fmla="*/ 6021 w 30742"/>
                  <a:gd name="connsiteY3" fmla="*/ 84 h 5174"/>
                  <a:gd name="connsiteX4" fmla="*/ 2379 w 30742"/>
                  <a:gd name="connsiteY4" fmla="*/ 1645 h 5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2" h="5174">
                    <a:moveTo>
                      <a:pt x="2379" y="1645"/>
                    </a:moveTo>
                    <a:cubicBezTo>
                      <a:pt x="2379" y="1645"/>
                      <a:pt x="10704" y="3726"/>
                      <a:pt x="15908" y="4767"/>
                    </a:cubicBezTo>
                    <a:cubicBezTo>
                      <a:pt x="21111" y="5807"/>
                      <a:pt x="27355" y="4767"/>
                      <a:pt x="30477" y="2685"/>
                    </a:cubicBezTo>
                    <a:cubicBezTo>
                      <a:pt x="33079" y="604"/>
                      <a:pt x="15908" y="1124"/>
                      <a:pt x="6021" y="84"/>
                    </a:cubicBezTo>
                    <a:cubicBezTo>
                      <a:pt x="-4906" y="-437"/>
                      <a:pt x="2379" y="1645"/>
                      <a:pt x="2379" y="1645"/>
                    </a:cubicBezTo>
                    <a:close/>
                  </a:path>
                </a:pathLst>
              </a:custGeom>
              <a:grpFill/>
              <a:ln w="5199" cap="flat">
                <a:solidFill>
                  <a:schemeClr val="bg1"/>
                </a:solidFill>
                <a:prstDash val="solid"/>
                <a:miter/>
              </a:ln>
            </p:spPr>
            <p:txBody>
              <a:bodyPr rtlCol="0" anchor="ctr"/>
              <a:lstStyle/>
              <a:p>
                <a:endParaRPr lang="en-GB" noProof="0" dirty="0"/>
              </a:p>
            </p:txBody>
          </p:sp>
          <p:sp>
            <p:nvSpPr>
              <p:cNvPr id="712" name="Freeform 711">
                <a:extLst>
                  <a:ext uri="{FF2B5EF4-FFF2-40B4-BE49-F238E27FC236}">
                    <a16:creationId xmlns:a16="http://schemas.microsoft.com/office/drawing/2014/main" id="{C0404CF1-62B7-E7DC-12CE-DEC63F017229}"/>
                  </a:ext>
                </a:extLst>
              </p:cNvPr>
              <p:cNvSpPr/>
              <p:nvPr/>
            </p:nvSpPr>
            <p:spPr>
              <a:xfrm>
                <a:off x="7084828" y="2429449"/>
                <a:ext cx="55966" cy="22807"/>
              </a:xfrm>
              <a:custGeom>
                <a:avLst/>
                <a:gdLst>
                  <a:gd name="connsiteX0" fmla="*/ 1850 w 55966"/>
                  <a:gd name="connsiteY0" fmla="*/ 14277 h 22807"/>
                  <a:gd name="connsiteX1" fmla="*/ 1850 w 55966"/>
                  <a:gd name="connsiteY1" fmla="*/ 17919 h 22807"/>
                  <a:gd name="connsiteX2" fmla="*/ 10176 w 55966"/>
                  <a:gd name="connsiteY2" fmla="*/ 22082 h 22807"/>
                  <a:gd name="connsiteX3" fmla="*/ 17981 w 55966"/>
                  <a:gd name="connsiteY3" fmla="*/ 21562 h 22807"/>
                  <a:gd name="connsiteX4" fmla="*/ 52844 w 55966"/>
                  <a:gd name="connsiteY4" fmla="*/ 12196 h 22807"/>
                  <a:gd name="connsiteX5" fmla="*/ 54405 w 55966"/>
                  <a:gd name="connsiteY5" fmla="*/ 9594 h 22807"/>
                  <a:gd name="connsiteX6" fmla="*/ 51804 w 55966"/>
                  <a:gd name="connsiteY6" fmla="*/ 4390 h 22807"/>
                  <a:gd name="connsiteX7" fmla="*/ 35673 w 55966"/>
                  <a:gd name="connsiteY7" fmla="*/ 228 h 22807"/>
                  <a:gd name="connsiteX8" fmla="*/ 29429 w 55966"/>
                  <a:gd name="connsiteY8" fmla="*/ 6472 h 22807"/>
                  <a:gd name="connsiteX9" fmla="*/ 22664 w 55966"/>
                  <a:gd name="connsiteY9" fmla="*/ 9074 h 22807"/>
                  <a:gd name="connsiteX10" fmla="*/ 9655 w 55966"/>
                  <a:gd name="connsiteY10" fmla="*/ 11155 h 22807"/>
                  <a:gd name="connsiteX11" fmla="*/ 1850 w 55966"/>
                  <a:gd name="connsiteY11" fmla="*/ 14277 h 2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966" h="22807">
                    <a:moveTo>
                      <a:pt x="1850" y="14277"/>
                    </a:moveTo>
                    <a:cubicBezTo>
                      <a:pt x="-2313" y="15838"/>
                      <a:pt x="1850" y="17919"/>
                      <a:pt x="1850" y="17919"/>
                    </a:cubicBezTo>
                    <a:cubicBezTo>
                      <a:pt x="1850" y="17919"/>
                      <a:pt x="8615" y="20521"/>
                      <a:pt x="10176" y="22082"/>
                    </a:cubicBezTo>
                    <a:cubicBezTo>
                      <a:pt x="11737" y="23123"/>
                      <a:pt x="14339" y="23123"/>
                      <a:pt x="17981" y="21562"/>
                    </a:cubicBezTo>
                    <a:cubicBezTo>
                      <a:pt x="21624" y="20001"/>
                      <a:pt x="48161" y="12716"/>
                      <a:pt x="52844" y="12196"/>
                    </a:cubicBezTo>
                    <a:cubicBezTo>
                      <a:pt x="57527" y="11675"/>
                      <a:pt x="55966" y="10635"/>
                      <a:pt x="54405" y="9594"/>
                    </a:cubicBezTo>
                    <a:cubicBezTo>
                      <a:pt x="52844" y="8553"/>
                      <a:pt x="52324" y="9074"/>
                      <a:pt x="51804" y="4390"/>
                    </a:cubicBezTo>
                    <a:cubicBezTo>
                      <a:pt x="51804" y="-293"/>
                      <a:pt x="37754" y="-293"/>
                      <a:pt x="35673" y="228"/>
                    </a:cubicBezTo>
                    <a:cubicBezTo>
                      <a:pt x="33591" y="748"/>
                      <a:pt x="30990" y="2309"/>
                      <a:pt x="29429" y="6472"/>
                    </a:cubicBezTo>
                    <a:cubicBezTo>
                      <a:pt x="28388" y="10114"/>
                      <a:pt x="25786" y="9074"/>
                      <a:pt x="22664" y="9074"/>
                    </a:cubicBezTo>
                    <a:cubicBezTo>
                      <a:pt x="19022" y="9074"/>
                      <a:pt x="11217" y="10114"/>
                      <a:pt x="9655" y="11155"/>
                    </a:cubicBezTo>
                    <a:cubicBezTo>
                      <a:pt x="8094" y="12196"/>
                      <a:pt x="5493" y="12716"/>
                      <a:pt x="1850" y="14277"/>
                    </a:cubicBezTo>
                    <a:close/>
                  </a:path>
                </a:pathLst>
              </a:custGeom>
              <a:grpFill/>
              <a:ln w="5199" cap="flat">
                <a:solidFill>
                  <a:schemeClr val="bg1"/>
                </a:solidFill>
                <a:prstDash val="solid"/>
                <a:miter/>
              </a:ln>
            </p:spPr>
            <p:txBody>
              <a:bodyPr rtlCol="0" anchor="ctr"/>
              <a:lstStyle/>
              <a:p>
                <a:endParaRPr lang="en-GB" noProof="0" dirty="0"/>
              </a:p>
            </p:txBody>
          </p:sp>
          <p:sp>
            <p:nvSpPr>
              <p:cNvPr id="713" name="Freeform 712">
                <a:extLst>
                  <a:ext uri="{FF2B5EF4-FFF2-40B4-BE49-F238E27FC236}">
                    <a16:creationId xmlns:a16="http://schemas.microsoft.com/office/drawing/2014/main" id="{E8072C24-50B8-8EF9-5249-F91EBE691CFE}"/>
                  </a:ext>
                </a:extLst>
              </p:cNvPr>
              <p:cNvSpPr/>
              <p:nvPr/>
            </p:nvSpPr>
            <p:spPr>
              <a:xfrm>
                <a:off x="6869423" y="2749025"/>
                <a:ext cx="118266" cy="101613"/>
              </a:xfrm>
              <a:custGeom>
                <a:avLst/>
                <a:gdLst>
                  <a:gd name="connsiteX0" fmla="*/ 4434 w 118266"/>
                  <a:gd name="connsiteY0" fmla="*/ 48018 h 101613"/>
                  <a:gd name="connsiteX1" fmla="*/ 791 w 118266"/>
                  <a:gd name="connsiteY1" fmla="*/ 62067 h 101613"/>
                  <a:gd name="connsiteX2" fmla="*/ 1832 w 118266"/>
                  <a:gd name="connsiteY2" fmla="*/ 66230 h 101613"/>
                  <a:gd name="connsiteX3" fmla="*/ 8596 w 118266"/>
                  <a:gd name="connsiteY3" fmla="*/ 66750 h 101613"/>
                  <a:gd name="connsiteX4" fmla="*/ 18483 w 118266"/>
                  <a:gd name="connsiteY4" fmla="*/ 66750 h 101613"/>
                  <a:gd name="connsiteX5" fmla="*/ 20044 w 118266"/>
                  <a:gd name="connsiteY5" fmla="*/ 65189 h 101613"/>
                  <a:gd name="connsiteX6" fmla="*/ 22125 w 118266"/>
                  <a:gd name="connsiteY6" fmla="*/ 69352 h 101613"/>
                  <a:gd name="connsiteX7" fmla="*/ 25768 w 118266"/>
                  <a:gd name="connsiteY7" fmla="*/ 71954 h 101613"/>
                  <a:gd name="connsiteX8" fmla="*/ 29410 w 118266"/>
                  <a:gd name="connsiteY8" fmla="*/ 70913 h 101613"/>
                  <a:gd name="connsiteX9" fmla="*/ 32012 w 118266"/>
                  <a:gd name="connsiteY9" fmla="*/ 69352 h 101613"/>
                  <a:gd name="connsiteX10" fmla="*/ 34614 w 118266"/>
                  <a:gd name="connsiteY10" fmla="*/ 68311 h 101613"/>
                  <a:gd name="connsiteX11" fmla="*/ 35134 w 118266"/>
                  <a:gd name="connsiteY11" fmla="*/ 70913 h 101613"/>
                  <a:gd name="connsiteX12" fmla="*/ 37215 w 118266"/>
                  <a:gd name="connsiteY12" fmla="*/ 76116 h 101613"/>
                  <a:gd name="connsiteX13" fmla="*/ 42419 w 118266"/>
                  <a:gd name="connsiteY13" fmla="*/ 72994 h 101613"/>
                  <a:gd name="connsiteX14" fmla="*/ 42939 w 118266"/>
                  <a:gd name="connsiteY14" fmla="*/ 74555 h 101613"/>
                  <a:gd name="connsiteX15" fmla="*/ 38776 w 118266"/>
                  <a:gd name="connsiteY15" fmla="*/ 76637 h 101613"/>
                  <a:gd name="connsiteX16" fmla="*/ 45021 w 118266"/>
                  <a:gd name="connsiteY16" fmla="*/ 81840 h 101613"/>
                  <a:gd name="connsiteX17" fmla="*/ 46582 w 118266"/>
                  <a:gd name="connsiteY17" fmla="*/ 83401 h 101613"/>
                  <a:gd name="connsiteX18" fmla="*/ 46582 w 118266"/>
                  <a:gd name="connsiteY18" fmla="*/ 84442 h 101613"/>
                  <a:gd name="connsiteX19" fmla="*/ 42419 w 118266"/>
                  <a:gd name="connsiteY19" fmla="*/ 84442 h 101613"/>
                  <a:gd name="connsiteX20" fmla="*/ 41378 w 118266"/>
                  <a:gd name="connsiteY20" fmla="*/ 86523 h 101613"/>
                  <a:gd name="connsiteX21" fmla="*/ 42419 w 118266"/>
                  <a:gd name="connsiteY21" fmla="*/ 90166 h 101613"/>
                  <a:gd name="connsiteX22" fmla="*/ 37736 w 118266"/>
                  <a:gd name="connsiteY22" fmla="*/ 92247 h 101613"/>
                  <a:gd name="connsiteX23" fmla="*/ 38776 w 118266"/>
                  <a:gd name="connsiteY23" fmla="*/ 93808 h 101613"/>
                  <a:gd name="connsiteX24" fmla="*/ 47622 w 118266"/>
                  <a:gd name="connsiteY24" fmla="*/ 95890 h 101613"/>
                  <a:gd name="connsiteX25" fmla="*/ 59070 w 118266"/>
                  <a:gd name="connsiteY25" fmla="*/ 99012 h 101613"/>
                  <a:gd name="connsiteX26" fmla="*/ 59070 w 118266"/>
                  <a:gd name="connsiteY26" fmla="*/ 97451 h 101613"/>
                  <a:gd name="connsiteX27" fmla="*/ 59070 w 118266"/>
                  <a:gd name="connsiteY27" fmla="*/ 94849 h 101613"/>
                  <a:gd name="connsiteX28" fmla="*/ 68436 w 118266"/>
                  <a:gd name="connsiteY28" fmla="*/ 101093 h 101613"/>
                  <a:gd name="connsiteX29" fmla="*/ 74160 w 118266"/>
                  <a:gd name="connsiteY29" fmla="*/ 96930 h 101613"/>
                  <a:gd name="connsiteX30" fmla="*/ 79884 w 118266"/>
                  <a:gd name="connsiteY30" fmla="*/ 96930 h 101613"/>
                  <a:gd name="connsiteX31" fmla="*/ 81965 w 118266"/>
                  <a:gd name="connsiteY31" fmla="*/ 100052 h 101613"/>
                  <a:gd name="connsiteX32" fmla="*/ 85087 w 118266"/>
                  <a:gd name="connsiteY32" fmla="*/ 101613 h 101613"/>
                  <a:gd name="connsiteX33" fmla="*/ 84567 w 118266"/>
                  <a:gd name="connsiteY33" fmla="*/ 99012 h 101613"/>
                  <a:gd name="connsiteX34" fmla="*/ 86648 w 118266"/>
                  <a:gd name="connsiteY34" fmla="*/ 99012 h 101613"/>
                  <a:gd name="connsiteX35" fmla="*/ 92372 w 118266"/>
                  <a:gd name="connsiteY35" fmla="*/ 100052 h 101613"/>
                  <a:gd name="connsiteX36" fmla="*/ 96015 w 118266"/>
                  <a:gd name="connsiteY36" fmla="*/ 99012 h 101613"/>
                  <a:gd name="connsiteX37" fmla="*/ 92372 w 118266"/>
                  <a:gd name="connsiteY37" fmla="*/ 96930 h 101613"/>
                  <a:gd name="connsiteX38" fmla="*/ 101218 w 118266"/>
                  <a:gd name="connsiteY38" fmla="*/ 98491 h 101613"/>
                  <a:gd name="connsiteX39" fmla="*/ 111105 w 118266"/>
                  <a:gd name="connsiteY39" fmla="*/ 100573 h 101613"/>
                  <a:gd name="connsiteX40" fmla="*/ 102779 w 118266"/>
                  <a:gd name="connsiteY40" fmla="*/ 97451 h 101613"/>
                  <a:gd name="connsiteX41" fmla="*/ 110584 w 118266"/>
                  <a:gd name="connsiteY41" fmla="*/ 98491 h 101613"/>
                  <a:gd name="connsiteX42" fmla="*/ 114227 w 118266"/>
                  <a:gd name="connsiteY42" fmla="*/ 97971 h 101613"/>
                  <a:gd name="connsiteX43" fmla="*/ 117349 w 118266"/>
                  <a:gd name="connsiteY43" fmla="*/ 95890 h 101613"/>
                  <a:gd name="connsiteX44" fmla="*/ 113186 w 118266"/>
                  <a:gd name="connsiteY44" fmla="*/ 92768 h 101613"/>
                  <a:gd name="connsiteX45" fmla="*/ 103820 w 118266"/>
                  <a:gd name="connsiteY45" fmla="*/ 88084 h 101613"/>
                  <a:gd name="connsiteX46" fmla="*/ 96015 w 118266"/>
                  <a:gd name="connsiteY46" fmla="*/ 82361 h 101613"/>
                  <a:gd name="connsiteX47" fmla="*/ 88730 w 118266"/>
                  <a:gd name="connsiteY47" fmla="*/ 75596 h 101613"/>
                  <a:gd name="connsiteX48" fmla="*/ 84047 w 118266"/>
                  <a:gd name="connsiteY48" fmla="*/ 69352 h 101613"/>
                  <a:gd name="connsiteX49" fmla="*/ 79363 w 118266"/>
                  <a:gd name="connsiteY49" fmla="*/ 61026 h 101613"/>
                  <a:gd name="connsiteX50" fmla="*/ 75201 w 118266"/>
                  <a:gd name="connsiteY50" fmla="*/ 54782 h 101613"/>
                  <a:gd name="connsiteX51" fmla="*/ 74680 w 118266"/>
                  <a:gd name="connsiteY51" fmla="*/ 52701 h 101613"/>
                  <a:gd name="connsiteX52" fmla="*/ 74680 w 118266"/>
                  <a:gd name="connsiteY52" fmla="*/ 49058 h 101613"/>
                  <a:gd name="connsiteX53" fmla="*/ 76762 w 118266"/>
                  <a:gd name="connsiteY53" fmla="*/ 45416 h 101613"/>
                  <a:gd name="connsiteX54" fmla="*/ 75721 w 118266"/>
                  <a:gd name="connsiteY54" fmla="*/ 41773 h 101613"/>
                  <a:gd name="connsiteX55" fmla="*/ 75721 w 118266"/>
                  <a:gd name="connsiteY55" fmla="*/ 38131 h 101613"/>
                  <a:gd name="connsiteX56" fmla="*/ 73119 w 118266"/>
                  <a:gd name="connsiteY56" fmla="*/ 35009 h 101613"/>
                  <a:gd name="connsiteX57" fmla="*/ 77282 w 118266"/>
                  <a:gd name="connsiteY57" fmla="*/ 33448 h 101613"/>
                  <a:gd name="connsiteX58" fmla="*/ 76241 w 118266"/>
                  <a:gd name="connsiteY58" fmla="*/ 30846 h 101613"/>
                  <a:gd name="connsiteX59" fmla="*/ 79884 w 118266"/>
                  <a:gd name="connsiteY59" fmla="*/ 30846 h 101613"/>
                  <a:gd name="connsiteX60" fmla="*/ 81965 w 118266"/>
                  <a:gd name="connsiteY60" fmla="*/ 27724 h 101613"/>
                  <a:gd name="connsiteX61" fmla="*/ 85087 w 118266"/>
                  <a:gd name="connsiteY61" fmla="*/ 26683 h 101613"/>
                  <a:gd name="connsiteX62" fmla="*/ 78843 w 118266"/>
                  <a:gd name="connsiteY62" fmla="*/ 22521 h 101613"/>
                  <a:gd name="connsiteX63" fmla="*/ 83006 w 118266"/>
                  <a:gd name="connsiteY63" fmla="*/ 21480 h 101613"/>
                  <a:gd name="connsiteX64" fmla="*/ 87169 w 118266"/>
                  <a:gd name="connsiteY64" fmla="*/ 21480 h 101613"/>
                  <a:gd name="connsiteX65" fmla="*/ 91332 w 118266"/>
                  <a:gd name="connsiteY65" fmla="*/ 18358 h 101613"/>
                  <a:gd name="connsiteX66" fmla="*/ 83526 w 118266"/>
                  <a:gd name="connsiteY66" fmla="*/ 15756 h 101613"/>
                  <a:gd name="connsiteX67" fmla="*/ 89250 w 118266"/>
                  <a:gd name="connsiteY67" fmla="*/ 13154 h 101613"/>
                  <a:gd name="connsiteX68" fmla="*/ 94454 w 118266"/>
                  <a:gd name="connsiteY68" fmla="*/ 12114 h 101613"/>
                  <a:gd name="connsiteX69" fmla="*/ 87169 w 118266"/>
                  <a:gd name="connsiteY69" fmla="*/ 11073 h 101613"/>
                  <a:gd name="connsiteX70" fmla="*/ 97055 w 118266"/>
                  <a:gd name="connsiteY70" fmla="*/ 8471 h 101613"/>
                  <a:gd name="connsiteX71" fmla="*/ 78323 w 118266"/>
                  <a:gd name="connsiteY71" fmla="*/ 2227 h 101613"/>
                  <a:gd name="connsiteX72" fmla="*/ 62192 w 118266"/>
                  <a:gd name="connsiteY72" fmla="*/ 146 h 101613"/>
                  <a:gd name="connsiteX73" fmla="*/ 54387 w 118266"/>
                  <a:gd name="connsiteY73" fmla="*/ 666 h 101613"/>
                  <a:gd name="connsiteX74" fmla="*/ 34614 w 118266"/>
                  <a:gd name="connsiteY74" fmla="*/ 5870 h 101613"/>
                  <a:gd name="connsiteX75" fmla="*/ 32012 w 118266"/>
                  <a:gd name="connsiteY75" fmla="*/ 11073 h 101613"/>
                  <a:gd name="connsiteX76" fmla="*/ 32532 w 118266"/>
                  <a:gd name="connsiteY76" fmla="*/ 15756 h 101613"/>
                  <a:gd name="connsiteX77" fmla="*/ 30451 w 118266"/>
                  <a:gd name="connsiteY77" fmla="*/ 16797 h 101613"/>
                  <a:gd name="connsiteX78" fmla="*/ 23686 w 118266"/>
                  <a:gd name="connsiteY78" fmla="*/ 18358 h 101613"/>
                  <a:gd name="connsiteX79" fmla="*/ 18483 w 118266"/>
                  <a:gd name="connsiteY79" fmla="*/ 22521 h 101613"/>
                  <a:gd name="connsiteX80" fmla="*/ 26288 w 118266"/>
                  <a:gd name="connsiteY80" fmla="*/ 24602 h 101613"/>
                  <a:gd name="connsiteX81" fmla="*/ 27329 w 118266"/>
                  <a:gd name="connsiteY81" fmla="*/ 25643 h 101613"/>
                  <a:gd name="connsiteX82" fmla="*/ 24727 w 118266"/>
                  <a:gd name="connsiteY82" fmla="*/ 27724 h 101613"/>
                  <a:gd name="connsiteX83" fmla="*/ 29410 w 118266"/>
                  <a:gd name="connsiteY83" fmla="*/ 27724 h 101613"/>
                  <a:gd name="connsiteX84" fmla="*/ 25768 w 118266"/>
                  <a:gd name="connsiteY84" fmla="*/ 30846 h 101613"/>
                  <a:gd name="connsiteX85" fmla="*/ 23166 w 118266"/>
                  <a:gd name="connsiteY85" fmla="*/ 33968 h 101613"/>
                  <a:gd name="connsiteX86" fmla="*/ 22646 w 118266"/>
                  <a:gd name="connsiteY86" fmla="*/ 36050 h 101613"/>
                  <a:gd name="connsiteX87" fmla="*/ 22125 w 118266"/>
                  <a:gd name="connsiteY87" fmla="*/ 38651 h 101613"/>
                  <a:gd name="connsiteX88" fmla="*/ 20044 w 118266"/>
                  <a:gd name="connsiteY88" fmla="*/ 39172 h 101613"/>
                  <a:gd name="connsiteX89" fmla="*/ 19003 w 118266"/>
                  <a:gd name="connsiteY89" fmla="*/ 41773 h 101613"/>
                  <a:gd name="connsiteX90" fmla="*/ 18483 w 118266"/>
                  <a:gd name="connsiteY90" fmla="*/ 43855 h 101613"/>
                  <a:gd name="connsiteX91" fmla="*/ 17962 w 118266"/>
                  <a:gd name="connsiteY91" fmla="*/ 45936 h 101613"/>
                  <a:gd name="connsiteX92" fmla="*/ 15881 w 118266"/>
                  <a:gd name="connsiteY92" fmla="*/ 46977 h 101613"/>
                  <a:gd name="connsiteX93" fmla="*/ 11718 w 118266"/>
                  <a:gd name="connsiteY93" fmla="*/ 46457 h 101613"/>
                  <a:gd name="connsiteX94" fmla="*/ 7035 w 118266"/>
                  <a:gd name="connsiteY94" fmla="*/ 44896 h 101613"/>
                  <a:gd name="connsiteX95" fmla="*/ 4434 w 118266"/>
                  <a:gd name="connsiteY95" fmla="*/ 48018 h 1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8266" h="101613">
                    <a:moveTo>
                      <a:pt x="4434" y="48018"/>
                    </a:moveTo>
                    <a:cubicBezTo>
                      <a:pt x="-250" y="52180"/>
                      <a:pt x="-770" y="59986"/>
                      <a:pt x="791" y="62067"/>
                    </a:cubicBezTo>
                    <a:cubicBezTo>
                      <a:pt x="2873" y="63628"/>
                      <a:pt x="1832" y="65189"/>
                      <a:pt x="1832" y="66230"/>
                    </a:cubicBezTo>
                    <a:cubicBezTo>
                      <a:pt x="1832" y="67791"/>
                      <a:pt x="6515" y="67270"/>
                      <a:pt x="8596" y="66750"/>
                    </a:cubicBezTo>
                    <a:cubicBezTo>
                      <a:pt x="11198" y="66230"/>
                      <a:pt x="16922" y="66750"/>
                      <a:pt x="18483" y="66750"/>
                    </a:cubicBezTo>
                    <a:cubicBezTo>
                      <a:pt x="20044" y="66230"/>
                      <a:pt x="20044" y="67270"/>
                      <a:pt x="20044" y="65189"/>
                    </a:cubicBezTo>
                    <a:cubicBezTo>
                      <a:pt x="20044" y="63108"/>
                      <a:pt x="22125" y="66750"/>
                      <a:pt x="22125" y="69352"/>
                    </a:cubicBezTo>
                    <a:cubicBezTo>
                      <a:pt x="22125" y="71954"/>
                      <a:pt x="23166" y="70393"/>
                      <a:pt x="25768" y="71954"/>
                    </a:cubicBezTo>
                    <a:cubicBezTo>
                      <a:pt x="28369" y="72994"/>
                      <a:pt x="29410" y="71954"/>
                      <a:pt x="29410" y="70913"/>
                    </a:cubicBezTo>
                    <a:cubicBezTo>
                      <a:pt x="29930" y="69872"/>
                      <a:pt x="29930" y="68832"/>
                      <a:pt x="32012" y="69352"/>
                    </a:cubicBezTo>
                    <a:cubicBezTo>
                      <a:pt x="33573" y="69872"/>
                      <a:pt x="33053" y="69352"/>
                      <a:pt x="34614" y="68311"/>
                    </a:cubicBezTo>
                    <a:cubicBezTo>
                      <a:pt x="36175" y="66750"/>
                      <a:pt x="36175" y="69352"/>
                      <a:pt x="35134" y="70913"/>
                    </a:cubicBezTo>
                    <a:cubicBezTo>
                      <a:pt x="34093" y="72474"/>
                      <a:pt x="35654" y="73515"/>
                      <a:pt x="37215" y="76116"/>
                    </a:cubicBezTo>
                    <a:cubicBezTo>
                      <a:pt x="38776" y="78198"/>
                      <a:pt x="39297" y="75076"/>
                      <a:pt x="42419" y="72994"/>
                    </a:cubicBezTo>
                    <a:cubicBezTo>
                      <a:pt x="45541" y="70913"/>
                      <a:pt x="43460" y="73515"/>
                      <a:pt x="42939" y="74555"/>
                    </a:cubicBezTo>
                    <a:cubicBezTo>
                      <a:pt x="42419" y="75596"/>
                      <a:pt x="41378" y="75596"/>
                      <a:pt x="38776" y="76637"/>
                    </a:cubicBezTo>
                    <a:cubicBezTo>
                      <a:pt x="36695" y="78198"/>
                      <a:pt x="43460" y="81320"/>
                      <a:pt x="45021" y="81840"/>
                    </a:cubicBezTo>
                    <a:cubicBezTo>
                      <a:pt x="46582" y="82361"/>
                      <a:pt x="48143" y="83401"/>
                      <a:pt x="46582" y="83401"/>
                    </a:cubicBezTo>
                    <a:cubicBezTo>
                      <a:pt x="45021" y="83401"/>
                      <a:pt x="45541" y="83401"/>
                      <a:pt x="46582" y="84442"/>
                    </a:cubicBezTo>
                    <a:cubicBezTo>
                      <a:pt x="47622" y="85483"/>
                      <a:pt x="47622" y="85483"/>
                      <a:pt x="42419" y="84442"/>
                    </a:cubicBezTo>
                    <a:cubicBezTo>
                      <a:pt x="37215" y="83401"/>
                      <a:pt x="39817" y="85483"/>
                      <a:pt x="41378" y="86523"/>
                    </a:cubicBezTo>
                    <a:cubicBezTo>
                      <a:pt x="42939" y="87564"/>
                      <a:pt x="42939" y="87564"/>
                      <a:pt x="42419" y="90166"/>
                    </a:cubicBezTo>
                    <a:cubicBezTo>
                      <a:pt x="41899" y="92247"/>
                      <a:pt x="42939" y="93288"/>
                      <a:pt x="37736" y="92247"/>
                    </a:cubicBezTo>
                    <a:cubicBezTo>
                      <a:pt x="32532" y="91206"/>
                      <a:pt x="36695" y="93288"/>
                      <a:pt x="38776" y="93808"/>
                    </a:cubicBezTo>
                    <a:cubicBezTo>
                      <a:pt x="40337" y="94329"/>
                      <a:pt x="43980" y="95369"/>
                      <a:pt x="47622" y="95890"/>
                    </a:cubicBezTo>
                    <a:cubicBezTo>
                      <a:pt x="51265" y="95890"/>
                      <a:pt x="57509" y="97971"/>
                      <a:pt x="59070" y="99012"/>
                    </a:cubicBezTo>
                    <a:cubicBezTo>
                      <a:pt x="60631" y="100052"/>
                      <a:pt x="60111" y="98491"/>
                      <a:pt x="59070" y="97451"/>
                    </a:cubicBezTo>
                    <a:cubicBezTo>
                      <a:pt x="58029" y="96410"/>
                      <a:pt x="58549" y="96410"/>
                      <a:pt x="59070" y="94849"/>
                    </a:cubicBezTo>
                    <a:cubicBezTo>
                      <a:pt x="59590" y="93288"/>
                      <a:pt x="66355" y="100052"/>
                      <a:pt x="68436" y="101093"/>
                    </a:cubicBezTo>
                    <a:cubicBezTo>
                      <a:pt x="70518" y="102654"/>
                      <a:pt x="72599" y="99012"/>
                      <a:pt x="74160" y="96930"/>
                    </a:cubicBezTo>
                    <a:cubicBezTo>
                      <a:pt x="75721" y="95369"/>
                      <a:pt x="77802" y="96410"/>
                      <a:pt x="79884" y="96930"/>
                    </a:cubicBezTo>
                    <a:cubicBezTo>
                      <a:pt x="81965" y="97451"/>
                      <a:pt x="81965" y="98491"/>
                      <a:pt x="81965" y="100052"/>
                    </a:cubicBezTo>
                    <a:cubicBezTo>
                      <a:pt x="81965" y="101093"/>
                      <a:pt x="83006" y="101613"/>
                      <a:pt x="85087" y="101613"/>
                    </a:cubicBezTo>
                    <a:cubicBezTo>
                      <a:pt x="86648" y="101613"/>
                      <a:pt x="85608" y="101093"/>
                      <a:pt x="84567" y="99012"/>
                    </a:cubicBezTo>
                    <a:cubicBezTo>
                      <a:pt x="83526" y="96930"/>
                      <a:pt x="85608" y="97971"/>
                      <a:pt x="86648" y="99012"/>
                    </a:cubicBezTo>
                    <a:cubicBezTo>
                      <a:pt x="87689" y="100052"/>
                      <a:pt x="90291" y="100052"/>
                      <a:pt x="92372" y="100052"/>
                    </a:cubicBezTo>
                    <a:cubicBezTo>
                      <a:pt x="94454" y="100052"/>
                      <a:pt x="96015" y="103174"/>
                      <a:pt x="96015" y="99012"/>
                    </a:cubicBezTo>
                    <a:cubicBezTo>
                      <a:pt x="95494" y="94849"/>
                      <a:pt x="92372" y="100052"/>
                      <a:pt x="92372" y="96930"/>
                    </a:cubicBezTo>
                    <a:cubicBezTo>
                      <a:pt x="91852" y="94329"/>
                      <a:pt x="98096" y="96930"/>
                      <a:pt x="101218" y="98491"/>
                    </a:cubicBezTo>
                    <a:cubicBezTo>
                      <a:pt x="104340" y="100052"/>
                      <a:pt x="109023" y="101093"/>
                      <a:pt x="111105" y="100573"/>
                    </a:cubicBezTo>
                    <a:cubicBezTo>
                      <a:pt x="113186" y="100052"/>
                      <a:pt x="106421" y="98491"/>
                      <a:pt x="102779" y="97451"/>
                    </a:cubicBezTo>
                    <a:cubicBezTo>
                      <a:pt x="99137" y="96410"/>
                      <a:pt x="109023" y="96930"/>
                      <a:pt x="110584" y="98491"/>
                    </a:cubicBezTo>
                    <a:cubicBezTo>
                      <a:pt x="112145" y="99532"/>
                      <a:pt x="113706" y="99012"/>
                      <a:pt x="114227" y="97971"/>
                    </a:cubicBezTo>
                    <a:cubicBezTo>
                      <a:pt x="114747" y="96930"/>
                      <a:pt x="114227" y="95890"/>
                      <a:pt x="117349" y="95890"/>
                    </a:cubicBezTo>
                    <a:cubicBezTo>
                      <a:pt x="120471" y="95890"/>
                      <a:pt x="114747" y="93808"/>
                      <a:pt x="113186" y="92768"/>
                    </a:cubicBezTo>
                    <a:cubicBezTo>
                      <a:pt x="111625" y="91727"/>
                      <a:pt x="105381" y="89125"/>
                      <a:pt x="103820" y="88084"/>
                    </a:cubicBezTo>
                    <a:cubicBezTo>
                      <a:pt x="102259" y="87044"/>
                      <a:pt x="97576" y="83922"/>
                      <a:pt x="96015" y="82361"/>
                    </a:cubicBezTo>
                    <a:cubicBezTo>
                      <a:pt x="94454" y="80800"/>
                      <a:pt x="89250" y="77157"/>
                      <a:pt x="88730" y="75596"/>
                    </a:cubicBezTo>
                    <a:cubicBezTo>
                      <a:pt x="87689" y="74035"/>
                      <a:pt x="85087" y="70393"/>
                      <a:pt x="84047" y="69352"/>
                    </a:cubicBezTo>
                    <a:cubicBezTo>
                      <a:pt x="83006" y="67791"/>
                      <a:pt x="79884" y="63108"/>
                      <a:pt x="79363" y="61026"/>
                    </a:cubicBezTo>
                    <a:cubicBezTo>
                      <a:pt x="78323" y="58945"/>
                      <a:pt x="77282" y="55823"/>
                      <a:pt x="75201" y="54782"/>
                    </a:cubicBezTo>
                    <a:cubicBezTo>
                      <a:pt x="73119" y="53741"/>
                      <a:pt x="74160" y="53741"/>
                      <a:pt x="74680" y="52701"/>
                    </a:cubicBezTo>
                    <a:cubicBezTo>
                      <a:pt x="75201" y="51660"/>
                      <a:pt x="75201" y="50619"/>
                      <a:pt x="74680" y="49058"/>
                    </a:cubicBezTo>
                    <a:cubicBezTo>
                      <a:pt x="74680" y="47497"/>
                      <a:pt x="75721" y="46457"/>
                      <a:pt x="76762" y="45416"/>
                    </a:cubicBezTo>
                    <a:cubicBezTo>
                      <a:pt x="77802" y="44375"/>
                      <a:pt x="76762" y="42294"/>
                      <a:pt x="75721" y="41773"/>
                    </a:cubicBezTo>
                    <a:cubicBezTo>
                      <a:pt x="74680" y="41253"/>
                      <a:pt x="74680" y="39692"/>
                      <a:pt x="75721" y="38131"/>
                    </a:cubicBezTo>
                    <a:cubicBezTo>
                      <a:pt x="76762" y="36570"/>
                      <a:pt x="76762" y="36050"/>
                      <a:pt x="73119" y="35009"/>
                    </a:cubicBezTo>
                    <a:cubicBezTo>
                      <a:pt x="68956" y="33968"/>
                      <a:pt x="75201" y="33968"/>
                      <a:pt x="77282" y="33448"/>
                    </a:cubicBezTo>
                    <a:cubicBezTo>
                      <a:pt x="79363" y="33448"/>
                      <a:pt x="78323" y="31887"/>
                      <a:pt x="76241" y="30846"/>
                    </a:cubicBezTo>
                    <a:cubicBezTo>
                      <a:pt x="74160" y="29805"/>
                      <a:pt x="77802" y="30846"/>
                      <a:pt x="79884" y="30846"/>
                    </a:cubicBezTo>
                    <a:cubicBezTo>
                      <a:pt x="81965" y="30846"/>
                      <a:pt x="81965" y="29285"/>
                      <a:pt x="81965" y="27724"/>
                    </a:cubicBezTo>
                    <a:cubicBezTo>
                      <a:pt x="81965" y="26163"/>
                      <a:pt x="83006" y="27204"/>
                      <a:pt x="85087" y="26683"/>
                    </a:cubicBezTo>
                    <a:cubicBezTo>
                      <a:pt x="87169" y="26163"/>
                      <a:pt x="83006" y="24082"/>
                      <a:pt x="78843" y="22521"/>
                    </a:cubicBezTo>
                    <a:cubicBezTo>
                      <a:pt x="74680" y="20960"/>
                      <a:pt x="81965" y="22000"/>
                      <a:pt x="83006" y="21480"/>
                    </a:cubicBezTo>
                    <a:cubicBezTo>
                      <a:pt x="84047" y="21480"/>
                      <a:pt x="84567" y="20960"/>
                      <a:pt x="87169" y="21480"/>
                    </a:cubicBezTo>
                    <a:cubicBezTo>
                      <a:pt x="89770" y="22000"/>
                      <a:pt x="90291" y="20960"/>
                      <a:pt x="91332" y="18358"/>
                    </a:cubicBezTo>
                    <a:cubicBezTo>
                      <a:pt x="92372" y="15756"/>
                      <a:pt x="91332" y="15756"/>
                      <a:pt x="83526" y="15756"/>
                    </a:cubicBezTo>
                    <a:cubicBezTo>
                      <a:pt x="75721" y="15756"/>
                      <a:pt x="87169" y="14195"/>
                      <a:pt x="89250" y="13154"/>
                    </a:cubicBezTo>
                    <a:cubicBezTo>
                      <a:pt x="91332" y="12634"/>
                      <a:pt x="93413" y="13154"/>
                      <a:pt x="94454" y="12114"/>
                    </a:cubicBezTo>
                    <a:cubicBezTo>
                      <a:pt x="95494" y="11073"/>
                      <a:pt x="91332" y="11073"/>
                      <a:pt x="87169" y="11073"/>
                    </a:cubicBezTo>
                    <a:cubicBezTo>
                      <a:pt x="83006" y="11073"/>
                      <a:pt x="93413" y="9512"/>
                      <a:pt x="97055" y="8471"/>
                    </a:cubicBezTo>
                    <a:cubicBezTo>
                      <a:pt x="100698" y="7431"/>
                      <a:pt x="81445" y="3268"/>
                      <a:pt x="78323" y="2227"/>
                    </a:cubicBezTo>
                    <a:cubicBezTo>
                      <a:pt x="75201" y="1186"/>
                      <a:pt x="66355" y="666"/>
                      <a:pt x="62192" y="146"/>
                    </a:cubicBezTo>
                    <a:cubicBezTo>
                      <a:pt x="58549" y="-375"/>
                      <a:pt x="54907" y="666"/>
                      <a:pt x="54387" y="666"/>
                    </a:cubicBezTo>
                    <a:cubicBezTo>
                      <a:pt x="53867" y="666"/>
                      <a:pt x="38256" y="4308"/>
                      <a:pt x="34614" y="5870"/>
                    </a:cubicBezTo>
                    <a:cubicBezTo>
                      <a:pt x="31492" y="7431"/>
                      <a:pt x="30451" y="8992"/>
                      <a:pt x="32012" y="11073"/>
                    </a:cubicBezTo>
                    <a:cubicBezTo>
                      <a:pt x="33053" y="13675"/>
                      <a:pt x="30971" y="12634"/>
                      <a:pt x="32532" y="15756"/>
                    </a:cubicBezTo>
                    <a:cubicBezTo>
                      <a:pt x="34093" y="18878"/>
                      <a:pt x="32012" y="16797"/>
                      <a:pt x="30451" y="16797"/>
                    </a:cubicBezTo>
                    <a:cubicBezTo>
                      <a:pt x="28890" y="16276"/>
                      <a:pt x="25247" y="17837"/>
                      <a:pt x="23686" y="18358"/>
                    </a:cubicBezTo>
                    <a:cubicBezTo>
                      <a:pt x="22125" y="18878"/>
                      <a:pt x="20044" y="20960"/>
                      <a:pt x="18483" y="22521"/>
                    </a:cubicBezTo>
                    <a:cubicBezTo>
                      <a:pt x="16922" y="24082"/>
                      <a:pt x="20564" y="24082"/>
                      <a:pt x="26288" y="24602"/>
                    </a:cubicBezTo>
                    <a:cubicBezTo>
                      <a:pt x="32012" y="25122"/>
                      <a:pt x="29930" y="26163"/>
                      <a:pt x="27329" y="25643"/>
                    </a:cubicBezTo>
                    <a:cubicBezTo>
                      <a:pt x="24727" y="25122"/>
                      <a:pt x="25247" y="26683"/>
                      <a:pt x="24727" y="27724"/>
                    </a:cubicBezTo>
                    <a:cubicBezTo>
                      <a:pt x="24207" y="29285"/>
                      <a:pt x="26808" y="28765"/>
                      <a:pt x="29410" y="27724"/>
                    </a:cubicBezTo>
                    <a:cubicBezTo>
                      <a:pt x="32012" y="26683"/>
                      <a:pt x="27849" y="30326"/>
                      <a:pt x="25768" y="30846"/>
                    </a:cubicBezTo>
                    <a:cubicBezTo>
                      <a:pt x="24207" y="30846"/>
                      <a:pt x="23686" y="32407"/>
                      <a:pt x="23166" y="33968"/>
                    </a:cubicBezTo>
                    <a:cubicBezTo>
                      <a:pt x="22646" y="35529"/>
                      <a:pt x="23686" y="37090"/>
                      <a:pt x="22646" y="36050"/>
                    </a:cubicBezTo>
                    <a:cubicBezTo>
                      <a:pt x="21605" y="35009"/>
                      <a:pt x="21605" y="37090"/>
                      <a:pt x="22125" y="38651"/>
                    </a:cubicBezTo>
                    <a:cubicBezTo>
                      <a:pt x="22125" y="40212"/>
                      <a:pt x="21085" y="39692"/>
                      <a:pt x="20044" y="39172"/>
                    </a:cubicBezTo>
                    <a:cubicBezTo>
                      <a:pt x="19003" y="38131"/>
                      <a:pt x="19003" y="40733"/>
                      <a:pt x="19003" y="41773"/>
                    </a:cubicBezTo>
                    <a:cubicBezTo>
                      <a:pt x="19003" y="42814"/>
                      <a:pt x="19523" y="44375"/>
                      <a:pt x="18483" y="43855"/>
                    </a:cubicBezTo>
                    <a:cubicBezTo>
                      <a:pt x="17442" y="43335"/>
                      <a:pt x="17962" y="44375"/>
                      <a:pt x="17962" y="45936"/>
                    </a:cubicBezTo>
                    <a:cubicBezTo>
                      <a:pt x="18483" y="47497"/>
                      <a:pt x="16401" y="47497"/>
                      <a:pt x="15881" y="46977"/>
                    </a:cubicBezTo>
                    <a:cubicBezTo>
                      <a:pt x="15361" y="46457"/>
                      <a:pt x="13280" y="45936"/>
                      <a:pt x="11718" y="46457"/>
                    </a:cubicBezTo>
                    <a:cubicBezTo>
                      <a:pt x="10157" y="46457"/>
                      <a:pt x="8596" y="45936"/>
                      <a:pt x="7035" y="44896"/>
                    </a:cubicBezTo>
                    <a:cubicBezTo>
                      <a:pt x="7035" y="45416"/>
                      <a:pt x="4434" y="48018"/>
                      <a:pt x="4434" y="48018"/>
                    </a:cubicBezTo>
                    <a:close/>
                  </a:path>
                </a:pathLst>
              </a:custGeom>
              <a:grpFill/>
              <a:ln w="5199" cap="flat">
                <a:solidFill>
                  <a:schemeClr val="bg1"/>
                </a:solidFill>
                <a:prstDash val="solid"/>
                <a:miter/>
              </a:ln>
            </p:spPr>
            <p:txBody>
              <a:bodyPr rtlCol="0" anchor="ctr"/>
              <a:lstStyle/>
              <a:p>
                <a:endParaRPr lang="en-GB" noProof="0" dirty="0"/>
              </a:p>
            </p:txBody>
          </p:sp>
          <p:sp>
            <p:nvSpPr>
              <p:cNvPr id="714" name="Freeform 713">
                <a:extLst>
                  <a:ext uri="{FF2B5EF4-FFF2-40B4-BE49-F238E27FC236}">
                    <a16:creationId xmlns:a16="http://schemas.microsoft.com/office/drawing/2014/main" id="{1957FFCE-7B48-6757-1DFC-8659D4999579}"/>
                  </a:ext>
                </a:extLst>
              </p:cNvPr>
              <p:cNvSpPr/>
              <p:nvPr/>
            </p:nvSpPr>
            <p:spPr>
              <a:xfrm>
                <a:off x="6885620" y="2822595"/>
                <a:ext cx="18658" cy="14617"/>
              </a:xfrm>
              <a:custGeom>
                <a:avLst/>
                <a:gdLst>
                  <a:gd name="connsiteX0" fmla="*/ 16335 w 18658"/>
                  <a:gd name="connsiteY0" fmla="*/ 10872 h 14617"/>
                  <a:gd name="connsiteX1" fmla="*/ 18417 w 18658"/>
                  <a:gd name="connsiteY1" fmla="*/ 6189 h 14617"/>
                  <a:gd name="connsiteX2" fmla="*/ 15815 w 18658"/>
                  <a:gd name="connsiteY2" fmla="*/ 4628 h 14617"/>
                  <a:gd name="connsiteX3" fmla="*/ 11132 w 18658"/>
                  <a:gd name="connsiteY3" fmla="*/ 2026 h 14617"/>
                  <a:gd name="connsiteX4" fmla="*/ 14774 w 18658"/>
                  <a:gd name="connsiteY4" fmla="*/ 3587 h 14617"/>
                  <a:gd name="connsiteX5" fmla="*/ 12173 w 18658"/>
                  <a:gd name="connsiteY5" fmla="*/ 985 h 14617"/>
                  <a:gd name="connsiteX6" fmla="*/ 1766 w 18658"/>
                  <a:gd name="connsiteY6" fmla="*/ 985 h 14617"/>
                  <a:gd name="connsiteX7" fmla="*/ 1245 w 18658"/>
                  <a:gd name="connsiteY7" fmla="*/ 3587 h 14617"/>
                  <a:gd name="connsiteX8" fmla="*/ 10091 w 18658"/>
                  <a:gd name="connsiteY8" fmla="*/ 10872 h 14617"/>
                  <a:gd name="connsiteX9" fmla="*/ 15295 w 18658"/>
                  <a:gd name="connsiteY9" fmla="*/ 14514 h 14617"/>
                  <a:gd name="connsiteX10" fmla="*/ 15815 w 18658"/>
                  <a:gd name="connsiteY10" fmla="*/ 12433 h 14617"/>
                  <a:gd name="connsiteX11" fmla="*/ 16335 w 18658"/>
                  <a:gd name="connsiteY11" fmla="*/ 10872 h 1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8" h="14617">
                    <a:moveTo>
                      <a:pt x="16335" y="10872"/>
                    </a:moveTo>
                    <a:cubicBezTo>
                      <a:pt x="17897" y="10872"/>
                      <a:pt x="17376" y="8790"/>
                      <a:pt x="18417" y="6189"/>
                    </a:cubicBezTo>
                    <a:cubicBezTo>
                      <a:pt x="19458" y="3587"/>
                      <a:pt x="16856" y="4628"/>
                      <a:pt x="15815" y="4628"/>
                    </a:cubicBezTo>
                    <a:cubicBezTo>
                      <a:pt x="14774" y="4628"/>
                      <a:pt x="13213" y="4628"/>
                      <a:pt x="11132" y="2026"/>
                    </a:cubicBezTo>
                    <a:cubicBezTo>
                      <a:pt x="9051" y="-576"/>
                      <a:pt x="12693" y="3067"/>
                      <a:pt x="14774" y="3587"/>
                    </a:cubicBezTo>
                    <a:cubicBezTo>
                      <a:pt x="16856" y="4107"/>
                      <a:pt x="13734" y="2026"/>
                      <a:pt x="12173" y="985"/>
                    </a:cubicBezTo>
                    <a:cubicBezTo>
                      <a:pt x="10612" y="-56"/>
                      <a:pt x="5408" y="-576"/>
                      <a:pt x="1766" y="985"/>
                    </a:cubicBezTo>
                    <a:cubicBezTo>
                      <a:pt x="-1877" y="2546"/>
                      <a:pt x="1245" y="3587"/>
                      <a:pt x="1245" y="3587"/>
                    </a:cubicBezTo>
                    <a:cubicBezTo>
                      <a:pt x="1245" y="3587"/>
                      <a:pt x="8530" y="9831"/>
                      <a:pt x="10091" y="10872"/>
                    </a:cubicBezTo>
                    <a:cubicBezTo>
                      <a:pt x="11652" y="11912"/>
                      <a:pt x="13213" y="13994"/>
                      <a:pt x="15295" y="14514"/>
                    </a:cubicBezTo>
                    <a:cubicBezTo>
                      <a:pt x="17376" y="15035"/>
                      <a:pt x="16335" y="13474"/>
                      <a:pt x="15815" y="12433"/>
                    </a:cubicBezTo>
                    <a:cubicBezTo>
                      <a:pt x="15295" y="11392"/>
                      <a:pt x="14774" y="10872"/>
                      <a:pt x="16335" y="10872"/>
                    </a:cubicBezTo>
                    <a:close/>
                  </a:path>
                </a:pathLst>
              </a:custGeom>
              <a:grpFill/>
              <a:ln w="5199" cap="flat">
                <a:solidFill>
                  <a:schemeClr val="bg1"/>
                </a:solidFill>
                <a:prstDash val="solid"/>
                <a:miter/>
              </a:ln>
            </p:spPr>
            <p:txBody>
              <a:bodyPr rtlCol="0" anchor="ctr"/>
              <a:lstStyle/>
              <a:p>
                <a:endParaRPr lang="en-GB" noProof="0" dirty="0"/>
              </a:p>
            </p:txBody>
          </p:sp>
          <p:sp>
            <p:nvSpPr>
              <p:cNvPr id="715" name="Freeform 714">
                <a:extLst>
                  <a:ext uri="{FF2B5EF4-FFF2-40B4-BE49-F238E27FC236}">
                    <a16:creationId xmlns:a16="http://schemas.microsoft.com/office/drawing/2014/main" id="{9BBC18D6-98F8-670B-CBAF-B39A10F1A135}"/>
                  </a:ext>
                </a:extLst>
              </p:cNvPr>
              <p:cNvSpPr/>
              <p:nvPr/>
            </p:nvSpPr>
            <p:spPr>
              <a:xfrm>
                <a:off x="6914724" y="2610847"/>
                <a:ext cx="295592" cy="144046"/>
              </a:xfrm>
              <a:custGeom>
                <a:avLst/>
                <a:gdLst>
                  <a:gd name="connsiteX0" fmla="*/ 4923 w 295592"/>
                  <a:gd name="connsiteY0" fmla="*/ 126355 h 144046"/>
                  <a:gd name="connsiteX1" fmla="*/ 24696 w 295592"/>
                  <a:gd name="connsiteY1" fmla="*/ 126355 h 144046"/>
                  <a:gd name="connsiteX2" fmla="*/ 26257 w 295592"/>
                  <a:gd name="connsiteY2" fmla="*/ 127916 h 144046"/>
                  <a:gd name="connsiteX3" fmla="*/ 20533 w 295592"/>
                  <a:gd name="connsiteY3" fmla="*/ 128436 h 144046"/>
                  <a:gd name="connsiteX4" fmla="*/ 16371 w 295592"/>
                  <a:gd name="connsiteY4" fmla="*/ 129998 h 144046"/>
                  <a:gd name="connsiteX5" fmla="*/ 9606 w 295592"/>
                  <a:gd name="connsiteY5" fmla="*/ 134160 h 144046"/>
                  <a:gd name="connsiteX6" fmla="*/ 7004 w 295592"/>
                  <a:gd name="connsiteY6" fmla="*/ 138323 h 144046"/>
                  <a:gd name="connsiteX7" fmla="*/ 7004 w 295592"/>
                  <a:gd name="connsiteY7" fmla="*/ 139364 h 144046"/>
                  <a:gd name="connsiteX8" fmla="*/ 20013 w 295592"/>
                  <a:gd name="connsiteY8" fmla="*/ 137803 h 144046"/>
                  <a:gd name="connsiteX9" fmla="*/ 26257 w 295592"/>
                  <a:gd name="connsiteY9" fmla="*/ 139884 h 144046"/>
                  <a:gd name="connsiteX10" fmla="*/ 34062 w 295592"/>
                  <a:gd name="connsiteY10" fmla="*/ 140925 h 144046"/>
                  <a:gd name="connsiteX11" fmla="*/ 40306 w 295592"/>
                  <a:gd name="connsiteY11" fmla="*/ 141966 h 144046"/>
                  <a:gd name="connsiteX12" fmla="*/ 42388 w 295592"/>
                  <a:gd name="connsiteY12" fmla="*/ 139884 h 144046"/>
                  <a:gd name="connsiteX13" fmla="*/ 44469 w 295592"/>
                  <a:gd name="connsiteY13" fmla="*/ 141966 h 144046"/>
                  <a:gd name="connsiteX14" fmla="*/ 50193 w 295592"/>
                  <a:gd name="connsiteY14" fmla="*/ 143527 h 144046"/>
                  <a:gd name="connsiteX15" fmla="*/ 57998 w 295592"/>
                  <a:gd name="connsiteY15" fmla="*/ 144047 h 144046"/>
                  <a:gd name="connsiteX16" fmla="*/ 59559 w 295592"/>
                  <a:gd name="connsiteY16" fmla="*/ 139364 h 144046"/>
                  <a:gd name="connsiteX17" fmla="*/ 66844 w 295592"/>
                  <a:gd name="connsiteY17" fmla="*/ 135721 h 144046"/>
                  <a:gd name="connsiteX18" fmla="*/ 60080 w 295592"/>
                  <a:gd name="connsiteY18" fmla="*/ 131038 h 144046"/>
                  <a:gd name="connsiteX19" fmla="*/ 60080 w 295592"/>
                  <a:gd name="connsiteY19" fmla="*/ 129477 h 144046"/>
                  <a:gd name="connsiteX20" fmla="*/ 67365 w 295592"/>
                  <a:gd name="connsiteY20" fmla="*/ 132599 h 144046"/>
                  <a:gd name="connsiteX21" fmla="*/ 71527 w 295592"/>
                  <a:gd name="connsiteY21" fmla="*/ 131038 h 144046"/>
                  <a:gd name="connsiteX22" fmla="*/ 72048 w 295592"/>
                  <a:gd name="connsiteY22" fmla="*/ 124794 h 144046"/>
                  <a:gd name="connsiteX23" fmla="*/ 58519 w 295592"/>
                  <a:gd name="connsiteY23" fmla="*/ 122192 h 144046"/>
                  <a:gd name="connsiteX24" fmla="*/ 71527 w 295592"/>
                  <a:gd name="connsiteY24" fmla="*/ 122192 h 144046"/>
                  <a:gd name="connsiteX25" fmla="*/ 77251 w 295592"/>
                  <a:gd name="connsiteY25" fmla="*/ 126355 h 144046"/>
                  <a:gd name="connsiteX26" fmla="*/ 79853 w 295592"/>
                  <a:gd name="connsiteY26" fmla="*/ 120111 h 144046"/>
                  <a:gd name="connsiteX27" fmla="*/ 74650 w 295592"/>
                  <a:gd name="connsiteY27" fmla="*/ 114387 h 144046"/>
                  <a:gd name="connsiteX28" fmla="*/ 70487 w 295592"/>
                  <a:gd name="connsiteY28" fmla="*/ 112826 h 144046"/>
                  <a:gd name="connsiteX29" fmla="*/ 72568 w 295592"/>
                  <a:gd name="connsiteY29" fmla="*/ 110224 h 144046"/>
                  <a:gd name="connsiteX30" fmla="*/ 76211 w 295592"/>
                  <a:gd name="connsiteY30" fmla="*/ 112306 h 144046"/>
                  <a:gd name="connsiteX31" fmla="*/ 84536 w 295592"/>
                  <a:gd name="connsiteY31" fmla="*/ 115948 h 144046"/>
                  <a:gd name="connsiteX32" fmla="*/ 85577 w 295592"/>
                  <a:gd name="connsiteY32" fmla="*/ 113867 h 144046"/>
                  <a:gd name="connsiteX33" fmla="*/ 86617 w 295592"/>
                  <a:gd name="connsiteY33" fmla="*/ 109704 h 144046"/>
                  <a:gd name="connsiteX34" fmla="*/ 91300 w 295592"/>
                  <a:gd name="connsiteY34" fmla="*/ 109704 h 144046"/>
                  <a:gd name="connsiteX35" fmla="*/ 93902 w 295592"/>
                  <a:gd name="connsiteY35" fmla="*/ 108143 h 144046"/>
                  <a:gd name="connsiteX36" fmla="*/ 94423 w 295592"/>
                  <a:gd name="connsiteY36" fmla="*/ 103980 h 144046"/>
                  <a:gd name="connsiteX37" fmla="*/ 93902 w 295592"/>
                  <a:gd name="connsiteY37" fmla="*/ 101378 h 144046"/>
                  <a:gd name="connsiteX38" fmla="*/ 87658 w 295592"/>
                  <a:gd name="connsiteY38" fmla="*/ 96175 h 144046"/>
                  <a:gd name="connsiteX39" fmla="*/ 104309 w 295592"/>
                  <a:gd name="connsiteY39" fmla="*/ 99817 h 144046"/>
                  <a:gd name="connsiteX40" fmla="*/ 106391 w 295592"/>
                  <a:gd name="connsiteY40" fmla="*/ 94094 h 144046"/>
                  <a:gd name="connsiteX41" fmla="*/ 104309 w 295592"/>
                  <a:gd name="connsiteY41" fmla="*/ 92012 h 144046"/>
                  <a:gd name="connsiteX42" fmla="*/ 104830 w 295592"/>
                  <a:gd name="connsiteY42" fmla="*/ 89931 h 144046"/>
                  <a:gd name="connsiteX43" fmla="*/ 112114 w 295592"/>
                  <a:gd name="connsiteY43" fmla="*/ 93053 h 144046"/>
                  <a:gd name="connsiteX44" fmla="*/ 117318 w 295592"/>
                  <a:gd name="connsiteY44" fmla="*/ 92012 h 144046"/>
                  <a:gd name="connsiteX45" fmla="*/ 113155 w 295592"/>
                  <a:gd name="connsiteY45" fmla="*/ 87849 h 144046"/>
                  <a:gd name="connsiteX46" fmla="*/ 123042 w 295592"/>
                  <a:gd name="connsiteY46" fmla="*/ 88890 h 144046"/>
                  <a:gd name="connsiteX47" fmla="*/ 125644 w 295592"/>
                  <a:gd name="connsiteY47" fmla="*/ 86809 h 144046"/>
                  <a:gd name="connsiteX48" fmla="*/ 129286 w 295592"/>
                  <a:gd name="connsiteY48" fmla="*/ 82646 h 144046"/>
                  <a:gd name="connsiteX49" fmla="*/ 126164 w 295592"/>
                  <a:gd name="connsiteY49" fmla="*/ 79524 h 144046"/>
                  <a:gd name="connsiteX50" fmla="*/ 132408 w 295592"/>
                  <a:gd name="connsiteY50" fmla="*/ 77963 h 144046"/>
                  <a:gd name="connsiteX51" fmla="*/ 136050 w 295592"/>
                  <a:gd name="connsiteY51" fmla="*/ 75361 h 144046"/>
                  <a:gd name="connsiteX52" fmla="*/ 140213 w 295592"/>
                  <a:gd name="connsiteY52" fmla="*/ 71719 h 144046"/>
                  <a:gd name="connsiteX53" fmla="*/ 145417 w 295592"/>
                  <a:gd name="connsiteY53" fmla="*/ 68076 h 144046"/>
                  <a:gd name="connsiteX54" fmla="*/ 149059 w 295592"/>
                  <a:gd name="connsiteY54" fmla="*/ 69117 h 144046"/>
                  <a:gd name="connsiteX55" fmla="*/ 154263 w 295592"/>
                  <a:gd name="connsiteY55" fmla="*/ 64954 h 144046"/>
                  <a:gd name="connsiteX56" fmla="*/ 160507 w 295592"/>
                  <a:gd name="connsiteY56" fmla="*/ 62352 h 144046"/>
                  <a:gd name="connsiteX57" fmla="*/ 184963 w 295592"/>
                  <a:gd name="connsiteY57" fmla="*/ 56108 h 144046"/>
                  <a:gd name="connsiteX58" fmla="*/ 202135 w 295592"/>
                  <a:gd name="connsiteY58" fmla="*/ 51945 h 144046"/>
                  <a:gd name="connsiteX59" fmla="*/ 212542 w 295592"/>
                  <a:gd name="connsiteY59" fmla="*/ 48303 h 144046"/>
                  <a:gd name="connsiteX60" fmla="*/ 227111 w 295592"/>
                  <a:gd name="connsiteY60" fmla="*/ 44661 h 144046"/>
                  <a:gd name="connsiteX61" fmla="*/ 236998 w 295592"/>
                  <a:gd name="connsiteY61" fmla="*/ 42579 h 144046"/>
                  <a:gd name="connsiteX62" fmla="*/ 245323 w 295592"/>
                  <a:gd name="connsiteY62" fmla="*/ 40498 h 144046"/>
                  <a:gd name="connsiteX63" fmla="*/ 259373 w 295592"/>
                  <a:gd name="connsiteY63" fmla="*/ 36335 h 144046"/>
                  <a:gd name="connsiteX64" fmla="*/ 280187 w 295592"/>
                  <a:gd name="connsiteY64" fmla="*/ 29050 h 144046"/>
                  <a:gd name="connsiteX65" fmla="*/ 282268 w 295592"/>
                  <a:gd name="connsiteY65" fmla="*/ 26969 h 144046"/>
                  <a:gd name="connsiteX66" fmla="*/ 289553 w 295592"/>
                  <a:gd name="connsiteY66" fmla="*/ 22286 h 144046"/>
                  <a:gd name="connsiteX67" fmla="*/ 291634 w 295592"/>
                  <a:gd name="connsiteY67" fmla="*/ 18643 h 144046"/>
                  <a:gd name="connsiteX68" fmla="*/ 294756 w 295592"/>
                  <a:gd name="connsiteY68" fmla="*/ 13960 h 144046"/>
                  <a:gd name="connsiteX69" fmla="*/ 291634 w 295592"/>
                  <a:gd name="connsiteY69" fmla="*/ 9797 h 144046"/>
                  <a:gd name="connsiteX70" fmla="*/ 291114 w 295592"/>
                  <a:gd name="connsiteY70" fmla="*/ 7196 h 144046"/>
                  <a:gd name="connsiteX71" fmla="*/ 287992 w 295592"/>
                  <a:gd name="connsiteY71" fmla="*/ 4594 h 144046"/>
                  <a:gd name="connsiteX72" fmla="*/ 284870 w 295592"/>
                  <a:gd name="connsiteY72" fmla="*/ 2512 h 144046"/>
                  <a:gd name="connsiteX73" fmla="*/ 276544 w 295592"/>
                  <a:gd name="connsiteY73" fmla="*/ 1472 h 144046"/>
                  <a:gd name="connsiteX74" fmla="*/ 269780 w 295592"/>
                  <a:gd name="connsiteY74" fmla="*/ 431 h 144046"/>
                  <a:gd name="connsiteX75" fmla="*/ 259373 w 295592"/>
                  <a:gd name="connsiteY75" fmla="*/ 1992 h 144046"/>
                  <a:gd name="connsiteX76" fmla="*/ 248445 w 295592"/>
                  <a:gd name="connsiteY76" fmla="*/ 5114 h 144046"/>
                  <a:gd name="connsiteX77" fmla="*/ 235957 w 295592"/>
                  <a:gd name="connsiteY77" fmla="*/ 11358 h 144046"/>
                  <a:gd name="connsiteX78" fmla="*/ 236998 w 295592"/>
                  <a:gd name="connsiteY78" fmla="*/ 19164 h 144046"/>
                  <a:gd name="connsiteX79" fmla="*/ 228152 w 295592"/>
                  <a:gd name="connsiteY79" fmla="*/ 17603 h 144046"/>
                  <a:gd name="connsiteX80" fmla="*/ 221387 w 295592"/>
                  <a:gd name="connsiteY80" fmla="*/ 20725 h 144046"/>
                  <a:gd name="connsiteX81" fmla="*/ 218785 w 295592"/>
                  <a:gd name="connsiteY81" fmla="*/ 20725 h 144046"/>
                  <a:gd name="connsiteX82" fmla="*/ 202655 w 295592"/>
                  <a:gd name="connsiteY82" fmla="*/ 27489 h 144046"/>
                  <a:gd name="connsiteX83" fmla="*/ 199012 w 295592"/>
                  <a:gd name="connsiteY83" fmla="*/ 27489 h 144046"/>
                  <a:gd name="connsiteX84" fmla="*/ 180280 w 295592"/>
                  <a:gd name="connsiteY84" fmla="*/ 31652 h 144046"/>
                  <a:gd name="connsiteX85" fmla="*/ 176637 w 295592"/>
                  <a:gd name="connsiteY85" fmla="*/ 30091 h 144046"/>
                  <a:gd name="connsiteX86" fmla="*/ 170393 w 295592"/>
                  <a:gd name="connsiteY86" fmla="*/ 32172 h 144046"/>
                  <a:gd name="connsiteX87" fmla="*/ 168312 w 295592"/>
                  <a:gd name="connsiteY87" fmla="*/ 30611 h 144046"/>
                  <a:gd name="connsiteX88" fmla="*/ 167271 w 295592"/>
                  <a:gd name="connsiteY88" fmla="*/ 30091 h 144046"/>
                  <a:gd name="connsiteX89" fmla="*/ 161547 w 295592"/>
                  <a:gd name="connsiteY89" fmla="*/ 29571 h 144046"/>
                  <a:gd name="connsiteX90" fmla="*/ 155824 w 295592"/>
                  <a:gd name="connsiteY90" fmla="*/ 28009 h 144046"/>
                  <a:gd name="connsiteX91" fmla="*/ 151140 w 295592"/>
                  <a:gd name="connsiteY91" fmla="*/ 28530 h 144046"/>
                  <a:gd name="connsiteX92" fmla="*/ 144376 w 295592"/>
                  <a:gd name="connsiteY92" fmla="*/ 30091 h 144046"/>
                  <a:gd name="connsiteX93" fmla="*/ 141774 w 295592"/>
                  <a:gd name="connsiteY93" fmla="*/ 32693 h 144046"/>
                  <a:gd name="connsiteX94" fmla="*/ 143335 w 295592"/>
                  <a:gd name="connsiteY94" fmla="*/ 34774 h 144046"/>
                  <a:gd name="connsiteX95" fmla="*/ 142295 w 295592"/>
                  <a:gd name="connsiteY95" fmla="*/ 37376 h 144046"/>
                  <a:gd name="connsiteX96" fmla="*/ 136571 w 295592"/>
                  <a:gd name="connsiteY96" fmla="*/ 39457 h 144046"/>
                  <a:gd name="connsiteX97" fmla="*/ 131888 w 295592"/>
                  <a:gd name="connsiteY97" fmla="*/ 40498 h 144046"/>
                  <a:gd name="connsiteX98" fmla="*/ 133449 w 295592"/>
                  <a:gd name="connsiteY98" fmla="*/ 36855 h 144046"/>
                  <a:gd name="connsiteX99" fmla="*/ 128245 w 295592"/>
                  <a:gd name="connsiteY99" fmla="*/ 36335 h 144046"/>
                  <a:gd name="connsiteX100" fmla="*/ 127204 w 295592"/>
                  <a:gd name="connsiteY100" fmla="*/ 39977 h 144046"/>
                  <a:gd name="connsiteX101" fmla="*/ 125123 w 295592"/>
                  <a:gd name="connsiteY101" fmla="*/ 41018 h 144046"/>
                  <a:gd name="connsiteX102" fmla="*/ 119399 w 295592"/>
                  <a:gd name="connsiteY102" fmla="*/ 42579 h 144046"/>
                  <a:gd name="connsiteX103" fmla="*/ 113676 w 295592"/>
                  <a:gd name="connsiteY103" fmla="*/ 43620 h 144046"/>
                  <a:gd name="connsiteX104" fmla="*/ 106391 w 295592"/>
                  <a:gd name="connsiteY104" fmla="*/ 45181 h 144046"/>
                  <a:gd name="connsiteX105" fmla="*/ 101187 w 295592"/>
                  <a:gd name="connsiteY105" fmla="*/ 47262 h 144046"/>
                  <a:gd name="connsiteX106" fmla="*/ 93902 w 295592"/>
                  <a:gd name="connsiteY106" fmla="*/ 50905 h 144046"/>
                  <a:gd name="connsiteX107" fmla="*/ 86097 w 295592"/>
                  <a:gd name="connsiteY107" fmla="*/ 54027 h 144046"/>
                  <a:gd name="connsiteX108" fmla="*/ 86097 w 295592"/>
                  <a:gd name="connsiteY108" fmla="*/ 56108 h 144046"/>
                  <a:gd name="connsiteX109" fmla="*/ 76731 w 295592"/>
                  <a:gd name="connsiteY109" fmla="*/ 59751 h 144046"/>
                  <a:gd name="connsiteX110" fmla="*/ 75690 w 295592"/>
                  <a:gd name="connsiteY110" fmla="*/ 62873 h 144046"/>
                  <a:gd name="connsiteX111" fmla="*/ 76211 w 295592"/>
                  <a:gd name="connsiteY111" fmla="*/ 67556 h 144046"/>
                  <a:gd name="connsiteX112" fmla="*/ 69966 w 295592"/>
                  <a:gd name="connsiteY112" fmla="*/ 65995 h 144046"/>
                  <a:gd name="connsiteX113" fmla="*/ 60600 w 295592"/>
                  <a:gd name="connsiteY113" fmla="*/ 67036 h 144046"/>
                  <a:gd name="connsiteX114" fmla="*/ 61120 w 295592"/>
                  <a:gd name="connsiteY114" fmla="*/ 70678 h 144046"/>
                  <a:gd name="connsiteX115" fmla="*/ 54876 w 295592"/>
                  <a:gd name="connsiteY115" fmla="*/ 76922 h 144046"/>
                  <a:gd name="connsiteX116" fmla="*/ 52795 w 295592"/>
                  <a:gd name="connsiteY116" fmla="*/ 74320 h 144046"/>
                  <a:gd name="connsiteX117" fmla="*/ 49152 w 295592"/>
                  <a:gd name="connsiteY117" fmla="*/ 73800 h 144046"/>
                  <a:gd name="connsiteX118" fmla="*/ 46030 w 295592"/>
                  <a:gd name="connsiteY118" fmla="*/ 72239 h 144046"/>
                  <a:gd name="connsiteX119" fmla="*/ 39266 w 295592"/>
                  <a:gd name="connsiteY119" fmla="*/ 74841 h 144046"/>
                  <a:gd name="connsiteX120" fmla="*/ 40827 w 295592"/>
                  <a:gd name="connsiteY120" fmla="*/ 76922 h 144046"/>
                  <a:gd name="connsiteX121" fmla="*/ 42908 w 295592"/>
                  <a:gd name="connsiteY121" fmla="*/ 79524 h 144046"/>
                  <a:gd name="connsiteX122" fmla="*/ 49673 w 295592"/>
                  <a:gd name="connsiteY122" fmla="*/ 79004 h 144046"/>
                  <a:gd name="connsiteX123" fmla="*/ 51234 w 295592"/>
                  <a:gd name="connsiteY123" fmla="*/ 81085 h 144046"/>
                  <a:gd name="connsiteX124" fmla="*/ 55397 w 295592"/>
                  <a:gd name="connsiteY124" fmla="*/ 81605 h 144046"/>
                  <a:gd name="connsiteX125" fmla="*/ 54876 w 295592"/>
                  <a:gd name="connsiteY125" fmla="*/ 83166 h 144046"/>
                  <a:gd name="connsiteX126" fmla="*/ 45510 w 295592"/>
                  <a:gd name="connsiteY126" fmla="*/ 85768 h 144046"/>
                  <a:gd name="connsiteX127" fmla="*/ 42388 w 295592"/>
                  <a:gd name="connsiteY127" fmla="*/ 88370 h 144046"/>
                  <a:gd name="connsiteX128" fmla="*/ 51754 w 295592"/>
                  <a:gd name="connsiteY128" fmla="*/ 87329 h 144046"/>
                  <a:gd name="connsiteX129" fmla="*/ 55397 w 295592"/>
                  <a:gd name="connsiteY129" fmla="*/ 90451 h 144046"/>
                  <a:gd name="connsiteX130" fmla="*/ 60600 w 295592"/>
                  <a:gd name="connsiteY130" fmla="*/ 92012 h 144046"/>
                  <a:gd name="connsiteX131" fmla="*/ 60080 w 295592"/>
                  <a:gd name="connsiteY131" fmla="*/ 93573 h 144046"/>
                  <a:gd name="connsiteX132" fmla="*/ 53836 w 295592"/>
                  <a:gd name="connsiteY132" fmla="*/ 92012 h 144046"/>
                  <a:gd name="connsiteX133" fmla="*/ 48112 w 295592"/>
                  <a:gd name="connsiteY133" fmla="*/ 92012 h 144046"/>
                  <a:gd name="connsiteX134" fmla="*/ 42908 w 295592"/>
                  <a:gd name="connsiteY134" fmla="*/ 93573 h 144046"/>
                  <a:gd name="connsiteX135" fmla="*/ 38225 w 295592"/>
                  <a:gd name="connsiteY135" fmla="*/ 93053 h 144046"/>
                  <a:gd name="connsiteX136" fmla="*/ 37705 w 295592"/>
                  <a:gd name="connsiteY136" fmla="*/ 96175 h 144046"/>
                  <a:gd name="connsiteX137" fmla="*/ 41867 w 295592"/>
                  <a:gd name="connsiteY137" fmla="*/ 98256 h 144046"/>
                  <a:gd name="connsiteX138" fmla="*/ 47071 w 295592"/>
                  <a:gd name="connsiteY138" fmla="*/ 99817 h 144046"/>
                  <a:gd name="connsiteX139" fmla="*/ 46030 w 295592"/>
                  <a:gd name="connsiteY139" fmla="*/ 101899 h 144046"/>
                  <a:gd name="connsiteX140" fmla="*/ 34583 w 295592"/>
                  <a:gd name="connsiteY140" fmla="*/ 101899 h 144046"/>
                  <a:gd name="connsiteX141" fmla="*/ 34583 w 295592"/>
                  <a:gd name="connsiteY141" fmla="*/ 105541 h 144046"/>
                  <a:gd name="connsiteX142" fmla="*/ 37184 w 295592"/>
                  <a:gd name="connsiteY142" fmla="*/ 108143 h 144046"/>
                  <a:gd name="connsiteX143" fmla="*/ 28859 w 295592"/>
                  <a:gd name="connsiteY143" fmla="*/ 108663 h 144046"/>
                  <a:gd name="connsiteX144" fmla="*/ 35103 w 295592"/>
                  <a:gd name="connsiteY144" fmla="*/ 111785 h 144046"/>
                  <a:gd name="connsiteX145" fmla="*/ 40306 w 295592"/>
                  <a:gd name="connsiteY145" fmla="*/ 113346 h 144046"/>
                  <a:gd name="connsiteX146" fmla="*/ 37184 w 295592"/>
                  <a:gd name="connsiteY146" fmla="*/ 114387 h 144046"/>
                  <a:gd name="connsiteX147" fmla="*/ 29900 w 295592"/>
                  <a:gd name="connsiteY147" fmla="*/ 112306 h 144046"/>
                  <a:gd name="connsiteX148" fmla="*/ 25737 w 295592"/>
                  <a:gd name="connsiteY148" fmla="*/ 112826 h 144046"/>
                  <a:gd name="connsiteX149" fmla="*/ 20013 w 295592"/>
                  <a:gd name="connsiteY149" fmla="*/ 115948 h 144046"/>
                  <a:gd name="connsiteX150" fmla="*/ 20533 w 295592"/>
                  <a:gd name="connsiteY150" fmla="*/ 119591 h 144046"/>
                  <a:gd name="connsiteX151" fmla="*/ 12728 w 295592"/>
                  <a:gd name="connsiteY151" fmla="*/ 122192 h 144046"/>
                  <a:gd name="connsiteX152" fmla="*/ 5964 w 295592"/>
                  <a:gd name="connsiteY152" fmla="*/ 126355 h 144046"/>
                  <a:gd name="connsiteX153" fmla="*/ 1280 w 295592"/>
                  <a:gd name="connsiteY153" fmla="*/ 127396 h 144046"/>
                  <a:gd name="connsiteX154" fmla="*/ 4923 w 295592"/>
                  <a:gd name="connsiteY154" fmla="*/ 126355 h 14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95592" h="144046">
                    <a:moveTo>
                      <a:pt x="4923" y="126355"/>
                    </a:moveTo>
                    <a:cubicBezTo>
                      <a:pt x="8045" y="126875"/>
                      <a:pt x="15850" y="126875"/>
                      <a:pt x="24696" y="126355"/>
                    </a:cubicBezTo>
                    <a:cubicBezTo>
                      <a:pt x="33542" y="125835"/>
                      <a:pt x="27298" y="127396"/>
                      <a:pt x="26257" y="127916"/>
                    </a:cubicBezTo>
                    <a:cubicBezTo>
                      <a:pt x="25217" y="128436"/>
                      <a:pt x="22094" y="128957"/>
                      <a:pt x="20533" y="128436"/>
                    </a:cubicBezTo>
                    <a:cubicBezTo>
                      <a:pt x="18972" y="127916"/>
                      <a:pt x="16891" y="129998"/>
                      <a:pt x="16371" y="129998"/>
                    </a:cubicBezTo>
                    <a:cubicBezTo>
                      <a:pt x="15330" y="130518"/>
                      <a:pt x="11687" y="133120"/>
                      <a:pt x="9606" y="134160"/>
                    </a:cubicBezTo>
                    <a:cubicBezTo>
                      <a:pt x="7525" y="135201"/>
                      <a:pt x="9086" y="136242"/>
                      <a:pt x="7004" y="138323"/>
                    </a:cubicBezTo>
                    <a:cubicBezTo>
                      <a:pt x="4923" y="139884"/>
                      <a:pt x="7004" y="139364"/>
                      <a:pt x="7004" y="139364"/>
                    </a:cubicBezTo>
                    <a:cubicBezTo>
                      <a:pt x="11687" y="140404"/>
                      <a:pt x="16371" y="139364"/>
                      <a:pt x="20013" y="137803"/>
                    </a:cubicBezTo>
                    <a:cubicBezTo>
                      <a:pt x="23655" y="136242"/>
                      <a:pt x="23655" y="138323"/>
                      <a:pt x="26257" y="139884"/>
                    </a:cubicBezTo>
                    <a:cubicBezTo>
                      <a:pt x="28859" y="141445"/>
                      <a:pt x="31981" y="140925"/>
                      <a:pt x="34062" y="140925"/>
                    </a:cubicBezTo>
                    <a:cubicBezTo>
                      <a:pt x="36144" y="140925"/>
                      <a:pt x="39266" y="141445"/>
                      <a:pt x="40306" y="141966"/>
                    </a:cubicBezTo>
                    <a:cubicBezTo>
                      <a:pt x="41867" y="142486"/>
                      <a:pt x="42388" y="141966"/>
                      <a:pt x="42388" y="139884"/>
                    </a:cubicBezTo>
                    <a:cubicBezTo>
                      <a:pt x="42388" y="137803"/>
                      <a:pt x="42908" y="139884"/>
                      <a:pt x="44469" y="141966"/>
                    </a:cubicBezTo>
                    <a:cubicBezTo>
                      <a:pt x="45510" y="144047"/>
                      <a:pt x="47591" y="144047"/>
                      <a:pt x="50193" y="143527"/>
                    </a:cubicBezTo>
                    <a:cubicBezTo>
                      <a:pt x="52795" y="143006"/>
                      <a:pt x="55917" y="144047"/>
                      <a:pt x="57998" y="144047"/>
                    </a:cubicBezTo>
                    <a:cubicBezTo>
                      <a:pt x="60080" y="144047"/>
                      <a:pt x="59039" y="142486"/>
                      <a:pt x="59559" y="139364"/>
                    </a:cubicBezTo>
                    <a:cubicBezTo>
                      <a:pt x="60600" y="136762"/>
                      <a:pt x="63722" y="137803"/>
                      <a:pt x="66844" y="135721"/>
                    </a:cubicBezTo>
                    <a:cubicBezTo>
                      <a:pt x="69966" y="134160"/>
                      <a:pt x="62161" y="131559"/>
                      <a:pt x="60080" y="131038"/>
                    </a:cubicBezTo>
                    <a:cubicBezTo>
                      <a:pt x="57998" y="129998"/>
                      <a:pt x="58519" y="128436"/>
                      <a:pt x="60080" y="129477"/>
                    </a:cubicBezTo>
                    <a:cubicBezTo>
                      <a:pt x="61641" y="130518"/>
                      <a:pt x="65804" y="132079"/>
                      <a:pt x="67365" y="132599"/>
                    </a:cubicBezTo>
                    <a:cubicBezTo>
                      <a:pt x="68926" y="133120"/>
                      <a:pt x="69446" y="132599"/>
                      <a:pt x="71527" y="131038"/>
                    </a:cubicBezTo>
                    <a:cubicBezTo>
                      <a:pt x="73609" y="129477"/>
                      <a:pt x="74650" y="127916"/>
                      <a:pt x="72048" y="124794"/>
                    </a:cubicBezTo>
                    <a:cubicBezTo>
                      <a:pt x="69446" y="121152"/>
                      <a:pt x="65283" y="124274"/>
                      <a:pt x="58519" y="122192"/>
                    </a:cubicBezTo>
                    <a:cubicBezTo>
                      <a:pt x="51754" y="120631"/>
                      <a:pt x="69446" y="121672"/>
                      <a:pt x="71527" y="122192"/>
                    </a:cubicBezTo>
                    <a:cubicBezTo>
                      <a:pt x="74129" y="122713"/>
                      <a:pt x="74650" y="124274"/>
                      <a:pt x="77251" y="126355"/>
                    </a:cubicBezTo>
                    <a:cubicBezTo>
                      <a:pt x="79853" y="128436"/>
                      <a:pt x="78812" y="121672"/>
                      <a:pt x="79853" y="120111"/>
                    </a:cubicBezTo>
                    <a:cubicBezTo>
                      <a:pt x="80893" y="118030"/>
                      <a:pt x="76211" y="115948"/>
                      <a:pt x="74650" y="114387"/>
                    </a:cubicBezTo>
                    <a:cubicBezTo>
                      <a:pt x="73088" y="112826"/>
                      <a:pt x="72568" y="113867"/>
                      <a:pt x="70487" y="112826"/>
                    </a:cubicBezTo>
                    <a:cubicBezTo>
                      <a:pt x="67885" y="111785"/>
                      <a:pt x="72048" y="112306"/>
                      <a:pt x="72568" y="110224"/>
                    </a:cubicBezTo>
                    <a:cubicBezTo>
                      <a:pt x="72568" y="108143"/>
                      <a:pt x="74650" y="110745"/>
                      <a:pt x="76211" y="112306"/>
                    </a:cubicBezTo>
                    <a:cubicBezTo>
                      <a:pt x="77772" y="113867"/>
                      <a:pt x="81934" y="115948"/>
                      <a:pt x="84536" y="115948"/>
                    </a:cubicBezTo>
                    <a:cubicBezTo>
                      <a:pt x="87138" y="115948"/>
                      <a:pt x="85577" y="115428"/>
                      <a:pt x="85577" y="113867"/>
                    </a:cubicBezTo>
                    <a:cubicBezTo>
                      <a:pt x="85577" y="112306"/>
                      <a:pt x="86097" y="111785"/>
                      <a:pt x="86617" y="109704"/>
                    </a:cubicBezTo>
                    <a:cubicBezTo>
                      <a:pt x="87658" y="107623"/>
                      <a:pt x="89219" y="108663"/>
                      <a:pt x="91300" y="109704"/>
                    </a:cubicBezTo>
                    <a:cubicBezTo>
                      <a:pt x="93902" y="110224"/>
                      <a:pt x="92862" y="109704"/>
                      <a:pt x="93902" y="108143"/>
                    </a:cubicBezTo>
                    <a:cubicBezTo>
                      <a:pt x="94943" y="106582"/>
                      <a:pt x="94943" y="104501"/>
                      <a:pt x="94423" y="103980"/>
                    </a:cubicBezTo>
                    <a:cubicBezTo>
                      <a:pt x="93382" y="102939"/>
                      <a:pt x="93382" y="102939"/>
                      <a:pt x="93902" y="101378"/>
                    </a:cubicBezTo>
                    <a:cubicBezTo>
                      <a:pt x="94423" y="99817"/>
                      <a:pt x="92862" y="99297"/>
                      <a:pt x="87658" y="96175"/>
                    </a:cubicBezTo>
                    <a:cubicBezTo>
                      <a:pt x="82455" y="93053"/>
                      <a:pt x="102228" y="99817"/>
                      <a:pt x="104309" y="99817"/>
                    </a:cubicBezTo>
                    <a:cubicBezTo>
                      <a:pt x="106391" y="99817"/>
                      <a:pt x="104830" y="95655"/>
                      <a:pt x="106391" y="94094"/>
                    </a:cubicBezTo>
                    <a:cubicBezTo>
                      <a:pt x="107952" y="92533"/>
                      <a:pt x="105870" y="93053"/>
                      <a:pt x="104309" y="92012"/>
                    </a:cubicBezTo>
                    <a:cubicBezTo>
                      <a:pt x="102748" y="90971"/>
                      <a:pt x="105870" y="92012"/>
                      <a:pt x="104830" y="89931"/>
                    </a:cubicBezTo>
                    <a:cubicBezTo>
                      <a:pt x="103789" y="87849"/>
                      <a:pt x="108992" y="90971"/>
                      <a:pt x="112114" y="93053"/>
                    </a:cubicBezTo>
                    <a:cubicBezTo>
                      <a:pt x="115237" y="95134"/>
                      <a:pt x="116277" y="93573"/>
                      <a:pt x="117318" y="92012"/>
                    </a:cubicBezTo>
                    <a:cubicBezTo>
                      <a:pt x="118359" y="90451"/>
                      <a:pt x="115237" y="90451"/>
                      <a:pt x="113155" y="87849"/>
                    </a:cubicBezTo>
                    <a:cubicBezTo>
                      <a:pt x="110553" y="85768"/>
                      <a:pt x="120960" y="88890"/>
                      <a:pt x="123042" y="88890"/>
                    </a:cubicBezTo>
                    <a:cubicBezTo>
                      <a:pt x="125123" y="88890"/>
                      <a:pt x="125644" y="87849"/>
                      <a:pt x="125644" y="86809"/>
                    </a:cubicBezTo>
                    <a:cubicBezTo>
                      <a:pt x="125644" y="85248"/>
                      <a:pt x="125644" y="84207"/>
                      <a:pt x="129286" y="82646"/>
                    </a:cubicBezTo>
                    <a:cubicBezTo>
                      <a:pt x="132408" y="81085"/>
                      <a:pt x="137091" y="80044"/>
                      <a:pt x="126164" y="79524"/>
                    </a:cubicBezTo>
                    <a:cubicBezTo>
                      <a:pt x="115237" y="79004"/>
                      <a:pt x="130326" y="77963"/>
                      <a:pt x="132408" y="77963"/>
                    </a:cubicBezTo>
                    <a:cubicBezTo>
                      <a:pt x="134489" y="77963"/>
                      <a:pt x="134489" y="77442"/>
                      <a:pt x="136050" y="75361"/>
                    </a:cubicBezTo>
                    <a:cubicBezTo>
                      <a:pt x="137611" y="73800"/>
                      <a:pt x="137091" y="72239"/>
                      <a:pt x="140213" y="71719"/>
                    </a:cubicBezTo>
                    <a:cubicBezTo>
                      <a:pt x="142815" y="70678"/>
                      <a:pt x="144896" y="70158"/>
                      <a:pt x="145417" y="68076"/>
                    </a:cubicBezTo>
                    <a:cubicBezTo>
                      <a:pt x="146457" y="65995"/>
                      <a:pt x="146978" y="67036"/>
                      <a:pt x="149059" y="69117"/>
                    </a:cubicBezTo>
                    <a:cubicBezTo>
                      <a:pt x="151140" y="70678"/>
                      <a:pt x="152181" y="67556"/>
                      <a:pt x="154263" y="64954"/>
                    </a:cubicBezTo>
                    <a:cubicBezTo>
                      <a:pt x="156344" y="62352"/>
                      <a:pt x="158425" y="62873"/>
                      <a:pt x="160507" y="62352"/>
                    </a:cubicBezTo>
                    <a:cubicBezTo>
                      <a:pt x="162588" y="61832"/>
                      <a:pt x="182882" y="56108"/>
                      <a:pt x="184963" y="56108"/>
                    </a:cubicBezTo>
                    <a:cubicBezTo>
                      <a:pt x="187044" y="55588"/>
                      <a:pt x="201614" y="52986"/>
                      <a:pt x="202135" y="51945"/>
                    </a:cubicBezTo>
                    <a:cubicBezTo>
                      <a:pt x="202655" y="50905"/>
                      <a:pt x="210980" y="48303"/>
                      <a:pt x="212542" y="48303"/>
                    </a:cubicBezTo>
                    <a:cubicBezTo>
                      <a:pt x="214103" y="48303"/>
                      <a:pt x="223469" y="46222"/>
                      <a:pt x="227111" y="44661"/>
                    </a:cubicBezTo>
                    <a:cubicBezTo>
                      <a:pt x="230754" y="43100"/>
                      <a:pt x="235437" y="43100"/>
                      <a:pt x="236998" y="42579"/>
                    </a:cubicBezTo>
                    <a:cubicBezTo>
                      <a:pt x="238559" y="41538"/>
                      <a:pt x="242722" y="41018"/>
                      <a:pt x="245323" y="40498"/>
                    </a:cubicBezTo>
                    <a:cubicBezTo>
                      <a:pt x="247925" y="39977"/>
                      <a:pt x="257291" y="36855"/>
                      <a:pt x="259373" y="36335"/>
                    </a:cubicBezTo>
                    <a:cubicBezTo>
                      <a:pt x="261454" y="35294"/>
                      <a:pt x="278625" y="29050"/>
                      <a:pt x="280187" y="29050"/>
                    </a:cubicBezTo>
                    <a:cubicBezTo>
                      <a:pt x="281748" y="29050"/>
                      <a:pt x="281227" y="28009"/>
                      <a:pt x="282268" y="26969"/>
                    </a:cubicBezTo>
                    <a:cubicBezTo>
                      <a:pt x="283309" y="25408"/>
                      <a:pt x="287992" y="22806"/>
                      <a:pt x="289553" y="22286"/>
                    </a:cubicBezTo>
                    <a:cubicBezTo>
                      <a:pt x="291114" y="21765"/>
                      <a:pt x="291634" y="20725"/>
                      <a:pt x="291634" y="18643"/>
                    </a:cubicBezTo>
                    <a:cubicBezTo>
                      <a:pt x="291634" y="16562"/>
                      <a:pt x="292155" y="16041"/>
                      <a:pt x="294756" y="13960"/>
                    </a:cubicBezTo>
                    <a:cubicBezTo>
                      <a:pt x="297358" y="11879"/>
                      <a:pt x="293195" y="10838"/>
                      <a:pt x="291634" y="9797"/>
                    </a:cubicBezTo>
                    <a:cubicBezTo>
                      <a:pt x="290594" y="8757"/>
                      <a:pt x="290073" y="8236"/>
                      <a:pt x="291114" y="7196"/>
                    </a:cubicBezTo>
                    <a:cubicBezTo>
                      <a:pt x="292155" y="6155"/>
                      <a:pt x="289553" y="5114"/>
                      <a:pt x="287992" y="4594"/>
                    </a:cubicBezTo>
                    <a:cubicBezTo>
                      <a:pt x="286431" y="4073"/>
                      <a:pt x="285910" y="3033"/>
                      <a:pt x="284870" y="2512"/>
                    </a:cubicBezTo>
                    <a:cubicBezTo>
                      <a:pt x="283829" y="1992"/>
                      <a:pt x="279146" y="2512"/>
                      <a:pt x="276544" y="1472"/>
                    </a:cubicBezTo>
                    <a:cubicBezTo>
                      <a:pt x="273942" y="431"/>
                      <a:pt x="272902" y="-610"/>
                      <a:pt x="269780" y="431"/>
                    </a:cubicBezTo>
                    <a:cubicBezTo>
                      <a:pt x="266658" y="1472"/>
                      <a:pt x="261975" y="2512"/>
                      <a:pt x="259373" y="1992"/>
                    </a:cubicBezTo>
                    <a:cubicBezTo>
                      <a:pt x="256771" y="1472"/>
                      <a:pt x="252088" y="4594"/>
                      <a:pt x="248445" y="5114"/>
                    </a:cubicBezTo>
                    <a:cubicBezTo>
                      <a:pt x="245323" y="6155"/>
                      <a:pt x="238038" y="9277"/>
                      <a:pt x="235957" y="11358"/>
                    </a:cubicBezTo>
                    <a:cubicBezTo>
                      <a:pt x="233355" y="13440"/>
                      <a:pt x="235437" y="17603"/>
                      <a:pt x="236998" y="19164"/>
                    </a:cubicBezTo>
                    <a:cubicBezTo>
                      <a:pt x="238559" y="20725"/>
                      <a:pt x="230754" y="18123"/>
                      <a:pt x="228152" y="17603"/>
                    </a:cubicBezTo>
                    <a:cubicBezTo>
                      <a:pt x="226070" y="17082"/>
                      <a:pt x="223989" y="19164"/>
                      <a:pt x="221387" y="20725"/>
                    </a:cubicBezTo>
                    <a:cubicBezTo>
                      <a:pt x="218265" y="22286"/>
                      <a:pt x="220347" y="22286"/>
                      <a:pt x="218785" y="20725"/>
                    </a:cubicBezTo>
                    <a:cubicBezTo>
                      <a:pt x="217225" y="19164"/>
                      <a:pt x="204216" y="26448"/>
                      <a:pt x="202655" y="27489"/>
                    </a:cubicBezTo>
                    <a:cubicBezTo>
                      <a:pt x="201094" y="28530"/>
                      <a:pt x="200053" y="28009"/>
                      <a:pt x="199012" y="27489"/>
                    </a:cubicBezTo>
                    <a:cubicBezTo>
                      <a:pt x="197972" y="26448"/>
                      <a:pt x="181841" y="31132"/>
                      <a:pt x="180280" y="31652"/>
                    </a:cubicBezTo>
                    <a:cubicBezTo>
                      <a:pt x="178719" y="32172"/>
                      <a:pt x="177678" y="31652"/>
                      <a:pt x="176637" y="30091"/>
                    </a:cubicBezTo>
                    <a:cubicBezTo>
                      <a:pt x="175597" y="28530"/>
                      <a:pt x="171954" y="31652"/>
                      <a:pt x="170393" y="32172"/>
                    </a:cubicBezTo>
                    <a:cubicBezTo>
                      <a:pt x="168832" y="32693"/>
                      <a:pt x="167271" y="32172"/>
                      <a:pt x="168312" y="30611"/>
                    </a:cubicBezTo>
                    <a:cubicBezTo>
                      <a:pt x="169353" y="29050"/>
                      <a:pt x="167792" y="29571"/>
                      <a:pt x="167271" y="30091"/>
                    </a:cubicBezTo>
                    <a:cubicBezTo>
                      <a:pt x="166231" y="30611"/>
                      <a:pt x="163109" y="30611"/>
                      <a:pt x="161547" y="29571"/>
                    </a:cubicBezTo>
                    <a:cubicBezTo>
                      <a:pt x="159986" y="28530"/>
                      <a:pt x="157385" y="28530"/>
                      <a:pt x="155824" y="28009"/>
                    </a:cubicBezTo>
                    <a:cubicBezTo>
                      <a:pt x="154263" y="26969"/>
                      <a:pt x="152702" y="28530"/>
                      <a:pt x="151140" y="28530"/>
                    </a:cubicBezTo>
                    <a:cubicBezTo>
                      <a:pt x="149579" y="28530"/>
                      <a:pt x="145937" y="29571"/>
                      <a:pt x="144376" y="30091"/>
                    </a:cubicBezTo>
                    <a:cubicBezTo>
                      <a:pt x="142815" y="30611"/>
                      <a:pt x="142295" y="31132"/>
                      <a:pt x="141774" y="32693"/>
                    </a:cubicBezTo>
                    <a:cubicBezTo>
                      <a:pt x="141774" y="34254"/>
                      <a:pt x="142295" y="33733"/>
                      <a:pt x="143335" y="34774"/>
                    </a:cubicBezTo>
                    <a:cubicBezTo>
                      <a:pt x="144376" y="35815"/>
                      <a:pt x="142815" y="37376"/>
                      <a:pt x="142295" y="37376"/>
                    </a:cubicBezTo>
                    <a:cubicBezTo>
                      <a:pt x="141774" y="37376"/>
                      <a:pt x="138132" y="38416"/>
                      <a:pt x="136571" y="39457"/>
                    </a:cubicBezTo>
                    <a:cubicBezTo>
                      <a:pt x="135010" y="40498"/>
                      <a:pt x="133449" y="41018"/>
                      <a:pt x="131888" y="40498"/>
                    </a:cubicBezTo>
                    <a:cubicBezTo>
                      <a:pt x="130326" y="39977"/>
                      <a:pt x="131888" y="38416"/>
                      <a:pt x="133449" y="36855"/>
                    </a:cubicBezTo>
                    <a:cubicBezTo>
                      <a:pt x="135010" y="35294"/>
                      <a:pt x="130326" y="35815"/>
                      <a:pt x="128245" y="36335"/>
                    </a:cubicBezTo>
                    <a:cubicBezTo>
                      <a:pt x="126164" y="36855"/>
                      <a:pt x="125123" y="38416"/>
                      <a:pt x="127204" y="39977"/>
                    </a:cubicBezTo>
                    <a:cubicBezTo>
                      <a:pt x="129286" y="41538"/>
                      <a:pt x="127204" y="41538"/>
                      <a:pt x="125123" y="41018"/>
                    </a:cubicBezTo>
                    <a:cubicBezTo>
                      <a:pt x="123562" y="40498"/>
                      <a:pt x="120440" y="41538"/>
                      <a:pt x="119399" y="42579"/>
                    </a:cubicBezTo>
                    <a:cubicBezTo>
                      <a:pt x="118359" y="43620"/>
                      <a:pt x="115757" y="44140"/>
                      <a:pt x="113676" y="43620"/>
                    </a:cubicBezTo>
                    <a:cubicBezTo>
                      <a:pt x="112114" y="43100"/>
                      <a:pt x="107952" y="44140"/>
                      <a:pt x="106391" y="45181"/>
                    </a:cubicBezTo>
                    <a:cubicBezTo>
                      <a:pt x="104830" y="46222"/>
                      <a:pt x="102748" y="47262"/>
                      <a:pt x="101187" y="47262"/>
                    </a:cubicBezTo>
                    <a:cubicBezTo>
                      <a:pt x="99626" y="47262"/>
                      <a:pt x="95984" y="48823"/>
                      <a:pt x="93902" y="50905"/>
                    </a:cubicBezTo>
                    <a:cubicBezTo>
                      <a:pt x="91821" y="52986"/>
                      <a:pt x="87658" y="53506"/>
                      <a:pt x="86097" y="54027"/>
                    </a:cubicBezTo>
                    <a:cubicBezTo>
                      <a:pt x="84536" y="55068"/>
                      <a:pt x="85577" y="55588"/>
                      <a:pt x="86097" y="56108"/>
                    </a:cubicBezTo>
                    <a:cubicBezTo>
                      <a:pt x="87138" y="57149"/>
                      <a:pt x="80373" y="59230"/>
                      <a:pt x="76731" y="59751"/>
                    </a:cubicBezTo>
                    <a:cubicBezTo>
                      <a:pt x="73088" y="60271"/>
                      <a:pt x="74650" y="60791"/>
                      <a:pt x="75690" y="62873"/>
                    </a:cubicBezTo>
                    <a:cubicBezTo>
                      <a:pt x="76731" y="65474"/>
                      <a:pt x="77251" y="65995"/>
                      <a:pt x="76211" y="67556"/>
                    </a:cubicBezTo>
                    <a:cubicBezTo>
                      <a:pt x="75170" y="69117"/>
                      <a:pt x="73088" y="66515"/>
                      <a:pt x="69966" y="65995"/>
                    </a:cubicBezTo>
                    <a:cubicBezTo>
                      <a:pt x="67365" y="65474"/>
                      <a:pt x="62161" y="65995"/>
                      <a:pt x="60600" y="67036"/>
                    </a:cubicBezTo>
                    <a:cubicBezTo>
                      <a:pt x="59039" y="68076"/>
                      <a:pt x="60080" y="68597"/>
                      <a:pt x="61120" y="70678"/>
                    </a:cubicBezTo>
                    <a:cubicBezTo>
                      <a:pt x="62161" y="72759"/>
                      <a:pt x="56958" y="75361"/>
                      <a:pt x="54876" y="76922"/>
                    </a:cubicBezTo>
                    <a:cubicBezTo>
                      <a:pt x="52795" y="78483"/>
                      <a:pt x="52795" y="75881"/>
                      <a:pt x="52795" y="74320"/>
                    </a:cubicBezTo>
                    <a:cubicBezTo>
                      <a:pt x="52795" y="72759"/>
                      <a:pt x="50193" y="73280"/>
                      <a:pt x="49152" y="73800"/>
                    </a:cubicBezTo>
                    <a:cubicBezTo>
                      <a:pt x="48112" y="74320"/>
                      <a:pt x="47071" y="73280"/>
                      <a:pt x="46030" y="72239"/>
                    </a:cubicBezTo>
                    <a:cubicBezTo>
                      <a:pt x="44990" y="71198"/>
                      <a:pt x="40306" y="73280"/>
                      <a:pt x="39266" y="74841"/>
                    </a:cubicBezTo>
                    <a:cubicBezTo>
                      <a:pt x="38225" y="76402"/>
                      <a:pt x="39786" y="76922"/>
                      <a:pt x="40827" y="76922"/>
                    </a:cubicBezTo>
                    <a:cubicBezTo>
                      <a:pt x="42388" y="76922"/>
                      <a:pt x="42908" y="77442"/>
                      <a:pt x="42908" y="79524"/>
                    </a:cubicBezTo>
                    <a:cubicBezTo>
                      <a:pt x="42908" y="81605"/>
                      <a:pt x="46030" y="80044"/>
                      <a:pt x="49673" y="79004"/>
                    </a:cubicBezTo>
                    <a:cubicBezTo>
                      <a:pt x="53315" y="77963"/>
                      <a:pt x="52274" y="79524"/>
                      <a:pt x="51234" y="81085"/>
                    </a:cubicBezTo>
                    <a:cubicBezTo>
                      <a:pt x="50193" y="82646"/>
                      <a:pt x="52274" y="82126"/>
                      <a:pt x="55397" y="81605"/>
                    </a:cubicBezTo>
                    <a:cubicBezTo>
                      <a:pt x="57998" y="81085"/>
                      <a:pt x="56437" y="82646"/>
                      <a:pt x="54876" y="83166"/>
                    </a:cubicBezTo>
                    <a:cubicBezTo>
                      <a:pt x="53315" y="83687"/>
                      <a:pt x="48632" y="84727"/>
                      <a:pt x="45510" y="85768"/>
                    </a:cubicBezTo>
                    <a:cubicBezTo>
                      <a:pt x="42388" y="86809"/>
                      <a:pt x="41867" y="87329"/>
                      <a:pt x="42388" y="88370"/>
                    </a:cubicBezTo>
                    <a:cubicBezTo>
                      <a:pt x="43429" y="89410"/>
                      <a:pt x="48632" y="87849"/>
                      <a:pt x="51754" y="87329"/>
                    </a:cubicBezTo>
                    <a:cubicBezTo>
                      <a:pt x="54356" y="86288"/>
                      <a:pt x="53836" y="88370"/>
                      <a:pt x="55397" y="90451"/>
                    </a:cubicBezTo>
                    <a:cubicBezTo>
                      <a:pt x="56437" y="92533"/>
                      <a:pt x="56437" y="92012"/>
                      <a:pt x="60600" y="92012"/>
                    </a:cubicBezTo>
                    <a:cubicBezTo>
                      <a:pt x="64763" y="92012"/>
                      <a:pt x="61120" y="93053"/>
                      <a:pt x="60080" y="93573"/>
                    </a:cubicBezTo>
                    <a:cubicBezTo>
                      <a:pt x="59039" y="94094"/>
                      <a:pt x="55397" y="93053"/>
                      <a:pt x="53836" y="92012"/>
                    </a:cubicBezTo>
                    <a:cubicBezTo>
                      <a:pt x="52274" y="90971"/>
                      <a:pt x="49152" y="91492"/>
                      <a:pt x="48112" y="92012"/>
                    </a:cubicBezTo>
                    <a:cubicBezTo>
                      <a:pt x="47071" y="92533"/>
                      <a:pt x="44469" y="93573"/>
                      <a:pt x="42908" y="93573"/>
                    </a:cubicBezTo>
                    <a:cubicBezTo>
                      <a:pt x="41347" y="93573"/>
                      <a:pt x="40306" y="92533"/>
                      <a:pt x="38225" y="93053"/>
                    </a:cubicBezTo>
                    <a:cubicBezTo>
                      <a:pt x="36144" y="93053"/>
                      <a:pt x="36144" y="94094"/>
                      <a:pt x="37705" y="96175"/>
                    </a:cubicBezTo>
                    <a:cubicBezTo>
                      <a:pt x="39266" y="98256"/>
                      <a:pt x="40306" y="98777"/>
                      <a:pt x="41867" y="98256"/>
                    </a:cubicBezTo>
                    <a:cubicBezTo>
                      <a:pt x="43429" y="97736"/>
                      <a:pt x="43949" y="98256"/>
                      <a:pt x="47071" y="99817"/>
                    </a:cubicBezTo>
                    <a:cubicBezTo>
                      <a:pt x="50193" y="101378"/>
                      <a:pt x="47071" y="101378"/>
                      <a:pt x="46030" y="101899"/>
                    </a:cubicBezTo>
                    <a:cubicBezTo>
                      <a:pt x="44990" y="102419"/>
                      <a:pt x="39266" y="101378"/>
                      <a:pt x="34583" y="101899"/>
                    </a:cubicBezTo>
                    <a:cubicBezTo>
                      <a:pt x="29900" y="102419"/>
                      <a:pt x="29379" y="103980"/>
                      <a:pt x="34583" y="105541"/>
                    </a:cubicBezTo>
                    <a:cubicBezTo>
                      <a:pt x="40306" y="107102"/>
                      <a:pt x="37705" y="107623"/>
                      <a:pt x="37184" y="108143"/>
                    </a:cubicBezTo>
                    <a:cubicBezTo>
                      <a:pt x="36664" y="108143"/>
                      <a:pt x="31460" y="107623"/>
                      <a:pt x="28859" y="108663"/>
                    </a:cubicBezTo>
                    <a:cubicBezTo>
                      <a:pt x="26257" y="109704"/>
                      <a:pt x="33022" y="110745"/>
                      <a:pt x="35103" y="111785"/>
                    </a:cubicBezTo>
                    <a:cubicBezTo>
                      <a:pt x="37184" y="112826"/>
                      <a:pt x="36144" y="111785"/>
                      <a:pt x="40306" y="113346"/>
                    </a:cubicBezTo>
                    <a:cubicBezTo>
                      <a:pt x="44469" y="114907"/>
                      <a:pt x="38225" y="114907"/>
                      <a:pt x="37184" y="114387"/>
                    </a:cubicBezTo>
                    <a:cubicBezTo>
                      <a:pt x="36144" y="114387"/>
                      <a:pt x="31460" y="112826"/>
                      <a:pt x="29900" y="112306"/>
                    </a:cubicBezTo>
                    <a:cubicBezTo>
                      <a:pt x="28339" y="111785"/>
                      <a:pt x="26778" y="111785"/>
                      <a:pt x="25737" y="112826"/>
                    </a:cubicBezTo>
                    <a:cubicBezTo>
                      <a:pt x="24696" y="113867"/>
                      <a:pt x="21574" y="114907"/>
                      <a:pt x="20013" y="115948"/>
                    </a:cubicBezTo>
                    <a:cubicBezTo>
                      <a:pt x="18452" y="116989"/>
                      <a:pt x="18972" y="118030"/>
                      <a:pt x="20533" y="119591"/>
                    </a:cubicBezTo>
                    <a:cubicBezTo>
                      <a:pt x="21574" y="121152"/>
                      <a:pt x="15330" y="121672"/>
                      <a:pt x="12728" y="122192"/>
                    </a:cubicBezTo>
                    <a:cubicBezTo>
                      <a:pt x="10126" y="122713"/>
                      <a:pt x="6484" y="125835"/>
                      <a:pt x="5964" y="126355"/>
                    </a:cubicBezTo>
                    <a:cubicBezTo>
                      <a:pt x="5443" y="127396"/>
                      <a:pt x="4403" y="127916"/>
                      <a:pt x="1280" y="127396"/>
                    </a:cubicBezTo>
                    <a:cubicBezTo>
                      <a:pt x="-1842" y="126875"/>
                      <a:pt x="1280" y="125835"/>
                      <a:pt x="4923" y="126355"/>
                    </a:cubicBezTo>
                    <a:close/>
                  </a:path>
                </a:pathLst>
              </a:custGeom>
              <a:grpFill/>
              <a:ln w="5199" cap="flat">
                <a:solidFill>
                  <a:schemeClr val="bg1"/>
                </a:solidFill>
                <a:prstDash val="solid"/>
                <a:miter/>
              </a:ln>
            </p:spPr>
            <p:txBody>
              <a:bodyPr rtlCol="0" anchor="ctr"/>
              <a:lstStyle/>
              <a:p>
                <a:endParaRPr lang="en-GB" noProof="0" dirty="0"/>
              </a:p>
            </p:txBody>
          </p:sp>
          <p:sp>
            <p:nvSpPr>
              <p:cNvPr id="716" name="Freeform 715">
                <a:extLst>
                  <a:ext uri="{FF2B5EF4-FFF2-40B4-BE49-F238E27FC236}">
                    <a16:creationId xmlns:a16="http://schemas.microsoft.com/office/drawing/2014/main" id="{C0D58F57-43CE-E170-02C5-09527757C139}"/>
                  </a:ext>
                </a:extLst>
              </p:cNvPr>
              <p:cNvSpPr/>
              <p:nvPr/>
            </p:nvSpPr>
            <p:spPr>
              <a:xfrm>
                <a:off x="8029114" y="2705228"/>
                <a:ext cx="37189" cy="16914"/>
              </a:xfrm>
              <a:custGeom>
                <a:avLst/>
                <a:gdLst>
                  <a:gd name="connsiteX0" fmla="*/ 1995 w 37189"/>
                  <a:gd name="connsiteY0" fmla="*/ 9079 h 16914"/>
                  <a:gd name="connsiteX1" fmla="*/ 1475 w 37189"/>
                  <a:gd name="connsiteY1" fmla="*/ 11160 h 16914"/>
                  <a:gd name="connsiteX2" fmla="*/ 6678 w 37189"/>
                  <a:gd name="connsiteY2" fmla="*/ 12721 h 16914"/>
                  <a:gd name="connsiteX3" fmla="*/ 11362 w 37189"/>
                  <a:gd name="connsiteY3" fmla="*/ 14282 h 16914"/>
                  <a:gd name="connsiteX4" fmla="*/ 17085 w 37189"/>
                  <a:gd name="connsiteY4" fmla="*/ 15843 h 16914"/>
                  <a:gd name="connsiteX5" fmla="*/ 25411 w 37189"/>
                  <a:gd name="connsiteY5" fmla="*/ 16884 h 16914"/>
                  <a:gd name="connsiteX6" fmla="*/ 34257 w 37189"/>
                  <a:gd name="connsiteY6" fmla="*/ 9079 h 16914"/>
                  <a:gd name="connsiteX7" fmla="*/ 36859 w 37189"/>
                  <a:gd name="connsiteY7" fmla="*/ 3875 h 16914"/>
                  <a:gd name="connsiteX8" fmla="*/ 24370 w 37189"/>
                  <a:gd name="connsiteY8" fmla="*/ 1274 h 16914"/>
                  <a:gd name="connsiteX9" fmla="*/ 14484 w 37189"/>
                  <a:gd name="connsiteY9" fmla="*/ 233 h 16914"/>
                  <a:gd name="connsiteX10" fmla="*/ 10321 w 37189"/>
                  <a:gd name="connsiteY10" fmla="*/ 4916 h 16914"/>
                  <a:gd name="connsiteX11" fmla="*/ 1995 w 37189"/>
                  <a:gd name="connsiteY11" fmla="*/ 9079 h 1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89" h="16914">
                    <a:moveTo>
                      <a:pt x="1995" y="9079"/>
                    </a:moveTo>
                    <a:cubicBezTo>
                      <a:pt x="-2167" y="9079"/>
                      <a:pt x="1475" y="11160"/>
                      <a:pt x="1475" y="11160"/>
                    </a:cubicBezTo>
                    <a:cubicBezTo>
                      <a:pt x="3036" y="11681"/>
                      <a:pt x="4597" y="12201"/>
                      <a:pt x="6678" y="12721"/>
                    </a:cubicBezTo>
                    <a:cubicBezTo>
                      <a:pt x="8760" y="13242"/>
                      <a:pt x="8760" y="12721"/>
                      <a:pt x="11362" y="14282"/>
                    </a:cubicBezTo>
                    <a:cubicBezTo>
                      <a:pt x="14484" y="15843"/>
                      <a:pt x="15004" y="15843"/>
                      <a:pt x="17085" y="15843"/>
                    </a:cubicBezTo>
                    <a:cubicBezTo>
                      <a:pt x="19167" y="15843"/>
                      <a:pt x="22809" y="16884"/>
                      <a:pt x="25411" y="16884"/>
                    </a:cubicBezTo>
                    <a:cubicBezTo>
                      <a:pt x="28013" y="17405"/>
                      <a:pt x="32176" y="11160"/>
                      <a:pt x="34257" y="9079"/>
                    </a:cubicBezTo>
                    <a:cubicBezTo>
                      <a:pt x="36338" y="6998"/>
                      <a:pt x="37899" y="6477"/>
                      <a:pt x="36859" y="3875"/>
                    </a:cubicBezTo>
                    <a:cubicBezTo>
                      <a:pt x="35818" y="1274"/>
                      <a:pt x="26452" y="753"/>
                      <a:pt x="24370" y="1274"/>
                    </a:cubicBezTo>
                    <a:cubicBezTo>
                      <a:pt x="22289" y="1794"/>
                      <a:pt x="18126" y="1274"/>
                      <a:pt x="14484" y="233"/>
                    </a:cubicBezTo>
                    <a:cubicBezTo>
                      <a:pt x="10841" y="-808"/>
                      <a:pt x="9800" y="1794"/>
                      <a:pt x="10321" y="4916"/>
                    </a:cubicBezTo>
                    <a:cubicBezTo>
                      <a:pt x="10321" y="8038"/>
                      <a:pt x="6158" y="9079"/>
                      <a:pt x="1995" y="9079"/>
                    </a:cubicBezTo>
                    <a:close/>
                  </a:path>
                </a:pathLst>
              </a:custGeom>
              <a:grpFill/>
              <a:ln w="5199" cap="flat">
                <a:solidFill>
                  <a:schemeClr val="bg1"/>
                </a:solidFill>
                <a:prstDash val="solid"/>
                <a:miter/>
              </a:ln>
            </p:spPr>
            <p:txBody>
              <a:bodyPr rtlCol="0" anchor="ctr"/>
              <a:lstStyle/>
              <a:p>
                <a:endParaRPr lang="en-GB" noProof="0" dirty="0"/>
              </a:p>
            </p:txBody>
          </p:sp>
          <p:sp>
            <p:nvSpPr>
              <p:cNvPr id="717" name="Freeform 716">
                <a:extLst>
                  <a:ext uri="{FF2B5EF4-FFF2-40B4-BE49-F238E27FC236}">
                    <a16:creationId xmlns:a16="http://schemas.microsoft.com/office/drawing/2014/main" id="{DFCF2501-B43F-7A3E-D8A9-64C076BEFDF6}"/>
                  </a:ext>
                </a:extLst>
              </p:cNvPr>
              <p:cNvSpPr/>
              <p:nvPr/>
            </p:nvSpPr>
            <p:spPr>
              <a:xfrm>
                <a:off x="8491383" y="2655091"/>
                <a:ext cx="13573" cy="19817"/>
              </a:xfrm>
              <a:custGeom>
                <a:avLst/>
                <a:gdLst>
                  <a:gd name="connsiteX0" fmla="*/ 6478 w 13573"/>
                  <a:gd name="connsiteY0" fmla="*/ 18629 h 19817"/>
                  <a:gd name="connsiteX1" fmla="*/ 13242 w 13573"/>
                  <a:gd name="connsiteY1" fmla="*/ 13946 h 19817"/>
                  <a:gd name="connsiteX2" fmla="*/ 10640 w 13573"/>
                  <a:gd name="connsiteY2" fmla="*/ 7181 h 19817"/>
                  <a:gd name="connsiteX3" fmla="*/ 6478 w 13573"/>
                  <a:gd name="connsiteY3" fmla="*/ 937 h 19817"/>
                  <a:gd name="connsiteX4" fmla="*/ 4917 w 13573"/>
                  <a:gd name="connsiteY4" fmla="*/ 1978 h 19817"/>
                  <a:gd name="connsiteX5" fmla="*/ 2835 w 13573"/>
                  <a:gd name="connsiteY5" fmla="*/ 9262 h 19817"/>
                  <a:gd name="connsiteX6" fmla="*/ 754 w 13573"/>
                  <a:gd name="connsiteY6" fmla="*/ 17068 h 19817"/>
                  <a:gd name="connsiteX7" fmla="*/ 6478 w 13573"/>
                  <a:gd name="connsiteY7" fmla="*/ 18629 h 1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3" h="19817">
                    <a:moveTo>
                      <a:pt x="6478" y="18629"/>
                    </a:moveTo>
                    <a:cubicBezTo>
                      <a:pt x="10640" y="17588"/>
                      <a:pt x="12202" y="16027"/>
                      <a:pt x="13242" y="13946"/>
                    </a:cubicBezTo>
                    <a:cubicBezTo>
                      <a:pt x="14283" y="11864"/>
                      <a:pt x="12722" y="8222"/>
                      <a:pt x="10640" y="7181"/>
                    </a:cubicBezTo>
                    <a:cubicBezTo>
                      <a:pt x="8559" y="6140"/>
                      <a:pt x="8038" y="3018"/>
                      <a:pt x="6478" y="937"/>
                    </a:cubicBezTo>
                    <a:cubicBezTo>
                      <a:pt x="5437" y="-1665"/>
                      <a:pt x="4917" y="1978"/>
                      <a:pt x="4917" y="1978"/>
                    </a:cubicBezTo>
                    <a:cubicBezTo>
                      <a:pt x="4917" y="3018"/>
                      <a:pt x="2315" y="7181"/>
                      <a:pt x="2835" y="9262"/>
                    </a:cubicBezTo>
                    <a:cubicBezTo>
                      <a:pt x="3355" y="11344"/>
                      <a:pt x="3355" y="12385"/>
                      <a:pt x="754" y="17068"/>
                    </a:cubicBezTo>
                    <a:cubicBezTo>
                      <a:pt x="-1848" y="21751"/>
                      <a:pt x="2835" y="19149"/>
                      <a:pt x="6478" y="18629"/>
                    </a:cubicBezTo>
                    <a:close/>
                  </a:path>
                </a:pathLst>
              </a:custGeom>
              <a:grpFill/>
              <a:ln w="5199" cap="flat">
                <a:solidFill>
                  <a:schemeClr val="bg1"/>
                </a:solidFill>
                <a:prstDash val="solid"/>
                <a:miter/>
              </a:ln>
            </p:spPr>
            <p:txBody>
              <a:bodyPr rtlCol="0" anchor="ctr"/>
              <a:lstStyle/>
              <a:p>
                <a:endParaRPr lang="en-GB" noProof="0" dirty="0"/>
              </a:p>
            </p:txBody>
          </p:sp>
          <p:sp>
            <p:nvSpPr>
              <p:cNvPr id="718" name="Freeform 717">
                <a:extLst>
                  <a:ext uri="{FF2B5EF4-FFF2-40B4-BE49-F238E27FC236}">
                    <a16:creationId xmlns:a16="http://schemas.microsoft.com/office/drawing/2014/main" id="{5B6AE978-1919-0349-3A13-81708E10B7F9}"/>
                  </a:ext>
                </a:extLst>
              </p:cNvPr>
              <p:cNvSpPr/>
              <p:nvPr/>
            </p:nvSpPr>
            <p:spPr>
              <a:xfrm>
                <a:off x="8492035" y="2717309"/>
                <a:ext cx="16423" cy="12095"/>
              </a:xfrm>
              <a:custGeom>
                <a:avLst/>
                <a:gdLst>
                  <a:gd name="connsiteX0" fmla="*/ 1142 w 16423"/>
                  <a:gd name="connsiteY0" fmla="*/ 2202 h 12095"/>
                  <a:gd name="connsiteX1" fmla="*/ 16233 w 16423"/>
                  <a:gd name="connsiteY1" fmla="*/ 11568 h 12095"/>
                  <a:gd name="connsiteX2" fmla="*/ 3224 w 16423"/>
                  <a:gd name="connsiteY2" fmla="*/ 1161 h 12095"/>
                  <a:gd name="connsiteX3" fmla="*/ 1142 w 16423"/>
                  <a:gd name="connsiteY3" fmla="*/ 2202 h 12095"/>
                </a:gdLst>
                <a:ahLst/>
                <a:cxnLst>
                  <a:cxn ang="0">
                    <a:pos x="connsiteX0" y="connsiteY0"/>
                  </a:cxn>
                  <a:cxn ang="0">
                    <a:pos x="connsiteX1" y="connsiteY1"/>
                  </a:cxn>
                  <a:cxn ang="0">
                    <a:pos x="connsiteX2" y="connsiteY2"/>
                  </a:cxn>
                  <a:cxn ang="0">
                    <a:pos x="connsiteX3" y="connsiteY3"/>
                  </a:cxn>
                </a:cxnLst>
                <a:rect l="l" t="t" r="r" b="b"/>
                <a:pathLst>
                  <a:path w="16423" h="12095">
                    <a:moveTo>
                      <a:pt x="1142" y="2202"/>
                    </a:moveTo>
                    <a:cubicBezTo>
                      <a:pt x="9468" y="11568"/>
                      <a:pt x="14671" y="13129"/>
                      <a:pt x="16233" y="11568"/>
                    </a:cubicBezTo>
                    <a:cubicBezTo>
                      <a:pt x="17793" y="10007"/>
                      <a:pt x="9468" y="4804"/>
                      <a:pt x="3224" y="1161"/>
                    </a:cubicBezTo>
                    <a:cubicBezTo>
                      <a:pt x="-2500" y="-1961"/>
                      <a:pt x="1142" y="2202"/>
                      <a:pt x="1142" y="2202"/>
                    </a:cubicBezTo>
                    <a:close/>
                  </a:path>
                </a:pathLst>
              </a:custGeom>
              <a:grpFill/>
              <a:ln w="5199" cap="flat">
                <a:solidFill>
                  <a:schemeClr val="bg1"/>
                </a:solidFill>
                <a:prstDash val="solid"/>
                <a:miter/>
              </a:ln>
            </p:spPr>
            <p:txBody>
              <a:bodyPr rtlCol="0" anchor="ctr"/>
              <a:lstStyle/>
              <a:p>
                <a:endParaRPr lang="en-GB" noProof="0" dirty="0"/>
              </a:p>
            </p:txBody>
          </p:sp>
          <p:sp>
            <p:nvSpPr>
              <p:cNvPr id="719" name="Freeform 718">
                <a:extLst>
                  <a:ext uri="{FF2B5EF4-FFF2-40B4-BE49-F238E27FC236}">
                    <a16:creationId xmlns:a16="http://schemas.microsoft.com/office/drawing/2014/main" id="{683F3113-3C9C-6B0C-0271-52A84F8F403D}"/>
                  </a:ext>
                </a:extLst>
              </p:cNvPr>
              <p:cNvSpPr/>
              <p:nvPr/>
            </p:nvSpPr>
            <p:spPr>
              <a:xfrm>
                <a:off x="8522220" y="2643394"/>
                <a:ext cx="162639" cy="58294"/>
              </a:xfrm>
              <a:custGeom>
                <a:avLst/>
                <a:gdLst>
                  <a:gd name="connsiteX0" fmla="*/ 2178 w 162639"/>
                  <a:gd name="connsiteY0" fmla="*/ 38131 h 58294"/>
                  <a:gd name="connsiteX1" fmla="*/ 13625 w 162639"/>
                  <a:gd name="connsiteY1" fmla="*/ 45416 h 58294"/>
                  <a:gd name="connsiteX2" fmla="*/ 17268 w 162639"/>
                  <a:gd name="connsiteY2" fmla="*/ 49579 h 58294"/>
                  <a:gd name="connsiteX3" fmla="*/ 20910 w 162639"/>
                  <a:gd name="connsiteY3" fmla="*/ 51660 h 58294"/>
                  <a:gd name="connsiteX4" fmla="*/ 37561 w 162639"/>
                  <a:gd name="connsiteY4" fmla="*/ 57384 h 58294"/>
                  <a:gd name="connsiteX5" fmla="*/ 45887 w 162639"/>
                  <a:gd name="connsiteY5" fmla="*/ 56864 h 58294"/>
                  <a:gd name="connsiteX6" fmla="*/ 49530 w 162639"/>
                  <a:gd name="connsiteY6" fmla="*/ 52180 h 58294"/>
                  <a:gd name="connsiteX7" fmla="*/ 50570 w 162639"/>
                  <a:gd name="connsiteY7" fmla="*/ 50099 h 58294"/>
                  <a:gd name="connsiteX8" fmla="*/ 50050 w 162639"/>
                  <a:gd name="connsiteY8" fmla="*/ 46977 h 58294"/>
                  <a:gd name="connsiteX9" fmla="*/ 55773 w 162639"/>
                  <a:gd name="connsiteY9" fmla="*/ 45936 h 58294"/>
                  <a:gd name="connsiteX10" fmla="*/ 61498 w 162639"/>
                  <a:gd name="connsiteY10" fmla="*/ 51140 h 58294"/>
                  <a:gd name="connsiteX11" fmla="*/ 73465 w 162639"/>
                  <a:gd name="connsiteY11" fmla="*/ 48538 h 58294"/>
                  <a:gd name="connsiteX12" fmla="*/ 92719 w 162639"/>
                  <a:gd name="connsiteY12" fmla="*/ 45416 h 58294"/>
                  <a:gd name="connsiteX13" fmla="*/ 101044 w 162639"/>
                  <a:gd name="connsiteY13" fmla="*/ 45416 h 58294"/>
                  <a:gd name="connsiteX14" fmla="*/ 101564 w 162639"/>
                  <a:gd name="connsiteY14" fmla="*/ 46977 h 58294"/>
                  <a:gd name="connsiteX15" fmla="*/ 97401 w 162639"/>
                  <a:gd name="connsiteY15" fmla="*/ 48538 h 58294"/>
                  <a:gd name="connsiteX16" fmla="*/ 108329 w 162639"/>
                  <a:gd name="connsiteY16" fmla="*/ 51140 h 58294"/>
                  <a:gd name="connsiteX17" fmla="*/ 113532 w 162639"/>
                  <a:gd name="connsiteY17" fmla="*/ 49579 h 58294"/>
                  <a:gd name="connsiteX18" fmla="*/ 128102 w 162639"/>
                  <a:gd name="connsiteY18" fmla="*/ 48018 h 58294"/>
                  <a:gd name="connsiteX19" fmla="*/ 126020 w 162639"/>
                  <a:gd name="connsiteY19" fmla="*/ 45936 h 58294"/>
                  <a:gd name="connsiteX20" fmla="*/ 108849 w 162639"/>
                  <a:gd name="connsiteY20" fmla="*/ 39692 h 58294"/>
                  <a:gd name="connsiteX21" fmla="*/ 101564 w 162639"/>
                  <a:gd name="connsiteY21" fmla="*/ 32407 h 58294"/>
                  <a:gd name="connsiteX22" fmla="*/ 100003 w 162639"/>
                  <a:gd name="connsiteY22" fmla="*/ 28244 h 58294"/>
                  <a:gd name="connsiteX23" fmla="*/ 99483 w 162639"/>
                  <a:gd name="connsiteY23" fmla="*/ 25643 h 58294"/>
                  <a:gd name="connsiteX24" fmla="*/ 98442 w 162639"/>
                  <a:gd name="connsiteY24" fmla="*/ 23561 h 58294"/>
                  <a:gd name="connsiteX25" fmla="*/ 99483 w 162639"/>
                  <a:gd name="connsiteY25" fmla="*/ 21480 h 58294"/>
                  <a:gd name="connsiteX26" fmla="*/ 101564 w 162639"/>
                  <a:gd name="connsiteY26" fmla="*/ 19919 h 58294"/>
                  <a:gd name="connsiteX27" fmla="*/ 105206 w 162639"/>
                  <a:gd name="connsiteY27" fmla="*/ 18878 h 58294"/>
                  <a:gd name="connsiteX28" fmla="*/ 107288 w 162639"/>
                  <a:gd name="connsiteY28" fmla="*/ 17838 h 58294"/>
                  <a:gd name="connsiteX29" fmla="*/ 115093 w 162639"/>
                  <a:gd name="connsiteY29" fmla="*/ 18878 h 58294"/>
                  <a:gd name="connsiteX30" fmla="*/ 115093 w 162639"/>
                  <a:gd name="connsiteY30" fmla="*/ 23041 h 58294"/>
                  <a:gd name="connsiteX31" fmla="*/ 108849 w 162639"/>
                  <a:gd name="connsiteY31" fmla="*/ 26683 h 58294"/>
                  <a:gd name="connsiteX32" fmla="*/ 106768 w 162639"/>
                  <a:gd name="connsiteY32" fmla="*/ 31367 h 58294"/>
                  <a:gd name="connsiteX33" fmla="*/ 109890 w 162639"/>
                  <a:gd name="connsiteY33" fmla="*/ 36050 h 58294"/>
                  <a:gd name="connsiteX34" fmla="*/ 112491 w 162639"/>
                  <a:gd name="connsiteY34" fmla="*/ 38131 h 58294"/>
                  <a:gd name="connsiteX35" fmla="*/ 120817 w 162639"/>
                  <a:gd name="connsiteY35" fmla="*/ 42294 h 58294"/>
                  <a:gd name="connsiteX36" fmla="*/ 132265 w 162639"/>
                  <a:gd name="connsiteY36" fmla="*/ 43855 h 58294"/>
                  <a:gd name="connsiteX37" fmla="*/ 136948 w 162639"/>
                  <a:gd name="connsiteY37" fmla="*/ 44896 h 58294"/>
                  <a:gd name="connsiteX38" fmla="*/ 142152 w 162639"/>
                  <a:gd name="connsiteY38" fmla="*/ 43855 h 58294"/>
                  <a:gd name="connsiteX39" fmla="*/ 147875 w 162639"/>
                  <a:gd name="connsiteY39" fmla="*/ 41253 h 58294"/>
                  <a:gd name="connsiteX40" fmla="*/ 150997 w 162639"/>
                  <a:gd name="connsiteY40" fmla="*/ 36570 h 58294"/>
                  <a:gd name="connsiteX41" fmla="*/ 152038 w 162639"/>
                  <a:gd name="connsiteY41" fmla="*/ 33448 h 58294"/>
                  <a:gd name="connsiteX42" fmla="*/ 150477 w 162639"/>
                  <a:gd name="connsiteY42" fmla="*/ 28765 h 58294"/>
                  <a:gd name="connsiteX43" fmla="*/ 159323 w 162639"/>
                  <a:gd name="connsiteY43" fmla="*/ 27204 h 58294"/>
                  <a:gd name="connsiteX44" fmla="*/ 160364 w 162639"/>
                  <a:gd name="connsiteY44" fmla="*/ 25122 h 58294"/>
                  <a:gd name="connsiteX45" fmla="*/ 143192 w 162639"/>
                  <a:gd name="connsiteY45" fmla="*/ 17838 h 58294"/>
                  <a:gd name="connsiteX46" fmla="*/ 128622 w 162639"/>
                  <a:gd name="connsiteY46" fmla="*/ 12114 h 58294"/>
                  <a:gd name="connsiteX47" fmla="*/ 97922 w 162639"/>
                  <a:gd name="connsiteY47" fmla="*/ 5870 h 58294"/>
                  <a:gd name="connsiteX48" fmla="*/ 90637 w 162639"/>
                  <a:gd name="connsiteY48" fmla="*/ 2747 h 58294"/>
                  <a:gd name="connsiteX49" fmla="*/ 86994 w 162639"/>
                  <a:gd name="connsiteY49" fmla="*/ 2227 h 58294"/>
                  <a:gd name="connsiteX50" fmla="*/ 88556 w 162639"/>
                  <a:gd name="connsiteY50" fmla="*/ 5870 h 58294"/>
                  <a:gd name="connsiteX51" fmla="*/ 88035 w 162639"/>
                  <a:gd name="connsiteY51" fmla="*/ 7431 h 58294"/>
                  <a:gd name="connsiteX52" fmla="*/ 76587 w 162639"/>
                  <a:gd name="connsiteY52" fmla="*/ 9512 h 58294"/>
                  <a:gd name="connsiteX53" fmla="*/ 77108 w 162639"/>
                  <a:gd name="connsiteY53" fmla="*/ 18878 h 58294"/>
                  <a:gd name="connsiteX54" fmla="*/ 77628 w 162639"/>
                  <a:gd name="connsiteY54" fmla="*/ 23041 h 58294"/>
                  <a:gd name="connsiteX55" fmla="*/ 70864 w 162639"/>
                  <a:gd name="connsiteY55" fmla="*/ 19919 h 58294"/>
                  <a:gd name="connsiteX56" fmla="*/ 66180 w 162639"/>
                  <a:gd name="connsiteY56" fmla="*/ 15756 h 58294"/>
                  <a:gd name="connsiteX57" fmla="*/ 54213 w 162639"/>
                  <a:gd name="connsiteY57" fmla="*/ 11073 h 58294"/>
                  <a:gd name="connsiteX58" fmla="*/ 41204 w 162639"/>
                  <a:gd name="connsiteY58" fmla="*/ 666 h 58294"/>
                  <a:gd name="connsiteX59" fmla="*/ 38082 w 162639"/>
                  <a:gd name="connsiteY59" fmla="*/ 146 h 58294"/>
                  <a:gd name="connsiteX60" fmla="*/ 28716 w 162639"/>
                  <a:gd name="connsiteY60" fmla="*/ 4308 h 58294"/>
                  <a:gd name="connsiteX61" fmla="*/ 24553 w 162639"/>
                  <a:gd name="connsiteY61" fmla="*/ 3268 h 58294"/>
                  <a:gd name="connsiteX62" fmla="*/ 20910 w 162639"/>
                  <a:gd name="connsiteY62" fmla="*/ 6390 h 58294"/>
                  <a:gd name="connsiteX63" fmla="*/ 16747 w 162639"/>
                  <a:gd name="connsiteY63" fmla="*/ 7431 h 58294"/>
                  <a:gd name="connsiteX64" fmla="*/ 9983 w 162639"/>
                  <a:gd name="connsiteY64" fmla="*/ 12114 h 58294"/>
                  <a:gd name="connsiteX65" fmla="*/ 5820 w 162639"/>
                  <a:gd name="connsiteY65" fmla="*/ 16797 h 58294"/>
                  <a:gd name="connsiteX66" fmla="*/ 2178 w 162639"/>
                  <a:gd name="connsiteY66" fmla="*/ 20960 h 58294"/>
                  <a:gd name="connsiteX67" fmla="*/ 2698 w 162639"/>
                  <a:gd name="connsiteY67" fmla="*/ 23561 h 58294"/>
                  <a:gd name="connsiteX68" fmla="*/ 5300 w 162639"/>
                  <a:gd name="connsiteY68" fmla="*/ 24602 h 58294"/>
                  <a:gd name="connsiteX69" fmla="*/ 5820 w 162639"/>
                  <a:gd name="connsiteY69" fmla="*/ 28244 h 58294"/>
                  <a:gd name="connsiteX70" fmla="*/ 4780 w 162639"/>
                  <a:gd name="connsiteY70" fmla="*/ 29805 h 58294"/>
                  <a:gd name="connsiteX71" fmla="*/ 4780 w 162639"/>
                  <a:gd name="connsiteY71" fmla="*/ 31887 h 58294"/>
                  <a:gd name="connsiteX72" fmla="*/ 5300 w 162639"/>
                  <a:gd name="connsiteY72" fmla="*/ 35009 h 58294"/>
                  <a:gd name="connsiteX73" fmla="*/ 97 w 162639"/>
                  <a:gd name="connsiteY73" fmla="*/ 35009 h 58294"/>
                  <a:gd name="connsiteX74" fmla="*/ 2178 w 162639"/>
                  <a:gd name="connsiteY74" fmla="*/ 38131 h 5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62639" h="58294">
                    <a:moveTo>
                      <a:pt x="2178" y="38131"/>
                    </a:moveTo>
                    <a:cubicBezTo>
                      <a:pt x="4780" y="40733"/>
                      <a:pt x="11544" y="44375"/>
                      <a:pt x="13625" y="45416"/>
                    </a:cubicBezTo>
                    <a:cubicBezTo>
                      <a:pt x="15707" y="46457"/>
                      <a:pt x="15707" y="49058"/>
                      <a:pt x="17268" y="49579"/>
                    </a:cubicBezTo>
                    <a:cubicBezTo>
                      <a:pt x="18309" y="50619"/>
                      <a:pt x="19349" y="51140"/>
                      <a:pt x="20910" y="51660"/>
                    </a:cubicBezTo>
                    <a:cubicBezTo>
                      <a:pt x="22472" y="52180"/>
                      <a:pt x="34439" y="56343"/>
                      <a:pt x="37561" y="57384"/>
                    </a:cubicBezTo>
                    <a:cubicBezTo>
                      <a:pt x="40684" y="58425"/>
                      <a:pt x="43806" y="58945"/>
                      <a:pt x="45887" y="56864"/>
                    </a:cubicBezTo>
                    <a:cubicBezTo>
                      <a:pt x="47968" y="54782"/>
                      <a:pt x="48489" y="53221"/>
                      <a:pt x="49530" y="52180"/>
                    </a:cubicBezTo>
                    <a:cubicBezTo>
                      <a:pt x="50050" y="51140"/>
                      <a:pt x="51611" y="50619"/>
                      <a:pt x="50570" y="50099"/>
                    </a:cubicBezTo>
                    <a:cubicBezTo>
                      <a:pt x="49530" y="49579"/>
                      <a:pt x="49009" y="48538"/>
                      <a:pt x="50050" y="46977"/>
                    </a:cubicBezTo>
                    <a:cubicBezTo>
                      <a:pt x="51091" y="45416"/>
                      <a:pt x="54733" y="44896"/>
                      <a:pt x="55773" y="45936"/>
                    </a:cubicBezTo>
                    <a:cubicBezTo>
                      <a:pt x="56815" y="46977"/>
                      <a:pt x="58375" y="51140"/>
                      <a:pt x="61498" y="51140"/>
                    </a:cubicBezTo>
                    <a:cubicBezTo>
                      <a:pt x="64620" y="51140"/>
                      <a:pt x="71384" y="48538"/>
                      <a:pt x="73465" y="48538"/>
                    </a:cubicBezTo>
                    <a:cubicBezTo>
                      <a:pt x="75547" y="48538"/>
                      <a:pt x="89596" y="46457"/>
                      <a:pt x="92719" y="45416"/>
                    </a:cubicBezTo>
                    <a:cubicBezTo>
                      <a:pt x="95841" y="44375"/>
                      <a:pt x="98963" y="44896"/>
                      <a:pt x="101044" y="45416"/>
                    </a:cubicBezTo>
                    <a:cubicBezTo>
                      <a:pt x="103126" y="45936"/>
                      <a:pt x="104686" y="46977"/>
                      <a:pt x="101564" y="46977"/>
                    </a:cubicBezTo>
                    <a:cubicBezTo>
                      <a:pt x="98442" y="46977"/>
                      <a:pt x="95320" y="46977"/>
                      <a:pt x="97401" y="48538"/>
                    </a:cubicBezTo>
                    <a:cubicBezTo>
                      <a:pt x="100003" y="50099"/>
                      <a:pt x="105727" y="52701"/>
                      <a:pt x="108329" y="51140"/>
                    </a:cubicBezTo>
                    <a:cubicBezTo>
                      <a:pt x="110931" y="50099"/>
                      <a:pt x="111971" y="49058"/>
                      <a:pt x="113532" y="49579"/>
                    </a:cubicBezTo>
                    <a:cubicBezTo>
                      <a:pt x="115093" y="50099"/>
                      <a:pt x="126541" y="48538"/>
                      <a:pt x="128102" y="48018"/>
                    </a:cubicBezTo>
                    <a:cubicBezTo>
                      <a:pt x="129663" y="47497"/>
                      <a:pt x="130183" y="46977"/>
                      <a:pt x="126020" y="45936"/>
                    </a:cubicBezTo>
                    <a:cubicBezTo>
                      <a:pt x="121858" y="44896"/>
                      <a:pt x="111451" y="42294"/>
                      <a:pt x="108849" y="39692"/>
                    </a:cubicBezTo>
                    <a:cubicBezTo>
                      <a:pt x="106248" y="37090"/>
                      <a:pt x="102605" y="33448"/>
                      <a:pt x="101564" y="32407"/>
                    </a:cubicBezTo>
                    <a:cubicBezTo>
                      <a:pt x="100524" y="31367"/>
                      <a:pt x="99483" y="29285"/>
                      <a:pt x="100003" y="28244"/>
                    </a:cubicBezTo>
                    <a:cubicBezTo>
                      <a:pt x="100524" y="27204"/>
                      <a:pt x="100003" y="26683"/>
                      <a:pt x="99483" y="25643"/>
                    </a:cubicBezTo>
                    <a:cubicBezTo>
                      <a:pt x="98963" y="24602"/>
                      <a:pt x="97922" y="24602"/>
                      <a:pt x="98442" y="23561"/>
                    </a:cubicBezTo>
                    <a:cubicBezTo>
                      <a:pt x="99483" y="22521"/>
                      <a:pt x="97922" y="21480"/>
                      <a:pt x="99483" y="21480"/>
                    </a:cubicBezTo>
                    <a:cubicBezTo>
                      <a:pt x="101044" y="21480"/>
                      <a:pt x="100003" y="19919"/>
                      <a:pt x="101564" y="19919"/>
                    </a:cubicBezTo>
                    <a:cubicBezTo>
                      <a:pt x="103126" y="19919"/>
                      <a:pt x="105727" y="19399"/>
                      <a:pt x="105206" y="18878"/>
                    </a:cubicBezTo>
                    <a:cubicBezTo>
                      <a:pt x="104686" y="18358"/>
                      <a:pt x="105206" y="17317"/>
                      <a:pt x="107288" y="17838"/>
                    </a:cubicBezTo>
                    <a:cubicBezTo>
                      <a:pt x="109369" y="17838"/>
                      <a:pt x="113532" y="16797"/>
                      <a:pt x="115093" y="18878"/>
                    </a:cubicBezTo>
                    <a:cubicBezTo>
                      <a:pt x="116654" y="20960"/>
                      <a:pt x="117695" y="22000"/>
                      <a:pt x="115093" y="23041"/>
                    </a:cubicBezTo>
                    <a:cubicBezTo>
                      <a:pt x="112491" y="24082"/>
                      <a:pt x="110410" y="25122"/>
                      <a:pt x="108849" y="26683"/>
                    </a:cubicBezTo>
                    <a:cubicBezTo>
                      <a:pt x="107808" y="28244"/>
                      <a:pt x="104686" y="29285"/>
                      <a:pt x="106768" y="31367"/>
                    </a:cubicBezTo>
                    <a:cubicBezTo>
                      <a:pt x="108849" y="32928"/>
                      <a:pt x="109369" y="34489"/>
                      <a:pt x="109890" y="36050"/>
                    </a:cubicBezTo>
                    <a:cubicBezTo>
                      <a:pt x="110410" y="37611"/>
                      <a:pt x="110931" y="37090"/>
                      <a:pt x="112491" y="38131"/>
                    </a:cubicBezTo>
                    <a:cubicBezTo>
                      <a:pt x="113532" y="39172"/>
                      <a:pt x="114573" y="42294"/>
                      <a:pt x="120817" y="42294"/>
                    </a:cubicBezTo>
                    <a:cubicBezTo>
                      <a:pt x="127061" y="42294"/>
                      <a:pt x="130704" y="42814"/>
                      <a:pt x="132265" y="43855"/>
                    </a:cubicBezTo>
                    <a:cubicBezTo>
                      <a:pt x="133826" y="44896"/>
                      <a:pt x="136427" y="44896"/>
                      <a:pt x="136948" y="44896"/>
                    </a:cubicBezTo>
                    <a:cubicBezTo>
                      <a:pt x="137468" y="44896"/>
                      <a:pt x="141111" y="43335"/>
                      <a:pt x="142152" y="43855"/>
                    </a:cubicBezTo>
                    <a:cubicBezTo>
                      <a:pt x="143192" y="43855"/>
                      <a:pt x="146314" y="42814"/>
                      <a:pt x="147875" y="41253"/>
                    </a:cubicBezTo>
                    <a:cubicBezTo>
                      <a:pt x="149436" y="39692"/>
                      <a:pt x="149957" y="36570"/>
                      <a:pt x="150997" y="36570"/>
                    </a:cubicBezTo>
                    <a:cubicBezTo>
                      <a:pt x="152038" y="36570"/>
                      <a:pt x="153599" y="35529"/>
                      <a:pt x="152038" y="33448"/>
                    </a:cubicBezTo>
                    <a:cubicBezTo>
                      <a:pt x="150477" y="31367"/>
                      <a:pt x="148396" y="29285"/>
                      <a:pt x="150477" y="28765"/>
                    </a:cubicBezTo>
                    <a:cubicBezTo>
                      <a:pt x="152559" y="28244"/>
                      <a:pt x="158282" y="27204"/>
                      <a:pt x="159323" y="27204"/>
                    </a:cubicBezTo>
                    <a:cubicBezTo>
                      <a:pt x="160364" y="26683"/>
                      <a:pt x="165567" y="27724"/>
                      <a:pt x="160364" y="25122"/>
                    </a:cubicBezTo>
                    <a:cubicBezTo>
                      <a:pt x="155160" y="22521"/>
                      <a:pt x="145274" y="19399"/>
                      <a:pt x="143192" y="17838"/>
                    </a:cubicBezTo>
                    <a:cubicBezTo>
                      <a:pt x="141111" y="16276"/>
                      <a:pt x="133305" y="12634"/>
                      <a:pt x="128622" y="12114"/>
                    </a:cubicBezTo>
                    <a:cubicBezTo>
                      <a:pt x="123939" y="11593"/>
                      <a:pt x="100003" y="6390"/>
                      <a:pt x="97922" y="5870"/>
                    </a:cubicBezTo>
                    <a:cubicBezTo>
                      <a:pt x="95320" y="4829"/>
                      <a:pt x="92198" y="3268"/>
                      <a:pt x="90637" y="2747"/>
                    </a:cubicBezTo>
                    <a:cubicBezTo>
                      <a:pt x="89076" y="2227"/>
                      <a:pt x="85954" y="146"/>
                      <a:pt x="86994" y="2227"/>
                    </a:cubicBezTo>
                    <a:cubicBezTo>
                      <a:pt x="88035" y="4308"/>
                      <a:pt x="88035" y="5349"/>
                      <a:pt x="88556" y="5870"/>
                    </a:cubicBezTo>
                    <a:cubicBezTo>
                      <a:pt x="89076" y="6390"/>
                      <a:pt x="90637" y="7951"/>
                      <a:pt x="88035" y="7431"/>
                    </a:cubicBezTo>
                    <a:cubicBezTo>
                      <a:pt x="85434" y="6910"/>
                      <a:pt x="76587" y="6390"/>
                      <a:pt x="76587" y="9512"/>
                    </a:cubicBezTo>
                    <a:cubicBezTo>
                      <a:pt x="76587" y="12634"/>
                      <a:pt x="75547" y="17317"/>
                      <a:pt x="77108" y="18878"/>
                    </a:cubicBezTo>
                    <a:cubicBezTo>
                      <a:pt x="78669" y="20439"/>
                      <a:pt x="80230" y="22521"/>
                      <a:pt x="77628" y="23041"/>
                    </a:cubicBezTo>
                    <a:cubicBezTo>
                      <a:pt x="75027" y="23561"/>
                      <a:pt x="71905" y="22521"/>
                      <a:pt x="70864" y="19919"/>
                    </a:cubicBezTo>
                    <a:cubicBezTo>
                      <a:pt x="69823" y="17317"/>
                      <a:pt x="68782" y="15756"/>
                      <a:pt x="66180" y="15756"/>
                    </a:cubicBezTo>
                    <a:cubicBezTo>
                      <a:pt x="63579" y="15756"/>
                      <a:pt x="58375" y="15236"/>
                      <a:pt x="54213" y="11073"/>
                    </a:cubicBezTo>
                    <a:cubicBezTo>
                      <a:pt x="49530" y="6910"/>
                      <a:pt x="41204" y="666"/>
                      <a:pt x="41204" y="666"/>
                    </a:cubicBezTo>
                    <a:cubicBezTo>
                      <a:pt x="41204" y="666"/>
                      <a:pt x="39123" y="-375"/>
                      <a:pt x="38082" y="146"/>
                    </a:cubicBezTo>
                    <a:cubicBezTo>
                      <a:pt x="37041" y="1186"/>
                      <a:pt x="29756" y="6910"/>
                      <a:pt x="28716" y="4308"/>
                    </a:cubicBezTo>
                    <a:cubicBezTo>
                      <a:pt x="27675" y="1707"/>
                      <a:pt x="26114" y="1707"/>
                      <a:pt x="24553" y="3268"/>
                    </a:cubicBezTo>
                    <a:cubicBezTo>
                      <a:pt x="22992" y="4308"/>
                      <a:pt x="22992" y="5349"/>
                      <a:pt x="20910" y="6390"/>
                    </a:cubicBezTo>
                    <a:cubicBezTo>
                      <a:pt x="19349" y="7431"/>
                      <a:pt x="18309" y="7431"/>
                      <a:pt x="16747" y="7431"/>
                    </a:cubicBezTo>
                    <a:cubicBezTo>
                      <a:pt x="15707" y="7431"/>
                      <a:pt x="8942" y="8992"/>
                      <a:pt x="9983" y="12114"/>
                    </a:cubicBezTo>
                    <a:cubicBezTo>
                      <a:pt x="11024" y="14715"/>
                      <a:pt x="10503" y="18878"/>
                      <a:pt x="5820" y="16797"/>
                    </a:cubicBezTo>
                    <a:cubicBezTo>
                      <a:pt x="4780" y="16276"/>
                      <a:pt x="3219" y="18358"/>
                      <a:pt x="2178" y="20960"/>
                    </a:cubicBezTo>
                    <a:cubicBezTo>
                      <a:pt x="1137" y="23561"/>
                      <a:pt x="2698" y="23561"/>
                      <a:pt x="2698" y="23561"/>
                    </a:cubicBezTo>
                    <a:cubicBezTo>
                      <a:pt x="2698" y="23561"/>
                      <a:pt x="5300" y="22000"/>
                      <a:pt x="5300" y="24602"/>
                    </a:cubicBezTo>
                    <a:cubicBezTo>
                      <a:pt x="5300" y="27204"/>
                      <a:pt x="5300" y="27204"/>
                      <a:pt x="5820" y="28244"/>
                    </a:cubicBezTo>
                    <a:cubicBezTo>
                      <a:pt x="6340" y="29285"/>
                      <a:pt x="6340" y="29805"/>
                      <a:pt x="4780" y="29805"/>
                    </a:cubicBezTo>
                    <a:cubicBezTo>
                      <a:pt x="3219" y="29805"/>
                      <a:pt x="3219" y="30846"/>
                      <a:pt x="4780" y="31887"/>
                    </a:cubicBezTo>
                    <a:cubicBezTo>
                      <a:pt x="6340" y="32928"/>
                      <a:pt x="9463" y="36570"/>
                      <a:pt x="5300" y="35009"/>
                    </a:cubicBezTo>
                    <a:cubicBezTo>
                      <a:pt x="1137" y="33448"/>
                      <a:pt x="-424" y="32407"/>
                      <a:pt x="97" y="35009"/>
                    </a:cubicBezTo>
                    <a:cubicBezTo>
                      <a:pt x="617" y="37611"/>
                      <a:pt x="97" y="35529"/>
                      <a:pt x="2178" y="38131"/>
                    </a:cubicBezTo>
                    <a:close/>
                  </a:path>
                </a:pathLst>
              </a:custGeom>
              <a:grpFill/>
              <a:ln w="5199" cap="flat">
                <a:solidFill>
                  <a:schemeClr val="bg1"/>
                </a:solidFill>
                <a:prstDash val="solid"/>
                <a:miter/>
              </a:ln>
            </p:spPr>
            <p:txBody>
              <a:bodyPr rtlCol="0" anchor="ctr"/>
              <a:lstStyle/>
              <a:p>
                <a:endParaRPr lang="en-GB" noProof="0" dirty="0"/>
              </a:p>
            </p:txBody>
          </p:sp>
          <p:sp>
            <p:nvSpPr>
              <p:cNvPr id="720" name="Freeform 719">
                <a:extLst>
                  <a:ext uri="{FF2B5EF4-FFF2-40B4-BE49-F238E27FC236}">
                    <a16:creationId xmlns:a16="http://schemas.microsoft.com/office/drawing/2014/main" id="{C0D65E54-0F54-C3C9-5DC1-69AD80187F30}"/>
                  </a:ext>
                </a:extLst>
              </p:cNvPr>
              <p:cNvSpPr/>
              <p:nvPr/>
            </p:nvSpPr>
            <p:spPr>
              <a:xfrm>
                <a:off x="8582116" y="2716084"/>
                <a:ext cx="19292" cy="14295"/>
              </a:xfrm>
              <a:custGeom>
                <a:avLst/>
                <a:gdLst>
                  <a:gd name="connsiteX0" fmla="*/ 8366 w 19292"/>
                  <a:gd name="connsiteY0" fmla="*/ 13833 h 14295"/>
                  <a:gd name="connsiteX1" fmla="*/ 15130 w 19292"/>
                  <a:gd name="connsiteY1" fmla="*/ 11752 h 14295"/>
                  <a:gd name="connsiteX2" fmla="*/ 19293 w 19292"/>
                  <a:gd name="connsiteY2" fmla="*/ 6548 h 14295"/>
                  <a:gd name="connsiteX3" fmla="*/ 17212 w 19292"/>
                  <a:gd name="connsiteY3" fmla="*/ 824 h 14295"/>
                  <a:gd name="connsiteX4" fmla="*/ 5244 w 19292"/>
                  <a:gd name="connsiteY4" fmla="*/ 824 h 14295"/>
                  <a:gd name="connsiteX5" fmla="*/ 40 w 19292"/>
                  <a:gd name="connsiteY5" fmla="*/ 6548 h 14295"/>
                  <a:gd name="connsiteX6" fmla="*/ 5764 w 19292"/>
                  <a:gd name="connsiteY6" fmla="*/ 13833 h 14295"/>
                  <a:gd name="connsiteX7" fmla="*/ 8366 w 19292"/>
                  <a:gd name="connsiteY7" fmla="*/ 13833 h 1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92" h="14295">
                    <a:moveTo>
                      <a:pt x="8366" y="13833"/>
                    </a:moveTo>
                    <a:cubicBezTo>
                      <a:pt x="9407" y="12792"/>
                      <a:pt x="11488" y="11752"/>
                      <a:pt x="15130" y="11752"/>
                    </a:cubicBezTo>
                    <a:cubicBezTo>
                      <a:pt x="18772" y="11752"/>
                      <a:pt x="19293" y="8630"/>
                      <a:pt x="19293" y="6548"/>
                    </a:cubicBezTo>
                    <a:cubicBezTo>
                      <a:pt x="19293" y="4467"/>
                      <a:pt x="18772" y="2386"/>
                      <a:pt x="17212" y="824"/>
                    </a:cubicBezTo>
                    <a:cubicBezTo>
                      <a:pt x="15651" y="-737"/>
                      <a:pt x="7845" y="304"/>
                      <a:pt x="5244" y="824"/>
                    </a:cubicBezTo>
                    <a:cubicBezTo>
                      <a:pt x="2642" y="1345"/>
                      <a:pt x="560" y="4467"/>
                      <a:pt x="40" y="6548"/>
                    </a:cubicBezTo>
                    <a:cubicBezTo>
                      <a:pt x="-480" y="8630"/>
                      <a:pt x="4203" y="12272"/>
                      <a:pt x="5764" y="13833"/>
                    </a:cubicBezTo>
                    <a:cubicBezTo>
                      <a:pt x="7325" y="14874"/>
                      <a:pt x="8366" y="13833"/>
                      <a:pt x="8366" y="13833"/>
                    </a:cubicBezTo>
                    <a:close/>
                  </a:path>
                </a:pathLst>
              </a:custGeom>
              <a:grpFill/>
              <a:ln w="5199" cap="flat">
                <a:solidFill>
                  <a:schemeClr val="bg1"/>
                </a:solidFill>
                <a:prstDash val="solid"/>
                <a:miter/>
              </a:ln>
            </p:spPr>
            <p:txBody>
              <a:bodyPr rtlCol="0" anchor="ctr"/>
              <a:lstStyle/>
              <a:p>
                <a:endParaRPr lang="en-GB" noProof="0" dirty="0"/>
              </a:p>
            </p:txBody>
          </p:sp>
          <p:sp>
            <p:nvSpPr>
              <p:cNvPr id="721" name="Freeform 720">
                <a:extLst>
                  <a:ext uri="{FF2B5EF4-FFF2-40B4-BE49-F238E27FC236}">
                    <a16:creationId xmlns:a16="http://schemas.microsoft.com/office/drawing/2014/main" id="{8296BB12-CC08-C6EC-828A-8AE431DFC74D}"/>
                  </a:ext>
                </a:extLst>
              </p:cNvPr>
              <p:cNvSpPr/>
              <p:nvPr/>
            </p:nvSpPr>
            <p:spPr>
              <a:xfrm>
                <a:off x="8574300" y="2729705"/>
                <a:ext cx="74122" cy="26445"/>
              </a:xfrm>
              <a:custGeom>
                <a:avLst/>
                <a:gdLst>
                  <a:gd name="connsiteX0" fmla="*/ 68736 w 74122"/>
                  <a:gd name="connsiteY0" fmla="*/ 11140 h 26445"/>
                  <a:gd name="connsiteX1" fmla="*/ 54687 w 74122"/>
                  <a:gd name="connsiteY1" fmla="*/ 3335 h 26445"/>
                  <a:gd name="connsiteX2" fmla="*/ 38036 w 74122"/>
                  <a:gd name="connsiteY2" fmla="*/ 733 h 26445"/>
                  <a:gd name="connsiteX3" fmla="*/ 28670 w 74122"/>
                  <a:gd name="connsiteY3" fmla="*/ 1774 h 26445"/>
                  <a:gd name="connsiteX4" fmla="*/ 21905 w 74122"/>
                  <a:gd name="connsiteY4" fmla="*/ 6457 h 26445"/>
                  <a:gd name="connsiteX5" fmla="*/ 15141 w 74122"/>
                  <a:gd name="connsiteY5" fmla="*/ 15823 h 26445"/>
                  <a:gd name="connsiteX6" fmla="*/ 3173 w 74122"/>
                  <a:gd name="connsiteY6" fmla="*/ 18425 h 26445"/>
                  <a:gd name="connsiteX7" fmla="*/ 51 w 74122"/>
                  <a:gd name="connsiteY7" fmla="*/ 20506 h 26445"/>
                  <a:gd name="connsiteX8" fmla="*/ 3173 w 74122"/>
                  <a:gd name="connsiteY8" fmla="*/ 21547 h 26445"/>
                  <a:gd name="connsiteX9" fmla="*/ 13580 w 74122"/>
                  <a:gd name="connsiteY9" fmla="*/ 18945 h 26445"/>
                  <a:gd name="connsiteX10" fmla="*/ 28150 w 74122"/>
                  <a:gd name="connsiteY10" fmla="*/ 19466 h 26445"/>
                  <a:gd name="connsiteX11" fmla="*/ 43240 w 74122"/>
                  <a:gd name="connsiteY11" fmla="*/ 23629 h 26445"/>
                  <a:gd name="connsiteX12" fmla="*/ 50524 w 74122"/>
                  <a:gd name="connsiteY12" fmla="*/ 25190 h 26445"/>
                  <a:gd name="connsiteX13" fmla="*/ 57809 w 74122"/>
                  <a:gd name="connsiteY13" fmla="*/ 24669 h 26445"/>
                  <a:gd name="connsiteX14" fmla="*/ 66656 w 74122"/>
                  <a:gd name="connsiteY14" fmla="*/ 26230 h 26445"/>
                  <a:gd name="connsiteX15" fmla="*/ 72379 w 74122"/>
                  <a:gd name="connsiteY15" fmla="*/ 25710 h 26445"/>
                  <a:gd name="connsiteX16" fmla="*/ 73420 w 74122"/>
                  <a:gd name="connsiteY16" fmla="*/ 23108 h 26445"/>
                  <a:gd name="connsiteX17" fmla="*/ 73940 w 74122"/>
                  <a:gd name="connsiteY17" fmla="*/ 18425 h 26445"/>
                  <a:gd name="connsiteX18" fmla="*/ 68736 w 74122"/>
                  <a:gd name="connsiteY18" fmla="*/ 11140 h 2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122" h="26445">
                    <a:moveTo>
                      <a:pt x="68736" y="11140"/>
                    </a:moveTo>
                    <a:cubicBezTo>
                      <a:pt x="66135" y="10100"/>
                      <a:pt x="61972" y="7498"/>
                      <a:pt x="54687" y="3335"/>
                    </a:cubicBezTo>
                    <a:cubicBezTo>
                      <a:pt x="47923" y="-828"/>
                      <a:pt x="41158" y="-307"/>
                      <a:pt x="38036" y="733"/>
                    </a:cubicBezTo>
                    <a:cubicBezTo>
                      <a:pt x="35435" y="1774"/>
                      <a:pt x="31272" y="1774"/>
                      <a:pt x="28670" y="1774"/>
                    </a:cubicBezTo>
                    <a:cubicBezTo>
                      <a:pt x="26068" y="1774"/>
                      <a:pt x="22946" y="4896"/>
                      <a:pt x="21905" y="6457"/>
                    </a:cubicBezTo>
                    <a:cubicBezTo>
                      <a:pt x="20865" y="8018"/>
                      <a:pt x="16702" y="13742"/>
                      <a:pt x="15141" y="15823"/>
                    </a:cubicBezTo>
                    <a:cubicBezTo>
                      <a:pt x="13580" y="17905"/>
                      <a:pt x="5254" y="17905"/>
                      <a:pt x="3173" y="18425"/>
                    </a:cubicBezTo>
                    <a:cubicBezTo>
                      <a:pt x="571" y="18425"/>
                      <a:pt x="571" y="18945"/>
                      <a:pt x="51" y="20506"/>
                    </a:cubicBezTo>
                    <a:cubicBezTo>
                      <a:pt x="-469" y="22068"/>
                      <a:pt x="3173" y="21547"/>
                      <a:pt x="3173" y="21547"/>
                    </a:cubicBezTo>
                    <a:cubicBezTo>
                      <a:pt x="3173" y="21547"/>
                      <a:pt x="7856" y="20506"/>
                      <a:pt x="13580" y="18945"/>
                    </a:cubicBezTo>
                    <a:cubicBezTo>
                      <a:pt x="19303" y="17384"/>
                      <a:pt x="25028" y="18425"/>
                      <a:pt x="28150" y="19466"/>
                    </a:cubicBezTo>
                    <a:cubicBezTo>
                      <a:pt x="30751" y="20506"/>
                      <a:pt x="41679" y="23629"/>
                      <a:pt x="43240" y="23629"/>
                    </a:cubicBezTo>
                    <a:cubicBezTo>
                      <a:pt x="44801" y="23629"/>
                      <a:pt x="48964" y="24149"/>
                      <a:pt x="50524" y="25190"/>
                    </a:cubicBezTo>
                    <a:cubicBezTo>
                      <a:pt x="52086" y="26230"/>
                      <a:pt x="54687" y="25190"/>
                      <a:pt x="57809" y="24669"/>
                    </a:cubicBezTo>
                    <a:cubicBezTo>
                      <a:pt x="60931" y="24149"/>
                      <a:pt x="65094" y="25710"/>
                      <a:pt x="66656" y="26230"/>
                    </a:cubicBezTo>
                    <a:cubicBezTo>
                      <a:pt x="68216" y="26751"/>
                      <a:pt x="70818" y="26230"/>
                      <a:pt x="72379" y="25710"/>
                    </a:cubicBezTo>
                    <a:cubicBezTo>
                      <a:pt x="74461" y="25190"/>
                      <a:pt x="74461" y="24669"/>
                      <a:pt x="73420" y="23108"/>
                    </a:cubicBezTo>
                    <a:cubicBezTo>
                      <a:pt x="72899" y="21547"/>
                      <a:pt x="72899" y="21547"/>
                      <a:pt x="73940" y="18425"/>
                    </a:cubicBezTo>
                    <a:cubicBezTo>
                      <a:pt x="74981" y="15303"/>
                      <a:pt x="71338" y="12181"/>
                      <a:pt x="68736" y="11140"/>
                    </a:cubicBezTo>
                    <a:close/>
                  </a:path>
                </a:pathLst>
              </a:custGeom>
              <a:grpFill/>
              <a:ln w="5199" cap="flat">
                <a:solidFill>
                  <a:schemeClr val="bg1"/>
                </a:solidFill>
                <a:prstDash val="solid"/>
                <a:miter/>
              </a:ln>
            </p:spPr>
            <p:txBody>
              <a:bodyPr rtlCol="0" anchor="ctr"/>
              <a:lstStyle/>
              <a:p>
                <a:endParaRPr lang="en-GB" noProof="0" dirty="0"/>
              </a:p>
            </p:txBody>
          </p:sp>
          <p:sp>
            <p:nvSpPr>
              <p:cNvPr id="722" name="Freeform 721">
                <a:extLst>
                  <a:ext uri="{FF2B5EF4-FFF2-40B4-BE49-F238E27FC236}">
                    <a16:creationId xmlns:a16="http://schemas.microsoft.com/office/drawing/2014/main" id="{0F2021FB-4A0E-298F-C91A-828A1947DE60}"/>
                  </a:ext>
                </a:extLst>
              </p:cNvPr>
              <p:cNvSpPr/>
              <p:nvPr/>
            </p:nvSpPr>
            <p:spPr>
              <a:xfrm>
                <a:off x="8697948" y="2665394"/>
                <a:ext cx="93257" cy="32261"/>
              </a:xfrm>
              <a:custGeom>
                <a:avLst/>
                <a:gdLst>
                  <a:gd name="connsiteX0" fmla="*/ 1807 w 93257"/>
                  <a:gd name="connsiteY0" fmla="*/ 15090 h 32261"/>
                  <a:gd name="connsiteX1" fmla="*/ 22100 w 93257"/>
                  <a:gd name="connsiteY1" fmla="*/ 23416 h 32261"/>
                  <a:gd name="connsiteX2" fmla="*/ 45516 w 93257"/>
                  <a:gd name="connsiteY2" fmla="*/ 31221 h 32261"/>
                  <a:gd name="connsiteX3" fmla="*/ 64768 w 93257"/>
                  <a:gd name="connsiteY3" fmla="*/ 32262 h 32261"/>
                  <a:gd name="connsiteX4" fmla="*/ 73615 w 93257"/>
                  <a:gd name="connsiteY4" fmla="*/ 30700 h 32261"/>
                  <a:gd name="connsiteX5" fmla="*/ 85582 w 93257"/>
                  <a:gd name="connsiteY5" fmla="*/ 28619 h 32261"/>
                  <a:gd name="connsiteX6" fmla="*/ 89745 w 93257"/>
                  <a:gd name="connsiteY6" fmla="*/ 24977 h 32261"/>
                  <a:gd name="connsiteX7" fmla="*/ 92347 w 93257"/>
                  <a:gd name="connsiteY7" fmla="*/ 19253 h 32261"/>
                  <a:gd name="connsiteX8" fmla="*/ 89745 w 93257"/>
                  <a:gd name="connsiteY8" fmla="*/ 18212 h 32261"/>
                  <a:gd name="connsiteX9" fmla="*/ 80900 w 93257"/>
                  <a:gd name="connsiteY9" fmla="*/ 17692 h 32261"/>
                  <a:gd name="connsiteX10" fmla="*/ 79338 w 93257"/>
                  <a:gd name="connsiteY10" fmla="*/ 15610 h 32261"/>
                  <a:gd name="connsiteX11" fmla="*/ 63728 w 93257"/>
                  <a:gd name="connsiteY11" fmla="*/ 12488 h 32261"/>
                  <a:gd name="connsiteX12" fmla="*/ 50199 w 93257"/>
                  <a:gd name="connsiteY12" fmla="*/ 14570 h 32261"/>
                  <a:gd name="connsiteX13" fmla="*/ 47597 w 93257"/>
                  <a:gd name="connsiteY13" fmla="*/ 9887 h 32261"/>
                  <a:gd name="connsiteX14" fmla="*/ 40312 w 93257"/>
                  <a:gd name="connsiteY14" fmla="*/ 7285 h 32261"/>
                  <a:gd name="connsiteX15" fmla="*/ 33027 w 93257"/>
                  <a:gd name="connsiteY15" fmla="*/ 6244 h 32261"/>
                  <a:gd name="connsiteX16" fmla="*/ 21580 w 93257"/>
                  <a:gd name="connsiteY16" fmla="*/ 7805 h 32261"/>
                  <a:gd name="connsiteX17" fmla="*/ 13775 w 93257"/>
                  <a:gd name="connsiteY17" fmla="*/ 8326 h 32261"/>
                  <a:gd name="connsiteX18" fmla="*/ 11173 w 93257"/>
                  <a:gd name="connsiteY18" fmla="*/ 5724 h 32261"/>
                  <a:gd name="connsiteX19" fmla="*/ 12213 w 93257"/>
                  <a:gd name="connsiteY19" fmla="*/ 4163 h 32261"/>
                  <a:gd name="connsiteX20" fmla="*/ 7010 w 93257"/>
                  <a:gd name="connsiteY20" fmla="*/ 0 h 32261"/>
                  <a:gd name="connsiteX21" fmla="*/ 4928 w 93257"/>
                  <a:gd name="connsiteY21" fmla="*/ 4163 h 32261"/>
                  <a:gd name="connsiteX22" fmla="*/ 2848 w 93257"/>
                  <a:gd name="connsiteY22" fmla="*/ 7805 h 32261"/>
                  <a:gd name="connsiteX23" fmla="*/ 1807 w 93257"/>
                  <a:gd name="connsiteY23" fmla="*/ 10927 h 32261"/>
                  <a:gd name="connsiteX24" fmla="*/ 246 w 93257"/>
                  <a:gd name="connsiteY24" fmla="*/ 14049 h 32261"/>
                  <a:gd name="connsiteX25" fmla="*/ 1807 w 93257"/>
                  <a:gd name="connsiteY25" fmla="*/ 15090 h 3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257" h="32261">
                    <a:moveTo>
                      <a:pt x="1807" y="15090"/>
                    </a:moveTo>
                    <a:cubicBezTo>
                      <a:pt x="4928" y="15610"/>
                      <a:pt x="21580" y="23416"/>
                      <a:pt x="22100" y="23416"/>
                    </a:cubicBezTo>
                    <a:cubicBezTo>
                      <a:pt x="22620" y="23416"/>
                      <a:pt x="43434" y="30700"/>
                      <a:pt x="45516" y="31221"/>
                    </a:cubicBezTo>
                    <a:cubicBezTo>
                      <a:pt x="47597" y="31741"/>
                      <a:pt x="60606" y="32262"/>
                      <a:pt x="64768" y="32262"/>
                    </a:cubicBezTo>
                    <a:cubicBezTo>
                      <a:pt x="68931" y="32262"/>
                      <a:pt x="70493" y="31741"/>
                      <a:pt x="73615" y="30700"/>
                    </a:cubicBezTo>
                    <a:cubicBezTo>
                      <a:pt x="76216" y="29139"/>
                      <a:pt x="81940" y="29139"/>
                      <a:pt x="85582" y="28619"/>
                    </a:cubicBezTo>
                    <a:cubicBezTo>
                      <a:pt x="89225" y="28099"/>
                      <a:pt x="89225" y="27058"/>
                      <a:pt x="89745" y="24977"/>
                    </a:cubicBezTo>
                    <a:cubicBezTo>
                      <a:pt x="90266" y="22895"/>
                      <a:pt x="89745" y="21334"/>
                      <a:pt x="92347" y="19253"/>
                    </a:cubicBezTo>
                    <a:cubicBezTo>
                      <a:pt x="94949" y="17171"/>
                      <a:pt x="91307" y="18212"/>
                      <a:pt x="89745" y="18212"/>
                    </a:cubicBezTo>
                    <a:cubicBezTo>
                      <a:pt x="88705" y="18212"/>
                      <a:pt x="81940" y="17692"/>
                      <a:pt x="80900" y="17692"/>
                    </a:cubicBezTo>
                    <a:cubicBezTo>
                      <a:pt x="79859" y="17692"/>
                      <a:pt x="79338" y="16651"/>
                      <a:pt x="79338" y="15610"/>
                    </a:cubicBezTo>
                    <a:cubicBezTo>
                      <a:pt x="79338" y="14570"/>
                      <a:pt x="67891" y="13009"/>
                      <a:pt x="63728" y="12488"/>
                    </a:cubicBezTo>
                    <a:cubicBezTo>
                      <a:pt x="59565" y="11968"/>
                      <a:pt x="54361" y="14570"/>
                      <a:pt x="50199" y="14570"/>
                    </a:cubicBezTo>
                    <a:cubicBezTo>
                      <a:pt x="46036" y="14570"/>
                      <a:pt x="44996" y="13009"/>
                      <a:pt x="47597" y="9887"/>
                    </a:cubicBezTo>
                    <a:cubicBezTo>
                      <a:pt x="50199" y="6765"/>
                      <a:pt x="41874" y="6765"/>
                      <a:pt x="40312" y="7285"/>
                    </a:cubicBezTo>
                    <a:cubicBezTo>
                      <a:pt x="38751" y="7805"/>
                      <a:pt x="36149" y="7285"/>
                      <a:pt x="33027" y="6244"/>
                    </a:cubicBezTo>
                    <a:cubicBezTo>
                      <a:pt x="29905" y="5203"/>
                      <a:pt x="24182" y="5724"/>
                      <a:pt x="21580" y="7805"/>
                    </a:cubicBezTo>
                    <a:cubicBezTo>
                      <a:pt x="18978" y="9887"/>
                      <a:pt x="16897" y="8846"/>
                      <a:pt x="13775" y="8326"/>
                    </a:cubicBezTo>
                    <a:cubicBezTo>
                      <a:pt x="10653" y="7805"/>
                      <a:pt x="11173" y="5724"/>
                      <a:pt x="11173" y="5724"/>
                    </a:cubicBezTo>
                    <a:cubicBezTo>
                      <a:pt x="11173" y="5724"/>
                      <a:pt x="11173" y="5724"/>
                      <a:pt x="12213" y="4163"/>
                    </a:cubicBezTo>
                    <a:cubicBezTo>
                      <a:pt x="13255" y="2602"/>
                      <a:pt x="8571" y="0"/>
                      <a:pt x="7010" y="0"/>
                    </a:cubicBezTo>
                    <a:cubicBezTo>
                      <a:pt x="5449" y="0"/>
                      <a:pt x="4928" y="2081"/>
                      <a:pt x="4928" y="4163"/>
                    </a:cubicBezTo>
                    <a:cubicBezTo>
                      <a:pt x="4928" y="6244"/>
                      <a:pt x="3888" y="6765"/>
                      <a:pt x="2848" y="7805"/>
                    </a:cubicBezTo>
                    <a:cubicBezTo>
                      <a:pt x="1807" y="8846"/>
                      <a:pt x="1807" y="9366"/>
                      <a:pt x="1807" y="10927"/>
                    </a:cubicBezTo>
                    <a:cubicBezTo>
                      <a:pt x="1807" y="12488"/>
                      <a:pt x="1286" y="12488"/>
                      <a:pt x="246" y="14049"/>
                    </a:cubicBezTo>
                    <a:cubicBezTo>
                      <a:pt x="-795" y="15090"/>
                      <a:pt x="1807" y="15090"/>
                      <a:pt x="1807" y="15090"/>
                    </a:cubicBezTo>
                    <a:close/>
                  </a:path>
                </a:pathLst>
              </a:custGeom>
              <a:grpFill/>
              <a:ln w="5199" cap="flat">
                <a:solidFill>
                  <a:schemeClr val="bg1"/>
                </a:solidFill>
                <a:prstDash val="solid"/>
                <a:miter/>
              </a:ln>
            </p:spPr>
            <p:txBody>
              <a:bodyPr rtlCol="0" anchor="ctr"/>
              <a:lstStyle/>
              <a:p>
                <a:endParaRPr lang="en-GB" noProof="0" dirty="0"/>
              </a:p>
            </p:txBody>
          </p:sp>
          <p:sp>
            <p:nvSpPr>
              <p:cNvPr id="723" name="Freeform 722">
                <a:extLst>
                  <a:ext uri="{FF2B5EF4-FFF2-40B4-BE49-F238E27FC236}">
                    <a16:creationId xmlns:a16="http://schemas.microsoft.com/office/drawing/2014/main" id="{36D208A8-12C0-4AE9-B39E-A113793921BE}"/>
                  </a:ext>
                </a:extLst>
              </p:cNvPr>
              <p:cNvSpPr/>
              <p:nvPr/>
            </p:nvSpPr>
            <p:spPr>
              <a:xfrm>
                <a:off x="8743132" y="2618428"/>
                <a:ext cx="17405" cy="5338"/>
              </a:xfrm>
              <a:custGeom>
                <a:avLst/>
                <a:gdLst>
                  <a:gd name="connsiteX0" fmla="*/ 852 w 17405"/>
                  <a:gd name="connsiteY0" fmla="*/ 5339 h 5338"/>
                  <a:gd name="connsiteX1" fmla="*/ 11259 w 17405"/>
                  <a:gd name="connsiteY1" fmla="*/ 2217 h 5338"/>
                  <a:gd name="connsiteX2" fmla="*/ 16983 w 17405"/>
                  <a:gd name="connsiteY2" fmla="*/ 135 h 5338"/>
                  <a:gd name="connsiteX3" fmla="*/ 1893 w 17405"/>
                  <a:gd name="connsiteY3" fmla="*/ 3257 h 5338"/>
                  <a:gd name="connsiteX4" fmla="*/ 852 w 17405"/>
                  <a:gd name="connsiteY4" fmla="*/ 5339 h 5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5" h="5338">
                    <a:moveTo>
                      <a:pt x="852" y="5339"/>
                    </a:moveTo>
                    <a:cubicBezTo>
                      <a:pt x="852" y="5339"/>
                      <a:pt x="5015" y="4298"/>
                      <a:pt x="11259" y="2217"/>
                    </a:cubicBezTo>
                    <a:cubicBezTo>
                      <a:pt x="17504" y="656"/>
                      <a:pt x="18024" y="-385"/>
                      <a:pt x="16983" y="135"/>
                    </a:cubicBezTo>
                    <a:cubicBezTo>
                      <a:pt x="15422" y="656"/>
                      <a:pt x="3974" y="2217"/>
                      <a:pt x="1893" y="3257"/>
                    </a:cubicBezTo>
                    <a:cubicBezTo>
                      <a:pt x="-1229" y="4298"/>
                      <a:pt x="332" y="5339"/>
                      <a:pt x="852" y="5339"/>
                    </a:cubicBezTo>
                    <a:close/>
                  </a:path>
                </a:pathLst>
              </a:custGeom>
              <a:grpFill/>
              <a:ln w="5199" cap="flat">
                <a:solidFill>
                  <a:schemeClr val="bg1"/>
                </a:solidFill>
                <a:prstDash val="solid"/>
                <a:miter/>
              </a:ln>
            </p:spPr>
            <p:txBody>
              <a:bodyPr rtlCol="0" anchor="ctr"/>
              <a:lstStyle/>
              <a:p>
                <a:endParaRPr lang="en-GB" noProof="0" dirty="0"/>
              </a:p>
            </p:txBody>
          </p:sp>
          <p:sp>
            <p:nvSpPr>
              <p:cNvPr id="724" name="Freeform 723">
                <a:extLst>
                  <a:ext uri="{FF2B5EF4-FFF2-40B4-BE49-F238E27FC236}">
                    <a16:creationId xmlns:a16="http://schemas.microsoft.com/office/drawing/2014/main" id="{909F3AD6-139C-F517-5956-52DBE183E3D9}"/>
                  </a:ext>
                </a:extLst>
              </p:cNvPr>
              <p:cNvSpPr/>
              <p:nvPr/>
            </p:nvSpPr>
            <p:spPr>
              <a:xfrm>
                <a:off x="9328770" y="2816815"/>
                <a:ext cx="72753" cy="26285"/>
              </a:xfrm>
              <a:custGeom>
                <a:avLst/>
                <a:gdLst>
                  <a:gd name="connsiteX0" fmla="*/ 85 w 72753"/>
                  <a:gd name="connsiteY0" fmla="*/ 24977 h 26285"/>
                  <a:gd name="connsiteX1" fmla="*/ 4768 w 72753"/>
                  <a:gd name="connsiteY1" fmla="*/ 25497 h 26285"/>
                  <a:gd name="connsiteX2" fmla="*/ 22980 w 72753"/>
                  <a:gd name="connsiteY2" fmla="*/ 19253 h 26285"/>
                  <a:gd name="connsiteX3" fmla="*/ 31826 w 72753"/>
                  <a:gd name="connsiteY3" fmla="*/ 21855 h 26285"/>
                  <a:gd name="connsiteX4" fmla="*/ 40151 w 72753"/>
                  <a:gd name="connsiteY4" fmla="*/ 22375 h 26285"/>
                  <a:gd name="connsiteX5" fmla="*/ 56283 w 72753"/>
                  <a:gd name="connsiteY5" fmla="*/ 19253 h 26285"/>
                  <a:gd name="connsiteX6" fmla="*/ 71893 w 72753"/>
                  <a:gd name="connsiteY6" fmla="*/ 11968 h 26285"/>
                  <a:gd name="connsiteX7" fmla="*/ 72413 w 72753"/>
                  <a:gd name="connsiteY7" fmla="*/ 9887 h 26285"/>
                  <a:gd name="connsiteX8" fmla="*/ 63047 w 72753"/>
                  <a:gd name="connsiteY8" fmla="*/ 4163 h 26285"/>
                  <a:gd name="connsiteX9" fmla="*/ 58884 w 72753"/>
                  <a:gd name="connsiteY9" fmla="*/ 1041 h 26285"/>
                  <a:gd name="connsiteX10" fmla="*/ 54201 w 72753"/>
                  <a:gd name="connsiteY10" fmla="*/ 0 h 26285"/>
                  <a:gd name="connsiteX11" fmla="*/ 29224 w 72753"/>
                  <a:gd name="connsiteY11" fmla="*/ 0 h 26285"/>
                  <a:gd name="connsiteX12" fmla="*/ 22460 w 72753"/>
                  <a:gd name="connsiteY12" fmla="*/ 2081 h 26285"/>
                  <a:gd name="connsiteX13" fmla="*/ 2166 w 72753"/>
                  <a:gd name="connsiteY13" fmla="*/ 13009 h 26285"/>
                  <a:gd name="connsiteX14" fmla="*/ 605 w 72753"/>
                  <a:gd name="connsiteY14" fmla="*/ 20814 h 26285"/>
                  <a:gd name="connsiteX15" fmla="*/ 85 w 72753"/>
                  <a:gd name="connsiteY15" fmla="*/ 24977 h 2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53" h="26285">
                    <a:moveTo>
                      <a:pt x="85" y="24977"/>
                    </a:moveTo>
                    <a:cubicBezTo>
                      <a:pt x="605" y="27578"/>
                      <a:pt x="4768" y="25497"/>
                      <a:pt x="4768" y="25497"/>
                    </a:cubicBezTo>
                    <a:cubicBezTo>
                      <a:pt x="4768" y="25497"/>
                      <a:pt x="21419" y="19773"/>
                      <a:pt x="22980" y="19253"/>
                    </a:cubicBezTo>
                    <a:cubicBezTo>
                      <a:pt x="24541" y="18732"/>
                      <a:pt x="29224" y="20814"/>
                      <a:pt x="31826" y="21855"/>
                    </a:cubicBezTo>
                    <a:cubicBezTo>
                      <a:pt x="33908" y="22895"/>
                      <a:pt x="38591" y="22375"/>
                      <a:pt x="40151" y="22375"/>
                    </a:cubicBezTo>
                    <a:cubicBezTo>
                      <a:pt x="41713" y="22375"/>
                      <a:pt x="47957" y="20294"/>
                      <a:pt x="56283" y="19253"/>
                    </a:cubicBezTo>
                    <a:cubicBezTo>
                      <a:pt x="64608" y="18212"/>
                      <a:pt x="69812" y="13529"/>
                      <a:pt x="71893" y="11968"/>
                    </a:cubicBezTo>
                    <a:cubicBezTo>
                      <a:pt x="73454" y="10407"/>
                      <a:pt x="72413" y="9887"/>
                      <a:pt x="72413" y="9887"/>
                    </a:cubicBezTo>
                    <a:cubicBezTo>
                      <a:pt x="72413" y="9887"/>
                      <a:pt x="64088" y="5203"/>
                      <a:pt x="63047" y="4163"/>
                    </a:cubicBezTo>
                    <a:cubicBezTo>
                      <a:pt x="62006" y="3122"/>
                      <a:pt x="59925" y="2081"/>
                      <a:pt x="58884" y="1041"/>
                    </a:cubicBezTo>
                    <a:cubicBezTo>
                      <a:pt x="57843" y="0"/>
                      <a:pt x="55762" y="0"/>
                      <a:pt x="54201" y="0"/>
                    </a:cubicBezTo>
                    <a:cubicBezTo>
                      <a:pt x="52640" y="0"/>
                      <a:pt x="32346" y="0"/>
                      <a:pt x="29224" y="0"/>
                    </a:cubicBezTo>
                    <a:cubicBezTo>
                      <a:pt x="25582" y="0"/>
                      <a:pt x="22980" y="2081"/>
                      <a:pt x="22460" y="2081"/>
                    </a:cubicBezTo>
                    <a:cubicBezTo>
                      <a:pt x="21939" y="2081"/>
                      <a:pt x="4248" y="11448"/>
                      <a:pt x="2166" y="13009"/>
                    </a:cubicBezTo>
                    <a:cubicBezTo>
                      <a:pt x="85" y="14570"/>
                      <a:pt x="-435" y="19253"/>
                      <a:pt x="605" y="20814"/>
                    </a:cubicBezTo>
                    <a:cubicBezTo>
                      <a:pt x="1646" y="22375"/>
                      <a:pt x="-435" y="22375"/>
                      <a:pt x="85" y="24977"/>
                    </a:cubicBezTo>
                    <a:close/>
                  </a:path>
                </a:pathLst>
              </a:custGeom>
              <a:grpFill/>
              <a:ln w="5199" cap="flat">
                <a:solidFill>
                  <a:schemeClr val="bg1"/>
                </a:solidFill>
                <a:prstDash val="solid"/>
                <a:miter/>
              </a:ln>
            </p:spPr>
            <p:txBody>
              <a:bodyPr rtlCol="0" anchor="ctr"/>
              <a:lstStyle/>
              <a:p>
                <a:endParaRPr lang="en-GB" noProof="0" dirty="0"/>
              </a:p>
            </p:txBody>
          </p:sp>
          <p:sp>
            <p:nvSpPr>
              <p:cNvPr id="725" name="Freeform 724">
                <a:extLst>
                  <a:ext uri="{FF2B5EF4-FFF2-40B4-BE49-F238E27FC236}">
                    <a16:creationId xmlns:a16="http://schemas.microsoft.com/office/drawing/2014/main" id="{314C7916-96AB-67E3-020F-4EDCA10E3A6D}"/>
                  </a:ext>
                </a:extLst>
              </p:cNvPr>
              <p:cNvSpPr/>
              <p:nvPr/>
            </p:nvSpPr>
            <p:spPr>
              <a:xfrm>
                <a:off x="9510435" y="3073371"/>
                <a:ext cx="60441" cy="24562"/>
              </a:xfrm>
              <a:custGeom>
                <a:avLst/>
                <a:gdLst>
                  <a:gd name="connsiteX0" fmla="*/ 59861 w 60441"/>
                  <a:gd name="connsiteY0" fmla="*/ 16627 h 24562"/>
                  <a:gd name="connsiteX1" fmla="*/ 59341 w 60441"/>
                  <a:gd name="connsiteY1" fmla="*/ 14545 h 24562"/>
                  <a:gd name="connsiteX2" fmla="*/ 33844 w 60441"/>
                  <a:gd name="connsiteY2" fmla="*/ 4659 h 24562"/>
                  <a:gd name="connsiteX3" fmla="*/ 20835 w 60441"/>
                  <a:gd name="connsiteY3" fmla="*/ 5699 h 24562"/>
                  <a:gd name="connsiteX4" fmla="*/ 8867 w 60441"/>
                  <a:gd name="connsiteY4" fmla="*/ 5179 h 24562"/>
                  <a:gd name="connsiteX5" fmla="*/ 3663 w 60441"/>
                  <a:gd name="connsiteY5" fmla="*/ 1537 h 24562"/>
                  <a:gd name="connsiteX6" fmla="*/ 2103 w 60441"/>
                  <a:gd name="connsiteY6" fmla="*/ 1016 h 24562"/>
                  <a:gd name="connsiteX7" fmla="*/ 541 w 60441"/>
                  <a:gd name="connsiteY7" fmla="*/ 5179 h 24562"/>
                  <a:gd name="connsiteX8" fmla="*/ 1582 w 60441"/>
                  <a:gd name="connsiteY8" fmla="*/ 11423 h 24562"/>
                  <a:gd name="connsiteX9" fmla="*/ 7826 w 60441"/>
                  <a:gd name="connsiteY9" fmla="*/ 12464 h 24562"/>
                  <a:gd name="connsiteX10" fmla="*/ 14590 w 60441"/>
                  <a:gd name="connsiteY10" fmla="*/ 11423 h 24562"/>
                  <a:gd name="connsiteX11" fmla="*/ 25518 w 60441"/>
                  <a:gd name="connsiteY11" fmla="*/ 14025 h 24562"/>
                  <a:gd name="connsiteX12" fmla="*/ 17713 w 60441"/>
                  <a:gd name="connsiteY12" fmla="*/ 10903 h 24562"/>
                  <a:gd name="connsiteX13" fmla="*/ 18753 w 60441"/>
                  <a:gd name="connsiteY13" fmla="*/ 9862 h 24562"/>
                  <a:gd name="connsiteX14" fmla="*/ 29160 w 60441"/>
                  <a:gd name="connsiteY14" fmla="*/ 15066 h 24562"/>
                  <a:gd name="connsiteX15" fmla="*/ 30722 w 60441"/>
                  <a:gd name="connsiteY15" fmla="*/ 16627 h 24562"/>
                  <a:gd name="connsiteX16" fmla="*/ 31762 w 60441"/>
                  <a:gd name="connsiteY16" fmla="*/ 18188 h 24562"/>
                  <a:gd name="connsiteX17" fmla="*/ 38527 w 60441"/>
                  <a:gd name="connsiteY17" fmla="*/ 20790 h 24562"/>
                  <a:gd name="connsiteX18" fmla="*/ 39567 w 60441"/>
                  <a:gd name="connsiteY18" fmla="*/ 23912 h 24562"/>
                  <a:gd name="connsiteX19" fmla="*/ 42169 w 60441"/>
                  <a:gd name="connsiteY19" fmla="*/ 24432 h 24562"/>
                  <a:gd name="connsiteX20" fmla="*/ 45291 w 60441"/>
                  <a:gd name="connsiteY20" fmla="*/ 20790 h 24562"/>
                  <a:gd name="connsiteX21" fmla="*/ 52576 w 60441"/>
                  <a:gd name="connsiteY21" fmla="*/ 18708 h 24562"/>
                  <a:gd name="connsiteX22" fmla="*/ 59861 w 60441"/>
                  <a:gd name="connsiteY22" fmla="*/ 16627 h 2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441" h="24562">
                    <a:moveTo>
                      <a:pt x="59861" y="16627"/>
                    </a:moveTo>
                    <a:cubicBezTo>
                      <a:pt x="61422" y="15586"/>
                      <a:pt x="59341" y="14545"/>
                      <a:pt x="59341" y="14545"/>
                    </a:cubicBezTo>
                    <a:cubicBezTo>
                      <a:pt x="59341" y="14545"/>
                      <a:pt x="40608" y="6740"/>
                      <a:pt x="33844" y="4659"/>
                    </a:cubicBezTo>
                    <a:cubicBezTo>
                      <a:pt x="27079" y="2577"/>
                      <a:pt x="22916" y="5179"/>
                      <a:pt x="20835" y="5699"/>
                    </a:cubicBezTo>
                    <a:cubicBezTo>
                      <a:pt x="19274" y="6220"/>
                      <a:pt x="10948" y="5699"/>
                      <a:pt x="8867" y="5179"/>
                    </a:cubicBezTo>
                    <a:cubicBezTo>
                      <a:pt x="6785" y="4659"/>
                      <a:pt x="5225" y="4659"/>
                      <a:pt x="3663" y="1537"/>
                    </a:cubicBezTo>
                    <a:cubicBezTo>
                      <a:pt x="2103" y="-1585"/>
                      <a:pt x="2103" y="1016"/>
                      <a:pt x="2103" y="1016"/>
                    </a:cubicBezTo>
                    <a:cubicBezTo>
                      <a:pt x="2623" y="1537"/>
                      <a:pt x="1062" y="4138"/>
                      <a:pt x="541" y="5179"/>
                    </a:cubicBezTo>
                    <a:cubicBezTo>
                      <a:pt x="-499" y="6740"/>
                      <a:pt x="21" y="8301"/>
                      <a:pt x="1582" y="11423"/>
                    </a:cubicBezTo>
                    <a:cubicBezTo>
                      <a:pt x="3143" y="14545"/>
                      <a:pt x="6265" y="12464"/>
                      <a:pt x="7826" y="12464"/>
                    </a:cubicBezTo>
                    <a:cubicBezTo>
                      <a:pt x="9387" y="11944"/>
                      <a:pt x="11989" y="11423"/>
                      <a:pt x="14590" y="11423"/>
                    </a:cubicBezTo>
                    <a:cubicBezTo>
                      <a:pt x="17192" y="11423"/>
                      <a:pt x="21355" y="12984"/>
                      <a:pt x="25518" y="14025"/>
                    </a:cubicBezTo>
                    <a:cubicBezTo>
                      <a:pt x="29681" y="15066"/>
                      <a:pt x="21355" y="11944"/>
                      <a:pt x="17713" y="10903"/>
                    </a:cubicBezTo>
                    <a:cubicBezTo>
                      <a:pt x="14070" y="9862"/>
                      <a:pt x="17713" y="9342"/>
                      <a:pt x="18753" y="9862"/>
                    </a:cubicBezTo>
                    <a:cubicBezTo>
                      <a:pt x="19794" y="10383"/>
                      <a:pt x="28120" y="14545"/>
                      <a:pt x="29160" y="15066"/>
                    </a:cubicBezTo>
                    <a:cubicBezTo>
                      <a:pt x="30201" y="15586"/>
                      <a:pt x="31242" y="16106"/>
                      <a:pt x="30722" y="16627"/>
                    </a:cubicBezTo>
                    <a:cubicBezTo>
                      <a:pt x="30201" y="17667"/>
                      <a:pt x="30722" y="17667"/>
                      <a:pt x="31762" y="18188"/>
                    </a:cubicBezTo>
                    <a:cubicBezTo>
                      <a:pt x="32803" y="18188"/>
                      <a:pt x="36966" y="20269"/>
                      <a:pt x="38527" y="20790"/>
                    </a:cubicBezTo>
                    <a:cubicBezTo>
                      <a:pt x="40088" y="21310"/>
                      <a:pt x="40608" y="22871"/>
                      <a:pt x="39567" y="23912"/>
                    </a:cubicBezTo>
                    <a:cubicBezTo>
                      <a:pt x="38527" y="24952"/>
                      <a:pt x="41129" y="24432"/>
                      <a:pt x="42169" y="24432"/>
                    </a:cubicBezTo>
                    <a:cubicBezTo>
                      <a:pt x="43210" y="23912"/>
                      <a:pt x="43210" y="22871"/>
                      <a:pt x="45291" y="20790"/>
                    </a:cubicBezTo>
                    <a:cubicBezTo>
                      <a:pt x="47373" y="18708"/>
                      <a:pt x="49454" y="17667"/>
                      <a:pt x="52576" y="18708"/>
                    </a:cubicBezTo>
                    <a:cubicBezTo>
                      <a:pt x="56739" y="19228"/>
                      <a:pt x="58300" y="17667"/>
                      <a:pt x="59861" y="16627"/>
                    </a:cubicBezTo>
                    <a:close/>
                  </a:path>
                </a:pathLst>
              </a:custGeom>
              <a:grpFill/>
              <a:ln w="5199" cap="flat">
                <a:solidFill>
                  <a:schemeClr val="bg1"/>
                </a:solidFill>
                <a:prstDash val="solid"/>
                <a:miter/>
              </a:ln>
            </p:spPr>
            <p:txBody>
              <a:bodyPr rtlCol="0" anchor="ctr"/>
              <a:lstStyle/>
              <a:p>
                <a:endParaRPr lang="en-GB" noProof="0" dirty="0"/>
              </a:p>
            </p:txBody>
          </p:sp>
          <p:sp>
            <p:nvSpPr>
              <p:cNvPr id="726" name="Freeform 725">
                <a:extLst>
                  <a:ext uri="{FF2B5EF4-FFF2-40B4-BE49-F238E27FC236}">
                    <a16:creationId xmlns:a16="http://schemas.microsoft.com/office/drawing/2014/main" id="{4AEA97B7-6F73-ACC1-FB02-7EF72C91698C}"/>
                  </a:ext>
                </a:extLst>
              </p:cNvPr>
              <p:cNvSpPr/>
              <p:nvPr/>
            </p:nvSpPr>
            <p:spPr>
              <a:xfrm>
                <a:off x="9032736" y="3207852"/>
                <a:ext cx="25233" cy="20117"/>
              </a:xfrm>
              <a:custGeom>
                <a:avLst/>
                <a:gdLst>
                  <a:gd name="connsiteX0" fmla="*/ 23977 w 25233"/>
                  <a:gd name="connsiteY0" fmla="*/ 9631 h 20117"/>
                  <a:gd name="connsiteX1" fmla="*/ 23457 w 25233"/>
                  <a:gd name="connsiteY1" fmla="*/ 785 h 20117"/>
                  <a:gd name="connsiteX2" fmla="*/ 17733 w 25233"/>
                  <a:gd name="connsiteY2" fmla="*/ 2346 h 20117"/>
                  <a:gd name="connsiteX3" fmla="*/ 10448 w 25233"/>
                  <a:gd name="connsiteY3" fmla="*/ 4947 h 20117"/>
                  <a:gd name="connsiteX4" fmla="*/ 7326 w 25233"/>
                  <a:gd name="connsiteY4" fmla="*/ 5988 h 20117"/>
                  <a:gd name="connsiteX5" fmla="*/ 8888 w 25233"/>
                  <a:gd name="connsiteY5" fmla="*/ 6508 h 20117"/>
                  <a:gd name="connsiteX6" fmla="*/ 5245 w 25233"/>
                  <a:gd name="connsiteY6" fmla="*/ 13273 h 20117"/>
                  <a:gd name="connsiteX7" fmla="*/ 1083 w 25233"/>
                  <a:gd name="connsiteY7" fmla="*/ 17956 h 20117"/>
                  <a:gd name="connsiteX8" fmla="*/ 562 w 25233"/>
                  <a:gd name="connsiteY8" fmla="*/ 19517 h 20117"/>
                  <a:gd name="connsiteX9" fmla="*/ 3684 w 25233"/>
                  <a:gd name="connsiteY9" fmla="*/ 19517 h 20117"/>
                  <a:gd name="connsiteX10" fmla="*/ 12530 w 25233"/>
                  <a:gd name="connsiteY10" fmla="*/ 14834 h 20117"/>
                  <a:gd name="connsiteX11" fmla="*/ 23977 w 25233"/>
                  <a:gd name="connsiteY11" fmla="*/ 9631 h 2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33" h="20117">
                    <a:moveTo>
                      <a:pt x="23977" y="9631"/>
                    </a:moveTo>
                    <a:cubicBezTo>
                      <a:pt x="26579" y="8070"/>
                      <a:pt x="24498" y="3386"/>
                      <a:pt x="23457" y="785"/>
                    </a:cubicBezTo>
                    <a:cubicBezTo>
                      <a:pt x="22417" y="-1297"/>
                      <a:pt x="19295" y="1305"/>
                      <a:pt x="17733" y="2346"/>
                    </a:cubicBezTo>
                    <a:cubicBezTo>
                      <a:pt x="16172" y="3386"/>
                      <a:pt x="14091" y="4427"/>
                      <a:pt x="10448" y="4947"/>
                    </a:cubicBezTo>
                    <a:cubicBezTo>
                      <a:pt x="6806" y="5468"/>
                      <a:pt x="6286" y="5988"/>
                      <a:pt x="7326" y="5988"/>
                    </a:cubicBezTo>
                    <a:cubicBezTo>
                      <a:pt x="8367" y="5988"/>
                      <a:pt x="10448" y="5468"/>
                      <a:pt x="8888" y="6508"/>
                    </a:cubicBezTo>
                    <a:cubicBezTo>
                      <a:pt x="7326" y="7549"/>
                      <a:pt x="6286" y="10671"/>
                      <a:pt x="5245" y="13273"/>
                    </a:cubicBezTo>
                    <a:cubicBezTo>
                      <a:pt x="4205" y="15875"/>
                      <a:pt x="3684" y="16915"/>
                      <a:pt x="1083" y="17956"/>
                    </a:cubicBezTo>
                    <a:cubicBezTo>
                      <a:pt x="-999" y="18997"/>
                      <a:pt x="562" y="19517"/>
                      <a:pt x="562" y="19517"/>
                    </a:cubicBezTo>
                    <a:cubicBezTo>
                      <a:pt x="1083" y="20558"/>
                      <a:pt x="2643" y="20038"/>
                      <a:pt x="3684" y="19517"/>
                    </a:cubicBezTo>
                    <a:cubicBezTo>
                      <a:pt x="4725" y="18997"/>
                      <a:pt x="10969" y="15354"/>
                      <a:pt x="12530" y="14834"/>
                    </a:cubicBezTo>
                    <a:cubicBezTo>
                      <a:pt x="14091" y="14314"/>
                      <a:pt x="21376" y="11192"/>
                      <a:pt x="23977" y="9631"/>
                    </a:cubicBezTo>
                    <a:close/>
                  </a:path>
                </a:pathLst>
              </a:custGeom>
              <a:grpFill/>
              <a:ln w="5199" cap="flat">
                <a:solidFill>
                  <a:schemeClr val="bg1"/>
                </a:solidFill>
                <a:prstDash val="solid"/>
                <a:miter/>
              </a:ln>
            </p:spPr>
            <p:txBody>
              <a:bodyPr rtlCol="0" anchor="ctr"/>
              <a:lstStyle/>
              <a:p>
                <a:endParaRPr lang="en-GB" noProof="0" dirty="0"/>
              </a:p>
            </p:txBody>
          </p:sp>
          <p:sp>
            <p:nvSpPr>
              <p:cNvPr id="727" name="Freeform 726">
                <a:extLst>
                  <a:ext uri="{FF2B5EF4-FFF2-40B4-BE49-F238E27FC236}">
                    <a16:creationId xmlns:a16="http://schemas.microsoft.com/office/drawing/2014/main" id="{1DB2FEBB-2B5F-C1F8-EA84-AAF6CEBE74F2}"/>
                  </a:ext>
                </a:extLst>
              </p:cNvPr>
              <p:cNvSpPr/>
              <p:nvPr/>
            </p:nvSpPr>
            <p:spPr>
              <a:xfrm>
                <a:off x="9078986" y="3315597"/>
                <a:ext cx="16232" cy="17043"/>
              </a:xfrm>
              <a:custGeom>
                <a:avLst/>
                <a:gdLst>
                  <a:gd name="connsiteX0" fmla="*/ 12590 w 16232"/>
                  <a:gd name="connsiteY0" fmla="*/ 11159 h 17043"/>
                  <a:gd name="connsiteX1" fmla="*/ 8427 w 16232"/>
                  <a:gd name="connsiteY1" fmla="*/ 2313 h 17043"/>
                  <a:gd name="connsiteX2" fmla="*/ 3224 w 16232"/>
                  <a:gd name="connsiteY2" fmla="*/ 752 h 17043"/>
                  <a:gd name="connsiteX3" fmla="*/ 1142 w 16232"/>
                  <a:gd name="connsiteY3" fmla="*/ 2313 h 17043"/>
                  <a:gd name="connsiteX4" fmla="*/ 4785 w 16232"/>
                  <a:gd name="connsiteY4" fmla="*/ 6996 h 17043"/>
                  <a:gd name="connsiteX5" fmla="*/ 14151 w 16232"/>
                  <a:gd name="connsiteY5" fmla="*/ 15842 h 17043"/>
                  <a:gd name="connsiteX6" fmla="*/ 16232 w 16232"/>
                  <a:gd name="connsiteY6" fmla="*/ 15842 h 17043"/>
                  <a:gd name="connsiteX7" fmla="*/ 12590 w 16232"/>
                  <a:gd name="connsiteY7" fmla="*/ 11159 h 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2" h="17043">
                    <a:moveTo>
                      <a:pt x="12590" y="11159"/>
                    </a:moveTo>
                    <a:cubicBezTo>
                      <a:pt x="9468" y="9598"/>
                      <a:pt x="8427" y="4914"/>
                      <a:pt x="8427" y="2313"/>
                    </a:cubicBezTo>
                    <a:cubicBezTo>
                      <a:pt x="7907" y="231"/>
                      <a:pt x="8947" y="-809"/>
                      <a:pt x="3224" y="752"/>
                    </a:cubicBezTo>
                    <a:cubicBezTo>
                      <a:pt x="-2500" y="1792"/>
                      <a:pt x="1142" y="2313"/>
                      <a:pt x="1142" y="2313"/>
                    </a:cubicBezTo>
                    <a:cubicBezTo>
                      <a:pt x="2183" y="2313"/>
                      <a:pt x="3224" y="3353"/>
                      <a:pt x="4785" y="6996"/>
                    </a:cubicBezTo>
                    <a:cubicBezTo>
                      <a:pt x="6346" y="10638"/>
                      <a:pt x="12070" y="13760"/>
                      <a:pt x="14151" y="15842"/>
                    </a:cubicBezTo>
                    <a:cubicBezTo>
                      <a:pt x="16232" y="17923"/>
                      <a:pt x="16232" y="16882"/>
                      <a:pt x="16232" y="15842"/>
                    </a:cubicBezTo>
                    <a:cubicBezTo>
                      <a:pt x="16232" y="14801"/>
                      <a:pt x="15712" y="12720"/>
                      <a:pt x="12590" y="11159"/>
                    </a:cubicBezTo>
                    <a:close/>
                  </a:path>
                </a:pathLst>
              </a:custGeom>
              <a:grpFill/>
              <a:ln w="5199" cap="flat">
                <a:solidFill>
                  <a:schemeClr val="bg1"/>
                </a:solidFill>
                <a:prstDash val="solid"/>
                <a:miter/>
              </a:ln>
            </p:spPr>
            <p:txBody>
              <a:bodyPr rtlCol="0" anchor="ctr"/>
              <a:lstStyle/>
              <a:p>
                <a:endParaRPr lang="en-GB" noProof="0" dirty="0"/>
              </a:p>
            </p:txBody>
          </p:sp>
          <p:sp>
            <p:nvSpPr>
              <p:cNvPr id="728" name="Freeform 727">
                <a:extLst>
                  <a:ext uri="{FF2B5EF4-FFF2-40B4-BE49-F238E27FC236}">
                    <a16:creationId xmlns:a16="http://schemas.microsoft.com/office/drawing/2014/main" id="{4EBECEA2-6474-F3E1-56F4-E89CA3779E89}"/>
                  </a:ext>
                </a:extLst>
              </p:cNvPr>
              <p:cNvSpPr/>
              <p:nvPr/>
            </p:nvSpPr>
            <p:spPr>
              <a:xfrm>
                <a:off x="9551772" y="3280705"/>
                <a:ext cx="4093" cy="2178"/>
              </a:xfrm>
              <a:custGeom>
                <a:avLst/>
                <a:gdLst>
                  <a:gd name="connsiteX0" fmla="*/ 2393 w 4093"/>
                  <a:gd name="connsiteY0" fmla="*/ 260 h 2178"/>
                  <a:gd name="connsiteX1" fmla="*/ 1352 w 4093"/>
                  <a:gd name="connsiteY1" fmla="*/ 1301 h 2178"/>
                  <a:gd name="connsiteX2" fmla="*/ 3433 w 4093"/>
                  <a:gd name="connsiteY2" fmla="*/ 1821 h 2178"/>
                  <a:gd name="connsiteX3" fmla="*/ 2393 w 4093"/>
                  <a:gd name="connsiteY3" fmla="*/ 260 h 2178"/>
                </a:gdLst>
                <a:ahLst/>
                <a:cxnLst>
                  <a:cxn ang="0">
                    <a:pos x="connsiteX0" y="connsiteY0"/>
                  </a:cxn>
                  <a:cxn ang="0">
                    <a:pos x="connsiteX1" y="connsiteY1"/>
                  </a:cxn>
                  <a:cxn ang="0">
                    <a:pos x="connsiteX2" y="connsiteY2"/>
                  </a:cxn>
                  <a:cxn ang="0">
                    <a:pos x="connsiteX3" y="connsiteY3"/>
                  </a:cxn>
                </a:cxnLst>
                <a:rect l="l" t="t" r="r" b="b"/>
                <a:pathLst>
                  <a:path w="4093" h="2178">
                    <a:moveTo>
                      <a:pt x="2393" y="260"/>
                    </a:moveTo>
                    <a:cubicBezTo>
                      <a:pt x="1352" y="260"/>
                      <a:pt x="-1770" y="-781"/>
                      <a:pt x="1352" y="1301"/>
                    </a:cubicBezTo>
                    <a:cubicBezTo>
                      <a:pt x="1352" y="1301"/>
                      <a:pt x="2393" y="2862"/>
                      <a:pt x="3433" y="1821"/>
                    </a:cubicBezTo>
                    <a:cubicBezTo>
                      <a:pt x="4995" y="781"/>
                      <a:pt x="3433" y="260"/>
                      <a:pt x="2393" y="260"/>
                    </a:cubicBezTo>
                    <a:close/>
                  </a:path>
                </a:pathLst>
              </a:custGeom>
              <a:grpFill/>
              <a:ln w="5199" cap="flat">
                <a:solidFill>
                  <a:schemeClr val="bg1"/>
                </a:solidFill>
                <a:prstDash val="solid"/>
                <a:miter/>
              </a:ln>
            </p:spPr>
            <p:txBody>
              <a:bodyPr rtlCol="0" anchor="ctr"/>
              <a:lstStyle/>
              <a:p>
                <a:endParaRPr lang="en-GB" noProof="0" dirty="0"/>
              </a:p>
            </p:txBody>
          </p:sp>
          <p:sp>
            <p:nvSpPr>
              <p:cNvPr id="729" name="Freeform 728">
                <a:extLst>
                  <a:ext uri="{FF2B5EF4-FFF2-40B4-BE49-F238E27FC236}">
                    <a16:creationId xmlns:a16="http://schemas.microsoft.com/office/drawing/2014/main" id="{0078530E-3325-D9E9-BF63-64CBEE401F4E}"/>
                  </a:ext>
                </a:extLst>
              </p:cNvPr>
              <p:cNvSpPr/>
              <p:nvPr/>
            </p:nvSpPr>
            <p:spPr>
              <a:xfrm>
                <a:off x="9539571" y="3263606"/>
                <a:ext cx="4317" cy="3351"/>
              </a:xfrm>
              <a:custGeom>
                <a:avLst/>
                <a:gdLst>
                  <a:gd name="connsiteX0" fmla="*/ 3147 w 4317"/>
                  <a:gd name="connsiteY0" fmla="*/ 188 h 3351"/>
                  <a:gd name="connsiteX1" fmla="*/ 545 w 4317"/>
                  <a:gd name="connsiteY1" fmla="*/ 2789 h 3351"/>
                  <a:gd name="connsiteX2" fmla="*/ 3147 w 4317"/>
                  <a:gd name="connsiteY2" fmla="*/ 2269 h 3351"/>
                  <a:gd name="connsiteX3" fmla="*/ 3147 w 4317"/>
                  <a:gd name="connsiteY3" fmla="*/ 188 h 3351"/>
                </a:gdLst>
                <a:ahLst/>
                <a:cxnLst>
                  <a:cxn ang="0">
                    <a:pos x="connsiteX0" y="connsiteY0"/>
                  </a:cxn>
                  <a:cxn ang="0">
                    <a:pos x="connsiteX1" y="connsiteY1"/>
                  </a:cxn>
                  <a:cxn ang="0">
                    <a:pos x="connsiteX2" y="connsiteY2"/>
                  </a:cxn>
                  <a:cxn ang="0">
                    <a:pos x="connsiteX3" y="connsiteY3"/>
                  </a:cxn>
                </a:cxnLst>
                <a:rect l="l" t="t" r="r" b="b"/>
                <a:pathLst>
                  <a:path w="4317" h="3351">
                    <a:moveTo>
                      <a:pt x="3147" y="188"/>
                    </a:moveTo>
                    <a:cubicBezTo>
                      <a:pt x="1065" y="708"/>
                      <a:pt x="-1016" y="708"/>
                      <a:pt x="545" y="2789"/>
                    </a:cubicBezTo>
                    <a:cubicBezTo>
                      <a:pt x="545" y="2789"/>
                      <a:pt x="1586" y="4350"/>
                      <a:pt x="3147" y="2269"/>
                    </a:cubicBezTo>
                    <a:cubicBezTo>
                      <a:pt x="4708" y="188"/>
                      <a:pt x="4708" y="-333"/>
                      <a:pt x="3147" y="188"/>
                    </a:cubicBezTo>
                    <a:close/>
                  </a:path>
                </a:pathLst>
              </a:custGeom>
              <a:grpFill/>
              <a:ln w="5199" cap="flat">
                <a:solidFill>
                  <a:schemeClr val="bg1"/>
                </a:solidFill>
                <a:prstDash val="solid"/>
                <a:miter/>
              </a:ln>
            </p:spPr>
            <p:txBody>
              <a:bodyPr rtlCol="0" anchor="ctr"/>
              <a:lstStyle/>
              <a:p>
                <a:endParaRPr lang="en-GB" noProof="0" dirty="0"/>
              </a:p>
            </p:txBody>
          </p:sp>
          <p:sp>
            <p:nvSpPr>
              <p:cNvPr id="730" name="Freeform 729">
                <a:extLst>
                  <a:ext uri="{FF2B5EF4-FFF2-40B4-BE49-F238E27FC236}">
                    <a16:creationId xmlns:a16="http://schemas.microsoft.com/office/drawing/2014/main" id="{27A690A4-2010-267D-2D50-E13EE6126891}"/>
                  </a:ext>
                </a:extLst>
              </p:cNvPr>
              <p:cNvSpPr/>
              <p:nvPr/>
            </p:nvSpPr>
            <p:spPr>
              <a:xfrm>
                <a:off x="6548900" y="3150554"/>
                <a:ext cx="10903" cy="5137"/>
              </a:xfrm>
              <a:custGeom>
                <a:avLst/>
                <a:gdLst>
                  <a:gd name="connsiteX0" fmla="*/ 7545 w 10903"/>
                  <a:gd name="connsiteY0" fmla="*/ 5008 h 5137"/>
                  <a:gd name="connsiteX1" fmla="*/ 5464 w 10903"/>
                  <a:gd name="connsiteY1" fmla="*/ 4487 h 5137"/>
                  <a:gd name="connsiteX2" fmla="*/ 1301 w 10903"/>
                  <a:gd name="connsiteY2" fmla="*/ 3967 h 5137"/>
                  <a:gd name="connsiteX3" fmla="*/ 260 w 10903"/>
                  <a:gd name="connsiteY3" fmla="*/ 1365 h 5137"/>
                  <a:gd name="connsiteX4" fmla="*/ 9106 w 10903"/>
                  <a:gd name="connsiteY4" fmla="*/ 3447 h 5137"/>
                  <a:gd name="connsiteX5" fmla="*/ 7545 w 10903"/>
                  <a:gd name="connsiteY5" fmla="*/ 5008 h 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3" h="5137">
                    <a:moveTo>
                      <a:pt x="7545" y="5008"/>
                    </a:moveTo>
                    <a:cubicBezTo>
                      <a:pt x="5984" y="5008"/>
                      <a:pt x="5464" y="5528"/>
                      <a:pt x="5464" y="4487"/>
                    </a:cubicBezTo>
                    <a:cubicBezTo>
                      <a:pt x="5464" y="3447"/>
                      <a:pt x="3382" y="3967"/>
                      <a:pt x="1301" y="3967"/>
                    </a:cubicBezTo>
                    <a:cubicBezTo>
                      <a:pt x="-781" y="3967"/>
                      <a:pt x="260" y="1365"/>
                      <a:pt x="260" y="1365"/>
                    </a:cubicBezTo>
                    <a:cubicBezTo>
                      <a:pt x="1301" y="-2277"/>
                      <a:pt x="4943" y="2406"/>
                      <a:pt x="9106" y="3447"/>
                    </a:cubicBezTo>
                    <a:cubicBezTo>
                      <a:pt x="13269" y="4487"/>
                      <a:pt x="9106" y="5008"/>
                      <a:pt x="7545" y="5008"/>
                    </a:cubicBezTo>
                    <a:close/>
                  </a:path>
                </a:pathLst>
              </a:custGeom>
              <a:grpFill/>
              <a:ln w="5199" cap="flat">
                <a:solidFill>
                  <a:schemeClr val="bg1"/>
                </a:solidFill>
                <a:prstDash val="solid"/>
                <a:miter/>
              </a:ln>
            </p:spPr>
            <p:txBody>
              <a:bodyPr rtlCol="0" anchor="ctr"/>
              <a:lstStyle/>
              <a:p>
                <a:endParaRPr lang="en-GB" noProof="0" dirty="0"/>
              </a:p>
            </p:txBody>
          </p:sp>
          <p:sp>
            <p:nvSpPr>
              <p:cNvPr id="731" name="Freeform 730">
                <a:extLst>
                  <a:ext uri="{FF2B5EF4-FFF2-40B4-BE49-F238E27FC236}">
                    <a16:creationId xmlns:a16="http://schemas.microsoft.com/office/drawing/2014/main" id="{FED673A9-A6FD-E7F2-8D6D-8C9789F0CF58}"/>
                  </a:ext>
                </a:extLst>
              </p:cNvPr>
              <p:cNvSpPr/>
              <p:nvPr/>
            </p:nvSpPr>
            <p:spPr>
              <a:xfrm>
                <a:off x="7007039" y="2855191"/>
                <a:ext cx="36690" cy="27238"/>
              </a:xfrm>
              <a:custGeom>
                <a:avLst/>
                <a:gdLst>
                  <a:gd name="connsiteX0" fmla="*/ 24483 w 36690"/>
                  <a:gd name="connsiteY0" fmla="*/ 26668 h 27238"/>
                  <a:gd name="connsiteX1" fmla="*/ 27605 w 36690"/>
                  <a:gd name="connsiteY1" fmla="*/ 26147 h 27238"/>
                  <a:gd name="connsiteX2" fmla="*/ 31247 w 36690"/>
                  <a:gd name="connsiteY2" fmla="*/ 26668 h 27238"/>
                  <a:gd name="connsiteX3" fmla="*/ 35410 w 36690"/>
                  <a:gd name="connsiteY3" fmla="*/ 25627 h 27238"/>
                  <a:gd name="connsiteX4" fmla="*/ 35410 w 36690"/>
                  <a:gd name="connsiteY4" fmla="*/ 19383 h 27238"/>
                  <a:gd name="connsiteX5" fmla="*/ 34370 w 36690"/>
                  <a:gd name="connsiteY5" fmla="*/ 17302 h 27238"/>
                  <a:gd name="connsiteX6" fmla="*/ 12515 w 36690"/>
                  <a:gd name="connsiteY6" fmla="*/ 1691 h 27238"/>
                  <a:gd name="connsiteX7" fmla="*/ 6271 w 36690"/>
                  <a:gd name="connsiteY7" fmla="*/ 650 h 27238"/>
                  <a:gd name="connsiteX8" fmla="*/ 1587 w 36690"/>
                  <a:gd name="connsiteY8" fmla="*/ 3252 h 27238"/>
                  <a:gd name="connsiteX9" fmla="*/ 1587 w 36690"/>
                  <a:gd name="connsiteY9" fmla="*/ 6374 h 27238"/>
                  <a:gd name="connsiteX10" fmla="*/ 2628 w 36690"/>
                  <a:gd name="connsiteY10" fmla="*/ 8976 h 27238"/>
                  <a:gd name="connsiteX11" fmla="*/ 27 w 36690"/>
                  <a:gd name="connsiteY11" fmla="*/ 11057 h 27238"/>
                  <a:gd name="connsiteX12" fmla="*/ 8872 w 36690"/>
                  <a:gd name="connsiteY12" fmla="*/ 20944 h 27238"/>
                  <a:gd name="connsiteX13" fmla="*/ 8872 w 36690"/>
                  <a:gd name="connsiteY13" fmla="*/ 19383 h 27238"/>
                  <a:gd name="connsiteX14" fmla="*/ 18759 w 36690"/>
                  <a:gd name="connsiteY14" fmla="*/ 22505 h 27238"/>
                  <a:gd name="connsiteX15" fmla="*/ 20320 w 36690"/>
                  <a:gd name="connsiteY15" fmla="*/ 24586 h 27238"/>
                  <a:gd name="connsiteX16" fmla="*/ 24483 w 36690"/>
                  <a:gd name="connsiteY16" fmla="*/ 26668 h 2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90" h="27238">
                    <a:moveTo>
                      <a:pt x="24483" y="26668"/>
                    </a:moveTo>
                    <a:cubicBezTo>
                      <a:pt x="26044" y="27188"/>
                      <a:pt x="26044" y="27188"/>
                      <a:pt x="27605" y="26147"/>
                    </a:cubicBezTo>
                    <a:cubicBezTo>
                      <a:pt x="29166" y="25107"/>
                      <a:pt x="29166" y="25107"/>
                      <a:pt x="31247" y="26668"/>
                    </a:cubicBezTo>
                    <a:cubicBezTo>
                      <a:pt x="33329" y="28229"/>
                      <a:pt x="33329" y="26147"/>
                      <a:pt x="35410" y="25627"/>
                    </a:cubicBezTo>
                    <a:cubicBezTo>
                      <a:pt x="38012" y="25107"/>
                      <a:pt x="35931" y="21464"/>
                      <a:pt x="35410" y="19383"/>
                    </a:cubicBezTo>
                    <a:cubicBezTo>
                      <a:pt x="34890" y="17302"/>
                      <a:pt x="34370" y="17302"/>
                      <a:pt x="34370" y="17302"/>
                    </a:cubicBezTo>
                    <a:cubicBezTo>
                      <a:pt x="34370" y="17302"/>
                      <a:pt x="15117" y="4293"/>
                      <a:pt x="12515" y="1691"/>
                    </a:cubicBezTo>
                    <a:cubicBezTo>
                      <a:pt x="9913" y="-911"/>
                      <a:pt x="8352" y="130"/>
                      <a:pt x="6271" y="650"/>
                    </a:cubicBezTo>
                    <a:cubicBezTo>
                      <a:pt x="4189" y="1171"/>
                      <a:pt x="3669" y="1691"/>
                      <a:pt x="1587" y="3252"/>
                    </a:cubicBezTo>
                    <a:cubicBezTo>
                      <a:pt x="-1014" y="4293"/>
                      <a:pt x="27" y="4813"/>
                      <a:pt x="1587" y="6374"/>
                    </a:cubicBezTo>
                    <a:cubicBezTo>
                      <a:pt x="3149" y="7935"/>
                      <a:pt x="5751" y="10017"/>
                      <a:pt x="2628" y="8976"/>
                    </a:cubicBezTo>
                    <a:cubicBezTo>
                      <a:pt x="-494" y="7935"/>
                      <a:pt x="547" y="8976"/>
                      <a:pt x="27" y="11057"/>
                    </a:cubicBezTo>
                    <a:cubicBezTo>
                      <a:pt x="-494" y="13139"/>
                      <a:pt x="6791" y="19903"/>
                      <a:pt x="8872" y="20944"/>
                    </a:cubicBezTo>
                    <a:cubicBezTo>
                      <a:pt x="10954" y="21985"/>
                      <a:pt x="8872" y="19383"/>
                      <a:pt x="8872" y="19383"/>
                    </a:cubicBezTo>
                    <a:cubicBezTo>
                      <a:pt x="7311" y="17822"/>
                      <a:pt x="17198" y="21985"/>
                      <a:pt x="18759" y="22505"/>
                    </a:cubicBezTo>
                    <a:cubicBezTo>
                      <a:pt x="20320" y="23025"/>
                      <a:pt x="21361" y="22505"/>
                      <a:pt x="20320" y="24586"/>
                    </a:cubicBezTo>
                    <a:cubicBezTo>
                      <a:pt x="19279" y="26147"/>
                      <a:pt x="22922" y="26147"/>
                      <a:pt x="24483" y="26668"/>
                    </a:cubicBezTo>
                    <a:close/>
                  </a:path>
                </a:pathLst>
              </a:custGeom>
              <a:grpFill/>
              <a:ln w="5199" cap="flat">
                <a:solidFill>
                  <a:schemeClr val="bg1"/>
                </a:solidFill>
                <a:prstDash val="solid"/>
                <a:miter/>
              </a:ln>
            </p:spPr>
            <p:txBody>
              <a:bodyPr rtlCol="0" anchor="ctr"/>
              <a:lstStyle/>
              <a:p>
                <a:endParaRPr lang="en-GB" noProof="0" dirty="0"/>
              </a:p>
            </p:txBody>
          </p:sp>
          <p:sp>
            <p:nvSpPr>
              <p:cNvPr id="732" name="Freeform 731">
                <a:extLst>
                  <a:ext uri="{FF2B5EF4-FFF2-40B4-BE49-F238E27FC236}">
                    <a16:creationId xmlns:a16="http://schemas.microsoft.com/office/drawing/2014/main" id="{73144559-3EAD-997B-522E-4216DA91CD85}"/>
                  </a:ext>
                </a:extLst>
              </p:cNvPr>
              <p:cNvSpPr/>
              <p:nvPr/>
            </p:nvSpPr>
            <p:spPr>
              <a:xfrm>
                <a:off x="6808667" y="2887735"/>
                <a:ext cx="39442" cy="26206"/>
              </a:xfrm>
              <a:custGeom>
                <a:avLst/>
                <a:gdLst>
                  <a:gd name="connsiteX0" fmla="*/ 39172 w 39442"/>
                  <a:gd name="connsiteY0" fmla="*/ 13377 h 26206"/>
                  <a:gd name="connsiteX1" fmla="*/ 35009 w 39442"/>
                  <a:gd name="connsiteY1" fmla="*/ 7132 h 26206"/>
                  <a:gd name="connsiteX2" fmla="*/ 20439 w 39442"/>
                  <a:gd name="connsiteY2" fmla="*/ 368 h 26206"/>
                  <a:gd name="connsiteX3" fmla="*/ 6910 w 39442"/>
                  <a:gd name="connsiteY3" fmla="*/ 2970 h 26206"/>
                  <a:gd name="connsiteX4" fmla="*/ 666 w 39442"/>
                  <a:gd name="connsiteY4" fmla="*/ 11295 h 26206"/>
                  <a:gd name="connsiteX5" fmla="*/ 146 w 39442"/>
                  <a:gd name="connsiteY5" fmla="*/ 18060 h 26206"/>
                  <a:gd name="connsiteX6" fmla="*/ 7430 w 39442"/>
                  <a:gd name="connsiteY6" fmla="*/ 25345 h 26206"/>
                  <a:gd name="connsiteX7" fmla="*/ 13154 w 39442"/>
                  <a:gd name="connsiteY7" fmla="*/ 25865 h 26206"/>
                  <a:gd name="connsiteX8" fmla="*/ 31887 w 39442"/>
                  <a:gd name="connsiteY8" fmla="*/ 18060 h 26206"/>
                  <a:gd name="connsiteX9" fmla="*/ 36050 w 39442"/>
                  <a:gd name="connsiteY9" fmla="*/ 12856 h 26206"/>
                  <a:gd name="connsiteX10" fmla="*/ 37090 w 39442"/>
                  <a:gd name="connsiteY10" fmla="*/ 14938 h 26206"/>
                  <a:gd name="connsiteX11" fmla="*/ 39172 w 39442"/>
                  <a:gd name="connsiteY11" fmla="*/ 13377 h 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42" h="26206">
                    <a:moveTo>
                      <a:pt x="39172" y="13377"/>
                    </a:moveTo>
                    <a:cubicBezTo>
                      <a:pt x="40213" y="10775"/>
                      <a:pt x="38131" y="8694"/>
                      <a:pt x="35009" y="7132"/>
                    </a:cubicBezTo>
                    <a:cubicBezTo>
                      <a:pt x="31367" y="5571"/>
                      <a:pt x="23561" y="888"/>
                      <a:pt x="20439" y="368"/>
                    </a:cubicBezTo>
                    <a:cubicBezTo>
                      <a:pt x="17837" y="-152"/>
                      <a:pt x="12634" y="-673"/>
                      <a:pt x="6910" y="2970"/>
                    </a:cubicBezTo>
                    <a:cubicBezTo>
                      <a:pt x="666" y="6092"/>
                      <a:pt x="666" y="11295"/>
                      <a:pt x="666" y="11295"/>
                    </a:cubicBezTo>
                    <a:cubicBezTo>
                      <a:pt x="666" y="11295"/>
                      <a:pt x="-375" y="12336"/>
                      <a:pt x="146" y="18060"/>
                    </a:cubicBezTo>
                    <a:cubicBezTo>
                      <a:pt x="666" y="23263"/>
                      <a:pt x="5869" y="24304"/>
                      <a:pt x="7430" y="25345"/>
                    </a:cubicBezTo>
                    <a:cubicBezTo>
                      <a:pt x="8992" y="26385"/>
                      <a:pt x="10032" y="26385"/>
                      <a:pt x="13154" y="25865"/>
                    </a:cubicBezTo>
                    <a:cubicBezTo>
                      <a:pt x="16276" y="24824"/>
                      <a:pt x="29806" y="19621"/>
                      <a:pt x="31887" y="18060"/>
                    </a:cubicBezTo>
                    <a:cubicBezTo>
                      <a:pt x="33448" y="16499"/>
                      <a:pt x="34489" y="13897"/>
                      <a:pt x="36050" y="12856"/>
                    </a:cubicBezTo>
                    <a:cubicBezTo>
                      <a:pt x="37090" y="11816"/>
                      <a:pt x="38651" y="11295"/>
                      <a:pt x="37090" y="14938"/>
                    </a:cubicBezTo>
                    <a:cubicBezTo>
                      <a:pt x="35009" y="19100"/>
                      <a:pt x="38131" y="15978"/>
                      <a:pt x="39172" y="13377"/>
                    </a:cubicBezTo>
                    <a:close/>
                  </a:path>
                </a:pathLst>
              </a:custGeom>
              <a:grpFill/>
              <a:ln w="5199" cap="flat">
                <a:solidFill>
                  <a:schemeClr val="bg1"/>
                </a:solidFill>
                <a:prstDash val="solid"/>
                <a:miter/>
              </a:ln>
            </p:spPr>
            <p:txBody>
              <a:bodyPr rtlCol="0" anchor="ctr"/>
              <a:lstStyle/>
              <a:p>
                <a:endParaRPr lang="en-GB" noProof="0" dirty="0"/>
              </a:p>
            </p:txBody>
          </p:sp>
          <p:sp>
            <p:nvSpPr>
              <p:cNvPr id="733" name="Freeform 732">
                <a:extLst>
                  <a:ext uri="{FF2B5EF4-FFF2-40B4-BE49-F238E27FC236}">
                    <a16:creationId xmlns:a16="http://schemas.microsoft.com/office/drawing/2014/main" id="{C448DE06-8206-E198-3895-494F7B2BCB0A}"/>
                  </a:ext>
                </a:extLst>
              </p:cNvPr>
              <p:cNvSpPr/>
              <p:nvPr/>
            </p:nvSpPr>
            <p:spPr>
              <a:xfrm>
                <a:off x="7520648" y="2695835"/>
                <a:ext cx="10087" cy="3093"/>
              </a:xfrm>
              <a:custGeom>
                <a:avLst/>
                <a:gdLst>
                  <a:gd name="connsiteX0" fmla="*/ 7805 w 10087"/>
                  <a:gd name="connsiteY0" fmla="*/ 2862 h 3093"/>
                  <a:gd name="connsiteX1" fmla="*/ 8846 w 10087"/>
                  <a:gd name="connsiteY1" fmla="*/ 781 h 3093"/>
                  <a:gd name="connsiteX2" fmla="*/ 2081 w 10087"/>
                  <a:gd name="connsiteY2" fmla="*/ 781 h 3093"/>
                  <a:gd name="connsiteX3" fmla="*/ 2081 w 10087"/>
                  <a:gd name="connsiteY3" fmla="*/ 2862 h 3093"/>
                  <a:gd name="connsiteX4" fmla="*/ 7805 w 10087"/>
                  <a:gd name="connsiteY4" fmla="*/ 2862 h 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7" h="3093">
                    <a:moveTo>
                      <a:pt x="7805" y="2862"/>
                    </a:moveTo>
                    <a:cubicBezTo>
                      <a:pt x="11448" y="2342"/>
                      <a:pt x="9887" y="1821"/>
                      <a:pt x="8846" y="781"/>
                    </a:cubicBezTo>
                    <a:cubicBezTo>
                      <a:pt x="7805" y="-260"/>
                      <a:pt x="6764" y="-260"/>
                      <a:pt x="2081" y="781"/>
                    </a:cubicBezTo>
                    <a:cubicBezTo>
                      <a:pt x="-2602" y="1821"/>
                      <a:pt x="2081" y="2862"/>
                      <a:pt x="2081" y="2862"/>
                    </a:cubicBezTo>
                    <a:cubicBezTo>
                      <a:pt x="2081" y="2862"/>
                      <a:pt x="4683" y="3382"/>
                      <a:pt x="7805" y="2862"/>
                    </a:cubicBezTo>
                    <a:close/>
                  </a:path>
                </a:pathLst>
              </a:custGeom>
              <a:grpFill/>
              <a:ln w="5199" cap="flat">
                <a:solidFill>
                  <a:schemeClr val="bg1"/>
                </a:solidFill>
                <a:prstDash val="solid"/>
                <a:miter/>
              </a:ln>
            </p:spPr>
            <p:txBody>
              <a:bodyPr rtlCol="0" anchor="ctr"/>
              <a:lstStyle/>
              <a:p>
                <a:endParaRPr lang="en-GB" noProof="0" dirty="0"/>
              </a:p>
            </p:txBody>
          </p:sp>
          <p:sp>
            <p:nvSpPr>
              <p:cNvPr id="734" name="Freeform 733">
                <a:extLst>
                  <a:ext uri="{FF2B5EF4-FFF2-40B4-BE49-F238E27FC236}">
                    <a16:creationId xmlns:a16="http://schemas.microsoft.com/office/drawing/2014/main" id="{77455B1E-19CE-CE4B-D0DB-26751B40FEF6}"/>
                  </a:ext>
                </a:extLst>
              </p:cNvPr>
              <p:cNvSpPr/>
              <p:nvPr/>
            </p:nvSpPr>
            <p:spPr>
              <a:xfrm>
                <a:off x="8277869" y="2728566"/>
                <a:ext cx="5654" cy="3648"/>
              </a:xfrm>
              <a:custGeom>
                <a:avLst/>
                <a:gdLst>
                  <a:gd name="connsiteX0" fmla="*/ 925 w 5654"/>
                  <a:gd name="connsiteY0" fmla="*/ 3433 h 3648"/>
                  <a:gd name="connsiteX1" fmla="*/ 5088 w 5654"/>
                  <a:gd name="connsiteY1" fmla="*/ 2913 h 3648"/>
                  <a:gd name="connsiteX2" fmla="*/ 4568 w 5654"/>
                  <a:gd name="connsiteY2" fmla="*/ 311 h 3648"/>
                  <a:gd name="connsiteX3" fmla="*/ 925 w 5654"/>
                  <a:gd name="connsiteY3" fmla="*/ 1352 h 3648"/>
                  <a:gd name="connsiteX4" fmla="*/ 925 w 5654"/>
                  <a:gd name="connsiteY4" fmla="*/ 3433 h 3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4" h="3648">
                    <a:moveTo>
                      <a:pt x="925" y="3433"/>
                    </a:moveTo>
                    <a:cubicBezTo>
                      <a:pt x="3006" y="3954"/>
                      <a:pt x="3527" y="3433"/>
                      <a:pt x="5088" y="2913"/>
                    </a:cubicBezTo>
                    <a:cubicBezTo>
                      <a:pt x="6128" y="2393"/>
                      <a:pt x="5608" y="832"/>
                      <a:pt x="4568" y="311"/>
                    </a:cubicBezTo>
                    <a:cubicBezTo>
                      <a:pt x="3527" y="-209"/>
                      <a:pt x="3006" y="-209"/>
                      <a:pt x="925" y="1352"/>
                    </a:cubicBezTo>
                    <a:cubicBezTo>
                      <a:pt x="-1156" y="2913"/>
                      <a:pt x="925" y="3433"/>
                      <a:pt x="925" y="3433"/>
                    </a:cubicBezTo>
                    <a:close/>
                  </a:path>
                </a:pathLst>
              </a:custGeom>
              <a:grpFill/>
              <a:ln w="5199" cap="flat">
                <a:solidFill>
                  <a:schemeClr val="bg1"/>
                </a:solidFill>
                <a:prstDash val="solid"/>
                <a:miter/>
              </a:ln>
            </p:spPr>
            <p:txBody>
              <a:bodyPr rtlCol="0" anchor="ctr"/>
              <a:lstStyle/>
              <a:p>
                <a:endParaRPr lang="en-GB" noProof="0" dirty="0"/>
              </a:p>
            </p:txBody>
          </p:sp>
          <p:sp>
            <p:nvSpPr>
              <p:cNvPr id="735" name="Freeform 734">
                <a:extLst>
                  <a:ext uri="{FF2B5EF4-FFF2-40B4-BE49-F238E27FC236}">
                    <a16:creationId xmlns:a16="http://schemas.microsoft.com/office/drawing/2014/main" id="{CE5EA6BE-C466-2188-C88C-9590BCEF250D}"/>
                  </a:ext>
                </a:extLst>
              </p:cNvPr>
              <p:cNvSpPr/>
              <p:nvPr/>
            </p:nvSpPr>
            <p:spPr>
              <a:xfrm>
                <a:off x="8523350" y="2816815"/>
                <a:ext cx="16401" cy="3642"/>
              </a:xfrm>
              <a:custGeom>
                <a:avLst/>
                <a:gdLst>
                  <a:gd name="connsiteX0" fmla="*/ 1568 w 16401"/>
                  <a:gd name="connsiteY0" fmla="*/ 2081 h 3642"/>
                  <a:gd name="connsiteX1" fmla="*/ 5731 w 16401"/>
                  <a:gd name="connsiteY1" fmla="*/ 1561 h 3642"/>
                  <a:gd name="connsiteX2" fmla="*/ 11455 w 16401"/>
                  <a:gd name="connsiteY2" fmla="*/ 3642 h 3642"/>
                  <a:gd name="connsiteX3" fmla="*/ 9373 w 16401"/>
                  <a:gd name="connsiteY3" fmla="*/ 0 h 3642"/>
                  <a:gd name="connsiteX4" fmla="*/ 1568 w 16401"/>
                  <a:gd name="connsiteY4" fmla="*/ 2081 h 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3642">
                    <a:moveTo>
                      <a:pt x="1568" y="2081"/>
                    </a:moveTo>
                    <a:cubicBezTo>
                      <a:pt x="1568" y="2081"/>
                      <a:pt x="3650" y="2602"/>
                      <a:pt x="5731" y="1561"/>
                    </a:cubicBezTo>
                    <a:cubicBezTo>
                      <a:pt x="7292" y="520"/>
                      <a:pt x="9894" y="3642"/>
                      <a:pt x="11455" y="3642"/>
                    </a:cubicBezTo>
                    <a:cubicBezTo>
                      <a:pt x="13016" y="3642"/>
                      <a:pt x="22902" y="520"/>
                      <a:pt x="9373" y="0"/>
                    </a:cubicBezTo>
                    <a:cubicBezTo>
                      <a:pt x="-5196" y="0"/>
                      <a:pt x="1568" y="2081"/>
                      <a:pt x="1568" y="2081"/>
                    </a:cubicBezTo>
                    <a:close/>
                  </a:path>
                </a:pathLst>
              </a:custGeom>
              <a:grpFill/>
              <a:ln w="5199" cap="flat">
                <a:solidFill>
                  <a:schemeClr val="bg1"/>
                </a:solidFill>
                <a:prstDash val="solid"/>
                <a:miter/>
              </a:ln>
            </p:spPr>
            <p:txBody>
              <a:bodyPr rtlCol="0" anchor="ctr"/>
              <a:lstStyle/>
              <a:p>
                <a:endParaRPr lang="en-GB" noProof="0" dirty="0"/>
              </a:p>
            </p:txBody>
          </p:sp>
          <p:sp>
            <p:nvSpPr>
              <p:cNvPr id="736" name="Freeform 735">
                <a:extLst>
                  <a:ext uri="{FF2B5EF4-FFF2-40B4-BE49-F238E27FC236}">
                    <a16:creationId xmlns:a16="http://schemas.microsoft.com/office/drawing/2014/main" id="{70D38D73-5A53-A72F-D1C0-32A20EBE897C}"/>
                  </a:ext>
                </a:extLst>
              </p:cNvPr>
              <p:cNvSpPr/>
              <p:nvPr/>
            </p:nvSpPr>
            <p:spPr>
              <a:xfrm>
                <a:off x="9117248" y="2871554"/>
                <a:ext cx="30526" cy="14494"/>
              </a:xfrm>
              <a:custGeom>
                <a:avLst/>
                <a:gdLst>
                  <a:gd name="connsiteX0" fmla="*/ 2428 w 30526"/>
                  <a:gd name="connsiteY0" fmla="*/ 6663 h 14494"/>
                  <a:gd name="connsiteX1" fmla="*/ 9712 w 30526"/>
                  <a:gd name="connsiteY1" fmla="*/ 10825 h 14494"/>
                  <a:gd name="connsiteX2" fmla="*/ 24282 w 30526"/>
                  <a:gd name="connsiteY2" fmla="*/ 14468 h 14494"/>
                  <a:gd name="connsiteX3" fmla="*/ 30526 w 30526"/>
                  <a:gd name="connsiteY3" fmla="*/ 5102 h 14494"/>
                  <a:gd name="connsiteX4" fmla="*/ 25323 w 30526"/>
                  <a:gd name="connsiteY4" fmla="*/ 3541 h 14494"/>
                  <a:gd name="connsiteX5" fmla="*/ 13875 w 30526"/>
                  <a:gd name="connsiteY5" fmla="*/ 418 h 14494"/>
                  <a:gd name="connsiteX6" fmla="*/ 1387 w 30526"/>
                  <a:gd name="connsiteY6" fmla="*/ 4581 h 14494"/>
                  <a:gd name="connsiteX7" fmla="*/ 2428 w 30526"/>
                  <a:gd name="connsiteY7" fmla="*/ 6663 h 1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26" h="14494">
                    <a:moveTo>
                      <a:pt x="2428" y="6663"/>
                    </a:moveTo>
                    <a:cubicBezTo>
                      <a:pt x="4509" y="7183"/>
                      <a:pt x="5550" y="8224"/>
                      <a:pt x="9712" y="10825"/>
                    </a:cubicBezTo>
                    <a:cubicBezTo>
                      <a:pt x="13875" y="13427"/>
                      <a:pt x="18559" y="13948"/>
                      <a:pt x="24282" y="14468"/>
                    </a:cubicBezTo>
                    <a:cubicBezTo>
                      <a:pt x="30006" y="14988"/>
                      <a:pt x="30526" y="7703"/>
                      <a:pt x="30526" y="5102"/>
                    </a:cubicBezTo>
                    <a:cubicBezTo>
                      <a:pt x="30526" y="2500"/>
                      <a:pt x="27924" y="3541"/>
                      <a:pt x="25323" y="3541"/>
                    </a:cubicBezTo>
                    <a:cubicBezTo>
                      <a:pt x="22721" y="3541"/>
                      <a:pt x="20119" y="1980"/>
                      <a:pt x="13875" y="418"/>
                    </a:cubicBezTo>
                    <a:cubicBezTo>
                      <a:pt x="7631" y="-1143"/>
                      <a:pt x="4509" y="1980"/>
                      <a:pt x="1387" y="4581"/>
                    </a:cubicBezTo>
                    <a:cubicBezTo>
                      <a:pt x="-2255" y="6142"/>
                      <a:pt x="2428" y="6663"/>
                      <a:pt x="2428" y="6663"/>
                    </a:cubicBezTo>
                    <a:close/>
                  </a:path>
                </a:pathLst>
              </a:custGeom>
              <a:grpFill/>
              <a:ln w="5199" cap="flat">
                <a:solidFill>
                  <a:schemeClr val="bg1"/>
                </a:solidFill>
                <a:prstDash val="solid"/>
                <a:miter/>
              </a:ln>
            </p:spPr>
            <p:txBody>
              <a:bodyPr rtlCol="0" anchor="ctr"/>
              <a:lstStyle/>
              <a:p>
                <a:endParaRPr lang="en-GB" noProof="0" dirty="0"/>
              </a:p>
            </p:txBody>
          </p:sp>
          <p:sp>
            <p:nvSpPr>
              <p:cNvPr id="737" name="Freeform 736">
                <a:extLst>
                  <a:ext uri="{FF2B5EF4-FFF2-40B4-BE49-F238E27FC236}">
                    <a16:creationId xmlns:a16="http://schemas.microsoft.com/office/drawing/2014/main" id="{99C8BA59-FD3F-662F-8EA7-47E5FF0C8482}"/>
                  </a:ext>
                </a:extLst>
              </p:cNvPr>
              <p:cNvSpPr/>
              <p:nvPr/>
            </p:nvSpPr>
            <p:spPr>
              <a:xfrm>
                <a:off x="8974856" y="2839711"/>
                <a:ext cx="5118" cy="3045"/>
              </a:xfrm>
              <a:custGeom>
                <a:avLst/>
                <a:gdLst>
                  <a:gd name="connsiteX0" fmla="*/ 1724 w 5118"/>
                  <a:gd name="connsiteY0" fmla="*/ 2081 h 3045"/>
                  <a:gd name="connsiteX1" fmla="*/ 2245 w 5118"/>
                  <a:gd name="connsiteY1" fmla="*/ 0 h 3045"/>
                  <a:gd name="connsiteX2" fmla="*/ 1724 w 5118"/>
                  <a:gd name="connsiteY2" fmla="*/ 2081 h 3045"/>
                </a:gdLst>
                <a:ahLst/>
                <a:cxnLst>
                  <a:cxn ang="0">
                    <a:pos x="connsiteX0" y="connsiteY0"/>
                  </a:cxn>
                  <a:cxn ang="0">
                    <a:pos x="connsiteX1" y="connsiteY1"/>
                  </a:cxn>
                  <a:cxn ang="0">
                    <a:pos x="connsiteX2" y="connsiteY2"/>
                  </a:cxn>
                </a:cxnLst>
                <a:rect l="l" t="t" r="r" b="b"/>
                <a:pathLst>
                  <a:path w="5118" h="3045">
                    <a:moveTo>
                      <a:pt x="1724" y="2081"/>
                    </a:moveTo>
                    <a:cubicBezTo>
                      <a:pt x="5887" y="4163"/>
                      <a:pt x="6407" y="2602"/>
                      <a:pt x="2245" y="0"/>
                    </a:cubicBezTo>
                    <a:cubicBezTo>
                      <a:pt x="2245" y="0"/>
                      <a:pt x="-2439" y="0"/>
                      <a:pt x="1724" y="2081"/>
                    </a:cubicBezTo>
                    <a:close/>
                  </a:path>
                </a:pathLst>
              </a:custGeom>
              <a:grpFill/>
              <a:ln w="5199" cap="flat">
                <a:solidFill>
                  <a:schemeClr val="bg1"/>
                </a:solidFill>
                <a:prstDash val="solid"/>
                <a:miter/>
              </a:ln>
            </p:spPr>
            <p:txBody>
              <a:bodyPr rtlCol="0" anchor="ctr"/>
              <a:lstStyle/>
              <a:p>
                <a:endParaRPr lang="en-GB" noProof="0" dirty="0"/>
              </a:p>
            </p:txBody>
          </p:sp>
          <p:sp>
            <p:nvSpPr>
              <p:cNvPr id="738" name="Freeform 737">
                <a:extLst>
                  <a:ext uri="{FF2B5EF4-FFF2-40B4-BE49-F238E27FC236}">
                    <a16:creationId xmlns:a16="http://schemas.microsoft.com/office/drawing/2014/main" id="{0BF03857-222B-667B-FC5E-72F77A796561}"/>
                  </a:ext>
                </a:extLst>
              </p:cNvPr>
              <p:cNvSpPr/>
              <p:nvPr/>
            </p:nvSpPr>
            <p:spPr>
              <a:xfrm>
                <a:off x="8686342" y="3589740"/>
                <a:ext cx="21240" cy="19462"/>
              </a:xfrm>
              <a:custGeom>
                <a:avLst/>
                <a:gdLst>
                  <a:gd name="connsiteX0" fmla="*/ 18617 w 21240"/>
                  <a:gd name="connsiteY0" fmla="*/ 1352 h 19462"/>
                  <a:gd name="connsiteX1" fmla="*/ 14454 w 21240"/>
                  <a:gd name="connsiteY1" fmla="*/ 311 h 19462"/>
                  <a:gd name="connsiteX2" fmla="*/ 12373 w 21240"/>
                  <a:gd name="connsiteY2" fmla="*/ 1352 h 19462"/>
                  <a:gd name="connsiteX3" fmla="*/ 925 w 21240"/>
                  <a:gd name="connsiteY3" fmla="*/ 14361 h 19462"/>
                  <a:gd name="connsiteX4" fmla="*/ 925 w 21240"/>
                  <a:gd name="connsiteY4" fmla="*/ 19044 h 19462"/>
                  <a:gd name="connsiteX5" fmla="*/ 2486 w 21240"/>
                  <a:gd name="connsiteY5" fmla="*/ 17483 h 19462"/>
                  <a:gd name="connsiteX6" fmla="*/ 5088 w 21240"/>
                  <a:gd name="connsiteY6" fmla="*/ 14361 h 19462"/>
                  <a:gd name="connsiteX7" fmla="*/ 10291 w 21240"/>
                  <a:gd name="connsiteY7" fmla="*/ 8116 h 19462"/>
                  <a:gd name="connsiteX8" fmla="*/ 13934 w 21240"/>
                  <a:gd name="connsiteY8" fmla="*/ 6035 h 19462"/>
                  <a:gd name="connsiteX9" fmla="*/ 19658 w 21240"/>
                  <a:gd name="connsiteY9" fmla="*/ 2913 h 19462"/>
                  <a:gd name="connsiteX10" fmla="*/ 18617 w 21240"/>
                  <a:gd name="connsiteY10" fmla="*/ 1352 h 1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0" h="19462">
                    <a:moveTo>
                      <a:pt x="18617" y="1352"/>
                    </a:moveTo>
                    <a:cubicBezTo>
                      <a:pt x="17576" y="1352"/>
                      <a:pt x="15495" y="311"/>
                      <a:pt x="14454" y="311"/>
                    </a:cubicBezTo>
                    <a:cubicBezTo>
                      <a:pt x="13413" y="-209"/>
                      <a:pt x="13413" y="-209"/>
                      <a:pt x="12373" y="1352"/>
                    </a:cubicBezTo>
                    <a:cubicBezTo>
                      <a:pt x="11332" y="2913"/>
                      <a:pt x="3006" y="11239"/>
                      <a:pt x="925" y="14361"/>
                    </a:cubicBezTo>
                    <a:cubicBezTo>
                      <a:pt x="-1156" y="17483"/>
                      <a:pt x="925" y="19044"/>
                      <a:pt x="925" y="19044"/>
                    </a:cubicBezTo>
                    <a:cubicBezTo>
                      <a:pt x="1446" y="20085"/>
                      <a:pt x="2486" y="19044"/>
                      <a:pt x="2486" y="17483"/>
                    </a:cubicBezTo>
                    <a:cubicBezTo>
                      <a:pt x="2486" y="15922"/>
                      <a:pt x="3527" y="14881"/>
                      <a:pt x="5088" y="14361"/>
                    </a:cubicBezTo>
                    <a:cubicBezTo>
                      <a:pt x="6649" y="13840"/>
                      <a:pt x="9251" y="9157"/>
                      <a:pt x="10291" y="8116"/>
                    </a:cubicBezTo>
                    <a:cubicBezTo>
                      <a:pt x="11332" y="7076"/>
                      <a:pt x="11853" y="7076"/>
                      <a:pt x="13934" y="6035"/>
                    </a:cubicBezTo>
                    <a:cubicBezTo>
                      <a:pt x="15495" y="4994"/>
                      <a:pt x="16015" y="4994"/>
                      <a:pt x="19658" y="2913"/>
                    </a:cubicBezTo>
                    <a:cubicBezTo>
                      <a:pt x="23300" y="832"/>
                      <a:pt x="19658" y="1352"/>
                      <a:pt x="18617" y="1352"/>
                    </a:cubicBezTo>
                    <a:close/>
                  </a:path>
                </a:pathLst>
              </a:custGeom>
              <a:grpFill/>
              <a:ln w="5199" cap="flat">
                <a:solidFill>
                  <a:schemeClr val="bg1"/>
                </a:solidFill>
                <a:prstDash val="solid"/>
                <a:miter/>
              </a:ln>
            </p:spPr>
            <p:txBody>
              <a:bodyPr rtlCol="0" anchor="ctr"/>
              <a:lstStyle/>
              <a:p>
                <a:endParaRPr lang="en-GB" noProof="0" dirty="0"/>
              </a:p>
            </p:txBody>
          </p:sp>
          <p:sp>
            <p:nvSpPr>
              <p:cNvPr id="739" name="Freeform 738">
                <a:extLst>
                  <a:ext uri="{FF2B5EF4-FFF2-40B4-BE49-F238E27FC236}">
                    <a16:creationId xmlns:a16="http://schemas.microsoft.com/office/drawing/2014/main" id="{AE68328F-07BC-AAAF-ED6C-3DDE2767E3BA}"/>
                  </a:ext>
                </a:extLst>
              </p:cNvPr>
              <p:cNvSpPr/>
              <p:nvPr/>
            </p:nvSpPr>
            <p:spPr>
              <a:xfrm>
                <a:off x="8708080" y="3604621"/>
                <a:ext cx="4328" cy="2164"/>
              </a:xfrm>
              <a:custGeom>
                <a:avLst/>
                <a:gdLst>
                  <a:gd name="connsiteX0" fmla="*/ 4163 w 4328"/>
                  <a:gd name="connsiteY0" fmla="*/ 0 h 2164"/>
                  <a:gd name="connsiteX1" fmla="*/ 0 w 4328"/>
                  <a:gd name="connsiteY1" fmla="*/ 2081 h 2164"/>
                  <a:gd name="connsiteX2" fmla="*/ 4163 w 4328"/>
                  <a:gd name="connsiteY2" fmla="*/ 0 h 2164"/>
                </a:gdLst>
                <a:ahLst/>
                <a:cxnLst>
                  <a:cxn ang="0">
                    <a:pos x="connsiteX0" y="connsiteY0"/>
                  </a:cxn>
                  <a:cxn ang="0">
                    <a:pos x="connsiteX1" y="connsiteY1"/>
                  </a:cxn>
                  <a:cxn ang="0">
                    <a:pos x="connsiteX2" y="connsiteY2"/>
                  </a:cxn>
                </a:cxnLst>
                <a:rect l="l" t="t" r="r" b="b"/>
                <a:pathLst>
                  <a:path w="4328" h="2164">
                    <a:moveTo>
                      <a:pt x="4163" y="0"/>
                    </a:moveTo>
                    <a:cubicBezTo>
                      <a:pt x="3123" y="0"/>
                      <a:pt x="0" y="2081"/>
                      <a:pt x="0" y="2081"/>
                    </a:cubicBezTo>
                    <a:cubicBezTo>
                      <a:pt x="1041" y="2602"/>
                      <a:pt x="5203" y="520"/>
                      <a:pt x="4163" y="0"/>
                    </a:cubicBezTo>
                    <a:close/>
                  </a:path>
                </a:pathLst>
              </a:custGeom>
              <a:grpFill/>
              <a:ln w="5199" cap="flat">
                <a:solidFill>
                  <a:schemeClr val="bg1"/>
                </a:solidFill>
                <a:prstDash val="solid"/>
                <a:miter/>
              </a:ln>
            </p:spPr>
            <p:txBody>
              <a:bodyPr rtlCol="0" anchor="ctr"/>
              <a:lstStyle/>
              <a:p>
                <a:endParaRPr lang="en-GB" noProof="0" dirty="0"/>
              </a:p>
            </p:txBody>
          </p:sp>
          <p:sp>
            <p:nvSpPr>
              <p:cNvPr id="740" name="Freeform 739">
                <a:extLst>
                  <a:ext uri="{FF2B5EF4-FFF2-40B4-BE49-F238E27FC236}">
                    <a16:creationId xmlns:a16="http://schemas.microsoft.com/office/drawing/2014/main" id="{37EAEB65-408A-BE8E-60C6-CE6156A357D7}"/>
                  </a:ext>
                </a:extLst>
              </p:cNvPr>
              <p:cNvSpPr/>
              <p:nvPr/>
            </p:nvSpPr>
            <p:spPr>
              <a:xfrm>
                <a:off x="8713146" y="3566115"/>
                <a:ext cx="37154" cy="25838"/>
              </a:xfrm>
              <a:custGeom>
                <a:avLst/>
                <a:gdLst>
                  <a:gd name="connsiteX0" fmla="*/ 35521 w 37154"/>
                  <a:gd name="connsiteY0" fmla="*/ 520 h 25838"/>
                  <a:gd name="connsiteX1" fmla="*/ 27196 w 37154"/>
                  <a:gd name="connsiteY1" fmla="*/ 5203 h 25838"/>
                  <a:gd name="connsiteX2" fmla="*/ 20951 w 37154"/>
                  <a:gd name="connsiteY2" fmla="*/ 2602 h 25838"/>
                  <a:gd name="connsiteX3" fmla="*/ 17829 w 37154"/>
                  <a:gd name="connsiteY3" fmla="*/ 5724 h 25838"/>
                  <a:gd name="connsiteX4" fmla="*/ 5862 w 37154"/>
                  <a:gd name="connsiteY4" fmla="*/ 15090 h 25838"/>
                  <a:gd name="connsiteX5" fmla="*/ 2739 w 37154"/>
                  <a:gd name="connsiteY5" fmla="*/ 20294 h 25838"/>
                  <a:gd name="connsiteX6" fmla="*/ 138 w 37154"/>
                  <a:gd name="connsiteY6" fmla="*/ 25497 h 25838"/>
                  <a:gd name="connsiteX7" fmla="*/ 1699 w 37154"/>
                  <a:gd name="connsiteY7" fmla="*/ 24977 h 25838"/>
                  <a:gd name="connsiteX8" fmla="*/ 4821 w 37154"/>
                  <a:gd name="connsiteY8" fmla="*/ 22895 h 25838"/>
                  <a:gd name="connsiteX9" fmla="*/ 7943 w 37154"/>
                  <a:gd name="connsiteY9" fmla="*/ 20294 h 25838"/>
                  <a:gd name="connsiteX10" fmla="*/ 11065 w 37154"/>
                  <a:gd name="connsiteY10" fmla="*/ 17171 h 25838"/>
                  <a:gd name="connsiteX11" fmla="*/ 13667 w 37154"/>
                  <a:gd name="connsiteY11" fmla="*/ 14049 h 25838"/>
                  <a:gd name="connsiteX12" fmla="*/ 17309 w 37154"/>
                  <a:gd name="connsiteY12" fmla="*/ 12488 h 25838"/>
                  <a:gd name="connsiteX13" fmla="*/ 23553 w 37154"/>
                  <a:gd name="connsiteY13" fmla="*/ 8326 h 25838"/>
                  <a:gd name="connsiteX14" fmla="*/ 35001 w 37154"/>
                  <a:gd name="connsiteY14" fmla="*/ 4163 h 25838"/>
                  <a:gd name="connsiteX15" fmla="*/ 36562 w 37154"/>
                  <a:gd name="connsiteY15" fmla="*/ 1041 h 25838"/>
                  <a:gd name="connsiteX16" fmla="*/ 35521 w 37154"/>
                  <a:gd name="connsiteY16" fmla="*/ 520 h 2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54" h="25838">
                    <a:moveTo>
                      <a:pt x="35521" y="520"/>
                    </a:moveTo>
                    <a:cubicBezTo>
                      <a:pt x="34481" y="1561"/>
                      <a:pt x="28757" y="4683"/>
                      <a:pt x="27196" y="5203"/>
                    </a:cubicBezTo>
                    <a:cubicBezTo>
                      <a:pt x="25635" y="5724"/>
                      <a:pt x="22513" y="4683"/>
                      <a:pt x="20951" y="2602"/>
                    </a:cubicBezTo>
                    <a:cubicBezTo>
                      <a:pt x="19391" y="520"/>
                      <a:pt x="18871" y="4163"/>
                      <a:pt x="17829" y="5724"/>
                    </a:cubicBezTo>
                    <a:cubicBezTo>
                      <a:pt x="16789" y="7285"/>
                      <a:pt x="7943" y="13529"/>
                      <a:pt x="5862" y="15090"/>
                    </a:cubicBezTo>
                    <a:cubicBezTo>
                      <a:pt x="3780" y="16651"/>
                      <a:pt x="6382" y="18212"/>
                      <a:pt x="2739" y="20294"/>
                    </a:cubicBezTo>
                    <a:cubicBezTo>
                      <a:pt x="-903" y="22375"/>
                      <a:pt x="138" y="25497"/>
                      <a:pt x="138" y="25497"/>
                    </a:cubicBezTo>
                    <a:cubicBezTo>
                      <a:pt x="658" y="26017"/>
                      <a:pt x="1699" y="26017"/>
                      <a:pt x="1699" y="24977"/>
                    </a:cubicBezTo>
                    <a:cubicBezTo>
                      <a:pt x="1699" y="23936"/>
                      <a:pt x="3260" y="22895"/>
                      <a:pt x="4821" y="22895"/>
                    </a:cubicBezTo>
                    <a:cubicBezTo>
                      <a:pt x="6382" y="22895"/>
                      <a:pt x="7423" y="21855"/>
                      <a:pt x="7943" y="20294"/>
                    </a:cubicBezTo>
                    <a:cubicBezTo>
                      <a:pt x="8464" y="18732"/>
                      <a:pt x="9504" y="18212"/>
                      <a:pt x="11065" y="17171"/>
                    </a:cubicBezTo>
                    <a:cubicBezTo>
                      <a:pt x="12626" y="16131"/>
                      <a:pt x="13667" y="15610"/>
                      <a:pt x="13667" y="14049"/>
                    </a:cubicBezTo>
                    <a:cubicBezTo>
                      <a:pt x="13667" y="12488"/>
                      <a:pt x="15228" y="11448"/>
                      <a:pt x="17309" y="12488"/>
                    </a:cubicBezTo>
                    <a:cubicBezTo>
                      <a:pt x="18871" y="13529"/>
                      <a:pt x="21472" y="10407"/>
                      <a:pt x="23553" y="8326"/>
                    </a:cubicBezTo>
                    <a:cubicBezTo>
                      <a:pt x="25635" y="6244"/>
                      <a:pt x="31879" y="4163"/>
                      <a:pt x="35001" y="4163"/>
                    </a:cubicBezTo>
                    <a:cubicBezTo>
                      <a:pt x="38123" y="4163"/>
                      <a:pt x="37083" y="2602"/>
                      <a:pt x="36562" y="1041"/>
                    </a:cubicBezTo>
                    <a:cubicBezTo>
                      <a:pt x="36042" y="-520"/>
                      <a:pt x="36042" y="0"/>
                      <a:pt x="35521" y="520"/>
                    </a:cubicBezTo>
                    <a:close/>
                  </a:path>
                </a:pathLst>
              </a:custGeom>
              <a:grpFill/>
              <a:ln w="5199" cap="flat">
                <a:solidFill>
                  <a:schemeClr val="bg1"/>
                </a:solidFill>
                <a:prstDash val="solid"/>
                <a:miter/>
              </a:ln>
            </p:spPr>
            <p:txBody>
              <a:bodyPr rtlCol="0" anchor="ctr"/>
              <a:lstStyle/>
              <a:p>
                <a:endParaRPr lang="en-GB" noProof="0" dirty="0"/>
              </a:p>
            </p:txBody>
          </p:sp>
          <p:sp>
            <p:nvSpPr>
              <p:cNvPr id="741" name="Freeform 740">
                <a:extLst>
                  <a:ext uri="{FF2B5EF4-FFF2-40B4-BE49-F238E27FC236}">
                    <a16:creationId xmlns:a16="http://schemas.microsoft.com/office/drawing/2014/main" id="{2BE2459C-B72E-08BE-184F-4BC479BF21E6}"/>
                  </a:ext>
                </a:extLst>
              </p:cNvPr>
              <p:cNvSpPr/>
              <p:nvPr/>
            </p:nvSpPr>
            <p:spPr>
              <a:xfrm>
                <a:off x="8764394" y="3548814"/>
                <a:ext cx="18876" cy="14905"/>
              </a:xfrm>
              <a:custGeom>
                <a:avLst/>
                <a:gdLst>
                  <a:gd name="connsiteX0" fmla="*/ 18097 w 18876"/>
                  <a:gd name="connsiteY0" fmla="*/ 130 h 14905"/>
                  <a:gd name="connsiteX1" fmla="*/ 14454 w 18876"/>
                  <a:gd name="connsiteY1" fmla="*/ 650 h 14905"/>
                  <a:gd name="connsiteX2" fmla="*/ 10291 w 18876"/>
                  <a:gd name="connsiteY2" fmla="*/ 2732 h 14905"/>
                  <a:gd name="connsiteX3" fmla="*/ 925 w 18876"/>
                  <a:gd name="connsiteY3" fmla="*/ 13139 h 14905"/>
                  <a:gd name="connsiteX4" fmla="*/ 925 w 18876"/>
                  <a:gd name="connsiteY4" fmla="*/ 14700 h 14905"/>
                  <a:gd name="connsiteX5" fmla="*/ 6128 w 18876"/>
                  <a:gd name="connsiteY5" fmla="*/ 12098 h 14905"/>
                  <a:gd name="connsiteX6" fmla="*/ 18097 w 18876"/>
                  <a:gd name="connsiteY6" fmla="*/ 2211 h 14905"/>
                  <a:gd name="connsiteX7" fmla="*/ 18097 w 18876"/>
                  <a:gd name="connsiteY7" fmla="*/ 130 h 1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76" h="14905">
                    <a:moveTo>
                      <a:pt x="18097" y="130"/>
                    </a:moveTo>
                    <a:cubicBezTo>
                      <a:pt x="17056" y="130"/>
                      <a:pt x="14975" y="-390"/>
                      <a:pt x="14454" y="650"/>
                    </a:cubicBezTo>
                    <a:cubicBezTo>
                      <a:pt x="13934" y="1691"/>
                      <a:pt x="11332" y="2732"/>
                      <a:pt x="10291" y="2732"/>
                    </a:cubicBezTo>
                    <a:cubicBezTo>
                      <a:pt x="9251" y="2732"/>
                      <a:pt x="3006" y="10537"/>
                      <a:pt x="925" y="13139"/>
                    </a:cubicBezTo>
                    <a:cubicBezTo>
                      <a:pt x="-1156" y="15741"/>
                      <a:pt x="925" y="14700"/>
                      <a:pt x="925" y="14700"/>
                    </a:cubicBezTo>
                    <a:cubicBezTo>
                      <a:pt x="1446" y="13659"/>
                      <a:pt x="4047" y="13139"/>
                      <a:pt x="6128" y="12098"/>
                    </a:cubicBezTo>
                    <a:cubicBezTo>
                      <a:pt x="8210" y="11057"/>
                      <a:pt x="16535" y="3773"/>
                      <a:pt x="18097" y="2211"/>
                    </a:cubicBezTo>
                    <a:cubicBezTo>
                      <a:pt x="19137" y="650"/>
                      <a:pt x="19137" y="130"/>
                      <a:pt x="18097" y="130"/>
                    </a:cubicBezTo>
                    <a:close/>
                  </a:path>
                </a:pathLst>
              </a:custGeom>
              <a:grpFill/>
              <a:ln w="5199" cap="flat">
                <a:solidFill>
                  <a:schemeClr val="bg1"/>
                </a:solidFill>
                <a:prstDash val="solid"/>
                <a:miter/>
              </a:ln>
            </p:spPr>
            <p:txBody>
              <a:bodyPr rtlCol="0" anchor="ctr"/>
              <a:lstStyle/>
              <a:p>
                <a:endParaRPr lang="en-GB" noProof="0" dirty="0"/>
              </a:p>
            </p:txBody>
          </p:sp>
          <p:sp>
            <p:nvSpPr>
              <p:cNvPr id="742" name="Freeform 741">
                <a:extLst>
                  <a:ext uri="{FF2B5EF4-FFF2-40B4-BE49-F238E27FC236}">
                    <a16:creationId xmlns:a16="http://schemas.microsoft.com/office/drawing/2014/main" id="{75F09664-D620-6462-6042-43DB977E0736}"/>
                  </a:ext>
                </a:extLst>
              </p:cNvPr>
              <p:cNvSpPr/>
              <p:nvPr/>
            </p:nvSpPr>
            <p:spPr>
              <a:xfrm>
                <a:off x="8807987" y="3527357"/>
                <a:ext cx="7401" cy="7537"/>
              </a:xfrm>
              <a:custGeom>
                <a:avLst/>
                <a:gdLst>
                  <a:gd name="connsiteX0" fmla="*/ 5724 w 7401"/>
                  <a:gd name="connsiteY0" fmla="*/ 773 h 7537"/>
                  <a:gd name="connsiteX1" fmla="*/ 0 w 7401"/>
                  <a:gd name="connsiteY1" fmla="*/ 7538 h 7537"/>
                  <a:gd name="connsiteX2" fmla="*/ 5724 w 7401"/>
                  <a:gd name="connsiteY2" fmla="*/ 773 h 7537"/>
                </a:gdLst>
                <a:ahLst/>
                <a:cxnLst>
                  <a:cxn ang="0">
                    <a:pos x="connsiteX0" y="connsiteY0"/>
                  </a:cxn>
                  <a:cxn ang="0">
                    <a:pos x="connsiteX1" y="connsiteY1"/>
                  </a:cxn>
                  <a:cxn ang="0">
                    <a:pos x="connsiteX2" y="connsiteY2"/>
                  </a:cxn>
                </a:cxnLst>
                <a:rect l="l" t="t" r="r" b="b"/>
                <a:pathLst>
                  <a:path w="7401" h="7537">
                    <a:moveTo>
                      <a:pt x="5724" y="773"/>
                    </a:moveTo>
                    <a:cubicBezTo>
                      <a:pt x="520" y="4416"/>
                      <a:pt x="0" y="7538"/>
                      <a:pt x="0" y="7538"/>
                    </a:cubicBezTo>
                    <a:cubicBezTo>
                      <a:pt x="2602" y="7538"/>
                      <a:pt x="10927" y="-2869"/>
                      <a:pt x="5724" y="773"/>
                    </a:cubicBezTo>
                    <a:close/>
                  </a:path>
                </a:pathLst>
              </a:custGeom>
              <a:grpFill/>
              <a:ln w="5199" cap="flat">
                <a:solidFill>
                  <a:schemeClr val="bg1"/>
                </a:solidFill>
                <a:prstDash val="solid"/>
                <a:miter/>
              </a:ln>
            </p:spPr>
            <p:txBody>
              <a:bodyPr rtlCol="0" anchor="ctr"/>
              <a:lstStyle/>
              <a:p>
                <a:endParaRPr lang="en-GB" noProof="0" dirty="0"/>
              </a:p>
            </p:txBody>
          </p:sp>
          <p:sp>
            <p:nvSpPr>
              <p:cNvPr id="743" name="Freeform 742">
                <a:extLst>
                  <a:ext uri="{FF2B5EF4-FFF2-40B4-BE49-F238E27FC236}">
                    <a16:creationId xmlns:a16="http://schemas.microsoft.com/office/drawing/2014/main" id="{582D6D2D-E897-1A7E-F5DE-B4E4BB21A990}"/>
                  </a:ext>
                </a:extLst>
              </p:cNvPr>
              <p:cNvSpPr/>
              <p:nvPr/>
            </p:nvSpPr>
            <p:spPr>
              <a:xfrm>
                <a:off x="8820996" y="3520325"/>
                <a:ext cx="1146" cy="1182"/>
              </a:xfrm>
              <a:custGeom>
                <a:avLst/>
                <a:gdLst>
                  <a:gd name="connsiteX0" fmla="*/ 1040 w 1146"/>
                  <a:gd name="connsiteY0" fmla="*/ 0 h 1182"/>
                  <a:gd name="connsiteX1" fmla="*/ 0 w 1146"/>
                  <a:gd name="connsiteY1" fmla="*/ 1041 h 1182"/>
                  <a:gd name="connsiteX2" fmla="*/ 1040 w 1146"/>
                  <a:gd name="connsiteY2" fmla="*/ 0 h 1182"/>
                </a:gdLst>
                <a:ahLst/>
                <a:cxnLst>
                  <a:cxn ang="0">
                    <a:pos x="connsiteX0" y="connsiteY0"/>
                  </a:cxn>
                  <a:cxn ang="0">
                    <a:pos x="connsiteX1" y="connsiteY1"/>
                  </a:cxn>
                  <a:cxn ang="0">
                    <a:pos x="connsiteX2" y="connsiteY2"/>
                  </a:cxn>
                </a:cxnLst>
                <a:rect l="l" t="t" r="r" b="b"/>
                <a:pathLst>
                  <a:path w="1146" h="1182">
                    <a:moveTo>
                      <a:pt x="1040" y="0"/>
                    </a:moveTo>
                    <a:cubicBezTo>
                      <a:pt x="520" y="0"/>
                      <a:pt x="0" y="0"/>
                      <a:pt x="0" y="1041"/>
                    </a:cubicBezTo>
                    <a:cubicBezTo>
                      <a:pt x="0" y="1561"/>
                      <a:pt x="1561" y="520"/>
                      <a:pt x="1040" y="0"/>
                    </a:cubicBezTo>
                    <a:close/>
                  </a:path>
                </a:pathLst>
              </a:custGeom>
              <a:grpFill/>
              <a:ln w="5199" cap="flat">
                <a:solidFill>
                  <a:schemeClr val="bg1"/>
                </a:solidFill>
                <a:prstDash val="solid"/>
                <a:miter/>
              </a:ln>
            </p:spPr>
            <p:txBody>
              <a:bodyPr rtlCol="0" anchor="ctr"/>
              <a:lstStyle/>
              <a:p>
                <a:endParaRPr lang="en-GB" noProof="0" dirty="0"/>
              </a:p>
            </p:txBody>
          </p:sp>
          <p:sp>
            <p:nvSpPr>
              <p:cNvPr id="744" name="Freeform 743">
                <a:extLst>
                  <a:ext uri="{FF2B5EF4-FFF2-40B4-BE49-F238E27FC236}">
                    <a16:creationId xmlns:a16="http://schemas.microsoft.com/office/drawing/2014/main" id="{50FA7552-B38F-B06A-7C60-76C59AC25CAB}"/>
                  </a:ext>
                </a:extLst>
              </p:cNvPr>
              <p:cNvSpPr/>
              <p:nvPr/>
            </p:nvSpPr>
            <p:spPr>
              <a:xfrm>
                <a:off x="8831923" y="3509918"/>
                <a:ext cx="1146" cy="2081"/>
              </a:xfrm>
              <a:custGeom>
                <a:avLst/>
                <a:gdLst>
                  <a:gd name="connsiteX0" fmla="*/ 1040 w 1146"/>
                  <a:gd name="connsiteY0" fmla="*/ 0 h 2081"/>
                  <a:gd name="connsiteX1" fmla="*/ 0 w 1146"/>
                  <a:gd name="connsiteY1" fmla="*/ 2081 h 2081"/>
                  <a:gd name="connsiteX2" fmla="*/ 1040 w 1146"/>
                  <a:gd name="connsiteY2" fmla="*/ 0 h 2081"/>
                </a:gdLst>
                <a:ahLst/>
                <a:cxnLst>
                  <a:cxn ang="0">
                    <a:pos x="connsiteX0" y="connsiteY0"/>
                  </a:cxn>
                  <a:cxn ang="0">
                    <a:pos x="connsiteX1" y="connsiteY1"/>
                  </a:cxn>
                  <a:cxn ang="0">
                    <a:pos x="connsiteX2" y="connsiteY2"/>
                  </a:cxn>
                </a:cxnLst>
                <a:rect l="l" t="t" r="r" b="b"/>
                <a:pathLst>
                  <a:path w="1146" h="2081">
                    <a:moveTo>
                      <a:pt x="1040" y="0"/>
                    </a:moveTo>
                    <a:cubicBezTo>
                      <a:pt x="0" y="0"/>
                      <a:pt x="0" y="1041"/>
                      <a:pt x="0" y="2081"/>
                    </a:cubicBezTo>
                    <a:cubicBezTo>
                      <a:pt x="0" y="1561"/>
                      <a:pt x="1561" y="0"/>
                      <a:pt x="1040" y="0"/>
                    </a:cubicBezTo>
                    <a:close/>
                  </a:path>
                </a:pathLst>
              </a:custGeom>
              <a:grpFill/>
              <a:ln w="5199" cap="flat">
                <a:solidFill>
                  <a:schemeClr val="bg1"/>
                </a:solidFill>
                <a:prstDash val="solid"/>
                <a:miter/>
              </a:ln>
            </p:spPr>
            <p:txBody>
              <a:bodyPr rtlCol="0" anchor="ctr"/>
              <a:lstStyle/>
              <a:p>
                <a:endParaRPr lang="en-GB" noProof="0" dirty="0"/>
              </a:p>
            </p:txBody>
          </p:sp>
          <p:sp>
            <p:nvSpPr>
              <p:cNvPr id="745" name="Freeform 744">
                <a:extLst>
                  <a:ext uri="{FF2B5EF4-FFF2-40B4-BE49-F238E27FC236}">
                    <a16:creationId xmlns:a16="http://schemas.microsoft.com/office/drawing/2014/main" id="{3699CD5E-ACF7-355A-D85D-046812FE15AC}"/>
                  </a:ext>
                </a:extLst>
              </p:cNvPr>
              <p:cNvSpPr/>
              <p:nvPr/>
            </p:nvSpPr>
            <p:spPr>
              <a:xfrm>
                <a:off x="8850656" y="3482131"/>
                <a:ext cx="4207" cy="3908"/>
              </a:xfrm>
              <a:custGeom>
                <a:avLst/>
                <a:gdLst>
                  <a:gd name="connsiteX0" fmla="*/ 4163 w 4207"/>
                  <a:gd name="connsiteY0" fmla="*/ 208 h 3908"/>
                  <a:gd name="connsiteX1" fmla="*/ 0 w 4207"/>
                  <a:gd name="connsiteY1" fmla="*/ 3850 h 3908"/>
                  <a:gd name="connsiteX2" fmla="*/ 4163 w 4207"/>
                  <a:gd name="connsiteY2" fmla="*/ 208 h 3908"/>
                </a:gdLst>
                <a:ahLst/>
                <a:cxnLst>
                  <a:cxn ang="0">
                    <a:pos x="connsiteX0" y="connsiteY0"/>
                  </a:cxn>
                  <a:cxn ang="0">
                    <a:pos x="connsiteX1" y="connsiteY1"/>
                  </a:cxn>
                  <a:cxn ang="0">
                    <a:pos x="connsiteX2" y="connsiteY2"/>
                  </a:cxn>
                </a:cxnLst>
                <a:rect l="l" t="t" r="r" b="b"/>
                <a:pathLst>
                  <a:path w="4207" h="3908">
                    <a:moveTo>
                      <a:pt x="4163" y="208"/>
                    </a:moveTo>
                    <a:cubicBezTo>
                      <a:pt x="3643" y="-833"/>
                      <a:pt x="1041" y="2289"/>
                      <a:pt x="0" y="3850"/>
                    </a:cubicBezTo>
                    <a:cubicBezTo>
                      <a:pt x="520" y="4371"/>
                      <a:pt x="4683" y="1249"/>
                      <a:pt x="4163" y="208"/>
                    </a:cubicBezTo>
                    <a:close/>
                  </a:path>
                </a:pathLst>
              </a:custGeom>
              <a:grpFill/>
              <a:ln w="5199" cap="flat">
                <a:solidFill>
                  <a:schemeClr val="bg1"/>
                </a:solidFill>
                <a:prstDash val="solid"/>
                <a:miter/>
              </a:ln>
            </p:spPr>
            <p:txBody>
              <a:bodyPr rtlCol="0" anchor="ctr"/>
              <a:lstStyle/>
              <a:p>
                <a:endParaRPr lang="en-GB" noProof="0" dirty="0"/>
              </a:p>
            </p:txBody>
          </p:sp>
          <p:sp>
            <p:nvSpPr>
              <p:cNvPr id="746" name="Freeform 745">
                <a:extLst>
                  <a:ext uri="{FF2B5EF4-FFF2-40B4-BE49-F238E27FC236}">
                    <a16:creationId xmlns:a16="http://schemas.microsoft.com/office/drawing/2014/main" id="{143DFA82-CBBB-D83C-0412-A62116F530D6}"/>
                  </a:ext>
                </a:extLst>
              </p:cNvPr>
              <p:cNvSpPr/>
              <p:nvPr/>
            </p:nvSpPr>
            <p:spPr>
              <a:xfrm>
                <a:off x="8861997" y="3463831"/>
                <a:ext cx="5254" cy="8642"/>
              </a:xfrm>
              <a:custGeom>
                <a:avLst/>
                <a:gdLst>
                  <a:gd name="connsiteX0" fmla="*/ 4789 w 5254"/>
                  <a:gd name="connsiteY0" fmla="*/ 4979 h 8642"/>
                  <a:gd name="connsiteX1" fmla="*/ 3748 w 5254"/>
                  <a:gd name="connsiteY1" fmla="*/ 817 h 8642"/>
                  <a:gd name="connsiteX2" fmla="*/ 626 w 5254"/>
                  <a:gd name="connsiteY2" fmla="*/ 8622 h 8642"/>
                  <a:gd name="connsiteX3" fmla="*/ 4789 w 5254"/>
                  <a:gd name="connsiteY3" fmla="*/ 4979 h 8642"/>
                </a:gdLst>
                <a:ahLst/>
                <a:cxnLst>
                  <a:cxn ang="0">
                    <a:pos x="connsiteX0" y="connsiteY0"/>
                  </a:cxn>
                  <a:cxn ang="0">
                    <a:pos x="connsiteX1" y="connsiteY1"/>
                  </a:cxn>
                  <a:cxn ang="0">
                    <a:pos x="connsiteX2" y="connsiteY2"/>
                  </a:cxn>
                  <a:cxn ang="0">
                    <a:pos x="connsiteX3" y="connsiteY3"/>
                  </a:cxn>
                </a:cxnLst>
                <a:rect l="l" t="t" r="r" b="b"/>
                <a:pathLst>
                  <a:path w="5254" h="8642">
                    <a:moveTo>
                      <a:pt x="4789" y="4979"/>
                    </a:moveTo>
                    <a:cubicBezTo>
                      <a:pt x="5310" y="817"/>
                      <a:pt x="5830" y="-1265"/>
                      <a:pt x="3748" y="817"/>
                    </a:cubicBezTo>
                    <a:cubicBezTo>
                      <a:pt x="2187" y="2898"/>
                      <a:pt x="-1455" y="8622"/>
                      <a:pt x="626" y="8622"/>
                    </a:cubicBezTo>
                    <a:cubicBezTo>
                      <a:pt x="1147" y="8622"/>
                      <a:pt x="4269" y="9142"/>
                      <a:pt x="4789" y="4979"/>
                    </a:cubicBezTo>
                    <a:close/>
                  </a:path>
                </a:pathLst>
              </a:custGeom>
              <a:grpFill/>
              <a:ln w="5199" cap="flat">
                <a:solidFill>
                  <a:schemeClr val="bg1"/>
                </a:solidFill>
                <a:prstDash val="solid"/>
                <a:miter/>
              </a:ln>
            </p:spPr>
            <p:txBody>
              <a:bodyPr rtlCol="0" anchor="ctr"/>
              <a:lstStyle/>
              <a:p>
                <a:endParaRPr lang="en-GB" noProof="0" dirty="0"/>
              </a:p>
            </p:txBody>
          </p:sp>
          <p:sp>
            <p:nvSpPr>
              <p:cNvPr id="747" name="Freeform 746">
                <a:extLst>
                  <a:ext uri="{FF2B5EF4-FFF2-40B4-BE49-F238E27FC236}">
                    <a16:creationId xmlns:a16="http://schemas.microsoft.com/office/drawing/2014/main" id="{964ACE71-D305-6F85-D1C4-1D9F7DAE5118}"/>
                  </a:ext>
                </a:extLst>
              </p:cNvPr>
              <p:cNvSpPr/>
              <p:nvPr/>
            </p:nvSpPr>
            <p:spPr>
              <a:xfrm>
                <a:off x="8873609" y="3435294"/>
                <a:ext cx="18279" cy="19931"/>
              </a:xfrm>
              <a:custGeom>
                <a:avLst/>
                <a:gdLst>
                  <a:gd name="connsiteX0" fmla="*/ 13991 w 18279"/>
                  <a:gd name="connsiteY0" fmla="*/ 1775 h 19931"/>
                  <a:gd name="connsiteX1" fmla="*/ 9829 w 18279"/>
                  <a:gd name="connsiteY1" fmla="*/ 9060 h 19931"/>
                  <a:gd name="connsiteX2" fmla="*/ 4105 w 18279"/>
                  <a:gd name="connsiteY2" fmla="*/ 12182 h 19931"/>
                  <a:gd name="connsiteX3" fmla="*/ 462 w 18279"/>
                  <a:gd name="connsiteY3" fmla="*/ 13223 h 19931"/>
                  <a:gd name="connsiteX4" fmla="*/ 462 w 18279"/>
                  <a:gd name="connsiteY4" fmla="*/ 15304 h 19931"/>
                  <a:gd name="connsiteX5" fmla="*/ 462 w 18279"/>
                  <a:gd name="connsiteY5" fmla="*/ 17386 h 19931"/>
                  <a:gd name="connsiteX6" fmla="*/ 2024 w 18279"/>
                  <a:gd name="connsiteY6" fmla="*/ 19467 h 19931"/>
                  <a:gd name="connsiteX7" fmla="*/ 5146 w 18279"/>
                  <a:gd name="connsiteY7" fmla="*/ 18426 h 19931"/>
                  <a:gd name="connsiteX8" fmla="*/ 11910 w 18279"/>
                  <a:gd name="connsiteY8" fmla="*/ 12703 h 19931"/>
                  <a:gd name="connsiteX9" fmla="*/ 18154 w 18279"/>
                  <a:gd name="connsiteY9" fmla="*/ 3857 h 19931"/>
                  <a:gd name="connsiteX10" fmla="*/ 13991 w 18279"/>
                  <a:gd name="connsiteY10" fmla="*/ 1775 h 1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9" h="19931">
                    <a:moveTo>
                      <a:pt x="13991" y="1775"/>
                    </a:moveTo>
                    <a:cubicBezTo>
                      <a:pt x="12431" y="4897"/>
                      <a:pt x="12951" y="7499"/>
                      <a:pt x="9829" y="9060"/>
                    </a:cubicBezTo>
                    <a:cubicBezTo>
                      <a:pt x="6707" y="10621"/>
                      <a:pt x="5666" y="10101"/>
                      <a:pt x="4105" y="12182"/>
                    </a:cubicBezTo>
                    <a:cubicBezTo>
                      <a:pt x="2544" y="14264"/>
                      <a:pt x="462" y="13223"/>
                      <a:pt x="462" y="13223"/>
                    </a:cubicBezTo>
                    <a:cubicBezTo>
                      <a:pt x="462" y="13223"/>
                      <a:pt x="-578" y="14264"/>
                      <a:pt x="462" y="15304"/>
                    </a:cubicBezTo>
                    <a:cubicBezTo>
                      <a:pt x="1503" y="16345"/>
                      <a:pt x="462" y="17386"/>
                      <a:pt x="462" y="17386"/>
                    </a:cubicBezTo>
                    <a:cubicBezTo>
                      <a:pt x="462" y="17386"/>
                      <a:pt x="983" y="19467"/>
                      <a:pt x="2024" y="19467"/>
                    </a:cubicBezTo>
                    <a:cubicBezTo>
                      <a:pt x="2024" y="19467"/>
                      <a:pt x="3064" y="21028"/>
                      <a:pt x="5146" y="18426"/>
                    </a:cubicBezTo>
                    <a:cubicBezTo>
                      <a:pt x="7227" y="15304"/>
                      <a:pt x="10349" y="13743"/>
                      <a:pt x="11910" y="12703"/>
                    </a:cubicBezTo>
                    <a:cubicBezTo>
                      <a:pt x="13471" y="11662"/>
                      <a:pt x="19195" y="6979"/>
                      <a:pt x="18154" y="3857"/>
                    </a:cubicBezTo>
                    <a:cubicBezTo>
                      <a:pt x="17114" y="735"/>
                      <a:pt x="16073" y="-1867"/>
                      <a:pt x="13991" y="1775"/>
                    </a:cubicBezTo>
                    <a:close/>
                  </a:path>
                </a:pathLst>
              </a:custGeom>
              <a:grpFill/>
              <a:ln w="5199" cap="flat">
                <a:solidFill>
                  <a:schemeClr val="bg1"/>
                </a:solidFill>
                <a:prstDash val="solid"/>
                <a:miter/>
              </a:ln>
            </p:spPr>
            <p:txBody>
              <a:bodyPr rtlCol="0" anchor="ctr"/>
              <a:lstStyle/>
              <a:p>
                <a:endParaRPr lang="en-GB" noProof="0" dirty="0"/>
              </a:p>
            </p:txBody>
          </p:sp>
          <p:sp>
            <p:nvSpPr>
              <p:cNvPr id="748" name="Freeform 747">
                <a:extLst>
                  <a:ext uri="{FF2B5EF4-FFF2-40B4-BE49-F238E27FC236}">
                    <a16:creationId xmlns:a16="http://schemas.microsoft.com/office/drawing/2014/main" id="{991C19CD-674A-48F1-F1A0-E3026FF045F7}"/>
                  </a:ext>
                </a:extLst>
              </p:cNvPr>
              <p:cNvSpPr/>
              <p:nvPr/>
            </p:nvSpPr>
            <p:spPr>
              <a:xfrm>
                <a:off x="8612727" y="3339387"/>
                <a:ext cx="58490" cy="216235"/>
              </a:xfrm>
              <a:custGeom>
                <a:avLst/>
                <a:gdLst>
                  <a:gd name="connsiteX0" fmla="*/ 650 w 58490"/>
                  <a:gd name="connsiteY0" fmla="*/ 61779 h 216235"/>
                  <a:gd name="connsiteX1" fmla="*/ 2211 w 58490"/>
                  <a:gd name="connsiteY1" fmla="*/ 71145 h 216235"/>
                  <a:gd name="connsiteX2" fmla="*/ 11057 w 58490"/>
                  <a:gd name="connsiteY2" fmla="*/ 89877 h 216235"/>
                  <a:gd name="connsiteX3" fmla="*/ 8975 w 58490"/>
                  <a:gd name="connsiteY3" fmla="*/ 100805 h 216235"/>
                  <a:gd name="connsiteX4" fmla="*/ 5853 w 58490"/>
                  <a:gd name="connsiteY4" fmla="*/ 134627 h 216235"/>
                  <a:gd name="connsiteX5" fmla="*/ 4813 w 58490"/>
                  <a:gd name="connsiteY5" fmla="*/ 149717 h 216235"/>
                  <a:gd name="connsiteX6" fmla="*/ 9496 w 58490"/>
                  <a:gd name="connsiteY6" fmla="*/ 161165 h 216235"/>
                  <a:gd name="connsiteX7" fmla="*/ 6894 w 58490"/>
                  <a:gd name="connsiteY7" fmla="*/ 171052 h 216235"/>
                  <a:gd name="connsiteX8" fmla="*/ 6374 w 58490"/>
                  <a:gd name="connsiteY8" fmla="*/ 178337 h 216235"/>
                  <a:gd name="connsiteX9" fmla="*/ 5333 w 58490"/>
                  <a:gd name="connsiteY9" fmla="*/ 194988 h 216235"/>
                  <a:gd name="connsiteX10" fmla="*/ 6374 w 58490"/>
                  <a:gd name="connsiteY10" fmla="*/ 214761 h 216235"/>
                  <a:gd name="connsiteX11" fmla="*/ 8455 w 58490"/>
                  <a:gd name="connsiteY11" fmla="*/ 214240 h 216235"/>
                  <a:gd name="connsiteX12" fmla="*/ 15740 w 58490"/>
                  <a:gd name="connsiteY12" fmla="*/ 197589 h 216235"/>
                  <a:gd name="connsiteX13" fmla="*/ 20423 w 58490"/>
                  <a:gd name="connsiteY13" fmla="*/ 196028 h 216235"/>
                  <a:gd name="connsiteX14" fmla="*/ 27188 w 58490"/>
                  <a:gd name="connsiteY14" fmla="*/ 199671 h 216235"/>
                  <a:gd name="connsiteX15" fmla="*/ 32911 w 58490"/>
                  <a:gd name="connsiteY15" fmla="*/ 201752 h 216235"/>
                  <a:gd name="connsiteX16" fmla="*/ 33432 w 58490"/>
                  <a:gd name="connsiteY16" fmla="*/ 206435 h 216235"/>
                  <a:gd name="connsiteX17" fmla="*/ 34993 w 58490"/>
                  <a:gd name="connsiteY17" fmla="*/ 211118 h 216235"/>
                  <a:gd name="connsiteX18" fmla="*/ 36554 w 58490"/>
                  <a:gd name="connsiteY18" fmla="*/ 205915 h 216235"/>
                  <a:gd name="connsiteX19" fmla="*/ 37074 w 58490"/>
                  <a:gd name="connsiteY19" fmla="*/ 203833 h 216235"/>
                  <a:gd name="connsiteX20" fmla="*/ 34993 w 58490"/>
                  <a:gd name="connsiteY20" fmla="*/ 194988 h 216235"/>
                  <a:gd name="connsiteX21" fmla="*/ 31871 w 58490"/>
                  <a:gd name="connsiteY21" fmla="*/ 192906 h 216235"/>
                  <a:gd name="connsiteX22" fmla="*/ 31351 w 58490"/>
                  <a:gd name="connsiteY22" fmla="*/ 194467 h 216235"/>
                  <a:gd name="connsiteX23" fmla="*/ 31351 w 58490"/>
                  <a:gd name="connsiteY23" fmla="*/ 195508 h 216235"/>
                  <a:gd name="connsiteX24" fmla="*/ 28229 w 58490"/>
                  <a:gd name="connsiteY24" fmla="*/ 192906 h 216235"/>
                  <a:gd name="connsiteX25" fmla="*/ 26667 w 58490"/>
                  <a:gd name="connsiteY25" fmla="*/ 186662 h 216235"/>
                  <a:gd name="connsiteX26" fmla="*/ 20423 w 58490"/>
                  <a:gd name="connsiteY26" fmla="*/ 177296 h 216235"/>
                  <a:gd name="connsiteX27" fmla="*/ 17301 w 58490"/>
                  <a:gd name="connsiteY27" fmla="*/ 163246 h 216235"/>
                  <a:gd name="connsiteX28" fmla="*/ 25627 w 58490"/>
                  <a:gd name="connsiteY28" fmla="*/ 137229 h 216235"/>
                  <a:gd name="connsiteX29" fmla="*/ 34473 w 58490"/>
                  <a:gd name="connsiteY29" fmla="*/ 131505 h 216235"/>
                  <a:gd name="connsiteX30" fmla="*/ 49043 w 58490"/>
                  <a:gd name="connsiteY30" fmla="*/ 135668 h 216235"/>
                  <a:gd name="connsiteX31" fmla="*/ 52685 w 58490"/>
                  <a:gd name="connsiteY31" fmla="*/ 139831 h 216235"/>
                  <a:gd name="connsiteX32" fmla="*/ 55807 w 58490"/>
                  <a:gd name="connsiteY32" fmla="*/ 142433 h 216235"/>
                  <a:gd name="connsiteX33" fmla="*/ 58408 w 58490"/>
                  <a:gd name="connsiteY33" fmla="*/ 144514 h 216235"/>
                  <a:gd name="connsiteX34" fmla="*/ 54766 w 58490"/>
                  <a:gd name="connsiteY34" fmla="*/ 139831 h 216235"/>
                  <a:gd name="connsiteX35" fmla="*/ 50603 w 58490"/>
                  <a:gd name="connsiteY35" fmla="*/ 133587 h 216235"/>
                  <a:gd name="connsiteX36" fmla="*/ 49563 w 58490"/>
                  <a:gd name="connsiteY36" fmla="*/ 128383 h 216235"/>
                  <a:gd name="connsiteX37" fmla="*/ 48522 w 58490"/>
                  <a:gd name="connsiteY37" fmla="*/ 124220 h 216235"/>
                  <a:gd name="connsiteX38" fmla="*/ 37074 w 58490"/>
                  <a:gd name="connsiteY38" fmla="*/ 84154 h 216235"/>
                  <a:gd name="connsiteX39" fmla="*/ 34993 w 58490"/>
                  <a:gd name="connsiteY39" fmla="*/ 81032 h 216235"/>
                  <a:gd name="connsiteX40" fmla="*/ 34473 w 58490"/>
                  <a:gd name="connsiteY40" fmla="*/ 77909 h 216235"/>
                  <a:gd name="connsiteX41" fmla="*/ 33952 w 58490"/>
                  <a:gd name="connsiteY41" fmla="*/ 72706 h 216235"/>
                  <a:gd name="connsiteX42" fmla="*/ 32911 w 58490"/>
                  <a:gd name="connsiteY42" fmla="*/ 74267 h 216235"/>
                  <a:gd name="connsiteX43" fmla="*/ 31351 w 58490"/>
                  <a:gd name="connsiteY43" fmla="*/ 75308 h 216235"/>
                  <a:gd name="connsiteX44" fmla="*/ 29269 w 58490"/>
                  <a:gd name="connsiteY44" fmla="*/ 69064 h 216235"/>
                  <a:gd name="connsiteX45" fmla="*/ 28229 w 58490"/>
                  <a:gd name="connsiteY45" fmla="*/ 59697 h 216235"/>
                  <a:gd name="connsiteX46" fmla="*/ 28749 w 58490"/>
                  <a:gd name="connsiteY46" fmla="*/ 53453 h 216235"/>
                  <a:gd name="connsiteX47" fmla="*/ 30830 w 58490"/>
                  <a:gd name="connsiteY47" fmla="*/ 47209 h 216235"/>
                  <a:gd name="connsiteX48" fmla="*/ 29269 w 58490"/>
                  <a:gd name="connsiteY48" fmla="*/ 36282 h 216235"/>
                  <a:gd name="connsiteX49" fmla="*/ 28749 w 58490"/>
                  <a:gd name="connsiteY49" fmla="*/ 27956 h 216235"/>
                  <a:gd name="connsiteX50" fmla="*/ 29789 w 58490"/>
                  <a:gd name="connsiteY50" fmla="*/ 29517 h 216235"/>
                  <a:gd name="connsiteX51" fmla="*/ 30310 w 58490"/>
                  <a:gd name="connsiteY51" fmla="*/ 32119 h 216235"/>
                  <a:gd name="connsiteX52" fmla="*/ 31871 w 58490"/>
                  <a:gd name="connsiteY52" fmla="*/ 35761 h 216235"/>
                  <a:gd name="connsiteX53" fmla="*/ 30830 w 58490"/>
                  <a:gd name="connsiteY53" fmla="*/ 30558 h 216235"/>
                  <a:gd name="connsiteX54" fmla="*/ 24066 w 58490"/>
                  <a:gd name="connsiteY54" fmla="*/ 15988 h 216235"/>
                  <a:gd name="connsiteX55" fmla="*/ 24586 w 58490"/>
                  <a:gd name="connsiteY55" fmla="*/ 12346 h 216235"/>
                  <a:gd name="connsiteX56" fmla="*/ 23545 w 58490"/>
                  <a:gd name="connsiteY56" fmla="*/ 4020 h 216235"/>
                  <a:gd name="connsiteX57" fmla="*/ 19903 w 58490"/>
                  <a:gd name="connsiteY57" fmla="*/ 1418 h 216235"/>
                  <a:gd name="connsiteX58" fmla="*/ 18862 w 58490"/>
                  <a:gd name="connsiteY58" fmla="*/ 3500 h 216235"/>
                  <a:gd name="connsiteX59" fmla="*/ 16260 w 58490"/>
                  <a:gd name="connsiteY59" fmla="*/ 3500 h 216235"/>
                  <a:gd name="connsiteX60" fmla="*/ 12097 w 58490"/>
                  <a:gd name="connsiteY60" fmla="*/ 4020 h 216235"/>
                  <a:gd name="connsiteX61" fmla="*/ 19903 w 58490"/>
                  <a:gd name="connsiteY61" fmla="*/ 13386 h 216235"/>
                  <a:gd name="connsiteX62" fmla="*/ 18342 w 58490"/>
                  <a:gd name="connsiteY62" fmla="*/ 18590 h 216235"/>
                  <a:gd name="connsiteX63" fmla="*/ 20423 w 58490"/>
                  <a:gd name="connsiteY63" fmla="*/ 20671 h 216235"/>
                  <a:gd name="connsiteX64" fmla="*/ 17301 w 58490"/>
                  <a:gd name="connsiteY64" fmla="*/ 20151 h 216235"/>
                  <a:gd name="connsiteX65" fmla="*/ 16781 w 58490"/>
                  <a:gd name="connsiteY65" fmla="*/ 22753 h 216235"/>
                  <a:gd name="connsiteX66" fmla="*/ 16781 w 58490"/>
                  <a:gd name="connsiteY66" fmla="*/ 24834 h 216235"/>
                  <a:gd name="connsiteX67" fmla="*/ 12618 w 58490"/>
                  <a:gd name="connsiteY67" fmla="*/ 27436 h 216235"/>
                  <a:gd name="connsiteX68" fmla="*/ 9496 w 58490"/>
                  <a:gd name="connsiteY68" fmla="*/ 23273 h 216235"/>
                  <a:gd name="connsiteX69" fmla="*/ 2211 w 58490"/>
                  <a:gd name="connsiteY69" fmla="*/ 28476 h 216235"/>
                  <a:gd name="connsiteX70" fmla="*/ 3772 w 58490"/>
                  <a:gd name="connsiteY70" fmla="*/ 40444 h 216235"/>
                  <a:gd name="connsiteX71" fmla="*/ 650 w 58490"/>
                  <a:gd name="connsiteY71" fmla="*/ 61779 h 2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8490" h="216235">
                    <a:moveTo>
                      <a:pt x="650" y="61779"/>
                    </a:moveTo>
                    <a:cubicBezTo>
                      <a:pt x="-390" y="64380"/>
                      <a:pt x="-390" y="66982"/>
                      <a:pt x="2211" y="71145"/>
                    </a:cubicBezTo>
                    <a:cubicBezTo>
                      <a:pt x="4813" y="75308"/>
                      <a:pt x="13138" y="86755"/>
                      <a:pt x="11057" y="89877"/>
                    </a:cubicBezTo>
                    <a:cubicBezTo>
                      <a:pt x="8975" y="93000"/>
                      <a:pt x="8455" y="96642"/>
                      <a:pt x="8975" y="100805"/>
                    </a:cubicBezTo>
                    <a:cubicBezTo>
                      <a:pt x="9496" y="104968"/>
                      <a:pt x="10537" y="125261"/>
                      <a:pt x="5853" y="134627"/>
                    </a:cubicBezTo>
                    <a:cubicBezTo>
                      <a:pt x="5853" y="134627"/>
                      <a:pt x="1690" y="146075"/>
                      <a:pt x="4813" y="149717"/>
                    </a:cubicBezTo>
                    <a:cubicBezTo>
                      <a:pt x="8455" y="153360"/>
                      <a:pt x="9496" y="158563"/>
                      <a:pt x="9496" y="161165"/>
                    </a:cubicBezTo>
                    <a:cubicBezTo>
                      <a:pt x="9496" y="164287"/>
                      <a:pt x="8975" y="168450"/>
                      <a:pt x="6894" y="171052"/>
                    </a:cubicBezTo>
                    <a:cubicBezTo>
                      <a:pt x="4813" y="173133"/>
                      <a:pt x="5853" y="175214"/>
                      <a:pt x="6374" y="178337"/>
                    </a:cubicBezTo>
                    <a:cubicBezTo>
                      <a:pt x="6894" y="181459"/>
                      <a:pt x="8455" y="189784"/>
                      <a:pt x="5333" y="194988"/>
                    </a:cubicBezTo>
                    <a:cubicBezTo>
                      <a:pt x="1690" y="200191"/>
                      <a:pt x="4292" y="209557"/>
                      <a:pt x="6374" y="214761"/>
                    </a:cubicBezTo>
                    <a:cubicBezTo>
                      <a:pt x="6374" y="214761"/>
                      <a:pt x="7415" y="218403"/>
                      <a:pt x="8455" y="214240"/>
                    </a:cubicBezTo>
                    <a:cubicBezTo>
                      <a:pt x="9496" y="210078"/>
                      <a:pt x="14179" y="198110"/>
                      <a:pt x="15740" y="197589"/>
                    </a:cubicBezTo>
                    <a:cubicBezTo>
                      <a:pt x="17301" y="196549"/>
                      <a:pt x="19903" y="194988"/>
                      <a:pt x="20423" y="196028"/>
                    </a:cubicBezTo>
                    <a:cubicBezTo>
                      <a:pt x="20944" y="197069"/>
                      <a:pt x="20944" y="199671"/>
                      <a:pt x="27188" y="199671"/>
                    </a:cubicBezTo>
                    <a:cubicBezTo>
                      <a:pt x="33432" y="199671"/>
                      <a:pt x="33432" y="201232"/>
                      <a:pt x="32911" y="201752"/>
                    </a:cubicBezTo>
                    <a:cubicBezTo>
                      <a:pt x="32391" y="202273"/>
                      <a:pt x="33432" y="203833"/>
                      <a:pt x="33432" y="206435"/>
                    </a:cubicBezTo>
                    <a:cubicBezTo>
                      <a:pt x="33432" y="209037"/>
                      <a:pt x="33952" y="215281"/>
                      <a:pt x="34993" y="211118"/>
                    </a:cubicBezTo>
                    <a:cubicBezTo>
                      <a:pt x="36034" y="207476"/>
                      <a:pt x="35513" y="207996"/>
                      <a:pt x="36554" y="205915"/>
                    </a:cubicBezTo>
                    <a:cubicBezTo>
                      <a:pt x="37595" y="204354"/>
                      <a:pt x="37074" y="204354"/>
                      <a:pt x="37074" y="203833"/>
                    </a:cubicBezTo>
                    <a:cubicBezTo>
                      <a:pt x="37074" y="203313"/>
                      <a:pt x="35513" y="197069"/>
                      <a:pt x="34993" y="194988"/>
                    </a:cubicBezTo>
                    <a:cubicBezTo>
                      <a:pt x="34473" y="192906"/>
                      <a:pt x="33952" y="192906"/>
                      <a:pt x="31871" y="192906"/>
                    </a:cubicBezTo>
                    <a:cubicBezTo>
                      <a:pt x="29789" y="192906"/>
                      <a:pt x="28749" y="193427"/>
                      <a:pt x="31351" y="194467"/>
                    </a:cubicBezTo>
                    <a:cubicBezTo>
                      <a:pt x="33432" y="196028"/>
                      <a:pt x="33432" y="196028"/>
                      <a:pt x="31351" y="195508"/>
                    </a:cubicBezTo>
                    <a:cubicBezTo>
                      <a:pt x="29269" y="195508"/>
                      <a:pt x="28229" y="194467"/>
                      <a:pt x="28229" y="192906"/>
                    </a:cubicBezTo>
                    <a:cubicBezTo>
                      <a:pt x="28229" y="191345"/>
                      <a:pt x="27188" y="187703"/>
                      <a:pt x="26667" y="186662"/>
                    </a:cubicBezTo>
                    <a:cubicBezTo>
                      <a:pt x="26667" y="185621"/>
                      <a:pt x="23025" y="179897"/>
                      <a:pt x="20423" y="177296"/>
                    </a:cubicBezTo>
                    <a:cubicBezTo>
                      <a:pt x="17822" y="174694"/>
                      <a:pt x="14179" y="170531"/>
                      <a:pt x="17301" y="163246"/>
                    </a:cubicBezTo>
                    <a:cubicBezTo>
                      <a:pt x="20423" y="156482"/>
                      <a:pt x="24586" y="141392"/>
                      <a:pt x="25627" y="137229"/>
                    </a:cubicBezTo>
                    <a:cubicBezTo>
                      <a:pt x="26667" y="133066"/>
                      <a:pt x="30310" y="131505"/>
                      <a:pt x="34473" y="131505"/>
                    </a:cubicBezTo>
                    <a:cubicBezTo>
                      <a:pt x="38636" y="131505"/>
                      <a:pt x="46441" y="132026"/>
                      <a:pt x="49043" y="135668"/>
                    </a:cubicBezTo>
                    <a:cubicBezTo>
                      <a:pt x="51644" y="139310"/>
                      <a:pt x="50603" y="138270"/>
                      <a:pt x="52685" y="139831"/>
                    </a:cubicBezTo>
                    <a:cubicBezTo>
                      <a:pt x="54766" y="141392"/>
                      <a:pt x="54766" y="140871"/>
                      <a:pt x="55807" y="142433"/>
                    </a:cubicBezTo>
                    <a:cubicBezTo>
                      <a:pt x="56848" y="143994"/>
                      <a:pt x="58929" y="148677"/>
                      <a:pt x="58408" y="144514"/>
                    </a:cubicBezTo>
                    <a:cubicBezTo>
                      <a:pt x="57888" y="140351"/>
                      <a:pt x="56327" y="140351"/>
                      <a:pt x="54766" y="139831"/>
                    </a:cubicBezTo>
                    <a:cubicBezTo>
                      <a:pt x="53205" y="138790"/>
                      <a:pt x="50603" y="136188"/>
                      <a:pt x="50603" y="133587"/>
                    </a:cubicBezTo>
                    <a:cubicBezTo>
                      <a:pt x="50083" y="130985"/>
                      <a:pt x="49563" y="129424"/>
                      <a:pt x="49563" y="128383"/>
                    </a:cubicBezTo>
                    <a:cubicBezTo>
                      <a:pt x="49563" y="127343"/>
                      <a:pt x="48522" y="125781"/>
                      <a:pt x="48522" y="124220"/>
                    </a:cubicBezTo>
                    <a:cubicBezTo>
                      <a:pt x="48001" y="122659"/>
                      <a:pt x="37074" y="84154"/>
                      <a:pt x="37074" y="84154"/>
                    </a:cubicBezTo>
                    <a:cubicBezTo>
                      <a:pt x="37074" y="84154"/>
                      <a:pt x="36554" y="81552"/>
                      <a:pt x="34993" y="81032"/>
                    </a:cubicBezTo>
                    <a:cubicBezTo>
                      <a:pt x="33432" y="80511"/>
                      <a:pt x="33952" y="79471"/>
                      <a:pt x="34473" y="77909"/>
                    </a:cubicBezTo>
                    <a:cubicBezTo>
                      <a:pt x="35513" y="76348"/>
                      <a:pt x="34993" y="73226"/>
                      <a:pt x="33952" y="72706"/>
                    </a:cubicBezTo>
                    <a:cubicBezTo>
                      <a:pt x="32911" y="72186"/>
                      <a:pt x="32911" y="73226"/>
                      <a:pt x="32911" y="74267"/>
                    </a:cubicBezTo>
                    <a:cubicBezTo>
                      <a:pt x="33432" y="75308"/>
                      <a:pt x="32911" y="75828"/>
                      <a:pt x="31351" y="75308"/>
                    </a:cubicBezTo>
                    <a:cubicBezTo>
                      <a:pt x="29789" y="74787"/>
                      <a:pt x="29789" y="71145"/>
                      <a:pt x="29269" y="69064"/>
                    </a:cubicBezTo>
                    <a:cubicBezTo>
                      <a:pt x="28749" y="66982"/>
                      <a:pt x="27708" y="61258"/>
                      <a:pt x="28229" y="59697"/>
                    </a:cubicBezTo>
                    <a:cubicBezTo>
                      <a:pt x="28749" y="58136"/>
                      <a:pt x="28749" y="54494"/>
                      <a:pt x="28749" y="53453"/>
                    </a:cubicBezTo>
                    <a:cubicBezTo>
                      <a:pt x="28749" y="52412"/>
                      <a:pt x="30830" y="49811"/>
                      <a:pt x="30830" y="47209"/>
                    </a:cubicBezTo>
                    <a:cubicBezTo>
                      <a:pt x="30830" y="44607"/>
                      <a:pt x="31351" y="41485"/>
                      <a:pt x="29269" y="36282"/>
                    </a:cubicBezTo>
                    <a:cubicBezTo>
                      <a:pt x="26667" y="31078"/>
                      <a:pt x="26667" y="27956"/>
                      <a:pt x="28749" y="27956"/>
                    </a:cubicBezTo>
                    <a:cubicBezTo>
                      <a:pt x="30830" y="27956"/>
                      <a:pt x="30310" y="28476"/>
                      <a:pt x="29789" y="29517"/>
                    </a:cubicBezTo>
                    <a:cubicBezTo>
                      <a:pt x="29269" y="30558"/>
                      <a:pt x="29269" y="31078"/>
                      <a:pt x="30310" y="32119"/>
                    </a:cubicBezTo>
                    <a:cubicBezTo>
                      <a:pt x="31351" y="33160"/>
                      <a:pt x="31871" y="34200"/>
                      <a:pt x="31871" y="35761"/>
                    </a:cubicBezTo>
                    <a:cubicBezTo>
                      <a:pt x="31871" y="37322"/>
                      <a:pt x="32391" y="36282"/>
                      <a:pt x="30830" y="30558"/>
                    </a:cubicBezTo>
                    <a:cubicBezTo>
                      <a:pt x="29269" y="25354"/>
                      <a:pt x="25106" y="17029"/>
                      <a:pt x="24066" y="15988"/>
                    </a:cubicBezTo>
                    <a:cubicBezTo>
                      <a:pt x="23025" y="14948"/>
                      <a:pt x="23545" y="13907"/>
                      <a:pt x="24586" y="12346"/>
                    </a:cubicBezTo>
                    <a:cubicBezTo>
                      <a:pt x="25627" y="10785"/>
                      <a:pt x="26667" y="8183"/>
                      <a:pt x="23545" y="4020"/>
                    </a:cubicBezTo>
                    <a:cubicBezTo>
                      <a:pt x="20423" y="-143"/>
                      <a:pt x="20944" y="-1183"/>
                      <a:pt x="19903" y="1418"/>
                    </a:cubicBezTo>
                    <a:cubicBezTo>
                      <a:pt x="18862" y="4020"/>
                      <a:pt x="20423" y="5061"/>
                      <a:pt x="18862" y="3500"/>
                    </a:cubicBezTo>
                    <a:cubicBezTo>
                      <a:pt x="17822" y="2459"/>
                      <a:pt x="17301" y="3500"/>
                      <a:pt x="16260" y="3500"/>
                    </a:cubicBezTo>
                    <a:cubicBezTo>
                      <a:pt x="15740" y="3500"/>
                      <a:pt x="10537" y="2980"/>
                      <a:pt x="12097" y="4020"/>
                    </a:cubicBezTo>
                    <a:cubicBezTo>
                      <a:pt x="13659" y="5061"/>
                      <a:pt x="20944" y="11825"/>
                      <a:pt x="19903" y="13386"/>
                    </a:cubicBezTo>
                    <a:cubicBezTo>
                      <a:pt x="18862" y="14948"/>
                      <a:pt x="17301" y="18070"/>
                      <a:pt x="18342" y="18590"/>
                    </a:cubicBezTo>
                    <a:cubicBezTo>
                      <a:pt x="19382" y="19110"/>
                      <a:pt x="22504" y="19631"/>
                      <a:pt x="20423" y="20671"/>
                    </a:cubicBezTo>
                    <a:cubicBezTo>
                      <a:pt x="18342" y="21712"/>
                      <a:pt x="18342" y="18590"/>
                      <a:pt x="17301" y="20151"/>
                    </a:cubicBezTo>
                    <a:cubicBezTo>
                      <a:pt x="16260" y="21712"/>
                      <a:pt x="15220" y="22753"/>
                      <a:pt x="16781" y="22753"/>
                    </a:cubicBezTo>
                    <a:cubicBezTo>
                      <a:pt x="18342" y="22753"/>
                      <a:pt x="17822" y="23273"/>
                      <a:pt x="16781" y="24834"/>
                    </a:cubicBezTo>
                    <a:cubicBezTo>
                      <a:pt x="15220" y="26395"/>
                      <a:pt x="14179" y="27956"/>
                      <a:pt x="12618" y="27436"/>
                    </a:cubicBezTo>
                    <a:cubicBezTo>
                      <a:pt x="10537" y="26915"/>
                      <a:pt x="12097" y="22753"/>
                      <a:pt x="9496" y="23273"/>
                    </a:cubicBezTo>
                    <a:cubicBezTo>
                      <a:pt x="6894" y="23793"/>
                      <a:pt x="1170" y="26395"/>
                      <a:pt x="2211" y="28476"/>
                    </a:cubicBezTo>
                    <a:cubicBezTo>
                      <a:pt x="3252" y="30558"/>
                      <a:pt x="4813" y="33680"/>
                      <a:pt x="3772" y="40444"/>
                    </a:cubicBezTo>
                    <a:cubicBezTo>
                      <a:pt x="2731" y="48770"/>
                      <a:pt x="1690" y="59177"/>
                      <a:pt x="650" y="61779"/>
                    </a:cubicBezTo>
                    <a:close/>
                  </a:path>
                </a:pathLst>
              </a:custGeom>
              <a:grpFill/>
              <a:ln w="5199" cap="flat">
                <a:solidFill>
                  <a:schemeClr val="bg1"/>
                </a:solidFill>
                <a:prstDash val="solid"/>
                <a:miter/>
              </a:ln>
            </p:spPr>
            <p:txBody>
              <a:bodyPr rtlCol="0" anchor="ctr"/>
              <a:lstStyle/>
              <a:p>
                <a:endParaRPr lang="en-GB" noProof="0" dirty="0"/>
              </a:p>
            </p:txBody>
          </p:sp>
          <p:sp>
            <p:nvSpPr>
              <p:cNvPr id="749" name="Freeform 748">
                <a:extLst>
                  <a:ext uri="{FF2B5EF4-FFF2-40B4-BE49-F238E27FC236}">
                    <a16:creationId xmlns:a16="http://schemas.microsoft.com/office/drawing/2014/main" id="{63089636-AFAF-5DE4-A957-A0F2D6AC39A8}"/>
                  </a:ext>
                </a:extLst>
              </p:cNvPr>
              <p:cNvSpPr/>
              <p:nvPr/>
            </p:nvSpPr>
            <p:spPr>
              <a:xfrm>
                <a:off x="8517576" y="3321365"/>
                <a:ext cx="8253" cy="6431"/>
              </a:xfrm>
              <a:custGeom>
                <a:avLst/>
                <a:gdLst>
                  <a:gd name="connsiteX0" fmla="*/ 58 w 8253"/>
                  <a:gd name="connsiteY0" fmla="*/ 4871 h 6431"/>
                  <a:gd name="connsiteX1" fmla="*/ 1619 w 8253"/>
                  <a:gd name="connsiteY1" fmla="*/ 6432 h 6431"/>
                  <a:gd name="connsiteX2" fmla="*/ 7343 w 8253"/>
                  <a:gd name="connsiteY2" fmla="*/ 2269 h 6431"/>
                  <a:gd name="connsiteX3" fmla="*/ 6823 w 8253"/>
                  <a:gd name="connsiteY3" fmla="*/ 188 h 6431"/>
                  <a:gd name="connsiteX4" fmla="*/ 58 w 8253"/>
                  <a:gd name="connsiteY4" fmla="*/ 4871 h 6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3" h="6431">
                    <a:moveTo>
                      <a:pt x="58" y="4871"/>
                    </a:moveTo>
                    <a:cubicBezTo>
                      <a:pt x="58" y="4871"/>
                      <a:pt x="-462" y="6432"/>
                      <a:pt x="1619" y="6432"/>
                    </a:cubicBezTo>
                    <a:cubicBezTo>
                      <a:pt x="3701" y="6432"/>
                      <a:pt x="6302" y="4871"/>
                      <a:pt x="7343" y="2269"/>
                    </a:cubicBezTo>
                    <a:cubicBezTo>
                      <a:pt x="8383" y="188"/>
                      <a:pt x="8904" y="-333"/>
                      <a:pt x="6823" y="188"/>
                    </a:cubicBezTo>
                    <a:cubicBezTo>
                      <a:pt x="5261" y="708"/>
                      <a:pt x="1099" y="2269"/>
                      <a:pt x="58" y="4871"/>
                    </a:cubicBezTo>
                    <a:close/>
                  </a:path>
                </a:pathLst>
              </a:custGeom>
              <a:grpFill/>
              <a:ln w="5199" cap="flat">
                <a:solidFill>
                  <a:schemeClr val="bg1"/>
                </a:solidFill>
                <a:prstDash val="solid"/>
                <a:miter/>
              </a:ln>
            </p:spPr>
            <p:txBody>
              <a:bodyPr rtlCol="0" anchor="ctr"/>
              <a:lstStyle/>
              <a:p>
                <a:endParaRPr lang="en-GB" noProof="0" dirty="0"/>
              </a:p>
            </p:txBody>
          </p:sp>
          <p:sp>
            <p:nvSpPr>
              <p:cNvPr id="750" name="Freeform 749">
                <a:extLst>
                  <a:ext uri="{FF2B5EF4-FFF2-40B4-BE49-F238E27FC236}">
                    <a16:creationId xmlns:a16="http://schemas.microsoft.com/office/drawing/2014/main" id="{7D53ECF1-9612-8357-0050-2483B1A2E047}"/>
                  </a:ext>
                </a:extLst>
              </p:cNvPr>
              <p:cNvSpPr/>
              <p:nvPr/>
            </p:nvSpPr>
            <p:spPr>
              <a:xfrm>
                <a:off x="8527390" y="3320200"/>
                <a:ext cx="17381" cy="15243"/>
              </a:xfrm>
              <a:custGeom>
                <a:avLst/>
                <a:gdLst>
                  <a:gd name="connsiteX0" fmla="*/ 14179 w 17381"/>
                  <a:gd name="connsiteY0" fmla="*/ 2393 h 15243"/>
                  <a:gd name="connsiteX1" fmla="*/ 11057 w 17381"/>
                  <a:gd name="connsiteY1" fmla="*/ 832 h 15243"/>
                  <a:gd name="connsiteX2" fmla="*/ 7935 w 17381"/>
                  <a:gd name="connsiteY2" fmla="*/ 311 h 15243"/>
                  <a:gd name="connsiteX3" fmla="*/ 4813 w 17381"/>
                  <a:gd name="connsiteY3" fmla="*/ 1352 h 15243"/>
                  <a:gd name="connsiteX4" fmla="*/ 3772 w 17381"/>
                  <a:gd name="connsiteY4" fmla="*/ 4474 h 15243"/>
                  <a:gd name="connsiteX5" fmla="*/ 650 w 17381"/>
                  <a:gd name="connsiteY5" fmla="*/ 8116 h 15243"/>
                  <a:gd name="connsiteX6" fmla="*/ 1691 w 17381"/>
                  <a:gd name="connsiteY6" fmla="*/ 10198 h 15243"/>
                  <a:gd name="connsiteX7" fmla="*/ 6895 w 17381"/>
                  <a:gd name="connsiteY7" fmla="*/ 12279 h 15243"/>
                  <a:gd name="connsiteX8" fmla="*/ 9496 w 17381"/>
                  <a:gd name="connsiteY8" fmla="*/ 13840 h 15243"/>
                  <a:gd name="connsiteX9" fmla="*/ 16781 w 17381"/>
                  <a:gd name="connsiteY9" fmla="*/ 4474 h 15243"/>
                  <a:gd name="connsiteX10" fmla="*/ 16781 w 17381"/>
                  <a:gd name="connsiteY10" fmla="*/ 2913 h 15243"/>
                  <a:gd name="connsiteX11" fmla="*/ 14179 w 17381"/>
                  <a:gd name="connsiteY11" fmla="*/ 2393 h 1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81" h="15243">
                    <a:moveTo>
                      <a:pt x="14179" y="2393"/>
                    </a:moveTo>
                    <a:cubicBezTo>
                      <a:pt x="13659" y="1352"/>
                      <a:pt x="13139" y="832"/>
                      <a:pt x="11057" y="832"/>
                    </a:cubicBezTo>
                    <a:cubicBezTo>
                      <a:pt x="9496" y="832"/>
                      <a:pt x="8976" y="832"/>
                      <a:pt x="7935" y="311"/>
                    </a:cubicBezTo>
                    <a:cubicBezTo>
                      <a:pt x="6895" y="-209"/>
                      <a:pt x="4813" y="-209"/>
                      <a:pt x="4813" y="1352"/>
                    </a:cubicBezTo>
                    <a:cubicBezTo>
                      <a:pt x="4813" y="2913"/>
                      <a:pt x="4293" y="3954"/>
                      <a:pt x="3772" y="4474"/>
                    </a:cubicBezTo>
                    <a:cubicBezTo>
                      <a:pt x="2732" y="4994"/>
                      <a:pt x="1170" y="6555"/>
                      <a:pt x="650" y="8116"/>
                    </a:cubicBezTo>
                    <a:cubicBezTo>
                      <a:pt x="130" y="9677"/>
                      <a:pt x="-910" y="12279"/>
                      <a:pt x="1691" y="10198"/>
                    </a:cubicBezTo>
                    <a:cubicBezTo>
                      <a:pt x="1691" y="10198"/>
                      <a:pt x="4813" y="7596"/>
                      <a:pt x="6895" y="12279"/>
                    </a:cubicBezTo>
                    <a:cubicBezTo>
                      <a:pt x="8976" y="17483"/>
                      <a:pt x="9496" y="14361"/>
                      <a:pt x="9496" y="13840"/>
                    </a:cubicBezTo>
                    <a:cubicBezTo>
                      <a:pt x="10017" y="13320"/>
                      <a:pt x="16261" y="5515"/>
                      <a:pt x="16781" y="4474"/>
                    </a:cubicBezTo>
                    <a:cubicBezTo>
                      <a:pt x="17302" y="3433"/>
                      <a:pt x="17822" y="2913"/>
                      <a:pt x="16781" y="2913"/>
                    </a:cubicBezTo>
                    <a:cubicBezTo>
                      <a:pt x="15740" y="2913"/>
                      <a:pt x="14700" y="3433"/>
                      <a:pt x="14179" y="2393"/>
                    </a:cubicBezTo>
                    <a:close/>
                  </a:path>
                </a:pathLst>
              </a:custGeom>
              <a:grpFill/>
              <a:ln w="5199" cap="flat">
                <a:solidFill>
                  <a:schemeClr val="bg1"/>
                </a:solidFill>
                <a:prstDash val="solid"/>
                <a:miter/>
              </a:ln>
            </p:spPr>
            <p:txBody>
              <a:bodyPr rtlCol="0" anchor="ctr"/>
              <a:lstStyle/>
              <a:p>
                <a:endParaRPr lang="en-GB" noProof="0" dirty="0"/>
              </a:p>
            </p:txBody>
          </p:sp>
          <p:sp>
            <p:nvSpPr>
              <p:cNvPr id="751" name="Freeform 750">
                <a:extLst>
                  <a:ext uri="{FF2B5EF4-FFF2-40B4-BE49-F238E27FC236}">
                    <a16:creationId xmlns:a16="http://schemas.microsoft.com/office/drawing/2014/main" id="{41AE1BEF-83EB-223A-EC9A-A54E7F0DA1B5}"/>
                  </a:ext>
                </a:extLst>
              </p:cNvPr>
              <p:cNvSpPr/>
              <p:nvPr/>
            </p:nvSpPr>
            <p:spPr>
              <a:xfrm>
                <a:off x="6408016" y="2586899"/>
                <a:ext cx="3145438" cy="1077118"/>
              </a:xfrm>
              <a:custGeom>
                <a:avLst/>
                <a:gdLst>
                  <a:gd name="connsiteX0" fmla="*/ 1722479 w 3145438"/>
                  <a:gd name="connsiteY0" fmla="*/ 879907 h 1077118"/>
                  <a:gd name="connsiteX1" fmla="*/ 1723000 w 3145438"/>
                  <a:gd name="connsiteY1" fmla="*/ 880428 h 1077118"/>
                  <a:gd name="connsiteX2" fmla="*/ 1744334 w 3145438"/>
                  <a:gd name="connsiteY2" fmla="*/ 887192 h 1077118"/>
                  <a:gd name="connsiteX3" fmla="*/ 1745375 w 3145438"/>
                  <a:gd name="connsiteY3" fmla="*/ 887192 h 1077118"/>
                  <a:gd name="connsiteX4" fmla="*/ 1756823 w 3145438"/>
                  <a:gd name="connsiteY4" fmla="*/ 878866 h 1077118"/>
                  <a:gd name="connsiteX5" fmla="*/ 1764107 w 3145438"/>
                  <a:gd name="connsiteY5" fmla="*/ 876785 h 1077118"/>
                  <a:gd name="connsiteX6" fmla="*/ 1767750 w 3145438"/>
                  <a:gd name="connsiteY6" fmla="*/ 875744 h 1077118"/>
                  <a:gd name="connsiteX7" fmla="*/ 1772953 w 3145438"/>
                  <a:gd name="connsiteY7" fmla="*/ 872622 h 1077118"/>
                  <a:gd name="connsiteX8" fmla="*/ 1773474 w 3145438"/>
                  <a:gd name="connsiteY8" fmla="*/ 870541 h 1077118"/>
                  <a:gd name="connsiteX9" fmla="*/ 1772953 w 3145438"/>
                  <a:gd name="connsiteY9" fmla="*/ 868460 h 1077118"/>
                  <a:gd name="connsiteX10" fmla="*/ 1774514 w 3145438"/>
                  <a:gd name="connsiteY10" fmla="*/ 858053 h 1077118"/>
                  <a:gd name="connsiteX11" fmla="*/ 1780758 w 3145438"/>
                  <a:gd name="connsiteY11" fmla="*/ 846605 h 1077118"/>
                  <a:gd name="connsiteX12" fmla="*/ 1787002 w 3145438"/>
                  <a:gd name="connsiteY12" fmla="*/ 836718 h 1077118"/>
                  <a:gd name="connsiteX13" fmla="*/ 1799491 w 3145438"/>
                  <a:gd name="connsiteY13" fmla="*/ 823710 h 1077118"/>
                  <a:gd name="connsiteX14" fmla="*/ 1801052 w 3145438"/>
                  <a:gd name="connsiteY14" fmla="*/ 820588 h 1077118"/>
                  <a:gd name="connsiteX15" fmla="*/ 1801052 w 3145438"/>
                  <a:gd name="connsiteY15" fmla="*/ 819027 h 1077118"/>
                  <a:gd name="connsiteX16" fmla="*/ 1800531 w 3145438"/>
                  <a:gd name="connsiteY16" fmla="*/ 817986 h 1077118"/>
                  <a:gd name="connsiteX17" fmla="*/ 1800011 w 3145438"/>
                  <a:gd name="connsiteY17" fmla="*/ 815904 h 1077118"/>
                  <a:gd name="connsiteX18" fmla="*/ 1800531 w 3145438"/>
                  <a:gd name="connsiteY18" fmla="*/ 811221 h 1077118"/>
                  <a:gd name="connsiteX19" fmla="*/ 1799491 w 3145438"/>
                  <a:gd name="connsiteY19" fmla="*/ 810181 h 1077118"/>
                  <a:gd name="connsiteX20" fmla="*/ 1796889 w 3145438"/>
                  <a:gd name="connsiteY20" fmla="*/ 809140 h 1077118"/>
                  <a:gd name="connsiteX21" fmla="*/ 1793247 w 3145438"/>
                  <a:gd name="connsiteY21" fmla="*/ 808099 h 1077118"/>
                  <a:gd name="connsiteX22" fmla="*/ 1788564 w 3145438"/>
                  <a:gd name="connsiteY22" fmla="*/ 809140 h 1077118"/>
                  <a:gd name="connsiteX23" fmla="*/ 1787523 w 3145438"/>
                  <a:gd name="connsiteY23" fmla="*/ 808099 h 1077118"/>
                  <a:gd name="connsiteX24" fmla="*/ 1788043 w 3145438"/>
                  <a:gd name="connsiteY24" fmla="*/ 802896 h 1077118"/>
                  <a:gd name="connsiteX25" fmla="*/ 1794287 w 3145438"/>
                  <a:gd name="connsiteY25" fmla="*/ 798733 h 1077118"/>
                  <a:gd name="connsiteX26" fmla="*/ 1800531 w 3145438"/>
                  <a:gd name="connsiteY26" fmla="*/ 793009 h 1077118"/>
                  <a:gd name="connsiteX27" fmla="*/ 1807296 w 3145438"/>
                  <a:gd name="connsiteY27" fmla="*/ 790407 h 1077118"/>
                  <a:gd name="connsiteX28" fmla="*/ 1814581 w 3145438"/>
                  <a:gd name="connsiteY28" fmla="*/ 789887 h 1077118"/>
                  <a:gd name="connsiteX29" fmla="*/ 1826028 w 3145438"/>
                  <a:gd name="connsiteY29" fmla="*/ 787285 h 1077118"/>
                  <a:gd name="connsiteX30" fmla="*/ 1839037 w 3145438"/>
                  <a:gd name="connsiteY30" fmla="*/ 786765 h 1077118"/>
                  <a:gd name="connsiteX31" fmla="*/ 1844761 w 3145438"/>
                  <a:gd name="connsiteY31" fmla="*/ 785724 h 1077118"/>
                  <a:gd name="connsiteX32" fmla="*/ 1847883 w 3145438"/>
                  <a:gd name="connsiteY32" fmla="*/ 784684 h 1077118"/>
                  <a:gd name="connsiteX33" fmla="*/ 1850485 w 3145438"/>
                  <a:gd name="connsiteY33" fmla="*/ 783643 h 1077118"/>
                  <a:gd name="connsiteX34" fmla="*/ 1858811 w 3145438"/>
                  <a:gd name="connsiteY34" fmla="*/ 785204 h 1077118"/>
                  <a:gd name="connsiteX35" fmla="*/ 1874421 w 3145438"/>
                  <a:gd name="connsiteY35" fmla="*/ 793009 h 1077118"/>
                  <a:gd name="connsiteX36" fmla="*/ 1875982 w 3145438"/>
                  <a:gd name="connsiteY36" fmla="*/ 793530 h 1077118"/>
                  <a:gd name="connsiteX37" fmla="*/ 1881706 w 3145438"/>
                  <a:gd name="connsiteY37" fmla="*/ 793530 h 1077118"/>
                  <a:gd name="connsiteX38" fmla="*/ 1886909 w 3145438"/>
                  <a:gd name="connsiteY38" fmla="*/ 794050 h 1077118"/>
                  <a:gd name="connsiteX39" fmla="*/ 1891592 w 3145438"/>
                  <a:gd name="connsiteY39" fmla="*/ 796652 h 1077118"/>
                  <a:gd name="connsiteX40" fmla="*/ 1896275 w 3145438"/>
                  <a:gd name="connsiteY40" fmla="*/ 799253 h 1077118"/>
                  <a:gd name="connsiteX41" fmla="*/ 1900438 w 3145438"/>
                  <a:gd name="connsiteY41" fmla="*/ 802375 h 1077118"/>
                  <a:gd name="connsiteX42" fmla="*/ 1901999 w 3145438"/>
                  <a:gd name="connsiteY42" fmla="*/ 805498 h 1077118"/>
                  <a:gd name="connsiteX43" fmla="*/ 1900959 w 3145438"/>
                  <a:gd name="connsiteY43" fmla="*/ 809660 h 1077118"/>
                  <a:gd name="connsiteX44" fmla="*/ 1906682 w 3145438"/>
                  <a:gd name="connsiteY44" fmla="*/ 815384 h 1077118"/>
                  <a:gd name="connsiteX45" fmla="*/ 1910325 w 3145438"/>
                  <a:gd name="connsiteY45" fmla="*/ 821108 h 1077118"/>
                  <a:gd name="connsiteX46" fmla="*/ 1910325 w 3145438"/>
                  <a:gd name="connsiteY46" fmla="*/ 825791 h 1077118"/>
                  <a:gd name="connsiteX47" fmla="*/ 1914487 w 3145438"/>
                  <a:gd name="connsiteY47" fmla="*/ 834637 h 1077118"/>
                  <a:gd name="connsiteX48" fmla="*/ 1917089 w 3145438"/>
                  <a:gd name="connsiteY48" fmla="*/ 840881 h 1077118"/>
                  <a:gd name="connsiteX49" fmla="*/ 1918130 w 3145438"/>
                  <a:gd name="connsiteY49" fmla="*/ 841922 h 1077118"/>
                  <a:gd name="connsiteX50" fmla="*/ 1920211 w 3145438"/>
                  <a:gd name="connsiteY50" fmla="*/ 841922 h 1077118"/>
                  <a:gd name="connsiteX51" fmla="*/ 1920732 w 3145438"/>
                  <a:gd name="connsiteY51" fmla="*/ 842442 h 1077118"/>
                  <a:gd name="connsiteX52" fmla="*/ 1921772 w 3145438"/>
                  <a:gd name="connsiteY52" fmla="*/ 849727 h 1077118"/>
                  <a:gd name="connsiteX53" fmla="*/ 1922293 w 3145438"/>
                  <a:gd name="connsiteY53" fmla="*/ 850768 h 1077118"/>
                  <a:gd name="connsiteX54" fmla="*/ 1924374 w 3145438"/>
                  <a:gd name="connsiteY54" fmla="*/ 852849 h 1077118"/>
                  <a:gd name="connsiteX55" fmla="*/ 1930098 w 3145438"/>
                  <a:gd name="connsiteY55" fmla="*/ 865858 h 1077118"/>
                  <a:gd name="connsiteX56" fmla="*/ 1932179 w 3145438"/>
                  <a:gd name="connsiteY56" fmla="*/ 870541 h 1077118"/>
                  <a:gd name="connsiteX57" fmla="*/ 1931139 w 3145438"/>
                  <a:gd name="connsiteY57" fmla="*/ 875224 h 1077118"/>
                  <a:gd name="connsiteX58" fmla="*/ 1931139 w 3145438"/>
                  <a:gd name="connsiteY58" fmla="*/ 876785 h 1077118"/>
                  <a:gd name="connsiteX59" fmla="*/ 1935301 w 3145438"/>
                  <a:gd name="connsiteY59" fmla="*/ 883029 h 1077118"/>
                  <a:gd name="connsiteX60" fmla="*/ 1938423 w 3145438"/>
                  <a:gd name="connsiteY60" fmla="*/ 885111 h 1077118"/>
                  <a:gd name="connsiteX61" fmla="*/ 1944148 w 3145438"/>
                  <a:gd name="connsiteY61" fmla="*/ 885111 h 1077118"/>
                  <a:gd name="connsiteX62" fmla="*/ 1948830 w 3145438"/>
                  <a:gd name="connsiteY62" fmla="*/ 885111 h 1077118"/>
                  <a:gd name="connsiteX63" fmla="*/ 1950392 w 3145438"/>
                  <a:gd name="connsiteY63" fmla="*/ 885631 h 1077118"/>
                  <a:gd name="connsiteX64" fmla="*/ 1963920 w 3145438"/>
                  <a:gd name="connsiteY64" fmla="*/ 890314 h 1077118"/>
                  <a:gd name="connsiteX65" fmla="*/ 1964962 w 3145438"/>
                  <a:gd name="connsiteY65" fmla="*/ 890314 h 1077118"/>
                  <a:gd name="connsiteX66" fmla="*/ 1966522 w 3145438"/>
                  <a:gd name="connsiteY66" fmla="*/ 889273 h 1077118"/>
                  <a:gd name="connsiteX67" fmla="*/ 1967563 w 3145438"/>
                  <a:gd name="connsiteY67" fmla="*/ 889273 h 1077118"/>
                  <a:gd name="connsiteX68" fmla="*/ 1969124 w 3145438"/>
                  <a:gd name="connsiteY68" fmla="*/ 890314 h 1077118"/>
                  <a:gd name="connsiteX69" fmla="*/ 1981612 w 3145438"/>
                  <a:gd name="connsiteY69" fmla="*/ 902282 h 1077118"/>
                  <a:gd name="connsiteX70" fmla="*/ 1985775 w 3145438"/>
                  <a:gd name="connsiteY70" fmla="*/ 903843 h 1077118"/>
                  <a:gd name="connsiteX71" fmla="*/ 1990458 w 3145438"/>
                  <a:gd name="connsiteY71" fmla="*/ 903323 h 1077118"/>
                  <a:gd name="connsiteX72" fmla="*/ 1990458 w 3145438"/>
                  <a:gd name="connsiteY72" fmla="*/ 904363 h 1077118"/>
                  <a:gd name="connsiteX73" fmla="*/ 1988897 w 3145438"/>
                  <a:gd name="connsiteY73" fmla="*/ 909567 h 1077118"/>
                  <a:gd name="connsiteX74" fmla="*/ 1992540 w 3145438"/>
                  <a:gd name="connsiteY74" fmla="*/ 912169 h 1077118"/>
                  <a:gd name="connsiteX75" fmla="*/ 1993581 w 3145438"/>
                  <a:gd name="connsiteY75" fmla="*/ 913730 h 1077118"/>
                  <a:gd name="connsiteX76" fmla="*/ 1994621 w 3145438"/>
                  <a:gd name="connsiteY76" fmla="*/ 917372 h 1077118"/>
                  <a:gd name="connsiteX77" fmla="*/ 1991499 w 3145438"/>
                  <a:gd name="connsiteY77" fmla="*/ 922576 h 1077118"/>
                  <a:gd name="connsiteX78" fmla="*/ 1994101 w 3145438"/>
                  <a:gd name="connsiteY78" fmla="*/ 925698 h 1077118"/>
                  <a:gd name="connsiteX79" fmla="*/ 1996703 w 3145438"/>
                  <a:gd name="connsiteY79" fmla="*/ 928820 h 1077118"/>
                  <a:gd name="connsiteX80" fmla="*/ 1999304 w 3145438"/>
                  <a:gd name="connsiteY80" fmla="*/ 932462 h 1077118"/>
                  <a:gd name="connsiteX81" fmla="*/ 2014915 w 3145438"/>
                  <a:gd name="connsiteY81" fmla="*/ 932983 h 1077118"/>
                  <a:gd name="connsiteX82" fmla="*/ 2020638 w 3145438"/>
                  <a:gd name="connsiteY82" fmla="*/ 932462 h 1077118"/>
                  <a:gd name="connsiteX83" fmla="*/ 2026882 w 3145438"/>
                  <a:gd name="connsiteY83" fmla="*/ 931942 h 1077118"/>
                  <a:gd name="connsiteX84" fmla="*/ 2027923 w 3145438"/>
                  <a:gd name="connsiteY84" fmla="*/ 930901 h 1077118"/>
                  <a:gd name="connsiteX85" fmla="*/ 2033127 w 3145438"/>
                  <a:gd name="connsiteY85" fmla="*/ 924137 h 1077118"/>
                  <a:gd name="connsiteX86" fmla="*/ 2038851 w 3145438"/>
                  <a:gd name="connsiteY86" fmla="*/ 922055 h 1077118"/>
                  <a:gd name="connsiteX87" fmla="*/ 2043534 w 3145438"/>
                  <a:gd name="connsiteY87" fmla="*/ 922055 h 1077118"/>
                  <a:gd name="connsiteX88" fmla="*/ 2057583 w 3145438"/>
                  <a:gd name="connsiteY88" fmla="*/ 916332 h 1077118"/>
                  <a:gd name="connsiteX89" fmla="*/ 2063828 w 3145438"/>
                  <a:gd name="connsiteY89" fmla="*/ 915291 h 1077118"/>
                  <a:gd name="connsiteX90" fmla="*/ 2065388 w 3145438"/>
                  <a:gd name="connsiteY90" fmla="*/ 915811 h 1077118"/>
                  <a:gd name="connsiteX91" fmla="*/ 2070071 w 3145438"/>
                  <a:gd name="connsiteY91" fmla="*/ 917893 h 1077118"/>
                  <a:gd name="connsiteX92" fmla="*/ 2070071 w 3145438"/>
                  <a:gd name="connsiteY92" fmla="*/ 918933 h 1077118"/>
                  <a:gd name="connsiteX93" fmla="*/ 2067470 w 3145438"/>
                  <a:gd name="connsiteY93" fmla="*/ 925177 h 1077118"/>
                  <a:gd name="connsiteX94" fmla="*/ 2070071 w 3145438"/>
                  <a:gd name="connsiteY94" fmla="*/ 930381 h 1077118"/>
                  <a:gd name="connsiteX95" fmla="*/ 2068510 w 3145438"/>
                  <a:gd name="connsiteY95" fmla="*/ 935584 h 1077118"/>
                  <a:gd name="connsiteX96" fmla="*/ 2060185 w 3145438"/>
                  <a:gd name="connsiteY96" fmla="*/ 942869 h 1077118"/>
                  <a:gd name="connsiteX97" fmla="*/ 2059144 w 3145438"/>
                  <a:gd name="connsiteY97" fmla="*/ 948593 h 1077118"/>
                  <a:gd name="connsiteX98" fmla="*/ 2057063 w 3145438"/>
                  <a:gd name="connsiteY98" fmla="*/ 956398 h 1077118"/>
                  <a:gd name="connsiteX99" fmla="*/ 2056022 w 3145438"/>
                  <a:gd name="connsiteY99" fmla="*/ 958480 h 1077118"/>
                  <a:gd name="connsiteX100" fmla="*/ 2054461 w 3145438"/>
                  <a:gd name="connsiteY100" fmla="*/ 960561 h 1077118"/>
                  <a:gd name="connsiteX101" fmla="*/ 2053941 w 3145438"/>
                  <a:gd name="connsiteY101" fmla="*/ 966805 h 1077118"/>
                  <a:gd name="connsiteX102" fmla="*/ 2053421 w 3145438"/>
                  <a:gd name="connsiteY102" fmla="*/ 968887 h 1077118"/>
                  <a:gd name="connsiteX103" fmla="*/ 2048217 w 3145438"/>
                  <a:gd name="connsiteY103" fmla="*/ 976171 h 1077118"/>
                  <a:gd name="connsiteX104" fmla="*/ 2047696 w 3145438"/>
                  <a:gd name="connsiteY104" fmla="*/ 977732 h 1077118"/>
                  <a:gd name="connsiteX105" fmla="*/ 2044574 w 3145438"/>
                  <a:gd name="connsiteY105" fmla="*/ 983977 h 1077118"/>
                  <a:gd name="connsiteX106" fmla="*/ 2040932 w 3145438"/>
                  <a:gd name="connsiteY106" fmla="*/ 986578 h 1077118"/>
                  <a:gd name="connsiteX107" fmla="*/ 2040412 w 3145438"/>
                  <a:gd name="connsiteY107" fmla="*/ 987619 h 1077118"/>
                  <a:gd name="connsiteX108" fmla="*/ 2040412 w 3145438"/>
                  <a:gd name="connsiteY108" fmla="*/ 991782 h 1077118"/>
                  <a:gd name="connsiteX109" fmla="*/ 2039891 w 3145438"/>
                  <a:gd name="connsiteY109" fmla="*/ 993863 h 1077118"/>
                  <a:gd name="connsiteX110" fmla="*/ 2035208 w 3145438"/>
                  <a:gd name="connsiteY110" fmla="*/ 995424 h 1077118"/>
                  <a:gd name="connsiteX111" fmla="*/ 2033647 w 3145438"/>
                  <a:gd name="connsiteY111" fmla="*/ 995424 h 1077118"/>
                  <a:gd name="connsiteX112" fmla="*/ 2019598 w 3145438"/>
                  <a:gd name="connsiteY112" fmla="*/ 991262 h 1077118"/>
                  <a:gd name="connsiteX113" fmla="*/ 2018037 w 3145438"/>
                  <a:gd name="connsiteY113" fmla="*/ 990741 h 1077118"/>
                  <a:gd name="connsiteX114" fmla="*/ 2014915 w 3145438"/>
                  <a:gd name="connsiteY114" fmla="*/ 989700 h 1077118"/>
                  <a:gd name="connsiteX115" fmla="*/ 2012833 w 3145438"/>
                  <a:gd name="connsiteY115" fmla="*/ 992823 h 1077118"/>
                  <a:gd name="connsiteX116" fmla="*/ 2008670 w 3145438"/>
                  <a:gd name="connsiteY116" fmla="*/ 996985 h 1077118"/>
                  <a:gd name="connsiteX117" fmla="*/ 2007110 w 3145438"/>
                  <a:gd name="connsiteY117" fmla="*/ 998026 h 1077118"/>
                  <a:gd name="connsiteX118" fmla="*/ 1999304 w 3145438"/>
                  <a:gd name="connsiteY118" fmla="*/ 1000628 h 1077118"/>
                  <a:gd name="connsiteX119" fmla="*/ 1998784 w 3145438"/>
                  <a:gd name="connsiteY119" fmla="*/ 1001668 h 1077118"/>
                  <a:gd name="connsiteX120" fmla="*/ 2001386 w 3145438"/>
                  <a:gd name="connsiteY120" fmla="*/ 1008433 h 1077118"/>
                  <a:gd name="connsiteX121" fmla="*/ 2003467 w 3145438"/>
                  <a:gd name="connsiteY121" fmla="*/ 1015718 h 1077118"/>
                  <a:gd name="connsiteX122" fmla="*/ 2003988 w 3145438"/>
                  <a:gd name="connsiteY122" fmla="*/ 1030808 h 1077118"/>
                  <a:gd name="connsiteX123" fmla="*/ 2004508 w 3145438"/>
                  <a:gd name="connsiteY123" fmla="*/ 1034450 h 1077118"/>
                  <a:gd name="connsiteX124" fmla="*/ 2004508 w 3145438"/>
                  <a:gd name="connsiteY124" fmla="*/ 1035491 h 1077118"/>
                  <a:gd name="connsiteX125" fmla="*/ 1999825 w 3145438"/>
                  <a:gd name="connsiteY125" fmla="*/ 1047459 h 1077118"/>
                  <a:gd name="connsiteX126" fmla="*/ 1995662 w 3145438"/>
                  <a:gd name="connsiteY126" fmla="*/ 1048500 h 1077118"/>
                  <a:gd name="connsiteX127" fmla="*/ 1988897 w 3145438"/>
                  <a:gd name="connsiteY127" fmla="*/ 1051101 h 1077118"/>
                  <a:gd name="connsiteX128" fmla="*/ 1988897 w 3145438"/>
                  <a:gd name="connsiteY128" fmla="*/ 1052142 h 1077118"/>
                  <a:gd name="connsiteX129" fmla="*/ 1992019 w 3145438"/>
                  <a:gd name="connsiteY129" fmla="*/ 1054744 h 1077118"/>
                  <a:gd name="connsiteX130" fmla="*/ 1992019 w 3145438"/>
                  <a:gd name="connsiteY130" fmla="*/ 1058386 h 1077118"/>
                  <a:gd name="connsiteX131" fmla="*/ 1993581 w 3145438"/>
                  <a:gd name="connsiteY131" fmla="*/ 1061508 h 1077118"/>
                  <a:gd name="connsiteX132" fmla="*/ 1995141 w 3145438"/>
                  <a:gd name="connsiteY132" fmla="*/ 1060468 h 1077118"/>
                  <a:gd name="connsiteX133" fmla="*/ 1997223 w 3145438"/>
                  <a:gd name="connsiteY133" fmla="*/ 1055785 h 1077118"/>
                  <a:gd name="connsiteX134" fmla="*/ 1998263 w 3145438"/>
                  <a:gd name="connsiteY134" fmla="*/ 1053703 h 1077118"/>
                  <a:gd name="connsiteX135" fmla="*/ 2000865 w 3145438"/>
                  <a:gd name="connsiteY135" fmla="*/ 1053183 h 1077118"/>
                  <a:gd name="connsiteX136" fmla="*/ 2002947 w 3145438"/>
                  <a:gd name="connsiteY136" fmla="*/ 1054224 h 1077118"/>
                  <a:gd name="connsiteX137" fmla="*/ 2004508 w 3145438"/>
                  <a:gd name="connsiteY137" fmla="*/ 1054224 h 1077118"/>
                  <a:gd name="connsiteX138" fmla="*/ 2007110 w 3145438"/>
                  <a:gd name="connsiteY138" fmla="*/ 1049540 h 1077118"/>
                  <a:gd name="connsiteX139" fmla="*/ 2011793 w 3145438"/>
                  <a:gd name="connsiteY139" fmla="*/ 1043296 h 1077118"/>
                  <a:gd name="connsiteX140" fmla="*/ 2016996 w 3145438"/>
                  <a:gd name="connsiteY140" fmla="*/ 1037572 h 1077118"/>
                  <a:gd name="connsiteX141" fmla="*/ 2019077 w 3145438"/>
                  <a:gd name="connsiteY141" fmla="*/ 1039133 h 1077118"/>
                  <a:gd name="connsiteX142" fmla="*/ 2017516 w 3145438"/>
                  <a:gd name="connsiteY142" fmla="*/ 1042776 h 1077118"/>
                  <a:gd name="connsiteX143" fmla="*/ 2023240 w 3145438"/>
                  <a:gd name="connsiteY143" fmla="*/ 1039654 h 1077118"/>
                  <a:gd name="connsiteX144" fmla="*/ 2024281 w 3145438"/>
                  <a:gd name="connsiteY144" fmla="*/ 1040695 h 1077118"/>
                  <a:gd name="connsiteX145" fmla="*/ 2024801 w 3145438"/>
                  <a:gd name="connsiteY145" fmla="*/ 1047979 h 1077118"/>
                  <a:gd name="connsiteX146" fmla="*/ 2025842 w 3145438"/>
                  <a:gd name="connsiteY146" fmla="*/ 1047459 h 1077118"/>
                  <a:gd name="connsiteX147" fmla="*/ 2027403 w 3145438"/>
                  <a:gd name="connsiteY147" fmla="*/ 1047459 h 1077118"/>
                  <a:gd name="connsiteX148" fmla="*/ 2030525 w 3145438"/>
                  <a:gd name="connsiteY148" fmla="*/ 1047459 h 1077118"/>
                  <a:gd name="connsiteX149" fmla="*/ 2035208 w 3145438"/>
                  <a:gd name="connsiteY149" fmla="*/ 1047979 h 1077118"/>
                  <a:gd name="connsiteX150" fmla="*/ 2042493 w 3145438"/>
                  <a:gd name="connsiteY150" fmla="*/ 1050581 h 1077118"/>
                  <a:gd name="connsiteX151" fmla="*/ 2050819 w 3145438"/>
                  <a:gd name="connsiteY151" fmla="*/ 1048500 h 1077118"/>
                  <a:gd name="connsiteX152" fmla="*/ 2062786 w 3145438"/>
                  <a:gd name="connsiteY152" fmla="*/ 1043296 h 1077118"/>
                  <a:gd name="connsiteX153" fmla="*/ 2073714 w 3145438"/>
                  <a:gd name="connsiteY153" fmla="*/ 1036532 h 1077118"/>
                  <a:gd name="connsiteX154" fmla="*/ 2088284 w 3145438"/>
                  <a:gd name="connsiteY154" fmla="*/ 1020401 h 1077118"/>
                  <a:gd name="connsiteX155" fmla="*/ 2091406 w 3145438"/>
                  <a:gd name="connsiteY155" fmla="*/ 1015718 h 1077118"/>
                  <a:gd name="connsiteX156" fmla="*/ 2103374 w 3145438"/>
                  <a:gd name="connsiteY156" fmla="*/ 1003750 h 1077118"/>
                  <a:gd name="connsiteX157" fmla="*/ 2116903 w 3145438"/>
                  <a:gd name="connsiteY157" fmla="*/ 989180 h 1077118"/>
                  <a:gd name="connsiteX158" fmla="*/ 2135115 w 3145438"/>
                  <a:gd name="connsiteY158" fmla="*/ 969407 h 1077118"/>
                  <a:gd name="connsiteX159" fmla="*/ 2143440 w 3145438"/>
                  <a:gd name="connsiteY159" fmla="*/ 955358 h 1077118"/>
                  <a:gd name="connsiteX160" fmla="*/ 2150205 w 3145438"/>
                  <a:gd name="connsiteY160" fmla="*/ 943390 h 1077118"/>
                  <a:gd name="connsiteX161" fmla="*/ 2157490 w 3145438"/>
                  <a:gd name="connsiteY161" fmla="*/ 932983 h 1077118"/>
                  <a:gd name="connsiteX162" fmla="*/ 2168937 w 3145438"/>
                  <a:gd name="connsiteY162" fmla="*/ 921535 h 1077118"/>
                  <a:gd name="connsiteX163" fmla="*/ 2178304 w 3145438"/>
                  <a:gd name="connsiteY163" fmla="*/ 906445 h 1077118"/>
                  <a:gd name="connsiteX164" fmla="*/ 2179865 w 3145438"/>
                  <a:gd name="connsiteY164" fmla="*/ 898640 h 1077118"/>
                  <a:gd name="connsiteX165" fmla="*/ 2180385 w 3145438"/>
                  <a:gd name="connsiteY165" fmla="*/ 894997 h 1077118"/>
                  <a:gd name="connsiteX166" fmla="*/ 2184548 w 3145438"/>
                  <a:gd name="connsiteY166" fmla="*/ 884070 h 1077118"/>
                  <a:gd name="connsiteX167" fmla="*/ 2184028 w 3145438"/>
                  <a:gd name="connsiteY167" fmla="*/ 880428 h 1077118"/>
                  <a:gd name="connsiteX168" fmla="*/ 2182987 w 3145438"/>
                  <a:gd name="connsiteY168" fmla="*/ 878866 h 1077118"/>
                  <a:gd name="connsiteX169" fmla="*/ 2183507 w 3145438"/>
                  <a:gd name="connsiteY169" fmla="*/ 875744 h 1077118"/>
                  <a:gd name="connsiteX170" fmla="*/ 2186629 w 3145438"/>
                  <a:gd name="connsiteY170" fmla="*/ 872102 h 1077118"/>
                  <a:gd name="connsiteX171" fmla="*/ 2184028 w 3145438"/>
                  <a:gd name="connsiteY171" fmla="*/ 869500 h 1077118"/>
                  <a:gd name="connsiteX172" fmla="*/ 2183507 w 3145438"/>
                  <a:gd name="connsiteY172" fmla="*/ 860134 h 1077118"/>
                  <a:gd name="connsiteX173" fmla="*/ 2184548 w 3145438"/>
                  <a:gd name="connsiteY173" fmla="*/ 852849 h 1077118"/>
                  <a:gd name="connsiteX174" fmla="*/ 2186629 w 3145438"/>
                  <a:gd name="connsiteY174" fmla="*/ 844524 h 1077118"/>
                  <a:gd name="connsiteX175" fmla="*/ 2188190 w 3145438"/>
                  <a:gd name="connsiteY175" fmla="*/ 840361 h 1077118"/>
                  <a:gd name="connsiteX176" fmla="*/ 2190272 w 3145438"/>
                  <a:gd name="connsiteY176" fmla="*/ 837759 h 1077118"/>
                  <a:gd name="connsiteX177" fmla="*/ 2193394 w 3145438"/>
                  <a:gd name="connsiteY177" fmla="*/ 830995 h 1077118"/>
                  <a:gd name="connsiteX178" fmla="*/ 2201199 w 3145438"/>
                  <a:gd name="connsiteY178" fmla="*/ 824230 h 1077118"/>
                  <a:gd name="connsiteX179" fmla="*/ 2200679 w 3145438"/>
                  <a:gd name="connsiteY179" fmla="*/ 820067 h 1077118"/>
                  <a:gd name="connsiteX180" fmla="*/ 2202240 w 3145438"/>
                  <a:gd name="connsiteY180" fmla="*/ 817466 h 1077118"/>
                  <a:gd name="connsiteX181" fmla="*/ 2196516 w 3145438"/>
                  <a:gd name="connsiteY181" fmla="*/ 811742 h 1077118"/>
                  <a:gd name="connsiteX182" fmla="*/ 2197557 w 3145438"/>
                  <a:gd name="connsiteY182" fmla="*/ 808620 h 1077118"/>
                  <a:gd name="connsiteX183" fmla="*/ 2197036 w 3145438"/>
                  <a:gd name="connsiteY183" fmla="*/ 801335 h 1077118"/>
                  <a:gd name="connsiteX184" fmla="*/ 2193394 w 3145438"/>
                  <a:gd name="connsiteY184" fmla="*/ 798733 h 1077118"/>
                  <a:gd name="connsiteX185" fmla="*/ 2194435 w 3145438"/>
                  <a:gd name="connsiteY185" fmla="*/ 796652 h 1077118"/>
                  <a:gd name="connsiteX186" fmla="*/ 2200158 w 3145438"/>
                  <a:gd name="connsiteY186" fmla="*/ 795091 h 1077118"/>
                  <a:gd name="connsiteX187" fmla="*/ 2199118 w 3145438"/>
                  <a:gd name="connsiteY187" fmla="*/ 788846 h 1077118"/>
                  <a:gd name="connsiteX188" fmla="*/ 2172059 w 3145438"/>
                  <a:gd name="connsiteY188" fmla="*/ 765951 h 1077118"/>
                  <a:gd name="connsiteX189" fmla="*/ 2165816 w 3145438"/>
                  <a:gd name="connsiteY189" fmla="*/ 763870 h 1077118"/>
                  <a:gd name="connsiteX190" fmla="*/ 2151766 w 3145438"/>
                  <a:gd name="connsiteY190" fmla="*/ 763870 h 1077118"/>
                  <a:gd name="connsiteX191" fmla="*/ 2149164 w 3145438"/>
                  <a:gd name="connsiteY191" fmla="*/ 765431 h 1077118"/>
                  <a:gd name="connsiteX192" fmla="*/ 2149164 w 3145438"/>
                  <a:gd name="connsiteY192" fmla="*/ 769073 h 1077118"/>
                  <a:gd name="connsiteX193" fmla="*/ 2149685 w 3145438"/>
                  <a:gd name="connsiteY193" fmla="*/ 771155 h 1077118"/>
                  <a:gd name="connsiteX194" fmla="*/ 2148124 w 3145438"/>
                  <a:gd name="connsiteY194" fmla="*/ 775838 h 1077118"/>
                  <a:gd name="connsiteX195" fmla="*/ 2144481 w 3145438"/>
                  <a:gd name="connsiteY195" fmla="*/ 783123 h 1077118"/>
                  <a:gd name="connsiteX196" fmla="*/ 2140318 w 3145438"/>
                  <a:gd name="connsiteY196" fmla="*/ 784163 h 1077118"/>
                  <a:gd name="connsiteX197" fmla="*/ 2143961 w 3145438"/>
                  <a:gd name="connsiteY197" fmla="*/ 778960 h 1077118"/>
                  <a:gd name="connsiteX198" fmla="*/ 2145522 w 3145438"/>
                  <a:gd name="connsiteY198" fmla="*/ 773236 h 1077118"/>
                  <a:gd name="connsiteX199" fmla="*/ 2140839 w 3145438"/>
                  <a:gd name="connsiteY199" fmla="*/ 774797 h 1077118"/>
                  <a:gd name="connsiteX200" fmla="*/ 2125748 w 3145438"/>
                  <a:gd name="connsiteY200" fmla="*/ 784163 h 1077118"/>
                  <a:gd name="connsiteX201" fmla="*/ 2123147 w 3145438"/>
                  <a:gd name="connsiteY201" fmla="*/ 781041 h 1077118"/>
                  <a:gd name="connsiteX202" fmla="*/ 2126269 w 3145438"/>
                  <a:gd name="connsiteY202" fmla="*/ 778960 h 1077118"/>
                  <a:gd name="connsiteX203" fmla="*/ 2128350 w 3145438"/>
                  <a:gd name="connsiteY203" fmla="*/ 776358 h 1077118"/>
                  <a:gd name="connsiteX204" fmla="*/ 2129911 w 3145438"/>
                  <a:gd name="connsiteY204" fmla="*/ 773756 h 1077118"/>
                  <a:gd name="connsiteX205" fmla="*/ 2123147 w 3145438"/>
                  <a:gd name="connsiteY205" fmla="*/ 770114 h 1077118"/>
                  <a:gd name="connsiteX206" fmla="*/ 2126269 w 3145438"/>
                  <a:gd name="connsiteY206" fmla="*/ 767512 h 1077118"/>
                  <a:gd name="connsiteX207" fmla="*/ 2123147 w 3145438"/>
                  <a:gd name="connsiteY207" fmla="*/ 764910 h 1077118"/>
                  <a:gd name="connsiteX208" fmla="*/ 2118984 w 3145438"/>
                  <a:gd name="connsiteY208" fmla="*/ 766471 h 1077118"/>
                  <a:gd name="connsiteX209" fmla="*/ 2117943 w 3145438"/>
                  <a:gd name="connsiteY209" fmla="*/ 769594 h 1077118"/>
                  <a:gd name="connsiteX210" fmla="*/ 2120025 w 3145438"/>
                  <a:gd name="connsiteY210" fmla="*/ 773236 h 1077118"/>
                  <a:gd name="connsiteX211" fmla="*/ 2109098 w 3145438"/>
                  <a:gd name="connsiteY211" fmla="*/ 776358 h 1077118"/>
                  <a:gd name="connsiteX212" fmla="*/ 2110659 w 3145438"/>
                  <a:gd name="connsiteY212" fmla="*/ 770634 h 1077118"/>
                  <a:gd name="connsiteX213" fmla="*/ 2111179 w 3145438"/>
                  <a:gd name="connsiteY213" fmla="*/ 767512 h 1077118"/>
                  <a:gd name="connsiteX214" fmla="*/ 2111179 w 3145438"/>
                  <a:gd name="connsiteY214" fmla="*/ 765431 h 1077118"/>
                  <a:gd name="connsiteX215" fmla="*/ 2111179 w 3145438"/>
                  <a:gd name="connsiteY215" fmla="*/ 763349 h 1077118"/>
                  <a:gd name="connsiteX216" fmla="*/ 2111179 w 3145438"/>
                  <a:gd name="connsiteY216" fmla="*/ 761268 h 1077118"/>
                  <a:gd name="connsiteX217" fmla="*/ 2111699 w 3145438"/>
                  <a:gd name="connsiteY217" fmla="*/ 758146 h 1077118"/>
                  <a:gd name="connsiteX218" fmla="*/ 2104414 w 3145438"/>
                  <a:gd name="connsiteY218" fmla="*/ 753983 h 1077118"/>
                  <a:gd name="connsiteX219" fmla="*/ 2082560 w 3145438"/>
                  <a:gd name="connsiteY219" fmla="*/ 753463 h 1077118"/>
                  <a:gd name="connsiteX220" fmla="*/ 2080478 w 3145438"/>
                  <a:gd name="connsiteY220" fmla="*/ 751381 h 1077118"/>
                  <a:gd name="connsiteX221" fmla="*/ 2079958 w 3145438"/>
                  <a:gd name="connsiteY221" fmla="*/ 747739 h 1077118"/>
                  <a:gd name="connsiteX222" fmla="*/ 2088804 w 3145438"/>
                  <a:gd name="connsiteY222" fmla="*/ 742015 h 1077118"/>
                  <a:gd name="connsiteX223" fmla="*/ 2099731 w 3145438"/>
                  <a:gd name="connsiteY223" fmla="*/ 735251 h 1077118"/>
                  <a:gd name="connsiteX224" fmla="*/ 2107016 w 3145438"/>
                  <a:gd name="connsiteY224" fmla="*/ 729527 h 1077118"/>
                  <a:gd name="connsiteX225" fmla="*/ 2123668 w 3145438"/>
                  <a:gd name="connsiteY225" fmla="*/ 719120 h 1077118"/>
                  <a:gd name="connsiteX226" fmla="*/ 2133554 w 3145438"/>
                  <a:gd name="connsiteY226" fmla="*/ 710794 h 1077118"/>
                  <a:gd name="connsiteX227" fmla="*/ 2138757 w 3145438"/>
                  <a:gd name="connsiteY227" fmla="*/ 704550 h 1077118"/>
                  <a:gd name="connsiteX228" fmla="*/ 2139798 w 3145438"/>
                  <a:gd name="connsiteY228" fmla="*/ 701428 h 1077118"/>
                  <a:gd name="connsiteX229" fmla="*/ 2145522 w 3145438"/>
                  <a:gd name="connsiteY229" fmla="*/ 693103 h 1077118"/>
                  <a:gd name="connsiteX230" fmla="*/ 2158010 w 3145438"/>
                  <a:gd name="connsiteY230" fmla="*/ 683216 h 1077118"/>
                  <a:gd name="connsiteX231" fmla="*/ 2172059 w 3145438"/>
                  <a:gd name="connsiteY231" fmla="*/ 672809 h 1077118"/>
                  <a:gd name="connsiteX232" fmla="*/ 2184548 w 3145438"/>
                  <a:gd name="connsiteY232" fmla="*/ 664483 h 1077118"/>
                  <a:gd name="connsiteX233" fmla="*/ 2193914 w 3145438"/>
                  <a:gd name="connsiteY233" fmla="*/ 649914 h 1077118"/>
                  <a:gd name="connsiteX234" fmla="*/ 2236062 w 3145438"/>
                  <a:gd name="connsiteY234" fmla="*/ 623896 h 1077118"/>
                  <a:gd name="connsiteX235" fmla="*/ 2246990 w 3145438"/>
                  <a:gd name="connsiteY235" fmla="*/ 623376 h 1077118"/>
                  <a:gd name="connsiteX236" fmla="*/ 2259478 w 3145438"/>
                  <a:gd name="connsiteY236" fmla="*/ 623376 h 1077118"/>
                  <a:gd name="connsiteX237" fmla="*/ 2263640 w 3145438"/>
                  <a:gd name="connsiteY237" fmla="*/ 623376 h 1077118"/>
                  <a:gd name="connsiteX238" fmla="*/ 2268844 w 3145438"/>
                  <a:gd name="connsiteY238" fmla="*/ 623896 h 1077118"/>
                  <a:gd name="connsiteX239" fmla="*/ 2276129 w 3145438"/>
                  <a:gd name="connsiteY239" fmla="*/ 623376 h 1077118"/>
                  <a:gd name="connsiteX240" fmla="*/ 2280292 w 3145438"/>
                  <a:gd name="connsiteY240" fmla="*/ 623896 h 1077118"/>
                  <a:gd name="connsiteX241" fmla="*/ 2288097 w 3145438"/>
                  <a:gd name="connsiteY241" fmla="*/ 625457 h 1077118"/>
                  <a:gd name="connsiteX242" fmla="*/ 2289658 w 3145438"/>
                  <a:gd name="connsiteY242" fmla="*/ 629100 h 1077118"/>
                  <a:gd name="connsiteX243" fmla="*/ 2297463 w 3145438"/>
                  <a:gd name="connsiteY243" fmla="*/ 627539 h 1077118"/>
                  <a:gd name="connsiteX244" fmla="*/ 2300586 w 3145438"/>
                  <a:gd name="connsiteY244" fmla="*/ 622335 h 1077118"/>
                  <a:gd name="connsiteX245" fmla="*/ 2313594 w 3145438"/>
                  <a:gd name="connsiteY245" fmla="*/ 627018 h 1077118"/>
                  <a:gd name="connsiteX246" fmla="*/ 2328164 w 3145438"/>
                  <a:gd name="connsiteY246" fmla="*/ 625978 h 1077118"/>
                  <a:gd name="connsiteX247" fmla="*/ 2340132 w 3145438"/>
                  <a:gd name="connsiteY247" fmla="*/ 626498 h 1077118"/>
                  <a:gd name="connsiteX248" fmla="*/ 2346376 w 3145438"/>
                  <a:gd name="connsiteY248" fmla="*/ 627018 h 1077118"/>
                  <a:gd name="connsiteX249" fmla="*/ 2343774 w 3145438"/>
                  <a:gd name="connsiteY249" fmla="*/ 625457 h 1077118"/>
                  <a:gd name="connsiteX250" fmla="*/ 2344294 w 3145438"/>
                  <a:gd name="connsiteY250" fmla="*/ 622335 h 1077118"/>
                  <a:gd name="connsiteX251" fmla="*/ 2350019 w 3145438"/>
                  <a:gd name="connsiteY251" fmla="*/ 622335 h 1077118"/>
                  <a:gd name="connsiteX252" fmla="*/ 2351579 w 3145438"/>
                  <a:gd name="connsiteY252" fmla="*/ 620774 h 1077118"/>
                  <a:gd name="connsiteX253" fmla="*/ 2352099 w 3145438"/>
                  <a:gd name="connsiteY253" fmla="*/ 615571 h 1077118"/>
                  <a:gd name="connsiteX254" fmla="*/ 2363547 w 3145438"/>
                  <a:gd name="connsiteY254" fmla="*/ 615050 h 1077118"/>
                  <a:gd name="connsiteX255" fmla="*/ 2378117 w 3145438"/>
                  <a:gd name="connsiteY255" fmla="*/ 620254 h 1077118"/>
                  <a:gd name="connsiteX256" fmla="*/ 2382800 w 3145438"/>
                  <a:gd name="connsiteY256" fmla="*/ 622856 h 1077118"/>
                  <a:gd name="connsiteX257" fmla="*/ 2390605 w 3145438"/>
                  <a:gd name="connsiteY257" fmla="*/ 620254 h 1077118"/>
                  <a:gd name="connsiteX258" fmla="*/ 2399452 w 3145438"/>
                  <a:gd name="connsiteY258" fmla="*/ 624937 h 1077118"/>
                  <a:gd name="connsiteX259" fmla="*/ 2401012 w 3145438"/>
                  <a:gd name="connsiteY259" fmla="*/ 627539 h 1077118"/>
                  <a:gd name="connsiteX260" fmla="*/ 2409858 w 3145438"/>
                  <a:gd name="connsiteY260" fmla="*/ 630661 h 1077118"/>
                  <a:gd name="connsiteX261" fmla="*/ 2395809 w 3145438"/>
                  <a:gd name="connsiteY261" fmla="*/ 631702 h 1077118"/>
                  <a:gd name="connsiteX262" fmla="*/ 2390605 w 3145438"/>
                  <a:gd name="connsiteY262" fmla="*/ 632742 h 1077118"/>
                  <a:gd name="connsiteX263" fmla="*/ 2389045 w 3145438"/>
                  <a:gd name="connsiteY263" fmla="*/ 635864 h 1077118"/>
                  <a:gd name="connsiteX264" fmla="*/ 2394248 w 3145438"/>
                  <a:gd name="connsiteY264" fmla="*/ 640547 h 1077118"/>
                  <a:gd name="connsiteX265" fmla="*/ 2408817 w 3145438"/>
                  <a:gd name="connsiteY265" fmla="*/ 636385 h 1077118"/>
                  <a:gd name="connsiteX266" fmla="*/ 2414541 w 3145438"/>
                  <a:gd name="connsiteY266" fmla="*/ 636385 h 1077118"/>
                  <a:gd name="connsiteX267" fmla="*/ 2423387 w 3145438"/>
                  <a:gd name="connsiteY267" fmla="*/ 636905 h 1077118"/>
                  <a:gd name="connsiteX268" fmla="*/ 2428071 w 3145438"/>
                  <a:gd name="connsiteY268" fmla="*/ 633263 h 1077118"/>
                  <a:gd name="connsiteX269" fmla="*/ 2431193 w 3145438"/>
                  <a:gd name="connsiteY269" fmla="*/ 631702 h 1077118"/>
                  <a:gd name="connsiteX270" fmla="*/ 2434835 w 3145438"/>
                  <a:gd name="connsiteY270" fmla="*/ 630661 h 1077118"/>
                  <a:gd name="connsiteX271" fmla="*/ 2442120 w 3145438"/>
                  <a:gd name="connsiteY271" fmla="*/ 633783 h 1077118"/>
                  <a:gd name="connsiteX272" fmla="*/ 2447323 w 3145438"/>
                  <a:gd name="connsiteY272" fmla="*/ 633263 h 1077118"/>
                  <a:gd name="connsiteX273" fmla="*/ 2455128 w 3145438"/>
                  <a:gd name="connsiteY273" fmla="*/ 630141 h 1077118"/>
                  <a:gd name="connsiteX274" fmla="*/ 2466576 w 3145438"/>
                  <a:gd name="connsiteY274" fmla="*/ 630141 h 1077118"/>
                  <a:gd name="connsiteX275" fmla="*/ 2462934 w 3145438"/>
                  <a:gd name="connsiteY275" fmla="*/ 623896 h 1077118"/>
                  <a:gd name="connsiteX276" fmla="*/ 2458250 w 3145438"/>
                  <a:gd name="connsiteY276" fmla="*/ 622856 h 1077118"/>
                  <a:gd name="connsiteX277" fmla="*/ 2453047 w 3145438"/>
                  <a:gd name="connsiteY277" fmla="*/ 621815 h 1077118"/>
                  <a:gd name="connsiteX278" fmla="*/ 2452006 w 3145438"/>
                  <a:gd name="connsiteY278" fmla="*/ 623376 h 1077118"/>
                  <a:gd name="connsiteX279" fmla="*/ 2450965 w 3145438"/>
                  <a:gd name="connsiteY279" fmla="*/ 623896 h 1077118"/>
                  <a:gd name="connsiteX280" fmla="*/ 2449405 w 3145438"/>
                  <a:gd name="connsiteY280" fmla="*/ 623376 h 1077118"/>
                  <a:gd name="connsiteX281" fmla="*/ 2447323 w 3145438"/>
                  <a:gd name="connsiteY281" fmla="*/ 621815 h 1077118"/>
                  <a:gd name="connsiteX282" fmla="*/ 2449925 w 3145438"/>
                  <a:gd name="connsiteY282" fmla="*/ 618693 h 1077118"/>
                  <a:gd name="connsiteX283" fmla="*/ 2449405 w 3145438"/>
                  <a:gd name="connsiteY283" fmla="*/ 611928 h 1077118"/>
                  <a:gd name="connsiteX284" fmla="*/ 2453047 w 3145438"/>
                  <a:gd name="connsiteY284" fmla="*/ 609847 h 1077118"/>
                  <a:gd name="connsiteX285" fmla="*/ 2455128 w 3145438"/>
                  <a:gd name="connsiteY285" fmla="*/ 606725 h 1077118"/>
                  <a:gd name="connsiteX286" fmla="*/ 2475942 w 3145438"/>
                  <a:gd name="connsiteY286" fmla="*/ 589033 h 1077118"/>
                  <a:gd name="connsiteX287" fmla="*/ 2478544 w 3145438"/>
                  <a:gd name="connsiteY287" fmla="*/ 586952 h 1077118"/>
                  <a:gd name="connsiteX288" fmla="*/ 2481666 w 3145438"/>
                  <a:gd name="connsiteY288" fmla="*/ 582269 h 1077118"/>
                  <a:gd name="connsiteX289" fmla="*/ 2486869 w 3145438"/>
                  <a:gd name="connsiteY289" fmla="*/ 576024 h 1077118"/>
                  <a:gd name="connsiteX290" fmla="*/ 2494154 w 3145438"/>
                  <a:gd name="connsiteY290" fmla="*/ 568219 h 1077118"/>
                  <a:gd name="connsiteX291" fmla="*/ 2504561 w 3145438"/>
                  <a:gd name="connsiteY291" fmla="*/ 558333 h 1077118"/>
                  <a:gd name="connsiteX292" fmla="*/ 2530059 w 3145438"/>
                  <a:gd name="connsiteY292" fmla="*/ 553649 h 1077118"/>
                  <a:gd name="connsiteX293" fmla="*/ 2537344 w 3145438"/>
                  <a:gd name="connsiteY293" fmla="*/ 552088 h 1077118"/>
                  <a:gd name="connsiteX294" fmla="*/ 2543587 w 3145438"/>
                  <a:gd name="connsiteY294" fmla="*/ 551568 h 1077118"/>
                  <a:gd name="connsiteX295" fmla="*/ 2547230 w 3145438"/>
                  <a:gd name="connsiteY295" fmla="*/ 553649 h 1077118"/>
                  <a:gd name="connsiteX296" fmla="*/ 2549311 w 3145438"/>
                  <a:gd name="connsiteY296" fmla="*/ 556251 h 1077118"/>
                  <a:gd name="connsiteX297" fmla="*/ 2550872 w 3145438"/>
                  <a:gd name="connsiteY297" fmla="*/ 557812 h 1077118"/>
                  <a:gd name="connsiteX298" fmla="*/ 2558678 w 3145438"/>
                  <a:gd name="connsiteY298" fmla="*/ 553129 h 1077118"/>
                  <a:gd name="connsiteX299" fmla="*/ 2565442 w 3145438"/>
                  <a:gd name="connsiteY299" fmla="*/ 551568 h 1077118"/>
                  <a:gd name="connsiteX300" fmla="*/ 2565442 w 3145438"/>
                  <a:gd name="connsiteY300" fmla="*/ 555731 h 1077118"/>
                  <a:gd name="connsiteX301" fmla="*/ 2563881 w 3145438"/>
                  <a:gd name="connsiteY301" fmla="*/ 557812 h 1077118"/>
                  <a:gd name="connsiteX302" fmla="*/ 2562840 w 3145438"/>
                  <a:gd name="connsiteY302" fmla="*/ 561455 h 1077118"/>
                  <a:gd name="connsiteX303" fmla="*/ 2559718 w 3145438"/>
                  <a:gd name="connsiteY303" fmla="*/ 563536 h 1077118"/>
                  <a:gd name="connsiteX304" fmla="*/ 2559198 w 3145438"/>
                  <a:gd name="connsiteY304" fmla="*/ 565617 h 1077118"/>
                  <a:gd name="connsiteX305" fmla="*/ 2557116 w 3145438"/>
                  <a:gd name="connsiteY305" fmla="*/ 568219 h 1077118"/>
                  <a:gd name="connsiteX306" fmla="*/ 2557116 w 3145438"/>
                  <a:gd name="connsiteY306" fmla="*/ 569260 h 1077118"/>
                  <a:gd name="connsiteX307" fmla="*/ 2555556 w 3145438"/>
                  <a:gd name="connsiteY307" fmla="*/ 570821 h 1077118"/>
                  <a:gd name="connsiteX308" fmla="*/ 2557637 w 3145438"/>
                  <a:gd name="connsiteY308" fmla="*/ 574463 h 1077118"/>
                  <a:gd name="connsiteX309" fmla="*/ 2557116 w 3145438"/>
                  <a:gd name="connsiteY309" fmla="*/ 579146 h 1077118"/>
                  <a:gd name="connsiteX310" fmla="*/ 2564922 w 3145438"/>
                  <a:gd name="connsiteY310" fmla="*/ 580708 h 1077118"/>
                  <a:gd name="connsiteX311" fmla="*/ 2563361 w 3145438"/>
                  <a:gd name="connsiteY311" fmla="*/ 583830 h 1077118"/>
                  <a:gd name="connsiteX312" fmla="*/ 2563361 w 3145438"/>
                  <a:gd name="connsiteY312" fmla="*/ 586431 h 1077118"/>
                  <a:gd name="connsiteX313" fmla="*/ 2563361 w 3145438"/>
                  <a:gd name="connsiteY313" fmla="*/ 589033 h 1077118"/>
                  <a:gd name="connsiteX314" fmla="*/ 2572727 w 3145438"/>
                  <a:gd name="connsiteY314" fmla="*/ 586952 h 1077118"/>
                  <a:gd name="connsiteX315" fmla="*/ 2575849 w 3145438"/>
                  <a:gd name="connsiteY315" fmla="*/ 583309 h 1077118"/>
                  <a:gd name="connsiteX316" fmla="*/ 2578971 w 3145438"/>
                  <a:gd name="connsiteY316" fmla="*/ 578626 h 1077118"/>
                  <a:gd name="connsiteX317" fmla="*/ 2606029 w 3145438"/>
                  <a:gd name="connsiteY317" fmla="*/ 560414 h 1077118"/>
                  <a:gd name="connsiteX318" fmla="*/ 2609151 w 3145438"/>
                  <a:gd name="connsiteY318" fmla="*/ 558853 h 1077118"/>
                  <a:gd name="connsiteX319" fmla="*/ 2612794 w 3145438"/>
                  <a:gd name="connsiteY319" fmla="*/ 558853 h 1077118"/>
                  <a:gd name="connsiteX320" fmla="*/ 2616436 w 3145438"/>
                  <a:gd name="connsiteY320" fmla="*/ 558333 h 1077118"/>
                  <a:gd name="connsiteX321" fmla="*/ 2620078 w 3145438"/>
                  <a:gd name="connsiteY321" fmla="*/ 561455 h 1077118"/>
                  <a:gd name="connsiteX322" fmla="*/ 2621640 w 3145438"/>
                  <a:gd name="connsiteY322" fmla="*/ 555731 h 1077118"/>
                  <a:gd name="connsiteX323" fmla="*/ 2617477 w 3145438"/>
                  <a:gd name="connsiteY323" fmla="*/ 552609 h 1077118"/>
                  <a:gd name="connsiteX324" fmla="*/ 2620078 w 3145438"/>
                  <a:gd name="connsiteY324" fmla="*/ 546885 h 1077118"/>
                  <a:gd name="connsiteX325" fmla="*/ 2622160 w 3145438"/>
                  <a:gd name="connsiteY325" fmla="*/ 541681 h 1077118"/>
                  <a:gd name="connsiteX326" fmla="*/ 2623721 w 3145438"/>
                  <a:gd name="connsiteY326" fmla="*/ 535958 h 1077118"/>
                  <a:gd name="connsiteX327" fmla="*/ 2626843 w 3145438"/>
                  <a:gd name="connsiteY327" fmla="*/ 531275 h 1077118"/>
                  <a:gd name="connsiteX328" fmla="*/ 2641933 w 3145438"/>
                  <a:gd name="connsiteY328" fmla="*/ 527632 h 1077118"/>
                  <a:gd name="connsiteX329" fmla="*/ 2647657 w 3145438"/>
                  <a:gd name="connsiteY329" fmla="*/ 529713 h 1077118"/>
                  <a:gd name="connsiteX330" fmla="*/ 2654422 w 3145438"/>
                  <a:gd name="connsiteY330" fmla="*/ 532315 h 1077118"/>
                  <a:gd name="connsiteX331" fmla="*/ 2656503 w 3145438"/>
                  <a:gd name="connsiteY331" fmla="*/ 535437 h 1077118"/>
                  <a:gd name="connsiteX332" fmla="*/ 2650259 w 3145438"/>
                  <a:gd name="connsiteY332" fmla="*/ 534917 h 1077118"/>
                  <a:gd name="connsiteX333" fmla="*/ 2645575 w 3145438"/>
                  <a:gd name="connsiteY333" fmla="*/ 535958 h 1077118"/>
                  <a:gd name="connsiteX334" fmla="*/ 2641413 w 3145438"/>
                  <a:gd name="connsiteY334" fmla="*/ 539080 h 1077118"/>
                  <a:gd name="connsiteX335" fmla="*/ 2638811 w 3145438"/>
                  <a:gd name="connsiteY335" fmla="*/ 543763 h 1077118"/>
                  <a:gd name="connsiteX336" fmla="*/ 2636730 w 3145438"/>
                  <a:gd name="connsiteY336" fmla="*/ 558853 h 1077118"/>
                  <a:gd name="connsiteX337" fmla="*/ 2633608 w 3145438"/>
                  <a:gd name="connsiteY337" fmla="*/ 562495 h 1077118"/>
                  <a:gd name="connsiteX338" fmla="*/ 2634648 w 3145438"/>
                  <a:gd name="connsiteY338" fmla="*/ 571862 h 1077118"/>
                  <a:gd name="connsiteX339" fmla="*/ 2628925 w 3145438"/>
                  <a:gd name="connsiteY339" fmla="*/ 579146 h 1077118"/>
                  <a:gd name="connsiteX340" fmla="*/ 2628404 w 3145438"/>
                  <a:gd name="connsiteY340" fmla="*/ 583309 h 1077118"/>
                  <a:gd name="connsiteX341" fmla="*/ 2599264 w 3145438"/>
                  <a:gd name="connsiteY341" fmla="*/ 594237 h 1077118"/>
                  <a:gd name="connsiteX342" fmla="*/ 2596142 w 3145438"/>
                  <a:gd name="connsiteY342" fmla="*/ 596838 h 1077118"/>
                  <a:gd name="connsiteX343" fmla="*/ 2595102 w 3145438"/>
                  <a:gd name="connsiteY343" fmla="*/ 599960 h 1077118"/>
                  <a:gd name="connsiteX344" fmla="*/ 2570645 w 3145438"/>
                  <a:gd name="connsiteY344" fmla="*/ 621295 h 1077118"/>
                  <a:gd name="connsiteX345" fmla="*/ 2551913 w 3145438"/>
                  <a:gd name="connsiteY345" fmla="*/ 641588 h 1077118"/>
                  <a:gd name="connsiteX346" fmla="*/ 2544628 w 3145438"/>
                  <a:gd name="connsiteY346" fmla="*/ 651475 h 1077118"/>
                  <a:gd name="connsiteX347" fmla="*/ 2540466 w 3145438"/>
                  <a:gd name="connsiteY347" fmla="*/ 652515 h 1077118"/>
                  <a:gd name="connsiteX348" fmla="*/ 2527457 w 3145438"/>
                  <a:gd name="connsiteY348" fmla="*/ 662402 h 1077118"/>
                  <a:gd name="connsiteX349" fmla="*/ 2525896 w 3145438"/>
                  <a:gd name="connsiteY349" fmla="*/ 664483 h 1077118"/>
                  <a:gd name="connsiteX350" fmla="*/ 2524855 w 3145438"/>
                  <a:gd name="connsiteY350" fmla="*/ 665004 h 1077118"/>
                  <a:gd name="connsiteX351" fmla="*/ 2520692 w 3145438"/>
                  <a:gd name="connsiteY351" fmla="*/ 665524 h 1077118"/>
                  <a:gd name="connsiteX352" fmla="*/ 2517570 w 3145438"/>
                  <a:gd name="connsiteY352" fmla="*/ 665524 h 1077118"/>
                  <a:gd name="connsiteX353" fmla="*/ 2513407 w 3145438"/>
                  <a:gd name="connsiteY353" fmla="*/ 667085 h 1077118"/>
                  <a:gd name="connsiteX354" fmla="*/ 2509245 w 3145438"/>
                  <a:gd name="connsiteY354" fmla="*/ 670728 h 1077118"/>
                  <a:gd name="connsiteX355" fmla="*/ 2498318 w 3145438"/>
                  <a:gd name="connsiteY355" fmla="*/ 673850 h 1077118"/>
                  <a:gd name="connsiteX356" fmla="*/ 2500398 w 3145438"/>
                  <a:gd name="connsiteY356" fmla="*/ 683736 h 1077118"/>
                  <a:gd name="connsiteX357" fmla="*/ 2495195 w 3145438"/>
                  <a:gd name="connsiteY357" fmla="*/ 691541 h 1077118"/>
                  <a:gd name="connsiteX358" fmla="*/ 2492593 w 3145438"/>
                  <a:gd name="connsiteY358" fmla="*/ 692062 h 1077118"/>
                  <a:gd name="connsiteX359" fmla="*/ 2488951 w 3145438"/>
                  <a:gd name="connsiteY359" fmla="*/ 696225 h 1077118"/>
                  <a:gd name="connsiteX360" fmla="*/ 2482707 w 3145438"/>
                  <a:gd name="connsiteY360" fmla="*/ 702469 h 1077118"/>
                  <a:gd name="connsiteX361" fmla="*/ 2475422 w 3145438"/>
                  <a:gd name="connsiteY361" fmla="*/ 730568 h 1077118"/>
                  <a:gd name="connsiteX362" fmla="*/ 2476463 w 3145438"/>
                  <a:gd name="connsiteY362" fmla="*/ 760227 h 1077118"/>
                  <a:gd name="connsiteX363" fmla="*/ 2483748 w 3145438"/>
                  <a:gd name="connsiteY363" fmla="*/ 797172 h 1077118"/>
                  <a:gd name="connsiteX364" fmla="*/ 2488951 w 3145438"/>
                  <a:gd name="connsiteY364" fmla="*/ 812782 h 1077118"/>
                  <a:gd name="connsiteX365" fmla="*/ 2489991 w 3145438"/>
                  <a:gd name="connsiteY365" fmla="*/ 814343 h 1077118"/>
                  <a:gd name="connsiteX366" fmla="*/ 2489991 w 3145438"/>
                  <a:gd name="connsiteY366" fmla="*/ 817466 h 1077118"/>
                  <a:gd name="connsiteX367" fmla="*/ 2492073 w 3145438"/>
                  <a:gd name="connsiteY367" fmla="*/ 832035 h 1077118"/>
                  <a:gd name="connsiteX368" fmla="*/ 2493634 w 3145438"/>
                  <a:gd name="connsiteY368" fmla="*/ 847125 h 1077118"/>
                  <a:gd name="connsiteX369" fmla="*/ 2496236 w 3145438"/>
                  <a:gd name="connsiteY369" fmla="*/ 852329 h 1077118"/>
                  <a:gd name="connsiteX370" fmla="*/ 2497797 w 3145438"/>
                  <a:gd name="connsiteY370" fmla="*/ 852849 h 1077118"/>
                  <a:gd name="connsiteX371" fmla="*/ 2507163 w 3145438"/>
                  <a:gd name="connsiteY371" fmla="*/ 845564 h 1077118"/>
                  <a:gd name="connsiteX372" fmla="*/ 2519131 w 3145438"/>
                  <a:gd name="connsiteY372" fmla="*/ 832035 h 1077118"/>
                  <a:gd name="connsiteX373" fmla="*/ 2529017 w 3145438"/>
                  <a:gd name="connsiteY373" fmla="*/ 821108 h 1077118"/>
                  <a:gd name="connsiteX374" fmla="*/ 2531099 w 3145438"/>
                  <a:gd name="connsiteY374" fmla="*/ 815384 h 1077118"/>
                  <a:gd name="connsiteX375" fmla="*/ 2530579 w 3145438"/>
                  <a:gd name="connsiteY375" fmla="*/ 812262 h 1077118"/>
                  <a:gd name="connsiteX376" fmla="*/ 2531099 w 3145438"/>
                  <a:gd name="connsiteY376" fmla="*/ 809140 h 1077118"/>
                  <a:gd name="connsiteX377" fmla="*/ 2532660 w 3145438"/>
                  <a:gd name="connsiteY377" fmla="*/ 804977 h 1077118"/>
                  <a:gd name="connsiteX378" fmla="*/ 2531619 w 3145438"/>
                  <a:gd name="connsiteY378" fmla="*/ 802375 h 1077118"/>
                  <a:gd name="connsiteX379" fmla="*/ 2529538 w 3145438"/>
                  <a:gd name="connsiteY379" fmla="*/ 799253 h 1077118"/>
                  <a:gd name="connsiteX380" fmla="*/ 2532660 w 3145438"/>
                  <a:gd name="connsiteY380" fmla="*/ 799774 h 1077118"/>
                  <a:gd name="connsiteX381" fmla="*/ 2536823 w 3145438"/>
                  <a:gd name="connsiteY381" fmla="*/ 801335 h 1077118"/>
                  <a:gd name="connsiteX382" fmla="*/ 2542026 w 3145438"/>
                  <a:gd name="connsiteY382" fmla="*/ 797172 h 1077118"/>
                  <a:gd name="connsiteX383" fmla="*/ 2548791 w 3145438"/>
                  <a:gd name="connsiteY383" fmla="*/ 794570 h 1077118"/>
                  <a:gd name="connsiteX384" fmla="*/ 2554515 w 3145438"/>
                  <a:gd name="connsiteY384" fmla="*/ 794050 h 1077118"/>
                  <a:gd name="connsiteX385" fmla="*/ 2558157 w 3145438"/>
                  <a:gd name="connsiteY385" fmla="*/ 796652 h 1077118"/>
                  <a:gd name="connsiteX386" fmla="*/ 2559718 w 3145438"/>
                  <a:gd name="connsiteY386" fmla="*/ 795091 h 1077118"/>
                  <a:gd name="connsiteX387" fmla="*/ 2558678 w 3145438"/>
                  <a:gd name="connsiteY387" fmla="*/ 792489 h 1077118"/>
                  <a:gd name="connsiteX388" fmla="*/ 2557637 w 3145438"/>
                  <a:gd name="connsiteY388" fmla="*/ 790407 h 1077118"/>
                  <a:gd name="connsiteX389" fmla="*/ 2557116 w 3145438"/>
                  <a:gd name="connsiteY389" fmla="*/ 786765 h 1077118"/>
                  <a:gd name="connsiteX390" fmla="*/ 2558157 w 3145438"/>
                  <a:gd name="connsiteY390" fmla="*/ 784163 h 1077118"/>
                  <a:gd name="connsiteX391" fmla="*/ 2556596 w 3145438"/>
                  <a:gd name="connsiteY391" fmla="*/ 778960 h 1077118"/>
                  <a:gd name="connsiteX392" fmla="*/ 2561800 w 3145438"/>
                  <a:gd name="connsiteY392" fmla="*/ 768553 h 1077118"/>
                  <a:gd name="connsiteX393" fmla="*/ 2571166 w 3145438"/>
                  <a:gd name="connsiteY393" fmla="*/ 761788 h 1077118"/>
                  <a:gd name="connsiteX394" fmla="*/ 2583134 w 3145438"/>
                  <a:gd name="connsiteY394" fmla="*/ 759187 h 1077118"/>
                  <a:gd name="connsiteX395" fmla="*/ 2592500 w 3145438"/>
                  <a:gd name="connsiteY395" fmla="*/ 759187 h 1077118"/>
                  <a:gd name="connsiteX396" fmla="*/ 2600305 w 3145438"/>
                  <a:gd name="connsiteY396" fmla="*/ 749300 h 1077118"/>
                  <a:gd name="connsiteX397" fmla="*/ 2595622 w 3145438"/>
                  <a:gd name="connsiteY397" fmla="*/ 742015 h 1077118"/>
                  <a:gd name="connsiteX398" fmla="*/ 2596142 w 3145438"/>
                  <a:gd name="connsiteY398" fmla="*/ 725884 h 1077118"/>
                  <a:gd name="connsiteX399" fmla="*/ 2599785 w 3145438"/>
                  <a:gd name="connsiteY399" fmla="*/ 719120 h 1077118"/>
                  <a:gd name="connsiteX400" fmla="*/ 2604468 w 3145438"/>
                  <a:gd name="connsiteY400" fmla="*/ 714957 h 1077118"/>
                  <a:gd name="connsiteX401" fmla="*/ 2609671 w 3145438"/>
                  <a:gd name="connsiteY401" fmla="*/ 711315 h 1077118"/>
                  <a:gd name="connsiteX402" fmla="*/ 2609671 w 3145438"/>
                  <a:gd name="connsiteY402" fmla="*/ 707672 h 1077118"/>
                  <a:gd name="connsiteX403" fmla="*/ 2614875 w 3145438"/>
                  <a:gd name="connsiteY403" fmla="*/ 706632 h 1077118"/>
                  <a:gd name="connsiteX404" fmla="*/ 2617997 w 3145438"/>
                  <a:gd name="connsiteY404" fmla="*/ 707152 h 1077118"/>
                  <a:gd name="connsiteX405" fmla="*/ 2613314 w 3145438"/>
                  <a:gd name="connsiteY405" fmla="*/ 710794 h 1077118"/>
                  <a:gd name="connsiteX406" fmla="*/ 2611233 w 3145438"/>
                  <a:gd name="connsiteY406" fmla="*/ 713396 h 1077118"/>
                  <a:gd name="connsiteX407" fmla="*/ 2614355 w 3145438"/>
                  <a:gd name="connsiteY407" fmla="*/ 716518 h 1077118"/>
                  <a:gd name="connsiteX408" fmla="*/ 2620078 w 3145438"/>
                  <a:gd name="connsiteY408" fmla="*/ 717038 h 1077118"/>
                  <a:gd name="connsiteX409" fmla="*/ 2623721 w 3145438"/>
                  <a:gd name="connsiteY409" fmla="*/ 714957 h 1077118"/>
                  <a:gd name="connsiteX410" fmla="*/ 2625282 w 3145438"/>
                  <a:gd name="connsiteY410" fmla="*/ 711315 h 1077118"/>
                  <a:gd name="connsiteX411" fmla="*/ 2623201 w 3145438"/>
                  <a:gd name="connsiteY411" fmla="*/ 703509 h 1077118"/>
                  <a:gd name="connsiteX412" fmla="*/ 2620078 w 3145438"/>
                  <a:gd name="connsiteY412" fmla="*/ 698826 h 1077118"/>
                  <a:gd name="connsiteX413" fmla="*/ 2614875 w 3145438"/>
                  <a:gd name="connsiteY413" fmla="*/ 694664 h 1077118"/>
                  <a:gd name="connsiteX414" fmla="*/ 2614355 w 3145438"/>
                  <a:gd name="connsiteY414" fmla="*/ 685297 h 1077118"/>
                  <a:gd name="connsiteX415" fmla="*/ 2616436 w 3145438"/>
                  <a:gd name="connsiteY415" fmla="*/ 678533 h 1077118"/>
                  <a:gd name="connsiteX416" fmla="*/ 2622680 w 3145438"/>
                  <a:gd name="connsiteY416" fmla="*/ 671248 h 1077118"/>
                  <a:gd name="connsiteX417" fmla="*/ 2621119 w 3145438"/>
                  <a:gd name="connsiteY417" fmla="*/ 668126 h 1077118"/>
                  <a:gd name="connsiteX418" fmla="*/ 2615396 w 3145438"/>
                  <a:gd name="connsiteY418" fmla="*/ 666045 h 1077118"/>
                  <a:gd name="connsiteX419" fmla="*/ 2610192 w 3145438"/>
                  <a:gd name="connsiteY419" fmla="*/ 665524 h 1077118"/>
                  <a:gd name="connsiteX420" fmla="*/ 2608631 w 3145438"/>
                  <a:gd name="connsiteY420" fmla="*/ 670207 h 1077118"/>
                  <a:gd name="connsiteX421" fmla="*/ 2607070 w 3145438"/>
                  <a:gd name="connsiteY421" fmla="*/ 670728 h 1077118"/>
                  <a:gd name="connsiteX422" fmla="*/ 2605509 w 3145438"/>
                  <a:gd name="connsiteY422" fmla="*/ 668126 h 1077118"/>
                  <a:gd name="connsiteX423" fmla="*/ 2600305 w 3145438"/>
                  <a:gd name="connsiteY423" fmla="*/ 657199 h 1077118"/>
                  <a:gd name="connsiteX424" fmla="*/ 2609671 w 3145438"/>
                  <a:gd name="connsiteY424" fmla="*/ 643670 h 1077118"/>
                  <a:gd name="connsiteX425" fmla="*/ 2614355 w 3145438"/>
                  <a:gd name="connsiteY425" fmla="*/ 640547 h 1077118"/>
                  <a:gd name="connsiteX426" fmla="*/ 2615916 w 3145438"/>
                  <a:gd name="connsiteY426" fmla="*/ 638466 h 1077118"/>
                  <a:gd name="connsiteX427" fmla="*/ 2619558 w 3145438"/>
                  <a:gd name="connsiteY427" fmla="*/ 635864 h 1077118"/>
                  <a:gd name="connsiteX428" fmla="*/ 2617997 w 3145438"/>
                  <a:gd name="connsiteY428" fmla="*/ 631181 h 1077118"/>
                  <a:gd name="connsiteX429" fmla="*/ 2621119 w 3145438"/>
                  <a:gd name="connsiteY429" fmla="*/ 632742 h 1077118"/>
                  <a:gd name="connsiteX430" fmla="*/ 2621640 w 3145438"/>
                  <a:gd name="connsiteY430" fmla="*/ 630661 h 1077118"/>
                  <a:gd name="connsiteX431" fmla="*/ 2622160 w 3145438"/>
                  <a:gd name="connsiteY431" fmla="*/ 627539 h 1077118"/>
                  <a:gd name="connsiteX432" fmla="*/ 2624241 w 3145438"/>
                  <a:gd name="connsiteY432" fmla="*/ 622335 h 1077118"/>
                  <a:gd name="connsiteX433" fmla="*/ 2623721 w 3145438"/>
                  <a:gd name="connsiteY433" fmla="*/ 616612 h 1077118"/>
                  <a:gd name="connsiteX434" fmla="*/ 2627883 w 3145438"/>
                  <a:gd name="connsiteY434" fmla="*/ 610367 h 1077118"/>
                  <a:gd name="connsiteX435" fmla="*/ 2632567 w 3145438"/>
                  <a:gd name="connsiteY435" fmla="*/ 608286 h 1077118"/>
                  <a:gd name="connsiteX436" fmla="*/ 2632046 w 3145438"/>
                  <a:gd name="connsiteY436" fmla="*/ 605684 h 1077118"/>
                  <a:gd name="connsiteX437" fmla="*/ 2639852 w 3145438"/>
                  <a:gd name="connsiteY437" fmla="*/ 608286 h 1077118"/>
                  <a:gd name="connsiteX438" fmla="*/ 2640372 w 3145438"/>
                  <a:gd name="connsiteY438" fmla="*/ 609327 h 1077118"/>
                  <a:gd name="connsiteX439" fmla="*/ 2648177 w 3145438"/>
                  <a:gd name="connsiteY439" fmla="*/ 606205 h 1077118"/>
                  <a:gd name="connsiteX440" fmla="*/ 2651820 w 3145438"/>
                  <a:gd name="connsiteY440" fmla="*/ 610367 h 1077118"/>
                  <a:gd name="connsiteX441" fmla="*/ 2657544 w 3145438"/>
                  <a:gd name="connsiteY441" fmla="*/ 610367 h 1077118"/>
                  <a:gd name="connsiteX442" fmla="*/ 2660145 w 3145438"/>
                  <a:gd name="connsiteY442" fmla="*/ 605684 h 1077118"/>
                  <a:gd name="connsiteX443" fmla="*/ 2679398 w 3145438"/>
                  <a:gd name="connsiteY443" fmla="*/ 595277 h 1077118"/>
                  <a:gd name="connsiteX444" fmla="*/ 2682000 w 3145438"/>
                  <a:gd name="connsiteY444" fmla="*/ 596838 h 1077118"/>
                  <a:gd name="connsiteX445" fmla="*/ 2682000 w 3145438"/>
                  <a:gd name="connsiteY445" fmla="*/ 598920 h 1077118"/>
                  <a:gd name="connsiteX446" fmla="*/ 2680959 w 3145438"/>
                  <a:gd name="connsiteY446" fmla="*/ 603603 h 1077118"/>
                  <a:gd name="connsiteX447" fmla="*/ 2679918 w 3145438"/>
                  <a:gd name="connsiteY447" fmla="*/ 610888 h 1077118"/>
                  <a:gd name="connsiteX448" fmla="*/ 2685122 w 3145438"/>
                  <a:gd name="connsiteY448" fmla="*/ 609847 h 1077118"/>
                  <a:gd name="connsiteX449" fmla="*/ 2692927 w 3145438"/>
                  <a:gd name="connsiteY449" fmla="*/ 601521 h 1077118"/>
                  <a:gd name="connsiteX450" fmla="*/ 2697090 w 3145438"/>
                  <a:gd name="connsiteY450" fmla="*/ 598399 h 1077118"/>
                  <a:gd name="connsiteX451" fmla="*/ 2706456 w 3145438"/>
                  <a:gd name="connsiteY451" fmla="*/ 594757 h 1077118"/>
                  <a:gd name="connsiteX452" fmla="*/ 2722587 w 3145438"/>
                  <a:gd name="connsiteY452" fmla="*/ 591114 h 1077118"/>
                  <a:gd name="connsiteX453" fmla="*/ 2736636 w 3145438"/>
                  <a:gd name="connsiteY453" fmla="*/ 590594 h 1077118"/>
                  <a:gd name="connsiteX454" fmla="*/ 2741319 w 3145438"/>
                  <a:gd name="connsiteY454" fmla="*/ 591635 h 1077118"/>
                  <a:gd name="connsiteX455" fmla="*/ 2742360 w 3145438"/>
                  <a:gd name="connsiteY455" fmla="*/ 593716 h 1077118"/>
                  <a:gd name="connsiteX456" fmla="*/ 2749125 w 3145438"/>
                  <a:gd name="connsiteY456" fmla="*/ 597879 h 1077118"/>
                  <a:gd name="connsiteX457" fmla="*/ 2751726 w 3145438"/>
                  <a:gd name="connsiteY457" fmla="*/ 601001 h 1077118"/>
                  <a:gd name="connsiteX458" fmla="*/ 2752247 w 3145438"/>
                  <a:gd name="connsiteY458" fmla="*/ 602042 h 1077118"/>
                  <a:gd name="connsiteX459" fmla="*/ 2753808 w 3145438"/>
                  <a:gd name="connsiteY459" fmla="*/ 607245 h 1077118"/>
                  <a:gd name="connsiteX460" fmla="*/ 2758491 w 3145438"/>
                  <a:gd name="connsiteY460" fmla="*/ 610367 h 1077118"/>
                  <a:gd name="connsiteX461" fmla="*/ 2762654 w 3145438"/>
                  <a:gd name="connsiteY461" fmla="*/ 607245 h 1077118"/>
                  <a:gd name="connsiteX462" fmla="*/ 2764735 w 3145438"/>
                  <a:gd name="connsiteY462" fmla="*/ 600481 h 1077118"/>
                  <a:gd name="connsiteX463" fmla="*/ 2766817 w 3145438"/>
                  <a:gd name="connsiteY463" fmla="*/ 597879 h 1077118"/>
                  <a:gd name="connsiteX464" fmla="*/ 2768377 w 3145438"/>
                  <a:gd name="connsiteY464" fmla="*/ 595798 h 1077118"/>
                  <a:gd name="connsiteX465" fmla="*/ 2770459 w 3145438"/>
                  <a:gd name="connsiteY465" fmla="*/ 594237 h 1077118"/>
                  <a:gd name="connsiteX466" fmla="*/ 2780345 w 3145438"/>
                  <a:gd name="connsiteY466" fmla="*/ 589553 h 1077118"/>
                  <a:gd name="connsiteX467" fmla="*/ 2786589 w 3145438"/>
                  <a:gd name="connsiteY467" fmla="*/ 585911 h 1077118"/>
                  <a:gd name="connsiteX468" fmla="*/ 2795956 w 3145438"/>
                  <a:gd name="connsiteY468" fmla="*/ 579667 h 1077118"/>
                  <a:gd name="connsiteX469" fmla="*/ 2796996 w 3145438"/>
                  <a:gd name="connsiteY469" fmla="*/ 577585 h 1077118"/>
                  <a:gd name="connsiteX470" fmla="*/ 2800639 w 3145438"/>
                  <a:gd name="connsiteY470" fmla="*/ 577065 h 1077118"/>
                  <a:gd name="connsiteX471" fmla="*/ 2800119 w 3145438"/>
                  <a:gd name="connsiteY471" fmla="*/ 574984 h 1077118"/>
                  <a:gd name="connsiteX472" fmla="*/ 2800639 w 3145438"/>
                  <a:gd name="connsiteY472" fmla="*/ 572902 h 1077118"/>
                  <a:gd name="connsiteX473" fmla="*/ 2805843 w 3145438"/>
                  <a:gd name="connsiteY473" fmla="*/ 571862 h 1077118"/>
                  <a:gd name="connsiteX474" fmla="*/ 2808444 w 3145438"/>
                  <a:gd name="connsiteY474" fmla="*/ 570301 h 1077118"/>
                  <a:gd name="connsiteX475" fmla="*/ 2810526 w 3145438"/>
                  <a:gd name="connsiteY475" fmla="*/ 568740 h 1077118"/>
                  <a:gd name="connsiteX476" fmla="*/ 2809485 w 3145438"/>
                  <a:gd name="connsiteY476" fmla="*/ 565617 h 1077118"/>
                  <a:gd name="connsiteX477" fmla="*/ 2813128 w 3145438"/>
                  <a:gd name="connsiteY477" fmla="*/ 566658 h 1077118"/>
                  <a:gd name="connsiteX478" fmla="*/ 2823014 w 3145438"/>
                  <a:gd name="connsiteY478" fmla="*/ 561975 h 1077118"/>
                  <a:gd name="connsiteX479" fmla="*/ 2825095 w 3145438"/>
                  <a:gd name="connsiteY479" fmla="*/ 557292 h 1077118"/>
                  <a:gd name="connsiteX480" fmla="*/ 2830819 w 3145438"/>
                  <a:gd name="connsiteY480" fmla="*/ 555731 h 1077118"/>
                  <a:gd name="connsiteX481" fmla="*/ 2837063 w 3145438"/>
                  <a:gd name="connsiteY481" fmla="*/ 554690 h 1077118"/>
                  <a:gd name="connsiteX482" fmla="*/ 2844869 w 3145438"/>
                  <a:gd name="connsiteY482" fmla="*/ 553649 h 1077118"/>
                  <a:gd name="connsiteX483" fmla="*/ 2845389 w 3145438"/>
                  <a:gd name="connsiteY483" fmla="*/ 551048 h 1077118"/>
                  <a:gd name="connsiteX484" fmla="*/ 2846429 w 3145438"/>
                  <a:gd name="connsiteY484" fmla="*/ 550007 h 1077118"/>
                  <a:gd name="connsiteX485" fmla="*/ 2855276 w 3145438"/>
                  <a:gd name="connsiteY485" fmla="*/ 546885 h 1077118"/>
                  <a:gd name="connsiteX486" fmla="*/ 2859959 w 3145438"/>
                  <a:gd name="connsiteY486" fmla="*/ 542722 h 1077118"/>
                  <a:gd name="connsiteX487" fmla="*/ 2881293 w 3145438"/>
                  <a:gd name="connsiteY487" fmla="*/ 534397 h 1077118"/>
                  <a:gd name="connsiteX488" fmla="*/ 2892220 w 3145438"/>
                  <a:gd name="connsiteY488" fmla="*/ 532315 h 1077118"/>
                  <a:gd name="connsiteX489" fmla="*/ 2891180 w 3145438"/>
                  <a:gd name="connsiteY489" fmla="*/ 531275 h 1077118"/>
                  <a:gd name="connsiteX490" fmla="*/ 2890139 w 3145438"/>
                  <a:gd name="connsiteY490" fmla="*/ 528673 h 1077118"/>
                  <a:gd name="connsiteX491" fmla="*/ 2890659 w 3145438"/>
                  <a:gd name="connsiteY491" fmla="*/ 525551 h 1077118"/>
                  <a:gd name="connsiteX492" fmla="*/ 2892220 w 3145438"/>
                  <a:gd name="connsiteY492" fmla="*/ 525551 h 1077118"/>
                  <a:gd name="connsiteX493" fmla="*/ 2896383 w 3145438"/>
                  <a:gd name="connsiteY493" fmla="*/ 526071 h 1077118"/>
                  <a:gd name="connsiteX494" fmla="*/ 2896903 w 3145438"/>
                  <a:gd name="connsiteY494" fmla="*/ 528153 h 1077118"/>
                  <a:gd name="connsiteX495" fmla="*/ 2898464 w 3145438"/>
                  <a:gd name="connsiteY495" fmla="*/ 532315 h 1077118"/>
                  <a:gd name="connsiteX496" fmla="*/ 2911994 w 3145438"/>
                  <a:gd name="connsiteY496" fmla="*/ 533876 h 1077118"/>
                  <a:gd name="connsiteX497" fmla="*/ 2922921 w 3145438"/>
                  <a:gd name="connsiteY497" fmla="*/ 537519 h 1077118"/>
                  <a:gd name="connsiteX498" fmla="*/ 2931766 w 3145438"/>
                  <a:gd name="connsiteY498" fmla="*/ 539080 h 1077118"/>
                  <a:gd name="connsiteX499" fmla="*/ 2935409 w 3145438"/>
                  <a:gd name="connsiteY499" fmla="*/ 533876 h 1077118"/>
                  <a:gd name="connsiteX500" fmla="*/ 2936970 w 3145438"/>
                  <a:gd name="connsiteY500" fmla="*/ 523469 h 1077118"/>
                  <a:gd name="connsiteX501" fmla="*/ 2935929 w 3145438"/>
                  <a:gd name="connsiteY501" fmla="*/ 519307 h 1077118"/>
                  <a:gd name="connsiteX502" fmla="*/ 2932287 w 3145438"/>
                  <a:gd name="connsiteY502" fmla="*/ 513062 h 1077118"/>
                  <a:gd name="connsiteX503" fmla="*/ 2926563 w 3145438"/>
                  <a:gd name="connsiteY503" fmla="*/ 509420 h 1077118"/>
                  <a:gd name="connsiteX504" fmla="*/ 2926563 w 3145438"/>
                  <a:gd name="connsiteY504" fmla="*/ 506818 h 1077118"/>
                  <a:gd name="connsiteX505" fmla="*/ 2924481 w 3145438"/>
                  <a:gd name="connsiteY505" fmla="*/ 506818 h 1077118"/>
                  <a:gd name="connsiteX506" fmla="*/ 2922400 w 3145438"/>
                  <a:gd name="connsiteY506" fmla="*/ 506818 h 1077118"/>
                  <a:gd name="connsiteX507" fmla="*/ 2920839 w 3145438"/>
                  <a:gd name="connsiteY507" fmla="*/ 503176 h 1077118"/>
                  <a:gd name="connsiteX508" fmla="*/ 2917717 w 3145438"/>
                  <a:gd name="connsiteY508" fmla="*/ 502135 h 1077118"/>
                  <a:gd name="connsiteX509" fmla="*/ 2923441 w 3145438"/>
                  <a:gd name="connsiteY509" fmla="*/ 500054 h 1077118"/>
                  <a:gd name="connsiteX510" fmla="*/ 2922400 w 3145438"/>
                  <a:gd name="connsiteY510" fmla="*/ 493289 h 1077118"/>
                  <a:gd name="connsiteX511" fmla="*/ 2920839 w 3145438"/>
                  <a:gd name="connsiteY511" fmla="*/ 490687 h 1077118"/>
                  <a:gd name="connsiteX512" fmla="*/ 2918758 w 3145438"/>
                  <a:gd name="connsiteY512" fmla="*/ 488606 h 1077118"/>
                  <a:gd name="connsiteX513" fmla="*/ 2916156 w 3145438"/>
                  <a:gd name="connsiteY513" fmla="*/ 482362 h 1077118"/>
                  <a:gd name="connsiteX514" fmla="*/ 2913554 w 3145438"/>
                  <a:gd name="connsiteY514" fmla="*/ 479240 h 1077118"/>
                  <a:gd name="connsiteX515" fmla="*/ 2911473 w 3145438"/>
                  <a:gd name="connsiteY515" fmla="*/ 481321 h 1077118"/>
                  <a:gd name="connsiteX516" fmla="*/ 2909912 w 3145438"/>
                  <a:gd name="connsiteY516" fmla="*/ 482362 h 1077118"/>
                  <a:gd name="connsiteX517" fmla="*/ 2898464 w 3145438"/>
                  <a:gd name="connsiteY517" fmla="*/ 474036 h 1077118"/>
                  <a:gd name="connsiteX518" fmla="*/ 2893781 w 3145438"/>
                  <a:gd name="connsiteY518" fmla="*/ 465190 h 1077118"/>
                  <a:gd name="connsiteX519" fmla="*/ 2888057 w 3145438"/>
                  <a:gd name="connsiteY519" fmla="*/ 467792 h 1077118"/>
                  <a:gd name="connsiteX520" fmla="*/ 2882854 w 3145438"/>
                  <a:gd name="connsiteY520" fmla="*/ 467792 h 1077118"/>
                  <a:gd name="connsiteX521" fmla="*/ 2878171 w 3145438"/>
                  <a:gd name="connsiteY521" fmla="*/ 468313 h 1077118"/>
                  <a:gd name="connsiteX522" fmla="*/ 2874008 w 3145438"/>
                  <a:gd name="connsiteY522" fmla="*/ 469353 h 1077118"/>
                  <a:gd name="connsiteX523" fmla="*/ 2872968 w 3145438"/>
                  <a:gd name="connsiteY523" fmla="*/ 465190 h 1077118"/>
                  <a:gd name="connsiteX524" fmla="*/ 2869845 w 3145438"/>
                  <a:gd name="connsiteY524" fmla="*/ 460507 h 1077118"/>
                  <a:gd name="connsiteX525" fmla="*/ 2877130 w 3145438"/>
                  <a:gd name="connsiteY525" fmla="*/ 462068 h 1077118"/>
                  <a:gd name="connsiteX526" fmla="*/ 2882854 w 3145438"/>
                  <a:gd name="connsiteY526" fmla="*/ 462068 h 1077118"/>
                  <a:gd name="connsiteX527" fmla="*/ 2888578 w 3145438"/>
                  <a:gd name="connsiteY527" fmla="*/ 462589 h 1077118"/>
                  <a:gd name="connsiteX528" fmla="*/ 2893261 w 3145438"/>
                  <a:gd name="connsiteY528" fmla="*/ 463109 h 1077118"/>
                  <a:gd name="connsiteX529" fmla="*/ 2890659 w 3145438"/>
                  <a:gd name="connsiteY529" fmla="*/ 457385 h 1077118"/>
                  <a:gd name="connsiteX530" fmla="*/ 2885455 w 3145438"/>
                  <a:gd name="connsiteY530" fmla="*/ 456345 h 1077118"/>
                  <a:gd name="connsiteX531" fmla="*/ 2887017 w 3145438"/>
                  <a:gd name="connsiteY531" fmla="*/ 454783 h 1077118"/>
                  <a:gd name="connsiteX532" fmla="*/ 2893781 w 3145438"/>
                  <a:gd name="connsiteY532" fmla="*/ 457906 h 1077118"/>
                  <a:gd name="connsiteX533" fmla="*/ 2896383 w 3145438"/>
                  <a:gd name="connsiteY533" fmla="*/ 459987 h 1077118"/>
                  <a:gd name="connsiteX534" fmla="*/ 2898985 w 3145438"/>
                  <a:gd name="connsiteY534" fmla="*/ 461548 h 1077118"/>
                  <a:gd name="connsiteX535" fmla="*/ 2899505 w 3145438"/>
                  <a:gd name="connsiteY535" fmla="*/ 463629 h 1077118"/>
                  <a:gd name="connsiteX536" fmla="*/ 2902107 w 3145438"/>
                  <a:gd name="connsiteY536" fmla="*/ 465711 h 1077118"/>
                  <a:gd name="connsiteX537" fmla="*/ 2916676 w 3145438"/>
                  <a:gd name="connsiteY537" fmla="*/ 466231 h 1077118"/>
                  <a:gd name="connsiteX538" fmla="*/ 2940092 w 3145438"/>
                  <a:gd name="connsiteY538" fmla="*/ 458946 h 1077118"/>
                  <a:gd name="connsiteX539" fmla="*/ 2946336 w 3145438"/>
                  <a:gd name="connsiteY539" fmla="*/ 455824 h 1077118"/>
                  <a:gd name="connsiteX540" fmla="*/ 2949458 w 3145438"/>
                  <a:gd name="connsiteY540" fmla="*/ 454263 h 1077118"/>
                  <a:gd name="connsiteX541" fmla="*/ 2956743 w 3145438"/>
                  <a:gd name="connsiteY541" fmla="*/ 449060 h 1077118"/>
                  <a:gd name="connsiteX542" fmla="*/ 2955702 w 3145438"/>
                  <a:gd name="connsiteY542" fmla="*/ 445417 h 1077118"/>
                  <a:gd name="connsiteX543" fmla="*/ 2945816 w 3145438"/>
                  <a:gd name="connsiteY543" fmla="*/ 445938 h 1077118"/>
                  <a:gd name="connsiteX544" fmla="*/ 2951540 w 3145438"/>
                  <a:gd name="connsiteY544" fmla="*/ 443336 h 1077118"/>
                  <a:gd name="connsiteX545" fmla="*/ 2960906 w 3145438"/>
                  <a:gd name="connsiteY545" fmla="*/ 439173 h 1077118"/>
                  <a:gd name="connsiteX546" fmla="*/ 2959345 w 3145438"/>
                  <a:gd name="connsiteY546" fmla="*/ 436571 h 1077118"/>
                  <a:gd name="connsiteX547" fmla="*/ 2952060 w 3145438"/>
                  <a:gd name="connsiteY547" fmla="*/ 425644 h 1077118"/>
                  <a:gd name="connsiteX548" fmla="*/ 2954142 w 3145438"/>
                  <a:gd name="connsiteY548" fmla="*/ 420441 h 1077118"/>
                  <a:gd name="connsiteX549" fmla="*/ 2956223 w 3145438"/>
                  <a:gd name="connsiteY549" fmla="*/ 422002 h 1077118"/>
                  <a:gd name="connsiteX550" fmla="*/ 2960906 w 3145438"/>
                  <a:gd name="connsiteY550" fmla="*/ 417839 h 1077118"/>
                  <a:gd name="connsiteX551" fmla="*/ 2961427 w 3145438"/>
                  <a:gd name="connsiteY551" fmla="*/ 413676 h 1077118"/>
                  <a:gd name="connsiteX552" fmla="*/ 2965069 w 3145438"/>
                  <a:gd name="connsiteY552" fmla="*/ 415237 h 1077118"/>
                  <a:gd name="connsiteX553" fmla="*/ 2967670 w 3145438"/>
                  <a:gd name="connsiteY553" fmla="*/ 418880 h 1077118"/>
                  <a:gd name="connsiteX554" fmla="*/ 2975996 w 3145438"/>
                  <a:gd name="connsiteY554" fmla="*/ 415237 h 1077118"/>
                  <a:gd name="connsiteX555" fmla="*/ 2974435 w 3145438"/>
                  <a:gd name="connsiteY555" fmla="*/ 421481 h 1077118"/>
                  <a:gd name="connsiteX556" fmla="*/ 2972354 w 3145438"/>
                  <a:gd name="connsiteY556" fmla="*/ 424083 h 1077118"/>
                  <a:gd name="connsiteX557" fmla="*/ 2969232 w 3145438"/>
                  <a:gd name="connsiteY557" fmla="*/ 425124 h 1077118"/>
                  <a:gd name="connsiteX558" fmla="*/ 2968191 w 3145438"/>
                  <a:gd name="connsiteY558" fmla="*/ 426164 h 1077118"/>
                  <a:gd name="connsiteX559" fmla="*/ 2970272 w 3145438"/>
                  <a:gd name="connsiteY559" fmla="*/ 429807 h 1077118"/>
                  <a:gd name="connsiteX560" fmla="*/ 2974435 w 3145438"/>
                  <a:gd name="connsiteY560" fmla="*/ 432929 h 1077118"/>
                  <a:gd name="connsiteX561" fmla="*/ 2976516 w 3145438"/>
                  <a:gd name="connsiteY561" fmla="*/ 435010 h 1077118"/>
                  <a:gd name="connsiteX562" fmla="*/ 2977037 w 3145438"/>
                  <a:gd name="connsiteY562" fmla="*/ 438653 h 1077118"/>
                  <a:gd name="connsiteX563" fmla="*/ 3006696 w 3145438"/>
                  <a:gd name="connsiteY563" fmla="*/ 438653 h 1077118"/>
                  <a:gd name="connsiteX564" fmla="*/ 3025429 w 3145438"/>
                  <a:gd name="connsiteY564" fmla="*/ 445417 h 1077118"/>
                  <a:gd name="connsiteX565" fmla="*/ 3027510 w 3145438"/>
                  <a:gd name="connsiteY565" fmla="*/ 449580 h 1077118"/>
                  <a:gd name="connsiteX566" fmla="*/ 3028031 w 3145438"/>
                  <a:gd name="connsiteY566" fmla="*/ 451661 h 1077118"/>
                  <a:gd name="connsiteX567" fmla="*/ 3029072 w 3145438"/>
                  <a:gd name="connsiteY567" fmla="*/ 455304 h 1077118"/>
                  <a:gd name="connsiteX568" fmla="*/ 3032714 w 3145438"/>
                  <a:gd name="connsiteY568" fmla="*/ 462589 h 1077118"/>
                  <a:gd name="connsiteX569" fmla="*/ 3037917 w 3145438"/>
                  <a:gd name="connsiteY569" fmla="*/ 463629 h 1077118"/>
                  <a:gd name="connsiteX570" fmla="*/ 3046763 w 3145438"/>
                  <a:gd name="connsiteY570" fmla="*/ 464150 h 1077118"/>
                  <a:gd name="connsiteX571" fmla="*/ 3059251 w 3145438"/>
                  <a:gd name="connsiteY571" fmla="*/ 470914 h 1077118"/>
                  <a:gd name="connsiteX572" fmla="*/ 3069138 w 3145438"/>
                  <a:gd name="connsiteY572" fmla="*/ 477679 h 1077118"/>
                  <a:gd name="connsiteX573" fmla="*/ 3074862 w 3145438"/>
                  <a:gd name="connsiteY573" fmla="*/ 473516 h 1077118"/>
                  <a:gd name="connsiteX574" fmla="*/ 3075903 w 3145438"/>
                  <a:gd name="connsiteY574" fmla="*/ 470394 h 1077118"/>
                  <a:gd name="connsiteX575" fmla="*/ 3077464 w 3145438"/>
                  <a:gd name="connsiteY575" fmla="*/ 476118 h 1077118"/>
                  <a:gd name="connsiteX576" fmla="*/ 3081627 w 3145438"/>
                  <a:gd name="connsiteY576" fmla="*/ 479760 h 1077118"/>
                  <a:gd name="connsiteX577" fmla="*/ 3083708 w 3145438"/>
                  <a:gd name="connsiteY577" fmla="*/ 475077 h 1077118"/>
                  <a:gd name="connsiteX578" fmla="*/ 3084749 w 3145438"/>
                  <a:gd name="connsiteY578" fmla="*/ 474557 h 1077118"/>
                  <a:gd name="connsiteX579" fmla="*/ 3092034 w 3145438"/>
                  <a:gd name="connsiteY579" fmla="*/ 475597 h 1077118"/>
                  <a:gd name="connsiteX580" fmla="*/ 3092554 w 3145438"/>
                  <a:gd name="connsiteY580" fmla="*/ 473516 h 1077118"/>
                  <a:gd name="connsiteX581" fmla="*/ 3082147 w 3145438"/>
                  <a:gd name="connsiteY581" fmla="*/ 466231 h 1077118"/>
                  <a:gd name="connsiteX582" fmla="*/ 3084228 w 3145438"/>
                  <a:gd name="connsiteY582" fmla="*/ 462068 h 1077118"/>
                  <a:gd name="connsiteX583" fmla="*/ 3083187 w 3145438"/>
                  <a:gd name="connsiteY583" fmla="*/ 460507 h 1077118"/>
                  <a:gd name="connsiteX584" fmla="*/ 3088912 w 3145438"/>
                  <a:gd name="connsiteY584" fmla="*/ 460507 h 1077118"/>
                  <a:gd name="connsiteX585" fmla="*/ 3093594 w 3145438"/>
                  <a:gd name="connsiteY585" fmla="*/ 458426 h 1077118"/>
                  <a:gd name="connsiteX586" fmla="*/ 3098277 w 3145438"/>
                  <a:gd name="connsiteY586" fmla="*/ 452182 h 1077118"/>
                  <a:gd name="connsiteX587" fmla="*/ 3093594 w 3145438"/>
                  <a:gd name="connsiteY587" fmla="*/ 450100 h 1077118"/>
                  <a:gd name="connsiteX588" fmla="*/ 3088912 w 3145438"/>
                  <a:gd name="connsiteY588" fmla="*/ 448539 h 1077118"/>
                  <a:gd name="connsiteX589" fmla="*/ 3090472 w 3145438"/>
                  <a:gd name="connsiteY589" fmla="*/ 448539 h 1077118"/>
                  <a:gd name="connsiteX590" fmla="*/ 3093594 w 3145438"/>
                  <a:gd name="connsiteY590" fmla="*/ 448019 h 1077118"/>
                  <a:gd name="connsiteX591" fmla="*/ 3096717 w 3145438"/>
                  <a:gd name="connsiteY591" fmla="*/ 446458 h 1077118"/>
                  <a:gd name="connsiteX592" fmla="*/ 3096717 w 3145438"/>
                  <a:gd name="connsiteY592" fmla="*/ 442295 h 1077118"/>
                  <a:gd name="connsiteX593" fmla="*/ 3093594 w 3145438"/>
                  <a:gd name="connsiteY593" fmla="*/ 441254 h 1077118"/>
                  <a:gd name="connsiteX594" fmla="*/ 3090992 w 3145438"/>
                  <a:gd name="connsiteY594" fmla="*/ 436571 h 1077118"/>
                  <a:gd name="connsiteX595" fmla="*/ 3090472 w 3145438"/>
                  <a:gd name="connsiteY595" fmla="*/ 435010 h 1077118"/>
                  <a:gd name="connsiteX596" fmla="*/ 3095676 w 3145438"/>
                  <a:gd name="connsiteY596" fmla="*/ 437092 h 1077118"/>
                  <a:gd name="connsiteX597" fmla="*/ 3097237 w 3145438"/>
                  <a:gd name="connsiteY597" fmla="*/ 438653 h 1077118"/>
                  <a:gd name="connsiteX598" fmla="*/ 3117531 w 3145438"/>
                  <a:gd name="connsiteY598" fmla="*/ 440734 h 1077118"/>
                  <a:gd name="connsiteX599" fmla="*/ 3120132 w 3145438"/>
                  <a:gd name="connsiteY599" fmla="*/ 438132 h 1077118"/>
                  <a:gd name="connsiteX600" fmla="*/ 3114929 w 3145438"/>
                  <a:gd name="connsiteY600" fmla="*/ 435010 h 1077118"/>
                  <a:gd name="connsiteX601" fmla="*/ 3112327 w 3145438"/>
                  <a:gd name="connsiteY601" fmla="*/ 432409 h 1077118"/>
                  <a:gd name="connsiteX602" fmla="*/ 3111806 w 3145438"/>
                  <a:gd name="connsiteY602" fmla="*/ 430847 h 1077118"/>
                  <a:gd name="connsiteX603" fmla="*/ 3116490 w 3145438"/>
                  <a:gd name="connsiteY603" fmla="*/ 433970 h 1077118"/>
                  <a:gd name="connsiteX604" fmla="*/ 3121693 w 3145438"/>
                  <a:gd name="connsiteY604" fmla="*/ 436051 h 1077118"/>
                  <a:gd name="connsiteX605" fmla="*/ 3128978 w 3145438"/>
                  <a:gd name="connsiteY605" fmla="*/ 435010 h 1077118"/>
                  <a:gd name="connsiteX606" fmla="*/ 3133661 w 3145438"/>
                  <a:gd name="connsiteY606" fmla="*/ 430327 h 1077118"/>
                  <a:gd name="connsiteX607" fmla="*/ 3144068 w 3145438"/>
                  <a:gd name="connsiteY607" fmla="*/ 424603 h 1077118"/>
                  <a:gd name="connsiteX608" fmla="*/ 3142507 w 3145438"/>
                  <a:gd name="connsiteY608" fmla="*/ 420441 h 1077118"/>
                  <a:gd name="connsiteX609" fmla="*/ 3138345 w 3145438"/>
                  <a:gd name="connsiteY609" fmla="*/ 419920 h 1077118"/>
                  <a:gd name="connsiteX610" fmla="*/ 3136263 w 3145438"/>
                  <a:gd name="connsiteY610" fmla="*/ 419920 h 1077118"/>
                  <a:gd name="connsiteX611" fmla="*/ 3136263 w 3145438"/>
                  <a:gd name="connsiteY611" fmla="*/ 418880 h 1077118"/>
                  <a:gd name="connsiteX612" fmla="*/ 3134702 w 3145438"/>
                  <a:gd name="connsiteY612" fmla="*/ 415757 h 1077118"/>
                  <a:gd name="connsiteX613" fmla="*/ 3127417 w 3145438"/>
                  <a:gd name="connsiteY613" fmla="*/ 411595 h 1077118"/>
                  <a:gd name="connsiteX614" fmla="*/ 3120653 w 3145438"/>
                  <a:gd name="connsiteY614" fmla="*/ 406391 h 1077118"/>
                  <a:gd name="connsiteX615" fmla="*/ 3110246 w 3145438"/>
                  <a:gd name="connsiteY615" fmla="*/ 398066 h 1077118"/>
                  <a:gd name="connsiteX616" fmla="*/ 3100359 w 3145438"/>
                  <a:gd name="connsiteY616" fmla="*/ 393383 h 1077118"/>
                  <a:gd name="connsiteX617" fmla="*/ 3090992 w 3145438"/>
                  <a:gd name="connsiteY617" fmla="*/ 392342 h 1077118"/>
                  <a:gd name="connsiteX618" fmla="*/ 3089952 w 3145438"/>
                  <a:gd name="connsiteY618" fmla="*/ 392342 h 1077118"/>
                  <a:gd name="connsiteX619" fmla="*/ 3089952 w 3145438"/>
                  <a:gd name="connsiteY619" fmla="*/ 393903 h 1077118"/>
                  <a:gd name="connsiteX620" fmla="*/ 3077464 w 3145438"/>
                  <a:gd name="connsiteY620" fmla="*/ 392342 h 1077118"/>
                  <a:gd name="connsiteX621" fmla="*/ 3074342 w 3145438"/>
                  <a:gd name="connsiteY621" fmla="*/ 394423 h 1077118"/>
                  <a:gd name="connsiteX622" fmla="*/ 3075903 w 3145438"/>
                  <a:gd name="connsiteY622" fmla="*/ 390781 h 1077118"/>
                  <a:gd name="connsiteX623" fmla="*/ 3075903 w 3145438"/>
                  <a:gd name="connsiteY623" fmla="*/ 388699 h 1077118"/>
                  <a:gd name="connsiteX624" fmla="*/ 3070699 w 3145438"/>
                  <a:gd name="connsiteY624" fmla="*/ 388179 h 1077118"/>
                  <a:gd name="connsiteX625" fmla="*/ 3066536 w 3145438"/>
                  <a:gd name="connsiteY625" fmla="*/ 388179 h 1077118"/>
                  <a:gd name="connsiteX626" fmla="*/ 3058211 w 3145438"/>
                  <a:gd name="connsiteY626" fmla="*/ 388699 h 1077118"/>
                  <a:gd name="connsiteX627" fmla="*/ 3052487 w 3145438"/>
                  <a:gd name="connsiteY627" fmla="*/ 388179 h 1077118"/>
                  <a:gd name="connsiteX628" fmla="*/ 3049365 w 3145438"/>
                  <a:gd name="connsiteY628" fmla="*/ 389220 h 1077118"/>
                  <a:gd name="connsiteX629" fmla="*/ 3052487 w 3145438"/>
                  <a:gd name="connsiteY629" fmla="*/ 389740 h 1077118"/>
                  <a:gd name="connsiteX630" fmla="*/ 3053528 w 3145438"/>
                  <a:gd name="connsiteY630" fmla="*/ 390260 h 1077118"/>
                  <a:gd name="connsiteX631" fmla="*/ 3056129 w 3145438"/>
                  <a:gd name="connsiteY631" fmla="*/ 391301 h 1077118"/>
                  <a:gd name="connsiteX632" fmla="*/ 3057691 w 3145438"/>
                  <a:gd name="connsiteY632" fmla="*/ 391301 h 1077118"/>
                  <a:gd name="connsiteX633" fmla="*/ 3060293 w 3145438"/>
                  <a:gd name="connsiteY633" fmla="*/ 393903 h 1077118"/>
                  <a:gd name="connsiteX634" fmla="*/ 3060813 w 3145438"/>
                  <a:gd name="connsiteY634" fmla="*/ 402228 h 1077118"/>
                  <a:gd name="connsiteX635" fmla="*/ 3057691 w 3145438"/>
                  <a:gd name="connsiteY635" fmla="*/ 405351 h 1077118"/>
                  <a:gd name="connsiteX636" fmla="*/ 3066536 w 3145438"/>
                  <a:gd name="connsiteY636" fmla="*/ 410554 h 1077118"/>
                  <a:gd name="connsiteX637" fmla="*/ 3063935 w 3145438"/>
                  <a:gd name="connsiteY637" fmla="*/ 412635 h 1077118"/>
                  <a:gd name="connsiteX638" fmla="*/ 3062373 w 3145438"/>
                  <a:gd name="connsiteY638" fmla="*/ 414196 h 1077118"/>
                  <a:gd name="connsiteX639" fmla="*/ 3061853 w 3145438"/>
                  <a:gd name="connsiteY639" fmla="*/ 412115 h 1077118"/>
                  <a:gd name="connsiteX640" fmla="*/ 3060293 w 3145438"/>
                  <a:gd name="connsiteY640" fmla="*/ 408993 h 1077118"/>
                  <a:gd name="connsiteX641" fmla="*/ 3057691 w 3145438"/>
                  <a:gd name="connsiteY641" fmla="*/ 409513 h 1077118"/>
                  <a:gd name="connsiteX642" fmla="*/ 3054568 w 3145438"/>
                  <a:gd name="connsiteY642" fmla="*/ 413156 h 1077118"/>
                  <a:gd name="connsiteX643" fmla="*/ 3053008 w 3145438"/>
                  <a:gd name="connsiteY643" fmla="*/ 412115 h 1077118"/>
                  <a:gd name="connsiteX644" fmla="*/ 3050406 w 3145438"/>
                  <a:gd name="connsiteY644" fmla="*/ 405871 h 1077118"/>
                  <a:gd name="connsiteX645" fmla="*/ 3044682 w 3145438"/>
                  <a:gd name="connsiteY645" fmla="*/ 401708 h 1077118"/>
                  <a:gd name="connsiteX646" fmla="*/ 3046243 w 3145438"/>
                  <a:gd name="connsiteY646" fmla="*/ 394944 h 1077118"/>
                  <a:gd name="connsiteX647" fmla="*/ 3044682 w 3145438"/>
                  <a:gd name="connsiteY647" fmla="*/ 385057 h 1077118"/>
                  <a:gd name="connsiteX648" fmla="*/ 3043121 w 3145438"/>
                  <a:gd name="connsiteY648" fmla="*/ 377252 h 1077118"/>
                  <a:gd name="connsiteX649" fmla="*/ 3041559 w 3145438"/>
                  <a:gd name="connsiteY649" fmla="*/ 377252 h 1077118"/>
                  <a:gd name="connsiteX650" fmla="*/ 3037397 w 3145438"/>
                  <a:gd name="connsiteY650" fmla="*/ 380374 h 1077118"/>
                  <a:gd name="connsiteX651" fmla="*/ 3036877 w 3145438"/>
                  <a:gd name="connsiteY651" fmla="*/ 378292 h 1077118"/>
                  <a:gd name="connsiteX652" fmla="*/ 3033754 w 3145438"/>
                  <a:gd name="connsiteY652" fmla="*/ 368406 h 1077118"/>
                  <a:gd name="connsiteX653" fmla="*/ 3000453 w 3145438"/>
                  <a:gd name="connsiteY653" fmla="*/ 352275 h 1077118"/>
                  <a:gd name="connsiteX654" fmla="*/ 2996290 w 3145438"/>
                  <a:gd name="connsiteY654" fmla="*/ 351234 h 1077118"/>
                  <a:gd name="connsiteX655" fmla="*/ 2993168 w 3145438"/>
                  <a:gd name="connsiteY655" fmla="*/ 350194 h 1077118"/>
                  <a:gd name="connsiteX656" fmla="*/ 2993168 w 3145438"/>
                  <a:gd name="connsiteY656" fmla="*/ 348112 h 1077118"/>
                  <a:gd name="connsiteX657" fmla="*/ 2972354 w 3145438"/>
                  <a:gd name="connsiteY657" fmla="*/ 340827 h 1077118"/>
                  <a:gd name="connsiteX658" fmla="*/ 2969752 w 3145438"/>
                  <a:gd name="connsiteY658" fmla="*/ 338226 h 1077118"/>
                  <a:gd name="connsiteX659" fmla="*/ 2952580 w 3145438"/>
                  <a:gd name="connsiteY659" fmla="*/ 326258 h 1077118"/>
                  <a:gd name="connsiteX660" fmla="*/ 2941653 w 3145438"/>
                  <a:gd name="connsiteY660" fmla="*/ 323136 h 1077118"/>
                  <a:gd name="connsiteX661" fmla="*/ 2910432 w 3145438"/>
                  <a:gd name="connsiteY661" fmla="*/ 308046 h 1077118"/>
                  <a:gd name="connsiteX662" fmla="*/ 2899505 w 3145438"/>
                  <a:gd name="connsiteY662" fmla="*/ 305964 h 1077118"/>
                  <a:gd name="connsiteX663" fmla="*/ 2884415 w 3145438"/>
                  <a:gd name="connsiteY663" fmla="*/ 302842 h 1077118"/>
                  <a:gd name="connsiteX664" fmla="*/ 2870886 w 3145438"/>
                  <a:gd name="connsiteY664" fmla="*/ 295037 h 1077118"/>
                  <a:gd name="connsiteX665" fmla="*/ 2860479 w 3145438"/>
                  <a:gd name="connsiteY665" fmla="*/ 295037 h 1077118"/>
                  <a:gd name="connsiteX666" fmla="*/ 2852674 w 3145438"/>
                  <a:gd name="connsiteY666" fmla="*/ 296078 h 1077118"/>
                  <a:gd name="connsiteX667" fmla="*/ 2823535 w 3145438"/>
                  <a:gd name="connsiteY667" fmla="*/ 292955 h 1077118"/>
                  <a:gd name="connsiteX668" fmla="*/ 2816770 w 3145438"/>
                  <a:gd name="connsiteY668" fmla="*/ 293476 h 1077118"/>
                  <a:gd name="connsiteX669" fmla="*/ 2818331 w 3145438"/>
                  <a:gd name="connsiteY669" fmla="*/ 295037 h 1077118"/>
                  <a:gd name="connsiteX670" fmla="*/ 2817290 w 3145438"/>
                  <a:gd name="connsiteY670" fmla="*/ 297118 h 1077118"/>
                  <a:gd name="connsiteX671" fmla="*/ 2814688 w 3145438"/>
                  <a:gd name="connsiteY671" fmla="*/ 297118 h 1077118"/>
                  <a:gd name="connsiteX672" fmla="*/ 2808444 w 3145438"/>
                  <a:gd name="connsiteY672" fmla="*/ 291915 h 1077118"/>
                  <a:gd name="connsiteX673" fmla="*/ 2805843 w 3145438"/>
                  <a:gd name="connsiteY673" fmla="*/ 291394 h 1077118"/>
                  <a:gd name="connsiteX674" fmla="*/ 2801680 w 3145438"/>
                  <a:gd name="connsiteY674" fmla="*/ 291915 h 1077118"/>
                  <a:gd name="connsiteX675" fmla="*/ 2766296 w 3145438"/>
                  <a:gd name="connsiteY675" fmla="*/ 286711 h 1077118"/>
                  <a:gd name="connsiteX676" fmla="*/ 2763174 w 3145438"/>
                  <a:gd name="connsiteY676" fmla="*/ 287232 h 1077118"/>
                  <a:gd name="connsiteX677" fmla="*/ 2764215 w 3145438"/>
                  <a:gd name="connsiteY677" fmla="*/ 289833 h 1077118"/>
                  <a:gd name="connsiteX678" fmla="*/ 2764215 w 3145438"/>
                  <a:gd name="connsiteY678" fmla="*/ 293476 h 1077118"/>
                  <a:gd name="connsiteX679" fmla="*/ 2762654 w 3145438"/>
                  <a:gd name="connsiteY679" fmla="*/ 297639 h 1077118"/>
                  <a:gd name="connsiteX680" fmla="*/ 2756410 w 3145438"/>
                  <a:gd name="connsiteY680" fmla="*/ 303883 h 1077118"/>
                  <a:gd name="connsiteX681" fmla="*/ 2761613 w 3145438"/>
                  <a:gd name="connsiteY681" fmla="*/ 304403 h 1077118"/>
                  <a:gd name="connsiteX682" fmla="*/ 2766296 w 3145438"/>
                  <a:gd name="connsiteY682" fmla="*/ 307005 h 1077118"/>
                  <a:gd name="connsiteX683" fmla="*/ 2770459 w 3145438"/>
                  <a:gd name="connsiteY683" fmla="*/ 313769 h 1077118"/>
                  <a:gd name="connsiteX684" fmla="*/ 2771500 w 3145438"/>
                  <a:gd name="connsiteY684" fmla="*/ 316891 h 1077118"/>
                  <a:gd name="connsiteX685" fmla="*/ 2772020 w 3145438"/>
                  <a:gd name="connsiteY685" fmla="*/ 319493 h 1077118"/>
                  <a:gd name="connsiteX686" fmla="*/ 2772020 w 3145438"/>
                  <a:gd name="connsiteY686" fmla="*/ 323656 h 1077118"/>
                  <a:gd name="connsiteX687" fmla="*/ 2767337 w 3145438"/>
                  <a:gd name="connsiteY687" fmla="*/ 327819 h 1077118"/>
                  <a:gd name="connsiteX688" fmla="*/ 2766296 w 3145438"/>
                  <a:gd name="connsiteY688" fmla="*/ 330421 h 1077118"/>
                  <a:gd name="connsiteX689" fmla="*/ 2763174 w 3145438"/>
                  <a:gd name="connsiteY689" fmla="*/ 329900 h 1077118"/>
                  <a:gd name="connsiteX690" fmla="*/ 2765255 w 3145438"/>
                  <a:gd name="connsiteY690" fmla="*/ 332502 h 1077118"/>
                  <a:gd name="connsiteX691" fmla="*/ 2753808 w 3145438"/>
                  <a:gd name="connsiteY691" fmla="*/ 331982 h 1077118"/>
                  <a:gd name="connsiteX692" fmla="*/ 2742881 w 3145438"/>
                  <a:gd name="connsiteY692" fmla="*/ 326778 h 1077118"/>
                  <a:gd name="connsiteX693" fmla="*/ 2736636 w 3145438"/>
                  <a:gd name="connsiteY693" fmla="*/ 321054 h 1077118"/>
                  <a:gd name="connsiteX694" fmla="*/ 2731953 w 3145438"/>
                  <a:gd name="connsiteY694" fmla="*/ 318973 h 1077118"/>
                  <a:gd name="connsiteX695" fmla="*/ 2726229 w 3145438"/>
                  <a:gd name="connsiteY695" fmla="*/ 317932 h 1077118"/>
                  <a:gd name="connsiteX696" fmla="*/ 2719465 w 3145438"/>
                  <a:gd name="connsiteY696" fmla="*/ 311168 h 1077118"/>
                  <a:gd name="connsiteX697" fmla="*/ 2717384 w 3145438"/>
                  <a:gd name="connsiteY697" fmla="*/ 304403 h 1077118"/>
                  <a:gd name="connsiteX698" fmla="*/ 2714782 w 3145438"/>
                  <a:gd name="connsiteY698" fmla="*/ 302322 h 1077118"/>
                  <a:gd name="connsiteX699" fmla="*/ 2711660 w 3145438"/>
                  <a:gd name="connsiteY699" fmla="*/ 298679 h 1077118"/>
                  <a:gd name="connsiteX700" fmla="*/ 2705936 w 3145438"/>
                  <a:gd name="connsiteY700" fmla="*/ 301801 h 1077118"/>
                  <a:gd name="connsiteX701" fmla="*/ 2698130 w 3145438"/>
                  <a:gd name="connsiteY701" fmla="*/ 305444 h 1077118"/>
                  <a:gd name="connsiteX702" fmla="*/ 2668471 w 3145438"/>
                  <a:gd name="connsiteY702" fmla="*/ 305444 h 1077118"/>
                  <a:gd name="connsiteX703" fmla="*/ 2658584 w 3145438"/>
                  <a:gd name="connsiteY703" fmla="*/ 303362 h 1077118"/>
                  <a:gd name="connsiteX704" fmla="*/ 2640892 w 3145438"/>
                  <a:gd name="connsiteY704" fmla="*/ 299200 h 1077118"/>
                  <a:gd name="connsiteX705" fmla="*/ 2636730 w 3145438"/>
                  <a:gd name="connsiteY705" fmla="*/ 299200 h 1077118"/>
                  <a:gd name="connsiteX706" fmla="*/ 2632567 w 3145438"/>
                  <a:gd name="connsiteY706" fmla="*/ 300240 h 1077118"/>
                  <a:gd name="connsiteX707" fmla="*/ 2583134 w 3145438"/>
                  <a:gd name="connsiteY707" fmla="*/ 304923 h 1077118"/>
                  <a:gd name="connsiteX708" fmla="*/ 2577410 w 3145438"/>
                  <a:gd name="connsiteY708" fmla="*/ 304403 h 1077118"/>
                  <a:gd name="connsiteX709" fmla="*/ 2558678 w 3145438"/>
                  <a:gd name="connsiteY709" fmla="*/ 299200 h 1077118"/>
                  <a:gd name="connsiteX710" fmla="*/ 2558157 w 3145438"/>
                  <a:gd name="connsiteY710" fmla="*/ 298159 h 1077118"/>
                  <a:gd name="connsiteX711" fmla="*/ 2557116 w 3145438"/>
                  <a:gd name="connsiteY711" fmla="*/ 296078 h 1077118"/>
                  <a:gd name="connsiteX712" fmla="*/ 2557116 w 3145438"/>
                  <a:gd name="connsiteY712" fmla="*/ 292435 h 1077118"/>
                  <a:gd name="connsiteX713" fmla="*/ 2557637 w 3145438"/>
                  <a:gd name="connsiteY713" fmla="*/ 287232 h 1077118"/>
                  <a:gd name="connsiteX714" fmla="*/ 2559718 w 3145438"/>
                  <a:gd name="connsiteY714" fmla="*/ 285671 h 1077118"/>
                  <a:gd name="connsiteX715" fmla="*/ 2562840 w 3145438"/>
                  <a:gd name="connsiteY715" fmla="*/ 283589 h 1077118"/>
                  <a:gd name="connsiteX716" fmla="*/ 2559718 w 3145438"/>
                  <a:gd name="connsiteY716" fmla="*/ 272662 h 1077118"/>
                  <a:gd name="connsiteX717" fmla="*/ 2533701 w 3145438"/>
                  <a:gd name="connsiteY717" fmla="*/ 257572 h 1077118"/>
                  <a:gd name="connsiteX718" fmla="*/ 2495716 w 3145438"/>
                  <a:gd name="connsiteY718" fmla="*/ 252889 h 1077118"/>
                  <a:gd name="connsiteX719" fmla="*/ 2487390 w 3145438"/>
                  <a:gd name="connsiteY719" fmla="*/ 252889 h 1077118"/>
                  <a:gd name="connsiteX720" fmla="*/ 2478544 w 3145438"/>
                  <a:gd name="connsiteY720" fmla="*/ 253929 h 1077118"/>
                  <a:gd name="connsiteX721" fmla="*/ 2458771 w 3145438"/>
                  <a:gd name="connsiteY721" fmla="*/ 257052 h 1077118"/>
                  <a:gd name="connsiteX722" fmla="*/ 2448885 w 3145438"/>
                  <a:gd name="connsiteY722" fmla="*/ 259133 h 1077118"/>
                  <a:gd name="connsiteX723" fmla="*/ 2435355 w 3145438"/>
                  <a:gd name="connsiteY723" fmla="*/ 261214 h 1077118"/>
                  <a:gd name="connsiteX724" fmla="*/ 2422346 w 3145438"/>
                  <a:gd name="connsiteY724" fmla="*/ 263296 h 1077118"/>
                  <a:gd name="connsiteX725" fmla="*/ 2412980 w 3145438"/>
                  <a:gd name="connsiteY725" fmla="*/ 262255 h 1077118"/>
                  <a:gd name="connsiteX726" fmla="*/ 2405175 w 3145438"/>
                  <a:gd name="connsiteY726" fmla="*/ 257572 h 1077118"/>
                  <a:gd name="connsiteX727" fmla="*/ 2404655 w 3145438"/>
                  <a:gd name="connsiteY727" fmla="*/ 254970 h 1077118"/>
                  <a:gd name="connsiteX728" fmla="*/ 2399452 w 3145438"/>
                  <a:gd name="connsiteY728" fmla="*/ 247685 h 1077118"/>
                  <a:gd name="connsiteX729" fmla="*/ 2392687 w 3145438"/>
                  <a:gd name="connsiteY729" fmla="*/ 244043 h 1077118"/>
                  <a:gd name="connsiteX730" fmla="*/ 2384882 w 3145438"/>
                  <a:gd name="connsiteY730" fmla="*/ 244563 h 1077118"/>
                  <a:gd name="connsiteX731" fmla="*/ 2382280 w 3145438"/>
                  <a:gd name="connsiteY731" fmla="*/ 245084 h 1077118"/>
                  <a:gd name="connsiteX732" fmla="*/ 2380719 w 3145438"/>
                  <a:gd name="connsiteY732" fmla="*/ 244043 h 1077118"/>
                  <a:gd name="connsiteX733" fmla="*/ 2370312 w 3145438"/>
                  <a:gd name="connsiteY733" fmla="*/ 248206 h 1077118"/>
                  <a:gd name="connsiteX734" fmla="*/ 2379678 w 3145438"/>
                  <a:gd name="connsiteY734" fmla="*/ 240921 h 1077118"/>
                  <a:gd name="connsiteX735" fmla="*/ 2378638 w 3145438"/>
                  <a:gd name="connsiteY735" fmla="*/ 238839 h 1077118"/>
                  <a:gd name="connsiteX736" fmla="*/ 2373954 w 3145438"/>
                  <a:gd name="connsiteY736" fmla="*/ 238839 h 1077118"/>
                  <a:gd name="connsiteX737" fmla="*/ 2370312 w 3145438"/>
                  <a:gd name="connsiteY737" fmla="*/ 239360 h 1077118"/>
                  <a:gd name="connsiteX738" fmla="*/ 2367710 w 3145438"/>
                  <a:gd name="connsiteY738" fmla="*/ 237278 h 1077118"/>
                  <a:gd name="connsiteX739" fmla="*/ 2369271 w 3145438"/>
                  <a:gd name="connsiteY739" fmla="*/ 234156 h 1077118"/>
                  <a:gd name="connsiteX740" fmla="*/ 2360946 w 3145438"/>
                  <a:gd name="connsiteY740" fmla="*/ 234156 h 1077118"/>
                  <a:gd name="connsiteX741" fmla="*/ 2356262 w 3145438"/>
                  <a:gd name="connsiteY741" fmla="*/ 233636 h 1077118"/>
                  <a:gd name="connsiteX742" fmla="*/ 2348977 w 3145438"/>
                  <a:gd name="connsiteY742" fmla="*/ 233116 h 1077118"/>
                  <a:gd name="connsiteX743" fmla="*/ 2346376 w 3145438"/>
                  <a:gd name="connsiteY743" fmla="*/ 232595 h 1077118"/>
                  <a:gd name="connsiteX744" fmla="*/ 2346376 w 3145438"/>
                  <a:gd name="connsiteY744" fmla="*/ 229994 h 1077118"/>
                  <a:gd name="connsiteX745" fmla="*/ 2347417 w 3145438"/>
                  <a:gd name="connsiteY745" fmla="*/ 228953 h 1077118"/>
                  <a:gd name="connsiteX746" fmla="*/ 2352099 w 3145438"/>
                  <a:gd name="connsiteY746" fmla="*/ 228432 h 1077118"/>
                  <a:gd name="connsiteX747" fmla="*/ 2357303 w 3145438"/>
                  <a:gd name="connsiteY747" fmla="*/ 226351 h 1077118"/>
                  <a:gd name="connsiteX748" fmla="*/ 2363547 w 3145438"/>
                  <a:gd name="connsiteY748" fmla="*/ 228953 h 1077118"/>
                  <a:gd name="connsiteX749" fmla="*/ 2366149 w 3145438"/>
                  <a:gd name="connsiteY749" fmla="*/ 221148 h 1077118"/>
                  <a:gd name="connsiteX750" fmla="*/ 2354181 w 3145438"/>
                  <a:gd name="connsiteY750" fmla="*/ 214383 h 1077118"/>
                  <a:gd name="connsiteX751" fmla="*/ 2335969 w 3145438"/>
                  <a:gd name="connsiteY751" fmla="*/ 210220 h 1077118"/>
                  <a:gd name="connsiteX752" fmla="*/ 2325562 w 3145438"/>
                  <a:gd name="connsiteY752" fmla="*/ 209700 h 1077118"/>
                  <a:gd name="connsiteX753" fmla="*/ 2309431 w 3145438"/>
                  <a:gd name="connsiteY753" fmla="*/ 212302 h 1077118"/>
                  <a:gd name="connsiteX754" fmla="*/ 2304228 w 3145438"/>
                  <a:gd name="connsiteY754" fmla="*/ 218026 h 1077118"/>
                  <a:gd name="connsiteX755" fmla="*/ 2299024 w 3145438"/>
                  <a:gd name="connsiteY755" fmla="*/ 223229 h 1077118"/>
                  <a:gd name="connsiteX756" fmla="*/ 2290179 w 3145438"/>
                  <a:gd name="connsiteY756" fmla="*/ 229473 h 1077118"/>
                  <a:gd name="connsiteX757" fmla="*/ 2284975 w 3145438"/>
                  <a:gd name="connsiteY757" fmla="*/ 230514 h 1077118"/>
                  <a:gd name="connsiteX758" fmla="*/ 2275088 w 3145438"/>
                  <a:gd name="connsiteY758" fmla="*/ 232075 h 1077118"/>
                  <a:gd name="connsiteX759" fmla="*/ 2269885 w 3145438"/>
                  <a:gd name="connsiteY759" fmla="*/ 232075 h 1077118"/>
                  <a:gd name="connsiteX760" fmla="*/ 2271446 w 3145438"/>
                  <a:gd name="connsiteY760" fmla="*/ 229473 h 1077118"/>
                  <a:gd name="connsiteX761" fmla="*/ 2274047 w 3145438"/>
                  <a:gd name="connsiteY761" fmla="*/ 227392 h 1077118"/>
                  <a:gd name="connsiteX762" fmla="*/ 2271966 w 3145438"/>
                  <a:gd name="connsiteY762" fmla="*/ 223749 h 1077118"/>
                  <a:gd name="connsiteX763" fmla="*/ 2280292 w 3145438"/>
                  <a:gd name="connsiteY763" fmla="*/ 225831 h 1077118"/>
                  <a:gd name="connsiteX764" fmla="*/ 2284454 w 3145438"/>
                  <a:gd name="connsiteY764" fmla="*/ 224790 h 1077118"/>
                  <a:gd name="connsiteX765" fmla="*/ 2286016 w 3145438"/>
                  <a:gd name="connsiteY765" fmla="*/ 221668 h 1077118"/>
                  <a:gd name="connsiteX766" fmla="*/ 2283934 w 3145438"/>
                  <a:gd name="connsiteY766" fmla="*/ 216985 h 1077118"/>
                  <a:gd name="connsiteX767" fmla="*/ 2289138 w 3145438"/>
                  <a:gd name="connsiteY767" fmla="*/ 215424 h 1077118"/>
                  <a:gd name="connsiteX768" fmla="*/ 2291739 w 3145438"/>
                  <a:gd name="connsiteY768" fmla="*/ 217505 h 1077118"/>
                  <a:gd name="connsiteX769" fmla="*/ 2295902 w 3145438"/>
                  <a:gd name="connsiteY769" fmla="*/ 218026 h 1077118"/>
                  <a:gd name="connsiteX770" fmla="*/ 2291219 w 3145438"/>
                  <a:gd name="connsiteY770" fmla="*/ 221148 h 1077118"/>
                  <a:gd name="connsiteX771" fmla="*/ 2290179 w 3145438"/>
                  <a:gd name="connsiteY771" fmla="*/ 223229 h 1077118"/>
                  <a:gd name="connsiteX772" fmla="*/ 2290699 w 3145438"/>
                  <a:gd name="connsiteY772" fmla="*/ 226871 h 1077118"/>
                  <a:gd name="connsiteX773" fmla="*/ 2293821 w 3145438"/>
                  <a:gd name="connsiteY773" fmla="*/ 224270 h 1077118"/>
                  <a:gd name="connsiteX774" fmla="*/ 2297984 w 3145438"/>
                  <a:gd name="connsiteY774" fmla="*/ 221668 h 1077118"/>
                  <a:gd name="connsiteX775" fmla="*/ 2303708 w 3145438"/>
                  <a:gd name="connsiteY775" fmla="*/ 215944 h 1077118"/>
                  <a:gd name="connsiteX776" fmla="*/ 2306309 w 3145438"/>
                  <a:gd name="connsiteY776" fmla="*/ 210741 h 1077118"/>
                  <a:gd name="connsiteX777" fmla="*/ 2293301 w 3145438"/>
                  <a:gd name="connsiteY777" fmla="*/ 210220 h 1077118"/>
                  <a:gd name="connsiteX778" fmla="*/ 2262600 w 3145438"/>
                  <a:gd name="connsiteY778" fmla="*/ 212822 h 1077118"/>
                  <a:gd name="connsiteX779" fmla="*/ 2260518 w 3145438"/>
                  <a:gd name="connsiteY779" fmla="*/ 211261 h 1077118"/>
                  <a:gd name="connsiteX780" fmla="*/ 2273527 w 3145438"/>
                  <a:gd name="connsiteY780" fmla="*/ 206057 h 1077118"/>
                  <a:gd name="connsiteX781" fmla="*/ 2283414 w 3145438"/>
                  <a:gd name="connsiteY781" fmla="*/ 208139 h 1077118"/>
                  <a:gd name="connsiteX782" fmla="*/ 2305268 w 3145438"/>
                  <a:gd name="connsiteY782" fmla="*/ 208659 h 1077118"/>
                  <a:gd name="connsiteX783" fmla="*/ 2301106 w 3145438"/>
                  <a:gd name="connsiteY783" fmla="*/ 206578 h 1077118"/>
                  <a:gd name="connsiteX784" fmla="*/ 2269885 w 3145438"/>
                  <a:gd name="connsiteY784" fmla="*/ 200334 h 1077118"/>
                  <a:gd name="connsiteX785" fmla="*/ 2263120 w 3145438"/>
                  <a:gd name="connsiteY785" fmla="*/ 199293 h 1077118"/>
                  <a:gd name="connsiteX786" fmla="*/ 2254275 w 3145438"/>
                  <a:gd name="connsiteY786" fmla="*/ 197732 h 1077118"/>
                  <a:gd name="connsiteX787" fmla="*/ 2238144 w 3145438"/>
                  <a:gd name="connsiteY787" fmla="*/ 196691 h 1077118"/>
                  <a:gd name="connsiteX788" fmla="*/ 2221492 w 3145438"/>
                  <a:gd name="connsiteY788" fmla="*/ 196171 h 1077118"/>
                  <a:gd name="connsiteX789" fmla="*/ 2204321 w 3145438"/>
                  <a:gd name="connsiteY789" fmla="*/ 192008 h 1077118"/>
                  <a:gd name="connsiteX790" fmla="*/ 2190792 w 3145438"/>
                  <a:gd name="connsiteY790" fmla="*/ 189927 h 1077118"/>
                  <a:gd name="connsiteX791" fmla="*/ 2188711 w 3145438"/>
                  <a:gd name="connsiteY791" fmla="*/ 191488 h 1077118"/>
                  <a:gd name="connsiteX792" fmla="*/ 2195995 w 3145438"/>
                  <a:gd name="connsiteY792" fmla="*/ 199293 h 1077118"/>
                  <a:gd name="connsiteX793" fmla="*/ 2195475 w 3145438"/>
                  <a:gd name="connsiteY793" fmla="*/ 200854 h 1077118"/>
                  <a:gd name="connsiteX794" fmla="*/ 2190792 w 3145438"/>
                  <a:gd name="connsiteY794" fmla="*/ 202415 h 1077118"/>
                  <a:gd name="connsiteX795" fmla="*/ 2179865 w 3145438"/>
                  <a:gd name="connsiteY795" fmla="*/ 204496 h 1077118"/>
                  <a:gd name="connsiteX796" fmla="*/ 2169458 w 3145438"/>
                  <a:gd name="connsiteY796" fmla="*/ 207098 h 1077118"/>
                  <a:gd name="connsiteX797" fmla="*/ 2160612 w 3145438"/>
                  <a:gd name="connsiteY797" fmla="*/ 211781 h 1077118"/>
                  <a:gd name="connsiteX798" fmla="*/ 2159571 w 3145438"/>
                  <a:gd name="connsiteY798" fmla="*/ 214903 h 1077118"/>
                  <a:gd name="connsiteX799" fmla="*/ 2165295 w 3145438"/>
                  <a:gd name="connsiteY799" fmla="*/ 214903 h 1077118"/>
                  <a:gd name="connsiteX800" fmla="*/ 2171019 w 3145438"/>
                  <a:gd name="connsiteY800" fmla="*/ 213342 h 1077118"/>
                  <a:gd name="connsiteX801" fmla="*/ 2175181 w 3145438"/>
                  <a:gd name="connsiteY801" fmla="*/ 213342 h 1077118"/>
                  <a:gd name="connsiteX802" fmla="*/ 2179344 w 3145438"/>
                  <a:gd name="connsiteY802" fmla="*/ 215424 h 1077118"/>
                  <a:gd name="connsiteX803" fmla="*/ 2174141 w 3145438"/>
                  <a:gd name="connsiteY803" fmla="*/ 218026 h 1077118"/>
                  <a:gd name="connsiteX804" fmla="*/ 2168937 w 3145438"/>
                  <a:gd name="connsiteY804" fmla="*/ 222709 h 1077118"/>
                  <a:gd name="connsiteX805" fmla="*/ 2166856 w 3145438"/>
                  <a:gd name="connsiteY805" fmla="*/ 223749 h 1077118"/>
                  <a:gd name="connsiteX806" fmla="*/ 2169978 w 3145438"/>
                  <a:gd name="connsiteY806" fmla="*/ 226351 h 1077118"/>
                  <a:gd name="connsiteX807" fmla="*/ 2174141 w 3145438"/>
                  <a:gd name="connsiteY807" fmla="*/ 236758 h 1077118"/>
                  <a:gd name="connsiteX808" fmla="*/ 2175702 w 3145438"/>
                  <a:gd name="connsiteY808" fmla="*/ 239880 h 1077118"/>
                  <a:gd name="connsiteX809" fmla="*/ 2172580 w 3145438"/>
                  <a:gd name="connsiteY809" fmla="*/ 240921 h 1077118"/>
                  <a:gd name="connsiteX810" fmla="*/ 2169978 w 3145438"/>
                  <a:gd name="connsiteY810" fmla="*/ 240400 h 1077118"/>
                  <a:gd name="connsiteX811" fmla="*/ 2164774 w 3145438"/>
                  <a:gd name="connsiteY811" fmla="*/ 241962 h 1077118"/>
                  <a:gd name="connsiteX812" fmla="*/ 2158531 w 3145438"/>
                  <a:gd name="connsiteY812" fmla="*/ 238319 h 1077118"/>
                  <a:gd name="connsiteX813" fmla="*/ 2151246 w 3145438"/>
                  <a:gd name="connsiteY813" fmla="*/ 236238 h 1077118"/>
                  <a:gd name="connsiteX814" fmla="*/ 2146562 w 3145438"/>
                  <a:gd name="connsiteY814" fmla="*/ 236238 h 1077118"/>
                  <a:gd name="connsiteX815" fmla="*/ 2145522 w 3145438"/>
                  <a:gd name="connsiteY815" fmla="*/ 235717 h 1077118"/>
                  <a:gd name="connsiteX816" fmla="*/ 2138237 w 3145438"/>
                  <a:gd name="connsiteY816" fmla="*/ 238839 h 1077118"/>
                  <a:gd name="connsiteX817" fmla="*/ 2137196 w 3145438"/>
                  <a:gd name="connsiteY817" fmla="*/ 243522 h 1077118"/>
                  <a:gd name="connsiteX818" fmla="*/ 2139278 w 3145438"/>
                  <a:gd name="connsiteY818" fmla="*/ 245084 h 1077118"/>
                  <a:gd name="connsiteX819" fmla="*/ 2142400 w 3145438"/>
                  <a:gd name="connsiteY819" fmla="*/ 246124 h 1077118"/>
                  <a:gd name="connsiteX820" fmla="*/ 2140318 w 3145438"/>
                  <a:gd name="connsiteY820" fmla="*/ 247165 h 1077118"/>
                  <a:gd name="connsiteX821" fmla="*/ 2139798 w 3145438"/>
                  <a:gd name="connsiteY821" fmla="*/ 249246 h 1077118"/>
                  <a:gd name="connsiteX822" fmla="*/ 2134595 w 3145438"/>
                  <a:gd name="connsiteY822" fmla="*/ 249767 h 1077118"/>
                  <a:gd name="connsiteX823" fmla="*/ 2137196 w 3145438"/>
                  <a:gd name="connsiteY823" fmla="*/ 251848 h 1077118"/>
                  <a:gd name="connsiteX824" fmla="*/ 2136155 w 3145438"/>
                  <a:gd name="connsiteY824" fmla="*/ 252889 h 1077118"/>
                  <a:gd name="connsiteX825" fmla="*/ 2133554 w 3145438"/>
                  <a:gd name="connsiteY825" fmla="*/ 252368 h 1077118"/>
                  <a:gd name="connsiteX826" fmla="*/ 2130952 w 3145438"/>
                  <a:gd name="connsiteY826" fmla="*/ 249767 h 1077118"/>
                  <a:gd name="connsiteX827" fmla="*/ 2130952 w 3145438"/>
                  <a:gd name="connsiteY827" fmla="*/ 248206 h 1077118"/>
                  <a:gd name="connsiteX828" fmla="*/ 2126789 w 3145438"/>
                  <a:gd name="connsiteY828" fmla="*/ 246124 h 1077118"/>
                  <a:gd name="connsiteX829" fmla="*/ 2125748 w 3145438"/>
                  <a:gd name="connsiteY829" fmla="*/ 244563 h 1077118"/>
                  <a:gd name="connsiteX830" fmla="*/ 2122626 w 3145438"/>
                  <a:gd name="connsiteY830" fmla="*/ 244043 h 1077118"/>
                  <a:gd name="connsiteX831" fmla="*/ 2118984 w 3145438"/>
                  <a:gd name="connsiteY831" fmla="*/ 241962 h 1077118"/>
                  <a:gd name="connsiteX832" fmla="*/ 2112740 w 3145438"/>
                  <a:gd name="connsiteY832" fmla="*/ 239880 h 1077118"/>
                  <a:gd name="connsiteX833" fmla="*/ 2108577 w 3145438"/>
                  <a:gd name="connsiteY833" fmla="*/ 238319 h 1077118"/>
                  <a:gd name="connsiteX834" fmla="*/ 2105455 w 3145438"/>
                  <a:gd name="connsiteY834" fmla="*/ 236238 h 1077118"/>
                  <a:gd name="connsiteX835" fmla="*/ 2101292 w 3145438"/>
                  <a:gd name="connsiteY835" fmla="*/ 235197 h 1077118"/>
                  <a:gd name="connsiteX836" fmla="*/ 2095048 w 3145438"/>
                  <a:gd name="connsiteY836" fmla="*/ 235197 h 1077118"/>
                  <a:gd name="connsiteX837" fmla="*/ 2078397 w 3145438"/>
                  <a:gd name="connsiteY837" fmla="*/ 239360 h 1077118"/>
                  <a:gd name="connsiteX838" fmla="*/ 2074755 w 3145438"/>
                  <a:gd name="connsiteY838" fmla="*/ 241962 h 1077118"/>
                  <a:gd name="connsiteX839" fmla="*/ 2074755 w 3145438"/>
                  <a:gd name="connsiteY839" fmla="*/ 245084 h 1077118"/>
                  <a:gd name="connsiteX840" fmla="*/ 2073714 w 3145438"/>
                  <a:gd name="connsiteY840" fmla="*/ 245604 h 1077118"/>
                  <a:gd name="connsiteX841" fmla="*/ 2072673 w 3145438"/>
                  <a:gd name="connsiteY841" fmla="*/ 243522 h 1077118"/>
                  <a:gd name="connsiteX842" fmla="*/ 2058624 w 3145438"/>
                  <a:gd name="connsiteY842" fmla="*/ 243002 h 1077118"/>
                  <a:gd name="connsiteX843" fmla="*/ 2042493 w 3145438"/>
                  <a:gd name="connsiteY843" fmla="*/ 234677 h 1077118"/>
                  <a:gd name="connsiteX844" fmla="*/ 2037289 w 3145438"/>
                  <a:gd name="connsiteY844" fmla="*/ 230514 h 1077118"/>
                  <a:gd name="connsiteX845" fmla="*/ 2036249 w 3145438"/>
                  <a:gd name="connsiteY845" fmla="*/ 227912 h 1077118"/>
                  <a:gd name="connsiteX846" fmla="*/ 2034167 w 3145438"/>
                  <a:gd name="connsiteY846" fmla="*/ 224270 h 1077118"/>
                  <a:gd name="connsiteX847" fmla="*/ 2031045 w 3145438"/>
                  <a:gd name="connsiteY847" fmla="*/ 226871 h 1077118"/>
                  <a:gd name="connsiteX848" fmla="*/ 2023240 w 3145438"/>
                  <a:gd name="connsiteY848" fmla="*/ 241441 h 1077118"/>
                  <a:gd name="connsiteX849" fmla="*/ 2021679 w 3145438"/>
                  <a:gd name="connsiteY849" fmla="*/ 245084 h 1077118"/>
                  <a:gd name="connsiteX850" fmla="*/ 2019598 w 3145438"/>
                  <a:gd name="connsiteY850" fmla="*/ 249246 h 1077118"/>
                  <a:gd name="connsiteX851" fmla="*/ 2018037 w 3145438"/>
                  <a:gd name="connsiteY851" fmla="*/ 252368 h 1077118"/>
                  <a:gd name="connsiteX852" fmla="*/ 2007630 w 3145438"/>
                  <a:gd name="connsiteY852" fmla="*/ 262775 h 1077118"/>
                  <a:gd name="connsiteX853" fmla="*/ 2002426 w 3145438"/>
                  <a:gd name="connsiteY853" fmla="*/ 265897 h 1077118"/>
                  <a:gd name="connsiteX854" fmla="*/ 1999825 w 3145438"/>
                  <a:gd name="connsiteY854" fmla="*/ 263816 h 1077118"/>
                  <a:gd name="connsiteX855" fmla="*/ 1998784 w 3145438"/>
                  <a:gd name="connsiteY855" fmla="*/ 261214 h 1077118"/>
                  <a:gd name="connsiteX856" fmla="*/ 1992540 w 3145438"/>
                  <a:gd name="connsiteY856" fmla="*/ 260174 h 1077118"/>
                  <a:gd name="connsiteX857" fmla="*/ 1989938 w 3145438"/>
                  <a:gd name="connsiteY857" fmla="*/ 259133 h 1077118"/>
                  <a:gd name="connsiteX858" fmla="*/ 1986816 w 3145438"/>
                  <a:gd name="connsiteY858" fmla="*/ 257052 h 1077118"/>
                  <a:gd name="connsiteX859" fmla="*/ 1985255 w 3145438"/>
                  <a:gd name="connsiteY859" fmla="*/ 256011 h 1077118"/>
                  <a:gd name="connsiteX860" fmla="*/ 1976929 w 3145438"/>
                  <a:gd name="connsiteY860" fmla="*/ 252368 h 1077118"/>
                  <a:gd name="connsiteX861" fmla="*/ 1977449 w 3145438"/>
                  <a:gd name="connsiteY861" fmla="*/ 250287 h 1077118"/>
                  <a:gd name="connsiteX862" fmla="*/ 1976929 w 3145438"/>
                  <a:gd name="connsiteY862" fmla="*/ 248206 h 1077118"/>
                  <a:gd name="connsiteX863" fmla="*/ 1972767 w 3145438"/>
                  <a:gd name="connsiteY863" fmla="*/ 245604 h 1077118"/>
                  <a:gd name="connsiteX864" fmla="*/ 1970165 w 3145438"/>
                  <a:gd name="connsiteY864" fmla="*/ 241962 h 1077118"/>
                  <a:gd name="connsiteX865" fmla="*/ 1967563 w 3145438"/>
                  <a:gd name="connsiteY865" fmla="*/ 238319 h 1077118"/>
                  <a:gd name="connsiteX866" fmla="*/ 1960278 w 3145438"/>
                  <a:gd name="connsiteY866" fmla="*/ 233636 h 1077118"/>
                  <a:gd name="connsiteX867" fmla="*/ 1961839 w 3145438"/>
                  <a:gd name="connsiteY867" fmla="*/ 231034 h 1077118"/>
                  <a:gd name="connsiteX868" fmla="*/ 1966522 w 3145438"/>
                  <a:gd name="connsiteY868" fmla="*/ 230514 h 1077118"/>
                  <a:gd name="connsiteX869" fmla="*/ 1970165 w 3145438"/>
                  <a:gd name="connsiteY869" fmla="*/ 229994 h 1077118"/>
                  <a:gd name="connsiteX870" fmla="*/ 1971726 w 3145438"/>
                  <a:gd name="connsiteY870" fmla="*/ 229473 h 1077118"/>
                  <a:gd name="connsiteX871" fmla="*/ 1968604 w 3145438"/>
                  <a:gd name="connsiteY871" fmla="*/ 225831 h 1077118"/>
                  <a:gd name="connsiteX872" fmla="*/ 1964962 w 3145438"/>
                  <a:gd name="connsiteY872" fmla="*/ 221148 h 1077118"/>
                  <a:gd name="connsiteX873" fmla="*/ 1964441 w 3145438"/>
                  <a:gd name="connsiteY873" fmla="*/ 221668 h 1077118"/>
                  <a:gd name="connsiteX874" fmla="*/ 1966002 w 3145438"/>
                  <a:gd name="connsiteY874" fmla="*/ 224790 h 1077118"/>
                  <a:gd name="connsiteX875" fmla="*/ 1966522 w 3145438"/>
                  <a:gd name="connsiteY875" fmla="*/ 227912 h 1077118"/>
                  <a:gd name="connsiteX876" fmla="*/ 1956635 w 3145438"/>
                  <a:gd name="connsiteY876" fmla="*/ 227392 h 1077118"/>
                  <a:gd name="connsiteX877" fmla="*/ 1954555 w 3145438"/>
                  <a:gd name="connsiteY877" fmla="*/ 224270 h 1077118"/>
                  <a:gd name="connsiteX878" fmla="*/ 1952473 w 3145438"/>
                  <a:gd name="connsiteY878" fmla="*/ 222188 h 1077118"/>
                  <a:gd name="connsiteX879" fmla="*/ 1948830 w 3145438"/>
                  <a:gd name="connsiteY879" fmla="*/ 215944 h 1077118"/>
                  <a:gd name="connsiteX880" fmla="*/ 1949871 w 3145438"/>
                  <a:gd name="connsiteY880" fmla="*/ 212302 h 1077118"/>
                  <a:gd name="connsiteX881" fmla="*/ 1955075 w 3145438"/>
                  <a:gd name="connsiteY881" fmla="*/ 214903 h 1077118"/>
                  <a:gd name="connsiteX882" fmla="*/ 1956115 w 3145438"/>
                  <a:gd name="connsiteY882" fmla="*/ 216985 h 1077118"/>
                  <a:gd name="connsiteX883" fmla="*/ 1959237 w 3145438"/>
                  <a:gd name="connsiteY883" fmla="*/ 217505 h 1077118"/>
                  <a:gd name="connsiteX884" fmla="*/ 1962360 w 3145438"/>
                  <a:gd name="connsiteY884" fmla="*/ 218026 h 1077118"/>
                  <a:gd name="connsiteX885" fmla="*/ 1964441 w 3145438"/>
                  <a:gd name="connsiteY885" fmla="*/ 217505 h 1077118"/>
                  <a:gd name="connsiteX886" fmla="*/ 1966522 w 3145438"/>
                  <a:gd name="connsiteY886" fmla="*/ 216985 h 1077118"/>
                  <a:gd name="connsiteX887" fmla="*/ 1971205 w 3145438"/>
                  <a:gd name="connsiteY887" fmla="*/ 216464 h 1077118"/>
                  <a:gd name="connsiteX888" fmla="*/ 1973287 w 3145438"/>
                  <a:gd name="connsiteY888" fmla="*/ 211261 h 1077118"/>
                  <a:gd name="connsiteX889" fmla="*/ 1971205 w 3145438"/>
                  <a:gd name="connsiteY889" fmla="*/ 207098 h 1077118"/>
                  <a:gd name="connsiteX890" fmla="*/ 1968083 w 3145438"/>
                  <a:gd name="connsiteY890" fmla="*/ 205537 h 1077118"/>
                  <a:gd name="connsiteX891" fmla="*/ 1967042 w 3145438"/>
                  <a:gd name="connsiteY891" fmla="*/ 203976 h 1077118"/>
                  <a:gd name="connsiteX892" fmla="*/ 1952993 w 3145438"/>
                  <a:gd name="connsiteY892" fmla="*/ 201895 h 1077118"/>
                  <a:gd name="connsiteX893" fmla="*/ 1952473 w 3145438"/>
                  <a:gd name="connsiteY893" fmla="*/ 200854 h 1077118"/>
                  <a:gd name="connsiteX894" fmla="*/ 1956635 w 3145438"/>
                  <a:gd name="connsiteY894" fmla="*/ 201374 h 1077118"/>
                  <a:gd name="connsiteX895" fmla="*/ 1959237 w 3145438"/>
                  <a:gd name="connsiteY895" fmla="*/ 200334 h 1077118"/>
                  <a:gd name="connsiteX896" fmla="*/ 1960799 w 3145438"/>
                  <a:gd name="connsiteY896" fmla="*/ 199293 h 1077118"/>
                  <a:gd name="connsiteX897" fmla="*/ 1962360 w 3145438"/>
                  <a:gd name="connsiteY897" fmla="*/ 197732 h 1077118"/>
                  <a:gd name="connsiteX898" fmla="*/ 1964441 w 3145438"/>
                  <a:gd name="connsiteY898" fmla="*/ 196691 h 1077118"/>
                  <a:gd name="connsiteX899" fmla="*/ 1967042 w 3145438"/>
                  <a:gd name="connsiteY899" fmla="*/ 196171 h 1077118"/>
                  <a:gd name="connsiteX900" fmla="*/ 1968604 w 3145438"/>
                  <a:gd name="connsiteY900" fmla="*/ 194610 h 1077118"/>
                  <a:gd name="connsiteX901" fmla="*/ 1954034 w 3145438"/>
                  <a:gd name="connsiteY901" fmla="*/ 187845 h 1077118"/>
                  <a:gd name="connsiteX902" fmla="*/ 1954555 w 3145438"/>
                  <a:gd name="connsiteY902" fmla="*/ 185764 h 1077118"/>
                  <a:gd name="connsiteX903" fmla="*/ 1962880 w 3145438"/>
                  <a:gd name="connsiteY903" fmla="*/ 184203 h 1077118"/>
                  <a:gd name="connsiteX904" fmla="*/ 1965482 w 3145438"/>
                  <a:gd name="connsiteY904" fmla="*/ 180561 h 1077118"/>
                  <a:gd name="connsiteX905" fmla="*/ 1963920 w 3145438"/>
                  <a:gd name="connsiteY905" fmla="*/ 178479 h 1077118"/>
                  <a:gd name="connsiteX906" fmla="*/ 1953514 w 3145438"/>
                  <a:gd name="connsiteY906" fmla="*/ 172235 h 1077118"/>
                  <a:gd name="connsiteX907" fmla="*/ 1939985 w 3145438"/>
                  <a:gd name="connsiteY907" fmla="*/ 165991 h 1077118"/>
                  <a:gd name="connsiteX908" fmla="*/ 1922813 w 3145438"/>
                  <a:gd name="connsiteY908" fmla="*/ 165470 h 1077118"/>
                  <a:gd name="connsiteX909" fmla="*/ 1920732 w 3145438"/>
                  <a:gd name="connsiteY909" fmla="*/ 169633 h 1077118"/>
                  <a:gd name="connsiteX910" fmla="*/ 1913967 w 3145438"/>
                  <a:gd name="connsiteY910" fmla="*/ 170674 h 1077118"/>
                  <a:gd name="connsiteX911" fmla="*/ 1909284 w 3145438"/>
                  <a:gd name="connsiteY911" fmla="*/ 167031 h 1077118"/>
                  <a:gd name="connsiteX912" fmla="*/ 1911886 w 3145438"/>
                  <a:gd name="connsiteY912" fmla="*/ 164430 h 1077118"/>
                  <a:gd name="connsiteX913" fmla="*/ 1908764 w 3145438"/>
                  <a:gd name="connsiteY913" fmla="*/ 163389 h 1077118"/>
                  <a:gd name="connsiteX914" fmla="*/ 1897316 w 3145438"/>
                  <a:gd name="connsiteY914" fmla="*/ 164430 h 1077118"/>
                  <a:gd name="connsiteX915" fmla="*/ 1895755 w 3145438"/>
                  <a:gd name="connsiteY915" fmla="*/ 163909 h 1077118"/>
                  <a:gd name="connsiteX916" fmla="*/ 1894194 w 3145438"/>
                  <a:gd name="connsiteY916" fmla="*/ 163389 h 1077118"/>
                  <a:gd name="connsiteX917" fmla="*/ 1889511 w 3145438"/>
                  <a:gd name="connsiteY917" fmla="*/ 162348 h 1077118"/>
                  <a:gd name="connsiteX918" fmla="*/ 1889511 w 3145438"/>
                  <a:gd name="connsiteY918" fmla="*/ 160267 h 1077118"/>
                  <a:gd name="connsiteX919" fmla="*/ 1888470 w 3145438"/>
                  <a:gd name="connsiteY919" fmla="*/ 159226 h 1077118"/>
                  <a:gd name="connsiteX920" fmla="*/ 1884308 w 3145438"/>
                  <a:gd name="connsiteY920" fmla="*/ 159226 h 1077118"/>
                  <a:gd name="connsiteX921" fmla="*/ 1882746 w 3145438"/>
                  <a:gd name="connsiteY921" fmla="*/ 158186 h 1077118"/>
                  <a:gd name="connsiteX922" fmla="*/ 1881185 w 3145438"/>
                  <a:gd name="connsiteY922" fmla="*/ 157665 h 1077118"/>
                  <a:gd name="connsiteX923" fmla="*/ 1879104 w 3145438"/>
                  <a:gd name="connsiteY923" fmla="*/ 157145 h 1077118"/>
                  <a:gd name="connsiteX924" fmla="*/ 1875982 w 3145438"/>
                  <a:gd name="connsiteY924" fmla="*/ 156625 h 1077118"/>
                  <a:gd name="connsiteX925" fmla="*/ 1873901 w 3145438"/>
                  <a:gd name="connsiteY925" fmla="*/ 155584 h 1077118"/>
                  <a:gd name="connsiteX926" fmla="*/ 1871819 w 3145438"/>
                  <a:gd name="connsiteY926" fmla="*/ 156104 h 1077118"/>
                  <a:gd name="connsiteX927" fmla="*/ 1866096 w 3145438"/>
                  <a:gd name="connsiteY927" fmla="*/ 158706 h 1077118"/>
                  <a:gd name="connsiteX928" fmla="*/ 1864534 w 3145438"/>
                  <a:gd name="connsiteY928" fmla="*/ 156625 h 1077118"/>
                  <a:gd name="connsiteX929" fmla="*/ 1864534 w 3145438"/>
                  <a:gd name="connsiteY929" fmla="*/ 159226 h 1077118"/>
                  <a:gd name="connsiteX930" fmla="*/ 1865054 w 3145438"/>
                  <a:gd name="connsiteY930" fmla="*/ 161308 h 1077118"/>
                  <a:gd name="connsiteX931" fmla="*/ 1861412 w 3145438"/>
                  <a:gd name="connsiteY931" fmla="*/ 162869 h 1077118"/>
                  <a:gd name="connsiteX932" fmla="*/ 1858290 w 3145438"/>
                  <a:gd name="connsiteY932" fmla="*/ 162869 h 1077118"/>
                  <a:gd name="connsiteX933" fmla="*/ 1857770 w 3145438"/>
                  <a:gd name="connsiteY933" fmla="*/ 161828 h 1077118"/>
                  <a:gd name="connsiteX934" fmla="*/ 1857770 w 3145438"/>
                  <a:gd name="connsiteY934" fmla="*/ 160787 h 1077118"/>
                  <a:gd name="connsiteX935" fmla="*/ 1857249 w 3145438"/>
                  <a:gd name="connsiteY935" fmla="*/ 159747 h 1077118"/>
                  <a:gd name="connsiteX936" fmla="*/ 1855168 w 3145438"/>
                  <a:gd name="connsiteY936" fmla="*/ 160787 h 1077118"/>
                  <a:gd name="connsiteX937" fmla="*/ 1853087 w 3145438"/>
                  <a:gd name="connsiteY937" fmla="*/ 163389 h 1077118"/>
                  <a:gd name="connsiteX938" fmla="*/ 1853607 w 3145438"/>
                  <a:gd name="connsiteY938" fmla="*/ 166511 h 1077118"/>
                  <a:gd name="connsiteX939" fmla="*/ 1854127 w 3145438"/>
                  <a:gd name="connsiteY939" fmla="*/ 168072 h 1077118"/>
                  <a:gd name="connsiteX940" fmla="*/ 1851526 w 3145438"/>
                  <a:gd name="connsiteY940" fmla="*/ 169113 h 1077118"/>
                  <a:gd name="connsiteX941" fmla="*/ 1853607 w 3145438"/>
                  <a:gd name="connsiteY941" fmla="*/ 170674 h 1077118"/>
                  <a:gd name="connsiteX942" fmla="*/ 1855689 w 3145438"/>
                  <a:gd name="connsiteY942" fmla="*/ 173276 h 1077118"/>
                  <a:gd name="connsiteX943" fmla="*/ 1857770 w 3145438"/>
                  <a:gd name="connsiteY943" fmla="*/ 176918 h 1077118"/>
                  <a:gd name="connsiteX944" fmla="*/ 1857770 w 3145438"/>
                  <a:gd name="connsiteY944" fmla="*/ 177959 h 1077118"/>
                  <a:gd name="connsiteX945" fmla="*/ 1854127 w 3145438"/>
                  <a:gd name="connsiteY945" fmla="*/ 180040 h 1077118"/>
                  <a:gd name="connsiteX946" fmla="*/ 1853607 w 3145438"/>
                  <a:gd name="connsiteY946" fmla="*/ 183683 h 1077118"/>
                  <a:gd name="connsiteX947" fmla="*/ 1847883 w 3145438"/>
                  <a:gd name="connsiteY947" fmla="*/ 187845 h 1077118"/>
                  <a:gd name="connsiteX948" fmla="*/ 1840078 w 3145438"/>
                  <a:gd name="connsiteY948" fmla="*/ 186284 h 1077118"/>
                  <a:gd name="connsiteX949" fmla="*/ 1831232 w 3145438"/>
                  <a:gd name="connsiteY949" fmla="*/ 186284 h 1077118"/>
                  <a:gd name="connsiteX950" fmla="*/ 1816142 w 3145438"/>
                  <a:gd name="connsiteY950" fmla="*/ 186284 h 1077118"/>
                  <a:gd name="connsiteX951" fmla="*/ 1787002 w 3145438"/>
                  <a:gd name="connsiteY951" fmla="*/ 185244 h 1077118"/>
                  <a:gd name="connsiteX952" fmla="*/ 1783880 w 3145438"/>
                  <a:gd name="connsiteY952" fmla="*/ 185244 h 1077118"/>
                  <a:gd name="connsiteX953" fmla="*/ 1781799 w 3145438"/>
                  <a:gd name="connsiteY953" fmla="*/ 185244 h 1077118"/>
                  <a:gd name="connsiteX954" fmla="*/ 1760465 w 3145438"/>
                  <a:gd name="connsiteY954" fmla="*/ 178479 h 1077118"/>
                  <a:gd name="connsiteX955" fmla="*/ 1758904 w 3145438"/>
                  <a:gd name="connsiteY955" fmla="*/ 175877 h 1077118"/>
                  <a:gd name="connsiteX956" fmla="*/ 1758904 w 3145438"/>
                  <a:gd name="connsiteY956" fmla="*/ 171194 h 1077118"/>
                  <a:gd name="connsiteX957" fmla="*/ 1762026 w 3145438"/>
                  <a:gd name="connsiteY957" fmla="*/ 167552 h 1077118"/>
                  <a:gd name="connsiteX958" fmla="*/ 1766189 w 3145438"/>
                  <a:gd name="connsiteY958" fmla="*/ 167552 h 1077118"/>
                  <a:gd name="connsiteX959" fmla="*/ 1769310 w 3145438"/>
                  <a:gd name="connsiteY959" fmla="*/ 166511 h 1077118"/>
                  <a:gd name="connsiteX960" fmla="*/ 1764107 w 3145438"/>
                  <a:gd name="connsiteY960" fmla="*/ 164430 h 1077118"/>
                  <a:gd name="connsiteX961" fmla="*/ 1758383 w 3145438"/>
                  <a:gd name="connsiteY961" fmla="*/ 163909 h 1077118"/>
                  <a:gd name="connsiteX962" fmla="*/ 1744334 w 3145438"/>
                  <a:gd name="connsiteY962" fmla="*/ 163909 h 1077118"/>
                  <a:gd name="connsiteX963" fmla="*/ 1732886 w 3145438"/>
                  <a:gd name="connsiteY963" fmla="*/ 162869 h 1077118"/>
                  <a:gd name="connsiteX964" fmla="*/ 1722479 w 3145438"/>
                  <a:gd name="connsiteY964" fmla="*/ 160787 h 1077118"/>
                  <a:gd name="connsiteX965" fmla="*/ 1699584 w 3145438"/>
                  <a:gd name="connsiteY965" fmla="*/ 159747 h 1077118"/>
                  <a:gd name="connsiteX966" fmla="*/ 1692299 w 3145438"/>
                  <a:gd name="connsiteY966" fmla="*/ 162348 h 1077118"/>
                  <a:gd name="connsiteX967" fmla="*/ 1689698 w 3145438"/>
                  <a:gd name="connsiteY967" fmla="*/ 163389 h 1077118"/>
                  <a:gd name="connsiteX968" fmla="*/ 1676689 w 3145438"/>
                  <a:gd name="connsiteY968" fmla="*/ 163909 h 1077118"/>
                  <a:gd name="connsiteX969" fmla="*/ 1673046 w 3145438"/>
                  <a:gd name="connsiteY969" fmla="*/ 164430 h 1077118"/>
                  <a:gd name="connsiteX970" fmla="*/ 1668884 w 3145438"/>
                  <a:gd name="connsiteY970" fmla="*/ 165991 h 1077118"/>
                  <a:gd name="connsiteX971" fmla="*/ 1663680 w 3145438"/>
                  <a:gd name="connsiteY971" fmla="*/ 167552 h 1077118"/>
                  <a:gd name="connsiteX972" fmla="*/ 1666802 w 3145438"/>
                  <a:gd name="connsiteY972" fmla="*/ 170674 h 1077118"/>
                  <a:gd name="connsiteX973" fmla="*/ 1668364 w 3145438"/>
                  <a:gd name="connsiteY973" fmla="*/ 173276 h 1077118"/>
                  <a:gd name="connsiteX974" fmla="*/ 1664721 w 3145438"/>
                  <a:gd name="connsiteY974" fmla="*/ 176398 h 1077118"/>
                  <a:gd name="connsiteX975" fmla="*/ 1662639 w 3145438"/>
                  <a:gd name="connsiteY975" fmla="*/ 174316 h 1077118"/>
                  <a:gd name="connsiteX976" fmla="*/ 1658477 w 3145438"/>
                  <a:gd name="connsiteY976" fmla="*/ 167031 h 1077118"/>
                  <a:gd name="connsiteX977" fmla="*/ 1661079 w 3145438"/>
                  <a:gd name="connsiteY977" fmla="*/ 163909 h 1077118"/>
                  <a:gd name="connsiteX978" fmla="*/ 1662119 w 3145438"/>
                  <a:gd name="connsiteY978" fmla="*/ 159747 h 1077118"/>
                  <a:gd name="connsiteX979" fmla="*/ 1658477 w 3145438"/>
                  <a:gd name="connsiteY979" fmla="*/ 154543 h 1077118"/>
                  <a:gd name="connsiteX980" fmla="*/ 1654314 w 3145438"/>
                  <a:gd name="connsiteY980" fmla="*/ 150380 h 1077118"/>
                  <a:gd name="connsiteX981" fmla="*/ 1651192 w 3145438"/>
                  <a:gd name="connsiteY981" fmla="*/ 148819 h 1077118"/>
                  <a:gd name="connsiteX982" fmla="*/ 1653273 w 3145438"/>
                  <a:gd name="connsiteY982" fmla="*/ 154023 h 1077118"/>
                  <a:gd name="connsiteX983" fmla="*/ 1653273 w 3145438"/>
                  <a:gd name="connsiteY983" fmla="*/ 157145 h 1077118"/>
                  <a:gd name="connsiteX984" fmla="*/ 1648590 w 3145438"/>
                  <a:gd name="connsiteY984" fmla="*/ 159226 h 1077118"/>
                  <a:gd name="connsiteX985" fmla="*/ 1641825 w 3145438"/>
                  <a:gd name="connsiteY985" fmla="*/ 159747 h 1077118"/>
                  <a:gd name="connsiteX986" fmla="*/ 1639224 w 3145438"/>
                  <a:gd name="connsiteY986" fmla="*/ 159226 h 1077118"/>
                  <a:gd name="connsiteX987" fmla="*/ 1622573 w 3145438"/>
                  <a:gd name="connsiteY987" fmla="*/ 154023 h 1077118"/>
                  <a:gd name="connsiteX988" fmla="*/ 1622573 w 3145438"/>
                  <a:gd name="connsiteY988" fmla="*/ 152982 h 1077118"/>
                  <a:gd name="connsiteX989" fmla="*/ 1625175 w 3145438"/>
                  <a:gd name="connsiteY989" fmla="*/ 147258 h 1077118"/>
                  <a:gd name="connsiteX990" fmla="*/ 1621532 w 3145438"/>
                  <a:gd name="connsiteY990" fmla="*/ 147258 h 1077118"/>
                  <a:gd name="connsiteX991" fmla="*/ 1617890 w 3145438"/>
                  <a:gd name="connsiteY991" fmla="*/ 148819 h 1077118"/>
                  <a:gd name="connsiteX992" fmla="*/ 1598637 w 3145438"/>
                  <a:gd name="connsiteY992" fmla="*/ 148819 h 1077118"/>
                  <a:gd name="connsiteX993" fmla="*/ 1594474 w 3145438"/>
                  <a:gd name="connsiteY993" fmla="*/ 149860 h 1077118"/>
                  <a:gd name="connsiteX994" fmla="*/ 1588230 w 3145438"/>
                  <a:gd name="connsiteY994" fmla="*/ 156625 h 1077118"/>
                  <a:gd name="connsiteX995" fmla="*/ 1592392 w 3145438"/>
                  <a:gd name="connsiteY995" fmla="*/ 160787 h 1077118"/>
                  <a:gd name="connsiteX996" fmla="*/ 1596555 w 3145438"/>
                  <a:gd name="connsiteY996" fmla="*/ 159747 h 1077118"/>
                  <a:gd name="connsiteX997" fmla="*/ 1613727 w 3145438"/>
                  <a:gd name="connsiteY997" fmla="*/ 158186 h 1077118"/>
                  <a:gd name="connsiteX998" fmla="*/ 1614768 w 3145438"/>
                  <a:gd name="connsiteY998" fmla="*/ 159226 h 1077118"/>
                  <a:gd name="connsiteX999" fmla="*/ 1613727 w 3145438"/>
                  <a:gd name="connsiteY999" fmla="*/ 161308 h 1077118"/>
                  <a:gd name="connsiteX1000" fmla="*/ 1599157 w 3145438"/>
                  <a:gd name="connsiteY1000" fmla="*/ 167552 h 1077118"/>
                  <a:gd name="connsiteX1001" fmla="*/ 1596035 w 3145438"/>
                  <a:gd name="connsiteY1001" fmla="*/ 167552 h 1077118"/>
                  <a:gd name="connsiteX1002" fmla="*/ 1582506 w 3145438"/>
                  <a:gd name="connsiteY1002" fmla="*/ 166511 h 1077118"/>
                  <a:gd name="connsiteX1003" fmla="*/ 1581465 w 3145438"/>
                  <a:gd name="connsiteY1003" fmla="*/ 167552 h 1077118"/>
                  <a:gd name="connsiteX1004" fmla="*/ 1581985 w 3145438"/>
                  <a:gd name="connsiteY1004" fmla="*/ 171715 h 1077118"/>
                  <a:gd name="connsiteX1005" fmla="*/ 1578864 w 3145438"/>
                  <a:gd name="connsiteY1005" fmla="*/ 172755 h 1077118"/>
                  <a:gd name="connsiteX1006" fmla="*/ 1557529 w 3145438"/>
                  <a:gd name="connsiteY1006" fmla="*/ 177959 h 1077118"/>
                  <a:gd name="connsiteX1007" fmla="*/ 1523707 w 3145438"/>
                  <a:gd name="connsiteY1007" fmla="*/ 182642 h 1077118"/>
                  <a:gd name="connsiteX1008" fmla="*/ 1522666 w 3145438"/>
                  <a:gd name="connsiteY1008" fmla="*/ 184203 h 1077118"/>
                  <a:gd name="connsiteX1009" fmla="*/ 1523707 w 3145438"/>
                  <a:gd name="connsiteY1009" fmla="*/ 187845 h 1077118"/>
                  <a:gd name="connsiteX1010" fmla="*/ 1502373 w 3145438"/>
                  <a:gd name="connsiteY1010" fmla="*/ 194090 h 1077118"/>
                  <a:gd name="connsiteX1011" fmla="*/ 1502893 w 3145438"/>
                  <a:gd name="connsiteY1011" fmla="*/ 193049 h 1077118"/>
                  <a:gd name="connsiteX1012" fmla="*/ 1515902 w 3145438"/>
                  <a:gd name="connsiteY1012" fmla="*/ 185244 h 1077118"/>
                  <a:gd name="connsiteX1013" fmla="*/ 1522666 w 3145438"/>
                  <a:gd name="connsiteY1013" fmla="*/ 174837 h 1077118"/>
                  <a:gd name="connsiteX1014" fmla="*/ 1535154 w 3145438"/>
                  <a:gd name="connsiteY1014" fmla="*/ 172235 h 1077118"/>
                  <a:gd name="connsiteX1015" fmla="*/ 1541919 w 3145438"/>
                  <a:gd name="connsiteY1015" fmla="*/ 163389 h 1077118"/>
                  <a:gd name="connsiteX1016" fmla="*/ 1545041 w 3145438"/>
                  <a:gd name="connsiteY1016" fmla="*/ 162869 h 1077118"/>
                  <a:gd name="connsiteX1017" fmla="*/ 1547643 w 3145438"/>
                  <a:gd name="connsiteY1017" fmla="*/ 162869 h 1077118"/>
                  <a:gd name="connsiteX1018" fmla="*/ 1551806 w 3145438"/>
                  <a:gd name="connsiteY1018" fmla="*/ 161828 h 1077118"/>
                  <a:gd name="connsiteX1019" fmla="*/ 1592913 w 3145438"/>
                  <a:gd name="connsiteY1019" fmla="*/ 143095 h 1077118"/>
                  <a:gd name="connsiteX1020" fmla="*/ 1596555 w 3145438"/>
                  <a:gd name="connsiteY1020" fmla="*/ 139453 h 1077118"/>
                  <a:gd name="connsiteX1021" fmla="*/ 1595515 w 3145438"/>
                  <a:gd name="connsiteY1021" fmla="*/ 137892 h 1077118"/>
                  <a:gd name="connsiteX1022" fmla="*/ 1591352 w 3145438"/>
                  <a:gd name="connsiteY1022" fmla="*/ 136851 h 1077118"/>
                  <a:gd name="connsiteX1023" fmla="*/ 1602799 w 3145438"/>
                  <a:gd name="connsiteY1023" fmla="*/ 131128 h 1077118"/>
                  <a:gd name="connsiteX1024" fmla="*/ 1605401 w 3145438"/>
                  <a:gd name="connsiteY1024" fmla="*/ 130607 h 1077118"/>
                  <a:gd name="connsiteX1025" fmla="*/ 1609564 w 3145438"/>
                  <a:gd name="connsiteY1025" fmla="*/ 130087 h 1077118"/>
                  <a:gd name="connsiteX1026" fmla="*/ 1661599 w 3145438"/>
                  <a:gd name="connsiteY1026" fmla="*/ 104069 h 1077118"/>
                  <a:gd name="connsiteX1027" fmla="*/ 1667843 w 3145438"/>
                  <a:gd name="connsiteY1027" fmla="*/ 98346 h 1077118"/>
                  <a:gd name="connsiteX1028" fmla="*/ 1668884 w 3145438"/>
                  <a:gd name="connsiteY1028" fmla="*/ 94703 h 1077118"/>
                  <a:gd name="connsiteX1029" fmla="*/ 1668884 w 3145438"/>
                  <a:gd name="connsiteY1029" fmla="*/ 91581 h 1077118"/>
                  <a:gd name="connsiteX1030" fmla="*/ 1667323 w 3145438"/>
                  <a:gd name="connsiteY1030" fmla="*/ 90540 h 1077118"/>
                  <a:gd name="connsiteX1031" fmla="*/ 1661079 w 3145438"/>
                  <a:gd name="connsiteY1031" fmla="*/ 87939 h 1077118"/>
                  <a:gd name="connsiteX1032" fmla="*/ 1661079 w 3145438"/>
                  <a:gd name="connsiteY1032" fmla="*/ 85337 h 1077118"/>
                  <a:gd name="connsiteX1033" fmla="*/ 1653794 w 3145438"/>
                  <a:gd name="connsiteY1033" fmla="*/ 88979 h 1077118"/>
                  <a:gd name="connsiteX1034" fmla="*/ 1652232 w 3145438"/>
                  <a:gd name="connsiteY1034" fmla="*/ 86898 h 1077118"/>
                  <a:gd name="connsiteX1035" fmla="*/ 1652753 w 3145438"/>
                  <a:gd name="connsiteY1035" fmla="*/ 84817 h 1077118"/>
                  <a:gd name="connsiteX1036" fmla="*/ 1652753 w 3145438"/>
                  <a:gd name="connsiteY1036" fmla="*/ 83776 h 1077118"/>
                  <a:gd name="connsiteX1037" fmla="*/ 1652232 w 3145438"/>
                  <a:gd name="connsiteY1037" fmla="*/ 81695 h 1077118"/>
                  <a:gd name="connsiteX1038" fmla="*/ 1650151 w 3145438"/>
                  <a:gd name="connsiteY1038" fmla="*/ 80654 h 1077118"/>
                  <a:gd name="connsiteX1039" fmla="*/ 1648070 w 3145438"/>
                  <a:gd name="connsiteY1039" fmla="*/ 80133 h 1077118"/>
                  <a:gd name="connsiteX1040" fmla="*/ 1645468 w 3145438"/>
                  <a:gd name="connsiteY1040" fmla="*/ 79093 h 1077118"/>
                  <a:gd name="connsiteX1041" fmla="*/ 1645468 w 3145438"/>
                  <a:gd name="connsiteY1041" fmla="*/ 77011 h 1077118"/>
                  <a:gd name="connsiteX1042" fmla="*/ 1654314 w 3145438"/>
                  <a:gd name="connsiteY1042" fmla="*/ 80133 h 1077118"/>
                  <a:gd name="connsiteX1043" fmla="*/ 1657957 w 3145438"/>
                  <a:gd name="connsiteY1043" fmla="*/ 82735 h 1077118"/>
                  <a:gd name="connsiteX1044" fmla="*/ 1658477 w 3145438"/>
                  <a:gd name="connsiteY1044" fmla="*/ 83256 h 1077118"/>
                  <a:gd name="connsiteX1045" fmla="*/ 1667323 w 3145438"/>
                  <a:gd name="connsiteY1045" fmla="*/ 84296 h 1077118"/>
                  <a:gd name="connsiteX1046" fmla="*/ 1668884 w 3145438"/>
                  <a:gd name="connsiteY1046" fmla="*/ 86378 h 1077118"/>
                  <a:gd name="connsiteX1047" fmla="*/ 1670445 w 3145438"/>
                  <a:gd name="connsiteY1047" fmla="*/ 84296 h 1077118"/>
                  <a:gd name="connsiteX1048" fmla="*/ 1672006 w 3145438"/>
                  <a:gd name="connsiteY1048" fmla="*/ 79613 h 1077118"/>
                  <a:gd name="connsiteX1049" fmla="*/ 1673046 w 3145438"/>
                  <a:gd name="connsiteY1049" fmla="*/ 74930 h 1077118"/>
                  <a:gd name="connsiteX1050" fmla="*/ 1671486 w 3145438"/>
                  <a:gd name="connsiteY1050" fmla="*/ 73369 h 1077118"/>
                  <a:gd name="connsiteX1051" fmla="*/ 1668884 w 3145438"/>
                  <a:gd name="connsiteY1051" fmla="*/ 74410 h 1077118"/>
                  <a:gd name="connsiteX1052" fmla="*/ 1667323 w 3145438"/>
                  <a:gd name="connsiteY1052" fmla="*/ 75450 h 1077118"/>
                  <a:gd name="connsiteX1053" fmla="*/ 1666802 w 3145438"/>
                  <a:gd name="connsiteY1053" fmla="*/ 71288 h 1077118"/>
                  <a:gd name="connsiteX1054" fmla="*/ 1665762 w 3145438"/>
                  <a:gd name="connsiteY1054" fmla="*/ 69206 h 1077118"/>
                  <a:gd name="connsiteX1055" fmla="*/ 1665241 w 3145438"/>
                  <a:gd name="connsiteY1055" fmla="*/ 66604 h 1077118"/>
                  <a:gd name="connsiteX1056" fmla="*/ 1664201 w 3145438"/>
                  <a:gd name="connsiteY1056" fmla="*/ 62962 h 1077118"/>
                  <a:gd name="connsiteX1057" fmla="*/ 1662119 w 3145438"/>
                  <a:gd name="connsiteY1057" fmla="*/ 61921 h 1077118"/>
                  <a:gd name="connsiteX1058" fmla="*/ 1661599 w 3145438"/>
                  <a:gd name="connsiteY1058" fmla="*/ 60881 h 1077118"/>
                  <a:gd name="connsiteX1059" fmla="*/ 1660558 w 3145438"/>
                  <a:gd name="connsiteY1059" fmla="*/ 59320 h 1077118"/>
                  <a:gd name="connsiteX1060" fmla="*/ 1656395 w 3145438"/>
                  <a:gd name="connsiteY1060" fmla="*/ 60360 h 1077118"/>
                  <a:gd name="connsiteX1061" fmla="*/ 1658997 w 3145438"/>
                  <a:gd name="connsiteY1061" fmla="*/ 61921 h 1077118"/>
                  <a:gd name="connsiteX1062" fmla="*/ 1661599 w 3145438"/>
                  <a:gd name="connsiteY1062" fmla="*/ 64523 h 1077118"/>
                  <a:gd name="connsiteX1063" fmla="*/ 1658477 w 3145438"/>
                  <a:gd name="connsiteY1063" fmla="*/ 65043 h 1077118"/>
                  <a:gd name="connsiteX1064" fmla="*/ 1656395 w 3145438"/>
                  <a:gd name="connsiteY1064" fmla="*/ 67645 h 1077118"/>
                  <a:gd name="connsiteX1065" fmla="*/ 1653794 w 3145438"/>
                  <a:gd name="connsiteY1065" fmla="*/ 66084 h 1077118"/>
                  <a:gd name="connsiteX1066" fmla="*/ 1653273 w 3145438"/>
                  <a:gd name="connsiteY1066" fmla="*/ 63482 h 1077118"/>
                  <a:gd name="connsiteX1067" fmla="*/ 1652232 w 3145438"/>
                  <a:gd name="connsiteY1067" fmla="*/ 60360 h 1077118"/>
                  <a:gd name="connsiteX1068" fmla="*/ 1650672 w 3145438"/>
                  <a:gd name="connsiteY1068" fmla="*/ 56198 h 1077118"/>
                  <a:gd name="connsiteX1069" fmla="*/ 1643907 w 3145438"/>
                  <a:gd name="connsiteY1069" fmla="*/ 52555 h 1077118"/>
                  <a:gd name="connsiteX1070" fmla="*/ 1642346 w 3145438"/>
                  <a:gd name="connsiteY1070" fmla="*/ 52555 h 1077118"/>
                  <a:gd name="connsiteX1071" fmla="*/ 1641305 w 3145438"/>
                  <a:gd name="connsiteY1071" fmla="*/ 52035 h 1077118"/>
                  <a:gd name="connsiteX1072" fmla="*/ 1638703 w 3145438"/>
                  <a:gd name="connsiteY1072" fmla="*/ 49433 h 1077118"/>
                  <a:gd name="connsiteX1073" fmla="*/ 1636102 w 3145438"/>
                  <a:gd name="connsiteY1073" fmla="*/ 48392 h 1077118"/>
                  <a:gd name="connsiteX1074" fmla="*/ 1630898 w 3145438"/>
                  <a:gd name="connsiteY1074" fmla="*/ 45791 h 1077118"/>
                  <a:gd name="connsiteX1075" fmla="*/ 1628817 w 3145438"/>
                  <a:gd name="connsiteY1075" fmla="*/ 44230 h 1077118"/>
                  <a:gd name="connsiteX1076" fmla="*/ 1626736 w 3145438"/>
                  <a:gd name="connsiteY1076" fmla="*/ 42148 h 1077118"/>
                  <a:gd name="connsiteX1077" fmla="*/ 1622573 w 3145438"/>
                  <a:gd name="connsiteY1077" fmla="*/ 41628 h 1077118"/>
                  <a:gd name="connsiteX1078" fmla="*/ 1621012 w 3145438"/>
                  <a:gd name="connsiteY1078" fmla="*/ 42148 h 1077118"/>
                  <a:gd name="connsiteX1079" fmla="*/ 1620491 w 3145438"/>
                  <a:gd name="connsiteY1079" fmla="*/ 41107 h 1077118"/>
                  <a:gd name="connsiteX1080" fmla="*/ 1619451 w 3145438"/>
                  <a:gd name="connsiteY1080" fmla="*/ 40067 h 1077118"/>
                  <a:gd name="connsiteX1081" fmla="*/ 1617369 w 3145438"/>
                  <a:gd name="connsiteY1081" fmla="*/ 40587 h 1077118"/>
                  <a:gd name="connsiteX1082" fmla="*/ 1615288 w 3145438"/>
                  <a:gd name="connsiteY1082" fmla="*/ 41107 h 1077118"/>
                  <a:gd name="connsiteX1083" fmla="*/ 1611646 w 3145438"/>
                  <a:gd name="connsiteY1083" fmla="*/ 40587 h 1077118"/>
                  <a:gd name="connsiteX1084" fmla="*/ 1609044 w 3145438"/>
                  <a:gd name="connsiteY1084" fmla="*/ 39546 h 1077118"/>
                  <a:gd name="connsiteX1085" fmla="*/ 1602799 w 3145438"/>
                  <a:gd name="connsiteY1085" fmla="*/ 41107 h 1077118"/>
                  <a:gd name="connsiteX1086" fmla="*/ 1599677 w 3145438"/>
                  <a:gd name="connsiteY1086" fmla="*/ 42148 h 1077118"/>
                  <a:gd name="connsiteX1087" fmla="*/ 1597596 w 3145438"/>
                  <a:gd name="connsiteY1087" fmla="*/ 41628 h 1077118"/>
                  <a:gd name="connsiteX1088" fmla="*/ 1594994 w 3145438"/>
                  <a:gd name="connsiteY1088" fmla="*/ 41107 h 1077118"/>
                  <a:gd name="connsiteX1089" fmla="*/ 1591352 w 3145438"/>
                  <a:gd name="connsiteY1089" fmla="*/ 40587 h 1077118"/>
                  <a:gd name="connsiteX1090" fmla="*/ 1588750 w 3145438"/>
                  <a:gd name="connsiteY1090" fmla="*/ 40067 h 1077118"/>
                  <a:gd name="connsiteX1091" fmla="*/ 1585628 w 3145438"/>
                  <a:gd name="connsiteY1091" fmla="*/ 39546 h 1077118"/>
                  <a:gd name="connsiteX1092" fmla="*/ 1581465 w 3145438"/>
                  <a:gd name="connsiteY1092" fmla="*/ 40067 h 1077118"/>
                  <a:gd name="connsiteX1093" fmla="*/ 1579384 w 3145438"/>
                  <a:gd name="connsiteY1093" fmla="*/ 40067 h 1077118"/>
                  <a:gd name="connsiteX1094" fmla="*/ 1568977 w 3145438"/>
                  <a:gd name="connsiteY1094" fmla="*/ 40587 h 1077118"/>
                  <a:gd name="connsiteX1095" fmla="*/ 1567416 w 3145438"/>
                  <a:gd name="connsiteY1095" fmla="*/ 40587 h 1077118"/>
                  <a:gd name="connsiteX1096" fmla="*/ 1566375 w 3145438"/>
                  <a:gd name="connsiteY1096" fmla="*/ 40587 h 1077118"/>
                  <a:gd name="connsiteX1097" fmla="*/ 1564294 w 3145438"/>
                  <a:gd name="connsiteY1097" fmla="*/ 39546 h 1077118"/>
                  <a:gd name="connsiteX1098" fmla="*/ 1561172 w 3145438"/>
                  <a:gd name="connsiteY1098" fmla="*/ 39546 h 1077118"/>
                  <a:gd name="connsiteX1099" fmla="*/ 1559091 w 3145438"/>
                  <a:gd name="connsiteY1099" fmla="*/ 40587 h 1077118"/>
                  <a:gd name="connsiteX1100" fmla="*/ 1559091 w 3145438"/>
                  <a:gd name="connsiteY1100" fmla="*/ 44750 h 1077118"/>
                  <a:gd name="connsiteX1101" fmla="*/ 1551806 w 3145438"/>
                  <a:gd name="connsiteY1101" fmla="*/ 48913 h 1077118"/>
                  <a:gd name="connsiteX1102" fmla="*/ 1545041 w 3145438"/>
                  <a:gd name="connsiteY1102" fmla="*/ 47872 h 1077118"/>
                  <a:gd name="connsiteX1103" fmla="*/ 1539317 w 3145438"/>
                  <a:gd name="connsiteY1103" fmla="*/ 48913 h 1077118"/>
                  <a:gd name="connsiteX1104" fmla="*/ 1537756 w 3145438"/>
                  <a:gd name="connsiteY1104" fmla="*/ 49433 h 1077118"/>
                  <a:gd name="connsiteX1105" fmla="*/ 1535675 w 3145438"/>
                  <a:gd name="connsiteY1105" fmla="*/ 49953 h 1077118"/>
                  <a:gd name="connsiteX1106" fmla="*/ 1533073 w 3145438"/>
                  <a:gd name="connsiteY1106" fmla="*/ 49433 h 1077118"/>
                  <a:gd name="connsiteX1107" fmla="*/ 1529951 w 3145438"/>
                  <a:gd name="connsiteY1107" fmla="*/ 48913 h 1077118"/>
                  <a:gd name="connsiteX1108" fmla="*/ 1529951 w 3145438"/>
                  <a:gd name="connsiteY1108" fmla="*/ 46831 h 1077118"/>
                  <a:gd name="connsiteX1109" fmla="*/ 1549724 w 3145438"/>
                  <a:gd name="connsiteY1109" fmla="*/ 33302 h 1077118"/>
                  <a:gd name="connsiteX1110" fmla="*/ 1549204 w 3145438"/>
                  <a:gd name="connsiteY1110" fmla="*/ 31741 h 1077118"/>
                  <a:gd name="connsiteX1111" fmla="*/ 1546602 w 3145438"/>
                  <a:gd name="connsiteY1111" fmla="*/ 29660 h 1077118"/>
                  <a:gd name="connsiteX1112" fmla="*/ 1544001 w 3145438"/>
                  <a:gd name="connsiteY1112" fmla="*/ 28099 h 1077118"/>
                  <a:gd name="connsiteX1113" fmla="*/ 1539837 w 3145438"/>
                  <a:gd name="connsiteY1113" fmla="*/ 27578 h 1077118"/>
                  <a:gd name="connsiteX1114" fmla="*/ 1536195 w 3145438"/>
                  <a:gd name="connsiteY1114" fmla="*/ 27058 h 1077118"/>
                  <a:gd name="connsiteX1115" fmla="*/ 1535154 w 3145438"/>
                  <a:gd name="connsiteY1115" fmla="*/ 28099 h 1077118"/>
                  <a:gd name="connsiteX1116" fmla="*/ 1535154 w 3145438"/>
                  <a:gd name="connsiteY1116" fmla="*/ 29139 h 1077118"/>
                  <a:gd name="connsiteX1117" fmla="*/ 1526309 w 3145438"/>
                  <a:gd name="connsiteY1117" fmla="*/ 27058 h 1077118"/>
                  <a:gd name="connsiteX1118" fmla="*/ 1523707 w 3145438"/>
                  <a:gd name="connsiteY1118" fmla="*/ 27578 h 1077118"/>
                  <a:gd name="connsiteX1119" fmla="*/ 1519544 w 3145438"/>
                  <a:gd name="connsiteY1119" fmla="*/ 29660 h 1077118"/>
                  <a:gd name="connsiteX1120" fmla="*/ 1515902 w 3145438"/>
                  <a:gd name="connsiteY1120" fmla="*/ 30180 h 1077118"/>
                  <a:gd name="connsiteX1121" fmla="*/ 1510178 w 3145438"/>
                  <a:gd name="connsiteY1121" fmla="*/ 29139 h 1077118"/>
                  <a:gd name="connsiteX1122" fmla="*/ 1514340 w 3145438"/>
                  <a:gd name="connsiteY1122" fmla="*/ 28099 h 1077118"/>
                  <a:gd name="connsiteX1123" fmla="*/ 1515902 w 3145438"/>
                  <a:gd name="connsiteY1123" fmla="*/ 27058 h 1077118"/>
                  <a:gd name="connsiteX1124" fmla="*/ 1516942 w 3145438"/>
                  <a:gd name="connsiteY1124" fmla="*/ 26017 h 1077118"/>
                  <a:gd name="connsiteX1125" fmla="*/ 1519024 w 3145438"/>
                  <a:gd name="connsiteY1125" fmla="*/ 24456 h 1077118"/>
                  <a:gd name="connsiteX1126" fmla="*/ 1517983 w 3145438"/>
                  <a:gd name="connsiteY1126" fmla="*/ 23936 h 1077118"/>
                  <a:gd name="connsiteX1127" fmla="*/ 1515902 w 3145438"/>
                  <a:gd name="connsiteY1127" fmla="*/ 24456 h 1077118"/>
                  <a:gd name="connsiteX1128" fmla="*/ 1512259 w 3145438"/>
                  <a:gd name="connsiteY1128" fmla="*/ 24456 h 1077118"/>
                  <a:gd name="connsiteX1129" fmla="*/ 1507056 w 3145438"/>
                  <a:gd name="connsiteY1129" fmla="*/ 24977 h 1077118"/>
                  <a:gd name="connsiteX1130" fmla="*/ 1504454 w 3145438"/>
                  <a:gd name="connsiteY1130" fmla="*/ 24456 h 1077118"/>
                  <a:gd name="connsiteX1131" fmla="*/ 1499251 w 3145438"/>
                  <a:gd name="connsiteY1131" fmla="*/ 24456 h 1077118"/>
                  <a:gd name="connsiteX1132" fmla="*/ 1495608 w 3145438"/>
                  <a:gd name="connsiteY1132" fmla="*/ 23936 h 1077118"/>
                  <a:gd name="connsiteX1133" fmla="*/ 1487803 w 3145438"/>
                  <a:gd name="connsiteY1133" fmla="*/ 24977 h 1077118"/>
                  <a:gd name="connsiteX1134" fmla="*/ 1487803 w 3145438"/>
                  <a:gd name="connsiteY1134" fmla="*/ 23416 h 1077118"/>
                  <a:gd name="connsiteX1135" fmla="*/ 1492486 w 3145438"/>
                  <a:gd name="connsiteY1135" fmla="*/ 22895 h 1077118"/>
                  <a:gd name="connsiteX1136" fmla="*/ 1497169 w 3145438"/>
                  <a:gd name="connsiteY1136" fmla="*/ 21855 h 1077118"/>
                  <a:gd name="connsiteX1137" fmla="*/ 1501332 w 3145438"/>
                  <a:gd name="connsiteY1137" fmla="*/ 21855 h 1077118"/>
                  <a:gd name="connsiteX1138" fmla="*/ 1504974 w 3145438"/>
                  <a:gd name="connsiteY1138" fmla="*/ 21334 h 1077118"/>
                  <a:gd name="connsiteX1139" fmla="*/ 1508096 w 3145438"/>
                  <a:gd name="connsiteY1139" fmla="*/ 20294 h 1077118"/>
                  <a:gd name="connsiteX1140" fmla="*/ 1509137 w 3145438"/>
                  <a:gd name="connsiteY1140" fmla="*/ 19773 h 1077118"/>
                  <a:gd name="connsiteX1141" fmla="*/ 1510698 w 3145438"/>
                  <a:gd name="connsiteY1141" fmla="*/ 18732 h 1077118"/>
                  <a:gd name="connsiteX1142" fmla="*/ 1512780 w 3145438"/>
                  <a:gd name="connsiteY1142" fmla="*/ 17692 h 1077118"/>
                  <a:gd name="connsiteX1143" fmla="*/ 1516422 w 3145438"/>
                  <a:gd name="connsiteY1143" fmla="*/ 15610 h 1077118"/>
                  <a:gd name="connsiteX1144" fmla="*/ 1519024 w 3145438"/>
                  <a:gd name="connsiteY1144" fmla="*/ 15090 h 1077118"/>
                  <a:gd name="connsiteX1145" fmla="*/ 1521625 w 3145438"/>
                  <a:gd name="connsiteY1145" fmla="*/ 15090 h 1077118"/>
                  <a:gd name="connsiteX1146" fmla="*/ 1523707 w 3145438"/>
                  <a:gd name="connsiteY1146" fmla="*/ 15090 h 1077118"/>
                  <a:gd name="connsiteX1147" fmla="*/ 1526309 w 3145438"/>
                  <a:gd name="connsiteY1147" fmla="*/ 15090 h 1077118"/>
                  <a:gd name="connsiteX1148" fmla="*/ 1526829 w 3145438"/>
                  <a:gd name="connsiteY1148" fmla="*/ 13529 h 1077118"/>
                  <a:gd name="connsiteX1149" fmla="*/ 1520585 w 3145438"/>
                  <a:gd name="connsiteY1149" fmla="*/ 6765 h 1077118"/>
                  <a:gd name="connsiteX1150" fmla="*/ 1517983 w 3145438"/>
                  <a:gd name="connsiteY1150" fmla="*/ 5724 h 1077118"/>
                  <a:gd name="connsiteX1151" fmla="*/ 1501853 w 3145438"/>
                  <a:gd name="connsiteY1151" fmla="*/ 2081 h 1077118"/>
                  <a:gd name="connsiteX1152" fmla="*/ 1486242 w 3145438"/>
                  <a:gd name="connsiteY1152" fmla="*/ 0 h 1077118"/>
                  <a:gd name="connsiteX1153" fmla="*/ 1481559 w 3145438"/>
                  <a:gd name="connsiteY1153" fmla="*/ 520 h 1077118"/>
                  <a:gd name="connsiteX1154" fmla="*/ 1478957 w 3145438"/>
                  <a:gd name="connsiteY1154" fmla="*/ 1561 h 1077118"/>
                  <a:gd name="connsiteX1155" fmla="*/ 1468550 w 3145438"/>
                  <a:gd name="connsiteY1155" fmla="*/ 3642 h 1077118"/>
                  <a:gd name="connsiteX1156" fmla="*/ 1459184 w 3145438"/>
                  <a:gd name="connsiteY1156" fmla="*/ 6244 h 1077118"/>
                  <a:gd name="connsiteX1157" fmla="*/ 1447216 w 3145438"/>
                  <a:gd name="connsiteY1157" fmla="*/ 11968 h 1077118"/>
                  <a:gd name="connsiteX1158" fmla="*/ 1442013 w 3145438"/>
                  <a:gd name="connsiteY1158" fmla="*/ 14570 h 1077118"/>
                  <a:gd name="connsiteX1159" fmla="*/ 1442533 w 3145438"/>
                  <a:gd name="connsiteY1159" fmla="*/ 15610 h 1077118"/>
                  <a:gd name="connsiteX1160" fmla="*/ 1444614 w 3145438"/>
                  <a:gd name="connsiteY1160" fmla="*/ 16651 h 1077118"/>
                  <a:gd name="connsiteX1161" fmla="*/ 1437329 w 3145438"/>
                  <a:gd name="connsiteY1161" fmla="*/ 21334 h 1077118"/>
                  <a:gd name="connsiteX1162" fmla="*/ 1433166 w 3145438"/>
                  <a:gd name="connsiteY1162" fmla="*/ 24456 h 1077118"/>
                  <a:gd name="connsiteX1163" fmla="*/ 1430565 w 3145438"/>
                  <a:gd name="connsiteY1163" fmla="*/ 26538 h 1077118"/>
                  <a:gd name="connsiteX1164" fmla="*/ 1430044 w 3145438"/>
                  <a:gd name="connsiteY1164" fmla="*/ 28099 h 1077118"/>
                  <a:gd name="connsiteX1165" fmla="*/ 1425881 w 3145438"/>
                  <a:gd name="connsiteY1165" fmla="*/ 30700 h 1077118"/>
                  <a:gd name="connsiteX1166" fmla="*/ 1425361 w 3145438"/>
                  <a:gd name="connsiteY1166" fmla="*/ 32782 h 1077118"/>
                  <a:gd name="connsiteX1167" fmla="*/ 1424841 w 3145438"/>
                  <a:gd name="connsiteY1167" fmla="*/ 34343 h 1077118"/>
                  <a:gd name="connsiteX1168" fmla="*/ 1424841 w 3145438"/>
                  <a:gd name="connsiteY1168" fmla="*/ 35384 h 1077118"/>
                  <a:gd name="connsiteX1169" fmla="*/ 1425361 w 3145438"/>
                  <a:gd name="connsiteY1169" fmla="*/ 36945 h 1077118"/>
                  <a:gd name="connsiteX1170" fmla="*/ 1428483 w 3145438"/>
                  <a:gd name="connsiteY1170" fmla="*/ 37985 h 1077118"/>
                  <a:gd name="connsiteX1171" fmla="*/ 1430565 w 3145438"/>
                  <a:gd name="connsiteY1171" fmla="*/ 39546 h 1077118"/>
                  <a:gd name="connsiteX1172" fmla="*/ 1429004 w 3145438"/>
                  <a:gd name="connsiteY1172" fmla="*/ 42148 h 1077118"/>
                  <a:gd name="connsiteX1173" fmla="*/ 1427963 w 3145438"/>
                  <a:gd name="connsiteY1173" fmla="*/ 45270 h 1077118"/>
                  <a:gd name="connsiteX1174" fmla="*/ 1426402 w 3145438"/>
                  <a:gd name="connsiteY1174" fmla="*/ 47352 h 1077118"/>
                  <a:gd name="connsiteX1175" fmla="*/ 1430565 w 3145438"/>
                  <a:gd name="connsiteY1175" fmla="*/ 48392 h 1077118"/>
                  <a:gd name="connsiteX1176" fmla="*/ 1436809 w 3145438"/>
                  <a:gd name="connsiteY1176" fmla="*/ 48913 h 1077118"/>
                  <a:gd name="connsiteX1177" fmla="*/ 1440451 w 3145438"/>
                  <a:gd name="connsiteY1177" fmla="*/ 49953 h 1077118"/>
                  <a:gd name="connsiteX1178" fmla="*/ 1443053 w 3145438"/>
                  <a:gd name="connsiteY1178" fmla="*/ 50474 h 1077118"/>
                  <a:gd name="connsiteX1179" fmla="*/ 1445135 w 3145438"/>
                  <a:gd name="connsiteY1179" fmla="*/ 50994 h 1077118"/>
                  <a:gd name="connsiteX1180" fmla="*/ 1448256 w 3145438"/>
                  <a:gd name="connsiteY1180" fmla="*/ 53075 h 1077118"/>
                  <a:gd name="connsiteX1181" fmla="*/ 1442533 w 3145438"/>
                  <a:gd name="connsiteY1181" fmla="*/ 52035 h 1077118"/>
                  <a:gd name="connsiteX1182" fmla="*/ 1438890 w 3145438"/>
                  <a:gd name="connsiteY1182" fmla="*/ 50474 h 1077118"/>
                  <a:gd name="connsiteX1183" fmla="*/ 1434728 w 3145438"/>
                  <a:gd name="connsiteY1183" fmla="*/ 49953 h 1077118"/>
                  <a:gd name="connsiteX1184" fmla="*/ 1430565 w 3145438"/>
                  <a:gd name="connsiteY1184" fmla="*/ 49953 h 1077118"/>
                  <a:gd name="connsiteX1185" fmla="*/ 1427443 w 3145438"/>
                  <a:gd name="connsiteY1185" fmla="*/ 49953 h 1077118"/>
                  <a:gd name="connsiteX1186" fmla="*/ 1426402 w 3145438"/>
                  <a:gd name="connsiteY1186" fmla="*/ 48913 h 1077118"/>
                  <a:gd name="connsiteX1187" fmla="*/ 1421199 w 3145438"/>
                  <a:gd name="connsiteY1187" fmla="*/ 48913 h 1077118"/>
                  <a:gd name="connsiteX1188" fmla="*/ 1412873 w 3145438"/>
                  <a:gd name="connsiteY1188" fmla="*/ 49953 h 1077118"/>
                  <a:gd name="connsiteX1189" fmla="*/ 1411312 w 3145438"/>
                  <a:gd name="connsiteY1189" fmla="*/ 49433 h 1077118"/>
                  <a:gd name="connsiteX1190" fmla="*/ 1403507 w 3145438"/>
                  <a:gd name="connsiteY1190" fmla="*/ 49953 h 1077118"/>
                  <a:gd name="connsiteX1191" fmla="*/ 1394140 w 3145438"/>
                  <a:gd name="connsiteY1191" fmla="*/ 49953 h 1077118"/>
                  <a:gd name="connsiteX1192" fmla="*/ 1384774 w 3145438"/>
                  <a:gd name="connsiteY1192" fmla="*/ 48913 h 1077118"/>
                  <a:gd name="connsiteX1193" fmla="*/ 1386335 w 3145438"/>
                  <a:gd name="connsiteY1193" fmla="*/ 50994 h 1077118"/>
                  <a:gd name="connsiteX1194" fmla="*/ 1388417 w 3145438"/>
                  <a:gd name="connsiteY1194" fmla="*/ 53075 h 1077118"/>
                  <a:gd name="connsiteX1195" fmla="*/ 1389978 w 3145438"/>
                  <a:gd name="connsiteY1195" fmla="*/ 55157 h 1077118"/>
                  <a:gd name="connsiteX1196" fmla="*/ 1394660 w 3145438"/>
                  <a:gd name="connsiteY1196" fmla="*/ 56198 h 1077118"/>
                  <a:gd name="connsiteX1197" fmla="*/ 1397783 w 3145438"/>
                  <a:gd name="connsiteY1197" fmla="*/ 58279 h 1077118"/>
                  <a:gd name="connsiteX1198" fmla="*/ 1400385 w 3145438"/>
                  <a:gd name="connsiteY1198" fmla="*/ 59840 h 1077118"/>
                  <a:gd name="connsiteX1199" fmla="*/ 1401425 w 3145438"/>
                  <a:gd name="connsiteY1199" fmla="*/ 62442 h 1077118"/>
                  <a:gd name="connsiteX1200" fmla="*/ 1404027 w 3145438"/>
                  <a:gd name="connsiteY1200" fmla="*/ 65043 h 1077118"/>
                  <a:gd name="connsiteX1201" fmla="*/ 1403507 w 3145438"/>
                  <a:gd name="connsiteY1201" fmla="*/ 67645 h 1077118"/>
                  <a:gd name="connsiteX1202" fmla="*/ 1399344 w 3145438"/>
                  <a:gd name="connsiteY1202" fmla="*/ 66084 h 1077118"/>
                  <a:gd name="connsiteX1203" fmla="*/ 1385815 w 3145438"/>
                  <a:gd name="connsiteY1203" fmla="*/ 59840 h 1077118"/>
                  <a:gd name="connsiteX1204" fmla="*/ 1382173 w 3145438"/>
                  <a:gd name="connsiteY1204" fmla="*/ 59320 h 1077118"/>
                  <a:gd name="connsiteX1205" fmla="*/ 1379571 w 3145438"/>
                  <a:gd name="connsiteY1205" fmla="*/ 60360 h 1077118"/>
                  <a:gd name="connsiteX1206" fmla="*/ 1378530 w 3145438"/>
                  <a:gd name="connsiteY1206" fmla="*/ 60881 h 1077118"/>
                  <a:gd name="connsiteX1207" fmla="*/ 1376448 w 3145438"/>
                  <a:gd name="connsiteY1207" fmla="*/ 61921 h 1077118"/>
                  <a:gd name="connsiteX1208" fmla="*/ 1368123 w 3145438"/>
                  <a:gd name="connsiteY1208" fmla="*/ 64003 h 1077118"/>
                  <a:gd name="connsiteX1209" fmla="*/ 1367082 w 3145438"/>
                  <a:gd name="connsiteY1209" fmla="*/ 65043 h 1077118"/>
                  <a:gd name="connsiteX1210" fmla="*/ 1361879 w 3145438"/>
                  <a:gd name="connsiteY1210" fmla="*/ 66604 h 1077118"/>
                  <a:gd name="connsiteX1211" fmla="*/ 1356155 w 3145438"/>
                  <a:gd name="connsiteY1211" fmla="*/ 70247 h 1077118"/>
                  <a:gd name="connsiteX1212" fmla="*/ 1354594 w 3145438"/>
                  <a:gd name="connsiteY1212" fmla="*/ 70247 h 1077118"/>
                  <a:gd name="connsiteX1213" fmla="*/ 1355114 w 3145438"/>
                  <a:gd name="connsiteY1213" fmla="*/ 68165 h 1077118"/>
                  <a:gd name="connsiteX1214" fmla="*/ 1350431 w 3145438"/>
                  <a:gd name="connsiteY1214" fmla="*/ 70247 h 1077118"/>
                  <a:gd name="connsiteX1215" fmla="*/ 1341065 w 3145438"/>
                  <a:gd name="connsiteY1215" fmla="*/ 74410 h 1077118"/>
                  <a:gd name="connsiteX1216" fmla="*/ 1340024 w 3145438"/>
                  <a:gd name="connsiteY1216" fmla="*/ 73889 h 1077118"/>
                  <a:gd name="connsiteX1217" fmla="*/ 1340024 w 3145438"/>
                  <a:gd name="connsiteY1217" fmla="*/ 70247 h 1077118"/>
                  <a:gd name="connsiteX1218" fmla="*/ 1337943 w 3145438"/>
                  <a:gd name="connsiteY1218" fmla="*/ 69727 h 1077118"/>
                  <a:gd name="connsiteX1219" fmla="*/ 1333780 w 3145438"/>
                  <a:gd name="connsiteY1219" fmla="*/ 71808 h 1077118"/>
                  <a:gd name="connsiteX1220" fmla="*/ 1325975 w 3145438"/>
                  <a:gd name="connsiteY1220" fmla="*/ 75450 h 1077118"/>
                  <a:gd name="connsiteX1221" fmla="*/ 1324414 w 3145438"/>
                  <a:gd name="connsiteY1221" fmla="*/ 73889 h 1077118"/>
                  <a:gd name="connsiteX1222" fmla="*/ 1327536 w 3145438"/>
                  <a:gd name="connsiteY1222" fmla="*/ 70767 h 1077118"/>
                  <a:gd name="connsiteX1223" fmla="*/ 1322333 w 3145438"/>
                  <a:gd name="connsiteY1223" fmla="*/ 70247 h 1077118"/>
                  <a:gd name="connsiteX1224" fmla="*/ 1278103 w 3145438"/>
                  <a:gd name="connsiteY1224" fmla="*/ 66084 h 1077118"/>
                  <a:gd name="connsiteX1225" fmla="*/ 1275501 w 3145438"/>
                  <a:gd name="connsiteY1225" fmla="*/ 66084 h 1077118"/>
                  <a:gd name="connsiteX1226" fmla="*/ 1273420 w 3145438"/>
                  <a:gd name="connsiteY1226" fmla="*/ 67125 h 1077118"/>
                  <a:gd name="connsiteX1227" fmla="*/ 1270818 w 3145438"/>
                  <a:gd name="connsiteY1227" fmla="*/ 68165 h 1077118"/>
                  <a:gd name="connsiteX1228" fmla="*/ 1270818 w 3145438"/>
                  <a:gd name="connsiteY1228" fmla="*/ 70247 h 1077118"/>
                  <a:gd name="connsiteX1229" fmla="*/ 1270298 w 3145438"/>
                  <a:gd name="connsiteY1229" fmla="*/ 71288 h 1077118"/>
                  <a:gd name="connsiteX1230" fmla="*/ 1278103 w 3145438"/>
                  <a:gd name="connsiteY1230" fmla="*/ 71288 h 1077118"/>
                  <a:gd name="connsiteX1231" fmla="*/ 1281225 w 3145438"/>
                  <a:gd name="connsiteY1231" fmla="*/ 71808 h 1077118"/>
                  <a:gd name="connsiteX1232" fmla="*/ 1285388 w 3145438"/>
                  <a:gd name="connsiteY1232" fmla="*/ 72328 h 1077118"/>
                  <a:gd name="connsiteX1233" fmla="*/ 1293714 w 3145438"/>
                  <a:gd name="connsiteY1233" fmla="*/ 72328 h 1077118"/>
                  <a:gd name="connsiteX1234" fmla="*/ 1264574 w 3145438"/>
                  <a:gd name="connsiteY1234" fmla="*/ 77532 h 1077118"/>
                  <a:gd name="connsiteX1235" fmla="*/ 1222426 w 3145438"/>
                  <a:gd name="connsiteY1235" fmla="*/ 84817 h 1077118"/>
                  <a:gd name="connsiteX1236" fmla="*/ 1213580 w 3145438"/>
                  <a:gd name="connsiteY1236" fmla="*/ 86898 h 1077118"/>
                  <a:gd name="connsiteX1237" fmla="*/ 1202132 w 3145438"/>
                  <a:gd name="connsiteY1237" fmla="*/ 88979 h 1077118"/>
                  <a:gd name="connsiteX1238" fmla="*/ 1198490 w 3145438"/>
                  <a:gd name="connsiteY1238" fmla="*/ 90020 h 1077118"/>
                  <a:gd name="connsiteX1239" fmla="*/ 1196408 w 3145438"/>
                  <a:gd name="connsiteY1239" fmla="*/ 91061 h 1077118"/>
                  <a:gd name="connsiteX1240" fmla="*/ 1194327 w 3145438"/>
                  <a:gd name="connsiteY1240" fmla="*/ 91581 h 1077118"/>
                  <a:gd name="connsiteX1241" fmla="*/ 1194327 w 3145438"/>
                  <a:gd name="connsiteY1241" fmla="*/ 92622 h 1077118"/>
                  <a:gd name="connsiteX1242" fmla="*/ 1190685 w 3145438"/>
                  <a:gd name="connsiteY1242" fmla="*/ 93663 h 1077118"/>
                  <a:gd name="connsiteX1243" fmla="*/ 1189644 w 3145438"/>
                  <a:gd name="connsiteY1243" fmla="*/ 94703 h 1077118"/>
                  <a:gd name="connsiteX1244" fmla="*/ 1186001 w 3145438"/>
                  <a:gd name="connsiteY1244" fmla="*/ 95744 h 1077118"/>
                  <a:gd name="connsiteX1245" fmla="*/ 1184961 w 3145438"/>
                  <a:gd name="connsiteY1245" fmla="*/ 96785 h 1077118"/>
                  <a:gd name="connsiteX1246" fmla="*/ 1178717 w 3145438"/>
                  <a:gd name="connsiteY1246" fmla="*/ 100947 h 1077118"/>
                  <a:gd name="connsiteX1247" fmla="*/ 1174033 w 3145438"/>
                  <a:gd name="connsiteY1247" fmla="*/ 103549 h 1077118"/>
                  <a:gd name="connsiteX1248" fmla="*/ 1171952 w 3145438"/>
                  <a:gd name="connsiteY1248" fmla="*/ 103549 h 1077118"/>
                  <a:gd name="connsiteX1249" fmla="*/ 1156342 w 3145438"/>
                  <a:gd name="connsiteY1249" fmla="*/ 101988 h 1077118"/>
                  <a:gd name="connsiteX1250" fmla="*/ 1154260 w 3145438"/>
                  <a:gd name="connsiteY1250" fmla="*/ 102508 h 1077118"/>
                  <a:gd name="connsiteX1251" fmla="*/ 1155301 w 3145438"/>
                  <a:gd name="connsiteY1251" fmla="*/ 104069 h 1077118"/>
                  <a:gd name="connsiteX1252" fmla="*/ 1157903 w 3145438"/>
                  <a:gd name="connsiteY1252" fmla="*/ 104069 h 1077118"/>
                  <a:gd name="connsiteX1253" fmla="*/ 1159984 w 3145438"/>
                  <a:gd name="connsiteY1253" fmla="*/ 104590 h 1077118"/>
                  <a:gd name="connsiteX1254" fmla="*/ 1162066 w 3145438"/>
                  <a:gd name="connsiteY1254" fmla="*/ 105110 h 1077118"/>
                  <a:gd name="connsiteX1255" fmla="*/ 1163626 w 3145438"/>
                  <a:gd name="connsiteY1255" fmla="*/ 105631 h 1077118"/>
                  <a:gd name="connsiteX1256" fmla="*/ 1163626 w 3145438"/>
                  <a:gd name="connsiteY1256" fmla="*/ 106671 h 1077118"/>
                  <a:gd name="connsiteX1257" fmla="*/ 1159464 w 3145438"/>
                  <a:gd name="connsiteY1257" fmla="*/ 108232 h 1077118"/>
                  <a:gd name="connsiteX1258" fmla="*/ 1162066 w 3145438"/>
                  <a:gd name="connsiteY1258" fmla="*/ 109273 h 1077118"/>
                  <a:gd name="connsiteX1259" fmla="*/ 1162586 w 3145438"/>
                  <a:gd name="connsiteY1259" fmla="*/ 110314 h 1077118"/>
                  <a:gd name="connsiteX1260" fmla="*/ 1157903 w 3145438"/>
                  <a:gd name="connsiteY1260" fmla="*/ 113436 h 1077118"/>
                  <a:gd name="connsiteX1261" fmla="*/ 1156342 w 3145438"/>
                  <a:gd name="connsiteY1261" fmla="*/ 115517 h 1077118"/>
                  <a:gd name="connsiteX1262" fmla="*/ 1155301 w 3145438"/>
                  <a:gd name="connsiteY1262" fmla="*/ 117078 h 1077118"/>
                  <a:gd name="connsiteX1263" fmla="*/ 1151138 w 3145438"/>
                  <a:gd name="connsiteY1263" fmla="*/ 119680 h 1077118"/>
                  <a:gd name="connsiteX1264" fmla="*/ 1152699 w 3145438"/>
                  <a:gd name="connsiteY1264" fmla="*/ 122802 h 1077118"/>
                  <a:gd name="connsiteX1265" fmla="*/ 1149057 w 3145438"/>
                  <a:gd name="connsiteY1265" fmla="*/ 122282 h 1077118"/>
                  <a:gd name="connsiteX1266" fmla="*/ 1148016 w 3145438"/>
                  <a:gd name="connsiteY1266" fmla="*/ 121241 h 1077118"/>
                  <a:gd name="connsiteX1267" fmla="*/ 1147496 w 3145438"/>
                  <a:gd name="connsiteY1267" fmla="*/ 120200 h 1077118"/>
                  <a:gd name="connsiteX1268" fmla="*/ 1146975 w 3145438"/>
                  <a:gd name="connsiteY1268" fmla="*/ 119680 h 1077118"/>
                  <a:gd name="connsiteX1269" fmla="*/ 1140731 w 3145438"/>
                  <a:gd name="connsiteY1269" fmla="*/ 119160 h 1077118"/>
                  <a:gd name="connsiteX1270" fmla="*/ 1137609 w 3145438"/>
                  <a:gd name="connsiteY1270" fmla="*/ 116558 h 1077118"/>
                  <a:gd name="connsiteX1271" fmla="*/ 1137089 w 3145438"/>
                  <a:gd name="connsiteY1271" fmla="*/ 117598 h 1077118"/>
                  <a:gd name="connsiteX1272" fmla="*/ 1132406 w 3145438"/>
                  <a:gd name="connsiteY1272" fmla="*/ 120721 h 1077118"/>
                  <a:gd name="connsiteX1273" fmla="*/ 1131885 w 3145438"/>
                  <a:gd name="connsiteY1273" fmla="*/ 121761 h 1077118"/>
                  <a:gd name="connsiteX1274" fmla="*/ 1131885 w 3145438"/>
                  <a:gd name="connsiteY1274" fmla="*/ 122802 h 1077118"/>
                  <a:gd name="connsiteX1275" fmla="*/ 1135528 w 3145438"/>
                  <a:gd name="connsiteY1275" fmla="*/ 123322 h 1077118"/>
                  <a:gd name="connsiteX1276" fmla="*/ 1141772 w 3145438"/>
                  <a:gd name="connsiteY1276" fmla="*/ 124363 h 1077118"/>
                  <a:gd name="connsiteX1277" fmla="*/ 1143853 w 3145438"/>
                  <a:gd name="connsiteY1277" fmla="*/ 125404 h 1077118"/>
                  <a:gd name="connsiteX1278" fmla="*/ 1145935 w 3145438"/>
                  <a:gd name="connsiteY1278" fmla="*/ 125924 h 1077118"/>
                  <a:gd name="connsiteX1279" fmla="*/ 1148537 w 3145438"/>
                  <a:gd name="connsiteY1279" fmla="*/ 126444 h 1077118"/>
                  <a:gd name="connsiteX1280" fmla="*/ 1147496 w 3145438"/>
                  <a:gd name="connsiteY1280" fmla="*/ 128005 h 1077118"/>
                  <a:gd name="connsiteX1281" fmla="*/ 1149057 w 3145438"/>
                  <a:gd name="connsiteY1281" fmla="*/ 129046 h 1077118"/>
                  <a:gd name="connsiteX1282" fmla="*/ 1150098 w 3145438"/>
                  <a:gd name="connsiteY1282" fmla="*/ 130087 h 1077118"/>
                  <a:gd name="connsiteX1283" fmla="*/ 1151659 w 3145438"/>
                  <a:gd name="connsiteY1283" fmla="*/ 131128 h 1077118"/>
                  <a:gd name="connsiteX1284" fmla="*/ 1156342 w 3145438"/>
                  <a:gd name="connsiteY1284" fmla="*/ 131128 h 1077118"/>
                  <a:gd name="connsiteX1285" fmla="*/ 1156342 w 3145438"/>
                  <a:gd name="connsiteY1285" fmla="*/ 132168 h 1077118"/>
                  <a:gd name="connsiteX1286" fmla="*/ 1155821 w 3145438"/>
                  <a:gd name="connsiteY1286" fmla="*/ 135811 h 1077118"/>
                  <a:gd name="connsiteX1287" fmla="*/ 1154781 w 3145438"/>
                  <a:gd name="connsiteY1287" fmla="*/ 135811 h 1077118"/>
                  <a:gd name="connsiteX1288" fmla="*/ 1154260 w 3145438"/>
                  <a:gd name="connsiteY1288" fmla="*/ 135290 h 1077118"/>
                  <a:gd name="connsiteX1289" fmla="*/ 1151659 w 3145438"/>
                  <a:gd name="connsiteY1289" fmla="*/ 134250 h 1077118"/>
                  <a:gd name="connsiteX1290" fmla="*/ 1152179 w 3145438"/>
                  <a:gd name="connsiteY1290" fmla="*/ 132689 h 1077118"/>
                  <a:gd name="connsiteX1291" fmla="*/ 1150098 w 3145438"/>
                  <a:gd name="connsiteY1291" fmla="*/ 132689 h 1077118"/>
                  <a:gd name="connsiteX1292" fmla="*/ 1144894 w 3145438"/>
                  <a:gd name="connsiteY1292" fmla="*/ 132168 h 1077118"/>
                  <a:gd name="connsiteX1293" fmla="*/ 1137089 w 3145438"/>
                  <a:gd name="connsiteY1293" fmla="*/ 132168 h 1077118"/>
                  <a:gd name="connsiteX1294" fmla="*/ 1136048 w 3145438"/>
                  <a:gd name="connsiteY1294" fmla="*/ 133209 h 1077118"/>
                  <a:gd name="connsiteX1295" fmla="*/ 1135007 w 3145438"/>
                  <a:gd name="connsiteY1295" fmla="*/ 134250 h 1077118"/>
                  <a:gd name="connsiteX1296" fmla="*/ 1135528 w 3145438"/>
                  <a:gd name="connsiteY1296" fmla="*/ 135811 h 1077118"/>
                  <a:gd name="connsiteX1297" fmla="*/ 1137089 w 3145438"/>
                  <a:gd name="connsiteY1297" fmla="*/ 137372 h 1077118"/>
                  <a:gd name="connsiteX1298" fmla="*/ 1142813 w 3145438"/>
                  <a:gd name="connsiteY1298" fmla="*/ 137372 h 1077118"/>
                  <a:gd name="connsiteX1299" fmla="*/ 1146975 w 3145438"/>
                  <a:gd name="connsiteY1299" fmla="*/ 137892 h 1077118"/>
                  <a:gd name="connsiteX1300" fmla="*/ 1152179 w 3145438"/>
                  <a:gd name="connsiteY1300" fmla="*/ 141014 h 1077118"/>
                  <a:gd name="connsiteX1301" fmla="*/ 1151659 w 3145438"/>
                  <a:gd name="connsiteY1301" fmla="*/ 143095 h 1077118"/>
                  <a:gd name="connsiteX1302" fmla="*/ 1153220 w 3145438"/>
                  <a:gd name="connsiteY1302" fmla="*/ 143616 h 1077118"/>
                  <a:gd name="connsiteX1303" fmla="*/ 1154781 w 3145438"/>
                  <a:gd name="connsiteY1303" fmla="*/ 144657 h 1077118"/>
                  <a:gd name="connsiteX1304" fmla="*/ 1161025 w 3145438"/>
                  <a:gd name="connsiteY1304" fmla="*/ 146738 h 1077118"/>
                  <a:gd name="connsiteX1305" fmla="*/ 1155821 w 3145438"/>
                  <a:gd name="connsiteY1305" fmla="*/ 146738 h 1077118"/>
                  <a:gd name="connsiteX1306" fmla="*/ 1156862 w 3145438"/>
                  <a:gd name="connsiteY1306" fmla="*/ 148299 h 1077118"/>
                  <a:gd name="connsiteX1307" fmla="*/ 1158944 w 3145438"/>
                  <a:gd name="connsiteY1307" fmla="*/ 152462 h 1077118"/>
                  <a:gd name="connsiteX1308" fmla="*/ 1150098 w 3145438"/>
                  <a:gd name="connsiteY1308" fmla="*/ 153502 h 1077118"/>
                  <a:gd name="connsiteX1309" fmla="*/ 1067883 w 3145438"/>
                  <a:gd name="connsiteY1309" fmla="*/ 160787 h 1077118"/>
                  <a:gd name="connsiteX1310" fmla="*/ 1036662 w 3145438"/>
                  <a:gd name="connsiteY1310" fmla="*/ 163389 h 1077118"/>
                  <a:gd name="connsiteX1311" fmla="*/ 1031979 w 3145438"/>
                  <a:gd name="connsiteY1311" fmla="*/ 163909 h 1077118"/>
                  <a:gd name="connsiteX1312" fmla="*/ 1032499 w 3145438"/>
                  <a:gd name="connsiteY1312" fmla="*/ 165470 h 1077118"/>
                  <a:gd name="connsiteX1313" fmla="*/ 1033540 w 3145438"/>
                  <a:gd name="connsiteY1313" fmla="*/ 166511 h 1077118"/>
                  <a:gd name="connsiteX1314" fmla="*/ 1030418 w 3145438"/>
                  <a:gd name="connsiteY1314" fmla="*/ 169633 h 1077118"/>
                  <a:gd name="connsiteX1315" fmla="*/ 1027816 w 3145438"/>
                  <a:gd name="connsiteY1315" fmla="*/ 171194 h 1077118"/>
                  <a:gd name="connsiteX1316" fmla="*/ 1026255 w 3145438"/>
                  <a:gd name="connsiteY1316" fmla="*/ 172755 h 1077118"/>
                  <a:gd name="connsiteX1317" fmla="*/ 1028857 w 3145438"/>
                  <a:gd name="connsiteY1317" fmla="*/ 173276 h 1077118"/>
                  <a:gd name="connsiteX1318" fmla="*/ 1030418 w 3145438"/>
                  <a:gd name="connsiteY1318" fmla="*/ 174837 h 1077118"/>
                  <a:gd name="connsiteX1319" fmla="*/ 1026255 w 3145438"/>
                  <a:gd name="connsiteY1319" fmla="*/ 176918 h 1077118"/>
                  <a:gd name="connsiteX1320" fmla="*/ 1028857 w 3145438"/>
                  <a:gd name="connsiteY1320" fmla="*/ 177438 h 1077118"/>
                  <a:gd name="connsiteX1321" fmla="*/ 1030938 w 3145438"/>
                  <a:gd name="connsiteY1321" fmla="*/ 178479 h 1077118"/>
                  <a:gd name="connsiteX1322" fmla="*/ 1029897 w 3145438"/>
                  <a:gd name="connsiteY1322" fmla="*/ 180561 h 1077118"/>
                  <a:gd name="connsiteX1323" fmla="*/ 1035621 w 3145438"/>
                  <a:gd name="connsiteY1323" fmla="*/ 183162 h 1077118"/>
                  <a:gd name="connsiteX1324" fmla="*/ 1036141 w 3145438"/>
                  <a:gd name="connsiteY1324" fmla="*/ 189927 h 1077118"/>
                  <a:gd name="connsiteX1325" fmla="*/ 1033019 w 3145438"/>
                  <a:gd name="connsiteY1325" fmla="*/ 194090 h 1077118"/>
                  <a:gd name="connsiteX1326" fmla="*/ 1035101 w 3145438"/>
                  <a:gd name="connsiteY1326" fmla="*/ 196691 h 1077118"/>
                  <a:gd name="connsiteX1327" fmla="*/ 1036662 w 3145438"/>
                  <a:gd name="connsiteY1327" fmla="*/ 197732 h 1077118"/>
                  <a:gd name="connsiteX1328" fmla="*/ 1035621 w 3145438"/>
                  <a:gd name="connsiteY1328" fmla="*/ 200854 h 1077118"/>
                  <a:gd name="connsiteX1329" fmla="*/ 1039264 w 3145438"/>
                  <a:gd name="connsiteY1329" fmla="*/ 203976 h 1077118"/>
                  <a:gd name="connsiteX1330" fmla="*/ 1042906 w 3145438"/>
                  <a:gd name="connsiteY1330" fmla="*/ 205017 h 1077118"/>
                  <a:gd name="connsiteX1331" fmla="*/ 1062159 w 3145438"/>
                  <a:gd name="connsiteY1331" fmla="*/ 208659 h 1077118"/>
                  <a:gd name="connsiteX1332" fmla="*/ 1064240 w 3145438"/>
                  <a:gd name="connsiteY1332" fmla="*/ 210220 h 1077118"/>
                  <a:gd name="connsiteX1333" fmla="*/ 1065281 w 3145438"/>
                  <a:gd name="connsiteY1333" fmla="*/ 216464 h 1077118"/>
                  <a:gd name="connsiteX1334" fmla="*/ 1073086 w 3145438"/>
                  <a:gd name="connsiteY1334" fmla="*/ 223749 h 1077118"/>
                  <a:gd name="connsiteX1335" fmla="*/ 1073606 w 3145438"/>
                  <a:gd name="connsiteY1335" fmla="*/ 225310 h 1077118"/>
                  <a:gd name="connsiteX1336" fmla="*/ 1073086 w 3145438"/>
                  <a:gd name="connsiteY1336" fmla="*/ 227912 h 1077118"/>
                  <a:gd name="connsiteX1337" fmla="*/ 1065281 w 3145438"/>
                  <a:gd name="connsiteY1337" fmla="*/ 229473 h 1077118"/>
                  <a:gd name="connsiteX1338" fmla="*/ 1061118 w 3145438"/>
                  <a:gd name="connsiteY1338" fmla="*/ 229994 h 1077118"/>
                  <a:gd name="connsiteX1339" fmla="*/ 1056435 w 3145438"/>
                  <a:gd name="connsiteY1339" fmla="*/ 229994 h 1077118"/>
                  <a:gd name="connsiteX1340" fmla="*/ 1053833 w 3145438"/>
                  <a:gd name="connsiteY1340" fmla="*/ 228953 h 1077118"/>
                  <a:gd name="connsiteX1341" fmla="*/ 1039264 w 3145438"/>
                  <a:gd name="connsiteY1341" fmla="*/ 217505 h 1077118"/>
                  <a:gd name="connsiteX1342" fmla="*/ 1034580 w 3145438"/>
                  <a:gd name="connsiteY1342" fmla="*/ 214903 h 1077118"/>
                  <a:gd name="connsiteX1343" fmla="*/ 994514 w 3145438"/>
                  <a:gd name="connsiteY1343" fmla="*/ 205537 h 1077118"/>
                  <a:gd name="connsiteX1344" fmla="*/ 990351 w 3145438"/>
                  <a:gd name="connsiteY1344" fmla="*/ 205537 h 1077118"/>
                  <a:gd name="connsiteX1345" fmla="*/ 973180 w 3145438"/>
                  <a:gd name="connsiteY1345" fmla="*/ 210741 h 1077118"/>
                  <a:gd name="connsiteX1346" fmla="*/ 971619 w 3145438"/>
                  <a:gd name="connsiteY1346" fmla="*/ 211781 h 1077118"/>
                  <a:gd name="connsiteX1347" fmla="*/ 971619 w 3145438"/>
                  <a:gd name="connsiteY1347" fmla="*/ 215424 h 1077118"/>
                  <a:gd name="connsiteX1348" fmla="*/ 975261 w 3145438"/>
                  <a:gd name="connsiteY1348" fmla="*/ 215424 h 1077118"/>
                  <a:gd name="connsiteX1349" fmla="*/ 982025 w 3145438"/>
                  <a:gd name="connsiteY1349" fmla="*/ 214383 h 1077118"/>
                  <a:gd name="connsiteX1350" fmla="*/ 984627 w 3145438"/>
                  <a:gd name="connsiteY1350" fmla="*/ 217505 h 1077118"/>
                  <a:gd name="connsiteX1351" fmla="*/ 983586 w 3145438"/>
                  <a:gd name="connsiteY1351" fmla="*/ 222709 h 1077118"/>
                  <a:gd name="connsiteX1352" fmla="*/ 972659 w 3145438"/>
                  <a:gd name="connsiteY1352" fmla="*/ 223229 h 1077118"/>
                  <a:gd name="connsiteX1353" fmla="*/ 967976 w 3145438"/>
                  <a:gd name="connsiteY1353" fmla="*/ 219587 h 1077118"/>
                  <a:gd name="connsiteX1354" fmla="*/ 963293 w 3145438"/>
                  <a:gd name="connsiteY1354" fmla="*/ 218546 h 1077118"/>
                  <a:gd name="connsiteX1355" fmla="*/ 947162 w 3145438"/>
                  <a:gd name="connsiteY1355" fmla="*/ 220627 h 1077118"/>
                  <a:gd name="connsiteX1356" fmla="*/ 945081 w 3145438"/>
                  <a:gd name="connsiteY1356" fmla="*/ 222188 h 1077118"/>
                  <a:gd name="connsiteX1357" fmla="*/ 946642 w 3145438"/>
                  <a:gd name="connsiteY1357" fmla="*/ 225310 h 1077118"/>
                  <a:gd name="connsiteX1358" fmla="*/ 948203 w 3145438"/>
                  <a:gd name="connsiteY1358" fmla="*/ 228432 h 1077118"/>
                  <a:gd name="connsiteX1359" fmla="*/ 949243 w 3145438"/>
                  <a:gd name="connsiteY1359" fmla="*/ 231034 h 1077118"/>
                  <a:gd name="connsiteX1360" fmla="*/ 951845 w 3145438"/>
                  <a:gd name="connsiteY1360" fmla="*/ 234156 h 1077118"/>
                  <a:gd name="connsiteX1361" fmla="*/ 957569 w 3145438"/>
                  <a:gd name="connsiteY1361" fmla="*/ 236758 h 1077118"/>
                  <a:gd name="connsiteX1362" fmla="*/ 963813 w 3145438"/>
                  <a:gd name="connsiteY1362" fmla="*/ 238839 h 1077118"/>
                  <a:gd name="connsiteX1363" fmla="*/ 966935 w 3145438"/>
                  <a:gd name="connsiteY1363" fmla="*/ 240400 h 1077118"/>
                  <a:gd name="connsiteX1364" fmla="*/ 973180 w 3145438"/>
                  <a:gd name="connsiteY1364" fmla="*/ 242482 h 1077118"/>
                  <a:gd name="connsiteX1365" fmla="*/ 975781 w 3145438"/>
                  <a:gd name="connsiteY1365" fmla="*/ 243002 h 1077118"/>
                  <a:gd name="connsiteX1366" fmla="*/ 978383 w 3145438"/>
                  <a:gd name="connsiteY1366" fmla="*/ 243002 h 1077118"/>
                  <a:gd name="connsiteX1367" fmla="*/ 979944 w 3145438"/>
                  <a:gd name="connsiteY1367" fmla="*/ 242482 h 1077118"/>
                  <a:gd name="connsiteX1368" fmla="*/ 983066 w 3145438"/>
                  <a:gd name="connsiteY1368" fmla="*/ 241962 h 1077118"/>
                  <a:gd name="connsiteX1369" fmla="*/ 983066 w 3145438"/>
                  <a:gd name="connsiteY1369" fmla="*/ 244043 h 1077118"/>
                  <a:gd name="connsiteX1370" fmla="*/ 986708 w 3145438"/>
                  <a:gd name="connsiteY1370" fmla="*/ 244563 h 1077118"/>
                  <a:gd name="connsiteX1371" fmla="*/ 989310 w 3145438"/>
                  <a:gd name="connsiteY1371" fmla="*/ 247165 h 1077118"/>
                  <a:gd name="connsiteX1372" fmla="*/ 989310 w 3145438"/>
                  <a:gd name="connsiteY1372" fmla="*/ 250807 h 1077118"/>
                  <a:gd name="connsiteX1373" fmla="*/ 991912 w 3145438"/>
                  <a:gd name="connsiteY1373" fmla="*/ 251328 h 1077118"/>
                  <a:gd name="connsiteX1374" fmla="*/ 993993 w 3145438"/>
                  <a:gd name="connsiteY1374" fmla="*/ 251328 h 1077118"/>
                  <a:gd name="connsiteX1375" fmla="*/ 993473 w 3145438"/>
                  <a:gd name="connsiteY1375" fmla="*/ 252368 h 1077118"/>
                  <a:gd name="connsiteX1376" fmla="*/ 992953 w 3145438"/>
                  <a:gd name="connsiteY1376" fmla="*/ 253929 h 1077118"/>
                  <a:gd name="connsiteX1377" fmla="*/ 993993 w 3145438"/>
                  <a:gd name="connsiteY1377" fmla="*/ 254970 h 1077118"/>
                  <a:gd name="connsiteX1378" fmla="*/ 996075 w 3145438"/>
                  <a:gd name="connsiteY1378" fmla="*/ 254970 h 1077118"/>
                  <a:gd name="connsiteX1379" fmla="*/ 999197 w 3145438"/>
                  <a:gd name="connsiteY1379" fmla="*/ 254450 h 1077118"/>
                  <a:gd name="connsiteX1380" fmla="*/ 1000758 w 3145438"/>
                  <a:gd name="connsiteY1380" fmla="*/ 253409 h 1077118"/>
                  <a:gd name="connsiteX1381" fmla="*/ 1004400 w 3145438"/>
                  <a:gd name="connsiteY1381" fmla="*/ 254450 h 1077118"/>
                  <a:gd name="connsiteX1382" fmla="*/ 998156 w 3145438"/>
                  <a:gd name="connsiteY1382" fmla="*/ 256531 h 1077118"/>
                  <a:gd name="connsiteX1383" fmla="*/ 993993 w 3145438"/>
                  <a:gd name="connsiteY1383" fmla="*/ 257052 h 1077118"/>
                  <a:gd name="connsiteX1384" fmla="*/ 990351 w 3145438"/>
                  <a:gd name="connsiteY1384" fmla="*/ 256531 h 1077118"/>
                  <a:gd name="connsiteX1385" fmla="*/ 988269 w 3145438"/>
                  <a:gd name="connsiteY1385" fmla="*/ 256011 h 1077118"/>
                  <a:gd name="connsiteX1386" fmla="*/ 984627 w 3145438"/>
                  <a:gd name="connsiteY1386" fmla="*/ 255490 h 1077118"/>
                  <a:gd name="connsiteX1387" fmla="*/ 981505 w 3145438"/>
                  <a:gd name="connsiteY1387" fmla="*/ 252889 h 1077118"/>
                  <a:gd name="connsiteX1388" fmla="*/ 975781 w 3145438"/>
                  <a:gd name="connsiteY1388" fmla="*/ 248206 h 1077118"/>
                  <a:gd name="connsiteX1389" fmla="*/ 966935 w 3145438"/>
                  <a:gd name="connsiteY1389" fmla="*/ 247685 h 1077118"/>
                  <a:gd name="connsiteX1390" fmla="*/ 964854 w 3145438"/>
                  <a:gd name="connsiteY1390" fmla="*/ 248726 h 1077118"/>
                  <a:gd name="connsiteX1391" fmla="*/ 962773 w 3145438"/>
                  <a:gd name="connsiteY1391" fmla="*/ 250287 h 1077118"/>
                  <a:gd name="connsiteX1392" fmla="*/ 962252 w 3145438"/>
                  <a:gd name="connsiteY1392" fmla="*/ 248726 h 1077118"/>
                  <a:gd name="connsiteX1393" fmla="*/ 961212 w 3145438"/>
                  <a:gd name="connsiteY1393" fmla="*/ 247165 h 1077118"/>
                  <a:gd name="connsiteX1394" fmla="*/ 953927 w 3145438"/>
                  <a:gd name="connsiteY1394" fmla="*/ 246645 h 1077118"/>
                  <a:gd name="connsiteX1395" fmla="*/ 950805 w 3145438"/>
                  <a:gd name="connsiteY1395" fmla="*/ 246645 h 1077118"/>
                  <a:gd name="connsiteX1396" fmla="*/ 948203 w 3145438"/>
                  <a:gd name="connsiteY1396" fmla="*/ 246645 h 1077118"/>
                  <a:gd name="connsiteX1397" fmla="*/ 946121 w 3145438"/>
                  <a:gd name="connsiteY1397" fmla="*/ 246645 h 1077118"/>
                  <a:gd name="connsiteX1398" fmla="*/ 942999 w 3145438"/>
                  <a:gd name="connsiteY1398" fmla="*/ 245604 h 1077118"/>
                  <a:gd name="connsiteX1399" fmla="*/ 937796 w 3145438"/>
                  <a:gd name="connsiteY1399" fmla="*/ 244563 h 1077118"/>
                  <a:gd name="connsiteX1400" fmla="*/ 934153 w 3145438"/>
                  <a:gd name="connsiteY1400" fmla="*/ 243522 h 1077118"/>
                  <a:gd name="connsiteX1401" fmla="*/ 929470 w 3145438"/>
                  <a:gd name="connsiteY1401" fmla="*/ 239880 h 1077118"/>
                  <a:gd name="connsiteX1402" fmla="*/ 931031 w 3145438"/>
                  <a:gd name="connsiteY1402" fmla="*/ 238319 h 1077118"/>
                  <a:gd name="connsiteX1403" fmla="*/ 933633 w 3145438"/>
                  <a:gd name="connsiteY1403" fmla="*/ 237799 h 1077118"/>
                  <a:gd name="connsiteX1404" fmla="*/ 934674 w 3145438"/>
                  <a:gd name="connsiteY1404" fmla="*/ 236238 h 1077118"/>
                  <a:gd name="connsiteX1405" fmla="*/ 935194 w 3145438"/>
                  <a:gd name="connsiteY1405" fmla="*/ 234156 h 1077118"/>
                  <a:gd name="connsiteX1406" fmla="*/ 933633 w 3145438"/>
                  <a:gd name="connsiteY1406" fmla="*/ 232075 h 1077118"/>
                  <a:gd name="connsiteX1407" fmla="*/ 934153 w 3145438"/>
                  <a:gd name="connsiteY1407" fmla="*/ 229994 h 1077118"/>
                  <a:gd name="connsiteX1408" fmla="*/ 930511 w 3145438"/>
                  <a:gd name="connsiteY1408" fmla="*/ 226871 h 1077118"/>
                  <a:gd name="connsiteX1409" fmla="*/ 929991 w 3145438"/>
                  <a:gd name="connsiteY1409" fmla="*/ 224790 h 1077118"/>
                  <a:gd name="connsiteX1410" fmla="*/ 930511 w 3145438"/>
                  <a:gd name="connsiteY1410" fmla="*/ 222709 h 1077118"/>
                  <a:gd name="connsiteX1411" fmla="*/ 930511 w 3145438"/>
                  <a:gd name="connsiteY1411" fmla="*/ 221148 h 1077118"/>
                  <a:gd name="connsiteX1412" fmla="*/ 931552 w 3145438"/>
                  <a:gd name="connsiteY1412" fmla="*/ 220107 h 1077118"/>
                  <a:gd name="connsiteX1413" fmla="*/ 934153 w 3145438"/>
                  <a:gd name="connsiteY1413" fmla="*/ 218026 h 1077118"/>
                  <a:gd name="connsiteX1414" fmla="*/ 934674 w 3145438"/>
                  <a:gd name="connsiteY1414" fmla="*/ 215944 h 1077118"/>
                  <a:gd name="connsiteX1415" fmla="*/ 935714 w 3145438"/>
                  <a:gd name="connsiteY1415" fmla="*/ 213863 h 1077118"/>
                  <a:gd name="connsiteX1416" fmla="*/ 935714 w 3145438"/>
                  <a:gd name="connsiteY1416" fmla="*/ 212302 h 1077118"/>
                  <a:gd name="connsiteX1417" fmla="*/ 936755 w 3145438"/>
                  <a:gd name="connsiteY1417" fmla="*/ 210741 h 1077118"/>
                  <a:gd name="connsiteX1418" fmla="*/ 938316 w 3145438"/>
                  <a:gd name="connsiteY1418" fmla="*/ 209700 h 1077118"/>
                  <a:gd name="connsiteX1419" fmla="*/ 939357 w 3145438"/>
                  <a:gd name="connsiteY1419" fmla="*/ 207619 h 1077118"/>
                  <a:gd name="connsiteX1420" fmla="*/ 937796 w 3145438"/>
                  <a:gd name="connsiteY1420" fmla="*/ 205017 h 1077118"/>
                  <a:gd name="connsiteX1421" fmla="*/ 937275 w 3145438"/>
                  <a:gd name="connsiteY1421" fmla="*/ 202935 h 1077118"/>
                  <a:gd name="connsiteX1422" fmla="*/ 936235 w 3145438"/>
                  <a:gd name="connsiteY1422" fmla="*/ 200334 h 1077118"/>
                  <a:gd name="connsiteX1423" fmla="*/ 935714 w 3145438"/>
                  <a:gd name="connsiteY1423" fmla="*/ 198773 h 1077118"/>
                  <a:gd name="connsiteX1424" fmla="*/ 925828 w 3145438"/>
                  <a:gd name="connsiteY1424" fmla="*/ 187845 h 1077118"/>
                  <a:gd name="connsiteX1425" fmla="*/ 923747 w 3145438"/>
                  <a:gd name="connsiteY1425" fmla="*/ 187325 h 1077118"/>
                  <a:gd name="connsiteX1426" fmla="*/ 921145 w 3145438"/>
                  <a:gd name="connsiteY1426" fmla="*/ 188366 h 1077118"/>
                  <a:gd name="connsiteX1427" fmla="*/ 921665 w 3145438"/>
                  <a:gd name="connsiteY1427" fmla="*/ 189927 h 1077118"/>
                  <a:gd name="connsiteX1428" fmla="*/ 926348 w 3145438"/>
                  <a:gd name="connsiteY1428" fmla="*/ 195651 h 1077118"/>
                  <a:gd name="connsiteX1429" fmla="*/ 926868 w 3145438"/>
                  <a:gd name="connsiteY1429" fmla="*/ 199293 h 1077118"/>
                  <a:gd name="connsiteX1430" fmla="*/ 925828 w 3145438"/>
                  <a:gd name="connsiteY1430" fmla="*/ 212302 h 1077118"/>
                  <a:gd name="connsiteX1431" fmla="*/ 920624 w 3145438"/>
                  <a:gd name="connsiteY1431" fmla="*/ 216464 h 1077118"/>
                  <a:gd name="connsiteX1432" fmla="*/ 916982 w 3145438"/>
                  <a:gd name="connsiteY1432" fmla="*/ 217505 h 1077118"/>
                  <a:gd name="connsiteX1433" fmla="*/ 912819 w 3145438"/>
                  <a:gd name="connsiteY1433" fmla="*/ 219066 h 1077118"/>
                  <a:gd name="connsiteX1434" fmla="*/ 899810 w 3145438"/>
                  <a:gd name="connsiteY1434" fmla="*/ 223229 h 1077118"/>
                  <a:gd name="connsiteX1435" fmla="*/ 896168 w 3145438"/>
                  <a:gd name="connsiteY1435" fmla="*/ 226871 h 1077118"/>
                  <a:gd name="connsiteX1436" fmla="*/ 895648 w 3145438"/>
                  <a:gd name="connsiteY1436" fmla="*/ 230514 h 1077118"/>
                  <a:gd name="connsiteX1437" fmla="*/ 890965 w 3145438"/>
                  <a:gd name="connsiteY1437" fmla="*/ 235717 h 1077118"/>
                  <a:gd name="connsiteX1438" fmla="*/ 888363 w 3145438"/>
                  <a:gd name="connsiteY1438" fmla="*/ 239360 h 1077118"/>
                  <a:gd name="connsiteX1439" fmla="*/ 898249 w 3145438"/>
                  <a:gd name="connsiteY1439" fmla="*/ 245604 h 1077118"/>
                  <a:gd name="connsiteX1440" fmla="*/ 902412 w 3145438"/>
                  <a:gd name="connsiteY1440" fmla="*/ 252889 h 1077118"/>
                  <a:gd name="connsiteX1441" fmla="*/ 904494 w 3145438"/>
                  <a:gd name="connsiteY1441" fmla="*/ 258092 h 1077118"/>
                  <a:gd name="connsiteX1442" fmla="*/ 907095 w 3145438"/>
                  <a:gd name="connsiteY1442" fmla="*/ 261214 h 1077118"/>
                  <a:gd name="connsiteX1443" fmla="*/ 912299 w 3145438"/>
                  <a:gd name="connsiteY1443" fmla="*/ 265897 h 1077118"/>
                  <a:gd name="connsiteX1444" fmla="*/ 911779 w 3145438"/>
                  <a:gd name="connsiteY1444" fmla="*/ 270060 h 1077118"/>
                  <a:gd name="connsiteX1445" fmla="*/ 900331 w 3145438"/>
                  <a:gd name="connsiteY1445" fmla="*/ 282549 h 1077118"/>
                  <a:gd name="connsiteX1446" fmla="*/ 900331 w 3145438"/>
                  <a:gd name="connsiteY1446" fmla="*/ 285150 h 1077118"/>
                  <a:gd name="connsiteX1447" fmla="*/ 900331 w 3145438"/>
                  <a:gd name="connsiteY1447" fmla="*/ 287752 h 1077118"/>
                  <a:gd name="connsiteX1448" fmla="*/ 898249 w 3145438"/>
                  <a:gd name="connsiteY1448" fmla="*/ 292955 h 1077118"/>
                  <a:gd name="connsiteX1449" fmla="*/ 897209 w 3145438"/>
                  <a:gd name="connsiteY1449" fmla="*/ 299720 h 1077118"/>
                  <a:gd name="connsiteX1450" fmla="*/ 900851 w 3145438"/>
                  <a:gd name="connsiteY1450" fmla="*/ 303883 h 1077118"/>
                  <a:gd name="connsiteX1451" fmla="*/ 903453 w 3145438"/>
                  <a:gd name="connsiteY1451" fmla="*/ 309086 h 1077118"/>
                  <a:gd name="connsiteX1452" fmla="*/ 901372 w 3145438"/>
                  <a:gd name="connsiteY1452" fmla="*/ 316371 h 1077118"/>
                  <a:gd name="connsiteX1453" fmla="*/ 902412 w 3145438"/>
                  <a:gd name="connsiteY1453" fmla="*/ 318973 h 1077118"/>
                  <a:gd name="connsiteX1454" fmla="*/ 906575 w 3145438"/>
                  <a:gd name="connsiteY1454" fmla="*/ 320534 h 1077118"/>
                  <a:gd name="connsiteX1455" fmla="*/ 912819 w 3145438"/>
                  <a:gd name="connsiteY1455" fmla="*/ 318453 h 1077118"/>
                  <a:gd name="connsiteX1456" fmla="*/ 919063 w 3145438"/>
                  <a:gd name="connsiteY1456" fmla="*/ 320534 h 1077118"/>
                  <a:gd name="connsiteX1457" fmla="*/ 923226 w 3145438"/>
                  <a:gd name="connsiteY1457" fmla="*/ 320534 h 1077118"/>
                  <a:gd name="connsiteX1458" fmla="*/ 925828 w 3145438"/>
                  <a:gd name="connsiteY1458" fmla="*/ 320014 h 1077118"/>
                  <a:gd name="connsiteX1459" fmla="*/ 927389 w 3145438"/>
                  <a:gd name="connsiteY1459" fmla="*/ 318973 h 1077118"/>
                  <a:gd name="connsiteX1460" fmla="*/ 929991 w 3145438"/>
                  <a:gd name="connsiteY1460" fmla="*/ 316891 h 1077118"/>
                  <a:gd name="connsiteX1461" fmla="*/ 933113 w 3145438"/>
                  <a:gd name="connsiteY1461" fmla="*/ 315851 h 1077118"/>
                  <a:gd name="connsiteX1462" fmla="*/ 936755 w 3145438"/>
                  <a:gd name="connsiteY1462" fmla="*/ 314290 h 1077118"/>
                  <a:gd name="connsiteX1463" fmla="*/ 944040 w 3145438"/>
                  <a:gd name="connsiteY1463" fmla="*/ 315330 h 1077118"/>
                  <a:gd name="connsiteX1464" fmla="*/ 948203 w 3145438"/>
                  <a:gd name="connsiteY1464" fmla="*/ 316371 h 1077118"/>
                  <a:gd name="connsiteX1465" fmla="*/ 950805 w 3145438"/>
                  <a:gd name="connsiteY1465" fmla="*/ 317412 h 1077118"/>
                  <a:gd name="connsiteX1466" fmla="*/ 953406 w 3145438"/>
                  <a:gd name="connsiteY1466" fmla="*/ 318453 h 1077118"/>
                  <a:gd name="connsiteX1467" fmla="*/ 956528 w 3145438"/>
                  <a:gd name="connsiteY1467" fmla="*/ 318973 h 1077118"/>
                  <a:gd name="connsiteX1468" fmla="*/ 959130 w 3145438"/>
                  <a:gd name="connsiteY1468" fmla="*/ 318973 h 1077118"/>
                  <a:gd name="connsiteX1469" fmla="*/ 961732 w 3145438"/>
                  <a:gd name="connsiteY1469" fmla="*/ 321054 h 1077118"/>
                  <a:gd name="connsiteX1470" fmla="*/ 964334 w 3145438"/>
                  <a:gd name="connsiteY1470" fmla="*/ 323136 h 1077118"/>
                  <a:gd name="connsiteX1471" fmla="*/ 969537 w 3145438"/>
                  <a:gd name="connsiteY1471" fmla="*/ 324176 h 1077118"/>
                  <a:gd name="connsiteX1472" fmla="*/ 974740 w 3145438"/>
                  <a:gd name="connsiteY1472" fmla="*/ 326258 h 1077118"/>
                  <a:gd name="connsiteX1473" fmla="*/ 977342 w 3145438"/>
                  <a:gd name="connsiteY1473" fmla="*/ 327819 h 1077118"/>
                  <a:gd name="connsiteX1474" fmla="*/ 979944 w 3145438"/>
                  <a:gd name="connsiteY1474" fmla="*/ 338226 h 1077118"/>
                  <a:gd name="connsiteX1475" fmla="*/ 980985 w 3145438"/>
                  <a:gd name="connsiteY1475" fmla="*/ 339787 h 1077118"/>
                  <a:gd name="connsiteX1476" fmla="*/ 982025 w 3145438"/>
                  <a:gd name="connsiteY1476" fmla="*/ 340827 h 1077118"/>
                  <a:gd name="connsiteX1477" fmla="*/ 984107 w 3145438"/>
                  <a:gd name="connsiteY1477" fmla="*/ 344470 h 1077118"/>
                  <a:gd name="connsiteX1478" fmla="*/ 985668 w 3145438"/>
                  <a:gd name="connsiteY1478" fmla="*/ 348633 h 1077118"/>
                  <a:gd name="connsiteX1479" fmla="*/ 976301 w 3145438"/>
                  <a:gd name="connsiteY1479" fmla="*/ 351234 h 1077118"/>
                  <a:gd name="connsiteX1480" fmla="*/ 974220 w 3145438"/>
                  <a:gd name="connsiteY1480" fmla="*/ 357999 h 1077118"/>
                  <a:gd name="connsiteX1481" fmla="*/ 975261 w 3145438"/>
                  <a:gd name="connsiteY1481" fmla="*/ 360601 h 1077118"/>
                  <a:gd name="connsiteX1482" fmla="*/ 974740 w 3145438"/>
                  <a:gd name="connsiteY1482" fmla="*/ 365804 h 1077118"/>
                  <a:gd name="connsiteX1483" fmla="*/ 979944 w 3145438"/>
                  <a:gd name="connsiteY1483" fmla="*/ 365804 h 1077118"/>
                  <a:gd name="connsiteX1484" fmla="*/ 980985 w 3145438"/>
                  <a:gd name="connsiteY1484" fmla="*/ 366324 h 1077118"/>
                  <a:gd name="connsiteX1485" fmla="*/ 983066 w 3145438"/>
                  <a:gd name="connsiteY1485" fmla="*/ 367365 h 1077118"/>
                  <a:gd name="connsiteX1486" fmla="*/ 985147 w 3145438"/>
                  <a:gd name="connsiteY1486" fmla="*/ 367886 h 1077118"/>
                  <a:gd name="connsiteX1487" fmla="*/ 987229 w 3145438"/>
                  <a:gd name="connsiteY1487" fmla="*/ 367886 h 1077118"/>
                  <a:gd name="connsiteX1488" fmla="*/ 988790 w 3145438"/>
                  <a:gd name="connsiteY1488" fmla="*/ 367886 h 1077118"/>
                  <a:gd name="connsiteX1489" fmla="*/ 990871 w 3145438"/>
                  <a:gd name="connsiteY1489" fmla="*/ 367886 h 1077118"/>
                  <a:gd name="connsiteX1490" fmla="*/ 991912 w 3145438"/>
                  <a:gd name="connsiteY1490" fmla="*/ 367886 h 1077118"/>
                  <a:gd name="connsiteX1491" fmla="*/ 992953 w 3145438"/>
                  <a:gd name="connsiteY1491" fmla="*/ 367365 h 1077118"/>
                  <a:gd name="connsiteX1492" fmla="*/ 993473 w 3145438"/>
                  <a:gd name="connsiteY1492" fmla="*/ 368926 h 1077118"/>
                  <a:gd name="connsiteX1493" fmla="*/ 994514 w 3145438"/>
                  <a:gd name="connsiteY1493" fmla="*/ 369447 h 1077118"/>
                  <a:gd name="connsiteX1494" fmla="*/ 998156 w 3145438"/>
                  <a:gd name="connsiteY1494" fmla="*/ 368406 h 1077118"/>
                  <a:gd name="connsiteX1495" fmla="*/ 1001799 w 3145438"/>
                  <a:gd name="connsiteY1495" fmla="*/ 371008 h 1077118"/>
                  <a:gd name="connsiteX1496" fmla="*/ 997115 w 3145438"/>
                  <a:gd name="connsiteY1496" fmla="*/ 370487 h 1077118"/>
                  <a:gd name="connsiteX1497" fmla="*/ 993993 w 3145438"/>
                  <a:gd name="connsiteY1497" fmla="*/ 371008 h 1077118"/>
                  <a:gd name="connsiteX1498" fmla="*/ 988269 w 3145438"/>
                  <a:gd name="connsiteY1498" fmla="*/ 371008 h 1077118"/>
                  <a:gd name="connsiteX1499" fmla="*/ 977342 w 3145438"/>
                  <a:gd name="connsiteY1499" fmla="*/ 371008 h 1077118"/>
                  <a:gd name="connsiteX1500" fmla="*/ 969017 w 3145438"/>
                  <a:gd name="connsiteY1500" fmla="*/ 364763 h 1077118"/>
                  <a:gd name="connsiteX1501" fmla="*/ 966415 w 3145438"/>
                  <a:gd name="connsiteY1501" fmla="*/ 362162 h 1077118"/>
                  <a:gd name="connsiteX1502" fmla="*/ 967456 w 3145438"/>
                  <a:gd name="connsiteY1502" fmla="*/ 362162 h 1077118"/>
                  <a:gd name="connsiteX1503" fmla="*/ 969537 w 3145438"/>
                  <a:gd name="connsiteY1503" fmla="*/ 360601 h 1077118"/>
                  <a:gd name="connsiteX1504" fmla="*/ 969017 w 3145438"/>
                  <a:gd name="connsiteY1504" fmla="*/ 352795 h 1077118"/>
                  <a:gd name="connsiteX1505" fmla="*/ 970578 w 3145438"/>
                  <a:gd name="connsiteY1505" fmla="*/ 348633 h 1077118"/>
                  <a:gd name="connsiteX1506" fmla="*/ 967976 w 3145438"/>
                  <a:gd name="connsiteY1506" fmla="*/ 345511 h 1077118"/>
                  <a:gd name="connsiteX1507" fmla="*/ 969537 w 3145438"/>
                  <a:gd name="connsiteY1507" fmla="*/ 338226 h 1077118"/>
                  <a:gd name="connsiteX1508" fmla="*/ 966935 w 3145438"/>
                  <a:gd name="connsiteY1508" fmla="*/ 336665 h 1077118"/>
                  <a:gd name="connsiteX1509" fmla="*/ 965895 w 3145438"/>
                  <a:gd name="connsiteY1509" fmla="*/ 336665 h 1077118"/>
                  <a:gd name="connsiteX1510" fmla="*/ 963813 w 3145438"/>
                  <a:gd name="connsiteY1510" fmla="*/ 334583 h 1077118"/>
                  <a:gd name="connsiteX1511" fmla="*/ 956528 w 3145438"/>
                  <a:gd name="connsiteY1511" fmla="*/ 325217 h 1077118"/>
                  <a:gd name="connsiteX1512" fmla="*/ 954447 w 3145438"/>
                  <a:gd name="connsiteY1512" fmla="*/ 323656 h 1077118"/>
                  <a:gd name="connsiteX1513" fmla="*/ 951845 w 3145438"/>
                  <a:gd name="connsiteY1513" fmla="*/ 323656 h 1077118"/>
                  <a:gd name="connsiteX1514" fmla="*/ 945601 w 3145438"/>
                  <a:gd name="connsiteY1514" fmla="*/ 324176 h 1077118"/>
                  <a:gd name="connsiteX1515" fmla="*/ 941438 w 3145438"/>
                  <a:gd name="connsiteY1515" fmla="*/ 324697 h 1077118"/>
                  <a:gd name="connsiteX1516" fmla="*/ 934674 w 3145438"/>
                  <a:gd name="connsiteY1516" fmla="*/ 326778 h 1077118"/>
                  <a:gd name="connsiteX1517" fmla="*/ 916982 w 3145438"/>
                  <a:gd name="connsiteY1517" fmla="*/ 331982 h 1077118"/>
                  <a:gd name="connsiteX1518" fmla="*/ 914380 w 3145438"/>
                  <a:gd name="connsiteY1518" fmla="*/ 333543 h 1077118"/>
                  <a:gd name="connsiteX1519" fmla="*/ 913860 w 3145438"/>
                  <a:gd name="connsiteY1519" fmla="*/ 335624 h 1077118"/>
                  <a:gd name="connsiteX1520" fmla="*/ 913860 w 3145438"/>
                  <a:gd name="connsiteY1520" fmla="*/ 337185 h 1077118"/>
                  <a:gd name="connsiteX1521" fmla="*/ 913860 w 3145438"/>
                  <a:gd name="connsiteY1521" fmla="*/ 339787 h 1077118"/>
                  <a:gd name="connsiteX1522" fmla="*/ 913340 w 3145438"/>
                  <a:gd name="connsiteY1522" fmla="*/ 345511 h 1077118"/>
                  <a:gd name="connsiteX1523" fmla="*/ 919584 w 3145438"/>
                  <a:gd name="connsiteY1523" fmla="*/ 351755 h 1077118"/>
                  <a:gd name="connsiteX1524" fmla="*/ 920624 w 3145438"/>
                  <a:gd name="connsiteY1524" fmla="*/ 355918 h 1077118"/>
                  <a:gd name="connsiteX1525" fmla="*/ 920624 w 3145438"/>
                  <a:gd name="connsiteY1525" fmla="*/ 360601 h 1077118"/>
                  <a:gd name="connsiteX1526" fmla="*/ 918543 w 3145438"/>
                  <a:gd name="connsiteY1526" fmla="*/ 367886 h 1077118"/>
                  <a:gd name="connsiteX1527" fmla="*/ 904494 w 3145438"/>
                  <a:gd name="connsiteY1527" fmla="*/ 378813 h 1077118"/>
                  <a:gd name="connsiteX1528" fmla="*/ 904494 w 3145438"/>
                  <a:gd name="connsiteY1528" fmla="*/ 381415 h 1077118"/>
                  <a:gd name="connsiteX1529" fmla="*/ 902933 w 3145438"/>
                  <a:gd name="connsiteY1529" fmla="*/ 388699 h 1077118"/>
                  <a:gd name="connsiteX1530" fmla="*/ 900851 w 3145438"/>
                  <a:gd name="connsiteY1530" fmla="*/ 390781 h 1077118"/>
                  <a:gd name="connsiteX1531" fmla="*/ 898249 w 3145438"/>
                  <a:gd name="connsiteY1531" fmla="*/ 392342 h 1077118"/>
                  <a:gd name="connsiteX1532" fmla="*/ 895127 w 3145438"/>
                  <a:gd name="connsiteY1532" fmla="*/ 394944 h 1077118"/>
                  <a:gd name="connsiteX1533" fmla="*/ 887322 w 3145438"/>
                  <a:gd name="connsiteY1533" fmla="*/ 398066 h 1077118"/>
                  <a:gd name="connsiteX1534" fmla="*/ 884200 w 3145438"/>
                  <a:gd name="connsiteY1534" fmla="*/ 400667 h 1077118"/>
                  <a:gd name="connsiteX1535" fmla="*/ 882119 w 3145438"/>
                  <a:gd name="connsiteY1535" fmla="*/ 400667 h 1077118"/>
                  <a:gd name="connsiteX1536" fmla="*/ 880037 w 3145438"/>
                  <a:gd name="connsiteY1536" fmla="*/ 401188 h 1077118"/>
                  <a:gd name="connsiteX1537" fmla="*/ 873793 w 3145438"/>
                  <a:gd name="connsiteY1537" fmla="*/ 404310 h 1077118"/>
                  <a:gd name="connsiteX1538" fmla="*/ 873793 w 3145438"/>
                  <a:gd name="connsiteY1538" fmla="*/ 405351 h 1077118"/>
                  <a:gd name="connsiteX1539" fmla="*/ 873793 w 3145438"/>
                  <a:gd name="connsiteY1539" fmla="*/ 406912 h 1077118"/>
                  <a:gd name="connsiteX1540" fmla="*/ 873793 w 3145438"/>
                  <a:gd name="connsiteY1540" fmla="*/ 410034 h 1077118"/>
                  <a:gd name="connsiteX1541" fmla="*/ 872232 w 3145438"/>
                  <a:gd name="connsiteY1541" fmla="*/ 412115 h 1077118"/>
                  <a:gd name="connsiteX1542" fmla="*/ 868069 w 3145438"/>
                  <a:gd name="connsiteY1542" fmla="*/ 413676 h 1077118"/>
                  <a:gd name="connsiteX1543" fmla="*/ 865988 w 3145438"/>
                  <a:gd name="connsiteY1543" fmla="*/ 413676 h 1077118"/>
                  <a:gd name="connsiteX1544" fmla="*/ 864427 w 3145438"/>
                  <a:gd name="connsiteY1544" fmla="*/ 413156 h 1077118"/>
                  <a:gd name="connsiteX1545" fmla="*/ 862346 w 3145438"/>
                  <a:gd name="connsiteY1545" fmla="*/ 412115 h 1077118"/>
                  <a:gd name="connsiteX1546" fmla="*/ 859223 w 3145438"/>
                  <a:gd name="connsiteY1546" fmla="*/ 410554 h 1077118"/>
                  <a:gd name="connsiteX1547" fmla="*/ 851418 w 3145438"/>
                  <a:gd name="connsiteY1547" fmla="*/ 409513 h 1077118"/>
                  <a:gd name="connsiteX1548" fmla="*/ 842052 w 3145438"/>
                  <a:gd name="connsiteY1548" fmla="*/ 410034 h 1077118"/>
                  <a:gd name="connsiteX1549" fmla="*/ 831645 w 3145438"/>
                  <a:gd name="connsiteY1549" fmla="*/ 409513 h 1077118"/>
                  <a:gd name="connsiteX1550" fmla="*/ 826962 w 3145438"/>
                  <a:gd name="connsiteY1550" fmla="*/ 408473 h 1077118"/>
                  <a:gd name="connsiteX1551" fmla="*/ 818636 w 3145438"/>
                  <a:gd name="connsiteY1551" fmla="*/ 405351 h 1077118"/>
                  <a:gd name="connsiteX1552" fmla="*/ 812392 w 3145438"/>
                  <a:gd name="connsiteY1552" fmla="*/ 402749 h 1077118"/>
                  <a:gd name="connsiteX1553" fmla="*/ 809790 w 3145438"/>
                  <a:gd name="connsiteY1553" fmla="*/ 398066 h 1077118"/>
                  <a:gd name="connsiteX1554" fmla="*/ 810311 w 3145438"/>
                  <a:gd name="connsiteY1554" fmla="*/ 394944 h 1077118"/>
                  <a:gd name="connsiteX1555" fmla="*/ 824881 w 3145438"/>
                  <a:gd name="connsiteY1555" fmla="*/ 393903 h 1077118"/>
                  <a:gd name="connsiteX1556" fmla="*/ 827482 w 3145438"/>
                  <a:gd name="connsiteY1556" fmla="*/ 394423 h 1077118"/>
                  <a:gd name="connsiteX1557" fmla="*/ 834767 w 3145438"/>
                  <a:gd name="connsiteY1557" fmla="*/ 399106 h 1077118"/>
                  <a:gd name="connsiteX1558" fmla="*/ 837889 w 3145438"/>
                  <a:gd name="connsiteY1558" fmla="*/ 399106 h 1077118"/>
                  <a:gd name="connsiteX1559" fmla="*/ 838409 w 3145438"/>
                  <a:gd name="connsiteY1559" fmla="*/ 398066 h 1077118"/>
                  <a:gd name="connsiteX1560" fmla="*/ 840491 w 3145438"/>
                  <a:gd name="connsiteY1560" fmla="*/ 397025 h 1077118"/>
                  <a:gd name="connsiteX1561" fmla="*/ 860784 w 3145438"/>
                  <a:gd name="connsiteY1561" fmla="*/ 392342 h 1077118"/>
                  <a:gd name="connsiteX1562" fmla="*/ 862866 w 3145438"/>
                  <a:gd name="connsiteY1562" fmla="*/ 391301 h 1077118"/>
                  <a:gd name="connsiteX1563" fmla="*/ 865468 w 3145438"/>
                  <a:gd name="connsiteY1563" fmla="*/ 388699 h 1077118"/>
                  <a:gd name="connsiteX1564" fmla="*/ 870671 w 3145438"/>
                  <a:gd name="connsiteY1564" fmla="*/ 384537 h 1077118"/>
                  <a:gd name="connsiteX1565" fmla="*/ 871191 w 3145438"/>
                  <a:gd name="connsiteY1565" fmla="*/ 382976 h 1077118"/>
                  <a:gd name="connsiteX1566" fmla="*/ 871712 w 3145438"/>
                  <a:gd name="connsiteY1566" fmla="*/ 380894 h 1077118"/>
                  <a:gd name="connsiteX1567" fmla="*/ 874834 w 3145438"/>
                  <a:gd name="connsiteY1567" fmla="*/ 377252 h 1077118"/>
                  <a:gd name="connsiteX1568" fmla="*/ 875875 w 3145438"/>
                  <a:gd name="connsiteY1568" fmla="*/ 374650 h 1077118"/>
                  <a:gd name="connsiteX1569" fmla="*/ 887322 w 3145438"/>
                  <a:gd name="connsiteY1569" fmla="*/ 366845 h 1077118"/>
                  <a:gd name="connsiteX1570" fmla="*/ 888363 w 3145438"/>
                  <a:gd name="connsiteY1570" fmla="*/ 364243 h 1077118"/>
                  <a:gd name="connsiteX1571" fmla="*/ 887842 w 3145438"/>
                  <a:gd name="connsiteY1571" fmla="*/ 362162 h 1077118"/>
                  <a:gd name="connsiteX1572" fmla="*/ 889403 w 3145438"/>
                  <a:gd name="connsiteY1572" fmla="*/ 358519 h 1077118"/>
                  <a:gd name="connsiteX1573" fmla="*/ 887842 w 3145438"/>
                  <a:gd name="connsiteY1573" fmla="*/ 353836 h 1077118"/>
                  <a:gd name="connsiteX1574" fmla="*/ 887842 w 3145438"/>
                  <a:gd name="connsiteY1574" fmla="*/ 350714 h 1077118"/>
                  <a:gd name="connsiteX1575" fmla="*/ 897209 w 3145438"/>
                  <a:gd name="connsiteY1575" fmla="*/ 341348 h 1077118"/>
                  <a:gd name="connsiteX1576" fmla="*/ 895648 w 3145438"/>
                  <a:gd name="connsiteY1576" fmla="*/ 336144 h 1077118"/>
                  <a:gd name="connsiteX1577" fmla="*/ 890444 w 3145438"/>
                  <a:gd name="connsiteY1577" fmla="*/ 333022 h 1077118"/>
                  <a:gd name="connsiteX1578" fmla="*/ 885241 w 3145438"/>
                  <a:gd name="connsiteY1578" fmla="*/ 329900 h 1077118"/>
                  <a:gd name="connsiteX1579" fmla="*/ 876395 w 3145438"/>
                  <a:gd name="connsiteY1579" fmla="*/ 321054 h 1077118"/>
                  <a:gd name="connsiteX1580" fmla="*/ 877956 w 3145438"/>
                  <a:gd name="connsiteY1580" fmla="*/ 314810 h 1077118"/>
                  <a:gd name="connsiteX1581" fmla="*/ 877956 w 3145438"/>
                  <a:gd name="connsiteY1581" fmla="*/ 310647 h 1077118"/>
                  <a:gd name="connsiteX1582" fmla="*/ 877956 w 3145438"/>
                  <a:gd name="connsiteY1582" fmla="*/ 308046 h 1077118"/>
                  <a:gd name="connsiteX1583" fmla="*/ 877435 w 3145438"/>
                  <a:gd name="connsiteY1583" fmla="*/ 303362 h 1077118"/>
                  <a:gd name="connsiteX1584" fmla="*/ 877435 w 3145438"/>
                  <a:gd name="connsiteY1584" fmla="*/ 300240 h 1077118"/>
                  <a:gd name="connsiteX1585" fmla="*/ 878476 w 3145438"/>
                  <a:gd name="connsiteY1585" fmla="*/ 291915 h 1077118"/>
                  <a:gd name="connsiteX1586" fmla="*/ 876395 w 3145438"/>
                  <a:gd name="connsiteY1586" fmla="*/ 286711 h 1077118"/>
                  <a:gd name="connsiteX1587" fmla="*/ 876915 w 3145438"/>
                  <a:gd name="connsiteY1587" fmla="*/ 280988 h 1077118"/>
                  <a:gd name="connsiteX1588" fmla="*/ 875875 w 3145438"/>
                  <a:gd name="connsiteY1588" fmla="*/ 276304 h 1077118"/>
                  <a:gd name="connsiteX1589" fmla="*/ 880558 w 3145438"/>
                  <a:gd name="connsiteY1589" fmla="*/ 272662 h 1077118"/>
                  <a:gd name="connsiteX1590" fmla="*/ 880558 w 3145438"/>
                  <a:gd name="connsiteY1590" fmla="*/ 270581 h 1077118"/>
                  <a:gd name="connsiteX1591" fmla="*/ 880037 w 3145438"/>
                  <a:gd name="connsiteY1591" fmla="*/ 269020 h 1077118"/>
                  <a:gd name="connsiteX1592" fmla="*/ 879517 w 3145438"/>
                  <a:gd name="connsiteY1592" fmla="*/ 266938 h 1077118"/>
                  <a:gd name="connsiteX1593" fmla="*/ 881078 w 3145438"/>
                  <a:gd name="connsiteY1593" fmla="*/ 260174 h 1077118"/>
                  <a:gd name="connsiteX1594" fmla="*/ 880558 w 3145438"/>
                  <a:gd name="connsiteY1594" fmla="*/ 256011 h 1077118"/>
                  <a:gd name="connsiteX1595" fmla="*/ 877956 w 3145438"/>
                  <a:gd name="connsiteY1595" fmla="*/ 253409 h 1077118"/>
                  <a:gd name="connsiteX1596" fmla="*/ 877956 w 3145438"/>
                  <a:gd name="connsiteY1596" fmla="*/ 251328 h 1077118"/>
                  <a:gd name="connsiteX1597" fmla="*/ 876915 w 3145438"/>
                  <a:gd name="connsiteY1597" fmla="*/ 248206 h 1077118"/>
                  <a:gd name="connsiteX1598" fmla="*/ 869110 w 3145438"/>
                  <a:gd name="connsiteY1598" fmla="*/ 245084 h 1077118"/>
                  <a:gd name="connsiteX1599" fmla="*/ 862866 w 3145438"/>
                  <a:gd name="connsiteY1599" fmla="*/ 239360 h 1077118"/>
                  <a:gd name="connsiteX1600" fmla="*/ 862346 w 3145438"/>
                  <a:gd name="connsiteY1600" fmla="*/ 235197 h 1077118"/>
                  <a:gd name="connsiteX1601" fmla="*/ 865468 w 3145438"/>
                  <a:gd name="connsiteY1601" fmla="*/ 233636 h 1077118"/>
                  <a:gd name="connsiteX1602" fmla="*/ 868590 w 3145438"/>
                  <a:gd name="connsiteY1602" fmla="*/ 231555 h 1077118"/>
                  <a:gd name="connsiteX1603" fmla="*/ 871191 w 3145438"/>
                  <a:gd name="connsiteY1603" fmla="*/ 226351 h 1077118"/>
                  <a:gd name="connsiteX1604" fmla="*/ 872232 w 3145438"/>
                  <a:gd name="connsiteY1604" fmla="*/ 222188 h 1077118"/>
                  <a:gd name="connsiteX1605" fmla="*/ 874314 w 3145438"/>
                  <a:gd name="connsiteY1605" fmla="*/ 220107 h 1077118"/>
                  <a:gd name="connsiteX1606" fmla="*/ 878476 w 3145438"/>
                  <a:gd name="connsiteY1606" fmla="*/ 212302 h 1077118"/>
                  <a:gd name="connsiteX1607" fmla="*/ 881078 w 3145438"/>
                  <a:gd name="connsiteY1607" fmla="*/ 206057 h 1077118"/>
                  <a:gd name="connsiteX1608" fmla="*/ 880037 w 3145438"/>
                  <a:gd name="connsiteY1608" fmla="*/ 202415 h 1077118"/>
                  <a:gd name="connsiteX1609" fmla="*/ 880558 w 3145438"/>
                  <a:gd name="connsiteY1609" fmla="*/ 195130 h 1077118"/>
                  <a:gd name="connsiteX1610" fmla="*/ 878996 w 3145438"/>
                  <a:gd name="connsiteY1610" fmla="*/ 191488 h 1077118"/>
                  <a:gd name="connsiteX1611" fmla="*/ 873793 w 3145438"/>
                  <a:gd name="connsiteY1611" fmla="*/ 189927 h 1077118"/>
                  <a:gd name="connsiteX1612" fmla="*/ 869630 w 3145438"/>
                  <a:gd name="connsiteY1612" fmla="*/ 188366 h 1077118"/>
                  <a:gd name="connsiteX1613" fmla="*/ 865988 w 3145438"/>
                  <a:gd name="connsiteY1613" fmla="*/ 187845 h 1077118"/>
                  <a:gd name="connsiteX1614" fmla="*/ 862866 w 3145438"/>
                  <a:gd name="connsiteY1614" fmla="*/ 188366 h 1077118"/>
                  <a:gd name="connsiteX1615" fmla="*/ 863386 w 3145438"/>
                  <a:gd name="connsiteY1615" fmla="*/ 187325 h 1077118"/>
                  <a:gd name="connsiteX1616" fmla="*/ 863386 w 3145438"/>
                  <a:gd name="connsiteY1616" fmla="*/ 186284 h 1077118"/>
                  <a:gd name="connsiteX1617" fmla="*/ 857662 w 3145438"/>
                  <a:gd name="connsiteY1617" fmla="*/ 185244 h 1077118"/>
                  <a:gd name="connsiteX1618" fmla="*/ 852979 w 3145438"/>
                  <a:gd name="connsiteY1618" fmla="*/ 184203 h 1077118"/>
                  <a:gd name="connsiteX1619" fmla="*/ 849337 w 3145438"/>
                  <a:gd name="connsiteY1619" fmla="*/ 184723 h 1077118"/>
                  <a:gd name="connsiteX1620" fmla="*/ 847255 w 3145438"/>
                  <a:gd name="connsiteY1620" fmla="*/ 184723 h 1077118"/>
                  <a:gd name="connsiteX1621" fmla="*/ 843093 w 3145438"/>
                  <a:gd name="connsiteY1621" fmla="*/ 185244 h 1077118"/>
                  <a:gd name="connsiteX1622" fmla="*/ 836328 w 3145438"/>
                  <a:gd name="connsiteY1622" fmla="*/ 185244 h 1077118"/>
                  <a:gd name="connsiteX1623" fmla="*/ 828523 w 3145438"/>
                  <a:gd name="connsiteY1623" fmla="*/ 185244 h 1077118"/>
                  <a:gd name="connsiteX1624" fmla="*/ 825401 w 3145438"/>
                  <a:gd name="connsiteY1624" fmla="*/ 185244 h 1077118"/>
                  <a:gd name="connsiteX1625" fmla="*/ 821758 w 3145438"/>
                  <a:gd name="connsiteY1625" fmla="*/ 185764 h 1077118"/>
                  <a:gd name="connsiteX1626" fmla="*/ 819157 w 3145438"/>
                  <a:gd name="connsiteY1626" fmla="*/ 184203 h 1077118"/>
                  <a:gd name="connsiteX1627" fmla="*/ 820197 w 3145438"/>
                  <a:gd name="connsiteY1627" fmla="*/ 182122 h 1077118"/>
                  <a:gd name="connsiteX1628" fmla="*/ 815514 w 3145438"/>
                  <a:gd name="connsiteY1628" fmla="*/ 182122 h 1077118"/>
                  <a:gd name="connsiteX1629" fmla="*/ 811872 w 3145438"/>
                  <a:gd name="connsiteY1629" fmla="*/ 183683 h 1077118"/>
                  <a:gd name="connsiteX1630" fmla="*/ 811351 w 3145438"/>
                  <a:gd name="connsiteY1630" fmla="*/ 187325 h 1077118"/>
                  <a:gd name="connsiteX1631" fmla="*/ 809790 w 3145438"/>
                  <a:gd name="connsiteY1631" fmla="*/ 189406 h 1077118"/>
                  <a:gd name="connsiteX1632" fmla="*/ 807189 w 3145438"/>
                  <a:gd name="connsiteY1632" fmla="*/ 191488 h 1077118"/>
                  <a:gd name="connsiteX1633" fmla="*/ 807189 w 3145438"/>
                  <a:gd name="connsiteY1633" fmla="*/ 193569 h 1077118"/>
                  <a:gd name="connsiteX1634" fmla="*/ 805107 w 3145438"/>
                  <a:gd name="connsiteY1634" fmla="*/ 195651 h 1077118"/>
                  <a:gd name="connsiteX1635" fmla="*/ 804587 w 3145438"/>
                  <a:gd name="connsiteY1635" fmla="*/ 199813 h 1077118"/>
                  <a:gd name="connsiteX1636" fmla="*/ 803546 w 3145438"/>
                  <a:gd name="connsiteY1636" fmla="*/ 201895 h 1077118"/>
                  <a:gd name="connsiteX1637" fmla="*/ 802506 w 3145438"/>
                  <a:gd name="connsiteY1637" fmla="*/ 206057 h 1077118"/>
                  <a:gd name="connsiteX1638" fmla="*/ 800944 w 3145438"/>
                  <a:gd name="connsiteY1638" fmla="*/ 210220 h 1077118"/>
                  <a:gd name="connsiteX1639" fmla="*/ 799904 w 3145438"/>
                  <a:gd name="connsiteY1639" fmla="*/ 214383 h 1077118"/>
                  <a:gd name="connsiteX1640" fmla="*/ 798863 w 3145438"/>
                  <a:gd name="connsiteY1640" fmla="*/ 216985 h 1077118"/>
                  <a:gd name="connsiteX1641" fmla="*/ 797822 w 3145438"/>
                  <a:gd name="connsiteY1641" fmla="*/ 219066 h 1077118"/>
                  <a:gd name="connsiteX1642" fmla="*/ 797302 w 3145438"/>
                  <a:gd name="connsiteY1642" fmla="*/ 221148 h 1077118"/>
                  <a:gd name="connsiteX1643" fmla="*/ 796261 w 3145438"/>
                  <a:gd name="connsiteY1643" fmla="*/ 223749 h 1077118"/>
                  <a:gd name="connsiteX1644" fmla="*/ 794180 w 3145438"/>
                  <a:gd name="connsiteY1644" fmla="*/ 226351 h 1077118"/>
                  <a:gd name="connsiteX1645" fmla="*/ 793139 w 3145438"/>
                  <a:gd name="connsiteY1645" fmla="*/ 228432 h 1077118"/>
                  <a:gd name="connsiteX1646" fmla="*/ 790537 w 3145438"/>
                  <a:gd name="connsiteY1646" fmla="*/ 229994 h 1077118"/>
                  <a:gd name="connsiteX1647" fmla="*/ 786375 w 3145438"/>
                  <a:gd name="connsiteY1647" fmla="*/ 234156 h 1077118"/>
                  <a:gd name="connsiteX1648" fmla="*/ 783253 w 3145438"/>
                  <a:gd name="connsiteY1648" fmla="*/ 235717 h 1077118"/>
                  <a:gd name="connsiteX1649" fmla="*/ 780651 w 3145438"/>
                  <a:gd name="connsiteY1649" fmla="*/ 236758 h 1077118"/>
                  <a:gd name="connsiteX1650" fmla="*/ 779090 w 3145438"/>
                  <a:gd name="connsiteY1650" fmla="*/ 237799 h 1077118"/>
                  <a:gd name="connsiteX1651" fmla="*/ 778049 w 3145438"/>
                  <a:gd name="connsiteY1651" fmla="*/ 238319 h 1077118"/>
                  <a:gd name="connsiteX1652" fmla="*/ 775448 w 3145438"/>
                  <a:gd name="connsiteY1652" fmla="*/ 239360 h 1077118"/>
                  <a:gd name="connsiteX1653" fmla="*/ 771805 w 3145438"/>
                  <a:gd name="connsiteY1653" fmla="*/ 240400 h 1077118"/>
                  <a:gd name="connsiteX1654" fmla="*/ 768163 w 3145438"/>
                  <a:gd name="connsiteY1654" fmla="*/ 241441 h 1077118"/>
                  <a:gd name="connsiteX1655" fmla="*/ 765041 w 3145438"/>
                  <a:gd name="connsiteY1655" fmla="*/ 243002 h 1077118"/>
                  <a:gd name="connsiteX1656" fmla="*/ 762959 w 3145438"/>
                  <a:gd name="connsiteY1656" fmla="*/ 247685 h 1077118"/>
                  <a:gd name="connsiteX1657" fmla="*/ 760878 w 3145438"/>
                  <a:gd name="connsiteY1657" fmla="*/ 250807 h 1077118"/>
                  <a:gd name="connsiteX1658" fmla="*/ 761918 w 3145438"/>
                  <a:gd name="connsiteY1658" fmla="*/ 252368 h 1077118"/>
                  <a:gd name="connsiteX1659" fmla="*/ 762959 w 3145438"/>
                  <a:gd name="connsiteY1659" fmla="*/ 250807 h 1077118"/>
                  <a:gd name="connsiteX1660" fmla="*/ 764520 w 3145438"/>
                  <a:gd name="connsiteY1660" fmla="*/ 249767 h 1077118"/>
                  <a:gd name="connsiteX1661" fmla="*/ 764520 w 3145438"/>
                  <a:gd name="connsiteY1661" fmla="*/ 251848 h 1077118"/>
                  <a:gd name="connsiteX1662" fmla="*/ 761918 w 3145438"/>
                  <a:gd name="connsiteY1662" fmla="*/ 254970 h 1077118"/>
                  <a:gd name="connsiteX1663" fmla="*/ 760357 w 3145438"/>
                  <a:gd name="connsiteY1663" fmla="*/ 257052 h 1077118"/>
                  <a:gd name="connsiteX1664" fmla="*/ 761398 w 3145438"/>
                  <a:gd name="connsiteY1664" fmla="*/ 259133 h 1077118"/>
                  <a:gd name="connsiteX1665" fmla="*/ 762959 w 3145438"/>
                  <a:gd name="connsiteY1665" fmla="*/ 259653 h 1077118"/>
                  <a:gd name="connsiteX1666" fmla="*/ 766081 w 3145438"/>
                  <a:gd name="connsiteY1666" fmla="*/ 259133 h 1077118"/>
                  <a:gd name="connsiteX1667" fmla="*/ 768683 w 3145438"/>
                  <a:gd name="connsiteY1667" fmla="*/ 258613 h 1077118"/>
                  <a:gd name="connsiteX1668" fmla="*/ 771285 w 3145438"/>
                  <a:gd name="connsiteY1668" fmla="*/ 258092 h 1077118"/>
                  <a:gd name="connsiteX1669" fmla="*/ 773887 w 3145438"/>
                  <a:gd name="connsiteY1669" fmla="*/ 262775 h 1077118"/>
                  <a:gd name="connsiteX1670" fmla="*/ 772846 w 3145438"/>
                  <a:gd name="connsiteY1670" fmla="*/ 268499 h 1077118"/>
                  <a:gd name="connsiteX1671" fmla="*/ 772846 w 3145438"/>
                  <a:gd name="connsiteY1671" fmla="*/ 271621 h 1077118"/>
                  <a:gd name="connsiteX1672" fmla="*/ 771805 w 3145438"/>
                  <a:gd name="connsiteY1672" fmla="*/ 273182 h 1077118"/>
                  <a:gd name="connsiteX1673" fmla="*/ 770244 w 3145438"/>
                  <a:gd name="connsiteY1673" fmla="*/ 277345 h 1077118"/>
                  <a:gd name="connsiteX1674" fmla="*/ 770244 w 3145438"/>
                  <a:gd name="connsiteY1674" fmla="*/ 280467 h 1077118"/>
                  <a:gd name="connsiteX1675" fmla="*/ 773366 w 3145438"/>
                  <a:gd name="connsiteY1675" fmla="*/ 284630 h 1077118"/>
                  <a:gd name="connsiteX1676" fmla="*/ 768683 w 3145438"/>
                  <a:gd name="connsiteY1676" fmla="*/ 287752 h 1077118"/>
                  <a:gd name="connsiteX1677" fmla="*/ 765561 w 3145438"/>
                  <a:gd name="connsiteY1677" fmla="*/ 286191 h 1077118"/>
                  <a:gd name="connsiteX1678" fmla="*/ 764000 w 3145438"/>
                  <a:gd name="connsiteY1678" fmla="*/ 291915 h 1077118"/>
                  <a:gd name="connsiteX1679" fmla="*/ 762959 w 3145438"/>
                  <a:gd name="connsiteY1679" fmla="*/ 298159 h 1077118"/>
                  <a:gd name="connsiteX1680" fmla="*/ 764520 w 3145438"/>
                  <a:gd name="connsiteY1680" fmla="*/ 302322 h 1077118"/>
                  <a:gd name="connsiteX1681" fmla="*/ 765041 w 3145438"/>
                  <a:gd name="connsiteY1681" fmla="*/ 300240 h 1077118"/>
                  <a:gd name="connsiteX1682" fmla="*/ 767122 w 3145438"/>
                  <a:gd name="connsiteY1682" fmla="*/ 298679 h 1077118"/>
                  <a:gd name="connsiteX1683" fmla="*/ 769724 w 3145438"/>
                  <a:gd name="connsiteY1683" fmla="*/ 298679 h 1077118"/>
                  <a:gd name="connsiteX1684" fmla="*/ 774927 w 3145438"/>
                  <a:gd name="connsiteY1684" fmla="*/ 300240 h 1077118"/>
                  <a:gd name="connsiteX1685" fmla="*/ 778570 w 3145438"/>
                  <a:gd name="connsiteY1685" fmla="*/ 301281 h 1077118"/>
                  <a:gd name="connsiteX1686" fmla="*/ 780651 w 3145438"/>
                  <a:gd name="connsiteY1686" fmla="*/ 302842 h 1077118"/>
                  <a:gd name="connsiteX1687" fmla="*/ 784294 w 3145438"/>
                  <a:gd name="connsiteY1687" fmla="*/ 304403 h 1077118"/>
                  <a:gd name="connsiteX1688" fmla="*/ 786895 w 3145438"/>
                  <a:gd name="connsiteY1688" fmla="*/ 304403 h 1077118"/>
                  <a:gd name="connsiteX1689" fmla="*/ 788456 w 3145438"/>
                  <a:gd name="connsiteY1689" fmla="*/ 304923 h 1077118"/>
                  <a:gd name="connsiteX1690" fmla="*/ 787936 w 3145438"/>
                  <a:gd name="connsiteY1690" fmla="*/ 308046 h 1077118"/>
                  <a:gd name="connsiteX1691" fmla="*/ 787415 w 3145438"/>
                  <a:gd name="connsiteY1691" fmla="*/ 310647 h 1077118"/>
                  <a:gd name="connsiteX1692" fmla="*/ 787415 w 3145438"/>
                  <a:gd name="connsiteY1692" fmla="*/ 312208 h 1077118"/>
                  <a:gd name="connsiteX1693" fmla="*/ 791578 w 3145438"/>
                  <a:gd name="connsiteY1693" fmla="*/ 317932 h 1077118"/>
                  <a:gd name="connsiteX1694" fmla="*/ 794180 w 3145438"/>
                  <a:gd name="connsiteY1694" fmla="*/ 320534 h 1077118"/>
                  <a:gd name="connsiteX1695" fmla="*/ 798343 w 3145438"/>
                  <a:gd name="connsiteY1695" fmla="*/ 324176 h 1077118"/>
                  <a:gd name="connsiteX1696" fmla="*/ 802506 w 3145438"/>
                  <a:gd name="connsiteY1696" fmla="*/ 324176 h 1077118"/>
                  <a:gd name="connsiteX1697" fmla="*/ 805628 w 3145438"/>
                  <a:gd name="connsiteY1697" fmla="*/ 323136 h 1077118"/>
                  <a:gd name="connsiteX1698" fmla="*/ 808229 w 3145438"/>
                  <a:gd name="connsiteY1698" fmla="*/ 323656 h 1077118"/>
                  <a:gd name="connsiteX1699" fmla="*/ 805107 w 3145438"/>
                  <a:gd name="connsiteY1699" fmla="*/ 325217 h 1077118"/>
                  <a:gd name="connsiteX1700" fmla="*/ 806668 w 3145438"/>
                  <a:gd name="connsiteY1700" fmla="*/ 327298 h 1077118"/>
                  <a:gd name="connsiteX1701" fmla="*/ 805628 w 3145438"/>
                  <a:gd name="connsiteY1701" fmla="*/ 329900 h 1077118"/>
                  <a:gd name="connsiteX1702" fmla="*/ 800424 w 3145438"/>
                  <a:gd name="connsiteY1702" fmla="*/ 339266 h 1077118"/>
                  <a:gd name="connsiteX1703" fmla="*/ 798863 w 3145438"/>
                  <a:gd name="connsiteY1703" fmla="*/ 341868 h 1077118"/>
                  <a:gd name="connsiteX1704" fmla="*/ 798343 w 3145438"/>
                  <a:gd name="connsiteY1704" fmla="*/ 343950 h 1077118"/>
                  <a:gd name="connsiteX1705" fmla="*/ 796782 w 3145438"/>
                  <a:gd name="connsiteY1705" fmla="*/ 344990 h 1077118"/>
                  <a:gd name="connsiteX1706" fmla="*/ 794180 w 3145438"/>
                  <a:gd name="connsiteY1706" fmla="*/ 346551 h 1077118"/>
                  <a:gd name="connsiteX1707" fmla="*/ 770764 w 3145438"/>
                  <a:gd name="connsiteY1707" fmla="*/ 326778 h 1077118"/>
                  <a:gd name="connsiteX1708" fmla="*/ 766602 w 3145438"/>
                  <a:gd name="connsiteY1708" fmla="*/ 324697 h 1077118"/>
                  <a:gd name="connsiteX1709" fmla="*/ 761918 w 3145438"/>
                  <a:gd name="connsiteY1709" fmla="*/ 324176 h 1077118"/>
                  <a:gd name="connsiteX1710" fmla="*/ 745267 w 3145438"/>
                  <a:gd name="connsiteY1710" fmla="*/ 317932 h 1077118"/>
                  <a:gd name="connsiteX1711" fmla="*/ 744227 w 3145438"/>
                  <a:gd name="connsiteY1711" fmla="*/ 315851 h 1077118"/>
                  <a:gd name="connsiteX1712" fmla="*/ 730698 w 3145438"/>
                  <a:gd name="connsiteY1712" fmla="*/ 311688 h 1077118"/>
                  <a:gd name="connsiteX1713" fmla="*/ 729137 w 3145438"/>
                  <a:gd name="connsiteY1713" fmla="*/ 311688 h 1077118"/>
                  <a:gd name="connsiteX1714" fmla="*/ 726535 w 3145438"/>
                  <a:gd name="connsiteY1714" fmla="*/ 314810 h 1077118"/>
                  <a:gd name="connsiteX1715" fmla="*/ 725494 w 3145438"/>
                  <a:gd name="connsiteY1715" fmla="*/ 313769 h 1077118"/>
                  <a:gd name="connsiteX1716" fmla="*/ 726535 w 3145438"/>
                  <a:gd name="connsiteY1716" fmla="*/ 310647 h 1077118"/>
                  <a:gd name="connsiteX1717" fmla="*/ 728096 w 3145438"/>
                  <a:gd name="connsiteY1717" fmla="*/ 310127 h 1077118"/>
                  <a:gd name="connsiteX1718" fmla="*/ 721852 w 3145438"/>
                  <a:gd name="connsiteY1718" fmla="*/ 307005 h 1077118"/>
                  <a:gd name="connsiteX1719" fmla="*/ 698436 w 3145438"/>
                  <a:gd name="connsiteY1719" fmla="*/ 298679 h 1077118"/>
                  <a:gd name="connsiteX1720" fmla="*/ 662012 w 3145438"/>
                  <a:gd name="connsiteY1720" fmla="*/ 293996 h 1077118"/>
                  <a:gd name="connsiteX1721" fmla="*/ 656288 w 3145438"/>
                  <a:gd name="connsiteY1721" fmla="*/ 292435 h 1077118"/>
                  <a:gd name="connsiteX1722" fmla="*/ 652125 w 3145438"/>
                  <a:gd name="connsiteY1722" fmla="*/ 292435 h 1077118"/>
                  <a:gd name="connsiteX1723" fmla="*/ 641718 w 3145438"/>
                  <a:gd name="connsiteY1723" fmla="*/ 298159 h 1077118"/>
                  <a:gd name="connsiteX1724" fmla="*/ 635995 w 3145438"/>
                  <a:gd name="connsiteY1724" fmla="*/ 299720 h 1077118"/>
                  <a:gd name="connsiteX1725" fmla="*/ 640678 w 3145438"/>
                  <a:gd name="connsiteY1725" fmla="*/ 307525 h 1077118"/>
                  <a:gd name="connsiteX1726" fmla="*/ 644840 w 3145438"/>
                  <a:gd name="connsiteY1726" fmla="*/ 314810 h 1077118"/>
                  <a:gd name="connsiteX1727" fmla="*/ 646922 w 3145438"/>
                  <a:gd name="connsiteY1727" fmla="*/ 317932 h 1077118"/>
                  <a:gd name="connsiteX1728" fmla="*/ 650564 w 3145438"/>
                  <a:gd name="connsiteY1728" fmla="*/ 318453 h 1077118"/>
                  <a:gd name="connsiteX1729" fmla="*/ 647962 w 3145438"/>
                  <a:gd name="connsiteY1729" fmla="*/ 326258 h 1077118"/>
                  <a:gd name="connsiteX1730" fmla="*/ 634954 w 3145438"/>
                  <a:gd name="connsiteY1730" fmla="*/ 330941 h 1077118"/>
                  <a:gd name="connsiteX1731" fmla="*/ 631832 w 3145438"/>
                  <a:gd name="connsiteY1731" fmla="*/ 333022 h 1077118"/>
                  <a:gd name="connsiteX1732" fmla="*/ 631311 w 3145438"/>
                  <a:gd name="connsiteY1732" fmla="*/ 336665 h 1077118"/>
                  <a:gd name="connsiteX1733" fmla="*/ 631832 w 3145438"/>
                  <a:gd name="connsiteY1733" fmla="*/ 340827 h 1077118"/>
                  <a:gd name="connsiteX1734" fmla="*/ 622986 w 3145438"/>
                  <a:gd name="connsiteY1734" fmla="*/ 343429 h 1077118"/>
                  <a:gd name="connsiteX1735" fmla="*/ 615701 w 3145438"/>
                  <a:gd name="connsiteY1735" fmla="*/ 339266 h 1077118"/>
                  <a:gd name="connsiteX1736" fmla="*/ 615701 w 3145438"/>
                  <a:gd name="connsiteY1736" fmla="*/ 336665 h 1077118"/>
                  <a:gd name="connsiteX1737" fmla="*/ 616221 w 3145438"/>
                  <a:gd name="connsiteY1737" fmla="*/ 333543 h 1077118"/>
                  <a:gd name="connsiteX1738" fmla="*/ 620384 w 3145438"/>
                  <a:gd name="connsiteY1738" fmla="*/ 331461 h 1077118"/>
                  <a:gd name="connsiteX1739" fmla="*/ 621425 w 3145438"/>
                  <a:gd name="connsiteY1739" fmla="*/ 328859 h 1077118"/>
                  <a:gd name="connsiteX1740" fmla="*/ 614660 w 3145438"/>
                  <a:gd name="connsiteY1740" fmla="*/ 324176 h 1077118"/>
                  <a:gd name="connsiteX1741" fmla="*/ 614140 w 3145438"/>
                  <a:gd name="connsiteY1741" fmla="*/ 322615 h 1077118"/>
                  <a:gd name="connsiteX1742" fmla="*/ 615701 w 3145438"/>
                  <a:gd name="connsiteY1742" fmla="*/ 321575 h 1077118"/>
                  <a:gd name="connsiteX1743" fmla="*/ 603212 w 3145438"/>
                  <a:gd name="connsiteY1743" fmla="*/ 326258 h 1077118"/>
                  <a:gd name="connsiteX1744" fmla="*/ 602172 w 3145438"/>
                  <a:gd name="connsiteY1744" fmla="*/ 328339 h 1077118"/>
                  <a:gd name="connsiteX1745" fmla="*/ 602172 w 3145438"/>
                  <a:gd name="connsiteY1745" fmla="*/ 329380 h 1077118"/>
                  <a:gd name="connsiteX1746" fmla="*/ 599050 w 3145438"/>
                  <a:gd name="connsiteY1746" fmla="*/ 326258 h 1077118"/>
                  <a:gd name="connsiteX1747" fmla="*/ 598009 w 3145438"/>
                  <a:gd name="connsiteY1747" fmla="*/ 325737 h 1077118"/>
                  <a:gd name="connsiteX1748" fmla="*/ 588123 w 3145438"/>
                  <a:gd name="connsiteY1748" fmla="*/ 330421 h 1077118"/>
                  <a:gd name="connsiteX1749" fmla="*/ 583439 w 3145438"/>
                  <a:gd name="connsiteY1749" fmla="*/ 334063 h 1077118"/>
                  <a:gd name="connsiteX1750" fmla="*/ 581358 w 3145438"/>
                  <a:gd name="connsiteY1750" fmla="*/ 335624 h 1077118"/>
                  <a:gd name="connsiteX1751" fmla="*/ 571992 w 3145438"/>
                  <a:gd name="connsiteY1751" fmla="*/ 335104 h 1077118"/>
                  <a:gd name="connsiteX1752" fmla="*/ 564707 w 3145438"/>
                  <a:gd name="connsiteY1752" fmla="*/ 334063 h 1077118"/>
                  <a:gd name="connsiteX1753" fmla="*/ 558983 w 3145438"/>
                  <a:gd name="connsiteY1753" fmla="*/ 334063 h 1077118"/>
                  <a:gd name="connsiteX1754" fmla="*/ 552739 w 3145438"/>
                  <a:gd name="connsiteY1754" fmla="*/ 334063 h 1077118"/>
                  <a:gd name="connsiteX1755" fmla="*/ 538169 w 3145438"/>
                  <a:gd name="connsiteY1755" fmla="*/ 343950 h 1077118"/>
                  <a:gd name="connsiteX1756" fmla="*/ 535047 w 3145438"/>
                  <a:gd name="connsiteY1756" fmla="*/ 346031 h 1077118"/>
                  <a:gd name="connsiteX1757" fmla="*/ 532445 w 3145438"/>
                  <a:gd name="connsiteY1757" fmla="*/ 348112 h 1077118"/>
                  <a:gd name="connsiteX1758" fmla="*/ 525160 w 3145438"/>
                  <a:gd name="connsiteY1758" fmla="*/ 346031 h 1077118"/>
                  <a:gd name="connsiteX1759" fmla="*/ 521518 w 3145438"/>
                  <a:gd name="connsiteY1759" fmla="*/ 346551 h 1077118"/>
                  <a:gd name="connsiteX1760" fmla="*/ 519957 w 3145438"/>
                  <a:gd name="connsiteY1760" fmla="*/ 346031 h 1077118"/>
                  <a:gd name="connsiteX1761" fmla="*/ 511111 w 3145438"/>
                  <a:gd name="connsiteY1761" fmla="*/ 346031 h 1077118"/>
                  <a:gd name="connsiteX1762" fmla="*/ 507469 w 3145438"/>
                  <a:gd name="connsiteY1762" fmla="*/ 342388 h 1077118"/>
                  <a:gd name="connsiteX1763" fmla="*/ 509550 w 3145438"/>
                  <a:gd name="connsiteY1763" fmla="*/ 341348 h 1077118"/>
                  <a:gd name="connsiteX1764" fmla="*/ 511631 w 3145438"/>
                  <a:gd name="connsiteY1764" fmla="*/ 340827 h 1077118"/>
                  <a:gd name="connsiteX1765" fmla="*/ 515794 w 3145438"/>
                  <a:gd name="connsiteY1765" fmla="*/ 339266 h 1077118"/>
                  <a:gd name="connsiteX1766" fmla="*/ 512672 w 3145438"/>
                  <a:gd name="connsiteY1766" fmla="*/ 332502 h 1077118"/>
                  <a:gd name="connsiteX1767" fmla="*/ 514753 w 3145438"/>
                  <a:gd name="connsiteY1767" fmla="*/ 328859 h 1077118"/>
                  <a:gd name="connsiteX1768" fmla="*/ 516315 w 3145438"/>
                  <a:gd name="connsiteY1768" fmla="*/ 327298 h 1077118"/>
                  <a:gd name="connsiteX1769" fmla="*/ 516315 w 3145438"/>
                  <a:gd name="connsiteY1769" fmla="*/ 325217 h 1077118"/>
                  <a:gd name="connsiteX1770" fmla="*/ 513192 w 3145438"/>
                  <a:gd name="connsiteY1770" fmla="*/ 324176 h 1077118"/>
                  <a:gd name="connsiteX1771" fmla="*/ 510591 w 3145438"/>
                  <a:gd name="connsiteY1771" fmla="*/ 323656 h 1077118"/>
                  <a:gd name="connsiteX1772" fmla="*/ 507989 w 3145438"/>
                  <a:gd name="connsiteY1772" fmla="*/ 323656 h 1077118"/>
                  <a:gd name="connsiteX1773" fmla="*/ 488216 w 3145438"/>
                  <a:gd name="connsiteY1773" fmla="*/ 331461 h 1077118"/>
                  <a:gd name="connsiteX1774" fmla="*/ 485094 w 3145438"/>
                  <a:gd name="connsiteY1774" fmla="*/ 333543 h 1077118"/>
                  <a:gd name="connsiteX1775" fmla="*/ 488216 w 3145438"/>
                  <a:gd name="connsiteY1775" fmla="*/ 334583 h 1077118"/>
                  <a:gd name="connsiteX1776" fmla="*/ 490818 w 3145438"/>
                  <a:gd name="connsiteY1776" fmla="*/ 337185 h 1077118"/>
                  <a:gd name="connsiteX1777" fmla="*/ 492379 w 3145438"/>
                  <a:gd name="connsiteY1777" fmla="*/ 339787 h 1077118"/>
                  <a:gd name="connsiteX1778" fmla="*/ 485614 w 3145438"/>
                  <a:gd name="connsiteY1778" fmla="*/ 343429 h 1077118"/>
                  <a:gd name="connsiteX1779" fmla="*/ 484053 w 3145438"/>
                  <a:gd name="connsiteY1779" fmla="*/ 341348 h 1077118"/>
                  <a:gd name="connsiteX1780" fmla="*/ 484573 w 3145438"/>
                  <a:gd name="connsiteY1780" fmla="*/ 338746 h 1077118"/>
                  <a:gd name="connsiteX1781" fmla="*/ 483533 w 3145438"/>
                  <a:gd name="connsiteY1781" fmla="*/ 338226 h 1077118"/>
                  <a:gd name="connsiteX1782" fmla="*/ 481451 w 3145438"/>
                  <a:gd name="connsiteY1782" fmla="*/ 336665 h 1077118"/>
                  <a:gd name="connsiteX1783" fmla="*/ 480931 w 3145438"/>
                  <a:gd name="connsiteY1783" fmla="*/ 335624 h 1077118"/>
                  <a:gd name="connsiteX1784" fmla="*/ 471044 w 3145438"/>
                  <a:gd name="connsiteY1784" fmla="*/ 337705 h 1077118"/>
                  <a:gd name="connsiteX1785" fmla="*/ 470004 w 3145438"/>
                  <a:gd name="connsiteY1785" fmla="*/ 339266 h 1077118"/>
                  <a:gd name="connsiteX1786" fmla="*/ 470004 w 3145438"/>
                  <a:gd name="connsiteY1786" fmla="*/ 340307 h 1077118"/>
                  <a:gd name="connsiteX1787" fmla="*/ 458036 w 3145438"/>
                  <a:gd name="connsiteY1787" fmla="*/ 343429 h 1077118"/>
                  <a:gd name="connsiteX1788" fmla="*/ 450231 w 3145438"/>
                  <a:gd name="connsiteY1788" fmla="*/ 346031 h 1077118"/>
                  <a:gd name="connsiteX1789" fmla="*/ 446068 w 3145438"/>
                  <a:gd name="connsiteY1789" fmla="*/ 348633 h 1077118"/>
                  <a:gd name="connsiteX1790" fmla="*/ 441385 w 3145438"/>
                  <a:gd name="connsiteY1790" fmla="*/ 351755 h 1077118"/>
                  <a:gd name="connsiteX1791" fmla="*/ 436181 w 3145438"/>
                  <a:gd name="connsiteY1791" fmla="*/ 354877 h 1077118"/>
                  <a:gd name="connsiteX1792" fmla="*/ 427856 w 3145438"/>
                  <a:gd name="connsiteY1792" fmla="*/ 357479 h 1077118"/>
                  <a:gd name="connsiteX1793" fmla="*/ 420050 w 3145438"/>
                  <a:gd name="connsiteY1793" fmla="*/ 359560 h 1077118"/>
                  <a:gd name="connsiteX1794" fmla="*/ 417449 w 3145438"/>
                  <a:gd name="connsiteY1794" fmla="*/ 360601 h 1077118"/>
                  <a:gd name="connsiteX1795" fmla="*/ 417969 w 3145438"/>
                  <a:gd name="connsiteY1795" fmla="*/ 363202 h 1077118"/>
                  <a:gd name="connsiteX1796" fmla="*/ 422132 w 3145438"/>
                  <a:gd name="connsiteY1796" fmla="*/ 366324 h 1077118"/>
                  <a:gd name="connsiteX1797" fmla="*/ 412765 w 3145438"/>
                  <a:gd name="connsiteY1797" fmla="*/ 365804 h 1077118"/>
                  <a:gd name="connsiteX1798" fmla="*/ 406001 w 3145438"/>
                  <a:gd name="connsiteY1798" fmla="*/ 366324 h 1077118"/>
                  <a:gd name="connsiteX1799" fmla="*/ 401838 w 3145438"/>
                  <a:gd name="connsiteY1799" fmla="*/ 367886 h 1077118"/>
                  <a:gd name="connsiteX1800" fmla="*/ 398196 w 3145438"/>
                  <a:gd name="connsiteY1800" fmla="*/ 368926 h 1077118"/>
                  <a:gd name="connsiteX1801" fmla="*/ 400277 w 3145438"/>
                  <a:gd name="connsiteY1801" fmla="*/ 373609 h 1077118"/>
                  <a:gd name="connsiteX1802" fmla="*/ 397675 w 3145438"/>
                  <a:gd name="connsiteY1802" fmla="*/ 378292 h 1077118"/>
                  <a:gd name="connsiteX1803" fmla="*/ 396635 w 3145438"/>
                  <a:gd name="connsiteY1803" fmla="*/ 380374 h 1077118"/>
                  <a:gd name="connsiteX1804" fmla="*/ 396114 w 3145438"/>
                  <a:gd name="connsiteY1804" fmla="*/ 381935 h 1077118"/>
                  <a:gd name="connsiteX1805" fmla="*/ 396635 w 3145438"/>
                  <a:gd name="connsiteY1805" fmla="*/ 386098 h 1077118"/>
                  <a:gd name="connsiteX1806" fmla="*/ 394033 w 3145438"/>
                  <a:gd name="connsiteY1806" fmla="*/ 389740 h 1077118"/>
                  <a:gd name="connsiteX1807" fmla="*/ 392472 w 3145438"/>
                  <a:gd name="connsiteY1807" fmla="*/ 391301 h 1077118"/>
                  <a:gd name="connsiteX1808" fmla="*/ 383106 w 3145438"/>
                  <a:gd name="connsiteY1808" fmla="*/ 391301 h 1077118"/>
                  <a:gd name="connsiteX1809" fmla="*/ 374780 w 3145438"/>
                  <a:gd name="connsiteY1809" fmla="*/ 393383 h 1077118"/>
                  <a:gd name="connsiteX1810" fmla="*/ 372699 w 3145438"/>
                  <a:gd name="connsiteY1810" fmla="*/ 393903 h 1077118"/>
                  <a:gd name="connsiteX1811" fmla="*/ 373219 w 3145438"/>
                  <a:gd name="connsiteY1811" fmla="*/ 391301 h 1077118"/>
                  <a:gd name="connsiteX1812" fmla="*/ 360731 w 3145438"/>
                  <a:gd name="connsiteY1812" fmla="*/ 390260 h 1077118"/>
                  <a:gd name="connsiteX1813" fmla="*/ 346161 w 3145438"/>
                  <a:gd name="connsiteY1813" fmla="*/ 377252 h 1077118"/>
                  <a:gd name="connsiteX1814" fmla="*/ 344600 w 3145438"/>
                  <a:gd name="connsiteY1814" fmla="*/ 368926 h 1077118"/>
                  <a:gd name="connsiteX1815" fmla="*/ 350324 w 3145438"/>
                  <a:gd name="connsiteY1815" fmla="*/ 364243 h 1077118"/>
                  <a:gd name="connsiteX1816" fmla="*/ 354487 w 3145438"/>
                  <a:gd name="connsiteY1816" fmla="*/ 361641 h 1077118"/>
                  <a:gd name="connsiteX1817" fmla="*/ 367495 w 3145438"/>
                  <a:gd name="connsiteY1817" fmla="*/ 360080 h 1077118"/>
                  <a:gd name="connsiteX1818" fmla="*/ 372699 w 3145438"/>
                  <a:gd name="connsiteY1818" fmla="*/ 359560 h 1077118"/>
                  <a:gd name="connsiteX1819" fmla="*/ 376861 w 3145438"/>
                  <a:gd name="connsiteY1819" fmla="*/ 356438 h 1077118"/>
                  <a:gd name="connsiteX1820" fmla="*/ 373739 w 3145438"/>
                  <a:gd name="connsiteY1820" fmla="*/ 350714 h 1077118"/>
                  <a:gd name="connsiteX1821" fmla="*/ 370097 w 3145438"/>
                  <a:gd name="connsiteY1821" fmla="*/ 346551 h 1077118"/>
                  <a:gd name="connsiteX1822" fmla="*/ 363332 w 3145438"/>
                  <a:gd name="connsiteY1822" fmla="*/ 340827 h 1077118"/>
                  <a:gd name="connsiteX1823" fmla="*/ 361772 w 3145438"/>
                  <a:gd name="connsiteY1823" fmla="*/ 338746 h 1077118"/>
                  <a:gd name="connsiteX1824" fmla="*/ 314420 w 3145438"/>
                  <a:gd name="connsiteY1824" fmla="*/ 331982 h 1077118"/>
                  <a:gd name="connsiteX1825" fmla="*/ 312339 w 3145438"/>
                  <a:gd name="connsiteY1825" fmla="*/ 333022 h 1077118"/>
                  <a:gd name="connsiteX1826" fmla="*/ 323786 w 3145438"/>
                  <a:gd name="connsiteY1826" fmla="*/ 339787 h 1077118"/>
                  <a:gd name="connsiteX1827" fmla="*/ 330551 w 3145438"/>
                  <a:gd name="connsiteY1827" fmla="*/ 346551 h 1077118"/>
                  <a:gd name="connsiteX1828" fmla="*/ 331071 w 3145438"/>
                  <a:gd name="connsiteY1828" fmla="*/ 352275 h 1077118"/>
                  <a:gd name="connsiteX1829" fmla="*/ 328469 w 3145438"/>
                  <a:gd name="connsiteY1829" fmla="*/ 354356 h 1077118"/>
                  <a:gd name="connsiteX1830" fmla="*/ 328469 w 3145438"/>
                  <a:gd name="connsiteY1830" fmla="*/ 356958 h 1077118"/>
                  <a:gd name="connsiteX1831" fmla="*/ 326388 w 3145438"/>
                  <a:gd name="connsiteY1831" fmla="*/ 361121 h 1077118"/>
                  <a:gd name="connsiteX1832" fmla="*/ 321705 w 3145438"/>
                  <a:gd name="connsiteY1832" fmla="*/ 372569 h 1077118"/>
                  <a:gd name="connsiteX1833" fmla="*/ 323786 w 3145438"/>
                  <a:gd name="connsiteY1833" fmla="*/ 379854 h 1077118"/>
                  <a:gd name="connsiteX1834" fmla="*/ 328990 w 3145438"/>
                  <a:gd name="connsiteY1834" fmla="*/ 383496 h 1077118"/>
                  <a:gd name="connsiteX1835" fmla="*/ 331071 w 3145438"/>
                  <a:gd name="connsiteY1835" fmla="*/ 384537 h 1077118"/>
                  <a:gd name="connsiteX1836" fmla="*/ 332112 w 3145438"/>
                  <a:gd name="connsiteY1836" fmla="*/ 385577 h 1077118"/>
                  <a:gd name="connsiteX1837" fmla="*/ 332632 w 3145438"/>
                  <a:gd name="connsiteY1837" fmla="*/ 401188 h 1077118"/>
                  <a:gd name="connsiteX1838" fmla="*/ 326388 w 3145438"/>
                  <a:gd name="connsiteY1838" fmla="*/ 413676 h 1077118"/>
                  <a:gd name="connsiteX1839" fmla="*/ 327428 w 3145438"/>
                  <a:gd name="connsiteY1839" fmla="*/ 418359 h 1077118"/>
                  <a:gd name="connsiteX1840" fmla="*/ 327949 w 3145438"/>
                  <a:gd name="connsiteY1840" fmla="*/ 420961 h 1077118"/>
                  <a:gd name="connsiteX1841" fmla="*/ 327428 w 3145438"/>
                  <a:gd name="connsiteY1841" fmla="*/ 422522 h 1077118"/>
                  <a:gd name="connsiteX1842" fmla="*/ 325347 w 3145438"/>
                  <a:gd name="connsiteY1842" fmla="*/ 418359 h 1077118"/>
                  <a:gd name="connsiteX1843" fmla="*/ 322745 w 3145438"/>
                  <a:gd name="connsiteY1843" fmla="*/ 414196 h 1077118"/>
                  <a:gd name="connsiteX1844" fmla="*/ 315981 w 3145438"/>
                  <a:gd name="connsiteY1844" fmla="*/ 416278 h 1077118"/>
                  <a:gd name="connsiteX1845" fmla="*/ 315460 w 3145438"/>
                  <a:gd name="connsiteY1845" fmla="*/ 418359 h 1077118"/>
                  <a:gd name="connsiteX1846" fmla="*/ 314420 w 3145438"/>
                  <a:gd name="connsiteY1846" fmla="*/ 418880 h 1077118"/>
                  <a:gd name="connsiteX1847" fmla="*/ 312859 w 3145438"/>
                  <a:gd name="connsiteY1847" fmla="*/ 415237 h 1077118"/>
                  <a:gd name="connsiteX1848" fmla="*/ 319103 w 3145438"/>
                  <a:gd name="connsiteY1848" fmla="*/ 410554 h 1077118"/>
                  <a:gd name="connsiteX1849" fmla="*/ 312339 w 3145438"/>
                  <a:gd name="connsiteY1849" fmla="*/ 406912 h 1077118"/>
                  <a:gd name="connsiteX1850" fmla="*/ 306094 w 3145438"/>
                  <a:gd name="connsiteY1850" fmla="*/ 405351 h 1077118"/>
                  <a:gd name="connsiteX1851" fmla="*/ 293606 w 3145438"/>
                  <a:gd name="connsiteY1851" fmla="*/ 403269 h 1077118"/>
                  <a:gd name="connsiteX1852" fmla="*/ 287362 w 3145438"/>
                  <a:gd name="connsiteY1852" fmla="*/ 405871 h 1077118"/>
                  <a:gd name="connsiteX1853" fmla="*/ 281118 w 3145438"/>
                  <a:gd name="connsiteY1853" fmla="*/ 412115 h 1077118"/>
                  <a:gd name="connsiteX1854" fmla="*/ 269150 w 3145438"/>
                  <a:gd name="connsiteY1854" fmla="*/ 418359 h 1077118"/>
                  <a:gd name="connsiteX1855" fmla="*/ 255100 w 3145438"/>
                  <a:gd name="connsiteY1855" fmla="*/ 425124 h 1077118"/>
                  <a:gd name="connsiteX1856" fmla="*/ 245734 w 3145438"/>
                  <a:gd name="connsiteY1856" fmla="*/ 431368 h 1077118"/>
                  <a:gd name="connsiteX1857" fmla="*/ 242612 w 3145438"/>
                  <a:gd name="connsiteY1857" fmla="*/ 438653 h 1077118"/>
                  <a:gd name="connsiteX1858" fmla="*/ 249897 w 3145438"/>
                  <a:gd name="connsiteY1858" fmla="*/ 447499 h 1077118"/>
                  <a:gd name="connsiteX1859" fmla="*/ 257702 w 3145438"/>
                  <a:gd name="connsiteY1859" fmla="*/ 463629 h 1077118"/>
                  <a:gd name="connsiteX1860" fmla="*/ 255621 w 3145438"/>
                  <a:gd name="connsiteY1860" fmla="*/ 465711 h 1077118"/>
                  <a:gd name="connsiteX1861" fmla="*/ 216074 w 3145438"/>
                  <a:gd name="connsiteY1861" fmla="*/ 460507 h 1077118"/>
                  <a:gd name="connsiteX1862" fmla="*/ 211391 w 3145438"/>
                  <a:gd name="connsiteY1862" fmla="*/ 461028 h 1077118"/>
                  <a:gd name="connsiteX1863" fmla="*/ 208789 w 3145438"/>
                  <a:gd name="connsiteY1863" fmla="*/ 461028 h 1077118"/>
                  <a:gd name="connsiteX1864" fmla="*/ 211391 w 3145438"/>
                  <a:gd name="connsiteY1864" fmla="*/ 458426 h 1077118"/>
                  <a:gd name="connsiteX1865" fmla="*/ 215554 w 3145438"/>
                  <a:gd name="connsiteY1865" fmla="*/ 457906 h 1077118"/>
                  <a:gd name="connsiteX1866" fmla="*/ 213473 w 3145438"/>
                  <a:gd name="connsiteY1866" fmla="*/ 455304 h 1077118"/>
                  <a:gd name="connsiteX1867" fmla="*/ 197342 w 3145438"/>
                  <a:gd name="connsiteY1867" fmla="*/ 447499 h 1077118"/>
                  <a:gd name="connsiteX1868" fmla="*/ 187975 w 3145438"/>
                  <a:gd name="connsiteY1868" fmla="*/ 445938 h 1077118"/>
                  <a:gd name="connsiteX1869" fmla="*/ 186414 w 3145438"/>
                  <a:gd name="connsiteY1869" fmla="*/ 449580 h 1077118"/>
                  <a:gd name="connsiteX1870" fmla="*/ 184853 w 3145438"/>
                  <a:gd name="connsiteY1870" fmla="*/ 453743 h 1077118"/>
                  <a:gd name="connsiteX1871" fmla="*/ 181211 w 3145438"/>
                  <a:gd name="connsiteY1871" fmla="*/ 454263 h 1077118"/>
                  <a:gd name="connsiteX1872" fmla="*/ 179650 w 3145438"/>
                  <a:gd name="connsiteY1872" fmla="*/ 454783 h 1077118"/>
                  <a:gd name="connsiteX1873" fmla="*/ 185894 w 3145438"/>
                  <a:gd name="connsiteY1873" fmla="*/ 463109 h 1077118"/>
                  <a:gd name="connsiteX1874" fmla="*/ 194220 w 3145438"/>
                  <a:gd name="connsiteY1874" fmla="*/ 471435 h 1077118"/>
                  <a:gd name="connsiteX1875" fmla="*/ 197342 w 3145438"/>
                  <a:gd name="connsiteY1875" fmla="*/ 471435 h 1077118"/>
                  <a:gd name="connsiteX1876" fmla="*/ 200464 w 3145438"/>
                  <a:gd name="connsiteY1876" fmla="*/ 470914 h 1077118"/>
                  <a:gd name="connsiteX1877" fmla="*/ 202545 w 3145438"/>
                  <a:gd name="connsiteY1877" fmla="*/ 470394 h 1077118"/>
                  <a:gd name="connsiteX1878" fmla="*/ 205147 w 3145438"/>
                  <a:gd name="connsiteY1878" fmla="*/ 469874 h 1077118"/>
                  <a:gd name="connsiteX1879" fmla="*/ 207228 w 3145438"/>
                  <a:gd name="connsiteY1879" fmla="*/ 471955 h 1077118"/>
                  <a:gd name="connsiteX1880" fmla="*/ 209310 w 3145438"/>
                  <a:gd name="connsiteY1880" fmla="*/ 474557 h 1077118"/>
                  <a:gd name="connsiteX1881" fmla="*/ 209830 w 3145438"/>
                  <a:gd name="connsiteY1881" fmla="*/ 478719 h 1077118"/>
                  <a:gd name="connsiteX1882" fmla="*/ 209830 w 3145438"/>
                  <a:gd name="connsiteY1882" fmla="*/ 483403 h 1077118"/>
                  <a:gd name="connsiteX1883" fmla="*/ 204106 w 3145438"/>
                  <a:gd name="connsiteY1883" fmla="*/ 486004 h 1077118"/>
                  <a:gd name="connsiteX1884" fmla="*/ 200984 w 3145438"/>
                  <a:gd name="connsiteY1884" fmla="*/ 486525 h 1077118"/>
                  <a:gd name="connsiteX1885" fmla="*/ 195260 w 3145438"/>
                  <a:gd name="connsiteY1885" fmla="*/ 487565 h 1077118"/>
                  <a:gd name="connsiteX1886" fmla="*/ 177568 w 3145438"/>
                  <a:gd name="connsiteY1886" fmla="*/ 479760 h 1077118"/>
                  <a:gd name="connsiteX1887" fmla="*/ 161438 w 3145438"/>
                  <a:gd name="connsiteY1887" fmla="*/ 470914 h 1077118"/>
                  <a:gd name="connsiteX1888" fmla="*/ 147388 w 3145438"/>
                  <a:gd name="connsiteY1888" fmla="*/ 464150 h 1077118"/>
                  <a:gd name="connsiteX1889" fmla="*/ 148429 w 3145438"/>
                  <a:gd name="connsiteY1889" fmla="*/ 459467 h 1077118"/>
                  <a:gd name="connsiteX1890" fmla="*/ 150510 w 3145438"/>
                  <a:gd name="connsiteY1890" fmla="*/ 457906 h 1077118"/>
                  <a:gd name="connsiteX1891" fmla="*/ 148429 w 3145438"/>
                  <a:gd name="connsiteY1891" fmla="*/ 457385 h 1077118"/>
                  <a:gd name="connsiteX1892" fmla="*/ 148949 w 3145438"/>
                  <a:gd name="connsiteY1892" fmla="*/ 455304 h 1077118"/>
                  <a:gd name="connsiteX1893" fmla="*/ 143746 w 3145438"/>
                  <a:gd name="connsiteY1893" fmla="*/ 445938 h 1077118"/>
                  <a:gd name="connsiteX1894" fmla="*/ 140103 w 3145438"/>
                  <a:gd name="connsiteY1894" fmla="*/ 441254 h 1077118"/>
                  <a:gd name="connsiteX1895" fmla="*/ 139063 w 3145438"/>
                  <a:gd name="connsiteY1895" fmla="*/ 438653 h 1077118"/>
                  <a:gd name="connsiteX1896" fmla="*/ 142185 w 3145438"/>
                  <a:gd name="connsiteY1896" fmla="*/ 437092 h 1077118"/>
                  <a:gd name="connsiteX1897" fmla="*/ 143746 w 3145438"/>
                  <a:gd name="connsiteY1897" fmla="*/ 435010 h 1077118"/>
                  <a:gd name="connsiteX1898" fmla="*/ 145827 w 3145438"/>
                  <a:gd name="connsiteY1898" fmla="*/ 426685 h 1077118"/>
                  <a:gd name="connsiteX1899" fmla="*/ 148949 w 3145438"/>
                  <a:gd name="connsiteY1899" fmla="*/ 425124 h 1077118"/>
                  <a:gd name="connsiteX1900" fmla="*/ 139063 w 3145438"/>
                  <a:gd name="connsiteY1900" fmla="*/ 415757 h 1077118"/>
                  <a:gd name="connsiteX1901" fmla="*/ 120851 w 3145438"/>
                  <a:gd name="connsiteY1901" fmla="*/ 410554 h 1077118"/>
                  <a:gd name="connsiteX1902" fmla="*/ 120851 w 3145438"/>
                  <a:gd name="connsiteY1902" fmla="*/ 408473 h 1077118"/>
                  <a:gd name="connsiteX1903" fmla="*/ 125014 w 3145438"/>
                  <a:gd name="connsiteY1903" fmla="*/ 404310 h 1077118"/>
                  <a:gd name="connsiteX1904" fmla="*/ 116688 w 3145438"/>
                  <a:gd name="connsiteY1904" fmla="*/ 402749 h 1077118"/>
                  <a:gd name="connsiteX1905" fmla="*/ 114086 w 3145438"/>
                  <a:gd name="connsiteY1905" fmla="*/ 402228 h 1077118"/>
                  <a:gd name="connsiteX1906" fmla="*/ 114086 w 3145438"/>
                  <a:gd name="connsiteY1906" fmla="*/ 401188 h 1077118"/>
                  <a:gd name="connsiteX1907" fmla="*/ 113046 w 3145438"/>
                  <a:gd name="connsiteY1907" fmla="*/ 400147 h 1077118"/>
                  <a:gd name="connsiteX1908" fmla="*/ 116168 w 3145438"/>
                  <a:gd name="connsiteY1908" fmla="*/ 398066 h 1077118"/>
                  <a:gd name="connsiteX1909" fmla="*/ 108883 w 3145438"/>
                  <a:gd name="connsiteY1909" fmla="*/ 395984 h 1077118"/>
                  <a:gd name="connsiteX1910" fmla="*/ 108883 w 3145438"/>
                  <a:gd name="connsiteY1910" fmla="*/ 394423 h 1077118"/>
                  <a:gd name="connsiteX1911" fmla="*/ 101077 w 3145438"/>
                  <a:gd name="connsiteY1911" fmla="*/ 388699 h 1077118"/>
                  <a:gd name="connsiteX1912" fmla="*/ 100037 w 3145438"/>
                  <a:gd name="connsiteY1912" fmla="*/ 384537 h 1077118"/>
                  <a:gd name="connsiteX1913" fmla="*/ 97435 w 3145438"/>
                  <a:gd name="connsiteY1913" fmla="*/ 382455 h 1077118"/>
                  <a:gd name="connsiteX1914" fmla="*/ 107842 w 3145438"/>
                  <a:gd name="connsiteY1914" fmla="*/ 384016 h 1077118"/>
                  <a:gd name="connsiteX1915" fmla="*/ 108883 w 3145438"/>
                  <a:gd name="connsiteY1915" fmla="*/ 385057 h 1077118"/>
                  <a:gd name="connsiteX1916" fmla="*/ 109923 w 3145438"/>
                  <a:gd name="connsiteY1916" fmla="*/ 388699 h 1077118"/>
                  <a:gd name="connsiteX1917" fmla="*/ 116688 w 3145438"/>
                  <a:gd name="connsiteY1917" fmla="*/ 393383 h 1077118"/>
                  <a:gd name="connsiteX1918" fmla="*/ 124493 w 3145438"/>
                  <a:gd name="connsiteY1918" fmla="*/ 396505 h 1077118"/>
                  <a:gd name="connsiteX1919" fmla="*/ 130737 w 3145438"/>
                  <a:gd name="connsiteY1919" fmla="*/ 396505 h 1077118"/>
                  <a:gd name="connsiteX1920" fmla="*/ 135420 w 3145438"/>
                  <a:gd name="connsiteY1920" fmla="*/ 395464 h 1077118"/>
                  <a:gd name="connsiteX1921" fmla="*/ 140624 w 3145438"/>
                  <a:gd name="connsiteY1921" fmla="*/ 398586 h 1077118"/>
                  <a:gd name="connsiteX1922" fmla="*/ 142185 w 3145438"/>
                  <a:gd name="connsiteY1922" fmla="*/ 401708 h 1077118"/>
                  <a:gd name="connsiteX1923" fmla="*/ 152592 w 3145438"/>
                  <a:gd name="connsiteY1923" fmla="*/ 401708 h 1077118"/>
                  <a:gd name="connsiteX1924" fmla="*/ 207228 w 3145438"/>
                  <a:gd name="connsiteY1924" fmla="*/ 414717 h 1077118"/>
                  <a:gd name="connsiteX1925" fmla="*/ 224400 w 3145438"/>
                  <a:gd name="connsiteY1925" fmla="*/ 416278 h 1077118"/>
                  <a:gd name="connsiteX1926" fmla="*/ 236368 w 3145438"/>
                  <a:gd name="connsiteY1926" fmla="*/ 413156 h 1077118"/>
                  <a:gd name="connsiteX1927" fmla="*/ 255621 w 3145438"/>
                  <a:gd name="connsiteY1927" fmla="*/ 404830 h 1077118"/>
                  <a:gd name="connsiteX1928" fmla="*/ 268629 w 3145438"/>
                  <a:gd name="connsiteY1928" fmla="*/ 390781 h 1077118"/>
                  <a:gd name="connsiteX1929" fmla="*/ 273312 w 3145438"/>
                  <a:gd name="connsiteY1929" fmla="*/ 382455 h 1077118"/>
                  <a:gd name="connsiteX1930" fmla="*/ 270711 w 3145438"/>
                  <a:gd name="connsiteY1930" fmla="*/ 379333 h 1077118"/>
                  <a:gd name="connsiteX1931" fmla="*/ 268629 w 3145438"/>
                  <a:gd name="connsiteY1931" fmla="*/ 375691 h 1077118"/>
                  <a:gd name="connsiteX1932" fmla="*/ 268109 w 3145438"/>
                  <a:gd name="connsiteY1932" fmla="*/ 371528 h 1077118"/>
                  <a:gd name="connsiteX1933" fmla="*/ 266548 w 3145438"/>
                  <a:gd name="connsiteY1933" fmla="*/ 369447 h 1077118"/>
                  <a:gd name="connsiteX1934" fmla="*/ 266027 w 3145438"/>
                  <a:gd name="connsiteY1934" fmla="*/ 364243 h 1077118"/>
                  <a:gd name="connsiteX1935" fmla="*/ 264987 w 3145438"/>
                  <a:gd name="connsiteY1935" fmla="*/ 363202 h 1077118"/>
                  <a:gd name="connsiteX1936" fmla="*/ 254060 w 3145438"/>
                  <a:gd name="connsiteY1936" fmla="*/ 359560 h 1077118"/>
                  <a:gd name="connsiteX1937" fmla="*/ 243653 w 3145438"/>
                  <a:gd name="connsiteY1937" fmla="*/ 349153 h 1077118"/>
                  <a:gd name="connsiteX1938" fmla="*/ 242612 w 3145438"/>
                  <a:gd name="connsiteY1938" fmla="*/ 349153 h 1077118"/>
                  <a:gd name="connsiteX1939" fmla="*/ 241571 w 3145438"/>
                  <a:gd name="connsiteY1939" fmla="*/ 349673 h 1077118"/>
                  <a:gd name="connsiteX1940" fmla="*/ 216594 w 3145438"/>
                  <a:gd name="connsiteY1940" fmla="*/ 342909 h 1077118"/>
                  <a:gd name="connsiteX1941" fmla="*/ 210871 w 3145438"/>
                  <a:gd name="connsiteY1941" fmla="*/ 337705 h 1077118"/>
                  <a:gd name="connsiteX1942" fmla="*/ 200984 w 3145438"/>
                  <a:gd name="connsiteY1942" fmla="*/ 331461 h 1077118"/>
                  <a:gd name="connsiteX1943" fmla="*/ 160917 w 3145438"/>
                  <a:gd name="connsiteY1943" fmla="*/ 313249 h 1077118"/>
                  <a:gd name="connsiteX1944" fmla="*/ 153633 w 3145438"/>
                  <a:gd name="connsiteY1944" fmla="*/ 311168 h 1077118"/>
                  <a:gd name="connsiteX1945" fmla="*/ 138542 w 3145438"/>
                  <a:gd name="connsiteY1945" fmla="*/ 309607 h 1077118"/>
                  <a:gd name="connsiteX1946" fmla="*/ 127095 w 3145438"/>
                  <a:gd name="connsiteY1946" fmla="*/ 309086 h 1077118"/>
                  <a:gd name="connsiteX1947" fmla="*/ 122932 w 3145438"/>
                  <a:gd name="connsiteY1947" fmla="*/ 311168 h 1077118"/>
                  <a:gd name="connsiteX1948" fmla="*/ 120330 w 3145438"/>
                  <a:gd name="connsiteY1948" fmla="*/ 315851 h 1077118"/>
                  <a:gd name="connsiteX1949" fmla="*/ 116168 w 3145438"/>
                  <a:gd name="connsiteY1949" fmla="*/ 317412 h 1077118"/>
                  <a:gd name="connsiteX1950" fmla="*/ 113046 w 3145438"/>
                  <a:gd name="connsiteY1950" fmla="*/ 318973 h 1077118"/>
                  <a:gd name="connsiteX1951" fmla="*/ 112525 w 3145438"/>
                  <a:gd name="connsiteY1951" fmla="*/ 318973 h 1077118"/>
                  <a:gd name="connsiteX1952" fmla="*/ 115127 w 3145438"/>
                  <a:gd name="connsiteY1952" fmla="*/ 316891 h 1077118"/>
                  <a:gd name="connsiteX1953" fmla="*/ 119810 w 3145438"/>
                  <a:gd name="connsiteY1953" fmla="*/ 314810 h 1077118"/>
                  <a:gd name="connsiteX1954" fmla="*/ 119810 w 3145438"/>
                  <a:gd name="connsiteY1954" fmla="*/ 313249 h 1077118"/>
                  <a:gd name="connsiteX1955" fmla="*/ 117729 w 3145438"/>
                  <a:gd name="connsiteY1955" fmla="*/ 310127 h 1077118"/>
                  <a:gd name="connsiteX1956" fmla="*/ 120330 w 3145438"/>
                  <a:gd name="connsiteY1956" fmla="*/ 307005 h 1077118"/>
                  <a:gd name="connsiteX1957" fmla="*/ 117729 w 3145438"/>
                  <a:gd name="connsiteY1957" fmla="*/ 305964 h 1077118"/>
                  <a:gd name="connsiteX1958" fmla="*/ 108883 w 3145438"/>
                  <a:gd name="connsiteY1958" fmla="*/ 308566 h 1077118"/>
                  <a:gd name="connsiteX1959" fmla="*/ 106801 w 3145438"/>
                  <a:gd name="connsiteY1959" fmla="*/ 307525 h 1077118"/>
                  <a:gd name="connsiteX1960" fmla="*/ 97435 w 3145438"/>
                  <a:gd name="connsiteY1960" fmla="*/ 305444 h 1077118"/>
                  <a:gd name="connsiteX1961" fmla="*/ 95874 w 3145438"/>
                  <a:gd name="connsiteY1961" fmla="*/ 303362 h 1077118"/>
                  <a:gd name="connsiteX1962" fmla="*/ 92232 w 3145438"/>
                  <a:gd name="connsiteY1962" fmla="*/ 299200 h 1077118"/>
                  <a:gd name="connsiteX1963" fmla="*/ 95354 w 3145438"/>
                  <a:gd name="connsiteY1963" fmla="*/ 295037 h 1077118"/>
                  <a:gd name="connsiteX1964" fmla="*/ 98476 w 3145438"/>
                  <a:gd name="connsiteY1964" fmla="*/ 297639 h 1077118"/>
                  <a:gd name="connsiteX1965" fmla="*/ 105761 w 3145438"/>
                  <a:gd name="connsiteY1965" fmla="*/ 298679 h 1077118"/>
                  <a:gd name="connsiteX1966" fmla="*/ 110964 w 3145438"/>
                  <a:gd name="connsiteY1966" fmla="*/ 298679 h 1077118"/>
                  <a:gd name="connsiteX1967" fmla="*/ 111484 w 3145438"/>
                  <a:gd name="connsiteY1967" fmla="*/ 293476 h 1077118"/>
                  <a:gd name="connsiteX1968" fmla="*/ 105761 w 3145438"/>
                  <a:gd name="connsiteY1968" fmla="*/ 292435 h 1077118"/>
                  <a:gd name="connsiteX1969" fmla="*/ 101598 w 3145438"/>
                  <a:gd name="connsiteY1969" fmla="*/ 291394 h 1077118"/>
                  <a:gd name="connsiteX1970" fmla="*/ 96915 w 3145438"/>
                  <a:gd name="connsiteY1970" fmla="*/ 288793 h 1077118"/>
                  <a:gd name="connsiteX1971" fmla="*/ 93793 w 3145438"/>
                  <a:gd name="connsiteY1971" fmla="*/ 286711 h 1077118"/>
                  <a:gd name="connsiteX1972" fmla="*/ 90670 w 3145438"/>
                  <a:gd name="connsiteY1972" fmla="*/ 286191 h 1077118"/>
                  <a:gd name="connsiteX1973" fmla="*/ 90670 w 3145438"/>
                  <a:gd name="connsiteY1973" fmla="*/ 288793 h 1077118"/>
                  <a:gd name="connsiteX1974" fmla="*/ 92752 w 3145438"/>
                  <a:gd name="connsiteY1974" fmla="*/ 291915 h 1077118"/>
                  <a:gd name="connsiteX1975" fmla="*/ 90150 w 3145438"/>
                  <a:gd name="connsiteY1975" fmla="*/ 290354 h 1077118"/>
                  <a:gd name="connsiteX1976" fmla="*/ 85987 w 3145438"/>
                  <a:gd name="connsiteY1976" fmla="*/ 290354 h 1077118"/>
                  <a:gd name="connsiteX1977" fmla="*/ 83386 w 3145438"/>
                  <a:gd name="connsiteY1977" fmla="*/ 293476 h 1077118"/>
                  <a:gd name="connsiteX1978" fmla="*/ 70377 w 3145438"/>
                  <a:gd name="connsiteY1978" fmla="*/ 292435 h 1077118"/>
                  <a:gd name="connsiteX1979" fmla="*/ 68816 w 3145438"/>
                  <a:gd name="connsiteY1979" fmla="*/ 292435 h 1077118"/>
                  <a:gd name="connsiteX1980" fmla="*/ 69857 w 3145438"/>
                  <a:gd name="connsiteY1980" fmla="*/ 299200 h 1077118"/>
                  <a:gd name="connsiteX1981" fmla="*/ 64133 w 3145438"/>
                  <a:gd name="connsiteY1981" fmla="*/ 300240 h 1077118"/>
                  <a:gd name="connsiteX1982" fmla="*/ 56848 w 3145438"/>
                  <a:gd name="connsiteY1982" fmla="*/ 297639 h 1077118"/>
                  <a:gd name="connsiteX1983" fmla="*/ 55807 w 3145438"/>
                  <a:gd name="connsiteY1983" fmla="*/ 298679 h 1077118"/>
                  <a:gd name="connsiteX1984" fmla="*/ 50604 w 3145438"/>
                  <a:gd name="connsiteY1984" fmla="*/ 305444 h 1077118"/>
                  <a:gd name="connsiteX1985" fmla="*/ 44880 w 3145438"/>
                  <a:gd name="connsiteY1985" fmla="*/ 307005 h 1077118"/>
                  <a:gd name="connsiteX1986" fmla="*/ 37075 w 3145438"/>
                  <a:gd name="connsiteY1986" fmla="*/ 312208 h 1077118"/>
                  <a:gd name="connsiteX1987" fmla="*/ 32392 w 3145438"/>
                  <a:gd name="connsiteY1987" fmla="*/ 318453 h 1077118"/>
                  <a:gd name="connsiteX1988" fmla="*/ 23025 w 3145438"/>
                  <a:gd name="connsiteY1988" fmla="*/ 322095 h 1077118"/>
                  <a:gd name="connsiteX1989" fmla="*/ 23025 w 3145438"/>
                  <a:gd name="connsiteY1989" fmla="*/ 323136 h 1077118"/>
                  <a:gd name="connsiteX1990" fmla="*/ 26148 w 3145438"/>
                  <a:gd name="connsiteY1990" fmla="*/ 323656 h 1077118"/>
                  <a:gd name="connsiteX1991" fmla="*/ 22505 w 3145438"/>
                  <a:gd name="connsiteY1991" fmla="*/ 335104 h 1077118"/>
                  <a:gd name="connsiteX1992" fmla="*/ 23025 w 3145438"/>
                  <a:gd name="connsiteY1992" fmla="*/ 338226 h 1077118"/>
                  <a:gd name="connsiteX1993" fmla="*/ 25627 w 3145438"/>
                  <a:gd name="connsiteY1993" fmla="*/ 344470 h 1077118"/>
                  <a:gd name="connsiteX1994" fmla="*/ 27709 w 3145438"/>
                  <a:gd name="connsiteY1994" fmla="*/ 346031 h 1077118"/>
                  <a:gd name="connsiteX1995" fmla="*/ 37595 w 3145438"/>
                  <a:gd name="connsiteY1995" fmla="*/ 348633 h 1077118"/>
                  <a:gd name="connsiteX1996" fmla="*/ 39676 w 3145438"/>
                  <a:gd name="connsiteY1996" fmla="*/ 350194 h 1077118"/>
                  <a:gd name="connsiteX1997" fmla="*/ 45921 w 3145438"/>
                  <a:gd name="connsiteY1997" fmla="*/ 357999 h 1077118"/>
                  <a:gd name="connsiteX1998" fmla="*/ 50604 w 3145438"/>
                  <a:gd name="connsiteY1998" fmla="*/ 361641 h 1077118"/>
                  <a:gd name="connsiteX1999" fmla="*/ 50604 w 3145438"/>
                  <a:gd name="connsiteY1999" fmla="*/ 362682 h 1077118"/>
                  <a:gd name="connsiteX2000" fmla="*/ 39156 w 3145438"/>
                  <a:gd name="connsiteY2000" fmla="*/ 378292 h 1077118"/>
                  <a:gd name="connsiteX2001" fmla="*/ 33953 w 3145438"/>
                  <a:gd name="connsiteY2001" fmla="*/ 388699 h 1077118"/>
                  <a:gd name="connsiteX2002" fmla="*/ 39156 w 3145438"/>
                  <a:gd name="connsiteY2002" fmla="*/ 396505 h 1077118"/>
                  <a:gd name="connsiteX2003" fmla="*/ 44360 w 3145438"/>
                  <a:gd name="connsiteY2003" fmla="*/ 405871 h 1077118"/>
                  <a:gd name="connsiteX2004" fmla="*/ 53206 w 3145438"/>
                  <a:gd name="connsiteY2004" fmla="*/ 426685 h 1077118"/>
                  <a:gd name="connsiteX2005" fmla="*/ 52685 w 3145438"/>
                  <a:gd name="connsiteY2005" fmla="*/ 427725 h 1077118"/>
                  <a:gd name="connsiteX2006" fmla="*/ 46961 w 3145438"/>
                  <a:gd name="connsiteY2006" fmla="*/ 428246 h 1077118"/>
                  <a:gd name="connsiteX2007" fmla="*/ 45921 w 3145438"/>
                  <a:gd name="connsiteY2007" fmla="*/ 429807 h 1077118"/>
                  <a:gd name="connsiteX2008" fmla="*/ 44880 w 3145438"/>
                  <a:gd name="connsiteY2008" fmla="*/ 435531 h 1077118"/>
                  <a:gd name="connsiteX2009" fmla="*/ 44360 w 3145438"/>
                  <a:gd name="connsiteY2009" fmla="*/ 441775 h 1077118"/>
                  <a:gd name="connsiteX2010" fmla="*/ 45921 w 3145438"/>
                  <a:gd name="connsiteY2010" fmla="*/ 445938 h 1077118"/>
                  <a:gd name="connsiteX2011" fmla="*/ 43839 w 3145438"/>
                  <a:gd name="connsiteY2011" fmla="*/ 451661 h 1077118"/>
                  <a:gd name="connsiteX2012" fmla="*/ 50083 w 3145438"/>
                  <a:gd name="connsiteY2012" fmla="*/ 454783 h 1077118"/>
                  <a:gd name="connsiteX2013" fmla="*/ 53726 w 3145438"/>
                  <a:gd name="connsiteY2013" fmla="*/ 459987 h 1077118"/>
                  <a:gd name="connsiteX2014" fmla="*/ 50604 w 3145438"/>
                  <a:gd name="connsiteY2014" fmla="*/ 461028 h 1077118"/>
                  <a:gd name="connsiteX2015" fmla="*/ 50604 w 3145438"/>
                  <a:gd name="connsiteY2015" fmla="*/ 462068 h 1077118"/>
                  <a:gd name="connsiteX2016" fmla="*/ 53726 w 3145438"/>
                  <a:gd name="connsiteY2016" fmla="*/ 468313 h 1077118"/>
                  <a:gd name="connsiteX2017" fmla="*/ 61531 w 3145438"/>
                  <a:gd name="connsiteY2017" fmla="*/ 473516 h 1077118"/>
                  <a:gd name="connsiteX2018" fmla="*/ 59970 w 3145438"/>
                  <a:gd name="connsiteY2018" fmla="*/ 479760 h 1077118"/>
                  <a:gd name="connsiteX2019" fmla="*/ 56328 w 3145438"/>
                  <a:gd name="connsiteY2019" fmla="*/ 483403 h 1077118"/>
                  <a:gd name="connsiteX2020" fmla="*/ 51124 w 3145438"/>
                  <a:gd name="connsiteY2020" fmla="*/ 486525 h 1077118"/>
                  <a:gd name="connsiteX2021" fmla="*/ 52165 w 3145438"/>
                  <a:gd name="connsiteY2021" fmla="*/ 488086 h 1077118"/>
                  <a:gd name="connsiteX2022" fmla="*/ 74020 w 3145438"/>
                  <a:gd name="connsiteY2022" fmla="*/ 503176 h 1077118"/>
                  <a:gd name="connsiteX2023" fmla="*/ 75581 w 3145438"/>
                  <a:gd name="connsiteY2023" fmla="*/ 504737 h 1077118"/>
                  <a:gd name="connsiteX2024" fmla="*/ 78702 w 3145438"/>
                  <a:gd name="connsiteY2024" fmla="*/ 509420 h 1077118"/>
                  <a:gd name="connsiteX2025" fmla="*/ 79743 w 3145438"/>
                  <a:gd name="connsiteY2025" fmla="*/ 514103 h 1077118"/>
                  <a:gd name="connsiteX2026" fmla="*/ 73499 w 3145438"/>
                  <a:gd name="connsiteY2026" fmla="*/ 525551 h 1077118"/>
                  <a:gd name="connsiteX2027" fmla="*/ 62051 w 3145438"/>
                  <a:gd name="connsiteY2027" fmla="*/ 535958 h 1077118"/>
                  <a:gd name="connsiteX2028" fmla="*/ 50083 w 3145438"/>
                  <a:gd name="connsiteY2028" fmla="*/ 547405 h 1077118"/>
                  <a:gd name="connsiteX2029" fmla="*/ 46961 w 3145438"/>
                  <a:gd name="connsiteY2029" fmla="*/ 550527 h 1077118"/>
                  <a:gd name="connsiteX2030" fmla="*/ 43319 w 3145438"/>
                  <a:gd name="connsiteY2030" fmla="*/ 554170 h 1077118"/>
                  <a:gd name="connsiteX2031" fmla="*/ 33953 w 3145438"/>
                  <a:gd name="connsiteY2031" fmla="*/ 561975 h 1077118"/>
                  <a:gd name="connsiteX2032" fmla="*/ 26148 w 3145438"/>
                  <a:gd name="connsiteY2032" fmla="*/ 567699 h 1077118"/>
                  <a:gd name="connsiteX2033" fmla="*/ 16261 w 3145438"/>
                  <a:gd name="connsiteY2033" fmla="*/ 574984 h 1077118"/>
                  <a:gd name="connsiteX2034" fmla="*/ 10537 w 3145438"/>
                  <a:gd name="connsiteY2034" fmla="*/ 579667 h 1077118"/>
                  <a:gd name="connsiteX2035" fmla="*/ 8456 w 3145438"/>
                  <a:gd name="connsiteY2035" fmla="*/ 582269 h 1077118"/>
                  <a:gd name="connsiteX2036" fmla="*/ 12618 w 3145438"/>
                  <a:gd name="connsiteY2036" fmla="*/ 581228 h 1077118"/>
                  <a:gd name="connsiteX2037" fmla="*/ 19383 w 3145438"/>
                  <a:gd name="connsiteY2037" fmla="*/ 579667 h 1077118"/>
                  <a:gd name="connsiteX2038" fmla="*/ 23025 w 3145438"/>
                  <a:gd name="connsiteY2038" fmla="*/ 578106 h 1077118"/>
                  <a:gd name="connsiteX2039" fmla="*/ 25627 w 3145438"/>
                  <a:gd name="connsiteY2039" fmla="*/ 578106 h 1077118"/>
                  <a:gd name="connsiteX2040" fmla="*/ 24587 w 3145438"/>
                  <a:gd name="connsiteY2040" fmla="*/ 579667 h 1077118"/>
                  <a:gd name="connsiteX2041" fmla="*/ 24587 w 3145438"/>
                  <a:gd name="connsiteY2041" fmla="*/ 581748 h 1077118"/>
                  <a:gd name="connsiteX2042" fmla="*/ 24587 w 3145438"/>
                  <a:gd name="connsiteY2042" fmla="*/ 583309 h 1077118"/>
                  <a:gd name="connsiteX2043" fmla="*/ 21985 w 3145438"/>
                  <a:gd name="connsiteY2043" fmla="*/ 582789 h 1077118"/>
                  <a:gd name="connsiteX2044" fmla="*/ 26668 w 3145438"/>
                  <a:gd name="connsiteY2044" fmla="*/ 587472 h 1077118"/>
                  <a:gd name="connsiteX2045" fmla="*/ 38115 w 3145438"/>
                  <a:gd name="connsiteY2045" fmla="*/ 592155 h 1077118"/>
                  <a:gd name="connsiteX2046" fmla="*/ 50604 w 3145438"/>
                  <a:gd name="connsiteY2046" fmla="*/ 596318 h 1077118"/>
                  <a:gd name="connsiteX2047" fmla="*/ 54246 w 3145438"/>
                  <a:gd name="connsiteY2047" fmla="*/ 598920 h 1077118"/>
                  <a:gd name="connsiteX2048" fmla="*/ 53206 w 3145438"/>
                  <a:gd name="connsiteY2048" fmla="*/ 601521 h 1077118"/>
                  <a:gd name="connsiteX2049" fmla="*/ 40197 w 3145438"/>
                  <a:gd name="connsiteY2049" fmla="*/ 598399 h 1077118"/>
                  <a:gd name="connsiteX2050" fmla="*/ 32912 w 3145438"/>
                  <a:gd name="connsiteY2050" fmla="*/ 599960 h 1077118"/>
                  <a:gd name="connsiteX2051" fmla="*/ 25627 w 3145438"/>
                  <a:gd name="connsiteY2051" fmla="*/ 604123 h 1077118"/>
                  <a:gd name="connsiteX2052" fmla="*/ 19903 w 3145438"/>
                  <a:gd name="connsiteY2052" fmla="*/ 603603 h 1077118"/>
                  <a:gd name="connsiteX2053" fmla="*/ 15741 w 3145438"/>
                  <a:gd name="connsiteY2053" fmla="*/ 604644 h 1077118"/>
                  <a:gd name="connsiteX2054" fmla="*/ 14180 w 3145438"/>
                  <a:gd name="connsiteY2054" fmla="*/ 605684 h 1077118"/>
                  <a:gd name="connsiteX2055" fmla="*/ 13139 w 3145438"/>
                  <a:gd name="connsiteY2055" fmla="*/ 612969 h 1077118"/>
                  <a:gd name="connsiteX2056" fmla="*/ 14700 w 3145438"/>
                  <a:gd name="connsiteY2056" fmla="*/ 614530 h 1077118"/>
                  <a:gd name="connsiteX2057" fmla="*/ 14700 w 3145438"/>
                  <a:gd name="connsiteY2057" fmla="*/ 616091 h 1077118"/>
                  <a:gd name="connsiteX2058" fmla="*/ 13139 w 3145438"/>
                  <a:gd name="connsiteY2058" fmla="*/ 617652 h 1077118"/>
                  <a:gd name="connsiteX2059" fmla="*/ 12618 w 3145438"/>
                  <a:gd name="connsiteY2059" fmla="*/ 618693 h 1077118"/>
                  <a:gd name="connsiteX2060" fmla="*/ 9496 w 3145438"/>
                  <a:gd name="connsiteY2060" fmla="*/ 622335 h 1077118"/>
                  <a:gd name="connsiteX2061" fmla="*/ 6895 w 3145438"/>
                  <a:gd name="connsiteY2061" fmla="*/ 627539 h 1077118"/>
                  <a:gd name="connsiteX2062" fmla="*/ 1691 w 3145438"/>
                  <a:gd name="connsiteY2062" fmla="*/ 633263 h 1077118"/>
                  <a:gd name="connsiteX2063" fmla="*/ 2211 w 3145438"/>
                  <a:gd name="connsiteY2063" fmla="*/ 640547 h 1077118"/>
                  <a:gd name="connsiteX2064" fmla="*/ 3252 w 3145438"/>
                  <a:gd name="connsiteY2064" fmla="*/ 650434 h 1077118"/>
                  <a:gd name="connsiteX2065" fmla="*/ 7415 w 3145438"/>
                  <a:gd name="connsiteY2065" fmla="*/ 656158 h 1077118"/>
                  <a:gd name="connsiteX2066" fmla="*/ 6895 w 3145438"/>
                  <a:gd name="connsiteY2066" fmla="*/ 659800 h 1077118"/>
                  <a:gd name="connsiteX2067" fmla="*/ 3252 w 3145438"/>
                  <a:gd name="connsiteY2067" fmla="*/ 660321 h 1077118"/>
                  <a:gd name="connsiteX2068" fmla="*/ 130 w 3145438"/>
                  <a:gd name="connsiteY2068" fmla="*/ 665004 h 1077118"/>
                  <a:gd name="connsiteX2069" fmla="*/ 650 w 3145438"/>
                  <a:gd name="connsiteY2069" fmla="*/ 668126 h 1077118"/>
                  <a:gd name="connsiteX2070" fmla="*/ 4813 w 3145438"/>
                  <a:gd name="connsiteY2070" fmla="*/ 671248 h 1077118"/>
                  <a:gd name="connsiteX2071" fmla="*/ 7415 w 3145438"/>
                  <a:gd name="connsiteY2071" fmla="*/ 672809 h 1077118"/>
                  <a:gd name="connsiteX2072" fmla="*/ 9496 w 3145438"/>
                  <a:gd name="connsiteY2072" fmla="*/ 674370 h 1077118"/>
                  <a:gd name="connsiteX2073" fmla="*/ 7415 w 3145438"/>
                  <a:gd name="connsiteY2073" fmla="*/ 678533 h 1077118"/>
                  <a:gd name="connsiteX2074" fmla="*/ 6895 w 3145438"/>
                  <a:gd name="connsiteY2074" fmla="*/ 680614 h 1077118"/>
                  <a:gd name="connsiteX2075" fmla="*/ 6895 w 3145438"/>
                  <a:gd name="connsiteY2075" fmla="*/ 682696 h 1077118"/>
                  <a:gd name="connsiteX2076" fmla="*/ 5334 w 3145438"/>
                  <a:gd name="connsiteY2076" fmla="*/ 685297 h 1077118"/>
                  <a:gd name="connsiteX2077" fmla="*/ 6374 w 3145438"/>
                  <a:gd name="connsiteY2077" fmla="*/ 686338 h 1077118"/>
                  <a:gd name="connsiteX2078" fmla="*/ 8976 w 3145438"/>
                  <a:gd name="connsiteY2078" fmla="*/ 686858 h 1077118"/>
                  <a:gd name="connsiteX2079" fmla="*/ 11057 w 3145438"/>
                  <a:gd name="connsiteY2079" fmla="*/ 688419 h 1077118"/>
                  <a:gd name="connsiteX2080" fmla="*/ 14180 w 3145438"/>
                  <a:gd name="connsiteY2080" fmla="*/ 696225 h 1077118"/>
                  <a:gd name="connsiteX2081" fmla="*/ 15741 w 3145438"/>
                  <a:gd name="connsiteY2081" fmla="*/ 701948 h 1077118"/>
                  <a:gd name="connsiteX2082" fmla="*/ 15220 w 3145438"/>
                  <a:gd name="connsiteY2082" fmla="*/ 705591 h 1077118"/>
                  <a:gd name="connsiteX2083" fmla="*/ 17302 w 3145438"/>
                  <a:gd name="connsiteY2083" fmla="*/ 706632 h 1077118"/>
                  <a:gd name="connsiteX2084" fmla="*/ 25627 w 3145438"/>
                  <a:gd name="connsiteY2084" fmla="*/ 710794 h 1077118"/>
                  <a:gd name="connsiteX2085" fmla="*/ 34994 w 3145438"/>
                  <a:gd name="connsiteY2085" fmla="*/ 710274 h 1077118"/>
                  <a:gd name="connsiteX2086" fmla="*/ 36554 w 3145438"/>
                  <a:gd name="connsiteY2086" fmla="*/ 710794 h 1077118"/>
                  <a:gd name="connsiteX2087" fmla="*/ 39156 w 3145438"/>
                  <a:gd name="connsiteY2087" fmla="*/ 713916 h 1077118"/>
                  <a:gd name="connsiteX2088" fmla="*/ 39676 w 3145438"/>
                  <a:gd name="connsiteY2088" fmla="*/ 716518 h 1077118"/>
                  <a:gd name="connsiteX2089" fmla="*/ 43839 w 3145438"/>
                  <a:gd name="connsiteY2089" fmla="*/ 717559 h 1077118"/>
                  <a:gd name="connsiteX2090" fmla="*/ 58409 w 3145438"/>
                  <a:gd name="connsiteY2090" fmla="*/ 714957 h 1077118"/>
                  <a:gd name="connsiteX2091" fmla="*/ 60490 w 3145438"/>
                  <a:gd name="connsiteY2091" fmla="*/ 715998 h 1077118"/>
                  <a:gd name="connsiteX2092" fmla="*/ 68296 w 3145438"/>
                  <a:gd name="connsiteY2092" fmla="*/ 720681 h 1077118"/>
                  <a:gd name="connsiteX2093" fmla="*/ 69336 w 3145438"/>
                  <a:gd name="connsiteY2093" fmla="*/ 722242 h 1077118"/>
                  <a:gd name="connsiteX2094" fmla="*/ 69336 w 3145438"/>
                  <a:gd name="connsiteY2094" fmla="*/ 726925 h 1077118"/>
                  <a:gd name="connsiteX2095" fmla="*/ 67775 w 3145438"/>
                  <a:gd name="connsiteY2095" fmla="*/ 729527 h 1077118"/>
                  <a:gd name="connsiteX2096" fmla="*/ 69336 w 3145438"/>
                  <a:gd name="connsiteY2096" fmla="*/ 733169 h 1077118"/>
                  <a:gd name="connsiteX2097" fmla="*/ 70377 w 3145438"/>
                  <a:gd name="connsiteY2097" fmla="*/ 736291 h 1077118"/>
                  <a:gd name="connsiteX2098" fmla="*/ 66214 w 3145438"/>
                  <a:gd name="connsiteY2098" fmla="*/ 742015 h 1077118"/>
                  <a:gd name="connsiteX2099" fmla="*/ 67255 w 3145438"/>
                  <a:gd name="connsiteY2099" fmla="*/ 743576 h 1077118"/>
                  <a:gd name="connsiteX2100" fmla="*/ 73499 w 3145438"/>
                  <a:gd name="connsiteY2100" fmla="*/ 749300 h 1077118"/>
                  <a:gd name="connsiteX2101" fmla="*/ 75060 w 3145438"/>
                  <a:gd name="connsiteY2101" fmla="*/ 753463 h 1077118"/>
                  <a:gd name="connsiteX2102" fmla="*/ 78182 w 3145438"/>
                  <a:gd name="connsiteY2102" fmla="*/ 756585 h 1077118"/>
                  <a:gd name="connsiteX2103" fmla="*/ 84426 w 3145438"/>
                  <a:gd name="connsiteY2103" fmla="*/ 762309 h 1077118"/>
                  <a:gd name="connsiteX2104" fmla="*/ 85467 w 3145438"/>
                  <a:gd name="connsiteY2104" fmla="*/ 766471 h 1077118"/>
                  <a:gd name="connsiteX2105" fmla="*/ 85467 w 3145438"/>
                  <a:gd name="connsiteY2105" fmla="*/ 770634 h 1077118"/>
                  <a:gd name="connsiteX2106" fmla="*/ 97435 w 3145438"/>
                  <a:gd name="connsiteY2106" fmla="*/ 772195 h 1077118"/>
                  <a:gd name="connsiteX2107" fmla="*/ 97435 w 3145438"/>
                  <a:gd name="connsiteY2107" fmla="*/ 773236 h 1077118"/>
                  <a:gd name="connsiteX2108" fmla="*/ 102118 w 3145438"/>
                  <a:gd name="connsiteY2108" fmla="*/ 778960 h 1077118"/>
                  <a:gd name="connsiteX2109" fmla="*/ 102639 w 3145438"/>
                  <a:gd name="connsiteY2109" fmla="*/ 780001 h 1077118"/>
                  <a:gd name="connsiteX2110" fmla="*/ 102118 w 3145438"/>
                  <a:gd name="connsiteY2110" fmla="*/ 782082 h 1077118"/>
                  <a:gd name="connsiteX2111" fmla="*/ 91191 w 3145438"/>
                  <a:gd name="connsiteY2111" fmla="*/ 787806 h 1077118"/>
                  <a:gd name="connsiteX2112" fmla="*/ 89630 w 3145438"/>
                  <a:gd name="connsiteY2112" fmla="*/ 787806 h 1077118"/>
                  <a:gd name="connsiteX2113" fmla="*/ 83906 w 3145438"/>
                  <a:gd name="connsiteY2113" fmla="*/ 787285 h 1077118"/>
                  <a:gd name="connsiteX2114" fmla="*/ 77662 w 3145438"/>
                  <a:gd name="connsiteY2114" fmla="*/ 787285 h 1077118"/>
                  <a:gd name="connsiteX2115" fmla="*/ 76621 w 3145438"/>
                  <a:gd name="connsiteY2115" fmla="*/ 787806 h 1077118"/>
                  <a:gd name="connsiteX2116" fmla="*/ 76101 w 3145438"/>
                  <a:gd name="connsiteY2116" fmla="*/ 790928 h 1077118"/>
                  <a:gd name="connsiteX2117" fmla="*/ 80784 w 3145438"/>
                  <a:gd name="connsiteY2117" fmla="*/ 796131 h 1077118"/>
                  <a:gd name="connsiteX2118" fmla="*/ 81304 w 3145438"/>
                  <a:gd name="connsiteY2118" fmla="*/ 798213 h 1077118"/>
                  <a:gd name="connsiteX2119" fmla="*/ 80784 w 3145438"/>
                  <a:gd name="connsiteY2119" fmla="*/ 807579 h 1077118"/>
                  <a:gd name="connsiteX2120" fmla="*/ 84426 w 3145438"/>
                  <a:gd name="connsiteY2120" fmla="*/ 811742 h 1077118"/>
                  <a:gd name="connsiteX2121" fmla="*/ 84947 w 3145438"/>
                  <a:gd name="connsiteY2121" fmla="*/ 813303 h 1077118"/>
                  <a:gd name="connsiteX2122" fmla="*/ 85987 w 3145438"/>
                  <a:gd name="connsiteY2122" fmla="*/ 814343 h 1077118"/>
                  <a:gd name="connsiteX2123" fmla="*/ 95354 w 3145438"/>
                  <a:gd name="connsiteY2123" fmla="*/ 813303 h 1077118"/>
                  <a:gd name="connsiteX2124" fmla="*/ 98476 w 3145438"/>
                  <a:gd name="connsiteY2124" fmla="*/ 809140 h 1077118"/>
                  <a:gd name="connsiteX2125" fmla="*/ 99516 w 3145438"/>
                  <a:gd name="connsiteY2125" fmla="*/ 808620 h 1077118"/>
                  <a:gd name="connsiteX2126" fmla="*/ 107842 w 3145438"/>
                  <a:gd name="connsiteY2126" fmla="*/ 809660 h 1077118"/>
                  <a:gd name="connsiteX2127" fmla="*/ 116688 w 3145438"/>
                  <a:gd name="connsiteY2127" fmla="*/ 807579 h 1077118"/>
                  <a:gd name="connsiteX2128" fmla="*/ 120851 w 3145438"/>
                  <a:gd name="connsiteY2128" fmla="*/ 807059 h 1077118"/>
                  <a:gd name="connsiteX2129" fmla="*/ 123973 w 3145438"/>
                  <a:gd name="connsiteY2129" fmla="*/ 807059 h 1077118"/>
                  <a:gd name="connsiteX2130" fmla="*/ 128656 w 3145438"/>
                  <a:gd name="connsiteY2130" fmla="*/ 812262 h 1077118"/>
                  <a:gd name="connsiteX2131" fmla="*/ 129176 w 3145438"/>
                  <a:gd name="connsiteY2131" fmla="*/ 813823 h 1077118"/>
                  <a:gd name="connsiteX2132" fmla="*/ 133859 w 3145438"/>
                  <a:gd name="connsiteY2132" fmla="*/ 820067 h 1077118"/>
                  <a:gd name="connsiteX2133" fmla="*/ 135420 w 3145438"/>
                  <a:gd name="connsiteY2133" fmla="*/ 821108 h 1077118"/>
                  <a:gd name="connsiteX2134" fmla="*/ 135420 w 3145438"/>
                  <a:gd name="connsiteY2134" fmla="*/ 822669 h 1077118"/>
                  <a:gd name="connsiteX2135" fmla="*/ 129696 w 3145438"/>
                  <a:gd name="connsiteY2135" fmla="*/ 825791 h 1077118"/>
                  <a:gd name="connsiteX2136" fmla="*/ 131778 w 3145438"/>
                  <a:gd name="connsiteY2136" fmla="*/ 829434 h 1077118"/>
                  <a:gd name="connsiteX2137" fmla="*/ 133339 w 3145438"/>
                  <a:gd name="connsiteY2137" fmla="*/ 835157 h 1077118"/>
                  <a:gd name="connsiteX2138" fmla="*/ 141144 w 3145438"/>
                  <a:gd name="connsiteY2138" fmla="*/ 836718 h 1077118"/>
                  <a:gd name="connsiteX2139" fmla="*/ 143746 w 3145438"/>
                  <a:gd name="connsiteY2139" fmla="*/ 836718 h 1077118"/>
                  <a:gd name="connsiteX2140" fmla="*/ 145827 w 3145438"/>
                  <a:gd name="connsiteY2140" fmla="*/ 835678 h 1077118"/>
                  <a:gd name="connsiteX2141" fmla="*/ 153112 w 3145438"/>
                  <a:gd name="connsiteY2141" fmla="*/ 839840 h 1077118"/>
                  <a:gd name="connsiteX2142" fmla="*/ 153112 w 3145438"/>
                  <a:gd name="connsiteY2142" fmla="*/ 841402 h 1077118"/>
                  <a:gd name="connsiteX2143" fmla="*/ 152592 w 3145438"/>
                  <a:gd name="connsiteY2143" fmla="*/ 843483 h 1077118"/>
                  <a:gd name="connsiteX2144" fmla="*/ 155194 w 3145438"/>
                  <a:gd name="connsiteY2144" fmla="*/ 850768 h 1077118"/>
                  <a:gd name="connsiteX2145" fmla="*/ 158836 w 3145438"/>
                  <a:gd name="connsiteY2145" fmla="*/ 857532 h 1077118"/>
                  <a:gd name="connsiteX2146" fmla="*/ 160917 w 3145438"/>
                  <a:gd name="connsiteY2146" fmla="*/ 858053 h 1077118"/>
                  <a:gd name="connsiteX2147" fmla="*/ 165601 w 3145438"/>
                  <a:gd name="connsiteY2147" fmla="*/ 856492 h 1077118"/>
                  <a:gd name="connsiteX2148" fmla="*/ 167162 w 3145438"/>
                  <a:gd name="connsiteY2148" fmla="*/ 857012 h 1077118"/>
                  <a:gd name="connsiteX2149" fmla="*/ 176007 w 3145438"/>
                  <a:gd name="connsiteY2149" fmla="*/ 860134 h 1077118"/>
                  <a:gd name="connsiteX2150" fmla="*/ 177568 w 3145438"/>
                  <a:gd name="connsiteY2150" fmla="*/ 860134 h 1077118"/>
                  <a:gd name="connsiteX2151" fmla="*/ 192659 w 3145438"/>
                  <a:gd name="connsiteY2151" fmla="*/ 856492 h 1077118"/>
                  <a:gd name="connsiteX2152" fmla="*/ 194220 w 3145438"/>
                  <a:gd name="connsiteY2152" fmla="*/ 856492 h 1077118"/>
                  <a:gd name="connsiteX2153" fmla="*/ 204106 w 3145438"/>
                  <a:gd name="connsiteY2153" fmla="*/ 868980 h 1077118"/>
                  <a:gd name="connsiteX2154" fmla="*/ 205667 w 3145438"/>
                  <a:gd name="connsiteY2154" fmla="*/ 868980 h 1077118"/>
                  <a:gd name="connsiteX2155" fmla="*/ 208789 w 3145438"/>
                  <a:gd name="connsiteY2155" fmla="*/ 866378 h 1077118"/>
                  <a:gd name="connsiteX2156" fmla="*/ 210350 w 3145438"/>
                  <a:gd name="connsiteY2156" fmla="*/ 865858 h 1077118"/>
                  <a:gd name="connsiteX2157" fmla="*/ 217635 w 3145438"/>
                  <a:gd name="connsiteY2157" fmla="*/ 868460 h 1077118"/>
                  <a:gd name="connsiteX2158" fmla="*/ 225961 w 3145438"/>
                  <a:gd name="connsiteY2158" fmla="*/ 871061 h 1077118"/>
                  <a:gd name="connsiteX2159" fmla="*/ 228042 w 3145438"/>
                  <a:gd name="connsiteY2159" fmla="*/ 871061 h 1077118"/>
                  <a:gd name="connsiteX2160" fmla="*/ 241051 w 3145438"/>
                  <a:gd name="connsiteY2160" fmla="*/ 878866 h 1077118"/>
                  <a:gd name="connsiteX2161" fmla="*/ 245214 w 3145438"/>
                  <a:gd name="connsiteY2161" fmla="*/ 878866 h 1077118"/>
                  <a:gd name="connsiteX2162" fmla="*/ 244173 w 3145438"/>
                  <a:gd name="connsiteY2162" fmla="*/ 887712 h 1077118"/>
                  <a:gd name="connsiteX2163" fmla="*/ 241051 w 3145438"/>
                  <a:gd name="connsiteY2163" fmla="*/ 890834 h 1077118"/>
                  <a:gd name="connsiteX2164" fmla="*/ 237929 w 3145438"/>
                  <a:gd name="connsiteY2164" fmla="*/ 892916 h 1077118"/>
                  <a:gd name="connsiteX2165" fmla="*/ 237929 w 3145438"/>
                  <a:gd name="connsiteY2165" fmla="*/ 893957 h 1077118"/>
                  <a:gd name="connsiteX2166" fmla="*/ 242612 w 3145438"/>
                  <a:gd name="connsiteY2166" fmla="*/ 896038 h 1077118"/>
                  <a:gd name="connsiteX2167" fmla="*/ 242612 w 3145438"/>
                  <a:gd name="connsiteY2167" fmla="*/ 896558 h 1077118"/>
                  <a:gd name="connsiteX2168" fmla="*/ 237408 w 3145438"/>
                  <a:gd name="connsiteY2168" fmla="*/ 899160 h 1077118"/>
                  <a:gd name="connsiteX2169" fmla="*/ 237929 w 3145438"/>
                  <a:gd name="connsiteY2169" fmla="*/ 902282 h 1077118"/>
                  <a:gd name="connsiteX2170" fmla="*/ 241051 w 3145438"/>
                  <a:gd name="connsiteY2170" fmla="*/ 904884 h 1077118"/>
                  <a:gd name="connsiteX2171" fmla="*/ 242092 w 3145438"/>
                  <a:gd name="connsiteY2171" fmla="*/ 908526 h 1077118"/>
                  <a:gd name="connsiteX2172" fmla="*/ 242612 w 3145438"/>
                  <a:gd name="connsiteY2172" fmla="*/ 910608 h 1077118"/>
                  <a:gd name="connsiteX2173" fmla="*/ 240531 w 3145438"/>
                  <a:gd name="connsiteY2173" fmla="*/ 914770 h 1077118"/>
                  <a:gd name="connsiteX2174" fmla="*/ 237929 w 3145438"/>
                  <a:gd name="connsiteY2174" fmla="*/ 919974 h 1077118"/>
                  <a:gd name="connsiteX2175" fmla="*/ 236888 w 3145438"/>
                  <a:gd name="connsiteY2175" fmla="*/ 921015 h 1077118"/>
                  <a:gd name="connsiteX2176" fmla="*/ 225440 w 3145438"/>
                  <a:gd name="connsiteY2176" fmla="*/ 919974 h 1077118"/>
                  <a:gd name="connsiteX2177" fmla="*/ 223879 w 3145438"/>
                  <a:gd name="connsiteY2177" fmla="*/ 920494 h 1077118"/>
                  <a:gd name="connsiteX2178" fmla="*/ 218676 w 3145438"/>
                  <a:gd name="connsiteY2178" fmla="*/ 923616 h 1077118"/>
                  <a:gd name="connsiteX2179" fmla="*/ 214513 w 3145438"/>
                  <a:gd name="connsiteY2179" fmla="*/ 925177 h 1077118"/>
                  <a:gd name="connsiteX2180" fmla="*/ 210350 w 3145438"/>
                  <a:gd name="connsiteY2180" fmla="*/ 929860 h 1077118"/>
                  <a:gd name="connsiteX2181" fmla="*/ 209310 w 3145438"/>
                  <a:gd name="connsiteY2181" fmla="*/ 938186 h 1077118"/>
                  <a:gd name="connsiteX2182" fmla="*/ 211391 w 3145438"/>
                  <a:gd name="connsiteY2182" fmla="*/ 937666 h 1077118"/>
                  <a:gd name="connsiteX2183" fmla="*/ 214513 w 3145438"/>
                  <a:gd name="connsiteY2183" fmla="*/ 937145 h 1077118"/>
                  <a:gd name="connsiteX2184" fmla="*/ 219196 w 3145438"/>
                  <a:gd name="connsiteY2184" fmla="*/ 937666 h 1077118"/>
                  <a:gd name="connsiteX2185" fmla="*/ 222839 w 3145438"/>
                  <a:gd name="connsiteY2185" fmla="*/ 935584 h 1077118"/>
                  <a:gd name="connsiteX2186" fmla="*/ 227001 w 3145438"/>
                  <a:gd name="connsiteY2186" fmla="*/ 935064 h 1077118"/>
                  <a:gd name="connsiteX2187" fmla="*/ 229603 w 3145438"/>
                  <a:gd name="connsiteY2187" fmla="*/ 936625 h 1077118"/>
                  <a:gd name="connsiteX2188" fmla="*/ 228042 w 3145438"/>
                  <a:gd name="connsiteY2188" fmla="*/ 940267 h 1077118"/>
                  <a:gd name="connsiteX2189" fmla="*/ 216074 w 3145438"/>
                  <a:gd name="connsiteY2189" fmla="*/ 944430 h 1077118"/>
                  <a:gd name="connsiteX2190" fmla="*/ 213473 w 3145438"/>
                  <a:gd name="connsiteY2190" fmla="*/ 945991 h 1077118"/>
                  <a:gd name="connsiteX2191" fmla="*/ 213993 w 3145438"/>
                  <a:gd name="connsiteY2191" fmla="*/ 949113 h 1077118"/>
                  <a:gd name="connsiteX2192" fmla="*/ 202025 w 3145438"/>
                  <a:gd name="connsiteY2192" fmla="*/ 949634 h 1077118"/>
                  <a:gd name="connsiteX2193" fmla="*/ 199943 w 3145438"/>
                  <a:gd name="connsiteY2193" fmla="*/ 950674 h 1077118"/>
                  <a:gd name="connsiteX2194" fmla="*/ 208269 w 3145438"/>
                  <a:gd name="connsiteY2194" fmla="*/ 956919 h 1077118"/>
                  <a:gd name="connsiteX2195" fmla="*/ 213993 w 3145438"/>
                  <a:gd name="connsiteY2195" fmla="*/ 964203 h 1077118"/>
                  <a:gd name="connsiteX2196" fmla="*/ 210350 w 3145438"/>
                  <a:gd name="connsiteY2196" fmla="*/ 962642 h 1077118"/>
                  <a:gd name="connsiteX2197" fmla="*/ 207228 w 3145438"/>
                  <a:gd name="connsiteY2197" fmla="*/ 964203 h 1077118"/>
                  <a:gd name="connsiteX2198" fmla="*/ 205147 w 3145438"/>
                  <a:gd name="connsiteY2198" fmla="*/ 966285 h 1077118"/>
                  <a:gd name="connsiteX2199" fmla="*/ 203066 w 3145438"/>
                  <a:gd name="connsiteY2199" fmla="*/ 964724 h 1077118"/>
                  <a:gd name="connsiteX2200" fmla="*/ 197862 w 3145438"/>
                  <a:gd name="connsiteY2200" fmla="*/ 973570 h 1077118"/>
                  <a:gd name="connsiteX2201" fmla="*/ 197862 w 3145438"/>
                  <a:gd name="connsiteY2201" fmla="*/ 976692 h 1077118"/>
                  <a:gd name="connsiteX2202" fmla="*/ 198382 w 3145438"/>
                  <a:gd name="connsiteY2202" fmla="*/ 981895 h 1077118"/>
                  <a:gd name="connsiteX2203" fmla="*/ 184853 w 3145438"/>
                  <a:gd name="connsiteY2203" fmla="*/ 979814 h 1077118"/>
                  <a:gd name="connsiteX2204" fmla="*/ 180691 w 3145438"/>
                  <a:gd name="connsiteY2204" fmla="*/ 980855 h 1077118"/>
                  <a:gd name="connsiteX2205" fmla="*/ 182772 w 3145438"/>
                  <a:gd name="connsiteY2205" fmla="*/ 982936 h 1077118"/>
                  <a:gd name="connsiteX2206" fmla="*/ 178609 w 3145438"/>
                  <a:gd name="connsiteY2206" fmla="*/ 985538 h 1077118"/>
                  <a:gd name="connsiteX2207" fmla="*/ 187975 w 3145438"/>
                  <a:gd name="connsiteY2207" fmla="*/ 990741 h 1077118"/>
                  <a:gd name="connsiteX2208" fmla="*/ 196821 w 3145438"/>
                  <a:gd name="connsiteY2208" fmla="*/ 996465 h 1077118"/>
                  <a:gd name="connsiteX2209" fmla="*/ 204627 w 3145438"/>
                  <a:gd name="connsiteY2209" fmla="*/ 999587 h 1077118"/>
                  <a:gd name="connsiteX2210" fmla="*/ 213993 w 3145438"/>
                  <a:gd name="connsiteY2210" fmla="*/ 1004791 h 1077118"/>
                  <a:gd name="connsiteX2211" fmla="*/ 228042 w 3145438"/>
                  <a:gd name="connsiteY2211" fmla="*/ 1014157 h 1077118"/>
                  <a:gd name="connsiteX2212" fmla="*/ 242612 w 3145438"/>
                  <a:gd name="connsiteY2212" fmla="*/ 1026645 h 1077118"/>
                  <a:gd name="connsiteX2213" fmla="*/ 243132 w 3145438"/>
                  <a:gd name="connsiteY2213" fmla="*/ 1024564 h 1077118"/>
                  <a:gd name="connsiteX2214" fmla="*/ 246254 w 3145438"/>
                  <a:gd name="connsiteY2214" fmla="*/ 1022482 h 1077118"/>
                  <a:gd name="connsiteX2215" fmla="*/ 252499 w 3145438"/>
                  <a:gd name="connsiteY2215" fmla="*/ 1023523 h 1077118"/>
                  <a:gd name="connsiteX2216" fmla="*/ 256141 w 3145438"/>
                  <a:gd name="connsiteY2216" fmla="*/ 1023003 h 1077118"/>
                  <a:gd name="connsiteX2217" fmla="*/ 261865 w 3145438"/>
                  <a:gd name="connsiteY2217" fmla="*/ 1025604 h 1077118"/>
                  <a:gd name="connsiteX2218" fmla="*/ 271231 w 3145438"/>
                  <a:gd name="connsiteY2218" fmla="*/ 1029247 h 1077118"/>
                  <a:gd name="connsiteX2219" fmla="*/ 282158 w 3145438"/>
                  <a:gd name="connsiteY2219" fmla="*/ 1030808 h 1077118"/>
                  <a:gd name="connsiteX2220" fmla="*/ 284760 w 3145438"/>
                  <a:gd name="connsiteY2220" fmla="*/ 1030808 h 1077118"/>
                  <a:gd name="connsiteX2221" fmla="*/ 289443 w 3145438"/>
                  <a:gd name="connsiteY2221" fmla="*/ 1030288 h 1077118"/>
                  <a:gd name="connsiteX2222" fmla="*/ 297248 w 3145438"/>
                  <a:gd name="connsiteY2222" fmla="*/ 1031328 h 1077118"/>
                  <a:gd name="connsiteX2223" fmla="*/ 298809 w 3145438"/>
                  <a:gd name="connsiteY2223" fmla="*/ 1032369 h 1077118"/>
                  <a:gd name="connsiteX2224" fmla="*/ 303493 w 3145438"/>
                  <a:gd name="connsiteY2224" fmla="*/ 1036011 h 1077118"/>
                  <a:gd name="connsiteX2225" fmla="*/ 305574 w 3145438"/>
                  <a:gd name="connsiteY2225" fmla="*/ 1037052 h 1077118"/>
                  <a:gd name="connsiteX2226" fmla="*/ 310257 w 3145438"/>
                  <a:gd name="connsiteY2226" fmla="*/ 1038093 h 1077118"/>
                  <a:gd name="connsiteX2227" fmla="*/ 315460 w 3145438"/>
                  <a:gd name="connsiteY2227" fmla="*/ 1040174 h 1077118"/>
                  <a:gd name="connsiteX2228" fmla="*/ 316501 w 3145438"/>
                  <a:gd name="connsiteY2228" fmla="*/ 1041215 h 1077118"/>
                  <a:gd name="connsiteX2229" fmla="*/ 315981 w 3145438"/>
                  <a:gd name="connsiteY2229" fmla="*/ 1042776 h 1077118"/>
                  <a:gd name="connsiteX2230" fmla="*/ 316501 w 3145438"/>
                  <a:gd name="connsiteY2230" fmla="*/ 1043817 h 1077118"/>
                  <a:gd name="connsiteX2231" fmla="*/ 319623 w 3145438"/>
                  <a:gd name="connsiteY2231" fmla="*/ 1045378 h 1077118"/>
                  <a:gd name="connsiteX2232" fmla="*/ 322225 w 3145438"/>
                  <a:gd name="connsiteY2232" fmla="*/ 1045378 h 1077118"/>
                  <a:gd name="connsiteX2233" fmla="*/ 325867 w 3145438"/>
                  <a:gd name="connsiteY2233" fmla="*/ 1043817 h 1077118"/>
                  <a:gd name="connsiteX2234" fmla="*/ 328469 w 3145438"/>
                  <a:gd name="connsiteY2234" fmla="*/ 1042255 h 1077118"/>
                  <a:gd name="connsiteX2235" fmla="*/ 333152 w 3145438"/>
                  <a:gd name="connsiteY2235" fmla="*/ 1041215 h 1077118"/>
                  <a:gd name="connsiteX2236" fmla="*/ 335234 w 3145438"/>
                  <a:gd name="connsiteY2236" fmla="*/ 1042776 h 1077118"/>
                  <a:gd name="connsiteX2237" fmla="*/ 336795 w 3145438"/>
                  <a:gd name="connsiteY2237" fmla="*/ 1043817 h 1077118"/>
                  <a:gd name="connsiteX2238" fmla="*/ 337835 w 3145438"/>
                  <a:gd name="connsiteY2238" fmla="*/ 1043296 h 1077118"/>
                  <a:gd name="connsiteX2239" fmla="*/ 339917 w 3145438"/>
                  <a:gd name="connsiteY2239" fmla="*/ 1041215 h 1077118"/>
                  <a:gd name="connsiteX2240" fmla="*/ 343039 w 3145438"/>
                  <a:gd name="connsiteY2240" fmla="*/ 1042776 h 1077118"/>
                  <a:gd name="connsiteX2241" fmla="*/ 347722 w 3145438"/>
                  <a:gd name="connsiteY2241" fmla="*/ 1045378 h 1077118"/>
                  <a:gd name="connsiteX2242" fmla="*/ 355527 w 3145438"/>
                  <a:gd name="connsiteY2242" fmla="*/ 1047459 h 1077118"/>
                  <a:gd name="connsiteX2243" fmla="*/ 356047 w 3145438"/>
                  <a:gd name="connsiteY2243" fmla="*/ 1048500 h 1077118"/>
                  <a:gd name="connsiteX2244" fmla="*/ 354487 w 3145438"/>
                  <a:gd name="connsiteY2244" fmla="*/ 1053183 h 1077118"/>
                  <a:gd name="connsiteX2245" fmla="*/ 354487 w 3145438"/>
                  <a:gd name="connsiteY2245" fmla="*/ 1054744 h 1077118"/>
                  <a:gd name="connsiteX2246" fmla="*/ 362292 w 3145438"/>
                  <a:gd name="connsiteY2246" fmla="*/ 1058907 h 1077118"/>
                  <a:gd name="connsiteX2247" fmla="*/ 363853 w 3145438"/>
                  <a:gd name="connsiteY2247" fmla="*/ 1058907 h 1077118"/>
                  <a:gd name="connsiteX2248" fmla="*/ 365934 w 3145438"/>
                  <a:gd name="connsiteY2248" fmla="*/ 1059427 h 1077118"/>
                  <a:gd name="connsiteX2249" fmla="*/ 370097 w 3145438"/>
                  <a:gd name="connsiteY2249" fmla="*/ 1061508 h 1077118"/>
                  <a:gd name="connsiteX2250" fmla="*/ 371658 w 3145438"/>
                  <a:gd name="connsiteY2250" fmla="*/ 1061508 h 1077118"/>
                  <a:gd name="connsiteX2251" fmla="*/ 375300 w 3145438"/>
                  <a:gd name="connsiteY2251" fmla="*/ 1062029 h 1077118"/>
                  <a:gd name="connsiteX2252" fmla="*/ 376341 w 3145438"/>
                  <a:gd name="connsiteY2252" fmla="*/ 1063069 h 1077118"/>
                  <a:gd name="connsiteX2253" fmla="*/ 381545 w 3145438"/>
                  <a:gd name="connsiteY2253" fmla="*/ 1069314 h 1077118"/>
                  <a:gd name="connsiteX2254" fmla="*/ 385187 w 3145438"/>
                  <a:gd name="connsiteY2254" fmla="*/ 1071395 h 1077118"/>
                  <a:gd name="connsiteX2255" fmla="*/ 386228 w 3145438"/>
                  <a:gd name="connsiteY2255" fmla="*/ 1073476 h 1077118"/>
                  <a:gd name="connsiteX2256" fmla="*/ 389350 w 3145438"/>
                  <a:gd name="connsiteY2256" fmla="*/ 1075558 h 1077118"/>
                  <a:gd name="connsiteX2257" fmla="*/ 395594 w 3145438"/>
                  <a:gd name="connsiteY2257" fmla="*/ 1077119 h 1077118"/>
                  <a:gd name="connsiteX2258" fmla="*/ 398196 w 3145438"/>
                  <a:gd name="connsiteY2258" fmla="*/ 1076598 h 1077118"/>
                  <a:gd name="connsiteX2259" fmla="*/ 401838 w 3145438"/>
                  <a:gd name="connsiteY2259" fmla="*/ 1071915 h 1077118"/>
                  <a:gd name="connsiteX2260" fmla="*/ 410164 w 3145438"/>
                  <a:gd name="connsiteY2260" fmla="*/ 1064631 h 1077118"/>
                  <a:gd name="connsiteX2261" fmla="*/ 411725 w 3145438"/>
                  <a:gd name="connsiteY2261" fmla="*/ 1062029 h 1077118"/>
                  <a:gd name="connsiteX2262" fmla="*/ 410164 w 3145438"/>
                  <a:gd name="connsiteY2262" fmla="*/ 1059947 h 1077118"/>
                  <a:gd name="connsiteX2263" fmla="*/ 398716 w 3145438"/>
                  <a:gd name="connsiteY2263" fmla="*/ 1045378 h 1077118"/>
                  <a:gd name="connsiteX2264" fmla="*/ 393513 w 3145438"/>
                  <a:gd name="connsiteY2264" fmla="*/ 1036532 h 1077118"/>
                  <a:gd name="connsiteX2265" fmla="*/ 392472 w 3145438"/>
                  <a:gd name="connsiteY2265" fmla="*/ 1031328 h 1077118"/>
                  <a:gd name="connsiteX2266" fmla="*/ 394033 w 3145438"/>
                  <a:gd name="connsiteY2266" fmla="*/ 1015718 h 1077118"/>
                  <a:gd name="connsiteX2267" fmla="*/ 392992 w 3145438"/>
                  <a:gd name="connsiteY2267" fmla="*/ 1014157 h 1077118"/>
                  <a:gd name="connsiteX2268" fmla="*/ 390391 w 3145438"/>
                  <a:gd name="connsiteY2268" fmla="*/ 1018319 h 1077118"/>
                  <a:gd name="connsiteX2269" fmla="*/ 388830 w 3145438"/>
                  <a:gd name="connsiteY2269" fmla="*/ 1019881 h 1077118"/>
                  <a:gd name="connsiteX2270" fmla="*/ 389870 w 3145438"/>
                  <a:gd name="connsiteY2270" fmla="*/ 1013116 h 1077118"/>
                  <a:gd name="connsiteX2271" fmla="*/ 382585 w 3145438"/>
                  <a:gd name="connsiteY2271" fmla="*/ 1003229 h 1077118"/>
                  <a:gd name="connsiteX2272" fmla="*/ 376861 w 3145438"/>
                  <a:gd name="connsiteY2272" fmla="*/ 997506 h 1077118"/>
                  <a:gd name="connsiteX2273" fmla="*/ 388309 w 3145438"/>
                  <a:gd name="connsiteY2273" fmla="*/ 982416 h 1077118"/>
                  <a:gd name="connsiteX2274" fmla="*/ 391431 w 3145438"/>
                  <a:gd name="connsiteY2274" fmla="*/ 973570 h 1077118"/>
                  <a:gd name="connsiteX2275" fmla="*/ 391431 w 3145438"/>
                  <a:gd name="connsiteY2275" fmla="*/ 970448 h 1077118"/>
                  <a:gd name="connsiteX2276" fmla="*/ 395074 w 3145438"/>
                  <a:gd name="connsiteY2276" fmla="*/ 971488 h 1077118"/>
                  <a:gd name="connsiteX2277" fmla="*/ 396635 w 3145438"/>
                  <a:gd name="connsiteY2277" fmla="*/ 970448 h 1077118"/>
                  <a:gd name="connsiteX2278" fmla="*/ 399757 w 3145438"/>
                  <a:gd name="connsiteY2278" fmla="*/ 970968 h 1077118"/>
                  <a:gd name="connsiteX2279" fmla="*/ 403920 w 3145438"/>
                  <a:gd name="connsiteY2279" fmla="*/ 969407 h 1077118"/>
                  <a:gd name="connsiteX2280" fmla="*/ 409123 w 3145438"/>
                  <a:gd name="connsiteY2280" fmla="*/ 966805 h 1077118"/>
                  <a:gd name="connsiteX2281" fmla="*/ 414847 w 3145438"/>
                  <a:gd name="connsiteY2281" fmla="*/ 964724 h 1077118"/>
                  <a:gd name="connsiteX2282" fmla="*/ 415887 w 3145438"/>
                  <a:gd name="connsiteY2282" fmla="*/ 962122 h 1077118"/>
                  <a:gd name="connsiteX2283" fmla="*/ 417969 w 3145438"/>
                  <a:gd name="connsiteY2283" fmla="*/ 959520 h 1077118"/>
                  <a:gd name="connsiteX2284" fmla="*/ 423172 w 3145438"/>
                  <a:gd name="connsiteY2284" fmla="*/ 957959 h 1077118"/>
                  <a:gd name="connsiteX2285" fmla="*/ 424213 w 3145438"/>
                  <a:gd name="connsiteY2285" fmla="*/ 955358 h 1077118"/>
                  <a:gd name="connsiteX2286" fmla="*/ 426294 w 3145438"/>
                  <a:gd name="connsiteY2286" fmla="*/ 955358 h 1077118"/>
                  <a:gd name="connsiteX2287" fmla="*/ 417969 w 3145438"/>
                  <a:gd name="connsiteY2287" fmla="*/ 951715 h 1077118"/>
                  <a:gd name="connsiteX2288" fmla="*/ 414847 w 3145438"/>
                  <a:gd name="connsiteY2288" fmla="*/ 950674 h 1077118"/>
                  <a:gd name="connsiteX2289" fmla="*/ 411725 w 3145438"/>
                  <a:gd name="connsiteY2289" fmla="*/ 948593 h 1077118"/>
                  <a:gd name="connsiteX2290" fmla="*/ 411204 w 3145438"/>
                  <a:gd name="connsiteY2290" fmla="*/ 947032 h 1077118"/>
                  <a:gd name="connsiteX2291" fmla="*/ 414326 w 3145438"/>
                  <a:gd name="connsiteY2291" fmla="*/ 945471 h 1077118"/>
                  <a:gd name="connsiteX2292" fmla="*/ 419530 w 3145438"/>
                  <a:gd name="connsiteY2292" fmla="*/ 946512 h 1077118"/>
                  <a:gd name="connsiteX2293" fmla="*/ 420050 w 3145438"/>
                  <a:gd name="connsiteY2293" fmla="*/ 942869 h 1077118"/>
                  <a:gd name="connsiteX2294" fmla="*/ 408082 w 3145438"/>
                  <a:gd name="connsiteY2294" fmla="*/ 924657 h 1077118"/>
                  <a:gd name="connsiteX2295" fmla="*/ 400277 w 3145438"/>
                  <a:gd name="connsiteY2295" fmla="*/ 920494 h 1077118"/>
                  <a:gd name="connsiteX2296" fmla="*/ 388309 w 3145438"/>
                  <a:gd name="connsiteY2296" fmla="*/ 921535 h 1077118"/>
                  <a:gd name="connsiteX2297" fmla="*/ 385707 w 3145438"/>
                  <a:gd name="connsiteY2297" fmla="*/ 919974 h 1077118"/>
                  <a:gd name="connsiteX2298" fmla="*/ 385707 w 3145438"/>
                  <a:gd name="connsiteY2298" fmla="*/ 918933 h 1077118"/>
                  <a:gd name="connsiteX2299" fmla="*/ 385707 w 3145438"/>
                  <a:gd name="connsiteY2299" fmla="*/ 909567 h 1077118"/>
                  <a:gd name="connsiteX2300" fmla="*/ 384667 w 3145438"/>
                  <a:gd name="connsiteY2300" fmla="*/ 908526 h 1077118"/>
                  <a:gd name="connsiteX2301" fmla="*/ 374260 w 3145438"/>
                  <a:gd name="connsiteY2301" fmla="*/ 904884 h 1077118"/>
                  <a:gd name="connsiteX2302" fmla="*/ 373739 w 3145438"/>
                  <a:gd name="connsiteY2302" fmla="*/ 903323 h 1077118"/>
                  <a:gd name="connsiteX2303" fmla="*/ 382065 w 3145438"/>
                  <a:gd name="connsiteY2303" fmla="*/ 889794 h 1077118"/>
                  <a:gd name="connsiteX2304" fmla="*/ 381024 w 3145438"/>
                  <a:gd name="connsiteY2304" fmla="*/ 881989 h 1077118"/>
                  <a:gd name="connsiteX2305" fmla="*/ 379463 w 3145438"/>
                  <a:gd name="connsiteY2305" fmla="*/ 880428 h 1077118"/>
                  <a:gd name="connsiteX2306" fmla="*/ 381024 w 3145438"/>
                  <a:gd name="connsiteY2306" fmla="*/ 870021 h 1077118"/>
                  <a:gd name="connsiteX2307" fmla="*/ 383626 w 3145438"/>
                  <a:gd name="connsiteY2307" fmla="*/ 867939 h 1077118"/>
                  <a:gd name="connsiteX2308" fmla="*/ 388830 w 3145438"/>
                  <a:gd name="connsiteY2308" fmla="*/ 863776 h 1077118"/>
                  <a:gd name="connsiteX2309" fmla="*/ 391431 w 3145438"/>
                  <a:gd name="connsiteY2309" fmla="*/ 856492 h 1077118"/>
                  <a:gd name="connsiteX2310" fmla="*/ 392472 w 3145438"/>
                  <a:gd name="connsiteY2310" fmla="*/ 855451 h 1077118"/>
                  <a:gd name="connsiteX2311" fmla="*/ 396114 w 3145438"/>
                  <a:gd name="connsiteY2311" fmla="*/ 855451 h 1077118"/>
                  <a:gd name="connsiteX2312" fmla="*/ 397155 w 3145438"/>
                  <a:gd name="connsiteY2312" fmla="*/ 855971 h 1077118"/>
                  <a:gd name="connsiteX2313" fmla="*/ 407042 w 3145438"/>
                  <a:gd name="connsiteY2313" fmla="*/ 866378 h 1077118"/>
                  <a:gd name="connsiteX2314" fmla="*/ 411204 w 3145438"/>
                  <a:gd name="connsiteY2314" fmla="*/ 869500 h 1077118"/>
                  <a:gd name="connsiteX2315" fmla="*/ 415887 w 3145438"/>
                  <a:gd name="connsiteY2315" fmla="*/ 867419 h 1077118"/>
                  <a:gd name="connsiteX2316" fmla="*/ 420050 w 3145438"/>
                  <a:gd name="connsiteY2316" fmla="*/ 864817 h 1077118"/>
                  <a:gd name="connsiteX2317" fmla="*/ 419010 w 3145438"/>
                  <a:gd name="connsiteY2317" fmla="*/ 862736 h 1077118"/>
                  <a:gd name="connsiteX2318" fmla="*/ 417969 w 3145438"/>
                  <a:gd name="connsiteY2318" fmla="*/ 861175 h 1077118"/>
                  <a:gd name="connsiteX2319" fmla="*/ 417449 w 3145438"/>
                  <a:gd name="connsiteY2319" fmla="*/ 858573 h 1077118"/>
                  <a:gd name="connsiteX2320" fmla="*/ 415367 w 3145438"/>
                  <a:gd name="connsiteY2320" fmla="*/ 852329 h 1077118"/>
                  <a:gd name="connsiteX2321" fmla="*/ 414326 w 3145438"/>
                  <a:gd name="connsiteY2321" fmla="*/ 849207 h 1077118"/>
                  <a:gd name="connsiteX2322" fmla="*/ 415367 w 3145438"/>
                  <a:gd name="connsiteY2322" fmla="*/ 849207 h 1077118"/>
                  <a:gd name="connsiteX2323" fmla="*/ 418489 w 3145438"/>
                  <a:gd name="connsiteY2323" fmla="*/ 849207 h 1077118"/>
                  <a:gd name="connsiteX2324" fmla="*/ 425254 w 3145438"/>
                  <a:gd name="connsiteY2324" fmla="*/ 845044 h 1077118"/>
                  <a:gd name="connsiteX2325" fmla="*/ 429937 w 3145438"/>
                  <a:gd name="connsiteY2325" fmla="*/ 842963 h 1077118"/>
                  <a:gd name="connsiteX2326" fmla="*/ 429417 w 3145438"/>
                  <a:gd name="connsiteY2326" fmla="*/ 840361 h 1077118"/>
                  <a:gd name="connsiteX2327" fmla="*/ 447629 w 3145438"/>
                  <a:gd name="connsiteY2327" fmla="*/ 832035 h 1077118"/>
                  <a:gd name="connsiteX2328" fmla="*/ 451271 w 3145438"/>
                  <a:gd name="connsiteY2328" fmla="*/ 826311 h 1077118"/>
                  <a:gd name="connsiteX2329" fmla="*/ 452312 w 3145438"/>
                  <a:gd name="connsiteY2329" fmla="*/ 825271 h 1077118"/>
                  <a:gd name="connsiteX2330" fmla="*/ 456475 w 3145438"/>
                  <a:gd name="connsiteY2330" fmla="*/ 823189 h 1077118"/>
                  <a:gd name="connsiteX2331" fmla="*/ 456475 w 3145438"/>
                  <a:gd name="connsiteY2331" fmla="*/ 821108 h 1077118"/>
                  <a:gd name="connsiteX2332" fmla="*/ 456995 w 3145438"/>
                  <a:gd name="connsiteY2332" fmla="*/ 820588 h 1077118"/>
                  <a:gd name="connsiteX2333" fmla="*/ 467922 w 3145438"/>
                  <a:gd name="connsiteY2333" fmla="*/ 824230 h 1077118"/>
                  <a:gd name="connsiteX2334" fmla="*/ 467922 w 3145438"/>
                  <a:gd name="connsiteY2334" fmla="*/ 825791 h 1077118"/>
                  <a:gd name="connsiteX2335" fmla="*/ 467922 w 3145438"/>
                  <a:gd name="connsiteY2335" fmla="*/ 826832 h 1077118"/>
                  <a:gd name="connsiteX2336" fmla="*/ 473126 w 3145438"/>
                  <a:gd name="connsiteY2336" fmla="*/ 828393 h 1077118"/>
                  <a:gd name="connsiteX2337" fmla="*/ 475207 w 3145438"/>
                  <a:gd name="connsiteY2337" fmla="*/ 826311 h 1077118"/>
                  <a:gd name="connsiteX2338" fmla="*/ 476248 w 3145438"/>
                  <a:gd name="connsiteY2338" fmla="*/ 823710 h 1077118"/>
                  <a:gd name="connsiteX2339" fmla="*/ 479370 w 3145438"/>
                  <a:gd name="connsiteY2339" fmla="*/ 823189 h 1077118"/>
                  <a:gd name="connsiteX2340" fmla="*/ 485614 w 3145438"/>
                  <a:gd name="connsiteY2340" fmla="*/ 820588 h 1077118"/>
                  <a:gd name="connsiteX2341" fmla="*/ 486655 w 3145438"/>
                  <a:gd name="connsiteY2341" fmla="*/ 820588 h 1077118"/>
                  <a:gd name="connsiteX2342" fmla="*/ 490297 w 3145438"/>
                  <a:gd name="connsiteY2342" fmla="*/ 827352 h 1077118"/>
                  <a:gd name="connsiteX2343" fmla="*/ 493419 w 3145438"/>
                  <a:gd name="connsiteY2343" fmla="*/ 827872 h 1077118"/>
                  <a:gd name="connsiteX2344" fmla="*/ 496021 w 3145438"/>
                  <a:gd name="connsiteY2344" fmla="*/ 827352 h 1077118"/>
                  <a:gd name="connsiteX2345" fmla="*/ 502785 w 3145438"/>
                  <a:gd name="connsiteY2345" fmla="*/ 827352 h 1077118"/>
                  <a:gd name="connsiteX2346" fmla="*/ 509550 w 3145438"/>
                  <a:gd name="connsiteY2346" fmla="*/ 828913 h 1077118"/>
                  <a:gd name="connsiteX2347" fmla="*/ 526201 w 3145438"/>
                  <a:gd name="connsiteY2347" fmla="*/ 841402 h 1077118"/>
                  <a:gd name="connsiteX2348" fmla="*/ 528803 w 3145438"/>
                  <a:gd name="connsiteY2348" fmla="*/ 844524 h 1077118"/>
                  <a:gd name="connsiteX2349" fmla="*/ 527762 w 3145438"/>
                  <a:gd name="connsiteY2349" fmla="*/ 846605 h 1077118"/>
                  <a:gd name="connsiteX2350" fmla="*/ 528803 w 3145438"/>
                  <a:gd name="connsiteY2350" fmla="*/ 851288 h 1077118"/>
                  <a:gd name="connsiteX2351" fmla="*/ 529844 w 3145438"/>
                  <a:gd name="connsiteY2351" fmla="*/ 851808 h 1077118"/>
                  <a:gd name="connsiteX2352" fmla="*/ 531925 w 3145438"/>
                  <a:gd name="connsiteY2352" fmla="*/ 848166 h 1077118"/>
                  <a:gd name="connsiteX2353" fmla="*/ 531405 w 3145438"/>
                  <a:gd name="connsiteY2353" fmla="*/ 843483 h 1077118"/>
                  <a:gd name="connsiteX2354" fmla="*/ 529844 w 3145438"/>
                  <a:gd name="connsiteY2354" fmla="*/ 839840 h 1077118"/>
                  <a:gd name="connsiteX2355" fmla="*/ 530884 w 3145438"/>
                  <a:gd name="connsiteY2355" fmla="*/ 839320 h 1077118"/>
                  <a:gd name="connsiteX2356" fmla="*/ 535567 w 3145438"/>
                  <a:gd name="connsiteY2356" fmla="*/ 841402 h 1077118"/>
                  <a:gd name="connsiteX2357" fmla="*/ 539730 w 3145438"/>
                  <a:gd name="connsiteY2357" fmla="*/ 844524 h 1077118"/>
                  <a:gd name="connsiteX2358" fmla="*/ 551178 w 3145438"/>
                  <a:gd name="connsiteY2358" fmla="*/ 851288 h 1077118"/>
                  <a:gd name="connsiteX2359" fmla="*/ 552218 w 3145438"/>
                  <a:gd name="connsiteY2359" fmla="*/ 851288 h 1077118"/>
                  <a:gd name="connsiteX2360" fmla="*/ 553259 w 3145438"/>
                  <a:gd name="connsiteY2360" fmla="*/ 850247 h 1077118"/>
                  <a:gd name="connsiteX2361" fmla="*/ 560024 w 3145438"/>
                  <a:gd name="connsiteY2361" fmla="*/ 845044 h 1077118"/>
                  <a:gd name="connsiteX2362" fmla="*/ 562105 w 3145438"/>
                  <a:gd name="connsiteY2362" fmla="*/ 842963 h 1077118"/>
                  <a:gd name="connsiteX2363" fmla="*/ 564707 w 3145438"/>
                  <a:gd name="connsiteY2363" fmla="*/ 841402 h 1077118"/>
                  <a:gd name="connsiteX2364" fmla="*/ 566268 w 3145438"/>
                  <a:gd name="connsiteY2364" fmla="*/ 838800 h 1077118"/>
                  <a:gd name="connsiteX2365" fmla="*/ 576675 w 3145438"/>
                  <a:gd name="connsiteY2365" fmla="*/ 837759 h 1077118"/>
                  <a:gd name="connsiteX2366" fmla="*/ 581358 w 3145438"/>
                  <a:gd name="connsiteY2366" fmla="*/ 839320 h 1077118"/>
                  <a:gd name="connsiteX2367" fmla="*/ 586562 w 3145438"/>
                  <a:gd name="connsiteY2367" fmla="*/ 843483 h 1077118"/>
                  <a:gd name="connsiteX2368" fmla="*/ 591245 w 3145438"/>
                  <a:gd name="connsiteY2368" fmla="*/ 840881 h 1077118"/>
                  <a:gd name="connsiteX2369" fmla="*/ 591765 w 3145438"/>
                  <a:gd name="connsiteY2369" fmla="*/ 837759 h 1077118"/>
                  <a:gd name="connsiteX2370" fmla="*/ 592285 w 3145438"/>
                  <a:gd name="connsiteY2370" fmla="*/ 836718 h 1077118"/>
                  <a:gd name="connsiteX2371" fmla="*/ 600090 w 3145438"/>
                  <a:gd name="connsiteY2371" fmla="*/ 836718 h 1077118"/>
                  <a:gd name="connsiteX2372" fmla="*/ 603733 w 3145438"/>
                  <a:gd name="connsiteY2372" fmla="*/ 837239 h 1077118"/>
                  <a:gd name="connsiteX2373" fmla="*/ 607896 w 3145438"/>
                  <a:gd name="connsiteY2373" fmla="*/ 839840 h 1077118"/>
                  <a:gd name="connsiteX2374" fmla="*/ 608416 w 3145438"/>
                  <a:gd name="connsiteY2374" fmla="*/ 841922 h 1077118"/>
                  <a:gd name="connsiteX2375" fmla="*/ 614140 w 3145438"/>
                  <a:gd name="connsiteY2375" fmla="*/ 848166 h 1077118"/>
                  <a:gd name="connsiteX2376" fmla="*/ 624026 w 3145438"/>
                  <a:gd name="connsiteY2376" fmla="*/ 850247 h 1077118"/>
                  <a:gd name="connsiteX2377" fmla="*/ 626628 w 3145438"/>
                  <a:gd name="connsiteY2377" fmla="*/ 851808 h 1077118"/>
                  <a:gd name="connsiteX2378" fmla="*/ 626628 w 3145438"/>
                  <a:gd name="connsiteY2378" fmla="*/ 853370 h 1077118"/>
                  <a:gd name="connsiteX2379" fmla="*/ 629750 w 3145438"/>
                  <a:gd name="connsiteY2379" fmla="*/ 852329 h 1077118"/>
                  <a:gd name="connsiteX2380" fmla="*/ 632872 w 3145438"/>
                  <a:gd name="connsiteY2380" fmla="*/ 849727 h 1077118"/>
                  <a:gd name="connsiteX2381" fmla="*/ 634433 w 3145438"/>
                  <a:gd name="connsiteY2381" fmla="*/ 845044 h 1077118"/>
                  <a:gd name="connsiteX2382" fmla="*/ 635474 w 3145438"/>
                  <a:gd name="connsiteY2382" fmla="*/ 844524 h 1077118"/>
                  <a:gd name="connsiteX2383" fmla="*/ 639637 w 3145438"/>
                  <a:gd name="connsiteY2383" fmla="*/ 846605 h 1077118"/>
                  <a:gd name="connsiteX2384" fmla="*/ 650044 w 3145438"/>
                  <a:gd name="connsiteY2384" fmla="*/ 848686 h 1077118"/>
                  <a:gd name="connsiteX2385" fmla="*/ 657849 w 3145438"/>
                  <a:gd name="connsiteY2385" fmla="*/ 847125 h 1077118"/>
                  <a:gd name="connsiteX2386" fmla="*/ 663052 w 3145438"/>
                  <a:gd name="connsiteY2386" fmla="*/ 843483 h 1077118"/>
                  <a:gd name="connsiteX2387" fmla="*/ 664614 w 3145438"/>
                  <a:gd name="connsiteY2387" fmla="*/ 837239 h 1077118"/>
                  <a:gd name="connsiteX2388" fmla="*/ 666695 w 3145438"/>
                  <a:gd name="connsiteY2388" fmla="*/ 834637 h 1077118"/>
                  <a:gd name="connsiteX2389" fmla="*/ 666695 w 3145438"/>
                  <a:gd name="connsiteY2389" fmla="*/ 833596 h 1077118"/>
                  <a:gd name="connsiteX2390" fmla="*/ 643800 w 3145438"/>
                  <a:gd name="connsiteY2390" fmla="*/ 822669 h 1077118"/>
                  <a:gd name="connsiteX2391" fmla="*/ 637556 w 3145438"/>
                  <a:gd name="connsiteY2391" fmla="*/ 819027 h 1077118"/>
                  <a:gd name="connsiteX2392" fmla="*/ 636515 w 3145438"/>
                  <a:gd name="connsiteY2392" fmla="*/ 817986 h 1077118"/>
                  <a:gd name="connsiteX2393" fmla="*/ 635474 w 3145438"/>
                  <a:gd name="connsiteY2393" fmla="*/ 815904 h 1077118"/>
                  <a:gd name="connsiteX2394" fmla="*/ 635995 w 3145438"/>
                  <a:gd name="connsiteY2394" fmla="*/ 814864 h 1077118"/>
                  <a:gd name="connsiteX2395" fmla="*/ 639637 w 3145438"/>
                  <a:gd name="connsiteY2395" fmla="*/ 814343 h 1077118"/>
                  <a:gd name="connsiteX2396" fmla="*/ 644320 w 3145438"/>
                  <a:gd name="connsiteY2396" fmla="*/ 811221 h 1077118"/>
                  <a:gd name="connsiteX2397" fmla="*/ 647962 w 3145438"/>
                  <a:gd name="connsiteY2397" fmla="*/ 811221 h 1077118"/>
                  <a:gd name="connsiteX2398" fmla="*/ 652125 w 3145438"/>
                  <a:gd name="connsiteY2398" fmla="*/ 808099 h 1077118"/>
                  <a:gd name="connsiteX2399" fmla="*/ 654727 w 3145438"/>
                  <a:gd name="connsiteY2399" fmla="*/ 806538 h 1077118"/>
                  <a:gd name="connsiteX2400" fmla="*/ 654727 w 3145438"/>
                  <a:gd name="connsiteY2400" fmla="*/ 804977 h 1077118"/>
                  <a:gd name="connsiteX2401" fmla="*/ 649003 w 3145438"/>
                  <a:gd name="connsiteY2401" fmla="*/ 797172 h 1077118"/>
                  <a:gd name="connsiteX2402" fmla="*/ 649523 w 3145438"/>
                  <a:gd name="connsiteY2402" fmla="*/ 796131 h 1077118"/>
                  <a:gd name="connsiteX2403" fmla="*/ 655768 w 3145438"/>
                  <a:gd name="connsiteY2403" fmla="*/ 789887 h 1077118"/>
                  <a:gd name="connsiteX2404" fmla="*/ 657329 w 3145438"/>
                  <a:gd name="connsiteY2404" fmla="*/ 788846 h 1077118"/>
                  <a:gd name="connsiteX2405" fmla="*/ 660451 w 3145438"/>
                  <a:gd name="connsiteY2405" fmla="*/ 788846 h 1077118"/>
                  <a:gd name="connsiteX2406" fmla="*/ 662532 w 3145438"/>
                  <a:gd name="connsiteY2406" fmla="*/ 789367 h 1077118"/>
                  <a:gd name="connsiteX2407" fmla="*/ 666175 w 3145438"/>
                  <a:gd name="connsiteY2407" fmla="*/ 789367 h 1077118"/>
                  <a:gd name="connsiteX2408" fmla="*/ 668256 w 3145438"/>
                  <a:gd name="connsiteY2408" fmla="*/ 789887 h 1077118"/>
                  <a:gd name="connsiteX2409" fmla="*/ 671898 w 3145438"/>
                  <a:gd name="connsiteY2409" fmla="*/ 789367 h 1077118"/>
                  <a:gd name="connsiteX2410" fmla="*/ 675541 w 3145438"/>
                  <a:gd name="connsiteY2410" fmla="*/ 790407 h 1077118"/>
                  <a:gd name="connsiteX2411" fmla="*/ 677102 w 3145438"/>
                  <a:gd name="connsiteY2411" fmla="*/ 788326 h 1077118"/>
                  <a:gd name="connsiteX2412" fmla="*/ 675541 w 3145438"/>
                  <a:gd name="connsiteY2412" fmla="*/ 785724 h 1077118"/>
                  <a:gd name="connsiteX2413" fmla="*/ 664093 w 3145438"/>
                  <a:gd name="connsiteY2413" fmla="*/ 782082 h 1077118"/>
                  <a:gd name="connsiteX2414" fmla="*/ 661491 w 3145438"/>
                  <a:gd name="connsiteY2414" fmla="*/ 781041 h 1077118"/>
                  <a:gd name="connsiteX2415" fmla="*/ 659930 w 3145438"/>
                  <a:gd name="connsiteY2415" fmla="*/ 780521 h 1077118"/>
                  <a:gd name="connsiteX2416" fmla="*/ 659930 w 3145438"/>
                  <a:gd name="connsiteY2416" fmla="*/ 776358 h 1077118"/>
                  <a:gd name="connsiteX2417" fmla="*/ 662532 w 3145438"/>
                  <a:gd name="connsiteY2417" fmla="*/ 775317 h 1077118"/>
                  <a:gd name="connsiteX2418" fmla="*/ 664614 w 3145438"/>
                  <a:gd name="connsiteY2418" fmla="*/ 776358 h 1077118"/>
                  <a:gd name="connsiteX2419" fmla="*/ 667215 w 3145438"/>
                  <a:gd name="connsiteY2419" fmla="*/ 774797 h 1077118"/>
                  <a:gd name="connsiteX2420" fmla="*/ 664093 w 3145438"/>
                  <a:gd name="connsiteY2420" fmla="*/ 772195 h 1077118"/>
                  <a:gd name="connsiteX2421" fmla="*/ 655768 w 3145438"/>
                  <a:gd name="connsiteY2421" fmla="*/ 771155 h 1077118"/>
                  <a:gd name="connsiteX2422" fmla="*/ 656808 w 3145438"/>
                  <a:gd name="connsiteY2422" fmla="*/ 770634 h 1077118"/>
                  <a:gd name="connsiteX2423" fmla="*/ 658369 w 3145438"/>
                  <a:gd name="connsiteY2423" fmla="*/ 769594 h 1077118"/>
                  <a:gd name="connsiteX2424" fmla="*/ 659930 w 3145438"/>
                  <a:gd name="connsiteY2424" fmla="*/ 767512 h 1077118"/>
                  <a:gd name="connsiteX2425" fmla="*/ 659410 w 3145438"/>
                  <a:gd name="connsiteY2425" fmla="*/ 765951 h 1077118"/>
                  <a:gd name="connsiteX2426" fmla="*/ 656808 w 3145438"/>
                  <a:gd name="connsiteY2426" fmla="*/ 764390 h 1077118"/>
                  <a:gd name="connsiteX2427" fmla="*/ 657329 w 3145438"/>
                  <a:gd name="connsiteY2427" fmla="*/ 763349 h 1077118"/>
                  <a:gd name="connsiteX2428" fmla="*/ 665134 w 3145438"/>
                  <a:gd name="connsiteY2428" fmla="*/ 760227 h 1077118"/>
                  <a:gd name="connsiteX2429" fmla="*/ 666695 w 3145438"/>
                  <a:gd name="connsiteY2429" fmla="*/ 760227 h 1077118"/>
                  <a:gd name="connsiteX2430" fmla="*/ 670337 w 3145438"/>
                  <a:gd name="connsiteY2430" fmla="*/ 761268 h 1077118"/>
                  <a:gd name="connsiteX2431" fmla="*/ 682305 w 3145438"/>
                  <a:gd name="connsiteY2431" fmla="*/ 761268 h 1077118"/>
                  <a:gd name="connsiteX2432" fmla="*/ 683346 w 3145438"/>
                  <a:gd name="connsiteY2432" fmla="*/ 761788 h 1077118"/>
                  <a:gd name="connsiteX2433" fmla="*/ 685948 w 3145438"/>
                  <a:gd name="connsiteY2433" fmla="*/ 764390 h 1077118"/>
                  <a:gd name="connsiteX2434" fmla="*/ 686989 w 3145438"/>
                  <a:gd name="connsiteY2434" fmla="*/ 763870 h 1077118"/>
                  <a:gd name="connsiteX2435" fmla="*/ 688029 w 3145438"/>
                  <a:gd name="connsiteY2435" fmla="*/ 760227 h 1077118"/>
                  <a:gd name="connsiteX2436" fmla="*/ 691671 w 3145438"/>
                  <a:gd name="connsiteY2436" fmla="*/ 758666 h 1077118"/>
                  <a:gd name="connsiteX2437" fmla="*/ 704160 w 3145438"/>
                  <a:gd name="connsiteY2437" fmla="*/ 756065 h 1077118"/>
                  <a:gd name="connsiteX2438" fmla="*/ 720811 w 3145438"/>
                  <a:gd name="connsiteY2438" fmla="*/ 751902 h 1077118"/>
                  <a:gd name="connsiteX2439" fmla="*/ 734340 w 3145438"/>
                  <a:gd name="connsiteY2439" fmla="*/ 751902 h 1077118"/>
                  <a:gd name="connsiteX2440" fmla="*/ 736422 w 3145438"/>
                  <a:gd name="connsiteY2440" fmla="*/ 752942 h 1077118"/>
                  <a:gd name="connsiteX2441" fmla="*/ 738503 w 3145438"/>
                  <a:gd name="connsiteY2441" fmla="*/ 751902 h 1077118"/>
                  <a:gd name="connsiteX2442" fmla="*/ 739543 w 3145438"/>
                  <a:gd name="connsiteY2442" fmla="*/ 746698 h 1077118"/>
                  <a:gd name="connsiteX2443" fmla="*/ 744227 w 3145438"/>
                  <a:gd name="connsiteY2443" fmla="*/ 744617 h 1077118"/>
                  <a:gd name="connsiteX2444" fmla="*/ 754113 w 3145438"/>
                  <a:gd name="connsiteY2444" fmla="*/ 744617 h 1077118"/>
                  <a:gd name="connsiteX2445" fmla="*/ 761398 w 3145438"/>
                  <a:gd name="connsiteY2445" fmla="*/ 743576 h 1077118"/>
                  <a:gd name="connsiteX2446" fmla="*/ 770244 w 3145438"/>
                  <a:gd name="connsiteY2446" fmla="*/ 741495 h 1077118"/>
                  <a:gd name="connsiteX2447" fmla="*/ 779610 w 3145438"/>
                  <a:gd name="connsiteY2447" fmla="*/ 738373 h 1077118"/>
                  <a:gd name="connsiteX2448" fmla="*/ 790017 w 3145438"/>
                  <a:gd name="connsiteY2448" fmla="*/ 737332 h 1077118"/>
                  <a:gd name="connsiteX2449" fmla="*/ 797302 w 3145438"/>
                  <a:gd name="connsiteY2449" fmla="*/ 733690 h 1077118"/>
                  <a:gd name="connsiteX2450" fmla="*/ 801465 w 3145438"/>
                  <a:gd name="connsiteY2450" fmla="*/ 730568 h 1077118"/>
                  <a:gd name="connsiteX2451" fmla="*/ 805107 w 3145438"/>
                  <a:gd name="connsiteY2451" fmla="*/ 725884 h 1077118"/>
                  <a:gd name="connsiteX2452" fmla="*/ 806668 w 3145438"/>
                  <a:gd name="connsiteY2452" fmla="*/ 725364 h 1077118"/>
                  <a:gd name="connsiteX2453" fmla="*/ 823840 w 3145438"/>
                  <a:gd name="connsiteY2453" fmla="*/ 725884 h 1077118"/>
                  <a:gd name="connsiteX2454" fmla="*/ 824881 w 3145438"/>
                  <a:gd name="connsiteY2454" fmla="*/ 726405 h 1077118"/>
                  <a:gd name="connsiteX2455" fmla="*/ 831125 w 3145438"/>
                  <a:gd name="connsiteY2455" fmla="*/ 729527 h 1077118"/>
                  <a:gd name="connsiteX2456" fmla="*/ 835287 w 3145438"/>
                  <a:gd name="connsiteY2456" fmla="*/ 730568 h 1077118"/>
                  <a:gd name="connsiteX2457" fmla="*/ 838409 w 3145438"/>
                  <a:gd name="connsiteY2457" fmla="*/ 727445 h 1077118"/>
                  <a:gd name="connsiteX2458" fmla="*/ 839970 w 3145438"/>
                  <a:gd name="connsiteY2458" fmla="*/ 726925 h 1077118"/>
                  <a:gd name="connsiteX2459" fmla="*/ 845694 w 3145438"/>
                  <a:gd name="connsiteY2459" fmla="*/ 728486 h 1077118"/>
                  <a:gd name="connsiteX2460" fmla="*/ 853500 w 3145438"/>
                  <a:gd name="connsiteY2460" fmla="*/ 742536 h 1077118"/>
                  <a:gd name="connsiteX2461" fmla="*/ 852459 w 3145438"/>
                  <a:gd name="connsiteY2461" fmla="*/ 745658 h 1077118"/>
                  <a:gd name="connsiteX2462" fmla="*/ 851939 w 3145438"/>
                  <a:gd name="connsiteY2462" fmla="*/ 747739 h 1077118"/>
                  <a:gd name="connsiteX2463" fmla="*/ 851939 w 3145438"/>
                  <a:gd name="connsiteY2463" fmla="*/ 753983 h 1077118"/>
                  <a:gd name="connsiteX2464" fmla="*/ 848816 w 3145438"/>
                  <a:gd name="connsiteY2464" fmla="*/ 753983 h 1077118"/>
                  <a:gd name="connsiteX2465" fmla="*/ 851939 w 3145438"/>
                  <a:gd name="connsiteY2465" fmla="*/ 758146 h 1077118"/>
                  <a:gd name="connsiteX2466" fmla="*/ 859223 w 3145438"/>
                  <a:gd name="connsiteY2466" fmla="*/ 759707 h 1077118"/>
                  <a:gd name="connsiteX2467" fmla="*/ 868069 w 3145438"/>
                  <a:gd name="connsiteY2467" fmla="*/ 757626 h 1077118"/>
                  <a:gd name="connsiteX2468" fmla="*/ 870671 w 3145438"/>
                  <a:gd name="connsiteY2468" fmla="*/ 758666 h 1077118"/>
                  <a:gd name="connsiteX2469" fmla="*/ 871191 w 3145438"/>
                  <a:gd name="connsiteY2469" fmla="*/ 757105 h 1077118"/>
                  <a:gd name="connsiteX2470" fmla="*/ 870151 w 3145438"/>
                  <a:gd name="connsiteY2470" fmla="*/ 753463 h 1077118"/>
                  <a:gd name="connsiteX2471" fmla="*/ 870671 w 3145438"/>
                  <a:gd name="connsiteY2471" fmla="*/ 752422 h 1077118"/>
                  <a:gd name="connsiteX2472" fmla="*/ 872753 w 3145438"/>
                  <a:gd name="connsiteY2472" fmla="*/ 752942 h 1077118"/>
                  <a:gd name="connsiteX2473" fmla="*/ 875354 w 3145438"/>
                  <a:gd name="connsiteY2473" fmla="*/ 755024 h 1077118"/>
                  <a:gd name="connsiteX2474" fmla="*/ 875875 w 3145438"/>
                  <a:gd name="connsiteY2474" fmla="*/ 756065 h 1077118"/>
                  <a:gd name="connsiteX2475" fmla="*/ 876395 w 3145438"/>
                  <a:gd name="connsiteY2475" fmla="*/ 758666 h 1077118"/>
                  <a:gd name="connsiteX2476" fmla="*/ 876395 w 3145438"/>
                  <a:gd name="connsiteY2476" fmla="*/ 760227 h 1077118"/>
                  <a:gd name="connsiteX2477" fmla="*/ 876915 w 3145438"/>
                  <a:gd name="connsiteY2477" fmla="*/ 761788 h 1077118"/>
                  <a:gd name="connsiteX2478" fmla="*/ 877435 w 3145438"/>
                  <a:gd name="connsiteY2478" fmla="*/ 762309 h 1077118"/>
                  <a:gd name="connsiteX2479" fmla="*/ 881598 w 3145438"/>
                  <a:gd name="connsiteY2479" fmla="*/ 760227 h 1077118"/>
                  <a:gd name="connsiteX2480" fmla="*/ 881078 w 3145438"/>
                  <a:gd name="connsiteY2480" fmla="*/ 759187 h 1077118"/>
                  <a:gd name="connsiteX2481" fmla="*/ 880037 w 3145438"/>
                  <a:gd name="connsiteY2481" fmla="*/ 758146 h 1077118"/>
                  <a:gd name="connsiteX2482" fmla="*/ 884200 w 3145438"/>
                  <a:gd name="connsiteY2482" fmla="*/ 758146 h 1077118"/>
                  <a:gd name="connsiteX2483" fmla="*/ 890444 w 3145438"/>
                  <a:gd name="connsiteY2483" fmla="*/ 761268 h 1077118"/>
                  <a:gd name="connsiteX2484" fmla="*/ 892526 w 3145438"/>
                  <a:gd name="connsiteY2484" fmla="*/ 761268 h 1077118"/>
                  <a:gd name="connsiteX2485" fmla="*/ 902412 w 3145438"/>
                  <a:gd name="connsiteY2485" fmla="*/ 759707 h 1077118"/>
                  <a:gd name="connsiteX2486" fmla="*/ 902933 w 3145438"/>
                  <a:gd name="connsiteY2486" fmla="*/ 760227 h 1077118"/>
                  <a:gd name="connsiteX2487" fmla="*/ 897729 w 3145438"/>
                  <a:gd name="connsiteY2487" fmla="*/ 764910 h 1077118"/>
                  <a:gd name="connsiteX2488" fmla="*/ 895127 w 3145438"/>
                  <a:gd name="connsiteY2488" fmla="*/ 767512 h 1077118"/>
                  <a:gd name="connsiteX2489" fmla="*/ 893566 w 3145438"/>
                  <a:gd name="connsiteY2489" fmla="*/ 771675 h 1077118"/>
                  <a:gd name="connsiteX2490" fmla="*/ 896688 w 3145438"/>
                  <a:gd name="connsiteY2490" fmla="*/ 775838 h 1077118"/>
                  <a:gd name="connsiteX2491" fmla="*/ 897729 w 3145438"/>
                  <a:gd name="connsiteY2491" fmla="*/ 776358 h 1077118"/>
                  <a:gd name="connsiteX2492" fmla="*/ 906575 w 3145438"/>
                  <a:gd name="connsiteY2492" fmla="*/ 772195 h 1077118"/>
                  <a:gd name="connsiteX2493" fmla="*/ 912819 w 3145438"/>
                  <a:gd name="connsiteY2493" fmla="*/ 774277 h 1077118"/>
                  <a:gd name="connsiteX2494" fmla="*/ 915421 w 3145438"/>
                  <a:gd name="connsiteY2494" fmla="*/ 774277 h 1077118"/>
                  <a:gd name="connsiteX2495" fmla="*/ 916462 w 3145438"/>
                  <a:gd name="connsiteY2495" fmla="*/ 770114 h 1077118"/>
                  <a:gd name="connsiteX2496" fmla="*/ 916982 w 3145438"/>
                  <a:gd name="connsiteY2496" fmla="*/ 769073 h 1077118"/>
                  <a:gd name="connsiteX2497" fmla="*/ 947682 w 3145438"/>
                  <a:gd name="connsiteY2497" fmla="*/ 755544 h 1077118"/>
                  <a:gd name="connsiteX2498" fmla="*/ 962252 w 3145438"/>
                  <a:gd name="connsiteY2498" fmla="*/ 749300 h 1077118"/>
                  <a:gd name="connsiteX2499" fmla="*/ 962773 w 3145438"/>
                  <a:gd name="connsiteY2499" fmla="*/ 749820 h 1077118"/>
                  <a:gd name="connsiteX2500" fmla="*/ 961212 w 3145438"/>
                  <a:gd name="connsiteY2500" fmla="*/ 753983 h 1077118"/>
                  <a:gd name="connsiteX2501" fmla="*/ 958089 w 3145438"/>
                  <a:gd name="connsiteY2501" fmla="*/ 758146 h 1077118"/>
                  <a:gd name="connsiteX2502" fmla="*/ 954447 w 3145438"/>
                  <a:gd name="connsiteY2502" fmla="*/ 758146 h 1077118"/>
                  <a:gd name="connsiteX2503" fmla="*/ 962252 w 3145438"/>
                  <a:gd name="connsiteY2503" fmla="*/ 765431 h 1077118"/>
                  <a:gd name="connsiteX2504" fmla="*/ 972659 w 3145438"/>
                  <a:gd name="connsiteY2504" fmla="*/ 773236 h 1077118"/>
                  <a:gd name="connsiteX2505" fmla="*/ 982025 w 3145438"/>
                  <a:gd name="connsiteY2505" fmla="*/ 780001 h 1077118"/>
                  <a:gd name="connsiteX2506" fmla="*/ 994514 w 3145438"/>
                  <a:gd name="connsiteY2506" fmla="*/ 797172 h 1077118"/>
                  <a:gd name="connsiteX2507" fmla="*/ 1008043 w 3145438"/>
                  <a:gd name="connsiteY2507" fmla="*/ 817466 h 1077118"/>
                  <a:gd name="connsiteX2508" fmla="*/ 1016368 w 3145438"/>
                  <a:gd name="connsiteY2508" fmla="*/ 830474 h 1077118"/>
                  <a:gd name="connsiteX2509" fmla="*/ 1023653 w 3145438"/>
                  <a:gd name="connsiteY2509" fmla="*/ 844003 h 1077118"/>
                  <a:gd name="connsiteX2510" fmla="*/ 1024694 w 3145438"/>
                  <a:gd name="connsiteY2510" fmla="*/ 845044 h 1077118"/>
                  <a:gd name="connsiteX2511" fmla="*/ 1025734 w 3145438"/>
                  <a:gd name="connsiteY2511" fmla="*/ 844524 h 1077118"/>
                  <a:gd name="connsiteX2512" fmla="*/ 1027295 w 3145438"/>
                  <a:gd name="connsiteY2512" fmla="*/ 843483 h 1077118"/>
                  <a:gd name="connsiteX2513" fmla="*/ 1029897 w 3145438"/>
                  <a:gd name="connsiteY2513" fmla="*/ 842442 h 1077118"/>
                  <a:gd name="connsiteX2514" fmla="*/ 1032499 w 3145438"/>
                  <a:gd name="connsiteY2514" fmla="*/ 840881 h 1077118"/>
                  <a:gd name="connsiteX2515" fmla="*/ 1031458 w 3145438"/>
                  <a:gd name="connsiteY2515" fmla="*/ 837759 h 1077118"/>
                  <a:gd name="connsiteX2516" fmla="*/ 1031458 w 3145438"/>
                  <a:gd name="connsiteY2516" fmla="*/ 835678 h 1077118"/>
                  <a:gd name="connsiteX2517" fmla="*/ 1033540 w 3145438"/>
                  <a:gd name="connsiteY2517" fmla="*/ 835157 h 1077118"/>
                  <a:gd name="connsiteX2518" fmla="*/ 1035621 w 3145438"/>
                  <a:gd name="connsiteY2518" fmla="*/ 834117 h 1077118"/>
                  <a:gd name="connsiteX2519" fmla="*/ 1036662 w 3145438"/>
                  <a:gd name="connsiteY2519" fmla="*/ 833076 h 1077118"/>
                  <a:gd name="connsiteX2520" fmla="*/ 1043947 w 3145438"/>
                  <a:gd name="connsiteY2520" fmla="*/ 835157 h 1077118"/>
                  <a:gd name="connsiteX2521" fmla="*/ 1044467 w 3145438"/>
                  <a:gd name="connsiteY2521" fmla="*/ 836198 h 1077118"/>
                  <a:gd name="connsiteX2522" fmla="*/ 1043426 w 3145438"/>
                  <a:gd name="connsiteY2522" fmla="*/ 841402 h 1077118"/>
                  <a:gd name="connsiteX2523" fmla="*/ 1044467 w 3145438"/>
                  <a:gd name="connsiteY2523" fmla="*/ 842442 h 1077118"/>
                  <a:gd name="connsiteX2524" fmla="*/ 1046548 w 3145438"/>
                  <a:gd name="connsiteY2524" fmla="*/ 844003 h 1077118"/>
                  <a:gd name="connsiteX2525" fmla="*/ 1050711 w 3145438"/>
                  <a:gd name="connsiteY2525" fmla="*/ 847646 h 1077118"/>
                  <a:gd name="connsiteX2526" fmla="*/ 1055394 w 3145438"/>
                  <a:gd name="connsiteY2526" fmla="*/ 847125 h 1077118"/>
                  <a:gd name="connsiteX2527" fmla="*/ 1057476 w 3145438"/>
                  <a:gd name="connsiteY2527" fmla="*/ 846085 h 1077118"/>
                  <a:gd name="connsiteX2528" fmla="*/ 1068403 w 3145438"/>
                  <a:gd name="connsiteY2528" fmla="*/ 847646 h 1077118"/>
                  <a:gd name="connsiteX2529" fmla="*/ 1074647 w 3145438"/>
                  <a:gd name="connsiteY2529" fmla="*/ 844003 h 1077118"/>
                  <a:gd name="connsiteX2530" fmla="*/ 1076208 w 3145438"/>
                  <a:gd name="connsiteY2530" fmla="*/ 842442 h 1077118"/>
                  <a:gd name="connsiteX2531" fmla="*/ 1081932 w 3145438"/>
                  <a:gd name="connsiteY2531" fmla="*/ 840881 h 1077118"/>
                  <a:gd name="connsiteX2532" fmla="*/ 1083493 w 3145438"/>
                  <a:gd name="connsiteY2532" fmla="*/ 840881 h 1077118"/>
                  <a:gd name="connsiteX2533" fmla="*/ 1096502 w 3145438"/>
                  <a:gd name="connsiteY2533" fmla="*/ 844003 h 1077118"/>
                  <a:gd name="connsiteX2534" fmla="*/ 1100665 w 3145438"/>
                  <a:gd name="connsiteY2534" fmla="*/ 850247 h 1077118"/>
                  <a:gd name="connsiteX2535" fmla="*/ 1102746 w 3145438"/>
                  <a:gd name="connsiteY2535" fmla="*/ 856492 h 1077118"/>
                  <a:gd name="connsiteX2536" fmla="*/ 1106388 w 3145438"/>
                  <a:gd name="connsiteY2536" fmla="*/ 860134 h 1077118"/>
                  <a:gd name="connsiteX2537" fmla="*/ 1110551 w 3145438"/>
                  <a:gd name="connsiteY2537" fmla="*/ 861175 h 1077118"/>
                  <a:gd name="connsiteX2538" fmla="*/ 1117836 w 3145438"/>
                  <a:gd name="connsiteY2538" fmla="*/ 864817 h 1077118"/>
                  <a:gd name="connsiteX2539" fmla="*/ 1118356 w 3145438"/>
                  <a:gd name="connsiteY2539" fmla="*/ 866378 h 1077118"/>
                  <a:gd name="connsiteX2540" fmla="*/ 1117316 w 3145438"/>
                  <a:gd name="connsiteY2540" fmla="*/ 867419 h 1077118"/>
                  <a:gd name="connsiteX2541" fmla="*/ 1117836 w 3145438"/>
                  <a:gd name="connsiteY2541" fmla="*/ 868460 h 1077118"/>
                  <a:gd name="connsiteX2542" fmla="*/ 1118877 w 3145438"/>
                  <a:gd name="connsiteY2542" fmla="*/ 870021 h 1077118"/>
                  <a:gd name="connsiteX2543" fmla="*/ 1120438 w 3145438"/>
                  <a:gd name="connsiteY2543" fmla="*/ 872102 h 1077118"/>
                  <a:gd name="connsiteX2544" fmla="*/ 1121479 w 3145438"/>
                  <a:gd name="connsiteY2544" fmla="*/ 874704 h 1077118"/>
                  <a:gd name="connsiteX2545" fmla="*/ 1124080 w 3145438"/>
                  <a:gd name="connsiteY2545" fmla="*/ 876785 h 1077118"/>
                  <a:gd name="connsiteX2546" fmla="*/ 1135007 w 3145438"/>
                  <a:gd name="connsiteY2546" fmla="*/ 877826 h 1077118"/>
                  <a:gd name="connsiteX2547" fmla="*/ 1135528 w 3145438"/>
                  <a:gd name="connsiteY2547" fmla="*/ 878346 h 1077118"/>
                  <a:gd name="connsiteX2548" fmla="*/ 1137089 w 3145438"/>
                  <a:gd name="connsiteY2548" fmla="*/ 878866 h 1077118"/>
                  <a:gd name="connsiteX2549" fmla="*/ 1139170 w 3145438"/>
                  <a:gd name="connsiteY2549" fmla="*/ 878866 h 1077118"/>
                  <a:gd name="connsiteX2550" fmla="*/ 1140211 w 3145438"/>
                  <a:gd name="connsiteY2550" fmla="*/ 878866 h 1077118"/>
                  <a:gd name="connsiteX2551" fmla="*/ 1148016 w 3145438"/>
                  <a:gd name="connsiteY2551" fmla="*/ 871582 h 1077118"/>
                  <a:gd name="connsiteX2552" fmla="*/ 1148537 w 3145438"/>
                  <a:gd name="connsiteY2552" fmla="*/ 872102 h 1077118"/>
                  <a:gd name="connsiteX2553" fmla="*/ 1149577 w 3145438"/>
                  <a:gd name="connsiteY2553" fmla="*/ 877305 h 1077118"/>
                  <a:gd name="connsiteX2554" fmla="*/ 1162586 w 3145438"/>
                  <a:gd name="connsiteY2554" fmla="*/ 888753 h 1077118"/>
                  <a:gd name="connsiteX2555" fmla="*/ 1164147 w 3145438"/>
                  <a:gd name="connsiteY2555" fmla="*/ 888753 h 1077118"/>
                  <a:gd name="connsiteX2556" fmla="*/ 1172472 w 3145438"/>
                  <a:gd name="connsiteY2556" fmla="*/ 886672 h 1077118"/>
                  <a:gd name="connsiteX2557" fmla="*/ 1174554 w 3145438"/>
                  <a:gd name="connsiteY2557" fmla="*/ 886151 h 1077118"/>
                  <a:gd name="connsiteX2558" fmla="*/ 1179237 w 3145438"/>
                  <a:gd name="connsiteY2558" fmla="*/ 881989 h 1077118"/>
                  <a:gd name="connsiteX2559" fmla="*/ 1182359 w 3145438"/>
                  <a:gd name="connsiteY2559" fmla="*/ 878866 h 1077118"/>
                  <a:gd name="connsiteX2560" fmla="*/ 1192246 w 3145438"/>
                  <a:gd name="connsiteY2560" fmla="*/ 878346 h 1077118"/>
                  <a:gd name="connsiteX2561" fmla="*/ 1201092 w 3145438"/>
                  <a:gd name="connsiteY2561" fmla="*/ 876785 h 1077118"/>
                  <a:gd name="connsiteX2562" fmla="*/ 1206295 w 3145438"/>
                  <a:gd name="connsiteY2562" fmla="*/ 874704 h 1077118"/>
                  <a:gd name="connsiteX2563" fmla="*/ 1208897 w 3145438"/>
                  <a:gd name="connsiteY2563" fmla="*/ 872102 h 1077118"/>
                  <a:gd name="connsiteX2564" fmla="*/ 1207856 w 3145438"/>
                  <a:gd name="connsiteY2564" fmla="*/ 870021 h 1077118"/>
                  <a:gd name="connsiteX2565" fmla="*/ 1207856 w 3145438"/>
                  <a:gd name="connsiteY2565" fmla="*/ 867939 h 1077118"/>
                  <a:gd name="connsiteX2566" fmla="*/ 1213580 w 3145438"/>
                  <a:gd name="connsiteY2566" fmla="*/ 866898 h 1077118"/>
                  <a:gd name="connsiteX2567" fmla="*/ 1215661 w 3145438"/>
                  <a:gd name="connsiteY2567" fmla="*/ 865337 h 1077118"/>
                  <a:gd name="connsiteX2568" fmla="*/ 1225027 w 3145438"/>
                  <a:gd name="connsiteY2568" fmla="*/ 860134 h 1077118"/>
                  <a:gd name="connsiteX2569" fmla="*/ 1246362 w 3145438"/>
                  <a:gd name="connsiteY2569" fmla="*/ 849727 h 1077118"/>
                  <a:gd name="connsiteX2570" fmla="*/ 1247923 w 3145438"/>
                  <a:gd name="connsiteY2570" fmla="*/ 849207 h 1077118"/>
                  <a:gd name="connsiteX2571" fmla="*/ 1255728 w 3145438"/>
                  <a:gd name="connsiteY2571" fmla="*/ 848686 h 1077118"/>
                  <a:gd name="connsiteX2572" fmla="*/ 1259371 w 3145438"/>
                  <a:gd name="connsiteY2572" fmla="*/ 845564 h 1077118"/>
                  <a:gd name="connsiteX2573" fmla="*/ 1260931 w 3145438"/>
                  <a:gd name="connsiteY2573" fmla="*/ 844524 h 1077118"/>
                  <a:gd name="connsiteX2574" fmla="*/ 1263013 w 3145438"/>
                  <a:gd name="connsiteY2574" fmla="*/ 845564 h 1077118"/>
                  <a:gd name="connsiteX2575" fmla="*/ 1271859 w 3145438"/>
                  <a:gd name="connsiteY2575" fmla="*/ 846605 h 1077118"/>
                  <a:gd name="connsiteX2576" fmla="*/ 1276542 w 3145438"/>
                  <a:gd name="connsiteY2576" fmla="*/ 849727 h 1077118"/>
                  <a:gd name="connsiteX2577" fmla="*/ 1282786 w 3145438"/>
                  <a:gd name="connsiteY2577" fmla="*/ 850768 h 1077118"/>
                  <a:gd name="connsiteX2578" fmla="*/ 1294234 w 3145438"/>
                  <a:gd name="connsiteY2578" fmla="*/ 851808 h 1077118"/>
                  <a:gd name="connsiteX2579" fmla="*/ 1297356 w 3145438"/>
                  <a:gd name="connsiteY2579" fmla="*/ 853370 h 1077118"/>
                  <a:gd name="connsiteX2580" fmla="*/ 1298917 w 3145438"/>
                  <a:gd name="connsiteY2580" fmla="*/ 858053 h 1077118"/>
                  <a:gd name="connsiteX2581" fmla="*/ 1301519 w 3145438"/>
                  <a:gd name="connsiteY2581" fmla="*/ 863256 h 1077118"/>
                  <a:gd name="connsiteX2582" fmla="*/ 1303600 w 3145438"/>
                  <a:gd name="connsiteY2582" fmla="*/ 865337 h 1077118"/>
                  <a:gd name="connsiteX2583" fmla="*/ 1319210 w 3145438"/>
                  <a:gd name="connsiteY2583" fmla="*/ 868460 h 1077118"/>
                  <a:gd name="connsiteX2584" fmla="*/ 1320771 w 3145438"/>
                  <a:gd name="connsiteY2584" fmla="*/ 868460 h 1077118"/>
                  <a:gd name="connsiteX2585" fmla="*/ 1330658 w 3145438"/>
                  <a:gd name="connsiteY2585" fmla="*/ 866378 h 1077118"/>
                  <a:gd name="connsiteX2586" fmla="*/ 1349391 w 3145438"/>
                  <a:gd name="connsiteY2586" fmla="*/ 870541 h 1077118"/>
                  <a:gd name="connsiteX2587" fmla="*/ 1351992 w 3145438"/>
                  <a:gd name="connsiteY2587" fmla="*/ 871582 h 1077118"/>
                  <a:gd name="connsiteX2588" fmla="*/ 1356676 w 3145438"/>
                  <a:gd name="connsiteY2588" fmla="*/ 872622 h 1077118"/>
                  <a:gd name="connsiteX2589" fmla="*/ 1360318 w 3145438"/>
                  <a:gd name="connsiteY2589" fmla="*/ 868980 h 1077118"/>
                  <a:gd name="connsiteX2590" fmla="*/ 1361359 w 3145438"/>
                  <a:gd name="connsiteY2590" fmla="*/ 867939 h 1077118"/>
                  <a:gd name="connsiteX2591" fmla="*/ 1369684 w 3145438"/>
                  <a:gd name="connsiteY2591" fmla="*/ 865337 h 1077118"/>
                  <a:gd name="connsiteX2592" fmla="*/ 1370725 w 3145438"/>
                  <a:gd name="connsiteY2592" fmla="*/ 864297 h 1077118"/>
                  <a:gd name="connsiteX2593" fmla="*/ 1371766 w 3145438"/>
                  <a:gd name="connsiteY2593" fmla="*/ 862215 h 1077118"/>
                  <a:gd name="connsiteX2594" fmla="*/ 1374367 w 3145438"/>
                  <a:gd name="connsiteY2594" fmla="*/ 853890 h 1077118"/>
                  <a:gd name="connsiteX2595" fmla="*/ 1373847 w 3145438"/>
                  <a:gd name="connsiteY2595" fmla="*/ 852329 h 1077118"/>
                  <a:gd name="connsiteX2596" fmla="*/ 1367603 w 3145438"/>
                  <a:gd name="connsiteY2596" fmla="*/ 846085 h 1077118"/>
                  <a:gd name="connsiteX2597" fmla="*/ 1366562 w 3145438"/>
                  <a:gd name="connsiteY2597" fmla="*/ 838279 h 1077118"/>
                  <a:gd name="connsiteX2598" fmla="*/ 1368643 w 3145438"/>
                  <a:gd name="connsiteY2598" fmla="*/ 831515 h 1077118"/>
                  <a:gd name="connsiteX2599" fmla="*/ 1371766 w 3145438"/>
                  <a:gd name="connsiteY2599" fmla="*/ 828393 h 1077118"/>
                  <a:gd name="connsiteX2600" fmla="*/ 1373847 w 3145438"/>
                  <a:gd name="connsiteY2600" fmla="*/ 827872 h 1077118"/>
                  <a:gd name="connsiteX2601" fmla="*/ 1375928 w 3145438"/>
                  <a:gd name="connsiteY2601" fmla="*/ 821628 h 1077118"/>
                  <a:gd name="connsiteX2602" fmla="*/ 1386335 w 3145438"/>
                  <a:gd name="connsiteY2602" fmla="*/ 812262 h 1077118"/>
                  <a:gd name="connsiteX2603" fmla="*/ 1387376 w 3145438"/>
                  <a:gd name="connsiteY2603" fmla="*/ 811742 h 1077118"/>
                  <a:gd name="connsiteX2604" fmla="*/ 1405067 w 3145438"/>
                  <a:gd name="connsiteY2604" fmla="*/ 821108 h 1077118"/>
                  <a:gd name="connsiteX2605" fmla="*/ 1406629 w 3145438"/>
                  <a:gd name="connsiteY2605" fmla="*/ 821628 h 1077118"/>
                  <a:gd name="connsiteX2606" fmla="*/ 1418597 w 3145438"/>
                  <a:gd name="connsiteY2606" fmla="*/ 823189 h 1077118"/>
                  <a:gd name="connsiteX2607" fmla="*/ 1420678 w 3145438"/>
                  <a:gd name="connsiteY2607" fmla="*/ 823189 h 1077118"/>
                  <a:gd name="connsiteX2608" fmla="*/ 1433166 w 3145438"/>
                  <a:gd name="connsiteY2608" fmla="*/ 827872 h 1077118"/>
                  <a:gd name="connsiteX2609" fmla="*/ 1446695 w 3145438"/>
                  <a:gd name="connsiteY2609" fmla="*/ 831515 h 1077118"/>
                  <a:gd name="connsiteX2610" fmla="*/ 1450338 w 3145438"/>
                  <a:gd name="connsiteY2610" fmla="*/ 833076 h 1077118"/>
                  <a:gd name="connsiteX2611" fmla="*/ 1449297 w 3145438"/>
                  <a:gd name="connsiteY2611" fmla="*/ 835157 h 1077118"/>
                  <a:gd name="connsiteX2612" fmla="*/ 1451899 w 3145438"/>
                  <a:gd name="connsiteY2612" fmla="*/ 850247 h 1077118"/>
                  <a:gd name="connsiteX2613" fmla="*/ 1452420 w 3145438"/>
                  <a:gd name="connsiteY2613" fmla="*/ 851288 h 1077118"/>
                  <a:gd name="connsiteX2614" fmla="*/ 1457623 w 3145438"/>
                  <a:gd name="connsiteY2614" fmla="*/ 855451 h 1077118"/>
                  <a:gd name="connsiteX2615" fmla="*/ 1458663 w 3145438"/>
                  <a:gd name="connsiteY2615" fmla="*/ 855971 h 1077118"/>
                  <a:gd name="connsiteX2616" fmla="*/ 1485201 w 3145438"/>
                  <a:gd name="connsiteY2616" fmla="*/ 862736 h 1077118"/>
                  <a:gd name="connsiteX2617" fmla="*/ 1486242 w 3145438"/>
                  <a:gd name="connsiteY2617" fmla="*/ 862215 h 1077118"/>
                  <a:gd name="connsiteX2618" fmla="*/ 1494568 w 3145438"/>
                  <a:gd name="connsiteY2618" fmla="*/ 857532 h 1077118"/>
                  <a:gd name="connsiteX2619" fmla="*/ 1510698 w 3145438"/>
                  <a:gd name="connsiteY2619" fmla="*/ 853370 h 1077118"/>
                  <a:gd name="connsiteX2620" fmla="*/ 1522666 w 3145438"/>
                  <a:gd name="connsiteY2620" fmla="*/ 855971 h 1077118"/>
                  <a:gd name="connsiteX2621" fmla="*/ 1524227 w 3145438"/>
                  <a:gd name="connsiteY2621" fmla="*/ 856492 h 1077118"/>
                  <a:gd name="connsiteX2622" fmla="*/ 1525788 w 3145438"/>
                  <a:gd name="connsiteY2622" fmla="*/ 857532 h 1077118"/>
                  <a:gd name="connsiteX2623" fmla="*/ 1538277 w 3145438"/>
                  <a:gd name="connsiteY2623" fmla="*/ 858573 h 1077118"/>
                  <a:gd name="connsiteX2624" fmla="*/ 1548163 w 3145438"/>
                  <a:gd name="connsiteY2624" fmla="*/ 865337 h 1077118"/>
                  <a:gd name="connsiteX2625" fmla="*/ 1549204 w 3145438"/>
                  <a:gd name="connsiteY2625" fmla="*/ 865858 h 1077118"/>
                  <a:gd name="connsiteX2626" fmla="*/ 1560131 w 3145438"/>
                  <a:gd name="connsiteY2626" fmla="*/ 867419 h 1077118"/>
                  <a:gd name="connsiteX2627" fmla="*/ 1560651 w 3145438"/>
                  <a:gd name="connsiteY2627" fmla="*/ 868460 h 1077118"/>
                  <a:gd name="connsiteX2628" fmla="*/ 1561692 w 3145438"/>
                  <a:gd name="connsiteY2628" fmla="*/ 874704 h 1077118"/>
                  <a:gd name="connsiteX2629" fmla="*/ 1562213 w 3145438"/>
                  <a:gd name="connsiteY2629" fmla="*/ 875744 h 1077118"/>
                  <a:gd name="connsiteX2630" fmla="*/ 1570538 w 3145438"/>
                  <a:gd name="connsiteY2630" fmla="*/ 881989 h 1077118"/>
                  <a:gd name="connsiteX2631" fmla="*/ 1571579 w 3145438"/>
                  <a:gd name="connsiteY2631" fmla="*/ 882509 h 1077118"/>
                  <a:gd name="connsiteX2632" fmla="*/ 1583027 w 3145438"/>
                  <a:gd name="connsiteY2632" fmla="*/ 881468 h 1077118"/>
                  <a:gd name="connsiteX2633" fmla="*/ 1584587 w 3145438"/>
                  <a:gd name="connsiteY2633" fmla="*/ 881468 h 1077118"/>
                  <a:gd name="connsiteX2634" fmla="*/ 1588750 w 3145438"/>
                  <a:gd name="connsiteY2634" fmla="*/ 882509 h 1077118"/>
                  <a:gd name="connsiteX2635" fmla="*/ 1614768 w 3145438"/>
                  <a:gd name="connsiteY2635" fmla="*/ 886151 h 1077118"/>
                  <a:gd name="connsiteX2636" fmla="*/ 1616329 w 3145438"/>
                  <a:gd name="connsiteY2636" fmla="*/ 886151 h 1077118"/>
                  <a:gd name="connsiteX2637" fmla="*/ 1642346 w 3145438"/>
                  <a:gd name="connsiteY2637" fmla="*/ 878866 h 1077118"/>
                  <a:gd name="connsiteX2638" fmla="*/ 1654834 w 3145438"/>
                  <a:gd name="connsiteY2638" fmla="*/ 876785 h 1077118"/>
                  <a:gd name="connsiteX2639" fmla="*/ 1655875 w 3145438"/>
                  <a:gd name="connsiteY2639" fmla="*/ 875744 h 1077118"/>
                  <a:gd name="connsiteX2640" fmla="*/ 1665241 w 3145438"/>
                  <a:gd name="connsiteY2640" fmla="*/ 866898 h 1077118"/>
                  <a:gd name="connsiteX2641" fmla="*/ 1670445 w 3145438"/>
                  <a:gd name="connsiteY2641" fmla="*/ 863776 h 1077118"/>
                  <a:gd name="connsiteX2642" fmla="*/ 1678771 w 3145438"/>
                  <a:gd name="connsiteY2642" fmla="*/ 859614 h 1077118"/>
                  <a:gd name="connsiteX2643" fmla="*/ 1680331 w 3145438"/>
                  <a:gd name="connsiteY2643" fmla="*/ 859093 h 1077118"/>
                  <a:gd name="connsiteX2644" fmla="*/ 1691779 w 3145438"/>
                  <a:gd name="connsiteY2644" fmla="*/ 859093 h 1077118"/>
                  <a:gd name="connsiteX2645" fmla="*/ 1692820 w 3145438"/>
                  <a:gd name="connsiteY2645" fmla="*/ 859614 h 1077118"/>
                  <a:gd name="connsiteX2646" fmla="*/ 1705308 w 3145438"/>
                  <a:gd name="connsiteY2646" fmla="*/ 867419 h 1077118"/>
                  <a:gd name="connsiteX2647" fmla="*/ 1706349 w 3145438"/>
                  <a:gd name="connsiteY2647" fmla="*/ 867939 h 1077118"/>
                  <a:gd name="connsiteX2648" fmla="*/ 1718837 w 3145438"/>
                  <a:gd name="connsiteY2648" fmla="*/ 864817 h 1077118"/>
                  <a:gd name="connsiteX2649" fmla="*/ 1719877 w 3145438"/>
                  <a:gd name="connsiteY2649" fmla="*/ 864817 h 1077118"/>
                  <a:gd name="connsiteX2650" fmla="*/ 1722479 w 3145438"/>
                  <a:gd name="connsiteY2650" fmla="*/ 879907 h 1077118"/>
                  <a:gd name="connsiteX2651" fmla="*/ 103159 w 3145438"/>
                  <a:gd name="connsiteY2651" fmla="*/ 589033 h 1077118"/>
                  <a:gd name="connsiteX2652" fmla="*/ 101598 w 3145438"/>
                  <a:gd name="connsiteY2652" fmla="*/ 591635 h 1077118"/>
                  <a:gd name="connsiteX2653" fmla="*/ 98996 w 3145438"/>
                  <a:gd name="connsiteY2653" fmla="*/ 592155 h 1077118"/>
                  <a:gd name="connsiteX2654" fmla="*/ 98996 w 3145438"/>
                  <a:gd name="connsiteY2654" fmla="*/ 596318 h 1077118"/>
                  <a:gd name="connsiteX2655" fmla="*/ 97955 w 3145438"/>
                  <a:gd name="connsiteY2655" fmla="*/ 599960 h 1077118"/>
                  <a:gd name="connsiteX2656" fmla="*/ 93793 w 3145438"/>
                  <a:gd name="connsiteY2656" fmla="*/ 600481 h 1077118"/>
                  <a:gd name="connsiteX2657" fmla="*/ 84947 w 3145438"/>
                  <a:gd name="connsiteY2657" fmla="*/ 599440 h 1077118"/>
                  <a:gd name="connsiteX2658" fmla="*/ 80263 w 3145438"/>
                  <a:gd name="connsiteY2658" fmla="*/ 601001 h 1077118"/>
                  <a:gd name="connsiteX2659" fmla="*/ 75581 w 3145438"/>
                  <a:gd name="connsiteY2659" fmla="*/ 609327 h 1077118"/>
                  <a:gd name="connsiteX2660" fmla="*/ 68816 w 3145438"/>
                  <a:gd name="connsiteY2660" fmla="*/ 607245 h 1077118"/>
                  <a:gd name="connsiteX2661" fmla="*/ 69336 w 3145438"/>
                  <a:gd name="connsiteY2661" fmla="*/ 604644 h 1077118"/>
                  <a:gd name="connsiteX2662" fmla="*/ 58409 w 3145438"/>
                  <a:gd name="connsiteY2662" fmla="*/ 583309 h 1077118"/>
                  <a:gd name="connsiteX2663" fmla="*/ 54246 w 3145438"/>
                  <a:gd name="connsiteY2663" fmla="*/ 578106 h 1077118"/>
                  <a:gd name="connsiteX2664" fmla="*/ 45921 w 3145438"/>
                  <a:gd name="connsiteY2664" fmla="*/ 572382 h 1077118"/>
                  <a:gd name="connsiteX2665" fmla="*/ 45921 w 3145438"/>
                  <a:gd name="connsiteY2665" fmla="*/ 569780 h 1077118"/>
                  <a:gd name="connsiteX2666" fmla="*/ 50083 w 3145438"/>
                  <a:gd name="connsiteY2666" fmla="*/ 569260 h 1077118"/>
                  <a:gd name="connsiteX2667" fmla="*/ 53726 w 3145438"/>
                  <a:gd name="connsiteY2667" fmla="*/ 561975 h 1077118"/>
                  <a:gd name="connsiteX2668" fmla="*/ 59970 w 3145438"/>
                  <a:gd name="connsiteY2668" fmla="*/ 560934 h 1077118"/>
                  <a:gd name="connsiteX2669" fmla="*/ 64653 w 3145438"/>
                  <a:gd name="connsiteY2669" fmla="*/ 555211 h 1077118"/>
                  <a:gd name="connsiteX2670" fmla="*/ 90670 w 3145438"/>
                  <a:gd name="connsiteY2670" fmla="*/ 571341 h 1077118"/>
                  <a:gd name="connsiteX2671" fmla="*/ 101598 w 3145438"/>
                  <a:gd name="connsiteY2671" fmla="*/ 583830 h 1077118"/>
                  <a:gd name="connsiteX2672" fmla="*/ 103159 w 3145438"/>
                  <a:gd name="connsiteY2672" fmla="*/ 589033 h 1077118"/>
                  <a:gd name="connsiteX2673" fmla="*/ 171324 w 3145438"/>
                  <a:gd name="connsiteY2673" fmla="*/ 573423 h 1077118"/>
                  <a:gd name="connsiteX2674" fmla="*/ 162479 w 3145438"/>
                  <a:gd name="connsiteY2674" fmla="*/ 579146 h 1077118"/>
                  <a:gd name="connsiteX2675" fmla="*/ 160397 w 3145438"/>
                  <a:gd name="connsiteY2675" fmla="*/ 580708 h 1077118"/>
                  <a:gd name="connsiteX2676" fmla="*/ 154153 w 3145438"/>
                  <a:gd name="connsiteY2676" fmla="*/ 578106 h 1077118"/>
                  <a:gd name="connsiteX2677" fmla="*/ 155714 w 3145438"/>
                  <a:gd name="connsiteY2677" fmla="*/ 576024 h 1077118"/>
                  <a:gd name="connsiteX2678" fmla="*/ 156234 w 3145438"/>
                  <a:gd name="connsiteY2678" fmla="*/ 571341 h 1077118"/>
                  <a:gd name="connsiteX2679" fmla="*/ 145307 w 3145438"/>
                  <a:gd name="connsiteY2679" fmla="*/ 561975 h 1077118"/>
                  <a:gd name="connsiteX2680" fmla="*/ 138542 w 3145438"/>
                  <a:gd name="connsiteY2680" fmla="*/ 559373 h 1077118"/>
                  <a:gd name="connsiteX2681" fmla="*/ 133859 w 3145438"/>
                  <a:gd name="connsiteY2681" fmla="*/ 552609 h 1077118"/>
                  <a:gd name="connsiteX2682" fmla="*/ 135420 w 3145438"/>
                  <a:gd name="connsiteY2682" fmla="*/ 550007 h 1077118"/>
                  <a:gd name="connsiteX2683" fmla="*/ 132819 w 3145438"/>
                  <a:gd name="connsiteY2683" fmla="*/ 545844 h 1077118"/>
                  <a:gd name="connsiteX2684" fmla="*/ 130217 w 3145438"/>
                  <a:gd name="connsiteY2684" fmla="*/ 539600 h 1077118"/>
                  <a:gd name="connsiteX2685" fmla="*/ 125534 w 3145438"/>
                  <a:gd name="connsiteY2685" fmla="*/ 535437 h 1077118"/>
                  <a:gd name="connsiteX2686" fmla="*/ 123973 w 3145438"/>
                  <a:gd name="connsiteY2686" fmla="*/ 534917 h 1077118"/>
                  <a:gd name="connsiteX2687" fmla="*/ 124493 w 3145438"/>
                  <a:gd name="connsiteY2687" fmla="*/ 532836 h 1077118"/>
                  <a:gd name="connsiteX2688" fmla="*/ 129696 w 3145438"/>
                  <a:gd name="connsiteY2688" fmla="*/ 538039 h 1077118"/>
                  <a:gd name="connsiteX2689" fmla="*/ 131258 w 3145438"/>
                  <a:gd name="connsiteY2689" fmla="*/ 539600 h 1077118"/>
                  <a:gd name="connsiteX2690" fmla="*/ 131258 w 3145438"/>
                  <a:gd name="connsiteY2690" fmla="*/ 542202 h 1077118"/>
                  <a:gd name="connsiteX2691" fmla="*/ 137502 w 3145438"/>
                  <a:gd name="connsiteY2691" fmla="*/ 544283 h 1077118"/>
                  <a:gd name="connsiteX2692" fmla="*/ 136981 w 3145438"/>
                  <a:gd name="connsiteY2692" fmla="*/ 541161 h 1077118"/>
                  <a:gd name="connsiteX2693" fmla="*/ 136981 w 3145438"/>
                  <a:gd name="connsiteY2693" fmla="*/ 539080 h 1077118"/>
                  <a:gd name="connsiteX2694" fmla="*/ 136981 w 3145438"/>
                  <a:gd name="connsiteY2694" fmla="*/ 537519 h 1077118"/>
                  <a:gd name="connsiteX2695" fmla="*/ 138022 w 3145438"/>
                  <a:gd name="connsiteY2695" fmla="*/ 536478 h 1077118"/>
                  <a:gd name="connsiteX2696" fmla="*/ 133859 w 3145438"/>
                  <a:gd name="connsiteY2696" fmla="*/ 530234 h 1077118"/>
                  <a:gd name="connsiteX2697" fmla="*/ 140624 w 3145438"/>
                  <a:gd name="connsiteY2697" fmla="*/ 537519 h 1077118"/>
                  <a:gd name="connsiteX2698" fmla="*/ 142705 w 3145438"/>
                  <a:gd name="connsiteY2698" fmla="*/ 543243 h 1077118"/>
                  <a:gd name="connsiteX2699" fmla="*/ 146868 w 3145438"/>
                  <a:gd name="connsiteY2699" fmla="*/ 544804 h 1077118"/>
                  <a:gd name="connsiteX2700" fmla="*/ 145307 w 3145438"/>
                  <a:gd name="connsiteY2700" fmla="*/ 539600 h 1077118"/>
                  <a:gd name="connsiteX2701" fmla="*/ 148949 w 3145438"/>
                  <a:gd name="connsiteY2701" fmla="*/ 541681 h 1077118"/>
                  <a:gd name="connsiteX2702" fmla="*/ 151031 w 3145438"/>
                  <a:gd name="connsiteY2702" fmla="*/ 542202 h 1077118"/>
                  <a:gd name="connsiteX2703" fmla="*/ 152592 w 3145438"/>
                  <a:gd name="connsiteY2703" fmla="*/ 533356 h 1077118"/>
                  <a:gd name="connsiteX2704" fmla="*/ 149470 w 3145438"/>
                  <a:gd name="connsiteY2704" fmla="*/ 530754 h 1077118"/>
                  <a:gd name="connsiteX2705" fmla="*/ 146348 w 3145438"/>
                  <a:gd name="connsiteY2705" fmla="*/ 530234 h 1077118"/>
                  <a:gd name="connsiteX2706" fmla="*/ 142185 w 3145438"/>
                  <a:gd name="connsiteY2706" fmla="*/ 528153 h 1077118"/>
                  <a:gd name="connsiteX2707" fmla="*/ 140624 w 3145438"/>
                  <a:gd name="connsiteY2707" fmla="*/ 529193 h 1077118"/>
                  <a:gd name="connsiteX2708" fmla="*/ 134900 w 3145438"/>
                  <a:gd name="connsiteY2708" fmla="*/ 522429 h 1077118"/>
                  <a:gd name="connsiteX2709" fmla="*/ 135941 w 3145438"/>
                  <a:gd name="connsiteY2709" fmla="*/ 520347 h 1077118"/>
                  <a:gd name="connsiteX2710" fmla="*/ 159356 w 3145438"/>
                  <a:gd name="connsiteY2710" fmla="*/ 533356 h 1077118"/>
                  <a:gd name="connsiteX2711" fmla="*/ 158836 w 3145438"/>
                  <a:gd name="connsiteY2711" fmla="*/ 543763 h 1077118"/>
                  <a:gd name="connsiteX2712" fmla="*/ 158836 w 3145438"/>
                  <a:gd name="connsiteY2712" fmla="*/ 547926 h 1077118"/>
                  <a:gd name="connsiteX2713" fmla="*/ 170804 w 3145438"/>
                  <a:gd name="connsiteY2713" fmla="*/ 564056 h 1077118"/>
                  <a:gd name="connsiteX2714" fmla="*/ 171324 w 3145438"/>
                  <a:gd name="connsiteY2714" fmla="*/ 567179 h 1077118"/>
                  <a:gd name="connsiteX2715" fmla="*/ 170804 w 3145438"/>
                  <a:gd name="connsiteY2715" fmla="*/ 570301 h 1077118"/>
                  <a:gd name="connsiteX2716" fmla="*/ 171324 w 3145438"/>
                  <a:gd name="connsiteY2716" fmla="*/ 573423 h 1077118"/>
                  <a:gd name="connsiteX2717" fmla="*/ 1590832 w 3145438"/>
                  <a:gd name="connsiteY2717" fmla="*/ 731608 h 1077118"/>
                  <a:gd name="connsiteX2718" fmla="*/ 1590312 w 3145438"/>
                  <a:gd name="connsiteY2718" fmla="*/ 734730 h 1077118"/>
                  <a:gd name="connsiteX2719" fmla="*/ 1589270 w 3145438"/>
                  <a:gd name="connsiteY2719" fmla="*/ 739413 h 1077118"/>
                  <a:gd name="connsiteX2720" fmla="*/ 1588230 w 3145438"/>
                  <a:gd name="connsiteY2720" fmla="*/ 742536 h 1077118"/>
                  <a:gd name="connsiteX2721" fmla="*/ 1587710 w 3145438"/>
                  <a:gd name="connsiteY2721" fmla="*/ 748259 h 1077118"/>
                  <a:gd name="connsiteX2722" fmla="*/ 1585628 w 3145438"/>
                  <a:gd name="connsiteY2722" fmla="*/ 753463 h 1077118"/>
                  <a:gd name="connsiteX2723" fmla="*/ 1583547 w 3145438"/>
                  <a:gd name="connsiteY2723" fmla="*/ 758666 h 1077118"/>
                  <a:gd name="connsiteX2724" fmla="*/ 1581985 w 3145438"/>
                  <a:gd name="connsiteY2724" fmla="*/ 773756 h 1077118"/>
                  <a:gd name="connsiteX2725" fmla="*/ 1576262 w 3145438"/>
                  <a:gd name="connsiteY2725" fmla="*/ 783123 h 1077118"/>
                  <a:gd name="connsiteX2726" fmla="*/ 1574180 w 3145438"/>
                  <a:gd name="connsiteY2726" fmla="*/ 782082 h 1077118"/>
                  <a:gd name="connsiteX2727" fmla="*/ 1573140 w 3145438"/>
                  <a:gd name="connsiteY2727" fmla="*/ 778960 h 1077118"/>
                  <a:gd name="connsiteX2728" fmla="*/ 1567936 w 3145438"/>
                  <a:gd name="connsiteY2728" fmla="*/ 781041 h 1077118"/>
                  <a:gd name="connsiteX2729" fmla="*/ 1566896 w 3145438"/>
                  <a:gd name="connsiteY2729" fmla="*/ 785204 h 1077118"/>
                  <a:gd name="connsiteX2730" fmla="*/ 1573660 w 3145438"/>
                  <a:gd name="connsiteY2730" fmla="*/ 786245 h 1077118"/>
                  <a:gd name="connsiteX2731" fmla="*/ 1569498 w 3145438"/>
                  <a:gd name="connsiteY2731" fmla="*/ 791969 h 1077118"/>
                  <a:gd name="connsiteX2732" fmla="*/ 1558050 w 3145438"/>
                  <a:gd name="connsiteY2732" fmla="*/ 800294 h 1077118"/>
                  <a:gd name="connsiteX2733" fmla="*/ 1548163 w 3145438"/>
                  <a:gd name="connsiteY2733" fmla="*/ 807059 h 1077118"/>
                  <a:gd name="connsiteX2734" fmla="*/ 1535154 w 3145438"/>
                  <a:gd name="connsiteY2734" fmla="*/ 813303 h 1077118"/>
                  <a:gd name="connsiteX2735" fmla="*/ 1525788 w 3145438"/>
                  <a:gd name="connsiteY2735" fmla="*/ 816425 h 1077118"/>
                  <a:gd name="connsiteX2736" fmla="*/ 1520065 w 3145438"/>
                  <a:gd name="connsiteY2736" fmla="*/ 819547 h 1077118"/>
                  <a:gd name="connsiteX2737" fmla="*/ 1517463 w 3145438"/>
                  <a:gd name="connsiteY2737" fmla="*/ 826832 h 1077118"/>
                  <a:gd name="connsiteX2738" fmla="*/ 1511218 w 3145438"/>
                  <a:gd name="connsiteY2738" fmla="*/ 832035 h 1077118"/>
                  <a:gd name="connsiteX2739" fmla="*/ 1485201 w 3145438"/>
                  <a:gd name="connsiteY2739" fmla="*/ 837759 h 1077118"/>
                  <a:gd name="connsiteX2740" fmla="*/ 1472192 w 3145438"/>
                  <a:gd name="connsiteY2740" fmla="*/ 833596 h 1077118"/>
                  <a:gd name="connsiteX2741" fmla="*/ 1473233 w 3145438"/>
                  <a:gd name="connsiteY2741" fmla="*/ 830995 h 1077118"/>
                  <a:gd name="connsiteX2742" fmla="*/ 1506535 w 3145438"/>
                  <a:gd name="connsiteY2742" fmla="*/ 821628 h 1077118"/>
                  <a:gd name="connsiteX2743" fmla="*/ 1518503 w 3145438"/>
                  <a:gd name="connsiteY2743" fmla="*/ 809660 h 1077118"/>
                  <a:gd name="connsiteX2744" fmla="*/ 1527870 w 3145438"/>
                  <a:gd name="connsiteY2744" fmla="*/ 804457 h 1077118"/>
                  <a:gd name="connsiteX2745" fmla="*/ 1530472 w 3145438"/>
                  <a:gd name="connsiteY2745" fmla="*/ 799253 h 1077118"/>
                  <a:gd name="connsiteX2746" fmla="*/ 1532032 w 3145438"/>
                  <a:gd name="connsiteY2746" fmla="*/ 796131 h 1077118"/>
                  <a:gd name="connsiteX2747" fmla="*/ 1553887 w 3145438"/>
                  <a:gd name="connsiteY2747" fmla="*/ 778439 h 1077118"/>
                  <a:gd name="connsiteX2748" fmla="*/ 1567416 w 3145438"/>
                  <a:gd name="connsiteY2748" fmla="*/ 756585 h 1077118"/>
                  <a:gd name="connsiteX2749" fmla="*/ 1576782 w 3145438"/>
                  <a:gd name="connsiteY2749" fmla="*/ 733690 h 1077118"/>
                  <a:gd name="connsiteX2750" fmla="*/ 1584067 w 3145438"/>
                  <a:gd name="connsiteY2750" fmla="*/ 724844 h 1077118"/>
                  <a:gd name="connsiteX2751" fmla="*/ 1591872 w 3145438"/>
                  <a:gd name="connsiteY2751" fmla="*/ 727445 h 1077118"/>
                  <a:gd name="connsiteX2752" fmla="*/ 1590832 w 3145438"/>
                  <a:gd name="connsiteY2752" fmla="*/ 731608 h 107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Lst>
                <a:rect l="l" t="t" r="r" b="b"/>
                <a:pathLst>
                  <a:path w="3145438" h="1077118">
                    <a:moveTo>
                      <a:pt x="1722479" y="879907"/>
                    </a:moveTo>
                    <a:cubicBezTo>
                      <a:pt x="1723000" y="879907"/>
                      <a:pt x="1723000" y="879907"/>
                      <a:pt x="1723000" y="880428"/>
                    </a:cubicBezTo>
                    <a:cubicBezTo>
                      <a:pt x="1724041" y="880948"/>
                      <a:pt x="1744334" y="887192"/>
                      <a:pt x="1744334" y="887192"/>
                    </a:cubicBezTo>
                    <a:cubicBezTo>
                      <a:pt x="1744334" y="887192"/>
                      <a:pt x="1744854" y="887192"/>
                      <a:pt x="1745375" y="887192"/>
                    </a:cubicBezTo>
                    <a:cubicBezTo>
                      <a:pt x="1745895" y="887192"/>
                      <a:pt x="1754741" y="879907"/>
                      <a:pt x="1756823" y="878866"/>
                    </a:cubicBezTo>
                    <a:cubicBezTo>
                      <a:pt x="1758383" y="877826"/>
                      <a:pt x="1762026" y="876785"/>
                      <a:pt x="1764107" y="876785"/>
                    </a:cubicBezTo>
                    <a:cubicBezTo>
                      <a:pt x="1765668" y="876785"/>
                      <a:pt x="1767230" y="876265"/>
                      <a:pt x="1767750" y="875744"/>
                    </a:cubicBezTo>
                    <a:cubicBezTo>
                      <a:pt x="1768270" y="875224"/>
                      <a:pt x="1772433" y="874183"/>
                      <a:pt x="1772953" y="872622"/>
                    </a:cubicBezTo>
                    <a:cubicBezTo>
                      <a:pt x="1773474" y="871582"/>
                      <a:pt x="1773474" y="871061"/>
                      <a:pt x="1773474" y="870541"/>
                    </a:cubicBezTo>
                    <a:cubicBezTo>
                      <a:pt x="1773474" y="870021"/>
                      <a:pt x="1773474" y="868980"/>
                      <a:pt x="1772953" y="868460"/>
                    </a:cubicBezTo>
                    <a:cubicBezTo>
                      <a:pt x="1772433" y="867939"/>
                      <a:pt x="1773994" y="859093"/>
                      <a:pt x="1774514" y="858053"/>
                    </a:cubicBezTo>
                    <a:cubicBezTo>
                      <a:pt x="1775035" y="857012"/>
                      <a:pt x="1779717" y="847646"/>
                      <a:pt x="1780758" y="846605"/>
                    </a:cubicBezTo>
                    <a:cubicBezTo>
                      <a:pt x="1780758" y="846605"/>
                      <a:pt x="1785962" y="837759"/>
                      <a:pt x="1787002" y="836718"/>
                    </a:cubicBezTo>
                    <a:cubicBezTo>
                      <a:pt x="1788043" y="835678"/>
                      <a:pt x="1798971" y="824230"/>
                      <a:pt x="1799491" y="823710"/>
                    </a:cubicBezTo>
                    <a:cubicBezTo>
                      <a:pt x="1800011" y="823189"/>
                      <a:pt x="1801052" y="821628"/>
                      <a:pt x="1801052" y="820588"/>
                    </a:cubicBezTo>
                    <a:cubicBezTo>
                      <a:pt x="1801052" y="819547"/>
                      <a:pt x="1801052" y="819547"/>
                      <a:pt x="1801052" y="819027"/>
                    </a:cubicBezTo>
                    <a:cubicBezTo>
                      <a:pt x="1801052" y="819027"/>
                      <a:pt x="1801052" y="818506"/>
                      <a:pt x="1800531" y="817986"/>
                    </a:cubicBezTo>
                    <a:cubicBezTo>
                      <a:pt x="1800011" y="817466"/>
                      <a:pt x="1800011" y="816945"/>
                      <a:pt x="1800011" y="815904"/>
                    </a:cubicBezTo>
                    <a:cubicBezTo>
                      <a:pt x="1800011" y="814864"/>
                      <a:pt x="1800531" y="811742"/>
                      <a:pt x="1800531" y="811221"/>
                    </a:cubicBezTo>
                    <a:cubicBezTo>
                      <a:pt x="1800531" y="810701"/>
                      <a:pt x="1800011" y="810181"/>
                      <a:pt x="1799491" y="810181"/>
                    </a:cubicBezTo>
                    <a:cubicBezTo>
                      <a:pt x="1798971" y="810181"/>
                      <a:pt x="1797409" y="809660"/>
                      <a:pt x="1796889" y="809140"/>
                    </a:cubicBezTo>
                    <a:cubicBezTo>
                      <a:pt x="1796369" y="808620"/>
                      <a:pt x="1794287" y="808099"/>
                      <a:pt x="1793247" y="808099"/>
                    </a:cubicBezTo>
                    <a:cubicBezTo>
                      <a:pt x="1792206" y="808099"/>
                      <a:pt x="1789084" y="809140"/>
                      <a:pt x="1788564" y="809140"/>
                    </a:cubicBezTo>
                    <a:cubicBezTo>
                      <a:pt x="1788043" y="809140"/>
                      <a:pt x="1787523" y="809140"/>
                      <a:pt x="1787523" y="808099"/>
                    </a:cubicBezTo>
                    <a:cubicBezTo>
                      <a:pt x="1787523" y="807579"/>
                      <a:pt x="1786482" y="804457"/>
                      <a:pt x="1788043" y="802896"/>
                    </a:cubicBezTo>
                    <a:cubicBezTo>
                      <a:pt x="1789604" y="801335"/>
                      <a:pt x="1793247" y="799253"/>
                      <a:pt x="1794287" y="798733"/>
                    </a:cubicBezTo>
                    <a:cubicBezTo>
                      <a:pt x="1795328" y="797692"/>
                      <a:pt x="1799491" y="793530"/>
                      <a:pt x="1800531" y="793009"/>
                    </a:cubicBezTo>
                    <a:cubicBezTo>
                      <a:pt x="1801572" y="791969"/>
                      <a:pt x="1805215" y="790407"/>
                      <a:pt x="1807296" y="790407"/>
                    </a:cubicBezTo>
                    <a:cubicBezTo>
                      <a:pt x="1809378" y="790407"/>
                      <a:pt x="1813540" y="790407"/>
                      <a:pt x="1814581" y="789887"/>
                    </a:cubicBezTo>
                    <a:cubicBezTo>
                      <a:pt x="1815622" y="789887"/>
                      <a:pt x="1824468" y="787806"/>
                      <a:pt x="1826028" y="787285"/>
                    </a:cubicBezTo>
                    <a:cubicBezTo>
                      <a:pt x="1827590" y="787285"/>
                      <a:pt x="1836956" y="787285"/>
                      <a:pt x="1839037" y="786765"/>
                    </a:cubicBezTo>
                    <a:cubicBezTo>
                      <a:pt x="1841119" y="785724"/>
                      <a:pt x="1843720" y="785724"/>
                      <a:pt x="1844761" y="785724"/>
                    </a:cubicBezTo>
                    <a:cubicBezTo>
                      <a:pt x="1845802" y="785724"/>
                      <a:pt x="1847363" y="785204"/>
                      <a:pt x="1847883" y="784684"/>
                    </a:cubicBezTo>
                    <a:cubicBezTo>
                      <a:pt x="1848404" y="784163"/>
                      <a:pt x="1849444" y="783643"/>
                      <a:pt x="1850485" y="783643"/>
                    </a:cubicBezTo>
                    <a:cubicBezTo>
                      <a:pt x="1851526" y="783643"/>
                      <a:pt x="1857249" y="784684"/>
                      <a:pt x="1858811" y="785204"/>
                    </a:cubicBezTo>
                    <a:cubicBezTo>
                      <a:pt x="1860371" y="786245"/>
                      <a:pt x="1874421" y="793009"/>
                      <a:pt x="1874421" y="793009"/>
                    </a:cubicBezTo>
                    <a:cubicBezTo>
                      <a:pt x="1874421" y="793009"/>
                      <a:pt x="1875461" y="793530"/>
                      <a:pt x="1875982" y="793530"/>
                    </a:cubicBezTo>
                    <a:cubicBezTo>
                      <a:pt x="1876503" y="793530"/>
                      <a:pt x="1880665" y="794050"/>
                      <a:pt x="1881706" y="793530"/>
                    </a:cubicBezTo>
                    <a:cubicBezTo>
                      <a:pt x="1882746" y="793009"/>
                      <a:pt x="1885348" y="793009"/>
                      <a:pt x="1886909" y="794050"/>
                    </a:cubicBezTo>
                    <a:cubicBezTo>
                      <a:pt x="1888470" y="795091"/>
                      <a:pt x="1890031" y="796131"/>
                      <a:pt x="1891592" y="796652"/>
                    </a:cubicBezTo>
                    <a:cubicBezTo>
                      <a:pt x="1893153" y="797172"/>
                      <a:pt x="1895755" y="798733"/>
                      <a:pt x="1896275" y="799253"/>
                    </a:cubicBezTo>
                    <a:cubicBezTo>
                      <a:pt x="1896796" y="799774"/>
                      <a:pt x="1899397" y="801855"/>
                      <a:pt x="1900438" y="802375"/>
                    </a:cubicBezTo>
                    <a:cubicBezTo>
                      <a:pt x="1901479" y="803416"/>
                      <a:pt x="1903560" y="804457"/>
                      <a:pt x="1901999" y="805498"/>
                    </a:cubicBezTo>
                    <a:cubicBezTo>
                      <a:pt x="1900959" y="807059"/>
                      <a:pt x="1899918" y="808099"/>
                      <a:pt x="1900959" y="809660"/>
                    </a:cubicBezTo>
                    <a:cubicBezTo>
                      <a:pt x="1901999" y="811221"/>
                      <a:pt x="1906162" y="814864"/>
                      <a:pt x="1906682" y="815384"/>
                    </a:cubicBezTo>
                    <a:cubicBezTo>
                      <a:pt x="1907723" y="815904"/>
                      <a:pt x="1910845" y="819547"/>
                      <a:pt x="1910325" y="821108"/>
                    </a:cubicBezTo>
                    <a:cubicBezTo>
                      <a:pt x="1909804" y="822149"/>
                      <a:pt x="1909804" y="824750"/>
                      <a:pt x="1910325" y="825791"/>
                    </a:cubicBezTo>
                    <a:cubicBezTo>
                      <a:pt x="1910325" y="826832"/>
                      <a:pt x="1913967" y="834117"/>
                      <a:pt x="1914487" y="834637"/>
                    </a:cubicBezTo>
                    <a:cubicBezTo>
                      <a:pt x="1914487" y="835157"/>
                      <a:pt x="1917089" y="839840"/>
                      <a:pt x="1917089" y="840881"/>
                    </a:cubicBezTo>
                    <a:cubicBezTo>
                      <a:pt x="1917089" y="841922"/>
                      <a:pt x="1917089" y="841922"/>
                      <a:pt x="1918130" y="841922"/>
                    </a:cubicBezTo>
                    <a:cubicBezTo>
                      <a:pt x="1918651" y="841922"/>
                      <a:pt x="1920211" y="841922"/>
                      <a:pt x="1920211" y="841922"/>
                    </a:cubicBezTo>
                    <a:cubicBezTo>
                      <a:pt x="1920211" y="841922"/>
                      <a:pt x="1920732" y="841922"/>
                      <a:pt x="1920732" y="842442"/>
                    </a:cubicBezTo>
                    <a:cubicBezTo>
                      <a:pt x="1920732" y="842963"/>
                      <a:pt x="1921772" y="849727"/>
                      <a:pt x="1921772" y="849727"/>
                    </a:cubicBezTo>
                    <a:cubicBezTo>
                      <a:pt x="1921772" y="849727"/>
                      <a:pt x="1921772" y="850768"/>
                      <a:pt x="1922293" y="850768"/>
                    </a:cubicBezTo>
                    <a:cubicBezTo>
                      <a:pt x="1922813" y="850768"/>
                      <a:pt x="1923854" y="852329"/>
                      <a:pt x="1924374" y="852849"/>
                    </a:cubicBezTo>
                    <a:cubicBezTo>
                      <a:pt x="1924374" y="853370"/>
                      <a:pt x="1929057" y="863776"/>
                      <a:pt x="1930098" y="865858"/>
                    </a:cubicBezTo>
                    <a:cubicBezTo>
                      <a:pt x="1931139" y="867939"/>
                      <a:pt x="1932700" y="868980"/>
                      <a:pt x="1932179" y="870541"/>
                    </a:cubicBezTo>
                    <a:cubicBezTo>
                      <a:pt x="1932179" y="871582"/>
                      <a:pt x="1931139" y="874704"/>
                      <a:pt x="1931139" y="875224"/>
                    </a:cubicBezTo>
                    <a:cubicBezTo>
                      <a:pt x="1931139" y="875224"/>
                      <a:pt x="1931139" y="876265"/>
                      <a:pt x="1931139" y="876785"/>
                    </a:cubicBezTo>
                    <a:cubicBezTo>
                      <a:pt x="1931139" y="877305"/>
                      <a:pt x="1935301" y="882509"/>
                      <a:pt x="1935301" y="883029"/>
                    </a:cubicBezTo>
                    <a:cubicBezTo>
                      <a:pt x="1935822" y="883550"/>
                      <a:pt x="1936863" y="885111"/>
                      <a:pt x="1938423" y="885111"/>
                    </a:cubicBezTo>
                    <a:cubicBezTo>
                      <a:pt x="1939985" y="885111"/>
                      <a:pt x="1943107" y="885111"/>
                      <a:pt x="1944148" y="885111"/>
                    </a:cubicBezTo>
                    <a:cubicBezTo>
                      <a:pt x="1945188" y="885111"/>
                      <a:pt x="1948830" y="885111"/>
                      <a:pt x="1948830" y="885111"/>
                    </a:cubicBezTo>
                    <a:cubicBezTo>
                      <a:pt x="1948830" y="885111"/>
                      <a:pt x="1949871" y="885631"/>
                      <a:pt x="1950392" y="885631"/>
                    </a:cubicBezTo>
                    <a:lnTo>
                      <a:pt x="1963920" y="890314"/>
                    </a:lnTo>
                    <a:cubicBezTo>
                      <a:pt x="1963920" y="890314"/>
                      <a:pt x="1964441" y="890314"/>
                      <a:pt x="1964962" y="890314"/>
                    </a:cubicBezTo>
                    <a:cubicBezTo>
                      <a:pt x="1964962" y="890314"/>
                      <a:pt x="1966002" y="889794"/>
                      <a:pt x="1966522" y="889273"/>
                    </a:cubicBezTo>
                    <a:cubicBezTo>
                      <a:pt x="1966522" y="889273"/>
                      <a:pt x="1967563" y="888753"/>
                      <a:pt x="1967563" y="889273"/>
                    </a:cubicBezTo>
                    <a:cubicBezTo>
                      <a:pt x="1968083" y="889794"/>
                      <a:pt x="1968604" y="889794"/>
                      <a:pt x="1969124" y="890314"/>
                    </a:cubicBezTo>
                    <a:cubicBezTo>
                      <a:pt x="1969644" y="890834"/>
                      <a:pt x="1980572" y="901241"/>
                      <a:pt x="1981612" y="902282"/>
                    </a:cubicBezTo>
                    <a:cubicBezTo>
                      <a:pt x="1982653" y="903323"/>
                      <a:pt x="1984734" y="903843"/>
                      <a:pt x="1985775" y="903843"/>
                    </a:cubicBezTo>
                    <a:lnTo>
                      <a:pt x="1990458" y="903323"/>
                    </a:lnTo>
                    <a:cubicBezTo>
                      <a:pt x="1990458" y="903323"/>
                      <a:pt x="1990979" y="903323"/>
                      <a:pt x="1990458" y="904363"/>
                    </a:cubicBezTo>
                    <a:cubicBezTo>
                      <a:pt x="1989938" y="905404"/>
                      <a:pt x="1988897" y="908526"/>
                      <a:pt x="1988897" y="909567"/>
                    </a:cubicBezTo>
                    <a:cubicBezTo>
                      <a:pt x="1988897" y="910608"/>
                      <a:pt x="1991499" y="911648"/>
                      <a:pt x="1992540" y="912169"/>
                    </a:cubicBezTo>
                    <a:cubicBezTo>
                      <a:pt x="1993060" y="912689"/>
                      <a:pt x="1993060" y="913209"/>
                      <a:pt x="1993581" y="913730"/>
                    </a:cubicBezTo>
                    <a:cubicBezTo>
                      <a:pt x="1993581" y="914250"/>
                      <a:pt x="1994621" y="916332"/>
                      <a:pt x="1994621" y="917372"/>
                    </a:cubicBezTo>
                    <a:cubicBezTo>
                      <a:pt x="1994101" y="917893"/>
                      <a:pt x="1991499" y="921535"/>
                      <a:pt x="1991499" y="922576"/>
                    </a:cubicBezTo>
                    <a:cubicBezTo>
                      <a:pt x="1991499" y="923616"/>
                      <a:pt x="1993060" y="925177"/>
                      <a:pt x="1994101" y="925698"/>
                    </a:cubicBezTo>
                    <a:cubicBezTo>
                      <a:pt x="1995141" y="926218"/>
                      <a:pt x="1996703" y="927259"/>
                      <a:pt x="1996703" y="928820"/>
                    </a:cubicBezTo>
                    <a:cubicBezTo>
                      <a:pt x="1996703" y="930381"/>
                      <a:pt x="1996703" y="932462"/>
                      <a:pt x="1999304" y="932462"/>
                    </a:cubicBezTo>
                    <a:cubicBezTo>
                      <a:pt x="2001906" y="932462"/>
                      <a:pt x="2013874" y="932983"/>
                      <a:pt x="2014915" y="932983"/>
                    </a:cubicBezTo>
                    <a:cubicBezTo>
                      <a:pt x="2015435" y="932983"/>
                      <a:pt x="2020118" y="932462"/>
                      <a:pt x="2020638" y="932462"/>
                    </a:cubicBezTo>
                    <a:cubicBezTo>
                      <a:pt x="2021159" y="932462"/>
                      <a:pt x="2026882" y="931942"/>
                      <a:pt x="2026882" y="931942"/>
                    </a:cubicBezTo>
                    <a:cubicBezTo>
                      <a:pt x="2026882" y="931942"/>
                      <a:pt x="2027923" y="931942"/>
                      <a:pt x="2027923" y="930901"/>
                    </a:cubicBezTo>
                    <a:cubicBezTo>
                      <a:pt x="2027923" y="929860"/>
                      <a:pt x="2031045" y="924657"/>
                      <a:pt x="2033127" y="924137"/>
                    </a:cubicBezTo>
                    <a:cubicBezTo>
                      <a:pt x="2035208" y="923616"/>
                      <a:pt x="2038330" y="922055"/>
                      <a:pt x="2038851" y="922055"/>
                    </a:cubicBezTo>
                    <a:cubicBezTo>
                      <a:pt x="2039371" y="922055"/>
                      <a:pt x="2042493" y="922055"/>
                      <a:pt x="2043534" y="922055"/>
                    </a:cubicBezTo>
                    <a:cubicBezTo>
                      <a:pt x="2044054" y="921535"/>
                      <a:pt x="2057063" y="916332"/>
                      <a:pt x="2057583" y="916332"/>
                    </a:cubicBezTo>
                    <a:cubicBezTo>
                      <a:pt x="2058103" y="916332"/>
                      <a:pt x="2063828" y="915291"/>
                      <a:pt x="2063828" y="915291"/>
                    </a:cubicBezTo>
                    <a:cubicBezTo>
                      <a:pt x="2063828" y="915291"/>
                      <a:pt x="2064868" y="915291"/>
                      <a:pt x="2065388" y="915811"/>
                    </a:cubicBezTo>
                    <a:cubicBezTo>
                      <a:pt x="2065908" y="916332"/>
                      <a:pt x="2070071" y="917893"/>
                      <a:pt x="2070071" y="917893"/>
                    </a:cubicBezTo>
                    <a:cubicBezTo>
                      <a:pt x="2070071" y="917893"/>
                      <a:pt x="2070592" y="917893"/>
                      <a:pt x="2070071" y="918933"/>
                    </a:cubicBezTo>
                    <a:cubicBezTo>
                      <a:pt x="2069031" y="919974"/>
                      <a:pt x="2066949" y="922576"/>
                      <a:pt x="2067470" y="925177"/>
                    </a:cubicBezTo>
                    <a:cubicBezTo>
                      <a:pt x="2067470" y="927779"/>
                      <a:pt x="2070071" y="929340"/>
                      <a:pt x="2070071" y="930381"/>
                    </a:cubicBezTo>
                    <a:cubicBezTo>
                      <a:pt x="2070592" y="931422"/>
                      <a:pt x="2071112" y="934544"/>
                      <a:pt x="2068510" y="935584"/>
                    </a:cubicBezTo>
                    <a:cubicBezTo>
                      <a:pt x="2065908" y="936625"/>
                      <a:pt x="2060185" y="939747"/>
                      <a:pt x="2060185" y="942869"/>
                    </a:cubicBezTo>
                    <a:cubicBezTo>
                      <a:pt x="2060185" y="945991"/>
                      <a:pt x="2059144" y="947552"/>
                      <a:pt x="2059144" y="948593"/>
                    </a:cubicBezTo>
                    <a:cubicBezTo>
                      <a:pt x="2059144" y="949634"/>
                      <a:pt x="2057063" y="956398"/>
                      <a:pt x="2057063" y="956398"/>
                    </a:cubicBezTo>
                    <a:cubicBezTo>
                      <a:pt x="2057063" y="956398"/>
                      <a:pt x="2056543" y="957959"/>
                      <a:pt x="2056022" y="958480"/>
                    </a:cubicBezTo>
                    <a:cubicBezTo>
                      <a:pt x="2055501" y="959000"/>
                      <a:pt x="2054461" y="959520"/>
                      <a:pt x="2054461" y="960561"/>
                    </a:cubicBezTo>
                    <a:cubicBezTo>
                      <a:pt x="2054461" y="961602"/>
                      <a:pt x="2053941" y="966805"/>
                      <a:pt x="2053941" y="966805"/>
                    </a:cubicBezTo>
                    <a:cubicBezTo>
                      <a:pt x="2053941" y="966805"/>
                      <a:pt x="2053941" y="968366"/>
                      <a:pt x="2053421" y="968887"/>
                    </a:cubicBezTo>
                    <a:cubicBezTo>
                      <a:pt x="2052900" y="969407"/>
                      <a:pt x="2048217" y="976171"/>
                      <a:pt x="2048217" y="976171"/>
                    </a:cubicBezTo>
                    <a:cubicBezTo>
                      <a:pt x="2048217" y="976171"/>
                      <a:pt x="2047696" y="977212"/>
                      <a:pt x="2047696" y="977732"/>
                    </a:cubicBezTo>
                    <a:cubicBezTo>
                      <a:pt x="2047696" y="978253"/>
                      <a:pt x="2047176" y="981895"/>
                      <a:pt x="2044574" y="983977"/>
                    </a:cubicBezTo>
                    <a:cubicBezTo>
                      <a:pt x="2041973" y="986058"/>
                      <a:pt x="2040932" y="986578"/>
                      <a:pt x="2040932" y="986578"/>
                    </a:cubicBezTo>
                    <a:cubicBezTo>
                      <a:pt x="2040932" y="986578"/>
                      <a:pt x="2040412" y="987099"/>
                      <a:pt x="2040412" y="987619"/>
                    </a:cubicBezTo>
                    <a:cubicBezTo>
                      <a:pt x="2040412" y="988139"/>
                      <a:pt x="2040412" y="990741"/>
                      <a:pt x="2040412" y="991782"/>
                    </a:cubicBezTo>
                    <a:cubicBezTo>
                      <a:pt x="2040412" y="992823"/>
                      <a:pt x="2040412" y="993863"/>
                      <a:pt x="2039891" y="993863"/>
                    </a:cubicBezTo>
                    <a:cubicBezTo>
                      <a:pt x="2039371" y="993863"/>
                      <a:pt x="2035208" y="995424"/>
                      <a:pt x="2035208" y="995424"/>
                    </a:cubicBezTo>
                    <a:cubicBezTo>
                      <a:pt x="2035208" y="995424"/>
                      <a:pt x="2034688" y="995424"/>
                      <a:pt x="2033647" y="995424"/>
                    </a:cubicBezTo>
                    <a:cubicBezTo>
                      <a:pt x="2032607" y="994904"/>
                      <a:pt x="2019598" y="991262"/>
                      <a:pt x="2019598" y="991262"/>
                    </a:cubicBezTo>
                    <a:cubicBezTo>
                      <a:pt x="2019598" y="991262"/>
                      <a:pt x="2018557" y="991262"/>
                      <a:pt x="2018037" y="990741"/>
                    </a:cubicBezTo>
                    <a:cubicBezTo>
                      <a:pt x="2017516" y="990221"/>
                      <a:pt x="2015955" y="988139"/>
                      <a:pt x="2014915" y="989700"/>
                    </a:cubicBezTo>
                    <a:cubicBezTo>
                      <a:pt x="2013874" y="990741"/>
                      <a:pt x="2013874" y="992302"/>
                      <a:pt x="2012833" y="992823"/>
                    </a:cubicBezTo>
                    <a:cubicBezTo>
                      <a:pt x="2011793" y="993343"/>
                      <a:pt x="2008670" y="996985"/>
                      <a:pt x="2008670" y="996985"/>
                    </a:cubicBezTo>
                    <a:cubicBezTo>
                      <a:pt x="2008670" y="996985"/>
                      <a:pt x="2008150" y="997506"/>
                      <a:pt x="2007110" y="998026"/>
                    </a:cubicBezTo>
                    <a:cubicBezTo>
                      <a:pt x="2006068" y="998546"/>
                      <a:pt x="1999304" y="1000628"/>
                      <a:pt x="1999304" y="1000628"/>
                    </a:cubicBezTo>
                    <a:cubicBezTo>
                      <a:pt x="1999304" y="1000628"/>
                      <a:pt x="1998263" y="1000628"/>
                      <a:pt x="1998784" y="1001668"/>
                    </a:cubicBezTo>
                    <a:cubicBezTo>
                      <a:pt x="1999304" y="1002189"/>
                      <a:pt x="2001386" y="1007392"/>
                      <a:pt x="2001386" y="1008433"/>
                    </a:cubicBezTo>
                    <a:cubicBezTo>
                      <a:pt x="2001386" y="1009474"/>
                      <a:pt x="2003467" y="1014677"/>
                      <a:pt x="2003467" y="1015718"/>
                    </a:cubicBezTo>
                    <a:cubicBezTo>
                      <a:pt x="2003467" y="1016759"/>
                      <a:pt x="2003988" y="1027686"/>
                      <a:pt x="2003988" y="1030808"/>
                    </a:cubicBezTo>
                    <a:cubicBezTo>
                      <a:pt x="2004508" y="1033930"/>
                      <a:pt x="2003988" y="1033930"/>
                      <a:pt x="2004508" y="1034450"/>
                    </a:cubicBezTo>
                    <a:cubicBezTo>
                      <a:pt x="2004508" y="1034971"/>
                      <a:pt x="2004508" y="1034971"/>
                      <a:pt x="2004508" y="1035491"/>
                    </a:cubicBezTo>
                    <a:cubicBezTo>
                      <a:pt x="2004508" y="1036011"/>
                      <a:pt x="2002947" y="1045898"/>
                      <a:pt x="1999825" y="1047459"/>
                    </a:cubicBezTo>
                    <a:cubicBezTo>
                      <a:pt x="1996703" y="1048500"/>
                      <a:pt x="1996703" y="1048500"/>
                      <a:pt x="1995662" y="1048500"/>
                    </a:cubicBezTo>
                    <a:cubicBezTo>
                      <a:pt x="1994101" y="1048500"/>
                      <a:pt x="1989418" y="1050581"/>
                      <a:pt x="1988897" y="1051101"/>
                    </a:cubicBezTo>
                    <a:cubicBezTo>
                      <a:pt x="1987856" y="1051622"/>
                      <a:pt x="1987856" y="1052142"/>
                      <a:pt x="1988897" y="1052142"/>
                    </a:cubicBezTo>
                    <a:cubicBezTo>
                      <a:pt x="1989938" y="1052142"/>
                      <a:pt x="1991499" y="1051622"/>
                      <a:pt x="1992019" y="1054744"/>
                    </a:cubicBezTo>
                    <a:cubicBezTo>
                      <a:pt x="1992019" y="1056825"/>
                      <a:pt x="1992019" y="1057866"/>
                      <a:pt x="1992019" y="1058386"/>
                    </a:cubicBezTo>
                    <a:cubicBezTo>
                      <a:pt x="1992540" y="1059427"/>
                      <a:pt x="1993060" y="1060468"/>
                      <a:pt x="1993581" y="1061508"/>
                    </a:cubicBezTo>
                    <a:cubicBezTo>
                      <a:pt x="1994101" y="1061508"/>
                      <a:pt x="1994621" y="1061508"/>
                      <a:pt x="1995141" y="1060468"/>
                    </a:cubicBezTo>
                    <a:cubicBezTo>
                      <a:pt x="1996182" y="1058907"/>
                      <a:pt x="1997743" y="1056825"/>
                      <a:pt x="1997223" y="1055785"/>
                    </a:cubicBezTo>
                    <a:cubicBezTo>
                      <a:pt x="1996182" y="1054224"/>
                      <a:pt x="1995141" y="1053183"/>
                      <a:pt x="1998263" y="1053703"/>
                    </a:cubicBezTo>
                    <a:cubicBezTo>
                      <a:pt x="2001386" y="1054224"/>
                      <a:pt x="2000345" y="1053703"/>
                      <a:pt x="2000865" y="1053183"/>
                    </a:cubicBezTo>
                    <a:cubicBezTo>
                      <a:pt x="2001386" y="1053183"/>
                      <a:pt x="2001906" y="1053183"/>
                      <a:pt x="2002947" y="1054224"/>
                    </a:cubicBezTo>
                    <a:cubicBezTo>
                      <a:pt x="2003988" y="1055264"/>
                      <a:pt x="2003988" y="1055264"/>
                      <a:pt x="2004508" y="1054224"/>
                    </a:cubicBezTo>
                    <a:cubicBezTo>
                      <a:pt x="2005028" y="1053183"/>
                      <a:pt x="2006068" y="1051101"/>
                      <a:pt x="2007110" y="1049540"/>
                    </a:cubicBezTo>
                    <a:cubicBezTo>
                      <a:pt x="2008150" y="1048500"/>
                      <a:pt x="2010752" y="1045378"/>
                      <a:pt x="2011793" y="1043296"/>
                    </a:cubicBezTo>
                    <a:cubicBezTo>
                      <a:pt x="2012833" y="1041215"/>
                      <a:pt x="2014395" y="1038093"/>
                      <a:pt x="2016996" y="1037572"/>
                    </a:cubicBezTo>
                    <a:cubicBezTo>
                      <a:pt x="2019598" y="1037052"/>
                      <a:pt x="2020638" y="1037052"/>
                      <a:pt x="2019077" y="1039133"/>
                    </a:cubicBezTo>
                    <a:cubicBezTo>
                      <a:pt x="2016996" y="1041215"/>
                      <a:pt x="2015435" y="1043296"/>
                      <a:pt x="2017516" y="1042776"/>
                    </a:cubicBezTo>
                    <a:cubicBezTo>
                      <a:pt x="2019598" y="1042255"/>
                      <a:pt x="2022200" y="1041215"/>
                      <a:pt x="2023240" y="1039654"/>
                    </a:cubicBezTo>
                    <a:cubicBezTo>
                      <a:pt x="2024281" y="1038093"/>
                      <a:pt x="2024801" y="1038093"/>
                      <a:pt x="2024281" y="1040695"/>
                    </a:cubicBezTo>
                    <a:cubicBezTo>
                      <a:pt x="2024281" y="1043296"/>
                      <a:pt x="2023760" y="1046939"/>
                      <a:pt x="2024801" y="1047979"/>
                    </a:cubicBezTo>
                    <a:cubicBezTo>
                      <a:pt x="2025842" y="1049020"/>
                      <a:pt x="2025842" y="1047979"/>
                      <a:pt x="2025842" y="1047459"/>
                    </a:cubicBezTo>
                    <a:cubicBezTo>
                      <a:pt x="2025842" y="1046939"/>
                      <a:pt x="2026882" y="1047459"/>
                      <a:pt x="2027403" y="1047459"/>
                    </a:cubicBezTo>
                    <a:cubicBezTo>
                      <a:pt x="2027923" y="1047979"/>
                      <a:pt x="2029484" y="1047459"/>
                      <a:pt x="2030525" y="1047459"/>
                    </a:cubicBezTo>
                    <a:cubicBezTo>
                      <a:pt x="2031566" y="1047459"/>
                      <a:pt x="2033647" y="1046418"/>
                      <a:pt x="2035208" y="1047979"/>
                    </a:cubicBezTo>
                    <a:cubicBezTo>
                      <a:pt x="2036769" y="1050061"/>
                      <a:pt x="2039891" y="1052662"/>
                      <a:pt x="2042493" y="1050581"/>
                    </a:cubicBezTo>
                    <a:cubicBezTo>
                      <a:pt x="2045095" y="1048500"/>
                      <a:pt x="2047696" y="1048500"/>
                      <a:pt x="2050819" y="1048500"/>
                    </a:cubicBezTo>
                    <a:cubicBezTo>
                      <a:pt x="2053941" y="1048500"/>
                      <a:pt x="2060705" y="1045378"/>
                      <a:pt x="2062786" y="1043296"/>
                    </a:cubicBezTo>
                    <a:cubicBezTo>
                      <a:pt x="2064868" y="1041215"/>
                      <a:pt x="2071112" y="1037572"/>
                      <a:pt x="2073714" y="1036532"/>
                    </a:cubicBezTo>
                    <a:cubicBezTo>
                      <a:pt x="2076315" y="1035491"/>
                      <a:pt x="2085682" y="1028206"/>
                      <a:pt x="2088284" y="1020401"/>
                    </a:cubicBezTo>
                    <a:cubicBezTo>
                      <a:pt x="2088284" y="1020401"/>
                      <a:pt x="2089324" y="1016759"/>
                      <a:pt x="2091406" y="1015718"/>
                    </a:cubicBezTo>
                    <a:cubicBezTo>
                      <a:pt x="2093487" y="1014677"/>
                      <a:pt x="2100252" y="1006872"/>
                      <a:pt x="2103374" y="1003750"/>
                    </a:cubicBezTo>
                    <a:cubicBezTo>
                      <a:pt x="2106496" y="1000628"/>
                      <a:pt x="2114301" y="991262"/>
                      <a:pt x="2116903" y="989180"/>
                    </a:cubicBezTo>
                    <a:cubicBezTo>
                      <a:pt x="2119504" y="987099"/>
                      <a:pt x="2133033" y="973049"/>
                      <a:pt x="2135115" y="969407"/>
                    </a:cubicBezTo>
                    <a:cubicBezTo>
                      <a:pt x="2137196" y="966285"/>
                      <a:pt x="2141880" y="959520"/>
                      <a:pt x="2143440" y="955358"/>
                    </a:cubicBezTo>
                    <a:cubicBezTo>
                      <a:pt x="2145002" y="951195"/>
                      <a:pt x="2147083" y="945991"/>
                      <a:pt x="2150205" y="943390"/>
                    </a:cubicBezTo>
                    <a:cubicBezTo>
                      <a:pt x="2153327" y="940788"/>
                      <a:pt x="2155929" y="937145"/>
                      <a:pt x="2157490" y="932983"/>
                    </a:cubicBezTo>
                    <a:cubicBezTo>
                      <a:pt x="2159051" y="928820"/>
                      <a:pt x="2164774" y="925177"/>
                      <a:pt x="2168937" y="921535"/>
                    </a:cubicBezTo>
                    <a:cubicBezTo>
                      <a:pt x="2173100" y="917893"/>
                      <a:pt x="2176743" y="910087"/>
                      <a:pt x="2178304" y="906445"/>
                    </a:cubicBezTo>
                    <a:cubicBezTo>
                      <a:pt x="2179865" y="902803"/>
                      <a:pt x="2181946" y="898640"/>
                      <a:pt x="2179865" y="898640"/>
                    </a:cubicBezTo>
                    <a:cubicBezTo>
                      <a:pt x="2177783" y="898640"/>
                      <a:pt x="2178824" y="897079"/>
                      <a:pt x="2180385" y="894997"/>
                    </a:cubicBezTo>
                    <a:cubicBezTo>
                      <a:pt x="2181946" y="892916"/>
                      <a:pt x="2184548" y="886151"/>
                      <a:pt x="2184548" y="884070"/>
                    </a:cubicBezTo>
                    <a:cubicBezTo>
                      <a:pt x="2184028" y="881468"/>
                      <a:pt x="2184028" y="881468"/>
                      <a:pt x="2184028" y="880428"/>
                    </a:cubicBezTo>
                    <a:cubicBezTo>
                      <a:pt x="2184028" y="879387"/>
                      <a:pt x="2183507" y="879387"/>
                      <a:pt x="2182987" y="878866"/>
                    </a:cubicBezTo>
                    <a:cubicBezTo>
                      <a:pt x="2182466" y="878346"/>
                      <a:pt x="2181426" y="877826"/>
                      <a:pt x="2183507" y="875744"/>
                    </a:cubicBezTo>
                    <a:cubicBezTo>
                      <a:pt x="2185588" y="873663"/>
                      <a:pt x="2188190" y="872622"/>
                      <a:pt x="2186629" y="872102"/>
                    </a:cubicBezTo>
                    <a:cubicBezTo>
                      <a:pt x="2185068" y="871582"/>
                      <a:pt x="2184028" y="871582"/>
                      <a:pt x="2184028" y="869500"/>
                    </a:cubicBezTo>
                    <a:cubicBezTo>
                      <a:pt x="2184028" y="867419"/>
                      <a:pt x="2183507" y="862215"/>
                      <a:pt x="2183507" y="860134"/>
                    </a:cubicBezTo>
                    <a:cubicBezTo>
                      <a:pt x="2183507" y="858053"/>
                      <a:pt x="2183507" y="854930"/>
                      <a:pt x="2184548" y="852849"/>
                    </a:cubicBezTo>
                    <a:cubicBezTo>
                      <a:pt x="2185588" y="851288"/>
                      <a:pt x="2186629" y="846605"/>
                      <a:pt x="2186629" y="844524"/>
                    </a:cubicBezTo>
                    <a:cubicBezTo>
                      <a:pt x="2186629" y="842442"/>
                      <a:pt x="2187150" y="840881"/>
                      <a:pt x="2188190" y="840361"/>
                    </a:cubicBezTo>
                    <a:cubicBezTo>
                      <a:pt x="2189231" y="839840"/>
                      <a:pt x="2191313" y="838800"/>
                      <a:pt x="2190272" y="837759"/>
                    </a:cubicBezTo>
                    <a:cubicBezTo>
                      <a:pt x="2189231" y="836718"/>
                      <a:pt x="2189231" y="834637"/>
                      <a:pt x="2193394" y="830995"/>
                    </a:cubicBezTo>
                    <a:cubicBezTo>
                      <a:pt x="2197557" y="827352"/>
                      <a:pt x="2202760" y="825791"/>
                      <a:pt x="2201199" y="824230"/>
                    </a:cubicBezTo>
                    <a:cubicBezTo>
                      <a:pt x="2199638" y="822669"/>
                      <a:pt x="2199118" y="821628"/>
                      <a:pt x="2200679" y="820067"/>
                    </a:cubicBezTo>
                    <a:cubicBezTo>
                      <a:pt x="2202240" y="818506"/>
                      <a:pt x="2203800" y="817986"/>
                      <a:pt x="2202240" y="817466"/>
                    </a:cubicBezTo>
                    <a:cubicBezTo>
                      <a:pt x="2200679" y="816945"/>
                      <a:pt x="2194955" y="812782"/>
                      <a:pt x="2196516" y="811742"/>
                    </a:cubicBezTo>
                    <a:cubicBezTo>
                      <a:pt x="2197557" y="810181"/>
                      <a:pt x="2197557" y="809140"/>
                      <a:pt x="2197557" y="808620"/>
                    </a:cubicBezTo>
                    <a:cubicBezTo>
                      <a:pt x="2197557" y="808099"/>
                      <a:pt x="2199118" y="801855"/>
                      <a:pt x="2197036" y="801335"/>
                    </a:cubicBezTo>
                    <a:cubicBezTo>
                      <a:pt x="2194955" y="800294"/>
                      <a:pt x="2193914" y="800294"/>
                      <a:pt x="2193394" y="798733"/>
                    </a:cubicBezTo>
                    <a:cubicBezTo>
                      <a:pt x="2192873" y="797692"/>
                      <a:pt x="2190272" y="795611"/>
                      <a:pt x="2194435" y="796652"/>
                    </a:cubicBezTo>
                    <a:cubicBezTo>
                      <a:pt x="2198597" y="797172"/>
                      <a:pt x="2199638" y="796131"/>
                      <a:pt x="2200158" y="795091"/>
                    </a:cubicBezTo>
                    <a:cubicBezTo>
                      <a:pt x="2200679" y="794050"/>
                      <a:pt x="2202760" y="789887"/>
                      <a:pt x="2199118" y="788846"/>
                    </a:cubicBezTo>
                    <a:cubicBezTo>
                      <a:pt x="2195475" y="787285"/>
                      <a:pt x="2181426" y="781041"/>
                      <a:pt x="2172059" y="765951"/>
                    </a:cubicBezTo>
                    <a:cubicBezTo>
                      <a:pt x="2172059" y="765951"/>
                      <a:pt x="2171019" y="763349"/>
                      <a:pt x="2165816" y="763870"/>
                    </a:cubicBezTo>
                    <a:cubicBezTo>
                      <a:pt x="2160612" y="764910"/>
                      <a:pt x="2153327" y="763870"/>
                      <a:pt x="2151766" y="763870"/>
                    </a:cubicBezTo>
                    <a:cubicBezTo>
                      <a:pt x="2149685" y="763870"/>
                      <a:pt x="2149164" y="763349"/>
                      <a:pt x="2149164" y="765431"/>
                    </a:cubicBezTo>
                    <a:cubicBezTo>
                      <a:pt x="2149164" y="767512"/>
                      <a:pt x="2148124" y="769073"/>
                      <a:pt x="2149164" y="769073"/>
                    </a:cubicBezTo>
                    <a:cubicBezTo>
                      <a:pt x="2150205" y="769073"/>
                      <a:pt x="2150725" y="769073"/>
                      <a:pt x="2149685" y="771155"/>
                    </a:cubicBezTo>
                    <a:cubicBezTo>
                      <a:pt x="2149164" y="772716"/>
                      <a:pt x="2148124" y="774797"/>
                      <a:pt x="2148124" y="775838"/>
                    </a:cubicBezTo>
                    <a:cubicBezTo>
                      <a:pt x="2148124" y="776878"/>
                      <a:pt x="2145522" y="782082"/>
                      <a:pt x="2144481" y="783123"/>
                    </a:cubicBezTo>
                    <a:cubicBezTo>
                      <a:pt x="2143440" y="784163"/>
                      <a:pt x="2138237" y="786245"/>
                      <a:pt x="2140318" y="784163"/>
                    </a:cubicBezTo>
                    <a:cubicBezTo>
                      <a:pt x="2142400" y="781562"/>
                      <a:pt x="2143440" y="780001"/>
                      <a:pt x="2143961" y="778960"/>
                    </a:cubicBezTo>
                    <a:cubicBezTo>
                      <a:pt x="2145002" y="777919"/>
                      <a:pt x="2147083" y="774277"/>
                      <a:pt x="2145522" y="773236"/>
                    </a:cubicBezTo>
                    <a:cubicBezTo>
                      <a:pt x="2143961" y="772195"/>
                      <a:pt x="2142920" y="772716"/>
                      <a:pt x="2140839" y="774797"/>
                    </a:cubicBezTo>
                    <a:cubicBezTo>
                      <a:pt x="2138757" y="776878"/>
                      <a:pt x="2134595" y="784684"/>
                      <a:pt x="2125748" y="784163"/>
                    </a:cubicBezTo>
                    <a:cubicBezTo>
                      <a:pt x="2116903" y="783643"/>
                      <a:pt x="2121066" y="781562"/>
                      <a:pt x="2123147" y="781041"/>
                    </a:cubicBezTo>
                    <a:cubicBezTo>
                      <a:pt x="2125228" y="780521"/>
                      <a:pt x="2125748" y="780001"/>
                      <a:pt x="2126269" y="778960"/>
                    </a:cubicBezTo>
                    <a:cubicBezTo>
                      <a:pt x="2126789" y="777919"/>
                      <a:pt x="2126789" y="776878"/>
                      <a:pt x="2128350" y="776358"/>
                    </a:cubicBezTo>
                    <a:cubicBezTo>
                      <a:pt x="2129911" y="775838"/>
                      <a:pt x="2133033" y="774277"/>
                      <a:pt x="2129911" y="773756"/>
                    </a:cubicBezTo>
                    <a:cubicBezTo>
                      <a:pt x="2126789" y="773236"/>
                      <a:pt x="2120545" y="770634"/>
                      <a:pt x="2123147" y="770114"/>
                    </a:cubicBezTo>
                    <a:cubicBezTo>
                      <a:pt x="2125748" y="769594"/>
                      <a:pt x="2126269" y="768553"/>
                      <a:pt x="2126269" y="767512"/>
                    </a:cubicBezTo>
                    <a:cubicBezTo>
                      <a:pt x="2126269" y="766471"/>
                      <a:pt x="2125228" y="764390"/>
                      <a:pt x="2123147" y="764910"/>
                    </a:cubicBezTo>
                    <a:cubicBezTo>
                      <a:pt x="2121586" y="765431"/>
                      <a:pt x="2120025" y="765951"/>
                      <a:pt x="2118984" y="766471"/>
                    </a:cubicBezTo>
                    <a:cubicBezTo>
                      <a:pt x="2117943" y="766992"/>
                      <a:pt x="2115862" y="768553"/>
                      <a:pt x="2117943" y="769594"/>
                    </a:cubicBezTo>
                    <a:cubicBezTo>
                      <a:pt x="2119504" y="770634"/>
                      <a:pt x="2121066" y="772195"/>
                      <a:pt x="2120025" y="773236"/>
                    </a:cubicBezTo>
                    <a:cubicBezTo>
                      <a:pt x="2118984" y="774277"/>
                      <a:pt x="2109098" y="780521"/>
                      <a:pt x="2109098" y="776358"/>
                    </a:cubicBezTo>
                    <a:cubicBezTo>
                      <a:pt x="2109098" y="772195"/>
                      <a:pt x="2109618" y="772716"/>
                      <a:pt x="2110659" y="770634"/>
                    </a:cubicBezTo>
                    <a:cubicBezTo>
                      <a:pt x="2111699" y="768553"/>
                      <a:pt x="2111699" y="768033"/>
                      <a:pt x="2111179" y="767512"/>
                    </a:cubicBezTo>
                    <a:cubicBezTo>
                      <a:pt x="2110659" y="766992"/>
                      <a:pt x="2110659" y="766471"/>
                      <a:pt x="2111179" y="765431"/>
                    </a:cubicBezTo>
                    <a:cubicBezTo>
                      <a:pt x="2111699" y="764390"/>
                      <a:pt x="2111699" y="764390"/>
                      <a:pt x="2111179" y="763349"/>
                    </a:cubicBezTo>
                    <a:cubicBezTo>
                      <a:pt x="2110659" y="762309"/>
                      <a:pt x="2109618" y="761788"/>
                      <a:pt x="2111179" y="761268"/>
                    </a:cubicBezTo>
                    <a:cubicBezTo>
                      <a:pt x="2112219" y="760748"/>
                      <a:pt x="2112219" y="759187"/>
                      <a:pt x="2111699" y="758146"/>
                    </a:cubicBezTo>
                    <a:cubicBezTo>
                      <a:pt x="2111699" y="758146"/>
                      <a:pt x="2111179" y="752942"/>
                      <a:pt x="2104414" y="753983"/>
                    </a:cubicBezTo>
                    <a:cubicBezTo>
                      <a:pt x="2097129" y="755024"/>
                      <a:pt x="2084641" y="753983"/>
                      <a:pt x="2082560" y="753463"/>
                    </a:cubicBezTo>
                    <a:cubicBezTo>
                      <a:pt x="2080478" y="752942"/>
                      <a:pt x="2082040" y="752422"/>
                      <a:pt x="2080478" y="751381"/>
                    </a:cubicBezTo>
                    <a:cubicBezTo>
                      <a:pt x="2079438" y="750341"/>
                      <a:pt x="2077877" y="748780"/>
                      <a:pt x="2079958" y="747739"/>
                    </a:cubicBezTo>
                    <a:cubicBezTo>
                      <a:pt x="2082040" y="746698"/>
                      <a:pt x="2086202" y="743056"/>
                      <a:pt x="2088804" y="742015"/>
                    </a:cubicBezTo>
                    <a:cubicBezTo>
                      <a:pt x="2091406" y="741495"/>
                      <a:pt x="2098691" y="736812"/>
                      <a:pt x="2099731" y="735251"/>
                    </a:cubicBezTo>
                    <a:cubicBezTo>
                      <a:pt x="2100772" y="733690"/>
                      <a:pt x="2104414" y="731088"/>
                      <a:pt x="2107016" y="729527"/>
                    </a:cubicBezTo>
                    <a:cubicBezTo>
                      <a:pt x="2109098" y="727966"/>
                      <a:pt x="2122106" y="721201"/>
                      <a:pt x="2123668" y="719120"/>
                    </a:cubicBezTo>
                    <a:cubicBezTo>
                      <a:pt x="2125228" y="717038"/>
                      <a:pt x="2130952" y="713396"/>
                      <a:pt x="2133554" y="710794"/>
                    </a:cubicBezTo>
                    <a:cubicBezTo>
                      <a:pt x="2136155" y="708193"/>
                      <a:pt x="2140318" y="706111"/>
                      <a:pt x="2138757" y="704550"/>
                    </a:cubicBezTo>
                    <a:cubicBezTo>
                      <a:pt x="2137196" y="702989"/>
                      <a:pt x="2138237" y="702989"/>
                      <a:pt x="2139798" y="701428"/>
                    </a:cubicBezTo>
                    <a:cubicBezTo>
                      <a:pt x="2141359" y="699867"/>
                      <a:pt x="2143961" y="695184"/>
                      <a:pt x="2145522" y="693103"/>
                    </a:cubicBezTo>
                    <a:cubicBezTo>
                      <a:pt x="2147083" y="691021"/>
                      <a:pt x="2154888" y="686338"/>
                      <a:pt x="2158010" y="683216"/>
                    </a:cubicBezTo>
                    <a:cubicBezTo>
                      <a:pt x="2161132" y="680094"/>
                      <a:pt x="2168417" y="674890"/>
                      <a:pt x="2172059" y="672809"/>
                    </a:cubicBezTo>
                    <a:cubicBezTo>
                      <a:pt x="2175702" y="671248"/>
                      <a:pt x="2183507" y="668126"/>
                      <a:pt x="2184548" y="664483"/>
                    </a:cubicBezTo>
                    <a:cubicBezTo>
                      <a:pt x="2185588" y="660841"/>
                      <a:pt x="2189231" y="654077"/>
                      <a:pt x="2193914" y="649914"/>
                    </a:cubicBezTo>
                    <a:cubicBezTo>
                      <a:pt x="2198597" y="645751"/>
                      <a:pt x="2228257" y="621815"/>
                      <a:pt x="2236062" y="623896"/>
                    </a:cubicBezTo>
                    <a:cubicBezTo>
                      <a:pt x="2243868" y="625978"/>
                      <a:pt x="2244908" y="624417"/>
                      <a:pt x="2246990" y="623376"/>
                    </a:cubicBezTo>
                    <a:cubicBezTo>
                      <a:pt x="2249071" y="622335"/>
                      <a:pt x="2257396" y="623376"/>
                      <a:pt x="2259478" y="623376"/>
                    </a:cubicBezTo>
                    <a:cubicBezTo>
                      <a:pt x="2261560" y="623896"/>
                      <a:pt x="2262600" y="623376"/>
                      <a:pt x="2263640" y="623376"/>
                    </a:cubicBezTo>
                    <a:cubicBezTo>
                      <a:pt x="2264681" y="623376"/>
                      <a:pt x="2266763" y="623896"/>
                      <a:pt x="2268844" y="623896"/>
                    </a:cubicBezTo>
                    <a:cubicBezTo>
                      <a:pt x="2270925" y="623896"/>
                      <a:pt x="2275088" y="622335"/>
                      <a:pt x="2276129" y="623376"/>
                    </a:cubicBezTo>
                    <a:cubicBezTo>
                      <a:pt x="2277170" y="624417"/>
                      <a:pt x="2278731" y="623896"/>
                      <a:pt x="2280292" y="623896"/>
                    </a:cubicBezTo>
                    <a:cubicBezTo>
                      <a:pt x="2281332" y="623896"/>
                      <a:pt x="2290699" y="622856"/>
                      <a:pt x="2288097" y="625457"/>
                    </a:cubicBezTo>
                    <a:cubicBezTo>
                      <a:pt x="2285495" y="628059"/>
                      <a:pt x="2286536" y="629100"/>
                      <a:pt x="2289658" y="629100"/>
                    </a:cubicBezTo>
                    <a:cubicBezTo>
                      <a:pt x="2292780" y="629100"/>
                      <a:pt x="2297463" y="630661"/>
                      <a:pt x="2297463" y="627539"/>
                    </a:cubicBezTo>
                    <a:cubicBezTo>
                      <a:pt x="2297463" y="624417"/>
                      <a:pt x="2297984" y="621815"/>
                      <a:pt x="2300586" y="622335"/>
                    </a:cubicBezTo>
                    <a:cubicBezTo>
                      <a:pt x="2303187" y="622856"/>
                      <a:pt x="2311513" y="626498"/>
                      <a:pt x="2313594" y="627018"/>
                    </a:cubicBezTo>
                    <a:cubicBezTo>
                      <a:pt x="2316196" y="627539"/>
                      <a:pt x="2320879" y="630141"/>
                      <a:pt x="2328164" y="625978"/>
                    </a:cubicBezTo>
                    <a:cubicBezTo>
                      <a:pt x="2335449" y="621815"/>
                      <a:pt x="2336489" y="624937"/>
                      <a:pt x="2340132" y="626498"/>
                    </a:cubicBezTo>
                    <a:cubicBezTo>
                      <a:pt x="2343774" y="628059"/>
                      <a:pt x="2347417" y="628579"/>
                      <a:pt x="2346376" y="627018"/>
                    </a:cubicBezTo>
                    <a:cubicBezTo>
                      <a:pt x="2345856" y="625457"/>
                      <a:pt x="2344815" y="626498"/>
                      <a:pt x="2343774" y="625457"/>
                    </a:cubicBezTo>
                    <a:cubicBezTo>
                      <a:pt x="2342734" y="624417"/>
                      <a:pt x="2341172" y="623376"/>
                      <a:pt x="2344294" y="622335"/>
                    </a:cubicBezTo>
                    <a:cubicBezTo>
                      <a:pt x="2347417" y="621295"/>
                      <a:pt x="2348977" y="621815"/>
                      <a:pt x="2350019" y="622335"/>
                    </a:cubicBezTo>
                    <a:cubicBezTo>
                      <a:pt x="2351059" y="622335"/>
                      <a:pt x="2353141" y="622856"/>
                      <a:pt x="2351579" y="620774"/>
                    </a:cubicBezTo>
                    <a:cubicBezTo>
                      <a:pt x="2350019" y="618693"/>
                      <a:pt x="2349498" y="617652"/>
                      <a:pt x="2352099" y="615571"/>
                    </a:cubicBezTo>
                    <a:cubicBezTo>
                      <a:pt x="2354701" y="614010"/>
                      <a:pt x="2357824" y="612969"/>
                      <a:pt x="2363547" y="615050"/>
                    </a:cubicBezTo>
                    <a:cubicBezTo>
                      <a:pt x="2369271" y="617132"/>
                      <a:pt x="2376556" y="619213"/>
                      <a:pt x="2378117" y="620254"/>
                    </a:cubicBezTo>
                    <a:cubicBezTo>
                      <a:pt x="2379678" y="621295"/>
                      <a:pt x="2380198" y="624417"/>
                      <a:pt x="2382800" y="622856"/>
                    </a:cubicBezTo>
                    <a:cubicBezTo>
                      <a:pt x="2384882" y="621295"/>
                      <a:pt x="2386443" y="619213"/>
                      <a:pt x="2390605" y="620254"/>
                    </a:cubicBezTo>
                    <a:cubicBezTo>
                      <a:pt x="2394768" y="621295"/>
                      <a:pt x="2399452" y="623896"/>
                      <a:pt x="2399452" y="624937"/>
                    </a:cubicBezTo>
                    <a:cubicBezTo>
                      <a:pt x="2399452" y="625978"/>
                      <a:pt x="2399452" y="627018"/>
                      <a:pt x="2401012" y="627539"/>
                    </a:cubicBezTo>
                    <a:cubicBezTo>
                      <a:pt x="2402573" y="628059"/>
                      <a:pt x="2415062" y="629100"/>
                      <a:pt x="2409858" y="630661"/>
                    </a:cubicBezTo>
                    <a:cubicBezTo>
                      <a:pt x="2404655" y="632222"/>
                      <a:pt x="2397890" y="631702"/>
                      <a:pt x="2395809" y="631702"/>
                    </a:cubicBezTo>
                    <a:cubicBezTo>
                      <a:pt x="2393727" y="631702"/>
                      <a:pt x="2391646" y="632222"/>
                      <a:pt x="2390605" y="632742"/>
                    </a:cubicBezTo>
                    <a:cubicBezTo>
                      <a:pt x="2389565" y="633263"/>
                      <a:pt x="2387483" y="633783"/>
                      <a:pt x="2389045" y="635864"/>
                    </a:cubicBezTo>
                    <a:cubicBezTo>
                      <a:pt x="2390605" y="637946"/>
                      <a:pt x="2391646" y="641588"/>
                      <a:pt x="2394248" y="640547"/>
                    </a:cubicBezTo>
                    <a:cubicBezTo>
                      <a:pt x="2396850" y="639507"/>
                      <a:pt x="2406216" y="636905"/>
                      <a:pt x="2408817" y="636385"/>
                    </a:cubicBezTo>
                    <a:cubicBezTo>
                      <a:pt x="2411419" y="635864"/>
                      <a:pt x="2412460" y="635344"/>
                      <a:pt x="2414541" y="636385"/>
                    </a:cubicBezTo>
                    <a:cubicBezTo>
                      <a:pt x="2416623" y="637425"/>
                      <a:pt x="2421306" y="641068"/>
                      <a:pt x="2423387" y="636905"/>
                    </a:cubicBezTo>
                    <a:cubicBezTo>
                      <a:pt x="2425469" y="632742"/>
                      <a:pt x="2425989" y="633783"/>
                      <a:pt x="2428071" y="633263"/>
                    </a:cubicBezTo>
                    <a:cubicBezTo>
                      <a:pt x="2429631" y="633263"/>
                      <a:pt x="2430672" y="632742"/>
                      <a:pt x="2431193" y="631702"/>
                    </a:cubicBezTo>
                    <a:cubicBezTo>
                      <a:pt x="2431193" y="630661"/>
                      <a:pt x="2432753" y="629620"/>
                      <a:pt x="2434835" y="630661"/>
                    </a:cubicBezTo>
                    <a:cubicBezTo>
                      <a:pt x="2436916" y="631702"/>
                      <a:pt x="2441079" y="632742"/>
                      <a:pt x="2442120" y="633783"/>
                    </a:cubicBezTo>
                    <a:cubicBezTo>
                      <a:pt x="2443160" y="634824"/>
                      <a:pt x="2445762" y="634303"/>
                      <a:pt x="2447323" y="633263"/>
                    </a:cubicBezTo>
                    <a:cubicBezTo>
                      <a:pt x="2448885" y="632222"/>
                      <a:pt x="2450445" y="629620"/>
                      <a:pt x="2455128" y="630141"/>
                    </a:cubicBezTo>
                    <a:cubicBezTo>
                      <a:pt x="2459812" y="630661"/>
                      <a:pt x="2466576" y="631702"/>
                      <a:pt x="2466576" y="630141"/>
                    </a:cubicBezTo>
                    <a:cubicBezTo>
                      <a:pt x="2466576" y="628579"/>
                      <a:pt x="2466056" y="624417"/>
                      <a:pt x="2462934" y="623896"/>
                    </a:cubicBezTo>
                    <a:cubicBezTo>
                      <a:pt x="2460332" y="623376"/>
                      <a:pt x="2458771" y="622856"/>
                      <a:pt x="2458250" y="622856"/>
                    </a:cubicBezTo>
                    <a:cubicBezTo>
                      <a:pt x="2457210" y="622335"/>
                      <a:pt x="2454608" y="621295"/>
                      <a:pt x="2453047" y="621815"/>
                    </a:cubicBezTo>
                    <a:cubicBezTo>
                      <a:pt x="2451486" y="622335"/>
                      <a:pt x="2452006" y="622335"/>
                      <a:pt x="2452006" y="623376"/>
                    </a:cubicBezTo>
                    <a:cubicBezTo>
                      <a:pt x="2452006" y="624417"/>
                      <a:pt x="2451486" y="625457"/>
                      <a:pt x="2450965" y="623896"/>
                    </a:cubicBezTo>
                    <a:cubicBezTo>
                      <a:pt x="2450445" y="622856"/>
                      <a:pt x="2450445" y="622856"/>
                      <a:pt x="2449405" y="623376"/>
                    </a:cubicBezTo>
                    <a:cubicBezTo>
                      <a:pt x="2448364" y="623896"/>
                      <a:pt x="2444721" y="623376"/>
                      <a:pt x="2447323" y="621815"/>
                    </a:cubicBezTo>
                    <a:cubicBezTo>
                      <a:pt x="2449925" y="620254"/>
                      <a:pt x="2450965" y="620254"/>
                      <a:pt x="2449925" y="618693"/>
                    </a:cubicBezTo>
                    <a:cubicBezTo>
                      <a:pt x="2448885" y="617132"/>
                      <a:pt x="2446803" y="611928"/>
                      <a:pt x="2449405" y="611928"/>
                    </a:cubicBezTo>
                    <a:cubicBezTo>
                      <a:pt x="2452006" y="611928"/>
                      <a:pt x="2452527" y="610888"/>
                      <a:pt x="2453047" y="609847"/>
                    </a:cubicBezTo>
                    <a:cubicBezTo>
                      <a:pt x="2453567" y="608806"/>
                      <a:pt x="2453567" y="607766"/>
                      <a:pt x="2455128" y="606725"/>
                    </a:cubicBezTo>
                    <a:cubicBezTo>
                      <a:pt x="2456690" y="606205"/>
                      <a:pt x="2475942" y="589033"/>
                      <a:pt x="2475942" y="589033"/>
                    </a:cubicBezTo>
                    <a:cubicBezTo>
                      <a:pt x="2475942" y="589033"/>
                      <a:pt x="2477504" y="587472"/>
                      <a:pt x="2478544" y="586952"/>
                    </a:cubicBezTo>
                    <a:cubicBezTo>
                      <a:pt x="2479584" y="586431"/>
                      <a:pt x="2480626" y="584870"/>
                      <a:pt x="2481666" y="582269"/>
                    </a:cubicBezTo>
                    <a:cubicBezTo>
                      <a:pt x="2482707" y="579667"/>
                      <a:pt x="2483748" y="577585"/>
                      <a:pt x="2486869" y="576024"/>
                    </a:cubicBezTo>
                    <a:cubicBezTo>
                      <a:pt x="2489991" y="574463"/>
                      <a:pt x="2494675" y="571341"/>
                      <a:pt x="2494154" y="568219"/>
                    </a:cubicBezTo>
                    <a:cubicBezTo>
                      <a:pt x="2493634" y="564577"/>
                      <a:pt x="2494154" y="561975"/>
                      <a:pt x="2504561" y="558333"/>
                    </a:cubicBezTo>
                    <a:cubicBezTo>
                      <a:pt x="2514968" y="554690"/>
                      <a:pt x="2525896" y="553649"/>
                      <a:pt x="2530059" y="553649"/>
                    </a:cubicBezTo>
                    <a:cubicBezTo>
                      <a:pt x="2534221" y="553649"/>
                      <a:pt x="2536302" y="552609"/>
                      <a:pt x="2537344" y="552088"/>
                    </a:cubicBezTo>
                    <a:cubicBezTo>
                      <a:pt x="2538384" y="551568"/>
                      <a:pt x="2541506" y="550527"/>
                      <a:pt x="2543587" y="551568"/>
                    </a:cubicBezTo>
                    <a:cubicBezTo>
                      <a:pt x="2545669" y="552609"/>
                      <a:pt x="2546189" y="553129"/>
                      <a:pt x="2547230" y="553649"/>
                    </a:cubicBezTo>
                    <a:cubicBezTo>
                      <a:pt x="2548271" y="554170"/>
                      <a:pt x="2549311" y="554690"/>
                      <a:pt x="2549311" y="556251"/>
                    </a:cubicBezTo>
                    <a:cubicBezTo>
                      <a:pt x="2549311" y="557292"/>
                      <a:pt x="2549311" y="558333"/>
                      <a:pt x="2550872" y="557812"/>
                    </a:cubicBezTo>
                    <a:cubicBezTo>
                      <a:pt x="2552433" y="557292"/>
                      <a:pt x="2556596" y="555211"/>
                      <a:pt x="2558678" y="553129"/>
                    </a:cubicBezTo>
                    <a:cubicBezTo>
                      <a:pt x="2560759" y="551048"/>
                      <a:pt x="2564922" y="549487"/>
                      <a:pt x="2565442" y="551568"/>
                    </a:cubicBezTo>
                    <a:cubicBezTo>
                      <a:pt x="2565963" y="553649"/>
                      <a:pt x="2565963" y="555211"/>
                      <a:pt x="2565442" y="555731"/>
                    </a:cubicBezTo>
                    <a:cubicBezTo>
                      <a:pt x="2564401" y="556251"/>
                      <a:pt x="2563361" y="556772"/>
                      <a:pt x="2563881" y="557812"/>
                    </a:cubicBezTo>
                    <a:cubicBezTo>
                      <a:pt x="2563881" y="558853"/>
                      <a:pt x="2563881" y="560414"/>
                      <a:pt x="2562840" y="561455"/>
                    </a:cubicBezTo>
                    <a:cubicBezTo>
                      <a:pt x="2561800" y="562495"/>
                      <a:pt x="2559198" y="562495"/>
                      <a:pt x="2559718" y="563536"/>
                    </a:cubicBezTo>
                    <a:cubicBezTo>
                      <a:pt x="2560238" y="564577"/>
                      <a:pt x="2560238" y="564577"/>
                      <a:pt x="2559198" y="565617"/>
                    </a:cubicBezTo>
                    <a:cubicBezTo>
                      <a:pt x="2558157" y="566138"/>
                      <a:pt x="2556596" y="567699"/>
                      <a:pt x="2557116" y="568219"/>
                    </a:cubicBezTo>
                    <a:cubicBezTo>
                      <a:pt x="2557637" y="568740"/>
                      <a:pt x="2558157" y="569260"/>
                      <a:pt x="2557116" y="569260"/>
                    </a:cubicBezTo>
                    <a:cubicBezTo>
                      <a:pt x="2556076" y="569260"/>
                      <a:pt x="2553994" y="569780"/>
                      <a:pt x="2555556" y="570821"/>
                    </a:cubicBezTo>
                    <a:cubicBezTo>
                      <a:pt x="2557116" y="571862"/>
                      <a:pt x="2558678" y="572382"/>
                      <a:pt x="2557637" y="574463"/>
                    </a:cubicBezTo>
                    <a:cubicBezTo>
                      <a:pt x="2557116" y="576545"/>
                      <a:pt x="2554515" y="579146"/>
                      <a:pt x="2557116" y="579146"/>
                    </a:cubicBezTo>
                    <a:cubicBezTo>
                      <a:pt x="2559718" y="579146"/>
                      <a:pt x="2567003" y="578626"/>
                      <a:pt x="2564922" y="580708"/>
                    </a:cubicBezTo>
                    <a:cubicBezTo>
                      <a:pt x="2562840" y="582789"/>
                      <a:pt x="2562840" y="582789"/>
                      <a:pt x="2563361" y="583830"/>
                    </a:cubicBezTo>
                    <a:cubicBezTo>
                      <a:pt x="2563881" y="584870"/>
                      <a:pt x="2563361" y="585911"/>
                      <a:pt x="2563361" y="586431"/>
                    </a:cubicBezTo>
                    <a:cubicBezTo>
                      <a:pt x="2563361" y="586952"/>
                      <a:pt x="2560238" y="590074"/>
                      <a:pt x="2563361" y="589033"/>
                    </a:cubicBezTo>
                    <a:cubicBezTo>
                      <a:pt x="2566483" y="587992"/>
                      <a:pt x="2570645" y="587472"/>
                      <a:pt x="2572727" y="586952"/>
                    </a:cubicBezTo>
                    <a:cubicBezTo>
                      <a:pt x="2574808" y="586431"/>
                      <a:pt x="2575849" y="584870"/>
                      <a:pt x="2575849" y="583309"/>
                    </a:cubicBezTo>
                    <a:cubicBezTo>
                      <a:pt x="2576370" y="581748"/>
                      <a:pt x="2577410" y="579667"/>
                      <a:pt x="2578971" y="578626"/>
                    </a:cubicBezTo>
                    <a:cubicBezTo>
                      <a:pt x="2580532" y="577585"/>
                      <a:pt x="2604468" y="561455"/>
                      <a:pt x="2606029" y="560414"/>
                    </a:cubicBezTo>
                    <a:cubicBezTo>
                      <a:pt x="2607590" y="559373"/>
                      <a:pt x="2608111" y="558333"/>
                      <a:pt x="2609151" y="558853"/>
                    </a:cubicBezTo>
                    <a:cubicBezTo>
                      <a:pt x="2610712" y="559373"/>
                      <a:pt x="2611233" y="559894"/>
                      <a:pt x="2612794" y="558853"/>
                    </a:cubicBezTo>
                    <a:cubicBezTo>
                      <a:pt x="2614355" y="557812"/>
                      <a:pt x="2615396" y="556251"/>
                      <a:pt x="2616436" y="558333"/>
                    </a:cubicBezTo>
                    <a:cubicBezTo>
                      <a:pt x="2617477" y="560414"/>
                      <a:pt x="2618518" y="563016"/>
                      <a:pt x="2620078" y="561455"/>
                    </a:cubicBezTo>
                    <a:cubicBezTo>
                      <a:pt x="2621640" y="560414"/>
                      <a:pt x="2624761" y="556251"/>
                      <a:pt x="2621640" y="555731"/>
                    </a:cubicBezTo>
                    <a:cubicBezTo>
                      <a:pt x="2618518" y="555211"/>
                      <a:pt x="2615916" y="554690"/>
                      <a:pt x="2617477" y="552609"/>
                    </a:cubicBezTo>
                    <a:cubicBezTo>
                      <a:pt x="2619038" y="550007"/>
                      <a:pt x="2619558" y="548446"/>
                      <a:pt x="2620078" y="546885"/>
                    </a:cubicBezTo>
                    <a:cubicBezTo>
                      <a:pt x="2620599" y="545844"/>
                      <a:pt x="2621119" y="542722"/>
                      <a:pt x="2622160" y="541681"/>
                    </a:cubicBezTo>
                    <a:cubicBezTo>
                      <a:pt x="2622680" y="540641"/>
                      <a:pt x="2624241" y="538559"/>
                      <a:pt x="2623721" y="535958"/>
                    </a:cubicBezTo>
                    <a:cubicBezTo>
                      <a:pt x="2623201" y="533356"/>
                      <a:pt x="2623721" y="532315"/>
                      <a:pt x="2626843" y="531275"/>
                    </a:cubicBezTo>
                    <a:cubicBezTo>
                      <a:pt x="2629965" y="530234"/>
                      <a:pt x="2641413" y="527632"/>
                      <a:pt x="2641933" y="527632"/>
                    </a:cubicBezTo>
                    <a:cubicBezTo>
                      <a:pt x="2642974" y="527112"/>
                      <a:pt x="2646096" y="528153"/>
                      <a:pt x="2647657" y="529713"/>
                    </a:cubicBezTo>
                    <a:cubicBezTo>
                      <a:pt x="2649218" y="531275"/>
                      <a:pt x="2652860" y="531795"/>
                      <a:pt x="2654422" y="532315"/>
                    </a:cubicBezTo>
                    <a:cubicBezTo>
                      <a:pt x="2655982" y="532836"/>
                      <a:pt x="2660666" y="534917"/>
                      <a:pt x="2656503" y="535437"/>
                    </a:cubicBezTo>
                    <a:cubicBezTo>
                      <a:pt x="2652340" y="535958"/>
                      <a:pt x="2651820" y="534917"/>
                      <a:pt x="2650259" y="534917"/>
                    </a:cubicBezTo>
                    <a:cubicBezTo>
                      <a:pt x="2648697" y="534397"/>
                      <a:pt x="2647137" y="534397"/>
                      <a:pt x="2645575" y="535958"/>
                    </a:cubicBezTo>
                    <a:cubicBezTo>
                      <a:pt x="2644015" y="537519"/>
                      <a:pt x="2642453" y="539080"/>
                      <a:pt x="2641413" y="539080"/>
                    </a:cubicBezTo>
                    <a:cubicBezTo>
                      <a:pt x="2640372" y="539600"/>
                      <a:pt x="2638290" y="540641"/>
                      <a:pt x="2638811" y="543763"/>
                    </a:cubicBezTo>
                    <a:cubicBezTo>
                      <a:pt x="2638811" y="546885"/>
                      <a:pt x="2639331" y="557292"/>
                      <a:pt x="2636730" y="558853"/>
                    </a:cubicBezTo>
                    <a:cubicBezTo>
                      <a:pt x="2634648" y="559894"/>
                      <a:pt x="2632567" y="560934"/>
                      <a:pt x="2633608" y="562495"/>
                    </a:cubicBezTo>
                    <a:cubicBezTo>
                      <a:pt x="2634128" y="564056"/>
                      <a:pt x="2639331" y="568740"/>
                      <a:pt x="2634648" y="571862"/>
                    </a:cubicBezTo>
                    <a:cubicBezTo>
                      <a:pt x="2629965" y="574984"/>
                      <a:pt x="2628404" y="576024"/>
                      <a:pt x="2628925" y="579146"/>
                    </a:cubicBezTo>
                    <a:cubicBezTo>
                      <a:pt x="2629965" y="582789"/>
                      <a:pt x="2629965" y="582789"/>
                      <a:pt x="2628404" y="583309"/>
                    </a:cubicBezTo>
                    <a:cubicBezTo>
                      <a:pt x="2626843" y="583830"/>
                      <a:pt x="2600305" y="594237"/>
                      <a:pt x="2599264" y="594237"/>
                    </a:cubicBezTo>
                    <a:cubicBezTo>
                      <a:pt x="2598224" y="594757"/>
                      <a:pt x="2596663" y="594757"/>
                      <a:pt x="2596142" y="596838"/>
                    </a:cubicBezTo>
                    <a:cubicBezTo>
                      <a:pt x="2595622" y="598920"/>
                      <a:pt x="2595622" y="598920"/>
                      <a:pt x="2595102" y="599960"/>
                    </a:cubicBezTo>
                    <a:cubicBezTo>
                      <a:pt x="2594061" y="601001"/>
                      <a:pt x="2576370" y="617652"/>
                      <a:pt x="2570645" y="621295"/>
                    </a:cubicBezTo>
                    <a:cubicBezTo>
                      <a:pt x="2564922" y="624937"/>
                      <a:pt x="2556076" y="634303"/>
                      <a:pt x="2551913" y="641588"/>
                    </a:cubicBezTo>
                    <a:cubicBezTo>
                      <a:pt x="2547750" y="648873"/>
                      <a:pt x="2546189" y="650954"/>
                      <a:pt x="2544628" y="651475"/>
                    </a:cubicBezTo>
                    <a:cubicBezTo>
                      <a:pt x="2543587" y="651475"/>
                      <a:pt x="2542547" y="650954"/>
                      <a:pt x="2540466" y="652515"/>
                    </a:cubicBezTo>
                    <a:cubicBezTo>
                      <a:pt x="2538904" y="654077"/>
                      <a:pt x="2528497" y="661882"/>
                      <a:pt x="2527457" y="662402"/>
                    </a:cubicBezTo>
                    <a:cubicBezTo>
                      <a:pt x="2526416" y="662922"/>
                      <a:pt x="2525375" y="663443"/>
                      <a:pt x="2525896" y="664483"/>
                    </a:cubicBezTo>
                    <a:cubicBezTo>
                      <a:pt x="2526416" y="665524"/>
                      <a:pt x="2525896" y="665004"/>
                      <a:pt x="2524855" y="665004"/>
                    </a:cubicBezTo>
                    <a:cubicBezTo>
                      <a:pt x="2523814" y="664483"/>
                      <a:pt x="2521733" y="665004"/>
                      <a:pt x="2520692" y="665524"/>
                    </a:cubicBezTo>
                    <a:cubicBezTo>
                      <a:pt x="2519652" y="665524"/>
                      <a:pt x="2519131" y="665524"/>
                      <a:pt x="2517570" y="665524"/>
                    </a:cubicBezTo>
                    <a:cubicBezTo>
                      <a:pt x="2516009" y="665524"/>
                      <a:pt x="2514448" y="664483"/>
                      <a:pt x="2513407" y="667085"/>
                    </a:cubicBezTo>
                    <a:cubicBezTo>
                      <a:pt x="2512367" y="669687"/>
                      <a:pt x="2510805" y="670728"/>
                      <a:pt x="2509245" y="670728"/>
                    </a:cubicBezTo>
                    <a:cubicBezTo>
                      <a:pt x="2507163" y="670728"/>
                      <a:pt x="2496236" y="671248"/>
                      <a:pt x="2498318" y="673850"/>
                    </a:cubicBezTo>
                    <a:cubicBezTo>
                      <a:pt x="2500398" y="675931"/>
                      <a:pt x="2501439" y="682175"/>
                      <a:pt x="2500398" y="683736"/>
                    </a:cubicBezTo>
                    <a:cubicBezTo>
                      <a:pt x="2499358" y="685297"/>
                      <a:pt x="2495716" y="693103"/>
                      <a:pt x="2495195" y="691541"/>
                    </a:cubicBezTo>
                    <a:cubicBezTo>
                      <a:pt x="2494675" y="689980"/>
                      <a:pt x="2493634" y="690501"/>
                      <a:pt x="2492593" y="692062"/>
                    </a:cubicBezTo>
                    <a:cubicBezTo>
                      <a:pt x="2491553" y="693623"/>
                      <a:pt x="2490512" y="695184"/>
                      <a:pt x="2488951" y="696225"/>
                    </a:cubicBezTo>
                    <a:cubicBezTo>
                      <a:pt x="2487390" y="697265"/>
                      <a:pt x="2484268" y="699867"/>
                      <a:pt x="2482707" y="702469"/>
                    </a:cubicBezTo>
                    <a:cubicBezTo>
                      <a:pt x="2481666" y="705071"/>
                      <a:pt x="2475942" y="719120"/>
                      <a:pt x="2475422" y="730568"/>
                    </a:cubicBezTo>
                    <a:cubicBezTo>
                      <a:pt x="2474902" y="742015"/>
                      <a:pt x="2474902" y="754504"/>
                      <a:pt x="2476463" y="760227"/>
                    </a:cubicBezTo>
                    <a:cubicBezTo>
                      <a:pt x="2478024" y="765951"/>
                      <a:pt x="2482707" y="789367"/>
                      <a:pt x="2483748" y="797172"/>
                    </a:cubicBezTo>
                    <a:cubicBezTo>
                      <a:pt x="2484788" y="804977"/>
                      <a:pt x="2486869" y="811742"/>
                      <a:pt x="2488951" y="812782"/>
                    </a:cubicBezTo>
                    <a:cubicBezTo>
                      <a:pt x="2491033" y="813823"/>
                      <a:pt x="2490512" y="813823"/>
                      <a:pt x="2489991" y="814343"/>
                    </a:cubicBezTo>
                    <a:cubicBezTo>
                      <a:pt x="2489471" y="814864"/>
                      <a:pt x="2489991" y="816425"/>
                      <a:pt x="2489991" y="817466"/>
                    </a:cubicBezTo>
                    <a:cubicBezTo>
                      <a:pt x="2489991" y="818506"/>
                      <a:pt x="2492593" y="828913"/>
                      <a:pt x="2492073" y="832035"/>
                    </a:cubicBezTo>
                    <a:cubicBezTo>
                      <a:pt x="2491553" y="835157"/>
                      <a:pt x="2491553" y="844524"/>
                      <a:pt x="2493634" y="847125"/>
                    </a:cubicBezTo>
                    <a:cubicBezTo>
                      <a:pt x="2495716" y="849207"/>
                      <a:pt x="2496756" y="850768"/>
                      <a:pt x="2496236" y="852329"/>
                    </a:cubicBezTo>
                    <a:cubicBezTo>
                      <a:pt x="2495716" y="853890"/>
                      <a:pt x="2494154" y="855451"/>
                      <a:pt x="2497797" y="852849"/>
                    </a:cubicBezTo>
                    <a:cubicBezTo>
                      <a:pt x="2501439" y="850247"/>
                      <a:pt x="2505082" y="846605"/>
                      <a:pt x="2507163" y="845564"/>
                    </a:cubicBezTo>
                    <a:cubicBezTo>
                      <a:pt x="2509245" y="844524"/>
                      <a:pt x="2516530" y="835678"/>
                      <a:pt x="2519131" y="832035"/>
                    </a:cubicBezTo>
                    <a:cubicBezTo>
                      <a:pt x="2521733" y="828913"/>
                      <a:pt x="2526937" y="822669"/>
                      <a:pt x="2529017" y="821108"/>
                    </a:cubicBezTo>
                    <a:cubicBezTo>
                      <a:pt x="2531099" y="819547"/>
                      <a:pt x="2531619" y="817466"/>
                      <a:pt x="2531099" y="815384"/>
                    </a:cubicBezTo>
                    <a:cubicBezTo>
                      <a:pt x="2530579" y="813303"/>
                      <a:pt x="2531099" y="812782"/>
                      <a:pt x="2530579" y="812262"/>
                    </a:cubicBezTo>
                    <a:cubicBezTo>
                      <a:pt x="2530059" y="811742"/>
                      <a:pt x="2529538" y="810181"/>
                      <a:pt x="2531099" y="809140"/>
                    </a:cubicBezTo>
                    <a:cubicBezTo>
                      <a:pt x="2532660" y="808099"/>
                      <a:pt x="2532660" y="805498"/>
                      <a:pt x="2532660" y="804977"/>
                    </a:cubicBezTo>
                    <a:cubicBezTo>
                      <a:pt x="2532660" y="804457"/>
                      <a:pt x="2532660" y="801855"/>
                      <a:pt x="2531619" y="802375"/>
                    </a:cubicBezTo>
                    <a:cubicBezTo>
                      <a:pt x="2530579" y="802896"/>
                      <a:pt x="2527977" y="800294"/>
                      <a:pt x="2529538" y="799253"/>
                    </a:cubicBezTo>
                    <a:cubicBezTo>
                      <a:pt x="2531099" y="798213"/>
                      <a:pt x="2532140" y="798213"/>
                      <a:pt x="2532660" y="799774"/>
                    </a:cubicBezTo>
                    <a:cubicBezTo>
                      <a:pt x="2533181" y="801335"/>
                      <a:pt x="2535782" y="802896"/>
                      <a:pt x="2536823" y="801335"/>
                    </a:cubicBezTo>
                    <a:cubicBezTo>
                      <a:pt x="2537864" y="799774"/>
                      <a:pt x="2540466" y="798213"/>
                      <a:pt x="2542026" y="797172"/>
                    </a:cubicBezTo>
                    <a:cubicBezTo>
                      <a:pt x="2543587" y="796652"/>
                      <a:pt x="2547750" y="795091"/>
                      <a:pt x="2548791" y="794570"/>
                    </a:cubicBezTo>
                    <a:cubicBezTo>
                      <a:pt x="2549831" y="794050"/>
                      <a:pt x="2553474" y="793009"/>
                      <a:pt x="2554515" y="794050"/>
                    </a:cubicBezTo>
                    <a:cubicBezTo>
                      <a:pt x="2555556" y="795091"/>
                      <a:pt x="2557116" y="796131"/>
                      <a:pt x="2558157" y="796652"/>
                    </a:cubicBezTo>
                    <a:cubicBezTo>
                      <a:pt x="2558678" y="797172"/>
                      <a:pt x="2560759" y="796652"/>
                      <a:pt x="2559718" y="795091"/>
                    </a:cubicBezTo>
                    <a:cubicBezTo>
                      <a:pt x="2558678" y="793530"/>
                      <a:pt x="2558678" y="794050"/>
                      <a:pt x="2558678" y="792489"/>
                    </a:cubicBezTo>
                    <a:cubicBezTo>
                      <a:pt x="2558678" y="790928"/>
                      <a:pt x="2557637" y="790928"/>
                      <a:pt x="2557637" y="790407"/>
                    </a:cubicBezTo>
                    <a:cubicBezTo>
                      <a:pt x="2557637" y="789887"/>
                      <a:pt x="2555556" y="786765"/>
                      <a:pt x="2557116" y="786765"/>
                    </a:cubicBezTo>
                    <a:cubicBezTo>
                      <a:pt x="2559198" y="786765"/>
                      <a:pt x="2559718" y="785204"/>
                      <a:pt x="2558157" y="784163"/>
                    </a:cubicBezTo>
                    <a:cubicBezTo>
                      <a:pt x="2556596" y="783123"/>
                      <a:pt x="2556076" y="781041"/>
                      <a:pt x="2556596" y="778960"/>
                    </a:cubicBezTo>
                    <a:cubicBezTo>
                      <a:pt x="2557116" y="776878"/>
                      <a:pt x="2558678" y="770114"/>
                      <a:pt x="2561800" y="768553"/>
                    </a:cubicBezTo>
                    <a:cubicBezTo>
                      <a:pt x="2564401" y="766992"/>
                      <a:pt x="2569605" y="763349"/>
                      <a:pt x="2571166" y="761788"/>
                    </a:cubicBezTo>
                    <a:cubicBezTo>
                      <a:pt x="2572207" y="760227"/>
                      <a:pt x="2581052" y="757105"/>
                      <a:pt x="2583134" y="759187"/>
                    </a:cubicBezTo>
                    <a:cubicBezTo>
                      <a:pt x="2585215" y="761268"/>
                      <a:pt x="2588337" y="761788"/>
                      <a:pt x="2592500" y="759187"/>
                    </a:cubicBezTo>
                    <a:cubicBezTo>
                      <a:pt x="2596663" y="756585"/>
                      <a:pt x="2603427" y="754504"/>
                      <a:pt x="2600305" y="749300"/>
                    </a:cubicBezTo>
                    <a:cubicBezTo>
                      <a:pt x="2596663" y="744097"/>
                      <a:pt x="2596663" y="746698"/>
                      <a:pt x="2595622" y="742015"/>
                    </a:cubicBezTo>
                    <a:cubicBezTo>
                      <a:pt x="2594582" y="737332"/>
                      <a:pt x="2594061" y="730047"/>
                      <a:pt x="2596142" y="725884"/>
                    </a:cubicBezTo>
                    <a:cubicBezTo>
                      <a:pt x="2598224" y="721722"/>
                      <a:pt x="2598744" y="720681"/>
                      <a:pt x="2599785" y="719120"/>
                    </a:cubicBezTo>
                    <a:cubicBezTo>
                      <a:pt x="2600826" y="717559"/>
                      <a:pt x="2602907" y="715478"/>
                      <a:pt x="2604468" y="714957"/>
                    </a:cubicBezTo>
                    <a:cubicBezTo>
                      <a:pt x="2606029" y="714437"/>
                      <a:pt x="2611233" y="713396"/>
                      <a:pt x="2609671" y="711315"/>
                    </a:cubicBezTo>
                    <a:cubicBezTo>
                      <a:pt x="2608111" y="709233"/>
                      <a:pt x="2607070" y="708193"/>
                      <a:pt x="2609671" y="707672"/>
                    </a:cubicBezTo>
                    <a:cubicBezTo>
                      <a:pt x="2612273" y="707152"/>
                      <a:pt x="2613314" y="707672"/>
                      <a:pt x="2614875" y="706632"/>
                    </a:cubicBezTo>
                    <a:cubicBezTo>
                      <a:pt x="2615916" y="706111"/>
                      <a:pt x="2620599" y="704550"/>
                      <a:pt x="2617997" y="707152"/>
                    </a:cubicBezTo>
                    <a:cubicBezTo>
                      <a:pt x="2615396" y="709754"/>
                      <a:pt x="2614355" y="710794"/>
                      <a:pt x="2613314" y="710794"/>
                    </a:cubicBezTo>
                    <a:cubicBezTo>
                      <a:pt x="2612273" y="711315"/>
                      <a:pt x="2609671" y="712876"/>
                      <a:pt x="2611233" y="713396"/>
                    </a:cubicBezTo>
                    <a:cubicBezTo>
                      <a:pt x="2612794" y="714437"/>
                      <a:pt x="2613834" y="715478"/>
                      <a:pt x="2614355" y="716518"/>
                    </a:cubicBezTo>
                    <a:cubicBezTo>
                      <a:pt x="2614875" y="717559"/>
                      <a:pt x="2616956" y="719120"/>
                      <a:pt x="2620078" y="717038"/>
                    </a:cubicBezTo>
                    <a:cubicBezTo>
                      <a:pt x="2622680" y="714957"/>
                      <a:pt x="2622680" y="715478"/>
                      <a:pt x="2623721" y="714957"/>
                    </a:cubicBezTo>
                    <a:cubicBezTo>
                      <a:pt x="2624761" y="714437"/>
                      <a:pt x="2625803" y="713916"/>
                      <a:pt x="2625282" y="711315"/>
                    </a:cubicBezTo>
                    <a:cubicBezTo>
                      <a:pt x="2624761" y="709233"/>
                      <a:pt x="2623201" y="705591"/>
                      <a:pt x="2623201" y="703509"/>
                    </a:cubicBezTo>
                    <a:cubicBezTo>
                      <a:pt x="2623201" y="701428"/>
                      <a:pt x="2622680" y="698826"/>
                      <a:pt x="2620078" y="698826"/>
                    </a:cubicBezTo>
                    <a:cubicBezTo>
                      <a:pt x="2617477" y="698826"/>
                      <a:pt x="2614355" y="698306"/>
                      <a:pt x="2614875" y="694664"/>
                    </a:cubicBezTo>
                    <a:cubicBezTo>
                      <a:pt x="2615396" y="691541"/>
                      <a:pt x="2614875" y="687379"/>
                      <a:pt x="2614355" y="685297"/>
                    </a:cubicBezTo>
                    <a:cubicBezTo>
                      <a:pt x="2613834" y="683216"/>
                      <a:pt x="2614355" y="680094"/>
                      <a:pt x="2616436" y="678533"/>
                    </a:cubicBezTo>
                    <a:cubicBezTo>
                      <a:pt x="2618518" y="676972"/>
                      <a:pt x="2622160" y="673329"/>
                      <a:pt x="2622680" y="671248"/>
                    </a:cubicBezTo>
                    <a:cubicBezTo>
                      <a:pt x="2623201" y="669167"/>
                      <a:pt x="2623721" y="668126"/>
                      <a:pt x="2621119" y="668126"/>
                    </a:cubicBezTo>
                    <a:cubicBezTo>
                      <a:pt x="2618518" y="667605"/>
                      <a:pt x="2616436" y="667085"/>
                      <a:pt x="2615396" y="666045"/>
                    </a:cubicBezTo>
                    <a:cubicBezTo>
                      <a:pt x="2614355" y="665524"/>
                      <a:pt x="2611753" y="663963"/>
                      <a:pt x="2610192" y="665524"/>
                    </a:cubicBezTo>
                    <a:cubicBezTo>
                      <a:pt x="2608631" y="667085"/>
                      <a:pt x="2608631" y="669167"/>
                      <a:pt x="2608631" y="670207"/>
                    </a:cubicBezTo>
                    <a:cubicBezTo>
                      <a:pt x="2608111" y="671248"/>
                      <a:pt x="2606549" y="672809"/>
                      <a:pt x="2607070" y="670728"/>
                    </a:cubicBezTo>
                    <a:cubicBezTo>
                      <a:pt x="2607590" y="668646"/>
                      <a:pt x="2607070" y="668646"/>
                      <a:pt x="2605509" y="668126"/>
                    </a:cubicBezTo>
                    <a:cubicBezTo>
                      <a:pt x="2603427" y="667605"/>
                      <a:pt x="2596142" y="667085"/>
                      <a:pt x="2600305" y="657199"/>
                    </a:cubicBezTo>
                    <a:cubicBezTo>
                      <a:pt x="2604468" y="647312"/>
                      <a:pt x="2606549" y="645231"/>
                      <a:pt x="2609671" y="643670"/>
                    </a:cubicBezTo>
                    <a:cubicBezTo>
                      <a:pt x="2612794" y="641588"/>
                      <a:pt x="2614875" y="641068"/>
                      <a:pt x="2614355" y="640547"/>
                    </a:cubicBezTo>
                    <a:cubicBezTo>
                      <a:pt x="2613834" y="639507"/>
                      <a:pt x="2613834" y="640027"/>
                      <a:pt x="2615916" y="638466"/>
                    </a:cubicBezTo>
                    <a:cubicBezTo>
                      <a:pt x="2617997" y="637425"/>
                      <a:pt x="2621119" y="636905"/>
                      <a:pt x="2619558" y="635864"/>
                    </a:cubicBezTo>
                    <a:cubicBezTo>
                      <a:pt x="2617997" y="634824"/>
                      <a:pt x="2616436" y="631702"/>
                      <a:pt x="2617997" y="631181"/>
                    </a:cubicBezTo>
                    <a:cubicBezTo>
                      <a:pt x="2619558" y="630661"/>
                      <a:pt x="2620599" y="632742"/>
                      <a:pt x="2621119" y="632742"/>
                    </a:cubicBezTo>
                    <a:cubicBezTo>
                      <a:pt x="2621640" y="632742"/>
                      <a:pt x="2623721" y="632742"/>
                      <a:pt x="2621640" y="630661"/>
                    </a:cubicBezTo>
                    <a:cubicBezTo>
                      <a:pt x="2619558" y="628579"/>
                      <a:pt x="2621119" y="628579"/>
                      <a:pt x="2622160" y="627539"/>
                    </a:cubicBezTo>
                    <a:cubicBezTo>
                      <a:pt x="2623201" y="626498"/>
                      <a:pt x="2625803" y="624937"/>
                      <a:pt x="2624241" y="622335"/>
                    </a:cubicBezTo>
                    <a:cubicBezTo>
                      <a:pt x="2622680" y="619734"/>
                      <a:pt x="2622680" y="618173"/>
                      <a:pt x="2623721" y="616612"/>
                    </a:cubicBezTo>
                    <a:cubicBezTo>
                      <a:pt x="2624761" y="615050"/>
                      <a:pt x="2626323" y="610888"/>
                      <a:pt x="2627883" y="610367"/>
                    </a:cubicBezTo>
                    <a:cubicBezTo>
                      <a:pt x="2629445" y="609847"/>
                      <a:pt x="2633087" y="609847"/>
                      <a:pt x="2632567" y="608286"/>
                    </a:cubicBezTo>
                    <a:cubicBezTo>
                      <a:pt x="2632046" y="607245"/>
                      <a:pt x="2629965" y="605684"/>
                      <a:pt x="2632046" y="605684"/>
                    </a:cubicBezTo>
                    <a:cubicBezTo>
                      <a:pt x="2634128" y="605684"/>
                      <a:pt x="2640372" y="605684"/>
                      <a:pt x="2639852" y="608286"/>
                    </a:cubicBezTo>
                    <a:cubicBezTo>
                      <a:pt x="2639331" y="610888"/>
                      <a:pt x="2639331" y="610367"/>
                      <a:pt x="2640372" y="609327"/>
                    </a:cubicBezTo>
                    <a:cubicBezTo>
                      <a:pt x="2641413" y="608286"/>
                      <a:pt x="2645575" y="604644"/>
                      <a:pt x="2648177" y="606205"/>
                    </a:cubicBezTo>
                    <a:cubicBezTo>
                      <a:pt x="2651299" y="607766"/>
                      <a:pt x="2650779" y="609327"/>
                      <a:pt x="2651820" y="610367"/>
                    </a:cubicBezTo>
                    <a:cubicBezTo>
                      <a:pt x="2652340" y="611408"/>
                      <a:pt x="2655462" y="613489"/>
                      <a:pt x="2657544" y="610367"/>
                    </a:cubicBezTo>
                    <a:cubicBezTo>
                      <a:pt x="2659625" y="607245"/>
                      <a:pt x="2658584" y="606725"/>
                      <a:pt x="2660145" y="605684"/>
                    </a:cubicBezTo>
                    <a:cubicBezTo>
                      <a:pt x="2661706" y="604644"/>
                      <a:pt x="2678358" y="595798"/>
                      <a:pt x="2679398" y="595277"/>
                    </a:cubicBezTo>
                    <a:cubicBezTo>
                      <a:pt x="2680439" y="594237"/>
                      <a:pt x="2683561" y="592676"/>
                      <a:pt x="2682000" y="596838"/>
                    </a:cubicBezTo>
                    <a:cubicBezTo>
                      <a:pt x="2682000" y="596838"/>
                      <a:pt x="2682000" y="597879"/>
                      <a:pt x="2682000" y="598920"/>
                    </a:cubicBezTo>
                    <a:cubicBezTo>
                      <a:pt x="2682000" y="599960"/>
                      <a:pt x="2681479" y="602562"/>
                      <a:pt x="2680959" y="603603"/>
                    </a:cubicBezTo>
                    <a:cubicBezTo>
                      <a:pt x="2680439" y="604644"/>
                      <a:pt x="2678358" y="609327"/>
                      <a:pt x="2679918" y="610888"/>
                    </a:cubicBezTo>
                    <a:cubicBezTo>
                      <a:pt x="2681479" y="612969"/>
                      <a:pt x="2683041" y="611928"/>
                      <a:pt x="2685122" y="609847"/>
                    </a:cubicBezTo>
                    <a:cubicBezTo>
                      <a:pt x="2687203" y="607766"/>
                      <a:pt x="2691886" y="603082"/>
                      <a:pt x="2692927" y="601521"/>
                    </a:cubicBezTo>
                    <a:cubicBezTo>
                      <a:pt x="2693968" y="599960"/>
                      <a:pt x="2695008" y="598920"/>
                      <a:pt x="2697090" y="598399"/>
                    </a:cubicBezTo>
                    <a:cubicBezTo>
                      <a:pt x="2699171" y="597879"/>
                      <a:pt x="2704375" y="595277"/>
                      <a:pt x="2706456" y="594757"/>
                    </a:cubicBezTo>
                    <a:cubicBezTo>
                      <a:pt x="2708017" y="593716"/>
                      <a:pt x="2714262" y="591635"/>
                      <a:pt x="2722587" y="591114"/>
                    </a:cubicBezTo>
                    <a:cubicBezTo>
                      <a:pt x="2730912" y="590594"/>
                      <a:pt x="2735596" y="590594"/>
                      <a:pt x="2736636" y="590594"/>
                    </a:cubicBezTo>
                    <a:cubicBezTo>
                      <a:pt x="2737677" y="590594"/>
                      <a:pt x="2742360" y="590074"/>
                      <a:pt x="2741319" y="591635"/>
                    </a:cubicBezTo>
                    <a:cubicBezTo>
                      <a:pt x="2740279" y="592676"/>
                      <a:pt x="2740799" y="593196"/>
                      <a:pt x="2742360" y="593716"/>
                    </a:cubicBezTo>
                    <a:cubicBezTo>
                      <a:pt x="2743921" y="594237"/>
                      <a:pt x="2748604" y="595277"/>
                      <a:pt x="2749125" y="597879"/>
                    </a:cubicBezTo>
                    <a:cubicBezTo>
                      <a:pt x="2749645" y="600481"/>
                      <a:pt x="2750686" y="601001"/>
                      <a:pt x="2751726" y="601001"/>
                    </a:cubicBezTo>
                    <a:cubicBezTo>
                      <a:pt x="2752767" y="601521"/>
                      <a:pt x="2753808" y="601521"/>
                      <a:pt x="2752247" y="602042"/>
                    </a:cubicBezTo>
                    <a:cubicBezTo>
                      <a:pt x="2751206" y="603082"/>
                      <a:pt x="2750686" y="605164"/>
                      <a:pt x="2753808" y="607245"/>
                    </a:cubicBezTo>
                    <a:cubicBezTo>
                      <a:pt x="2756930" y="609327"/>
                      <a:pt x="2757450" y="609847"/>
                      <a:pt x="2758491" y="610367"/>
                    </a:cubicBezTo>
                    <a:cubicBezTo>
                      <a:pt x="2759532" y="610888"/>
                      <a:pt x="2761613" y="611408"/>
                      <a:pt x="2762654" y="607245"/>
                    </a:cubicBezTo>
                    <a:cubicBezTo>
                      <a:pt x="2763174" y="603082"/>
                      <a:pt x="2762654" y="601521"/>
                      <a:pt x="2764735" y="600481"/>
                    </a:cubicBezTo>
                    <a:cubicBezTo>
                      <a:pt x="2766817" y="599440"/>
                      <a:pt x="2767337" y="598920"/>
                      <a:pt x="2766817" y="597879"/>
                    </a:cubicBezTo>
                    <a:cubicBezTo>
                      <a:pt x="2766296" y="596838"/>
                      <a:pt x="2766817" y="596318"/>
                      <a:pt x="2768377" y="595798"/>
                    </a:cubicBezTo>
                    <a:cubicBezTo>
                      <a:pt x="2769938" y="595277"/>
                      <a:pt x="2768898" y="594757"/>
                      <a:pt x="2770459" y="594237"/>
                    </a:cubicBezTo>
                    <a:cubicBezTo>
                      <a:pt x="2772020" y="593716"/>
                      <a:pt x="2778264" y="591635"/>
                      <a:pt x="2780345" y="589553"/>
                    </a:cubicBezTo>
                    <a:cubicBezTo>
                      <a:pt x="2781907" y="587472"/>
                      <a:pt x="2783988" y="586431"/>
                      <a:pt x="2786589" y="585911"/>
                    </a:cubicBezTo>
                    <a:cubicBezTo>
                      <a:pt x="2789191" y="585391"/>
                      <a:pt x="2796996" y="582269"/>
                      <a:pt x="2795956" y="579667"/>
                    </a:cubicBezTo>
                    <a:cubicBezTo>
                      <a:pt x="2794915" y="577065"/>
                      <a:pt x="2795436" y="577585"/>
                      <a:pt x="2796996" y="577585"/>
                    </a:cubicBezTo>
                    <a:cubicBezTo>
                      <a:pt x="2798558" y="577585"/>
                      <a:pt x="2802200" y="578106"/>
                      <a:pt x="2800639" y="577065"/>
                    </a:cubicBezTo>
                    <a:cubicBezTo>
                      <a:pt x="2799598" y="576024"/>
                      <a:pt x="2799078" y="576024"/>
                      <a:pt x="2800119" y="574984"/>
                    </a:cubicBezTo>
                    <a:cubicBezTo>
                      <a:pt x="2801159" y="573943"/>
                      <a:pt x="2800639" y="573423"/>
                      <a:pt x="2800639" y="572902"/>
                    </a:cubicBezTo>
                    <a:cubicBezTo>
                      <a:pt x="2800639" y="572382"/>
                      <a:pt x="2804802" y="573423"/>
                      <a:pt x="2805843" y="571862"/>
                    </a:cubicBezTo>
                    <a:cubicBezTo>
                      <a:pt x="2806883" y="570301"/>
                      <a:pt x="2806883" y="569780"/>
                      <a:pt x="2808444" y="570301"/>
                    </a:cubicBezTo>
                    <a:cubicBezTo>
                      <a:pt x="2810005" y="570821"/>
                      <a:pt x="2812086" y="570301"/>
                      <a:pt x="2810526" y="568740"/>
                    </a:cubicBezTo>
                    <a:cubicBezTo>
                      <a:pt x="2808444" y="567179"/>
                      <a:pt x="2806883" y="566138"/>
                      <a:pt x="2809485" y="565617"/>
                    </a:cubicBezTo>
                    <a:cubicBezTo>
                      <a:pt x="2812086" y="565097"/>
                      <a:pt x="2811566" y="567179"/>
                      <a:pt x="2813128" y="566658"/>
                    </a:cubicBezTo>
                    <a:cubicBezTo>
                      <a:pt x="2814688" y="566138"/>
                      <a:pt x="2822493" y="564056"/>
                      <a:pt x="2823014" y="561975"/>
                    </a:cubicBezTo>
                    <a:cubicBezTo>
                      <a:pt x="2823535" y="560414"/>
                      <a:pt x="2823014" y="556251"/>
                      <a:pt x="2825095" y="557292"/>
                    </a:cubicBezTo>
                    <a:cubicBezTo>
                      <a:pt x="2827177" y="558333"/>
                      <a:pt x="2829258" y="556772"/>
                      <a:pt x="2830819" y="555731"/>
                    </a:cubicBezTo>
                    <a:cubicBezTo>
                      <a:pt x="2832900" y="554690"/>
                      <a:pt x="2834462" y="554170"/>
                      <a:pt x="2837063" y="554690"/>
                    </a:cubicBezTo>
                    <a:cubicBezTo>
                      <a:pt x="2839665" y="555211"/>
                      <a:pt x="2843307" y="554170"/>
                      <a:pt x="2844869" y="553649"/>
                    </a:cubicBezTo>
                    <a:cubicBezTo>
                      <a:pt x="2846429" y="552609"/>
                      <a:pt x="2846429" y="552609"/>
                      <a:pt x="2845389" y="551048"/>
                    </a:cubicBezTo>
                    <a:cubicBezTo>
                      <a:pt x="2844348" y="550007"/>
                      <a:pt x="2844348" y="550007"/>
                      <a:pt x="2846429" y="550007"/>
                    </a:cubicBezTo>
                    <a:cubicBezTo>
                      <a:pt x="2848511" y="550007"/>
                      <a:pt x="2854755" y="549487"/>
                      <a:pt x="2855276" y="546885"/>
                    </a:cubicBezTo>
                    <a:cubicBezTo>
                      <a:pt x="2855796" y="544283"/>
                      <a:pt x="2857877" y="543243"/>
                      <a:pt x="2859959" y="542722"/>
                    </a:cubicBezTo>
                    <a:cubicBezTo>
                      <a:pt x="2861519" y="542202"/>
                      <a:pt x="2879732" y="534917"/>
                      <a:pt x="2881293" y="534397"/>
                    </a:cubicBezTo>
                    <a:cubicBezTo>
                      <a:pt x="2883374" y="533876"/>
                      <a:pt x="2891180" y="532315"/>
                      <a:pt x="2892220" y="532315"/>
                    </a:cubicBezTo>
                    <a:cubicBezTo>
                      <a:pt x="2893261" y="532315"/>
                      <a:pt x="2893261" y="531275"/>
                      <a:pt x="2891180" y="531275"/>
                    </a:cubicBezTo>
                    <a:cubicBezTo>
                      <a:pt x="2889098" y="531275"/>
                      <a:pt x="2889098" y="529713"/>
                      <a:pt x="2890139" y="528673"/>
                    </a:cubicBezTo>
                    <a:cubicBezTo>
                      <a:pt x="2891180" y="527632"/>
                      <a:pt x="2890659" y="526071"/>
                      <a:pt x="2890659" y="525551"/>
                    </a:cubicBezTo>
                    <a:cubicBezTo>
                      <a:pt x="2890659" y="525030"/>
                      <a:pt x="2890139" y="523469"/>
                      <a:pt x="2892220" y="525551"/>
                    </a:cubicBezTo>
                    <a:cubicBezTo>
                      <a:pt x="2894822" y="527632"/>
                      <a:pt x="2895342" y="526071"/>
                      <a:pt x="2896383" y="526071"/>
                    </a:cubicBezTo>
                    <a:cubicBezTo>
                      <a:pt x="2897424" y="526071"/>
                      <a:pt x="2898464" y="526071"/>
                      <a:pt x="2896903" y="528153"/>
                    </a:cubicBezTo>
                    <a:cubicBezTo>
                      <a:pt x="2895342" y="530234"/>
                      <a:pt x="2895342" y="532315"/>
                      <a:pt x="2898464" y="532315"/>
                    </a:cubicBezTo>
                    <a:cubicBezTo>
                      <a:pt x="2901587" y="532315"/>
                      <a:pt x="2909392" y="532836"/>
                      <a:pt x="2911994" y="533876"/>
                    </a:cubicBezTo>
                    <a:cubicBezTo>
                      <a:pt x="2914595" y="534917"/>
                      <a:pt x="2921880" y="536998"/>
                      <a:pt x="2922921" y="537519"/>
                    </a:cubicBezTo>
                    <a:cubicBezTo>
                      <a:pt x="2923961" y="538039"/>
                      <a:pt x="2931246" y="542722"/>
                      <a:pt x="2931766" y="539080"/>
                    </a:cubicBezTo>
                    <a:cubicBezTo>
                      <a:pt x="2932287" y="535437"/>
                      <a:pt x="2932287" y="534917"/>
                      <a:pt x="2935409" y="533876"/>
                    </a:cubicBezTo>
                    <a:cubicBezTo>
                      <a:pt x="2938531" y="532836"/>
                      <a:pt x="2944775" y="527632"/>
                      <a:pt x="2936970" y="523469"/>
                    </a:cubicBezTo>
                    <a:cubicBezTo>
                      <a:pt x="2936970" y="523469"/>
                      <a:pt x="2934368" y="522949"/>
                      <a:pt x="2935929" y="519307"/>
                    </a:cubicBezTo>
                    <a:cubicBezTo>
                      <a:pt x="2937490" y="515664"/>
                      <a:pt x="2935409" y="513062"/>
                      <a:pt x="2932287" y="513062"/>
                    </a:cubicBezTo>
                    <a:cubicBezTo>
                      <a:pt x="2929165" y="512542"/>
                      <a:pt x="2926043" y="509420"/>
                      <a:pt x="2926563" y="509420"/>
                    </a:cubicBezTo>
                    <a:cubicBezTo>
                      <a:pt x="2927083" y="509420"/>
                      <a:pt x="2927604" y="508379"/>
                      <a:pt x="2926563" y="506818"/>
                    </a:cubicBezTo>
                    <a:cubicBezTo>
                      <a:pt x="2925522" y="505257"/>
                      <a:pt x="2925002" y="505257"/>
                      <a:pt x="2924481" y="506818"/>
                    </a:cubicBezTo>
                    <a:cubicBezTo>
                      <a:pt x="2924481" y="508379"/>
                      <a:pt x="2921880" y="508900"/>
                      <a:pt x="2922400" y="506818"/>
                    </a:cubicBezTo>
                    <a:cubicBezTo>
                      <a:pt x="2922921" y="504737"/>
                      <a:pt x="2922400" y="502135"/>
                      <a:pt x="2920839" y="503176"/>
                    </a:cubicBezTo>
                    <a:cubicBezTo>
                      <a:pt x="2918758" y="504216"/>
                      <a:pt x="2914074" y="502655"/>
                      <a:pt x="2917717" y="502135"/>
                    </a:cubicBezTo>
                    <a:cubicBezTo>
                      <a:pt x="2921359" y="501094"/>
                      <a:pt x="2923441" y="502135"/>
                      <a:pt x="2923441" y="500054"/>
                    </a:cubicBezTo>
                    <a:cubicBezTo>
                      <a:pt x="2923441" y="498493"/>
                      <a:pt x="2922400" y="494850"/>
                      <a:pt x="2922400" y="493289"/>
                    </a:cubicBezTo>
                    <a:cubicBezTo>
                      <a:pt x="2922400" y="491728"/>
                      <a:pt x="2922400" y="491208"/>
                      <a:pt x="2920839" y="490687"/>
                    </a:cubicBezTo>
                    <a:cubicBezTo>
                      <a:pt x="2919799" y="490687"/>
                      <a:pt x="2918758" y="490167"/>
                      <a:pt x="2918758" y="488606"/>
                    </a:cubicBezTo>
                    <a:cubicBezTo>
                      <a:pt x="2918758" y="487045"/>
                      <a:pt x="2916156" y="483923"/>
                      <a:pt x="2916156" y="482362"/>
                    </a:cubicBezTo>
                    <a:cubicBezTo>
                      <a:pt x="2916156" y="480801"/>
                      <a:pt x="2915116" y="478199"/>
                      <a:pt x="2913554" y="479240"/>
                    </a:cubicBezTo>
                    <a:cubicBezTo>
                      <a:pt x="2911994" y="480280"/>
                      <a:pt x="2911473" y="480280"/>
                      <a:pt x="2911473" y="481321"/>
                    </a:cubicBezTo>
                    <a:cubicBezTo>
                      <a:pt x="2911473" y="482362"/>
                      <a:pt x="2911473" y="482362"/>
                      <a:pt x="2909912" y="482362"/>
                    </a:cubicBezTo>
                    <a:cubicBezTo>
                      <a:pt x="2908871" y="482362"/>
                      <a:pt x="2899505" y="480280"/>
                      <a:pt x="2898464" y="474036"/>
                    </a:cubicBezTo>
                    <a:cubicBezTo>
                      <a:pt x="2897424" y="467792"/>
                      <a:pt x="2897424" y="463629"/>
                      <a:pt x="2893781" y="465190"/>
                    </a:cubicBezTo>
                    <a:cubicBezTo>
                      <a:pt x="2890139" y="466751"/>
                      <a:pt x="2889098" y="467272"/>
                      <a:pt x="2888057" y="467792"/>
                    </a:cubicBezTo>
                    <a:cubicBezTo>
                      <a:pt x="2887017" y="468313"/>
                      <a:pt x="2883374" y="467792"/>
                      <a:pt x="2882854" y="467792"/>
                    </a:cubicBezTo>
                    <a:cubicBezTo>
                      <a:pt x="2882333" y="467792"/>
                      <a:pt x="2879732" y="466231"/>
                      <a:pt x="2878171" y="468313"/>
                    </a:cubicBezTo>
                    <a:cubicBezTo>
                      <a:pt x="2877130" y="470394"/>
                      <a:pt x="2871406" y="472475"/>
                      <a:pt x="2874008" y="469353"/>
                    </a:cubicBezTo>
                    <a:cubicBezTo>
                      <a:pt x="2876610" y="466751"/>
                      <a:pt x="2872968" y="465190"/>
                      <a:pt x="2872968" y="465190"/>
                    </a:cubicBezTo>
                    <a:cubicBezTo>
                      <a:pt x="2872968" y="465190"/>
                      <a:pt x="2867764" y="462068"/>
                      <a:pt x="2869845" y="460507"/>
                    </a:cubicBezTo>
                    <a:cubicBezTo>
                      <a:pt x="2871926" y="458946"/>
                      <a:pt x="2874528" y="459987"/>
                      <a:pt x="2877130" y="462068"/>
                    </a:cubicBezTo>
                    <a:cubicBezTo>
                      <a:pt x="2879211" y="464150"/>
                      <a:pt x="2881813" y="462589"/>
                      <a:pt x="2882854" y="462068"/>
                    </a:cubicBezTo>
                    <a:cubicBezTo>
                      <a:pt x="2883895" y="461548"/>
                      <a:pt x="2886496" y="461548"/>
                      <a:pt x="2888578" y="462589"/>
                    </a:cubicBezTo>
                    <a:cubicBezTo>
                      <a:pt x="2890659" y="464150"/>
                      <a:pt x="2892740" y="463629"/>
                      <a:pt x="2893261" y="463109"/>
                    </a:cubicBezTo>
                    <a:cubicBezTo>
                      <a:pt x="2893781" y="462068"/>
                      <a:pt x="2893261" y="457906"/>
                      <a:pt x="2890659" y="457385"/>
                    </a:cubicBezTo>
                    <a:cubicBezTo>
                      <a:pt x="2888057" y="456865"/>
                      <a:pt x="2887017" y="455824"/>
                      <a:pt x="2885455" y="456345"/>
                    </a:cubicBezTo>
                    <a:cubicBezTo>
                      <a:pt x="2883895" y="456865"/>
                      <a:pt x="2882854" y="454783"/>
                      <a:pt x="2887017" y="454783"/>
                    </a:cubicBezTo>
                    <a:cubicBezTo>
                      <a:pt x="2891180" y="454783"/>
                      <a:pt x="2892740" y="456345"/>
                      <a:pt x="2893781" y="457906"/>
                    </a:cubicBezTo>
                    <a:cubicBezTo>
                      <a:pt x="2894822" y="459467"/>
                      <a:pt x="2894822" y="459467"/>
                      <a:pt x="2896383" y="459987"/>
                    </a:cubicBezTo>
                    <a:cubicBezTo>
                      <a:pt x="2897944" y="459987"/>
                      <a:pt x="2899505" y="461028"/>
                      <a:pt x="2898985" y="461548"/>
                    </a:cubicBezTo>
                    <a:cubicBezTo>
                      <a:pt x="2898464" y="462589"/>
                      <a:pt x="2897944" y="463109"/>
                      <a:pt x="2899505" y="463629"/>
                    </a:cubicBezTo>
                    <a:cubicBezTo>
                      <a:pt x="2901066" y="464150"/>
                      <a:pt x="2901066" y="465190"/>
                      <a:pt x="2902107" y="465711"/>
                    </a:cubicBezTo>
                    <a:cubicBezTo>
                      <a:pt x="2903147" y="466231"/>
                      <a:pt x="2910952" y="468313"/>
                      <a:pt x="2916676" y="466231"/>
                    </a:cubicBezTo>
                    <a:cubicBezTo>
                      <a:pt x="2922400" y="464150"/>
                      <a:pt x="2936970" y="459987"/>
                      <a:pt x="2940092" y="458946"/>
                    </a:cubicBezTo>
                    <a:cubicBezTo>
                      <a:pt x="2943735" y="457906"/>
                      <a:pt x="2945295" y="456345"/>
                      <a:pt x="2946336" y="455824"/>
                    </a:cubicBezTo>
                    <a:cubicBezTo>
                      <a:pt x="2946857" y="455304"/>
                      <a:pt x="2947897" y="454783"/>
                      <a:pt x="2949458" y="454263"/>
                    </a:cubicBezTo>
                    <a:cubicBezTo>
                      <a:pt x="2951020" y="453743"/>
                      <a:pt x="2956223" y="451661"/>
                      <a:pt x="2956743" y="449060"/>
                    </a:cubicBezTo>
                    <a:cubicBezTo>
                      <a:pt x="2957263" y="446458"/>
                      <a:pt x="2958825" y="444897"/>
                      <a:pt x="2955702" y="445417"/>
                    </a:cubicBezTo>
                    <a:cubicBezTo>
                      <a:pt x="2952580" y="445938"/>
                      <a:pt x="2944255" y="447499"/>
                      <a:pt x="2945816" y="445938"/>
                    </a:cubicBezTo>
                    <a:cubicBezTo>
                      <a:pt x="2947897" y="444377"/>
                      <a:pt x="2948938" y="443856"/>
                      <a:pt x="2951540" y="443336"/>
                    </a:cubicBezTo>
                    <a:cubicBezTo>
                      <a:pt x="2954142" y="442815"/>
                      <a:pt x="2961947" y="440214"/>
                      <a:pt x="2960906" y="439173"/>
                    </a:cubicBezTo>
                    <a:cubicBezTo>
                      <a:pt x="2960385" y="438132"/>
                      <a:pt x="2961427" y="437612"/>
                      <a:pt x="2959345" y="436571"/>
                    </a:cubicBezTo>
                    <a:cubicBezTo>
                      <a:pt x="2957263" y="435531"/>
                      <a:pt x="2950499" y="433970"/>
                      <a:pt x="2952060" y="425644"/>
                    </a:cubicBezTo>
                    <a:cubicBezTo>
                      <a:pt x="2953621" y="417319"/>
                      <a:pt x="2954142" y="418880"/>
                      <a:pt x="2954142" y="420441"/>
                    </a:cubicBezTo>
                    <a:cubicBezTo>
                      <a:pt x="2954142" y="422002"/>
                      <a:pt x="2953621" y="422522"/>
                      <a:pt x="2956223" y="422002"/>
                    </a:cubicBezTo>
                    <a:cubicBezTo>
                      <a:pt x="2958825" y="421481"/>
                      <a:pt x="2961947" y="419920"/>
                      <a:pt x="2960906" y="417839"/>
                    </a:cubicBezTo>
                    <a:cubicBezTo>
                      <a:pt x="2959865" y="415237"/>
                      <a:pt x="2959345" y="414717"/>
                      <a:pt x="2961427" y="413676"/>
                    </a:cubicBezTo>
                    <a:cubicBezTo>
                      <a:pt x="2963507" y="412635"/>
                      <a:pt x="2965589" y="412115"/>
                      <a:pt x="2965069" y="415237"/>
                    </a:cubicBezTo>
                    <a:cubicBezTo>
                      <a:pt x="2964548" y="418359"/>
                      <a:pt x="2965069" y="420441"/>
                      <a:pt x="2967670" y="418880"/>
                    </a:cubicBezTo>
                    <a:cubicBezTo>
                      <a:pt x="2970272" y="417319"/>
                      <a:pt x="2975996" y="411595"/>
                      <a:pt x="2975996" y="415237"/>
                    </a:cubicBezTo>
                    <a:cubicBezTo>
                      <a:pt x="2975996" y="418880"/>
                      <a:pt x="2975996" y="420441"/>
                      <a:pt x="2974435" y="421481"/>
                    </a:cubicBezTo>
                    <a:cubicBezTo>
                      <a:pt x="2972874" y="422522"/>
                      <a:pt x="2972874" y="423042"/>
                      <a:pt x="2972354" y="424083"/>
                    </a:cubicBezTo>
                    <a:cubicBezTo>
                      <a:pt x="2971833" y="425124"/>
                      <a:pt x="2970792" y="426164"/>
                      <a:pt x="2969232" y="425124"/>
                    </a:cubicBezTo>
                    <a:cubicBezTo>
                      <a:pt x="2967670" y="424083"/>
                      <a:pt x="2967670" y="424083"/>
                      <a:pt x="2968191" y="426164"/>
                    </a:cubicBezTo>
                    <a:cubicBezTo>
                      <a:pt x="2968711" y="428246"/>
                      <a:pt x="2969232" y="428766"/>
                      <a:pt x="2970272" y="429807"/>
                    </a:cubicBezTo>
                    <a:cubicBezTo>
                      <a:pt x="2971313" y="430847"/>
                      <a:pt x="2973394" y="432409"/>
                      <a:pt x="2974435" y="432929"/>
                    </a:cubicBezTo>
                    <a:cubicBezTo>
                      <a:pt x="2975476" y="432929"/>
                      <a:pt x="2977557" y="433449"/>
                      <a:pt x="2976516" y="435010"/>
                    </a:cubicBezTo>
                    <a:cubicBezTo>
                      <a:pt x="2975476" y="436571"/>
                      <a:pt x="2974435" y="438653"/>
                      <a:pt x="2977037" y="438653"/>
                    </a:cubicBezTo>
                    <a:cubicBezTo>
                      <a:pt x="2979639" y="438653"/>
                      <a:pt x="3003054" y="438132"/>
                      <a:pt x="3006696" y="438653"/>
                    </a:cubicBezTo>
                    <a:cubicBezTo>
                      <a:pt x="3010339" y="439173"/>
                      <a:pt x="3024909" y="441775"/>
                      <a:pt x="3025429" y="445417"/>
                    </a:cubicBezTo>
                    <a:cubicBezTo>
                      <a:pt x="3025949" y="449060"/>
                      <a:pt x="3026990" y="448539"/>
                      <a:pt x="3027510" y="449580"/>
                    </a:cubicBezTo>
                    <a:cubicBezTo>
                      <a:pt x="3028031" y="450100"/>
                      <a:pt x="3028031" y="450621"/>
                      <a:pt x="3028031" y="451661"/>
                    </a:cubicBezTo>
                    <a:cubicBezTo>
                      <a:pt x="3028031" y="452702"/>
                      <a:pt x="3028551" y="454263"/>
                      <a:pt x="3029072" y="455304"/>
                    </a:cubicBezTo>
                    <a:cubicBezTo>
                      <a:pt x="3029592" y="456345"/>
                      <a:pt x="3031673" y="460507"/>
                      <a:pt x="3032714" y="462589"/>
                    </a:cubicBezTo>
                    <a:cubicBezTo>
                      <a:pt x="3033754" y="464150"/>
                      <a:pt x="3035836" y="464150"/>
                      <a:pt x="3037917" y="463629"/>
                    </a:cubicBezTo>
                    <a:cubicBezTo>
                      <a:pt x="3039999" y="463629"/>
                      <a:pt x="3045202" y="463629"/>
                      <a:pt x="3046763" y="464150"/>
                    </a:cubicBezTo>
                    <a:cubicBezTo>
                      <a:pt x="3048324" y="464670"/>
                      <a:pt x="3057170" y="467792"/>
                      <a:pt x="3059251" y="470914"/>
                    </a:cubicBezTo>
                    <a:cubicBezTo>
                      <a:pt x="3061333" y="474036"/>
                      <a:pt x="3065496" y="477679"/>
                      <a:pt x="3069138" y="477679"/>
                    </a:cubicBezTo>
                    <a:cubicBezTo>
                      <a:pt x="3072260" y="477679"/>
                      <a:pt x="3074342" y="476118"/>
                      <a:pt x="3074862" y="473516"/>
                    </a:cubicBezTo>
                    <a:cubicBezTo>
                      <a:pt x="3075382" y="470914"/>
                      <a:pt x="3074862" y="467792"/>
                      <a:pt x="3075903" y="470394"/>
                    </a:cubicBezTo>
                    <a:cubicBezTo>
                      <a:pt x="3076943" y="472475"/>
                      <a:pt x="3076943" y="474557"/>
                      <a:pt x="3077464" y="476118"/>
                    </a:cubicBezTo>
                    <a:cubicBezTo>
                      <a:pt x="3077464" y="477679"/>
                      <a:pt x="3078505" y="481321"/>
                      <a:pt x="3081627" y="479760"/>
                    </a:cubicBezTo>
                    <a:cubicBezTo>
                      <a:pt x="3084749" y="478199"/>
                      <a:pt x="3085269" y="475597"/>
                      <a:pt x="3083708" y="475077"/>
                    </a:cubicBezTo>
                    <a:cubicBezTo>
                      <a:pt x="3082147" y="474036"/>
                      <a:pt x="3081106" y="473516"/>
                      <a:pt x="3084749" y="474557"/>
                    </a:cubicBezTo>
                    <a:cubicBezTo>
                      <a:pt x="3088391" y="475597"/>
                      <a:pt x="3090472" y="475597"/>
                      <a:pt x="3092034" y="475597"/>
                    </a:cubicBezTo>
                    <a:cubicBezTo>
                      <a:pt x="3093594" y="475077"/>
                      <a:pt x="3098798" y="475597"/>
                      <a:pt x="3092554" y="473516"/>
                    </a:cubicBezTo>
                    <a:cubicBezTo>
                      <a:pt x="3086310" y="471955"/>
                      <a:pt x="3077984" y="468313"/>
                      <a:pt x="3082147" y="466231"/>
                    </a:cubicBezTo>
                    <a:cubicBezTo>
                      <a:pt x="3086310" y="464150"/>
                      <a:pt x="3086310" y="462068"/>
                      <a:pt x="3084228" y="462068"/>
                    </a:cubicBezTo>
                    <a:cubicBezTo>
                      <a:pt x="3082147" y="461548"/>
                      <a:pt x="3081106" y="461028"/>
                      <a:pt x="3083187" y="460507"/>
                    </a:cubicBezTo>
                    <a:cubicBezTo>
                      <a:pt x="3085269" y="460507"/>
                      <a:pt x="3086310" y="461548"/>
                      <a:pt x="3088912" y="460507"/>
                    </a:cubicBezTo>
                    <a:cubicBezTo>
                      <a:pt x="3091513" y="459467"/>
                      <a:pt x="3092034" y="458946"/>
                      <a:pt x="3093594" y="458426"/>
                    </a:cubicBezTo>
                    <a:cubicBezTo>
                      <a:pt x="3094635" y="457906"/>
                      <a:pt x="3099839" y="454263"/>
                      <a:pt x="3098277" y="452182"/>
                    </a:cubicBezTo>
                    <a:cubicBezTo>
                      <a:pt x="3096717" y="450100"/>
                      <a:pt x="3095676" y="450100"/>
                      <a:pt x="3093594" y="450100"/>
                    </a:cubicBezTo>
                    <a:cubicBezTo>
                      <a:pt x="3091513" y="450100"/>
                      <a:pt x="3088912" y="449580"/>
                      <a:pt x="3088912" y="448539"/>
                    </a:cubicBezTo>
                    <a:cubicBezTo>
                      <a:pt x="3088912" y="447499"/>
                      <a:pt x="3089432" y="448019"/>
                      <a:pt x="3090472" y="448539"/>
                    </a:cubicBezTo>
                    <a:cubicBezTo>
                      <a:pt x="3091513" y="449060"/>
                      <a:pt x="3092554" y="448539"/>
                      <a:pt x="3093594" y="448019"/>
                    </a:cubicBezTo>
                    <a:cubicBezTo>
                      <a:pt x="3094635" y="447499"/>
                      <a:pt x="3096717" y="447499"/>
                      <a:pt x="3096717" y="446458"/>
                    </a:cubicBezTo>
                    <a:cubicBezTo>
                      <a:pt x="3096717" y="445417"/>
                      <a:pt x="3099319" y="440734"/>
                      <a:pt x="3096717" y="442295"/>
                    </a:cubicBezTo>
                    <a:cubicBezTo>
                      <a:pt x="3094115" y="444377"/>
                      <a:pt x="3092034" y="442295"/>
                      <a:pt x="3093594" y="441254"/>
                    </a:cubicBezTo>
                    <a:cubicBezTo>
                      <a:pt x="3095156" y="440214"/>
                      <a:pt x="3093074" y="437092"/>
                      <a:pt x="3090992" y="436571"/>
                    </a:cubicBezTo>
                    <a:cubicBezTo>
                      <a:pt x="3088912" y="436571"/>
                      <a:pt x="3086310" y="434490"/>
                      <a:pt x="3090472" y="435010"/>
                    </a:cubicBezTo>
                    <a:cubicBezTo>
                      <a:pt x="3094635" y="435531"/>
                      <a:pt x="3095676" y="436051"/>
                      <a:pt x="3095676" y="437092"/>
                    </a:cubicBezTo>
                    <a:cubicBezTo>
                      <a:pt x="3095676" y="438132"/>
                      <a:pt x="3095676" y="438653"/>
                      <a:pt x="3097237" y="438653"/>
                    </a:cubicBezTo>
                    <a:cubicBezTo>
                      <a:pt x="3098277" y="438653"/>
                      <a:pt x="3117531" y="440734"/>
                      <a:pt x="3117531" y="440734"/>
                    </a:cubicBezTo>
                    <a:cubicBezTo>
                      <a:pt x="3117531" y="440734"/>
                      <a:pt x="3122213" y="440734"/>
                      <a:pt x="3120132" y="438132"/>
                    </a:cubicBezTo>
                    <a:cubicBezTo>
                      <a:pt x="3118051" y="435010"/>
                      <a:pt x="3116490" y="435531"/>
                      <a:pt x="3114929" y="435010"/>
                    </a:cubicBezTo>
                    <a:cubicBezTo>
                      <a:pt x="3113888" y="434490"/>
                      <a:pt x="3114408" y="432929"/>
                      <a:pt x="3112327" y="432409"/>
                    </a:cubicBezTo>
                    <a:cubicBezTo>
                      <a:pt x="3110766" y="431888"/>
                      <a:pt x="3109205" y="429807"/>
                      <a:pt x="3111806" y="430847"/>
                    </a:cubicBezTo>
                    <a:cubicBezTo>
                      <a:pt x="3114408" y="431888"/>
                      <a:pt x="3115969" y="432929"/>
                      <a:pt x="3116490" y="433970"/>
                    </a:cubicBezTo>
                    <a:cubicBezTo>
                      <a:pt x="3117010" y="435010"/>
                      <a:pt x="3119612" y="435531"/>
                      <a:pt x="3121693" y="436051"/>
                    </a:cubicBezTo>
                    <a:cubicBezTo>
                      <a:pt x="3123775" y="436571"/>
                      <a:pt x="3128458" y="438132"/>
                      <a:pt x="3128978" y="435010"/>
                    </a:cubicBezTo>
                    <a:cubicBezTo>
                      <a:pt x="3129498" y="431888"/>
                      <a:pt x="3131060" y="431368"/>
                      <a:pt x="3133661" y="430327"/>
                    </a:cubicBezTo>
                    <a:cubicBezTo>
                      <a:pt x="3136263" y="429287"/>
                      <a:pt x="3143548" y="425124"/>
                      <a:pt x="3144068" y="424603"/>
                    </a:cubicBezTo>
                    <a:cubicBezTo>
                      <a:pt x="3145109" y="423563"/>
                      <a:pt x="3147190" y="419920"/>
                      <a:pt x="3142507" y="420441"/>
                    </a:cubicBezTo>
                    <a:cubicBezTo>
                      <a:pt x="3137824" y="420961"/>
                      <a:pt x="3139385" y="420441"/>
                      <a:pt x="3138345" y="419920"/>
                    </a:cubicBezTo>
                    <a:cubicBezTo>
                      <a:pt x="3137304" y="419920"/>
                      <a:pt x="3136783" y="419920"/>
                      <a:pt x="3136263" y="419920"/>
                    </a:cubicBezTo>
                    <a:cubicBezTo>
                      <a:pt x="3135743" y="420441"/>
                      <a:pt x="3135743" y="419920"/>
                      <a:pt x="3136263" y="418880"/>
                    </a:cubicBezTo>
                    <a:cubicBezTo>
                      <a:pt x="3136783" y="417839"/>
                      <a:pt x="3136263" y="416278"/>
                      <a:pt x="3134702" y="415757"/>
                    </a:cubicBezTo>
                    <a:cubicBezTo>
                      <a:pt x="3132620" y="415237"/>
                      <a:pt x="3131060" y="414196"/>
                      <a:pt x="3127417" y="411595"/>
                    </a:cubicBezTo>
                    <a:cubicBezTo>
                      <a:pt x="3123775" y="408993"/>
                      <a:pt x="3123254" y="407432"/>
                      <a:pt x="3120653" y="406391"/>
                    </a:cubicBezTo>
                    <a:cubicBezTo>
                      <a:pt x="3118051" y="405351"/>
                      <a:pt x="3112327" y="399106"/>
                      <a:pt x="3110246" y="398066"/>
                    </a:cubicBezTo>
                    <a:cubicBezTo>
                      <a:pt x="3108164" y="397025"/>
                      <a:pt x="3104001" y="393903"/>
                      <a:pt x="3100359" y="393383"/>
                    </a:cubicBezTo>
                    <a:cubicBezTo>
                      <a:pt x="3096717" y="393383"/>
                      <a:pt x="3092554" y="392862"/>
                      <a:pt x="3090992" y="392342"/>
                    </a:cubicBezTo>
                    <a:cubicBezTo>
                      <a:pt x="3089432" y="391821"/>
                      <a:pt x="3087871" y="391301"/>
                      <a:pt x="3089952" y="392342"/>
                    </a:cubicBezTo>
                    <a:cubicBezTo>
                      <a:pt x="3092034" y="393383"/>
                      <a:pt x="3093074" y="394423"/>
                      <a:pt x="3089952" y="393903"/>
                    </a:cubicBezTo>
                    <a:cubicBezTo>
                      <a:pt x="3087350" y="393383"/>
                      <a:pt x="3079025" y="390781"/>
                      <a:pt x="3077464" y="392342"/>
                    </a:cubicBezTo>
                    <a:cubicBezTo>
                      <a:pt x="3076423" y="394423"/>
                      <a:pt x="3074342" y="397545"/>
                      <a:pt x="3074342" y="394423"/>
                    </a:cubicBezTo>
                    <a:cubicBezTo>
                      <a:pt x="3074862" y="391301"/>
                      <a:pt x="3074862" y="391821"/>
                      <a:pt x="3075903" y="390781"/>
                    </a:cubicBezTo>
                    <a:cubicBezTo>
                      <a:pt x="3076943" y="390260"/>
                      <a:pt x="3079025" y="388179"/>
                      <a:pt x="3075903" y="388699"/>
                    </a:cubicBezTo>
                    <a:cubicBezTo>
                      <a:pt x="3072780" y="388699"/>
                      <a:pt x="3071220" y="388699"/>
                      <a:pt x="3070699" y="388179"/>
                    </a:cubicBezTo>
                    <a:cubicBezTo>
                      <a:pt x="3069658" y="387659"/>
                      <a:pt x="3068098" y="387138"/>
                      <a:pt x="3066536" y="388179"/>
                    </a:cubicBezTo>
                    <a:cubicBezTo>
                      <a:pt x="3064975" y="388699"/>
                      <a:pt x="3059251" y="388699"/>
                      <a:pt x="3058211" y="388699"/>
                    </a:cubicBezTo>
                    <a:cubicBezTo>
                      <a:pt x="3057170" y="388699"/>
                      <a:pt x="3054048" y="387659"/>
                      <a:pt x="3052487" y="388179"/>
                    </a:cubicBezTo>
                    <a:cubicBezTo>
                      <a:pt x="3051446" y="388699"/>
                      <a:pt x="3048324" y="388179"/>
                      <a:pt x="3049365" y="389220"/>
                    </a:cubicBezTo>
                    <a:cubicBezTo>
                      <a:pt x="3050406" y="390260"/>
                      <a:pt x="3053528" y="389220"/>
                      <a:pt x="3052487" y="389740"/>
                    </a:cubicBezTo>
                    <a:cubicBezTo>
                      <a:pt x="3051446" y="390260"/>
                      <a:pt x="3052487" y="390260"/>
                      <a:pt x="3053528" y="390260"/>
                    </a:cubicBezTo>
                    <a:cubicBezTo>
                      <a:pt x="3054568" y="390260"/>
                      <a:pt x="3057691" y="390260"/>
                      <a:pt x="3056129" y="391301"/>
                    </a:cubicBezTo>
                    <a:cubicBezTo>
                      <a:pt x="3055089" y="392862"/>
                      <a:pt x="3056650" y="391301"/>
                      <a:pt x="3057691" y="391301"/>
                    </a:cubicBezTo>
                    <a:cubicBezTo>
                      <a:pt x="3058731" y="391821"/>
                      <a:pt x="3059772" y="392862"/>
                      <a:pt x="3060293" y="393903"/>
                    </a:cubicBezTo>
                    <a:cubicBezTo>
                      <a:pt x="3060293" y="394944"/>
                      <a:pt x="3062894" y="401188"/>
                      <a:pt x="3060813" y="402228"/>
                    </a:cubicBezTo>
                    <a:cubicBezTo>
                      <a:pt x="3058731" y="403269"/>
                      <a:pt x="3055089" y="404830"/>
                      <a:pt x="3057691" y="405351"/>
                    </a:cubicBezTo>
                    <a:cubicBezTo>
                      <a:pt x="3060293" y="405871"/>
                      <a:pt x="3067057" y="408993"/>
                      <a:pt x="3066536" y="410554"/>
                    </a:cubicBezTo>
                    <a:cubicBezTo>
                      <a:pt x="3066016" y="412115"/>
                      <a:pt x="3064455" y="412635"/>
                      <a:pt x="3063935" y="412635"/>
                    </a:cubicBezTo>
                    <a:cubicBezTo>
                      <a:pt x="3063414" y="412635"/>
                      <a:pt x="3062894" y="413676"/>
                      <a:pt x="3062373" y="414196"/>
                    </a:cubicBezTo>
                    <a:cubicBezTo>
                      <a:pt x="3061853" y="414717"/>
                      <a:pt x="3061853" y="413676"/>
                      <a:pt x="3061853" y="412115"/>
                    </a:cubicBezTo>
                    <a:cubicBezTo>
                      <a:pt x="3061853" y="410554"/>
                      <a:pt x="3061853" y="408473"/>
                      <a:pt x="3060293" y="408993"/>
                    </a:cubicBezTo>
                    <a:cubicBezTo>
                      <a:pt x="3058731" y="409513"/>
                      <a:pt x="3057691" y="408993"/>
                      <a:pt x="3057691" y="409513"/>
                    </a:cubicBezTo>
                    <a:cubicBezTo>
                      <a:pt x="3057170" y="410034"/>
                      <a:pt x="3055089" y="413156"/>
                      <a:pt x="3054568" y="413156"/>
                    </a:cubicBezTo>
                    <a:cubicBezTo>
                      <a:pt x="3054048" y="413156"/>
                      <a:pt x="3053008" y="414196"/>
                      <a:pt x="3053008" y="412115"/>
                    </a:cubicBezTo>
                    <a:cubicBezTo>
                      <a:pt x="3053008" y="410034"/>
                      <a:pt x="3053008" y="406912"/>
                      <a:pt x="3050406" y="405871"/>
                    </a:cubicBezTo>
                    <a:cubicBezTo>
                      <a:pt x="3048324" y="404830"/>
                      <a:pt x="3040519" y="403789"/>
                      <a:pt x="3044682" y="401708"/>
                    </a:cubicBezTo>
                    <a:cubicBezTo>
                      <a:pt x="3049365" y="399627"/>
                      <a:pt x="3046243" y="395464"/>
                      <a:pt x="3046243" y="394944"/>
                    </a:cubicBezTo>
                    <a:cubicBezTo>
                      <a:pt x="3046243" y="394423"/>
                      <a:pt x="3042080" y="390260"/>
                      <a:pt x="3044682" y="385057"/>
                    </a:cubicBezTo>
                    <a:cubicBezTo>
                      <a:pt x="3047284" y="379854"/>
                      <a:pt x="3044161" y="378292"/>
                      <a:pt x="3043121" y="377252"/>
                    </a:cubicBezTo>
                    <a:cubicBezTo>
                      <a:pt x="3042080" y="376731"/>
                      <a:pt x="3041559" y="375691"/>
                      <a:pt x="3041559" y="377252"/>
                    </a:cubicBezTo>
                    <a:cubicBezTo>
                      <a:pt x="3041559" y="378813"/>
                      <a:pt x="3038958" y="380374"/>
                      <a:pt x="3037397" y="380374"/>
                    </a:cubicBezTo>
                    <a:cubicBezTo>
                      <a:pt x="3035316" y="379854"/>
                      <a:pt x="3035836" y="380374"/>
                      <a:pt x="3036877" y="378292"/>
                    </a:cubicBezTo>
                    <a:cubicBezTo>
                      <a:pt x="3037917" y="376211"/>
                      <a:pt x="3038438" y="370487"/>
                      <a:pt x="3033754" y="368406"/>
                    </a:cubicBezTo>
                    <a:cubicBezTo>
                      <a:pt x="3029072" y="366324"/>
                      <a:pt x="3000453" y="352275"/>
                      <a:pt x="3000453" y="352275"/>
                    </a:cubicBezTo>
                    <a:cubicBezTo>
                      <a:pt x="3000453" y="352275"/>
                      <a:pt x="2997851" y="351234"/>
                      <a:pt x="2996290" y="351234"/>
                    </a:cubicBezTo>
                    <a:cubicBezTo>
                      <a:pt x="2994728" y="351234"/>
                      <a:pt x="2991606" y="351234"/>
                      <a:pt x="2993168" y="350194"/>
                    </a:cubicBezTo>
                    <a:cubicBezTo>
                      <a:pt x="2994728" y="349673"/>
                      <a:pt x="2994208" y="349153"/>
                      <a:pt x="2993168" y="348112"/>
                    </a:cubicBezTo>
                    <a:cubicBezTo>
                      <a:pt x="2991606" y="347072"/>
                      <a:pt x="2974955" y="341868"/>
                      <a:pt x="2972354" y="340827"/>
                    </a:cubicBezTo>
                    <a:cubicBezTo>
                      <a:pt x="2969752" y="339787"/>
                      <a:pt x="2969752" y="338746"/>
                      <a:pt x="2969752" y="338226"/>
                    </a:cubicBezTo>
                    <a:cubicBezTo>
                      <a:pt x="2969752" y="337705"/>
                      <a:pt x="2959865" y="326778"/>
                      <a:pt x="2952580" y="326258"/>
                    </a:cubicBezTo>
                    <a:cubicBezTo>
                      <a:pt x="2945295" y="325737"/>
                      <a:pt x="2946336" y="325737"/>
                      <a:pt x="2941653" y="323136"/>
                    </a:cubicBezTo>
                    <a:cubicBezTo>
                      <a:pt x="2936970" y="320014"/>
                      <a:pt x="2913554" y="308566"/>
                      <a:pt x="2910432" y="308046"/>
                    </a:cubicBezTo>
                    <a:cubicBezTo>
                      <a:pt x="2906790" y="307005"/>
                      <a:pt x="2901587" y="305964"/>
                      <a:pt x="2899505" y="305964"/>
                    </a:cubicBezTo>
                    <a:cubicBezTo>
                      <a:pt x="2897424" y="305444"/>
                      <a:pt x="2885976" y="303362"/>
                      <a:pt x="2884415" y="302842"/>
                    </a:cubicBezTo>
                    <a:cubicBezTo>
                      <a:pt x="2883374" y="302322"/>
                      <a:pt x="2874528" y="295557"/>
                      <a:pt x="2870886" y="295037"/>
                    </a:cubicBezTo>
                    <a:cubicBezTo>
                      <a:pt x="2866723" y="294517"/>
                      <a:pt x="2863081" y="294517"/>
                      <a:pt x="2860479" y="295037"/>
                    </a:cubicBezTo>
                    <a:cubicBezTo>
                      <a:pt x="2857877" y="296078"/>
                      <a:pt x="2854234" y="296598"/>
                      <a:pt x="2852674" y="296078"/>
                    </a:cubicBezTo>
                    <a:cubicBezTo>
                      <a:pt x="2851113" y="296078"/>
                      <a:pt x="2826136" y="292955"/>
                      <a:pt x="2823535" y="292955"/>
                    </a:cubicBezTo>
                    <a:cubicBezTo>
                      <a:pt x="2820933" y="292955"/>
                      <a:pt x="2816770" y="292435"/>
                      <a:pt x="2816770" y="293476"/>
                    </a:cubicBezTo>
                    <a:cubicBezTo>
                      <a:pt x="2816770" y="294517"/>
                      <a:pt x="2818331" y="293996"/>
                      <a:pt x="2818331" y="295037"/>
                    </a:cubicBezTo>
                    <a:cubicBezTo>
                      <a:pt x="2818331" y="296078"/>
                      <a:pt x="2817810" y="296598"/>
                      <a:pt x="2817290" y="297118"/>
                    </a:cubicBezTo>
                    <a:cubicBezTo>
                      <a:pt x="2816770" y="297639"/>
                      <a:pt x="2816250" y="298679"/>
                      <a:pt x="2814688" y="297118"/>
                    </a:cubicBezTo>
                    <a:cubicBezTo>
                      <a:pt x="2813128" y="295557"/>
                      <a:pt x="2808444" y="291915"/>
                      <a:pt x="2808444" y="291915"/>
                    </a:cubicBezTo>
                    <a:cubicBezTo>
                      <a:pt x="2808444" y="291915"/>
                      <a:pt x="2807403" y="290874"/>
                      <a:pt x="2805843" y="291394"/>
                    </a:cubicBezTo>
                    <a:cubicBezTo>
                      <a:pt x="2804802" y="291915"/>
                      <a:pt x="2802721" y="291915"/>
                      <a:pt x="2801680" y="291915"/>
                    </a:cubicBezTo>
                    <a:cubicBezTo>
                      <a:pt x="2801159" y="291915"/>
                      <a:pt x="2766296" y="286711"/>
                      <a:pt x="2766296" y="286711"/>
                    </a:cubicBezTo>
                    <a:cubicBezTo>
                      <a:pt x="2766296" y="286711"/>
                      <a:pt x="2760052" y="285671"/>
                      <a:pt x="2763174" y="287232"/>
                    </a:cubicBezTo>
                    <a:cubicBezTo>
                      <a:pt x="2766296" y="288793"/>
                      <a:pt x="2764215" y="289313"/>
                      <a:pt x="2764215" y="289833"/>
                    </a:cubicBezTo>
                    <a:cubicBezTo>
                      <a:pt x="2764215" y="290354"/>
                      <a:pt x="2763174" y="291915"/>
                      <a:pt x="2764215" y="293476"/>
                    </a:cubicBezTo>
                    <a:cubicBezTo>
                      <a:pt x="2765255" y="295037"/>
                      <a:pt x="2763695" y="296598"/>
                      <a:pt x="2762654" y="297639"/>
                    </a:cubicBezTo>
                    <a:cubicBezTo>
                      <a:pt x="2761613" y="298679"/>
                      <a:pt x="2755369" y="302322"/>
                      <a:pt x="2756410" y="303883"/>
                    </a:cubicBezTo>
                    <a:cubicBezTo>
                      <a:pt x="2757450" y="305444"/>
                      <a:pt x="2759011" y="305444"/>
                      <a:pt x="2761613" y="304403"/>
                    </a:cubicBezTo>
                    <a:cubicBezTo>
                      <a:pt x="2764215" y="303362"/>
                      <a:pt x="2765775" y="304923"/>
                      <a:pt x="2766296" y="307005"/>
                    </a:cubicBezTo>
                    <a:cubicBezTo>
                      <a:pt x="2766817" y="309086"/>
                      <a:pt x="2768898" y="312729"/>
                      <a:pt x="2770459" y="313769"/>
                    </a:cubicBezTo>
                    <a:cubicBezTo>
                      <a:pt x="2772020" y="314810"/>
                      <a:pt x="2771500" y="315851"/>
                      <a:pt x="2771500" y="316891"/>
                    </a:cubicBezTo>
                    <a:cubicBezTo>
                      <a:pt x="2770979" y="317932"/>
                      <a:pt x="2770979" y="318453"/>
                      <a:pt x="2772020" y="319493"/>
                    </a:cubicBezTo>
                    <a:cubicBezTo>
                      <a:pt x="2773060" y="320014"/>
                      <a:pt x="2774102" y="322095"/>
                      <a:pt x="2772020" y="323656"/>
                    </a:cubicBezTo>
                    <a:cubicBezTo>
                      <a:pt x="2769938" y="325217"/>
                      <a:pt x="2767337" y="325737"/>
                      <a:pt x="2767337" y="327819"/>
                    </a:cubicBezTo>
                    <a:cubicBezTo>
                      <a:pt x="2767337" y="329900"/>
                      <a:pt x="2767857" y="331461"/>
                      <a:pt x="2766296" y="330421"/>
                    </a:cubicBezTo>
                    <a:cubicBezTo>
                      <a:pt x="2765255" y="329380"/>
                      <a:pt x="2762133" y="328859"/>
                      <a:pt x="2763174" y="329900"/>
                    </a:cubicBezTo>
                    <a:cubicBezTo>
                      <a:pt x="2763695" y="330941"/>
                      <a:pt x="2766817" y="333022"/>
                      <a:pt x="2765255" y="332502"/>
                    </a:cubicBezTo>
                    <a:cubicBezTo>
                      <a:pt x="2763695" y="331982"/>
                      <a:pt x="2757970" y="330421"/>
                      <a:pt x="2753808" y="331982"/>
                    </a:cubicBezTo>
                    <a:cubicBezTo>
                      <a:pt x="2749645" y="333543"/>
                      <a:pt x="2742881" y="333543"/>
                      <a:pt x="2742881" y="326778"/>
                    </a:cubicBezTo>
                    <a:cubicBezTo>
                      <a:pt x="2742881" y="320014"/>
                      <a:pt x="2736636" y="321054"/>
                      <a:pt x="2736636" y="321054"/>
                    </a:cubicBezTo>
                    <a:cubicBezTo>
                      <a:pt x="2736636" y="321054"/>
                      <a:pt x="2735075" y="321054"/>
                      <a:pt x="2731953" y="318973"/>
                    </a:cubicBezTo>
                    <a:cubicBezTo>
                      <a:pt x="2729351" y="317412"/>
                      <a:pt x="2727791" y="317932"/>
                      <a:pt x="2726229" y="317932"/>
                    </a:cubicBezTo>
                    <a:cubicBezTo>
                      <a:pt x="2724669" y="317932"/>
                      <a:pt x="2717904" y="317412"/>
                      <a:pt x="2719465" y="311168"/>
                    </a:cubicBezTo>
                    <a:cubicBezTo>
                      <a:pt x="2720506" y="304923"/>
                      <a:pt x="2719985" y="305964"/>
                      <a:pt x="2717384" y="304403"/>
                    </a:cubicBezTo>
                    <a:cubicBezTo>
                      <a:pt x="2714782" y="302842"/>
                      <a:pt x="2714262" y="302842"/>
                      <a:pt x="2714782" y="302322"/>
                    </a:cubicBezTo>
                    <a:cubicBezTo>
                      <a:pt x="2715302" y="301801"/>
                      <a:pt x="2713221" y="298679"/>
                      <a:pt x="2711660" y="298679"/>
                    </a:cubicBezTo>
                    <a:cubicBezTo>
                      <a:pt x="2710099" y="298679"/>
                      <a:pt x="2708537" y="299720"/>
                      <a:pt x="2705936" y="301801"/>
                    </a:cubicBezTo>
                    <a:cubicBezTo>
                      <a:pt x="2703334" y="303883"/>
                      <a:pt x="2701253" y="305444"/>
                      <a:pt x="2698130" y="305444"/>
                    </a:cubicBezTo>
                    <a:cubicBezTo>
                      <a:pt x="2694488" y="305444"/>
                      <a:pt x="2668471" y="305444"/>
                      <a:pt x="2668471" y="305444"/>
                    </a:cubicBezTo>
                    <a:cubicBezTo>
                      <a:pt x="2668471" y="305444"/>
                      <a:pt x="2664829" y="305444"/>
                      <a:pt x="2658584" y="303362"/>
                    </a:cubicBezTo>
                    <a:cubicBezTo>
                      <a:pt x="2652340" y="301801"/>
                      <a:pt x="2640892" y="299200"/>
                      <a:pt x="2640892" y="299200"/>
                    </a:cubicBezTo>
                    <a:cubicBezTo>
                      <a:pt x="2640892" y="299200"/>
                      <a:pt x="2638811" y="298159"/>
                      <a:pt x="2636730" y="299200"/>
                    </a:cubicBezTo>
                    <a:cubicBezTo>
                      <a:pt x="2634648" y="300761"/>
                      <a:pt x="2634128" y="299720"/>
                      <a:pt x="2632567" y="300240"/>
                    </a:cubicBezTo>
                    <a:cubicBezTo>
                      <a:pt x="2631006" y="300761"/>
                      <a:pt x="2583134" y="304923"/>
                      <a:pt x="2583134" y="304923"/>
                    </a:cubicBezTo>
                    <a:cubicBezTo>
                      <a:pt x="2583134" y="304923"/>
                      <a:pt x="2580012" y="304923"/>
                      <a:pt x="2577410" y="304403"/>
                    </a:cubicBezTo>
                    <a:cubicBezTo>
                      <a:pt x="2574808" y="303883"/>
                      <a:pt x="2558678" y="299200"/>
                      <a:pt x="2558678" y="299200"/>
                    </a:cubicBezTo>
                    <a:cubicBezTo>
                      <a:pt x="2558678" y="299200"/>
                      <a:pt x="2557637" y="298679"/>
                      <a:pt x="2558157" y="298159"/>
                    </a:cubicBezTo>
                    <a:cubicBezTo>
                      <a:pt x="2558678" y="297118"/>
                      <a:pt x="2558157" y="296598"/>
                      <a:pt x="2557116" y="296078"/>
                    </a:cubicBezTo>
                    <a:cubicBezTo>
                      <a:pt x="2556596" y="295557"/>
                      <a:pt x="2555035" y="293996"/>
                      <a:pt x="2557116" y="292435"/>
                    </a:cubicBezTo>
                    <a:cubicBezTo>
                      <a:pt x="2559198" y="290874"/>
                      <a:pt x="2559198" y="290354"/>
                      <a:pt x="2557637" y="287232"/>
                    </a:cubicBezTo>
                    <a:cubicBezTo>
                      <a:pt x="2556076" y="284630"/>
                      <a:pt x="2558678" y="285150"/>
                      <a:pt x="2559718" y="285671"/>
                    </a:cubicBezTo>
                    <a:cubicBezTo>
                      <a:pt x="2560759" y="286191"/>
                      <a:pt x="2563361" y="286191"/>
                      <a:pt x="2562840" y="283589"/>
                    </a:cubicBezTo>
                    <a:cubicBezTo>
                      <a:pt x="2562320" y="280988"/>
                      <a:pt x="2561279" y="275264"/>
                      <a:pt x="2559718" y="272662"/>
                    </a:cubicBezTo>
                    <a:cubicBezTo>
                      <a:pt x="2558157" y="269540"/>
                      <a:pt x="2555556" y="263296"/>
                      <a:pt x="2533701" y="257572"/>
                    </a:cubicBezTo>
                    <a:cubicBezTo>
                      <a:pt x="2511846" y="251848"/>
                      <a:pt x="2501960" y="252889"/>
                      <a:pt x="2495716" y="252889"/>
                    </a:cubicBezTo>
                    <a:cubicBezTo>
                      <a:pt x="2489471" y="252889"/>
                      <a:pt x="2488951" y="252889"/>
                      <a:pt x="2487390" y="252889"/>
                    </a:cubicBezTo>
                    <a:cubicBezTo>
                      <a:pt x="2485829" y="252889"/>
                      <a:pt x="2480105" y="253409"/>
                      <a:pt x="2478544" y="253929"/>
                    </a:cubicBezTo>
                    <a:cubicBezTo>
                      <a:pt x="2476983" y="254450"/>
                      <a:pt x="2461893" y="256531"/>
                      <a:pt x="2458771" y="257052"/>
                    </a:cubicBezTo>
                    <a:cubicBezTo>
                      <a:pt x="2455649" y="257572"/>
                      <a:pt x="2450965" y="258613"/>
                      <a:pt x="2448885" y="259133"/>
                    </a:cubicBezTo>
                    <a:cubicBezTo>
                      <a:pt x="2446803" y="259653"/>
                      <a:pt x="2437436" y="261214"/>
                      <a:pt x="2435355" y="261214"/>
                    </a:cubicBezTo>
                    <a:cubicBezTo>
                      <a:pt x="2433274" y="261214"/>
                      <a:pt x="2423387" y="262775"/>
                      <a:pt x="2422346" y="263296"/>
                    </a:cubicBezTo>
                    <a:cubicBezTo>
                      <a:pt x="2421306" y="263816"/>
                      <a:pt x="2417664" y="263816"/>
                      <a:pt x="2412980" y="262255"/>
                    </a:cubicBezTo>
                    <a:cubicBezTo>
                      <a:pt x="2408297" y="260694"/>
                      <a:pt x="2402053" y="258613"/>
                      <a:pt x="2405175" y="257572"/>
                    </a:cubicBezTo>
                    <a:cubicBezTo>
                      <a:pt x="2408297" y="257052"/>
                      <a:pt x="2404655" y="254970"/>
                      <a:pt x="2404655" y="254970"/>
                    </a:cubicBezTo>
                    <a:cubicBezTo>
                      <a:pt x="2404655" y="254450"/>
                      <a:pt x="2400492" y="248726"/>
                      <a:pt x="2399452" y="247685"/>
                    </a:cubicBezTo>
                    <a:cubicBezTo>
                      <a:pt x="2398410" y="246645"/>
                      <a:pt x="2396329" y="244563"/>
                      <a:pt x="2392687" y="244043"/>
                    </a:cubicBezTo>
                    <a:cubicBezTo>
                      <a:pt x="2388524" y="243522"/>
                      <a:pt x="2386963" y="243522"/>
                      <a:pt x="2384882" y="244563"/>
                    </a:cubicBezTo>
                    <a:cubicBezTo>
                      <a:pt x="2382800" y="245604"/>
                      <a:pt x="2381239" y="247165"/>
                      <a:pt x="2382280" y="245084"/>
                    </a:cubicBezTo>
                    <a:cubicBezTo>
                      <a:pt x="2383320" y="243002"/>
                      <a:pt x="2382280" y="242482"/>
                      <a:pt x="2380719" y="244043"/>
                    </a:cubicBezTo>
                    <a:cubicBezTo>
                      <a:pt x="2379678" y="245604"/>
                      <a:pt x="2364588" y="252368"/>
                      <a:pt x="2370312" y="248206"/>
                    </a:cubicBezTo>
                    <a:cubicBezTo>
                      <a:pt x="2376036" y="244043"/>
                      <a:pt x="2378638" y="241441"/>
                      <a:pt x="2379678" y="240921"/>
                    </a:cubicBezTo>
                    <a:cubicBezTo>
                      <a:pt x="2380719" y="240400"/>
                      <a:pt x="2382800" y="237799"/>
                      <a:pt x="2378638" y="238839"/>
                    </a:cubicBezTo>
                    <a:cubicBezTo>
                      <a:pt x="2374475" y="239880"/>
                      <a:pt x="2374995" y="238839"/>
                      <a:pt x="2373954" y="238839"/>
                    </a:cubicBezTo>
                    <a:cubicBezTo>
                      <a:pt x="2372913" y="238839"/>
                      <a:pt x="2371873" y="238319"/>
                      <a:pt x="2370312" y="239360"/>
                    </a:cubicBezTo>
                    <a:cubicBezTo>
                      <a:pt x="2368751" y="240400"/>
                      <a:pt x="2365108" y="239880"/>
                      <a:pt x="2367710" y="237278"/>
                    </a:cubicBezTo>
                    <a:cubicBezTo>
                      <a:pt x="2370312" y="234677"/>
                      <a:pt x="2371873" y="234677"/>
                      <a:pt x="2369271" y="234156"/>
                    </a:cubicBezTo>
                    <a:cubicBezTo>
                      <a:pt x="2366669" y="233636"/>
                      <a:pt x="2363547" y="233636"/>
                      <a:pt x="2360946" y="234156"/>
                    </a:cubicBezTo>
                    <a:cubicBezTo>
                      <a:pt x="2358344" y="234677"/>
                      <a:pt x="2357303" y="233636"/>
                      <a:pt x="2356262" y="233636"/>
                    </a:cubicBezTo>
                    <a:cubicBezTo>
                      <a:pt x="2355222" y="233636"/>
                      <a:pt x="2350019" y="233116"/>
                      <a:pt x="2348977" y="233116"/>
                    </a:cubicBezTo>
                    <a:cubicBezTo>
                      <a:pt x="2347937" y="233116"/>
                      <a:pt x="2345856" y="233636"/>
                      <a:pt x="2346376" y="232595"/>
                    </a:cubicBezTo>
                    <a:cubicBezTo>
                      <a:pt x="2347417" y="231555"/>
                      <a:pt x="2346896" y="231034"/>
                      <a:pt x="2346376" y="229994"/>
                    </a:cubicBezTo>
                    <a:cubicBezTo>
                      <a:pt x="2345856" y="228953"/>
                      <a:pt x="2345335" y="228432"/>
                      <a:pt x="2347417" y="228953"/>
                    </a:cubicBezTo>
                    <a:cubicBezTo>
                      <a:pt x="2350019" y="229473"/>
                      <a:pt x="2351059" y="229994"/>
                      <a:pt x="2352099" y="228432"/>
                    </a:cubicBezTo>
                    <a:cubicBezTo>
                      <a:pt x="2353141" y="226871"/>
                      <a:pt x="2354701" y="223749"/>
                      <a:pt x="2357303" y="226351"/>
                    </a:cubicBezTo>
                    <a:cubicBezTo>
                      <a:pt x="2359905" y="228953"/>
                      <a:pt x="2360425" y="230514"/>
                      <a:pt x="2363547" y="228953"/>
                    </a:cubicBezTo>
                    <a:cubicBezTo>
                      <a:pt x="2366669" y="227392"/>
                      <a:pt x="2371353" y="224790"/>
                      <a:pt x="2366149" y="221148"/>
                    </a:cubicBezTo>
                    <a:cubicBezTo>
                      <a:pt x="2361466" y="217505"/>
                      <a:pt x="2358344" y="215424"/>
                      <a:pt x="2354181" y="214383"/>
                    </a:cubicBezTo>
                    <a:cubicBezTo>
                      <a:pt x="2349498" y="213863"/>
                      <a:pt x="2337530" y="210741"/>
                      <a:pt x="2335969" y="210220"/>
                    </a:cubicBezTo>
                    <a:cubicBezTo>
                      <a:pt x="2334928" y="209700"/>
                      <a:pt x="2327643" y="209700"/>
                      <a:pt x="2325562" y="209700"/>
                    </a:cubicBezTo>
                    <a:cubicBezTo>
                      <a:pt x="2323480" y="209700"/>
                      <a:pt x="2313073" y="207619"/>
                      <a:pt x="2309431" y="212302"/>
                    </a:cubicBezTo>
                    <a:cubicBezTo>
                      <a:pt x="2305789" y="216985"/>
                      <a:pt x="2304748" y="217505"/>
                      <a:pt x="2304228" y="218026"/>
                    </a:cubicBezTo>
                    <a:cubicBezTo>
                      <a:pt x="2303708" y="218546"/>
                      <a:pt x="2299544" y="222188"/>
                      <a:pt x="2299024" y="223229"/>
                    </a:cubicBezTo>
                    <a:cubicBezTo>
                      <a:pt x="2298504" y="224270"/>
                      <a:pt x="2291739" y="228953"/>
                      <a:pt x="2290179" y="229473"/>
                    </a:cubicBezTo>
                    <a:cubicBezTo>
                      <a:pt x="2288617" y="229994"/>
                      <a:pt x="2286016" y="230514"/>
                      <a:pt x="2284975" y="230514"/>
                    </a:cubicBezTo>
                    <a:cubicBezTo>
                      <a:pt x="2283934" y="230514"/>
                      <a:pt x="2276129" y="231555"/>
                      <a:pt x="2275088" y="232075"/>
                    </a:cubicBezTo>
                    <a:cubicBezTo>
                      <a:pt x="2274047" y="232595"/>
                      <a:pt x="2270405" y="232595"/>
                      <a:pt x="2269885" y="232075"/>
                    </a:cubicBezTo>
                    <a:cubicBezTo>
                      <a:pt x="2269365" y="231034"/>
                      <a:pt x="2268844" y="229994"/>
                      <a:pt x="2271446" y="229473"/>
                    </a:cubicBezTo>
                    <a:cubicBezTo>
                      <a:pt x="2274047" y="228953"/>
                      <a:pt x="2276129" y="228953"/>
                      <a:pt x="2274047" y="227392"/>
                    </a:cubicBezTo>
                    <a:cubicBezTo>
                      <a:pt x="2271966" y="225831"/>
                      <a:pt x="2269365" y="223229"/>
                      <a:pt x="2271966" y="223749"/>
                    </a:cubicBezTo>
                    <a:cubicBezTo>
                      <a:pt x="2274568" y="224270"/>
                      <a:pt x="2278731" y="225831"/>
                      <a:pt x="2280292" y="225831"/>
                    </a:cubicBezTo>
                    <a:cubicBezTo>
                      <a:pt x="2281853" y="225310"/>
                      <a:pt x="2283414" y="225310"/>
                      <a:pt x="2284454" y="224790"/>
                    </a:cubicBezTo>
                    <a:cubicBezTo>
                      <a:pt x="2285495" y="224790"/>
                      <a:pt x="2288617" y="224270"/>
                      <a:pt x="2286016" y="221668"/>
                    </a:cubicBezTo>
                    <a:cubicBezTo>
                      <a:pt x="2283414" y="219066"/>
                      <a:pt x="2283414" y="218546"/>
                      <a:pt x="2283934" y="216985"/>
                    </a:cubicBezTo>
                    <a:cubicBezTo>
                      <a:pt x="2284454" y="215424"/>
                      <a:pt x="2287056" y="209180"/>
                      <a:pt x="2289138" y="215424"/>
                    </a:cubicBezTo>
                    <a:cubicBezTo>
                      <a:pt x="2291219" y="221668"/>
                      <a:pt x="2290179" y="218546"/>
                      <a:pt x="2291739" y="217505"/>
                    </a:cubicBezTo>
                    <a:cubicBezTo>
                      <a:pt x="2293301" y="216464"/>
                      <a:pt x="2298504" y="215424"/>
                      <a:pt x="2295902" y="218026"/>
                    </a:cubicBezTo>
                    <a:cubicBezTo>
                      <a:pt x="2293301" y="220107"/>
                      <a:pt x="2292259" y="220627"/>
                      <a:pt x="2291219" y="221148"/>
                    </a:cubicBezTo>
                    <a:cubicBezTo>
                      <a:pt x="2290179" y="221668"/>
                      <a:pt x="2290179" y="221668"/>
                      <a:pt x="2290179" y="223229"/>
                    </a:cubicBezTo>
                    <a:cubicBezTo>
                      <a:pt x="2290179" y="224790"/>
                      <a:pt x="2289138" y="227392"/>
                      <a:pt x="2290699" y="226871"/>
                    </a:cubicBezTo>
                    <a:cubicBezTo>
                      <a:pt x="2292259" y="226351"/>
                      <a:pt x="2292259" y="225310"/>
                      <a:pt x="2293821" y="224270"/>
                    </a:cubicBezTo>
                    <a:cubicBezTo>
                      <a:pt x="2294861" y="223229"/>
                      <a:pt x="2296943" y="222188"/>
                      <a:pt x="2297984" y="221668"/>
                    </a:cubicBezTo>
                    <a:cubicBezTo>
                      <a:pt x="2299024" y="221148"/>
                      <a:pt x="2302146" y="217505"/>
                      <a:pt x="2303708" y="215944"/>
                    </a:cubicBezTo>
                    <a:cubicBezTo>
                      <a:pt x="2305268" y="214383"/>
                      <a:pt x="2310472" y="211261"/>
                      <a:pt x="2306309" y="210741"/>
                    </a:cubicBezTo>
                    <a:cubicBezTo>
                      <a:pt x="2302146" y="210741"/>
                      <a:pt x="2295382" y="210220"/>
                      <a:pt x="2293301" y="210220"/>
                    </a:cubicBezTo>
                    <a:cubicBezTo>
                      <a:pt x="2291219" y="210220"/>
                      <a:pt x="2265202" y="212822"/>
                      <a:pt x="2262600" y="212822"/>
                    </a:cubicBezTo>
                    <a:cubicBezTo>
                      <a:pt x="2259478" y="213342"/>
                      <a:pt x="2255835" y="213342"/>
                      <a:pt x="2260518" y="211261"/>
                    </a:cubicBezTo>
                    <a:cubicBezTo>
                      <a:pt x="2265202" y="209180"/>
                      <a:pt x="2270405" y="205017"/>
                      <a:pt x="2273527" y="206057"/>
                    </a:cubicBezTo>
                    <a:cubicBezTo>
                      <a:pt x="2276649" y="207098"/>
                      <a:pt x="2281853" y="207619"/>
                      <a:pt x="2283414" y="208139"/>
                    </a:cubicBezTo>
                    <a:cubicBezTo>
                      <a:pt x="2284454" y="208139"/>
                      <a:pt x="2304228" y="208659"/>
                      <a:pt x="2305268" y="208659"/>
                    </a:cubicBezTo>
                    <a:cubicBezTo>
                      <a:pt x="2306309" y="208659"/>
                      <a:pt x="2305789" y="207619"/>
                      <a:pt x="2301106" y="206578"/>
                    </a:cubicBezTo>
                    <a:cubicBezTo>
                      <a:pt x="2295902" y="205537"/>
                      <a:pt x="2271966" y="200334"/>
                      <a:pt x="2269885" y="200334"/>
                    </a:cubicBezTo>
                    <a:cubicBezTo>
                      <a:pt x="2267803" y="200334"/>
                      <a:pt x="2263640" y="199293"/>
                      <a:pt x="2263120" y="199293"/>
                    </a:cubicBezTo>
                    <a:cubicBezTo>
                      <a:pt x="2262600" y="199293"/>
                      <a:pt x="2256876" y="197732"/>
                      <a:pt x="2254275" y="197732"/>
                    </a:cubicBezTo>
                    <a:cubicBezTo>
                      <a:pt x="2251673" y="197732"/>
                      <a:pt x="2240225" y="196171"/>
                      <a:pt x="2238144" y="196691"/>
                    </a:cubicBezTo>
                    <a:cubicBezTo>
                      <a:pt x="2236062" y="197212"/>
                      <a:pt x="2224094" y="196171"/>
                      <a:pt x="2221492" y="196171"/>
                    </a:cubicBezTo>
                    <a:cubicBezTo>
                      <a:pt x="2219411" y="196171"/>
                      <a:pt x="2206402" y="193049"/>
                      <a:pt x="2204321" y="192008"/>
                    </a:cubicBezTo>
                    <a:cubicBezTo>
                      <a:pt x="2202240" y="190967"/>
                      <a:pt x="2192353" y="190447"/>
                      <a:pt x="2190792" y="189927"/>
                    </a:cubicBezTo>
                    <a:cubicBezTo>
                      <a:pt x="2189231" y="189406"/>
                      <a:pt x="2185588" y="188886"/>
                      <a:pt x="2188711" y="191488"/>
                    </a:cubicBezTo>
                    <a:cubicBezTo>
                      <a:pt x="2191833" y="194090"/>
                      <a:pt x="2195475" y="198252"/>
                      <a:pt x="2195995" y="199293"/>
                    </a:cubicBezTo>
                    <a:cubicBezTo>
                      <a:pt x="2196516" y="200334"/>
                      <a:pt x="2196516" y="200334"/>
                      <a:pt x="2195475" y="200854"/>
                    </a:cubicBezTo>
                    <a:cubicBezTo>
                      <a:pt x="2194435" y="201374"/>
                      <a:pt x="2191833" y="201895"/>
                      <a:pt x="2190792" y="202415"/>
                    </a:cubicBezTo>
                    <a:cubicBezTo>
                      <a:pt x="2189751" y="202935"/>
                      <a:pt x="2182987" y="204496"/>
                      <a:pt x="2179865" y="204496"/>
                    </a:cubicBezTo>
                    <a:cubicBezTo>
                      <a:pt x="2177263" y="203976"/>
                      <a:pt x="2172580" y="205017"/>
                      <a:pt x="2169458" y="207098"/>
                    </a:cubicBezTo>
                    <a:cubicBezTo>
                      <a:pt x="2166336" y="209180"/>
                      <a:pt x="2161132" y="211261"/>
                      <a:pt x="2160612" y="211781"/>
                    </a:cubicBezTo>
                    <a:cubicBezTo>
                      <a:pt x="2160092" y="212302"/>
                      <a:pt x="2156969" y="212822"/>
                      <a:pt x="2159571" y="214903"/>
                    </a:cubicBezTo>
                    <a:cubicBezTo>
                      <a:pt x="2162173" y="216985"/>
                      <a:pt x="2163734" y="215944"/>
                      <a:pt x="2165295" y="214903"/>
                    </a:cubicBezTo>
                    <a:cubicBezTo>
                      <a:pt x="2166856" y="213863"/>
                      <a:pt x="2169458" y="212822"/>
                      <a:pt x="2171019" y="213342"/>
                    </a:cubicBezTo>
                    <a:cubicBezTo>
                      <a:pt x="2172580" y="213342"/>
                      <a:pt x="2174141" y="213863"/>
                      <a:pt x="2175181" y="213342"/>
                    </a:cubicBezTo>
                    <a:cubicBezTo>
                      <a:pt x="2175702" y="213342"/>
                      <a:pt x="2180385" y="213863"/>
                      <a:pt x="2179344" y="215424"/>
                    </a:cubicBezTo>
                    <a:cubicBezTo>
                      <a:pt x="2178304" y="216985"/>
                      <a:pt x="2176743" y="215424"/>
                      <a:pt x="2174141" y="218026"/>
                    </a:cubicBezTo>
                    <a:cubicBezTo>
                      <a:pt x="2171539" y="220627"/>
                      <a:pt x="2171019" y="222188"/>
                      <a:pt x="2168937" y="222709"/>
                    </a:cubicBezTo>
                    <a:cubicBezTo>
                      <a:pt x="2166856" y="223229"/>
                      <a:pt x="2163734" y="223229"/>
                      <a:pt x="2166856" y="223749"/>
                    </a:cubicBezTo>
                    <a:cubicBezTo>
                      <a:pt x="2169458" y="224270"/>
                      <a:pt x="2169458" y="224790"/>
                      <a:pt x="2169978" y="226351"/>
                    </a:cubicBezTo>
                    <a:cubicBezTo>
                      <a:pt x="2170499" y="227912"/>
                      <a:pt x="2170499" y="233636"/>
                      <a:pt x="2174141" y="236758"/>
                    </a:cubicBezTo>
                    <a:cubicBezTo>
                      <a:pt x="2177263" y="239360"/>
                      <a:pt x="2177263" y="240400"/>
                      <a:pt x="2175702" y="239880"/>
                    </a:cubicBezTo>
                    <a:cubicBezTo>
                      <a:pt x="2174141" y="239360"/>
                      <a:pt x="2173100" y="240400"/>
                      <a:pt x="2172580" y="240921"/>
                    </a:cubicBezTo>
                    <a:cubicBezTo>
                      <a:pt x="2172059" y="241441"/>
                      <a:pt x="2170499" y="240400"/>
                      <a:pt x="2169978" y="240400"/>
                    </a:cubicBezTo>
                    <a:cubicBezTo>
                      <a:pt x="2168937" y="240400"/>
                      <a:pt x="2166856" y="240400"/>
                      <a:pt x="2164774" y="241962"/>
                    </a:cubicBezTo>
                    <a:cubicBezTo>
                      <a:pt x="2163214" y="243522"/>
                      <a:pt x="2160092" y="243002"/>
                      <a:pt x="2158531" y="238319"/>
                    </a:cubicBezTo>
                    <a:cubicBezTo>
                      <a:pt x="2156969" y="233636"/>
                      <a:pt x="2152807" y="235717"/>
                      <a:pt x="2151246" y="236238"/>
                    </a:cubicBezTo>
                    <a:cubicBezTo>
                      <a:pt x="2149685" y="236758"/>
                      <a:pt x="2145002" y="240400"/>
                      <a:pt x="2146562" y="236238"/>
                    </a:cubicBezTo>
                    <a:cubicBezTo>
                      <a:pt x="2146562" y="236238"/>
                      <a:pt x="2147603" y="234677"/>
                      <a:pt x="2145522" y="235717"/>
                    </a:cubicBezTo>
                    <a:cubicBezTo>
                      <a:pt x="2143440" y="236238"/>
                      <a:pt x="2140318" y="236238"/>
                      <a:pt x="2138237" y="238839"/>
                    </a:cubicBezTo>
                    <a:cubicBezTo>
                      <a:pt x="2136155" y="241962"/>
                      <a:pt x="2135115" y="243522"/>
                      <a:pt x="2137196" y="243522"/>
                    </a:cubicBezTo>
                    <a:cubicBezTo>
                      <a:pt x="2139278" y="243522"/>
                      <a:pt x="2135635" y="244563"/>
                      <a:pt x="2139278" y="245084"/>
                    </a:cubicBezTo>
                    <a:cubicBezTo>
                      <a:pt x="2143440" y="245604"/>
                      <a:pt x="2145002" y="245604"/>
                      <a:pt x="2142400" y="246124"/>
                    </a:cubicBezTo>
                    <a:cubicBezTo>
                      <a:pt x="2139798" y="246645"/>
                      <a:pt x="2137717" y="246124"/>
                      <a:pt x="2140318" y="247165"/>
                    </a:cubicBezTo>
                    <a:cubicBezTo>
                      <a:pt x="2142920" y="248206"/>
                      <a:pt x="2141359" y="248726"/>
                      <a:pt x="2139798" y="249246"/>
                    </a:cubicBezTo>
                    <a:cubicBezTo>
                      <a:pt x="2138237" y="249767"/>
                      <a:pt x="2133033" y="249246"/>
                      <a:pt x="2134595" y="249767"/>
                    </a:cubicBezTo>
                    <a:cubicBezTo>
                      <a:pt x="2136676" y="250287"/>
                      <a:pt x="2136676" y="250287"/>
                      <a:pt x="2137196" y="251848"/>
                    </a:cubicBezTo>
                    <a:cubicBezTo>
                      <a:pt x="2137717" y="252889"/>
                      <a:pt x="2137196" y="252889"/>
                      <a:pt x="2136155" y="252889"/>
                    </a:cubicBezTo>
                    <a:cubicBezTo>
                      <a:pt x="2135635" y="252889"/>
                      <a:pt x="2134074" y="252889"/>
                      <a:pt x="2133554" y="252368"/>
                    </a:cubicBezTo>
                    <a:cubicBezTo>
                      <a:pt x="2133033" y="251848"/>
                      <a:pt x="2129911" y="250287"/>
                      <a:pt x="2130952" y="249767"/>
                    </a:cubicBezTo>
                    <a:cubicBezTo>
                      <a:pt x="2131993" y="249246"/>
                      <a:pt x="2132513" y="248206"/>
                      <a:pt x="2130952" y="248206"/>
                    </a:cubicBezTo>
                    <a:cubicBezTo>
                      <a:pt x="2129391" y="248726"/>
                      <a:pt x="2126269" y="248206"/>
                      <a:pt x="2126789" y="246124"/>
                    </a:cubicBezTo>
                    <a:cubicBezTo>
                      <a:pt x="2127310" y="244043"/>
                      <a:pt x="2127310" y="244563"/>
                      <a:pt x="2125748" y="244563"/>
                    </a:cubicBezTo>
                    <a:cubicBezTo>
                      <a:pt x="2124188" y="244563"/>
                      <a:pt x="2123147" y="244043"/>
                      <a:pt x="2122626" y="244043"/>
                    </a:cubicBezTo>
                    <a:cubicBezTo>
                      <a:pt x="2122626" y="243522"/>
                      <a:pt x="2122106" y="243002"/>
                      <a:pt x="2118984" y="241962"/>
                    </a:cubicBezTo>
                    <a:cubicBezTo>
                      <a:pt x="2115862" y="241441"/>
                      <a:pt x="2116383" y="239880"/>
                      <a:pt x="2112740" y="239880"/>
                    </a:cubicBezTo>
                    <a:cubicBezTo>
                      <a:pt x="2109098" y="240400"/>
                      <a:pt x="2109618" y="239880"/>
                      <a:pt x="2108577" y="238319"/>
                    </a:cubicBezTo>
                    <a:cubicBezTo>
                      <a:pt x="2107536" y="236758"/>
                      <a:pt x="2106496" y="236758"/>
                      <a:pt x="2105455" y="236238"/>
                    </a:cubicBezTo>
                    <a:cubicBezTo>
                      <a:pt x="2104414" y="236238"/>
                      <a:pt x="2101813" y="235197"/>
                      <a:pt x="2101292" y="235197"/>
                    </a:cubicBezTo>
                    <a:cubicBezTo>
                      <a:pt x="2100772" y="235197"/>
                      <a:pt x="2098170" y="233636"/>
                      <a:pt x="2095048" y="235197"/>
                    </a:cubicBezTo>
                    <a:cubicBezTo>
                      <a:pt x="2091926" y="236758"/>
                      <a:pt x="2080478" y="238839"/>
                      <a:pt x="2078397" y="239360"/>
                    </a:cubicBezTo>
                    <a:cubicBezTo>
                      <a:pt x="2076315" y="239880"/>
                      <a:pt x="2074755" y="240400"/>
                      <a:pt x="2074755" y="241962"/>
                    </a:cubicBezTo>
                    <a:cubicBezTo>
                      <a:pt x="2074755" y="243002"/>
                      <a:pt x="2075275" y="244043"/>
                      <a:pt x="2074755" y="245084"/>
                    </a:cubicBezTo>
                    <a:cubicBezTo>
                      <a:pt x="2074234" y="246124"/>
                      <a:pt x="2073193" y="247165"/>
                      <a:pt x="2073714" y="245604"/>
                    </a:cubicBezTo>
                    <a:cubicBezTo>
                      <a:pt x="2074234" y="244043"/>
                      <a:pt x="2073193" y="243522"/>
                      <a:pt x="2072673" y="243522"/>
                    </a:cubicBezTo>
                    <a:cubicBezTo>
                      <a:pt x="2071633" y="244043"/>
                      <a:pt x="2061746" y="244043"/>
                      <a:pt x="2058624" y="243002"/>
                    </a:cubicBezTo>
                    <a:cubicBezTo>
                      <a:pt x="2055501" y="241962"/>
                      <a:pt x="2046136" y="239360"/>
                      <a:pt x="2042493" y="234677"/>
                    </a:cubicBezTo>
                    <a:cubicBezTo>
                      <a:pt x="2038330" y="229994"/>
                      <a:pt x="2038330" y="231034"/>
                      <a:pt x="2037289" y="230514"/>
                    </a:cubicBezTo>
                    <a:cubicBezTo>
                      <a:pt x="2036249" y="229994"/>
                      <a:pt x="2036249" y="229473"/>
                      <a:pt x="2036249" y="227912"/>
                    </a:cubicBezTo>
                    <a:cubicBezTo>
                      <a:pt x="2036249" y="226351"/>
                      <a:pt x="2035729" y="223749"/>
                      <a:pt x="2034167" y="224270"/>
                    </a:cubicBezTo>
                    <a:cubicBezTo>
                      <a:pt x="2032607" y="224790"/>
                      <a:pt x="2032086" y="225310"/>
                      <a:pt x="2031045" y="226871"/>
                    </a:cubicBezTo>
                    <a:cubicBezTo>
                      <a:pt x="2030005" y="228432"/>
                      <a:pt x="2025322" y="236238"/>
                      <a:pt x="2023240" y="241441"/>
                    </a:cubicBezTo>
                    <a:cubicBezTo>
                      <a:pt x="2023240" y="241441"/>
                      <a:pt x="2022720" y="244043"/>
                      <a:pt x="2021679" y="245084"/>
                    </a:cubicBezTo>
                    <a:cubicBezTo>
                      <a:pt x="2020638" y="246124"/>
                      <a:pt x="2020118" y="248206"/>
                      <a:pt x="2019598" y="249246"/>
                    </a:cubicBezTo>
                    <a:cubicBezTo>
                      <a:pt x="2019077" y="250287"/>
                      <a:pt x="2019077" y="251848"/>
                      <a:pt x="2018037" y="252368"/>
                    </a:cubicBezTo>
                    <a:cubicBezTo>
                      <a:pt x="2016996" y="252889"/>
                      <a:pt x="2009191" y="261214"/>
                      <a:pt x="2007630" y="262775"/>
                    </a:cubicBezTo>
                    <a:cubicBezTo>
                      <a:pt x="2006068" y="264336"/>
                      <a:pt x="2003988" y="265897"/>
                      <a:pt x="2002426" y="265897"/>
                    </a:cubicBezTo>
                    <a:cubicBezTo>
                      <a:pt x="2000865" y="265897"/>
                      <a:pt x="1999304" y="265897"/>
                      <a:pt x="1999825" y="263816"/>
                    </a:cubicBezTo>
                    <a:cubicBezTo>
                      <a:pt x="2000345" y="262255"/>
                      <a:pt x="1999825" y="260694"/>
                      <a:pt x="1998784" y="261214"/>
                    </a:cubicBezTo>
                    <a:cubicBezTo>
                      <a:pt x="1997223" y="261214"/>
                      <a:pt x="1993060" y="261214"/>
                      <a:pt x="1992540" y="260174"/>
                    </a:cubicBezTo>
                    <a:cubicBezTo>
                      <a:pt x="1992540" y="259133"/>
                      <a:pt x="1990979" y="259133"/>
                      <a:pt x="1989938" y="259133"/>
                    </a:cubicBezTo>
                    <a:cubicBezTo>
                      <a:pt x="1988897" y="259133"/>
                      <a:pt x="1985775" y="258092"/>
                      <a:pt x="1986816" y="257052"/>
                    </a:cubicBezTo>
                    <a:cubicBezTo>
                      <a:pt x="1987336" y="256011"/>
                      <a:pt x="1986816" y="256531"/>
                      <a:pt x="1985255" y="256011"/>
                    </a:cubicBezTo>
                    <a:cubicBezTo>
                      <a:pt x="1984214" y="255490"/>
                      <a:pt x="1974848" y="253929"/>
                      <a:pt x="1976929" y="252368"/>
                    </a:cubicBezTo>
                    <a:cubicBezTo>
                      <a:pt x="1979011" y="250807"/>
                      <a:pt x="1978490" y="250287"/>
                      <a:pt x="1977449" y="250287"/>
                    </a:cubicBezTo>
                    <a:cubicBezTo>
                      <a:pt x="1976409" y="249767"/>
                      <a:pt x="1976929" y="249246"/>
                      <a:pt x="1976929" y="248206"/>
                    </a:cubicBezTo>
                    <a:cubicBezTo>
                      <a:pt x="1976929" y="247685"/>
                      <a:pt x="1974848" y="246124"/>
                      <a:pt x="1972767" y="245604"/>
                    </a:cubicBezTo>
                    <a:cubicBezTo>
                      <a:pt x="1970685" y="244563"/>
                      <a:pt x="1970685" y="244043"/>
                      <a:pt x="1970165" y="241962"/>
                    </a:cubicBezTo>
                    <a:cubicBezTo>
                      <a:pt x="1969644" y="239880"/>
                      <a:pt x="1968604" y="238839"/>
                      <a:pt x="1967563" y="238319"/>
                    </a:cubicBezTo>
                    <a:cubicBezTo>
                      <a:pt x="1966522" y="237799"/>
                      <a:pt x="1959758" y="234677"/>
                      <a:pt x="1960278" y="233636"/>
                    </a:cubicBezTo>
                    <a:cubicBezTo>
                      <a:pt x="1960278" y="232595"/>
                      <a:pt x="1959237" y="231555"/>
                      <a:pt x="1961839" y="231034"/>
                    </a:cubicBezTo>
                    <a:cubicBezTo>
                      <a:pt x="1964441" y="230514"/>
                      <a:pt x="1964962" y="231034"/>
                      <a:pt x="1966522" y="230514"/>
                    </a:cubicBezTo>
                    <a:cubicBezTo>
                      <a:pt x="1968083" y="229994"/>
                      <a:pt x="1969124" y="229473"/>
                      <a:pt x="1970165" y="229994"/>
                    </a:cubicBezTo>
                    <a:cubicBezTo>
                      <a:pt x="1971205" y="230514"/>
                      <a:pt x="1974848" y="232075"/>
                      <a:pt x="1971726" y="229473"/>
                    </a:cubicBezTo>
                    <a:cubicBezTo>
                      <a:pt x="1968604" y="227392"/>
                      <a:pt x="1969124" y="226871"/>
                      <a:pt x="1968604" y="225831"/>
                    </a:cubicBezTo>
                    <a:cubicBezTo>
                      <a:pt x="1968083" y="224790"/>
                      <a:pt x="1966002" y="221668"/>
                      <a:pt x="1964962" y="221148"/>
                    </a:cubicBezTo>
                    <a:cubicBezTo>
                      <a:pt x="1963920" y="220627"/>
                      <a:pt x="1963920" y="220627"/>
                      <a:pt x="1964441" y="221668"/>
                    </a:cubicBezTo>
                    <a:cubicBezTo>
                      <a:pt x="1964962" y="223229"/>
                      <a:pt x="1964962" y="223749"/>
                      <a:pt x="1966002" y="224790"/>
                    </a:cubicBezTo>
                    <a:cubicBezTo>
                      <a:pt x="1967042" y="225831"/>
                      <a:pt x="1967563" y="227912"/>
                      <a:pt x="1966522" y="227912"/>
                    </a:cubicBezTo>
                    <a:cubicBezTo>
                      <a:pt x="1965482" y="227912"/>
                      <a:pt x="1956635" y="229994"/>
                      <a:pt x="1956635" y="227392"/>
                    </a:cubicBezTo>
                    <a:cubicBezTo>
                      <a:pt x="1956635" y="224790"/>
                      <a:pt x="1955595" y="224790"/>
                      <a:pt x="1954555" y="224270"/>
                    </a:cubicBezTo>
                    <a:cubicBezTo>
                      <a:pt x="1953514" y="223749"/>
                      <a:pt x="1953514" y="222709"/>
                      <a:pt x="1952473" y="222188"/>
                    </a:cubicBezTo>
                    <a:cubicBezTo>
                      <a:pt x="1951953" y="221148"/>
                      <a:pt x="1949351" y="216985"/>
                      <a:pt x="1948830" y="215944"/>
                    </a:cubicBezTo>
                    <a:cubicBezTo>
                      <a:pt x="1948310" y="215424"/>
                      <a:pt x="1946749" y="211261"/>
                      <a:pt x="1949871" y="212302"/>
                    </a:cubicBezTo>
                    <a:cubicBezTo>
                      <a:pt x="1952993" y="213342"/>
                      <a:pt x="1955075" y="213863"/>
                      <a:pt x="1955075" y="214903"/>
                    </a:cubicBezTo>
                    <a:cubicBezTo>
                      <a:pt x="1955075" y="215944"/>
                      <a:pt x="1955595" y="216464"/>
                      <a:pt x="1956115" y="216985"/>
                    </a:cubicBezTo>
                    <a:cubicBezTo>
                      <a:pt x="1957156" y="217505"/>
                      <a:pt x="1958197" y="218026"/>
                      <a:pt x="1959237" y="217505"/>
                    </a:cubicBezTo>
                    <a:cubicBezTo>
                      <a:pt x="1960278" y="217505"/>
                      <a:pt x="1961839" y="217505"/>
                      <a:pt x="1962360" y="218026"/>
                    </a:cubicBezTo>
                    <a:cubicBezTo>
                      <a:pt x="1962880" y="218026"/>
                      <a:pt x="1963920" y="218026"/>
                      <a:pt x="1964441" y="217505"/>
                    </a:cubicBezTo>
                    <a:cubicBezTo>
                      <a:pt x="1964962" y="216985"/>
                      <a:pt x="1966002" y="216985"/>
                      <a:pt x="1966522" y="216985"/>
                    </a:cubicBezTo>
                    <a:cubicBezTo>
                      <a:pt x="1967042" y="217505"/>
                      <a:pt x="1970165" y="216985"/>
                      <a:pt x="1971205" y="216464"/>
                    </a:cubicBezTo>
                    <a:cubicBezTo>
                      <a:pt x="1972246" y="215944"/>
                      <a:pt x="1973807" y="212822"/>
                      <a:pt x="1973287" y="211261"/>
                    </a:cubicBezTo>
                    <a:cubicBezTo>
                      <a:pt x="1972767" y="209700"/>
                      <a:pt x="1972246" y="207098"/>
                      <a:pt x="1971205" y="207098"/>
                    </a:cubicBezTo>
                    <a:cubicBezTo>
                      <a:pt x="1970165" y="206578"/>
                      <a:pt x="1968604" y="205537"/>
                      <a:pt x="1968083" y="205537"/>
                    </a:cubicBezTo>
                    <a:cubicBezTo>
                      <a:pt x="1967563" y="205537"/>
                      <a:pt x="1968083" y="203456"/>
                      <a:pt x="1967042" y="203976"/>
                    </a:cubicBezTo>
                    <a:cubicBezTo>
                      <a:pt x="1966002" y="203976"/>
                      <a:pt x="1955075" y="202415"/>
                      <a:pt x="1952993" y="201895"/>
                    </a:cubicBezTo>
                    <a:cubicBezTo>
                      <a:pt x="1950912" y="201895"/>
                      <a:pt x="1949871" y="200854"/>
                      <a:pt x="1952473" y="200854"/>
                    </a:cubicBezTo>
                    <a:cubicBezTo>
                      <a:pt x="1955075" y="200854"/>
                      <a:pt x="1955075" y="201895"/>
                      <a:pt x="1956635" y="201374"/>
                    </a:cubicBezTo>
                    <a:cubicBezTo>
                      <a:pt x="1958197" y="201374"/>
                      <a:pt x="1958717" y="200854"/>
                      <a:pt x="1959237" y="200334"/>
                    </a:cubicBezTo>
                    <a:cubicBezTo>
                      <a:pt x="1959758" y="199813"/>
                      <a:pt x="1960278" y="199293"/>
                      <a:pt x="1960799" y="199293"/>
                    </a:cubicBezTo>
                    <a:cubicBezTo>
                      <a:pt x="1961319" y="199293"/>
                      <a:pt x="1961839" y="198773"/>
                      <a:pt x="1962360" y="197732"/>
                    </a:cubicBezTo>
                    <a:cubicBezTo>
                      <a:pt x="1962880" y="196691"/>
                      <a:pt x="1962880" y="196171"/>
                      <a:pt x="1964441" y="196691"/>
                    </a:cubicBezTo>
                    <a:cubicBezTo>
                      <a:pt x="1966002" y="197212"/>
                      <a:pt x="1966002" y="197212"/>
                      <a:pt x="1967042" y="196171"/>
                    </a:cubicBezTo>
                    <a:cubicBezTo>
                      <a:pt x="1968083" y="195130"/>
                      <a:pt x="1970165" y="195651"/>
                      <a:pt x="1968604" y="194610"/>
                    </a:cubicBezTo>
                    <a:cubicBezTo>
                      <a:pt x="1967042" y="193569"/>
                      <a:pt x="1955075" y="188366"/>
                      <a:pt x="1954034" y="187845"/>
                    </a:cubicBezTo>
                    <a:cubicBezTo>
                      <a:pt x="1952993" y="187325"/>
                      <a:pt x="1950912" y="186284"/>
                      <a:pt x="1954555" y="185764"/>
                    </a:cubicBezTo>
                    <a:cubicBezTo>
                      <a:pt x="1958197" y="185244"/>
                      <a:pt x="1961839" y="184203"/>
                      <a:pt x="1962880" y="184203"/>
                    </a:cubicBezTo>
                    <a:cubicBezTo>
                      <a:pt x="1963920" y="184203"/>
                      <a:pt x="1964962" y="181601"/>
                      <a:pt x="1965482" y="180561"/>
                    </a:cubicBezTo>
                    <a:cubicBezTo>
                      <a:pt x="1966002" y="179520"/>
                      <a:pt x="1964962" y="178999"/>
                      <a:pt x="1963920" y="178479"/>
                    </a:cubicBezTo>
                    <a:cubicBezTo>
                      <a:pt x="1962880" y="177959"/>
                      <a:pt x="1955075" y="173276"/>
                      <a:pt x="1953514" y="172235"/>
                    </a:cubicBezTo>
                    <a:cubicBezTo>
                      <a:pt x="1952473" y="171715"/>
                      <a:pt x="1943107" y="166511"/>
                      <a:pt x="1939985" y="165991"/>
                    </a:cubicBezTo>
                    <a:cubicBezTo>
                      <a:pt x="1936863" y="165470"/>
                      <a:pt x="1922813" y="161828"/>
                      <a:pt x="1922813" y="165470"/>
                    </a:cubicBezTo>
                    <a:cubicBezTo>
                      <a:pt x="1923334" y="168593"/>
                      <a:pt x="1921252" y="169113"/>
                      <a:pt x="1920732" y="169633"/>
                    </a:cubicBezTo>
                    <a:cubicBezTo>
                      <a:pt x="1920211" y="169633"/>
                      <a:pt x="1915008" y="170674"/>
                      <a:pt x="1913967" y="170674"/>
                    </a:cubicBezTo>
                    <a:cubicBezTo>
                      <a:pt x="1912927" y="170674"/>
                      <a:pt x="1906682" y="167552"/>
                      <a:pt x="1909284" y="167031"/>
                    </a:cubicBezTo>
                    <a:cubicBezTo>
                      <a:pt x="1911886" y="166511"/>
                      <a:pt x="1913447" y="165991"/>
                      <a:pt x="1911886" y="164430"/>
                    </a:cubicBezTo>
                    <a:cubicBezTo>
                      <a:pt x="1910325" y="162869"/>
                      <a:pt x="1909804" y="163389"/>
                      <a:pt x="1908764" y="163389"/>
                    </a:cubicBezTo>
                    <a:cubicBezTo>
                      <a:pt x="1907723" y="163389"/>
                      <a:pt x="1897837" y="164430"/>
                      <a:pt x="1897316" y="164430"/>
                    </a:cubicBezTo>
                    <a:cubicBezTo>
                      <a:pt x="1896796" y="164430"/>
                      <a:pt x="1896275" y="163909"/>
                      <a:pt x="1895755" y="163909"/>
                    </a:cubicBezTo>
                    <a:cubicBezTo>
                      <a:pt x="1895235" y="163909"/>
                      <a:pt x="1895235" y="162869"/>
                      <a:pt x="1894194" y="163389"/>
                    </a:cubicBezTo>
                    <a:cubicBezTo>
                      <a:pt x="1893153" y="163389"/>
                      <a:pt x="1888470" y="163909"/>
                      <a:pt x="1889511" y="162348"/>
                    </a:cubicBezTo>
                    <a:cubicBezTo>
                      <a:pt x="1890552" y="160787"/>
                      <a:pt x="1890552" y="160787"/>
                      <a:pt x="1889511" y="160267"/>
                    </a:cubicBezTo>
                    <a:cubicBezTo>
                      <a:pt x="1888470" y="159747"/>
                      <a:pt x="1889511" y="159747"/>
                      <a:pt x="1888470" y="159226"/>
                    </a:cubicBezTo>
                    <a:cubicBezTo>
                      <a:pt x="1887430" y="158706"/>
                      <a:pt x="1884828" y="159226"/>
                      <a:pt x="1884308" y="159226"/>
                    </a:cubicBezTo>
                    <a:cubicBezTo>
                      <a:pt x="1883787" y="159226"/>
                      <a:pt x="1882746" y="159226"/>
                      <a:pt x="1882746" y="158186"/>
                    </a:cubicBezTo>
                    <a:cubicBezTo>
                      <a:pt x="1882746" y="157145"/>
                      <a:pt x="1881706" y="157665"/>
                      <a:pt x="1881185" y="157665"/>
                    </a:cubicBezTo>
                    <a:cubicBezTo>
                      <a:pt x="1880665" y="157665"/>
                      <a:pt x="1880145" y="157145"/>
                      <a:pt x="1879104" y="157145"/>
                    </a:cubicBezTo>
                    <a:cubicBezTo>
                      <a:pt x="1878063" y="157145"/>
                      <a:pt x="1877543" y="157145"/>
                      <a:pt x="1875982" y="156625"/>
                    </a:cubicBezTo>
                    <a:cubicBezTo>
                      <a:pt x="1874941" y="156104"/>
                      <a:pt x="1874941" y="155584"/>
                      <a:pt x="1873901" y="155584"/>
                    </a:cubicBezTo>
                    <a:cubicBezTo>
                      <a:pt x="1873380" y="155584"/>
                      <a:pt x="1872860" y="155584"/>
                      <a:pt x="1871819" y="156104"/>
                    </a:cubicBezTo>
                    <a:cubicBezTo>
                      <a:pt x="1870778" y="156625"/>
                      <a:pt x="1866096" y="160787"/>
                      <a:pt x="1866096" y="158706"/>
                    </a:cubicBezTo>
                    <a:cubicBezTo>
                      <a:pt x="1866096" y="156625"/>
                      <a:pt x="1865575" y="156104"/>
                      <a:pt x="1864534" y="156625"/>
                    </a:cubicBezTo>
                    <a:cubicBezTo>
                      <a:pt x="1863494" y="157145"/>
                      <a:pt x="1863494" y="158186"/>
                      <a:pt x="1864534" y="159226"/>
                    </a:cubicBezTo>
                    <a:cubicBezTo>
                      <a:pt x="1865575" y="160267"/>
                      <a:pt x="1866096" y="160787"/>
                      <a:pt x="1865054" y="161308"/>
                    </a:cubicBezTo>
                    <a:cubicBezTo>
                      <a:pt x="1864534" y="161828"/>
                      <a:pt x="1862453" y="162348"/>
                      <a:pt x="1861412" y="162869"/>
                    </a:cubicBezTo>
                    <a:cubicBezTo>
                      <a:pt x="1860371" y="163389"/>
                      <a:pt x="1857770" y="163389"/>
                      <a:pt x="1858290" y="162869"/>
                    </a:cubicBezTo>
                    <a:cubicBezTo>
                      <a:pt x="1858811" y="162348"/>
                      <a:pt x="1858290" y="161828"/>
                      <a:pt x="1857770" y="161828"/>
                    </a:cubicBezTo>
                    <a:cubicBezTo>
                      <a:pt x="1857249" y="161828"/>
                      <a:pt x="1857770" y="161308"/>
                      <a:pt x="1857770" y="160787"/>
                    </a:cubicBezTo>
                    <a:cubicBezTo>
                      <a:pt x="1858290" y="160267"/>
                      <a:pt x="1858290" y="158706"/>
                      <a:pt x="1857249" y="159747"/>
                    </a:cubicBezTo>
                    <a:cubicBezTo>
                      <a:pt x="1856209" y="160787"/>
                      <a:pt x="1856209" y="160787"/>
                      <a:pt x="1855168" y="160787"/>
                    </a:cubicBezTo>
                    <a:cubicBezTo>
                      <a:pt x="1854648" y="161308"/>
                      <a:pt x="1853607" y="161308"/>
                      <a:pt x="1853087" y="163389"/>
                    </a:cubicBezTo>
                    <a:cubicBezTo>
                      <a:pt x="1852566" y="165470"/>
                      <a:pt x="1852566" y="165991"/>
                      <a:pt x="1853607" y="166511"/>
                    </a:cubicBezTo>
                    <a:cubicBezTo>
                      <a:pt x="1854648" y="167552"/>
                      <a:pt x="1855168" y="168593"/>
                      <a:pt x="1854127" y="168072"/>
                    </a:cubicBezTo>
                    <a:cubicBezTo>
                      <a:pt x="1853087" y="167552"/>
                      <a:pt x="1851526" y="168072"/>
                      <a:pt x="1851526" y="169113"/>
                    </a:cubicBezTo>
                    <a:cubicBezTo>
                      <a:pt x="1851526" y="170154"/>
                      <a:pt x="1852046" y="170674"/>
                      <a:pt x="1853607" y="170674"/>
                    </a:cubicBezTo>
                    <a:cubicBezTo>
                      <a:pt x="1855168" y="171194"/>
                      <a:pt x="1855689" y="172755"/>
                      <a:pt x="1855689" y="173276"/>
                    </a:cubicBezTo>
                    <a:cubicBezTo>
                      <a:pt x="1855689" y="173796"/>
                      <a:pt x="1856209" y="176918"/>
                      <a:pt x="1857770" y="176918"/>
                    </a:cubicBezTo>
                    <a:cubicBezTo>
                      <a:pt x="1859331" y="177438"/>
                      <a:pt x="1859851" y="177438"/>
                      <a:pt x="1857770" y="177959"/>
                    </a:cubicBezTo>
                    <a:cubicBezTo>
                      <a:pt x="1855689" y="178479"/>
                      <a:pt x="1853087" y="178999"/>
                      <a:pt x="1854127" y="180040"/>
                    </a:cubicBezTo>
                    <a:cubicBezTo>
                      <a:pt x="1854648" y="181601"/>
                      <a:pt x="1854648" y="183162"/>
                      <a:pt x="1853607" y="183683"/>
                    </a:cubicBezTo>
                    <a:cubicBezTo>
                      <a:pt x="1852566" y="184203"/>
                      <a:pt x="1850485" y="188886"/>
                      <a:pt x="1847883" y="187845"/>
                    </a:cubicBezTo>
                    <a:cubicBezTo>
                      <a:pt x="1845282" y="186805"/>
                      <a:pt x="1841639" y="186284"/>
                      <a:pt x="1840078" y="186284"/>
                    </a:cubicBezTo>
                    <a:cubicBezTo>
                      <a:pt x="1837997" y="186284"/>
                      <a:pt x="1834354" y="185764"/>
                      <a:pt x="1831232" y="186284"/>
                    </a:cubicBezTo>
                    <a:cubicBezTo>
                      <a:pt x="1828110" y="186805"/>
                      <a:pt x="1817703" y="186284"/>
                      <a:pt x="1816142" y="186284"/>
                    </a:cubicBezTo>
                    <a:cubicBezTo>
                      <a:pt x="1814581" y="186284"/>
                      <a:pt x="1788564" y="185244"/>
                      <a:pt x="1787002" y="185244"/>
                    </a:cubicBezTo>
                    <a:cubicBezTo>
                      <a:pt x="1785442" y="185244"/>
                      <a:pt x="1784401" y="185244"/>
                      <a:pt x="1783880" y="185244"/>
                    </a:cubicBezTo>
                    <a:cubicBezTo>
                      <a:pt x="1783360" y="185244"/>
                      <a:pt x="1782319" y="185764"/>
                      <a:pt x="1781799" y="185244"/>
                    </a:cubicBezTo>
                    <a:cubicBezTo>
                      <a:pt x="1781279" y="184723"/>
                      <a:pt x="1760465" y="178479"/>
                      <a:pt x="1760465" y="178479"/>
                    </a:cubicBezTo>
                    <a:cubicBezTo>
                      <a:pt x="1760465" y="178479"/>
                      <a:pt x="1759424" y="177959"/>
                      <a:pt x="1758904" y="175877"/>
                    </a:cubicBezTo>
                    <a:cubicBezTo>
                      <a:pt x="1758383" y="173796"/>
                      <a:pt x="1757863" y="173276"/>
                      <a:pt x="1758904" y="171194"/>
                    </a:cubicBezTo>
                    <a:cubicBezTo>
                      <a:pt x="1759945" y="169113"/>
                      <a:pt x="1760465" y="168072"/>
                      <a:pt x="1762026" y="167552"/>
                    </a:cubicBezTo>
                    <a:cubicBezTo>
                      <a:pt x="1763587" y="167031"/>
                      <a:pt x="1765148" y="167552"/>
                      <a:pt x="1766189" y="167552"/>
                    </a:cubicBezTo>
                    <a:cubicBezTo>
                      <a:pt x="1767230" y="167552"/>
                      <a:pt x="1771912" y="167552"/>
                      <a:pt x="1769310" y="166511"/>
                    </a:cubicBezTo>
                    <a:cubicBezTo>
                      <a:pt x="1767230" y="165470"/>
                      <a:pt x="1765148" y="164430"/>
                      <a:pt x="1764107" y="164430"/>
                    </a:cubicBezTo>
                    <a:cubicBezTo>
                      <a:pt x="1763587" y="164430"/>
                      <a:pt x="1759424" y="163909"/>
                      <a:pt x="1758383" y="163909"/>
                    </a:cubicBezTo>
                    <a:cubicBezTo>
                      <a:pt x="1757343" y="163909"/>
                      <a:pt x="1746416" y="163909"/>
                      <a:pt x="1744334" y="163909"/>
                    </a:cubicBezTo>
                    <a:cubicBezTo>
                      <a:pt x="1742253" y="163909"/>
                      <a:pt x="1733927" y="163389"/>
                      <a:pt x="1732886" y="162869"/>
                    </a:cubicBezTo>
                    <a:cubicBezTo>
                      <a:pt x="1731846" y="162348"/>
                      <a:pt x="1723520" y="161308"/>
                      <a:pt x="1722479" y="160787"/>
                    </a:cubicBezTo>
                    <a:cubicBezTo>
                      <a:pt x="1721439" y="160787"/>
                      <a:pt x="1702706" y="159226"/>
                      <a:pt x="1699584" y="159747"/>
                    </a:cubicBezTo>
                    <a:cubicBezTo>
                      <a:pt x="1696462" y="160267"/>
                      <a:pt x="1692820" y="161308"/>
                      <a:pt x="1692299" y="162348"/>
                    </a:cubicBezTo>
                    <a:cubicBezTo>
                      <a:pt x="1691258" y="162869"/>
                      <a:pt x="1690738" y="163389"/>
                      <a:pt x="1689698" y="163389"/>
                    </a:cubicBezTo>
                    <a:cubicBezTo>
                      <a:pt x="1688136" y="163389"/>
                      <a:pt x="1676689" y="163909"/>
                      <a:pt x="1676689" y="163909"/>
                    </a:cubicBezTo>
                    <a:cubicBezTo>
                      <a:pt x="1676689" y="163909"/>
                      <a:pt x="1673567" y="163909"/>
                      <a:pt x="1673046" y="164430"/>
                    </a:cubicBezTo>
                    <a:cubicBezTo>
                      <a:pt x="1672526" y="164950"/>
                      <a:pt x="1669924" y="165470"/>
                      <a:pt x="1668884" y="165991"/>
                    </a:cubicBezTo>
                    <a:cubicBezTo>
                      <a:pt x="1667843" y="165991"/>
                      <a:pt x="1662639" y="165991"/>
                      <a:pt x="1663680" y="167552"/>
                    </a:cubicBezTo>
                    <a:cubicBezTo>
                      <a:pt x="1664721" y="169113"/>
                      <a:pt x="1666282" y="170154"/>
                      <a:pt x="1666802" y="170674"/>
                    </a:cubicBezTo>
                    <a:cubicBezTo>
                      <a:pt x="1667843" y="171194"/>
                      <a:pt x="1669404" y="172235"/>
                      <a:pt x="1668364" y="173276"/>
                    </a:cubicBezTo>
                    <a:cubicBezTo>
                      <a:pt x="1667323" y="174316"/>
                      <a:pt x="1665762" y="176398"/>
                      <a:pt x="1664721" y="176398"/>
                    </a:cubicBezTo>
                    <a:cubicBezTo>
                      <a:pt x="1663680" y="176398"/>
                      <a:pt x="1663160" y="174837"/>
                      <a:pt x="1662639" y="174316"/>
                    </a:cubicBezTo>
                    <a:cubicBezTo>
                      <a:pt x="1662119" y="173796"/>
                      <a:pt x="1658477" y="169113"/>
                      <a:pt x="1658477" y="167031"/>
                    </a:cubicBezTo>
                    <a:cubicBezTo>
                      <a:pt x="1658997" y="164950"/>
                      <a:pt x="1660038" y="164430"/>
                      <a:pt x="1661079" y="163909"/>
                    </a:cubicBezTo>
                    <a:cubicBezTo>
                      <a:pt x="1662119" y="163389"/>
                      <a:pt x="1663680" y="161308"/>
                      <a:pt x="1662119" y="159747"/>
                    </a:cubicBezTo>
                    <a:cubicBezTo>
                      <a:pt x="1660558" y="158186"/>
                      <a:pt x="1658997" y="155584"/>
                      <a:pt x="1658477" y="154543"/>
                    </a:cubicBezTo>
                    <a:cubicBezTo>
                      <a:pt x="1657957" y="153502"/>
                      <a:pt x="1655875" y="151421"/>
                      <a:pt x="1654314" y="150380"/>
                    </a:cubicBezTo>
                    <a:cubicBezTo>
                      <a:pt x="1652753" y="149340"/>
                      <a:pt x="1650151" y="146738"/>
                      <a:pt x="1651192" y="148819"/>
                    </a:cubicBezTo>
                    <a:cubicBezTo>
                      <a:pt x="1652232" y="150901"/>
                      <a:pt x="1652753" y="153502"/>
                      <a:pt x="1653273" y="154023"/>
                    </a:cubicBezTo>
                    <a:cubicBezTo>
                      <a:pt x="1654314" y="155063"/>
                      <a:pt x="1653794" y="156104"/>
                      <a:pt x="1653273" y="157145"/>
                    </a:cubicBezTo>
                    <a:cubicBezTo>
                      <a:pt x="1652753" y="157665"/>
                      <a:pt x="1650672" y="158706"/>
                      <a:pt x="1648590" y="159226"/>
                    </a:cubicBezTo>
                    <a:cubicBezTo>
                      <a:pt x="1646509" y="159226"/>
                      <a:pt x="1642866" y="159747"/>
                      <a:pt x="1641825" y="159747"/>
                    </a:cubicBezTo>
                    <a:cubicBezTo>
                      <a:pt x="1640785" y="159747"/>
                      <a:pt x="1639745" y="159226"/>
                      <a:pt x="1639224" y="159226"/>
                    </a:cubicBezTo>
                    <a:cubicBezTo>
                      <a:pt x="1638183" y="159226"/>
                      <a:pt x="1622573" y="154023"/>
                      <a:pt x="1622573" y="154023"/>
                    </a:cubicBezTo>
                    <a:cubicBezTo>
                      <a:pt x="1622573" y="154023"/>
                      <a:pt x="1621012" y="154023"/>
                      <a:pt x="1622573" y="152982"/>
                    </a:cubicBezTo>
                    <a:cubicBezTo>
                      <a:pt x="1623613" y="151941"/>
                      <a:pt x="1626215" y="147779"/>
                      <a:pt x="1625175" y="147258"/>
                    </a:cubicBezTo>
                    <a:cubicBezTo>
                      <a:pt x="1624134" y="146738"/>
                      <a:pt x="1623613" y="146218"/>
                      <a:pt x="1621532" y="147258"/>
                    </a:cubicBezTo>
                    <a:cubicBezTo>
                      <a:pt x="1619451" y="148299"/>
                      <a:pt x="1618931" y="148819"/>
                      <a:pt x="1617890" y="148819"/>
                    </a:cubicBezTo>
                    <a:cubicBezTo>
                      <a:pt x="1616849" y="148819"/>
                      <a:pt x="1599157" y="148299"/>
                      <a:pt x="1598637" y="148819"/>
                    </a:cubicBezTo>
                    <a:cubicBezTo>
                      <a:pt x="1598117" y="148819"/>
                      <a:pt x="1596035" y="148819"/>
                      <a:pt x="1594474" y="149860"/>
                    </a:cubicBezTo>
                    <a:cubicBezTo>
                      <a:pt x="1592913" y="151421"/>
                      <a:pt x="1587189" y="155063"/>
                      <a:pt x="1588230" y="156625"/>
                    </a:cubicBezTo>
                    <a:cubicBezTo>
                      <a:pt x="1589270" y="158186"/>
                      <a:pt x="1590832" y="161828"/>
                      <a:pt x="1592392" y="160787"/>
                    </a:cubicBezTo>
                    <a:cubicBezTo>
                      <a:pt x="1593954" y="159747"/>
                      <a:pt x="1595515" y="159747"/>
                      <a:pt x="1596555" y="159747"/>
                    </a:cubicBezTo>
                    <a:cubicBezTo>
                      <a:pt x="1597596" y="159747"/>
                      <a:pt x="1613727" y="158186"/>
                      <a:pt x="1613727" y="158186"/>
                    </a:cubicBezTo>
                    <a:cubicBezTo>
                      <a:pt x="1613727" y="158186"/>
                      <a:pt x="1614768" y="158186"/>
                      <a:pt x="1614768" y="159226"/>
                    </a:cubicBezTo>
                    <a:cubicBezTo>
                      <a:pt x="1614768" y="160267"/>
                      <a:pt x="1614768" y="160267"/>
                      <a:pt x="1613727" y="161308"/>
                    </a:cubicBezTo>
                    <a:cubicBezTo>
                      <a:pt x="1612686" y="161828"/>
                      <a:pt x="1599157" y="167552"/>
                      <a:pt x="1599157" y="167552"/>
                    </a:cubicBezTo>
                    <a:cubicBezTo>
                      <a:pt x="1599157" y="167552"/>
                      <a:pt x="1597596" y="167552"/>
                      <a:pt x="1596035" y="167552"/>
                    </a:cubicBezTo>
                    <a:cubicBezTo>
                      <a:pt x="1594994" y="167552"/>
                      <a:pt x="1582506" y="166511"/>
                      <a:pt x="1582506" y="166511"/>
                    </a:cubicBezTo>
                    <a:cubicBezTo>
                      <a:pt x="1582506" y="166511"/>
                      <a:pt x="1580945" y="165991"/>
                      <a:pt x="1581465" y="167552"/>
                    </a:cubicBezTo>
                    <a:cubicBezTo>
                      <a:pt x="1581985" y="169113"/>
                      <a:pt x="1583027" y="171194"/>
                      <a:pt x="1581985" y="171715"/>
                    </a:cubicBezTo>
                    <a:cubicBezTo>
                      <a:pt x="1580945" y="172235"/>
                      <a:pt x="1578864" y="172755"/>
                      <a:pt x="1578864" y="172755"/>
                    </a:cubicBezTo>
                    <a:cubicBezTo>
                      <a:pt x="1578864" y="172755"/>
                      <a:pt x="1559091" y="177438"/>
                      <a:pt x="1557529" y="177959"/>
                    </a:cubicBezTo>
                    <a:cubicBezTo>
                      <a:pt x="1555968" y="178479"/>
                      <a:pt x="1524747" y="182642"/>
                      <a:pt x="1523707" y="182642"/>
                    </a:cubicBezTo>
                    <a:cubicBezTo>
                      <a:pt x="1522666" y="182642"/>
                      <a:pt x="1521625" y="182642"/>
                      <a:pt x="1522666" y="184203"/>
                    </a:cubicBezTo>
                    <a:cubicBezTo>
                      <a:pt x="1523707" y="185764"/>
                      <a:pt x="1525268" y="187325"/>
                      <a:pt x="1523707" y="187845"/>
                    </a:cubicBezTo>
                    <a:cubicBezTo>
                      <a:pt x="1522666" y="188366"/>
                      <a:pt x="1502373" y="194090"/>
                      <a:pt x="1502373" y="194090"/>
                    </a:cubicBezTo>
                    <a:cubicBezTo>
                      <a:pt x="1502373" y="194090"/>
                      <a:pt x="1497169" y="195130"/>
                      <a:pt x="1502893" y="193049"/>
                    </a:cubicBezTo>
                    <a:cubicBezTo>
                      <a:pt x="1508617" y="190447"/>
                      <a:pt x="1514340" y="187325"/>
                      <a:pt x="1515902" y="185244"/>
                    </a:cubicBezTo>
                    <a:cubicBezTo>
                      <a:pt x="1516942" y="182642"/>
                      <a:pt x="1519544" y="175357"/>
                      <a:pt x="1522666" y="174837"/>
                    </a:cubicBezTo>
                    <a:cubicBezTo>
                      <a:pt x="1525788" y="174316"/>
                      <a:pt x="1534114" y="173796"/>
                      <a:pt x="1535154" y="172235"/>
                    </a:cubicBezTo>
                    <a:cubicBezTo>
                      <a:pt x="1536195" y="170154"/>
                      <a:pt x="1540879" y="163909"/>
                      <a:pt x="1541919" y="163389"/>
                    </a:cubicBezTo>
                    <a:cubicBezTo>
                      <a:pt x="1542959" y="163389"/>
                      <a:pt x="1544521" y="162869"/>
                      <a:pt x="1545041" y="162869"/>
                    </a:cubicBezTo>
                    <a:cubicBezTo>
                      <a:pt x="1545561" y="162869"/>
                      <a:pt x="1546602" y="162869"/>
                      <a:pt x="1547643" y="162869"/>
                    </a:cubicBezTo>
                    <a:cubicBezTo>
                      <a:pt x="1548684" y="162869"/>
                      <a:pt x="1550765" y="162869"/>
                      <a:pt x="1551806" y="161828"/>
                    </a:cubicBezTo>
                    <a:cubicBezTo>
                      <a:pt x="1553366" y="160787"/>
                      <a:pt x="1592913" y="143095"/>
                      <a:pt x="1592913" y="143095"/>
                    </a:cubicBezTo>
                    <a:cubicBezTo>
                      <a:pt x="1592913" y="143095"/>
                      <a:pt x="1596035" y="141534"/>
                      <a:pt x="1596555" y="139453"/>
                    </a:cubicBezTo>
                    <a:cubicBezTo>
                      <a:pt x="1597076" y="137372"/>
                      <a:pt x="1596555" y="137372"/>
                      <a:pt x="1595515" y="137892"/>
                    </a:cubicBezTo>
                    <a:cubicBezTo>
                      <a:pt x="1594474" y="138412"/>
                      <a:pt x="1588750" y="137892"/>
                      <a:pt x="1591352" y="136851"/>
                    </a:cubicBezTo>
                    <a:cubicBezTo>
                      <a:pt x="1593954" y="135811"/>
                      <a:pt x="1601759" y="132168"/>
                      <a:pt x="1602799" y="131128"/>
                    </a:cubicBezTo>
                    <a:cubicBezTo>
                      <a:pt x="1603840" y="130087"/>
                      <a:pt x="1604361" y="130607"/>
                      <a:pt x="1605401" y="130607"/>
                    </a:cubicBezTo>
                    <a:cubicBezTo>
                      <a:pt x="1606442" y="130607"/>
                      <a:pt x="1608003" y="130607"/>
                      <a:pt x="1609564" y="130087"/>
                    </a:cubicBezTo>
                    <a:cubicBezTo>
                      <a:pt x="1611125" y="129046"/>
                      <a:pt x="1661599" y="104069"/>
                      <a:pt x="1661599" y="104069"/>
                    </a:cubicBezTo>
                    <a:cubicBezTo>
                      <a:pt x="1661599" y="104069"/>
                      <a:pt x="1666802" y="100947"/>
                      <a:pt x="1667843" y="98346"/>
                    </a:cubicBezTo>
                    <a:cubicBezTo>
                      <a:pt x="1668884" y="95744"/>
                      <a:pt x="1668364" y="95744"/>
                      <a:pt x="1668884" y="94703"/>
                    </a:cubicBezTo>
                    <a:cubicBezTo>
                      <a:pt x="1669404" y="93663"/>
                      <a:pt x="1669404" y="92622"/>
                      <a:pt x="1668884" y="91581"/>
                    </a:cubicBezTo>
                    <a:cubicBezTo>
                      <a:pt x="1668364" y="90540"/>
                      <a:pt x="1667843" y="90540"/>
                      <a:pt x="1667323" y="90540"/>
                    </a:cubicBezTo>
                    <a:cubicBezTo>
                      <a:pt x="1666282" y="90540"/>
                      <a:pt x="1660038" y="90020"/>
                      <a:pt x="1661079" y="87939"/>
                    </a:cubicBezTo>
                    <a:cubicBezTo>
                      <a:pt x="1662119" y="86378"/>
                      <a:pt x="1662119" y="84817"/>
                      <a:pt x="1661079" y="85337"/>
                    </a:cubicBezTo>
                    <a:cubicBezTo>
                      <a:pt x="1660038" y="86378"/>
                      <a:pt x="1655875" y="89500"/>
                      <a:pt x="1653794" y="88979"/>
                    </a:cubicBezTo>
                    <a:cubicBezTo>
                      <a:pt x="1651712" y="88459"/>
                      <a:pt x="1651192" y="88459"/>
                      <a:pt x="1652232" y="86898"/>
                    </a:cubicBezTo>
                    <a:cubicBezTo>
                      <a:pt x="1653273" y="85337"/>
                      <a:pt x="1653273" y="85337"/>
                      <a:pt x="1652753" y="84817"/>
                    </a:cubicBezTo>
                    <a:cubicBezTo>
                      <a:pt x="1652232" y="84296"/>
                      <a:pt x="1652232" y="84296"/>
                      <a:pt x="1652753" y="83776"/>
                    </a:cubicBezTo>
                    <a:cubicBezTo>
                      <a:pt x="1653273" y="83256"/>
                      <a:pt x="1653273" y="82215"/>
                      <a:pt x="1652232" y="81695"/>
                    </a:cubicBezTo>
                    <a:cubicBezTo>
                      <a:pt x="1651192" y="81695"/>
                      <a:pt x="1650672" y="81174"/>
                      <a:pt x="1650151" y="80654"/>
                    </a:cubicBezTo>
                    <a:cubicBezTo>
                      <a:pt x="1649631" y="80133"/>
                      <a:pt x="1649110" y="80133"/>
                      <a:pt x="1648070" y="80133"/>
                    </a:cubicBezTo>
                    <a:cubicBezTo>
                      <a:pt x="1647029" y="80133"/>
                      <a:pt x="1645988" y="80133"/>
                      <a:pt x="1645468" y="79093"/>
                    </a:cubicBezTo>
                    <a:cubicBezTo>
                      <a:pt x="1644948" y="78052"/>
                      <a:pt x="1642346" y="77011"/>
                      <a:pt x="1645468" y="77011"/>
                    </a:cubicBezTo>
                    <a:cubicBezTo>
                      <a:pt x="1648070" y="77011"/>
                      <a:pt x="1651192" y="78052"/>
                      <a:pt x="1654314" y="80133"/>
                    </a:cubicBezTo>
                    <a:cubicBezTo>
                      <a:pt x="1657436" y="82215"/>
                      <a:pt x="1658477" y="81695"/>
                      <a:pt x="1657957" y="82735"/>
                    </a:cubicBezTo>
                    <a:cubicBezTo>
                      <a:pt x="1657436" y="83776"/>
                      <a:pt x="1657436" y="83776"/>
                      <a:pt x="1658477" y="83256"/>
                    </a:cubicBezTo>
                    <a:cubicBezTo>
                      <a:pt x="1659517" y="83256"/>
                      <a:pt x="1665762" y="82735"/>
                      <a:pt x="1667323" y="84296"/>
                    </a:cubicBezTo>
                    <a:cubicBezTo>
                      <a:pt x="1668364" y="85857"/>
                      <a:pt x="1667323" y="86898"/>
                      <a:pt x="1668884" y="86378"/>
                    </a:cubicBezTo>
                    <a:cubicBezTo>
                      <a:pt x="1669924" y="85857"/>
                      <a:pt x="1669924" y="85337"/>
                      <a:pt x="1670445" y="84296"/>
                    </a:cubicBezTo>
                    <a:cubicBezTo>
                      <a:pt x="1670445" y="83256"/>
                      <a:pt x="1671486" y="81174"/>
                      <a:pt x="1672006" y="79613"/>
                    </a:cubicBezTo>
                    <a:cubicBezTo>
                      <a:pt x="1672526" y="78052"/>
                      <a:pt x="1673046" y="75971"/>
                      <a:pt x="1673046" y="74930"/>
                    </a:cubicBezTo>
                    <a:cubicBezTo>
                      <a:pt x="1673046" y="73889"/>
                      <a:pt x="1672526" y="72849"/>
                      <a:pt x="1671486" y="73369"/>
                    </a:cubicBezTo>
                    <a:cubicBezTo>
                      <a:pt x="1670445" y="73889"/>
                      <a:pt x="1669924" y="73369"/>
                      <a:pt x="1668884" y="74410"/>
                    </a:cubicBezTo>
                    <a:cubicBezTo>
                      <a:pt x="1668364" y="75450"/>
                      <a:pt x="1667323" y="76491"/>
                      <a:pt x="1667323" y="75450"/>
                    </a:cubicBezTo>
                    <a:cubicBezTo>
                      <a:pt x="1667323" y="74930"/>
                      <a:pt x="1666802" y="72849"/>
                      <a:pt x="1666802" y="71288"/>
                    </a:cubicBezTo>
                    <a:cubicBezTo>
                      <a:pt x="1666802" y="69727"/>
                      <a:pt x="1666282" y="69727"/>
                      <a:pt x="1665762" y="69206"/>
                    </a:cubicBezTo>
                    <a:cubicBezTo>
                      <a:pt x="1665241" y="68686"/>
                      <a:pt x="1665241" y="68686"/>
                      <a:pt x="1665241" y="66604"/>
                    </a:cubicBezTo>
                    <a:cubicBezTo>
                      <a:pt x="1665241" y="64523"/>
                      <a:pt x="1664721" y="62962"/>
                      <a:pt x="1664201" y="62962"/>
                    </a:cubicBezTo>
                    <a:cubicBezTo>
                      <a:pt x="1663680" y="62962"/>
                      <a:pt x="1662639" y="61921"/>
                      <a:pt x="1662119" y="61921"/>
                    </a:cubicBezTo>
                    <a:cubicBezTo>
                      <a:pt x="1661599" y="61921"/>
                      <a:pt x="1661079" y="61921"/>
                      <a:pt x="1661599" y="60881"/>
                    </a:cubicBezTo>
                    <a:cubicBezTo>
                      <a:pt x="1662119" y="60360"/>
                      <a:pt x="1662119" y="59320"/>
                      <a:pt x="1660558" y="59320"/>
                    </a:cubicBezTo>
                    <a:cubicBezTo>
                      <a:pt x="1658997" y="59320"/>
                      <a:pt x="1655355" y="59320"/>
                      <a:pt x="1656395" y="60360"/>
                    </a:cubicBezTo>
                    <a:cubicBezTo>
                      <a:pt x="1657436" y="61401"/>
                      <a:pt x="1657436" y="61401"/>
                      <a:pt x="1658997" y="61921"/>
                    </a:cubicBezTo>
                    <a:cubicBezTo>
                      <a:pt x="1660558" y="62442"/>
                      <a:pt x="1662639" y="65043"/>
                      <a:pt x="1661599" y="64523"/>
                    </a:cubicBezTo>
                    <a:cubicBezTo>
                      <a:pt x="1660558" y="64003"/>
                      <a:pt x="1658997" y="63482"/>
                      <a:pt x="1658477" y="65043"/>
                    </a:cubicBezTo>
                    <a:cubicBezTo>
                      <a:pt x="1657957" y="66604"/>
                      <a:pt x="1657436" y="67645"/>
                      <a:pt x="1656395" y="67645"/>
                    </a:cubicBezTo>
                    <a:cubicBezTo>
                      <a:pt x="1655355" y="67645"/>
                      <a:pt x="1653794" y="68686"/>
                      <a:pt x="1653794" y="66084"/>
                    </a:cubicBezTo>
                    <a:cubicBezTo>
                      <a:pt x="1653794" y="63482"/>
                      <a:pt x="1653794" y="64003"/>
                      <a:pt x="1653273" y="63482"/>
                    </a:cubicBezTo>
                    <a:cubicBezTo>
                      <a:pt x="1652753" y="62962"/>
                      <a:pt x="1651712" y="62442"/>
                      <a:pt x="1652232" y="60360"/>
                    </a:cubicBezTo>
                    <a:cubicBezTo>
                      <a:pt x="1652232" y="58279"/>
                      <a:pt x="1652753" y="57238"/>
                      <a:pt x="1650672" y="56198"/>
                    </a:cubicBezTo>
                    <a:cubicBezTo>
                      <a:pt x="1648590" y="55677"/>
                      <a:pt x="1643907" y="52555"/>
                      <a:pt x="1643907" y="52555"/>
                    </a:cubicBezTo>
                    <a:cubicBezTo>
                      <a:pt x="1643907" y="52555"/>
                      <a:pt x="1642866" y="52555"/>
                      <a:pt x="1642346" y="52555"/>
                    </a:cubicBezTo>
                    <a:cubicBezTo>
                      <a:pt x="1641825" y="52555"/>
                      <a:pt x="1641825" y="52555"/>
                      <a:pt x="1641305" y="52035"/>
                    </a:cubicBezTo>
                    <a:cubicBezTo>
                      <a:pt x="1640785" y="51514"/>
                      <a:pt x="1639745" y="49433"/>
                      <a:pt x="1638703" y="49433"/>
                    </a:cubicBezTo>
                    <a:cubicBezTo>
                      <a:pt x="1638183" y="49433"/>
                      <a:pt x="1636622" y="48913"/>
                      <a:pt x="1636102" y="48392"/>
                    </a:cubicBezTo>
                    <a:cubicBezTo>
                      <a:pt x="1635581" y="47352"/>
                      <a:pt x="1632460" y="45791"/>
                      <a:pt x="1630898" y="45791"/>
                    </a:cubicBezTo>
                    <a:cubicBezTo>
                      <a:pt x="1629338" y="45791"/>
                      <a:pt x="1629338" y="45791"/>
                      <a:pt x="1628817" y="44230"/>
                    </a:cubicBezTo>
                    <a:cubicBezTo>
                      <a:pt x="1628297" y="43189"/>
                      <a:pt x="1627776" y="42668"/>
                      <a:pt x="1626736" y="42148"/>
                    </a:cubicBezTo>
                    <a:cubicBezTo>
                      <a:pt x="1625175" y="42148"/>
                      <a:pt x="1622573" y="41628"/>
                      <a:pt x="1622573" y="41628"/>
                    </a:cubicBezTo>
                    <a:cubicBezTo>
                      <a:pt x="1622573" y="41628"/>
                      <a:pt x="1621532" y="41628"/>
                      <a:pt x="1621012" y="42148"/>
                    </a:cubicBezTo>
                    <a:cubicBezTo>
                      <a:pt x="1620491" y="42668"/>
                      <a:pt x="1620491" y="42148"/>
                      <a:pt x="1620491" y="41107"/>
                    </a:cubicBezTo>
                    <a:cubicBezTo>
                      <a:pt x="1620491" y="40067"/>
                      <a:pt x="1619971" y="40067"/>
                      <a:pt x="1619451" y="40067"/>
                    </a:cubicBezTo>
                    <a:cubicBezTo>
                      <a:pt x="1618410" y="40067"/>
                      <a:pt x="1617890" y="40067"/>
                      <a:pt x="1617369" y="40587"/>
                    </a:cubicBezTo>
                    <a:cubicBezTo>
                      <a:pt x="1616849" y="41107"/>
                      <a:pt x="1615808" y="41107"/>
                      <a:pt x="1615288" y="41107"/>
                    </a:cubicBezTo>
                    <a:cubicBezTo>
                      <a:pt x="1614768" y="41107"/>
                      <a:pt x="1612686" y="41107"/>
                      <a:pt x="1611646" y="40587"/>
                    </a:cubicBezTo>
                    <a:cubicBezTo>
                      <a:pt x="1611125" y="40067"/>
                      <a:pt x="1610605" y="39546"/>
                      <a:pt x="1609044" y="39546"/>
                    </a:cubicBezTo>
                    <a:cubicBezTo>
                      <a:pt x="1608003" y="39546"/>
                      <a:pt x="1603320" y="40587"/>
                      <a:pt x="1602799" y="41107"/>
                    </a:cubicBezTo>
                    <a:cubicBezTo>
                      <a:pt x="1602279" y="41628"/>
                      <a:pt x="1600198" y="42668"/>
                      <a:pt x="1599677" y="42148"/>
                    </a:cubicBezTo>
                    <a:cubicBezTo>
                      <a:pt x="1599157" y="42148"/>
                      <a:pt x="1598117" y="41628"/>
                      <a:pt x="1597596" y="41628"/>
                    </a:cubicBezTo>
                    <a:cubicBezTo>
                      <a:pt x="1597076" y="41628"/>
                      <a:pt x="1596035" y="41107"/>
                      <a:pt x="1594994" y="41107"/>
                    </a:cubicBezTo>
                    <a:cubicBezTo>
                      <a:pt x="1593954" y="41107"/>
                      <a:pt x="1592392" y="41107"/>
                      <a:pt x="1591352" y="40587"/>
                    </a:cubicBezTo>
                    <a:cubicBezTo>
                      <a:pt x="1590832" y="40067"/>
                      <a:pt x="1589791" y="40067"/>
                      <a:pt x="1588750" y="40067"/>
                    </a:cubicBezTo>
                    <a:cubicBezTo>
                      <a:pt x="1587710" y="40067"/>
                      <a:pt x="1586669" y="39026"/>
                      <a:pt x="1585628" y="39546"/>
                    </a:cubicBezTo>
                    <a:cubicBezTo>
                      <a:pt x="1584587" y="40067"/>
                      <a:pt x="1582506" y="40067"/>
                      <a:pt x="1581465" y="40067"/>
                    </a:cubicBezTo>
                    <a:cubicBezTo>
                      <a:pt x="1580425" y="40067"/>
                      <a:pt x="1579905" y="40067"/>
                      <a:pt x="1579384" y="40067"/>
                    </a:cubicBezTo>
                    <a:cubicBezTo>
                      <a:pt x="1578864" y="40067"/>
                      <a:pt x="1570018" y="40587"/>
                      <a:pt x="1568977" y="40587"/>
                    </a:cubicBezTo>
                    <a:cubicBezTo>
                      <a:pt x="1567936" y="40587"/>
                      <a:pt x="1567416" y="40587"/>
                      <a:pt x="1567416" y="40587"/>
                    </a:cubicBezTo>
                    <a:cubicBezTo>
                      <a:pt x="1566896" y="40587"/>
                      <a:pt x="1566375" y="41107"/>
                      <a:pt x="1566375" y="40587"/>
                    </a:cubicBezTo>
                    <a:cubicBezTo>
                      <a:pt x="1565855" y="40067"/>
                      <a:pt x="1565335" y="39546"/>
                      <a:pt x="1564294" y="39546"/>
                    </a:cubicBezTo>
                    <a:cubicBezTo>
                      <a:pt x="1563253" y="39546"/>
                      <a:pt x="1561692" y="40067"/>
                      <a:pt x="1561172" y="39546"/>
                    </a:cubicBezTo>
                    <a:cubicBezTo>
                      <a:pt x="1560651" y="39546"/>
                      <a:pt x="1558570" y="39546"/>
                      <a:pt x="1559091" y="40587"/>
                    </a:cubicBezTo>
                    <a:cubicBezTo>
                      <a:pt x="1559611" y="41628"/>
                      <a:pt x="1559611" y="43709"/>
                      <a:pt x="1559091" y="44750"/>
                    </a:cubicBezTo>
                    <a:cubicBezTo>
                      <a:pt x="1558570" y="45270"/>
                      <a:pt x="1557009" y="48913"/>
                      <a:pt x="1551806" y="48913"/>
                    </a:cubicBezTo>
                    <a:cubicBezTo>
                      <a:pt x="1546602" y="48913"/>
                      <a:pt x="1550244" y="46831"/>
                      <a:pt x="1545041" y="47872"/>
                    </a:cubicBezTo>
                    <a:cubicBezTo>
                      <a:pt x="1539837" y="48913"/>
                      <a:pt x="1539837" y="48913"/>
                      <a:pt x="1539317" y="48913"/>
                    </a:cubicBezTo>
                    <a:cubicBezTo>
                      <a:pt x="1538797" y="48913"/>
                      <a:pt x="1538277" y="48913"/>
                      <a:pt x="1537756" y="49433"/>
                    </a:cubicBezTo>
                    <a:cubicBezTo>
                      <a:pt x="1537236" y="49953"/>
                      <a:pt x="1536716" y="49953"/>
                      <a:pt x="1535675" y="49953"/>
                    </a:cubicBezTo>
                    <a:cubicBezTo>
                      <a:pt x="1534634" y="49953"/>
                      <a:pt x="1534114" y="49433"/>
                      <a:pt x="1533073" y="49433"/>
                    </a:cubicBezTo>
                    <a:cubicBezTo>
                      <a:pt x="1532032" y="49433"/>
                      <a:pt x="1529951" y="49433"/>
                      <a:pt x="1529951" y="48913"/>
                    </a:cubicBezTo>
                    <a:cubicBezTo>
                      <a:pt x="1529431" y="48913"/>
                      <a:pt x="1528390" y="47872"/>
                      <a:pt x="1529951" y="46831"/>
                    </a:cubicBezTo>
                    <a:cubicBezTo>
                      <a:pt x="1531512" y="45791"/>
                      <a:pt x="1549724" y="33302"/>
                      <a:pt x="1549724" y="33302"/>
                    </a:cubicBezTo>
                    <a:cubicBezTo>
                      <a:pt x="1549724" y="33302"/>
                      <a:pt x="1551285" y="32262"/>
                      <a:pt x="1549204" y="31741"/>
                    </a:cubicBezTo>
                    <a:cubicBezTo>
                      <a:pt x="1547122" y="31221"/>
                      <a:pt x="1547122" y="30180"/>
                      <a:pt x="1546602" y="29660"/>
                    </a:cubicBezTo>
                    <a:cubicBezTo>
                      <a:pt x="1546082" y="29139"/>
                      <a:pt x="1545041" y="28099"/>
                      <a:pt x="1544001" y="28099"/>
                    </a:cubicBezTo>
                    <a:cubicBezTo>
                      <a:pt x="1542959" y="28099"/>
                      <a:pt x="1541399" y="28099"/>
                      <a:pt x="1539837" y="27578"/>
                    </a:cubicBezTo>
                    <a:cubicBezTo>
                      <a:pt x="1538277" y="27058"/>
                      <a:pt x="1536716" y="27058"/>
                      <a:pt x="1536195" y="27058"/>
                    </a:cubicBezTo>
                    <a:cubicBezTo>
                      <a:pt x="1535675" y="27058"/>
                      <a:pt x="1533594" y="27578"/>
                      <a:pt x="1535154" y="28099"/>
                    </a:cubicBezTo>
                    <a:cubicBezTo>
                      <a:pt x="1536195" y="28619"/>
                      <a:pt x="1536716" y="29139"/>
                      <a:pt x="1535154" y="29139"/>
                    </a:cubicBezTo>
                    <a:cubicBezTo>
                      <a:pt x="1533594" y="29139"/>
                      <a:pt x="1526829" y="27058"/>
                      <a:pt x="1526309" y="27058"/>
                    </a:cubicBezTo>
                    <a:cubicBezTo>
                      <a:pt x="1525788" y="27058"/>
                      <a:pt x="1524747" y="26538"/>
                      <a:pt x="1523707" y="27578"/>
                    </a:cubicBezTo>
                    <a:cubicBezTo>
                      <a:pt x="1522666" y="28619"/>
                      <a:pt x="1521105" y="29660"/>
                      <a:pt x="1519544" y="29660"/>
                    </a:cubicBezTo>
                    <a:cubicBezTo>
                      <a:pt x="1517983" y="29660"/>
                      <a:pt x="1516942" y="29660"/>
                      <a:pt x="1515902" y="30180"/>
                    </a:cubicBezTo>
                    <a:cubicBezTo>
                      <a:pt x="1514861" y="30700"/>
                      <a:pt x="1508617" y="30180"/>
                      <a:pt x="1510178" y="29139"/>
                    </a:cubicBezTo>
                    <a:cubicBezTo>
                      <a:pt x="1511739" y="28099"/>
                      <a:pt x="1513300" y="28099"/>
                      <a:pt x="1514340" y="28099"/>
                    </a:cubicBezTo>
                    <a:cubicBezTo>
                      <a:pt x="1515381" y="28099"/>
                      <a:pt x="1515902" y="28099"/>
                      <a:pt x="1515902" y="27058"/>
                    </a:cubicBezTo>
                    <a:cubicBezTo>
                      <a:pt x="1515902" y="26538"/>
                      <a:pt x="1516422" y="26538"/>
                      <a:pt x="1516942" y="26017"/>
                    </a:cubicBezTo>
                    <a:cubicBezTo>
                      <a:pt x="1517463" y="25497"/>
                      <a:pt x="1518503" y="24977"/>
                      <a:pt x="1519024" y="24456"/>
                    </a:cubicBezTo>
                    <a:cubicBezTo>
                      <a:pt x="1519544" y="23936"/>
                      <a:pt x="1519544" y="23416"/>
                      <a:pt x="1517983" y="23936"/>
                    </a:cubicBezTo>
                    <a:cubicBezTo>
                      <a:pt x="1516422" y="24456"/>
                      <a:pt x="1516422" y="24456"/>
                      <a:pt x="1515902" y="24456"/>
                    </a:cubicBezTo>
                    <a:cubicBezTo>
                      <a:pt x="1515381" y="24456"/>
                      <a:pt x="1513820" y="24456"/>
                      <a:pt x="1512259" y="24456"/>
                    </a:cubicBezTo>
                    <a:cubicBezTo>
                      <a:pt x="1511218" y="24977"/>
                      <a:pt x="1508617" y="25497"/>
                      <a:pt x="1507056" y="24977"/>
                    </a:cubicBezTo>
                    <a:cubicBezTo>
                      <a:pt x="1505495" y="24456"/>
                      <a:pt x="1504454" y="23936"/>
                      <a:pt x="1504454" y="24456"/>
                    </a:cubicBezTo>
                    <a:cubicBezTo>
                      <a:pt x="1503933" y="24977"/>
                      <a:pt x="1501853" y="25497"/>
                      <a:pt x="1499251" y="24456"/>
                    </a:cubicBezTo>
                    <a:cubicBezTo>
                      <a:pt x="1496649" y="23936"/>
                      <a:pt x="1496649" y="23416"/>
                      <a:pt x="1495608" y="23936"/>
                    </a:cubicBezTo>
                    <a:cubicBezTo>
                      <a:pt x="1495088" y="23936"/>
                      <a:pt x="1488844" y="24977"/>
                      <a:pt x="1487803" y="24977"/>
                    </a:cubicBezTo>
                    <a:cubicBezTo>
                      <a:pt x="1486762" y="24977"/>
                      <a:pt x="1481559" y="24456"/>
                      <a:pt x="1487803" y="23416"/>
                    </a:cubicBezTo>
                    <a:cubicBezTo>
                      <a:pt x="1487803" y="23416"/>
                      <a:pt x="1490404" y="23936"/>
                      <a:pt x="1492486" y="22895"/>
                    </a:cubicBezTo>
                    <a:cubicBezTo>
                      <a:pt x="1494047" y="22375"/>
                      <a:pt x="1495608" y="21334"/>
                      <a:pt x="1497169" y="21855"/>
                    </a:cubicBezTo>
                    <a:cubicBezTo>
                      <a:pt x="1498210" y="21855"/>
                      <a:pt x="1500291" y="21855"/>
                      <a:pt x="1501332" y="21855"/>
                    </a:cubicBezTo>
                    <a:cubicBezTo>
                      <a:pt x="1502373" y="21855"/>
                      <a:pt x="1503933" y="21334"/>
                      <a:pt x="1504974" y="21334"/>
                    </a:cubicBezTo>
                    <a:cubicBezTo>
                      <a:pt x="1506015" y="21334"/>
                      <a:pt x="1507576" y="20814"/>
                      <a:pt x="1508096" y="20294"/>
                    </a:cubicBezTo>
                    <a:cubicBezTo>
                      <a:pt x="1508617" y="19773"/>
                      <a:pt x="1508617" y="19773"/>
                      <a:pt x="1509137" y="19773"/>
                    </a:cubicBezTo>
                    <a:cubicBezTo>
                      <a:pt x="1509658" y="19773"/>
                      <a:pt x="1510178" y="19253"/>
                      <a:pt x="1510698" y="18732"/>
                    </a:cubicBezTo>
                    <a:cubicBezTo>
                      <a:pt x="1511218" y="18212"/>
                      <a:pt x="1511218" y="17692"/>
                      <a:pt x="1512780" y="17692"/>
                    </a:cubicBezTo>
                    <a:cubicBezTo>
                      <a:pt x="1514340" y="17692"/>
                      <a:pt x="1515381" y="16131"/>
                      <a:pt x="1516422" y="15610"/>
                    </a:cubicBezTo>
                    <a:cubicBezTo>
                      <a:pt x="1517463" y="15090"/>
                      <a:pt x="1517983" y="14570"/>
                      <a:pt x="1519024" y="15090"/>
                    </a:cubicBezTo>
                    <a:cubicBezTo>
                      <a:pt x="1519544" y="15090"/>
                      <a:pt x="1521105" y="15090"/>
                      <a:pt x="1521625" y="15090"/>
                    </a:cubicBezTo>
                    <a:cubicBezTo>
                      <a:pt x="1522146" y="15090"/>
                      <a:pt x="1523187" y="15090"/>
                      <a:pt x="1523707" y="15090"/>
                    </a:cubicBezTo>
                    <a:cubicBezTo>
                      <a:pt x="1524227" y="15090"/>
                      <a:pt x="1525268" y="15090"/>
                      <a:pt x="1526309" y="15090"/>
                    </a:cubicBezTo>
                    <a:cubicBezTo>
                      <a:pt x="1527349" y="15090"/>
                      <a:pt x="1527349" y="14049"/>
                      <a:pt x="1526829" y="13529"/>
                    </a:cubicBezTo>
                    <a:cubicBezTo>
                      <a:pt x="1526309" y="13009"/>
                      <a:pt x="1520585" y="6765"/>
                      <a:pt x="1520585" y="6765"/>
                    </a:cubicBezTo>
                    <a:cubicBezTo>
                      <a:pt x="1520585" y="6765"/>
                      <a:pt x="1519544" y="5724"/>
                      <a:pt x="1517983" y="5724"/>
                    </a:cubicBezTo>
                    <a:cubicBezTo>
                      <a:pt x="1516942" y="5724"/>
                      <a:pt x="1503413" y="2602"/>
                      <a:pt x="1501853" y="2081"/>
                    </a:cubicBezTo>
                    <a:cubicBezTo>
                      <a:pt x="1500291" y="1561"/>
                      <a:pt x="1488844" y="0"/>
                      <a:pt x="1486242" y="0"/>
                    </a:cubicBezTo>
                    <a:cubicBezTo>
                      <a:pt x="1483120" y="0"/>
                      <a:pt x="1482079" y="0"/>
                      <a:pt x="1481559" y="520"/>
                    </a:cubicBezTo>
                    <a:cubicBezTo>
                      <a:pt x="1480518" y="1041"/>
                      <a:pt x="1479998" y="1561"/>
                      <a:pt x="1478957" y="1561"/>
                    </a:cubicBezTo>
                    <a:cubicBezTo>
                      <a:pt x="1477916" y="1561"/>
                      <a:pt x="1471152" y="3122"/>
                      <a:pt x="1468550" y="3642"/>
                    </a:cubicBezTo>
                    <a:cubicBezTo>
                      <a:pt x="1465948" y="4163"/>
                      <a:pt x="1460745" y="5724"/>
                      <a:pt x="1459184" y="6244"/>
                    </a:cubicBezTo>
                    <a:cubicBezTo>
                      <a:pt x="1457623" y="7285"/>
                      <a:pt x="1448777" y="11448"/>
                      <a:pt x="1447216" y="11968"/>
                    </a:cubicBezTo>
                    <a:cubicBezTo>
                      <a:pt x="1445655" y="12488"/>
                      <a:pt x="1442533" y="14049"/>
                      <a:pt x="1442013" y="14570"/>
                    </a:cubicBezTo>
                    <a:cubicBezTo>
                      <a:pt x="1441492" y="15090"/>
                      <a:pt x="1441492" y="15610"/>
                      <a:pt x="1442533" y="15610"/>
                    </a:cubicBezTo>
                    <a:cubicBezTo>
                      <a:pt x="1443573" y="15610"/>
                      <a:pt x="1446695" y="15610"/>
                      <a:pt x="1444614" y="16651"/>
                    </a:cubicBezTo>
                    <a:cubicBezTo>
                      <a:pt x="1442533" y="17692"/>
                      <a:pt x="1437850" y="20814"/>
                      <a:pt x="1437329" y="21334"/>
                    </a:cubicBezTo>
                    <a:cubicBezTo>
                      <a:pt x="1436288" y="22375"/>
                      <a:pt x="1434728" y="23936"/>
                      <a:pt x="1433166" y="24456"/>
                    </a:cubicBezTo>
                    <a:cubicBezTo>
                      <a:pt x="1431606" y="24977"/>
                      <a:pt x="1430044" y="25497"/>
                      <a:pt x="1430565" y="26538"/>
                    </a:cubicBezTo>
                    <a:cubicBezTo>
                      <a:pt x="1431085" y="27578"/>
                      <a:pt x="1430565" y="28099"/>
                      <a:pt x="1430044" y="28099"/>
                    </a:cubicBezTo>
                    <a:cubicBezTo>
                      <a:pt x="1429524" y="28099"/>
                      <a:pt x="1425361" y="30180"/>
                      <a:pt x="1425881" y="30700"/>
                    </a:cubicBezTo>
                    <a:cubicBezTo>
                      <a:pt x="1425881" y="31741"/>
                      <a:pt x="1425881" y="32262"/>
                      <a:pt x="1425361" y="32782"/>
                    </a:cubicBezTo>
                    <a:cubicBezTo>
                      <a:pt x="1424841" y="33302"/>
                      <a:pt x="1424841" y="33823"/>
                      <a:pt x="1424841" y="34343"/>
                    </a:cubicBezTo>
                    <a:cubicBezTo>
                      <a:pt x="1424841" y="34863"/>
                      <a:pt x="1425361" y="35384"/>
                      <a:pt x="1424841" y="35384"/>
                    </a:cubicBezTo>
                    <a:cubicBezTo>
                      <a:pt x="1424321" y="35384"/>
                      <a:pt x="1424841" y="36424"/>
                      <a:pt x="1425361" y="36945"/>
                    </a:cubicBezTo>
                    <a:cubicBezTo>
                      <a:pt x="1425881" y="37465"/>
                      <a:pt x="1427443" y="38506"/>
                      <a:pt x="1428483" y="37985"/>
                    </a:cubicBezTo>
                    <a:cubicBezTo>
                      <a:pt x="1429524" y="37985"/>
                      <a:pt x="1431606" y="37985"/>
                      <a:pt x="1430565" y="39546"/>
                    </a:cubicBezTo>
                    <a:cubicBezTo>
                      <a:pt x="1429524" y="41107"/>
                      <a:pt x="1429004" y="41628"/>
                      <a:pt x="1429004" y="42148"/>
                    </a:cubicBezTo>
                    <a:cubicBezTo>
                      <a:pt x="1429004" y="43189"/>
                      <a:pt x="1428483" y="44230"/>
                      <a:pt x="1427963" y="45270"/>
                    </a:cubicBezTo>
                    <a:cubicBezTo>
                      <a:pt x="1427443" y="45791"/>
                      <a:pt x="1424841" y="46831"/>
                      <a:pt x="1426402" y="47352"/>
                    </a:cubicBezTo>
                    <a:cubicBezTo>
                      <a:pt x="1427443" y="47872"/>
                      <a:pt x="1429004" y="48913"/>
                      <a:pt x="1430565" y="48392"/>
                    </a:cubicBezTo>
                    <a:cubicBezTo>
                      <a:pt x="1432126" y="47872"/>
                      <a:pt x="1436288" y="48392"/>
                      <a:pt x="1436809" y="48913"/>
                    </a:cubicBezTo>
                    <a:cubicBezTo>
                      <a:pt x="1437329" y="49433"/>
                      <a:pt x="1439931" y="49953"/>
                      <a:pt x="1440451" y="49953"/>
                    </a:cubicBezTo>
                    <a:cubicBezTo>
                      <a:pt x="1440972" y="49953"/>
                      <a:pt x="1442533" y="50474"/>
                      <a:pt x="1443053" y="50474"/>
                    </a:cubicBezTo>
                    <a:cubicBezTo>
                      <a:pt x="1443573" y="50474"/>
                      <a:pt x="1444614" y="50474"/>
                      <a:pt x="1445135" y="50994"/>
                    </a:cubicBezTo>
                    <a:cubicBezTo>
                      <a:pt x="1445655" y="51514"/>
                      <a:pt x="1452420" y="53596"/>
                      <a:pt x="1448256" y="53075"/>
                    </a:cubicBezTo>
                    <a:cubicBezTo>
                      <a:pt x="1444093" y="52555"/>
                      <a:pt x="1443053" y="52555"/>
                      <a:pt x="1442533" y="52035"/>
                    </a:cubicBezTo>
                    <a:cubicBezTo>
                      <a:pt x="1442013" y="51514"/>
                      <a:pt x="1439931" y="50474"/>
                      <a:pt x="1438890" y="50474"/>
                    </a:cubicBezTo>
                    <a:cubicBezTo>
                      <a:pt x="1437850" y="50474"/>
                      <a:pt x="1435768" y="49953"/>
                      <a:pt x="1434728" y="49953"/>
                    </a:cubicBezTo>
                    <a:cubicBezTo>
                      <a:pt x="1433687" y="49953"/>
                      <a:pt x="1431606" y="49953"/>
                      <a:pt x="1430565" y="49953"/>
                    </a:cubicBezTo>
                    <a:cubicBezTo>
                      <a:pt x="1429524" y="49953"/>
                      <a:pt x="1427443" y="50474"/>
                      <a:pt x="1427443" y="49953"/>
                    </a:cubicBezTo>
                    <a:cubicBezTo>
                      <a:pt x="1427963" y="49433"/>
                      <a:pt x="1427443" y="49433"/>
                      <a:pt x="1426402" y="48913"/>
                    </a:cubicBezTo>
                    <a:cubicBezTo>
                      <a:pt x="1425361" y="48392"/>
                      <a:pt x="1423800" y="47872"/>
                      <a:pt x="1421199" y="48913"/>
                    </a:cubicBezTo>
                    <a:cubicBezTo>
                      <a:pt x="1418597" y="49953"/>
                      <a:pt x="1412873" y="50474"/>
                      <a:pt x="1412873" y="49953"/>
                    </a:cubicBezTo>
                    <a:cubicBezTo>
                      <a:pt x="1412873" y="49433"/>
                      <a:pt x="1412352" y="49433"/>
                      <a:pt x="1411312" y="49433"/>
                    </a:cubicBezTo>
                    <a:cubicBezTo>
                      <a:pt x="1410271" y="49433"/>
                      <a:pt x="1405588" y="49433"/>
                      <a:pt x="1403507" y="49953"/>
                    </a:cubicBezTo>
                    <a:cubicBezTo>
                      <a:pt x="1401425" y="49953"/>
                      <a:pt x="1396222" y="49953"/>
                      <a:pt x="1394140" y="49953"/>
                    </a:cubicBezTo>
                    <a:cubicBezTo>
                      <a:pt x="1392059" y="49953"/>
                      <a:pt x="1385295" y="47872"/>
                      <a:pt x="1384774" y="48913"/>
                    </a:cubicBezTo>
                    <a:cubicBezTo>
                      <a:pt x="1384254" y="49953"/>
                      <a:pt x="1385295" y="50474"/>
                      <a:pt x="1386335" y="50994"/>
                    </a:cubicBezTo>
                    <a:cubicBezTo>
                      <a:pt x="1387376" y="51514"/>
                      <a:pt x="1388417" y="52035"/>
                      <a:pt x="1388417" y="53075"/>
                    </a:cubicBezTo>
                    <a:cubicBezTo>
                      <a:pt x="1388417" y="54116"/>
                      <a:pt x="1388417" y="55677"/>
                      <a:pt x="1389978" y="55157"/>
                    </a:cubicBezTo>
                    <a:cubicBezTo>
                      <a:pt x="1391018" y="55157"/>
                      <a:pt x="1393620" y="54636"/>
                      <a:pt x="1394660" y="56198"/>
                    </a:cubicBezTo>
                    <a:cubicBezTo>
                      <a:pt x="1395702" y="57759"/>
                      <a:pt x="1396742" y="58279"/>
                      <a:pt x="1397783" y="58279"/>
                    </a:cubicBezTo>
                    <a:cubicBezTo>
                      <a:pt x="1398824" y="58279"/>
                      <a:pt x="1399864" y="58279"/>
                      <a:pt x="1400385" y="59840"/>
                    </a:cubicBezTo>
                    <a:cubicBezTo>
                      <a:pt x="1400385" y="60881"/>
                      <a:pt x="1400385" y="61921"/>
                      <a:pt x="1401425" y="62442"/>
                    </a:cubicBezTo>
                    <a:cubicBezTo>
                      <a:pt x="1402466" y="62962"/>
                      <a:pt x="1403507" y="63482"/>
                      <a:pt x="1404027" y="65043"/>
                    </a:cubicBezTo>
                    <a:cubicBezTo>
                      <a:pt x="1404547" y="66604"/>
                      <a:pt x="1404547" y="68165"/>
                      <a:pt x="1403507" y="67645"/>
                    </a:cubicBezTo>
                    <a:cubicBezTo>
                      <a:pt x="1402466" y="67645"/>
                      <a:pt x="1399864" y="66604"/>
                      <a:pt x="1399344" y="66084"/>
                    </a:cubicBezTo>
                    <a:cubicBezTo>
                      <a:pt x="1398824" y="65564"/>
                      <a:pt x="1385815" y="59840"/>
                      <a:pt x="1385815" y="59840"/>
                    </a:cubicBezTo>
                    <a:cubicBezTo>
                      <a:pt x="1385815" y="59840"/>
                      <a:pt x="1383733" y="58799"/>
                      <a:pt x="1382173" y="59320"/>
                    </a:cubicBezTo>
                    <a:cubicBezTo>
                      <a:pt x="1380611" y="59840"/>
                      <a:pt x="1380091" y="60360"/>
                      <a:pt x="1379571" y="60360"/>
                    </a:cubicBezTo>
                    <a:cubicBezTo>
                      <a:pt x="1379050" y="60360"/>
                      <a:pt x="1379050" y="60360"/>
                      <a:pt x="1378530" y="60881"/>
                    </a:cubicBezTo>
                    <a:cubicBezTo>
                      <a:pt x="1378010" y="61401"/>
                      <a:pt x="1376969" y="61921"/>
                      <a:pt x="1376448" y="61921"/>
                    </a:cubicBezTo>
                    <a:cubicBezTo>
                      <a:pt x="1375928" y="61921"/>
                      <a:pt x="1369164" y="62962"/>
                      <a:pt x="1368123" y="64003"/>
                    </a:cubicBezTo>
                    <a:cubicBezTo>
                      <a:pt x="1367082" y="65043"/>
                      <a:pt x="1368123" y="64523"/>
                      <a:pt x="1367082" y="65043"/>
                    </a:cubicBezTo>
                    <a:cubicBezTo>
                      <a:pt x="1366041" y="65564"/>
                      <a:pt x="1362919" y="66084"/>
                      <a:pt x="1361879" y="66604"/>
                    </a:cubicBezTo>
                    <a:cubicBezTo>
                      <a:pt x="1361359" y="67125"/>
                      <a:pt x="1356676" y="69727"/>
                      <a:pt x="1356155" y="70247"/>
                    </a:cubicBezTo>
                    <a:cubicBezTo>
                      <a:pt x="1355634" y="70767"/>
                      <a:pt x="1353033" y="71808"/>
                      <a:pt x="1354594" y="70247"/>
                    </a:cubicBezTo>
                    <a:cubicBezTo>
                      <a:pt x="1355634" y="68686"/>
                      <a:pt x="1356676" y="67645"/>
                      <a:pt x="1355114" y="68165"/>
                    </a:cubicBezTo>
                    <a:cubicBezTo>
                      <a:pt x="1353554" y="68686"/>
                      <a:pt x="1350952" y="69727"/>
                      <a:pt x="1350431" y="70247"/>
                    </a:cubicBezTo>
                    <a:cubicBezTo>
                      <a:pt x="1349911" y="70767"/>
                      <a:pt x="1341585" y="73889"/>
                      <a:pt x="1341065" y="74410"/>
                    </a:cubicBezTo>
                    <a:cubicBezTo>
                      <a:pt x="1340024" y="74930"/>
                      <a:pt x="1338984" y="74930"/>
                      <a:pt x="1340024" y="73889"/>
                    </a:cubicBezTo>
                    <a:cubicBezTo>
                      <a:pt x="1340545" y="73369"/>
                      <a:pt x="1341585" y="70767"/>
                      <a:pt x="1340024" y="70247"/>
                    </a:cubicBezTo>
                    <a:cubicBezTo>
                      <a:pt x="1338984" y="69727"/>
                      <a:pt x="1338984" y="69727"/>
                      <a:pt x="1337943" y="69727"/>
                    </a:cubicBezTo>
                    <a:cubicBezTo>
                      <a:pt x="1336902" y="69727"/>
                      <a:pt x="1335341" y="70767"/>
                      <a:pt x="1333780" y="71808"/>
                    </a:cubicBezTo>
                    <a:cubicBezTo>
                      <a:pt x="1332219" y="72849"/>
                      <a:pt x="1326495" y="75450"/>
                      <a:pt x="1325975" y="75450"/>
                    </a:cubicBezTo>
                    <a:cubicBezTo>
                      <a:pt x="1324934" y="75450"/>
                      <a:pt x="1321812" y="74930"/>
                      <a:pt x="1324414" y="73889"/>
                    </a:cubicBezTo>
                    <a:cubicBezTo>
                      <a:pt x="1327015" y="72849"/>
                      <a:pt x="1329097" y="71288"/>
                      <a:pt x="1327536" y="70767"/>
                    </a:cubicBezTo>
                    <a:cubicBezTo>
                      <a:pt x="1325975" y="70247"/>
                      <a:pt x="1323893" y="70247"/>
                      <a:pt x="1322333" y="70247"/>
                    </a:cubicBezTo>
                    <a:cubicBezTo>
                      <a:pt x="1320771" y="70247"/>
                      <a:pt x="1278103" y="66084"/>
                      <a:pt x="1278103" y="66084"/>
                    </a:cubicBezTo>
                    <a:cubicBezTo>
                      <a:pt x="1278103" y="66084"/>
                      <a:pt x="1276022" y="65564"/>
                      <a:pt x="1275501" y="66084"/>
                    </a:cubicBezTo>
                    <a:cubicBezTo>
                      <a:pt x="1274981" y="66604"/>
                      <a:pt x="1273940" y="67125"/>
                      <a:pt x="1273420" y="67125"/>
                    </a:cubicBezTo>
                    <a:cubicBezTo>
                      <a:pt x="1272899" y="67125"/>
                      <a:pt x="1270818" y="67125"/>
                      <a:pt x="1270818" y="68165"/>
                    </a:cubicBezTo>
                    <a:cubicBezTo>
                      <a:pt x="1270818" y="69206"/>
                      <a:pt x="1271338" y="69727"/>
                      <a:pt x="1270818" y="70247"/>
                    </a:cubicBezTo>
                    <a:cubicBezTo>
                      <a:pt x="1270298" y="70247"/>
                      <a:pt x="1268737" y="71288"/>
                      <a:pt x="1270298" y="71288"/>
                    </a:cubicBezTo>
                    <a:cubicBezTo>
                      <a:pt x="1271859" y="71288"/>
                      <a:pt x="1279144" y="70767"/>
                      <a:pt x="1278103" y="71288"/>
                    </a:cubicBezTo>
                    <a:cubicBezTo>
                      <a:pt x="1277062" y="72328"/>
                      <a:pt x="1279144" y="72328"/>
                      <a:pt x="1281225" y="71808"/>
                    </a:cubicBezTo>
                    <a:cubicBezTo>
                      <a:pt x="1283307" y="71808"/>
                      <a:pt x="1283827" y="72328"/>
                      <a:pt x="1285388" y="72328"/>
                    </a:cubicBezTo>
                    <a:cubicBezTo>
                      <a:pt x="1286949" y="72328"/>
                      <a:pt x="1296836" y="71288"/>
                      <a:pt x="1293714" y="72328"/>
                    </a:cubicBezTo>
                    <a:cubicBezTo>
                      <a:pt x="1290591" y="73889"/>
                      <a:pt x="1265094" y="77532"/>
                      <a:pt x="1264574" y="77532"/>
                    </a:cubicBezTo>
                    <a:cubicBezTo>
                      <a:pt x="1264053" y="77532"/>
                      <a:pt x="1224507" y="83776"/>
                      <a:pt x="1222426" y="84817"/>
                    </a:cubicBezTo>
                    <a:cubicBezTo>
                      <a:pt x="1220344" y="85857"/>
                      <a:pt x="1215141" y="86378"/>
                      <a:pt x="1213580" y="86898"/>
                    </a:cubicBezTo>
                    <a:cubicBezTo>
                      <a:pt x="1212019" y="87418"/>
                      <a:pt x="1203173" y="88979"/>
                      <a:pt x="1202132" y="88979"/>
                    </a:cubicBezTo>
                    <a:cubicBezTo>
                      <a:pt x="1201092" y="88979"/>
                      <a:pt x="1199010" y="89500"/>
                      <a:pt x="1198490" y="90020"/>
                    </a:cubicBezTo>
                    <a:cubicBezTo>
                      <a:pt x="1197970" y="90540"/>
                      <a:pt x="1196929" y="91061"/>
                      <a:pt x="1196408" y="91061"/>
                    </a:cubicBezTo>
                    <a:cubicBezTo>
                      <a:pt x="1195888" y="91061"/>
                      <a:pt x="1193807" y="91061"/>
                      <a:pt x="1194327" y="91581"/>
                    </a:cubicBezTo>
                    <a:cubicBezTo>
                      <a:pt x="1194847" y="92101"/>
                      <a:pt x="1194327" y="92622"/>
                      <a:pt x="1194327" y="92622"/>
                    </a:cubicBezTo>
                    <a:cubicBezTo>
                      <a:pt x="1193807" y="92622"/>
                      <a:pt x="1190685" y="93663"/>
                      <a:pt x="1190685" y="93663"/>
                    </a:cubicBezTo>
                    <a:cubicBezTo>
                      <a:pt x="1190685" y="94183"/>
                      <a:pt x="1190685" y="94703"/>
                      <a:pt x="1189644" y="94703"/>
                    </a:cubicBezTo>
                    <a:cubicBezTo>
                      <a:pt x="1189124" y="94703"/>
                      <a:pt x="1186001" y="95224"/>
                      <a:pt x="1186001" y="95744"/>
                    </a:cubicBezTo>
                    <a:cubicBezTo>
                      <a:pt x="1186001" y="96264"/>
                      <a:pt x="1186001" y="96785"/>
                      <a:pt x="1184961" y="96785"/>
                    </a:cubicBezTo>
                    <a:cubicBezTo>
                      <a:pt x="1184440" y="97305"/>
                      <a:pt x="1180278" y="99386"/>
                      <a:pt x="1178717" y="100947"/>
                    </a:cubicBezTo>
                    <a:cubicBezTo>
                      <a:pt x="1177156" y="102508"/>
                      <a:pt x="1174554" y="103549"/>
                      <a:pt x="1174033" y="103549"/>
                    </a:cubicBezTo>
                    <a:cubicBezTo>
                      <a:pt x="1173513" y="103549"/>
                      <a:pt x="1172472" y="104069"/>
                      <a:pt x="1171952" y="103549"/>
                    </a:cubicBezTo>
                    <a:cubicBezTo>
                      <a:pt x="1171432" y="103549"/>
                      <a:pt x="1156342" y="101988"/>
                      <a:pt x="1156342" y="101988"/>
                    </a:cubicBezTo>
                    <a:cubicBezTo>
                      <a:pt x="1156342" y="101988"/>
                      <a:pt x="1154260" y="101468"/>
                      <a:pt x="1154260" y="102508"/>
                    </a:cubicBezTo>
                    <a:cubicBezTo>
                      <a:pt x="1154260" y="103549"/>
                      <a:pt x="1153740" y="104590"/>
                      <a:pt x="1155301" y="104069"/>
                    </a:cubicBezTo>
                    <a:cubicBezTo>
                      <a:pt x="1156862" y="104069"/>
                      <a:pt x="1157382" y="103549"/>
                      <a:pt x="1157903" y="104069"/>
                    </a:cubicBezTo>
                    <a:cubicBezTo>
                      <a:pt x="1158423" y="104590"/>
                      <a:pt x="1158944" y="104590"/>
                      <a:pt x="1159984" y="104590"/>
                    </a:cubicBezTo>
                    <a:cubicBezTo>
                      <a:pt x="1161025" y="104590"/>
                      <a:pt x="1161545" y="104069"/>
                      <a:pt x="1162066" y="105110"/>
                    </a:cubicBezTo>
                    <a:cubicBezTo>
                      <a:pt x="1162586" y="106151"/>
                      <a:pt x="1163106" y="105631"/>
                      <a:pt x="1163626" y="105631"/>
                    </a:cubicBezTo>
                    <a:cubicBezTo>
                      <a:pt x="1164147" y="105631"/>
                      <a:pt x="1165708" y="105631"/>
                      <a:pt x="1163626" y="106671"/>
                    </a:cubicBezTo>
                    <a:cubicBezTo>
                      <a:pt x="1161545" y="107712"/>
                      <a:pt x="1158423" y="107712"/>
                      <a:pt x="1159464" y="108232"/>
                    </a:cubicBezTo>
                    <a:cubicBezTo>
                      <a:pt x="1160505" y="108753"/>
                      <a:pt x="1161025" y="108753"/>
                      <a:pt x="1162066" y="109273"/>
                    </a:cubicBezTo>
                    <a:cubicBezTo>
                      <a:pt x="1162586" y="109273"/>
                      <a:pt x="1163626" y="109273"/>
                      <a:pt x="1162586" y="110314"/>
                    </a:cubicBezTo>
                    <a:cubicBezTo>
                      <a:pt x="1161545" y="111354"/>
                      <a:pt x="1158944" y="112915"/>
                      <a:pt x="1157903" y="113436"/>
                    </a:cubicBezTo>
                    <a:cubicBezTo>
                      <a:pt x="1156862" y="113956"/>
                      <a:pt x="1156342" y="114476"/>
                      <a:pt x="1156342" y="115517"/>
                    </a:cubicBezTo>
                    <a:cubicBezTo>
                      <a:pt x="1156342" y="116558"/>
                      <a:pt x="1156342" y="116558"/>
                      <a:pt x="1155301" y="117078"/>
                    </a:cubicBezTo>
                    <a:cubicBezTo>
                      <a:pt x="1154781" y="117598"/>
                      <a:pt x="1150098" y="118119"/>
                      <a:pt x="1151138" y="119680"/>
                    </a:cubicBezTo>
                    <a:cubicBezTo>
                      <a:pt x="1152179" y="121761"/>
                      <a:pt x="1154260" y="122282"/>
                      <a:pt x="1152699" y="122802"/>
                    </a:cubicBezTo>
                    <a:cubicBezTo>
                      <a:pt x="1151138" y="122802"/>
                      <a:pt x="1149057" y="123322"/>
                      <a:pt x="1149057" y="122282"/>
                    </a:cubicBezTo>
                    <a:cubicBezTo>
                      <a:pt x="1149057" y="121241"/>
                      <a:pt x="1148537" y="121241"/>
                      <a:pt x="1148016" y="121241"/>
                    </a:cubicBezTo>
                    <a:cubicBezTo>
                      <a:pt x="1147496" y="121241"/>
                      <a:pt x="1147496" y="120200"/>
                      <a:pt x="1147496" y="120200"/>
                    </a:cubicBezTo>
                    <a:cubicBezTo>
                      <a:pt x="1147496" y="120200"/>
                      <a:pt x="1148016" y="119160"/>
                      <a:pt x="1146975" y="119680"/>
                    </a:cubicBezTo>
                    <a:cubicBezTo>
                      <a:pt x="1145935" y="119680"/>
                      <a:pt x="1141772" y="120200"/>
                      <a:pt x="1140731" y="119160"/>
                    </a:cubicBezTo>
                    <a:cubicBezTo>
                      <a:pt x="1140211" y="117598"/>
                      <a:pt x="1138130" y="116037"/>
                      <a:pt x="1137609" y="116558"/>
                    </a:cubicBezTo>
                    <a:cubicBezTo>
                      <a:pt x="1137089" y="117078"/>
                      <a:pt x="1137609" y="117078"/>
                      <a:pt x="1137089" y="117598"/>
                    </a:cubicBezTo>
                    <a:cubicBezTo>
                      <a:pt x="1136568" y="118119"/>
                      <a:pt x="1132406" y="119680"/>
                      <a:pt x="1132406" y="120721"/>
                    </a:cubicBezTo>
                    <a:cubicBezTo>
                      <a:pt x="1132406" y="121241"/>
                      <a:pt x="1132406" y="121761"/>
                      <a:pt x="1131885" y="121761"/>
                    </a:cubicBezTo>
                    <a:cubicBezTo>
                      <a:pt x="1131365" y="121761"/>
                      <a:pt x="1130324" y="122802"/>
                      <a:pt x="1131885" y="122802"/>
                    </a:cubicBezTo>
                    <a:cubicBezTo>
                      <a:pt x="1133446" y="122802"/>
                      <a:pt x="1133967" y="123322"/>
                      <a:pt x="1135528" y="123322"/>
                    </a:cubicBezTo>
                    <a:cubicBezTo>
                      <a:pt x="1136568" y="123322"/>
                      <a:pt x="1140731" y="123843"/>
                      <a:pt x="1141772" y="124363"/>
                    </a:cubicBezTo>
                    <a:cubicBezTo>
                      <a:pt x="1142813" y="124883"/>
                      <a:pt x="1143333" y="125404"/>
                      <a:pt x="1143853" y="125404"/>
                    </a:cubicBezTo>
                    <a:cubicBezTo>
                      <a:pt x="1144374" y="125404"/>
                      <a:pt x="1144894" y="125924"/>
                      <a:pt x="1145935" y="125924"/>
                    </a:cubicBezTo>
                    <a:cubicBezTo>
                      <a:pt x="1146975" y="125924"/>
                      <a:pt x="1150618" y="125404"/>
                      <a:pt x="1148537" y="126444"/>
                    </a:cubicBezTo>
                    <a:cubicBezTo>
                      <a:pt x="1146455" y="127485"/>
                      <a:pt x="1146455" y="128005"/>
                      <a:pt x="1147496" y="128005"/>
                    </a:cubicBezTo>
                    <a:cubicBezTo>
                      <a:pt x="1148537" y="128005"/>
                      <a:pt x="1148537" y="128526"/>
                      <a:pt x="1149057" y="129046"/>
                    </a:cubicBezTo>
                    <a:cubicBezTo>
                      <a:pt x="1149057" y="129566"/>
                      <a:pt x="1149577" y="130087"/>
                      <a:pt x="1150098" y="130087"/>
                    </a:cubicBezTo>
                    <a:cubicBezTo>
                      <a:pt x="1150618" y="130087"/>
                      <a:pt x="1151138" y="131128"/>
                      <a:pt x="1151659" y="131128"/>
                    </a:cubicBezTo>
                    <a:cubicBezTo>
                      <a:pt x="1152179" y="131128"/>
                      <a:pt x="1156862" y="130087"/>
                      <a:pt x="1156342" y="131128"/>
                    </a:cubicBezTo>
                    <a:cubicBezTo>
                      <a:pt x="1155821" y="132168"/>
                      <a:pt x="1156342" y="131648"/>
                      <a:pt x="1156342" y="132168"/>
                    </a:cubicBezTo>
                    <a:cubicBezTo>
                      <a:pt x="1156342" y="132689"/>
                      <a:pt x="1156342" y="135290"/>
                      <a:pt x="1155821" y="135811"/>
                    </a:cubicBezTo>
                    <a:cubicBezTo>
                      <a:pt x="1155301" y="136331"/>
                      <a:pt x="1154781" y="136851"/>
                      <a:pt x="1154781" y="135811"/>
                    </a:cubicBezTo>
                    <a:cubicBezTo>
                      <a:pt x="1154781" y="135290"/>
                      <a:pt x="1155301" y="134770"/>
                      <a:pt x="1154260" y="135290"/>
                    </a:cubicBezTo>
                    <a:cubicBezTo>
                      <a:pt x="1152699" y="135290"/>
                      <a:pt x="1147496" y="136331"/>
                      <a:pt x="1151659" y="134250"/>
                    </a:cubicBezTo>
                    <a:cubicBezTo>
                      <a:pt x="1155821" y="132168"/>
                      <a:pt x="1153220" y="132168"/>
                      <a:pt x="1152179" y="132689"/>
                    </a:cubicBezTo>
                    <a:cubicBezTo>
                      <a:pt x="1151138" y="133209"/>
                      <a:pt x="1150618" y="132689"/>
                      <a:pt x="1150098" y="132689"/>
                    </a:cubicBezTo>
                    <a:cubicBezTo>
                      <a:pt x="1149577" y="132689"/>
                      <a:pt x="1145414" y="132168"/>
                      <a:pt x="1144894" y="132168"/>
                    </a:cubicBezTo>
                    <a:cubicBezTo>
                      <a:pt x="1144374" y="132168"/>
                      <a:pt x="1136568" y="131648"/>
                      <a:pt x="1137089" y="132168"/>
                    </a:cubicBezTo>
                    <a:cubicBezTo>
                      <a:pt x="1137609" y="132689"/>
                      <a:pt x="1136568" y="132689"/>
                      <a:pt x="1136048" y="133209"/>
                    </a:cubicBezTo>
                    <a:cubicBezTo>
                      <a:pt x="1135528" y="133729"/>
                      <a:pt x="1133967" y="133729"/>
                      <a:pt x="1135007" y="134250"/>
                    </a:cubicBezTo>
                    <a:cubicBezTo>
                      <a:pt x="1136048" y="134770"/>
                      <a:pt x="1135528" y="135290"/>
                      <a:pt x="1135528" y="135811"/>
                    </a:cubicBezTo>
                    <a:cubicBezTo>
                      <a:pt x="1135528" y="136331"/>
                      <a:pt x="1135528" y="137372"/>
                      <a:pt x="1137089" y="137372"/>
                    </a:cubicBezTo>
                    <a:cubicBezTo>
                      <a:pt x="1139170" y="137372"/>
                      <a:pt x="1142292" y="137892"/>
                      <a:pt x="1142813" y="137372"/>
                    </a:cubicBezTo>
                    <a:cubicBezTo>
                      <a:pt x="1143333" y="137372"/>
                      <a:pt x="1145935" y="137372"/>
                      <a:pt x="1146975" y="137892"/>
                    </a:cubicBezTo>
                    <a:cubicBezTo>
                      <a:pt x="1148016" y="137892"/>
                      <a:pt x="1153740" y="139453"/>
                      <a:pt x="1152179" y="141014"/>
                    </a:cubicBezTo>
                    <a:cubicBezTo>
                      <a:pt x="1150618" y="142575"/>
                      <a:pt x="1150618" y="143095"/>
                      <a:pt x="1151659" y="143095"/>
                    </a:cubicBezTo>
                    <a:cubicBezTo>
                      <a:pt x="1152699" y="143095"/>
                      <a:pt x="1153220" y="143095"/>
                      <a:pt x="1153220" y="143616"/>
                    </a:cubicBezTo>
                    <a:cubicBezTo>
                      <a:pt x="1153220" y="144136"/>
                      <a:pt x="1153220" y="144657"/>
                      <a:pt x="1154781" y="144657"/>
                    </a:cubicBezTo>
                    <a:cubicBezTo>
                      <a:pt x="1156342" y="144657"/>
                      <a:pt x="1163626" y="146218"/>
                      <a:pt x="1161025" y="146738"/>
                    </a:cubicBezTo>
                    <a:cubicBezTo>
                      <a:pt x="1158423" y="147258"/>
                      <a:pt x="1156342" y="145697"/>
                      <a:pt x="1155821" y="146738"/>
                    </a:cubicBezTo>
                    <a:cubicBezTo>
                      <a:pt x="1155301" y="147779"/>
                      <a:pt x="1155821" y="147258"/>
                      <a:pt x="1156862" y="148299"/>
                    </a:cubicBezTo>
                    <a:cubicBezTo>
                      <a:pt x="1157903" y="149340"/>
                      <a:pt x="1161025" y="151421"/>
                      <a:pt x="1158944" y="152462"/>
                    </a:cubicBezTo>
                    <a:cubicBezTo>
                      <a:pt x="1157382" y="153502"/>
                      <a:pt x="1151138" y="153502"/>
                      <a:pt x="1150098" y="153502"/>
                    </a:cubicBezTo>
                    <a:cubicBezTo>
                      <a:pt x="1149057" y="153502"/>
                      <a:pt x="1067883" y="160787"/>
                      <a:pt x="1067883" y="160787"/>
                    </a:cubicBezTo>
                    <a:lnTo>
                      <a:pt x="1036662" y="163389"/>
                    </a:lnTo>
                    <a:cubicBezTo>
                      <a:pt x="1036662" y="163389"/>
                      <a:pt x="1031458" y="163389"/>
                      <a:pt x="1031979" y="163909"/>
                    </a:cubicBezTo>
                    <a:cubicBezTo>
                      <a:pt x="1031979" y="164950"/>
                      <a:pt x="1030938" y="165991"/>
                      <a:pt x="1032499" y="165470"/>
                    </a:cubicBezTo>
                    <a:cubicBezTo>
                      <a:pt x="1034060" y="164950"/>
                      <a:pt x="1034580" y="165470"/>
                      <a:pt x="1033540" y="166511"/>
                    </a:cubicBezTo>
                    <a:cubicBezTo>
                      <a:pt x="1032499" y="167552"/>
                      <a:pt x="1031458" y="169113"/>
                      <a:pt x="1030418" y="169633"/>
                    </a:cubicBezTo>
                    <a:cubicBezTo>
                      <a:pt x="1029377" y="170154"/>
                      <a:pt x="1027816" y="170674"/>
                      <a:pt x="1027816" y="171194"/>
                    </a:cubicBezTo>
                    <a:cubicBezTo>
                      <a:pt x="1027295" y="171715"/>
                      <a:pt x="1025214" y="172755"/>
                      <a:pt x="1026255" y="172755"/>
                    </a:cubicBezTo>
                    <a:cubicBezTo>
                      <a:pt x="1027295" y="173276"/>
                      <a:pt x="1028336" y="173796"/>
                      <a:pt x="1028857" y="173276"/>
                    </a:cubicBezTo>
                    <a:cubicBezTo>
                      <a:pt x="1029377" y="172755"/>
                      <a:pt x="1031979" y="174316"/>
                      <a:pt x="1030418" y="174837"/>
                    </a:cubicBezTo>
                    <a:cubicBezTo>
                      <a:pt x="1028857" y="175877"/>
                      <a:pt x="1025734" y="176918"/>
                      <a:pt x="1026255" y="176918"/>
                    </a:cubicBezTo>
                    <a:cubicBezTo>
                      <a:pt x="1026775" y="177438"/>
                      <a:pt x="1028336" y="177438"/>
                      <a:pt x="1028857" y="177438"/>
                    </a:cubicBezTo>
                    <a:cubicBezTo>
                      <a:pt x="1029377" y="177438"/>
                      <a:pt x="1031458" y="177438"/>
                      <a:pt x="1030938" y="178479"/>
                    </a:cubicBezTo>
                    <a:cubicBezTo>
                      <a:pt x="1030418" y="179520"/>
                      <a:pt x="1028857" y="180561"/>
                      <a:pt x="1029897" y="180561"/>
                    </a:cubicBezTo>
                    <a:cubicBezTo>
                      <a:pt x="1030938" y="180561"/>
                      <a:pt x="1034580" y="180561"/>
                      <a:pt x="1035621" y="183162"/>
                    </a:cubicBezTo>
                    <a:cubicBezTo>
                      <a:pt x="1036662" y="185764"/>
                      <a:pt x="1037702" y="187325"/>
                      <a:pt x="1036141" y="189927"/>
                    </a:cubicBezTo>
                    <a:cubicBezTo>
                      <a:pt x="1034580" y="192528"/>
                      <a:pt x="1032499" y="193569"/>
                      <a:pt x="1033019" y="194090"/>
                    </a:cubicBezTo>
                    <a:cubicBezTo>
                      <a:pt x="1033540" y="195130"/>
                      <a:pt x="1033540" y="196691"/>
                      <a:pt x="1035101" y="196691"/>
                    </a:cubicBezTo>
                    <a:cubicBezTo>
                      <a:pt x="1036662" y="196691"/>
                      <a:pt x="1037702" y="197212"/>
                      <a:pt x="1036662" y="197732"/>
                    </a:cubicBezTo>
                    <a:cubicBezTo>
                      <a:pt x="1036141" y="198252"/>
                      <a:pt x="1034060" y="199293"/>
                      <a:pt x="1035621" y="200854"/>
                    </a:cubicBezTo>
                    <a:cubicBezTo>
                      <a:pt x="1036662" y="201895"/>
                      <a:pt x="1039264" y="203976"/>
                      <a:pt x="1039264" y="203976"/>
                    </a:cubicBezTo>
                    <a:cubicBezTo>
                      <a:pt x="1039264" y="203976"/>
                      <a:pt x="1041345" y="205017"/>
                      <a:pt x="1042906" y="205017"/>
                    </a:cubicBezTo>
                    <a:cubicBezTo>
                      <a:pt x="1043947" y="205017"/>
                      <a:pt x="1062159" y="208659"/>
                      <a:pt x="1062159" y="208659"/>
                    </a:cubicBezTo>
                    <a:cubicBezTo>
                      <a:pt x="1062159" y="208659"/>
                      <a:pt x="1064240" y="208659"/>
                      <a:pt x="1064240" y="210220"/>
                    </a:cubicBezTo>
                    <a:cubicBezTo>
                      <a:pt x="1064240" y="211781"/>
                      <a:pt x="1064240" y="215944"/>
                      <a:pt x="1065281" y="216464"/>
                    </a:cubicBezTo>
                    <a:cubicBezTo>
                      <a:pt x="1066322" y="216985"/>
                      <a:pt x="1073086" y="223749"/>
                      <a:pt x="1073086" y="223749"/>
                    </a:cubicBezTo>
                    <a:cubicBezTo>
                      <a:pt x="1073086" y="223749"/>
                      <a:pt x="1073606" y="224270"/>
                      <a:pt x="1073606" y="225310"/>
                    </a:cubicBezTo>
                    <a:cubicBezTo>
                      <a:pt x="1073606" y="226351"/>
                      <a:pt x="1074127" y="227392"/>
                      <a:pt x="1073086" y="227912"/>
                    </a:cubicBezTo>
                    <a:cubicBezTo>
                      <a:pt x="1071525" y="228432"/>
                      <a:pt x="1066322" y="229473"/>
                      <a:pt x="1065281" y="229473"/>
                    </a:cubicBezTo>
                    <a:cubicBezTo>
                      <a:pt x="1064761" y="229473"/>
                      <a:pt x="1061639" y="229473"/>
                      <a:pt x="1061118" y="229994"/>
                    </a:cubicBezTo>
                    <a:cubicBezTo>
                      <a:pt x="1060598" y="229994"/>
                      <a:pt x="1056955" y="229994"/>
                      <a:pt x="1056435" y="229994"/>
                    </a:cubicBezTo>
                    <a:cubicBezTo>
                      <a:pt x="1055915" y="229994"/>
                      <a:pt x="1054354" y="229473"/>
                      <a:pt x="1053833" y="228953"/>
                    </a:cubicBezTo>
                    <a:cubicBezTo>
                      <a:pt x="1053313" y="228432"/>
                      <a:pt x="1039264" y="217505"/>
                      <a:pt x="1039264" y="217505"/>
                    </a:cubicBezTo>
                    <a:cubicBezTo>
                      <a:pt x="1039264" y="217505"/>
                      <a:pt x="1037182" y="215944"/>
                      <a:pt x="1034580" y="214903"/>
                    </a:cubicBezTo>
                    <a:cubicBezTo>
                      <a:pt x="1031979" y="213863"/>
                      <a:pt x="994514" y="205537"/>
                      <a:pt x="994514" y="205537"/>
                    </a:cubicBezTo>
                    <a:cubicBezTo>
                      <a:pt x="994514" y="205537"/>
                      <a:pt x="992432" y="205017"/>
                      <a:pt x="990351" y="205537"/>
                    </a:cubicBezTo>
                    <a:cubicBezTo>
                      <a:pt x="988269" y="206578"/>
                      <a:pt x="973180" y="210741"/>
                      <a:pt x="973180" y="210741"/>
                    </a:cubicBezTo>
                    <a:cubicBezTo>
                      <a:pt x="973180" y="210741"/>
                      <a:pt x="972139" y="211261"/>
                      <a:pt x="971619" y="211781"/>
                    </a:cubicBezTo>
                    <a:cubicBezTo>
                      <a:pt x="971619" y="212822"/>
                      <a:pt x="970057" y="215424"/>
                      <a:pt x="971619" y="215424"/>
                    </a:cubicBezTo>
                    <a:cubicBezTo>
                      <a:pt x="973180" y="215944"/>
                      <a:pt x="973700" y="216464"/>
                      <a:pt x="975261" y="215424"/>
                    </a:cubicBezTo>
                    <a:cubicBezTo>
                      <a:pt x="976822" y="214383"/>
                      <a:pt x="980985" y="213863"/>
                      <a:pt x="982025" y="214383"/>
                    </a:cubicBezTo>
                    <a:cubicBezTo>
                      <a:pt x="983586" y="214903"/>
                      <a:pt x="984627" y="215424"/>
                      <a:pt x="984627" y="217505"/>
                    </a:cubicBezTo>
                    <a:cubicBezTo>
                      <a:pt x="984627" y="219587"/>
                      <a:pt x="985147" y="222188"/>
                      <a:pt x="983586" y="222709"/>
                    </a:cubicBezTo>
                    <a:cubicBezTo>
                      <a:pt x="981505" y="223229"/>
                      <a:pt x="975261" y="225310"/>
                      <a:pt x="972659" y="223229"/>
                    </a:cubicBezTo>
                    <a:cubicBezTo>
                      <a:pt x="970057" y="220627"/>
                      <a:pt x="968496" y="220107"/>
                      <a:pt x="967976" y="219587"/>
                    </a:cubicBezTo>
                    <a:cubicBezTo>
                      <a:pt x="967456" y="219066"/>
                      <a:pt x="965374" y="218026"/>
                      <a:pt x="963293" y="218546"/>
                    </a:cubicBezTo>
                    <a:cubicBezTo>
                      <a:pt x="961212" y="219066"/>
                      <a:pt x="947162" y="220627"/>
                      <a:pt x="947162" y="220627"/>
                    </a:cubicBezTo>
                    <a:cubicBezTo>
                      <a:pt x="947162" y="220627"/>
                      <a:pt x="943520" y="220627"/>
                      <a:pt x="945081" y="222188"/>
                    </a:cubicBezTo>
                    <a:cubicBezTo>
                      <a:pt x="946642" y="223749"/>
                      <a:pt x="946121" y="223749"/>
                      <a:pt x="946642" y="225310"/>
                    </a:cubicBezTo>
                    <a:cubicBezTo>
                      <a:pt x="947162" y="226351"/>
                      <a:pt x="947682" y="227912"/>
                      <a:pt x="948203" y="228432"/>
                    </a:cubicBezTo>
                    <a:cubicBezTo>
                      <a:pt x="948723" y="228953"/>
                      <a:pt x="948723" y="230514"/>
                      <a:pt x="949243" y="231034"/>
                    </a:cubicBezTo>
                    <a:cubicBezTo>
                      <a:pt x="949764" y="231555"/>
                      <a:pt x="948723" y="233636"/>
                      <a:pt x="951845" y="234156"/>
                    </a:cubicBezTo>
                    <a:cubicBezTo>
                      <a:pt x="954967" y="234677"/>
                      <a:pt x="956528" y="235197"/>
                      <a:pt x="957569" y="236758"/>
                    </a:cubicBezTo>
                    <a:cubicBezTo>
                      <a:pt x="958610" y="238319"/>
                      <a:pt x="962773" y="238319"/>
                      <a:pt x="963813" y="238839"/>
                    </a:cubicBezTo>
                    <a:cubicBezTo>
                      <a:pt x="964854" y="239360"/>
                      <a:pt x="965374" y="238839"/>
                      <a:pt x="966935" y="240400"/>
                    </a:cubicBezTo>
                    <a:cubicBezTo>
                      <a:pt x="968496" y="241962"/>
                      <a:pt x="972139" y="243002"/>
                      <a:pt x="973180" y="242482"/>
                    </a:cubicBezTo>
                    <a:cubicBezTo>
                      <a:pt x="973700" y="241962"/>
                      <a:pt x="974740" y="242482"/>
                      <a:pt x="975781" y="243002"/>
                    </a:cubicBezTo>
                    <a:cubicBezTo>
                      <a:pt x="976822" y="243522"/>
                      <a:pt x="977862" y="244563"/>
                      <a:pt x="978383" y="243002"/>
                    </a:cubicBezTo>
                    <a:cubicBezTo>
                      <a:pt x="978903" y="241962"/>
                      <a:pt x="978903" y="242482"/>
                      <a:pt x="979944" y="242482"/>
                    </a:cubicBezTo>
                    <a:cubicBezTo>
                      <a:pt x="980985" y="242482"/>
                      <a:pt x="984107" y="239880"/>
                      <a:pt x="983066" y="241962"/>
                    </a:cubicBezTo>
                    <a:cubicBezTo>
                      <a:pt x="982025" y="244043"/>
                      <a:pt x="982025" y="244563"/>
                      <a:pt x="983066" y="244043"/>
                    </a:cubicBezTo>
                    <a:cubicBezTo>
                      <a:pt x="984107" y="243522"/>
                      <a:pt x="985668" y="244043"/>
                      <a:pt x="986708" y="244563"/>
                    </a:cubicBezTo>
                    <a:cubicBezTo>
                      <a:pt x="987749" y="245084"/>
                      <a:pt x="989831" y="245084"/>
                      <a:pt x="989310" y="247165"/>
                    </a:cubicBezTo>
                    <a:cubicBezTo>
                      <a:pt x="988790" y="249767"/>
                      <a:pt x="987749" y="249767"/>
                      <a:pt x="989310" y="250807"/>
                    </a:cubicBezTo>
                    <a:cubicBezTo>
                      <a:pt x="990871" y="251848"/>
                      <a:pt x="990871" y="251848"/>
                      <a:pt x="991912" y="251328"/>
                    </a:cubicBezTo>
                    <a:cubicBezTo>
                      <a:pt x="992953" y="250287"/>
                      <a:pt x="993473" y="250287"/>
                      <a:pt x="993993" y="251328"/>
                    </a:cubicBezTo>
                    <a:cubicBezTo>
                      <a:pt x="994514" y="252368"/>
                      <a:pt x="993993" y="252368"/>
                      <a:pt x="993473" y="252368"/>
                    </a:cubicBezTo>
                    <a:cubicBezTo>
                      <a:pt x="992953" y="252368"/>
                      <a:pt x="992953" y="252889"/>
                      <a:pt x="992953" y="253929"/>
                    </a:cubicBezTo>
                    <a:cubicBezTo>
                      <a:pt x="992953" y="254970"/>
                      <a:pt x="992432" y="256531"/>
                      <a:pt x="993993" y="254970"/>
                    </a:cubicBezTo>
                    <a:cubicBezTo>
                      <a:pt x="995554" y="253409"/>
                      <a:pt x="995554" y="254450"/>
                      <a:pt x="996075" y="254970"/>
                    </a:cubicBezTo>
                    <a:cubicBezTo>
                      <a:pt x="996595" y="255490"/>
                      <a:pt x="999197" y="256011"/>
                      <a:pt x="999197" y="254450"/>
                    </a:cubicBezTo>
                    <a:cubicBezTo>
                      <a:pt x="999197" y="252889"/>
                      <a:pt x="999717" y="253409"/>
                      <a:pt x="1000758" y="253409"/>
                    </a:cubicBezTo>
                    <a:cubicBezTo>
                      <a:pt x="1001799" y="253409"/>
                      <a:pt x="1006482" y="252889"/>
                      <a:pt x="1004400" y="254450"/>
                    </a:cubicBezTo>
                    <a:cubicBezTo>
                      <a:pt x="1002319" y="256011"/>
                      <a:pt x="1000238" y="257052"/>
                      <a:pt x="998156" y="256531"/>
                    </a:cubicBezTo>
                    <a:cubicBezTo>
                      <a:pt x="995554" y="256531"/>
                      <a:pt x="995034" y="256531"/>
                      <a:pt x="993993" y="257052"/>
                    </a:cubicBezTo>
                    <a:cubicBezTo>
                      <a:pt x="992953" y="257572"/>
                      <a:pt x="991392" y="257052"/>
                      <a:pt x="990351" y="256531"/>
                    </a:cubicBezTo>
                    <a:cubicBezTo>
                      <a:pt x="989831" y="256011"/>
                      <a:pt x="989310" y="256011"/>
                      <a:pt x="988269" y="256011"/>
                    </a:cubicBezTo>
                    <a:cubicBezTo>
                      <a:pt x="987229" y="256011"/>
                      <a:pt x="985668" y="254970"/>
                      <a:pt x="984627" y="255490"/>
                    </a:cubicBezTo>
                    <a:cubicBezTo>
                      <a:pt x="983586" y="256011"/>
                      <a:pt x="981505" y="254970"/>
                      <a:pt x="981505" y="252889"/>
                    </a:cubicBezTo>
                    <a:cubicBezTo>
                      <a:pt x="981505" y="250807"/>
                      <a:pt x="979944" y="248726"/>
                      <a:pt x="975781" y="248206"/>
                    </a:cubicBezTo>
                    <a:cubicBezTo>
                      <a:pt x="971619" y="248206"/>
                      <a:pt x="967456" y="247685"/>
                      <a:pt x="966935" y="247685"/>
                    </a:cubicBezTo>
                    <a:cubicBezTo>
                      <a:pt x="966415" y="247685"/>
                      <a:pt x="965895" y="247685"/>
                      <a:pt x="964854" y="248726"/>
                    </a:cubicBezTo>
                    <a:cubicBezTo>
                      <a:pt x="964334" y="249767"/>
                      <a:pt x="963293" y="251848"/>
                      <a:pt x="962773" y="250287"/>
                    </a:cubicBezTo>
                    <a:cubicBezTo>
                      <a:pt x="962252" y="248726"/>
                      <a:pt x="961732" y="249767"/>
                      <a:pt x="962252" y="248726"/>
                    </a:cubicBezTo>
                    <a:cubicBezTo>
                      <a:pt x="962773" y="247685"/>
                      <a:pt x="962252" y="247685"/>
                      <a:pt x="961212" y="247165"/>
                    </a:cubicBezTo>
                    <a:cubicBezTo>
                      <a:pt x="960171" y="247165"/>
                      <a:pt x="956008" y="246645"/>
                      <a:pt x="953927" y="246645"/>
                    </a:cubicBezTo>
                    <a:cubicBezTo>
                      <a:pt x="952366" y="247165"/>
                      <a:pt x="951845" y="246645"/>
                      <a:pt x="950805" y="246645"/>
                    </a:cubicBezTo>
                    <a:cubicBezTo>
                      <a:pt x="950284" y="246645"/>
                      <a:pt x="949243" y="246124"/>
                      <a:pt x="948203" y="246645"/>
                    </a:cubicBezTo>
                    <a:cubicBezTo>
                      <a:pt x="948203" y="246645"/>
                      <a:pt x="947162" y="247685"/>
                      <a:pt x="946121" y="246645"/>
                    </a:cubicBezTo>
                    <a:cubicBezTo>
                      <a:pt x="945081" y="245604"/>
                      <a:pt x="944040" y="245604"/>
                      <a:pt x="942999" y="245604"/>
                    </a:cubicBezTo>
                    <a:cubicBezTo>
                      <a:pt x="941959" y="245604"/>
                      <a:pt x="939357" y="245084"/>
                      <a:pt x="937796" y="244563"/>
                    </a:cubicBezTo>
                    <a:cubicBezTo>
                      <a:pt x="936235" y="244043"/>
                      <a:pt x="935194" y="244043"/>
                      <a:pt x="934153" y="243522"/>
                    </a:cubicBezTo>
                    <a:cubicBezTo>
                      <a:pt x="933633" y="243522"/>
                      <a:pt x="929470" y="241441"/>
                      <a:pt x="929470" y="239880"/>
                    </a:cubicBezTo>
                    <a:cubicBezTo>
                      <a:pt x="929470" y="237799"/>
                      <a:pt x="929470" y="237799"/>
                      <a:pt x="931031" y="238319"/>
                    </a:cubicBezTo>
                    <a:cubicBezTo>
                      <a:pt x="932592" y="238839"/>
                      <a:pt x="933633" y="238839"/>
                      <a:pt x="933633" y="237799"/>
                    </a:cubicBezTo>
                    <a:cubicBezTo>
                      <a:pt x="933633" y="236758"/>
                      <a:pt x="933633" y="236758"/>
                      <a:pt x="934674" y="236238"/>
                    </a:cubicBezTo>
                    <a:cubicBezTo>
                      <a:pt x="935714" y="235717"/>
                      <a:pt x="936235" y="235197"/>
                      <a:pt x="935194" y="234156"/>
                    </a:cubicBezTo>
                    <a:cubicBezTo>
                      <a:pt x="934153" y="233116"/>
                      <a:pt x="932592" y="232595"/>
                      <a:pt x="933633" y="232075"/>
                    </a:cubicBezTo>
                    <a:cubicBezTo>
                      <a:pt x="934674" y="231555"/>
                      <a:pt x="935714" y="231034"/>
                      <a:pt x="934153" y="229994"/>
                    </a:cubicBezTo>
                    <a:cubicBezTo>
                      <a:pt x="932592" y="228953"/>
                      <a:pt x="930511" y="227912"/>
                      <a:pt x="930511" y="226871"/>
                    </a:cubicBezTo>
                    <a:cubicBezTo>
                      <a:pt x="930511" y="225831"/>
                      <a:pt x="929470" y="225831"/>
                      <a:pt x="929991" y="224790"/>
                    </a:cubicBezTo>
                    <a:cubicBezTo>
                      <a:pt x="930511" y="224270"/>
                      <a:pt x="929991" y="223229"/>
                      <a:pt x="930511" y="222709"/>
                    </a:cubicBezTo>
                    <a:cubicBezTo>
                      <a:pt x="931031" y="222188"/>
                      <a:pt x="931031" y="222188"/>
                      <a:pt x="930511" y="221148"/>
                    </a:cubicBezTo>
                    <a:cubicBezTo>
                      <a:pt x="929991" y="220107"/>
                      <a:pt x="929991" y="220107"/>
                      <a:pt x="931552" y="220107"/>
                    </a:cubicBezTo>
                    <a:cubicBezTo>
                      <a:pt x="932592" y="220107"/>
                      <a:pt x="934153" y="219587"/>
                      <a:pt x="934153" y="218026"/>
                    </a:cubicBezTo>
                    <a:cubicBezTo>
                      <a:pt x="933633" y="216464"/>
                      <a:pt x="934153" y="216464"/>
                      <a:pt x="934674" y="215944"/>
                    </a:cubicBezTo>
                    <a:cubicBezTo>
                      <a:pt x="935194" y="215424"/>
                      <a:pt x="936235" y="214383"/>
                      <a:pt x="935714" y="213863"/>
                    </a:cubicBezTo>
                    <a:cubicBezTo>
                      <a:pt x="935194" y="213342"/>
                      <a:pt x="935194" y="212822"/>
                      <a:pt x="935714" y="212302"/>
                    </a:cubicBezTo>
                    <a:cubicBezTo>
                      <a:pt x="936235" y="211781"/>
                      <a:pt x="936235" y="211261"/>
                      <a:pt x="936755" y="210741"/>
                    </a:cubicBezTo>
                    <a:cubicBezTo>
                      <a:pt x="937275" y="210220"/>
                      <a:pt x="937796" y="210220"/>
                      <a:pt x="938316" y="209700"/>
                    </a:cubicBezTo>
                    <a:cubicBezTo>
                      <a:pt x="938836" y="209180"/>
                      <a:pt x="939877" y="208659"/>
                      <a:pt x="939357" y="207619"/>
                    </a:cubicBezTo>
                    <a:cubicBezTo>
                      <a:pt x="938836" y="207098"/>
                      <a:pt x="938836" y="206057"/>
                      <a:pt x="937796" y="205017"/>
                    </a:cubicBezTo>
                    <a:cubicBezTo>
                      <a:pt x="937275" y="204496"/>
                      <a:pt x="937796" y="203456"/>
                      <a:pt x="937275" y="202935"/>
                    </a:cubicBezTo>
                    <a:cubicBezTo>
                      <a:pt x="936755" y="202415"/>
                      <a:pt x="936235" y="200854"/>
                      <a:pt x="936235" y="200334"/>
                    </a:cubicBezTo>
                    <a:cubicBezTo>
                      <a:pt x="936235" y="199813"/>
                      <a:pt x="936235" y="199293"/>
                      <a:pt x="935714" y="198773"/>
                    </a:cubicBezTo>
                    <a:cubicBezTo>
                      <a:pt x="935194" y="198252"/>
                      <a:pt x="926868" y="188366"/>
                      <a:pt x="925828" y="187845"/>
                    </a:cubicBezTo>
                    <a:cubicBezTo>
                      <a:pt x="925308" y="187325"/>
                      <a:pt x="924787" y="186805"/>
                      <a:pt x="923747" y="187325"/>
                    </a:cubicBezTo>
                    <a:cubicBezTo>
                      <a:pt x="922706" y="187845"/>
                      <a:pt x="922186" y="188886"/>
                      <a:pt x="921145" y="188366"/>
                    </a:cubicBezTo>
                    <a:cubicBezTo>
                      <a:pt x="920624" y="188366"/>
                      <a:pt x="920104" y="188886"/>
                      <a:pt x="921665" y="189927"/>
                    </a:cubicBezTo>
                    <a:cubicBezTo>
                      <a:pt x="923226" y="190967"/>
                      <a:pt x="926348" y="194090"/>
                      <a:pt x="926348" y="195651"/>
                    </a:cubicBezTo>
                    <a:cubicBezTo>
                      <a:pt x="926348" y="197212"/>
                      <a:pt x="926348" y="198252"/>
                      <a:pt x="926868" y="199293"/>
                    </a:cubicBezTo>
                    <a:cubicBezTo>
                      <a:pt x="927389" y="200334"/>
                      <a:pt x="928429" y="209700"/>
                      <a:pt x="925828" y="212302"/>
                    </a:cubicBezTo>
                    <a:cubicBezTo>
                      <a:pt x="923747" y="214903"/>
                      <a:pt x="921665" y="215944"/>
                      <a:pt x="920624" y="216464"/>
                    </a:cubicBezTo>
                    <a:cubicBezTo>
                      <a:pt x="919584" y="216985"/>
                      <a:pt x="917502" y="216985"/>
                      <a:pt x="916982" y="217505"/>
                    </a:cubicBezTo>
                    <a:cubicBezTo>
                      <a:pt x="916462" y="218026"/>
                      <a:pt x="913860" y="219066"/>
                      <a:pt x="912819" y="219066"/>
                    </a:cubicBezTo>
                    <a:cubicBezTo>
                      <a:pt x="911779" y="219587"/>
                      <a:pt x="901372" y="222188"/>
                      <a:pt x="899810" y="223229"/>
                    </a:cubicBezTo>
                    <a:cubicBezTo>
                      <a:pt x="898249" y="224270"/>
                      <a:pt x="895127" y="225310"/>
                      <a:pt x="896168" y="226871"/>
                    </a:cubicBezTo>
                    <a:cubicBezTo>
                      <a:pt x="897209" y="228953"/>
                      <a:pt x="896688" y="228953"/>
                      <a:pt x="895648" y="230514"/>
                    </a:cubicBezTo>
                    <a:cubicBezTo>
                      <a:pt x="894607" y="232075"/>
                      <a:pt x="891485" y="235197"/>
                      <a:pt x="890965" y="235717"/>
                    </a:cubicBezTo>
                    <a:cubicBezTo>
                      <a:pt x="890444" y="236758"/>
                      <a:pt x="886281" y="238839"/>
                      <a:pt x="888363" y="239360"/>
                    </a:cubicBezTo>
                    <a:cubicBezTo>
                      <a:pt x="890444" y="239880"/>
                      <a:pt x="897209" y="242482"/>
                      <a:pt x="898249" y="245604"/>
                    </a:cubicBezTo>
                    <a:cubicBezTo>
                      <a:pt x="899290" y="248726"/>
                      <a:pt x="900331" y="250807"/>
                      <a:pt x="902412" y="252889"/>
                    </a:cubicBezTo>
                    <a:cubicBezTo>
                      <a:pt x="904494" y="254450"/>
                      <a:pt x="905014" y="256011"/>
                      <a:pt x="904494" y="258092"/>
                    </a:cubicBezTo>
                    <a:cubicBezTo>
                      <a:pt x="903973" y="259653"/>
                      <a:pt x="906575" y="260694"/>
                      <a:pt x="907095" y="261214"/>
                    </a:cubicBezTo>
                    <a:cubicBezTo>
                      <a:pt x="907616" y="261735"/>
                      <a:pt x="912299" y="264336"/>
                      <a:pt x="912299" y="265897"/>
                    </a:cubicBezTo>
                    <a:cubicBezTo>
                      <a:pt x="912299" y="267458"/>
                      <a:pt x="912819" y="269020"/>
                      <a:pt x="911779" y="270060"/>
                    </a:cubicBezTo>
                    <a:cubicBezTo>
                      <a:pt x="910738" y="271101"/>
                      <a:pt x="900331" y="282549"/>
                      <a:pt x="900331" y="282549"/>
                    </a:cubicBezTo>
                    <a:cubicBezTo>
                      <a:pt x="900331" y="282549"/>
                      <a:pt x="898770" y="283589"/>
                      <a:pt x="900331" y="285150"/>
                    </a:cubicBezTo>
                    <a:cubicBezTo>
                      <a:pt x="901892" y="286191"/>
                      <a:pt x="900851" y="286711"/>
                      <a:pt x="900331" y="287752"/>
                    </a:cubicBezTo>
                    <a:cubicBezTo>
                      <a:pt x="899810" y="288793"/>
                      <a:pt x="898770" y="292435"/>
                      <a:pt x="898249" y="292955"/>
                    </a:cubicBezTo>
                    <a:cubicBezTo>
                      <a:pt x="897729" y="293996"/>
                      <a:pt x="896168" y="297639"/>
                      <a:pt x="897209" y="299720"/>
                    </a:cubicBezTo>
                    <a:cubicBezTo>
                      <a:pt x="898249" y="301281"/>
                      <a:pt x="899810" y="302842"/>
                      <a:pt x="900851" y="303883"/>
                    </a:cubicBezTo>
                    <a:cubicBezTo>
                      <a:pt x="901892" y="304403"/>
                      <a:pt x="903973" y="307005"/>
                      <a:pt x="903453" y="309086"/>
                    </a:cubicBezTo>
                    <a:cubicBezTo>
                      <a:pt x="902933" y="311168"/>
                      <a:pt x="901372" y="315851"/>
                      <a:pt x="901372" y="316371"/>
                    </a:cubicBezTo>
                    <a:cubicBezTo>
                      <a:pt x="901372" y="316891"/>
                      <a:pt x="900851" y="317932"/>
                      <a:pt x="902412" y="318973"/>
                    </a:cubicBezTo>
                    <a:cubicBezTo>
                      <a:pt x="903453" y="320014"/>
                      <a:pt x="903973" y="321575"/>
                      <a:pt x="906575" y="320534"/>
                    </a:cubicBezTo>
                    <a:cubicBezTo>
                      <a:pt x="908656" y="319493"/>
                      <a:pt x="911779" y="317932"/>
                      <a:pt x="912819" y="318453"/>
                    </a:cubicBezTo>
                    <a:cubicBezTo>
                      <a:pt x="913860" y="318973"/>
                      <a:pt x="917502" y="318973"/>
                      <a:pt x="919063" y="320534"/>
                    </a:cubicBezTo>
                    <a:cubicBezTo>
                      <a:pt x="920624" y="321575"/>
                      <a:pt x="922706" y="320534"/>
                      <a:pt x="923226" y="320534"/>
                    </a:cubicBezTo>
                    <a:cubicBezTo>
                      <a:pt x="923747" y="320534"/>
                      <a:pt x="925308" y="320014"/>
                      <a:pt x="925828" y="320014"/>
                    </a:cubicBezTo>
                    <a:cubicBezTo>
                      <a:pt x="926348" y="320014"/>
                      <a:pt x="926868" y="320014"/>
                      <a:pt x="927389" y="318973"/>
                    </a:cubicBezTo>
                    <a:cubicBezTo>
                      <a:pt x="927909" y="317932"/>
                      <a:pt x="928429" y="317412"/>
                      <a:pt x="929991" y="316891"/>
                    </a:cubicBezTo>
                    <a:cubicBezTo>
                      <a:pt x="931552" y="316371"/>
                      <a:pt x="932592" y="315851"/>
                      <a:pt x="933113" y="315851"/>
                    </a:cubicBezTo>
                    <a:cubicBezTo>
                      <a:pt x="933633" y="315330"/>
                      <a:pt x="935194" y="313769"/>
                      <a:pt x="936755" y="314290"/>
                    </a:cubicBezTo>
                    <a:cubicBezTo>
                      <a:pt x="937796" y="314290"/>
                      <a:pt x="942479" y="315851"/>
                      <a:pt x="944040" y="315330"/>
                    </a:cubicBezTo>
                    <a:cubicBezTo>
                      <a:pt x="945081" y="314810"/>
                      <a:pt x="947682" y="315851"/>
                      <a:pt x="948203" y="316371"/>
                    </a:cubicBezTo>
                    <a:cubicBezTo>
                      <a:pt x="948723" y="316891"/>
                      <a:pt x="950284" y="317412"/>
                      <a:pt x="950805" y="317412"/>
                    </a:cubicBezTo>
                    <a:cubicBezTo>
                      <a:pt x="951325" y="317412"/>
                      <a:pt x="952886" y="317932"/>
                      <a:pt x="953406" y="318453"/>
                    </a:cubicBezTo>
                    <a:cubicBezTo>
                      <a:pt x="953927" y="318453"/>
                      <a:pt x="956008" y="319493"/>
                      <a:pt x="956528" y="318973"/>
                    </a:cubicBezTo>
                    <a:cubicBezTo>
                      <a:pt x="957049" y="318453"/>
                      <a:pt x="958089" y="318453"/>
                      <a:pt x="959130" y="318973"/>
                    </a:cubicBezTo>
                    <a:cubicBezTo>
                      <a:pt x="960171" y="319493"/>
                      <a:pt x="961212" y="320014"/>
                      <a:pt x="961732" y="321054"/>
                    </a:cubicBezTo>
                    <a:cubicBezTo>
                      <a:pt x="962252" y="322095"/>
                      <a:pt x="963293" y="323136"/>
                      <a:pt x="964334" y="323136"/>
                    </a:cubicBezTo>
                    <a:cubicBezTo>
                      <a:pt x="965374" y="323136"/>
                      <a:pt x="968496" y="323656"/>
                      <a:pt x="969537" y="324176"/>
                    </a:cubicBezTo>
                    <a:cubicBezTo>
                      <a:pt x="970578" y="324697"/>
                      <a:pt x="973700" y="326258"/>
                      <a:pt x="974740" y="326258"/>
                    </a:cubicBezTo>
                    <a:cubicBezTo>
                      <a:pt x="975781" y="326258"/>
                      <a:pt x="976822" y="326258"/>
                      <a:pt x="977342" y="327819"/>
                    </a:cubicBezTo>
                    <a:cubicBezTo>
                      <a:pt x="977862" y="329380"/>
                      <a:pt x="979424" y="337185"/>
                      <a:pt x="979944" y="338226"/>
                    </a:cubicBezTo>
                    <a:cubicBezTo>
                      <a:pt x="980985" y="339266"/>
                      <a:pt x="980464" y="339787"/>
                      <a:pt x="980985" y="339787"/>
                    </a:cubicBezTo>
                    <a:cubicBezTo>
                      <a:pt x="981505" y="339787"/>
                      <a:pt x="982025" y="340307"/>
                      <a:pt x="982025" y="340827"/>
                    </a:cubicBezTo>
                    <a:cubicBezTo>
                      <a:pt x="982025" y="341348"/>
                      <a:pt x="983066" y="343950"/>
                      <a:pt x="984107" y="344470"/>
                    </a:cubicBezTo>
                    <a:cubicBezTo>
                      <a:pt x="984107" y="344470"/>
                      <a:pt x="989310" y="347592"/>
                      <a:pt x="985668" y="348633"/>
                    </a:cubicBezTo>
                    <a:cubicBezTo>
                      <a:pt x="982025" y="349153"/>
                      <a:pt x="977342" y="349153"/>
                      <a:pt x="976301" y="351234"/>
                    </a:cubicBezTo>
                    <a:cubicBezTo>
                      <a:pt x="974740" y="353316"/>
                      <a:pt x="973180" y="357479"/>
                      <a:pt x="974220" y="357999"/>
                    </a:cubicBezTo>
                    <a:cubicBezTo>
                      <a:pt x="975261" y="358519"/>
                      <a:pt x="975781" y="359040"/>
                      <a:pt x="975261" y="360601"/>
                    </a:cubicBezTo>
                    <a:cubicBezTo>
                      <a:pt x="974740" y="361641"/>
                      <a:pt x="972139" y="364763"/>
                      <a:pt x="974740" y="365804"/>
                    </a:cubicBezTo>
                    <a:cubicBezTo>
                      <a:pt x="977342" y="366845"/>
                      <a:pt x="979424" y="366324"/>
                      <a:pt x="979944" y="365804"/>
                    </a:cubicBezTo>
                    <a:cubicBezTo>
                      <a:pt x="979944" y="365284"/>
                      <a:pt x="980464" y="364763"/>
                      <a:pt x="980985" y="366324"/>
                    </a:cubicBezTo>
                    <a:cubicBezTo>
                      <a:pt x="981505" y="367886"/>
                      <a:pt x="982025" y="367886"/>
                      <a:pt x="983066" y="367365"/>
                    </a:cubicBezTo>
                    <a:cubicBezTo>
                      <a:pt x="984107" y="367365"/>
                      <a:pt x="984627" y="367365"/>
                      <a:pt x="985147" y="367886"/>
                    </a:cubicBezTo>
                    <a:cubicBezTo>
                      <a:pt x="985668" y="368406"/>
                      <a:pt x="986708" y="368406"/>
                      <a:pt x="987229" y="367886"/>
                    </a:cubicBezTo>
                    <a:cubicBezTo>
                      <a:pt x="987749" y="367886"/>
                      <a:pt x="988269" y="368406"/>
                      <a:pt x="988790" y="367886"/>
                    </a:cubicBezTo>
                    <a:cubicBezTo>
                      <a:pt x="989310" y="367365"/>
                      <a:pt x="990351" y="367365"/>
                      <a:pt x="990871" y="367886"/>
                    </a:cubicBezTo>
                    <a:cubicBezTo>
                      <a:pt x="991392" y="368406"/>
                      <a:pt x="991912" y="368926"/>
                      <a:pt x="991912" y="367886"/>
                    </a:cubicBezTo>
                    <a:cubicBezTo>
                      <a:pt x="992432" y="366845"/>
                      <a:pt x="992432" y="366324"/>
                      <a:pt x="992953" y="367365"/>
                    </a:cubicBezTo>
                    <a:cubicBezTo>
                      <a:pt x="993993" y="368406"/>
                      <a:pt x="995034" y="368406"/>
                      <a:pt x="993473" y="368926"/>
                    </a:cubicBezTo>
                    <a:cubicBezTo>
                      <a:pt x="991392" y="369447"/>
                      <a:pt x="993473" y="369967"/>
                      <a:pt x="994514" y="369447"/>
                    </a:cubicBezTo>
                    <a:cubicBezTo>
                      <a:pt x="995554" y="369447"/>
                      <a:pt x="997115" y="367886"/>
                      <a:pt x="998156" y="368406"/>
                    </a:cubicBezTo>
                    <a:cubicBezTo>
                      <a:pt x="999197" y="368926"/>
                      <a:pt x="1005441" y="371528"/>
                      <a:pt x="1001799" y="371008"/>
                    </a:cubicBezTo>
                    <a:cubicBezTo>
                      <a:pt x="998156" y="369967"/>
                      <a:pt x="998156" y="369967"/>
                      <a:pt x="997115" y="370487"/>
                    </a:cubicBezTo>
                    <a:cubicBezTo>
                      <a:pt x="996075" y="370487"/>
                      <a:pt x="994514" y="371008"/>
                      <a:pt x="993993" y="371008"/>
                    </a:cubicBezTo>
                    <a:cubicBezTo>
                      <a:pt x="992953" y="371528"/>
                      <a:pt x="988790" y="371008"/>
                      <a:pt x="988269" y="371008"/>
                    </a:cubicBezTo>
                    <a:cubicBezTo>
                      <a:pt x="987749" y="371008"/>
                      <a:pt x="977862" y="371528"/>
                      <a:pt x="977342" y="371008"/>
                    </a:cubicBezTo>
                    <a:cubicBezTo>
                      <a:pt x="976822" y="370487"/>
                      <a:pt x="970057" y="365804"/>
                      <a:pt x="969017" y="364763"/>
                    </a:cubicBezTo>
                    <a:cubicBezTo>
                      <a:pt x="967976" y="363723"/>
                      <a:pt x="965895" y="362682"/>
                      <a:pt x="966415" y="362162"/>
                    </a:cubicBezTo>
                    <a:cubicBezTo>
                      <a:pt x="967456" y="361641"/>
                      <a:pt x="966935" y="362162"/>
                      <a:pt x="967456" y="362162"/>
                    </a:cubicBezTo>
                    <a:cubicBezTo>
                      <a:pt x="967976" y="362162"/>
                      <a:pt x="969537" y="361641"/>
                      <a:pt x="969537" y="360601"/>
                    </a:cubicBezTo>
                    <a:cubicBezTo>
                      <a:pt x="969537" y="359560"/>
                      <a:pt x="968496" y="353836"/>
                      <a:pt x="969017" y="352795"/>
                    </a:cubicBezTo>
                    <a:cubicBezTo>
                      <a:pt x="969537" y="351234"/>
                      <a:pt x="971098" y="349153"/>
                      <a:pt x="970578" y="348633"/>
                    </a:cubicBezTo>
                    <a:cubicBezTo>
                      <a:pt x="969537" y="348633"/>
                      <a:pt x="966935" y="347592"/>
                      <a:pt x="967976" y="345511"/>
                    </a:cubicBezTo>
                    <a:cubicBezTo>
                      <a:pt x="969017" y="343429"/>
                      <a:pt x="970578" y="339266"/>
                      <a:pt x="969537" y="338226"/>
                    </a:cubicBezTo>
                    <a:cubicBezTo>
                      <a:pt x="968496" y="337185"/>
                      <a:pt x="966935" y="335624"/>
                      <a:pt x="966935" y="336665"/>
                    </a:cubicBezTo>
                    <a:cubicBezTo>
                      <a:pt x="966935" y="337705"/>
                      <a:pt x="966935" y="337185"/>
                      <a:pt x="965895" y="336665"/>
                    </a:cubicBezTo>
                    <a:cubicBezTo>
                      <a:pt x="965374" y="335624"/>
                      <a:pt x="964854" y="335104"/>
                      <a:pt x="963813" y="334583"/>
                    </a:cubicBezTo>
                    <a:cubicBezTo>
                      <a:pt x="962773" y="334063"/>
                      <a:pt x="957569" y="326258"/>
                      <a:pt x="956528" y="325217"/>
                    </a:cubicBezTo>
                    <a:cubicBezTo>
                      <a:pt x="955488" y="324176"/>
                      <a:pt x="955488" y="323656"/>
                      <a:pt x="954447" y="323656"/>
                    </a:cubicBezTo>
                    <a:cubicBezTo>
                      <a:pt x="953406" y="323656"/>
                      <a:pt x="952886" y="323656"/>
                      <a:pt x="951845" y="323656"/>
                    </a:cubicBezTo>
                    <a:cubicBezTo>
                      <a:pt x="950805" y="323656"/>
                      <a:pt x="946642" y="323656"/>
                      <a:pt x="945601" y="324176"/>
                    </a:cubicBezTo>
                    <a:cubicBezTo>
                      <a:pt x="944560" y="324697"/>
                      <a:pt x="942479" y="324697"/>
                      <a:pt x="941438" y="324697"/>
                    </a:cubicBezTo>
                    <a:cubicBezTo>
                      <a:pt x="940398" y="324697"/>
                      <a:pt x="935714" y="326778"/>
                      <a:pt x="934674" y="326778"/>
                    </a:cubicBezTo>
                    <a:cubicBezTo>
                      <a:pt x="933633" y="326778"/>
                      <a:pt x="918023" y="331982"/>
                      <a:pt x="916982" y="331982"/>
                    </a:cubicBezTo>
                    <a:cubicBezTo>
                      <a:pt x="915941" y="331982"/>
                      <a:pt x="914380" y="331982"/>
                      <a:pt x="914380" y="333543"/>
                    </a:cubicBezTo>
                    <a:cubicBezTo>
                      <a:pt x="914380" y="334583"/>
                      <a:pt x="914380" y="335104"/>
                      <a:pt x="913860" y="335624"/>
                    </a:cubicBezTo>
                    <a:cubicBezTo>
                      <a:pt x="913860" y="335624"/>
                      <a:pt x="912819" y="336665"/>
                      <a:pt x="913860" y="337185"/>
                    </a:cubicBezTo>
                    <a:cubicBezTo>
                      <a:pt x="914901" y="337705"/>
                      <a:pt x="914380" y="338746"/>
                      <a:pt x="913860" y="339787"/>
                    </a:cubicBezTo>
                    <a:cubicBezTo>
                      <a:pt x="913340" y="340827"/>
                      <a:pt x="909177" y="343950"/>
                      <a:pt x="913340" y="345511"/>
                    </a:cubicBezTo>
                    <a:cubicBezTo>
                      <a:pt x="917502" y="347072"/>
                      <a:pt x="919063" y="350714"/>
                      <a:pt x="919584" y="351755"/>
                    </a:cubicBezTo>
                    <a:cubicBezTo>
                      <a:pt x="920104" y="353316"/>
                      <a:pt x="919584" y="354877"/>
                      <a:pt x="920624" y="355918"/>
                    </a:cubicBezTo>
                    <a:cubicBezTo>
                      <a:pt x="921665" y="356958"/>
                      <a:pt x="920624" y="359560"/>
                      <a:pt x="920624" y="360601"/>
                    </a:cubicBezTo>
                    <a:cubicBezTo>
                      <a:pt x="920624" y="361641"/>
                      <a:pt x="919584" y="366845"/>
                      <a:pt x="918543" y="367886"/>
                    </a:cubicBezTo>
                    <a:cubicBezTo>
                      <a:pt x="917502" y="368926"/>
                      <a:pt x="906575" y="376211"/>
                      <a:pt x="904494" y="378813"/>
                    </a:cubicBezTo>
                    <a:cubicBezTo>
                      <a:pt x="902933" y="381415"/>
                      <a:pt x="904494" y="380374"/>
                      <a:pt x="904494" y="381415"/>
                    </a:cubicBezTo>
                    <a:cubicBezTo>
                      <a:pt x="904494" y="382455"/>
                      <a:pt x="903453" y="387659"/>
                      <a:pt x="902933" y="388699"/>
                    </a:cubicBezTo>
                    <a:cubicBezTo>
                      <a:pt x="902412" y="389740"/>
                      <a:pt x="901892" y="390781"/>
                      <a:pt x="900851" y="390781"/>
                    </a:cubicBezTo>
                    <a:cubicBezTo>
                      <a:pt x="899810" y="390781"/>
                      <a:pt x="898770" y="391301"/>
                      <a:pt x="898249" y="392342"/>
                    </a:cubicBezTo>
                    <a:cubicBezTo>
                      <a:pt x="897209" y="393383"/>
                      <a:pt x="896168" y="394944"/>
                      <a:pt x="895127" y="394944"/>
                    </a:cubicBezTo>
                    <a:cubicBezTo>
                      <a:pt x="894087" y="394944"/>
                      <a:pt x="889403" y="395984"/>
                      <a:pt x="887322" y="398066"/>
                    </a:cubicBezTo>
                    <a:cubicBezTo>
                      <a:pt x="885241" y="400147"/>
                      <a:pt x="884720" y="400147"/>
                      <a:pt x="884200" y="400667"/>
                    </a:cubicBezTo>
                    <a:cubicBezTo>
                      <a:pt x="883680" y="400667"/>
                      <a:pt x="883160" y="400147"/>
                      <a:pt x="882119" y="400667"/>
                    </a:cubicBezTo>
                    <a:cubicBezTo>
                      <a:pt x="881078" y="401708"/>
                      <a:pt x="881078" y="400667"/>
                      <a:pt x="880037" y="401188"/>
                    </a:cubicBezTo>
                    <a:cubicBezTo>
                      <a:pt x="878996" y="401188"/>
                      <a:pt x="875354" y="403789"/>
                      <a:pt x="873793" y="404310"/>
                    </a:cubicBezTo>
                    <a:cubicBezTo>
                      <a:pt x="872753" y="404830"/>
                      <a:pt x="872753" y="404830"/>
                      <a:pt x="873793" y="405351"/>
                    </a:cubicBezTo>
                    <a:cubicBezTo>
                      <a:pt x="874834" y="405871"/>
                      <a:pt x="873793" y="406391"/>
                      <a:pt x="873793" y="406912"/>
                    </a:cubicBezTo>
                    <a:cubicBezTo>
                      <a:pt x="873793" y="407432"/>
                      <a:pt x="873793" y="409513"/>
                      <a:pt x="873793" y="410034"/>
                    </a:cubicBezTo>
                    <a:cubicBezTo>
                      <a:pt x="873793" y="410554"/>
                      <a:pt x="873273" y="411595"/>
                      <a:pt x="872232" y="412115"/>
                    </a:cubicBezTo>
                    <a:cubicBezTo>
                      <a:pt x="871191" y="412635"/>
                      <a:pt x="868590" y="413156"/>
                      <a:pt x="868069" y="413676"/>
                    </a:cubicBezTo>
                    <a:cubicBezTo>
                      <a:pt x="867549" y="414196"/>
                      <a:pt x="867029" y="414196"/>
                      <a:pt x="865988" y="413676"/>
                    </a:cubicBezTo>
                    <a:cubicBezTo>
                      <a:pt x="865468" y="413156"/>
                      <a:pt x="864947" y="412635"/>
                      <a:pt x="864427" y="413156"/>
                    </a:cubicBezTo>
                    <a:cubicBezTo>
                      <a:pt x="863907" y="413676"/>
                      <a:pt x="862866" y="413676"/>
                      <a:pt x="862346" y="412115"/>
                    </a:cubicBezTo>
                    <a:cubicBezTo>
                      <a:pt x="862346" y="411074"/>
                      <a:pt x="859744" y="410554"/>
                      <a:pt x="859223" y="410554"/>
                    </a:cubicBezTo>
                    <a:cubicBezTo>
                      <a:pt x="858703" y="410554"/>
                      <a:pt x="853500" y="408473"/>
                      <a:pt x="851418" y="409513"/>
                    </a:cubicBezTo>
                    <a:cubicBezTo>
                      <a:pt x="849337" y="410034"/>
                      <a:pt x="846735" y="408473"/>
                      <a:pt x="842052" y="410034"/>
                    </a:cubicBezTo>
                    <a:cubicBezTo>
                      <a:pt x="837369" y="411595"/>
                      <a:pt x="833206" y="410034"/>
                      <a:pt x="831645" y="409513"/>
                    </a:cubicBezTo>
                    <a:cubicBezTo>
                      <a:pt x="830084" y="408993"/>
                      <a:pt x="828523" y="407952"/>
                      <a:pt x="826962" y="408473"/>
                    </a:cubicBezTo>
                    <a:cubicBezTo>
                      <a:pt x="825401" y="408993"/>
                      <a:pt x="824881" y="405351"/>
                      <a:pt x="818636" y="405351"/>
                    </a:cubicBezTo>
                    <a:cubicBezTo>
                      <a:pt x="818636" y="405351"/>
                      <a:pt x="814994" y="405351"/>
                      <a:pt x="812392" y="402749"/>
                    </a:cubicBezTo>
                    <a:cubicBezTo>
                      <a:pt x="809790" y="400147"/>
                      <a:pt x="811351" y="400147"/>
                      <a:pt x="809790" y="398066"/>
                    </a:cubicBezTo>
                    <a:cubicBezTo>
                      <a:pt x="808229" y="395984"/>
                      <a:pt x="807189" y="394944"/>
                      <a:pt x="810311" y="394944"/>
                    </a:cubicBezTo>
                    <a:cubicBezTo>
                      <a:pt x="812913" y="394944"/>
                      <a:pt x="823320" y="394423"/>
                      <a:pt x="824881" y="393903"/>
                    </a:cubicBezTo>
                    <a:cubicBezTo>
                      <a:pt x="826442" y="393383"/>
                      <a:pt x="827482" y="393903"/>
                      <a:pt x="827482" y="394423"/>
                    </a:cubicBezTo>
                    <a:cubicBezTo>
                      <a:pt x="827482" y="394944"/>
                      <a:pt x="833206" y="399106"/>
                      <a:pt x="834767" y="399106"/>
                    </a:cubicBezTo>
                    <a:cubicBezTo>
                      <a:pt x="836328" y="399106"/>
                      <a:pt x="837889" y="399627"/>
                      <a:pt x="837889" y="399106"/>
                    </a:cubicBezTo>
                    <a:cubicBezTo>
                      <a:pt x="838409" y="398586"/>
                      <a:pt x="836848" y="398066"/>
                      <a:pt x="838409" y="398066"/>
                    </a:cubicBezTo>
                    <a:cubicBezTo>
                      <a:pt x="839970" y="397545"/>
                      <a:pt x="838930" y="397545"/>
                      <a:pt x="840491" y="397025"/>
                    </a:cubicBezTo>
                    <a:cubicBezTo>
                      <a:pt x="841532" y="397025"/>
                      <a:pt x="860784" y="392342"/>
                      <a:pt x="860784" y="392342"/>
                    </a:cubicBezTo>
                    <a:cubicBezTo>
                      <a:pt x="860784" y="392342"/>
                      <a:pt x="862346" y="391821"/>
                      <a:pt x="862866" y="391301"/>
                    </a:cubicBezTo>
                    <a:cubicBezTo>
                      <a:pt x="863386" y="390781"/>
                      <a:pt x="864427" y="389220"/>
                      <a:pt x="865468" y="388699"/>
                    </a:cubicBezTo>
                    <a:cubicBezTo>
                      <a:pt x="866508" y="388179"/>
                      <a:pt x="870151" y="385057"/>
                      <a:pt x="870671" y="384537"/>
                    </a:cubicBezTo>
                    <a:cubicBezTo>
                      <a:pt x="871191" y="384016"/>
                      <a:pt x="871712" y="383496"/>
                      <a:pt x="871191" y="382976"/>
                    </a:cubicBezTo>
                    <a:cubicBezTo>
                      <a:pt x="870671" y="382455"/>
                      <a:pt x="871191" y="381415"/>
                      <a:pt x="871712" y="380894"/>
                    </a:cubicBezTo>
                    <a:cubicBezTo>
                      <a:pt x="872753" y="380374"/>
                      <a:pt x="874834" y="378292"/>
                      <a:pt x="874834" y="377252"/>
                    </a:cubicBezTo>
                    <a:cubicBezTo>
                      <a:pt x="874834" y="376211"/>
                      <a:pt x="875354" y="374650"/>
                      <a:pt x="875875" y="374650"/>
                    </a:cubicBezTo>
                    <a:cubicBezTo>
                      <a:pt x="876395" y="374650"/>
                      <a:pt x="887322" y="366845"/>
                      <a:pt x="887322" y="366845"/>
                    </a:cubicBezTo>
                    <a:cubicBezTo>
                      <a:pt x="887322" y="366845"/>
                      <a:pt x="889403" y="365804"/>
                      <a:pt x="888363" y="364243"/>
                    </a:cubicBezTo>
                    <a:cubicBezTo>
                      <a:pt x="887322" y="363202"/>
                      <a:pt x="886281" y="363202"/>
                      <a:pt x="887842" y="362162"/>
                    </a:cubicBezTo>
                    <a:cubicBezTo>
                      <a:pt x="889403" y="361121"/>
                      <a:pt x="889403" y="359560"/>
                      <a:pt x="889403" y="358519"/>
                    </a:cubicBezTo>
                    <a:cubicBezTo>
                      <a:pt x="889403" y="357479"/>
                      <a:pt x="888883" y="354877"/>
                      <a:pt x="887842" y="353836"/>
                    </a:cubicBezTo>
                    <a:cubicBezTo>
                      <a:pt x="887322" y="353316"/>
                      <a:pt x="885761" y="352275"/>
                      <a:pt x="887842" y="350714"/>
                    </a:cubicBezTo>
                    <a:cubicBezTo>
                      <a:pt x="889924" y="349673"/>
                      <a:pt x="897209" y="341348"/>
                      <a:pt x="897209" y="341348"/>
                    </a:cubicBezTo>
                    <a:cubicBezTo>
                      <a:pt x="897209" y="341348"/>
                      <a:pt x="899810" y="338746"/>
                      <a:pt x="895648" y="336144"/>
                    </a:cubicBezTo>
                    <a:cubicBezTo>
                      <a:pt x="891485" y="333543"/>
                      <a:pt x="891485" y="334063"/>
                      <a:pt x="890444" y="333022"/>
                    </a:cubicBezTo>
                    <a:cubicBezTo>
                      <a:pt x="889403" y="331982"/>
                      <a:pt x="886802" y="330421"/>
                      <a:pt x="885241" y="329900"/>
                    </a:cubicBezTo>
                    <a:cubicBezTo>
                      <a:pt x="883680" y="329380"/>
                      <a:pt x="876915" y="325217"/>
                      <a:pt x="876395" y="321054"/>
                    </a:cubicBezTo>
                    <a:cubicBezTo>
                      <a:pt x="876395" y="316891"/>
                      <a:pt x="877435" y="316371"/>
                      <a:pt x="877956" y="314810"/>
                    </a:cubicBezTo>
                    <a:cubicBezTo>
                      <a:pt x="878476" y="312729"/>
                      <a:pt x="878476" y="311688"/>
                      <a:pt x="877956" y="310647"/>
                    </a:cubicBezTo>
                    <a:cubicBezTo>
                      <a:pt x="877435" y="309607"/>
                      <a:pt x="877956" y="308566"/>
                      <a:pt x="877956" y="308046"/>
                    </a:cubicBezTo>
                    <a:cubicBezTo>
                      <a:pt x="877956" y="307525"/>
                      <a:pt x="878476" y="304923"/>
                      <a:pt x="877435" y="303362"/>
                    </a:cubicBezTo>
                    <a:cubicBezTo>
                      <a:pt x="876915" y="301801"/>
                      <a:pt x="876915" y="301281"/>
                      <a:pt x="877435" y="300240"/>
                    </a:cubicBezTo>
                    <a:cubicBezTo>
                      <a:pt x="877956" y="299200"/>
                      <a:pt x="880037" y="292955"/>
                      <a:pt x="878476" y="291915"/>
                    </a:cubicBezTo>
                    <a:cubicBezTo>
                      <a:pt x="877435" y="290354"/>
                      <a:pt x="875354" y="289313"/>
                      <a:pt x="876395" y="286711"/>
                    </a:cubicBezTo>
                    <a:cubicBezTo>
                      <a:pt x="877435" y="284110"/>
                      <a:pt x="878476" y="282549"/>
                      <a:pt x="876915" y="280988"/>
                    </a:cubicBezTo>
                    <a:cubicBezTo>
                      <a:pt x="875354" y="279426"/>
                      <a:pt x="873273" y="277865"/>
                      <a:pt x="875875" y="276304"/>
                    </a:cubicBezTo>
                    <a:cubicBezTo>
                      <a:pt x="878476" y="274743"/>
                      <a:pt x="881078" y="274223"/>
                      <a:pt x="880558" y="272662"/>
                    </a:cubicBezTo>
                    <a:cubicBezTo>
                      <a:pt x="880037" y="271101"/>
                      <a:pt x="880558" y="271101"/>
                      <a:pt x="880558" y="270581"/>
                    </a:cubicBezTo>
                    <a:cubicBezTo>
                      <a:pt x="880558" y="270060"/>
                      <a:pt x="880558" y="269540"/>
                      <a:pt x="880037" y="269020"/>
                    </a:cubicBezTo>
                    <a:cubicBezTo>
                      <a:pt x="879517" y="268499"/>
                      <a:pt x="879517" y="267458"/>
                      <a:pt x="879517" y="266938"/>
                    </a:cubicBezTo>
                    <a:cubicBezTo>
                      <a:pt x="879517" y="266418"/>
                      <a:pt x="880558" y="261214"/>
                      <a:pt x="881078" y="260174"/>
                    </a:cubicBezTo>
                    <a:cubicBezTo>
                      <a:pt x="881598" y="259133"/>
                      <a:pt x="881598" y="257572"/>
                      <a:pt x="880558" y="256011"/>
                    </a:cubicBezTo>
                    <a:cubicBezTo>
                      <a:pt x="879517" y="254450"/>
                      <a:pt x="879517" y="253929"/>
                      <a:pt x="877956" y="253409"/>
                    </a:cubicBezTo>
                    <a:cubicBezTo>
                      <a:pt x="876395" y="252889"/>
                      <a:pt x="877435" y="252368"/>
                      <a:pt x="877956" y="251328"/>
                    </a:cubicBezTo>
                    <a:cubicBezTo>
                      <a:pt x="878476" y="250287"/>
                      <a:pt x="877956" y="248726"/>
                      <a:pt x="876915" y="248206"/>
                    </a:cubicBezTo>
                    <a:cubicBezTo>
                      <a:pt x="875875" y="247685"/>
                      <a:pt x="870151" y="246124"/>
                      <a:pt x="869110" y="245084"/>
                    </a:cubicBezTo>
                    <a:cubicBezTo>
                      <a:pt x="868069" y="244043"/>
                      <a:pt x="863907" y="240921"/>
                      <a:pt x="862866" y="239360"/>
                    </a:cubicBezTo>
                    <a:cubicBezTo>
                      <a:pt x="861825" y="237799"/>
                      <a:pt x="860784" y="236238"/>
                      <a:pt x="862346" y="235197"/>
                    </a:cubicBezTo>
                    <a:cubicBezTo>
                      <a:pt x="863907" y="234156"/>
                      <a:pt x="864427" y="233636"/>
                      <a:pt x="865468" y="233636"/>
                    </a:cubicBezTo>
                    <a:cubicBezTo>
                      <a:pt x="866508" y="233636"/>
                      <a:pt x="868069" y="232595"/>
                      <a:pt x="868590" y="231555"/>
                    </a:cubicBezTo>
                    <a:cubicBezTo>
                      <a:pt x="869110" y="231034"/>
                      <a:pt x="871191" y="227392"/>
                      <a:pt x="871191" y="226351"/>
                    </a:cubicBezTo>
                    <a:cubicBezTo>
                      <a:pt x="871191" y="225310"/>
                      <a:pt x="871191" y="222709"/>
                      <a:pt x="872232" y="222188"/>
                    </a:cubicBezTo>
                    <a:cubicBezTo>
                      <a:pt x="873273" y="221668"/>
                      <a:pt x="873793" y="221148"/>
                      <a:pt x="874314" y="220107"/>
                    </a:cubicBezTo>
                    <a:cubicBezTo>
                      <a:pt x="874834" y="219587"/>
                      <a:pt x="877435" y="214383"/>
                      <a:pt x="878476" y="212302"/>
                    </a:cubicBezTo>
                    <a:cubicBezTo>
                      <a:pt x="879517" y="210220"/>
                      <a:pt x="882119" y="207619"/>
                      <a:pt x="881078" y="206057"/>
                    </a:cubicBezTo>
                    <a:cubicBezTo>
                      <a:pt x="880037" y="204496"/>
                      <a:pt x="880037" y="202935"/>
                      <a:pt x="880037" y="202415"/>
                    </a:cubicBezTo>
                    <a:cubicBezTo>
                      <a:pt x="880037" y="201895"/>
                      <a:pt x="880558" y="196171"/>
                      <a:pt x="880558" y="195130"/>
                    </a:cubicBezTo>
                    <a:cubicBezTo>
                      <a:pt x="880558" y="194090"/>
                      <a:pt x="880558" y="192008"/>
                      <a:pt x="878996" y="191488"/>
                    </a:cubicBezTo>
                    <a:cubicBezTo>
                      <a:pt x="877956" y="190967"/>
                      <a:pt x="874314" y="189927"/>
                      <a:pt x="873793" y="189927"/>
                    </a:cubicBezTo>
                    <a:cubicBezTo>
                      <a:pt x="873273" y="189927"/>
                      <a:pt x="870151" y="188366"/>
                      <a:pt x="869630" y="188366"/>
                    </a:cubicBezTo>
                    <a:cubicBezTo>
                      <a:pt x="869110" y="188366"/>
                      <a:pt x="866508" y="187325"/>
                      <a:pt x="865988" y="187845"/>
                    </a:cubicBezTo>
                    <a:cubicBezTo>
                      <a:pt x="865468" y="188366"/>
                      <a:pt x="863386" y="188886"/>
                      <a:pt x="862866" y="188366"/>
                    </a:cubicBezTo>
                    <a:cubicBezTo>
                      <a:pt x="862346" y="188366"/>
                      <a:pt x="861305" y="187845"/>
                      <a:pt x="863386" y="187325"/>
                    </a:cubicBezTo>
                    <a:cubicBezTo>
                      <a:pt x="864947" y="186805"/>
                      <a:pt x="864427" y="186805"/>
                      <a:pt x="863386" y="186284"/>
                    </a:cubicBezTo>
                    <a:cubicBezTo>
                      <a:pt x="861825" y="185764"/>
                      <a:pt x="859223" y="185764"/>
                      <a:pt x="857662" y="185244"/>
                    </a:cubicBezTo>
                    <a:cubicBezTo>
                      <a:pt x="856622" y="184203"/>
                      <a:pt x="854020" y="184203"/>
                      <a:pt x="852979" y="184203"/>
                    </a:cubicBezTo>
                    <a:cubicBezTo>
                      <a:pt x="851939" y="184723"/>
                      <a:pt x="849857" y="185244"/>
                      <a:pt x="849337" y="184723"/>
                    </a:cubicBezTo>
                    <a:cubicBezTo>
                      <a:pt x="848816" y="184203"/>
                      <a:pt x="847776" y="184723"/>
                      <a:pt x="847255" y="184723"/>
                    </a:cubicBezTo>
                    <a:cubicBezTo>
                      <a:pt x="846735" y="184723"/>
                      <a:pt x="844654" y="184723"/>
                      <a:pt x="843093" y="185244"/>
                    </a:cubicBezTo>
                    <a:cubicBezTo>
                      <a:pt x="842052" y="185764"/>
                      <a:pt x="837889" y="185244"/>
                      <a:pt x="836328" y="185244"/>
                    </a:cubicBezTo>
                    <a:cubicBezTo>
                      <a:pt x="834767" y="185244"/>
                      <a:pt x="829563" y="184723"/>
                      <a:pt x="828523" y="185244"/>
                    </a:cubicBezTo>
                    <a:cubicBezTo>
                      <a:pt x="827482" y="185764"/>
                      <a:pt x="825921" y="185244"/>
                      <a:pt x="825401" y="185244"/>
                    </a:cubicBezTo>
                    <a:cubicBezTo>
                      <a:pt x="824881" y="185244"/>
                      <a:pt x="822799" y="185764"/>
                      <a:pt x="821758" y="185764"/>
                    </a:cubicBezTo>
                    <a:cubicBezTo>
                      <a:pt x="820718" y="185764"/>
                      <a:pt x="814994" y="185764"/>
                      <a:pt x="819157" y="184203"/>
                    </a:cubicBezTo>
                    <a:cubicBezTo>
                      <a:pt x="823320" y="183162"/>
                      <a:pt x="821758" y="182122"/>
                      <a:pt x="820197" y="182122"/>
                    </a:cubicBezTo>
                    <a:cubicBezTo>
                      <a:pt x="819157" y="182122"/>
                      <a:pt x="816035" y="182122"/>
                      <a:pt x="815514" y="182122"/>
                    </a:cubicBezTo>
                    <a:cubicBezTo>
                      <a:pt x="814994" y="182122"/>
                      <a:pt x="811872" y="182122"/>
                      <a:pt x="811872" y="183683"/>
                    </a:cubicBezTo>
                    <a:cubicBezTo>
                      <a:pt x="811872" y="185244"/>
                      <a:pt x="811872" y="186805"/>
                      <a:pt x="811351" y="187325"/>
                    </a:cubicBezTo>
                    <a:cubicBezTo>
                      <a:pt x="810831" y="187845"/>
                      <a:pt x="810311" y="189406"/>
                      <a:pt x="809790" y="189406"/>
                    </a:cubicBezTo>
                    <a:cubicBezTo>
                      <a:pt x="809270" y="189406"/>
                      <a:pt x="806668" y="190447"/>
                      <a:pt x="807189" y="191488"/>
                    </a:cubicBezTo>
                    <a:cubicBezTo>
                      <a:pt x="807709" y="192528"/>
                      <a:pt x="807709" y="193569"/>
                      <a:pt x="807189" y="193569"/>
                    </a:cubicBezTo>
                    <a:cubicBezTo>
                      <a:pt x="806148" y="193569"/>
                      <a:pt x="805628" y="194610"/>
                      <a:pt x="805107" y="195651"/>
                    </a:cubicBezTo>
                    <a:cubicBezTo>
                      <a:pt x="804587" y="196691"/>
                      <a:pt x="805107" y="199293"/>
                      <a:pt x="804587" y="199813"/>
                    </a:cubicBezTo>
                    <a:cubicBezTo>
                      <a:pt x="804067" y="200334"/>
                      <a:pt x="803546" y="201374"/>
                      <a:pt x="803546" y="201895"/>
                    </a:cubicBezTo>
                    <a:cubicBezTo>
                      <a:pt x="803546" y="202415"/>
                      <a:pt x="803026" y="205017"/>
                      <a:pt x="802506" y="206057"/>
                    </a:cubicBezTo>
                    <a:cubicBezTo>
                      <a:pt x="801985" y="206578"/>
                      <a:pt x="800944" y="209180"/>
                      <a:pt x="800944" y="210220"/>
                    </a:cubicBezTo>
                    <a:cubicBezTo>
                      <a:pt x="800944" y="211261"/>
                      <a:pt x="800424" y="213342"/>
                      <a:pt x="799904" y="214383"/>
                    </a:cubicBezTo>
                    <a:cubicBezTo>
                      <a:pt x="799904" y="215424"/>
                      <a:pt x="799383" y="216464"/>
                      <a:pt x="798863" y="216985"/>
                    </a:cubicBezTo>
                    <a:cubicBezTo>
                      <a:pt x="798343" y="217505"/>
                      <a:pt x="797822" y="218026"/>
                      <a:pt x="797822" y="219066"/>
                    </a:cubicBezTo>
                    <a:cubicBezTo>
                      <a:pt x="797822" y="219587"/>
                      <a:pt x="797822" y="221148"/>
                      <a:pt x="797302" y="221148"/>
                    </a:cubicBezTo>
                    <a:cubicBezTo>
                      <a:pt x="796782" y="221668"/>
                      <a:pt x="796782" y="223229"/>
                      <a:pt x="796261" y="223749"/>
                    </a:cubicBezTo>
                    <a:cubicBezTo>
                      <a:pt x="795741" y="224790"/>
                      <a:pt x="794180" y="225310"/>
                      <a:pt x="794180" y="226351"/>
                    </a:cubicBezTo>
                    <a:cubicBezTo>
                      <a:pt x="794180" y="227392"/>
                      <a:pt x="794700" y="227912"/>
                      <a:pt x="793139" y="228432"/>
                    </a:cubicBezTo>
                    <a:cubicBezTo>
                      <a:pt x="792099" y="228432"/>
                      <a:pt x="791058" y="229473"/>
                      <a:pt x="790537" y="229994"/>
                    </a:cubicBezTo>
                    <a:cubicBezTo>
                      <a:pt x="790017" y="230514"/>
                      <a:pt x="787415" y="233636"/>
                      <a:pt x="786375" y="234156"/>
                    </a:cubicBezTo>
                    <a:cubicBezTo>
                      <a:pt x="785855" y="234677"/>
                      <a:pt x="784294" y="234156"/>
                      <a:pt x="783253" y="235717"/>
                    </a:cubicBezTo>
                    <a:cubicBezTo>
                      <a:pt x="782212" y="236758"/>
                      <a:pt x="781171" y="236758"/>
                      <a:pt x="780651" y="236758"/>
                    </a:cubicBezTo>
                    <a:cubicBezTo>
                      <a:pt x="780131" y="237278"/>
                      <a:pt x="779090" y="237278"/>
                      <a:pt x="779090" y="237799"/>
                    </a:cubicBezTo>
                    <a:cubicBezTo>
                      <a:pt x="779090" y="238319"/>
                      <a:pt x="778570" y="238319"/>
                      <a:pt x="778049" y="238319"/>
                    </a:cubicBezTo>
                    <a:cubicBezTo>
                      <a:pt x="777529" y="238319"/>
                      <a:pt x="776488" y="238839"/>
                      <a:pt x="775448" y="239360"/>
                    </a:cubicBezTo>
                    <a:cubicBezTo>
                      <a:pt x="774407" y="239880"/>
                      <a:pt x="772846" y="240400"/>
                      <a:pt x="771805" y="240400"/>
                    </a:cubicBezTo>
                    <a:cubicBezTo>
                      <a:pt x="771285" y="240921"/>
                      <a:pt x="768683" y="240921"/>
                      <a:pt x="768163" y="241441"/>
                    </a:cubicBezTo>
                    <a:cubicBezTo>
                      <a:pt x="767642" y="241962"/>
                      <a:pt x="765561" y="241441"/>
                      <a:pt x="765041" y="243002"/>
                    </a:cubicBezTo>
                    <a:cubicBezTo>
                      <a:pt x="764520" y="244563"/>
                      <a:pt x="764520" y="246645"/>
                      <a:pt x="762959" y="247685"/>
                    </a:cubicBezTo>
                    <a:cubicBezTo>
                      <a:pt x="761918" y="248726"/>
                      <a:pt x="760878" y="250287"/>
                      <a:pt x="760878" y="250807"/>
                    </a:cubicBezTo>
                    <a:cubicBezTo>
                      <a:pt x="760357" y="251328"/>
                      <a:pt x="760878" y="252368"/>
                      <a:pt x="761918" y="252368"/>
                    </a:cubicBezTo>
                    <a:cubicBezTo>
                      <a:pt x="762959" y="252368"/>
                      <a:pt x="762959" y="251848"/>
                      <a:pt x="762959" y="250807"/>
                    </a:cubicBezTo>
                    <a:cubicBezTo>
                      <a:pt x="762959" y="249767"/>
                      <a:pt x="763480" y="249767"/>
                      <a:pt x="764520" y="249767"/>
                    </a:cubicBezTo>
                    <a:cubicBezTo>
                      <a:pt x="765561" y="249767"/>
                      <a:pt x="765041" y="250807"/>
                      <a:pt x="764520" y="251848"/>
                    </a:cubicBezTo>
                    <a:cubicBezTo>
                      <a:pt x="764000" y="252889"/>
                      <a:pt x="762959" y="254450"/>
                      <a:pt x="761918" y="254970"/>
                    </a:cubicBezTo>
                    <a:cubicBezTo>
                      <a:pt x="761398" y="255490"/>
                      <a:pt x="759317" y="256531"/>
                      <a:pt x="760357" y="257052"/>
                    </a:cubicBezTo>
                    <a:cubicBezTo>
                      <a:pt x="761398" y="257572"/>
                      <a:pt x="761398" y="259133"/>
                      <a:pt x="761398" y="259133"/>
                    </a:cubicBezTo>
                    <a:cubicBezTo>
                      <a:pt x="761398" y="259653"/>
                      <a:pt x="761398" y="260174"/>
                      <a:pt x="762959" y="259653"/>
                    </a:cubicBezTo>
                    <a:cubicBezTo>
                      <a:pt x="764520" y="259133"/>
                      <a:pt x="765561" y="259133"/>
                      <a:pt x="766081" y="259133"/>
                    </a:cubicBezTo>
                    <a:cubicBezTo>
                      <a:pt x="766602" y="259133"/>
                      <a:pt x="768163" y="258613"/>
                      <a:pt x="768683" y="258613"/>
                    </a:cubicBezTo>
                    <a:cubicBezTo>
                      <a:pt x="769203" y="258092"/>
                      <a:pt x="770244" y="257572"/>
                      <a:pt x="771285" y="258092"/>
                    </a:cubicBezTo>
                    <a:cubicBezTo>
                      <a:pt x="772325" y="258613"/>
                      <a:pt x="775448" y="259653"/>
                      <a:pt x="773887" y="262775"/>
                    </a:cubicBezTo>
                    <a:cubicBezTo>
                      <a:pt x="772325" y="265897"/>
                      <a:pt x="772325" y="266418"/>
                      <a:pt x="772846" y="268499"/>
                    </a:cubicBezTo>
                    <a:cubicBezTo>
                      <a:pt x="773366" y="270060"/>
                      <a:pt x="772846" y="271101"/>
                      <a:pt x="772846" y="271621"/>
                    </a:cubicBezTo>
                    <a:cubicBezTo>
                      <a:pt x="772325" y="272142"/>
                      <a:pt x="772846" y="272662"/>
                      <a:pt x="771805" y="273182"/>
                    </a:cubicBezTo>
                    <a:cubicBezTo>
                      <a:pt x="771285" y="273703"/>
                      <a:pt x="770244" y="276304"/>
                      <a:pt x="770244" y="277345"/>
                    </a:cubicBezTo>
                    <a:cubicBezTo>
                      <a:pt x="770244" y="278386"/>
                      <a:pt x="768683" y="279947"/>
                      <a:pt x="770244" y="280467"/>
                    </a:cubicBezTo>
                    <a:cubicBezTo>
                      <a:pt x="771805" y="280988"/>
                      <a:pt x="773887" y="283589"/>
                      <a:pt x="773366" y="284630"/>
                    </a:cubicBezTo>
                    <a:cubicBezTo>
                      <a:pt x="772846" y="285671"/>
                      <a:pt x="769724" y="289313"/>
                      <a:pt x="768683" y="287752"/>
                    </a:cubicBezTo>
                    <a:cubicBezTo>
                      <a:pt x="767642" y="286191"/>
                      <a:pt x="766081" y="284110"/>
                      <a:pt x="765561" y="286191"/>
                    </a:cubicBezTo>
                    <a:cubicBezTo>
                      <a:pt x="765041" y="287752"/>
                      <a:pt x="764000" y="289313"/>
                      <a:pt x="764000" y="291915"/>
                    </a:cubicBezTo>
                    <a:cubicBezTo>
                      <a:pt x="764000" y="294517"/>
                      <a:pt x="762439" y="297118"/>
                      <a:pt x="762959" y="298159"/>
                    </a:cubicBezTo>
                    <a:cubicBezTo>
                      <a:pt x="763480" y="299200"/>
                      <a:pt x="764000" y="303883"/>
                      <a:pt x="764520" y="302322"/>
                    </a:cubicBezTo>
                    <a:cubicBezTo>
                      <a:pt x="765041" y="300761"/>
                      <a:pt x="764000" y="300240"/>
                      <a:pt x="765041" y="300240"/>
                    </a:cubicBezTo>
                    <a:cubicBezTo>
                      <a:pt x="766602" y="300240"/>
                      <a:pt x="767122" y="300240"/>
                      <a:pt x="767122" y="298679"/>
                    </a:cubicBezTo>
                    <a:cubicBezTo>
                      <a:pt x="767122" y="297118"/>
                      <a:pt x="768163" y="298159"/>
                      <a:pt x="769724" y="298679"/>
                    </a:cubicBezTo>
                    <a:cubicBezTo>
                      <a:pt x="771285" y="299200"/>
                      <a:pt x="774407" y="300761"/>
                      <a:pt x="774927" y="300240"/>
                    </a:cubicBezTo>
                    <a:cubicBezTo>
                      <a:pt x="775968" y="300240"/>
                      <a:pt x="777529" y="300761"/>
                      <a:pt x="778570" y="301281"/>
                    </a:cubicBezTo>
                    <a:cubicBezTo>
                      <a:pt x="779090" y="301281"/>
                      <a:pt x="780131" y="302322"/>
                      <a:pt x="780651" y="302842"/>
                    </a:cubicBezTo>
                    <a:cubicBezTo>
                      <a:pt x="781171" y="303362"/>
                      <a:pt x="783773" y="303883"/>
                      <a:pt x="784294" y="304403"/>
                    </a:cubicBezTo>
                    <a:cubicBezTo>
                      <a:pt x="784814" y="304923"/>
                      <a:pt x="786375" y="305444"/>
                      <a:pt x="786895" y="304403"/>
                    </a:cubicBezTo>
                    <a:cubicBezTo>
                      <a:pt x="787415" y="303362"/>
                      <a:pt x="787936" y="302322"/>
                      <a:pt x="788456" y="304923"/>
                    </a:cubicBezTo>
                    <a:cubicBezTo>
                      <a:pt x="788976" y="307005"/>
                      <a:pt x="787936" y="307005"/>
                      <a:pt x="787936" y="308046"/>
                    </a:cubicBezTo>
                    <a:cubicBezTo>
                      <a:pt x="787936" y="309086"/>
                      <a:pt x="787936" y="310127"/>
                      <a:pt x="787415" y="310647"/>
                    </a:cubicBezTo>
                    <a:cubicBezTo>
                      <a:pt x="786895" y="311168"/>
                      <a:pt x="786895" y="311168"/>
                      <a:pt x="787415" y="312208"/>
                    </a:cubicBezTo>
                    <a:cubicBezTo>
                      <a:pt x="787936" y="313249"/>
                      <a:pt x="790537" y="317412"/>
                      <a:pt x="791578" y="317932"/>
                    </a:cubicBezTo>
                    <a:cubicBezTo>
                      <a:pt x="792619" y="318453"/>
                      <a:pt x="794180" y="319493"/>
                      <a:pt x="794180" y="320534"/>
                    </a:cubicBezTo>
                    <a:cubicBezTo>
                      <a:pt x="794180" y="321575"/>
                      <a:pt x="795741" y="323136"/>
                      <a:pt x="798343" y="324176"/>
                    </a:cubicBezTo>
                    <a:cubicBezTo>
                      <a:pt x="800944" y="324697"/>
                      <a:pt x="801465" y="324697"/>
                      <a:pt x="802506" y="324176"/>
                    </a:cubicBezTo>
                    <a:cubicBezTo>
                      <a:pt x="803026" y="323656"/>
                      <a:pt x="804587" y="322615"/>
                      <a:pt x="805628" y="323136"/>
                    </a:cubicBezTo>
                    <a:cubicBezTo>
                      <a:pt x="806148" y="323656"/>
                      <a:pt x="810311" y="322615"/>
                      <a:pt x="808229" y="323656"/>
                    </a:cubicBezTo>
                    <a:cubicBezTo>
                      <a:pt x="806668" y="325217"/>
                      <a:pt x="803546" y="325217"/>
                      <a:pt x="805107" y="325217"/>
                    </a:cubicBezTo>
                    <a:cubicBezTo>
                      <a:pt x="806668" y="325737"/>
                      <a:pt x="807709" y="325737"/>
                      <a:pt x="806668" y="327298"/>
                    </a:cubicBezTo>
                    <a:cubicBezTo>
                      <a:pt x="805628" y="328859"/>
                      <a:pt x="805628" y="328859"/>
                      <a:pt x="805628" y="329900"/>
                    </a:cubicBezTo>
                    <a:cubicBezTo>
                      <a:pt x="805628" y="330941"/>
                      <a:pt x="800944" y="338226"/>
                      <a:pt x="800424" y="339266"/>
                    </a:cubicBezTo>
                    <a:cubicBezTo>
                      <a:pt x="799383" y="339787"/>
                      <a:pt x="798343" y="341348"/>
                      <a:pt x="798863" y="341868"/>
                    </a:cubicBezTo>
                    <a:cubicBezTo>
                      <a:pt x="799383" y="342388"/>
                      <a:pt x="799383" y="343950"/>
                      <a:pt x="798343" y="343950"/>
                    </a:cubicBezTo>
                    <a:cubicBezTo>
                      <a:pt x="797302" y="343950"/>
                      <a:pt x="796782" y="344470"/>
                      <a:pt x="796782" y="344990"/>
                    </a:cubicBezTo>
                    <a:cubicBezTo>
                      <a:pt x="796782" y="345511"/>
                      <a:pt x="794700" y="347072"/>
                      <a:pt x="794180" y="346551"/>
                    </a:cubicBezTo>
                    <a:cubicBezTo>
                      <a:pt x="793660" y="346031"/>
                      <a:pt x="770764" y="326778"/>
                      <a:pt x="770764" y="326778"/>
                    </a:cubicBezTo>
                    <a:cubicBezTo>
                      <a:pt x="770764" y="326778"/>
                      <a:pt x="768683" y="324697"/>
                      <a:pt x="766602" y="324697"/>
                    </a:cubicBezTo>
                    <a:cubicBezTo>
                      <a:pt x="764520" y="324697"/>
                      <a:pt x="762959" y="324176"/>
                      <a:pt x="761918" y="324176"/>
                    </a:cubicBezTo>
                    <a:cubicBezTo>
                      <a:pt x="760878" y="324176"/>
                      <a:pt x="746828" y="318973"/>
                      <a:pt x="745267" y="317932"/>
                    </a:cubicBezTo>
                    <a:cubicBezTo>
                      <a:pt x="743706" y="316891"/>
                      <a:pt x="745788" y="316371"/>
                      <a:pt x="744227" y="315851"/>
                    </a:cubicBezTo>
                    <a:cubicBezTo>
                      <a:pt x="742666" y="315330"/>
                      <a:pt x="730698" y="311688"/>
                      <a:pt x="730698" y="311688"/>
                    </a:cubicBezTo>
                    <a:cubicBezTo>
                      <a:pt x="730698" y="311688"/>
                      <a:pt x="730177" y="310647"/>
                      <a:pt x="729137" y="311688"/>
                    </a:cubicBezTo>
                    <a:cubicBezTo>
                      <a:pt x="728096" y="312729"/>
                      <a:pt x="727055" y="314290"/>
                      <a:pt x="726535" y="314810"/>
                    </a:cubicBezTo>
                    <a:cubicBezTo>
                      <a:pt x="726015" y="314810"/>
                      <a:pt x="725494" y="314290"/>
                      <a:pt x="725494" y="313769"/>
                    </a:cubicBezTo>
                    <a:cubicBezTo>
                      <a:pt x="725494" y="312729"/>
                      <a:pt x="724974" y="310647"/>
                      <a:pt x="726535" y="310647"/>
                    </a:cubicBezTo>
                    <a:cubicBezTo>
                      <a:pt x="728096" y="310647"/>
                      <a:pt x="729137" y="310647"/>
                      <a:pt x="728096" y="310127"/>
                    </a:cubicBezTo>
                    <a:cubicBezTo>
                      <a:pt x="727055" y="309607"/>
                      <a:pt x="722892" y="307525"/>
                      <a:pt x="721852" y="307005"/>
                    </a:cubicBezTo>
                    <a:cubicBezTo>
                      <a:pt x="720811" y="306485"/>
                      <a:pt x="711445" y="300761"/>
                      <a:pt x="698436" y="298679"/>
                    </a:cubicBezTo>
                    <a:cubicBezTo>
                      <a:pt x="685428" y="296598"/>
                      <a:pt x="662012" y="293996"/>
                      <a:pt x="662012" y="293996"/>
                    </a:cubicBezTo>
                    <a:cubicBezTo>
                      <a:pt x="662012" y="293996"/>
                      <a:pt x="657329" y="292955"/>
                      <a:pt x="656288" y="292435"/>
                    </a:cubicBezTo>
                    <a:cubicBezTo>
                      <a:pt x="655247" y="291915"/>
                      <a:pt x="653686" y="291394"/>
                      <a:pt x="652125" y="292435"/>
                    </a:cubicBezTo>
                    <a:cubicBezTo>
                      <a:pt x="650564" y="293476"/>
                      <a:pt x="643279" y="297639"/>
                      <a:pt x="641718" y="298159"/>
                    </a:cubicBezTo>
                    <a:cubicBezTo>
                      <a:pt x="640157" y="298679"/>
                      <a:pt x="635474" y="297639"/>
                      <a:pt x="635995" y="299720"/>
                    </a:cubicBezTo>
                    <a:cubicBezTo>
                      <a:pt x="636515" y="301801"/>
                      <a:pt x="638596" y="305964"/>
                      <a:pt x="640678" y="307525"/>
                    </a:cubicBezTo>
                    <a:cubicBezTo>
                      <a:pt x="642238" y="309086"/>
                      <a:pt x="644320" y="313249"/>
                      <a:pt x="644840" y="314810"/>
                    </a:cubicBezTo>
                    <a:cubicBezTo>
                      <a:pt x="644840" y="316371"/>
                      <a:pt x="645361" y="319493"/>
                      <a:pt x="646922" y="317932"/>
                    </a:cubicBezTo>
                    <a:cubicBezTo>
                      <a:pt x="648483" y="316371"/>
                      <a:pt x="650044" y="315330"/>
                      <a:pt x="650564" y="318453"/>
                    </a:cubicBezTo>
                    <a:cubicBezTo>
                      <a:pt x="651084" y="322095"/>
                      <a:pt x="651605" y="324697"/>
                      <a:pt x="647962" y="326258"/>
                    </a:cubicBezTo>
                    <a:cubicBezTo>
                      <a:pt x="644320" y="327819"/>
                      <a:pt x="636515" y="330421"/>
                      <a:pt x="634954" y="330941"/>
                    </a:cubicBezTo>
                    <a:cubicBezTo>
                      <a:pt x="633393" y="331461"/>
                      <a:pt x="631832" y="331461"/>
                      <a:pt x="631832" y="333022"/>
                    </a:cubicBezTo>
                    <a:cubicBezTo>
                      <a:pt x="631311" y="334583"/>
                      <a:pt x="630271" y="335624"/>
                      <a:pt x="631311" y="336665"/>
                    </a:cubicBezTo>
                    <a:cubicBezTo>
                      <a:pt x="632352" y="337705"/>
                      <a:pt x="631832" y="339787"/>
                      <a:pt x="631832" y="340827"/>
                    </a:cubicBezTo>
                    <a:cubicBezTo>
                      <a:pt x="631311" y="341868"/>
                      <a:pt x="627669" y="344990"/>
                      <a:pt x="622986" y="343429"/>
                    </a:cubicBezTo>
                    <a:cubicBezTo>
                      <a:pt x="618303" y="341868"/>
                      <a:pt x="614660" y="341348"/>
                      <a:pt x="615701" y="339266"/>
                    </a:cubicBezTo>
                    <a:cubicBezTo>
                      <a:pt x="616742" y="337185"/>
                      <a:pt x="616221" y="337185"/>
                      <a:pt x="615701" y="336665"/>
                    </a:cubicBezTo>
                    <a:cubicBezTo>
                      <a:pt x="615181" y="336144"/>
                      <a:pt x="614140" y="334583"/>
                      <a:pt x="616221" y="333543"/>
                    </a:cubicBezTo>
                    <a:cubicBezTo>
                      <a:pt x="618303" y="331982"/>
                      <a:pt x="618823" y="331982"/>
                      <a:pt x="620384" y="331461"/>
                    </a:cubicBezTo>
                    <a:cubicBezTo>
                      <a:pt x="621425" y="330941"/>
                      <a:pt x="622986" y="330421"/>
                      <a:pt x="621425" y="328859"/>
                    </a:cubicBezTo>
                    <a:cubicBezTo>
                      <a:pt x="619864" y="327819"/>
                      <a:pt x="615701" y="324697"/>
                      <a:pt x="614660" y="324176"/>
                    </a:cubicBezTo>
                    <a:cubicBezTo>
                      <a:pt x="613619" y="323656"/>
                      <a:pt x="611538" y="323136"/>
                      <a:pt x="614140" y="322615"/>
                    </a:cubicBezTo>
                    <a:cubicBezTo>
                      <a:pt x="616742" y="322095"/>
                      <a:pt x="618823" y="321575"/>
                      <a:pt x="615701" y="321575"/>
                    </a:cubicBezTo>
                    <a:cubicBezTo>
                      <a:pt x="612579" y="321575"/>
                      <a:pt x="604253" y="325217"/>
                      <a:pt x="603212" y="326258"/>
                    </a:cubicBezTo>
                    <a:cubicBezTo>
                      <a:pt x="602172" y="327298"/>
                      <a:pt x="600611" y="327819"/>
                      <a:pt x="602172" y="328339"/>
                    </a:cubicBezTo>
                    <a:cubicBezTo>
                      <a:pt x="603212" y="328859"/>
                      <a:pt x="603733" y="329900"/>
                      <a:pt x="602172" y="329380"/>
                    </a:cubicBezTo>
                    <a:cubicBezTo>
                      <a:pt x="600611" y="328859"/>
                      <a:pt x="598530" y="327819"/>
                      <a:pt x="599050" y="326258"/>
                    </a:cubicBezTo>
                    <a:cubicBezTo>
                      <a:pt x="599570" y="324697"/>
                      <a:pt x="599050" y="324697"/>
                      <a:pt x="598009" y="325737"/>
                    </a:cubicBezTo>
                    <a:cubicBezTo>
                      <a:pt x="596969" y="326258"/>
                      <a:pt x="589684" y="329900"/>
                      <a:pt x="588123" y="330421"/>
                    </a:cubicBezTo>
                    <a:cubicBezTo>
                      <a:pt x="587082" y="330941"/>
                      <a:pt x="583960" y="333022"/>
                      <a:pt x="583439" y="334063"/>
                    </a:cubicBezTo>
                    <a:cubicBezTo>
                      <a:pt x="582919" y="334583"/>
                      <a:pt x="582919" y="335624"/>
                      <a:pt x="581358" y="335624"/>
                    </a:cubicBezTo>
                    <a:cubicBezTo>
                      <a:pt x="579797" y="335624"/>
                      <a:pt x="574073" y="335624"/>
                      <a:pt x="571992" y="335104"/>
                    </a:cubicBezTo>
                    <a:cubicBezTo>
                      <a:pt x="569910" y="334583"/>
                      <a:pt x="566268" y="333543"/>
                      <a:pt x="564707" y="334063"/>
                    </a:cubicBezTo>
                    <a:cubicBezTo>
                      <a:pt x="563146" y="334583"/>
                      <a:pt x="560024" y="334063"/>
                      <a:pt x="558983" y="334063"/>
                    </a:cubicBezTo>
                    <a:cubicBezTo>
                      <a:pt x="557942" y="334063"/>
                      <a:pt x="554820" y="332502"/>
                      <a:pt x="552739" y="334063"/>
                    </a:cubicBezTo>
                    <a:cubicBezTo>
                      <a:pt x="550658" y="335624"/>
                      <a:pt x="539730" y="342909"/>
                      <a:pt x="538169" y="343950"/>
                    </a:cubicBezTo>
                    <a:cubicBezTo>
                      <a:pt x="536608" y="344990"/>
                      <a:pt x="535567" y="345511"/>
                      <a:pt x="535047" y="346031"/>
                    </a:cubicBezTo>
                    <a:cubicBezTo>
                      <a:pt x="535047" y="346551"/>
                      <a:pt x="534527" y="349153"/>
                      <a:pt x="532445" y="348112"/>
                    </a:cubicBezTo>
                    <a:cubicBezTo>
                      <a:pt x="530364" y="347072"/>
                      <a:pt x="528283" y="343950"/>
                      <a:pt x="525160" y="346031"/>
                    </a:cubicBezTo>
                    <a:cubicBezTo>
                      <a:pt x="522038" y="348112"/>
                      <a:pt x="520998" y="347592"/>
                      <a:pt x="521518" y="346551"/>
                    </a:cubicBezTo>
                    <a:cubicBezTo>
                      <a:pt x="521518" y="345511"/>
                      <a:pt x="521518" y="344470"/>
                      <a:pt x="519957" y="346031"/>
                    </a:cubicBezTo>
                    <a:cubicBezTo>
                      <a:pt x="517876" y="347072"/>
                      <a:pt x="515274" y="347592"/>
                      <a:pt x="511111" y="346031"/>
                    </a:cubicBezTo>
                    <a:cubicBezTo>
                      <a:pt x="506948" y="344470"/>
                      <a:pt x="503826" y="342909"/>
                      <a:pt x="507469" y="342388"/>
                    </a:cubicBezTo>
                    <a:cubicBezTo>
                      <a:pt x="511631" y="341868"/>
                      <a:pt x="510591" y="341868"/>
                      <a:pt x="509550" y="341348"/>
                    </a:cubicBezTo>
                    <a:cubicBezTo>
                      <a:pt x="508509" y="341348"/>
                      <a:pt x="510070" y="340827"/>
                      <a:pt x="511631" y="340827"/>
                    </a:cubicBezTo>
                    <a:cubicBezTo>
                      <a:pt x="512672" y="341348"/>
                      <a:pt x="516835" y="341348"/>
                      <a:pt x="515794" y="339266"/>
                    </a:cubicBezTo>
                    <a:cubicBezTo>
                      <a:pt x="514753" y="337185"/>
                      <a:pt x="511631" y="333543"/>
                      <a:pt x="512672" y="332502"/>
                    </a:cubicBezTo>
                    <a:cubicBezTo>
                      <a:pt x="513192" y="331461"/>
                      <a:pt x="514233" y="329900"/>
                      <a:pt x="514753" y="328859"/>
                    </a:cubicBezTo>
                    <a:cubicBezTo>
                      <a:pt x="515274" y="327819"/>
                      <a:pt x="515274" y="327819"/>
                      <a:pt x="516315" y="327298"/>
                    </a:cubicBezTo>
                    <a:cubicBezTo>
                      <a:pt x="516835" y="326778"/>
                      <a:pt x="517876" y="325737"/>
                      <a:pt x="516315" y="325217"/>
                    </a:cubicBezTo>
                    <a:cubicBezTo>
                      <a:pt x="514753" y="324697"/>
                      <a:pt x="513713" y="323656"/>
                      <a:pt x="513192" y="324176"/>
                    </a:cubicBezTo>
                    <a:cubicBezTo>
                      <a:pt x="512152" y="324697"/>
                      <a:pt x="511111" y="324176"/>
                      <a:pt x="510591" y="323656"/>
                    </a:cubicBezTo>
                    <a:cubicBezTo>
                      <a:pt x="510070" y="323656"/>
                      <a:pt x="508509" y="323136"/>
                      <a:pt x="507989" y="323656"/>
                    </a:cubicBezTo>
                    <a:cubicBezTo>
                      <a:pt x="506948" y="324176"/>
                      <a:pt x="489777" y="330941"/>
                      <a:pt x="488216" y="331461"/>
                    </a:cubicBezTo>
                    <a:cubicBezTo>
                      <a:pt x="486655" y="331982"/>
                      <a:pt x="483533" y="333022"/>
                      <a:pt x="485094" y="333543"/>
                    </a:cubicBezTo>
                    <a:cubicBezTo>
                      <a:pt x="486655" y="334063"/>
                      <a:pt x="487696" y="334063"/>
                      <a:pt x="488216" y="334583"/>
                    </a:cubicBezTo>
                    <a:cubicBezTo>
                      <a:pt x="489257" y="335104"/>
                      <a:pt x="490297" y="336144"/>
                      <a:pt x="490818" y="337185"/>
                    </a:cubicBezTo>
                    <a:cubicBezTo>
                      <a:pt x="491338" y="337705"/>
                      <a:pt x="493419" y="338226"/>
                      <a:pt x="492379" y="339787"/>
                    </a:cubicBezTo>
                    <a:cubicBezTo>
                      <a:pt x="491338" y="340827"/>
                      <a:pt x="486655" y="343429"/>
                      <a:pt x="485614" y="343429"/>
                    </a:cubicBezTo>
                    <a:cubicBezTo>
                      <a:pt x="484573" y="343429"/>
                      <a:pt x="483012" y="342909"/>
                      <a:pt x="484053" y="341348"/>
                    </a:cubicBezTo>
                    <a:cubicBezTo>
                      <a:pt x="484573" y="339787"/>
                      <a:pt x="484053" y="338746"/>
                      <a:pt x="484573" y="338746"/>
                    </a:cubicBezTo>
                    <a:cubicBezTo>
                      <a:pt x="485094" y="338746"/>
                      <a:pt x="484573" y="338226"/>
                      <a:pt x="483533" y="338226"/>
                    </a:cubicBezTo>
                    <a:cubicBezTo>
                      <a:pt x="482492" y="338226"/>
                      <a:pt x="479890" y="337705"/>
                      <a:pt x="481451" y="336665"/>
                    </a:cubicBezTo>
                    <a:cubicBezTo>
                      <a:pt x="483012" y="335624"/>
                      <a:pt x="482492" y="335104"/>
                      <a:pt x="480931" y="335624"/>
                    </a:cubicBezTo>
                    <a:cubicBezTo>
                      <a:pt x="479370" y="336144"/>
                      <a:pt x="472605" y="336665"/>
                      <a:pt x="471044" y="337705"/>
                    </a:cubicBezTo>
                    <a:cubicBezTo>
                      <a:pt x="469483" y="338746"/>
                      <a:pt x="469483" y="339266"/>
                      <a:pt x="470004" y="339266"/>
                    </a:cubicBezTo>
                    <a:cubicBezTo>
                      <a:pt x="470524" y="339266"/>
                      <a:pt x="471044" y="339787"/>
                      <a:pt x="470004" y="340307"/>
                    </a:cubicBezTo>
                    <a:cubicBezTo>
                      <a:pt x="468963" y="340827"/>
                      <a:pt x="459597" y="342909"/>
                      <a:pt x="458036" y="343429"/>
                    </a:cubicBezTo>
                    <a:cubicBezTo>
                      <a:pt x="456475" y="343429"/>
                      <a:pt x="451792" y="344990"/>
                      <a:pt x="450231" y="346031"/>
                    </a:cubicBezTo>
                    <a:cubicBezTo>
                      <a:pt x="448670" y="347072"/>
                      <a:pt x="447108" y="348112"/>
                      <a:pt x="446068" y="348633"/>
                    </a:cubicBezTo>
                    <a:cubicBezTo>
                      <a:pt x="445027" y="349153"/>
                      <a:pt x="441905" y="351234"/>
                      <a:pt x="441385" y="351755"/>
                    </a:cubicBezTo>
                    <a:cubicBezTo>
                      <a:pt x="440864" y="352275"/>
                      <a:pt x="437742" y="354356"/>
                      <a:pt x="436181" y="354877"/>
                    </a:cubicBezTo>
                    <a:cubicBezTo>
                      <a:pt x="434620" y="355397"/>
                      <a:pt x="429417" y="356958"/>
                      <a:pt x="427856" y="357479"/>
                    </a:cubicBezTo>
                    <a:cubicBezTo>
                      <a:pt x="426294" y="358519"/>
                      <a:pt x="421091" y="359560"/>
                      <a:pt x="420050" y="359560"/>
                    </a:cubicBezTo>
                    <a:cubicBezTo>
                      <a:pt x="418489" y="359560"/>
                      <a:pt x="417449" y="359560"/>
                      <a:pt x="417449" y="360601"/>
                    </a:cubicBezTo>
                    <a:cubicBezTo>
                      <a:pt x="417449" y="361641"/>
                      <a:pt x="416408" y="362682"/>
                      <a:pt x="417969" y="363202"/>
                    </a:cubicBezTo>
                    <a:cubicBezTo>
                      <a:pt x="419530" y="363723"/>
                      <a:pt x="424733" y="366324"/>
                      <a:pt x="422132" y="366324"/>
                    </a:cubicBezTo>
                    <a:cubicBezTo>
                      <a:pt x="419530" y="366324"/>
                      <a:pt x="414326" y="365804"/>
                      <a:pt x="412765" y="365804"/>
                    </a:cubicBezTo>
                    <a:cubicBezTo>
                      <a:pt x="411725" y="365804"/>
                      <a:pt x="406521" y="365804"/>
                      <a:pt x="406001" y="366324"/>
                    </a:cubicBezTo>
                    <a:cubicBezTo>
                      <a:pt x="405480" y="366845"/>
                      <a:pt x="402879" y="368406"/>
                      <a:pt x="401838" y="367886"/>
                    </a:cubicBezTo>
                    <a:cubicBezTo>
                      <a:pt x="401318" y="367365"/>
                      <a:pt x="397155" y="367886"/>
                      <a:pt x="398196" y="368926"/>
                    </a:cubicBezTo>
                    <a:cubicBezTo>
                      <a:pt x="399237" y="369967"/>
                      <a:pt x="401838" y="371528"/>
                      <a:pt x="400277" y="373609"/>
                    </a:cubicBezTo>
                    <a:cubicBezTo>
                      <a:pt x="398716" y="375691"/>
                      <a:pt x="397675" y="376731"/>
                      <a:pt x="397675" y="378292"/>
                    </a:cubicBezTo>
                    <a:cubicBezTo>
                      <a:pt x="397675" y="379854"/>
                      <a:pt x="397155" y="380374"/>
                      <a:pt x="396635" y="380374"/>
                    </a:cubicBezTo>
                    <a:cubicBezTo>
                      <a:pt x="396114" y="380894"/>
                      <a:pt x="395594" y="380374"/>
                      <a:pt x="396114" y="381935"/>
                    </a:cubicBezTo>
                    <a:cubicBezTo>
                      <a:pt x="397155" y="383496"/>
                      <a:pt x="397155" y="385057"/>
                      <a:pt x="396635" y="386098"/>
                    </a:cubicBezTo>
                    <a:cubicBezTo>
                      <a:pt x="396114" y="387138"/>
                      <a:pt x="394033" y="388699"/>
                      <a:pt x="394033" y="389740"/>
                    </a:cubicBezTo>
                    <a:cubicBezTo>
                      <a:pt x="394033" y="390781"/>
                      <a:pt x="394033" y="390781"/>
                      <a:pt x="392472" y="391301"/>
                    </a:cubicBezTo>
                    <a:cubicBezTo>
                      <a:pt x="390911" y="391821"/>
                      <a:pt x="387268" y="390260"/>
                      <a:pt x="383106" y="391301"/>
                    </a:cubicBezTo>
                    <a:cubicBezTo>
                      <a:pt x="378423" y="392862"/>
                      <a:pt x="376861" y="391821"/>
                      <a:pt x="374780" y="393383"/>
                    </a:cubicBezTo>
                    <a:cubicBezTo>
                      <a:pt x="372699" y="394944"/>
                      <a:pt x="370617" y="395984"/>
                      <a:pt x="372699" y="393903"/>
                    </a:cubicBezTo>
                    <a:cubicBezTo>
                      <a:pt x="374780" y="391821"/>
                      <a:pt x="374780" y="391301"/>
                      <a:pt x="373219" y="391301"/>
                    </a:cubicBezTo>
                    <a:cubicBezTo>
                      <a:pt x="371658" y="391821"/>
                      <a:pt x="363853" y="393903"/>
                      <a:pt x="360731" y="390260"/>
                    </a:cubicBezTo>
                    <a:cubicBezTo>
                      <a:pt x="358129" y="387138"/>
                      <a:pt x="352926" y="379333"/>
                      <a:pt x="346161" y="377252"/>
                    </a:cubicBezTo>
                    <a:cubicBezTo>
                      <a:pt x="339917" y="375170"/>
                      <a:pt x="341478" y="369967"/>
                      <a:pt x="344600" y="368926"/>
                    </a:cubicBezTo>
                    <a:cubicBezTo>
                      <a:pt x="348242" y="367886"/>
                      <a:pt x="351365" y="366324"/>
                      <a:pt x="350324" y="364243"/>
                    </a:cubicBezTo>
                    <a:cubicBezTo>
                      <a:pt x="349804" y="362162"/>
                      <a:pt x="352926" y="361641"/>
                      <a:pt x="354487" y="361641"/>
                    </a:cubicBezTo>
                    <a:cubicBezTo>
                      <a:pt x="356047" y="361641"/>
                      <a:pt x="365934" y="360601"/>
                      <a:pt x="367495" y="360080"/>
                    </a:cubicBezTo>
                    <a:cubicBezTo>
                      <a:pt x="369056" y="359560"/>
                      <a:pt x="371658" y="359560"/>
                      <a:pt x="372699" y="359560"/>
                    </a:cubicBezTo>
                    <a:cubicBezTo>
                      <a:pt x="374260" y="359560"/>
                      <a:pt x="379463" y="361121"/>
                      <a:pt x="376861" y="356438"/>
                    </a:cubicBezTo>
                    <a:cubicBezTo>
                      <a:pt x="374260" y="351755"/>
                      <a:pt x="373739" y="352275"/>
                      <a:pt x="373739" y="350714"/>
                    </a:cubicBezTo>
                    <a:cubicBezTo>
                      <a:pt x="373219" y="349153"/>
                      <a:pt x="372699" y="347592"/>
                      <a:pt x="370097" y="346551"/>
                    </a:cubicBezTo>
                    <a:cubicBezTo>
                      <a:pt x="367495" y="345511"/>
                      <a:pt x="363853" y="341868"/>
                      <a:pt x="363332" y="340827"/>
                    </a:cubicBezTo>
                    <a:cubicBezTo>
                      <a:pt x="362812" y="339787"/>
                      <a:pt x="363853" y="339266"/>
                      <a:pt x="361772" y="338746"/>
                    </a:cubicBezTo>
                    <a:cubicBezTo>
                      <a:pt x="359690" y="338226"/>
                      <a:pt x="317021" y="331982"/>
                      <a:pt x="314420" y="331982"/>
                    </a:cubicBezTo>
                    <a:cubicBezTo>
                      <a:pt x="311298" y="331982"/>
                      <a:pt x="309216" y="330941"/>
                      <a:pt x="312339" y="333022"/>
                    </a:cubicBezTo>
                    <a:cubicBezTo>
                      <a:pt x="314940" y="335104"/>
                      <a:pt x="321184" y="338746"/>
                      <a:pt x="323786" y="339787"/>
                    </a:cubicBezTo>
                    <a:cubicBezTo>
                      <a:pt x="326388" y="340827"/>
                      <a:pt x="329510" y="343950"/>
                      <a:pt x="330551" y="346551"/>
                    </a:cubicBezTo>
                    <a:cubicBezTo>
                      <a:pt x="331591" y="349153"/>
                      <a:pt x="332632" y="351234"/>
                      <a:pt x="331071" y="352275"/>
                    </a:cubicBezTo>
                    <a:cubicBezTo>
                      <a:pt x="329510" y="353316"/>
                      <a:pt x="326908" y="352795"/>
                      <a:pt x="328469" y="354356"/>
                    </a:cubicBezTo>
                    <a:cubicBezTo>
                      <a:pt x="329510" y="355397"/>
                      <a:pt x="329510" y="356438"/>
                      <a:pt x="328469" y="356958"/>
                    </a:cubicBezTo>
                    <a:cubicBezTo>
                      <a:pt x="327428" y="357479"/>
                      <a:pt x="326388" y="359040"/>
                      <a:pt x="326388" y="361121"/>
                    </a:cubicBezTo>
                    <a:cubicBezTo>
                      <a:pt x="326388" y="363202"/>
                      <a:pt x="324306" y="368926"/>
                      <a:pt x="321705" y="372569"/>
                    </a:cubicBezTo>
                    <a:cubicBezTo>
                      <a:pt x="319103" y="376211"/>
                      <a:pt x="321705" y="379333"/>
                      <a:pt x="323786" y="379854"/>
                    </a:cubicBezTo>
                    <a:cubicBezTo>
                      <a:pt x="326388" y="380374"/>
                      <a:pt x="327949" y="382455"/>
                      <a:pt x="328990" y="383496"/>
                    </a:cubicBezTo>
                    <a:cubicBezTo>
                      <a:pt x="330030" y="384016"/>
                      <a:pt x="331071" y="384537"/>
                      <a:pt x="331071" y="384537"/>
                    </a:cubicBezTo>
                    <a:cubicBezTo>
                      <a:pt x="331591" y="384537"/>
                      <a:pt x="331591" y="384537"/>
                      <a:pt x="332112" y="385577"/>
                    </a:cubicBezTo>
                    <a:cubicBezTo>
                      <a:pt x="332632" y="386618"/>
                      <a:pt x="337835" y="395984"/>
                      <a:pt x="332632" y="401188"/>
                    </a:cubicBezTo>
                    <a:cubicBezTo>
                      <a:pt x="327428" y="406391"/>
                      <a:pt x="324827" y="409513"/>
                      <a:pt x="326388" y="413676"/>
                    </a:cubicBezTo>
                    <a:cubicBezTo>
                      <a:pt x="327428" y="417839"/>
                      <a:pt x="327949" y="417319"/>
                      <a:pt x="327428" y="418359"/>
                    </a:cubicBezTo>
                    <a:cubicBezTo>
                      <a:pt x="326908" y="418880"/>
                      <a:pt x="326908" y="419400"/>
                      <a:pt x="327949" y="420961"/>
                    </a:cubicBezTo>
                    <a:cubicBezTo>
                      <a:pt x="328990" y="422522"/>
                      <a:pt x="328990" y="425124"/>
                      <a:pt x="327428" y="422522"/>
                    </a:cubicBezTo>
                    <a:cubicBezTo>
                      <a:pt x="325867" y="419920"/>
                      <a:pt x="324827" y="420441"/>
                      <a:pt x="325347" y="418359"/>
                    </a:cubicBezTo>
                    <a:cubicBezTo>
                      <a:pt x="325867" y="416798"/>
                      <a:pt x="325347" y="414196"/>
                      <a:pt x="322745" y="414196"/>
                    </a:cubicBezTo>
                    <a:cubicBezTo>
                      <a:pt x="320144" y="414196"/>
                      <a:pt x="317021" y="414717"/>
                      <a:pt x="315981" y="416278"/>
                    </a:cubicBezTo>
                    <a:cubicBezTo>
                      <a:pt x="314940" y="417839"/>
                      <a:pt x="315460" y="417319"/>
                      <a:pt x="315460" y="418359"/>
                    </a:cubicBezTo>
                    <a:cubicBezTo>
                      <a:pt x="315981" y="419400"/>
                      <a:pt x="315460" y="419920"/>
                      <a:pt x="314420" y="418880"/>
                    </a:cubicBezTo>
                    <a:cubicBezTo>
                      <a:pt x="313379" y="418359"/>
                      <a:pt x="309737" y="416798"/>
                      <a:pt x="312859" y="415237"/>
                    </a:cubicBezTo>
                    <a:cubicBezTo>
                      <a:pt x="315460" y="414196"/>
                      <a:pt x="320664" y="411595"/>
                      <a:pt x="319103" y="410554"/>
                    </a:cubicBezTo>
                    <a:cubicBezTo>
                      <a:pt x="317542" y="409513"/>
                      <a:pt x="312339" y="407432"/>
                      <a:pt x="312339" y="406912"/>
                    </a:cubicBezTo>
                    <a:cubicBezTo>
                      <a:pt x="312339" y="406391"/>
                      <a:pt x="310257" y="404830"/>
                      <a:pt x="306094" y="405351"/>
                    </a:cubicBezTo>
                    <a:cubicBezTo>
                      <a:pt x="301932" y="405871"/>
                      <a:pt x="295167" y="403789"/>
                      <a:pt x="293606" y="403269"/>
                    </a:cubicBezTo>
                    <a:cubicBezTo>
                      <a:pt x="292045" y="402749"/>
                      <a:pt x="291525" y="401708"/>
                      <a:pt x="287362" y="405871"/>
                    </a:cubicBezTo>
                    <a:cubicBezTo>
                      <a:pt x="283199" y="410034"/>
                      <a:pt x="281638" y="411074"/>
                      <a:pt x="281118" y="412115"/>
                    </a:cubicBezTo>
                    <a:cubicBezTo>
                      <a:pt x="280597" y="412635"/>
                      <a:pt x="273312" y="416798"/>
                      <a:pt x="269150" y="418359"/>
                    </a:cubicBezTo>
                    <a:cubicBezTo>
                      <a:pt x="264987" y="419920"/>
                      <a:pt x="259263" y="422002"/>
                      <a:pt x="255100" y="425124"/>
                    </a:cubicBezTo>
                    <a:cubicBezTo>
                      <a:pt x="250938" y="428246"/>
                      <a:pt x="247295" y="430327"/>
                      <a:pt x="245734" y="431368"/>
                    </a:cubicBezTo>
                    <a:cubicBezTo>
                      <a:pt x="244173" y="432409"/>
                      <a:pt x="240531" y="433970"/>
                      <a:pt x="242612" y="438653"/>
                    </a:cubicBezTo>
                    <a:cubicBezTo>
                      <a:pt x="245214" y="443336"/>
                      <a:pt x="245734" y="444377"/>
                      <a:pt x="249897" y="447499"/>
                    </a:cubicBezTo>
                    <a:cubicBezTo>
                      <a:pt x="253539" y="450621"/>
                      <a:pt x="257702" y="460507"/>
                      <a:pt x="257702" y="463629"/>
                    </a:cubicBezTo>
                    <a:cubicBezTo>
                      <a:pt x="258222" y="466751"/>
                      <a:pt x="255621" y="465711"/>
                      <a:pt x="255621" y="465711"/>
                    </a:cubicBezTo>
                    <a:cubicBezTo>
                      <a:pt x="255621" y="465711"/>
                      <a:pt x="220237" y="461028"/>
                      <a:pt x="216074" y="460507"/>
                    </a:cubicBezTo>
                    <a:cubicBezTo>
                      <a:pt x="216074" y="460507"/>
                      <a:pt x="211912" y="459987"/>
                      <a:pt x="211391" y="461028"/>
                    </a:cubicBezTo>
                    <a:cubicBezTo>
                      <a:pt x="210871" y="462068"/>
                      <a:pt x="209310" y="462589"/>
                      <a:pt x="208789" y="461028"/>
                    </a:cubicBezTo>
                    <a:cubicBezTo>
                      <a:pt x="208269" y="459467"/>
                      <a:pt x="209310" y="458426"/>
                      <a:pt x="211391" y="458426"/>
                    </a:cubicBezTo>
                    <a:cubicBezTo>
                      <a:pt x="212952" y="458426"/>
                      <a:pt x="215034" y="458946"/>
                      <a:pt x="215554" y="457906"/>
                    </a:cubicBezTo>
                    <a:cubicBezTo>
                      <a:pt x="215554" y="456865"/>
                      <a:pt x="215554" y="455824"/>
                      <a:pt x="213473" y="455304"/>
                    </a:cubicBezTo>
                    <a:cubicBezTo>
                      <a:pt x="211391" y="454263"/>
                      <a:pt x="198903" y="448019"/>
                      <a:pt x="197342" y="447499"/>
                    </a:cubicBezTo>
                    <a:cubicBezTo>
                      <a:pt x="195781" y="446978"/>
                      <a:pt x="190057" y="444377"/>
                      <a:pt x="187975" y="445938"/>
                    </a:cubicBezTo>
                    <a:cubicBezTo>
                      <a:pt x="186414" y="447499"/>
                      <a:pt x="185894" y="448019"/>
                      <a:pt x="186414" y="449580"/>
                    </a:cubicBezTo>
                    <a:cubicBezTo>
                      <a:pt x="186935" y="451141"/>
                      <a:pt x="185894" y="452702"/>
                      <a:pt x="184853" y="453743"/>
                    </a:cubicBezTo>
                    <a:cubicBezTo>
                      <a:pt x="183813" y="454783"/>
                      <a:pt x="182252" y="454783"/>
                      <a:pt x="181211" y="454263"/>
                    </a:cubicBezTo>
                    <a:cubicBezTo>
                      <a:pt x="180170" y="453743"/>
                      <a:pt x="178609" y="453222"/>
                      <a:pt x="179650" y="454783"/>
                    </a:cubicBezTo>
                    <a:cubicBezTo>
                      <a:pt x="180691" y="456345"/>
                      <a:pt x="184853" y="462068"/>
                      <a:pt x="185894" y="463109"/>
                    </a:cubicBezTo>
                    <a:cubicBezTo>
                      <a:pt x="186935" y="464150"/>
                      <a:pt x="192659" y="470394"/>
                      <a:pt x="194220" y="471435"/>
                    </a:cubicBezTo>
                    <a:cubicBezTo>
                      <a:pt x="195781" y="472475"/>
                      <a:pt x="196821" y="471955"/>
                      <a:pt x="197342" y="471435"/>
                    </a:cubicBezTo>
                    <a:cubicBezTo>
                      <a:pt x="198382" y="470914"/>
                      <a:pt x="199423" y="470394"/>
                      <a:pt x="200464" y="470914"/>
                    </a:cubicBezTo>
                    <a:cubicBezTo>
                      <a:pt x="201505" y="471435"/>
                      <a:pt x="202545" y="470914"/>
                      <a:pt x="202545" y="470394"/>
                    </a:cubicBezTo>
                    <a:cubicBezTo>
                      <a:pt x="203066" y="469353"/>
                      <a:pt x="204106" y="467792"/>
                      <a:pt x="205147" y="469874"/>
                    </a:cubicBezTo>
                    <a:cubicBezTo>
                      <a:pt x="206188" y="471955"/>
                      <a:pt x="205667" y="471955"/>
                      <a:pt x="207228" y="471955"/>
                    </a:cubicBezTo>
                    <a:cubicBezTo>
                      <a:pt x="208269" y="471955"/>
                      <a:pt x="209310" y="472996"/>
                      <a:pt x="209310" y="474557"/>
                    </a:cubicBezTo>
                    <a:cubicBezTo>
                      <a:pt x="209310" y="476118"/>
                      <a:pt x="208269" y="477158"/>
                      <a:pt x="209830" y="478719"/>
                    </a:cubicBezTo>
                    <a:cubicBezTo>
                      <a:pt x="210871" y="480280"/>
                      <a:pt x="211391" y="481842"/>
                      <a:pt x="209830" y="483403"/>
                    </a:cubicBezTo>
                    <a:cubicBezTo>
                      <a:pt x="208269" y="484964"/>
                      <a:pt x="205147" y="486004"/>
                      <a:pt x="204106" y="486004"/>
                    </a:cubicBezTo>
                    <a:cubicBezTo>
                      <a:pt x="203066" y="486004"/>
                      <a:pt x="201505" y="485484"/>
                      <a:pt x="200984" y="486525"/>
                    </a:cubicBezTo>
                    <a:cubicBezTo>
                      <a:pt x="200464" y="487565"/>
                      <a:pt x="198382" y="488606"/>
                      <a:pt x="195260" y="487565"/>
                    </a:cubicBezTo>
                    <a:cubicBezTo>
                      <a:pt x="192138" y="486525"/>
                      <a:pt x="180691" y="483403"/>
                      <a:pt x="177568" y="479760"/>
                    </a:cubicBezTo>
                    <a:cubicBezTo>
                      <a:pt x="174447" y="476118"/>
                      <a:pt x="170284" y="471435"/>
                      <a:pt x="161438" y="470914"/>
                    </a:cubicBezTo>
                    <a:cubicBezTo>
                      <a:pt x="152592" y="470394"/>
                      <a:pt x="147388" y="467792"/>
                      <a:pt x="147388" y="464150"/>
                    </a:cubicBezTo>
                    <a:cubicBezTo>
                      <a:pt x="147388" y="460507"/>
                      <a:pt x="146868" y="460507"/>
                      <a:pt x="148429" y="459467"/>
                    </a:cubicBezTo>
                    <a:cubicBezTo>
                      <a:pt x="149990" y="458426"/>
                      <a:pt x="152592" y="457385"/>
                      <a:pt x="150510" y="457906"/>
                    </a:cubicBezTo>
                    <a:cubicBezTo>
                      <a:pt x="148429" y="458426"/>
                      <a:pt x="147388" y="458426"/>
                      <a:pt x="148429" y="457385"/>
                    </a:cubicBezTo>
                    <a:cubicBezTo>
                      <a:pt x="149470" y="456345"/>
                      <a:pt x="149990" y="455824"/>
                      <a:pt x="148949" y="455304"/>
                    </a:cubicBezTo>
                    <a:cubicBezTo>
                      <a:pt x="148429" y="454263"/>
                      <a:pt x="144787" y="448539"/>
                      <a:pt x="143746" y="445938"/>
                    </a:cubicBezTo>
                    <a:cubicBezTo>
                      <a:pt x="143226" y="442815"/>
                      <a:pt x="141144" y="441775"/>
                      <a:pt x="140103" y="441254"/>
                    </a:cubicBezTo>
                    <a:cubicBezTo>
                      <a:pt x="138542" y="440734"/>
                      <a:pt x="136981" y="439693"/>
                      <a:pt x="139063" y="438653"/>
                    </a:cubicBezTo>
                    <a:cubicBezTo>
                      <a:pt x="141144" y="437612"/>
                      <a:pt x="141144" y="437092"/>
                      <a:pt x="142185" y="437092"/>
                    </a:cubicBezTo>
                    <a:cubicBezTo>
                      <a:pt x="143226" y="437092"/>
                      <a:pt x="143746" y="436571"/>
                      <a:pt x="143746" y="435010"/>
                    </a:cubicBezTo>
                    <a:cubicBezTo>
                      <a:pt x="143746" y="433449"/>
                      <a:pt x="143746" y="425644"/>
                      <a:pt x="145827" y="426685"/>
                    </a:cubicBezTo>
                    <a:cubicBezTo>
                      <a:pt x="148429" y="427725"/>
                      <a:pt x="151551" y="430847"/>
                      <a:pt x="148949" y="425124"/>
                    </a:cubicBezTo>
                    <a:cubicBezTo>
                      <a:pt x="145827" y="419400"/>
                      <a:pt x="141144" y="416278"/>
                      <a:pt x="139063" y="415757"/>
                    </a:cubicBezTo>
                    <a:cubicBezTo>
                      <a:pt x="136981" y="415237"/>
                      <a:pt x="121891" y="411074"/>
                      <a:pt x="120851" y="410554"/>
                    </a:cubicBezTo>
                    <a:cubicBezTo>
                      <a:pt x="119810" y="410034"/>
                      <a:pt x="116168" y="409513"/>
                      <a:pt x="120851" y="408473"/>
                    </a:cubicBezTo>
                    <a:cubicBezTo>
                      <a:pt x="125534" y="407432"/>
                      <a:pt x="126574" y="405351"/>
                      <a:pt x="125014" y="404310"/>
                    </a:cubicBezTo>
                    <a:cubicBezTo>
                      <a:pt x="123453" y="403789"/>
                      <a:pt x="117729" y="402228"/>
                      <a:pt x="116688" y="402749"/>
                    </a:cubicBezTo>
                    <a:cubicBezTo>
                      <a:pt x="115647" y="402749"/>
                      <a:pt x="112005" y="403269"/>
                      <a:pt x="114086" y="402228"/>
                    </a:cubicBezTo>
                    <a:cubicBezTo>
                      <a:pt x="115647" y="401708"/>
                      <a:pt x="115647" y="401188"/>
                      <a:pt x="114086" y="401188"/>
                    </a:cubicBezTo>
                    <a:cubicBezTo>
                      <a:pt x="112525" y="401188"/>
                      <a:pt x="108883" y="400667"/>
                      <a:pt x="113046" y="400147"/>
                    </a:cubicBezTo>
                    <a:cubicBezTo>
                      <a:pt x="117208" y="399627"/>
                      <a:pt x="118769" y="398586"/>
                      <a:pt x="116168" y="398066"/>
                    </a:cubicBezTo>
                    <a:cubicBezTo>
                      <a:pt x="113566" y="398066"/>
                      <a:pt x="107842" y="396505"/>
                      <a:pt x="108883" y="395984"/>
                    </a:cubicBezTo>
                    <a:cubicBezTo>
                      <a:pt x="109923" y="395464"/>
                      <a:pt x="109923" y="394423"/>
                      <a:pt x="108883" y="394423"/>
                    </a:cubicBezTo>
                    <a:cubicBezTo>
                      <a:pt x="107842" y="394423"/>
                      <a:pt x="98996" y="391821"/>
                      <a:pt x="101077" y="388699"/>
                    </a:cubicBezTo>
                    <a:cubicBezTo>
                      <a:pt x="103159" y="385577"/>
                      <a:pt x="101077" y="385057"/>
                      <a:pt x="100037" y="384537"/>
                    </a:cubicBezTo>
                    <a:cubicBezTo>
                      <a:pt x="98996" y="384537"/>
                      <a:pt x="93272" y="383496"/>
                      <a:pt x="97435" y="382455"/>
                    </a:cubicBezTo>
                    <a:cubicBezTo>
                      <a:pt x="101598" y="381415"/>
                      <a:pt x="105240" y="384016"/>
                      <a:pt x="107842" y="384016"/>
                    </a:cubicBezTo>
                    <a:cubicBezTo>
                      <a:pt x="109923" y="384016"/>
                      <a:pt x="109923" y="383496"/>
                      <a:pt x="108883" y="385057"/>
                    </a:cubicBezTo>
                    <a:cubicBezTo>
                      <a:pt x="108362" y="386618"/>
                      <a:pt x="108362" y="388179"/>
                      <a:pt x="109923" y="388699"/>
                    </a:cubicBezTo>
                    <a:cubicBezTo>
                      <a:pt x="111484" y="389220"/>
                      <a:pt x="115647" y="392342"/>
                      <a:pt x="116688" y="393383"/>
                    </a:cubicBezTo>
                    <a:cubicBezTo>
                      <a:pt x="117729" y="394423"/>
                      <a:pt x="122412" y="396505"/>
                      <a:pt x="124493" y="396505"/>
                    </a:cubicBezTo>
                    <a:cubicBezTo>
                      <a:pt x="126054" y="396505"/>
                      <a:pt x="130217" y="397025"/>
                      <a:pt x="130737" y="396505"/>
                    </a:cubicBezTo>
                    <a:cubicBezTo>
                      <a:pt x="131258" y="395464"/>
                      <a:pt x="133339" y="394944"/>
                      <a:pt x="135420" y="395464"/>
                    </a:cubicBezTo>
                    <a:cubicBezTo>
                      <a:pt x="136981" y="395984"/>
                      <a:pt x="140624" y="397545"/>
                      <a:pt x="140624" y="398586"/>
                    </a:cubicBezTo>
                    <a:cubicBezTo>
                      <a:pt x="140624" y="400147"/>
                      <a:pt x="139583" y="402228"/>
                      <a:pt x="142185" y="401708"/>
                    </a:cubicBezTo>
                    <a:cubicBezTo>
                      <a:pt x="144787" y="401188"/>
                      <a:pt x="149990" y="401188"/>
                      <a:pt x="152592" y="401708"/>
                    </a:cubicBezTo>
                    <a:cubicBezTo>
                      <a:pt x="155194" y="402228"/>
                      <a:pt x="206708" y="414717"/>
                      <a:pt x="207228" y="414717"/>
                    </a:cubicBezTo>
                    <a:cubicBezTo>
                      <a:pt x="208269" y="414717"/>
                      <a:pt x="219717" y="417319"/>
                      <a:pt x="224400" y="416278"/>
                    </a:cubicBezTo>
                    <a:cubicBezTo>
                      <a:pt x="229083" y="415237"/>
                      <a:pt x="233766" y="414196"/>
                      <a:pt x="236368" y="413156"/>
                    </a:cubicBezTo>
                    <a:cubicBezTo>
                      <a:pt x="238969" y="412115"/>
                      <a:pt x="250417" y="410034"/>
                      <a:pt x="255621" y="404830"/>
                    </a:cubicBezTo>
                    <a:cubicBezTo>
                      <a:pt x="260824" y="399627"/>
                      <a:pt x="267588" y="391821"/>
                      <a:pt x="268629" y="390781"/>
                    </a:cubicBezTo>
                    <a:cubicBezTo>
                      <a:pt x="269670" y="389740"/>
                      <a:pt x="273833" y="386618"/>
                      <a:pt x="273312" y="382455"/>
                    </a:cubicBezTo>
                    <a:cubicBezTo>
                      <a:pt x="272792" y="378292"/>
                      <a:pt x="272272" y="379854"/>
                      <a:pt x="270711" y="379333"/>
                    </a:cubicBezTo>
                    <a:cubicBezTo>
                      <a:pt x="269670" y="378813"/>
                      <a:pt x="268109" y="378813"/>
                      <a:pt x="268629" y="375691"/>
                    </a:cubicBezTo>
                    <a:cubicBezTo>
                      <a:pt x="269150" y="372569"/>
                      <a:pt x="268629" y="372048"/>
                      <a:pt x="268109" y="371528"/>
                    </a:cubicBezTo>
                    <a:cubicBezTo>
                      <a:pt x="267588" y="371008"/>
                      <a:pt x="266548" y="371008"/>
                      <a:pt x="266548" y="369447"/>
                    </a:cubicBezTo>
                    <a:cubicBezTo>
                      <a:pt x="266548" y="367886"/>
                      <a:pt x="266027" y="364243"/>
                      <a:pt x="266027" y="364243"/>
                    </a:cubicBezTo>
                    <a:cubicBezTo>
                      <a:pt x="266027" y="364243"/>
                      <a:pt x="266548" y="363202"/>
                      <a:pt x="264987" y="363202"/>
                    </a:cubicBezTo>
                    <a:cubicBezTo>
                      <a:pt x="262906" y="363202"/>
                      <a:pt x="256661" y="363202"/>
                      <a:pt x="254060" y="359560"/>
                    </a:cubicBezTo>
                    <a:cubicBezTo>
                      <a:pt x="251458" y="355918"/>
                      <a:pt x="244173" y="349673"/>
                      <a:pt x="243653" y="349153"/>
                    </a:cubicBezTo>
                    <a:cubicBezTo>
                      <a:pt x="242612" y="348633"/>
                      <a:pt x="241571" y="348112"/>
                      <a:pt x="242612" y="349153"/>
                    </a:cubicBezTo>
                    <a:cubicBezTo>
                      <a:pt x="243653" y="350194"/>
                      <a:pt x="243132" y="350194"/>
                      <a:pt x="241571" y="349673"/>
                    </a:cubicBezTo>
                    <a:cubicBezTo>
                      <a:pt x="239490" y="349153"/>
                      <a:pt x="218155" y="343950"/>
                      <a:pt x="216594" y="342909"/>
                    </a:cubicBezTo>
                    <a:cubicBezTo>
                      <a:pt x="215554" y="341868"/>
                      <a:pt x="211912" y="338226"/>
                      <a:pt x="210871" y="337705"/>
                    </a:cubicBezTo>
                    <a:cubicBezTo>
                      <a:pt x="209830" y="336665"/>
                      <a:pt x="205667" y="333543"/>
                      <a:pt x="200984" y="331461"/>
                    </a:cubicBezTo>
                    <a:cubicBezTo>
                      <a:pt x="196301" y="329380"/>
                      <a:pt x="160917" y="313249"/>
                      <a:pt x="160917" y="313249"/>
                    </a:cubicBezTo>
                    <a:cubicBezTo>
                      <a:pt x="160917" y="313249"/>
                      <a:pt x="156234" y="311168"/>
                      <a:pt x="153633" y="311168"/>
                    </a:cubicBezTo>
                    <a:cubicBezTo>
                      <a:pt x="151031" y="311688"/>
                      <a:pt x="140103" y="310127"/>
                      <a:pt x="138542" y="309607"/>
                    </a:cubicBezTo>
                    <a:cubicBezTo>
                      <a:pt x="136981" y="309607"/>
                      <a:pt x="128656" y="309086"/>
                      <a:pt x="127095" y="309086"/>
                    </a:cubicBezTo>
                    <a:cubicBezTo>
                      <a:pt x="125534" y="309086"/>
                      <a:pt x="122932" y="308046"/>
                      <a:pt x="122932" y="311168"/>
                    </a:cubicBezTo>
                    <a:cubicBezTo>
                      <a:pt x="122932" y="314290"/>
                      <a:pt x="121371" y="315330"/>
                      <a:pt x="120330" y="315851"/>
                    </a:cubicBezTo>
                    <a:cubicBezTo>
                      <a:pt x="119290" y="316371"/>
                      <a:pt x="117729" y="317412"/>
                      <a:pt x="116168" y="317412"/>
                    </a:cubicBezTo>
                    <a:cubicBezTo>
                      <a:pt x="114607" y="317932"/>
                      <a:pt x="113566" y="317412"/>
                      <a:pt x="113046" y="318973"/>
                    </a:cubicBezTo>
                    <a:cubicBezTo>
                      <a:pt x="112525" y="320534"/>
                      <a:pt x="111484" y="321575"/>
                      <a:pt x="112525" y="318973"/>
                    </a:cubicBezTo>
                    <a:cubicBezTo>
                      <a:pt x="113046" y="316371"/>
                      <a:pt x="113046" y="316891"/>
                      <a:pt x="115127" y="316891"/>
                    </a:cubicBezTo>
                    <a:cubicBezTo>
                      <a:pt x="116688" y="316371"/>
                      <a:pt x="118769" y="315851"/>
                      <a:pt x="119810" y="314810"/>
                    </a:cubicBezTo>
                    <a:cubicBezTo>
                      <a:pt x="120851" y="314290"/>
                      <a:pt x="121371" y="314290"/>
                      <a:pt x="119810" y="313249"/>
                    </a:cubicBezTo>
                    <a:cubicBezTo>
                      <a:pt x="118249" y="312208"/>
                      <a:pt x="115647" y="310127"/>
                      <a:pt x="117729" y="310127"/>
                    </a:cubicBezTo>
                    <a:cubicBezTo>
                      <a:pt x="119810" y="310127"/>
                      <a:pt x="120330" y="308046"/>
                      <a:pt x="120330" y="307005"/>
                    </a:cubicBezTo>
                    <a:cubicBezTo>
                      <a:pt x="119810" y="305964"/>
                      <a:pt x="120330" y="304923"/>
                      <a:pt x="117729" y="305964"/>
                    </a:cubicBezTo>
                    <a:cubicBezTo>
                      <a:pt x="115127" y="307005"/>
                      <a:pt x="108362" y="310647"/>
                      <a:pt x="108883" y="308566"/>
                    </a:cubicBezTo>
                    <a:cubicBezTo>
                      <a:pt x="109403" y="307005"/>
                      <a:pt x="108362" y="307525"/>
                      <a:pt x="106801" y="307525"/>
                    </a:cubicBezTo>
                    <a:cubicBezTo>
                      <a:pt x="105761" y="307525"/>
                      <a:pt x="98476" y="306485"/>
                      <a:pt x="97435" y="305444"/>
                    </a:cubicBezTo>
                    <a:cubicBezTo>
                      <a:pt x="96394" y="304923"/>
                      <a:pt x="97435" y="304403"/>
                      <a:pt x="95874" y="303362"/>
                    </a:cubicBezTo>
                    <a:cubicBezTo>
                      <a:pt x="94313" y="302322"/>
                      <a:pt x="91711" y="301281"/>
                      <a:pt x="92232" y="299200"/>
                    </a:cubicBezTo>
                    <a:cubicBezTo>
                      <a:pt x="92752" y="297118"/>
                      <a:pt x="94833" y="292435"/>
                      <a:pt x="95354" y="295037"/>
                    </a:cubicBezTo>
                    <a:cubicBezTo>
                      <a:pt x="95874" y="297639"/>
                      <a:pt x="96915" y="297118"/>
                      <a:pt x="98476" y="297639"/>
                    </a:cubicBezTo>
                    <a:cubicBezTo>
                      <a:pt x="100037" y="298159"/>
                      <a:pt x="103679" y="297639"/>
                      <a:pt x="105761" y="298679"/>
                    </a:cubicBezTo>
                    <a:cubicBezTo>
                      <a:pt x="107842" y="299720"/>
                      <a:pt x="110444" y="299200"/>
                      <a:pt x="110964" y="298679"/>
                    </a:cubicBezTo>
                    <a:cubicBezTo>
                      <a:pt x="112005" y="298159"/>
                      <a:pt x="114607" y="294517"/>
                      <a:pt x="111484" y="293476"/>
                    </a:cubicBezTo>
                    <a:cubicBezTo>
                      <a:pt x="108362" y="292435"/>
                      <a:pt x="107842" y="292435"/>
                      <a:pt x="105761" y="292435"/>
                    </a:cubicBezTo>
                    <a:cubicBezTo>
                      <a:pt x="103679" y="292435"/>
                      <a:pt x="102639" y="291915"/>
                      <a:pt x="101598" y="291394"/>
                    </a:cubicBezTo>
                    <a:cubicBezTo>
                      <a:pt x="100557" y="290874"/>
                      <a:pt x="97955" y="288793"/>
                      <a:pt x="96915" y="288793"/>
                    </a:cubicBezTo>
                    <a:cubicBezTo>
                      <a:pt x="95874" y="288793"/>
                      <a:pt x="94313" y="287752"/>
                      <a:pt x="93793" y="286711"/>
                    </a:cubicBezTo>
                    <a:cubicBezTo>
                      <a:pt x="93272" y="285671"/>
                      <a:pt x="91191" y="285150"/>
                      <a:pt x="90670" y="286191"/>
                    </a:cubicBezTo>
                    <a:cubicBezTo>
                      <a:pt x="90150" y="287232"/>
                      <a:pt x="89109" y="287232"/>
                      <a:pt x="90670" y="288793"/>
                    </a:cubicBezTo>
                    <a:cubicBezTo>
                      <a:pt x="92232" y="290354"/>
                      <a:pt x="93793" y="291394"/>
                      <a:pt x="92752" y="291915"/>
                    </a:cubicBezTo>
                    <a:cubicBezTo>
                      <a:pt x="91711" y="292435"/>
                      <a:pt x="91191" y="291394"/>
                      <a:pt x="90150" y="290354"/>
                    </a:cubicBezTo>
                    <a:cubicBezTo>
                      <a:pt x="89109" y="289313"/>
                      <a:pt x="86508" y="288793"/>
                      <a:pt x="85987" y="290354"/>
                    </a:cubicBezTo>
                    <a:cubicBezTo>
                      <a:pt x="85467" y="291915"/>
                      <a:pt x="85987" y="293996"/>
                      <a:pt x="83386" y="293476"/>
                    </a:cubicBezTo>
                    <a:cubicBezTo>
                      <a:pt x="80784" y="292955"/>
                      <a:pt x="71938" y="292435"/>
                      <a:pt x="70377" y="292435"/>
                    </a:cubicBezTo>
                    <a:cubicBezTo>
                      <a:pt x="69857" y="292435"/>
                      <a:pt x="69336" y="292435"/>
                      <a:pt x="68816" y="292435"/>
                    </a:cubicBezTo>
                    <a:cubicBezTo>
                      <a:pt x="69336" y="294517"/>
                      <a:pt x="69857" y="297639"/>
                      <a:pt x="69857" y="299200"/>
                    </a:cubicBezTo>
                    <a:cubicBezTo>
                      <a:pt x="69336" y="301281"/>
                      <a:pt x="65694" y="300761"/>
                      <a:pt x="64133" y="300240"/>
                    </a:cubicBezTo>
                    <a:cubicBezTo>
                      <a:pt x="62051" y="299720"/>
                      <a:pt x="59450" y="298679"/>
                      <a:pt x="56848" y="297639"/>
                    </a:cubicBezTo>
                    <a:cubicBezTo>
                      <a:pt x="54246" y="296598"/>
                      <a:pt x="56328" y="298159"/>
                      <a:pt x="55807" y="298679"/>
                    </a:cubicBezTo>
                    <a:cubicBezTo>
                      <a:pt x="55287" y="299720"/>
                      <a:pt x="52685" y="304923"/>
                      <a:pt x="50604" y="305444"/>
                    </a:cubicBezTo>
                    <a:cubicBezTo>
                      <a:pt x="48522" y="305964"/>
                      <a:pt x="46441" y="307005"/>
                      <a:pt x="44880" y="307005"/>
                    </a:cubicBezTo>
                    <a:cubicBezTo>
                      <a:pt x="43319" y="307005"/>
                      <a:pt x="39676" y="308566"/>
                      <a:pt x="37075" y="312208"/>
                    </a:cubicBezTo>
                    <a:cubicBezTo>
                      <a:pt x="34473" y="315851"/>
                      <a:pt x="33432" y="317932"/>
                      <a:pt x="32392" y="318453"/>
                    </a:cubicBezTo>
                    <a:cubicBezTo>
                      <a:pt x="31351" y="318453"/>
                      <a:pt x="24587" y="321575"/>
                      <a:pt x="23025" y="322095"/>
                    </a:cubicBezTo>
                    <a:cubicBezTo>
                      <a:pt x="21464" y="322615"/>
                      <a:pt x="20944" y="323136"/>
                      <a:pt x="23025" y="323136"/>
                    </a:cubicBezTo>
                    <a:cubicBezTo>
                      <a:pt x="25107" y="323656"/>
                      <a:pt x="26668" y="322095"/>
                      <a:pt x="26148" y="323656"/>
                    </a:cubicBezTo>
                    <a:cubicBezTo>
                      <a:pt x="25627" y="325217"/>
                      <a:pt x="23546" y="333543"/>
                      <a:pt x="22505" y="335104"/>
                    </a:cubicBezTo>
                    <a:cubicBezTo>
                      <a:pt x="21464" y="336665"/>
                      <a:pt x="23025" y="337705"/>
                      <a:pt x="23025" y="338226"/>
                    </a:cubicBezTo>
                    <a:cubicBezTo>
                      <a:pt x="23025" y="338746"/>
                      <a:pt x="25627" y="343950"/>
                      <a:pt x="25627" y="344470"/>
                    </a:cubicBezTo>
                    <a:cubicBezTo>
                      <a:pt x="25627" y="344990"/>
                      <a:pt x="27188" y="345511"/>
                      <a:pt x="27709" y="346031"/>
                    </a:cubicBezTo>
                    <a:cubicBezTo>
                      <a:pt x="28229" y="346551"/>
                      <a:pt x="37075" y="348633"/>
                      <a:pt x="37595" y="348633"/>
                    </a:cubicBezTo>
                    <a:cubicBezTo>
                      <a:pt x="38115" y="348633"/>
                      <a:pt x="39676" y="349153"/>
                      <a:pt x="39676" y="350194"/>
                    </a:cubicBezTo>
                    <a:cubicBezTo>
                      <a:pt x="40197" y="351234"/>
                      <a:pt x="44360" y="356958"/>
                      <a:pt x="45921" y="357999"/>
                    </a:cubicBezTo>
                    <a:cubicBezTo>
                      <a:pt x="47482" y="359560"/>
                      <a:pt x="50604" y="361641"/>
                      <a:pt x="50604" y="361641"/>
                    </a:cubicBezTo>
                    <a:cubicBezTo>
                      <a:pt x="50604" y="361641"/>
                      <a:pt x="51124" y="362162"/>
                      <a:pt x="50604" y="362682"/>
                    </a:cubicBezTo>
                    <a:cubicBezTo>
                      <a:pt x="50083" y="363202"/>
                      <a:pt x="40717" y="376731"/>
                      <a:pt x="39156" y="378292"/>
                    </a:cubicBezTo>
                    <a:cubicBezTo>
                      <a:pt x="37595" y="379854"/>
                      <a:pt x="32912" y="385057"/>
                      <a:pt x="33953" y="388699"/>
                    </a:cubicBezTo>
                    <a:cubicBezTo>
                      <a:pt x="35514" y="392342"/>
                      <a:pt x="38115" y="394423"/>
                      <a:pt x="39156" y="396505"/>
                    </a:cubicBezTo>
                    <a:cubicBezTo>
                      <a:pt x="40197" y="398586"/>
                      <a:pt x="43319" y="403269"/>
                      <a:pt x="44360" y="405871"/>
                    </a:cubicBezTo>
                    <a:cubicBezTo>
                      <a:pt x="45400" y="408473"/>
                      <a:pt x="53206" y="426685"/>
                      <a:pt x="53206" y="426685"/>
                    </a:cubicBezTo>
                    <a:cubicBezTo>
                      <a:pt x="53206" y="426685"/>
                      <a:pt x="54246" y="427725"/>
                      <a:pt x="52685" y="427725"/>
                    </a:cubicBezTo>
                    <a:cubicBezTo>
                      <a:pt x="51644" y="427725"/>
                      <a:pt x="48002" y="427725"/>
                      <a:pt x="46961" y="428246"/>
                    </a:cubicBezTo>
                    <a:cubicBezTo>
                      <a:pt x="45921" y="428246"/>
                      <a:pt x="45400" y="428246"/>
                      <a:pt x="45921" y="429807"/>
                    </a:cubicBezTo>
                    <a:cubicBezTo>
                      <a:pt x="46441" y="430847"/>
                      <a:pt x="45400" y="434490"/>
                      <a:pt x="44880" y="435531"/>
                    </a:cubicBezTo>
                    <a:cubicBezTo>
                      <a:pt x="44360" y="436571"/>
                      <a:pt x="41758" y="440734"/>
                      <a:pt x="44360" y="441775"/>
                    </a:cubicBezTo>
                    <a:cubicBezTo>
                      <a:pt x="46961" y="442815"/>
                      <a:pt x="49043" y="444897"/>
                      <a:pt x="45921" y="445938"/>
                    </a:cubicBezTo>
                    <a:cubicBezTo>
                      <a:pt x="42799" y="446978"/>
                      <a:pt x="42278" y="448539"/>
                      <a:pt x="43839" y="451661"/>
                    </a:cubicBezTo>
                    <a:cubicBezTo>
                      <a:pt x="45400" y="454783"/>
                      <a:pt x="48002" y="453743"/>
                      <a:pt x="50083" y="454783"/>
                    </a:cubicBezTo>
                    <a:cubicBezTo>
                      <a:pt x="52165" y="455824"/>
                      <a:pt x="55807" y="459467"/>
                      <a:pt x="53726" y="459987"/>
                    </a:cubicBezTo>
                    <a:cubicBezTo>
                      <a:pt x="51644" y="460507"/>
                      <a:pt x="51644" y="461028"/>
                      <a:pt x="50604" y="461028"/>
                    </a:cubicBezTo>
                    <a:cubicBezTo>
                      <a:pt x="49563" y="461028"/>
                      <a:pt x="50604" y="461548"/>
                      <a:pt x="50604" y="462068"/>
                    </a:cubicBezTo>
                    <a:cubicBezTo>
                      <a:pt x="50604" y="462589"/>
                      <a:pt x="53206" y="468313"/>
                      <a:pt x="53726" y="468313"/>
                    </a:cubicBezTo>
                    <a:cubicBezTo>
                      <a:pt x="54767" y="468833"/>
                      <a:pt x="60490" y="469874"/>
                      <a:pt x="61531" y="473516"/>
                    </a:cubicBezTo>
                    <a:cubicBezTo>
                      <a:pt x="62051" y="477158"/>
                      <a:pt x="61531" y="478719"/>
                      <a:pt x="59970" y="479760"/>
                    </a:cubicBezTo>
                    <a:cubicBezTo>
                      <a:pt x="57889" y="480801"/>
                      <a:pt x="56848" y="482882"/>
                      <a:pt x="56328" y="483403"/>
                    </a:cubicBezTo>
                    <a:cubicBezTo>
                      <a:pt x="55807" y="483923"/>
                      <a:pt x="52685" y="486004"/>
                      <a:pt x="51124" y="486525"/>
                    </a:cubicBezTo>
                    <a:cubicBezTo>
                      <a:pt x="49563" y="487045"/>
                      <a:pt x="51124" y="487565"/>
                      <a:pt x="52165" y="488086"/>
                    </a:cubicBezTo>
                    <a:cubicBezTo>
                      <a:pt x="53206" y="488606"/>
                      <a:pt x="74020" y="503176"/>
                      <a:pt x="74020" y="503176"/>
                    </a:cubicBezTo>
                    <a:cubicBezTo>
                      <a:pt x="74020" y="503176"/>
                      <a:pt x="75581" y="504216"/>
                      <a:pt x="75581" y="504737"/>
                    </a:cubicBezTo>
                    <a:cubicBezTo>
                      <a:pt x="75581" y="505257"/>
                      <a:pt x="78182" y="508900"/>
                      <a:pt x="78702" y="509420"/>
                    </a:cubicBezTo>
                    <a:cubicBezTo>
                      <a:pt x="79223" y="509940"/>
                      <a:pt x="80784" y="512022"/>
                      <a:pt x="79743" y="514103"/>
                    </a:cubicBezTo>
                    <a:cubicBezTo>
                      <a:pt x="78702" y="516184"/>
                      <a:pt x="75581" y="523469"/>
                      <a:pt x="73499" y="525551"/>
                    </a:cubicBezTo>
                    <a:cubicBezTo>
                      <a:pt x="71418" y="527632"/>
                      <a:pt x="67255" y="531275"/>
                      <a:pt x="62051" y="535958"/>
                    </a:cubicBezTo>
                    <a:cubicBezTo>
                      <a:pt x="56848" y="540641"/>
                      <a:pt x="51644" y="546365"/>
                      <a:pt x="50083" y="547405"/>
                    </a:cubicBezTo>
                    <a:cubicBezTo>
                      <a:pt x="48522" y="548966"/>
                      <a:pt x="47482" y="549487"/>
                      <a:pt x="46961" y="550527"/>
                    </a:cubicBezTo>
                    <a:cubicBezTo>
                      <a:pt x="46441" y="551568"/>
                      <a:pt x="43839" y="553649"/>
                      <a:pt x="43319" y="554170"/>
                    </a:cubicBezTo>
                    <a:cubicBezTo>
                      <a:pt x="42799" y="554690"/>
                      <a:pt x="35514" y="561455"/>
                      <a:pt x="33953" y="561975"/>
                    </a:cubicBezTo>
                    <a:cubicBezTo>
                      <a:pt x="32912" y="563016"/>
                      <a:pt x="27709" y="566138"/>
                      <a:pt x="26148" y="567699"/>
                    </a:cubicBezTo>
                    <a:cubicBezTo>
                      <a:pt x="24587" y="569260"/>
                      <a:pt x="17822" y="573943"/>
                      <a:pt x="16261" y="574984"/>
                    </a:cubicBezTo>
                    <a:cubicBezTo>
                      <a:pt x="14700" y="576024"/>
                      <a:pt x="11057" y="579667"/>
                      <a:pt x="10537" y="579667"/>
                    </a:cubicBezTo>
                    <a:cubicBezTo>
                      <a:pt x="10017" y="579667"/>
                      <a:pt x="9496" y="580708"/>
                      <a:pt x="8456" y="582269"/>
                    </a:cubicBezTo>
                    <a:cubicBezTo>
                      <a:pt x="10017" y="581748"/>
                      <a:pt x="11057" y="581748"/>
                      <a:pt x="12618" y="581228"/>
                    </a:cubicBezTo>
                    <a:cubicBezTo>
                      <a:pt x="14180" y="581228"/>
                      <a:pt x="18342" y="580187"/>
                      <a:pt x="19383" y="579667"/>
                    </a:cubicBezTo>
                    <a:cubicBezTo>
                      <a:pt x="19903" y="579146"/>
                      <a:pt x="21985" y="578106"/>
                      <a:pt x="23025" y="578106"/>
                    </a:cubicBezTo>
                    <a:cubicBezTo>
                      <a:pt x="24066" y="578106"/>
                      <a:pt x="25627" y="576024"/>
                      <a:pt x="25627" y="578106"/>
                    </a:cubicBezTo>
                    <a:cubicBezTo>
                      <a:pt x="25627" y="580187"/>
                      <a:pt x="25107" y="579146"/>
                      <a:pt x="24587" y="579667"/>
                    </a:cubicBezTo>
                    <a:cubicBezTo>
                      <a:pt x="24066" y="580187"/>
                      <a:pt x="24066" y="580708"/>
                      <a:pt x="24587" y="581748"/>
                    </a:cubicBezTo>
                    <a:cubicBezTo>
                      <a:pt x="25627" y="582789"/>
                      <a:pt x="26668" y="584870"/>
                      <a:pt x="24587" y="583309"/>
                    </a:cubicBezTo>
                    <a:cubicBezTo>
                      <a:pt x="22505" y="581748"/>
                      <a:pt x="20944" y="580708"/>
                      <a:pt x="21985" y="582789"/>
                    </a:cubicBezTo>
                    <a:cubicBezTo>
                      <a:pt x="23025" y="584870"/>
                      <a:pt x="25107" y="586952"/>
                      <a:pt x="26668" y="587472"/>
                    </a:cubicBezTo>
                    <a:cubicBezTo>
                      <a:pt x="28229" y="587992"/>
                      <a:pt x="35514" y="591114"/>
                      <a:pt x="38115" y="592155"/>
                    </a:cubicBezTo>
                    <a:cubicBezTo>
                      <a:pt x="40717" y="592676"/>
                      <a:pt x="49563" y="595277"/>
                      <a:pt x="50604" y="596318"/>
                    </a:cubicBezTo>
                    <a:cubicBezTo>
                      <a:pt x="51644" y="596838"/>
                      <a:pt x="53726" y="597359"/>
                      <a:pt x="54246" y="598920"/>
                    </a:cubicBezTo>
                    <a:cubicBezTo>
                      <a:pt x="54767" y="600481"/>
                      <a:pt x="55287" y="602042"/>
                      <a:pt x="53206" y="601521"/>
                    </a:cubicBezTo>
                    <a:cubicBezTo>
                      <a:pt x="51124" y="601001"/>
                      <a:pt x="40717" y="598920"/>
                      <a:pt x="40197" y="598399"/>
                    </a:cubicBezTo>
                    <a:cubicBezTo>
                      <a:pt x="39156" y="597879"/>
                      <a:pt x="34473" y="597359"/>
                      <a:pt x="32912" y="599960"/>
                    </a:cubicBezTo>
                    <a:cubicBezTo>
                      <a:pt x="30830" y="602562"/>
                      <a:pt x="29269" y="605684"/>
                      <a:pt x="25627" y="604123"/>
                    </a:cubicBezTo>
                    <a:cubicBezTo>
                      <a:pt x="21985" y="602042"/>
                      <a:pt x="21464" y="602562"/>
                      <a:pt x="19903" y="603603"/>
                    </a:cubicBezTo>
                    <a:cubicBezTo>
                      <a:pt x="18863" y="604644"/>
                      <a:pt x="16261" y="605684"/>
                      <a:pt x="15741" y="604644"/>
                    </a:cubicBezTo>
                    <a:cubicBezTo>
                      <a:pt x="15220" y="603603"/>
                      <a:pt x="14700" y="604123"/>
                      <a:pt x="14180" y="605684"/>
                    </a:cubicBezTo>
                    <a:cubicBezTo>
                      <a:pt x="13659" y="606725"/>
                      <a:pt x="14180" y="610367"/>
                      <a:pt x="13139" y="612969"/>
                    </a:cubicBezTo>
                    <a:cubicBezTo>
                      <a:pt x="13659" y="613489"/>
                      <a:pt x="14180" y="614010"/>
                      <a:pt x="14700" y="614530"/>
                    </a:cubicBezTo>
                    <a:cubicBezTo>
                      <a:pt x="15220" y="615571"/>
                      <a:pt x="15220" y="615050"/>
                      <a:pt x="14700" y="616091"/>
                    </a:cubicBezTo>
                    <a:cubicBezTo>
                      <a:pt x="14180" y="616612"/>
                      <a:pt x="12618" y="617652"/>
                      <a:pt x="13139" y="617652"/>
                    </a:cubicBezTo>
                    <a:cubicBezTo>
                      <a:pt x="13659" y="617652"/>
                      <a:pt x="14180" y="618173"/>
                      <a:pt x="12618" y="618693"/>
                    </a:cubicBezTo>
                    <a:cubicBezTo>
                      <a:pt x="11057" y="619213"/>
                      <a:pt x="9496" y="621295"/>
                      <a:pt x="9496" y="622335"/>
                    </a:cubicBezTo>
                    <a:cubicBezTo>
                      <a:pt x="8976" y="623376"/>
                      <a:pt x="7415" y="627018"/>
                      <a:pt x="6895" y="627539"/>
                    </a:cubicBezTo>
                    <a:cubicBezTo>
                      <a:pt x="6374" y="628059"/>
                      <a:pt x="1691" y="632222"/>
                      <a:pt x="1691" y="633263"/>
                    </a:cubicBezTo>
                    <a:cubicBezTo>
                      <a:pt x="1691" y="634824"/>
                      <a:pt x="2211" y="639507"/>
                      <a:pt x="2211" y="640547"/>
                    </a:cubicBezTo>
                    <a:cubicBezTo>
                      <a:pt x="2211" y="641588"/>
                      <a:pt x="1171" y="647312"/>
                      <a:pt x="3252" y="650434"/>
                    </a:cubicBezTo>
                    <a:cubicBezTo>
                      <a:pt x="4813" y="653556"/>
                      <a:pt x="6374" y="655117"/>
                      <a:pt x="7415" y="656158"/>
                    </a:cubicBezTo>
                    <a:cubicBezTo>
                      <a:pt x="7935" y="657199"/>
                      <a:pt x="8976" y="658760"/>
                      <a:pt x="6895" y="659800"/>
                    </a:cubicBezTo>
                    <a:cubicBezTo>
                      <a:pt x="4813" y="660841"/>
                      <a:pt x="3773" y="659800"/>
                      <a:pt x="3252" y="660321"/>
                    </a:cubicBezTo>
                    <a:cubicBezTo>
                      <a:pt x="2732" y="661361"/>
                      <a:pt x="130" y="664483"/>
                      <a:pt x="130" y="665004"/>
                    </a:cubicBezTo>
                    <a:cubicBezTo>
                      <a:pt x="130" y="665524"/>
                      <a:pt x="-390" y="667605"/>
                      <a:pt x="650" y="668126"/>
                    </a:cubicBezTo>
                    <a:cubicBezTo>
                      <a:pt x="1691" y="669167"/>
                      <a:pt x="3773" y="670728"/>
                      <a:pt x="4813" y="671248"/>
                    </a:cubicBezTo>
                    <a:cubicBezTo>
                      <a:pt x="5854" y="671768"/>
                      <a:pt x="6895" y="672289"/>
                      <a:pt x="7415" y="672809"/>
                    </a:cubicBezTo>
                    <a:cubicBezTo>
                      <a:pt x="7935" y="673329"/>
                      <a:pt x="10017" y="673850"/>
                      <a:pt x="9496" y="674370"/>
                    </a:cubicBezTo>
                    <a:cubicBezTo>
                      <a:pt x="8976" y="675411"/>
                      <a:pt x="7935" y="678012"/>
                      <a:pt x="7415" y="678533"/>
                    </a:cubicBezTo>
                    <a:cubicBezTo>
                      <a:pt x="6895" y="679053"/>
                      <a:pt x="6895" y="680094"/>
                      <a:pt x="6895" y="680614"/>
                    </a:cubicBezTo>
                    <a:cubicBezTo>
                      <a:pt x="7415" y="681135"/>
                      <a:pt x="7415" y="682175"/>
                      <a:pt x="6895" y="682696"/>
                    </a:cubicBezTo>
                    <a:cubicBezTo>
                      <a:pt x="6374" y="683216"/>
                      <a:pt x="5854" y="684777"/>
                      <a:pt x="5334" y="685297"/>
                    </a:cubicBezTo>
                    <a:cubicBezTo>
                      <a:pt x="5334" y="685818"/>
                      <a:pt x="4813" y="686858"/>
                      <a:pt x="6374" y="686338"/>
                    </a:cubicBezTo>
                    <a:cubicBezTo>
                      <a:pt x="7935" y="685818"/>
                      <a:pt x="8456" y="686858"/>
                      <a:pt x="8976" y="686858"/>
                    </a:cubicBezTo>
                    <a:cubicBezTo>
                      <a:pt x="9496" y="686858"/>
                      <a:pt x="11057" y="687899"/>
                      <a:pt x="11057" y="688419"/>
                    </a:cubicBezTo>
                    <a:cubicBezTo>
                      <a:pt x="11057" y="688940"/>
                      <a:pt x="13139" y="694664"/>
                      <a:pt x="14180" y="696225"/>
                    </a:cubicBezTo>
                    <a:cubicBezTo>
                      <a:pt x="15220" y="697786"/>
                      <a:pt x="16261" y="700908"/>
                      <a:pt x="15741" y="701948"/>
                    </a:cubicBezTo>
                    <a:cubicBezTo>
                      <a:pt x="15220" y="702989"/>
                      <a:pt x="15220" y="705071"/>
                      <a:pt x="15220" y="705591"/>
                    </a:cubicBezTo>
                    <a:cubicBezTo>
                      <a:pt x="15741" y="706111"/>
                      <a:pt x="16261" y="706111"/>
                      <a:pt x="17302" y="706632"/>
                    </a:cubicBezTo>
                    <a:cubicBezTo>
                      <a:pt x="17822" y="707152"/>
                      <a:pt x="24066" y="710274"/>
                      <a:pt x="25627" y="710794"/>
                    </a:cubicBezTo>
                    <a:cubicBezTo>
                      <a:pt x="27188" y="711315"/>
                      <a:pt x="32912" y="710794"/>
                      <a:pt x="34994" y="710274"/>
                    </a:cubicBezTo>
                    <a:cubicBezTo>
                      <a:pt x="34994" y="710274"/>
                      <a:pt x="36034" y="710274"/>
                      <a:pt x="36554" y="710794"/>
                    </a:cubicBezTo>
                    <a:cubicBezTo>
                      <a:pt x="37075" y="711315"/>
                      <a:pt x="39156" y="713396"/>
                      <a:pt x="39156" y="713916"/>
                    </a:cubicBezTo>
                    <a:cubicBezTo>
                      <a:pt x="39156" y="714437"/>
                      <a:pt x="38636" y="715478"/>
                      <a:pt x="39676" y="716518"/>
                    </a:cubicBezTo>
                    <a:cubicBezTo>
                      <a:pt x="40717" y="717038"/>
                      <a:pt x="41237" y="719120"/>
                      <a:pt x="43839" y="717559"/>
                    </a:cubicBezTo>
                    <a:cubicBezTo>
                      <a:pt x="46441" y="715998"/>
                      <a:pt x="48522" y="712876"/>
                      <a:pt x="58409" y="714957"/>
                    </a:cubicBezTo>
                    <a:cubicBezTo>
                      <a:pt x="58409" y="714957"/>
                      <a:pt x="59970" y="715478"/>
                      <a:pt x="60490" y="715998"/>
                    </a:cubicBezTo>
                    <a:cubicBezTo>
                      <a:pt x="61011" y="716518"/>
                      <a:pt x="68296" y="720681"/>
                      <a:pt x="68296" y="720681"/>
                    </a:cubicBezTo>
                    <a:cubicBezTo>
                      <a:pt x="68296" y="720681"/>
                      <a:pt x="69336" y="721201"/>
                      <a:pt x="69336" y="722242"/>
                    </a:cubicBezTo>
                    <a:cubicBezTo>
                      <a:pt x="69336" y="723283"/>
                      <a:pt x="69857" y="726405"/>
                      <a:pt x="69336" y="726925"/>
                    </a:cubicBezTo>
                    <a:cubicBezTo>
                      <a:pt x="68816" y="727445"/>
                      <a:pt x="67775" y="727966"/>
                      <a:pt x="67775" y="729527"/>
                    </a:cubicBezTo>
                    <a:cubicBezTo>
                      <a:pt x="67775" y="731088"/>
                      <a:pt x="68816" y="732129"/>
                      <a:pt x="69336" y="733169"/>
                    </a:cubicBezTo>
                    <a:cubicBezTo>
                      <a:pt x="69857" y="734210"/>
                      <a:pt x="70897" y="735771"/>
                      <a:pt x="70377" y="736291"/>
                    </a:cubicBezTo>
                    <a:cubicBezTo>
                      <a:pt x="69857" y="736812"/>
                      <a:pt x="67255" y="740974"/>
                      <a:pt x="66214" y="742015"/>
                    </a:cubicBezTo>
                    <a:cubicBezTo>
                      <a:pt x="66214" y="742015"/>
                      <a:pt x="65694" y="743056"/>
                      <a:pt x="67255" y="743576"/>
                    </a:cubicBezTo>
                    <a:cubicBezTo>
                      <a:pt x="68816" y="744097"/>
                      <a:pt x="73499" y="746698"/>
                      <a:pt x="73499" y="749300"/>
                    </a:cubicBezTo>
                    <a:cubicBezTo>
                      <a:pt x="73499" y="751902"/>
                      <a:pt x="74540" y="752942"/>
                      <a:pt x="75060" y="753463"/>
                    </a:cubicBezTo>
                    <a:cubicBezTo>
                      <a:pt x="75581" y="753983"/>
                      <a:pt x="77662" y="755544"/>
                      <a:pt x="78182" y="756585"/>
                    </a:cubicBezTo>
                    <a:cubicBezTo>
                      <a:pt x="78702" y="757105"/>
                      <a:pt x="84426" y="760748"/>
                      <a:pt x="84426" y="762309"/>
                    </a:cubicBezTo>
                    <a:cubicBezTo>
                      <a:pt x="84426" y="763870"/>
                      <a:pt x="86508" y="765431"/>
                      <a:pt x="85467" y="766471"/>
                    </a:cubicBezTo>
                    <a:cubicBezTo>
                      <a:pt x="84426" y="767512"/>
                      <a:pt x="83386" y="769594"/>
                      <a:pt x="85467" y="770634"/>
                    </a:cubicBezTo>
                    <a:cubicBezTo>
                      <a:pt x="87548" y="771155"/>
                      <a:pt x="97435" y="772195"/>
                      <a:pt x="97435" y="772195"/>
                    </a:cubicBezTo>
                    <a:cubicBezTo>
                      <a:pt x="97435" y="772195"/>
                      <a:pt x="98476" y="772195"/>
                      <a:pt x="97435" y="773236"/>
                    </a:cubicBezTo>
                    <a:cubicBezTo>
                      <a:pt x="96394" y="774277"/>
                      <a:pt x="97955" y="776878"/>
                      <a:pt x="102118" y="778960"/>
                    </a:cubicBezTo>
                    <a:cubicBezTo>
                      <a:pt x="102118" y="778960"/>
                      <a:pt x="103159" y="779480"/>
                      <a:pt x="102639" y="780001"/>
                    </a:cubicBezTo>
                    <a:cubicBezTo>
                      <a:pt x="102639" y="780521"/>
                      <a:pt x="102639" y="781562"/>
                      <a:pt x="102118" y="782082"/>
                    </a:cubicBezTo>
                    <a:cubicBezTo>
                      <a:pt x="101598" y="782082"/>
                      <a:pt x="91191" y="787285"/>
                      <a:pt x="91191" y="787806"/>
                    </a:cubicBezTo>
                    <a:cubicBezTo>
                      <a:pt x="90670" y="788326"/>
                      <a:pt x="90150" y="787806"/>
                      <a:pt x="89630" y="787806"/>
                    </a:cubicBezTo>
                    <a:cubicBezTo>
                      <a:pt x="89109" y="787806"/>
                      <a:pt x="84947" y="787285"/>
                      <a:pt x="83906" y="787285"/>
                    </a:cubicBezTo>
                    <a:cubicBezTo>
                      <a:pt x="82865" y="787285"/>
                      <a:pt x="77662" y="787285"/>
                      <a:pt x="77662" y="787285"/>
                    </a:cubicBezTo>
                    <a:cubicBezTo>
                      <a:pt x="77662" y="787285"/>
                      <a:pt x="76621" y="787285"/>
                      <a:pt x="76621" y="787806"/>
                    </a:cubicBezTo>
                    <a:cubicBezTo>
                      <a:pt x="76101" y="788326"/>
                      <a:pt x="74540" y="788846"/>
                      <a:pt x="76101" y="790928"/>
                    </a:cubicBezTo>
                    <a:cubicBezTo>
                      <a:pt x="77662" y="793009"/>
                      <a:pt x="80263" y="795611"/>
                      <a:pt x="80784" y="796131"/>
                    </a:cubicBezTo>
                    <a:cubicBezTo>
                      <a:pt x="80784" y="796131"/>
                      <a:pt x="81304" y="797172"/>
                      <a:pt x="81304" y="798213"/>
                    </a:cubicBezTo>
                    <a:cubicBezTo>
                      <a:pt x="81304" y="799253"/>
                      <a:pt x="79743" y="806018"/>
                      <a:pt x="80784" y="807579"/>
                    </a:cubicBezTo>
                    <a:cubicBezTo>
                      <a:pt x="81825" y="809140"/>
                      <a:pt x="83906" y="811221"/>
                      <a:pt x="84426" y="811742"/>
                    </a:cubicBezTo>
                    <a:cubicBezTo>
                      <a:pt x="84947" y="812262"/>
                      <a:pt x="85467" y="812782"/>
                      <a:pt x="84947" y="813303"/>
                    </a:cubicBezTo>
                    <a:cubicBezTo>
                      <a:pt x="84947" y="813823"/>
                      <a:pt x="84947" y="813823"/>
                      <a:pt x="85987" y="814343"/>
                    </a:cubicBezTo>
                    <a:cubicBezTo>
                      <a:pt x="87028" y="814343"/>
                      <a:pt x="92752" y="816425"/>
                      <a:pt x="95354" y="813303"/>
                    </a:cubicBezTo>
                    <a:lnTo>
                      <a:pt x="98476" y="809140"/>
                    </a:lnTo>
                    <a:cubicBezTo>
                      <a:pt x="98476" y="809140"/>
                      <a:pt x="98996" y="808620"/>
                      <a:pt x="99516" y="808620"/>
                    </a:cubicBezTo>
                    <a:cubicBezTo>
                      <a:pt x="100037" y="808620"/>
                      <a:pt x="107842" y="809660"/>
                      <a:pt x="107842" y="809660"/>
                    </a:cubicBezTo>
                    <a:cubicBezTo>
                      <a:pt x="108883" y="809660"/>
                      <a:pt x="115647" y="808099"/>
                      <a:pt x="116688" y="807579"/>
                    </a:cubicBezTo>
                    <a:cubicBezTo>
                      <a:pt x="117729" y="807059"/>
                      <a:pt x="119810" y="807579"/>
                      <a:pt x="120851" y="807059"/>
                    </a:cubicBezTo>
                    <a:cubicBezTo>
                      <a:pt x="121371" y="807059"/>
                      <a:pt x="123453" y="807059"/>
                      <a:pt x="123973" y="807059"/>
                    </a:cubicBezTo>
                    <a:cubicBezTo>
                      <a:pt x="124493" y="807579"/>
                      <a:pt x="128656" y="812262"/>
                      <a:pt x="128656" y="812262"/>
                    </a:cubicBezTo>
                    <a:cubicBezTo>
                      <a:pt x="128656" y="812262"/>
                      <a:pt x="129696" y="813303"/>
                      <a:pt x="129176" y="813823"/>
                    </a:cubicBezTo>
                    <a:cubicBezTo>
                      <a:pt x="129176" y="814343"/>
                      <a:pt x="129696" y="818506"/>
                      <a:pt x="133859" y="820067"/>
                    </a:cubicBezTo>
                    <a:cubicBezTo>
                      <a:pt x="133859" y="820067"/>
                      <a:pt x="134900" y="820588"/>
                      <a:pt x="135420" y="821108"/>
                    </a:cubicBezTo>
                    <a:cubicBezTo>
                      <a:pt x="135420" y="821628"/>
                      <a:pt x="135941" y="822149"/>
                      <a:pt x="135420" y="822669"/>
                    </a:cubicBezTo>
                    <a:cubicBezTo>
                      <a:pt x="134900" y="822669"/>
                      <a:pt x="129176" y="824230"/>
                      <a:pt x="129696" y="825791"/>
                    </a:cubicBezTo>
                    <a:cubicBezTo>
                      <a:pt x="130737" y="827872"/>
                      <a:pt x="132298" y="828393"/>
                      <a:pt x="131778" y="829434"/>
                    </a:cubicBezTo>
                    <a:cubicBezTo>
                      <a:pt x="131258" y="830474"/>
                      <a:pt x="130217" y="835157"/>
                      <a:pt x="133339" y="835157"/>
                    </a:cubicBezTo>
                    <a:cubicBezTo>
                      <a:pt x="136461" y="835157"/>
                      <a:pt x="139583" y="836198"/>
                      <a:pt x="141144" y="836718"/>
                    </a:cubicBezTo>
                    <a:cubicBezTo>
                      <a:pt x="142705" y="837239"/>
                      <a:pt x="143226" y="837239"/>
                      <a:pt x="143746" y="836718"/>
                    </a:cubicBezTo>
                    <a:cubicBezTo>
                      <a:pt x="144266" y="836198"/>
                      <a:pt x="145307" y="835678"/>
                      <a:pt x="145827" y="835678"/>
                    </a:cubicBezTo>
                    <a:cubicBezTo>
                      <a:pt x="146348" y="836198"/>
                      <a:pt x="153112" y="839840"/>
                      <a:pt x="153112" y="839840"/>
                    </a:cubicBezTo>
                    <a:cubicBezTo>
                      <a:pt x="153112" y="839840"/>
                      <a:pt x="154673" y="840361"/>
                      <a:pt x="153112" y="841402"/>
                    </a:cubicBezTo>
                    <a:cubicBezTo>
                      <a:pt x="152072" y="841922"/>
                      <a:pt x="152072" y="842963"/>
                      <a:pt x="152592" y="843483"/>
                    </a:cubicBezTo>
                    <a:cubicBezTo>
                      <a:pt x="153112" y="844003"/>
                      <a:pt x="155194" y="850247"/>
                      <a:pt x="155194" y="850768"/>
                    </a:cubicBezTo>
                    <a:cubicBezTo>
                      <a:pt x="155194" y="851288"/>
                      <a:pt x="154673" y="854410"/>
                      <a:pt x="158836" y="857532"/>
                    </a:cubicBezTo>
                    <a:cubicBezTo>
                      <a:pt x="158836" y="857532"/>
                      <a:pt x="159877" y="858573"/>
                      <a:pt x="160917" y="858053"/>
                    </a:cubicBezTo>
                    <a:cubicBezTo>
                      <a:pt x="161958" y="857532"/>
                      <a:pt x="165601" y="856492"/>
                      <a:pt x="165601" y="856492"/>
                    </a:cubicBezTo>
                    <a:cubicBezTo>
                      <a:pt x="165601" y="856492"/>
                      <a:pt x="166641" y="856492"/>
                      <a:pt x="167162" y="857012"/>
                    </a:cubicBezTo>
                    <a:cubicBezTo>
                      <a:pt x="167682" y="857012"/>
                      <a:pt x="176007" y="860134"/>
                      <a:pt x="176007" y="860134"/>
                    </a:cubicBezTo>
                    <a:cubicBezTo>
                      <a:pt x="176007" y="860134"/>
                      <a:pt x="177048" y="860134"/>
                      <a:pt x="177568" y="860134"/>
                    </a:cubicBezTo>
                    <a:cubicBezTo>
                      <a:pt x="178089" y="860134"/>
                      <a:pt x="192659" y="856492"/>
                      <a:pt x="192659" y="856492"/>
                    </a:cubicBezTo>
                    <a:cubicBezTo>
                      <a:pt x="192659" y="856492"/>
                      <a:pt x="193699" y="855971"/>
                      <a:pt x="194220" y="856492"/>
                    </a:cubicBezTo>
                    <a:cubicBezTo>
                      <a:pt x="194740" y="857012"/>
                      <a:pt x="204106" y="868980"/>
                      <a:pt x="204106" y="868980"/>
                    </a:cubicBezTo>
                    <a:cubicBezTo>
                      <a:pt x="204106" y="868980"/>
                      <a:pt x="204627" y="869500"/>
                      <a:pt x="205667" y="868980"/>
                    </a:cubicBezTo>
                    <a:cubicBezTo>
                      <a:pt x="206708" y="868460"/>
                      <a:pt x="208789" y="866378"/>
                      <a:pt x="208789" y="866378"/>
                    </a:cubicBezTo>
                    <a:cubicBezTo>
                      <a:pt x="208789" y="866378"/>
                      <a:pt x="209830" y="865337"/>
                      <a:pt x="210350" y="865858"/>
                    </a:cubicBezTo>
                    <a:cubicBezTo>
                      <a:pt x="210871" y="865858"/>
                      <a:pt x="217635" y="868460"/>
                      <a:pt x="217635" y="868460"/>
                    </a:cubicBezTo>
                    <a:cubicBezTo>
                      <a:pt x="218155" y="868460"/>
                      <a:pt x="221798" y="873143"/>
                      <a:pt x="225961" y="871061"/>
                    </a:cubicBezTo>
                    <a:cubicBezTo>
                      <a:pt x="225961" y="871061"/>
                      <a:pt x="227001" y="870541"/>
                      <a:pt x="228042" y="871061"/>
                    </a:cubicBezTo>
                    <a:cubicBezTo>
                      <a:pt x="228562" y="872102"/>
                      <a:pt x="237408" y="879907"/>
                      <a:pt x="241051" y="878866"/>
                    </a:cubicBezTo>
                    <a:cubicBezTo>
                      <a:pt x="244693" y="877826"/>
                      <a:pt x="244693" y="877305"/>
                      <a:pt x="245214" y="878866"/>
                    </a:cubicBezTo>
                    <a:cubicBezTo>
                      <a:pt x="245214" y="879907"/>
                      <a:pt x="245734" y="885631"/>
                      <a:pt x="244173" y="887712"/>
                    </a:cubicBezTo>
                    <a:cubicBezTo>
                      <a:pt x="242612" y="889794"/>
                      <a:pt x="242092" y="889794"/>
                      <a:pt x="241051" y="890834"/>
                    </a:cubicBezTo>
                    <a:cubicBezTo>
                      <a:pt x="239490" y="891875"/>
                      <a:pt x="237929" y="892916"/>
                      <a:pt x="237929" y="892916"/>
                    </a:cubicBezTo>
                    <a:cubicBezTo>
                      <a:pt x="237929" y="892916"/>
                      <a:pt x="237408" y="893436"/>
                      <a:pt x="237929" y="893957"/>
                    </a:cubicBezTo>
                    <a:cubicBezTo>
                      <a:pt x="238449" y="894477"/>
                      <a:pt x="240531" y="896038"/>
                      <a:pt x="242612" y="896038"/>
                    </a:cubicBezTo>
                    <a:cubicBezTo>
                      <a:pt x="244693" y="896038"/>
                      <a:pt x="244693" y="896038"/>
                      <a:pt x="242612" y="896558"/>
                    </a:cubicBezTo>
                    <a:cubicBezTo>
                      <a:pt x="240531" y="897079"/>
                      <a:pt x="237929" y="898119"/>
                      <a:pt x="237408" y="899160"/>
                    </a:cubicBezTo>
                    <a:cubicBezTo>
                      <a:pt x="236888" y="900201"/>
                      <a:pt x="235847" y="901762"/>
                      <a:pt x="237929" y="902282"/>
                    </a:cubicBezTo>
                    <a:cubicBezTo>
                      <a:pt x="240010" y="902803"/>
                      <a:pt x="241051" y="903843"/>
                      <a:pt x="241051" y="904884"/>
                    </a:cubicBezTo>
                    <a:cubicBezTo>
                      <a:pt x="241051" y="905925"/>
                      <a:pt x="241571" y="907486"/>
                      <a:pt x="242092" y="908526"/>
                    </a:cubicBezTo>
                    <a:cubicBezTo>
                      <a:pt x="242612" y="909567"/>
                      <a:pt x="242612" y="910087"/>
                      <a:pt x="242612" y="910608"/>
                    </a:cubicBezTo>
                    <a:cubicBezTo>
                      <a:pt x="242092" y="911128"/>
                      <a:pt x="241051" y="913730"/>
                      <a:pt x="240531" y="914770"/>
                    </a:cubicBezTo>
                    <a:cubicBezTo>
                      <a:pt x="240010" y="915811"/>
                      <a:pt x="238449" y="919454"/>
                      <a:pt x="237929" y="919974"/>
                    </a:cubicBezTo>
                    <a:cubicBezTo>
                      <a:pt x="237408" y="921015"/>
                      <a:pt x="237408" y="921535"/>
                      <a:pt x="236888" y="921015"/>
                    </a:cubicBezTo>
                    <a:cubicBezTo>
                      <a:pt x="236368" y="920494"/>
                      <a:pt x="225440" y="919974"/>
                      <a:pt x="225440" y="919974"/>
                    </a:cubicBezTo>
                    <a:cubicBezTo>
                      <a:pt x="225440" y="919974"/>
                      <a:pt x="224400" y="919974"/>
                      <a:pt x="223879" y="920494"/>
                    </a:cubicBezTo>
                    <a:cubicBezTo>
                      <a:pt x="223359" y="921015"/>
                      <a:pt x="219196" y="923616"/>
                      <a:pt x="218676" y="923616"/>
                    </a:cubicBezTo>
                    <a:lnTo>
                      <a:pt x="214513" y="925177"/>
                    </a:lnTo>
                    <a:cubicBezTo>
                      <a:pt x="214513" y="925177"/>
                      <a:pt x="211391" y="926218"/>
                      <a:pt x="210350" y="929860"/>
                    </a:cubicBezTo>
                    <a:cubicBezTo>
                      <a:pt x="209830" y="932462"/>
                      <a:pt x="209310" y="936625"/>
                      <a:pt x="209310" y="938186"/>
                    </a:cubicBezTo>
                    <a:cubicBezTo>
                      <a:pt x="210350" y="938186"/>
                      <a:pt x="210871" y="938186"/>
                      <a:pt x="211391" y="937666"/>
                    </a:cubicBezTo>
                    <a:cubicBezTo>
                      <a:pt x="212952" y="937145"/>
                      <a:pt x="215034" y="936105"/>
                      <a:pt x="214513" y="937145"/>
                    </a:cubicBezTo>
                    <a:cubicBezTo>
                      <a:pt x="213993" y="938186"/>
                      <a:pt x="217635" y="937666"/>
                      <a:pt x="219196" y="937666"/>
                    </a:cubicBezTo>
                    <a:cubicBezTo>
                      <a:pt x="220757" y="937145"/>
                      <a:pt x="221278" y="937145"/>
                      <a:pt x="222839" y="935584"/>
                    </a:cubicBezTo>
                    <a:cubicBezTo>
                      <a:pt x="224400" y="934023"/>
                      <a:pt x="225440" y="935064"/>
                      <a:pt x="227001" y="935064"/>
                    </a:cubicBezTo>
                    <a:cubicBezTo>
                      <a:pt x="228562" y="935064"/>
                      <a:pt x="229603" y="935064"/>
                      <a:pt x="229603" y="936625"/>
                    </a:cubicBezTo>
                    <a:cubicBezTo>
                      <a:pt x="229603" y="938186"/>
                      <a:pt x="231164" y="938186"/>
                      <a:pt x="228042" y="940267"/>
                    </a:cubicBezTo>
                    <a:cubicBezTo>
                      <a:pt x="224920" y="942349"/>
                      <a:pt x="218155" y="944430"/>
                      <a:pt x="216074" y="944430"/>
                    </a:cubicBezTo>
                    <a:cubicBezTo>
                      <a:pt x="213993" y="944430"/>
                      <a:pt x="211912" y="943910"/>
                      <a:pt x="213473" y="945991"/>
                    </a:cubicBezTo>
                    <a:cubicBezTo>
                      <a:pt x="215554" y="948073"/>
                      <a:pt x="217115" y="948593"/>
                      <a:pt x="213993" y="949113"/>
                    </a:cubicBezTo>
                    <a:cubicBezTo>
                      <a:pt x="210871" y="949634"/>
                      <a:pt x="203586" y="949634"/>
                      <a:pt x="202025" y="949634"/>
                    </a:cubicBezTo>
                    <a:cubicBezTo>
                      <a:pt x="200464" y="949634"/>
                      <a:pt x="198903" y="948073"/>
                      <a:pt x="199943" y="950674"/>
                    </a:cubicBezTo>
                    <a:cubicBezTo>
                      <a:pt x="200984" y="953276"/>
                      <a:pt x="204106" y="955878"/>
                      <a:pt x="208269" y="956919"/>
                    </a:cubicBezTo>
                    <a:cubicBezTo>
                      <a:pt x="212952" y="958480"/>
                      <a:pt x="217635" y="965765"/>
                      <a:pt x="213993" y="964203"/>
                    </a:cubicBezTo>
                    <a:cubicBezTo>
                      <a:pt x="210350" y="962642"/>
                      <a:pt x="211391" y="963683"/>
                      <a:pt x="210350" y="962642"/>
                    </a:cubicBezTo>
                    <a:cubicBezTo>
                      <a:pt x="209310" y="961602"/>
                      <a:pt x="208269" y="961602"/>
                      <a:pt x="207228" y="964203"/>
                    </a:cubicBezTo>
                    <a:cubicBezTo>
                      <a:pt x="206188" y="966805"/>
                      <a:pt x="205147" y="968887"/>
                      <a:pt x="205147" y="966285"/>
                    </a:cubicBezTo>
                    <a:cubicBezTo>
                      <a:pt x="205147" y="963683"/>
                      <a:pt x="205147" y="962122"/>
                      <a:pt x="203066" y="964724"/>
                    </a:cubicBezTo>
                    <a:cubicBezTo>
                      <a:pt x="201505" y="967326"/>
                      <a:pt x="198903" y="972009"/>
                      <a:pt x="197862" y="973570"/>
                    </a:cubicBezTo>
                    <a:cubicBezTo>
                      <a:pt x="196821" y="975131"/>
                      <a:pt x="196821" y="974610"/>
                      <a:pt x="197862" y="976692"/>
                    </a:cubicBezTo>
                    <a:cubicBezTo>
                      <a:pt x="198903" y="978253"/>
                      <a:pt x="200984" y="980855"/>
                      <a:pt x="198382" y="981895"/>
                    </a:cubicBezTo>
                    <a:cubicBezTo>
                      <a:pt x="195781" y="982936"/>
                      <a:pt x="186935" y="980334"/>
                      <a:pt x="184853" y="979814"/>
                    </a:cubicBezTo>
                    <a:cubicBezTo>
                      <a:pt x="182772" y="979293"/>
                      <a:pt x="179129" y="979814"/>
                      <a:pt x="180691" y="980855"/>
                    </a:cubicBezTo>
                    <a:cubicBezTo>
                      <a:pt x="182252" y="981895"/>
                      <a:pt x="184853" y="981375"/>
                      <a:pt x="182772" y="982936"/>
                    </a:cubicBezTo>
                    <a:cubicBezTo>
                      <a:pt x="180691" y="985017"/>
                      <a:pt x="175487" y="983977"/>
                      <a:pt x="178609" y="985538"/>
                    </a:cubicBezTo>
                    <a:cubicBezTo>
                      <a:pt x="182252" y="987099"/>
                      <a:pt x="185374" y="987619"/>
                      <a:pt x="187975" y="990741"/>
                    </a:cubicBezTo>
                    <a:cubicBezTo>
                      <a:pt x="190577" y="993863"/>
                      <a:pt x="194220" y="996985"/>
                      <a:pt x="196821" y="996465"/>
                    </a:cubicBezTo>
                    <a:cubicBezTo>
                      <a:pt x="199423" y="995945"/>
                      <a:pt x="202545" y="995945"/>
                      <a:pt x="204627" y="999587"/>
                    </a:cubicBezTo>
                    <a:cubicBezTo>
                      <a:pt x="206708" y="1003229"/>
                      <a:pt x="208789" y="1003750"/>
                      <a:pt x="213993" y="1004791"/>
                    </a:cubicBezTo>
                    <a:cubicBezTo>
                      <a:pt x="219196" y="1005831"/>
                      <a:pt x="223359" y="1009994"/>
                      <a:pt x="228042" y="1014157"/>
                    </a:cubicBezTo>
                    <a:cubicBezTo>
                      <a:pt x="230644" y="1016759"/>
                      <a:pt x="236888" y="1021962"/>
                      <a:pt x="242612" y="1026645"/>
                    </a:cubicBezTo>
                    <a:lnTo>
                      <a:pt x="243132" y="1024564"/>
                    </a:lnTo>
                    <a:cubicBezTo>
                      <a:pt x="243132" y="1024564"/>
                      <a:pt x="243653" y="1022482"/>
                      <a:pt x="246254" y="1022482"/>
                    </a:cubicBezTo>
                    <a:cubicBezTo>
                      <a:pt x="248856" y="1022482"/>
                      <a:pt x="251978" y="1024043"/>
                      <a:pt x="252499" y="1023523"/>
                    </a:cubicBezTo>
                    <a:cubicBezTo>
                      <a:pt x="253019" y="1023523"/>
                      <a:pt x="255621" y="1022482"/>
                      <a:pt x="256141" y="1023003"/>
                    </a:cubicBezTo>
                    <a:cubicBezTo>
                      <a:pt x="256661" y="1023523"/>
                      <a:pt x="260824" y="1025084"/>
                      <a:pt x="261865" y="1025604"/>
                    </a:cubicBezTo>
                    <a:cubicBezTo>
                      <a:pt x="262906" y="1026125"/>
                      <a:pt x="270190" y="1029247"/>
                      <a:pt x="271231" y="1029247"/>
                    </a:cubicBezTo>
                    <a:cubicBezTo>
                      <a:pt x="272272" y="1029247"/>
                      <a:pt x="282158" y="1030808"/>
                      <a:pt x="282158" y="1030808"/>
                    </a:cubicBezTo>
                    <a:cubicBezTo>
                      <a:pt x="282158" y="1030808"/>
                      <a:pt x="284240" y="1030808"/>
                      <a:pt x="284760" y="1030808"/>
                    </a:cubicBezTo>
                    <a:cubicBezTo>
                      <a:pt x="285801" y="1030288"/>
                      <a:pt x="287882" y="1030288"/>
                      <a:pt x="289443" y="1030288"/>
                    </a:cubicBezTo>
                    <a:cubicBezTo>
                      <a:pt x="291004" y="1030288"/>
                      <a:pt x="297248" y="1031328"/>
                      <a:pt x="297248" y="1031328"/>
                    </a:cubicBezTo>
                    <a:cubicBezTo>
                      <a:pt x="297248" y="1031328"/>
                      <a:pt x="298289" y="1031849"/>
                      <a:pt x="298809" y="1032369"/>
                    </a:cubicBezTo>
                    <a:cubicBezTo>
                      <a:pt x="299330" y="1032889"/>
                      <a:pt x="303493" y="1036011"/>
                      <a:pt x="303493" y="1036011"/>
                    </a:cubicBezTo>
                    <a:cubicBezTo>
                      <a:pt x="303493" y="1036011"/>
                      <a:pt x="304533" y="1037052"/>
                      <a:pt x="305574" y="1037052"/>
                    </a:cubicBezTo>
                    <a:cubicBezTo>
                      <a:pt x="306094" y="1037052"/>
                      <a:pt x="309737" y="1038093"/>
                      <a:pt x="310257" y="1038093"/>
                    </a:cubicBezTo>
                    <a:cubicBezTo>
                      <a:pt x="310778" y="1038093"/>
                      <a:pt x="315460" y="1040174"/>
                      <a:pt x="315460" y="1040174"/>
                    </a:cubicBezTo>
                    <a:cubicBezTo>
                      <a:pt x="315460" y="1040174"/>
                      <a:pt x="316501" y="1040695"/>
                      <a:pt x="316501" y="1041215"/>
                    </a:cubicBezTo>
                    <a:cubicBezTo>
                      <a:pt x="316501" y="1041735"/>
                      <a:pt x="315981" y="1042776"/>
                      <a:pt x="315981" y="1042776"/>
                    </a:cubicBezTo>
                    <a:cubicBezTo>
                      <a:pt x="315981" y="1042776"/>
                      <a:pt x="315981" y="1043296"/>
                      <a:pt x="316501" y="1043817"/>
                    </a:cubicBezTo>
                    <a:cubicBezTo>
                      <a:pt x="317021" y="1043817"/>
                      <a:pt x="319623" y="1045378"/>
                      <a:pt x="319623" y="1045378"/>
                    </a:cubicBezTo>
                    <a:cubicBezTo>
                      <a:pt x="319623" y="1045378"/>
                      <a:pt x="320664" y="1045898"/>
                      <a:pt x="322225" y="1045378"/>
                    </a:cubicBezTo>
                    <a:cubicBezTo>
                      <a:pt x="323266" y="1044857"/>
                      <a:pt x="325347" y="1044337"/>
                      <a:pt x="325867" y="1043817"/>
                    </a:cubicBezTo>
                    <a:cubicBezTo>
                      <a:pt x="326388" y="1043296"/>
                      <a:pt x="327949" y="1042255"/>
                      <a:pt x="328469" y="1042255"/>
                    </a:cubicBezTo>
                    <a:cubicBezTo>
                      <a:pt x="328990" y="1042255"/>
                      <a:pt x="332112" y="1041215"/>
                      <a:pt x="333152" y="1041215"/>
                    </a:cubicBezTo>
                    <a:cubicBezTo>
                      <a:pt x="334193" y="1041215"/>
                      <a:pt x="334713" y="1042255"/>
                      <a:pt x="335234" y="1042776"/>
                    </a:cubicBezTo>
                    <a:cubicBezTo>
                      <a:pt x="335754" y="1043296"/>
                      <a:pt x="336795" y="1043817"/>
                      <a:pt x="336795" y="1043817"/>
                    </a:cubicBezTo>
                    <a:cubicBezTo>
                      <a:pt x="336795" y="1043817"/>
                      <a:pt x="337315" y="1044857"/>
                      <a:pt x="337835" y="1043296"/>
                    </a:cubicBezTo>
                    <a:cubicBezTo>
                      <a:pt x="338356" y="1041735"/>
                      <a:pt x="338876" y="1041215"/>
                      <a:pt x="339917" y="1041215"/>
                    </a:cubicBezTo>
                    <a:cubicBezTo>
                      <a:pt x="340958" y="1041215"/>
                      <a:pt x="342519" y="1042776"/>
                      <a:pt x="343039" y="1042776"/>
                    </a:cubicBezTo>
                    <a:cubicBezTo>
                      <a:pt x="343559" y="1042776"/>
                      <a:pt x="346681" y="1045378"/>
                      <a:pt x="347722" y="1045378"/>
                    </a:cubicBezTo>
                    <a:cubicBezTo>
                      <a:pt x="348242" y="1045378"/>
                      <a:pt x="355527" y="1047459"/>
                      <a:pt x="355527" y="1047459"/>
                    </a:cubicBezTo>
                    <a:cubicBezTo>
                      <a:pt x="355527" y="1047459"/>
                      <a:pt x="356047" y="1047979"/>
                      <a:pt x="356047" y="1048500"/>
                    </a:cubicBezTo>
                    <a:cubicBezTo>
                      <a:pt x="356047" y="1049020"/>
                      <a:pt x="354487" y="1053183"/>
                      <a:pt x="354487" y="1053183"/>
                    </a:cubicBezTo>
                    <a:cubicBezTo>
                      <a:pt x="354487" y="1053183"/>
                      <a:pt x="353966" y="1054224"/>
                      <a:pt x="354487" y="1054744"/>
                    </a:cubicBezTo>
                    <a:cubicBezTo>
                      <a:pt x="355527" y="1054744"/>
                      <a:pt x="362292" y="1058907"/>
                      <a:pt x="362292" y="1058907"/>
                    </a:cubicBezTo>
                    <a:cubicBezTo>
                      <a:pt x="362292" y="1058907"/>
                      <a:pt x="363332" y="1059427"/>
                      <a:pt x="363853" y="1058907"/>
                    </a:cubicBezTo>
                    <a:cubicBezTo>
                      <a:pt x="364373" y="1058386"/>
                      <a:pt x="364893" y="1058907"/>
                      <a:pt x="365934" y="1059427"/>
                    </a:cubicBezTo>
                    <a:cubicBezTo>
                      <a:pt x="366454" y="1059427"/>
                      <a:pt x="368016" y="1060468"/>
                      <a:pt x="370097" y="1061508"/>
                    </a:cubicBezTo>
                    <a:cubicBezTo>
                      <a:pt x="370617" y="1061508"/>
                      <a:pt x="371138" y="1061508"/>
                      <a:pt x="371658" y="1061508"/>
                    </a:cubicBezTo>
                    <a:cubicBezTo>
                      <a:pt x="373219" y="1061508"/>
                      <a:pt x="375300" y="1062029"/>
                      <a:pt x="375300" y="1062029"/>
                    </a:cubicBezTo>
                    <a:cubicBezTo>
                      <a:pt x="375300" y="1062029"/>
                      <a:pt x="376341" y="1062029"/>
                      <a:pt x="376341" y="1063069"/>
                    </a:cubicBezTo>
                    <a:cubicBezTo>
                      <a:pt x="376341" y="1063590"/>
                      <a:pt x="381024" y="1069314"/>
                      <a:pt x="381545" y="1069314"/>
                    </a:cubicBezTo>
                    <a:cubicBezTo>
                      <a:pt x="382065" y="1069834"/>
                      <a:pt x="384667" y="1070875"/>
                      <a:pt x="385187" y="1071395"/>
                    </a:cubicBezTo>
                    <a:cubicBezTo>
                      <a:pt x="385187" y="1071915"/>
                      <a:pt x="385707" y="1072956"/>
                      <a:pt x="386228" y="1073476"/>
                    </a:cubicBezTo>
                    <a:cubicBezTo>
                      <a:pt x="386748" y="1073997"/>
                      <a:pt x="388309" y="1075037"/>
                      <a:pt x="389350" y="1075558"/>
                    </a:cubicBezTo>
                    <a:cubicBezTo>
                      <a:pt x="390391" y="1075558"/>
                      <a:pt x="395074" y="1077119"/>
                      <a:pt x="395594" y="1077119"/>
                    </a:cubicBezTo>
                    <a:cubicBezTo>
                      <a:pt x="396114" y="1077119"/>
                      <a:pt x="397675" y="1077119"/>
                      <a:pt x="398196" y="1076598"/>
                    </a:cubicBezTo>
                    <a:cubicBezTo>
                      <a:pt x="398716" y="1076078"/>
                      <a:pt x="400798" y="1072436"/>
                      <a:pt x="401838" y="1071915"/>
                    </a:cubicBezTo>
                    <a:cubicBezTo>
                      <a:pt x="402879" y="1070875"/>
                      <a:pt x="409644" y="1065671"/>
                      <a:pt x="410164" y="1064631"/>
                    </a:cubicBezTo>
                    <a:cubicBezTo>
                      <a:pt x="410164" y="1064631"/>
                      <a:pt x="411204" y="1063069"/>
                      <a:pt x="411725" y="1062029"/>
                    </a:cubicBezTo>
                    <a:cubicBezTo>
                      <a:pt x="411204" y="1061508"/>
                      <a:pt x="410684" y="1060988"/>
                      <a:pt x="410164" y="1059947"/>
                    </a:cubicBezTo>
                    <a:cubicBezTo>
                      <a:pt x="406521" y="1055785"/>
                      <a:pt x="400798" y="1048500"/>
                      <a:pt x="398716" y="1045378"/>
                    </a:cubicBezTo>
                    <a:cubicBezTo>
                      <a:pt x="396635" y="1042776"/>
                      <a:pt x="394553" y="1037052"/>
                      <a:pt x="393513" y="1036532"/>
                    </a:cubicBezTo>
                    <a:cubicBezTo>
                      <a:pt x="392472" y="1036011"/>
                      <a:pt x="391952" y="1034450"/>
                      <a:pt x="392472" y="1031328"/>
                    </a:cubicBezTo>
                    <a:cubicBezTo>
                      <a:pt x="392992" y="1028206"/>
                      <a:pt x="394033" y="1015718"/>
                      <a:pt x="394033" y="1015718"/>
                    </a:cubicBezTo>
                    <a:cubicBezTo>
                      <a:pt x="394033" y="1015718"/>
                      <a:pt x="394553" y="1013116"/>
                      <a:pt x="392992" y="1014157"/>
                    </a:cubicBezTo>
                    <a:cubicBezTo>
                      <a:pt x="391431" y="1015198"/>
                      <a:pt x="390911" y="1016759"/>
                      <a:pt x="390391" y="1018319"/>
                    </a:cubicBezTo>
                    <a:cubicBezTo>
                      <a:pt x="389870" y="1019881"/>
                      <a:pt x="388309" y="1022482"/>
                      <a:pt x="388830" y="1019881"/>
                    </a:cubicBezTo>
                    <a:cubicBezTo>
                      <a:pt x="389350" y="1017799"/>
                      <a:pt x="391952" y="1017279"/>
                      <a:pt x="389870" y="1013116"/>
                    </a:cubicBezTo>
                    <a:cubicBezTo>
                      <a:pt x="387268" y="1008953"/>
                      <a:pt x="386228" y="1004791"/>
                      <a:pt x="382585" y="1003229"/>
                    </a:cubicBezTo>
                    <a:cubicBezTo>
                      <a:pt x="378423" y="1001148"/>
                      <a:pt x="372699" y="1002189"/>
                      <a:pt x="376861" y="997506"/>
                    </a:cubicBezTo>
                    <a:cubicBezTo>
                      <a:pt x="381024" y="993343"/>
                      <a:pt x="387268" y="986578"/>
                      <a:pt x="388309" y="982416"/>
                    </a:cubicBezTo>
                    <a:cubicBezTo>
                      <a:pt x="389350" y="978253"/>
                      <a:pt x="391952" y="976171"/>
                      <a:pt x="391431" y="973570"/>
                    </a:cubicBezTo>
                    <a:cubicBezTo>
                      <a:pt x="390911" y="971488"/>
                      <a:pt x="390391" y="968366"/>
                      <a:pt x="391431" y="970448"/>
                    </a:cubicBezTo>
                    <a:cubicBezTo>
                      <a:pt x="392472" y="972529"/>
                      <a:pt x="395594" y="974610"/>
                      <a:pt x="395074" y="971488"/>
                    </a:cubicBezTo>
                    <a:cubicBezTo>
                      <a:pt x="394553" y="968366"/>
                      <a:pt x="395594" y="969407"/>
                      <a:pt x="396635" y="970448"/>
                    </a:cubicBezTo>
                    <a:cubicBezTo>
                      <a:pt x="397675" y="971488"/>
                      <a:pt x="398716" y="972529"/>
                      <a:pt x="399757" y="970968"/>
                    </a:cubicBezTo>
                    <a:cubicBezTo>
                      <a:pt x="400798" y="969407"/>
                      <a:pt x="402359" y="969407"/>
                      <a:pt x="403920" y="969407"/>
                    </a:cubicBezTo>
                    <a:cubicBezTo>
                      <a:pt x="405480" y="969407"/>
                      <a:pt x="407562" y="968366"/>
                      <a:pt x="409123" y="966805"/>
                    </a:cubicBezTo>
                    <a:cubicBezTo>
                      <a:pt x="410684" y="965244"/>
                      <a:pt x="413286" y="963163"/>
                      <a:pt x="414847" y="964724"/>
                    </a:cubicBezTo>
                    <a:cubicBezTo>
                      <a:pt x="416408" y="965765"/>
                      <a:pt x="417449" y="968887"/>
                      <a:pt x="415887" y="962122"/>
                    </a:cubicBezTo>
                    <a:cubicBezTo>
                      <a:pt x="415887" y="962122"/>
                      <a:pt x="415887" y="959000"/>
                      <a:pt x="417969" y="959520"/>
                    </a:cubicBezTo>
                    <a:cubicBezTo>
                      <a:pt x="420571" y="960041"/>
                      <a:pt x="422652" y="960041"/>
                      <a:pt x="423172" y="957959"/>
                    </a:cubicBezTo>
                    <a:cubicBezTo>
                      <a:pt x="423693" y="955878"/>
                      <a:pt x="423172" y="954837"/>
                      <a:pt x="424213" y="955358"/>
                    </a:cubicBezTo>
                    <a:cubicBezTo>
                      <a:pt x="425254" y="955878"/>
                      <a:pt x="426294" y="955878"/>
                      <a:pt x="426294" y="955358"/>
                    </a:cubicBezTo>
                    <a:lnTo>
                      <a:pt x="417969" y="951715"/>
                    </a:lnTo>
                    <a:cubicBezTo>
                      <a:pt x="417969" y="951715"/>
                      <a:pt x="415887" y="950674"/>
                      <a:pt x="414847" y="950674"/>
                    </a:cubicBezTo>
                    <a:cubicBezTo>
                      <a:pt x="413806" y="950674"/>
                      <a:pt x="412245" y="949113"/>
                      <a:pt x="411725" y="948593"/>
                    </a:cubicBezTo>
                    <a:cubicBezTo>
                      <a:pt x="411204" y="947552"/>
                      <a:pt x="410684" y="947552"/>
                      <a:pt x="411204" y="947032"/>
                    </a:cubicBezTo>
                    <a:cubicBezTo>
                      <a:pt x="411725" y="946512"/>
                      <a:pt x="412765" y="944430"/>
                      <a:pt x="414326" y="945471"/>
                    </a:cubicBezTo>
                    <a:cubicBezTo>
                      <a:pt x="415887" y="946512"/>
                      <a:pt x="417969" y="947032"/>
                      <a:pt x="419530" y="946512"/>
                    </a:cubicBezTo>
                    <a:cubicBezTo>
                      <a:pt x="421091" y="945991"/>
                      <a:pt x="421611" y="945471"/>
                      <a:pt x="420050" y="942869"/>
                    </a:cubicBezTo>
                    <a:cubicBezTo>
                      <a:pt x="418489" y="940267"/>
                      <a:pt x="409644" y="927779"/>
                      <a:pt x="408082" y="924657"/>
                    </a:cubicBezTo>
                    <a:cubicBezTo>
                      <a:pt x="406521" y="922055"/>
                      <a:pt x="403920" y="918933"/>
                      <a:pt x="400277" y="920494"/>
                    </a:cubicBezTo>
                    <a:cubicBezTo>
                      <a:pt x="396114" y="922055"/>
                      <a:pt x="391952" y="923096"/>
                      <a:pt x="388309" y="921535"/>
                    </a:cubicBezTo>
                    <a:cubicBezTo>
                      <a:pt x="384667" y="919974"/>
                      <a:pt x="385707" y="919974"/>
                      <a:pt x="385707" y="919974"/>
                    </a:cubicBezTo>
                    <a:cubicBezTo>
                      <a:pt x="385707" y="919974"/>
                      <a:pt x="385707" y="919454"/>
                      <a:pt x="385707" y="918933"/>
                    </a:cubicBezTo>
                    <a:cubicBezTo>
                      <a:pt x="385707" y="918413"/>
                      <a:pt x="385707" y="909567"/>
                      <a:pt x="385707" y="909567"/>
                    </a:cubicBezTo>
                    <a:cubicBezTo>
                      <a:pt x="385707" y="909567"/>
                      <a:pt x="385707" y="909047"/>
                      <a:pt x="384667" y="908526"/>
                    </a:cubicBezTo>
                    <a:cubicBezTo>
                      <a:pt x="383626" y="908006"/>
                      <a:pt x="374260" y="904884"/>
                      <a:pt x="374260" y="904884"/>
                    </a:cubicBezTo>
                    <a:cubicBezTo>
                      <a:pt x="374260" y="904884"/>
                      <a:pt x="373219" y="904884"/>
                      <a:pt x="373739" y="903323"/>
                    </a:cubicBezTo>
                    <a:cubicBezTo>
                      <a:pt x="374260" y="902282"/>
                      <a:pt x="377902" y="893957"/>
                      <a:pt x="382065" y="889794"/>
                    </a:cubicBezTo>
                    <a:cubicBezTo>
                      <a:pt x="386228" y="885111"/>
                      <a:pt x="382065" y="882509"/>
                      <a:pt x="381024" y="881989"/>
                    </a:cubicBezTo>
                    <a:cubicBezTo>
                      <a:pt x="381024" y="881989"/>
                      <a:pt x="379463" y="881468"/>
                      <a:pt x="379463" y="880428"/>
                    </a:cubicBezTo>
                    <a:cubicBezTo>
                      <a:pt x="379463" y="879387"/>
                      <a:pt x="380504" y="871582"/>
                      <a:pt x="381024" y="870021"/>
                    </a:cubicBezTo>
                    <a:cubicBezTo>
                      <a:pt x="381545" y="868460"/>
                      <a:pt x="382585" y="868460"/>
                      <a:pt x="383626" y="867939"/>
                    </a:cubicBezTo>
                    <a:cubicBezTo>
                      <a:pt x="384667" y="867419"/>
                      <a:pt x="387789" y="866378"/>
                      <a:pt x="388830" y="863776"/>
                    </a:cubicBezTo>
                    <a:cubicBezTo>
                      <a:pt x="389870" y="861175"/>
                      <a:pt x="390911" y="858053"/>
                      <a:pt x="391431" y="856492"/>
                    </a:cubicBezTo>
                    <a:cubicBezTo>
                      <a:pt x="391431" y="854930"/>
                      <a:pt x="391431" y="855451"/>
                      <a:pt x="392472" y="855451"/>
                    </a:cubicBezTo>
                    <a:cubicBezTo>
                      <a:pt x="393513" y="855451"/>
                      <a:pt x="396114" y="855451"/>
                      <a:pt x="396114" y="855451"/>
                    </a:cubicBezTo>
                    <a:cubicBezTo>
                      <a:pt x="396114" y="855451"/>
                      <a:pt x="396635" y="855451"/>
                      <a:pt x="397155" y="855971"/>
                    </a:cubicBezTo>
                    <a:cubicBezTo>
                      <a:pt x="397675" y="856492"/>
                      <a:pt x="406001" y="865337"/>
                      <a:pt x="407042" y="866378"/>
                    </a:cubicBezTo>
                    <a:cubicBezTo>
                      <a:pt x="408082" y="867939"/>
                      <a:pt x="410684" y="870021"/>
                      <a:pt x="411204" y="869500"/>
                    </a:cubicBezTo>
                    <a:cubicBezTo>
                      <a:pt x="411725" y="868980"/>
                      <a:pt x="413806" y="867939"/>
                      <a:pt x="415887" y="867419"/>
                    </a:cubicBezTo>
                    <a:cubicBezTo>
                      <a:pt x="417969" y="866898"/>
                      <a:pt x="420050" y="865337"/>
                      <a:pt x="420050" y="864817"/>
                    </a:cubicBezTo>
                    <a:cubicBezTo>
                      <a:pt x="420050" y="863776"/>
                      <a:pt x="420050" y="863256"/>
                      <a:pt x="419010" y="862736"/>
                    </a:cubicBezTo>
                    <a:cubicBezTo>
                      <a:pt x="417969" y="862215"/>
                      <a:pt x="417449" y="861695"/>
                      <a:pt x="417969" y="861175"/>
                    </a:cubicBezTo>
                    <a:cubicBezTo>
                      <a:pt x="417969" y="860134"/>
                      <a:pt x="417449" y="859093"/>
                      <a:pt x="417449" y="858573"/>
                    </a:cubicBezTo>
                    <a:cubicBezTo>
                      <a:pt x="417449" y="858053"/>
                      <a:pt x="415887" y="852849"/>
                      <a:pt x="415367" y="852329"/>
                    </a:cubicBezTo>
                    <a:cubicBezTo>
                      <a:pt x="414847" y="851808"/>
                      <a:pt x="414326" y="849727"/>
                      <a:pt x="414326" y="849207"/>
                    </a:cubicBezTo>
                    <a:cubicBezTo>
                      <a:pt x="414326" y="848686"/>
                      <a:pt x="414326" y="848686"/>
                      <a:pt x="415367" y="849207"/>
                    </a:cubicBezTo>
                    <a:cubicBezTo>
                      <a:pt x="415887" y="849727"/>
                      <a:pt x="417969" y="849727"/>
                      <a:pt x="418489" y="849207"/>
                    </a:cubicBezTo>
                    <a:cubicBezTo>
                      <a:pt x="419530" y="848686"/>
                      <a:pt x="424733" y="845044"/>
                      <a:pt x="425254" y="845044"/>
                    </a:cubicBezTo>
                    <a:cubicBezTo>
                      <a:pt x="425774" y="845044"/>
                      <a:pt x="429937" y="844524"/>
                      <a:pt x="429937" y="842963"/>
                    </a:cubicBezTo>
                    <a:cubicBezTo>
                      <a:pt x="429417" y="841402"/>
                      <a:pt x="428896" y="840361"/>
                      <a:pt x="429417" y="840361"/>
                    </a:cubicBezTo>
                    <a:cubicBezTo>
                      <a:pt x="429937" y="839840"/>
                      <a:pt x="446588" y="833596"/>
                      <a:pt x="447629" y="832035"/>
                    </a:cubicBezTo>
                    <a:cubicBezTo>
                      <a:pt x="448670" y="830474"/>
                      <a:pt x="450751" y="827352"/>
                      <a:pt x="451271" y="826311"/>
                    </a:cubicBezTo>
                    <a:cubicBezTo>
                      <a:pt x="451792" y="825791"/>
                      <a:pt x="451792" y="825271"/>
                      <a:pt x="452312" y="825271"/>
                    </a:cubicBezTo>
                    <a:cubicBezTo>
                      <a:pt x="452832" y="825271"/>
                      <a:pt x="456475" y="825271"/>
                      <a:pt x="456475" y="823189"/>
                    </a:cubicBezTo>
                    <a:cubicBezTo>
                      <a:pt x="456475" y="821108"/>
                      <a:pt x="456475" y="821108"/>
                      <a:pt x="456475" y="821108"/>
                    </a:cubicBezTo>
                    <a:cubicBezTo>
                      <a:pt x="456475" y="821108"/>
                      <a:pt x="455954" y="820588"/>
                      <a:pt x="456995" y="820588"/>
                    </a:cubicBezTo>
                    <a:cubicBezTo>
                      <a:pt x="458036" y="820588"/>
                      <a:pt x="467402" y="822669"/>
                      <a:pt x="467922" y="824230"/>
                    </a:cubicBezTo>
                    <a:cubicBezTo>
                      <a:pt x="468443" y="825271"/>
                      <a:pt x="468443" y="825271"/>
                      <a:pt x="467922" y="825791"/>
                    </a:cubicBezTo>
                    <a:cubicBezTo>
                      <a:pt x="467402" y="826311"/>
                      <a:pt x="467922" y="826311"/>
                      <a:pt x="467922" y="826832"/>
                    </a:cubicBezTo>
                    <a:cubicBezTo>
                      <a:pt x="467922" y="827352"/>
                      <a:pt x="471044" y="828913"/>
                      <a:pt x="473126" y="828393"/>
                    </a:cubicBezTo>
                    <a:cubicBezTo>
                      <a:pt x="475727" y="827872"/>
                      <a:pt x="475727" y="827352"/>
                      <a:pt x="475207" y="826311"/>
                    </a:cubicBezTo>
                    <a:cubicBezTo>
                      <a:pt x="474687" y="825271"/>
                      <a:pt x="475207" y="824230"/>
                      <a:pt x="476248" y="823710"/>
                    </a:cubicBezTo>
                    <a:cubicBezTo>
                      <a:pt x="477289" y="823189"/>
                      <a:pt x="478329" y="823189"/>
                      <a:pt x="479370" y="823189"/>
                    </a:cubicBezTo>
                    <a:cubicBezTo>
                      <a:pt x="480411" y="823189"/>
                      <a:pt x="485094" y="821108"/>
                      <a:pt x="485614" y="820588"/>
                    </a:cubicBezTo>
                    <a:cubicBezTo>
                      <a:pt x="486134" y="820067"/>
                      <a:pt x="486655" y="820067"/>
                      <a:pt x="486655" y="820588"/>
                    </a:cubicBezTo>
                    <a:cubicBezTo>
                      <a:pt x="486655" y="821108"/>
                      <a:pt x="488736" y="826832"/>
                      <a:pt x="490297" y="827352"/>
                    </a:cubicBezTo>
                    <a:cubicBezTo>
                      <a:pt x="491858" y="827872"/>
                      <a:pt x="492379" y="828393"/>
                      <a:pt x="493419" y="827872"/>
                    </a:cubicBezTo>
                    <a:cubicBezTo>
                      <a:pt x="494460" y="827352"/>
                      <a:pt x="495501" y="827352"/>
                      <a:pt x="496021" y="827352"/>
                    </a:cubicBezTo>
                    <a:cubicBezTo>
                      <a:pt x="496541" y="827352"/>
                      <a:pt x="501225" y="827872"/>
                      <a:pt x="502785" y="827352"/>
                    </a:cubicBezTo>
                    <a:cubicBezTo>
                      <a:pt x="504346" y="827352"/>
                      <a:pt x="507469" y="827352"/>
                      <a:pt x="509550" y="828913"/>
                    </a:cubicBezTo>
                    <a:cubicBezTo>
                      <a:pt x="511111" y="830474"/>
                      <a:pt x="524640" y="840881"/>
                      <a:pt x="526201" y="841402"/>
                    </a:cubicBezTo>
                    <a:cubicBezTo>
                      <a:pt x="527242" y="841922"/>
                      <a:pt x="529323" y="843483"/>
                      <a:pt x="528803" y="844524"/>
                    </a:cubicBezTo>
                    <a:cubicBezTo>
                      <a:pt x="528283" y="845564"/>
                      <a:pt x="527762" y="845564"/>
                      <a:pt x="527762" y="846605"/>
                    </a:cubicBezTo>
                    <a:cubicBezTo>
                      <a:pt x="527762" y="847646"/>
                      <a:pt x="528803" y="851288"/>
                      <a:pt x="528803" y="851288"/>
                    </a:cubicBezTo>
                    <a:cubicBezTo>
                      <a:pt x="528803" y="851288"/>
                      <a:pt x="528803" y="852329"/>
                      <a:pt x="529844" y="851808"/>
                    </a:cubicBezTo>
                    <a:cubicBezTo>
                      <a:pt x="530884" y="851288"/>
                      <a:pt x="532445" y="850768"/>
                      <a:pt x="531925" y="848166"/>
                    </a:cubicBezTo>
                    <a:cubicBezTo>
                      <a:pt x="531405" y="845564"/>
                      <a:pt x="531925" y="844524"/>
                      <a:pt x="531405" y="843483"/>
                    </a:cubicBezTo>
                    <a:cubicBezTo>
                      <a:pt x="530884" y="842442"/>
                      <a:pt x="529844" y="840361"/>
                      <a:pt x="529844" y="839840"/>
                    </a:cubicBezTo>
                    <a:cubicBezTo>
                      <a:pt x="529844" y="839320"/>
                      <a:pt x="530364" y="839320"/>
                      <a:pt x="530884" y="839320"/>
                    </a:cubicBezTo>
                    <a:cubicBezTo>
                      <a:pt x="531405" y="839320"/>
                      <a:pt x="534006" y="839320"/>
                      <a:pt x="535567" y="841402"/>
                    </a:cubicBezTo>
                    <a:cubicBezTo>
                      <a:pt x="537129" y="843483"/>
                      <a:pt x="538690" y="844003"/>
                      <a:pt x="539730" y="844524"/>
                    </a:cubicBezTo>
                    <a:cubicBezTo>
                      <a:pt x="540771" y="845044"/>
                      <a:pt x="551178" y="851288"/>
                      <a:pt x="551178" y="851288"/>
                    </a:cubicBezTo>
                    <a:cubicBezTo>
                      <a:pt x="551178" y="851288"/>
                      <a:pt x="552218" y="852329"/>
                      <a:pt x="552218" y="851288"/>
                    </a:cubicBezTo>
                    <a:cubicBezTo>
                      <a:pt x="552739" y="850247"/>
                      <a:pt x="553259" y="850768"/>
                      <a:pt x="553259" y="850247"/>
                    </a:cubicBezTo>
                    <a:cubicBezTo>
                      <a:pt x="553779" y="850247"/>
                      <a:pt x="558463" y="847646"/>
                      <a:pt x="560024" y="845044"/>
                    </a:cubicBezTo>
                    <a:cubicBezTo>
                      <a:pt x="561064" y="841922"/>
                      <a:pt x="561585" y="842963"/>
                      <a:pt x="562105" y="842963"/>
                    </a:cubicBezTo>
                    <a:cubicBezTo>
                      <a:pt x="563146" y="842963"/>
                      <a:pt x="564186" y="842442"/>
                      <a:pt x="564707" y="841402"/>
                    </a:cubicBezTo>
                    <a:cubicBezTo>
                      <a:pt x="565227" y="840361"/>
                      <a:pt x="565748" y="839320"/>
                      <a:pt x="566268" y="838800"/>
                    </a:cubicBezTo>
                    <a:cubicBezTo>
                      <a:pt x="566788" y="838800"/>
                      <a:pt x="576155" y="837759"/>
                      <a:pt x="576675" y="837759"/>
                    </a:cubicBezTo>
                    <a:cubicBezTo>
                      <a:pt x="577195" y="837759"/>
                      <a:pt x="580317" y="837759"/>
                      <a:pt x="581358" y="839320"/>
                    </a:cubicBezTo>
                    <a:cubicBezTo>
                      <a:pt x="582399" y="840881"/>
                      <a:pt x="584480" y="844003"/>
                      <a:pt x="586562" y="843483"/>
                    </a:cubicBezTo>
                    <a:cubicBezTo>
                      <a:pt x="588643" y="842963"/>
                      <a:pt x="591245" y="842442"/>
                      <a:pt x="591245" y="840881"/>
                    </a:cubicBezTo>
                    <a:cubicBezTo>
                      <a:pt x="591245" y="838800"/>
                      <a:pt x="591765" y="837759"/>
                      <a:pt x="591765" y="837759"/>
                    </a:cubicBezTo>
                    <a:cubicBezTo>
                      <a:pt x="591765" y="837759"/>
                      <a:pt x="591765" y="836718"/>
                      <a:pt x="592285" y="836718"/>
                    </a:cubicBezTo>
                    <a:cubicBezTo>
                      <a:pt x="593326" y="836718"/>
                      <a:pt x="599050" y="836718"/>
                      <a:pt x="600090" y="836718"/>
                    </a:cubicBezTo>
                    <a:cubicBezTo>
                      <a:pt x="601131" y="836718"/>
                      <a:pt x="602172" y="836718"/>
                      <a:pt x="603733" y="837239"/>
                    </a:cubicBezTo>
                    <a:cubicBezTo>
                      <a:pt x="604774" y="837759"/>
                      <a:pt x="607896" y="839840"/>
                      <a:pt x="607896" y="839840"/>
                    </a:cubicBezTo>
                    <a:cubicBezTo>
                      <a:pt x="607896" y="839840"/>
                      <a:pt x="608416" y="840881"/>
                      <a:pt x="608416" y="841922"/>
                    </a:cubicBezTo>
                    <a:cubicBezTo>
                      <a:pt x="608416" y="842442"/>
                      <a:pt x="608936" y="846605"/>
                      <a:pt x="614140" y="848166"/>
                    </a:cubicBezTo>
                    <a:cubicBezTo>
                      <a:pt x="619343" y="849727"/>
                      <a:pt x="622986" y="850247"/>
                      <a:pt x="624026" y="850247"/>
                    </a:cubicBezTo>
                    <a:cubicBezTo>
                      <a:pt x="625067" y="850247"/>
                      <a:pt x="626628" y="850768"/>
                      <a:pt x="626628" y="851808"/>
                    </a:cubicBezTo>
                    <a:cubicBezTo>
                      <a:pt x="626628" y="852849"/>
                      <a:pt x="626108" y="853890"/>
                      <a:pt x="626628" y="853370"/>
                    </a:cubicBezTo>
                    <a:cubicBezTo>
                      <a:pt x="627669" y="852849"/>
                      <a:pt x="628710" y="852849"/>
                      <a:pt x="629750" y="852329"/>
                    </a:cubicBezTo>
                    <a:cubicBezTo>
                      <a:pt x="630791" y="851808"/>
                      <a:pt x="632352" y="851288"/>
                      <a:pt x="632872" y="849727"/>
                    </a:cubicBezTo>
                    <a:cubicBezTo>
                      <a:pt x="633393" y="848166"/>
                      <a:pt x="634433" y="845564"/>
                      <a:pt x="634433" y="845044"/>
                    </a:cubicBezTo>
                    <a:cubicBezTo>
                      <a:pt x="634433" y="844524"/>
                      <a:pt x="634954" y="844003"/>
                      <a:pt x="635474" y="844524"/>
                    </a:cubicBezTo>
                    <a:cubicBezTo>
                      <a:pt x="635995" y="845044"/>
                      <a:pt x="637556" y="846085"/>
                      <a:pt x="639637" y="846605"/>
                    </a:cubicBezTo>
                    <a:cubicBezTo>
                      <a:pt x="641198" y="847125"/>
                      <a:pt x="647962" y="848686"/>
                      <a:pt x="650044" y="848686"/>
                    </a:cubicBezTo>
                    <a:cubicBezTo>
                      <a:pt x="652125" y="848686"/>
                      <a:pt x="656808" y="847125"/>
                      <a:pt x="657849" y="847125"/>
                    </a:cubicBezTo>
                    <a:cubicBezTo>
                      <a:pt x="658890" y="846605"/>
                      <a:pt x="662532" y="846085"/>
                      <a:pt x="663052" y="843483"/>
                    </a:cubicBezTo>
                    <a:cubicBezTo>
                      <a:pt x="663573" y="840361"/>
                      <a:pt x="663573" y="838279"/>
                      <a:pt x="664614" y="837239"/>
                    </a:cubicBezTo>
                    <a:cubicBezTo>
                      <a:pt x="665654" y="836198"/>
                      <a:pt x="666695" y="834637"/>
                      <a:pt x="666695" y="834637"/>
                    </a:cubicBezTo>
                    <a:cubicBezTo>
                      <a:pt x="666695" y="834637"/>
                      <a:pt x="667215" y="834117"/>
                      <a:pt x="666695" y="833596"/>
                    </a:cubicBezTo>
                    <a:cubicBezTo>
                      <a:pt x="665654" y="833596"/>
                      <a:pt x="645361" y="823189"/>
                      <a:pt x="643800" y="822669"/>
                    </a:cubicBezTo>
                    <a:cubicBezTo>
                      <a:pt x="642238" y="822149"/>
                      <a:pt x="637556" y="819027"/>
                      <a:pt x="637556" y="819027"/>
                    </a:cubicBezTo>
                    <a:cubicBezTo>
                      <a:pt x="637556" y="819027"/>
                      <a:pt x="637035" y="818506"/>
                      <a:pt x="636515" y="817986"/>
                    </a:cubicBezTo>
                    <a:cubicBezTo>
                      <a:pt x="636515" y="817466"/>
                      <a:pt x="635474" y="815904"/>
                      <a:pt x="635474" y="815904"/>
                    </a:cubicBezTo>
                    <a:cubicBezTo>
                      <a:pt x="635474" y="815904"/>
                      <a:pt x="634954" y="814864"/>
                      <a:pt x="635995" y="814864"/>
                    </a:cubicBezTo>
                    <a:cubicBezTo>
                      <a:pt x="637035" y="814864"/>
                      <a:pt x="638596" y="814864"/>
                      <a:pt x="639637" y="814343"/>
                    </a:cubicBezTo>
                    <a:cubicBezTo>
                      <a:pt x="640678" y="813823"/>
                      <a:pt x="643800" y="811221"/>
                      <a:pt x="644320" y="811221"/>
                    </a:cubicBezTo>
                    <a:cubicBezTo>
                      <a:pt x="645361" y="811221"/>
                      <a:pt x="647442" y="811742"/>
                      <a:pt x="647962" y="811221"/>
                    </a:cubicBezTo>
                    <a:cubicBezTo>
                      <a:pt x="648483" y="810701"/>
                      <a:pt x="651084" y="808620"/>
                      <a:pt x="652125" y="808099"/>
                    </a:cubicBezTo>
                    <a:cubicBezTo>
                      <a:pt x="652645" y="807579"/>
                      <a:pt x="654207" y="806538"/>
                      <a:pt x="654727" y="806538"/>
                    </a:cubicBezTo>
                    <a:cubicBezTo>
                      <a:pt x="655247" y="806538"/>
                      <a:pt x="655247" y="806018"/>
                      <a:pt x="654727" y="804977"/>
                    </a:cubicBezTo>
                    <a:cubicBezTo>
                      <a:pt x="654207" y="804457"/>
                      <a:pt x="649003" y="797172"/>
                      <a:pt x="649003" y="797172"/>
                    </a:cubicBezTo>
                    <a:cubicBezTo>
                      <a:pt x="649003" y="797172"/>
                      <a:pt x="649003" y="796652"/>
                      <a:pt x="649523" y="796131"/>
                    </a:cubicBezTo>
                    <a:cubicBezTo>
                      <a:pt x="650044" y="795611"/>
                      <a:pt x="655768" y="789887"/>
                      <a:pt x="655768" y="789887"/>
                    </a:cubicBezTo>
                    <a:cubicBezTo>
                      <a:pt x="655768" y="789887"/>
                      <a:pt x="656808" y="788846"/>
                      <a:pt x="657329" y="788846"/>
                    </a:cubicBezTo>
                    <a:cubicBezTo>
                      <a:pt x="657849" y="788846"/>
                      <a:pt x="659930" y="788326"/>
                      <a:pt x="660451" y="788846"/>
                    </a:cubicBezTo>
                    <a:cubicBezTo>
                      <a:pt x="660971" y="788846"/>
                      <a:pt x="661491" y="789887"/>
                      <a:pt x="662532" y="789367"/>
                    </a:cubicBezTo>
                    <a:cubicBezTo>
                      <a:pt x="663573" y="788846"/>
                      <a:pt x="665134" y="788326"/>
                      <a:pt x="666175" y="789367"/>
                    </a:cubicBezTo>
                    <a:cubicBezTo>
                      <a:pt x="667215" y="790407"/>
                      <a:pt x="667736" y="790407"/>
                      <a:pt x="668256" y="789887"/>
                    </a:cubicBezTo>
                    <a:cubicBezTo>
                      <a:pt x="668776" y="789887"/>
                      <a:pt x="671378" y="789367"/>
                      <a:pt x="671898" y="789367"/>
                    </a:cubicBezTo>
                    <a:cubicBezTo>
                      <a:pt x="672419" y="789367"/>
                      <a:pt x="674500" y="790928"/>
                      <a:pt x="675541" y="790407"/>
                    </a:cubicBezTo>
                    <a:cubicBezTo>
                      <a:pt x="676582" y="789887"/>
                      <a:pt x="677622" y="789367"/>
                      <a:pt x="677102" y="788326"/>
                    </a:cubicBezTo>
                    <a:cubicBezTo>
                      <a:pt x="677102" y="787285"/>
                      <a:pt x="677102" y="786765"/>
                      <a:pt x="675541" y="785724"/>
                    </a:cubicBezTo>
                    <a:cubicBezTo>
                      <a:pt x="673980" y="784684"/>
                      <a:pt x="665134" y="782602"/>
                      <a:pt x="664093" y="782082"/>
                    </a:cubicBezTo>
                    <a:cubicBezTo>
                      <a:pt x="663052" y="781562"/>
                      <a:pt x="662012" y="780521"/>
                      <a:pt x="661491" y="781041"/>
                    </a:cubicBezTo>
                    <a:cubicBezTo>
                      <a:pt x="660971" y="781041"/>
                      <a:pt x="660451" y="781041"/>
                      <a:pt x="659930" y="780521"/>
                    </a:cubicBezTo>
                    <a:cubicBezTo>
                      <a:pt x="659930" y="780001"/>
                      <a:pt x="659410" y="777919"/>
                      <a:pt x="659930" y="776358"/>
                    </a:cubicBezTo>
                    <a:cubicBezTo>
                      <a:pt x="660451" y="774797"/>
                      <a:pt x="661491" y="774277"/>
                      <a:pt x="662532" y="775317"/>
                    </a:cubicBezTo>
                    <a:cubicBezTo>
                      <a:pt x="663573" y="776358"/>
                      <a:pt x="663573" y="777399"/>
                      <a:pt x="664614" y="776358"/>
                    </a:cubicBezTo>
                    <a:cubicBezTo>
                      <a:pt x="665134" y="775838"/>
                      <a:pt x="667215" y="775317"/>
                      <a:pt x="667215" y="774797"/>
                    </a:cubicBezTo>
                    <a:cubicBezTo>
                      <a:pt x="667215" y="774277"/>
                      <a:pt x="666695" y="772716"/>
                      <a:pt x="664093" y="772195"/>
                    </a:cubicBezTo>
                    <a:cubicBezTo>
                      <a:pt x="661491" y="772195"/>
                      <a:pt x="656808" y="771675"/>
                      <a:pt x="655768" y="771155"/>
                    </a:cubicBezTo>
                    <a:cubicBezTo>
                      <a:pt x="654727" y="771155"/>
                      <a:pt x="655768" y="770634"/>
                      <a:pt x="656808" y="770634"/>
                    </a:cubicBezTo>
                    <a:cubicBezTo>
                      <a:pt x="657849" y="770634"/>
                      <a:pt x="657849" y="770114"/>
                      <a:pt x="658369" y="769594"/>
                    </a:cubicBezTo>
                    <a:cubicBezTo>
                      <a:pt x="658890" y="769073"/>
                      <a:pt x="659410" y="768033"/>
                      <a:pt x="659930" y="767512"/>
                    </a:cubicBezTo>
                    <a:cubicBezTo>
                      <a:pt x="659930" y="766992"/>
                      <a:pt x="660451" y="766471"/>
                      <a:pt x="659410" y="765951"/>
                    </a:cubicBezTo>
                    <a:cubicBezTo>
                      <a:pt x="658369" y="765431"/>
                      <a:pt x="656808" y="764390"/>
                      <a:pt x="656808" y="764390"/>
                    </a:cubicBezTo>
                    <a:cubicBezTo>
                      <a:pt x="656808" y="764390"/>
                      <a:pt x="655768" y="763870"/>
                      <a:pt x="657329" y="763349"/>
                    </a:cubicBezTo>
                    <a:cubicBezTo>
                      <a:pt x="658369" y="762829"/>
                      <a:pt x="665134" y="760227"/>
                      <a:pt x="665134" y="760227"/>
                    </a:cubicBezTo>
                    <a:cubicBezTo>
                      <a:pt x="665134" y="760227"/>
                      <a:pt x="665654" y="759707"/>
                      <a:pt x="666695" y="760227"/>
                    </a:cubicBezTo>
                    <a:cubicBezTo>
                      <a:pt x="667736" y="760748"/>
                      <a:pt x="669817" y="761268"/>
                      <a:pt x="670337" y="761268"/>
                    </a:cubicBezTo>
                    <a:cubicBezTo>
                      <a:pt x="671378" y="761268"/>
                      <a:pt x="682305" y="761268"/>
                      <a:pt x="682305" y="761268"/>
                    </a:cubicBezTo>
                    <a:cubicBezTo>
                      <a:pt x="682305" y="761268"/>
                      <a:pt x="682826" y="761268"/>
                      <a:pt x="683346" y="761788"/>
                    </a:cubicBezTo>
                    <a:cubicBezTo>
                      <a:pt x="683866" y="762309"/>
                      <a:pt x="685428" y="764390"/>
                      <a:pt x="685948" y="764390"/>
                    </a:cubicBezTo>
                    <a:cubicBezTo>
                      <a:pt x="685948" y="764390"/>
                      <a:pt x="686989" y="765431"/>
                      <a:pt x="686989" y="763870"/>
                    </a:cubicBezTo>
                    <a:cubicBezTo>
                      <a:pt x="686989" y="762309"/>
                      <a:pt x="687509" y="760748"/>
                      <a:pt x="688029" y="760227"/>
                    </a:cubicBezTo>
                    <a:cubicBezTo>
                      <a:pt x="688550" y="759707"/>
                      <a:pt x="689590" y="759187"/>
                      <a:pt x="691671" y="758666"/>
                    </a:cubicBezTo>
                    <a:cubicBezTo>
                      <a:pt x="693753" y="758146"/>
                      <a:pt x="703119" y="756065"/>
                      <a:pt x="704160" y="756065"/>
                    </a:cubicBezTo>
                    <a:cubicBezTo>
                      <a:pt x="704680" y="756065"/>
                      <a:pt x="719770" y="751902"/>
                      <a:pt x="720811" y="751902"/>
                    </a:cubicBezTo>
                    <a:cubicBezTo>
                      <a:pt x="721852" y="751902"/>
                      <a:pt x="733820" y="751902"/>
                      <a:pt x="734340" y="751902"/>
                    </a:cubicBezTo>
                    <a:cubicBezTo>
                      <a:pt x="734861" y="751902"/>
                      <a:pt x="735901" y="751902"/>
                      <a:pt x="736422" y="752942"/>
                    </a:cubicBezTo>
                    <a:cubicBezTo>
                      <a:pt x="736942" y="753983"/>
                      <a:pt x="738503" y="753983"/>
                      <a:pt x="738503" y="751902"/>
                    </a:cubicBezTo>
                    <a:cubicBezTo>
                      <a:pt x="738503" y="750341"/>
                      <a:pt x="738503" y="747739"/>
                      <a:pt x="739543" y="746698"/>
                    </a:cubicBezTo>
                    <a:cubicBezTo>
                      <a:pt x="741104" y="745658"/>
                      <a:pt x="743186" y="744617"/>
                      <a:pt x="744227" y="744617"/>
                    </a:cubicBezTo>
                    <a:cubicBezTo>
                      <a:pt x="745267" y="744617"/>
                      <a:pt x="753593" y="744617"/>
                      <a:pt x="754113" y="744617"/>
                    </a:cubicBezTo>
                    <a:cubicBezTo>
                      <a:pt x="754634" y="744617"/>
                      <a:pt x="760357" y="743576"/>
                      <a:pt x="761398" y="743576"/>
                    </a:cubicBezTo>
                    <a:cubicBezTo>
                      <a:pt x="761918" y="743576"/>
                      <a:pt x="768163" y="742015"/>
                      <a:pt x="770244" y="741495"/>
                    </a:cubicBezTo>
                    <a:cubicBezTo>
                      <a:pt x="772325" y="740974"/>
                      <a:pt x="779090" y="738373"/>
                      <a:pt x="779610" y="738373"/>
                    </a:cubicBezTo>
                    <a:cubicBezTo>
                      <a:pt x="780131" y="738373"/>
                      <a:pt x="788976" y="737852"/>
                      <a:pt x="790017" y="737332"/>
                    </a:cubicBezTo>
                    <a:cubicBezTo>
                      <a:pt x="791058" y="737332"/>
                      <a:pt x="795221" y="735771"/>
                      <a:pt x="797302" y="733690"/>
                    </a:cubicBezTo>
                    <a:cubicBezTo>
                      <a:pt x="799383" y="731088"/>
                      <a:pt x="800424" y="731088"/>
                      <a:pt x="801465" y="730568"/>
                    </a:cubicBezTo>
                    <a:cubicBezTo>
                      <a:pt x="802506" y="730047"/>
                      <a:pt x="805107" y="726925"/>
                      <a:pt x="805107" y="725884"/>
                    </a:cubicBezTo>
                    <a:cubicBezTo>
                      <a:pt x="805628" y="724844"/>
                      <a:pt x="805628" y="725364"/>
                      <a:pt x="806668" y="725364"/>
                    </a:cubicBezTo>
                    <a:cubicBezTo>
                      <a:pt x="807709" y="725364"/>
                      <a:pt x="823320" y="725884"/>
                      <a:pt x="823840" y="725884"/>
                    </a:cubicBezTo>
                    <a:cubicBezTo>
                      <a:pt x="824360" y="725884"/>
                      <a:pt x="824360" y="725884"/>
                      <a:pt x="824881" y="726405"/>
                    </a:cubicBezTo>
                    <a:cubicBezTo>
                      <a:pt x="825401" y="726405"/>
                      <a:pt x="830084" y="729006"/>
                      <a:pt x="831125" y="729527"/>
                    </a:cubicBezTo>
                    <a:cubicBezTo>
                      <a:pt x="832165" y="730047"/>
                      <a:pt x="834247" y="731608"/>
                      <a:pt x="835287" y="730568"/>
                    </a:cubicBezTo>
                    <a:cubicBezTo>
                      <a:pt x="836328" y="729527"/>
                      <a:pt x="838409" y="727445"/>
                      <a:pt x="838409" y="727445"/>
                    </a:cubicBezTo>
                    <a:cubicBezTo>
                      <a:pt x="838409" y="727445"/>
                      <a:pt x="838930" y="726925"/>
                      <a:pt x="839970" y="726925"/>
                    </a:cubicBezTo>
                    <a:cubicBezTo>
                      <a:pt x="841011" y="726925"/>
                      <a:pt x="844654" y="726405"/>
                      <a:pt x="845694" y="728486"/>
                    </a:cubicBezTo>
                    <a:cubicBezTo>
                      <a:pt x="846735" y="730568"/>
                      <a:pt x="853500" y="742536"/>
                      <a:pt x="853500" y="742536"/>
                    </a:cubicBezTo>
                    <a:cubicBezTo>
                      <a:pt x="853500" y="742536"/>
                      <a:pt x="854020" y="744097"/>
                      <a:pt x="852459" y="745658"/>
                    </a:cubicBezTo>
                    <a:cubicBezTo>
                      <a:pt x="850898" y="747219"/>
                      <a:pt x="851939" y="746698"/>
                      <a:pt x="851939" y="747739"/>
                    </a:cubicBezTo>
                    <a:cubicBezTo>
                      <a:pt x="851939" y="748780"/>
                      <a:pt x="853500" y="753983"/>
                      <a:pt x="851939" y="753983"/>
                    </a:cubicBezTo>
                    <a:cubicBezTo>
                      <a:pt x="849857" y="753983"/>
                      <a:pt x="848296" y="752422"/>
                      <a:pt x="848816" y="753983"/>
                    </a:cubicBezTo>
                    <a:cubicBezTo>
                      <a:pt x="849337" y="755544"/>
                      <a:pt x="850898" y="757105"/>
                      <a:pt x="851939" y="758146"/>
                    </a:cubicBezTo>
                    <a:cubicBezTo>
                      <a:pt x="852979" y="758666"/>
                      <a:pt x="857142" y="760227"/>
                      <a:pt x="859223" y="759707"/>
                    </a:cubicBezTo>
                    <a:cubicBezTo>
                      <a:pt x="861305" y="759187"/>
                      <a:pt x="867549" y="757626"/>
                      <a:pt x="868069" y="757626"/>
                    </a:cubicBezTo>
                    <a:cubicBezTo>
                      <a:pt x="868590" y="757626"/>
                      <a:pt x="870151" y="758146"/>
                      <a:pt x="870671" y="758666"/>
                    </a:cubicBezTo>
                    <a:cubicBezTo>
                      <a:pt x="871191" y="758666"/>
                      <a:pt x="871712" y="759187"/>
                      <a:pt x="871191" y="757105"/>
                    </a:cubicBezTo>
                    <a:cubicBezTo>
                      <a:pt x="870671" y="755024"/>
                      <a:pt x="870151" y="753463"/>
                      <a:pt x="870151" y="753463"/>
                    </a:cubicBezTo>
                    <a:cubicBezTo>
                      <a:pt x="870151" y="753463"/>
                      <a:pt x="870151" y="752942"/>
                      <a:pt x="870671" y="752422"/>
                    </a:cubicBezTo>
                    <a:cubicBezTo>
                      <a:pt x="871191" y="751902"/>
                      <a:pt x="872232" y="752422"/>
                      <a:pt x="872753" y="752942"/>
                    </a:cubicBezTo>
                    <a:cubicBezTo>
                      <a:pt x="873273" y="753463"/>
                      <a:pt x="875354" y="755024"/>
                      <a:pt x="875354" y="755024"/>
                    </a:cubicBezTo>
                    <a:cubicBezTo>
                      <a:pt x="875354" y="755024"/>
                      <a:pt x="875875" y="756065"/>
                      <a:pt x="875875" y="756065"/>
                    </a:cubicBezTo>
                    <a:cubicBezTo>
                      <a:pt x="875875" y="756585"/>
                      <a:pt x="876915" y="758146"/>
                      <a:pt x="876395" y="758666"/>
                    </a:cubicBezTo>
                    <a:cubicBezTo>
                      <a:pt x="875875" y="759187"/>
                      <a:pt x="875875" y="759707"/>
                      <a:pt x="876395" y="760227"/>
                    </a:cubicBezTo>
                    <a:cubicBezTo>
                      <a:pt x="876915" y="760748"/>
                      <a:pt x="876915" y="761268"/>
                      <a:pt x="876915" y="761788"/>
                    </a:cubicBezTo>
                    <a:cubicBezTo>
                      <a:pt x="876915" y="762829"/>
                      <a:pt x="876395" y="762829"/>
                      <a:pt x="877435" y="762309"/>
                    </a:cubicBezTo>
                    <a:cubicBezTo>
                      <a:pt x="878476" y="761788"/>
                      <a:pt x="881078" y="760748"/>
                      <a:pt x="881598" y="760227"/>
                    </a:cubicBezTo>
                    <a:cubicBezTo>
                      <a:pt x="882119" y="759707"/>
                      <a:pt x="882119" y="759187"/>
                      <a:pt x="881078" y="759187"/>
                    </a:cubicBezTo>
                    <a:cubicBezTo>
                      <a:pt x="880037" y="759187"/>
                      <a:pt x="878996" y="758666"/>
                      <a:pt x="880037" y="758146"/>
                    </a:cubicBezTo>
                    <a:cubicBezTo>
                      <a:pt x="881078" y="757626"/>
                      <a:pt x="882639" y="757105"/>
                      <a:pt x="884200" y="758146"/>
                    </a:cubicBezTo>
                    <a:cubicBezTo>
                      <a:pt x="885241" y="759187"/>
                      <a:pt x="889924" y="761268"/>
                      <a:pt x="890444" y="761268"/>
                    </a:cubicBezTo>
                    <a:cubicBezTo>
                      <a:pt x="890965" y="761268"/>
                      <a:pt x="891485" y="761268"/>
                      <a:pt x="892526" y="761268"/>
                    </a:cubicBezTo>
                    <a:cubicBezTo>
                      <a:pt x="893566" y="761268"/>
                      <a:pt x="901892" y="759707"/>
                      <a:pt x="902412" y="759707"/>
                    </a:cubicBezTo>
                    <a:cubicBezTo>
                      <a:pt x="902933" y="759707"/>
                      <a:pt x="903453" y="759707"/>
                      <a:pt x="902933" y="760227"/>
                    </a:cubicBezTo>
                    <a:cubicBezTo>
                      <a:pt x="902412" y="760748"/>
                      <a:pt x="898770" y="764390"/>
                      <a:pt x="897729" y="764910"/>
                    </a:cubicBezTo>
                    <a:cubicBezTo>
                      <a:pt x="896688" y="765431"/>
                      <a:pt x="895648" y="766471"/>
                      <a:pt x="895127" y="767512"/>
                    </a:cubicBezTo>
                    <a:cubicBezTo>
                      <a:pt x="894607" y="768033"/>
                      <a:pt x="892526" y="769073"/>
                      <a:pt x="893566" y="771675"/>
                    </a:cubicBezTo>
                    <a:cubicBezTo>
                      <a:pt x="894607" y="773756"/>
                      <a:pt x="896688" y="775838"/>
                      <a:pt x="896688" y="775838"/>
                    </a:cubicBezTo>
                    <a:cubicBezTo>
                      <a:pt x="896688" y="775838"/>
                      <a:pt x="897209" y="776878"/>
                      <a:pt x="897729" y="776358"/>
                    </a:cubicBezTo>
                    <a:cubicBezTo>
                      <a:pt x="898770" y="775838"/>
                      <a:pt x="902412" y="772195"/>
                      <a:pt x="906575" y="772195"/>
                    </a:cubicBezTo>
                    <a:cubicBezTo>
                      <a:pt x="911258" y="772716"/>
                      <a:pt x="912299" y="773236"/>
                      <a:pt x="912819" y="774277"/>
                    </a:cubicBezTo>
                    <a:cubicBezTo>
                      <a:pt x="913340" y="775317"/>
                      <a:pt x="914901" y="776358"/>
                      <a:pt x="915421" y="774277"/>
                    </a:cubicBezTo>
                    <a:cubicBezTo>
                      <a:pt x="915941" y="772195"/>
                      <a:pt x="916982" y="771155"/>
                      <a:pt x="916462" y="770114"/>
                    </a:cubicBezTo>
                    <a:cubicBezTo>
                      <a:pt x="916462" y="769594"/>
                      <a:pt x="916982" y="769073"/>
                      <a:pt x="916982" y="769073"/>
                    </a:cubicBezTo>
                    <a:cubicBezTo>
                      <a:pt x="917502" y="769073"/>
                      <a:pt x="943520" y="757105"/>
                      <a:pt x="947682" y="755544"/>
                    </a:cubicBezTo>
                    <a:cubicBezTo>
                      <a:pt x="951845" y="753463"/>
                      <a:pt x="962252" y="749300"/>
                      <a:pt x="962252" y="749300"/>
                    </a:cubicBezTo>
                    <a:cubicBezTo>
                      <a:pt x="962252" y="749300"/>
                      <a:pt x="965374" y="747739"/>
                      <a:pt x="962773" y="749820"/>
                    </a:cubicBezTo>
                    <a:cubicBezTo>
                      <a:pt x="960691" y="751902"/>
                      <a:pt x="961212" y="752942"/>
                      <a:pt x="961212" y="753983"/>
                    </a:cubicBezTo>
                    <a:cubicBezTo>
                      <a:pt x="961212" y="755024"/>
                      <a:pt x="961212" y="758666"/>
                      <a:pt x="958089" y="758146"/>
                    </a:cubicBezTo>
                    <a:cubicBezTo>
                      <a:pt x="954967" y="757626"/>
                      <a:pt x="953406" y="757105"/>
                      <a:pt x="954447" y="758146"/>
                    </a:cubicBezTo>
                    <a:cubicBezTo>
                      <a:pt x="955488" y="759187"/>
                      <a:pt x="961212" y="764910"/>
                      <a:pt x="962252" y="765431"/>
                    </a:cubicBezTo>
                    <a:cubicBezTo>
                      <a:pt x="963293" y="765951"/>
                      <a:pt x="971098" y="772195"/>
                      <a:pt x="972659" y="773236"/>
                    </a:cubicBezTo>
                    <a:cubicBezTo>
                      <a:pt x="974220" y="774277"/>
                      <a:pt x="980464" y="778439"/>
                      <a:pt x="982025" y="780001"/>
                    </a:cubicBezTo>
                    <a:cubicBezTo>
                      <a:pt x="983586" y="781562"/>
                      <a:pt x="993993" y="796131"/>
                      <a:pt x="994514" y="797172"/>
                    </a:cubicBezTo>
                    <a:cubicBezTo>
                      <a:pt x="995034" y="798213"/>
                      <a:pt x="1008043" y="817466"/>
                      <a:pt x="1008043" y="817466"/>
                    </a:cubicBezTo>
                    <a:cubicBezTo>
                      <a:pt x="1008043" y="817466"/>
                      <a:pt x="1015848" y="828913"/>
                      <a:pt x="1016368" y="830474"/>
                    </a:cubicBezTo>
                    <a:cubicBezTo>
                      <a:pt x="1016888" y="831515"/>
                      <a:pt x="1023653" y="844003"/>
                      <a:pt x="1023653" y="844003"/>
                    </a:cubicBezTo>
                    <a:cubicBezTo>
                      <a:pt x="1023653" y="844003"/>
                      <a:pt x="1024694" y="845564"/>
                      <a:pt x="1024694" y="845044"/>
                    </a:cubicBezTo>
                    <a:cubicBezTo>
                      <a:pt x="1024694" y="844003"/>
                      <a:pt x="1025214" y="844524"/>
                      <a:pt x="1025734" y="844524"/>
                    </a:cubicBezTo>
                    <a:cubicBezTo>
                      <a:pt x="1026255" y="844524"/>
                      <a:pt x="1026775" y="844003"/>
                      <a:pt x="1027295" y="843483"/>
                    </a:cubicBezTo>
                    <a:cubicBezTo>
                      <a:pt x="1027816" y="842963"/>
                      <a:pt x="1029377" y="842442"/>
                      <a:pt x="1029897" y="842442"/>
                    </a:cubicBezTo>
                    <a:cubicBezTo>
                      <a:pt x="1030418" y="842442"/>
                      <a:pt x="1032499" y="841922"/>
                      <a:pt x="1032499" y="840881"/>
                    </a:cubicBezTo>
                    <a:cubicBezTo>
                      <a:pt x="1032499" y="839840"/>
                      <a:pt x="1032499" y="838800"/>
                      <a:pt x="1031458" y="837759"/>
                    </a:cubicBezTo>
                    <a:cubicBezTo>
                      <a:pt x="1030418" y="836718"/>
                      <a:pt x="1030938" y="836198"/>
                      <a:pt x="1031458" y="835678"/>
                    </a:cubicBezTo>
                    <a:cubicBezTo>
                      <a:pt x="1031979" y="835157"/>
                      <a:pt x="1033019" y="835678"/>
                      <a:pt x="1033540" y="835157"/>
                    </a:cubicBezTo>
                    <a:cubicBezTo>
                      <a:pt x="1034060" y="834637"/>
                      <a:pt x="1035621" y="835157"/>
                      <a:pt x="1035621" y="834117"/>
                    </a:cubicBezTo>
                    <a:cubicBezTo>
                      <a:pt x="1035621" y="833076"/>
                      <a:pt x="1036141" y="832556"/>
                      <a:pt x="1036662" y="833076"/>
                    </a:cubicBezTo>
                    <a:cubicBezTo>
                      <a:pt x="1037702" y="833596"/>
                      <a:pt x="1043947" y="835157"/>
                      <a:pt x="1043947" y="835157"/>
                    </a:cubicBezTo>
                    <a:cubicBezTo>
                      <a:pt x="1043947" y="835157"/>
                      <a:pt x="1044467" y="835678"/>
                      <a:pt x="1044467" y="836198"/>
                    </a:cubicBezTo>
                    <a:cubicBezTo>
                      <a:pt x="1044467" y="836718"/>
                      <a:pt x="1043426" y="840361"/>
                      <a:pt x="1043426" y="841402"/>
                    </a:cubicBezTo>
                    <a:cubicBezTo>
                      <a:pt x="1043426" y="842442"/>
                      <a:pt x="1044467" y="842442"/>
                      <a:pt x="1044467" y="842442"/>
                    </a:cubicBezTo>
                    <a:cubicBezTo>
                      <a:pt x="1044987" y="842442"/>
                      <a:pt x="1046028" y="843483"/>
                      <a:pt x="1046548" y="844003"/>
                    </a:cubicBezTo>
                    <a:cubicBezTo>
                      <a:pt x="1047069" y="845044"/>
                      <a:pt x="1049150" y="847646"/>
                      <a:pt x="1050711" y="847646"/>
                    </a:cubicBezTo>
                    <a:cubicBezTo>
                      <a:pt x="1052272" y="847646"/>
                      <a:pt x="1054354" y="847646"/>
                      <a:pt x="1055394" y="847125"/>
                    </a:cubicBezTo>
                    <a:cubicBezTo>
                      <a:pt x="1056435" y="846605"/>
                      <a:pt x="1056435" y="846085"/>
                      <a:pt x="1057476" y="846085"/>
                    </a:cubicBezTo>
                    <a:cubicBezTo>
                      <a:pt x="1058516" y="846085"/>
                      <a:pt x="1065801" y="848166"/>
                      <a:pt x="1068403" y="847646"/>
                    </a:cubicBezTo>
                    <a:cubicBezTo>
                      <a:pt x="1071005" y="847125"/>
                      <a:pt x="1074127" y="845044"/>
                      <a:pt x="1074647" y="844003"/>
                    </a:cubicBezTo>
                    <a:cubicBezTo>
                      <a:pt x="1075167" y="842963"/>
                      <a:pt x="1075688" y="842963"/>
                      <a:pt x="1076208" y="842442"/>
                    </a:cubicBezTo>
                    <a:cubicBezTo>
                      <a:pt x="1076728" y="842442"/>
                      <a:pt x="1081932" y="840881"/>
                      <a:pt x="1081932" y="840881"/>
                    </a:cubicBezTo>
                    <a:cubicBezTo>
                      <a:pt x="1081932" y="840881"/>
                      <a:pt x="1082452" y="840881"/>
                      <a:pt x="1083493" y="840881"/>
                    </a:cubicBezTo>
                    <a:cubicBezTo>
                      <a:pt x="1084534" y="840881"/>
                      <a:pt x="1094941" y="842442"/>
                      <a:pt x="1096502" y="844003"/>
                    </a:cubicBezTo>
                    <a:cubicBezTo>
                      <a:pt x="1098063" y="845044"/>
                      <a:pt x="1100665" y="848686"/>
                      <a:pt x="1100665" y="850247"/>
                    </a:cubicBezTo>
                    <a:cubicBezTo>
                      <a:pt x="1100665" y="851288"/>
                      <a:pt x="1102226" y="855971"/>
                      <a:pt x="1102746" y="856492"/>
                    </a:cubicBezTo>
                    <a:cubicBezTo>
                      <a:pt x="1102746" y="857012"/>
                      <a:pt x="1103787" y="860134"/>
                      <a:pt x="1106388" y="860134"/>
                    </a:cubicBezTo>
                    <a:cubicBezTo>
                      <a:pt x="1108990" y="860134"/>
                      <a:pt x="1110031" y="860654"/>
                      <a:pt x="1110551" y="861175"/>
                    </a:cubicBezTo>
                    <a:cubicBezTo>
                      <a:pt x="1111072" y="861695"/>
                      <a:pt x="1116795" y="863776"/>
                      <a:pt x="1117836" y="864817"/>
                    </a:cubicBezTo>
                    <a:cubicBezTo>
                      <a:pt x="1118877" y="865858"/>
                      <a:pt x="1119397" y="866378"/>
                      <a:pt x="1118356" y="866378"/>
                    </a:cubicBezTo>
                    <a:cubicBezTo>
                      <a:pt x="1117316" y="866378"/>
                      <a:pt x="1117316" y="867419"/>
                      <a:pt x="1117316" y="867419"/>
                    </a:cubicBezTo>
                    <a:cubicBezTo>
                      <a:pt x="1117316" y="867419"/>
                      <a:pt x="1117316" y="868460"/>
                      <a:pt x="1117836" y="868460"/>
                    </a:cubicBezTo>
                    <a:cubicBezTo>
                      <a:pt x="1118356" y="868460"/>
                      <a:pt x="1118877" y="869500"/>
                      <a:pt x="1118877" y="870021"/>
                    </a:cubicBezTo>
                    <a:cubicBezTo>
                      <a:pt x="1118877" y="870541"/>
                      <a:pt x="1119918" y="871582"/>
                      <a:pt x="1120438" y="872102"/>
                    </a:cubicBezTo>
                    <a:cubicBezTo>
                      <a:pt x="1120958" y="872622"/>
                      <a:pt x="1121479" y="873663"/>
                      <a:pt x="1121479" y="874704"/>
                    </a:cubicBezTo>
                    <a:cubicBezTo>
                      <a:pt x="1121479" y="875744"/>
                      <a:pt x="1121999" y="876265"/>
                      <a:pt x="1124080" y="876785"/>
                    </a:cubicBezTo>
                    <a:cubicBezTo>
                      <a:pt x="1125641" y="877305"/>
                      <a:pt x="1132926" y="877826"/>
                      <a:pt x="1135007" y="877826"/>
                    </a:cubicBezTo>
                    <a:cubicBezTo>
                      <a:pt x="1137089" y="877826"/>
                      <a:pt x="1136048" y="877826"/>
                      <a:pt x="1135528" y="878346"/>
                    </a:cubicBezTo>
                    <a:cubicBezTo>
                      <a:pt x="1135528" y="878866"/>
                      <a:pt x="1136048" y="878866"/>
                      <a:pt x="1137089" y="878866"/>
                    </a:cubicBezTo>
                    <a:cubicBezTo>
                      <a:pt x="1138130" y="878866"/>
                      <a:pt x="1138650" y="878866"/>
                      <a:pt x="1139170" y="878866"/>
                    </a:cubicBezTo>
                    <a:cubicBezTo>
                      <a:pt x="1139691" y="879387"/>
                      <a:pt x="1139691" y="879387"/>
                      <a:pt x="1140211" y="878866"/>
                    </a:cubicBezTo>
                    <a:cubicBezTo>
                      <a:pt x="1140731" y="878346"/>
                      <a:pt x="1148016" y="871582"/>
                      <a:pt x="1148016" y="871582"/>
                    </a:cubicBezTo>
                    <a:cubicBezTo>
                      <a:pt x="1148016" y="871582"/>
                      <a:pt x="1148537" y="870541"/>
                      <a:pt x="1148537" y="872102"/>
                    </a:cubicBezTo>
                    <a:cubicBezTo>
                      <a:pt x="1148537" y="873663"/>
                      <a:pt x="1148016" y="875224"/>
                      <a:pt x="1149577" y="877305"/>
                    </a:cubicBezTo>
                    <a:cubicBezTo>
                      <a:pt x="1150618" y="878346"/>
                      <a:pt x="1158423" y="885111"/>
                      <a:pt x="1162586" y="888753"/>
                    </a:cubicBezTo>
                    <a:cubicBezTo>
                      <a:pt x="1163106" y="888753"/>
                      <a:pt x="1163626" y="888753"/>
                      <a:pt x="1164147" y="888753"/>
                    </a:cubicBezTo>
                    <a:cubicBezTo>
                      <a:pt x="1165187" y="888753"/>
                      <a:pt x="1169351" y="887712"/>
                      <a:pt x="1172472" y="886672"/>
                    </a:cubicBezTo>
                    <a:cubicBezTo>
                      <a:pt x="1173513" y="886672"/>
                      <a:pt x="1174033" y="886151"/>
                      <a:pt x="1174554" y="886151"/>
                    </a:cubicBezTo>
                    <a:cubicBezTo>
                      <a:pt x="1175594" y="885631"/>
                      <a:pt x="1178717" y="885111"/>
                      <a:pt x="1179237" y="881989"/>
                    </a:cubicBezTo>
                    <a:cubicBezTo>
                      <a:pt x="1179757" y="878866"/>
                      <a:pt x="1180278" y="878866"/>
                      <a:pt x="1182359" y="878866"/>
                    </a:cubicBezTo>
                    <a:cubicBezTo>
                      <a:pt x="1184440" y="878866"/>
                      <a:pt x="1189644" y="878346"/>
                      <a:pt x="1192246" y="878346"/>
                    </a:cubicBezTo>
                    <a:cubicBezTo>
                      <a:pt x="1194847" y="877826"/>
                      <a:pt x="1199010" y="877826"/>
                      <a:pt x="1201092" y="876785"/>
                    </a:cubicBezTo>
                    <a:cubicBezTo>
                      <a:pt x="1201092" y="876785"/>
                      <a:pt x="1205254" y="875224"/>
                      <a:pt x="1206295" y="874704"/>
                    </a:cubicBezTo>
                    <a:cubicBezTo>
                      <a:pt x="1207336" y="874183"/>
                      <a:pt x="1209417" y="873143"/>
                      <a:pt x="1208897" y="872102"/>
                    </a:cubicBezTo>
                    <a:cubicBezTo>
                      <a:pt x="1208377" y="871061"/>
                      <a:pt x="1207856" y="871582"/>
                      <a:pt x="1207856" y="870021"/>
                    </a:cubicBezTo>
                    <a:cubicBezTo>
                      <a:pt x="1207336" y="868980"/>
                      <a:pt x="1206815" y="868460"/>
                      <a:pt x="1207856" y="867939"/>
                    </a:cubicBezTo>
                    <a:cubicBezTo>
                      <a:pt x="1208377" y="867939"/>
                      <a:pt x="1213059" y="866898"/>
                      <a:pt x="1213580" y="866898"/>
                    </a:cubicBezTo>
                    <a:cubicBezTo>
                      <a:pt x="1214100" y="866898"/>
                      <a:pt x="1214620" y="865858"/>
                      <a:pt x="1215661" y="865337"/>
                    </a:cubicBezTo>
                    <a:cubicBezTo>
                      <a:pt x="1216182" y="864817"/>
                      <a:pt x="1223987" y="860654"/>
                      <a:pt x="1225027" y="860134"/>
                    </a:cubicBezTo>
                    <a:cubicBezTo>
                      <a:pt x="1226068" y="859614"/>
                      <a:pt x="1246362" y="849727"/>
                      <a:pt x="1246362" y="849727"/>
                    </a:cubicBezTo>
                    <a:cubicBezTo>
                      <a:pt x="1246362" y="849727"/>
                      <a:pt x="1247403" y="849207"/>
                      <a:pt x="1247923" y="849207"/>
                    </a:cubicBezTo>
                    <a:cubicBezTo>
                      <a:pt x="1248964" y="849207"/>
                      <a:pt x="1254687" y="849207"/>
                      <a:pt x="1255728" y="848686"/>
                    </a:cubicBezTo>
                    <a:cubicBezTo>
                      <a:pt x="1256769" y="848166"/>
                      <a:pt x="1258330" y="847125"/>
                      <a:pt x="1259371" y="845564"/>
                    </a:cubicBezTo>
                    <a:cubicBezTo>
                      <a:pt x="1260411" y="843483"/>
                      <a:pt x="1260411" y="843483"/>
                      <a:pt x="1260931" y="844524"/>
                    </a:cubicBezTo>
                    <a:cubicBezTo>
                      <a:pt x="1261452" y="845564"/>
                      <a:pt x="1261972" y="845564"/>
                      <a:pt x="1263013" y="845564"/>
                    </a:cubicBezTo>
                    <a:cubicBezTo>
                      <a:pt x="1264053" y="845564"/>
                      <a:pt x="1270818" y="845044"/>
                      <a:pt x="1271859" y="846605"/>
                    </a:cubicBezTo>
                    <a:cubicBezTo>
                      <a:pt x="1272899" y="848166"/>
                      <a:pt x="1274460" y="849207"/>
                      <a:pt x="1276542" y="849727"/>
                    </a:cubicBezTo>
                    <a:cubicBezTo>
                      <a:pt x="1278623" y="850247"/>
                      <a:pt x="1281745" y="850768"/>
                      <a:pt x="1282786" y="850768"/>
                    </a:cubicBezTo>
                    <a:cubicBezTo>
                      <a:pt x="1283827" y="850768"/>
                      <a:pt x="1293193" y="851808"/>
                      <a:pt x="1294234" y="851808"/>
                    </a:cubicBezTo>
                    <a:cubicBezTo>
                      <a:pt x="1295274" y="851808"/>
                      <a:pt x="1296836" y="852329"/>
                      <a:pt x="1297356" y="853370"/>
                    </a:cubicBezTo>
                    <a:cubicBezTo>
                      <a:pt x="1297356" y="854930"/>
                      <a:pt x="1298396" y="857012"/>
                      <a:pt x="1298917" y="858053"/>
                    </a:cubicBezTo>
                    <a:cubicBezTo>
                      <a:pt x="1299437" y="859093"/>
                      <a:pt x="1300998" y="862736"/>
                      <a:pt x="1301519" y="863256"/>
                    </a:cubicBezTo>
                    <a:cubicBezTo>
                      <a:pt x="1302039" y="863776"/>
                      <a:pt x="1302559" y="864817"/>
                      <a:pt x="1303600" y="865337"/>
                    </a:cubicBezTo>
                    <a:cubicBezTo>
                      <a:pt x="1304641" y="865337"/>
                      <a:pt x="1319210" y="868460"/>
                      <a:pt x="1319210" y="868460"/>
                    </a:cubicBezTo>
                    <a:cubicBezTo>
                      <a:pt x="1319210" y="868460"/>
                      <a:pt x="1319731" y="868460"/>
                      <a:pt x="1320771" y="868460"/>
                    </a:cubicBezTo>
                    <a:cubicBezTo>
                      <a:pt x="1321292" y="867939"/>
                      <a:pt x="1327536" y="865858"/>
                      <a:pt x="1330658" y="866378"/>
                    </a:cubicBezTo>
                    <a:cubicBezTo>
                      <a:pt x="1333780" y="866898"/>
                      <a:pt x="1349391" y="870541"/>
                      <a:pt x="1349391" y="870541"/>
                    </a:cubicBezTo>
                    <a:cubicBezTo>
                      <a:pt x="1349391" y="870541"/>
                      <a:pt x="1350952" y="871061"/>
                      <a:pt x="1351992" y="871582"/>
                    </a:cubicBezTo>
                    <a:cubicBezTo>
                      <a:pt x="1352512" y="871582"/>
                      <a:pt x="1355634" y="873143"/>
                      <a:pt x="1356676" y="872622"/>
                    </a:cubicBezTo>
                    <a:cubicBezTo>
                      <a:pt x="1357716" y="872102"/>
                      <a:pt x="1359797" y="870541"/>
                      <a:pt x="1360318" y="868980"/>
                    </a:cubicBezTo>
                    <a:cubicBezTo>
                      <a:pt x="1360838" y="867419"/>
                      <a:pt x="1360838" y="867939"/>
                      <a:pt x="1361359" y="867939"/>
                    </a:cubicBezTo>
                    <a:cubicBezTo>
                      <a:pt x="1361879" y="867939"/>
                      <a:pt x="1369684" y="865337"/>
                      <a:pt x="1369684" y="865337"/>
                    </a:cubicBezTo>
                    <a:cubicBezTo>
                      <a:pt x="1369684" y="865337"/>
                      <a:pt x="1370725" y="865337"/>
                      <a:pt x="1370725" y="864297"/>
                    </a:cubicBezTo>
                    <a:cubicBezTo>
                      <a:pt x="1371245" y="863776"/>
                      <a:pt x="1371245" y="863256"/>
                      <a:pt x="1371766" y="862215"/>
                    </a:cubicBezTo>
                    <a:cubicBezTo>
                      <a:pt x="1371766" y="861695"/>
                      <a:pt x="1374367" y="853890"/>
                      <a:pt x="1374367" y="853890"/>
                    </a:cubicBezTo>
                    <a:cubicBezTo>
                      <a:pt x="1374367" y="853890"/>
                      <a:pt x="1374888" y="852849"/>
                      <a:pt x="1373847" y="852329"/>
                    </a:cubicBezTo>
                    <a:cubicBezTo>
                      <a:pt x="1372806" y="851808"/>
                      <a:pt x="1369164" y="851288"/>
                      <a:pt x="1367603" y="846085"/>
                    </a:cubicBezTo>
                    <a:cubicBezTo>
                      <a:pt x="1366041" y="840881"/>
                      <a:pt x="1366041" y="839840"/>
                      <a:pt x="1366562" y="838279"/>
                    </a:cubicBezTo>
                    <a:cubicBezTo>
                      <a:pt x="1367082" y="836718"/>
                      <a:pt x="1368123" y="832556"/>
                      <a:pt x="1368643" y="831515"/>
                    </a:cubicBezTo>
                    <a:cubicBezTo>
                      <a:pt x="1368643" y="830474"/>
                      <a:pt x="1370204" y="828913"/>
                      <a:pt x="1371766" y="828393"/>
                    </a:cubicBezTo>
                    <a:cubicBezTo>
                      <a:pt x="1373326" y="828393"/>
                      <a:pt x="1373847" y="828393"/>
                      <a:pt x="1373847" y="827872"/>
                    </a:cubicBezTo>
                    <a:cubicBezTo>
                      <a:pt x="1373847" y="827352"/>
                      <a:pt x="1374367" y="823710"/>
                      <a:pt x="1375928" y="821628"/>
                    </a:cubicBezTo>
                    <a:cubicBezTo>
                      <a:pt x="1377489" y="819547"/>
                      <a:pt x="1386335" y="812262"/>
                      <a:pt x="1386335" y="812262"/>
                    </a:cubicBezTo>
                    <a:cubicBezTo>
                      <a:pt x="1386335" y="812262"/>
                      <a:pt x="1386855" y="811221"/>
                      <a:pt x="1387376" y="811742"/>
                    </a:cubicBezTo>
                    <a:cubicBezTo>
                      <a:pt x="1387896" y="812262"/>
                      <a:pt x="1405067" y="821108"/>
                      <a:pt x="1405067" y="821108"/>
                    </a:cubicBezTo>
                    <a:cubicBezTo>
                      <a:pt x="1405067" y="821108"/>
                      <a:pt x="1406108" y="821628"/>
                      <a:pt x="1406629" y="821628"/>
                    </a:cubicBezTo>
                    <a:cubicBezTo>
                      <a:pt x="1407149" y="821628"/>
                      <a:pt x="1418597" y="823189"/>
                      <a:pt x="1418597" y="823189"/>
                    </a:cubicBezTo>
                    <a:cubicBezTo>
                      <a:pt x="1418597" y="823189"/>
                      <a:pt x="1420158" y="823189"/>
                      <a:pt x="1420678" y="823189"/>
                    </a:cubicBezTo>
                    <a:cubicBezTo>
                      <a:pt x="1421199" y="823710"/>
                      <a:pt x="1431606" y="827352"/>
                      <a:pt x="1433166" y="827872"/>
                    </a:cubicBezTo>
                    <a:cubicBezTo>
                      <a:pt x="1434728" y="828393"/>
                      <a:pt x="1445655" y="830995"/>
                      <a:pt x="1446695" y="831515"/>
                    </a:cubicBezTo>
                    <a:cubicBezTo>
                      <a:pt x="1448256" y="831515"/>
                      <a:pt x="1450858" y="832556"/>
                      <a:pt x="1450338" y="833076"/>
                    </a:cubicBezTo>
                    <a:cubicBezTo>
                      <a:pt x="1449818" y="833596"/>
                      <a:pt x="1449297" y="834117"/>
                      <a:pt x="1449297" y="835157"/>
                    </a:cubicBezTo>
                    <a:cubicBezTo>
                      <a:pt x="1449297" y="835678"/>
                      <a:pt x="1451899" y="850247"/>
                      <a:pt x="1451899" y="850247"/>
                    </a:cubicBezTo>
                    <a:cubicBezTo>
                      <a:pt x="1451899" y="850247"/>
                      <a:pt x="1451899" y="850768"/>
                      <a:pt x="1452420" y="851288"/>
                    </a:cubicBezTo>
                    <a:cubicBezTo>
                      <a:pt x="1452940" y="851808"/>
                      <a:pt x="1457623" y="855451"/>
                      <a:pt x="1457623" y="855451"/>
                    </a:cubicBezTo>
                    <a:cubicBezTo>
                      <a:pt x="1457623" y="855451"/>
                      <a:pt x="1458663" y="855971"/>
                      <a:pt x="1458663" y="855971"/>
                    </a:cubicBezTo>
                    <a:cubicBezTo>
                      <a:pt x="1459184" y="855971"/>
                      <a:pt x="1485201" y="862736"/>
                      <a:pt x="1485201" y="862736"/>
                    </a:cubicBezTo>
                    <a:cubicBezTo>
                      <a:pt x="1485201" y="862736"/>
                      <a:pt x="1486242" y="862736"/>
                      <a:pt x="1486242" y="862215"/>
                    </a:cubicBezTo>
                    <a:cubicBezTo>
                      <a:pt x="1486242" y="861695"/>
                      <a:pt x="1493526" y="858053"/>
                      <a:pt x="1494568" y="857532"/>
                    </a:cubicBezTo>
                    <a:cubicBezTo>
                      <a:pt x="1495608" y="857012"/>
                      <a:pt x="1508617" y="852849"/>
                      <a:pt x="1510698" y="853370"/>
                    </a:cubicBezTo>
                    <a:cubicBezTo>
                      <a:pt x="1513300" y="853890"/>
                      <a:pt x="1521625" y="855971"/>
                      <a:pt x="1522666" y="855971"/>
                    </a:cubicBezTo>
                    <a:cubicBezTo>
                      <a:pt x="1523707" y="855971"/>
                      <a:pt x="1524227" y="855971"/>
                      <a:pt x="1524227" y="856492"/>
                    </a:cubicBezTo>
                    <a:cubicBezTo>
                      <a:pt x="1524227" y="857012"/>
                      <a:pt x="1525268" y="857532"/>
                      <a:pt x="1525788" y="857532"/>
                    </a:cubicBezTo>
                    <a:cubicBezTo>
                      <a:pt x="1526309" y="857532"/>
                      <a:pt x="1536195" y="857012"/>
                      <a:pt x="1538277" y="858573"/>
                    </a:cubicBezTo>
                    <a:cubicBezTo>
                      <a:pt x="1540879" y="860134"/>
                      <a:pt x="1548163" y="865337"/>
                      <a:pt x="1548163" y="865337"/>
                    </a:cubicBezTo>
                    <a:cubicBezTo>
                      <a:pt x="1548163" y="865337"/>
                      <a:pt x="1548684" y="865858"/>
                      <a:pt x="1549204" y="865858"/>
                    </a:cubicBezTo>
                    <a:cubicBezTo>
                      <a:pt x="1549724" y="865858"/>
                      <a:pt x="1558570" y="866898"/>
                      <a:pt x="1560131" y="867419"/>
                    </a:cubicBezTo>
                    <a:cubicBezTo>
                      <a:pt x="1560131" y="867419"/>
                      <a:pt x="1560651" y="867939"/>
                      <a:pt x="1560651" y="868460"/>
                    </a:cubicBezTo>
                    <a:cubicBezTo>
                      <a:pt x="1560651" y="869500"/>
                      <a:pt x="1561692" y="874704"/>
                      <a:pt x="1561692" y="874704"/>
                    </a:cubicBezTo>
                    <a:cubicBezTo>
                      <a:pt x="1561692" y="874704"/>
                      <a:pt x="1561692" y="875224"/>
                      <a:pt x="1562213" y="875744"/>
                    </a:cubicBezTo>
                    <a:cubicBezTo>
                      <a:pt x="1562733" y="876265"/>
                      <a:pt x="1570538" y="881989"/>
                      <a:pt x="1570538" y="881989"/>
                    </a:cubicBezTo>
                    <a:cubicBezTo>
                      <a:pt x="1570538" y="881989"/>
                      <a:pt x="1571058" y="882509"/>
                      <a:pt x="1571579" y="882509"/>
                    </a:cubicBezTo>
                    <a:cubicBezTo>
                      <a:pt x="1572099" y="882509"/>
                      <a:pt x="1583027" y="881468"/>
                      <a:pt x="1583027" y="881468"/>
                    </a:cubicBezTo>
                    <a:cubicBezTo>
                      <a:pt x="1583027" y="881468"/>
                      <a:pt x="1584067" y="881468"/>
                      <a:pt x="1584587" y="881468"/>
                    </a:cubicBezTo>
                    <a:cubicBezTo>
                      <a:pt x="1585108" y="881468"/>
                      <a:pt x="1588230" y="882509"/>
                      <a:pt x="1588750" y="882509"/>
                    </a:cubicBezTo>
                    <a:cubicBezTo>
                      <a:pt x="1589270" y="882509"/>
                      <a:pt x="1613727" y="885631"/>
                      <a:pt x="1614768" y="886151"/>
                    </a:cubicBezTo>
                    <a:cubicBezTo>
                      <a:pt x="1615808" y="886151"/>
                      <a:pt x="1615808" y="886672"/>
                      <a:pt x="1616329" y="886151"/>
                    </a:cubicBezTo>
                    <a:cubicBezTo>
                      <a:pt x="1616849" y="886151"/>
                      <a:pt x="1640265" y="879387"/>
                      <a:pt x="1642346" y="878866"/>
                    </a:cubicBezTo>
                    <a:cubicBezTo>
                      <a:pt x="1644427" y="878346"/>
                      <a:pt x="1654834" y="876785"/>
                      <a:pt x="1654834" y="876785"/>
                    </a:cubicBezTo>
                    <a:cubicBezTo>
                      <a:pt x="1654834" y="876785"/>
                      <a:pt x="1655875" y="876265"/>
                      <a:pt x="1655875" y="875744"/>
                    </a:cubicBezTo>
                    <a:cubicBezTo>
                      <a:pt x="1655875" y="875744"/>
                      <a:pt x="1664201" y="867939"/>
                      <a:pt x="1665241" y="866898"/>
                    </a:cubicBezTo>
                    <a:cubicBezTo>
                      <a:pt x="1666282" y="865858"/>
                      <a:pt x="1669404" y="864297"/>
                      <a:pt x="1670445" y="863776"/>
                    </a:cubicBezTo>
                    <a:cubicBezTo>
                      <a:pt x="1671486" y="863256"/>
                      <a:pt x="1678771" y="859614"/>
                      <a:pt x="1678771" y="859614"/>
                    </a:cubicBezTo>
                    <a:cubicBezTo>
                      <a:pt x="1678771" y="859614"/>
                      <a:pt x="1679291" y="859093"/>
                      <a:pt x="1680331" y="859093"/>
                    </a:cubicBezTo>
                    <a:cubicBezTo>
                      <a:pt x="1681372" y="859093"/>
                      <a:pt x="1691779" y="859093"/>
                      <a:pt x="1691779" y="859093"/>
                    </a:cubicBezTo>
                    <a:cubicBezTo>
                      <a:pt x="1691779" y="859093"/>
                      <a:pt x="1692299" y="859093"/>
                      <a:pt x="1692820" y="859614"/>
                    </a:cubicBezTo>
                    <a:cubicBezTo>
                      <a:pt x="1693340" y="860134"/>
                      <a:pt x="1705308" y="867419"/>
                      <a:pt x="1705308" y="867419"/>
                    </a:cubicBezTo>
                    <a:cubicBezTo>
                      <a:pt x="1705308" y="867419"/>
                      <a:pt x="1705828" y="867939"/>
                      <a:pt x="1706349" y="867939"/>
                    </a:cubicBezTo>
                    <a:cubicBezTo>
                      <a:pt x="1706869" y="867939"/>
                      <a:pt x="1718837" y="864817"/>
                      <a:pt x="1718837" y="864817"/>
                    </a:cubicBezTo>
                    <a:cubicBezTo>
                      <a:pt x="1718837" y="864817"/>
                      <a:pt x="1719357" y="864817"/>
                      <a:pt x="1719877" y="864817"/>
                    </a:cubicBezTo>
                    <a:cubicBezTo>
                      <a:pt x="1714154" y="875744"/>
                      <a:pt x="1719877" y="878866"/>
                      <a:pt x="1722479" y="879907"/>
                    </a:cubicBezTo>
                    <a:close/>
                    <a:moveTo>
                      <a:pt x="103159" y="589033"/>
                    </a:moveTo>
                    <a:cubicBezTo>
                      <a:pt x="102639" y="590594"/>
                      <a:pt x="102639" y="593196"/>
                      <a:pt x="101598" y="591635"/>
                    </a:cubicBezTo>
                    <a:cubicBezTo>
                      <a:pt x="100557" y="590074"/>
                      <a:pt x="97955" y="590074"/>
                      <a:pt x="98996" y="592155"/>
                    </a:cubicBezTo>
                    <a:cubicBezTo>
                      <a:pt x="99516" y="594237"/>
                      <a:pt x="99516" y="595277"/>
                      <a:pt x="98996" y="596318"/>
                    </a:cubicBezTo>
                    <a:cubicBezTo>
                      <a:pt x="98476" y="597359"/>
                      <a:pt x="98996" y="598920"/>
                      <a:pt x="97955" y="599960"/>
                    </a:cubicBezTo>
                    <a:cubicBezTo>
                      <a:pt x="96915" y="601001"/>
                      <a:pt x="95354" y="601001"/>
                      <a:pt x="93793" y="600481"/>
                    </a:cubicBezTo>
                    <a:cubicBezTo>
                      <a:pt x="92232" y="599960"/>
                      <a:pt x="84947" y="599440"/>
                      <a:pt x="84947" y="599440"/>
                    </a:cubicBezTo>
                    <a:cubicBezTo>
                      <a:pt x="84947" y="599440"/>
                      <a:pt x="81825" y="597359"/>
                      <a:pt x="80263" y="601001"/>
                    </a:cubicBezTo>
                    <a:cubicBezTo>
                      <a:pt x="78702" y="604644"/>
                      <a:pt x="77662" y="608806"/>
                      <a:pt x="75581" y="609327"/>
                    </a:cubicBezTo>
                    <a:cubicBezTo>
                      <a:pt x="73499" y="609327"/>
                      <a:pt x="67775" y="608286"/>
                      <a:pt x="68816" y="607245"/>
                    </a:cubicBezTo>
                    <a:cubicBezTo>
                      <a:pt x="69857" y="606205"/>
                      <a:pt x="69857" y="605684"/>
                      <a:pt x="69336" y="604644"/>
                    </a:cubicBezTo>
                    <a:cubicBezTo>
                      <a:pt x="68816" y="603603"/>
                      <a:pt x="58409" y="583309"/>
                      <a:pt x="58409" y="583309"/>
                    </a:cubicBezTo>
                    <a:cubicBezTo>
                      <a:pt x="58409" y="583309"/>
                      <a:pt x="56328" y="579667"/>
                      <a:pt x="54246" y="578106"/>
                    </a:cubicBezTo>
                    <a:cubicBezTo>
                      <a:pt x="52165" y="576545"/>
                      <a:pt x="46961" y="574984"/>
                      <a:pt x="45921" y="572382"/>
                    </a:cubicBezTo>
                    <a:cubicBezTo>
                      <a:pt x="45921" y="572382"/>
                      <a:pt x="43839" y="568219"/>
                      <a:pt x="45921" y="569780"/>
                    </a:cubicBezTo>
                    <a:cubicBezTo>
                      <a:pt x="48002" y="571341"/>
                      <a:pt x="49043" y="570821"/>
                      <a:pt x="50083" y="569260"/>
                    </a:cubicBezTo>
                    <a:cubicBezTo>
                      <a:pt x="51124" y="567699"/>
                      <a:pt x="51124" y="561975"/>
                      <a:pt x="53726" y="561975"/>
                    </a:cubicBezTo>
                    <a:cubicBezTo>
                      <a:pt x="56328" y="562495"/>
                      <a:pt x="58929" y="562495"/>
                      <a:pt x="59970" y="560934"/>
                    </a:cubicBezTo>
                    <a:cubicBezTo>
                      <a:pt x="61011" y="559373"/>
                      <a:pt x="62051" y="553129"/>
                      <a:pt x="64653" y="555211"/>
                    </a:cubicBezTo>
                    <a:cubicBezTo>
                      <a:pt x="67255" y="557292"/>
                      <a:pt x="88069" y="569780"/>
                      <a:pt x="90670" y="571341"/>
                    </a:cubicBezTo>
                    <a:cubicBezTo>
                      <a:pt x="93272" y="572902"/>
                      <a:pt x="100037" y="581748"/>
                      <a:pt x="101598" y="583830"/>
                    </a:cubicBezTo>
                    <a:cubicBezTo>
                      <a:pt x="103159" y="585911"/>
                      <a:pt x="103679" y="587472"/>
                      <a:pt x="103159" y="589033"/>
                    </a:cubicBezTo>
                    <a:close/>
                    <a:moveTo>
                      <a:pt x="171324" y="573423"/>
                    </a:moveTo>
                    <a:cubicBezTo>
                      <a:pt x="169243" y="574463"/>
                      <a:pt x="163519" y="578626"/>
                      <a:pt x="162479" y="579146"/>
                    </a:cubicBezTo>
                    <a:cubicBezTo>
                      <a:pt x="161438" y="579667"/>
                      <a:pt x="161958" y="581228"/>
                      <a:pt x="160397" y="580708"/>
                    </a:cubicBezTo>
                    <a:cubicBezTo>
                      <a:pt x="158836" y="580708"/>
                      <a:pt x="154153" y="580187"/>
                      <a:pt x="154153" y="578106"/>
                    </a:cubicBezTo>
                    <a:cubicBezTo>
                      <a:pt x="154153" y="576024"/>
                      <a:pt x="155194" y="577065"/>
                      <a:pt x="155714" y="576024"/>
                    </a:cubicBezTo>
                    <a:cubicBezTo>
                      <a:pt x="156234" y="574984"/>
                      <a:pt x="157275" y="571862"/>
                      <a:pt x="156234" y="571341"/>
                    </a:cubicBezTo>
                    <a:cubicBezTo>
                      <a:pt x="155194" y="570821"/>
                      <a:pt x="146868" y="562495"/>
                      <a:pt x="145307" y="561975"/>
                    </a:cubicBezTo>
                    <a:cubicBezTo>
                      <a:pt x="143746" y="561455"/>
                      <a:pt x="139583" y="560934"/>
                      <a:pt x="138542" y="559373"/>
                    </a:cubicBezTo>
                    <a:cubicBezTo>
                      <a:pt x="137502" y="557812"/>
                      <a:pt x="131258" y="552609"/>
                      <a:pt x="133859" y="552609"/>
                    </a:cubicBezTo>
                    <a:cubicBezTo>
                      <a:pt x="136461" y="552609"/>
                      <a:pt x="135941" y="552088"/>
                      <a:pt x="135420" y="550007"/>
                    </a:cubicBezTo>
                    <a:cubicBezTo>
                      <a:pt x="134900" y="547926"/>
                      <a:pt x="134380" y="546365"/>
                      <a:pt x="132819" y="545844"/>
                    </a:cubicBezTo>
                    <a:cubicBezTo>
                      <a:pt x="131258" y="545324"/>
                      <a:pt x="130217" y="541161"/>
                      <a:pt x="130217" y="539600"/>
                    </a:cubicBezTo>
                    <a:cubicBezTo>
                      <a:pt x="130217" y="538039"/>
                      <a:pt x="126574" y="535437"/>
                      <a:pt x="125534" y="535437"/>
                    </a:cubicBezTo>
                    <a:cubicBezTo>
                      <a:pt x="125534" y="535437"/>
                      <a:pt x="124493" y="536998"/>
                      <a:pt x="123973" y="534917"/>
                    </a:cubicBezTo>
                    <a:cubicBezTo>
                      <a:pt x="123973" y="534917"/>
                      <a:pt x="122932" y="531795"/>
                      <a:pt x="124493" y="532836"/>
                    </a:cubicBezTo>
                    <a:cubicBezTo>
                      <a:pt x="126054" y="533876"/>
                      <a:pt x="129176" y="537519"/>
                      <a:pt x="129696" y="538039"/>
                    </a:cubicBezTo>
                    <a:cubicBezTo>
                      <a:pt x="130737" y="538559"/>
                      <a:pt x="132298" y="539080"/>
                      <a:pt x="131258" y="539600"/>
                    </a:cubicBezTo>
                    <a:cubicBezTo>
                      <a:pt x="130217" y="540120"/>
                      <a:pt x="129696" y="540641"/>
                      <a:pt x="131258" y="542202"/>
                    </a:cubicBezTo>
                    <a:cubicBezTo>
                      <a:pt x="132819" y="543763"/>
                      <a:pt x="138542" y="547405"/>
                      <a:pt x="137502" y="544283"/>
                    </a:cubicBezTo>
                    <a:cubicBezTo>
                      <a:pt x="135941" y="540641"/>
                      <a:pt x="136461" y="540641"/>
                      <a:pt x="136981" y="541161"/>
                    </a:cubicBezTo>
                    <a:cubicBezTo>
                      <a:pt x="137502" y="541681"/>
                      <a:pt x="138022" y="541681"/>
                      <a:pt x="136981" y="539080"/>
                    </a:cubicBezTo>
                    <a:cubicBezTo>
                      <a:pt x="135941" y="536478"/>
                      <a:pt x="134380" y="534917"/>
                      <a:pt x="136981" y="537519"/>
                    </a:cubicBezTo>
                    <a:cubicBezTo>
                      <a:pt x="139583" y="540120"/>
                      <a:pt x="139583" y="538039"/>
                      <a:pt x="138022" y="536478"/>
                    </a:cubicBezTo>
                    <a:cubicBezTo>
                      <a:pt x="136981" y="534917"/>
                      <a:pt x="130737" y="528673"/>
                      <a:pt x="133859" y="530234"/>
                    </a:cubicBezTo>
                    <a:cubicBezTo>
                      <a:pt x="136981" y="531795"/>
                      <a:pt x="140103" y="534917"/>
                      <a:pt x="140624" y="537519"/>
                    </a:cubicBezTo>
                    <a:cubicBezTo>
                      <a:pt x="141144" y="540120"/>
                      <a:pt x="140624" y="541681"/>
                      <a:pt x="142705" y="543243"/>
                    </a:cubicBezTo>
                    <a:cubicBezTo>
                      <a:pt x="144266" y="544804"/>
                      <a:pt x="146868" y="546885"/>
                      <a:pt x="146868" y="544804"/>
                    </a:cubicBezTo>
                    <a:cubicBezTo>
                      <a:pt x="146868" y="542722"/>
                      <a:pt x="143226" y="537519"/>
                      <a:pt x="145307" y="539600"/>
                    </a:cubicBezTo>
                    <a:cubicBezTo>
                      <a:pt x="147388" y="541681"/>
                      <a:pt x="147388" y="540641"/>
                      <a:pt x="148949" y="541681"/>
                    </a:cubicBezTo>
                    <a:cubicBezTo>
                      <a:pt x="149990" y="542722"/>
                      <a:pt x="150510" y="543763"/>
                      <a:pt x="151031" y="542202"/>
                    </a:cubicBezTo>
                    <a:cubicBezTo>
                      <a:pt x="151551" y="540641"/>
                      <a:pt x="154153" y="535958"/>
                      <a:pt x="152592" y="533356"/>
                    </a:cubicBezTo>
                    <a:cubicBezTo>
                      <a:pt x="151031" y="530754"/>
                      <a:pt x="151031" y="529713"/>
                      <a:pt x="149470" y="530754"/>
                    </a:cubicBezTo>
                    <a:cubicBezTo>
                      <a:pt x="148429" y="531795"/>
                      <a:pt x="147388" y="530754"/>
                      <a:pt x="146348" y="530234"/>
                    </a:cubicBezTo>
                    <a:cubicBezTo>
                      <a:pt x="145307" y="529193"/>
                      <a:pt x="142185" y="526071"/>
                      <a:pt x="142185" y="528153"/>
                    </a:cubicBezTo>
                    <a:cubicBezTo>
                      <a:pt x="142185" y="529713"/>
                      <a:pt x="142185" y="530234"/>
                      <a:pt x="140624" y="529193"/>
                    </a:cubicBezTo>
                    <a:cubicBezTo>
                      <a:pt x="139063" y="528153"/>
                      <a:pt x="135420" y="523469"/>
                      <a:pt x="134900" y="522429"/>
                    </a:cubicBezTo>
                    <a:cubicBezTo>
                      <a:pt x="134380" y="521388"/>
                      <a:pt x="131258" y="518266"/>
                      <a:pt x="135941" y="520347"/>
                    </a:cubicBezTo>
                    <a:cubicBezTo>
                      <a:pt x="140624" y="522429"/>
                      <a:pt x="158836" y="531275"/>
                      <a:pt x="159356" y="533356"/>
                    </a:cubicBezTo>
                    <a:cubicBezTo>
                      <a:pt x="159877" y="534917"/>
                      <a:pt x="160917" y="541681"/>
                      <a:pt x="158836" y="543763"/>
                    </a:cubicBezTo>
                    <a:cubicBezTo>
                      <a:pt x="156755" y="545844"/>
                      <a:pt x="157275" y="545324"/>
                      <a:pt x="158836" y="547926"/>
                    </a:cubicBezTo>
                    <a:cubicBezTo>
                      <a:pt x="160397" y="550007"/>
                      <a:pt x="170804" y="564056"/>
                      <a:pt x="170804" y="564056"/>
                    </a:cubicBezTo>
                    <a:cubicBezTo>
                      <a:pt x="170804" y="564056"/>
                      <a:pt x="171845" y="565617"/>
                      <a:pt x="171324" y="567179"/>
                    </a:cubicBezTo>
                    <a:cubicBezTo>
                      <a:pt x="170284" y="568740"/>
                      <a:pt x="169763" y="568740"/>
                      <a:pt x="170804" y="570301"/>
                    </a:cubicBezTo>
                    <a:cubicBezTo>
                      <a:pt x="171324" y="571862"/>
                      <a:pt x="173406" y="572382"/>
                      <a:pt x="171324" y="573423"/>
                    </a:cubicBezTo>
                    <a:close/>
                    <a:moveTo>
                      <a:pt x="1590832" y="731608"/>
                    </a:moveTo>
                    <a:cubicBezTo>
                      <a:pt x="1591352" y="732649"/>
                      <a:pt x="1590832" y="733169"/>
                      <a:pt x="1590312" y="734730"/>
                    </a:cubicBezTo>
                    <a:cubicBezTo>
                      <a:pt x="1589791" y="736291"/>
                      <a:pt x="1590312" y="737852"/>
                      <a:pt x="1589270" y="739413"/>
                    </a:cubicBezTo>
                    <a:cubicBezTo>
                      <a:pt x="1588230" y="740974"/>
                      <a:pt x="1588230" y="740454"/>
                      <a:pt x="1588230" y="742536"/>
                    </a:cubicBezTo>
                    <a:cubicBezTo>
                      <a:pt x="1588750" y="744097"/>
                      <a:pt x="1588230" y="746698"/>
                      <a:pt x="1587710" y="748259"/>
                    </a:cubicBezTo>
                    <a:cubicBezTo>
                      <a:pt x="1587189" y="749820"/>
                      <a:pt x="1586149" y="751902"/>
                      <a:pt x="1585628" y="753463"/>
                    </a:cubicBezTo>
                    <a:cubicBezTo>
                      <a:pt x="1585628" y="755024"/>
                      <a:pt x="1583547" y="756585"/>
                      <a:pt x="1583547" y="758666"/>
                    </a:cubicBezTo>
                    <a:cubicBezTo>
                      <a:pt x="1583547" y="760748"/>
                      <a:pt x="1584067" y="770634"/>
                      <a:pt x="1581985" y="773756"/>
                    </a:cubicBezTo>
                    <a:cubicBezTo>
                      <a:pt x="1580425" y="777399"/>
                      <a:pt x="1578343" y="782602"/>
                      <a:pt x="1576262" y="783123"/>
                    </a:cubicBezTo>
                    <a:cubicBezTo>
                      <a:pt x="1573660" y="783643"/>
                      <a:pt x="1573140" y="783643"/>
                      <a:pt x="1574180" y="782082"/>
                    </a:cubicBezTo>
                    <a:cubicBezTo>
                      <a:pt x="1575221" y="780521"/>
                      <a:pt x="1575221" y="779480"/>
                      <a:pt x="1573140" y="778960"/>
                    </a:cubicBezTo>
                    <a:cubicBezTo>
                      <a:pt x="1571058" y="778960"/>
                      <a:pt x="1568977" y="778960"/>
                      <a:pt x="1567936" y="781041"/>
                    </a:cubicBezTo>
                    <a:cubicBezTo>
                      <a:pt x="1566896" y="783123"/>
                      <a:pt x="1563773" y="786765"/>
                      <a:pt x="1566896" y="785204"/>
                    </a:cubicBezTo>
                    <a:cubicBezTo>
                      <a:pt x="1570018" y="783643"/>
                      <a:pt x="1573660" y="783123"/>
                      <a:pt x="1573660" y="786245"/>
                    </a:cubicBezTo>
                    <a:cubicBezTo>
                      <a:pt x="1573660" y="789887"/>
                      <a:pt x="1572620" y="791448"/>
                      <a:pt x="1569498" y="791969"/>
                    </a:cubicBezTo>
                    <a:cubicBezTo>
                      <a:pt x="1566375" y="791969"/>
                      <a:pt x="1562733" y="794570"/>
                      <a:pt x="1558050" y="800294"/>
                    </a:cubicBezTo>
                    <a:cubicBezTo>
                      <a:pt x="1553366" y="806018"/>
                      <a:pt x="1550244" y="806538"/>
                      <a:pt x="1548163" y="807059"/>
                    </a:cubicBezTo>
                    <a:cubicBezTo>
                      <a:pt x="1546082" y="807579"/>
                      <a:pt x="1538797" y="810181"/>
                      <a:pt x="1535154" y="813303"/>
                    </a:cubicBezTo>
                    <a:cubicBezTo>
                      <a:pt x="1531512" y="816945"/>
                      <a:pt x="1528390" y="816945"/>
                      <a:pt x="1525788" y="816425"/>
                    </a:cubicBezTo>
                    <a:cubicBezTo>
                      <a:pt x="1523187" y="816425"/>
                      <a:pt x="1520065" y="816425"/>
                      <a:pt x="1520065" y="819547"/>
                    </a:cubicBezTo>
                    <a:cubicBezTo>
                      <a:pt x="1520065" y="822669"/>
                      <a:pt x="1519024" y="824750"/>
                      <a:pt x="1517463" y="826832"/>
                    </a:cubicBezTo>
                    <a:cubicBezTo>
                      <a:pt x="1515902" y="828913"/>
                      <a:pt x="1514861" y="830474"/>
                      <a:pt x="1511218" y="832035"/>
                    </a:cubicBezTo>
                    <a:cubicBezTo>
                      <a:pt x="1507576" y="833596"/>
                      <a:pt x="1491446" y="838800"/>
                      <a:pt x="1485201" y="837759"/>
                    </a:cubicBezTo>
                    <a:cubicBezTo>
                      <a:pt x="1478957" y="836718"/>
                      <a:pt x="1473754" y="835157"/>
                      <a:pt x="1472192" y="833596"/>
                    </a:cubicBezTo>
                    <a:cubicBezTo>
                      <a:pt x="1472192" y="833596"/>
                      <a:pt x="1469591" y="830995"/>
                      <a:pt x="1473233" y="830995"/>
                    </a:cubicBezTo>
                    <a:cubicBezTo>
                      <a:pt x="1476876" y="830995"/>
                      <a:pt x="1501853" y="827872"/>
                      <a:pt x="1506535" y="821628"/>
                    </a:cubicBezTo>
                    <a:cubicBezTo>
                      <a:pt x="1511218" y="814864"/>
                      <a:pt x="1515902" y="811221"/>
                      <a:pt x="1518503" y="809660"/>
                    </a:cubicBezTo>
                    <a:cubicBezTo>
                      <a:pt x="1521105" y="808099"/>
                      <a:pt x="1526309" y="806538"/>
                      <a:pt x="1527870" y="804457"/>
                    </a:cubicBezTo>
                    <a:cubicBezTo>
                      <a:pt x="1529431" y="802375"/>
                      <a:pt x="1530992" y="800294"/>
                      <a:pt x="1530472" y="799253"/>
                    </a:cubicBezTo>
                    <a:cubicBezTo>
                      <a:pt x="1529951" y="798213"/>
                      <a:pt x="1529951" y="797692"/>
                      <a:pt x="1532032" y="796131"/>
                    </a:cubicBezTo>
                    <a:cubicBezTo>
                      <a:pt x="1534114" y="794570"/>
                      <a:pt x="1551285" y="782082"/>
                      <a:pt x="1553887" y="778439"/>
                    </a:cubicBezTo>
                    <a:cubicBezTo>
                      <a:pt x="1556489" y="774797"/>
                      <a:pt x="1563253" y="764910"/>
                      <a:pt x="1567416" y="756585"/>
                    </a:cubicBezTo>
                    <a:cubicBezTo>
                      <a:pt x="1571058" y="748259"/>
                      <a:pt x="1574701" y="737332"/>
                      <a:pt x="1576782" y="733690"/>
                    </a:cubicBezTo>
                    <a:cubicBezTo>
                      <a:pt x="1578864" y="730047"/>
                      <a:pt x="1581985" y="725364"/>
                      <a:pt x="1584067" y="724844"/>
                    </a:cubicBezTo>
                    <a:cubicBezTo>
                      <a:pt x="1586149" y="724323"/>
                      <a:pt x="1592392" y="725364"/>
                      <a:pt x="1591872" y="727445"/>
                    </a:cubicBezTo>
                    <a:cubicBezTo>
                      <a:pt x="1590832" y="730047"/>
                      <a:pt x="1589791" y="730047"/>
                      <a:pt x="1590832" y="731608"/>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55" name="Content Placeholder 9">
              <a:extLst>
                <a:ext uri="{FF2B5EF4-FFF2-40B4-BE49-F238E27FC236}">
                  <a16:creationId xmlns:a16="http://schemas.microsoft.com/office/drawing/2014/main" id="{611E25BE-936B-B9EB-9E7F-3CEB917EB41A}"/>
                </a:ext>
              </a:extLst>
            </p:cNvPr>
            <p:cNvGrpSpPr/>
            <p:nvPr/>
          </p:nvGrpSpPr>
          <p:grpSpPr>
            <a:xfrm>
              <a:off x="6544917" y="3868437"/>
              <a:ext cx="404505" cy="323135"/>
              <a:chOff x="6544917" y="3868437"/>
              <a:chExt cx="404505" cy="323135"/>
            </a:xfrm>
            <a:grpFill/>
          </p:grpSpPr>
          <p:sp>
            <p:nvSpPr>
              <p:cNvPr id="684" name="Freeform 683">
                <a:extLst>
                  <a:ext uri="{FF2B5EF4-FFF2-40B4-BE49-F238E27FC236}">
                    <a16:creationId xmlns:a16="http://schemas.microsoft.com/office/drawing/2014/main" id="{1D8B1788-3894-AAF2-D180-48F2FB152335}"/>
                  </a:ext>
                </a:extLst>
              </p:cNvPr>
              <p:cNvSpPr/>
              <p:nvPr/>
            </p:nvSpPr>
            <p:spPr>
              <a:xfrm>
                <a:off x="6684679" y="4180604"/>
                <a:ext cx="1536" cy="2247"/>
              </a:xfrm>
              <a:custGeom>
                <a:avLst/>
                <a:gdLst>
                  <a:gd name="connsiteX0" fmla="*/ 1332 w 1536"/>
                  <a:gd name="connsiteY0" fmla="*/ 562 h 2247"/>
                  <a:gd name="connsiteX1" fmla="*/ 291 w 1536"/>
                  <a:gd name="connsiteY1" fmla="*/ 1082 h 2247"/>
                  <a:gd name="connsiteX2" fmla="*/ 1332 w 1536"/>
                  <a:gd name="connsiteY2" fmla="*/ 562 h 2247"/>
                </a:gdLst>
                <a:ahLst/>
                <a:cxnLst>
                  <a:cxn ang="0">
                    <a:pos x="connsiteX0" y="connsiteY0"/>
                  </a:cxn>
                  <a:cxn ang="0">
                    <a:pos x="connsiteX1" y="connsiteY1"/>
                  </a:cxn>
                  <a:cxn ang="0">
                    <a:pos x="connsiteX2" y="connsiteY2"/>
                  </a:cxn>
                </a:cxnLst>
                <a:rect l="l" t="t" r="r" b="b"/>
                <a:pathLst>
                  <a:path w="1536" h="2247">
                    <a:moveTo>
                      <a:pt x="1332" y="562"/>
                    </a:moveTo>
                    <a:cubicBezTo>
                      <a:pt x="1332" y="562"/>
                      <a:pt x="-749" y="-999"/>
                      <a:pt x="291" y="1082"/>
                    </a:cubicBezTo>
                    <a:cubicBezTo>
                      <a:pt x="1332" y="3164"/>
                      <a:pt x="1852" y="2123"/>
                      <a:pt x="1332" y="562"/>
                    </a:cubicBezTo>
                    <a:close/>
                  </a:path>
                </a:pathLst>
              </a:custGeom>
              <a:grpFill/>
              <a:ln w="5199" cap="flat">
                <a:solidFill>
                  <a:schemeClr val="bg1"/>
                </a:solidFill>
                <a:prstDash val="solid"/>
                <a:miter/>
              </a:ln>
            </p:spPr>
            <p:txBody>
              <a:bodyPr rtlCol="0" anchor="ctr"/>
              <a:lstStyle/>
              <a:p>
                <a:endParaRPr lang="en-GB" noProof="0" dirty="0"/>
              </a:p>
            </p:txBody>
          </p:sp>
          <p:sp>
            <p:nvSpPr>
              <p:cNvPr id="685" name="Freeform 684">
                <a:extLst>
                  <a:ext uri="{FF2B5EF4-FFF2-40B4-BE49-F238E27FC236}">
                    <a16:creationId xmlns:a16="http://schemas.microsoft.com/office/drawing/2014/main" id="{C61012A8-3879-A9DA-DA34-0F2375458691}"/>
                  </a:ext>
                </a:extLst>
              </p:cNvPr>
              <p:cNvSpPr/>
              <p:nvPr/>
            </p:nvSpPr>
            <p:spPr>
              <a:xfrm>
                <a:off x="6685248" y="4183359"/>
                <a:ext cx="5053" cy="3345"/>
              </a:xfrm>
              <a:custGeom>
                <a:avLst/>
                <a:gdLst>
                  <a:gd name="connsiteX0" fmla="*/ 4927 w 5053"/>
                  <a:gd name="connsiteY0" fmla="*/ 2490 h 3345"/>
                  <a:gd name="connsiteX1" fmla="*/ 2325 w 5053"/>
                  <a:gd name="connsiteY1" fmla="*/ 408 h 3345"/>
                  <a:gd name="connsiteX2" fmla="*/ 243 w 5053"/>
                  <a:gd name="connsiteY2" fmla="*/ 929 h 3345"/>
                  <a:gd name="connsiteX3" fmla="*/ 4927 w 5053"/>
                  <a:gd name="connsiteY3" fmla="*/ 2490 h 3345"/>
                </a:gdLst>
                <a:ahLst/>
                <a:cxnLst>
                  <a:cxn ang="0">
                    <a:pos x="connsiteX0" y="connsiteY0"/>
                  </a:cxn>
                  <a:cxn ang="0">
                    <a:pos x="connsiteX1" y="connsiteY1"/>
                  </a:cxn>
                  <a:cxn ang="0">
                    <a:pos x="connsiteX2" y="connsiteY2"/>
                  </a:cxn>
                  <a:cxn ang="0">
                    <a:pos x="connsiteX3" y="connsiteY3"/>
                  </a:cxn>
                </a:cxnLst>
                <a:rect l="l" t="t" r="r" b="b"/>
                <a:pathLst>
                  <a:path w="5053" h="3345">
                    <a:moveTo>
                      <a:pt x="4927" y="2490"/>
                    </a:moveTo>
                    <a:cubicBezTo>
                      <a:pt x="3886" y="408"/>
                      <a:pt x="2845" y="-632"/>
                      <a:pt x="2325" y="408"/>
                    </a:cubicBezTo>
                    <a:cubicBezTo>
                      <a:pt x="1804" y="1449"/>
                      <a:pt x="-797" y="-112"/>
                      <a:pt x="243" y="929"/>
                    </a:cubicBezTo>
                    <a:cubicBezTo>
                      <a:pt x="243" y="929"/>
                      <a:pt x="5967" y="5091"/>
                      <a:pt x="4927" y="2490"/>
                    </a:cubicBezTo>
                    <a:close/>
                  </a:path>
                </a:pathLst>
              </a:custGeom>
              <a:grpFill/>
              <a:ln w="5199" cap="flat">
                <a:solidFill>
                  <a:schemeClr val="bg1"/>
                </a:solidFill>
                <a:prstDash val="solid"/>
                <a:miter/>
              </a:ln>
            </p:spPr>
            <p:txBody>
              <a:bodyPr rtlCol="0" anchor="ctr"/>
              <a:lstStyle/>
              <a:p>
                <a:endParaRPr lang="en-GB" noProof="0" dirty="0"/>
              </a:p>
            </p:txBody>
          </p:sp>
          <p:sp>
            <p:nvSpPr>
              <p:cNvPr id="686" name="Freeform 685">
                <a:extLst>
                  <a:ext uri="{FF2B5EF4-FFF2-40B4-BE49-F238E27FC236}">
                    <a16:creationId xmlns:a16="http://schemas.microsoft.com/office/drawing/2014/main" id="{9E88D59F-6CEB-4341-6800-F66B219DBD85}"/>
                  </a:ext>
                </a:extLst>
              </p:cNvPr>
              <p:cNvSpPr/>
              <p:nvPr/>
            </p:nvSpPr>
            <p:spPr>
              <a:xfrm>
                <a:off x="6851828" y="3992280"/>
                <a:ext cx="1679" cy="8684"/>
              </a:xfrm>
              <a:custGeom>
                <a:avLst/>
                <a:gdLst>
                  <a:gd name="connsiteX0" fmla="*/ 694 w 1679"/>
                  <a:gd name="connsiteY0" fmla="*/ 7805 h 8684"/>
                  <a:gd name="connsiteX1" fmla="*/ 694 w 1679"/>
                  <a:gd name="connsiteY1" fmla="*/ 0 h 8684"/>
                  <a:gd name="connsiteX2" fmla="*/ 694 w 1679"/>
                  <a:gd name="connsiteY2" fmla="*/ 7805 h 8684"/>
                </a:gdLst>
                <a:ahLst/>
                <a:cxnLst>
                  <a:cxn ang="0">
                    <a:pos x="connsiteX0" y="connsiteY0"/>
                  </a:cxn>
                  <a:cxn ang="0">
                    <a:pos x="connsiteX1" y="connsiteY1"/>
                  </a:cxn>
                  <a:cxn ang="0">
                    <a:pos x="connsiteX2" y="connsiteY2"/>
                  </a:cxn>
                </a:cxnLst>
                <a:rect l="l" t="t" r="r" b="b"/>
                <a:pathLst>
                  <a:path w="1679" h="8684">
                    <a:moveTo>
                      <a:pt x="694" y="7805"/>
                    </a:moveTo>
                    <a:cubicBezTo>
                      <a:pt x="1735" y="11968"/>
                      <a:pt x="2255" y="0"/>
                      <a:pt x="694" y="0"/>
                    </a:cubicBezTo>
                    <a:cubicBezTo>
                      <a:pt x="-867" y="0"/>
                      <a:pt x="694" y="7805"/>
                      <a:pt x="694" y="7805"/>
                    </a:cubicBezTo>
                    <a:close/>
                  </a:path>
                </a:pathLst>
              </a:custGeom>
              <a:grpFill/>
              <a:ln w="5199" cap="flat">
                <a:solidFill>
                  <a:schemeClr val="bg1"/>
                </a:solidFill>
                <a:prstDash val="solid"/>
                <a:miter/>
              </a:ln>
            </p:spPr>
            <p:txBody>
              <a:bodyPr rtlCol="0" anchor="ctr"/>
              <a:lstStyle/>
              <a:p>
                <a:endParaRPr lang="en-GB" noProof="0" dirty="0"/>
              </a:p>
            </p:txBody>
          </p:sp>
          <p:sp>
            <p:nvSpPr>
              <p:cNvPr id="687" name="Freeform 686">
                <a:extLst>
                  <a:ext uri="{FF2B5EF4-FFF2-40B4-BE49-F238E27FC236}">
                    <a16:creationId xmlns:a16="http://schemas.microsoft.com/office/drawing/2014/main" id="{9F0291A1-8F7E-70E6-6507-DF573E0D6DD9}"/>
                  </a:ext>
                </a:extLst>
              </p:cNvPr>
              <p:cNvSpPr/>
              <p:nvPr/>
            </p:nvSpPr>
            <p:spPr>
              <a:xfrm>
                <a:off x="6544917" y="3868437"/>
                <a:ext cx="404505" cy="323135"/>
              </a:xfrm>
              <a:custGeom>
                <a:avLst/>
                <a:gdLst>
                  <a:gd name="connsiteX0" fmla="*/ 335184 w 404505"/>
                  <a:gd name="connsiteY0" fmla="*/ 270581 h 323135"/>
                  <a:gd name="connsiteX1" fmla="*/ 338306 w 404505"/>
                  <a:gd name="connsiteY1" fmla="*/ 269540 h 323135"/>
                  <a:gd name="connsiteX2" fmla="*/ 392943 w 404505"/>
                  <a:gd name="connsiteY2" fmla="*/ 250807 h 323135"/>
                  <a:gd name="connsiteX3" fmla="*/ 393463 w 404505"/>
                  <a:gd name="connsiteY3" fmla="*/ 249246 h 323135"/>
                  <a:gd name="connsiteX4" fmla="*/ 403350 w 404505"/>
                  <a:gd name="connsiteY4" fmla="*/ 218546 h 323135"/>
                  <a:gd name="connsiteX5" fmla="*/ 403350 w 404505"/>
                  <a:gd name="connsiteY5" fmla="*/ 207098 h 323135"/>
                  <a:gd name="connsiteX6" fmla="*/ 397105 w 404505"/>
                  <a:gd name="connsiteY6" fmla="*/ 195130 h 323135"/>
                  <a:gd name="connsiteX7" fmla="*/ 347152 w 404505"/>
                  <a:gd name="connsiteY7" fmla="*/ 190447 h 323135"/>
                  <a:gd name="connsiteX8" fmla="*/ 339867 w 404505"/>
                  <a:gd name="connsiteY8" fmla="*/ 183683 h 323135"/>
                  <a:gd name="connsiteX9" fmla="*/ 334664 w 404505"/>
                  <a:gd name="connsiteY9" fmla="*/ 176398 h 323135"/>
                  <a:gd name="connsiteX10" fmla="*/ 327379 w 404505"/>
                  <a:gd name="connsiteY10" fmla="*/ 167031 h 323135"/>
                  <a:gd name="connsiteX11" fmla="*/ 326858 w 404505"/>
                  <a:gd name="connsiteY11" fmla="*/ 163389 h 323135"/>
                  <a:gd name="connsiteX12" fmla="*/ 325298 w 404505"/>
                  <a:gd name="connsiteY12" fmla="*/ 162869 h 323135"/>
                  <a:gd name="connsiteX13" fmla="*/ 322176 w 404505"/>
                  <a:gd name="connsiteY13" fmla="*/ 160267 h 323135"/>
                  <a:gd name="connsiteX14" fmla="*/ 324777 w 404505"/>
                  <a:gd name="connsiteY14" fmla="*/ 156104 h 323135"/>
                  <a:gd name="connsiteX15" fmla="*/ 324777 w 404505"/>
                  <a:gd name="connsiteY15" fmla="*/ 155584 h 323135"/>
                  <a:gd name="connsiteX16" fmla="*/ 315411 w 404505"/>
                  <a:gd name="connsiteY16" fmla="*/ 156104 h 323135"/>
                  <a:gd name="connsiteX17" fmla="*/ 312289 w 404505"/>
                  <a:gd name="connsiteY17" fmla="*/ 151941 h 323135"/>
                  <a:gd name="connsiteX18" fmla="*/ 311769 w 404505"/>
                  <a:gd name="connsiteY18" fmla="*/ 151421 h 323135"/>
                  <a:gd name="connsiteX19" fmla="*/ 306045 w 404505"/>
                  <a:gd name="connsiteY19" fmla="*/ 142575 h 323135"/>
                  <a:gd name="connsiteX20" fmla="*/ 297719 w 404505"/>
                  <a:gd name="connsiteY20" fmla="*/ 130607 h 323135"/>
                  <a:gd name="connsiteX21" fmla="*/ 297199 w 404505"/>
                  <a:gd name="connsiteY21" fmla="*/ 124363 h 323135"/>
                  <a:gd name="connsiteX22" fmla="*/ 299280 w 404505"/>
                  <a:gd name="connsiteY22" fmla="*/ 125924 h 323135"/>
                  <a:gd name="connsiteX23" fmla="*/ 300841 w 404505"/>
                  <a:gd name="connsiteY23" fmla="*/ 120721 h 323135"/>
                  <a:gd name="connsiteX24" fmla="*/ 298239 w 404505"/>
                  <a:gd name="connsiteY24" fmla="*/ 117078 h 323135"/>
                  <a:gd name="connsiteX25" fmla="*/ 296678 w 404505"/>
                  <a:gd name="connsiteY25" fmla="*/ 113436 h 323135"/>
                  <a:gd name="connsiteX26" fmla="*/ 299280 w 404505"/>
                  <a:gd name="connsiteY26" fmla="*/ 113956 h 323135"/>
                  <a:gd name="connsiteX27" fmla="*/ 298239 w 404505"/>
                  <a:gd name="connsiteY27" fmla="*/ 112915 h 323135"/>
                  <a:gd name="connsiteX28" fmla="*/ 294077 w 404505"/>
                  <a:gd name="connsiteY28" fmla="*/ 109793 h 323135"/>
                  <a:gd name="connsiteX29" fmla="*/ 290434 w 404505"/>
                  <a:gd name="connsiteY29" fmla="*/ 106671 h 323135"/>
                  <a:gd name="connsiteX30" fmla="*/ 287312 w 404505"/>
                  <a:gd name="connsiteY30" fmla="*/ 104069 h 323135"/>
                  <a:gd name="connsiteX31" fmla="*/ 284710 w 404505"/>
                  <a:gd name="connsiteY31" fmla="*/ 103029 h 323135"/>
                  <a:gd name="connsiteX32" fmla="*/ 281068 w 404505"/>
                  <a:gd name="connsiteY32" fmla="*/ 98866 h 323135"/>
                  <a:gd name="connsiteX33" fmla="*/ 282109 w 404505"/>
                  <a:gd name="connsiteY33" fmla="*/ 97825 h 323135"/>
                  <a:gd name="connsiteX34" fmla="*/ 282109 w 404505"/>
                  <a:gd name="connsiteY34" fmla="*/ 96264 h 323135"/>
                  <a:gd name="connsiteX35" fmla="*/ 278466 w 404505"/>
                  <a:gd name="connsiteY35" fmla="*/ 95744 h 323135"/>
                  <a:gd name="connsiteX36" fmla="*/ 276385 w 404505"/>
                  <a:gd name="connsiteY36" fmla="*/ 94703 h 323135"/>
                  <a:gd name="connsiteX37" fmla="*/ 273783 w 404505"/>
                  <a:gd name="connsiteY37" fmla="*/ 92102 h 323135"/>
                  <a:gd name="connsiteX38" fmla="*/ 267019 w 404505"/>
                  <a:gd name="connsiteY38" fmla="*/ 75450 h 323135"/>
                  <a:gd name="connsiteX39" fmla="*/ 255571 w 404505"/>
                  <a:gd name="connsiteY39" fmla="*/ 75971 h 323135"/>
                  <a:gd name="connsiteX40" fmla="*/ 249847 w 404505"/>
                  <a:gd name="connsiteY40" fmla="*/ 69206 h 323135"/>
                  <a:gd name="connsiteX41" fmla="*/ 248806 w 404505"/>
                  <a:gd name="connsiteY41" fmla="*/ 68166 h 323135"/>
                  <a:gd name="connsiteX42" fmla="*/ 232155 w 404505"/>
                  <a:gd name="connsiteY42" fmla="*/ 64003 h 323135"/>
                  <a:gd name="connsiteX43" fmla="*/ 231115 w 404505"/>
                  <a:gd name="connsiteY43" fmla="*/ 63482 h 323135"/>
                  <a:gd name="connsiteX44" fmla="*/ 228513 w 404505"/>
                  <a:gd name="connsiteY44" fmla="*/ 64523 h 323135"/>
                  <a:gd name="connsiteX45" fmla="*/ 225391 w 404505"/>
                  <a:gd name="connsiteY45" fmla="*/ 64523 h 323135"/>
                  <a:gd name="connsiteX46" fmla="*/ 200414 w 404505"/>
                  <a:gd name="connsiteY46" fmla="*/ 62442 h 323135"/>
                  <a:gd name="connsiteX47" fmla="*/ 190007 w 404505"/>
                  <a:gd name="connsiteY47" fmla="*/ 57759 h 323135"/>
                  <a:gd name="connsiteX48" fmla="*/ 172315 w 404505"/>
                  <a:gd name="connsiteY48" fmla="*/ 44230 h 323135"/>
                  <a:gd name="connsiteX49" fmla="*/ 153063 w 404505"/>
                  <a:gd name="connsiteY49" fmla="*/ 28619 h 323135"/>
                  <a:gd name="connsiteX50" fmla="*/ 140054 w 404505"/>
                  <a:gd name="connsiteY50" fmla="*/ 19773 h 323135"/>
                  <a:gd name="connsiteX51" fmla="*/ 129127 w 404505"/>
                  <a:gd name="connsiteY51" fmla="*/ 14570 h 323135"/>
                  <a:gd name="connsiteX52" fmla="*/ 114557 w 404505"/>
                  <a:gd name="connsiteY52" fmla="*/ 5203 h 323135"/>
                  <a:gd name="connsiteX53" fmla="*/ 110914 w 404505"/>
                  <a:gd name="connsiteY53" fmla="*/ 3642 h 323135"/>
                  <a:gd name="connsiteX54" fmla="*/ 88019 w 404505"/>
                  <a:gd name="connsiteY54" fmla="*/ 0 h 323135"/>
                  <a:gd name="connsiteX55" fmla="*/ 88019 w 404505"/>
                  <a:gd name="connsiteY55" fmla="*/ 0 h 323135"/>
                  <a:gd name="connsiteX56" fmla="*/ 77092 w 404505"/>
                  <a:gd name="connsiteY56" fmla="*/ 3642 h 323135"/>
                  <a:gd name="connsiteX57" fmla="*/ 64604 w 404505"/>
                  <a:gd name="connsiteY57" fmla="*/ 8326 h 323135"/>
                  <a:gd name="connsiteX58" fmla="*/ 46912 w 404505"/>
                  <a:gd name="connsiteY58" fmla="*/ 13009 h 323135"/>
                  <a:gd name="connsiteX59" fmla="*/ 46392 w 404505"/>
                  <a:gd name="connsiteY59" fmla="*/ 14049 h 323135"/>
                  <a:gd name="connsiteX60" fmla="*/ 52115 w 404505"/>
                  <a:gd name="connsiteY60" fmla="*/ 20294 h 323135"/>
                  <a:gd name="connsiteX61" fmla="*/ 57839 w 404505"/>
                  <a:gd name="connsiteY61" fmla="*/ 26538 h 323135"/>
                  <a:gd name="connsiteX62" fmla="*/ 63563 w 404505"/>
                  <a:gd name="connsiteY62" fmla="*/ 32782 h 323135"/>
                  <a:gd name="connsiteX63" fmla="*/ 64083 w 404505"/>
                  <a:gd name="connsiteY63" fmla="*/ 35904 h 323135"/>
                  <a:gd name="connsiteX64" fmla="*/ 56278 w 404505"/>
                  <a:gd name="connsiteY64" fmla="*/ 44230 h 323135"/>
                  <a:gd name="connsiteX65" fmla="*/ 45871 w 404505"/>
                  <a:gd name="connsiteY65" fmla="*/ 47352 h 323135"/>
                  <a:gd name="connsiteX66" fmla="*/ 38066 w 404505"/>
                  <a:gd name="connsiteY66" fmla="*/ 50994 h 323135"/>
                  <a:gd name="connsiteX67" fmla="*/ 28700 w 404505"/>
                  <a:gd name="connsiteY67" fmla="*/ 61921 h 323135"/>
                  <a:gd name="connsiteX68" fmla="*/ 27659 w 404505"/>
                  <a:gd name="connsiteY68" fmla="*/ 62442 h 323135"/>
                  <a:gd name="connsiteX69" fmla="*/ 6845 w 404505"/>
                  <a:gd name="connsiteY69" fmla="*/ 58799 h 323135"/>
                  <a:gd name="connsiteX70" fmla="*/ 4243 w 404505"/>
                  <a:gd name="connsiteY70" fmla="*/ 68686 h 323135"/>
                  <a:gd name="connsiteX71" fmla="*/ 601 w 404505"/>
                  <a:gd name="connsiteY71" fmla="*/ 81695 h 323135"/>
                  <a:gd name="connsiteX72" fmla="*/ 601 w 404505"/>
                  <a:gd name="connsiteY72" fmla="*/ 85857 h 323135"/>
                  <a:gd name="connsiteX73" fmla="*/ 1641 w 404505"/>
                  <a:gd name="connsiteY73" fmla="*/ 84817 h 323135"/>
                  <a:gd name="connsiteX74" fmla="*/ 3202 w 404505"/>
                  <a:gd name="connsiteY74" fmla="*/ 84296 h 323135"/>
                  <a:gd name="connsiteX75" fmla="*/ 6325 w 404505"/>
                  <a:gd name="connsiteY75" fmla="*/ 84817 h 323135"/>
                  <a:gd name="connsiteX76" fmla="*/ 11008 w 404505"/>
                  <a:gd name="connsiteY76" fmla="*/ 85857 h 323135"/>
                  <a:gd name="connsiteX77" fmla="*/ 29740 w 404505"/>
                  <a:gd name="connsiteY77" fmla="*/ 113436 h 323135"/>
                  <a:gd name="connsiteX78" fmla="*/ 38066 w 404505"/>
                  <a:gd name="connsiteY78" fmla="*/ 126965 h 323135"/>
                  <a:gd name="connsiteX79" fmla="*/ 40668 w 404505"/>
                  <a:gd name="connsiteY79" fmla="*/ 130607 h 323135"/>
                  <a:gd name="connsiteX80" fmla="*/ 46912 w 404505"/>
                  <a:gd name="connsiteY80" fmla="*/ 139453 h 323135"/>
                  <a:gd name="connsiteX81" fmla="*/ 52635 w 404505"/>
                  <a:gd name="connsiteY81" fmla="*/ 152462 h 323135"/>
                  <a:gd name="connsiteX82" fmla="*/ 59400 w 404505"/>
                  <a:gd name="connsiteY82" fmla="*/ 164950 h 323135"/>
                  <a:gd name="connsiteX83" fmla="*/ 73449 w 404505"/>
                  <a:gd name="connsiteY83" fmla="*/ 173796 h 323135"/>
                  <a:gd name="connsiteX84" fmla="*/ 84897 w 404505"/>
                  <a:gd name="connsiteY84" fmla="*/ 195651 h 323135"/>
                  <a:gd name="connsiteX85" fmla="*/ 87499 w 404505"/>
                  <a:gd name="connsiteY85" fmla="*/ 203976 h 323135"/>
                  <a:gd name="connsiteX86" fmla="*/ 86979 w 404505"/>
                  <a:gd name="connsiteY86" fmla="*/ 213863 h 323135"/>
                  <a:gd name="connsiteX87" fmla="*/ 88019 w 404505"/>
                  <a:gd name="connsiteY87" fmla="*/ 223229 h 323135"/>
                  <a:gd name="connsiteX88" fmla="*/ 91661 w 404505"/>
                  <a:gd name="connsiteY88" fmla="*/ 233636 h 323135"/>
                  <a:gd name="connsiteX89" fmla="*/ 97906 w 404505"/>
                  <a:gd name="connsiteY89" fmla="*/ 241441 h 323135"/>
                  <a:gd name="connsiteX90" fmla="*/ 103109 w 404505"/>
                  <a:gd name="connsiteY90" fmla="*/ 246124 h 323135"/>
                  <a:gd name="connsiteX91" fmla="*/ 113516 w 404505"/>
                  <a:gd name="connsiteY91" fmla="*/ 252368 h 323135"/>
                  <a:gd name="connsiteX92" fmla="*/ 131728 w 404505"/>
                  <a:gd name="connsiteY92" fmla="*/ 283589 h 323135"/>
                  <a:gd name="connsiteX93" fmla="*/ 137973 w 404505"/>
                  <a:gd name="connsiteY93" fmla="*/ 292435 h 323135"/>
                  <a:gd name="connsiteX94" fmla="*/ 149420 w 404505"/>
                  <a:gd name="connsiteY94" fmla="*/ 305964 h 323135"/>
                  <a:gd name="connsiteX95" fmla="*/ 151501 w 404505"/>
                  <a:gd name="connsiteY95" fmla="*/ 310127 h 323135"/>
                  <a:gd name="connsiteX96" fmla="*/ 157746 w 404505"/>
                  <a:gd name="connsiteY96" fmla="*/ 320534 h 323135"/>
                  <a:gd name="connsiteX97" fmla="*/ 157746 w 404505"/>
                  <a:gd name="connsiteY97" fmla="*/ 323136 h 323135"/>
                  <a:gd name="connsiteX98" fmla="*/ 165031 w 404505"/>
                  <a:gd name="connsiteY98" fmla="*/ 317932 h 323135"/>
                  <a:gd name="connsiteX99" fmla="*/ 165031 w 404505"/>
                  <a:gd name="connsiteY99" fmla="*/ 316891 h 323135"/>
                  <a:gd name="connsiteX100" fmla="*/ 164510 w 404505"/>
                  <a:gd name="connsiteY100" fmla="*/ 308566 h 323135"/>
                  <a:gd name="connsiteX101" fmla="*/ 167632 w 404505"/>
                  <a:gd name="connsiteY101" fmla="*/ 301801 h 323135"/>
                  <a:gd name="connsiteX102" fmla="*/ 168673 w 404505"/>
                  <a:gd name="connsiteY102" fmla="*/ 301281 h 323135"/>
                  <a:gd name="connsiteX103" fmla="*/ 173356 w 404505"/>
                  <a:gd name="connsiteY103" fmla="*/ 301281 h 323135"/>
                  <a:gd name="connsiteX104" fmla="*/ 174397 w 404505"/>
                  <a:gd name="connsiteY104" fmla="*/ 301801 h 323135"/>
                  <a:gd name="connsiteX105" fmla="*/ 184804 w 404505"/>
                  <a:gd name="connsiteY105" fmla="*/ 304403 h 323135"/>
                  <a:gd name="connsiteX106" fmla="*/ 198853 w 404505"/>
                  <a:gd name="connsiteY106" fmla="*/ 301801 h 323135"/>
                  <a:gd name="connsiteX107" fmla="*/ 201455 w 404505"/>
                  <a:gd name="connsiteY107" fmla="*/ 301801 h 323135"/>
                  <a:gd name="connsiteX108" fmla="*/ 232676 w 404505"/>
                  <a:gd name="connsiteY108" fmla="*/ 304403 h 323135"/>
                  <a:gd name="connsiteX109" fmla="*/ 234757 w 404505"/>
                  <a:gd name="connsiteY109" fmla="*/ 305444 h 323135"/>
                  <a:gd name="connsiteX110" fmla="*/ 238399 w 404505"/>
                  <a:gd name="connsiteY110" fmla="*/ 310127 h 323135"/>
                  <a:gd name="connsiteX111" fmla="*/ 239960 w 404505"/>
                  <a:gd name="connsiteY111" fmla="*/ 310647 h 323135"/>
                  <a:gd name="connsiteX112" fmla="*/ 246725 w 404505"/>
                  <a:gd name="connsiteY112" fmla="*/ 308566 h 323135"/>
                  <a:gd name="connsiteX113" fmla="*/ 247766 w 404505"/>
                  <a:gd name="connsiteY113" fmla="*/ 307525 h 323135"/>
                  <a:gd name="connsiteX114" fmla="*/ 261295 w 404505"/>
                  <a:gd name="connsiteY114" fmla="*/ 288272 h 323135"/>
                  <a:gd name="connsiteX115" fmla="*/ 263376 w 404505"/>
                  <a:gd name="connsiteY115" fmla="*/ 286191 h 323135"/>
                  <a:gd name="connsiteX116" fmla="*/ 268580 w 404505"/>
                  <a:gd name="connsiteY116" fmla="*/ 284110 h 323135"/>
                  <a:gd name="connsiteX117" fmla="*/ 282629 w 404505"/>
                  <a:gd name="connsiteY117" fmla="*/ 277865 h 323135"/>
                  <a:gd name="connsiteX118" fmla="*/ 307085 w 404505"/>
                  <a:gd name="connsiteY118" fmla="*/ 274743 h 323135"/>
                  <a:gd name="connsiteX119" fmla="*/ 332582 w 404505"/>
                  <a:gd name="connsiteY119" fmla="*/ 271101 h 323135"/>
                  <a:gd name="connsiteX120" fmla="*/ 335184 w 404505"/>
                  <a:gd name="connsiteY120" fmla="*/ 270581 h 32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04505" h="323135">
                    <a:moveTo>
                      <a:pt x="335184" y="270581"/>
                    </a:moveTo>
                    <a:cubicBezTo>
                      <a:pt x="336225" y="270060"/>
                      <a:pt x="337265" y="270060"/>
                      <a:pt x="338306" y="269540"/>
                    </a:cubicBezTo>
                    <a:cubicBezTo>
                      <a:pt x="339867" y="269020"/>
                      <a:pt x="392943" y="250807"/>
                      <a:pt x="392943" y="250807"/>
                    </a:cubicBezTo>
                    <a:cubicBezTo>
                      <a:pt x="392943" y="250807"/>
                      <a:pt x="393463" y="250287"/>
                      <a:pt x="393463" y="249246"/>
                    </a:cubicBezTo>
                    <a:cubicBezTo>
                      <a:pt x="393463" y="248206"/>
                      <a:pt x="403350" y="219587"/>
                      <a:pt x="403350" y="218546"/>
                    </a:cubicBezTo>
                    <a:cubicBezTo>
                      <a:pt x="403350" y="218025"/>
                      <a:pt x="405951" y="210741"/>
                      <a:pt x="403350" y="207098"/>
                    </a:cubicBezTo>
                    <a:cubicBezTo>
                      <a:pt x="401789" y="204497"/>
                      <a:pt x="398666" y="198252"/>
                      <a:pt x="397105" y="195130"/>
                    </a:cubicBezTo>
                    <a:cubicBezTo>
                      <a:pt x="396585" y="195130"/>
                      <a:pt x="350274" y="190968"/>
                      <a:pt x="347152" y="190447"/>
                    </a:cubicBezTo>
                    <a:cubicBezTo>
                      <a:pt x="344550" y="190447"/>
                      <a:pt x="340908" y="184723"/>
                      <a:pt x="339867" y="183683"/>
                    </a:cubicBezTo>
                    <a:cubicBezTo>
                      <a:pt x="339347" y="182642"/>
                      <a:pt x="336745" y="178479"/>
                      <a:pt x="334664" y="176398"/>
                    </a:cubicBezTo>
                    <a:cubicBezTo>
                      <a:pt x="332582" y="174316"/>
                      <a:pt x="328419" y="168592"/>
                      <a:pt x="327379" y="167031"/>
                    </a:cubicBezTo>
                    <a:cubicBezTo>
                      <a:pt x="326858" y="165991"/>
                      <a:pt x="326858" y="164430"/>
                      <a:pt x="326858" y="163389"/>
                    </a:cubicBezTo>
                    <a:cubicBezTo>
                      <a:pt x="326338" y="163389"/>
                      <a:pt x="326338" y="163389"/>
                      <a:pt x="325298" y="162869"/>
                    </a:cubicBezTo>
                    <a:cubicBezTo>
                      <a:pt x="324257" y="162348"/>
                      <a:pt x="320094" y="162869"/>
                      <a:pt x="322176" y="160267"/>
                    </a:cubicBezTo>
                    <a:cubicBezTo>
                      <a:pt x="324257" y="157665"/>
                      <a:pt x="324777" y="157665"/>
                      <a:pt x="324777" y="156104"/>
                    </a:cubicBezTo>
                    <a:cubicBezTo>
                      <a:pt x="324777" y="155584"/>
                      <a:pt x="324777" y="155584"/>
                      <a:pt x="324777" y="155584"/>
                    </a:cubicBezTo>
                    <a:cubicBezTo>
                      <a:pt x="321655" y="156104"/>
                      <a:pt x="316452" y="156625"/>
                      <a:pt x="315411" y="156104"/>
                    </a:cubicBezTo>
                    <a:cubicBezTo>
                      <a:pt x="314370" y="155584"/>
                      <a:pt x="312809" y="153502"/>
                      <a:pt x="312289" y="151941"/>
                    </a:cubicBezTo>
                    <a:cubicBezTo>
                      <a:pt x="312289" y="151941"/>
                      <a:pt x="311769" y="151941"/>
                      <a:pt x="311769" y="151421"/>
                    </a:cubicBezTo>
                    <a:cubicBezTo>
                      <a:pt x="310207" y="148819"/>
                      <a:pt x="307085" y="143616"/>
                      <a:pt x="306045" y="142575"/>
                    </a:cubicBezTo>
                    <a:cubicBezTo>
                      <a:pt x="305524" y="141535"/>
                      <a:pt x="299800" y="133209"/>
                      <a:pt x="297719" y="130607"/>
                    </a:cubicBezTo>
                    <a:cubicBezTo>
                      <a:pt x="295638" y="128005"/>
                      <a:pt x="295638" y="123843"/>
                      <a:pt x="297199" y="124363"/>
                    </a:cubicBezTo>
                    <a:cubicBezTo>
                      <a:pt x="298760" y="124883"/>
                      <a:pt x="298239" y="126444"/>
                      <a:pt x="299280" y="125924"/>
                    </a:cubicBezTo>
                    <a:cubicBezTo>
                      <a:pt x="300321" y="125924"/>
                      <a:pt x="300841" y="122802"/>
                      <a:pt x="300841" y="120721"/>
                    </a:cubicBezTo>
                    <a:cubicBezTo>
                      <a:pt x="300841" y="118639"/>
                      <a:pt x="299280" y="117599"/>
                      <a:pt x="298239" y="117078"/>
                    </a:cubicBezTo>
                    <a:cubicBezTo>
                      <a:pt x="297199" y="116038"/>
                      <a:pt x="295638" y="112915"/>
                      <a:pt x="296678" y="113436"/>
                    </a:cubicBezTo>
                    <a:cubicBezTo>
                      <a:pt x="297719" y="113956"/>
                      <a:pt x="299280" y="114997"/>
                      <a:pt x="299280" y="113956"/>
                    </a:cubicBezTo>
                    <a:cubicBezTo>
                      <a:pt x="299280" y="112915"/>
                      <a:pt x="298760" y="113436"/>
                      <a:pt x="298239" y="112915"/>
                    </a:cubicBezTo>
                    <a:cubicBezTo>
                      <a:pt x="297719" y="112395"/>
                      <a:pt x="295117" y="109793"/>
                      <a:pt x="294077" y="109793"/>
                    </a:cubicBezTo>
                    <a:cubicBezTo>
                      <a:pt x="293036" y="109793"/>
                      <a:pt x="291475" y="108232"/>
                      <a:pt x="290434" y="106671"/>
                    </a:cubicBezTo>
                    <a:cubicBezTo>
                      <a:pt x="289393" y="105110"/>
                      <a:pt x="288873" y="103029"/>
                      <a:pt x="287312" y="104069"/>
                    </a:cubicBezTo>
                    <a:cubicBezTo>
                      <a:pt x="286271" y="105110"/>
                      <a:pt x="285231" y="104069"/>
                      <a:pt x="284710" y="103029"/>
                    </a:cubicBezTo>
                    <a:cubicBezTo>
                      <a:pt x="283670" y="101988"/>
                      <a:pt x="281588" y="98866"/>
                      <a:pt x="281068" y="98866"/>
                    </a:cubicBezTo>
                    <a:cubicBezTo>
                      <a:pt x="280548" y="98866"/>
                      <a:pt x="280548" y="97825"/>
                      <a:pt x="282109" y="97825"/>
                    </a:cubicBezTo>
                    <a:cubicBezTo>
                      <a:pt x="283670" y="97825"/>
                      <a:pt x="284190" y="96785"/>
                      <a:pt x="282109" y="96264"/>
                    </a:cubicBezTo>
                    <a:cubicBezTo>
                      <a:pt x="280027" y="96264"/>
                      <a:pt x="278986" y="96264"/>
                      <a:pt x="278466" y="95744"/>
                    </a:cubicBezTo>
                    <a:cubicBezTo>
                      <a:pt x="277946" y="94703"/>
                      <a:pt x="276905" y="94703"/>
                      <a:pt x="276385" y="94703"/>
                    </a:cubicBezTo>
                    <a:cubicBezTo>
                      <a:pt x="275865" y="94703"/>
                      <a:pt x="274304" y="94183"/>
                      <a:pt x="273783" y="92102"/>
                    </a:cubicBezTo>
                    <a:cubicBezTo>
                      <a:pt x="273263" y="91061"/>
                      <a:pt x="270141" y="83256"/>
                      <a:pt x="267019" y="75450"/>
                    </a:cubicBezTo>
                    <a:cubicBezTo>
                      <a:pt x="264417" y="75450"/>
                      <a:pt x="259734" y="75971"/>
                      <a:pt x="255571" y="75971"/>
                    </a:cubicBezTo>
                    <a:cubicBezTo>
                      <a:pt x="249847" y="75450"/>
                      <a:pt x="249847" y="69726"/>
                      <a:pt x="249847" y="69206"/>
                    </a:cubicBezTo>
                    <a:cubicBezTo>
                      <a:pt x="249847" y="68686"/>
                      <a:pt x="248806" y="68166"/>
                      <a:pt x="248806" y="68166"/>
                    </a:cubicBezTo>
                    <a:cubicBezTo>
                      <a:pt x="248806" y="68166"/>
                      <a:pt x="233196" y="64003"/>
                      <a:pt x="232155" y="64003"/>
                    </a:cubicBezTo>
                    <a:cubicBezTo>
                      <a:pt x="231635" y="64003"/>
                      <a:pt x="231635" y="64003"/>
                      <a:pt x="231115" y="63482"/>
                    </a:cubicBezTo>
                    <a:cubicBezTo>
                      <a:pt x="230074" y="64003"/>
                      <a:pt x="229033" y="64003"/>
                      <a:pt x="228513" y="64523"/>
                    </a:cubicBezTo>
                    <a:cubicBezTo>
                      <a:pt x="227993" y="64523"/>
                      <a:pt x="225391" y="64523"/>
                      <a:pt x="225391" y="64523"/>
                    </a:cubicBezTo>
                    <a:cubicBezTo>
                      <a:pt x="225391" y="64523"/>
                      <a:pt x="204577" y="62442"/>
                      <a:pt x="200414" y="62442"/>
                    </a:cubicBezTo>
                    <a:cubicBezTo>
                      <a:pt x="196251" y="62442"/>
                      <a:pt x="191048" y="58279"/>
                      <a:pt x="190007" y="57759"/>
                    </a:cubicBezTo>
                    <a:cubicBezTo>
                      <a:pt x="188446" y="56718"/>
                      <a:pt x="173877" y="45270"/>
                      <a:pt x="172315" y="44230"/>
                    </a:cubicBezTo>
                    <a:cubicBezTo>
                      <a:pt x="170754" y="43189"/>
                      <a:pt x="155144" y="30180"/>
                      <a:pt x="153063" y="28619"/>
                    </a:cubicBezTo>
                    <a:cubicBezTo>
                      <a:pt x="150981" y="27058"/>
                      <a:pt x="141094" y="20294"/>
                      <a:pt x="140054" y="19773"/>
                    </a:cubicBezTo>
                    <a:cubicBezTo>
                      <a:pt x="139013" y="19253"/>
                      <a:pt x="130688" y="15090"/>
                      <a:pt x="129127" y="14570"/>
                    </a:cubicBezTo>
                    <a:cubicBezTo>
                      <a:pt x="127566" y="14049"/>
                      <a:pt x="115598" y="6244"/>
                      <a:pt x="114557" y="5203"/>
                    </a:cubicBezTo>
                    <a:cubicBezTo>
                      <a:pt x="113516" y="4163"/>
                      <a:pt x="110914" y="3642"/>
                      <a:pt x="110914" y="3642"/>
                    </a:cubicBezTo>
                    <a:lnTo>
                      <a:pt x="88019" y="0"/>
                    </a:lnTo>
                    <a:cubicBezTo>
                      <a:pt x="88019" y="0"/>
                      <a:pt x="88019" y="0"/>
                      <a:pt x="88019" y="0"/>
                    </a:cubicBezTo>
                    <a:cubicBezTo>
                      <a:pt x="87499" y="520"/>
                      <a:pt x="78653" y="3122"/>
                      <a:pt x="77092" y="3642"/>
                    </a:cubicBezTo>
                    <a:cubicBezTo>
                      <a:pt x="75531" y="4163"/>
                      <a:pt x="66165" y="7805"/>
                      <a:pt x="64604" y="8326"/>
                    </a:cubicBezTo>
                    <a:cubicBezTo>
                      <a:pt x="63042" y="8846"/>
                      <a:pt x="48473" y="12488"/>
                      <a:pt x="46912" y="13009"/>
                    </a:cubicBezTo>
                    <a:cubicBezTo>
                      <a:pt x="45871" y="13529"/>
                      <a:pt x="46392" y="14049"/>
                      <a:pt x="46392" y="14049"/>
                    </a:cubicBezTo>
                    <a:cubicBezTo>
                      <a:pt x="46392" y="14049"/>
                      <a:pt x="51074" y="18733"/>
                      <a:pt x="52115" y="20294"/>
                    </a:cubicBezTo>
                    <a:cubicBezTo>
                      <a:pt x="53156" y="21334"/>
                      <a:pt x="57319" y="25497"/>
                      <a:pt x="57839" y="26538"/>
                    </a:cubicBezTo>
                    <a:cubicBezTo>
                      <a:pt x="58359" y="27578"/>
                      <a:pt x="62522" y="31221"/>
                      <a:pt x="63563" y="32782"/>
                    </a:cubicBezTo>
                    <a:cubicBezTo>
                      <a:pt x="64604" y="34343"/>
                      <a:pt x="64604" y="35384"/>
                      <a:pt x="64083" y="35904"/>
                    </a:cubicBezTo>
                    <a:cubicBezTo>
                      <a:pt x="63563" y="36424"/>
                      <a:pt x="57839" y="43189"/>
                      <a:pt x="56278" y="44230"/>
                    </a:cubicBezTo>
                    <a:cubicBezTo>
                      <a:pt x="54717" y="45791"/>
                      <a:pt x="50034" y="46831"/>
                      <a:pt x="45871" y="47352"/>
                    </a:cubicBezTo>
                    <a:cubicBezTo>
                      <a:pt x="41708" y="48392"/>
                      <a:pt x="39627" y="49433"/>
                      <a:pt x="38066" y="50994"/>
                    </a:cubicBezTo>
                    <a:cubicBezTo>
                      <a:pt x="36505" y="52035"/>
                      <a:pt x="28700" y="61401"/>
                      <a:pt x="28700" y="61921"/>
                    </a:cubicBezTo>
                    <a:cubicBezTo>
                      <a:pt x="28700" y="62442"/>
                      <a:pt x="27659" y="62442"/>
                      <a:pt x="27659" y="62442"/>
                    </a:cubicBezTo>
                    <a:lnTo>
                      <a:pt x="6845" y="58799"/>
                    </a:lnTo>
                    <a:cubicBezTo>
                      <a:pt x="6325" y="61921"/>
                      <a:pt x="5284" y="66605"/>
                      <a:pt x="4243" y="68686"/>
                    </a:cubicBezTo>
                    <a:cubicBezTo>
                      <a:pt x="3202" y="71288"/>
                      <a:pt x="2162" y="75450"/>
                      <a:pt x="601" y="81695"/>
                    </a:cubicBezTo>
                    <a:cubicBezTo>
                      <a:pt x="80" y="83776"/>
                      <a:pt x="-440" y="85857"/>
                      <a:pt x="601" y="85857"/>
                    </a:cubicBezTo>
                    <a:cubicBezTo>
                      <a:pt x="1641" y="85857"/>
                      <a:pt x="1641" y="85337"/>
                      <a:pt x="1641" y="84817"/>
                    </a:cubicBezTo>
                    <a:cubicBezTo>
                      <a:pt x="1641" y="84296"/>
                      <a:pt x="2162" y="84296"/>
                      <a:pt x="3202" y="84296"/>
                    </a:cubicBezTo>
                    <a:cubicBezTo>
                      <a:pt x="3723" y="84817"/>
                      <a:pt x="5804" y="84817"/>
                      <a:pt x="6325" y="84817"/>
                    </a:cubicBezTo>
                    <a:cubicBezTo>
                      <a:pt x="6845" y="84296"/>
                      <a:pt x="10487" y="83776"/>
                      <a:pt x="11008" y="85857"/>
                    </a:cubicBezTo>
                    <a:cubicBezTo>
                      <a:pt x="12048" y="87939"/>
                      <a:pt x="27659" y="110314"/>
                      <a:pt x="29740" y="113436"/>
                    </a:cubicBezTo>
                    <a:cubicBezTo>
                      <a:pt x="31822" y="116558"/>
                      <a:pt x="37025" y="125924"/>
                      <a:pt x="38066" y="126965"/>
                    </a:cubicBezTo>
                    <a:cubicBezTo>
                      <a:pt x="39107" y="128005"/>
                      <a:pt x="40668" y="129046"/>
                      <a:pt x="40668" y="130607"/>
                    </a:cubicBezTo>
                    <a:cubicBezTo>
                      <a:pt x="40668" y="132168"/>
                      <a:pt x="43269" y="136851"/>
                      <a:pt x="46912" y="139453"/>
                    </a:cubicBezTo>
                    <a:cubicBezTo>
                      <a:pt x="50034" y="142055"/>
                      <a:pt x="52635" y="148819"/>
                      <a:pt x="52635" y="152462"/>
                    </a:cubicBezTo>
                    <a:cubicBezTo>
                      <a:pt x="52635" y="155584"/>
                      <a:pt x="56278" y="163909"/>
                      <a:pt x="59400" y="164950"/>
                    </a:cubicBezTo>
                    <a:cubicBezTo>
                      <a:pt x="62522" y="165471"/>
                      <a:pt x="68246" y="166511"/>
                      <a:pt x="73449" y="173796"/>
                    </a:cubicBezTo>
                    <a:cubicBezTo>
                      <a:pt x="78653" y="181081"/>
                      <a:pt x="83336" y="191488"/>
                      <a:pt x="84897" y="195651"/>
                    </a:cubicBezTo>
                    <a:cubicBezTo>
                      <a:pt x="86458" y="199813"/>
                      <a:pt x="89060" y="201374"/>
                      <a:pt x="87499" y="203976"/>
                    </a:cubicBezTo>
                    <a:cubicBezTo>
                      <a:pt x="85938" y="206578"/>
                      <a:pt x="85938" y="210741"/>
                      <a:pt x="86979" y="213863"/>
                    </a:cubicBezTo>
                    <a:cubicBezTo>
                      <a:pt x="87499" y="216985"/>
                      <a:pt x="88019" y="221668"/>
                      <a:pt x="88019" y="223229"/>
                    </a:cubicBezTo>
                    <a:cubicBezTo>
                      <a:pt x="88019" y="224270"/>
                      <a:pt x="89060" y="231034"/>
                      <a:pt x="91661" y="233636"/>
                    </a:cubicBezTo>
                    <a:cubicBezTo>
                      <a:pt x="94263" y="236238"/>
                      <a:pt x="97906" y="240921"/>
                      <a:pt x="97906" y="241441"/>
                    </a:cubicBezTo>
                    <a:cubicBezTo>
                      <a:pt x="97906" y="241961"/>
                      <a:pt x="100507" y="245604"/>
                      <a:pt x="103109" y="246124"/>
                    </a:cubicBezTo>
                    <a:cubicBezTo>
                      <a:pt x="105711" y="246645"/>
                      <a:pt x="111435" y="249246"/>
                      <a:pt x="113516" y="252368"/>
                    </a:cubicBezTo>
                    <a:cubicBezTo>
                      <a:pt x="115598" y="255491"/>
                      <a:pt x="131728" y="283589"/>
                      <a:pt x="131728" y="283589"/>
                    </a:cubicBezTo>
                    <a:cubicBezTo>
                      <a:pt x="131728" y="283589"/>
                      <a:pt x="135371" y="289833"/>
                      <a:pt x="137973" y="292435"/>
                    </a:cubicBezTo>
                    <a:cubicBezTo>
                      <a:pt x="140574" y="295037"/>
                      <a:pt x="149420" y="301801"/>
                      <a:pt x="149420" y="305964"/>
                    </a:cubicBezTo>
                    <a:cubicBezTo>
                      <a:pt x="149420" y="310127"/>
                      <a:pt x="150461" y="310127"/>
                      <a:pt x="151501" y="310127"/>
                    </a:cubicBezTo>
                    <a:cubicBezTo>
                      <a:pt x="152542" y="310647"/>
                      <a:pt x="157225" y="314290"/>
                      <a:pt x="157746" y="320534"/>
                    </a:cubicBezTo>
                    <a:cubicBezTo>
                      <a:pt x="157746" y="321575"/>
                      <a:pt x="157746" y="322095"/>
                      <a:pt x="157746" y="323136"/>
                    </a:cubicBezTo>
                    <a:lnTo>
                      <a:pt x="165031" y="317932"/>
                    </a:lnTo>
                    <a:cubicBezTo>
                      <a:pt x="165031" y="317932"/>
                      <a:pt x="165551" y="317412"/>
                      <a:pt x="165031" y="316891"/>
                    </a:cubicBezTo>
                    <a:cubicBezTo>
                      <a:pt x="165031" y="316371"/>
                      <a:pt x="162949" y="312729"/>
                      <a:pt x="164510" y="308566"/>
                    </a:cubicBezTo>
                    <a:cubicBezTo>
                      <a:pt x="166071" y="304403"/>
                      <a:pt x="167632" y="301801"/>
                      <a:pt x="167632" y="301801"/>
                    </a:cubicBezTo>
                    <a:cubicBezTo>
                      <a:pt x="167632" y="301801"/>
                      <a:pt x="168153" y="301281"/>
                      <a:pt x="168673" y="301281"/>
                    </a:cubicBezTo>
                    <a:cubicBezTo>
                      <a:pt x="169193" y="301281"/>
                      <a:pt x="173356" y="301281"/>
                      <a:pt x="173356" y="301281"/>
                    </a:cubicBezTo>
                    <a:cubicBezTo>
                      <a:pt x="173356" y="301281"/>
                      <a:pt x="173877" y="301281"/>
                      <a:pt x="174397" y="301801"/>
                    </a:cubicBezTo>
                    <a:cubicBezTo>
                      <a:pt x="174397" y="302322"/>
                      <a:pt x="177519" y="305964"/>
                      <a:pt x="184804" y="304403"/>
                    </a:cubicBezTo>
                    <a:cubicBezTo>
                      <a:pt x="192089" y="302842"/>
                      <a:pt x="198853" y="301801"/>
                      <a:pt x="198853" y="301801"/>
                    </a:cubicBezTo>
                    <a:cubicBezTo>
                      <a:pt x="198853" y="301801"/>
                      <a:pt x="199894" y="301801"/>
                      <a:pt x="201455" y="301801"/>
                    </a:cubicBezTo>
                    <a:cubicBezTo>
                      <a:pt x="202496" y="301801"/>
                      <a:pt x="232676" y="304403"/>
                      <a:pt x="232676" y="304403"/>
                    </a:cubicBezTo>
                    <a:cubicBezTo>
                      <a:pt x="232676" y="304403"/>
                      <a:pt x="234237" y="304403"/>
                      <a:pt x="234757" y="305444"/>
                    </a:cubicBezTo>
                    <a:cubicBezTo>
                      <a:pt x="235798" y="306484"/>
                      <a:pt x="237359" y="309086"/>
                      <a:pt x="238399" y="310127"/>
                    </a:cubicBezTo>
                    <a:cubicBezTo>
                      <a:pt x="238920" y="311168"/>
                      <a:pt x="239440" y="311168"/>
                      <a:pt x="239960" y="310647"/>
                    </a:cubicBezTo>
                    <a:cubicBezTo>
                      <a:pt x="240481" y="310647"/>
                      <a:pt x="246725" y="308566"/>
                      <a:pt x="246725" y="308566"/>
                    </a:cubicBezTo>
                    <a:cubicBezTo>
                      <a:pt x="246725" y="308566"/>
                      <a:pt x="247766" y="308046"/>
                      <a:pt x="247766" y="307525"/>
                    </a:cubicBezTo>
                    <a:cubicBezTo>
                      <a:pt x="248286" y="307005"/>
                      <a:pt x="261295" y="288272"/>
                      <a:pt x="261295" y="288272"/>
                    </a:cubicBezTo>
                    <a:cubicBezTo>
                      <a:pt x="261295" y="288272"/>
                      <a:pt x="262336" y="286711"/>
                      <a:pt x="263376" y="286191"/>
                    </a:cubicBezTo>
                    <a:cubicBezTo>
                      <a:pt x="264417" y="285671"/>
                      <a:pt x="267539" y="284110"/>
                      <a:pt x="268580" y="284110"/>
                    </a:cubicBezTo>
                    <a:cubicBezTo>
                      <a:pt x="269100" y="283589"/>
                      <a:pt x="278986" y="278386"/>
                      <a:pt x="282629" y="277865"/>
                    </a:cubicBezTo>
                    <a:cubicBezTo>
                      <a:pt x="286271" y="277345"/>
                      <a:pt x="302402" y="275264"/>
                      <a:pt x="307085" y="274743"/>
                    </a:cubicBezTo>
                    <a:cubicBezTo>
                      <a:pt x="311769" y="274223"/>
                      <a:pt x="331021" y="271101"/>
                      <a:pt x="332582" y="271101"/>
                    </a:cubicBezTo>
                    <a:cubicBezTo>
                      <a:pt x="333103" y="271101"/>
                      <a:pt x="334143" y="270581"/>
                      <a:pt x="335184" y="270581"/>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56" name="Content Placeholder 9">
              <a:extLst>
                <a:ext uri="{FF2B5EF4-FFF2-40B4-BE49-F238E27FC236}">
                  <a16:creationId xmlns:a16="http://schemas.microsoft.com/office/drawing/2014/main" id="{2743869C-5913-D3F9-DCFF-01A1102C0B31}"/>
                </a:ext>
              </a:extLst>
            </p:cNvPr>
            <p:cNvGrpSpPr/>
            <p:nvPr/>
          </p:nvGrpSpPr>
          <p:grpSpPr>
            <a:xfrm>
              <a:off x="6701362" y="4139018"/>
              <a:ext cx="227137" cy="132363"/>
              <a:chOff x="6701362" y="4139018"/>
              <a:chExt cx="227137" cy="132363"/>
            </a:xfrm>
            <a:grpFill/>
          </p:grpSpPr>
          <p:sp>
            <p:nvSpPr>
              <p:cNvPr id="682" name="Freeform 681">
                <a:extLst>
                  <a:ext uri="{FF2B5EF4-FFF2-40B4-BE49-F238E27FC236}">
                    <a16:creationId xmlns:a16="http://schemas.microsoft.com/office/drawing/2014/main" id="{024D061B-2A0D-7082-EADE-9A6A7B711310}"/>
                  </a:ext>
                </a:extLst>
              </p:cNvPr>
              <p:cNvSpPr/>
              <p:nvPr/>
            </p:nvSpPr>
            <p:spPr>
              <a:xfrm>
                <a:off x="6906443" y="4263570"/>
                <a:ext cx="22056" cy="7811"/>
              </a:xfrm>
              <a:custGeom>
                <a:avLst/>
                <a:gdLst>
                  <a:gd name="connsiteX0" fmla="*/ 18928 w 22056"/>
                  <a:gd name="connsiteY0" fmla="*/ 1372 h 7811"/>
                  <a:gd name="connsiteX1" fmla="*/ 11122 w 22056"/>
                  <a:gd name="connsiteY1" fmla="*/ 852 h 7811"/>
                  <a:gd name="connsiteX2" fmla="*/ 5919 w 22056"/>
                  <a:gd name="connsiteY2" fmla="*/ 331 h 7811"/>
                  <a:gd name="connsiteX3" fmla="*/ 715 w 22056"/>
                  <a:gd name="connsiteY3" fmla="*/ 2933 h 7811"/>
                  <a:gd name="connsiteX4" fmla="*/ 1756 w 22056"/>
                  <a:gd name="connsiteY4" fmla="*/ 4494 h 7811"/>
                  <a:gd name="connsiteX5" fmla="*/ 4878 w 22056"/>
                  <a:gd name="connsiteY5" fmla="*/ 6055 h 7811"/>
                  <a:gd name="connsiteX6" fmla="*/ 10602 w 22056"/>
                  <a:gd name="connsiteY6" fmla="*/ 7616 h 7811"/>
                  <a:gd name="connsiteX7" fmla="*/ 20489 w 22056"/>
                  <a:gd name="connsiteY7" fmla="*/ 3974 h 7811"/>
                  <a:gd name="connsiteX8" fmla="*/ 18928 w 22056"/>
                  <a:gd name="connsiteY8" fmla="*/ 1372 h 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56" h="7811">
                    <a:moveTo>
                      <a:pt x="18928" y="1372"/>
                    </a:moveTo>
                    <a:cubicBezTo>
                      <a:pt x="16326" y="1372"/>
                      <a:pt x="13204" y="331"/>
                      <a:pt x="11122" y="852"/>
                    </a:cubicBezTo>
                    <a:cubicBezTo>
                      <a:pt x="9041" y="1892"/>
                      <a:pt x="7480" y="1372"/>
                      <a:pt x="5919" y="331"/>
                    </a:cubicBezTo>
                    <a:cubicBezTo>
                      <a:pt x="4358" y="-709"/>
                      <a:pt x="2797" y="852"/>
                      <a:pt x="715" y="2933"/>
                    </a:cubicBezTo>
                    <a:cubicBezTo>
                      <a:pt x="-1366" y="4494"/>
                      <a:pt x="1756" y="4494"/>
                      <a:pt x="1756" y="4494"/>
                    </a:cubicBezTo>
                    <a:cubicBezTo>
                      <a:pt x="2277" y="4494"/>
                      <a:pt x="3317" y="4494"/>
                      <a:pt x="4878" y="6055"/>
                    </a:cubicBezTo>
                    <a:cubicBezTo>
                      <a:pt x="6439" y="7616"/>
                      <a:pt x="8521" y="8136"/>
                      <a:pt x="10602" y="7616"/>
                    </a:cubicBezTo>
                    <a:cubicBezTo>
                      <a:pt x="12684" y="7096"/>
                      <a:pt x="17367" y="6055"/>
                      <a:pt x="20489" y="3974"/>
                    </a:cubicBezTo>
                    <a:cubicBezTo>
                      <a:pt x="23611" y="2413"/>
                      <a:pt x="21529" y="1372"/>
                      <a:pt x="18928" y="1372"/>
                    </a:cubicBezTo>
                    <a:close/>
                  </a:path>
                </a:pathLst>
              </a:custGeom>
              <a:grpFill/>
              <a:ln w="5199" cap="flat">
                <a:solidFill>
                  <a:schemeClr val="bg1"/>
                </a:solidFill>
                <a:prstDash val="solid"/>
                <a:miter/>
              </a:ln>
            </p:spPr>
            <p:txBody>
              <a:bodyPr rtlCol="0" anchor="ctr"/>
              <a:lstStyle/>
              <a:p>
                <a:endParaRPr lang="en-GB" noProof="0" dirty="0"/>
              </a:p>
            </p:txBody>
          </p:sp>
          <p:sp>
            <p:nvSpPr>
              <p:cNvPr id="683" name="Freeform 682">
                <a:extLst>
                  <a:ext uri="{FF2B5EF4-FFF2-40B4-BE49-F238E27FC236}">
                    <a16:creationId xmlns:a16="http://schemas.microsoft.com/office/drawing/2014/main" id="{B7BEEEB2-9C74-CF96-7086-95FCD82C6A6D}"/>
                  </a:ext>
                </a:extLst>
              </p:cNvPr>
              <p:cNvSpPr/>
              <p:nvPr/>
            </p:nvSpPr>
            <p:spPr>
              <a:xfrm>
                <a:off x="6701362" y="4139018"/>
                <a:ext cx="200593" cy="126542"/>
              </a:xfrm>
              <a:custGeom>
                <a:avLst/>
                <a:gdLst>
                  <a:gd name="connsiteX0" fmla="*/ 175617 w 200593"/>
                  <a:gd name="connsiteY0" fmla="*/ 520 h 126542"/>
                  <a:gd name="connsiteX1" fmla="*/ 150120 w 200593"/>
                  <a:gd name="connsiteY1" fmla="*/ 4163 h 126542"/>
                  <a:gd name="connsiteX2" fmla="*/ 125664 w 200593"/>
                  <a:gd name="connsiteY2" fmla="*/ 7285 h 126542"/>
                  <a:gd name="connsiteX3" fmla="*/ 111614 w 200593"/>
                  <a:gd name="connsiteY3" fmla="*/ 13529 h 126542"/>
                  <a:gd name="connsiteX4" fmla="*/ 106411 w 200593"/>
                  <a:gd name="connsiteY4" fmla="*/ 15610 h 126542"/>
                  <a:gd name="connsiteX5" fmla="*/ 104329 w 200593"/>
                  <a:gd name="connsiteY5" fmla="*/ 17692 h 126542"/>
                  <a:gd name="connsiteX6" fmla="*/ 90801 w 200593"/>
                  <a:gd name="connsiteY6" fmla="*/ 36945 h 126542"/>
                  <a:gd name="connsiteX7" fmla="*/ 89760 w 200593"/>
                  <a:gd name="connsiteY7" fmla="*/ 37985 h 126542"/>
                  <a:gd name="connsiteX8" fmla="*/ 82995 w 200593"/>
                  <a:gd name="connsiteY8" fmla="*/ 40067 h 126542"/>
                  <a:gd name="connsiteX9" fmla="*/ 81434 w 200593"/>
                  <a:gd name="connsiteY9" fmla="*/ 39546 h 126542"/>
                  <a:gd name="connsiteX10" fmla="*/ 77792 w 200593"/>
                  <a:gd name="connsiteY10" fmla="*/ 34863 h 126542"/>
                  <a:gd name="connsiteX11" fmla="*/ 75710 w 200593"/>
                  <a:gd name="connsiteY11" fmla="*/ 33823 h 126542"/>
                  <a:gd name="connsiteX12" fmla="*/ 44490 w 200593"/>
                  <a:gd name="connsiteY12" fmla="*/ 31221 h 126542"/>
                  <a:gd name="connsiteX13" fmla="*/ 41888 w 200593"/>
                  <a:gd name="connsiteY13" fmla="*/ 31221 h 126542"/>
                  <a:gd name="connsiteX14" fmla="*/ 27839 w 200593"/>
                  <a:gd name="connsiteY14" fmla="*/ 33823 h 126542"/>
                  <a:gd name="connsiteX15" fmla="*/ 17432 w 200593"/>
                  <a:gd name="connsiteY15" fmla="*/ 31221 h 126542"/>
                  <a:gd name="connsiteX16" fmla="*/ 16391 w 200593"/>
                  <a:gd name="connsiteY16" fmla="*/ 30700 h 126542"/>
                  <a:gd name="connsiteX17" fmla="*/ 11708 w 200593"/>
                  <a:gd name="connsiteY17" fmla="*/ 30700 h 126542"/>
                  <a:gd name="connsiteX18" fmla="*/ 10667 w 200593"/>
                  <a:gd name="connsiteY18" fmla="*/ 31221 h 126542"/>
                  <a:gd name="connsiteX19" fmla="*/ 7545 w 200593"/>
                  <a:gd name="connsiteY19" fmla="*/ 37985 h 126542"/>
                  <a:gd name="connsiteX20" fmla="*/ 8065 w 200593"/>
                  <a:gd name="connsiteY20" fmla="*/ 46311 h 126542"/>
                  <a:gd name="connsiteX21" fmla="*/ 8065 w 200593"/>
                  <a:gd name="connsiteY21" fmla="*/ 47352 h 126542"/>
                  <a:gd name="connsiteX22" fmla="*/ 781 w 200593"/>
                  <a:gd name="connsiteY22" fmla="*/ 52555 h 126542"/>
                  <a:gd name="connsiteX23" fmla="*/ 1301 w 200593"/>
                  <a:gd name="connsiteY23" fmla="*/ 62442 h 126542"/>
                  <a:gd name="connsiteX24" fmla="*/ 781 w 200593"/>
                  <a:gd name="connsiteY24" fmla="*/ 67125 h 126542"/>
                  <a:gd name="connsiteX25" fmla="*/ 781 w 200593"/>
                  <a:gd name="connsiteY25" fmla="*/ 74930 h 126542"/>
                  <a:gd name="connsiteX26" fmla="*/ 781 w 200593"/>
                  <a:gd name="connsiteY26" fmla="*/ 77011 h 126542"/>
                  <a:gd name="connsiteX27" fmla="*/ 2342 w 200593"/>
                  <a:gd name="connsiteY27" fmla="*/ 79613 h 126542"/>
                  <a:gd name="connsiteX28" fmla="*/ 8586 w 200593"/>
                  <a:gd name="connsiteY28" fmla="*/ 103029 h 126542"/>
                  <a:gd name="connsiteX29" fmla="*/ 10147 w 200593"/>
                  <a:gd name="connsiteY29" fmla="*/ 110834 h 126542"/>
                  <a:gd name="connsiteX30" fmla="*/ 12228 w 200593"/>
                  <a:gd name="connsiteY30" fmla="*/ 122802 h 126542"/>
                  <a:gd name="connsiteX31" fmla="*/ 17952 w 200593"/>
                  <a:gd name="connsiteY31" fmla="*/ 126444 h 126542"/>
                  <a:gd name="connsiteX32" fmla="*/ 33042 w 200593"/>
                  <a:gd name="connsiteY32" fmla="*/ 125404 h 126542"/>
                  <a:gd name="connsiteX33" fmla="*/ 40847 w 200593"/>
                  <a:gd name="connsiteY33" fmla="*/ 124363 h 126542"/>
                  <a:gd name="connsiteX34" fmla="*/ 45010 w 200593"/>
                  <a:gd name="connsiteY34" fmla="*/ 122802 h 126542"/>
                  <a:gd name="connsiteX35" fmla="*/ 49693 w 200593"/>
                  <a:gd name="connsiteY35" fmla="*/ 117599 h 126542"/>
                  <a:gd name="connsiteX36" fmla="*/ 54896 w 200593"/>
                  <a:gd name="connsiteY36" fmla="*/ 114476 h 126542"/>
                  <a:gd name="connsiteX37" fmla="*/ 61661 w 200593"/>
                  <a:gd name="connsiteY37" fmla="*/ 111875 h 126542"/>
                  <a:gd name="connsiteX38" fmla="*/ 93923 w 200593"/>
                  <a:gd name="connsiteY38" fmla="*/ 103549 h 126542"/>
                  <a:gd name="connsiteX39" fmla="*/ 106411 w 200593"/>
                  <a:gd name="connsiteY39" fmla="*/ 99386 h 126542"/>
                  <a:gd name="connsiteX40" fmla="*/ 116298 w 200593"/>
                  <a:gd name="connsiteY40" fmla="*/ 96264 h 126542"/>
                  <a:gd name="connsiteX41" fmla="*/ 139713 w 200593"/>
                  <a:gd name="connsiteY41" fmla="*/ 83256 h 126542"/>
                  <a:gd name="connsiteX42" fmla="*/ 180821 w 200593"/>
                  <a:gd name="connsiteY42" fmla="*/ 69206 h 126542"/>
                  <a:gd name="connsiteX43" fmla="*/ 183422 w 200593"/>
                  <a:gd name="connsiteY43" fmla="*/ 65043 h 126542"/>
                  <a:gd name="connsiteX44" fmla="*/ 184463 w 200593"/>
                  <a:gd name="connsiteY44" fmla="*/ 57759 h 126542"/>
                  <a:gd name="connsiteX45" fmla="*/ 187585 w 200593"/>
                  <a:gd name="connsiteY45" fmla="*/ 53075 h 126542"/>
                  <a:gd name="connsiteX46" fmla="*/ 192268 w 200593"/>
                  <a:gd name="connsiteY46" fmla="*/ 49953 h 126542"/>
                  <a:gd name="connsiteX47" fmla="*/ 200594 w 200593"/>
                  <a:gd name="connsiteY47" fmla="*/ 46831 h 126542"/>
                  <a:gd name="connsiteX48" fmla="*/ 178739 w 200593"/>
                  <a:gd name="connsiteY48" fmla="*/ 0 h 126542"/>
                  <a:gd name="connsiteX49" fmla="*/ 175617 w 200593"/>
                  <a:gd name="connsiteY49" fmla="*/ 520 h 12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0593" h="126542">
                    <a:moveTo>
                      <a:pt x="175617" y="520"/>
                    </a:moveTo>
                    <a:cubicBezTo>
                      <a:pt x="174056" y="520"/>
                      <a:pt x="154803" y="3642"/>
                      <a:pt x="150120" y="4163"/>
                    </a:cubicBezTo>
                    <a:cubicBezTo>
                      <a:pt x="145437" y="4683"/>
                      <a:pt x="128786" y="6765"/>
                      <a:pt x="125664" y="7285"/>
                    </a:cubicBezTo>
                    <a:cubicBezTo>
                      <a:pt x="122542" y="7805"/>
                      <a:pt x="112655" y="13009"/>
                      <a:pt x="111614" y="13529"/>
                    </a:cubicBezTo>
                    <a:cubicBezTo>
                      <a:pt x="111094" y="14049"/>
                      <a:pt x="107972" y="15610"/>
                      <a:pt x="106411" y="15610"/>
                    </a:cubicBezTo>
                    <a:cubicBezTo>
                      <a:pt x="105370" y="16131"/>
                      <a:pt x="104329" y="17692"/>
                      <a:pt x="104329" y="17692"/>
                    </a:cubicBezTo>
                    <a:cubicBezTo>
                      <a:pt x="104329" y="17692"/>
                      <a:pt x="91321" y="36424"/>
                      <a:pt x="90801" y="36945"/>
                    </a:cubicBezTo>
                    <a:cubicBezTo>
                      <a:pt x="90280" y="37465"/>
                      <a:pt x="89760" y="37985"/>
                      <a:pt x="89760" y="37985"/>
                    </a:cubicBezTo>
                    <a:cubicBezTo>
                      <a:pt x="89760" y="37985"/>
                      <a:pt x="83516" y="40067"/>
                      <a:pt x="82995" y="40067"/>
                    </a:cubicBezTo>
                    <a:cubicBezTo>
                      <a:pt x="82475" y="40067"/>
                      <a:pt x="81955" y="40587"/>
                      <a:pt x="81434" y="39546"/>
                    </a:cubicBezTo>
                    <a:cubicBezTo>
                      <a:pt x="80914" y="38506"/>
                      <a:pt x="78833" y="35384"/>
                      <a:pt x="77792" y="34863"/>
                    </a:cubicBezTo>
                    <a:cubicBezTo>
                      <a:pt x="76751" y="33823"/>
                      <a:pt x="75710" y="33823"/>
                      <a:pt x="75710" y="33823"/>
                    </a:cubicBezTo>
                    <a:cubicBezTo>
                      <a:pt x="75710" y="33823"/>
                      <a:pt x="45530" y="31221"/>
                      <a:pt x="44490" y="31221"/>
                    </a:cubicBezTo>
                    <a:cubicBezTo>
                      <a:pt x="43449" y="31221"/>
                      <a:pt x="41888" y="31221"/>
                      <a:pt x="41888" y="31221"/>
                    </a:cubicBezTo>
                    <a:cubicBezTo>
                      <a:pt x="41888" y="31221"/>
                      <a:pt x="35123" y="32262"/>
                      <a:pt x="27839" y="33823"/>
                    </a:cubicBezTo>
                    <a:cubicBezTo>
                      <a:pt x="20554" y="35384"/>
                      <a:pt x="17952" y="31741"/>
                      <a:pt x="17432" y="31221"/>
                    </a:cubicBezTo>
                    <a:cubicBezTo>
                      <a:pt x="17432" y="30700"/>
                      <a:pt x="16391" y="30700"/>
                      <a:pt x="16391" y="30700"/>
                    </a:cubicBezTo>
                    <a:cubicBezTo>
                      <a:pt x="16391" y="30700"/>
                      <a:pt x="12228" y="30700"/>
                      <a:pt x="11708" y="30700"/>
                    </a:cubicBezTo>
                    <a:cubicBezTo>
                      <a:pt x="11188" y="30700"/>
                      <a:pt x="10667" y="31221"/>
                      <a:pt x="10667" y="31221"/>
                    </a:cubicBezTo>
                    <a:cubicBezTo>
                      <a:pt x="10667" y="31221"/>
                      <a:pt x="9106" y="33823"/>
                      <a:pt x="7545" y="37985"/>
                    </a:cubicBezTo>
                    <a:cubicBezTo>
                      <a:pt x="5984" y="42148"/>
                      <a:pt x="7545" y="45791"/>
                      <a:pt x="8065" y="46311"/>
                    </a:cubicBezTo>
                    <a:cubicBezTo>
                      <a:pt x="8065" y="46831"/>
                      <a:pt x="8065" y="47352"/>
                      <a:pt x="8065" y="47352"/>
                    </a:cubicBezTo>
                    <a:lnTo>
                      <a:pt x="781" y="52555"/>
                    </a:lnTo>
                    <a:cubicBezTo>
                      <a:pt x="1301" y="57238"/>
                      <a:pt x="1821" y="60881"/>
                      <a:pt x="1301" y="62442"/>
                    </a:cubicBezTo>
                    <a:cubicBezTo>
                      <a:pt x="781" y="64523"/>
                      <a:pt x="781" y="65564"/>
                      <a:pt x="781" y="67125"/>
                    </a:cubicBezTo>
                    <a:cubicBezTo>
                      <a:pt x="781" y="68686"/>
                      <a:pt x="1821" y="74410"/>
                      <a:pt x="781" y="74930"/>
                    </a:cubicBezTo>
                    <a:cubicBezTo>
                      <a:pt x="-260" y="75450"/>
                      <a:pt x="-260" y="76491"/>
                      <a:pt x="781" y="77011"/>
                    </a:cubicBezTo>
                    <a:cubicBezTo>
                      <a:pt x="1821" y="77532"/>
                      <a:pt x="2342" y="78572"/>
                      <a:pt x="2342" y="79613"/>
                    </a:cubicBezTo>
                    <a:cubicBezTo>
                      <a:pt x="2342" y="80654"/>
                      <a:pt x="6504" y="98866"/>
                      <a:pt x="8586" y="103029"/>
                    </a:cubicBezTo>
                    <a:cubicBezTo>
                      <a:pt x="10667" y="106671"/>
                      <a:pt x="10147" y="109273"/>
                      <a:pt x="10147" y="110834"/>
                    </a:cubicBezTo>
                    <a:cubicBezTo>
                      <a:pt x="10147" y="112915"/>
                      <a:pt x="10147" y="118119"/>
                      <a:pt x="12228" y="122802"/>
                    </a:cubicBezTo>
                    <a:cubicBezTo>
                      <a:pt x="14830" y="127485"/>
                      <a:pt x="15350" y="126444"/>
                      <a:pt x="17952" y="126444"/>
                    </a:cubicBezTo>
                    <a:cubicBezTo>
                      <a:pt x="20554" y="126444"/>
                      <a:pt x="30440" y="126965"/>
                      <a:pt x="33042" y="125404"/>
                    </a:cubicBezTo>
                    <a:cubicBezTo>
                      <a:pt x="35644" y="123843"/>
                      <a:pt x="39807" y="124363"/>
                      <a:pt x="40847" y="124363"/>
                    </a:cubicBezTo>
                    <a:cubicBezTo>
                      <a:pt x="42408" y="124363"/>
                      <a:pt x="44490" y="124363"/>
                      <a:pt x="45010" y="122802"/>
                    </a:cubicBezTo>
                    <a:cubicBezTo>
                      <a:pt x="45530" y="121241"/>
                      <a:pt x="47091" y="118639"/>
                      <a:pt x="49693" y="117599"/>
                    </a:cubicBezTo>
                    <a:cubicBezTo>
                      <a:pt x="52295" y="116558"/>
                      <a:pt x="53856" y="115517"/>
                      <a:pt x="54896" y="114476"/>
                    </a:cubicBezTo>
                    <a:cubicBezTo>
                      <a:pt x="55937" y="113436"/>
                      <a:pt x="58539" y="111875"/>
                      <a:pt x="61661" y="111875"/>
                    </a:cubicBezTo>
                    <a:cubicBezTo>
                      <a:pt x="64783" y="111875"/>
                      <a:pt x="89240" y="108232"/>
                      <a:pt x="93923" y="103549"/>
                    </a:cubicBezTo>
                    <a:cubicBezTo>
                      <a:pt x="98606" y="98866"/>
                      <a:pt x="103289" y="99386"/>
                      <a:pt x="106411" y="99386"/>
                    </a:cubicBezTo>
                    <a:cubicBezTo>
                      <a:pt x="109533" y="99386"/>
                      <a:pt x="114216" y="99386"/>
                      <a:pt x="116298" y="96264"/>
                    </a:cubicBezTo>
                    <a:cubicBezTo>
                      <a:pt x="118379" y="93142"/>
                      <a:pt x="126184" y="86378"/>
                      <a:pt x="139713" y="83256"/>
                    </a:cubicBezTo>
                    <a:cubicBezTo>
                      <a:pt x="153242" y="80133"/>
                      <a:pt x="178219" y="70247"/>
                      <a:pt x="180821" y="69206"/>
                    </a:cubicBezTo>
                    <a:cubicBezTo>
                      <a:pt x="183422" y="68166"/>
                      <a:pt x="184463" y="67645"/>
                      <a:pt x="183422" y="65043"/>
                    </a:cubicBezTo>
                    <a:cubicBezTo>
                      <a:pt x="182382" y="62442"/>
                      <a:pt x="182902" y="60360"/>
                      <a:pt x="184463" y="57759"/>
                    </a:cubicBezTo>
                    <a:cubicBezTo>
                      <a:pt x="186024" y="55157"/>
                      <a:pt x="187585" y="53596"/>
                      <a:pt x="187585" y="53075"/>
                    </a:cubicBezTo>
                    <a:cubicBezTo>
                      <a:pt x="187585" y="52555"/>
                      <a:pt x="190707" y="50474"/>
                      <a:pt x="192268" y="49953"/>
                    </a:cubicBezTo>
                    <a:cubicBezTo>
                      <a:pt x="192789" y="49953"/>
                      <a:pt x="196431" y="48392"/>
                      <a:pt x="200594" y="46831"/>
                    </a:cubicBezTo>
                    <a:lnTo>
                      <a:pt x="178739" y="0"/>
                    </a:lnTo>
                    <a:cubicBezTo>
                      <a:pt x="177699" y="0"/>
                      <a:pt x="176658" y="520"/>
                      <a:pt x="175617" y="520"/>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57" name="Content Placeholder 9">
              <a:extLst>
                <a:ext uri="{FF2B5EF4-FFF2-40B4-BE49-F238E27FC236}">
                  <a16:creationId xmlns:a16="http://schemas.microsoft.com/office/drawing/2014/main" id="{2DBD21F7-A387-6503-23EB-CEE0A8CC2A10}"/>
                </a:ext>
              </a:extLst>
            </p:cNvPr>
            <p:cNvGrpSpPr/>
            <p:nvPr/>
          </p:nvGrpSpPr>
          <p:grpSpPr>
            <a:xfrm>
              <a:off x="6872296" y="3995922"/>
              <a:ext cx="92621" cy="68165"/>
              <a:chOff x="6872296" y="3995922"/>
              <a:chExt cx="92621" cy="68165"/>
            </a:xfrm>
            <a:grpFill/>
          </p:grpSpPr>
          <p:sp>
            <p:nvSpPr>
              <p:cNvPr id="680" name="Freeform 679">
                <a:extLst>
                  <a:ext uri="{FF2B5EF4-FFF2-40B4-BE49-F238E27FC236}">
                    <a16:creationId xmlns:a16="http://schemas.microsoft.com/office/drawing/2014/main" id="{8E6CCB33-2349-A702-02E5-54D4AF40C9E0}"/>
                  </a:ext>
                </a:extLst>
              </p:cNvPr>
              <p:cNvSpPr/>
              <p:nvPr/>
            </p:nvSpPr>
            <p:spPr>
              <a:xfrm>
                <a:off x="6912177" y="4032123"/>
                <a:ext cx="6932" cy="2573"/>
              </a:xfrm>
              <a:custGeom>
                <a:avLst/>
                <a:gdLst>
                  <a:gd name="connsiteX0" fmla="*/ 706 w 6932"/>
                  <a:gd name="connsiteY0" fmla="*/ 1785 h 2573"/>
                  <a:gd name="connsiteX1" fmla="*/ 6429 w 6932"/>
                  <a:gd name="connsiteY1" fmla="*/ 1264 h 2573"/>
                  <a:gd name="connsiteX2" fmla="*/ 706 w 6932"/>
                  <a:gd name="connsiteY2" fmla="*/ 1785 h 2573"/>
                </a:gdLst>
                <a:ahLst/>
                <a:cxnLst>
                  <a:cxn ang="0">
                    <a:pos x="connsiteX0" y="connsiteY0"/>
                  </a:cxn>
                  <a:cxn ang="0">
                    <a:pos x="connsiteX1" y="connsiteY1"/>
                  </a:cxn>
                  <a:cxn ang="0">
                    <a:pos x="connsiteX2" y="connsiteY2"/>
                  </a:cxn>
                </a:cxnLst>
                <a:rect l="l" t="t" r="r" b="b"/>
                <a:pathLst>
                  <a:path w="6932" h="2573">
                    <a:moveTo>
                      <a:pt x="706" y="1785"/>
                    </a:moveTo>
                    <a:cubicBezTo>
                      <a:pt x="706" y="1785"/>
                      <a:pt x="9031" y="3866"/>
                      <a:pt x="6429" y="1264"/>
                    </a:cubicBezTo>
                    <a:cubicBezTo>
                      <a:pt x="3307" y="-1858"/>
                      <a:pt x="-1896" y="1785"/>
                      <a:pt x="706" y="1785"/>
                    </a:cubicBezTo>
                    <a:close/>
                  </a:path>
                </a:pathLst>
              </a:custGeom>
              <a:grpFill/>
              <a:ln w="5199" cap="flat">
                <a:solidFill>
                  <a:schemeClr val="bg1"/>
                </a:solidFill>
                <a:prstDash val="solid"/>
                <a:miter/>
              </a:ln>
            </p:spPr>
            <p:txBody>
              <a:bodyPr rtlCol="0" anchor="ctr"/>
              <a:lstStyle/>
              <a:p>
                <a:endParaRPr lang="en-GB" noProof="0" dirty="0"/>
              </a:p>
            </p:txBody>
          </p:sp>
          <p:sp>
            <p:nvSpPr>
              <p:cNvPr id="681" name="Freeform 680">
                <a:extLst>
                  <a:ext uri="{FF2B5EF4-FFF2-40B4-BE49-F238E27FC236}">
                    <a16:creationId xmlns:a16="http://schemas.microsoft.com/office/drawing/2014/main" id="{EFA0ED80-EA05-4935-4E38-F87DFAA4993B}"/>
                  </a:ext>
                </a:extLst>
              </p:cNvPr>
              <p:cNvSpPr/>
              <p:nvPr/>
            </p:nvSpPr>
            <p:spPr>
              <a:xfrm>
                <a:off x="6872296" y="3995922"/>
                <a:ext cx="92621" cy="68165"/>
              </a:xfrm>
              <a:custGeom>
                <a:avLst/>
                <a:gdLst>
                  <a:gd name="connsiteX0" fmla="*/ 70247 w 92621"/>
                  <a:gd name="connsiteY0" fmla="*/ 68166 h 68165"/>
                  <a:gd name="connsiteX1" fmla="*/ 70247 w 92621"/>
                  <a:gd name="connsiteY1" fmla="*/ 68166 h 68165"/>
                  <a:gd name="connsiteX2" fmla="*/ 74930 w 92621"/>
                  <a:gd name="connsiteY2" fmla="*/ 45791 h 68165"/>
                  <a:gd name="connsiteX3" fmla="*/ 79613 w 92621"/>
                  <a:gd name="connsiteY3" fmla="*/ 41107 h 68165"/>
                  <a:gd name="connsiteX4" fmla="*/ 85337 w 92621"/>
                  <a:gd name="connsiteY4" fmla="*/ 40587 h 68165"/>
                  <a:gd name="connsiteX5" fmla="*/ 85337 w 92621"/>
                  <a:gd name="connsiteY5" fmla="*/ 39546 h 68165"/>
                  <a:gd name="connsiteX6" fmla="*/ 81174 w 92621"/>
                  <a:gd name="connsiteY6" fmla="*/ 36424 h 68165"/>
                  <a:gd name="connsiteX7" fmla="*/ 81174 w 92621"/>
                  <a:gd name="connsiteY7" fmla="*/ 30700 h 68165"/>
                  <a:gd name="connsiteX8" fmla="*/ 82215 w 92621"/>
                  <a:gd name="connsiteY8" fmla="*/ 26538 h 68165"/>
                  <a:gd name="connsiteX9" fmla="*/ 84817 w 92621"/>
                  <a:gd name="connsiteY9" fmla="*/ 22375 h 68165"/>
                  <a:gd name="connsiteX10" fmla="*/ 85337 w 92621"/>
                  <a:gd name="connsiteY10" fmla="*/ 22375 h 68165"/>
                  <a:gd name="connsiteX11" fmla="*/ 86378 w 92621"/>
                  <a:gd name="connsiteY11" fmla="*/ 24977 h 68165"/>
                  <a:gd name="connsiteX12" fmla="*/ 86898 w 92621"/>
                  <a:gd name="connsiteY12" fmla="*/ 26538 h 68165"/>
                  <a:gd name="connsiteX13" fmla="*/ 88979 w 92621"/>
                  <a:gd name="connsiteY13" fmla="*/ 24977 h 68165"/>
                  <a:gd name="connsiteX14" fmla="*/ 91061 w 92621"/>
                  <a:gd name="connsiteY14" fmla="*/ 23936 h 68165"/>
                  <a:gd name="connsiteX15" fmla="*/ 91581 w 92621"/>
                  <a:gd name="connsiteY15" fmla="*/ 22895 h 68165"/>
                  <a:gd name="connsiteX16" fmla="*/ 92101 w 92621"/>
                  <a:gd name="connsiteY16" fmla="*/ 21855 h 68165"/>
                  <a:gd name="connsiteX17" fmla="*/ 92622 w 92621"/>
                  <a:gd name="connsiteY17" fmla="*/ 21855 h 68165"/>
                  <a:gd name="connsiteX18" fmla="*/ 92101 w 92621"/>
                  <a:gd name="connsiteY18" fmla="*/ 19773 h 68165"/>
                  <a:gd name="connsiteX19" fmla="*/ 92101 w 92621"/>
                  <a:gd name="connsiteY19" fmla="*/ 11448 h 68165"/>
                  <a:gd name="connsiteX20" fmla="*/ 91061 w 92621"/>
                  <a:gd name="connsiteY20" fmla="*/ 8326 h 68165"/>
                  <a:gd name="connsiteX21" fmla="*/ 88459 w 92621"/>
                  <a:gd name="connsiteY21" fmla="*/ 8326 h 68165"/>
                  <a:gd name="connsiteX22" fmla="*/ 87418 w 92621"/>
                  <a:gd name="connsiteY22" fmla="*/ 7285 h 68165"/>
                  <a:gd name="connsiteX23" fmla="*/ 86378 w 92621"/>
                  <a:gd name="connsiteY23" fmla="*/ 0 h 68165"/>
                  <a:gd name="connsiteX24" fmla="*/ 84296 w 92621"/>
                  <a:gd name="connsiteY24" fmla="*/ 3122 h 68165"/>
                  <a:gd name="connsiteX25" fmla="*/ 81174 w 92621"/>
                  <a:gd name="connsiteY25" fmla="*/ 6765 h 68165"/>
                  <a:gd name="connsiteX26" fmla="*/ 78052 w 92621"/>
                  <a:gd name="connsiteY26" fmla="*/ 10407 h 68165"/>
                  <a:gd name="connsiteX27" fmla="*/ 71808 w 92621"/>
                  <a:gd name="connsiteY27" fmla="*/ 16131 h 68165"/>
                  <a:gd name="connsiteX28" fmla="*/ 62962 w 92621"/>
                  <a:gd name="connsiteY28" fmla="*/ 24456 h 68165"/>
                  <a:gd name="connsiteX29" fmla="*/ 57758 w 92621"/>
                  <a:gd name="connsiteY29" fmla="*/ 31221 h 68165"/>
                  <a:gd name="connsiteX30" fmla="*/ 50994 w 92621"/>
                  <a:gd name="connsiteY30" fmla="*/ 36945 h 68165"/>
                  <a:gd name="connsiteX31" fmla="*/ 48392 w 92621"/>
                  <a:gd name="connsiteY31" fmla="*/ 37465 h 68165"/>
                  <a:gd name="connsiteX32" fmla="*/ 41628 w 92621"/>
                  <a:gd name="connsiteY32" fmla="*/ 41107 h 68165"/>
                  <a:gd name="connsiteX33" fmla="*/ 22375 w 92621"/>
                  <a:gd name="connsiteY33" fmla="*/ 40587 h 68165"/>
                  <a:gd name="connsiteX34" fmla="*/ 4683 w 92621"/>
                  <a:gd name="connsiteY34" fmla="*/ 41628 h 68165"/>
                  <a:gd name="connsiteX35" fmla="*/ 2602 w 92621"/>
                  <a:gd name="connsiteY35" fmla="*/ 37465 h 68165"/>
                  <a:gd name="connsiteX36" fmla="*/ 1040 w 92621"/>
                  <a:gd name="connsiteY36" fmla="*/ 35904 h 68165"/>
                  <a:gd name="connsiteX37" fmla="*/ 0 w 92621"/>
                  <a:gd name="connsiteY37" fmla="*/ 35904 h 68165"/>
                  <a:gd name="connsiteX38" fmla="*/ 0 w 92621"/>
                  <a:gd name="connsiteY38" fmla="*/ 36424 h 68165"/>
                  <a:gd name="connsiteX39" fmla="*/ 520 w 92621"/>
                  <a:gd name="connsiteY39" fmla="*/ 40067 h 68165"/>
                  <a:gd name="connsiteX40" fmla="*/ 7805 w 92621"/>
                  <a:gd name="connsiteY40" fmla="*/ 49433 h 68165"/>
                  <a:gd name="connsiteX41" fmla="*/ 13009 w 92621"/>
                  <a:gd name="connsiteY41" fmla="*/ 56718 h 68165"/>
                  <a:gd name="connsiteX42" fmla="*/ 20293 w 92621"/>
                  <a:gd name="connsiteY42" fmla="*/ 63482 h 68165"/>
                  <a:gd name="connsiteX43" fmla="*/ 70247 w 92621"/>
                  <a:gd name="connsiteY43" fmla="*/ 68166 h 6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2621" h="68165">
                    <a:moveTo>
                      <a:pt x="70247" y="68166"/>
                    </a:moveTo>
                    <a:cubicBezTo>
                      <a:pt x="70247" y="68166"/>
                      <a:pt x="70247" y="68166"/>
                      <a:pt x="70247" y="68166"/>
                    </a:cubicBezTo>
                    <a:lnTo>
                      <a:pt x="74930" y="45791"/>
                    </a:lnTo>
                    <a:cubicBezTo>
                      <a:pt x="74930" y="45791"/>
                      <a:pt x="75450" y="41628"/>
                      <a:pt x="79613" y="41107"/>
                    </a:cubicBezTo>
                    <a:cubicBezTo>
                      <a:pt x="83776" y="40587"/>
                      <a:pt x="85337" y="40587"/>
                      <a:pt x="85337" y="40587"/>
                    </a:cubicBezTo>
                    <a:cubicBezTo>
                      <a:pt x="85337" y="40587"/>
                      <a:pt x="86898" y="40067"/>
                      <a:pt x="85337" y="39546"/>
                    </a:cubicBezTo>
                    <a:cubicBezTo>
                      <a:pt x="83776" y="39026"/>
                      <a:pt x="81694" y="37465"/>
                      <a:pt x="81174" y="36424"/>
                    </a:cubicBezTo>
                    <a:cubicBezTo>
                      <a:pt x="80654" y="35384"/>
                      <a:pt x="81174" y="31741"/>
                      <a:pt x="81174" y="30700"/>
                    </a:cubicBezTo>
                    <a:cubicBezTo>
                      <a:pt x="81174" y="29660"/>
                      <a:pt x="81174" y="28099"/>
                      <a:pt x="82215" y="26538"/>
                    </a:cubicBezTo>
                    <a:cubicBezTo>
                      <a:pt x="82735" y="24977"/>
                      <a:pt x="84817" y="22375"/>
                      <a:pt x="84817" y="22375"/>
                    </a:cubicBezTo>
                    <a:cubicBezTo>
                      <a:pt x="84817" y="22375"/>
                      <a:pt x="84817" y="21855"/>
                      <a:pt x="85337" y="22375"/>
                    </a:cubicBezTo>
                    <a:cubicBezTo>
                      <a:pt x="85857" y="22895"/>
                      <a:pt x="86378" y="24456"/>
                      <a:pt x="86378" y="24977"/>
                    </a:cubicBezTo>
                    <a:cubicBezTo>
                      <a:pt x="86378" y="25497"/>
                      <a:pt x="86378" y="27578"/>
                      <a:pt x="86898" y="26538"/>
                    </a:cubicBezTo>
                    <a:cubicBezTo>
                      <a:pt x="87418" y="25497"/>
                      <a:pt x="88459" y="25497"/>
                      <a:pt x="88979" y="24977"/>
                    </a:cubicBezTo>
                    <a:cubicBezTo>
                      <a:pt x="90020" y="24456"/>
                      <a:pt x="90540" y="24456"/>
                      <a:pt x="91061" y="23936"/>
                    </a:cubicBezTo>
                    <a:cubicBezTo>
                      <a:pt x="91061" y="23416"/>
                      <a:pt x="91581" y="22895"/>
                      <a:pt x="91581" y="22895"/>
                    </a:cubicBezTo>
                    <a:cubicBezTo>
                      <a:pt x="91581" y="22375"/>
                      <a:pt x="91581" y="21855"/>
                      <a:pt x="92101" y="21855"/>
                    </a:cubicBezTo>
                    <a:cubicBezTo>
                      <a:pt x="92101" y="21855"/>
                      <a:pt x="92622" y="21855"/>
                      <a:pt x="92622" y="21855"/>
                    </a:cubicBezTo>
                    <a:cubicBezTo>
                      <a:pt x="92622" y="21334"/>
                      <a:pt x="92101" y="20294"/>
                      <a:pt x="92101" y="19773"/>
                    </a:cubicBezTo>
                    <a:cubicBezTo>
                      <a:pt x="92101" y="16651"/>
                      <a:pt x="93142" y="14049"/>
                      <a:pt x="92101" y="11448"/>
                    </a:cubicBezTo>
                    <a:cubicBezTo>
                      <a:pt x="91581" y="9887"/>
                      <a:pt x="90540" y="9366"/>
                      <a:pt x="91061" y="8326"/>
                    </a:cubicBezTo>
                    <a:cubicBezTo>
                      <a:pt x="90020" y="8326"/>
                      <a:pt x="88979" y="8326"/>
                      <a:pt x="88459" y="8326"/>
                    </a:cubicBezTo>
                    <a:cubicBezTo>
                      <a:pt x="87938" y="8326"/>
                      <a:pt x="87418" y="7285"/>
                      <a:pt x="87418" y="7285"/>
                    </a:cubicBezTo>
                    <a:lnTo>
                      <a:pt x="86378" y="0"/>
                    </a:lnTo>
                    <a:cubicBezTo>
                      <a:pt x="85337" y="1561"/>
                      <a:pt x="84296" y="3122"/>
                      <a:pt x="84296" y="3122"/>
                    </a:cubicBezTo>
                    <a:cubicBezTo>
                      <a:pt x="83776" y="3642"/>
                      <a:pt x="81694" y="6244"/>
                      <a:pt x="81174" y="6765"/>
                    </a:cubicBezTo>
                    <a:cubicBezTo>
                      <a:pt x="81174" y="7285"/>
                      <a:pt x="79093" y="9366"/>
                      <a:pt x="78052" y="10407"/>
                    </a:cubicBezTo>
                    <a:cubicBezTo>
                      <a:pt x="77011" y="11448"/>
                      <a:pt x="73369" y="14049"/>
                      <a:pt x="71808" y="16131"/>
                    </a:cubicBezTo>
                    <a:cubicBezTo>
                      <a:pt x="69726" y="18212"/>
                      <a:pt x="64523" y="23416"/>
                      <a:pt x="62962" y="24456"/>
                    </a:cubicBezTo>
                    <a:cubicBezTo>
                      <a:pt x="61401" y="25497"/>
                      <a:pt x="58799" y="27058"/>
                      <a:pt x="57758" y="31221"/>
                    </a:cubicBezTo>
                    <a:cubicBezTo>
                      <a:pt x="56718" y="35384"/>
                      <a:pt x="54636" y="38506"/>
                      <a:pt x="50994" y="36945"/>
                    </a:cubicBezTo>
                    <a:cubicBezTo>
                      <a:pt x="47351" y="35904"/>
                      <a:pt x="48392" y="36424"/>
                      <a:pt x="48392" y="37465"/>
                    </a:cubicBezTo>
                    <a:cubicBezTo>
                      <a:pt x="48392" y="38506"/>
                      <a:pt x="45790" y="41107"/>
                      <a:pt x="41628" y="41107"/>
                    </a:cubicBezTo>
                    <a:cubicBezTo>
                      <a:pt x="37465" y="41107"/>
                      <a:pt x="29660" y="38506"/>
                      <a:pt x="22375" y="40587"/>
                    </a:cubicBezTo>
                    <a:cubicBezTo>
                      <a:pt x="15090" y="42669"/>
                      <a:pt x="5724" y="45270"/>
                      <a:pt x="4683" y="41628"/>
                    </a:cubicBezTo>
                    <a:cubicBezTo>
                      <a:pt x="3642" y="38506"/>
                      <a:pt x="5203" y="38506"/>
                      <a:pt x="2602" y="37465"/>
                    </a:cubicBezTo>
                    <a:cubicBezTo>
                      <a:pt x="0" y="36945"/>
                      <a:pt x="1561" y="36945"/>
                      <a:pt x="1040" y="35904"/>
                    </a:cubicBezTo>
                    <a:cubicBezTo>
                      <a:pt x="520" y="34863"/>
                      <a:pt x="520" y="34863"/>
                      <a:pt x="0" y="35904"/>
                    </a:cubicBezTo>
                    <a:cubicBezTo>
                      <a:pt x="0" y="36424"/>
                      <a:pt x="0" y="36424"/>
                      <a:pt x="0" y="36424"/>
                    </a:cubicBezTo>
                    <a:cubicBezTo>
                      <a:pt x="0" y="37465"/>
                      <a:pt x="520" y="39026"/>
                      <a:pt x="520" y="40067"/>
                    </a:cubicBezTo>
                    <a:cubicBezTo>
                      <a:pt x="1040" y="41628"/>
                      <a:pt x="5724" y="47352"/>
                      <a:pt x="7805" y="49433"/>
                    </a:cubicBezTo>
                    <a:cubicBezTo>
                      <a:pt x="9886" y="51514"/>
                      <a:pt x="12488" y="55677"/>
                      <a:pt x="13009" y="56718"/>
                    </a:cubicBezTo>
                    <a:cubicBezTo>
                      <a:pt x="13529" y="57759"/>
                      <a:pt x="17692" y="63482"/>
                      <a:pt x="20293" y="63482"/>
                    </a:cubicBezTo>
                    <a:cubicBezTo>
                      <a:pt x="22895" y="63482"/>
                      <a:pt x="69726" y="68166"/>
                      <a:pt x="70247" y="68166"/>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58" name="Content Placeholder 9">
              <a:extLst>
                <a:ext uri="{FF2B5EF4-FFF2-40B4-BE49-F238E27FC236}">
                  <a16:creationId xmlns:a16="http://schemas.microsoft.com/office/drawing/2014/main" id="{A8E976DE-5F40-ED70-D889-3412FCE598F8}"/>
                </a:ext>
              </a:extLst>
            </p:cNvPr>
            <p:cNvGrpSpPr/>
            <p:nvPr/>
          </p:nvGrpSpPr>
          <p:grpSpPr>
            <a:xfrm>
              <a:off x="6775886" y="3312706"/>
              <a:ext cx="788992" cy="363722"/>
              <a:chOff x="6775886" y="3312706"/>
              <a:chExt cx="788992" cy="363722"/>
            </a:xfrm>
            <a:grpFill/>
          </p:grpSpPr>
          <p:sp>
            <p:nvSpPr>
              <p:cNvPr id="677" name="Freeform 676">
                <a:extLst>
                  <a:ext uri="{FF2B5EF4-FFF2-40B4-BE49-F238E27FC236}">
                    <a16:creationId xmlns:a16="http://schemas.microsoft.com/office/drawing/2014/main" id="{C5489119-F238-838F-1666-5C0BEBD18EAD}"/>
                  </a:ext>
                </a:extLst>
              </p:cNvPr>
              <p:cNvSpPr/>
              <p:nvPr/>
            </p:nvSpPr>
            <p:spPr>
              <a:xfrm>
                <a:off x="7035993" y="3553627"/>
                <a:ext cx="8173" cy="3202"/>
              </a:xfrm>
              <a:custGeom>
                <a:avLst/>
                <a:gdLst>
                  <a:gd name="connsiteX0" fmla="*/ 2294 w 8173"/>
                  <a:gd name="connsiteY0" fmla="*/ 520 h 3202"/>
                  <a:gd name="connsiteX1" fmla="*/ 212 w 8173"/>
                  <a:gd name="connsiteY1" fmla="*/ 1561 h 3202"/>
                  <a:gd name="connsiteX2" fmla="*/ 3334 w 8173"/>
                  <a:gd name="connsiteY2" fmla="*/ 2602 h 3202"/>
                  <a:gd name="connsiteX3" fmla="*/ 6977 w 8173"/>
                  <a:gd name="connsiteY3" fmla="*/ 2602 h 3202"/>
                  <a:gd name="connsiteX4" fmla="*/ 7497 w 8173"/>
                  <a:gd name="connsiteY4" fmla="*/ 0 h 3202"/>
                  <a:gd name="connsiteX5" fmla="*/ 2294 w 8173"/>
                  <a:gd name="connsiteY5" fmla="*/ 520 h 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3" h="3202">
                    <a:moveTo>
                      <a:pt x="2294" y="520"/>
                    </a:moveTo>
                    <a:cubicBezTo>
                      <a:pt x="2294" y="520"/>
                      <a:pt x="-828" y="520"/>
                      <a:pt x="212" y="1561"/>
                    </a:cubicBezTo>
                    <a:cubicBezTo>
                      <a:pt x="1253" y="2602"/>
                      <a:pt x="2294" y="2602"/>
                      <a:pt x="3334" y="2602"/>
                    </a:cubicBezTo>
                    <a:cubicBezTo>
                      <a:pt x="4375" y="3122"/>
                      <a:pt x="6456" y="3642"/>
                      <a:pt x="6977" y="2602"/>
                    </a:cubicBezTo>
                    <a:cubicBezTo>
                      <a:pt x="7497" y="1561"/>
                      <a:pt x="9058" y="0"/>
                      <a:pt x="7497" y="0"/>
                    </a:cubicBezTo>
                    <a:cubicBezTo>
                      <a:pt x="5416" y="520"/>
                      <a:pt x="2294" y="520"/>
                      <a:pt x="2294" y="520"/>
                    </a:cubicBezTo>
                    <a:close/>
                  </a:path>
                </a:pathLst>
              </a:custGeom>
              <a:grpFill/>
              <a:ln w="5199" cap="flat">
                <a:solidFill>
                  <a:schemeClr val="bg1"/>
                </a:solidFill>
                <a:prstDash val="solid"/>
                <a:miter/>
              </a:ln>
            </p:spPr>
            <p:txBody>
              <a:bodyPr rtlCol="0" anchor="ctr"/>
              <a:lstStyle/>
              <a:p>
                <a:endParaRPr lang="en-GB" noProof="0" dirty="0"/>
              </a:p>
            </p:txBody>
          </p:sp>
          <p:sp>
            <p:nvSpPr>
              <p:cNvPr id="678" name="Freeform 677">
                <a:extLst>
                  <a:ext uri="{FF2B5EF4-FFF2-40B4-BE49-F238E27FC236}">
                    <a16:creationId xmlns:a16="http://schemas.microsoft.com/office/drawing/2014/main" id="{8CF961C8-68D6-995F-661C-22BEC8F4C40B}"/>
                  </a:ext>
                </a:extLst>
              </p:cNvPr>
              <p:cNvSpPr/>
              <p:nvPr/>
            </p:nvSpPr>
            <p:spPr>
              <a:xfrm>
                <a:off x="6775886" y="3312706"/>
                <a:ext cx="788992" cy="363722"/>
              </a:xfrm>
              <a:custGeom>
                <a:avLst/>
                <a:gdLst>
                  <a:gd name="connsiteX0" fmla="*/ 650059 w 788992"/>
                  <a:gd name="connsiteY0" fmla="*/ 330421 h 363722"/>
                  <a:gd name="connsiteX1" fmla="*/ 651100 w 788992"/>
                  <a:gd name="connsiteY1" fmla="*/ 328339 h 363722"/>
                  <a:gd name="connsiteX2" fmla="*/ 650059 w 788992"/>
                  <a:gd name="connsiteY2" fmla="*/ 325737 h 363722"/>
                  <a:gd name="connsiteX3" fmla="*/ 650059 w 788992"/>
                  <a:gd name="connsiteY3" fmla="*/ 316371 h 363722"/>
                  <a:gd name="connsiteX4" fmla="*/ 652141 w 788992"/>
                  <a:gd name="connsiteY4" fmla="*/ 315330 h 363722"/>
                  <a:gd name="connsiteX5" fmla="*/ 655263 w 788992"/>
                  <a:gd name="connsiteY5" fmla="*/ 314290 h 363722"/>
                  <a:gd name="connsiteX6" fmla="*/ 655263 w 788992"/>
                  <a:gd name="connsiteY6" fmla="*/ 312729 h 363722"/>
                  <a:gd name="connsiteX7" fmla="*/ 653702 w 788992"/>
                  <a:gd name="connsiteY7" fmla="*/ 309607 h 363722"/>
                  <a:gd name="connsiteX8" fmla="*/ 657865 w 788992"/>
                  <a:gd name="connsiteY8" fmla="*/ 308045 h 363722"/>
                  <a:gd name="connsiteX9" fmla="*/ 660987 w 788992"/>
                  <a:gd name="connsiteY9" fmla="*/ 305444 h 363722"/>
                  <a:gd name="connsiteX10" fmla="*/ 658905 w 788992"/>
                  <a:gd name="connsiteY10" fmla="*/ 298679 h 363722"/>
                  <a:gd name="connsiteX11" fmla="*/ 653702 w 788992"/>
                  <a:gd name="connsiteY11" fmla="*/ 285150 h 363722"/>
                  <a:gd name="connsiteX12" fmla="*/ 653182 w 788992"/>
                  <a:gd name="connsiteY12" fmla="*/ 272662 h 363722"/>
                  <a:gd name="connsiteX13" fmla="*/ 655263 w 788992"/>
                  <a:gd name="connsiteY13" fmla="*/ 270581 h 363722"/>
                  <a:gd name="connsiteX14" fmla="*/ 654743 w 788992"/>
                  <a:gd name="connsiteY14" fmla="*/ 269540 h 363722"/>
                  <a:gd name="connsiteX15" fmla="*/ 647458 w 788992"/>
                  <a:gd name="connsiteY15" fmla="*/ 268499 h 363722"/>
                  <a:gd name="connsiteX16" fmla="*/ 644856 w 788992"/>
                  <a:gd name="connsiteY16" fmla="*/ 267979 h 363722"/>
                  <a:gd name="connsiteX17" fmla="*/ 643815 w 788992"/>
                  <a:gd name="connsiteY17" fmla="*/ 265897 h 363722"/>
                  <a:gd name="connsiteX18" fmla="*/ 649019 w 788992"/>
                  <a:gd name="connsiteY18" fmla="*/ 262775 h 363722"/>
                  <a:gd name="connsiteX19" fmla="*/ 672434 w 788992"/>
                  <a:gd name="connsiteY19" fmla="*/ 257052 h 363722"/>
                  <a:gd name="connsiteX20" fmla="*/ 679719 w 788992"/>
                  <a:gd name="connsiteY20" fmla="*/ 256011 h 363722"/>
                  <a:gd name="connsiteX21" fmla="*/ 680239 w 788992"/>
                  <a:gd name="connsiteY21" fmla="*/ 258092 h 363722"/>
                  <a:gd name="connsiteX22" fmla="*/ 681280 w 788992"/>
                  <a:gd name="connsiteY22" fmla="*/ 259133 h 363722"/>
                  <a:gd name="connsiteX23" fmla="*/ 695330 w 788992"/>
                  <a:gd name="connsiteY23" fmla="*/ 258612 h 363722"/>
                  <a:gd name="connsiteX24" fmla="*/ 696370 w 788992"/>
                  <a:gd name="connsiteY24" fmla="*/ 257572 h 363722"/>
                  <a:gd name="connsiteX25" fmla="*/ 695330 w 788992"/>
                  <a:gd name="connsiteY25" fmla="*/ 251848 h 363722"/>
                  <a:gd name="connsiteX26" fmla="*/ 691167 w 788992"/>
                  <a:gd name="connsiteY26" fmla="*/ 250807 h 363722"/>
                  <a:gd name="connsiteX27" fmla="*/ 691167 w 788992"/>
                  <a:gd name="connsiteY27" fmla="*/ 249767 h 363722"/>
                  <a:gd name="connsiteX28" fmla="*/ 704176 w 788992"/>
                  <a:gd name="connsiteY28" fmla="*/ 212822 h 363722"/>
                  <a:gd name="connsiteX29" fmla="*/ 709379 w 788992"/>
                  <a:gd name="connsiteY29" fmla="*/ 210741 h 363722"/>
                  <a:gd name="connsiteX30" fmla="*/ 722388 w 788992"/>
                  <a:gd name="connsiteY30" fmla="*/ 215944 h 363722"/>
                  <a:gd name="connsiteX31" fmla="*/ 728632 w 788992"/>
                  <a:gd name="connsiteY31" fmla="*/ 215424 h 363722"/>
                  <a:gd name="connsiteX32" fmla="*/ 732795 w 788992"/>
                  <a:gd name="connsiteY32" fmla="*/ 215424 h 363722"/>
                  <a:gd name="connsiteX33" fmla="*/ 735917 w 788992"/>
                  <a:gd name="connsiteY33" fmla="*/ 215424 h 363722"/>
                  <a:gd name="connsiteX34" fmla="*/ 739039 w 788992"/>
                  <a:gd name="connsiteY34" fmla="*/ 216464 h 363722"/>
                  <a:gd name="connsiteX35" fmla="*/ 743202 w 788992"/>
                  <a:gd name="connsiteY35" fmla="*/ 217505 h 363722"/>
                  <a:gd name="connsiteX36" fmla="*/ 744763 w 788992"/>
                  <a:gd name="connsiteY36" fmla="*/ 216985 h 363722"/>
                  <a:gd name="connsiteX37" fmla="*/ 755170 w 788992"/>
                  <a:gd name="connsiteY37" fmla="*/ 211781 h 363722"/>
                  <a:gd name="connsiteX38" fmla="*/ 757251 w 788992"/>
                  <a:gd name="connsiteY38" fmla="*/ 206578 h 363722"/>
                  <a:gd name="connsiteX39" fmla="*/ 755170 w 788992"/>
                  <a:gd name="connsiteY39" fmla="*/ 190967 h 363722"/>
                  <a:gd name="connsiteX40" fmla="*/ 755690 w 788992"/>
                  <a:gd name="connsiteY40" fmla="*/ 188886 h 363722"/>
                  <a:gd name="connsiteX41" fmla="*/ 759332 w 788992"/>
                  <a:gd name="connsiteY41" fmla="*/ 181081 h 363722"/>
                  <a:gd name="connsiteX42" fmla="*/ 764015 w 788992"/>
                  <a:gd name="connsiteY42" fmla="*/ 180040 h 363722"/>
                  <a:gd name="connsiteX43" fmla="*/ 772861 w 788992"/>
                  <a:gd name="connsiteY43" fmla="*/ 178479 h 363722"/>
                  <a:gd name="connsiteX44" fmla="*/ 778065 w 788992"/>
                  <a:gd name="connsiteY44" fmla="*/ 173276 h 363722"/>
                  <a:gd name="connsiteX45" fmla="*/ 779105 w 788992"/>
                  <a:gd name="connsiteY45" fmla="*/ 169633 h 363722"/>
                  <a:gd name="connsiteX46" fmla="*/ 778585 w 788992"/>
                  <a:gd name="connsiteY46" fmla="*/ 167031 h 363722"/>
                  <a:gd name="connsiteX47" fmla="*/ 781187 w 788992"/>
                  <a:gd name="connsiteY47" fmla="*/ 162869 h 363722"/>
                  <a:gd name="connsiteX48" fmla="*/ 785350 w 788992"/>
                  <a:gd name="connsiteY48" fmla="*/ 162869 h 363722"/>
                  <a:gd name="connsiteX49" fmla="*/ 788992 w 788992"/>
                  <a:gd name="connsiteY49" fmla="*/ 163389 h 363722"/>
                  <a:gd name="connsiteX50" fmla="*/ 775983 w 788992"/>
                  <a:gd name="connsiteY50" fmla="*/ 151941 h 363722"/>
                  <a:gd name="connsiteX51" fmla="*/ 774943 w 788992"/>
                  <a:gd name="connsiteY51" fmla="*/ 146738 h 363722"/>
                  <a:gd name="connsiteX52" fmla="*/ 774422 w 788992"/>
                  <a:gd name="connsiteY52" fmla="*/ 146218 h 363722"/>
                  <a:gd name="connsiteX53" fmla="*/ 766617 w 788992"/>
                  <a:gd name="connsiteY53" fmla="*/ 153502 h 363722"/>
                  <a:gd name="connsiteX54" fmla="*/ 765576 w 788992"/>
                  <a:gd name="connsiteY54" fmla="*/ 153502 h 363722"/>
                  <a:gd name="connsiteX55" fmla="*/ 763495 w 788992"/>
                  <a:gd name="connsiteY55" fmla="*/ 153502 h 363722"/>
                  <a:gd name="connsiteX56" fmla="*/ 761934 w 788992"/>
                  <a:gd name="connsiteY56" fmla="*/ 152982 h 363722"/>
                  <a:gd name="connsiteX57" fmla="*/ 761414 w 788992"/>
                  <a:gd name="connsiteY57" fmla="*/ 152462 h 363722"/>
                  <a:gd name="connsiteX58" fmla="*/ 750486 w 788992"/>
                  <a:gd name="connsiteY58" fmla="*/ 151421 h 363722"/>
                  <a:gd name="connsiteX59" fmla="*/ 747885 w 788992"/>
                  <a:gd name="connsiteY59" fmla="*/ 149340 h 363722"/>
                  <a:gd name="connsiteX60" fmla="*/ 746844 w 788992"/>
                  <a:gd name="connsiteY60" fmla="*/ 146738 h 363722"/>
                  <a:gd name="connsiteX61" fmla="*/ 745283 w 788992"/>
                  <a:gd name="connsiteY61" fmla="*/ 144656 h 363722"/>
                  <a:gd name="connsiteX62" fmla="*/ 744242 w 788992"/>
                  <a:gd name="connsiteY62" fmla="*/ 143095 h 363722"/>
                  <a:gd name="connsiteX63" fmla="*/ 743722 w 788992"/>
                  <a:gd name="connsiteY63" fmla="*/ 142055 h 363722"/>
                  <a:gd name="connsiteX64" fmla="*/ 744763 w 788992"/>
                  <a:gd name="connsiteY64" fmla="*/ 141014 h 363722"/>
                  <a:gd name="connsiteX65" fmla="*/ 744242 w 788992"/>
                  <a:gd name="connsiteY65" fmla="*/ 139453 h 363722"/>
                  <a:gd name="connsiteX66" fmla="*/ 736957 w 788992"/>
                  <a:gd name="connsiteY66" fmla="*/ 135811 h 363722"/>
                  <a:gd name="connsiteX67" fmla="*/ 732795 w 788992"/>
                  <a:gd name="connsiteY67" fmla="*/ 134770 h 363722"/>
                  <a:gd name="connsiteX68" fmla="*/ 729152 w 788992"/>
                  <a:gd name="connsiteY68" fmla="*/ 131127 h 363722"/>
                  <a:gd name="connsiteX69" fmla="*/ 727071 w 788992"/>
                  <a:gd name="connsiteY69" fmla="*/ 124883 h 363722"/>
                  <a:gd name="connsiteX70" fmla="*/ 722908 w 788992"/>
                  <a:gd name="connsiteY70" fmla="*/ 118639 h 363722"/>
                  <a:gd name="connsiteX71" fmla="*/ 709899 w 788992"/>
                  <a:gd name="connsiteY71" fmla="*/ 115517 h 363722"/>
                  <a:gd name="connsiteX72" fmla="*/ 708338 w 788992"/>
                  <a:gd name="connsiteY72" fmla="*/ 115517 h 363722"/>
                  <a:gd name="connsiteX73" fmla="*/ 702615 w 788992"/>
                  <a:gd name="connsiteY73" fmla="*/ 117078 h 363722"/>
                  <a:gd name="connsiteX74" fmla="*/ 701053 w 788992"/>
                  <a:gd name="connsiteY74" fmla="*/ 118639 h 363722"/>
                  <a:gd name="connsiteX75" fmla="*/ 694809 w 788992"/>
                  <a:gd name="connsiteY75" fmla="*/ 122282 h 363722"/>
                  <a:gd name="connsiteX76" fmla="*/ 683882 w 788992"/>
                  <a:gd name="connsiteY76" fmla="*/ 120721 h 363722"/>
                  <a:gd name="connsiteX77" fmla="*/ 681801 w 788992"/>
                  <a:gd name="connsiteY77" fmla="*/ 121761 h 363722"/>
                  <a:gd name="connsiteX78" fmla="*/ 677117 w 788992"/>
                  <a:gd name="connsiteY78" fmla="*/ 122282 h 363722"/>
                  <a:gd name="connsiteX79" fmla="*/ 672955 w 788992"/>
                  <a:gd name="connsiteY79" fmla="*/ 118639 h 363722"/>
                  <a:gd name="connsiteX80" fmla="*/ 670873 w 788992"/>
                  <a:gd name="connsiteY80" fmla="*/ 117078 h 363722"/>
                  <a:gd name="connsiteX81" fmla="*/ 669832 w 788992"/>
                  <a:gd name="connsiteY81" fmla="*/ 116037 h 363722"/>
                  <a:gd name="connsiteX82" fmla="*/ 670873 w 788992"/>
                  <a:gd name="connsiteY82" fmla="*/ 110834 h 363722"/>
                  <a:gd name="connsiteX83" fmla="*/ 670353 w 788992"/>
                  <a:gd name="connsiteY83" fmla="*/ 109793 h 363722"/>
                  <a:gd name="connsiteX84" fmla="*/ 663068 w 788992"/>
                  <a:gd name="connsiteY84" fmla="*/ 107712 h 363722"/>
                  <a:gd name="connsiteX85" fmla="*/ 662027 w 788992"/>
                  <a:gd name="connsiteY85" fmla="*/ 108753 h 363722"/>
                  <a:gd name="connsiteX86" fmla="*/ 659946 w 788992"/>
                  <a:gd name="connsiteY86" fmla="*/ 109793 h 363722"/>
                  <a:gd name="connsiteX87" fmla="*/ 657865 w 788992"/>
                  <a:gd name="connsiteY87" fmla="*/ 110314 h 363722"/>
                  <a:gd name="connsiteX88" fmla="*/ 657865 w 788992"/>
                  <a:gd name="connsiteY88" fmla="*/ 112395 h 363722"/>
                  <a:gd name="connsiteX89" fmla="*/ 658905 w 788992"/>
                  <a:gd name="connsiteY89" fmla="*/ 115517 h 363722"/>
                  <a:gd name="connsiteX90" fmla="*/ 656304 w 788992"/>
                  <a:gd name="connsiteY90" fmla="*/ 117078 h 363722"/>
                  <a:gd name="connsiteX91" fmla="*/ 653702 w 788992"/>
                  <a:gd name="connsiteY91" fmla="*/ 118119 h 363722"/>
                  <a:gd name="connsiteX92" fmla="*/ 652141 w 788992"/>
                  <a:gd name="connsiteY92" fmla="*/ 119159 h 363722"/>
                  <a:gd name="connsiteX93" fmla="*/ 651100 w 788992"/>
                  <a:gd name="connsiteY93" fmla="*/ 119680 h 363722"/>
                  <a:gd name="connsiteX94" fmla="*/ 650059 w 788992"/>
                  <a:gd name="connsiteY94" fmla="*/ 118639 h 363722"/>
                  <a:gd name="connsiteX95" fmla="*/ 642775 w 788992"/>
                  <a:gd name="connsiteY95" fmla="*/ 105110 h 363722"/>
                  <a:gd name="connsiteX96" fmla="*/ 634449 w 788992"/>
                  <a:gd name="connsiteY96" fmla="*/ 92101 h 363722"/>
                  <a:gd name="connsiteX97" fmla="*/ 620920 w 788992"/>
                  <a:gd name="connsiteY97" fmla="*/ 71808 h 363722"/>
                  <a:gd name="connsiteX98" fmla="*/ 608432 w 788992"/>
                  <a:gd name="connsiteY98" fmla="*/ 54636 h 363722"/>
                  <a:gd name="connsiteX99" fmla="*/ 599065 w 788992"/>
                  <a:gd name="connsiteY99" fmla="*/ 47872 h 363722"/>
                  <a:gd name="connsiteX100" fmla="*/ 588658 w 788992"/>
                  <a:gd name="connsiteY100" fmla="*/ 40067 h 363722"/>
                  <a:gd name="connsiteX101" fmla="*/ 580853 w 788992"/>
                  <a:gd name="connsiteY101" fmla="*/ 32782 h 363722"/>
                  <a:gd name="connsiteX102" fmla="*/ 584496 w 788992"/>
                  <a:gd name="connsiteY102" fmla="*/ 32782 h 363722"/>
                  <a:gd name="connsiteX103" fmla="*/ 587618 w 788992"/>
                  <a:gd name="connsiteY103" fmla="*/ 28619 h 363722"/>
                  <a:gd name="connsiteX104" fmla="*/ 589179 w 788992"/>
                  <a:gd name="connsiteY104" fmla="*/ 24456 h 363722"/>
                  <a:gd name="connsiteX105" fmla="*/ 588658 w 788992"/>
                  <a:gd name="connsiteY105" fmla="*/ 23936 h 363722"/>
                  <a:gd name="connsiteX106" fmla="*/ 574089 w 788992"/>
                  <a:gd name="connsiteY106" fmla="*/ 30180 h 363722"/>
                  <a:gd name="connsiteX107" fmla="*/ 543388 w 788992"/>
                  <a:gd name="connsiteY107" fmla="*/ 43709 h 363722"/>
                  <a:gd name="connsiteX108" fmla="*/ 542868 w 788992"/>
                  <a:gd name="connsiteY108" fmla="*/ 44750 h 363722"/>
                  <a:gd name="connsiteX109" fmla="*/ 541827 w 788992"/>
                  <a:gd name="connsiteY109" fmla="*/ 48913 h 363722"/>
                  <a:gd name="connsiteX110" fmla="*/ 539225 w 788992"/>
                  <a:gd name="connsiteY110" fmla="*/ 48913 h 363722"/>
                  <a:gd name="connsiteX111" fmla="*/ 532981 w 788992"/>
                  <a:gd name="connsiteY111" fmla="*/ 46831 h 363722"/>
                  <a:gd name="connsiteX112" fmla="*/ 524135 w 788992"/>
                  <a:gd name="connsiteY112" fmla="*/ 50994 h 363722"/>
                  <a:gd name="connsiteX113" fmla="*/ 523095 w 788992"/>
                  <a:gd name="connsiteY113" fmla="*/ 50474 h 363722"/>
                  <a:gd name="connsiteX114" fmla="*/ 519972 w 788992"/>
                  <a:gd name="connsiteY114" fmla="*/ 46311 h 363722"/>
                  <a:gd name="connsiteX115" fmla="*/ 521533 w 788992"/>
                  <a:gd name="connsiteY115" fmla="*/ 42148 h 363722"/>
                  <a:gd name="connsiteX116" fmla="*/ 524135 w 788992"/>
                  <a:gd name="connsiteY116" fmla="*/ 39546 h 363722"/>
                  <a:gd name="connsiteX117" fmla="*/ 529339 w 788992"/>
                  <a:gd name="connsiteY117" fmla="*/ 34863 h 363722"/>
                  <a:gd name="connsiteX118" fmla="*/ 528818 w 788992"/>
                  <a:gd name="connsiteY118" fmla="*/ 34343 h 363722"/>
                  <a:gd name="connsiteX119" fmla="*/ 518932 w 788992"/>
                  <a:gd name="connsiteY119" fmla="*/ 35904 h 363722"/>
                  <a:gd name="connsiteX120" fmla="*/ 516851 w 788992"/>
                  <a:gd name="connsiteY120" fmla="*/ 35904 h 363722"/>
                  <a:gd name="connsiteX121" fmla="*/ 510606 w 788992"/>
                  <a:gd name="connsiteY121" fmla="*/ 32782 h 363722"/>
                  <a:gd name="connsiteX122" fmla="*/ 506444 w 788992"/>
                  <a:gd name="connsiteY122" fmla="*/ 32782 h 363722"/>
                  <a:gd name="connsiteX123" fmla="*/ 507484 w 788992"/>
                  <a:gd name="connsiteY123" fmla="*/ 33823 h 363722"/>
                  <a:gd name="connsiteX124" fmla="*/ 508005 w 788992"/>
                  <a:gd name="connsiteY124" fmla="*/ 34863 h 363722"/>
                  <a:gd name="connsiteX125" fmla="*/ 503842 w 788992"/>
                  <a:gd name="connsiteY125" fmla="*/ 36945 h 363722"/>
                  <a:gd name="connsiteX126" fmla="*/ 503321 w 788992"/>
                  <a:gd name="connsiteY126" fmla="*/ 36424 h 363722"/>
                  <a:gd name="connsiteX127" fmla="*/ 502801 w 788992"/>
                  <a:gd name="connsiteY127" fmla="*/ 34863 h 363722"/>
                  <a:gd name="connsiteX128" fmla="*/ 502801 w 788992"/>
                  <a:gd name="connsiteY128" fmla="*/ 33302 h 363722"/>
                  <a:gd name="connsiteX129" fmla="*/ 502281 w 788992"/>
                  <a:gd name="connsiteY129" fmla="*/ 30700 h 363722"/>
                  <a:gd name="connsiteX130" fmla="*/ 501760 w 788992"/>
                  <a:gd name="connsiteY130" fmla="*/ 29660 h 363722"/>
                  <a:gd name="connsiteX131" fmla="*/ 499159 w 788992"/>
                  <a:gd name="connsiteY131" fmla="*/ 27578 h 363722"/>
                  <a:gd name="connsiteX132" fmla="*/ 497077 w 788992"/>
                  <a:gd name="connsiteY132" fmla="*/ 27058 h 363722"/>
                  <a:gd name="connsiteX133" fmla="*/ 496557 w 788992"/>
                  <a:gd name="connsiteY133" fmla="*/ 28099 h 363722"/>
                  <a:gd name="connsiteX134" fmla="*/ 497598 w 788992"/>
                  <a:gd name="connsiteY134" fmla="*/ 31741 h 363722"/>
                  <a:gd name="connsiteX135" fmla="*/ 497077 w 788992"/>
                  <a:gd name="connsiteY135" fmla="*/ 33302 h 363722"/>
                  <a:gd name="connsiteX136" fmla="*/ 494476 w 788992"/>
                  <a:gd name="connsiteY136" fmla="*/ 32262 h 363722"/>
                  <a:gd name="connsiteX137" fmla="*/ 485630 w 788992"/>
                  <a:gd name="connsiteY137" fmla="*/ 34343 h 363722"/>
                  <a:gd name="connsiteX138" fmla="*/ 478345 w 788992"/>
                  <a:gd name="connsiteY138" fmla="*/ 32782 h 363722"/>
                  <a:gd name="connsiteX139" fmla="*/ 475223 w 788992"/>
                  <a:gd name="connsiteY139" fmla="*/ 28619 h 363722"/>
                  <a:gd name="connsiteX140" fmla="*/ 478345 w 788992"/>
                  <a:gd name="connsiteY140" fmla="*/ 28619 h 363722"/>
                  <a:gd name="connsiteX141" fmla="*/ 478345 w 788992"/>
                  <a:gd name="connsiteY141" fmla="*/ 22375 h 363722"/>
                  <a:gd name="connsiteX142" fmla="*/ 478865 w 788992"/>
                  <a:gd name="connsiteY142" fmla="*/ 20294 h 363722"/>
                  <a:gd name="connsiteX143" fmla="*/ 479906 w 788992"/>
                  <a:gd name="connsiteY143" fmla="*/ 17171 h 363722"/>
                  <a:gd name="connsiteX144" fmla="*/ 472100 w 788992"/>
                  <a:gd name="connsiteY144" fmla="*/ 3122 h 363722"/>
                  <a:gd name="connsiteX145" fmla="*/ 466377 w 788992"/>
                  <a:gd name="connsiteY145" fmla="*/ 1561 h 363722"/>
                  <a:gd name="connsiteX146" fmla="*/ 464816 w 788992"/>
                  <a:gd name="connsiteY146" fmla="*/ 2081 h 363722"/>
                  <a:gd name="connsiteX147" fmla="*/ 461694 w 788992"/>
                  <a:gd name="connsiteY147" fmla="*/ 5203 h 363722"/>
                  <a:gd name="connsiteX148" fmla="*/ 457531 w 788992"/>
                  <a:gd name="connsiteY148" fmla="*/ 4163 h 363722"/>
                  <a:gd name="connsiteX149" fmla="*/ 451287 w 788992"/>
                  <a:gd name="connsiteY149" fmla="*/ 1041 h 363722"/>
                  <a:gd name="connsiteX150" fmla="*/ 450246 w 788992"/>
                  <a:gd name="connsiteY150" fmla="*/ 520 h 363722"/>
                  <a:gd name="connsiteX151" fmla="*/ 433074 w 788992"/>
                  <a:gd name="connsiteY151" fmla="*/ 0 h 363722"/>
                  <a:gd name="connsiteX152" fmla="*/ 431513 w 788992"/>
                  <a:gd name="connsiteY152" fmla="*/ 520 h 363722"/>
                  <a:gd name="connsiteX153" fmla="*/ 427871 w 788992"/>
                  <a:gd name="connsiteY153" fmla="*/ 5203 h 363722"/>
                  <a:gd name="connsiteX154" fmla="*/ 423708 w 788992"/>
                  <a:gd name="connsiteY154" fmla="*/ 8326 h 363722"/>
                  <a:gd name="connsiteX155" fmla="*/ 416424 w 788992"/>
                  <a:gd name="connsiteY155" fmla="*/ 11968 h 363722"/>
                  <a:gd name="connsiteX156" fmla="*/ 406017 w 788992"/>
                  <a:gd name="connsiteY156" fmla="*/ 13009 h 363722"/>
                  <a:gd name="connsiteX157" fmla="*/ 396650 w 788992"/>
                  <a:gd name="connsiteY157" fmla="*/ 16131 h 363722"/>
                  <a:gd name="connsiteX158" fmla="*/ 387804 w 788992"/>
                  <a:gd name="connsiteY158" fmla="*/ 18212 h 363722"/>
                  <a:gd name="connsiteX159" fmla="*/ 380519 w 788992"/>
                  <a:gd name="connsiteY159" fmla="*/ 19253 h 363722"/>
                  <a:gd name="connsiteX160" fmla="*/ 370633 w 788992"/>
                  <a:gd name="connsiteY160" fmla="*/ 19253 h 363722"/>
                  <a:gd name="connsiteX161" fmla="*/ 365950 w 788992"/>
                  <a:gd name="connsiteY161" fmla="*/ 21334 h 363722"/>
                  <a:gd name="connsiteX162" fmla="*/ 364909 w 788992"/>
                  <a:gd name="connsiteY162" fmla="*/ 26538 h 363722"/>
                  <a:gd name="connsiteX163" fmla="*/ 362828 w 788992"/>
                  <a:gd name="connsiteY163" fmla="*/ 27578 h 363722"/>
                  <a:gd name="connsiteX164" fmla="*/ 360746 w 788992"/>
                  <a:gd name="connsiteY164" fmla="*/ 26538 h 363722"/>
                  <a:gd name="connsiteX165" fmla="*/ 347217 w 788992"/>
                  <a:gd name="connsiteY165" fmla="*/ 26538 h 363722"/>
                  <a:gd name="connsiteX166" fmla="*/ 330566 w 788992"/>
                  <a:gd name="connsiteY166" fmla="*/ 30700 h 363722"/>
                  <a:gd name="connsiteX167" fmla="*/ 318078 w 788992"/>
                  <a:gd name="connsiteY167" fmla="*/ 33302 h 363722"/>
                  <a:gd name="connsiteX168" fmla="*/ 314435 w 788992"/>
                  <a:gd name="connsiteY168" fmla="*/ 34863 h 363722"/>
                  <a:gd name="connsiteX169" fmla="*/ 313395 w 788992"/>
                  <a:gd name="connsiteY169" fmla="*/ 38506 h 363722"/>
                  <a:gd name="connsiteX170" fmla="*/ 312354 w 788992"/>
                  <a:gd name="connsiteY170" fmla="*/ 39026 h 363722"/>
                  <a:gd name="connsiteX171" fmla="*/ 309752 w 788992"/>
                  <a:gd name="connsiteY171" fmla="*/ 36424 h 363722"/>
                  <a:gd name="connsiteX172" fmla="*/ 308712 w 788992"/>
                  <a:gd name="connsiteY172" fmla="*/ 35904 h 363722"/>
                  <a:gd name="connsiteX173" fmla="*/ 296744 w 788992"/>
                  <a:gd name="connsiteY173" fmla="*/ 35904 h 363722"/>
                  <a:gd name="connsiteX174" fmla="*/ 293101 w 788992"/>
                  <a:gd name="connsiteY174" fmla="*/ 34863 h 363722"/>
                  <a:gd name="connsiteX175" fmla="*/ 291540 w 788992"/>
                  <a:gd name="connsiteY175" fmla="*/ 34863 h 363722"/>
                  <a:gd name="connsiteX176" fmla="*/ 283735 w 788992"/>
                  <a:gd name="connsiteY176" fmla="*/ 37985 h 363722"/>
                  <a:gd name="connsiteX177" fmla="*/ 283214 w 788992"/>
                  <a:gd name="connsiteY177" fmla="*/ 39026 h 363722"/>
                  <a:gd name="connsiteX178" fmla="*/ 285816 w 788992"/>
                  <a:gd name="connsiteY178" fmla="*/ 40587 h 363722"/>
                  <a:gd name="connsiteX179" fmla="*/ 286337 w 788992"/>
                  <a:gd name="connsiteY179" fmla="*/ 42148 h 363722"/>
                  <a:gd name="connsiteX180" fmla="*/ 284775 w 788992"/>
                  <a:gd name="connsiteY180" fmla="*/ 44230 h 363722"/>
                  <a:gd name="connsiteX181" fmla="*/ 283214 w 788992"/>
                  <a:gd name="connsiteY181" fmla="*/ 45270 h 363722"/>
                  <a:gd name="connsiteX182" fmla="*/ 282174 w 788992"/>
                  <a:gd name="connsiteY182" fmla="*/ 45790 h 363722"/>
                  <a:gd name="connsiteX183" fmla="*/ 290499 w 788992"/>
                  <a:gd name="connsiteY183" fmla="*/ 46831 h 363722"/>
                  <a:gd name="connsiteX184" fmla="*/ 293621 w 788992"/>
                  <a:gd name="connsiteY184" fmla="*/ 49433 h 363722"/>
                  <a:gd name="connsiteX185" fmla="*/ 291020 w 788992"/>
                  <a:gd name="connsiteY185" fmla="*/ 50994 h 363722"/>
                  <a:gd name="connsiteX186" fmla="*/ 288939 w 788992"/>
                  <a:gd name="connsiteY186" fmla="*/ 49953 h 363722"/>
                  <a:gd name="connsiteX187" fmla="*/ 286337 w 788992"/>
                  <a:gd name="connsiteY187" fmla="*/ 50994 h 363722"/>
                  <a:gd name="connsiteX188" fmla="*/ 286337 w 788992"/>
                  <a:gd name="connsiteY188" fmla="*/ 55157 h 363722"/>
                  <a:gd name="connsiteX189" fmla="*/ 287898 w 788992"/>
                  <a:gd name="connsiteY189" fmla="*/ 55677 h 363722"/>
                  <a:gd name="connsiteX190" fmla="*/ 290499 w 788992"/>
                  <a:gd name="connsiteY190" fmla="*/ 56718 h 363722"/>
                  <a:gd name="connsiteX191" fmla="*/ 301947 w 788992"/>
                  <a:gd name="connsiteY191" fmla="*/ 60360 h 363722"/>
                  <a:gd name="connsiteX192" fmla="*/ 303508 w 788992"/>
                  <a:gd name="connsiteY192" fmla="*/ 62962 h 363722"/>
                  <a:gd name="connsiteX193" fmla="*/ 301947 w 788992"/>
                  <a:gd name="connsiteY193" fmla="*/ 65043 h 363722"/>
                  <a:gd name="connsiteX194" fmla="*/ 298305 w 788992"/>
                  <a:gd name="connsiteY194" fmla="*/ 64003 h 363722"/>
                  <a:gd name="connsiteX195" fmla="*/ 294662 w 788992"/>
                  <a:gd name="connsiteY195" fmla="*/ 64523 h 363722"/>
                  <a:gd name="connsiteX196" fmla="*/ 292581 w 788992"/>
                  <a:gd name="connsiteY196" fmla="*/ 64003 h 363722"/>
                  <a:gd name="connsiteX197" fmla="*/ 288939 w 788992"/>
                  <a:gd name="connsiteY197" fmla="*/ 64003 h 363722"/>
                  <a:gd name="connsiteX198" fmla="*/ 286857 w 788992"/>
                  <a:gd name="connsiteY198" fmla="*/ 63482 h 363722"/>
                  <a:gd name="connsiteX199" fmla="*/ 283735 w 788992"/>
                  <a:gd name="connsiteY199" fmla="*/ 63482 h 363722"/>
                  <a:gd name="connsiteX200" fmla="*/ 282174 w 788992"/>
                  <a:gd name="connsiteY200" fmla="*/ 64523 h 363722"/>
                  <a:gd name="connsiteX201" fmla="*/ 275930 w 788992"/>
                  <a:gd name="connsiteY201" fmla="*/ 70767 h 363722"/>
                  <a:gd name="connsiteX202" fmla="*/ 275409 w 788992"/>
                  <a:gd name="connsiteY202" fmla="*/ 71808 h 363722"/>
                  <a:gd name="connsiteX203" fmla="*/ 281133 w 788992"/>
                  <a:gd name="connsiteY203" fmla="*/ 79613 h 363722"/>
                  <a:gd name="connsiteX204" fmla="*/ 281133 w 788992"/>
                  <a:gd name="connsiteY204" fmla="*/ 81174 h 363722"/>
                  <a:gd name="connsiteX205" fmla="*/ 278532 w 788992"/>
                  <a:gd name="connsiteY205" fmla="*/ 82735 h 363722"/>
                  <a:gd name="connsiteX206" fmla="*/ 274369 w 788992"/>
                  <a:gd name="connsiteY206" fmla="*/ 85857 h 363722"/>
                  <a:gd name="connsiteX207" fmla="*/ 270726 w 788992"/>
                  <a:gd name="connsiteY207" fmla="*/ 85857 h 363722"/>
                  <a:gd name="connsiteX208" fmla="*/ 266043 w 788992"/>
                  <a:gd name="connsiteY208" fmla="*/ 88979 h 363722"/>
                  <a:gd name="connsiteX209" fmla="*/ 262401 w 788992"/>
                  <a:gd name="connsiteY209" fmla="*/ 89500 h 363722"/>
                  <a:gd name="connsiteX210" fmla="*/ 261880 w 788992"/>
                  <a:gd name="connsiteY210" fmla="*/ 90540 h 363722"/>
                  <a:gd name="connsiteX211" fmla="*/ 262921 w 788992"/>
                  <a:gd name="connsiteY211" fmla="*/ 92622 h 363722"/>
                  <a:gd name="connsiteX212" fmla="*/ 263962 w 788992"/>
                  <a:gd name="connsiteY212" fmla="*/ 93663 h 363722"/>
                  <a:gd name="connsiteX213" fmla="*/ 270206 w 788992"/>
                  <a:gd name="connsiteY213" fmla="*/ 97305 h 363722"/>
                  <a:gd name="connsiteX214" fmla="*/ 293101 w 788992"/>
                  <a:gd name="connsiteY214" fmla="*/ 108232 h 363722"/>
                  <a:gd name="connsiteX215" fmla="*/ 293101 w 788992"/>
                  <a:gd name="connsiteY215" fmla="*/ 109273 h 363722"/>
                  <a:gd name="connsiteX216" fmla="*/ 291020 w 788992"/>
                  <a:gd name="connsiteY216" fmla="*/ 111875 h 363722"/>
                  <a:gd name="connsiteX217" fmla="*/ 289459 w 788992"/>
                  <a:gd name="connsiteY217" fmla="*/ 118119 h 363722"/>
                  <a:gd name="connsiteX218" fmla="*/ 284255 w 788992"/>
                  <a:gd name="connsiteY218" fmla="*/ 121761 h 363722"/>
                  <a:gd name="connsiteX219" fmla="*/ 276450 w 788992"/>
                  <a:gd name="connsiteY219" fmla="*/ 123322 h 363722"/>
                  <a:gd name="connsiteX220" fmla="*/ 266043 w 788992"/>
                  <a:gd name="connsiteY220" fmla="*/ 121241 h 363722"/>
                  <a:gd name="connsiteX221" fmla="*/ 261880 w 788992"/>
                  <a:gd name="connsiteY221" fmla="*/ 119159 h 363722"/>
                  <a:gd name="connsiteX222" fmla="*/ 260840 w 788992"/>
                  <a:gd name="connsiteY222" fmla="*/ 119680 h 363722"/>
                  <a:gd name="connsiteX223" fmla="*/ 259279 w 788992"/>
                  <a:gd name="connsiteY223" fmla="*/ 124363 h 363722"/>
                  <a:gd name="connsiteX224" fmla="*/ 256156 w 788992"/>
                  <a:gd name="connsiteY224" fmla="*/ 126965 h 363722"/>
                  <a:gd name="connsiteX225" fmla="*/ 253034 w 788992"/>
                  <a:gd name="connsiteY225" fmla="*/ 128005 h 363722"/>
                  <a:gd name="connsiteX226" fmla="*/ 253034 w 788992"/>
                  <a:gd name="connsiteY226" fmla="*/ 126444 h 363722"/>
                  <a:gd name="connsiteX227" fmla="*/ 250433 w 788992"/>
                  <a:gd name="connsiteY227" fmla="*/ 124883 h 363722"/>
                  <a:gd name="connsiteX228" fmla="*/ 240546 w 788992"/>
                  <a:gd name="connsiteY228" fmla="*/ 122802 h 363722"/>
                  <a:gd name="connsiteX229" fmla="*/ 234822 w 788992"/>
                  <a:gd name="connsiteY229" fmla="*/ 116558 h 363722"/>
                  <a:gd name="connsiteX230" fmla="*/ 234302 w 788992"/>
                  <a:gd name="connsiteY230" fmla="*/ 114476 h 363722"/>
                  <a:gd name="connsiteX231" fmla="*/ 230139 w 788992"/>
                  <a:gd name="connsiteY231" fmla="*/ 111875 h 363722"/>
                  <a:gd name="connsiteX232" fmla="*/ 226497 w 788992"/>
                  <a:gd name="connsiteY232" fmla="*/ 111354 h 363722"/>
                  <a:gd name="connsiteX233" fmla="*/ 218692 w 788992"/>
                  <a:gd name="connsiteY233" fmla="*/ 111354 h 363722"/>
                  <a:gd name="connsiteX234" fmla="*/ 218171 w 788992"/>
                  <a:gd name="connsiteY234" fmla="*/ 112395 h 363722"/>
                  <a:gd name="connsiteX235" fmla="*/ 217651 w 788992"/>
                  <a:gd name="connsiteY235" fmla="*/ 115517 h 363722"/>
                  <a:gd name="connsiteX236" fmla="*/ 212968 w 788992"/>
                  <a:gd name="connsiteY236" fmla="*/ 118119 h 363722"/>
                  <a:gd name="connsiteX237" fmla="*/ 207764 w 788992"/>
                  <a:gd name="connsiteY237" fmla="*/ 113956 h 363722"/>
                  <a:gd name="connsiteX238" fmla="*/ 203081 w 788992"/>
                  <a:gd name="connsiteY238" fmla="*/ 112395 h 363722"/>
                  <a:gd name="connsiteX239" fmla="*/ 192674 w 788992"/>
                  <a:gd name="connsiteY239" fmla="*/ 113436 h 363722"/>
                  <a:gd name="connsiteX240" fmla="*/ 191113 w 788992"/>
                  <a:gd name="connsiteY240" fmla="*/ 116037 h 363722"/>
                  <a:gd name="connsiteX241" fmla="*/ 188511 w 788992"/>
                  <a:gd name="connsiteY241" fmla="*/ 117598 h 363722"/>
                  <a:gd name="connsiteX242" fmla="*/ 186430 w 788992"/>
                  <a:gd name="connsiteY242" fmla="*/ 119680 h 363722"/>
                  <a:gd name="connsiteX243" fmla="*/ 179666 w 788992"/>
                  <a:gd name="connsiteY243" fmla="*/ 124883 h 363722"/>
                  <a:gd name="connsiteX244" fmla="*/ 178625 w 788992"/>
                  <a:gd name="connsiteY244" fmla="*/ 125924 h 363722"/>
                  <a:gd name="connsiteX245" fmla="*/ 177584 w 788992"/>
                  <a:gd name="connsiteY245" fmla="*/ 125924 h 363722"/>
                  <a:gd name="connsiteX246" fmla="*/ 166136 w 788992"/>
                  <a:gd name="connsiteY246" fmla="*/ 119159 h 363722"/>
                  <a:gd name="connsiteX247" fmla="*/ 161974 w 788992"/>
                  <a:gd name="connsiteY247" fmla="*/ 116037 h 363722"/>
                  <a:gd name="connsiteX248" fmla="*/ 157290 w 788992"/>
                  <a:gd name="connsiteY248" fmla="*/ 113956 h 363722"/>
                  <a:gd name="connsiteX249" fmla="*/ 156250 w 788992"/>
                  <a:gd name="connsiteY249" fmla="*/ 114476 h 363722"/>
                  <a:gd name="connsiteX250" fmla="*/ 157811 w 788992"/>
                  <a:gd name="connsiteY250" fmla="*/ 118119 h 363722"/>
                  <a:gd name="connsiteX251" fmla="*/ 158331 w 788992"/>
                  <a:gd name="connsiteY251" fmla="*/ 122802 h 363722"/>
                  <a:gd name="connsiteX252" fmla="*/ 156250 w 788992"/>
                  <a:gd name="connsiteY252" fmla="*/ 126444 h 363722"/>
                  <a:gd name="connsiteX253" fmla="*/ 155209 w 788992"/>
                  <a:gd name="connsiteY253" fmla="*/ 125924 h 363722"/>
                  <a:gd name="connsiteX254" fmla="*/ 154168 w 788992"/>
                  <a:gd name="connsiteY254" fmla="*/ 121241 h 363722"/>
                  <a:gd name="connsiteX255" fmla="*/ 155209 w 788992"/>
                  <a:gd name="connsiteY255" fmla="*/ 119159 h 363722"/>
                  <a:gd name="connsiteX256" fmla="*/ 152607 w 788992"/>
                  <a:gd name="connsiteY256" fmla="*/ 116037 h 363722"/>
                  <a:gd name="connsiteX257" fmla="*/ 135956 w 788992"/>
                  <a:gd name="connsiteY257" fmla="*/ 103549 h 363722"/>
                  <a:gd name="connsiteX258" fmla="*/ 129192 w 788992"/>
                  <a:gd name="connsiteY258" fmla="*/ 101988 h 363722"/>
                  <a:gd name="connsiteX259" fmla="*/ 122427 w 788992"/>
                  <a:gd name="connsiteY259" fmla="*/ 101988 h 363722"/>
                  <a:gd name="connsiteX260" fmla="*/ 119826 w 788992"/>
                  <a:gd name="connsiteY260" fmla="*/ 102508 h 363722"/>
                  <a:gd name="connsiteX261" fmla="*/ 116703 w 788992"/>
                  <a:gd name="connsiteY261" fmla="*/ 101988 h 363722"/>
                  <a:gd name="connsiteX262" fmla="*/ 113061 w 788992"/>
                  <a:gd name="connsiteY262" fmla="*/ 95223 h 363722"/>
                  <a:gd name="connsiteX263" fmla="*/ 112020 w 788992"/>
                  <a:gd name="connsiteY263" fmla="*/ 95223 h 363722"/>
                  <a:gd name="connsiteX264" fmla="*/ 105776 w 788992"/>
                  <a:gd name="connsiteY264" fmla="*/ 97825 h 363722"/>
                  <a:gd name="connsiteX265" fmla="*/ 102654 w 788992"/>
                  <a:gd name="connsiteY265" fmla="*/ 98346 h 363722"/>
                  <a:gd name="connsiteX266" fmla="*/ 101613 w 788992"/>
                  <a:gd name="connsiteY266" fmla="*/ 100947 h 363722"/>
                  <a:gd name="connsiteX267" fmla="*/ 99532 w 788992"/>
                  <a:gd name="connsiteY267" fmla="*/ 103029 h 363722"/>
                  <a:gd name="connsiteX268" fmla="*/ 94329 w 788992"/>
                  <a:gd name="connsiteY268" fmla="*/ 101468 h 363722"/>
                  <a:gd name="connsiteX269" fmla="*/ 94329 w 788992"/>
                  <a:gd name="connsiteY269" fmla="*/ 100427 h 363722"/>
                  <a:gd name="connsiteX270" fmla="*/ 94329 w 788992"/>
                  <a:gd name="connsiteY270" fmla="*/ 98866 h 363722"/>
                  <a:gd name="connsiteX271" fmla="*/ 83401 w 788992"/>
                  <a:gd name="connsiteY271" fmla="*/ 95223 h 363722"/>
                  <a:gd name="connsiteX272" fmla="*/ 82881 w 788992"/>
                  <a:gd name="connsiteY272" fmla="*/ 95744 h 363722"/>
                  <a:gd name="connsiteX273" fmla="*/ 82881 w 788992"/>
                  <a:gd name="connsiteY273" fmla="*/ 97825 h 363722"/>
                  <a:gd name="connsiteX274" fmla="*/ 78718 w 788992"/>
                  <a:gd name="connsiteY274" fmla="*/ 99907 h 363722"/>
                  <a:gd name="connsiteX275" fmla="*/ 77677 w 788992"/>
                  <a:gd name="connsiteY275" fmla="*/ 100947 h 363722"/>
                  <a:gd name="connsiteX276" fmla="*/ 74035 w 788992"/>
                  <a:gd name="connsiteY276" fmla="*/ 106671 h 363722"/>
                  <a:gd name="connsiteX277" fmla="*/ 55823 w 788992"/>
                  <a:gd name="connsiteY277" fmla="*/ 114997 h 363722"/>
                  <a:gd name="connsiteX278" fmla="*/ 56343 w 788992"/>
                  <a:gd name="connsiteY278" fmla="*/ 117598 h 363722"/>
                  <a:gd name="connsiteX279" fmla="*/ 51660 w 788992"/>
                  <a:gd name="connsiteY279" fmla="*/ 119680 h 363722"/>
                  <a:gd name="connsiteX280" fmla="*/ 44896 w 788992"/>
                  <a:gd name="connsiteY280" fmla="*/ 123843 h 363722"/>
                  <a:gd name="connsiteX281" fmla="*/ 41774 w 788992"/>
                  <a:gd name="connsiteY281" fmla="*/ 123843 h 363722"/>
                  <a:gd name="connsiteX282" fmla="*/ 40733 w 788992"/>
                  <a:gd name="connsiteY282" fmla="*/ 123843 h 363722"/>
                  <a:gd name="connsiteX283" fmla="*/ 41774 w 788992"/>
                  <a:gd name="connsiteY283" fmla="*/ 126965 h 363722"/>
                  <a:gd name="connsiteX284" fmla="*/ 43855 w 788992"/>
                  <a:gd name="connsiteY284" fmla="*/ 133209 h 363722"/>
                  <a:gd name="connsiteX285" fmla="*/ 44375 w 788992"/>
                  <a:gd name="connsiteY285" fmla="*/ 135811 h 363722"/>
                  <a:gd name="connsiteX286" fmla="*/ 45416 w 788992"/>
                  <a:gd name="connsiteY286" fmla="*/ 137372 h 363722"/>
                  <a:gd name="connsiteX287" fmla="*/ 46456 w 788992"/>
                  <a:gd name="connsiteY287" fmla="*/ 139453 h 363722"/>
                  <a:gd name="connsiteX288" fmla="*/ 42294 w 788992"/>
                  <a:gd name="connsiteY288" fmla="*/ 142055 h 363722"/>
                  <a:gd name="connsiteX289" fmla="*/ 37611 w 788992"/>
                  <a:gd name="connsiteY289" fmla="*/ 144136 h 363722"/>
                  <a:gd name="connsiteX290" fmla="*/ 33448 w 788992"/>
                  <a:gd name="connsiteY290" fmla="*/ 141014 h 363722"/>
                  <a:gd name="connsiteX291" fmla="*/ 23561 w 788992"/>
                  <a:gd name="connsiteY291" fmla="*/ 130607 h 363722"/>
                  <a:gd name="connsiteX292" fmla="*/ 22521 w 788992"/>
                  <a:gd name="connsiteY292" fmla="*/ 130087 h 363722"/>
                  <a:gd name="connsiteX293" fmla="*/ 18878 w 788992"/>
                  <a:gd name="connsiteY293" fmla="*/ 130087 h 363722"/>
                  <a:gd name="connsiteX294" fmla="*/ 17837 w 788992"/>
                  <a:gd name="connsiteY294" fmla="*/ 131127 h 363722"/>
                  <a:gd name="connsiteX295" fmla="*/ 15236 w 788992"/>
                  <a:gd name="connsiteY295" fmla="*/ 138412 h 363722"/>
                  <a:gd name="connsiteX296" fmla="*/ 10032 w 788992"/>
                  <a:gd name="connsiteY296" fmla="*/ 142575 h 363722"/>
                  <a:gd name="connsiteX297" fmla="*/ 7430 w 788992"/>
                  <a:gd name="connsiteY297" fmla="*/ 144656 h 363722"/>
                  <a:gd name="connsiteX298" fmla="*/ 5869 w 788992"/>
                  <a:gd name="connsiteY298" fmla="*/ 155063 h 363722"/>
                  <a:gd name="connsiteX299" fmla="*/ 7430 w 788992"/>
                  <a:gd name="connsiteY299" fmla="*/ 156625 h 363722"/>
                  <a:gd name="connsiteX300" fmla="*/ 8471 w 788992"/>
                  <a:gd name="connsiteY300" fmla="*/ 164430 h 363722"/>
                  <a:gd name="connsiteX301" fmla="*/ 146 w 788992"/>
                  <a:gd name="connsiteY301" fmla="*/ 177959 h 363722"/>
                  <a:gd name="connsiteX302" fmla="*/ 666 w 788992"/>
                  <a:gd name="connsiteY302" fmla="*/ 179520 h 363722"/>
                  <a:gd name="connsiteX303" fmla="*/ 11073 w 788992"/>
                  <a:gd name="connsiteY303" fmla="*/ 183162 h 363722"/>
                  <a:gd name="connsiteX304" fmla="*/ 12114 w 788992"/>
                  <a:gd name="connsiteY304" fmla="*/ 184203 h 363722"/>
                  <a:gd name="connsiteX305" fmla="*/ 12114 w 788992"/>
                  <a:gd name="connsiteY305" fmla="*/ 193569 h 363722"/>
                  <a:gd name="connsiteX306" fmla="*/ 12114 w 788992"/>
                  <a:gd name="connsiteY306" fmla="*/ 194610 h 363722"/>
                  <a:gd name="connsiteX307" fmla="*/ 14715 w 788992"/>
                  <a:gd name="connsiteY307" fmla="*/ 196171 h 363722"/>
                  <a:gd name="connsiteX308" fmla="*/ 26683 w 788992"/>
                  <a:gd name="connsiteY308" fmla="*/ 195130 h 363722"/>
                  <a:gd name="connsiteX309" fmla="*/ 34489 w 788992"/>
                  <a:gd name="connsiteY309" fmla="*/ 199293 h 363722"/>
                  <a:gd name="connsiteX310" fmla="*/ 46456 w 788992"/>
                  <a:gd name="connsiteY310" fmla="*/ 217505 h 363722"/>
                  <a:gd name="connsiteX311" fmla="*/ 45936 w 788992"/>
                  <a:gd name="connsiteY311" fmla="*/ 221148 h 363722"/>
                  <a:gd name="connsiteX312" fmla="*/ 40733 w 788992"/>
                  <a:gd name="connsiteY312" fmla="*/ 220107 h 363722"/>
                  <a:gd name="connsiteX313" fmla="*/ 37611 w 788992"/>
                  <a:gd name="connsiteY313" fmla="*/ 221668 h 363722"/>
                  <a:gd name="connsiteX314" fmla="*/ 38131 w 788992"/>
                  <a:gd name="connsiteY314" fmla="*/ 223229 h 363722"/>
                  <a:gd name="connsiteX315" fmla="*/ 41253 w 788992"/>
                  <a:gd name="connsiteY315" fmla="*/ 225310 h 363722"/>
                  <a:gd name="connsiteX316" fmla="*/ 44375 w 788992"/>
                  <a:gd name="connsiteY316" fmla="*/ 226351 h 363722"/>
                  <a:gd name="connsiteX317" fmla="*/ 52701 w 788992"/>
                  <a:gd name="connsiteY317" fmla="*/ 229993 h 363722"/>
                  <a:gd name="connsiteX318" fmla="*/ 52701 w 788992"/>
                  <a:gd name="connsiteY318" fmla="*/ 229473 h 363722"/>
                  <a:gd name="connsiteX319" fmla="*/ 52701 w 788992"/>
                  <a:gd name="connsiteY319" fmla="*/ 226351 h 363722"/>
                  <a:gd name="connsiteX320" fmla="*/ 56863 w 788992"/>
                  <a:gd name="connsiteY320" fmla="*/ 223749 h 363722"/>
                  <a:gd name="connsiteX321" fmla="*/ 67791 w 788992"/>
                  <a:gd name="connsiteY321" fmla="*/ 222188 h 363722"/>
                  <a:gd name="connsiteX322" fmla="*/ 74035 w 788992"/>
                  <a:gd name="connsiteY322" fmla="*/ 218025 h 363722"/>
                  <a:gd name="connsiteX323" fmla="*/ 80279 w 788992"/>
                  <a:gd name="connsiteY323" fmla="*/ 215424 h 363722"/>
                  <a:gd name="connsiteX324" fmla="*/ 84962 w 788992"/>
                  <a:gd name="connsiteY324" fmla="*/ 212302 h 363722"/>
                  <a:gd name="connsiteX325" fmla="*/ 92247 w 788992"/>
                  <a:gd name="connsiteY325" fmla="*/ 211261 h 363722"/>
                  <a:gd name="connsiteX326" fmla="*/ 110980 w 788992"/>
                  <a:gd name="connsiteY326" fmla="*/ 216985 h 363722"/>
                  <a:gd name="connsiteX327" fmla="*/ 116703 w 788992"/>
                  <a:gd name="connsiteY327" fmla="*/ 214383 h 363722"/>
                  <a:gd name="connsiteX328" fmla="*/ 122948 w 788992"/>
                  <a:gd name="connsiteY328" fmla="*/ 215944 h 363722"/>
                  <a:gd name="connsiteX329" fmla="*/ 130233 w 788992"/>
                  <a:gd name="connsiteY329" fmla="*/ 233115 h 363722"/>
                  <a:gd name="connsiteX330" fmla="*/ 126070 w 788992"/>
                  <a:gd name="connsiteY330" fmla="*/ 244043 h 363722"/>
                  <a:gd name="connsiteX331" fmla="*/ 127110 w 788992"/>
                  <a:gd name="connsiteY331" fmla="*/ 250807 h 363722"/>
                  <a:gd name="connsiteX332" fmla="*/ 132834 w 788992"/>
                  <a:gd name="connsiteY332" fmla="*/ 253409 h 363722"/>
                  <a:gd name="connsiteX333" fmla="*/ 142721 w 788992"/>
                  <a:gd name="connsiteY333" fmla="*/ 252368 h 363722"/>
                  <a:gd name="connsiteX334" fmla="*/ 145843 w 788992"/>
                  <a:gd name="connsiteY334" fmla="*/ 249767 h 363722"/>
                  <a:gd name="connsiteX335" fmla="*/ 148445 w 788992"/>
                  <a:gd name="connsiteY335" fmla="*/ 253929 h 363722"/>
                  <a:gd name="connsiteX336" fmla="*/ 150006 w 788992"/>
                  <a:gd name="connsiteY336" fmla="*/ 258612 h 363722"/>
                  <a:gd name="connsiteX337" fmla="*/ 148965 w 788992"/>
                  <a:gd name="connsiteY337" fmla="*/ 262255 h 363722"/>
                  <a:gd name="connsiteX338" fmla="*/ 143241 w 788992"/>
                  <a:gd name="connsiteY338" fmla="*/ 262255 h 363722"/>
                  <a:gd name="connsiteX339" fmla="*/ 136997 w 788992"/>
                  <a:gd name="connsiteY339" fmla="*/ 264857 h 363722"/>
                  <a:gd name="connsiteX340" fmla="*/ 129712 w 788992"/>
                  <a:gd name="connsiteY340" fmla="*/ 275784 h 363722"/>
                  <a:gd name="connsiteX341" fmla="*/ 129712 w 788992"/>
                  <a:gd name="connsiteY341" fmla="*/ 272142 h 363722"/>
                  <a:gd name="connsiteX342" fmla="*/ 138558 w 788992"/>
                  <a:gd name="connsiteY342" fmla="*/ 262255 h 363722"/>
                  <a:gd name="connsiteX343" fmla="*/ 144802 w 788992"/>
                  <a:gd name="connsiteY343" fmla="*/ 259133 h 363722"/>
                  <a:gd name="connsiteX344" fmla="*/ 142201 w 788992"/>
                  <a:gd name="connsiteY344" fmla="*/ 257052 h 363722"/>
                  <a:gd name="connsiteX345" fmla="*/ 135436 w 788992"/>
                  <a:gd name="connsiteY345" fmla="*/ 257572 h 363722"/>
                  <a:gd name="connsiteX346" fmla="*/ 127631 w 788992"/>
                  <a:gd name="connsiteY346" fmla="*/ 256531 h 363722"/>
                  <a:gd name="connsiteX347" fmla="*/ 108378 w 788992"/>
                  <a:gd name="connsiteY347" fmla="*/ 253929 h 363722"/>
                  <a:gd name="connsiteX348" fmla="*/ 102134 w 788992"/>
                  <a:gd name="connsiteY348" fmla="*/ 252889 h 363722"/>
                  <a:gd name="connsiteX349" fmla="*/ 100052 w 788992"/>
                  <a:gd name="connsiteY349" fmla="*/ 252889 h 363722"/>
                  <a:gd name="connsiteX350" fmla="*/ 96410 w 788992"/>
                  <a:gd name="connsiteY350" fmla="*/ 254450 h 363722"/>
                  <a:gd name="connsiteX351" fmla="*/ 92768 w 788992"/>
                  <a:gd name="connsiteY351" fmla="*/ 256531 h 363722"/>
                  <a:gd name="connsiteX352" fmla="*/ 90166 w 788992"/>
                  <a:gd name="connsiteY352" fmla="*/ 261214 h 363722"/>
                  <a:gd name="connsiteX353" fmla="*/ 87044 w 788992"/>
                  <a:gd name="connsiteY353" fmla="*/ 264336 h 363722"/>
                  <a:gd name="connsiteX354" fmla="*/ 91727 w 788992"/>
                  <a:gd name="connsiteY354" fmla="*/ 270060 h 363722"/>
                  <a:gd name="connsiteX355" fmla="*/ 93288 w 788992"/>
                  <a:gd name="connsiteY355" fmla="*/ 271621 h 363722"/>
                  <a:gd name="connsiteX356" fmla="*/ 95889 w 788992"/>
                  <a:gd name="connsiteY356" fmla="*/ 273182 h 363722"/>
                  <a:gd name="connsiteX357" fmla="*/ 90166 w 788992"/>
                  <a:gd name="connsiteY357" fmla="*/ 273703 h 363722"/>
                  <a:gd name="connsiteX358" fmla="*/ 85483 w 788992"/>
                  <a:gd name="connsiteY358" fmla="*/ 273182 h 363722"/>
                  <a:gd name="connsiteX359" fmla="*/ 80279 w 788992"/>
                  <a:gd name="connsiteY359" fmla="*/ 271101 h 363722"/>
                  <a:gd name="connsiteX360" fmla="*/ 73515 w 788992"/>
                  <a:gd name="connsiteY360" fmla="*/ 270581 h 363722"/>
                  <a:gd name="connsiteX361" fmla="*/ 70913 w 788992"/>
                  <a:gd name="connsiteY361" fmla="*/ 272662 h 363722"/>
                  <a:gd name="connsiteX362" fmla="*/ 73515 w 788992"/>
                  <a:gd name="connsiteY362" fmla="*/ 278906 h 363722"/>
                  <a:gd name="connsiteX363" fmla="*/ 82881 w 788992"/>
                  <a:gd name="connsiteY363" fmla="*/ 283589 h 363722"/>
                  <a:gd name="connsiteX364" fmla="*/ 90686 w 788992"/>
                  <a:gd name="connsiteY364" fmla="*/ 303362 h 363722"/>
                  <a:gd name="connsiteX365" fmla="*/ 91727 w 788992"/>
                  <a:gd name="connsiteY365" fmla="*/ 306484 h 363722"/>
                  <a:gd name="connsiteX366" fmla="*/ 100573 w 788992"/>
                  <a:gd name="connsiteY366" fmla="*/ 310127 h 363722"/>
                  <a:gd name="connsiteX367" fmla="*/ 105256 w 788992"/>
                  <a:gd name="connsiteY367" fmla="*/ 313249 h 363722"/>
                  <a:gd name="connsiteX368" fmla="*/ 109939 w 788992"/>
                  <a:gd name="connsiteY368" fmla="*/ 313769 h 363722"/>
                  <a:gd name="connsiteX369" fmla="*/ 114622 w 788992"/>
                  <a:gd name="connsiteY369" fmla="*/ 314290 h 363722"/>
                  <a:gd name="connsiteX370" fmla="*/ 117744 w 788992"/>
                  <a:gd name="connsiteY370" fmla="*/ 316891 h 363722"/>
                  <a:gd name="connsiteX371" fmla="*/ 116703 w 788992"/>
                  <a:gd name="connsiteY371" fmla="*/ 320014 h 363722"/>
                  <a:gd name="connsiteX372" fmla="*/ 114622 w 788992"/>
                  <a:gd name="connsiteY372" fmla="*/ 326258 h 363722"/>
                  <a:gd name="connsiteX373" fmla="*/ 113581 w 788992"/>
                  <a:gd name="connsiteY373" fmla="*/ 338746 h 363722"/>
                  <a:gd name="connsiteX374" fmla="*/ 119305 w 788992"/>
                  <a:gd name="connsiteY374" fmla="*/ 333022 h 363722"/>
                  <a:gd name="connsiteX375" fmla="*/ 128151 w 788992"/>
                  <a:gd name="connsiteY375" fmla="*/ 328339 h 363722"/>
                  <a:gd name="connsiteX376" fmla="*/ 139078 w 788992"/>
                  <a:gd name="connsiteY376" fmla="*/ 325737 h 363722"/>
                  <a:gd name="connsiteX377" fmla="*/ 145322 w 788992"/>
                  <a:gd name="connsiteY377" fmla="*/ 324697 h 363722"/>
                  <a:gd name="connsiteX378" fmla="*/ 147924 w 788992"/>
                  <a:gd name="connsiteY378" fmla="*/ 326778 h 363722"/>
                  <a:gd name="connsiteX379" fmla="*/ 158331 w 788992"/>
                  <a:gd name="connsiteY379" fmla="*/ 334583 h 363722"/>
                  <a:gd name="connsiteX380" fmla="*/ 165616 w 788992"/>
                  <a:gd name="connsiteY380" fmla="*/ 342909 h 363722"/>
                  <a:gd name="connsiteX381" fmla="*/ 170299 w 788992"/>
                  <a:gd name="connsiteY381" fmla="*/ 348633 h 363722"/>
                  <a:gd name="connsiteX382" fmla="*/ 177584 w 788992"/>
                  <a:gd name="connsiteY382" fmla="*/ 349153 h 363722"/>
                  <a:gd name="connsiteX383" fmla="*/ 181227 w 788992"/>
                  <a:gd name="connsiteY383" fmla="*/ 348633 h 363722"/>
                  <a:gd name="connsiteX384" fmla="*/ 180706 w 788992"/>
                  <a:gd name="connsiteY384" fmla="*/ 264857 h 363722"/>
                  <a:gd name="connsiteX385" fmla="*/ 182788 w 788992"/>
                  <a:gd name="connsiteY385" fmla="*/ 261735 h 363722"/>
                  <a:gd name="connsiteX386" fmla="*/ 187991 w 788992"/>
                  <a:gd name="connsiteY386" fmla="*/ 260174 h 363722"/>
                  <a:gd name="connsiteX387" fmla="*/ 229619 w 788992"/>
                  <a:gd name="connsiteY387" fmla="*/ 249246 h 363722"/>
                  <a:gd name="connsiteX388" fmla="*/ 230660 w 788992"/>
                  <a:gd name="connsiteY388" fmla="*/ 249246 h 363722"/>
                  <a:gd name="connsiteX389" fmla="*/ 232221 w 788992"/>
                  <a:gd name="connsiteY389" fmla="*/ 249767 h 363722"/>
                  <a:gd name="connsiteX390" fmla="*/ 233782 w 788992"/>
                  <a:gd name="connsiteY390" fmla="*/ 244563 h 363722"/>
                  <a:gd name="connsiteX391" fmla="*/ 238465 w 788992"/>
                  <a:gd name="connsiteY391" fmla="*/ 241961 h 363722"/>
                  <a:gd name="connsiteX392" fmla="*/ 241066 w 788992"/>
                  <a:gd name="connsiteY392" fmla="*/ 240921 h 363722"/>
                  <a:gd name="connsiteX393" fmla="*/ 245229 w 788992"/>
                  <a:gd name="connsiteY393" fmla="*/ 241441 h 363722"/>
                  <a:gd name="connsiteX394" fmla="*/ 244188 w 788992"/>
                  <a:gd name="connsiteY394" fmla="*/ 246124 h 363722"/>
                  <a:gd name="connsiteX395" fmla="*/ 247311 w 788992"/>
                  <a:gd name="connsiteY395" fmla="*/ 247165 h 363722"/>
                  <a:gd name="connsiteX396" fmla="*/ 248351 w 788992"/>
                  <a:gd name="connsiteY396" fmla="*/ 246645 h 363722"/>
                  <a:gd name="connsiteX397" fmla="*/ 250433 w 788992"/>
                  <a:gd name="connsiteY397" fmla="*/ 246124 h 363722"/>
                  <a:gd name="connsiteX398" fmla="*/ 250953 w 788992"/>
                  <a:gd name="connsiteY398" fmla="*/ 244043 h 363722"/>
                  <a:gd name="connsiteX399" fmla="*/ 253034 w 788992"/>
                  <a:gd name="connsiteY399" fmla="*/ 239880 h 363722"/>
                  <a:gd name="connsiteX400" fmla="*/ 250433 w 788992"/>
                  <a:gd name="connsiteY400" fmla="*/ 234677 h 363722"/>
                  <a:gd name="connsiteX401" fmla="*/ 250953 w 788992"/>
                  <a:gd name="connsiteY401" fmla="*/ 232595 h 363722"/>
                  <a:gd name="connsiteX402" fmla="*/ 254595 w 788992"/>
                  <a:gd name="connsiteY402" fmla="*/ 234677 h 363722"/>
                  <a:gd name="connsiteX403" fmla="*/ 255116 w 788992"/>
                  <a:gd name="connsiteY403" fmla="*/ 236758 h 363722"/>
                  <a:gd name="connsiteX404" fmla="*/ 255116 w 788992"/>
                  <a:gd name="connsiteY404" fmla="*/ 239880 h 363722"/>
                  <a:gd name="connsiteX405" fmla="*/ 258238 w 788992"/>
                  <a:gd name="connsiteY405" fmla="*/ 238319 h 363722"/>
                  <a:gd name="connsiteX406" fmla="*/ 263441 w 788992"/>
                  <a:gd name="connsiteY406" fmla="*/ 237799 h 363722"/>
                  <a:gd name="connsiteX407" fmla="*/ 269165 w 788992"/>
                  <a:gd name="connsiteY407" fmla="*/ 238319 h 363722"/>
                  <a:gd name="connsiteX408" fmla="*/ 271247 w 788992"/>
                  <a:gd name="connsiteY408" fmla="*/ 239880 h 363722"/>
                  <a:gd name="connsiteX409" fmla="*/ 268125 w 788992"/>
                  <a:gd name="connsiteY409" fmla="*/ 242482 h 363722"/>
                  <a:gd name="connsiteX410" fmla="*/ 263962 w 788992"/>
                  <a:gd name="connsiteY410" fmla="*/ 243522 h 363722"/>
                  <a:gd name="connsiteX411" fmla="*/ 256677 w 788992"/>
                  <a:gd name="connsiteY411" fmla="*/ 242482 h 363722"/>
                  <a:gd name="connsiteX412" fmla="*/ 254595 w 788992"/>
                  <a:gd name="connsiteY412" fmla="*/ 241441 h 363722"/>
                  <a:gd name="connsiteX413" fmla="*/ 254595 w 788992"/>
                  <a:gd name="connsiteY413" fmla="*/ 244043 h 363722"/>
                  <a:gd name="connsiteX414" fmla="*/ 254075 w 788992"/>
                  <a:gd name="connsiteY414" fmla="*/ 246124 h 363722"/>
                  <a:gd name="connsiteX415" fmla="*/ 253034 w 788992"/>
                  <a:gd name="connsiteY415" fmla="*/ 249246 h 363722"/>
                  <a:gd name="connsiteX416" fmla="*/ 255636 w 788992"/>
                  <a:gd name="connsiteY416" fmla="*/ 250807 h 363722"/>
                  <a:gd name="connsiteX417" fmla="*/ 260319 w 788992"/>
                  <a:gd name="connsiteY417" fmla="*/ 252368 h 363722"/>
                  <a:gd name="connsiteX418" fmla="*/ 260840 w 788992"/>
                  <a:gd name="connsiteY418" fmla="*/ 264336 h 363722"/>
                  <a:gd name="connsiteX419" fmla="*/ 260840 w 788992"/>
                  <a:gd name="connsiteY419" fmla="*/ 266938 h 363722"/>
                  <a:gd name="connsiteX420" fmla="*/ 276450 w 788992"/>
                  <a:gd name="connsiteY420" fmla="*/ 276304 h 363722"/>
                  <a:gd name="connsiteX421" fmla="*/ 281133 w 788992"/>
                  <a:gd name="connsiteY421" fmla="*/ 282028 h 363722"/>
                  <a:gd name="connsiteX422" fmla="*/ 282694 w 788992"/>
                  <a:gd name="connsiteY422" fmla="*/ 284630 h 363722"/>
                  <a:gd name="connsiteX423" fmla="*/ 296744 w 788992"/>
                  <a:gd name="connsiteY423" fmla="*/ 298679 h 363722"/>
                  <a:gd name="connsiteX424" fmla="*/ 297784 w 788992"/>
                  <a:gd name="connsiteY424" fmla="*/ 299200 h 363722"/>
                  <a:gd name="connsiteX425" fmla="*/ 315996 w 788992"/>
                  <a:gd name="connsiteY425" fmla="*/ 296078 h 363722"/>
                  <a:gd name="connsiteX426" fmla="*/ 322761 w 788992"/>
                  <a:gd name="connsiteY426" fmla="*/ 295557 h 363722"/>
                  <a:gd name="connsiteX427" fmla="*/ 345136 w 788992"/>
                  <a:gd name="connsiteY427" fmla="*/ 296598 h 363722"/>
                  <a:gd name="connsiteX428" fmla="*/ 346697 w 788992"/>
                  <a:gd name="connsiteY428" fmla="*/ 296078 h 363722"/>
                  <a:gd name="connsiteX429" fmla="*/ 351900 w 788992"/>
                  <a:gd name="connsiteY429" fmla="*/ 293476 h 363722"/>
                  <a:gd name="connsiteX430" fmla="*/ 354502 w 788992"/>
                  <a:gd name="connsiteY430" fmla="*/ 293996 h 363722"/>
                  <a:gd name="connsiteX431" fmla="*/ 360226 w 788992"/>
                  <a:gd name="connsiteY431" fmla="*/ 299200 h 363722"/>
                  <a:gd name="connsiteX432" fmla="*/ 363348 w 788992"/>
                  <a:gd name="connsiteY432" fmla="*/ 302322 h 363722"/>
                  <a:gd name="connsiteX433" fmla="*/ 367511 w 788992"/>
                  <a:gd name="connsiteY433" fmla="*/ 305964 h 363722"/>
                  <a:gd name="connsiteX434" fmla="*/ 372194 w 788992"/>
                  <a:gd name="connsiteY434" fmla="*/ 310647 h 363722"/>
                  <a:gd name="connsiteX435" fmla="*/ 375316 w 788992"/>
                  <a:gd name="connsiteY435" fmla="*/ 310127 h 363722"/>
                  <a:gd name="connsiteX436" fmla="*/ 376357 w 788992"/>
                  <a:gd name="connsiteY436" fmla="*/ 310647 h 363722"/>
                  <a:gd name="connsiteX437" fmla="*/ 376357 w 788992"/>
                  <a:gd name="connsiteY437" fmla="*/ 320014 h 363722"/>
                  <a:gd name="connsiteX438" fmla="*/ 374796 w 788992"/>
                  <a:gd name="connsiteY438" fmla="*/ 329380 h 363722"/>
                  <a:gd name="connsiteX439" fmla="*/ 378959 w 788992"/>
                  <a:gd name="connsiteY439" fmla="*/ 332502 h 363722"/>
                  <a:gd name="connsiteX440" fmla="*/ 384682 w 788992"/>
                  <a:gd name="connsiteY440" fmla="*/ 333543 h 363722"/>
                  <a:gd name="connsiteX441" fmla="*/ 386243 w 788992"/>
                  <a:gd name="connsiteY441" fmla="*/ 342388 h 363722"/>
                  <a:gd name="connsiteX442" fmla="*/ 388845 w 788992"/>
                  <a:gd name="connsiteY442" fmla="*/ 350714 h 363722"/>
                  <a:gd name="connsiteX443" fmla="*/ 389886 w 788992"/>
                  <a:gd name="connsiteY443" fmla="*/ 351234 h 363722"/>
                  <a:gd name="connsiteX444" fmla="*/ 403935 w 788992"/>
                  <a:gd name="connsiteY444" fmla="*/ 350714 h 363722"/>
                  <a:gd name="connsiteX445" fmla="*/ 412261 w 788992"/>
                  <a:gd name="connsiteY445" fmla="*/ 350714 h 363722"/>
                  <a:gd name="connsiteX446" fmla="*/ 414862 w 788992"/>
                  <a:gd name="connsiteY446" fmla="*/ 353316 h 363722"/>
                  <a:gd name="connsiteX447" fmla="*/ 415903 w 788992"/>
                  <a:gd name="connsiteY447" fmla="*/ 354357 h 363722"/>
                  <a:gd name="connsiteX448" fmla="*/ 415903 w 788992"/>
                  <a:gd name="connsiteY448" fmla="*/ 355397 h 363722"/>
                  <a:gd name="connsiteX449" fmla="*/ 414862 w 788992"/>
                  <a:gd name="connsiteY449" fmla="*/ 357999 h 363722"/>
                  <a:gd name="connsiteX450" fmla="*/ 413822 w 788992"/>
                  <a:gd name="connsiteY450" fmla="*/ 359040 h 363722"/>
                  <a:gd name="connsiteX451" fmla="*/ 414342 w 788992"/>
                  <a:gd name="connsiteY451" fmla="*/ 359560 h 363722"/>
                  <a:gd name="connsiteX452" fmla="*/ 418505 w 788992"/>
                  <a:gd name="connsiteY452" fmla="*/ 362162 h 363722"/>
                  <a:gd name="connsiteX453" fmla="*/ 420066 w 788992"/>
                  <a:gd name="connsiteY453" fmla="*/ 362682 h 363722"/>
                  <a:gd name="connsiteX454" fmla="*/ 423188 w 788992"/>
                  <a:gd name="connsiteY454" fmla="*/ 363723 h 363722"/>
                  <a:gd name="connsiteX455" fmla="*/ 424229 w 788992"/>
                  <a:gd name="connsiteY455" fmla="*/ 363723 h 363722"/>
                  <a:gd name="connsiteX456" fmla="*/ 425269 w 788992"/>
                  <a:gd name="connsiteY456" fmla="*/ 363723 h 363722"/>
                  <a:gd name="connsiteX457" fmla="*/ 425790 w 788992"/>
                  <a:gd name="connsiteY457" fmla="*/ 362682 h 363722"/>
                  <a:gd name="connsiteX458" fmla="*/ 425790 w 788992"/>
                  <a:gd name="connsiteY458" fmla="*/ 356438 h 363722"/>
                  <a:gd name="connsiteX459" fmla="*/ 426310 w 788992"/>
                  <a:gd name="connsiteY459" fmla="*/ 355397 h 363722"/>
                  <a:gd name="connsiteX460" fmla="*/ 431513 w 788992"/>
                  <a:gd name="connsiteY460" fmla="*/ 351234 h 363722"/>
                  <a:gd name="connsiteX461" fmla="*/ 433595 w 788992"/>
                  <a:gd name="connsiteY461" fmla="*/ 350194 h 363722"/>
                  <a:gd name="connsiteX462" fmla="*/ 434115 w 788992"/>
                  <a:gd name="connsiteY462" fmla="*/ 349673 h 363722"/>
                  <a:gd name="connsiteX463" fmla="*/ 434115 w 788992"/>
                  <a:gd name="connsiteY463" fmla="*/ 348633 h 363722"/>
                  <a:gd name="connsiteX464" fmla="*/ 434636 w 788992"/>
                  <a:gd name="connsiteY464" fmla="*/ 347592 h 363722"/>
                  <a:gd name="connsiteX465" fmla="*/ 439319 w 788992"/>
                  <a:gd name="connsiteY465" fmla="*/ 344990 h 363722"/>
                  <a:gd name="connsiteX466" fmla="*/ 446083 w 788992"/>
                  <a:gd name="connsiteY466" fmla="*/ 339787 h 363722"/>
                  <a:gd name="connsiteX467" fmla="*/ 463255 w 788992"/>
                  <a:gd name="connsiteY467" fmla="*/ 329900 h 363722"/>
                  <a:gd name="connsiteX468" fmla="*/ 471060 w 788992"/>
                  <a:gd name="connsiteY468" fmla="*/ 325217 h 363722"/>
                  <a:gd name="connsiteX469" fmla="*/ 470539 w 788992"/>
                  <a:gd name="connsiteY469" fmla="*/ 324697 h 363722"/>
                  <a:gd name="connsiteX470" fmla="*/ 470019 w 788992"/>
                  <a:gd name="connsiteY470" fmla="*/ 323656 h 363722"/>
                  <a:gd name="connsiteX471" fmla="*/ 478345 w 788992"/>
                  <a:gd name="connsiteY471" fmla="*/ 314810 h 363722"/>
                  <a:gd name="connsiteX472" fmla="*/ 479385 w 788992"/>
                  <a:gd name="connsiteY472" fmla="*/ 313769 h 363722"/>
                  <a:gd name="connsiteX473" fmla="*/ 493435 w 788992"/>
                  <a:gd name="connsiteY473" fmla="*/ 313769 h 363722"/>
                  <a:gd name="connsiteX474" fmla="*/ 494996 w 788992"/>
                  <a:gd name="connsiteY474" fmla="*/ 314290 h 363722"/>
                  <a:gd name="connsiteX475" fmla="*/ 520493 w 788992"/>
                  <a:gd name="connsiteY475" fmla="*/ 321575 h 363722"/>
                  <a:gd name="connsiteX476" fmla="*/ 520493 w 788992"/>
                  <a:gd name="connsiteY476" fmla="*/ 320534 h 363722"/>
                  <a:gd name="connsiteX477" fmla="*/ 524656 w 788992"/>
                  <a:gd name="connsiteY477" fmla="*/ 306484 h 363722"/>
                  <a:gd name="connsiteX478" fmla="*/ 526737 w 788992"/>
                  <a:gd name="connsiteY478" fmla="*/ 305444 h 363722"/>
                  <a:gd name="connsiteX479" fmla="*/ 531420 w 788992"/>
                  <a:gd name="connsiteY479" fmla="*/ 303883 h 363722"/>
                  <a:gd name="connsiteX480" fmla="*/ 534022 w 788992"/>
                  <a:gd name="connsiteY480" fmla="*/ 303883 h 363722"/>
                  <a:gd name="connsiteX481" fmla="*/ 538185 w 788992"/>
                  <a:gd name="connsiteY481" fmla="*/ 304403 h 363722"/>
                  <a:gd name="connsiteX482" fmla="*/ 539225 w 788992"/>
                  <a:gd name="connsiteY482" fmla="*/ 304924 h 363722"/>
                  <a:gd name="connsiteX483" fmla="*/ 544429 w 788992"/>
                  <a:gd name="connsiteY483" fmla="*/ 308566 h 363722"/>
                  <a:gd name="connsiteX484" fmla="*/ 552754 w 788992"/>
                  <a:gd name="connsiteY484" fmla="*/ 311168 h 363722"/>
                  <a:gd name="connsiteX485" fmla="*/ 557958 w 788992"/>
                  <a:gd name="connsiteY485" fmla="*/ 311688 h 363722"/>
                  <a:gd name="connsiteX486" fmla="*/ 564202 w 788992"/>
                  <a:gd name="connsiteY486" fmla="*/ 309607 h 363722"/>
                  <a:gd name="connsiteX487" fmla="*/ 565763 w 788992"/>
                  <a:gd name="connsiteY487" fmla="*/ 309607 h 363722"/>
                  <a:gd name="connsiteX488" fmla="*/ 596464 w 788992"/>
                  <a:gd name="connsiteY488" fmla="*/ 310127 h 363722"/>
                  <a:gd name="connsiteX489" fmla="*/ 609993 w 788992"/>
                  <a:gd name="connsiteY489" fmla="*/ 310647 h 363722"/>
                  <a:gd name="connsiteX490" fmla="*/ 619359 w 788992"/>
                  <a:gd name="connsiteY490" fmla="*/ 311168 h 363722"/>
                  <a:gd name="connsiteX491" fmla="*/ 626644 w 788992"/>
                  <a:gd name="connsiteY491" fmla="*/ 312729 h 363722"/>
                  <a:gd name="connsiteX492" fmla="*/ 631847 w 788992"/>
                  <a:gd name="connsiteY492" fmla="*/ 314810 h 363722"/>
                  <a:gd name="connsiteX493" fmla="*/ 634449 w 788992"/>
                  <a:gd name="connsiteY493" fmla="*/ 318973 h 363722"/>
                  <a:gd name="connsiteX494" fmla="*/ 635490 w 788992"/>
                  <a:gd name="connsiteY494" fmla="*/ 320014 h 363722"/>
                  <a:gd name="connsiteX495" fmla="*/ 645897 w 788992"/>
                  <a:gd name="connsiteY495" fmla="*/ 322095 h 363722"/>
                  <a:gd name="connsiteX496" fmla="*/ 650059 w 788992"/>
                  <a:gd name="connsiteY496" fmla="*/ 330421 h 363722"/>
                  <a:gd name="connsiteX497" fmla="*/ 650059 w 788992"/>
                  <a:gd name="connsiteY497" fmla="*/ 330421 h 363722"/>
                  <a:gd name="connsiteX498" fmla="*/ 519452 w 788992"/>
                  <a:gd name="connsiteY498" fmla="*/ 244043 h 363722"/>
                  <a:gd name="connsiteX499" fmla="*/ 523615 w 788992"/>
                  <a:gd name="connsiteY499" fmla="*/ 240400 h 363722"/>
                  <a:gd name="connsiteX500" fmla="*/ 523615 w 788992"/>
                  <a:gd name="connsiteY500" fmla="*/ 236758 h 363722"/>
                  <a:gd name="connsiteX501" fmla="*/ 527778 w 788992"/>
                  <a:gd name="connsiteY501" fmla="*/ 236238 h 363722"/>
                  <a:gd name="connsiteX502" fmla="*/ 529339 w 788992"/>
                  <a:gd name="connsiteY502" fmla="*/ 234677 h 363722"/>
                  <a:gd name="connsiteX503" fmla="*/ 532981 w 788992"/>
                  <a:gd name="connsiteY503" fmla="*/ 228953 h 363722"/>
                  <a:gd name="connsiteX504" fmla="*/ 547031 w 788992"/>
                  <a:gd name="connsiteY504" fmla="*/ 222188 h 363722"/>
                  <a:gd name="connsiteX505" fmla="*/ 558999 w 788992"/>
                  <a:gd name="connsiteY505" fmla="*/ 221148 h 363722"/>
                  <a:gd name="connsiteX506" fmla="*/ 570446 w 788992"/>
                  <a:gd name="connsiteY506" fmla="*/ 222188 h 363722"/>
                  <a:gd name="connsiteX507" fmla="*/ 581373 w 788992"/>
                  <a:gd name="connsiteY507" fmla="*/ 224790 h 363722"/>
                  <a:gd name="connsiteX508" fmla="*/ 608952 w 788992"/>
                  <a:gd name="connsiteY508" fmla="*/ 225831 h 363722"/>
                  <a:gd name="connsiteX509" fmla="*/ 611033 w 788992"/>
                  <a:gd name="connsiteY509" fmla="*/ 227392 h 363722"/>
                  <a:gd name="connsiteX510" fmla="*/ 612594 w 788992"/>
                  <a:gd name="connsiteY510" fmla="*/ 228432 h 363722"/>
                  <a:gd name="connsiteX511" fmla="*/ 613635 w 788992"/>
                  <a:gd name="connsiteY511" fmla="*/ 225831 h 363722"/>
                  <a:gd name="connsiteX512" fmla="*/ 614676 w 788992"/>
                  <a:gd name="connsiteY512" fmla="*/ 223749 h 363722"/>
                  <a:gd name="connsiteX513" fmla="*/ 617277 w 788992"/>
                  <a:gd name="connsiteY513" fmla="*/ 222709 h 363722"/>
                  <a:gd name="connsiteX514" fmla="*/ 620920 w 788992"/>
                  <a:gd name="connsiteY514" fmla="*/ 223229 h 363722"/>
                  <a:gd name="connsiteX515" fmla="*/ 623001 w 788992"/>
                  <a:gd name="connsiteY515" fmla="*/ 225310 h 363722"/>
                  <a:gd name="connsiteX516" fmla="*/ 623001 w 788992"/>
                  <a:gd name="connsiteY516" fmla="*/ 223229 h 363722"/>
                  <a:gd name="connsiteX517" fmla="*/ 623001 w 788992"/>
                  <a:gd name="connsiteY517" fmla="*/ 221148 h 363722"/>
                  <a:gd name="connsiteX518" fmla="*/ 630286 w 788992"/>
                  <a:gd name="connsiteY518" fmla="*/ 222709 h 363722"/>
                  <a:gd name="connsiteX519" fmla="*/ 629245 w 788992"/>
                  <a:gd name="connsiteY519" fmla="*/ 225831 h 363722"/>
                  <a:gd name="connsiteX520" fmla="*/ 626644 w 788992"/>
                  <a:gd name="connsiteY520" fmla="*/ 228953 h 363722"/>
                  <a:gd name="connsiteX521" fmla="*/ 618838 w 788992"/>
                  <a:gd name="connsiteY521" fmla="*/ 232595 h 363722"/>
                  <a:gd name="connsiteX522" fmla="*/ 607911 w 788992"/>
                  <a:gd name="connsiteY522" fmla="*/ 231555 h 363722"/>
                  <a:gd name="connsiteX523" fmla="*/ 600106 w 788992"/>
                  <a:gd name="connsiteY523" fmla="*/ 229473 h 363722"/>
                  <a:gd name="connsiteX524" fmla="*/ 595943 w 788992"/>
                  <a:gd name="connsiteY524" fmla="*/ 228953 h 363722"/>
                  <a:gd name="connsiteX525" fmla="*/ 591780 w 788992"/>
                  <a:gd name="connsiteY525" fmla="*/ 227912 h 363722"/>
                  <a:gd name="connsiteX526" fmla="*/ 575650 w 788992"/>
                  <a:gd name="connsiteY526" fmla="*/ 226351 h 363722"/>
                  <a:gd name="connsiteX527" fmla="*/ 565243 w 788992"/>
                  <a:gd name="connsiteY527" fmla="*/ 226351 h 363722"/>
                  <a:gd name="connsiteX528" fmla="*/ 558999 w 788992"/>
                  <a:gd name="connsiteY528" fmla="*/ 226871 h 363722"/>
                  <a:gd name="connsiteX529" fmla="*/ 556917 w 788992"/>
                  <a:gd name="connsiteY529" fmla="*/ 226871 h 363722"/>
                  <a:gd name="connsiteX530" fmla="*/ 554836 w 788992"/>
                  <a:gd name="connsiteY530" fmla="*/ 228953 h 363722"/>
                  <a:gd name="connsiteX531" fmla="*/ 545990 w 788992"/>
                  <a:gd name="connsiteY531" fmla="*/ 233115 h 363722"/>
                  <a:gd name="connsiteX532" fmla="*/ 539225 w 788992"/>
                  <a:gd name="connsiteY532" fmla="*/ 239360 h 363722"/>
                  <a:gd name="connsiteX533" fmla="*/ 533502 w 788992"/>
                  <a:gd name="connsiteY533" fmla="*/ 240921 h 363722"/>
                  <a:gd name="connsiteX534" fmla="*/ 532981 w 788992"/>
                  <a:gd name="connsiteY534" fmla="*/ 244563 h 363722"/>
                  <a:gd name="connsiteX535" fmla="*/ 529339 w 788992"/>
                  <a:gd name="connsiteY535" fmla="*/ 254450 h 363722"/>
                  <a:gd name="connsiteX536" fmla="*/ 530379 w 788992"/>
                  <a:gd name="connsiteY536" fmla="*/ 254970 h 363722"/>
                  <a:gd name="connsiteX537" fmla="*/ 530900 w 788992"/>
                  <a:gd name="connsiteY537" fmla="*/ 257052 h 363722"/>
                  <a:gd name="connsiteX538" fmla="*/ 529859 w 788992"/>
                  <a:gd name="connsiteY538" fmla="*/ 263296 h 363722"/>
                  <a:gd name="connsiteX539" fmla="*/ 521013 w 788992"/>
                  <a:gd name="connsiteY539" fmla="*/ 251848 h 363722"/>
                  <a:gd name="connsiteX540" fmla="*/ 517371 w 788992"/>
                  <a:gd name="connsiteY540" fmla="*/ 245084 h 363722"/>
                  <a:gd name="connsiteX541" fmla="*/ 519452 w 788992"/>
                  <a:gd name="connsiteY541" fmla="*/ 244043 h 363722"/>
                  <a:gd name="connsiteX542" fmla="*/ 260319 w 788992"/>
                  <a:gd name="connsiteY542" fmla="*/ 227392 h 363722"/>
                  <a:gd name="connsiteX543" fmla="*/ 265523 w 788992"/>
                  <a:gd name="connsiteY543" fmla="*/ 226351 h 363722"/>
                  <a:gd name="connsiteX544" fmla="*/ 267084 w 788992"/>
                  <a:gd name="connsiteY544" fmla="*/ 229473 h 363722"/>
                  <a:gd name="connsiteX545" fmla="*/ 268125 w 788992"/>
                  <a:gd name="connsiteY545" fmla="*/ 228953 h 363722"/>
                  <a:gd name="connsiteX546" fmla="*/ 269686 w 788992"/>
                  <a:gd name="connsiteY546" fmla="*/ 227912 h 363722"/>
                  <a:gd name="connsiteX547" fmla="*/ 272808 w 788992"/>
                  <a:gd name="connsiteY547" fmla="*/ 227392 h 363722"/>
                  <a:gd name="connsiteX548" fmla="*/ 271767 w 788992"/>
                  <a:gd name="connsiteY548" fmla="*/ 225310 h 363722"/>
                  <a:gd name="connsiteX549" fmla="*/ 271767 w 788992"/>
                  <a:gd name="connsiteY549" fmla="*/ 224270 h 363722"/>
                  <a:gd name="connsiteX550" fmla="*/ 274369 w 788992"/>
                  <a:gd name="connsiteY550" fmla="*/ 227392 h 363722"/>
                  <a:gd name="connsiteX551" fmla="*/ 278011 w 788992"/>
                  <a:gd name="connsiteY551" fmla="*/ 231034 h 363722"/>
                  <a:gd name="connsiteX552" fmla="*/ 283214 w 788992"/>
                  <a:gd name="connsiteY552" fmla="*/ 231034 h 363722"/>
                  <a:gd name="connsiteX553" fmla="*/ 284255 w 788992"/>
                  <a:gd name="connsiteY553" fmla="*/ 231555 h 363722"/>
                  <a:gd name="connsiteX554" fmla="*/ 284255 w 788992"/>
                  <a:gd name="connsiteY554" fmla="*/ 235197 h 363722"/>
                  <a:gd name="connsiteX555" fmla="*/ 280613 w 788992"/>
                  <a:gd name="connsiteY555" fmla="*/ 238319 h 363722"/>
                  <a:gd name="connsiteX556" fmla="*/ 276970 w 788992"/>
                  <a:gd name="connsiteY556" fmla="*/ 238319 h 363722"/>
                  <a:gd name="connsiteX557" fmla="*/ 275930 w 788992"/>
                  <a:gd name="connsiteY557" fmla="*/ 236238 h 363722"/>
                  <a:gd name="connsiteX558" fmla="*/ 273328 w 788992"/>
                  <a:gd name="connsiteY558" fmla="*/ 234156 h 363722"/>
                  <a:gd name="connsiteX559" fmla="*/ 269686 w 788992"/>
                  <a:gd name="connsiteY559" fmla="*/ 235197 h 363722"/>
                  <a:gd name="connsiteX560" fmla="*/ 266563 w 788992"/>
                  <a:gd name="connsiteY560" fmla="*/ 233115 h 363722"/>
                  <a:gd name="connsiteX561" fmla="*/ 259799 w 788992"/>
                  <a:gd name="connsiteY561" fmla="*/ 230514 h 363722"/>
                  <a:gd name="connsiteX562" fmla="*/ 260319 w 788992"/>
                  <a:gd name="connsiteY562" fmla="*/ 227392 h 3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788992" h="363722">
                    <a:moveTo>
                      <a:pt x="650059" y="330421"/>
                    </a:moveTo>
                    <a:lnTo>
                      <a:pt x="651100" y="328339"/>
                    </a:lnTo>
                    <a:lnTo>
                      <a:pt x="650059" y="325737"/>
                    </a:lnTo>
                    <a:cubicBezTo>
                      <a:pt x="650059" y="325737"/>
                      <a:pt x="647458" y="319493"/>
                      <a:pt x="650059" y="316371"/>
                    </a:cubicBezTo>
                    <a:cubicBezTo>
                      <a:pt x="650059" y="316371"/>
                      <a:pt x="650580" y="315851"/>
                      <a:pt x="652141" y="315330"/>
                    </a:cubicBezTo>
                    <a:cubicBezTo>
                      <a:pt x="653702" y="315330"/>
                      <a:pt x="654743" y="314810"/>
                      <a:pt x="655263" y="314290"/>
                    </a:cubicBezTo>
                    <a:cubicBezTo>
                      <a:pt x="655263" y="314290"/>
                      <a:pt x="656304" y="313249"/>
                      <a:pt x="655263" y="312729"/>
                    </a:cubicBezTo>
                    <a:cubicBezTo>
                      <a:pt x="654222" y="311688"/>
                      <a:pt x="651620" y="310647"/>
                      <a:pt x="653702" y="309607"/>
                    </a:cubicBezTo>
                    <a:cubicBezTo>
                      <a:pt x="655263" y="308566"/>
                      <a:pt x="656824" y="308566"/>
                      <a:pt x="657865" y="308045"/>
                    </a:cubicBezTo>
                    <a:cubicBezTo>
                      <a:pt x="658905" y="307525"/>
                      <a:pt x="661507" y="307525"/>
                      <a:pt x="660987" y="305444"/>
                    </a:cubicBezTo>
                    <a:cubicBezTo>
                      <a:pt x="660466" y="303362"/>
                      <a:pt x="659946" y="299720"/>
                      <a:pt x="658905" y="298679"/>
                    </a:cubicBezTo>
                    <a:cubicBezTo>
                      <a:pt x="658385" y="297639"/>
                      <a:pt x="654222" y="289313"/>
                      <a:pt x="653702" y="285150"/>
                    </a:cubicBezTo>
                    <a:cubicBezTo>
                      <a:pt x="652661" y="280988"/>
                      <a:pt x="651100" y="274223"/>
                      <a:pt x="653182" y="272662"/>
                    </a:cubicBezTo>
                    <a:cubicBezTo>
                      <a:pt x="654743" y="271101"/>
                      <a:pt x="655263" y="270581"/>
                      <a:pt x="655263" y="270581"/>
                    </a:cubicBezTo>
                    <a:cubicBezTo>
                      <a:pt x="655263" y="270581"/>
                      <a:pt x="655783" y="270060"/>
                      <a:pt x="654743" y="269540"/>
                    </a:cubicBezTo>
                    <a:cubicBezTo>
                      <a:pt x="653702" y="269019"/>
                      <a:pt x="649539" y="268499"/>
                      <a:pt x="647458" y="268499"/>
                    </a:cubicBezTo>
                    <a:cubicBezTo>
                      <a:pt x="645376" y="268499"/>
                      <a:pt x="645376" y="268499"/>
                      <a:pt x="644856" y="267979"/>
                    </a:cubicBezTo>
                    <a:cubicBezTo>
                      <a:pt x="644336" y="267458"/>
                      <a:pt x="643295" y="266418"/>
                      <a:pt x="643815" y="265897"/>
                    </a:cubicBezTo>
                    <a:cubicBezTo>
                      <a:pt x="644856" y="265377"/>
                      <a:pt x="646937" y="263296"/>
                      <a:pt x="649019" y="262775"/>
                    </a:cubicBezTo>
                    <a:cubicBezTo>
                      <a:pt x="651100" y="262255"/>
                      <a:pt x="669832" y="258092"/>
                      <a:pt x="672434" y="257052"/>
                    </a:cubicBezTo>
                    <a:cubicBezTo>
                      <a:pt x="675036" y="256011"/>
                      <a:pt x="678678" y="254970"/>
                      <a:pt x="679719" y="256011"/>
                    </a:cubicBezTo>
                    <a:cubicBezTo>
                      <a:pt x="680760" y="257052"/>
                      <a:pt x="680760" y="257572"/>
                      <a:pt x="680239" y="258092"/>
                    </a:cubicBezTo>
                    <a:cubicBezTo>
                      <a:pt x="680239" y="258612"/>
                      <a:pt x="680239" y="259133"/>
                      <a:pt x="681280" y="259133"/>
                    </a:cubicBezTo>
                    <a:cubicBezTo>
                      <a:pt x="682321" y="259133"/>
                      <a:pt x="695330" y="258612"/>
                      <a:pt x="695330" y="258612"/>
                    </a:cubicBezTo>
                    <a:cubicBezTo>
                      <a:pt x="695330" y="258612"/>
                      <a:pt x="695850" y="258612"/>
                      <a:pt x="696370" y="257572"/>
                    </a:cubicBezTo>
                    <a:cubicBezTo>
                      <a:pt x="696370" y="256531"/>
                      <a:pt x="697411" y="252889"/>
                      <a:pt x="695330" y="251848"/>
                    </a:cubicBezTo>
                    <a:cubicBezTo>
                      <a:pt x="692728" y="250807"/>
                      <a:pt x="691167" y="250807"/>
                      <a:pt x="691167" y="250807"/>
                    </a:cubicBezTo>
                    <a:cubicBezTo>
                      <a:pt x="691167" y="250807"/>
                      <a:pt x="690646" y="250287"/>
                      <a:pt x="691167" y="249767"/>
                    </a:cubicBezTo>
                    <a:cubicBezTo>
                      <a:pt x="691687" y="249246"/>
                      <a:pt x="704176" y="212822"/>
                      <a:pt x="704176" y="212822"/>
                    </a:cubicBezTo>
                    <a:cubicBezTo>
                      <a:pt x="704176" y="212822"/>
                      <a:pt x="705216" y="209179"/>
                      <a:pt x="709379" y="210741"/>
                    </a:cubicBezTo>
                    <a:cubicBezTo>
                      <a:pt x="713542" y="212302"/>
                      <a:pt x="720306" y="215424"/>
                      <a:pt x="722388" y="215944"/>
                    </a:cubicBezTo>
                    <a:cubicBezTo>
                      <a:pt x="724469" y="216464"/>
                      <a:pt x="727071" y="215944"/>
                      <a:pt x="728632" y="215424"/>
                    </a:cubicBezTo>
                    <a:cubicBezTo>
                      <a:pt x="730193" y="214903"/>
                      <a:pt x="731754" y="214903"/>
                      <a:pt x="732795" y="215424"/>
                    </a:cubicBezTo>
                    <a:cubicBezTo>
                      <a:pt x="733835" y="215424"/>
                      <a:pt x="735396" y="215424"/>
                      <a:pt x="735917" y="215424"/>
                    </a:cubicBezTo>
                    <a:cubicBezTo>
                      <a:pt x="736437" y="215424"/>
                      <a:pt x="737998" y="215944"/>
                      <a:pt x="739039" y="216464"/>
                    </a:cubicBezTo>
                    <a:cubicBezTo>
                      <a:pt x="740079" y="216985"/>
                      <a:pt x="742161" y="217505"/>
                      <a:pt x="743202" y="217505"/>
                    </a:cubicBezTo>
                    <a:cubicBezTo>
                      <a:pt x="743722" y="217505"/>
                      <a:pt x="744242" y="217505"/>
                      <a:pt x="744763" y="216985"/>
                    </a:cubicBezTo>
                    <a:cubicBezTo>
                      <a:pt x="745283" y="216464"/>
                      <a:pt x="755170" y="211781"/>
                      <a:pt x="755170" y="211781"/>
                    </a:cubicBezTo>
                    <a:cubicBezTo>
                      <a:pt x="755170" y="211781"/>
                      <a:pt x="757771" y="209179"/>
                      <a:pt x="757251" y="206578"/>
                    </a:cubicBezTo>
                    <a:cubicBezTo>
                      <a:pt x="757251" y="203976"/>
                      <a:pt x="755170" y="190967"/>
                      <a:pt x="755170" y="190967"/>
                    </a:cubicBezTo>
                    <a:cubicBezTo>
                      <a:pt x="755170" y="190967"/>
                      <a:pt x="755170" y="189927"/>
                      <a:pt x="755690" y="188886"/>
                    </a:cubicBezTo>
                    <a:cubicBezTo>
                      <a:pt x="756210" y="187845"/>
                      <a:pt x="758291" y="182122"/>
                      <a:pt x="759332" y="181081"/>
                    </a:cubicBezTo>
                    <a:cubicBezTo>
                      <a:pt x="760373" y="180040"/>
                      <a:pt x="762454" y="180040"/>
                      <a:pt x="764015" y="180040"/>
                    </a:cubicBezTo>
                    <a:cubicBezTo>
                      <a:pt x="765576" y="180040"/>
                      <a:pt x="769739" y="180040"/>
                      <a:pt x="772861" y="178479"/>
                    </a:cubicBezTo>
                    <a:cubicBezTo>
                      <a:pt x="775983" y="176918"/>
                      <a:pt x="777544" y="174837"/>
                      <a:pt x="778065" y="173276"/>
                    </a:cubicBezTo>
                    <a:cubicBezTo>
                      <a:pt x="778585" y="171715"/>
                      <a:pt x="779626" y="170674"/>
                      <a:pt x="779105" y="169633"/>
                    </a:cubicBezTo>
                    <a:cubicBezTo>
                      <a:pt x="778585" y="169113"/>
                      <a:pt x="778585" y="168592"/>
                      <a:pt x="778585" y="167031"/>
                    </a:cubicBezTo>
                    <a:cubicBezTo>
                      <a:pt x="778585" y="165991"/>
                      <a:pt x="779626" y="162869"/>
                      <a:pt x="781187" y="162869"/>
                    </a:cubicBezTo>
                    <a:cubicBezTo>
                      <a:pt x="782748" y="162869"/>
                      <a:pt x="784829" y="162869"/>
                      <a:pt x="785350" y="162869"/>
                    </a:cubicBezTo>
                    <a:cubicBezTo>
                      <a:pt x="785870" y="162869"/>
                      <a:pt x="787431" y="163389"/>
                      <a:pt x="788992" y="163389"/>
                    </a:cubicBezTo>
                    <a:cubicBezTo>
                      <a:pt x="784829" y="159747"/>
                      <a:pt x="777024" y="152982"/>
                      <a:pt x="775983" y="151941"/>
                    </a:cubicBezTo>
                    <a:cubicBezTo>
                      <a:pt x="774422" y="150380"/>
                      <a:pt x="774943" y="148299"/>
                      <a:pt x="774943" y="146738"/>
                    </a:cubicBezTo>
                    <a:cubicBezTo>
                      <a:pt x="774943" y="145177"/>
                      <a:pt x="774422" y="146218"/>
                      <a:pt x="774422" y="146218"/>
                    </a:cubicBezTo>
                    <a:cubicBezTo>
                      <a:pt x="774422" y="146218"/>
                      <a:pt x="767137" y="152982"/>
                      <a:pt x="766617" y="153502"/>
                    </a:cubicBezTo>
                    <a:cubicBezTo>
                      <a:pt x="766097" y="154023"/>
                      <a:pt x="765576" y="154023"/>
                      <a:pt x="765576" y="153502"/>
                    </a:cubicBezTo>
                    <a:cubicBezTo>
                      <a:pt x="765056" y="152982"/>
                      <a:pt x="764536" y="153502"/>
                      <a:pt x="763495" y="153502"/>
                    </a:cubicBezTo>
                    <a:cubicBezTo>
                      <a:pt x="762454" y="153502"/>
                      <a:pt x="761934" y="153502"/>
                      <a:pt x="761934" y="152982"/>
                    </a:cubicBezTo>
                    <a:cubicBezTo>
                      <a:pt x="761934" y="152462"/>
                      <a:pt x="763495" y="152462"/>
                      <a:pt x="761414" y="152462"/>
                    </a:cubicBezTo>
                    <a:cubicBezTo>
                      <a:pt x="759332" y="152462"/>
                      <a:pt x="752048" y="151941"/>
                      <a:pt x="750486" y="151421"/>
                    </a:cubicBezTo>
                    <a:cubicBezTo>
                      <a:pt x="748925" y="150901"/>
                      <a:pt x="748405" y="150380"/>
                      <a:pt x="747885" y="149340"/>
                    </a:cubicBezTo>
                    <a:cubicBezTo>
                      <a:pt x="747885" y="148299"/>
                      <a:pt x="747364" y="147258"/>
                      <a:pt x="746844" y="146738"/>
                    </a:cubicBezTo>
                    <a:cubicBezTo>
                      <a:pt x="746324" y="146218"/>
                      <a:pt x="745803" y="145177"/>
                      <a:pt x="745283" y="144656"/>
                    </a:cubicBezTo>
                    <a:cubicBezTo>
                      <a:pt x="744763" y="144136"/>
                      <a:pt x="744763" y="143095"/>
                      <a:pt x="744242" y="143095"/>
                    </a:cubicBezTo>
                    <a:cubicBezTo>
                      <a:pt x="743722" y="143095"/>
                      <a:pt x="743722" y="142055"/>
                      <a:pt x="743722" y="142055"/>
                    </a:cubicBezTo>
                    <a:cubicBezTo>
                      <a:pt x="743722" y="142055"/>
                      <a:pt x="743722" y="141014"/>
                      <a:pt x="744763" y="141014"/>
                    </a:cubicBezTo>
                    <a:cubicBezTo>
                      <a:pt x="745803" y="141014"/>
                      <a:pt x="745283" y="140494"/>
                      <a:pt x="744242" y="139453"/>
                    </a:cubicBezTo>
                    <a:cubicBezTo>
                      <a:pt x="743202" y="138412"/>
                      <a:pt x="737478" y="136331"/>
                      <a:pt x="736957" y="135811"/>
                    </a:cubicBezTo>
                    <a:cubicBezTo>
                      <a:pt x="736437" y="135290"/>
                      <a:pt x="735396" y="134770"/>
                      <a:pt x="732795" y="134770"/>
                    </a:cubicBezTo>
                    <a:cubicBezTo>
                      <a:pt x="730193" y="134770"/>
                      <a:pt x="729152" y="132168"/>
                      <a:pt x="729152" y="131127"/>
                    </a:cubicBezTo>
                    <a:cubicBezTo>
                      <a:pt x="729152" y="130607"/>
                      <a:pt x="727591" y="125924"/>
                      <a:pt x="727071" y="124883"/>
                    </a:cubicBezTo>
                    <a:cubicBezTo>
                      <a:pt x="727071" y="123843"/>
                      <a:pt x="724469" y="120200"/>
                      <a:pt x="722908" y="118639"/>
                    </a:cubicBezTo>
                    <a:cubicBezTo>
                      <a:pt x="721347" y="117598"/>
                      <a:pt x="710940" y="115517"/>
                      <a:pt x="709899" y="115517"/>
                    </a:cubicBezTo>
                    <a:cubicBezTo>
                      <a:pt x="708858" y="115517"/>
                      <a:pt x="708338" y="115517"/>
                      <a:pt x="708338" y="115517"/>
                    </a:cubicBezTo>
                    <a:cubicBezTo>
                      <a:pt x="708338" y="115517"/>
                      <a:pt x="703135" y="117078"/>
                      <a:pt x="702615" y="117078"/>
                    </a:cubicBezTo>
                    <a:cubicBezTo>
                      <a:pt x="702094" y="117078"/>
                      <a:pt x="701574" y="117078"/>
                      <a:pt x="701053" y="118639"/>
                    </a:cubicBezTo>
                    <a:cubicBezTo>
                      <a:pt x="700533" y="119680"/>
                      <a:pt x="697931" y="121761"/>
                      <a:pt x="694809" y="122282"/>
                    </a:cubicBezTo>
                    <a:cubicBezTo>
                      <a:pt x="692208" y="122802"/>
                      <a:pt x="684923" y="121241"/>
                      <a:pt x="683882" y="120721"/>
                    </a:cubicBezTo>
                    <a:cubicBezTo>
                      <a:pt x="682841" y="120721"/>
                      <a:pt x="682321" y="121241"/>
                      <a:pt x="681801" y="121761"/>
                    </a:cubicBezTo>
                    <a:cubicBezTo>
                      <a:pt x="680760" y="122282"/>
                      <a:pt x="678678" y="122282"/>
                      <a:pt x="677117" y="122282"/>
                    </a:cubicBezTo>
                    <a:cubicBezTo>
                      <a:pt x="675556" y="122282"/>
                      <a:pt x="673475" y="119680"/>
                      <a:pt x="672955" y="118639"/>
                    </a:cubicBezTo>
                    <a:cubicBezTo>
                      <a:pt x="672434" y="117598"/>
                      <a:pt x="671394" y="117078"/>
                      <a:pt x="670873" y="117078"/>
                    </a:cubicBezTo>
                    <a:cubicBezTo>
                      <a:pt x="670353" y="117078"/>
                      <a:pt x="669832" y="117078"/>
                      <a:pt x="669832" y="116037"/>
                    </a:cubicBezTo>
                    <a:cubicBezTo>
                      <a:pt x="669832" y="114997"/>
                      <a:pt x="670353" y="111875"/>
                      <a:pt x="670873" y="110834"/>
                    </a:cubicBezTo>
                    <a:cubicBezTo>
                      <a:pt x="671394" y="109793"/>
                      <a:pt x="670353" y="109793"/>
                      <a:pt x="670353" y="109793"/>
                    </a:cubicBezTo>
                    <a:cubicBezTo>
                      <a:pt x="670353" y="109793"/>
                      <a:pt x="663589" y="107712"/>
                      <a:pt x="663068" y="107712"/>
                    </a:cubicBezTo>
                    <a:cubicBezTo>
                      <a:pt x="662027" y="107191"/>
                      <a:pt x="662027" y="108232"/>
                      <a:pt x="662027" y="108753"/>
                    </a:cubicBezTo>
                    <a:cubicBezTo>
                      <a:pt x="662027" y="109793"/>
                      <a:pt x="660466" y="109273"/>
                      <a:pt x="659946" y="109793"/>
                    </a:cubicBezTo>
                    <a:cubicBezTo>
                      <a:pt x="659425" y="110314"/>
                      <a:pt x="658385" y="109793"/>
                      <a:pt x="657865" y="110314"/>
                    </a:cubicBezTo>
                    <a:cubicBezTo>
                      <a:pt x="657344" y="110834"/>
                      <a:pt x="656824" y="111354"/>
                      <a:pt x="657865" y="112395"/>
                    </a:cubicBezTo>
                    <a:cubicBezTo>
                      <a:pt x="658905" y="113436"/>
                      <a:pt x="658385" y="114476"/>
                      <a:pt x="658905" y="115517"/>
                    </a:cubicBezTo>
                    <a:cubicBezTo>
                      <a:pt x="658905" y="116558"/>
                      <a:pt x="656824" y="116558"/>
                      <a:pt x="656304" y="117078"/>
                    </a:cubicBezTo>
                    <a:cubicBezTo>
                      <a:pt x="655783" y="117078"/>
                      <a:pt x="654222" y="117598"/>
                      <a:pt x="653702" y="118119"/>
                    </a:cubicBezTo>
                    <a:cubicBezTo>
                      <a:pt x="653182" y="118639"/>
                      <a:pt x="652661" y="119159"/>
                      <a:pt x="652141" y="119159"/>
                    </a:cubicBezTo>
                    <a:cubicBezTo>
                      <a:pt x="651620" y="119159"/>
                      <a:pt x="651100" y="119159"/>
                      <a:pt x="651100" y="119680"/>
                    </a:cubicBezTo>
                    <a:cubicBezTo>
                      <a:pt x="651100" y="120721"/>
                      <a:pt x="650059" y="118639"/>
                      <a:pt x="650059" y="118639"/>
                    </a:cubicBezTo>
                    <a:cubicBezTo>
                      <a:pt x="650059" y="118639"/>
                      <a:pt x="643295" y="106671"/>
                      <a:pt x="642775" y="105110"/>
                    </a:cubicBezTo>
                    <a:cubicBezTo>
                      <a:pt x="642254" y="104069"/>
                      <a:pt x="634449" y="92101"/>
                      <a:pt x="634449" y="92101"/>
                    </a:cubicBezTo>
                    <a:cubicBezTo>
                      <a:pt x="634449" y="92101"/>
                      <a:pt x="621440" y="72849"/>
                      <a:pt x="620920" y="71808"/>
                    </a:cubicBezTo>
                    <a:cubicBezTo>
                      <a:pt x="620399" y="70767"/>
                      <a:pt x="609993" y="56197"/>
                      <a:pt x="608432" y="54636"/>
                    </a:cubicBezTo>
                    <a:cubicBezTo>
                      <a:pt x="606871" y="53075"/>
                      <a:pt x="600626" y="48913"/>
                      <a:pt x="599065" y="47872"/>
                    </a:cubicBezTo>
                    <a:cubicBezTo>
                      <a:pt x="597504" y="46831"/>
                      <a:pt x="589699" y="40587"/>
                      <a:pt x="588658" y="40067"/>
                    </a:cubicBezTo>
                    <a:cubicBezTo>
                      <a:pt x="587618" y="39546"/>
                      <a:pt x="581894" y="33823"/>
                      <a:pt x="580853" y="32782"/>
                    </a:cubicBezTo>
                    <a:cubicBezTo>
                      <a:pt x="579812" y="31741"/>
                      <a:pt x="581894" y="32262"/>
                      <a:pt x="584496" y="32782"/>
                    </a:cubicBezTo>
                    <a:cubicBezTo>
                      <a:pt x="587618" y="33302"/>
                      <a:pt x="587618" y="29660"/>
                      <a:pt x="587618" y="28619"/>
                    </a:cubicBezTo>
                    <a:cubicBezTo>
                      <a:pt x="587618" y="27578"/>
                      <a:pt x="587097" y="26538"/>
                      <a:pt x="589179" y="24456"/>
                    </a:cubicBezTo>
                    <a:cubicBezTo>
                      <a:pt x="591260" y="22375"/>
                      <a:pt x="588658" y="23936"/>
                      <a:pt x="588658" y="23936"/>
                    </a:cubicBezTo>
                    <a:cubicBezTo>
                      <a:pt x="588658" y="23936"/>
                      <a:pt x="578251" y="28099"/>
                      <a:pt x="574089" y="30180"/>
                    </a:cubicBezTo>
                    <a:cubicBezTo>
                      <a:pt x="569926" y="32262"/>
                      <a:pt x="543909" y="43709"/>
                      <a:pt x="543388" y="43709"/>
                    </a:cubicBezTo>
                    <a:cubicBezTo>
                      <a:pt x="542868" y="43709"/>
                      <a:pt x="542347" y="43709"/>
                      <a:pt x="542868" y="44750"/>
                    </a:cubicBezTo>
                    <a:cubicBezTo>
                      <a:pt x="542868" y="45270"/>
                      <a:pt x="541827" y="46831"/>
                      <a:pt x="541827" y="48913"/>
                    </a:cubicBezTo>
                    <a:cubicBezTo>
                      <a:pt x="541307" y="50994"/>
                      <a:pt x="540266" y="49433"/>
                      <a:pt x="539225" y="48913"/>
                    </a:cubicBezTo>
                    <a:cubicBezTo>
                      <a:pt x="538705" y="47872"/>
                      <a:pt x="537664" y="47352"/>
                      <a:pt x="532981" y="46831"/>
                    </a:cubicBezTo>
                    <a:cubicBezTo>
                      <a:pt x="528298" y="46311"/>
                      <a:pt x="524656" y="49953"/>
                      <a:pt x="524135" y="50994"/>
                    </a:cubicBezTo>
                    <a:cubicBezTo>
                      <a:pt x="523095" y="51514"/>
                      <a:pt x="523095" y="50474"/>
                      <a:pt x="523095" y="50474"/>
                    </a:cubicBezTo>
                    <a:cubicBezTo>
                      <a:pt x="523095" y="50474"/>
                      <a:pt x="521013" y="48392"/>
                      <a:pt x="519972" y="46311"/>
                    </a:cubicBezTo>
                    <a:cubicBezTo>
                      <a:pt x="518932" y="44230"/>
                      <a:pt x="521013" y="43189"/>
                      <a:pt x="521533" y="42148"/>
                    </a:cubicBezTo>
                    <a:cubicBezTo>
                      <a:pt x="522054" y="41628"/>
                      <a:pt x="523095" y="40067"/>
                      <a:pt x="524135" y="39546"/>
                    </a:cubicBezTo>
                    <a:cubicBezTo>
                      <a:pt x="525176" y="39026"/>
                      <a:pt x="528298" y="35384"/>
                      <a:pt x="529339" y="34863"/>
                    </a:cubicBezTo>
                    <a:cubicBezTo>
                      <a:pt x="529859" y="34343"/>
                      <a:pt x="529339" y="34343"/>
                      <a:pt x="528818" y="34343"/>
                    </a:cubicBezTo>
                    <a:cubicBezTo>
                      <a:pt x="528298" y="34343"/>
                      <a:pt x="519452" y="35904"/>
                      <a:pt x="518932" y="35904"/>
                    </a:cubicBezTo>
                    <a:cubicBezTo>
                      <a:pt x="517891" y="35904"/>
                      <a:pt x="517891" y="35904"/>
                      <a:pt x="516851" y="35904"/>
                    </a:cubicBezTo>
                    <a:cubicBezTo>
                      <a:pt x="516330" y="35904"/>
                      <a:pt x="511647" y="33302"/>
                      <a:pt x="510606" y="32782"/>
                    </a:cubicBezTo>
                    <a:cubicBezTo>
                      <a:pt x="509566" y="31741"/>
                      <a:pt x="507484" y="32782"/>
                      <a:pt x="506444" y="32782"/>
                    </a:cubicBezTo>
                    <a:cubicBezTo>
                      <a:pt x="505403" y="33302"/>
                      <a:pt x="506444" y="33823"/>
                      <a:pt x="507484" y="33823"/>
                    </a:cubicBezTo>
                    <a:cubicBezTo>
                      <a:pt x="508525" y="33823"/>
                      <a:pt x="508525" y="34343"/>
                      <a:pt x="508005" y="34863"/>
                    </a:cubicBezTo>
                    <a:cubicBezTo>
                      <a:pt x="507484" y="35384"/>
                      <a:pt x="504883" y="36424"/>
                      <a:pt x="503842" y="36945"/>
                    </a:cubicBezTo>
                    <a:cubicBezTo>
                      <a:pt x="502801" y="37465"/>
                      <a:pt x="503321" y="36945"/>
                      <a:pt x="503321" y="36424"/>
                    </a:cubicBezTo>
                    <a:cubicBezTo>
                      <a:pt x="503321" y="35384"/>
                      <a:pt x="503321" y="35384"/>
                      <a:pt x="502801" y="34863"/>
                    </a:cubicBezTo>
                    <a:cubicBezTo>
                      <a:pt x="502281" y="34343"/>
                      <a:pt x="502801" y="33823"/>
                      <a:pt x="502801" y="33302"/>
                    </a:cubicBezTo>
                    <a:cubicBezTo>
                      <a:pt x="502801" y="32782"/>
                      <a:pt x="502281" y="31221"/>
                      <a:pt x="502281" y="30700"/>
                    </a:cubicBezTo>
                    <a:cubicBezTo>
                      <a:pt x="502281" y="30180"/>
                      <a:pt x="501760" y="29660"/>
                      <a:pt x="501760" y="29660"/>
                    </a:cubicBezTo>
                    <a:cubicBezTo>
                      <a:pt x="501760" y="29660"/>
                      <a:pt x="499679" y="28099"/>
                      <a:pt x="499159" y="27578"/>
                    </a:cubicBezTo>
                    <a:cubicBezTo>
                      <a:pt x="498638" y="27058"/>
                      <a:pt x="498118" y="26538"/>
                      <a:pt x="497077" y="27058"/>
                    </a:cubicBezTo>
                    <a:cubicBezTo>
                      <a:pt x="496037" y="27578"/>
                      <a:pt x="496557" y="28099"/>
                      <a:pt x="496557" y="28099"/>
                    </a:cubicBezTo>
                    <a:cubicBezTo>
                      <a:pt x="496557" y="28099"/>
                      <a:pt x="497077" y="29660"/>
                      <a:pt x="497598" y="31741"/>
                    </a:cubicBezTo>
                    <a:cubicBezTo>
                      <a:pt x="498118" y="33823"/>
                      <a:pt x="497598" y="33823"/>
                      <a:pt x="497077" y="33302"/>
                    </a:cubicBezTo>
                    <a:cubicBezTo>
                      <a:pt x="496557" y="33302"/>
                      <a:pt x="494996" y="32782"/>
                      <a:pt x="494476" y="32262"/>
                    </a:cubicBezTo>
                    <a:cubicBezTo>
                      <a:pt x="493955" y="32262"/>
                      <a:pt x="487711" y="33823"/>
                      <a:pt x="485630" y="34343"/>
                    </a:cubicBezTo>
                    <a:cubicBezTo>
                      <a:pt x="483548" y="34863"/>
                      <a:pt x="479385" y="33823"/>
                      <a:pt x="478345" y="32782"/>
                    </a:cubicBezTo>
                    <a:cubicBezTo>
                      <a:pt x="477304" y="32262"/>
                      <a:pt x="475743" y="30180"/>
                      <a:pt x="475223" y="28619"/>
                    </a:cubicBezTo>
                    <a:cubicBezTo>
                      <a:pt x="474702" y="27058"/>
                      <a:pt x="476784" y="28619"/>
                      <a:pt x="478345" y="28619"/>
                    </a:cubicBezTo>
                    <a:cubicBezTo>
                      <a:pt x="480426" y="28619"/>
                      <a:pt x="478865" y="23416"/>
                      <a:pt x="478345" y="22375"/>
                    </a:cubicBezTo>
                    <a:cubicBezTo>
                      <a:pt x="478345" y="21334"/>
                      <a:pt x="477304" y="21855"/>
                      <a:pt x="478865" y="20294"/>
                    </a:cubicBezTo>
                    <a:cubicBezTo>
                      <a:pt x="480426" y="18732"/>
                      <a:pt x="479906" y="17171"/>
                      <a:pt x="479906" y="17171"/>
                    </a:cubicBezTo>
                    <a:cubicBezTo>
                      <a:pt x="479906" y="17171"/>
                      <a:pt x="473662" y="5203"/>
                      <a:pt x="472100" y="3122"/>
                    </a:cubicBezTo>
                    <a:cubicBezTo>
                      <a:pt x="471060" y="1041"/>
                      <a:pt x="467418" y="1561"/>
                      <a:pt x="466377" y="1561"/>
                    </a:cubicBezTo>
                    <a:cubicBezTo>
                      <a:pt x="465336" y="1561"/>
                      <a:pt x="464816" y="2081"/>
                      <a:pt x="464816" y="2081"/>
                    </a:cubicBezTo>
                    <a:cubicBezTo>
                      <a:pt x="464816" y="2081"/>
                      <a:pt x="462734" y="4163"/>
                      <a:pt x="461694" y="5203"/>
                    </a:cubicBezTo>
                    <a:cubicBezTo>
                      <a:pt x="460653" y="6244"/>
                      <a:pt x="458051" y="4683"/>
                      <a:pt x="457531" y="4163"/>
                    </a:cubicBezTo>
                    <a:cubicBezTo>
                      <a:pt x="456490" y="3642"/>
                      <a:pt x="451807" y="1041"/>
                      <a:pt x="451287" y="1041"/>
                    </a:cubicBezTo>
                    <a:cubicBezTo>
                      <a:pt x="450766" y="1041"/>
                      <a:pt x="450246" y="520"/>
                      <a:pt x="450246" y="520"/>
                    </a:cubicBezTo>
                    <a:cubicBezTo>
                      <a:pt x="449726" y="520"/>
                      <a:pt x="434115" y="0"/>
                      <a:pt x="433074" y="0"/>
                    </a:cubicBezTo>
                    <a:cubicBezTo>
                      <a:pt x="432034" y="0"/>
                      <a:pt x="432034" y="0"/>
                      <a:pt x="431513" y="520"/>
                    </a:cubicBezTo>
                    <a:cubicBezTo>
                      <a:pt x="430993" y="1561"/>
                      <a:pt x="428912" y="4163"/>
                      <a:pt x="427871" y="5203"/>
                    </a:cubicBezTo>
                    <a:cubicBezTo>
                      <a:pt x="426831" y="5724"/>
                      <a:pt x="425790" y="6244"/>
                      <a:pt x="423708" y="8326"/>
                    </a:cubicBezTo>
                    <a:cubicBezTo>
                      <a:pt x="421627" y="10927"/>
                      <a:pt x="417464" y="11968"/>
                      <a:pt x="416424" y="11968"/>
                    </a:cubicBezTo>
                    <a:cubicBezTo>
                      <a:pt x="415383" y="11968"/>
                      <a:pt x="406537" y="13009"/>
                      <a:pt x="406017" y="13009"/>
                    </a:cubicBezTo>
                    <a:cubicBezTo>
                      <a:pt x="405496" y="13009"/>
                      <a:pt x="398732" y="15090"/>
                      <a:pt x="396650" y="16131"/>
                    </a:cubicBezTo>
                    <a:cubicBezTo>
                      <a:pt x="394569" y="17171"/>
                      <a:pt x="388325" y="18212"/>
                      <a:pt x="387804" y="18212"/>
                    </a:cubicBezTo>
                    <a:cubicBezTo>
                      <a:pt x="387284" y="18212"/>
                      <a:pt x="381560" y="19253"/>
                      <a:pt x="380519" y="19253"/>
                    </a:cubicBezTo>
                    <a:cubicBezTo>
                      <a:pt x="379999" y="19253"/>
                      <a:pt x="371153" y="19253"/>
                      <a:pt x="370633" y="19253"/>
                    </a:cubicBezTo>
                    <a:cubicBezTo>
                      <a:pt x="370113" y="19253"/>
                      <a:pt x="367511" y="20294"/>
                      <a:pt x="365950" y="21334"/>
                    </a:cubicBezTo>
                    <a:cubicBezTo>
                      <a:pt x="364389" y="22375"/>
                      <a:pt x="364909" y="24977"/>
                      <a:pt x="364909" y="26538"/>
                    </a:cubicBezTo>
                    <a:cubicBezTo>
                      <a:pt x="364909" y="28099"/>
                      <a:pt x="363348" y="28099"/>
                      <a:pt x="362828" y="27578"/>
                    </a:cubicBezTo>
                    <a:cubicBezTo>
                      <a:pt x="362307" y="26538"/>
                      <a:pt x="361267" y="26538"/>
                      <a:pt x="360746" y="26538"/>
                    </a:cubicBezTo>
                    <a:cubicBezTo>
                      <a:pt x="360226" y="26538"/>
                      <a:pt x="348778" y="26538"/>
                      <a:pt x="347217" y="26538"/>
                    </a:cubicBezTo>
                    <a:cubicBezTo>
                      <a:pt x="346177" y="26538"/>
                      <a:pt x="331087" y="30700"/>
                      <a:pt x="330566" y="30700"/>
                    </a:cubicBezTo>
                    <a:cubicBezTo>
                      <a:pt x="330046" y="30700"/>
                      <a:pt x="320159" y="32782"/>
                      <a:pt x="318078" y="33302"/>
                    </a:cubicBezTo>
                    <a:cubicBezTo>
                      <a:pt x="315996" y="33823"/>
                      <a:pt x="314956" y="34343"/>
                      <a:pt x="314435" y="34863"/>
                    </a:cubicBezTo>
                    <a:cubicBezTo>
                      <a:pt x="313915" y="35384"/>
                      <a:pt x="313395" y="36945"/>
                      <a:pt x="313395" y="38506"/>
                    </a:cubicBezTo>
                    <a:cubicBezTo>
                      <a:pt x="313395" y="40067"/>
                      <a:pt x="312354" y="39026"/>
                      <a:pt x="312354" y="39026"/>
                    </a:cubicBezTo>
                    <a:cubicBezTo>
                      <a:pt x="312354" y="39026"/>
                      <a:pt x="310273" y="36945"/>
                      <a:pt x="309752" y="36424"/>
                    </a:cubicBezTo>
                    <a:cubicBezTo>
                      <a:pt x="309232" y="35904"/>
                      <a:pt x="308712" y="35904"/>
                      <a:pt x="308712" y="35904"/>
                    </a:cubicBezTo>
                    <a:cubicBezTo>
                      <a:pt x="308712" y="35904"/>
                      <a:pt x="297784" y="35904"/>
                      <a:pt x="296744" y="35904"/>
                    </a:cubicBezTo>
                    <a:cubicBezTo>
                      <a:pt x="295703" y="35904"/>
                      <a:pt x="293621" y="35384"/>
                      <a:pt x="293101" y="34863"/>
                    </a:cubicBezTo>
                    <a:cubicBezTo>
                      <a:pt x="292060" y="34343"/>
                      <a:pt x="291540" y="34863"/>
                      <a:pt x="291540" y="34863"/>
                    </a:cubicBezTo>
                    <a:cubicBezTo>
                      <a:pt x="291540" y="34863"/>
                      <a:pt x="285296" y="37465"/>
                      <a:pt x="283735" y="37985"/>
                    </a:cubicBezTo>
                    <a:cubicBezTo>
                      <a:pt x="282694" y="38506"/>
                      <a:pt x="283214" y="39026"/>
                      <a:pt x="283214" y="39026"/>
                    </a:cubicBezTo>
                    <a:cubicBezTo>
                      <a:pt x="283214" y="39026"/>
                      <a:pt x="285296" y="40067"/>
                      <a:pt x="285816" y="40587"/>
                    </a:cubicBezTo>
                    <a:cubicBezTo>
                      <a:pt x="286857" y="41107"/>
                      <a:pt x="286337" y="41628"/>
                      <a:pt x="286337" y="42148"/>
                    </a:cubicBezTo>
                    <a:cubicBezTo>
                      <a:pt x="286337" y="42668"/>
                      <a:pt x="285296" y="43709"/>
                      <a:pt x="284775" y="44230"/>
                    </a:cubicBezTo>
                    <a:cubicBezTo>
                      <a:pt x="284255" y="44750"/>
                      <a:pt x="283735" y="45270"/>
                      <a:pt x="283214" y="45270"/>
                    </a:cubicBezTo>
                    <a:cubicBezTo>
                      <a:pt x="282174" y="45270"/>
                      <a:pt x="281654" y="45790"/>
                      <a:pt x="282174" y="45790"/>
                    </a:cubicBezTo>
                    <a:cubicBezTo>
                      <a:pt x="283214" y="45790"/>
                      <a:pt x="287898" y="46311"/>
                      <a:pt x="290499" y="46831"/>
                    </a:cubicBezTo>
                    <a:cubicBezTo>
                      <a:pt x="293101" y="46831"/>
                      <a:pt x="293621" y="48392"/>
                      <a:pt x="293621" y="49433"/>
                    </a:cubicBezTo>
                    <a:cubicBezTo>
                      <a:pt x="293621" y="49953"/>
                      <a:pt x="292060" y="50474"/>
                      <a:pt x="291020" y="50994"/>
                    </a:cubicBezTo>
                    <a:cubicBezTo>
                      <a:pt x="290499" y="51514"/>
                      <a:pt x="289979" y="50994"/>
                      <a:pt x="288939" y="49953"/>
                    </a:cubicBezTo>
                    <a:cubicBezTo>
                      <a:pt x="287898" y="48913"/>
                      <a:pt x="287377" y="49433"/>
                      <a:pt x="286337" y="50994"/>
                    </a:cubicBezTo>
                    <a:cubicBezTo>
                      <a:pt x="285816" y="52555"/>
                      <a:pt x="286337" y="54636"/>
                      <a:pt x="286337" y="55157"/>
                    </a:cubicBezTo>
                    <a:cubicBezTo>
                      <a:pt x="286337" y="55677"/>
                      <a:pt x="287377" y="55677"/>
                      <a:pt x="287898" y="55677"/>
                    </a:cubicBezTo>
                    <a:cubicBezTo>
                      <a:pt x="288418" y="55677"/>
                      <a:pt x="289979" y="56718"/>
                      <a:pt x="290499" y="56718"/>
                    </a:cubicBezTo>
                    <a:cubicBezTo>
                      <a:pt x="291540" y="57238"/>
                      <a:pt x="300386" y="59320"/>
                      <a:pt x="301947" y="60360"/>
                    </a:cubicBezTo>
                    <a:cubicBezTo>
                      <a:pt x="303508" y="61401"/>
                      <a:pt x="303508" y="61921"/>
                      <a:pt x="303508" y="62962"/>
                    </a:cubicBezTo>
                    <a:cubicBezTo>
                      <a:pt x="303508" y="64003"/>
                      <a:pt x="302988" y="64523"/>
                      <a:pt x="301947" y="65043"/>
                    </a:cubicBezTo>
                    <a:cubicBezTo>
                      <a:pt x="300906" y="65564"/>
                      <a:pt x="298825" y="64523"/>
                      <a:pt x="298305" y="64003"/>
                    </a:cubicBezTo>
                    <a:cubicBezTo>
                      <a:pt x="297784" y="63482"/>
                      <a:pt x="295182" y="64003"/>
                      <a:pt x="294662" y="64523"/>
                    </a:cubicBezTo>
                    <a:cubicBezTo>
                      <a:pt x="294142" y="64523"/>
                      <a:pt x="293621" y="65043"/>
                      <a:pt x="292581" y="64003"/>
                    </a:cubicBezTo>
                    <a:cubicBezTo>
                      <a:pt x="291540" y="62962"/>
                      <a:pt x="289979" y="64003"/>
                      <a:pt x="288939" y="64003"/>
                    </a:cubicBezTo>
                    <a:cubicBezTo>
                      <a:pt x="287898" y="64523"/>
                      <a:pt x="287377" y="63482"/>
                      <a:pt x="286857" y="63482"/>
                    </a:cubicBezTo>
                    <a:cubicBezTo>
                      <a:pt x="286337" y="63482"/>
                      <a:pt x="284255" y="63482"/>
                      <a:pt x="283735" y="63482"/>
                    </a:cubicBezTo>
                    <a:cubicBezTo>
                      <a:pt x="283214" y="63482"/>
                      <a:pt x="282174" y="64523"/>
                      <a:pt x="282174" y="64523"/>
                    </a:cubicBezTo>
                    <a:cubicBezTo>
                      <a:pt x="282174" y="64523"/>
                      <a:pt x="276450" y="70767"/>
                      <a:pt x="275930" y="70767"/>
                    </a:cubicBezTo>
                    <a:cubicBezTo>
                      <a:pt x="275409" y="71288"/>
                      <a:pt x="275409" y="71808"/>
                      <a:pt x="275409" y="71808"/>
                    </a:cubicBezTo>
                    <a:cubicBezTo>
                      <a:pt x="275409" y="71808"/>
                      <a:pt x="280613" y="79093"/>
                      <a:pt x="281133" y="79613"/>
                    </a:cubicBezTo>
                    <a:cubicBezTo>
                      <a:pt x="281654" y="80133"/>
                      <a:pt x="281654" y="80654"/>
                      <a:pt x="281133" y="81174"/>
                    </a:cubicBezTo>
                    <a:cubicBezTo>
                      <a:pt x="280613" y="81174"/>
                      <a:pt x="279572" y="82215"/>
                      <a:pt x="278532" y="82735"/>
                    </a:cubicBezTo>
                    <a:cubicBezTo>
                      <a:pt x="278011" y="83256"/>
                      <a:pt x="274889" y="85337"/>
                      <a:pt x="274369" y="85857"/>
                    </a:cubicBezTo>
                    <a:cubicBezTo>
                      <a:pt x="273848" y="86378"/>
                      <a:pt x="271767" y="85857"/>
                      <a:pt x="270726" y="85857"/>
                    </a:cubicBezTo>
                    <a:cubicBezTo>
                      <a:pt x="269686" y="85857"/>
                      <a:pt x="266563" y="88459"/>
                      <a:pt x="266043" y="88979"/>
                    </a:cubicBezTo>
                    <a:cubicBezTo>
                      <a:pt x="265002" y="89500"/>
                      <a:pt x="263441" y="89500"/>
                      <a:pt x="262401" y="89500"/>
                    </a:cubicBezTo>
                    <a:cubicBezTo>
                      <a:pt x="261360" y="89500"/>
                      <a:pt x="261880" y="90540"/>
                      <a:pt x="261880" y="90540"/>
                    </a:cubicBezTo>
                    <a:cubicBezTo>
                      <a:pt x="261880" y="90540"/>
                      <a:pt x="262921" y="92101"/>
                      <a:pt x="262921" y="92622"/>
                    </a:cubicBezTo>
                    <a:cubicBezTo>
                      <a:pt x="262921" y="93142"/>
                      <a:pt x="263962" y="93663"/>
                      <a:pt x="263962" y="93663"/>
                    </a:cubicBezTo>
                    <a:cubicBezTo>
                      <a:pt x="263962" y="93663"/>
                      <a:pt x="268645" y="96264"/>
                      <a:pt x="270206" y="97305"/>
                    </a:cubicBezTo>
                    <a:cubicBezTo>
                      <a:pt x="271767" y="98346"/>
                      <a:pt x="292060" y="108232"/>
                      <a:pt x="293101" y="108232"/>
                    </a:cubicBezTo>
                    <a:cubicBezTo>
                      <a:pt x="294142" y="108232"/>
                      <a:pt x="293101" y="109273"/>
                      <a:pt x="293101" y="109273"/>
                    </a:cubicBezTo>
                    <a:cubicBezTo>
                      <a:pt x="293101" y="109273"/>
                      <a:pt x="292060" y="110834"/>
                      <a:pt x="291020" y="111875"/>
                    </a:cubicBezTo>
                    <a:cubicBezTo>
                      <a:pt x="289979" y="112915"/>
                      <a:pt x="289979" y="114997"/>
                      <a:pt x="289459" y="118119"/>
                    </a:cubicBezTo>
                    <a:cubicBezTo>
                      <a:pt x="288939" y="121241"/>
                      <a:pt x="285296" y="121761"/>
                      <a:pt x="284255" y="121761"/>
                    </a:cubicBezTo>
                    <a:cubicBezTo>
                      <a:pt x="283214" y="122282"/>
                      <a:pt x="278532" y="123322"/>
                      <a:pt x="276450" y="123322"/>
                    </a:cubicBezTo>
                    <a:cubicBezTo>
                      <a:pt x="274369" y="123322"/>
                      <a:pt x="268125" y="121761"/>
                      <a:pt x="266043" y="121241"/>
                    </a:cubicBezTo>
                    <a:cubicBezTo>
                      <a:pt x="264482" y="120721"/>
                      <a:pt x="262401" y="119680"/>
                      <a:pt x="261880" y="119159"/>
                    </a:cubicBezTo>
                    <a:cubicBezTo>
                      <a:pt x="261360" y="118639"/>
                      <a:pt x="261360" y="119159"/>
                      <a:pt x="260840" y="119680"/>
                    </a:cubicBezTo>
                    <a:cubicBezTo>
                      <a:pt x="260319" y="120200"/>
                      <a:pt x="259799" y="122802"/>
                      <a:pt x="259279" y="124363"/>
                    </a:cubicBezTo>
                    <a:cubicBezTo>
                      <a:pt x="258758" y="125924"/>
                      <a:pt x="257197" y="126444"/>
                      <a:pt x="256156" y="126965"/>
                    </a:cubicBezTo>
                    <a:cubicBezTo>
                      <a:pt x="255116" y="127485"/>
                      <a:pt x="254075" y="127485"/>
                      <a:pt x="253034" y="128005"/>
                    </a:cubicBezTo>
                    <a:cubicBezTo>
                      <a:pt x="251994" y="128526"/>
                      <a:pt x="252514" y="127485"/>
                      <a:pt x="253034" y="126444"/>
                    </a:cubicBezTo>
                    <a:cubicBezTo>
                      <a:pt x="253034" y="125404"/>
                      <a:pt x="251473" y="124883"/>
                      <a:pt x="250433" y="124883"/>
                    </a:cubicBezTo>
                    <a:cubicBezTo>
                      <a:pt x="249392" y="124883"/>
                      <a:pt x="245749" y="124363"/>
                      <a:pt x="240546" y="122802"/>
                    </a:cubicBezTo>
                    <a:cubicBezTo>
                      <a:pt x="235342" y="121241"/>
                      <a:pt x="234302" y="117078"/>
                      <a:pt x="234822" y="116558"/>
                    </a:cubicBezTo>
                    <a:cubicBezTo>
                      <a:pt x="234822" y="116037"/>
                      <a:pt x="234302" y="114476"/>
                      <a:pt x="234302" y="114476"/>
                    </a:cubicBezTo>
                    <a:cubicBezTo>
                      <a:pt x="234302" y="114476"/>
                      <a:pt x="231700" y="112395"/>
                      <a:pt x="230139" y="111875"/>
                    </a:cubicBezTo>
                    <a:cubicBezTo>
                      <a:pt x="229099" y="111354"/>
                      <a:pt x="227537" y="111354"/>
                      <a:pt x="226497" y="111354"/>
                    </a:cubicBezTo>
                    <a:cubicBezTo>
                      <a:pt x="225456" y="111354"/>
                      <a:pt x="219732" y="111354"/>
                      <a:pt x="218692" y="111354"/>
                    </a:cubicBezTo>
                    <a:cubicBezTo>
                      <a:pt x="217651" y="111354"/>
                      <a:pt x="218171" y="112395"/>
                      <a:pt x="218171" y="112395"/>
                    </a:cubicBezTo>
                    <a:cubicBezTo>
                      <a:pt x="218171" y="112395"/>
                      <a:pt x="218171" y="113436"/>
                      <a:pt x="217651" y="115517"/>
                    </a:cubicBezTo>
                    <a:cubicBezTo>
                      <a:pt x="217651" y="117598"/>
                      <a:pt x="215049" y="118119"/>
                      <a:pt x="212968" y="118119"/>
                    </a:cubicBezTo>
                    <a:cubicBezTo>
                      <a:pt x="210886" y="118119"/>
                      <a:pt x="208805" y="115517"/>
                      <a:pt x="207764" y="113956"/>
                    </a:cubicBezTo>
                    <a:cubicBezTo>
                      <a:pt x="206723" y="112395"/>
                      <a:pt x="204122" y="111875"/>
                      <a:pt x="203081" y="112395"/>
                    </a:cubicBezTo>
                    <a:cubicBezTo>
                      <a:pt x="202561" y="112395"/>
                      <a:pt x="193194" y="113436"/>
                      <a:pt x="192674" y="113436"/>
                    </a:cubicBezTo>
                    <a:cubicBezTo>
                      <a:pt x="192154" y="113436"/>
                      <a:pt x="191634" y="114476"/>
                      <a:pt x="191113" y="116037"/>
                    </a:cubicBezTo>
                    <a:cubicBezTo>
                      <a:pt x="190593" y="117598"/>
                      <a:pt x="189552" y="117598"/>
                      <a:pt x="188511" y="117598"/>
                    </a:cubicBezTo>
                    <a:cubicBezTo>
                      <a:pt x="187471" y="117598"/>
                      <a:pt x="187471" y="116558"/>
                      <a:pt x="186430" y="119680"/>
                    </a:cubicBezTo>
                    <a:cubicBezTo>
                      <a:pt x="185389" y="122802"/>
                      <a:pt x="180186" y="124883"/>
                      <a:pt x="179666" y="124883"/>
                    </a:cubicBezTo>
                    <a:cubicBezTo>
                      <a:pt x="179145" y="124883"/>
                      <a:pt x="178625" y="124883"/>
                      <a:pt x="178625" y="125924"/>
                    </a:cubicBezTo>
                    <a:cubicBezTo>
                      <a:pt x="178104" y="126965"/>
                      <a:pt x="177584" y="125924"/>
                      <a:pt x="177584" y="125924"/>
                    </a:cubicBezTo>
                    <a:cubicBezTo>
                      <a:pt x="177584" y="125924"/>
                      <a:pt x="167177" y="119680"/>
                      <a:pt x="166136" y="119159"/>
                    </a:cubicBezTo>
                    <a:cubicBezTo>
                      <a:pt x="165096" y="118639"/>
                      <a:pt x="164055" y="118119"/>
                      <a:pt x="161974" y="116037"/>
                    </a:cubicBezTo>
                    <a:cubicBezTo>
                      <a:pt x="160413" y="113956"/>
                      <a:pt x="157811" y="113956"/>
                      <a:pt x="157290" y="113956"/>
                    </a:cubicBezTo>
                    <a:cubicBezTo>
                      <a:pt x="156770" y="113956"/>
                      <a:pt x="156250" y="113956"/>
                      <a:pt x="156250" y="114476"/>
                    </a:cubicBezTo>
                    <a:cubicBezTo>
                      <a:pt x="156250" y="114997"/>
                      <a:pt x="157290" y="117078"/>
                      <a:pt x="157811" y="118119"/>
                    </a:cubicBezTo>
                    <a:cubicBezTo>
                      <a:pt x="158331" y="119159"/>
                      <a:pt x="157811" y="120200"/>
                      <a:pt x="158331" y="122802"/>
                    </a:cubicBezTo>
                    <a:cubicBezTo>
                      <a:pt x="158852" y="125404"/>
                      <a:pt x="156770" y="125924"/>
                      <a:pt x="156250" y="126444"/>
                    </a:cubicBezTo>
                    <a:cubicBezTo>
                      <a:pt x="155209" y="126965"/>
                      <a:pt x="155209" y="125924"/>
                      <a:pt x="155209" y="125924"/>
                    </a:cubicBezTo>
                    <a:cubicBezTo>
                      <a:pt x="155209" y="125924"/>
                      <a:pt x="154168" y="122282"/>
                      <a:pt x="154168" y="121241"/>
                    </a:cubicBezTo>
                    <a:cubicBezTo>
                      <a:pt x="154168" y="120200"/>
                      <a:pt x="154168" y="120200"/>
                      <a:pt x="155209" y="119159"/>
                    </a:cubicBezTo>
                    <a:cubicBezTo>
                      <a:pt x="156250" y="118119"/>
                      <a:pt x="154168" y="116558"/>
                      <a:pt x="152607" y="116037"/>
                    </a:cubicBezTo>
                    <a:cubicBezTo>
                      <a:pt x="151567" y="115517"/>
                      <a:pt x="138038" y="105110"/>
                      <a:pt x="135956" y="103549"/>
                    </a:cubicBezTo>
                    <a:cubicBezTo>
                      <a:pt x="134395" y="101988"/>
                      <a:pt x="131273" y="101988"/>
                      <a:pt x="129192" y="101988"/>
                    </a:cubicBezTo>
                    <a:cubicBezTo>
                      <a:pt x="127631" y="101988"/>
                      <a:pt x="122948" y="101988"/>
                      <a:pt x="122427" y="101988"/>
                    </a:cubicBezTo>
                    <a:cubicBezTo>
                      <a:pt x="121907" y="101988"/>
                      <a:pt x="120866" y="101988"/>
                      <a:pt x="119826" y="102508"/>
                    </a:cubicBezTo>
                    <a:cubicBezTo>
                      <a:pt x="118785" y="103029"/>
                      <a:pt x="118264" y="102508"/>
                      <a:pt x="116703" y="101988"/>
                    </a:cubicBezTo>
                    <a:cubicBezTo>
                      <a:pt x="115142" y="101468"/>
                      <a:pt x="113061" y="95744"/>
                      <a:pt x="113061" y="95223"/>
                    </a:cubicBezTo>
                    <a:cubicBezTo>
                      <a:pt x="113061" y="94703"/>
                      <a:pt x="112541" y="94703"/>
                      <a:pt x="112020" y="95223"/>
                    </a:cubicBezTo>
                    <a:cubicBezTo>
                      <a:pt x="111500" y="95744"/>
                      <a:pt x="106817" y="97305"/>
                      <a:pt x="105776" y="97825"/>
                    </a:cubicBezTo>
                    <a:cubicBezTo>
                      <a:pt x="104735" y="97825"/>
                      <a:pt x="103174" y="98346"/>
                      <a:pt x="102654" y="98346"/>
                    </a:cubicBezTo>
                    <a:cubicBezTo>
                      <a:pt x="102134" y="98346"/>
                      <a:pt x="101613" y="99907"/>
                      <a:pt x="101613" y="100947"/>
                    </a:cubicBezTo>
                    <a:cubicBezTo>
                      <a:pt x="102134" y="101988"/>
                      <a:pt x="101613" y="102508"/>
                      <a:pt x="99532" y="103029"/>
                    </a:cubicBezTo>
                    <a:cubicBezTo>
                      <a:pt x="96930" y="103549"/>
                      <a:pt x="94329" y="101468"/>
                      <a:pt x="94329" y="101468"/>
                    </a:cubicBezTo>
                    <a:cubicBezTo>
                      <a:pt x="94329" y="101468"/>
                      <a:pt x="93808" y="100947"/>
                      <a:pt x="94329" y="100427"/>
                    </a:cubicBezTo>
                    <a:cubicBezTo>
                      <a:pt x="94849" y="99907"/>
                      <a:pt x="94849" y="99907"/>
                      <a:pt x="94329" y="98866"/>
                    </a:cubicBezTo>
                    <a:cubicBezTo>
                      <a:pt x="93808" y="97825"/>
                      <a:pt x="84442" y="95744"/>
                      <a:pt x="83401" y="95223"/>
                    </a:cubicBezTo>
                    <a:cubicBezTo>
                      <a:pt x="82361" y="95223"/>
                      <a:pt x="82881" y="95744"/>
                      <a:pt x="82881" y="95744"/>
                    </a:cubicBezTo>
                    <a:cubicBezTo>
                      <a:pt x="82881" y="95744"/>
                      <a:pt x="82881" y="95744"/>
                      <a:pt x="82881" y="97825"/>
                    </a:cubicBezTo>
                    <a:cubicBezTo>
                      <a:pt x="82881" y="99907"/>
                      <a:pt x="79759" y="99907"/>
                      <a:pt x="78718" y="99907"/>
                    </a:cubicBezTo>
                    <a:cubicBezTo>
                      <a:pt x="78198" y="99907"/>
                      <a:pt x="77677" y="99907"/>
                      <a:pt x="77677" y="100947"/>
                    </a:cubicBezTo>
                    <a:cubicBezTo>
                      <a:pt x="77157" y="101468"/>
                      <a:pt x="75076" y="105110"/>
                      <a:pt x="74035" y="106671"/>
                    </a:cubicBezTo>
                    <a:cubicBezTo>
                      <a:pt x="72994" y="108232"/>
                      <a:pt x="56343" y="114476"/>
                      <a:pt x="55823" y="114997"/>
                    </a:cubicBezTo>
                    <a:cubicBezTo>
                      <a:pt x="55302" y="115517"/>
                      <a:pt x="55823" y="116037"/>
                      <a:pt x="56343" y="117598"/>
                    </a:cubicBezTo>
                    <a:cubicBezTo>
                      <a:pt x="56863" y="119159"/>
                      <a:pt x="52701" y="119680"/>
                      <a:pt x="51660" y="119680"/>
                    </a:cubicBezTo>
                    <a:cubicBezTo>
                      <a:pt x="51140" y="119680"/>
                      <a:pt x="45416" y="123322"/>
                      <a:pt x="44896" y="123843"/>
                    </a:cubicBezTo>
                    <a:cubicBezTo>
                      <a:pt x="43855" y="124363"/>
                      <a:pt x="42294" y="124363"/>
                      <a:pt x="41774" y="123843"/>
                    </a:cubicBezTo>
                    <a:cubicBezTo>
                      <a:pt x="41253" y="123322"/>
                      <a:pt x="40733" y="123322"/>
                      <a:pt x="40733" y="123843"/>
                    </a:cubicBezTo>
                    <a:cubicBezTo>
                      <a:pt x="40733" y="124363"/>
                      <a:pt x="41253" y="126444"/>
                      <a:pt x="41774" y="126965"/>
                    </a:cubicBezTo>
                    <a:cubicBezTo>
                      <a:pt x="42294" y="127485"/>
                      <a:pt x="43335" y="132689"/>
                      <a:pt x="43855" y="133209"/>
                    </a:cubicBezTo>
                    <a:cubicBezTo>
                      <a:pt x="43855" y="133729"/>
                      <a:pt x="44375" y="134770"/>
                      <a:pt x="44375" y="135811"/>
                    </a:cubicBezTo>
                    <a:cubicBezTo>
                      <a:pt x="44375" y="136851"/>
                      <a:pt x="44896" y="136851"/>
                      <a:pt x="45416" y="137372"/>
                    </a:cubicBezTo>
                    <a:cubicBezTo>
                      <a:pt x="46456" y="137892"/>
                      <a:pt x="46456" y="138412"/>
                      <a:pt x="46456" y="139453"/>
                    </a:cubicBezTo>
                    <a:cubicBezTo>
                      <a:pt x="46456" y="140494"/>
                      <a:pt x="44375" y="141534"/>
                      <a:pt x="42294" y="142055"/>
                    </a:cubicBezTo>
                    <a:cubicBezTo>
                      <a:pt x="40212" y="142575"/>
                      <a:pt x="38131" y="143616"/>
                      <a:pt x="37611" y="144136"/>
                    </a:cubicBezTo>
                    <a:cubicBezTo>
                      <a:pt x="37090" y="144656"/>
                      <a:pt x="34489" y="142055"/>
                      <a:pt x="33448" y="141014"/>
                    </a:cubicBezTo>
                    <a:cubicBezTo>
                      <a:pt x="32407" y="139453"/>
                      <a:pt x="24082" y="131127"/>
                      <a:pt x="23561" y="130607"/>
                    </a:cubicBezTo>
                    <a:cubicBezTo>
                      <a:pt x="23041" y="130087"/>
                      <a:pt x="22521" y="130087"/>
                      <a:pt x="22521" y="130087"/>
                    </a:cubicBezTo>
                    <a:cubicBezTo>
                      <a:pt x="22521" y="130087"/>
                      <a:pt x="19398" y="130087"/>
                      <a:pt x="18878" y="130087"/>
                    </a:cubicBezTo>
                    <a:cubicBezTo>
                      <a:pt x="17837" y="130087"/>
                      <a:pt x="17837" y="130087"/>
                      <a:pt x="17837" y="131127"/>
                    </a:cubicBezTo>
                    <a:cubicBezTo>
                      <a:pt x="17837" y="132689"/>
                      <a:pt x="16797" y="135811"/>
                      <a:pt x="15236" y="138412"/>
                    </a:cubicBezTo>
                    <a:cubicBezTo>
                      <a:pt x="14195" y="141014"/>
                      <a:pt x="10553" y="142055"/>
                      <a:pt x="10032" y="142575"/>
                    </a:cubicBezTo>
                    <a:cubicBezTo>
                      <a:pt x="8991" y="143095"/>
                      <a:pt x="7951" y="143095"/>
                      <a:pt x="7430" y="144656"/>
                    </a:cubicBezTo>
                    <a:cubicBezTo>
                      <a:pt x="6910" y="146218"/>
                      <a:pt x="5869" y="154023"/>
                      <a:pt x="5869" y="155063"/>
                    </a:cubicBezTo>
                    <a:cubicBezTo>
                      <a:pt x="5869" y="156104"/>
                      <a:pt x="7430" y="156625"/>
                      <a:pt x="7430" y="156625"/>
                    </a:cubicBezTo>
                    <a:cubicBezTo>
                      <a:pt x="8991" y="157145"/>
                      <a:pt x="13154" y="159747"/>
                      <a:pt x="8471" y="164430"/>
                    </a:cubicBezTo>
                    <a:cubicBezTo>
                      <a:pt x="4308" y="169113"/>
                      <a:pt x="666" y="176918"/>
                      <a:pt x="146" y="177959"/>
                    </a:cubicBezTo>
                    <a:cubicBezTo>
                      <a:pt x="-375" y="178999"/>
                      <a:pt x="666" y="179520"/>
                      <a:pt x="666" y="179520"/>
                    </a:cubicBezTo>
                    <a:cubicBezTo>
                      <a:pt x="666" y="179520"/>
                      <a:pt x="10553" y="182642"/>
                      <a:pt x="11073" y="183162"/>
                    </a:cubicBezTo>
                    <a:cubicBezTo>
                      <a:pt x="12114" y="183683"/>
                      <a:pt x="12114" y="184203"/>
                      <a:pt x="12114" y="184203"/>
                    </a:cubicBezTo>
                    <a:cubicBezTo>
                      <a:pt x="12114" y="184203"/>
                      <a:pt x="12114" y="193569"/>
                      <a:pt x="12114" y="193569"/>
                    </a:cubicBezTo>
                    <a:cubicBezTo>
                      <a:pt x="12114" y="194089"/>
                      <a:pt x="12114" y="194610"/>
                      <a:pt x="12114" y="194610"/>
                    </a:cubicBezTo>
                    <a:cubicBezTo>
                      <a:pt x="12114" y="194610"/>
                      <a:pt x="11593" y="194610"/>
                      <a:pt x="14715" y="196171"/>
                    </a:cubicBezTo>
                    <a:cubicBezTo>
                      <a:pt x="18358" y="197732"/>
                      <a:pt x="22521" y="196691"/>
                      <a:pt x="26683" y="195130"/>
                    </a:cubicBezTo>
                    <a:cubicBezTo>
                      <a:pt x="30846" y="193569"/>
                      <a:pt x="32928" y="196691"/>
                      <a:pt x="34489" y="199293"/>
                    </a:cubicBezTo>
                    <a:cubicBezTo>
                      <a:pt x="36050" y="201895"/>
                      <a:pt x="44896" y="214903"/>
                      <a:pt x="46456" y="217505"/>
                    </a:cubicBezTo>
                    <a:cubicBezTo>
                      <a:pt x="48017" y="220107"/>
                      <a:pt x="46977" y="220627"/>
                      <a:pt x="45936" y="221148"/>
                    </a:cubicBezTo>
                    <a:cubicBezTo>
                      <a:pt x="44375" y="221668"/>
                      <a:pt x="42294" y="220627"/>
                      <a:pt x="40733" y="220107"/>
                    </a:cubicBezTo>
                    <a:cubicBezTo>
                      <a:pt x="39172" y="219586"/>
                      <a:pt x="38131" y="221148"/>
                      <a:pt x="37611" y="221668"/>
                    </a:cubicBezTo>
                    <a:cubicBezTo>
                      <a:pt x="37090" y="222188"/>
                      <a:pt x="37611" y="222188"/>
                      <a:pt x="38131" y="223229"/>
                    </a:cubicBezTo>
                    <a:cubicBezTo>
                      <a:pt x="38651" y="224270"/>
                      <a:pt x="40733" y="225310"/>
                      <a:pt x="41253" y="225310"/>
                    </a:cubicBezTo>
                    <a:cubicBezTo>
                      <a:pt x="42294" y="225310"/>
                      <a:pt x="44375" y="226351"/>
                      <a:pt x="44375" y="226351"/>
                    </a:cubicBezTo>
                    <a:lnTo>
                      <a:pt x="52701" y="229993"/>
                    </a:lnTo>
                    <a:cubicBezTo>
                      <a:pt x="52701" y="229993"/>
                      <a:pt x="52701" y="229473"/>
                      <a:pt x="52701" y="229473"/>
                    </a:cubicBezTo>
                    <a:cubicBezTo>
                      <a:pt x="51660" y="228432"/>
                      <a:pt x="51660" y="227392"/>
                      <a:pt x="52701" y="226351"/>
                    </a:cubicBezTo>
                    <a:cubicBezTo>
                      <a:pt x="53741" y="225310"/>
                      <a:pt x="54262" y="223229"/>
                      <a:pt x="56863" y="223749"/>
                    </a:cubicBezTo>
                    <a:cubicBezTo>
                      <a:pt x="59465" y="224270"/>
                      <a:pt x="66230" y="224270"/>
                      <a:pt x="67791" y="222188"/>
                    </a:cubicBezTo>
                    <a:cubicBezTo>
                      <a:pt x="69352" y="220627"/>
                      <a:pt x="72474" y="218546"/>
                      <a:pt x="74035" y="218025"/>
                    </a:cubicBezTo>
                    <a:cubicBezTo>
                      <a:pt x="75596" y="216985"/>
                      <a:pt x="78718" y="216464"/>
                      <a:pt x="80279" y="215424"/>
                    </a:cubicBezTo>
                    <a:cubicBezTo>
                      <a:pt x="81840" y="214383"/>
                      <a:pt x="83922" y="212302"/>
                      <a:pt x="84962" y="212302"/>
                    </a:cubicBezTo>
                    <a:cubicBezTo>
                      <a:pt x="86003" y="211781"/>
                      <a:pt x="90166" y="211261"/>
                      <a:pt x="92247" y="211261"/>
                    </a:cubicBezTo>
                    <a:cubicBezTo>
                      <a:pt x="94329" y="211781"/>
                      <a:pt x="108898" y="218025"/>
                      <a:pt x="110980" y="216985"/>
                    </a:cubicBezTo>
                    <a:cubicBezTo>
                      <a:pt x="112541" y="215944"/>
                      <a:pt x="114622" y="213342"/>
                      <a:pt x="116703" y="214383"/>
                    </a:cubicBezTo>
                    <a:cubicBezTo>
                      <a:pt x="118264" y="214903"/>
                      <a:pt x="121387" y="215424"/>
                      <a:pt x="122948" y="215944"/>
                    </a:cubicBezTo>
                    <a:cubicBezTo>
                      <a:pt x="124509" y="216464"/>
                      <a:pt x="131273" y="227912"/>
                      <a:pt x="130233" y="233115"/>
                    </a:cubicBezTo>
                    <a:cubicBezTo>
                      <a:pt x="129192" y="238319"/>
                      <a:pt x="127110" y="242482"/>
                      <a:pt x="126070" y="244043"/>
                    </a:cubicBezTo>
                    <a:cubicBezTo>
                      <a:pt x="125029" y="245604"/>
                      <a:pt x="126070" y="249767"/>
                      <a:pt x="127110" y="250807"/>
                    </a:cubicBezTo>
                    <a:cubicBezTo>
                      <a:pt x="128151" y="251848"/>
                      <a:pt x="130233" y="253409"/>
                      <a:pt x="132834" y="253409"/>
                    </a:cubicBezTo>
                    <a:cubicBezTo>
                      <a:pt x="135436" y="253409"/>
                      <a:pt x="141680" y="254450"/>
                      <a:pt x="142721" y="252368"/>
                    </a:cubicBezTo>
                    <a:cubicBezTo>
                      <a:pt x="143761" y="250287"/>
                      <a:pt x="144282" y="249767"/>
                      <a:pt x="145843" y="249767"/>
                    </a:cubicBezTo>
                    <a:cubicBezTo>
                      <a:pt x="147404" y="249767"/>
                      <a:pt x="147924" y="251328"/>
                      <a:pt x="148445" y="253929"/>
                    </a:cubicBezTo>
                    <a:cubicBezTo>
                      <a:pt x="148965" y="256531"/>
                      <a:pt x="148965" y="257572"/>
                      <a:pt x="150006" y="258612"/>
                    </a:cubicBezTo>
                    <a:cubicBezTo>
                      <a:pt x="151046" y="259653"/>
                      <a:pt x="151567" y="261735"/>
                      <a:pt x="148965" y="262255"/>
                    </a:cubicBezTo>
                    <a:cubicBezTo>
                      <a:pt x="146363" y="262775"/>
                      <a:pt x="144802" y="261735"/>
                      <a:pt x="143241" y="262255"/>
                    </a:cubicBezTo>
                    <a:cubicBezTo>
                      <a:pt x="142201" y="263296"/>
                      <a:pt x="138038" y="263296"/>
                      <a:pt x="136997" y="264857"/>
                    </a:cubicBezTo>
                    <a:cubicBezTo>
                      <a:pt x="135956" y="266418"/>
                      <a:pt x="131794" y="275784"/>
                      <a:pt x="129712" y="275784"/>
                    </a:cubicBezTo>
                    <a:cubicBezTo>
                      <a:pt x="127110" y="275264"/>
                      <a:pt x="128151" y="274743"/>
                      <a:pt x="129712" y="272142"/>
                    </a:cubicBezTo>
                    <a:cubicBezTo>
                      <a:pt x="131273" y="269540"/>
                      <a:pt x="134395" y="263816"/>
                      <a:pt x="138558" y="262255"/>
                    </a:cubicBezTo>
                    <a:cubicBezTo>
                      <a:pt x="142201" y="260694"/>
                      <a:pt x="144282" y="262255"/>
                      <a:pt x="144802" y="259133"/>
                    </a:cubicBezTo>
                    <a:cubicBezTo>
                      <a:pt x="145843" y="256011"/>
                      <a:pt x="144282" y="256531"/>
                      <a:pt x="142201" y="257052"/>
                    </a:cubicBezTo>
                    <a:cubicBezTo>
                      <a:pt x="140119" y="257572"/>
                      <a:pt x="138038" y="258612"/>
                      <a:pt x="135436" y="257572"/>
                    </a:cubicBezTo>
                    <a:cubicBezTo>
                      <a:pt x="132834" y="256531"/>
                      <a:pt x="130233" y="256531"/>
                      <a:pt x="127631" y="256531"/>
                    </a:cubicBezTo>
                    <a:cubicBezTo>
                      <a:pt x="125029" y="256531"/>
                      <a:pt x="110980" y="253409"/>
                      <a:pt x="108378" y="253929"/>
                    </a:cubicBezTo>
                    <a:cubicBezTo>
                      <a:pt x="105776" y="253929"/>
                      <a:pt x="102654" y="253409"/>
                      <a:pt x="102134" y="252889"/>
                    </a:cubicBezTo>
                    <a:cubicBezTo>
                      <a:pt x="101613" y="251848"/>
                      <a:pt x="101093" y="251848"/>
                      <a:pt x="100052" y="252889"/>
                    </a:cubicBezTo>
                    <a:cubicBezTo>
                      <a:pt x="99012" y="253929"/>
                      <a:pt x="97450" y="255491"/>
                      <a:pt x="96410" y="254450"/>
                    </a:cubicBezTo>
                    <a:cubicBezTo>
                      <a:pt x="95369" y="253409"/>
                      <a:pt x="93808" y="253929"/>
                      <a:pt x="92768" y="256531"/>
                    </a:cubicBezTo>
                    <a:cubicBezTo>
                      <a:pt x="91727" y="259653"/>
                      <a:pt x="91727" y="260694"/>
                      <a:pt x="90166" y="261214"/>
                    </a:cubicBezTo>
                    <a:cubicBezTo>
                      <a:pt x="88605" y="262255"/>
                      <a:pt x="84962" y="262255"/>
                      <a:pt x="87044" y="264336"/>
                    </a:cubicBezTo>
                    <a:cubicBezTo>
                      <a:pt x="89645" y="266418"/>
                      <a:pt x="91727" y="268499"/>
                      <a:pt x="91727" y="270060"/>
                    </a:cubicBezTo>
                    <a:cubicBezTo>
                      <a:pt x="91727" y="271621"/>
                      <a:pt x="92768" y="272142"/>
                      <a:pt x="93288" y="271621"/>
                    </a:cubicBezTo>
                    <a:cubicBezTo>
                      <a:pt x="94329" y="271621"/>
                      <a:pt x="99012" y="272662"/>
                      <a:pt x="95889" y="273182"/>
                    </a:cubicBezTo>
                    <a:cubicBezTo>
                      <a:pt x="92768" y="273703"/>
                      <a:pt x="92247" y="272662"/>
                      <a:pt x="90166" y="273703"/>
                    </a:cubicBezTo>
                    <a:cubicBezTo>
                      <a:pt x="88084" y="274743"/>
                      <a:pt x="86523" y="275264"/>
                      <a:pt x="85483" y="273182"/>
                    </a:cubicBezTo>
                    <a:cubicBezTo>
                      <a:pt x="84442" y="271101"/>
                      <a:pt x="81840" y="270581"/>
                      <a:pt x="80279" y="271101"/>
                    </a:cubicBezTo>
                    <a:cubicBezTo>
                      <a:pt x="78718" y="271621"/>
                      <a:pt x="73515" y="270581"/>
                      <a:pt x="73515" y="270581"/>
                    </a:cubicBezTo>
                    <a:cubicBezTo>
                      <a:pt x="73515" y="270581"/>
                      <a:pt x="71954" y="270060"/>
                      <a:pt x="70913" y="272662"/>
                    </a:cubicBezTo>
                    <a:cubicBezTo>
                      <a:pt x="70393" y="275264"/>
                      <a:pt x="70393" y="278386"/>
                      <a:pt x="73515" y="278906"/>
                    </a:cubicBezTo>
                    <a:cubicBezTo>
                      <a:pt x="76637" y="279426"/>
                      <a:pt x="81320" y="279947"/>
                      <a:pt x="82881" y="283589"/>
                    </a:cubicBezTo>
                    <a:cubicBezTo>
                      <a:pt x="84442" y="287232"/>
                      <a:pt x="92247" y="300761"/>
                      <a:pt x="90686" y="303362"/>
                    </a:cubicBezTo>
                    <a:cubicBezTo>
                      <a:pt x="89645" y="305444"/>
                      <a:pt x="89645" y="307525"/>
                      <a:pt x="91727" y="306484"/>
                    </a:cubicBezTo>
                    <a:cubicBezTo>
                      <a:pt x="93808" y="305444"/>
                      <a:pt x="97971" y="304924"/>
                      <a:pt x="100573" y="310127"/>
                    </a:cubicBezTo>
                    <a:cubicBezTo>
                      <a:pt x="103174" y="315330"/>
                      <a:pt x="104735" y="313769"/>
                      <a:pt x="105256" y="313249"/>
                    </a:cubicBezTo>
                    <a:cubicBezTo>
                      <a:pt x="105776" y="312729"/>
                      <a:pt x="108898" y="312729"/>
                      <a:pt x="109939" y="313769"/>
                    </a:cubicBezTo>
                    <a:cubicBezTo>
                      <a:pt x="110980" y="314810"/>
                      <a:pt x="113061" y="313769"/>
                      <a:pt x="114622" y="314290"/>
                    </a:cubicBezTo>
                    <a:cubicBezTo>
                      <a:pt x="116183" y="315330"/>
                      <a:pt x="118785" y="315330"/>
                      <a:pt x="117744" y="316891"/>
                    </a:cubicBezTo>
                    <a:cubicBezTo>
                      <a:pt x="116183" y="317932"/>
                      <a:pt x="117224" y="318452"/>
                      <a:pt x="116703" y="320014"/>
                    </a:cubicBezTo>
                    <a:cubicBezTo>
                      <a:pt x="116703" y="321575"/>
                      <a:pt x="115663" y="324697"/>
                      <a:pt x="114622" y="326258"/>
                    </a:cubicBezTo>
                    <a:cubicBezTo>
                      <a:pt x="113061" y="327819"/>
                      <a:pt x="112020" y="335104"/>
                      <a:pt x="113581" y="338746"/>
                    </a:cubicBezTo>
                    <a:cubicBezTo>
                      <a:pt x="115142" y="336665"/>
                      <a:pt x="118785" y="333543"/>
                      <a:pt x="119305" y="333022"/>
                    </a:cubicBezTo>
                    <a:cubicBezTo>
                      <a:pt x="120346" y="331981"/>
                      <a:pt x="125029" y="329380"/>
                      <a:pt x="128151" y="328339"/>
                    </a:cubicBezTo>
                    <a:cubicBezTo>
                      <a:pt x="131273" y="327298"/>
                      <a:pt x="137517" y="326258"/>
                      <a:pt x="139078" y="325737"/>
                    </a:cubicBezTo>
                    <a:cubicBezTo>
                      <a:pt x="140119" y="325217"/>
                      <a:pt x="144282" y="324176"/>
                      <a:pt x="145322" y="324697"/>
                    </a:cubicBezTo>
                    <a:cubicBezTo>
                      <a:pt x="146363" y="325217"/>
                      <a:pt x="147404" y="326258"/>
                      <a:pt x="147924" y="326778"/>
                    </a:cubicBezTo>
                    <a:cubicBezTo>
                      <a:pt x="148445" y="327298"/>
                      <a:pt x="157811" y="334063"/>
                      <a:pt x="158331" y="334583"/>
                    </a:cubicBezTo>
                    <a:cubicBezTo>
                      <a:pt x="159372" y="335104"/>
                      <a:pt x="164575" y="340827"/>
                      <a:pt x="165616" y="342909"/>
                    </a:cubicBezTo>
                    <a:cubicBezTo>
                      <a:pt x="166657" y="344990"/>
                      <a:pt x="168738" y="348112"/>
                      <a:pt x="170299" y="348633"/>
                    </a:cubicBezTo>
                    <a:cubicBezTo>
                      <a:pt x="171860" y="349153"/>
                      <a:pt x="174462" y="349673"/>
                      <a:pt x="177584" y="349153"/>
                    </a:cubicBezTo>
                    <a:cubicBezTo>
                      <a:pt x="179145" y="349153"/>
                      <a:pt x="180186" y="348633"/>
                      <a:pt x="181227" y="348633"/>
                    </a:cubicBezTo>
                    <a:lnTo>
                      <a:pt x="180706" y="264857"/>
                    </a:lnTo>
                    <a:cubicBezTo>
                      <a:pt x="180706" y="264857"/>
                      <a:pt x="180706" y="262255"/>
                      <a:pt x="182788" y="261735"/>
                    </a:cubicBezTo>
                    <a:cubicBezTo>
                      <a:pt x="184869" y="261214"/>
                      <a:pt x="186950" y="260694"/>
                      <a:pt x="187991" y="260174"/>
                    </a:cubicBezTo>
                    <a:cubicBezTo>
                      <a:pt x="189032" y="259653"/>
                      <a:pt x="229619" y="249246"/>
                      <a:pt x="229619" y="249246"/>
                    </a:cubicBezTo>
                    <a:cubicBezTo>
                      <a:pt x="229619" y="249246"/>
                      <a:pt x="230139" y="249246"/>
                      <a:pt x="230660" y="249246"/>
                    </a:cubicBezTo>
                    <a:cubicBezTo>
                      <a:pt x="231180" y="249246"/>
                      <a:pt x="231700" y="249246"/>
                      <a:pt x="232221" y="249767"/>
                    </a:cubicBezTo>
                    <a:cubicBezTo>
                      <a:pt x="232741" y="247685"/>
                      <a:pt x="233261" y="245604"/>
                      <a:pt x="233782" y="244563"/>
                    </a:cubicBezTo>
                    <a:cubicBezTo>
                      <a:pt x="234822" y="243002"/>
                      <a:pt x="236904" y="241961"/>
                      <a:pt x="238465" y="241961"/>
                    </a:cubicBezTo>
                    <a:cubicBezTo>
                      <a:pt x="240026" y="241961"/>
                      <a:pt x="240026" y="240921"/>
                      <a:pt x="241066" y="240921"/>
                    </a:cubicBezTo>
                    <a:cubicBezTo>
                      <a:pt x="242107" y="240921"/>
                      <a:pt x="246790" y="238839"/>
                      <a:pt x="245229" y="241441"/>
                    </a:cubicBezTo>
                    <a:cubicBezTo>
                      <a:pt x="244188" y="244043"/>
                      <a:pt x="243668" y="245604"/>
                      <a:pt x="244188" y="246124"/>
                    </a:cubicBezTo>
                    <a:cubicBezTo>
                      <a:pt x="245229" y="247165"/>
                      <a:pt x="246790" y="246124"/>
                      <a:pt x="247311" y="247165"/>
                    </a:cubicBezTo>
                    <a:cubicBezTo>
                      <a:pt x="247311" y="248206"/>
                      <a:pt x="247831" y="247165"/>
                      <a:pt x="248351" y="246645"/>
                    </a:cubicBezTo>
                    <a:cubicBezTo>
                      <a:pt x="249392" y="245604"/>
                      <a:pt x="249392" y="245604"/>
                      <a:pt x="250433" y="246124"/>
                    </a:cubicBezTo>
                    <a:cubicBezTo>
                      <a:pt x="251473" y="246645"/>
                      <a:pt x="250953" y="245604"/>
                      <a:pt x="250953" y="244043"/>
                    </a:cubicBezTo>
                    <a:cubicBezTo>
                      <a:pt x="250953" y="242482"/>
                      <a:pt x="253034" y="241441"/>
                      <a:pt x="253034" y="239880"/>
                    </a:cubicBezTo>
                    <a:cubicBezTo>
                      <a:pt x="253034" y="238839"/>
                      <a:pt x="250953" y="236238"/>
                      <a:pt x="250433" y="234677"/>
                    </a:cubicBezTo>
                    <a:cubicBezTo>
                      <a:pt x="249912" y="233115"/>
                      <a:pt x="248872" y="231555"/>
                      <a:pt x="250953" y="232595"/>
                    </a:cubicBezTo>
                    <a:cubicBezTo>
                      <a:pt x="253034" y="233636"/>
                      <a:pt x="253555" y="232595"/>
                      <a:pt x="254595" y="234677"/>
                    </a:cubicBezTo>
                    <a:cubicBezTo>
                      <a:pt x="255636" y="236758"/>
                      <a:pt x="256156" y="235197"/>
                      <a:pt x="255116" y="236758"/>
                    </a:cubicBezTo>
                    <a:cubicBezTo>
                      <a:pt x="254075" y="238319"/>
                      <a:pt x="253555" y="240400"/>
                      <a:pt x="255116" y="239880"/>
                    </a:cubicBezTo>
                    <a:cubicBezTo>
                      <a:pt x="256677" y="239360"/>
                      <a:pt x="256677" y="238319"/>
                      <a:pt x="258238" y="238319"/>
                    </a:cubicBezTo>
                    <a:cubicBezTo>
                      <a:pt x="259799" y="238839"/>
                      <a:pt x="262401" y="238319"/>
                      <a:pt x="263441" y="237799"/>
                    </a:cubicBezTo>
                    <a:cubicBezTo>
                      <a:pt x="264482" y="237278"/>
                      <a:pt x="267604" y="238319"/>
                      <a:pt x="269165" y="238319"/>
                    </a:cubicBezTo>
                    <a:cubicBezTo>
                      <a:pt x="270726" y="238319"/>
                      <a:pt x="273848" y="238319"/>
                      <a:pt x="271247" y="239880"/>
                    </a:cubicBezTo>
                    <a:cubicBezTo>
                      <a:pt x="268645" y="240921"/>
                      <a:pt x="269165" y="241441"/>
                      <a:pt x="268125" y="242482"/>
                    </a:cubicBezTo>
                    <a:cubicBezTo>
                      <a:pt x="267084" y="243522"/>
                      <a:pt x="265002" y="243522"/>
                      <a:pt x="263962" y="243522"/>
                    </a:cubicBezTo>
                    <a:cubicBezTo>
                      <a:pt x="262921" y="243522"/>
                      <a:pt x="256677" y="242482"/>
                      <a:pt x="256677" y="242482"/>
                    </a:cubicBezTo>
                    <a:cubicBezTo>
                      <a:pt x="256677" y="242482"/>
                      <a:pt x="254075" y="240400"/>
                      <a:pt x="254595" y="241441"/>
                    </a:cubicBezTo>
                    <a:cubicBezTo>
                      <a:pt x="255116" y="242482"/>
                      <a:pt x="255116" y="243522"/>
                      <a:pt x="254595" y="244043"/>
                    </a:cubicBezTo>
                    <a:cubicBezTo>
                      <a:pt x="253555" y="244563"/>
                      <a:pt x="254595" y="245084"/>
                      <a:pt x="254075" y="246124"/>
                    </a:cubicBezTo>
                    <a:cubicBezTo>
                      <a:pt x="254075" y="247165"/>
                      <a:pt x="252514" y="248206"/>
                      <a:pt x="253034" y="249246"/>
                    </a:cubicBezTo>
                    <a:cubicBezTo>
                      <a:pt x="253555" y="250287"/>
                      <a:pt x="254075" y="251328"/>
                      <a:pt x="255636" y="250807"/>
                    </a:cubicBezTo>
                    <a:cubicBezTo>
                      <a:pt x="257197" y="249767"/>
                      <a:pt x="259799" y="250287"/>
                      <a:pt x="260319" y="252368"/>
                    </a:cubicBezTo>
                    <a:cubicBezTo>
                      <a:pt x="260840" y="254450"/>
                      <a:pt x="260840" y="262255"/>
                      <a:pt x="260840" y="264336"/>
                    </a:cubicBezTo>
                    <a:cubicBezTo>
                      <a:pt x="260840" y="264857"/>
                      <a:pt x="260840" y="265897"/>
                      <a:pt x="260840" y="266938"/>
                    </a:cubicBezTo>
                    <a:lnTo>
                      <a:pt x="276450" y="276304"/>
                    </a:lnTo>
                    <a:cubicBezTo>
                      <a:pt x="276450" y="276304"/>
                      <a:pt x="280093" y="278906"/>
                      <a:pt x="281133" y="282028"/>
                    </a:cubicBezTo>
                    <a:cubicBezTo>
                      <a:pt x="281133" y="282028"/>
                      <a:pt x="282174" y="284110"/>
                      <a:pt x="282694" y="284630"/>
                    </a:cubicBezTo>
                    <a:cubicBezTo>
                      <a:pt x="283214" y="285150"/>
                      <a:pt x="296744" y="298679"/>
                      <a:pt x="296744" y="298679"/>
                    </a:cubicBezTo>
                    <a:cubicBezTo>
                      <a:pt x="296744" y="298679"/>
                      <a:pt x="296744" y="299200"/>
                      <a:pt x="297784" y="299200"/>
                    </a:cubicBezTo>
                    <a:cubicBezTo>
                      <a:pt x="298825" y="299200"/>
                      <a:pt x="315996" y="296078"/>
                      <a:pt x="315996" y="296078"/>
                    </a:cubicBezTo>
                    <a:cubicBezTo>
                      <a:pt x="315996" y="296078"/>
                      <a:pt x="320159" y="295557"/>
                      <a:pt x="322761" y="295557"/>
                    </a:cubicBezTo>
                    <a:cubicBezTo>
                      <a:pt x="325363" y="295557"/>
                      <a:pt x="345136" y="296598"/>
                      <a:pt x="345136" y="296598"/>
                    </a:cubicBezTo>
                    <a:cubicBezTo>
                      <a:pt x="345136" y="296598"/>
                      <a:pt x="346177" y="296598"/>
                      <a:pt x="346697" y="296078"/>
                    </a:cubicBezTo>
                    <a:cubicBezTo>
                      <a:pt x="347217" y="295557"/>
                      <a:pt x="351900" y="293476"/>
                      <a:pt x="351900" y="293476"/>
                    </a:cubicBezTo>
                    <a:cubicBezTo>
                      <a:pt x="351900" y="293476"/>
                      <a:pt x="352941" y="292955"/>
                      <a:pt x="354502" y="293996"/>
                    </a:cubicBezTo>
                    <a:cubicBezTo>
                      <a:pt x="356063" y="295037"/>
                      <a:pt x="359706" y="298159"/>
                      <a:pt x="360226" y="299200"/>
                    </a:cubicBezTo>
                    <a:cubicBezTo>
                      <a:pt x="360746" y="300240"/>
                      <a:pt x="362828" y="301801"/>
                      <a:pt x="363348" y="302322"/>
                    </a:cubicBezTo>
                    <a:cubicBezTo>
                      <a:pt x="364389" y="302842"/>
                      <a:pt x="366991" y="305444"/>
                      <a:pt x="367511" y="305964"/>
                    </a:cubicBezTo>
                    <a:cubicBezTo>
                      <a:pt x="368031" y="306484"/>
                      <a:pt x="371153" y="310647"/>
                      <a:pt x="372194" y="310647"/>
                    </a:cubicBezTo>
                    <a:cubicBezTo>
                      <a:pt x="373235" y="310647"/>
                      <a:pt x="374796" y="310647"/>
                      <a:pt x="375316" y="310127"/>
                    </a:cubicBezTo>
                    <a:cubicBezTo>
                      <a:pt x="375836" y="309607"/>
                      <a:pt x="376357" y="310127"/>
                      <a:pt x="376357" y="310647"/>
                    </a:cubicBezTo>
                    <a:cubicBezTo>
                      <a:pt x="376357" y="311168"/>
                      <a:pt x="376877" y="316371"/>
                      <a:pt x="376357" y="320014"/>
                    </a:cubicBezTo>
                    <a:cubicBezTo>
                      <a:pt x="375316" y="323656"/>
                      <a:pt x="374796" y="328339"/>
                      <a:pt x="374796" y="329380"/>
                    </a:cubicBezTo>
                    <a:cubicBezTo>
                      <a:pt x="374796" y="330421"/>
                      <a:pt x="374796" y="333022"/>
                      <a:pt x="378959" y="332502"/>
                    </a:cubicBezTo>
                    <a:cubicBezTo>
                      <a:pt x="383121" y="331981"/>
                      <a:pt x="384162" y="331461"/>
                      <a:pt x="384682" y="333543"/>
                    </a:cubicBezTo>
                    <a:cubicBezTo>
                      <a:pt x="384682" y="335624"/>
                      <a:pt x="385723" y="340307"/>
                      <a:pt x="386243" y="342388"/>
                    </a:cubicBezTo>
                    <a:cubicBezTo>
                      <a:pt x="386764" y="344470"/>
                      <a:pt x="388845" y="350714"/>
                      <a:pt x="388845" y="350714"/>
                    </a:cubicBezTo>
                    <a:cubicBezTo>
                      <a:pt x="388845" y="350714"/>
                      <a:pt x="388845" y="351755"/>
                      <a:pt x="389886" y="351234"/>
                    </a:cubicBezTo>
                    <a:cubicBezTo>
                      <a:pt x="390406" y="351234"/>
                      <a:pt x="401854" y="351234"/>
                      <a:pt x="403935" y="350714"/>
                    </a:cubicBezTo>
                    <a:cubicBezTo>
                      <a:pt x="406017" y="350714"/>
                      <a:pt x="411740" y="349673"/>
                      <a:pt x="412261" y="350714"/>
                    </a:cubicBezTo>
                    <a:cubicBezTo>
                      <a:pt x="412781" y="351755"/>
                      <a:pt x="413822" y="352795"/>
                      <a:pt x="414862" y="353316"/>
                    </a:cubicBezTo>
                    <a:cubicBezTo>
                      <a:pt x="415903" y="353316"/>
                      <a:pt x="416424" y="353836"/>
                      <a:pt x="415903" y="354357"/>
                    </a:cubicBezTo>
                    <a:cubicBezTo>
                      <a:pt x="415903" y="354877"/>
                      <a:pt x="415903" y="354877"/>
                      <a:pt x="415903" y="355397"/>
                    </a:cubicBezTo>
                    <a:cubicBezTo>
                      <a:pt x="415903" y="355917"/>
                      <a:pt x="415383" y="357478"/>
                      <a:pt x="414862" y="357999"/>
                    </a:cubicBezTo>
                    <a:cubicBezTo>
                      <a:pt x="414342" y="358519"/>
                      <a:pt x="413822" y="359040"/>
                      <a:pt x="413822" y="359040"/>
                    </a:cubicBezTo>
                    <a:cubicBezTo>
                      <a:pt x="413822" y="359040"/>
                      <a:pt x="413301" y="359040"/>
                      <a:pt x="414342" y="359560"/>
                    </a:cubicBezTo>
                    <a:cubicBezTo>
                      <a:pt x="414862" y="360080"/>
                      <a:pt x="418505" y="362162"/>
                      <a:pt x="418505" y="362162"/>
                    </a:cubicBezTo>
                    <a:cubicBezTo>
                      <a:pt x="418505" y="362162"/>
                      <a:pt x="419546" y="362682"/>
                      <a:pt x="420066" y="362682"/>
                    </a:cubicBezTo>
                    <a:cubicBezTo>
                      <a:pt x="420586" y="362682"/>
                      <a:pt x="423188" y="363723"/>
                      <a:pt x="423188" y="363723"/>
                    </a:cubicBezTo>
                    <a:cubicBezTo>
                      <a:pt x="423188" y="363723"/>
                      <a:pt x="423708" y="363723"/>
                      <a:pt x="424229" y="363723"/>
                    </a:cubicBezTo>
                    <a:cubicBezTo>
                      <a:pt x="424749" y="363723"/>
                      <a:pt x="425269" y="363723"/>
                      <a:pt x="425269" y="363723"/>
                    </a:cubicBezTo>
                    <a:cubicBezTo>
                      <a:pt x="425269" y="363723"/>
                      <a:pt x="425790" y="363723"/>
                      <a:pt x="425790" y="362682"/>
                    </a:cubicBezTo>
                    <a:cubicBezTo>
                      <a:pt x="425790" y="361641"/>
                      <a:pt x="425790" y="356438"/>
                      <a:pt x="425790" y="356438"/>
                    </a:cubicBezTo>
                    <a:cubicBezTo>
                      <a:pt x="425790" y="356438"/>
                      <a:pt x="425790" y="355917"/>
                      <a:pt x="426310" y="355397"/>
                    </a:cubicBezTo>
                    <a:cubicBezTo>
                      <a:pt x="426831" y="354877"/>
                      <a:pt x="430473" y="351755"/>
                      <a:pt x="431513" y="351234"/>
                    </a:cubicBezTo>
                    <a:cubicBezTo>
                      <a:pt x="432554" y="350714"/>
                      <a:pt x="433595" y="350194"/>
                      <a:pt x="433595" y="350194"/>
                    </a:cubicBezTo>
                    <a:cubicBezTo>
                      <a:pt x="433595" y="350194"/>
                      <a:pt x="434115" y="349673"/>
                      <a:pt x="434115" y="349673"/>
                    </a:cubicBezTo>
                    <a:cubicBezTo>
                      <a:pt x="434115" y="349153"/>
                      <a:pt x="434115" y="348633"/>
                      <a:pt x="434115" y="348633"/>
                    </a:cubicBezTo>
                    <a:cubicBezTo>
                      <a:pt x="434115" y="348633"/>
                      <a:pt x="434636" y="347592"/>
                      <a:pt x="434636" y="347592"/>
                    </a:cubicBezTo>
                    <a:cubicBezTo>
                      <a:pt x="435156" y="347592"/>
                      <a:pt x="438278" y="346031"/>
                      <a:pt x="439319" y="344990"/>
                    </a:cubicBezTo>
                    <a:cubicBezTo>
                      <a:pt x="440359" y="343950"/>
                      <a:pt x="445563" y="340307"/>
                      <a:pt x="446083" y="339787"/>
                    </a:cubicBezTo>
                    <a:cubicBezTo>
                      <a:pt x="446604" y="339266"/>
                      <a:pt x="461694" y="330941"/>
                      <a:pt x="463255" y="329900"/>
                    </a:cubicBezTo>
                    <a:cubicBezTo>
                      <a:pt x="464295" y="329380"/>
                      <a:pt x="468458" y="326778"/>
                      <a:pt x="471060" y="325217"/>
                    </a:cubicBezTo>
                    <a:cubicBezTo>
                      <a:pt x="471060" y="325217"/>
                      <a:pt x="470539" y="325217"/>
                      <a:pt x="470539" y="324697"/>
                    </a:cubicBezTo>
                    <a:cubicBezTo>
                      <a:pt x="469499" y="324176"/>
                      <a:pt x="469499" y="324176"/>
                      <a:pt x="470019" y="323656"/>
                    </a:cubicBezTo>
                    <a:cubicBezTo>
                      <a:pt x="470539" y="323136"/>
                      <a:pt x="478345" y="314810"/>
                      <a:pt x="478345" y="314810"/>
                    </a:cubicBezTo>
                    <a:cubicBezTo>
                      <a:pt x="478345" y="314810"/>
                      <a:pt x="478865" y="314290"/>
                      <a:pt x="479385" y="313769"/>
                    </a:cubicBezTo>
                    <a:cubicBezTo>
                      <a:pt x="479906" y="313249"/>
                      <a:pt x="493435" y="313769"/>
                      <a:pt x="493435" y="313769"/>
                    </a:cubicBezTo>
                    <a:cubicBezTo>
                      <a:pt x="493435" y="313769"/>
                      <a:pt x="494476" y="313769"/>
                      <a:pt x="494996" y="314290"/>
                    </a:cubicBezTo>
                    <a:cubicBezTo>
                      <a:pt x="495516" y="314810"/>
                      <a:pt x="520493" y="321575"/>
                      <a:pt x="520493" y="321575"/>
                    </a:cubicBezTo>
                    <a:cubicBezTo>
                      <a:pt x="520493" y="321575"/>
                      <a:pt x="521533" y="322095"/>
                      <a:pt x="520493" y="320534"/>
                    </a:cubicBezTo>
                    <a:cubicBezTo>
                      <a:pt x="519452" y="318973"/>
                      <a:pt x="517371" y="313249"/>
                      <a:pt x="524656" y="306484"/>
                    </a:cubicBezTo>
                    <a:cubicBezTo>
                      <a:pt x="524656" y="306484"/>
                      <a:pt x="525697" y="305444"/>
                      <a:pt x="526737" y="305444"/>
                    </a:cubicBezTo>
                    <a:cubicBezTo>
                      <a:pt x="527778" y="305444"/>
                      <a:pt x="530900" y="303883"/>
                      <a:pt x="531420" y="303883"/>
                    </a:cubicBezTo>
                    <a:cubicBezTo>
                      <a:pt x="531940" y="303883"/>
                      <a:pt x="533502" y="303883"/>
                      <a:pt x="534022" y="303883"/>
                    </a:cubicBezTo>
                    <a:cubicBezTo>
                      <a:pt x="534542" y="303883"/>
                      <a:pt x="538185" y="304403"/>
                      <a:pt x="538185" y="304403"/>
                    </a:cubicBezTo>
                    <a:cubicBezTo>
                      <a:pt x="538185" y="304403"/>
                      <a:pt x="538705" y="304403"/>
                      <a:pt x="539225" y="304924"/>
                    </a:cubicBezTo>
                    <a:cubicBezTo>
                      <a:pt x="539746" y="304924"/>
                      <a:pt x="544429" y="308566"/>
                      <a:pt x="544429" y="308566"/>
                    </a:cubicBezTo>
                    <a:cubicBezTo>
                      <a:pt x="544949" y="308566"/>
                      <a:pt x="552234" y="311168"/>
                      <a:pt x="552754" y="311168"/>
                    </a:cubicBezTo>
                    <a:cubicBezTo>
                      <a:pt x="553275" y="311168"/>
                      <a:pt x="556917" y="312208"/>
                      <a:pt x="557958" y="311688"/>
                    </a:cubicBezTo>
                    <a:cubicBezTo>
                      <a:pt x="558999" y="311168"/>
                      <a:pt x="564202" y="309607"/>
                      <a:pt x="564202" y="309607"/>
                    </a:cubicBezTo>
                    <a:cubicBezTo>
                      <a:pt x="564202" y="309607"/>
                      <a:pt x="565243" y="309607"/>
                      <a:pt x="565763" y="309607"/>
                    </a:cubicBezTo>
                    <a:cubicBezTo>
                      <a:pt x="566284" y="309607"/>
                      <a:pt x="592821" y="310127"/>
                      <a:pt x="596464" y="310127"/>
                    </a:cubicBezTo>
                    <a:cubicBezTo>
                      <a:pt x="599586" y="310127"/>
                      <a:pt x="608432" y="310647"/>
                      <a:pt x="609993" y="310647"/>
                    </a:cubicBezTo>
                    <a:cubicBezTo>
                      <a:pt x="611554" y="310647"/>
                      <a:pt x="617798" y="310647"/>
                      <a:pt x="619359" y="311168"/>
                    </a:cubicBezTo>
                    <a:cubicBezTo>
                      <a:pt x="620920" y="311688"/>
                      <a:pt x="624562" y="313249"/>
                      <a:pt x="626644" y="312729"/>
                    </a:cubicBezTo>
                    <a:cubicBezTo>
                      <a:pt x="628725" y="312208"/>
                      <a:pt x="630806" y="313769"/>
                      <a:pt x="631847" y="314810"/>
                    </a:cubicBezTo>
                    <a:cubicBezTo>
                      <a:pt x="632368" y="315851"/>
                      <a:pt x="634449" y="318973"/>
                      <a:pt x="634449" y="318973"/>
                    </a:cubicBezTo>
                    <a:cubicBezTo>
                      <a:pt x="634449" y="318973"/>
                      <a:pt x="634449" y="320014"/>
                      <a:pt x="635490" y="320014"/>
                    </a:cubicBezTo>
                    <a:cubicBezTo>
                      <a:pt x="636530" y="320014"/>
                      <a:pt x="644856" y="320534"/>
                      <a:pt x="645897" y="322095"/>
                    </a:cubicBezTo>
                    <a:cubicBezTo>
                      <a:pt x="646417" y="326778"/>
                      <a:pt x="648498" y="328859"/>
                      <a:pt x="650059" y="330421"/>
                    </a:cubicBezTo>
                    <a:lnTo>
                      <a:pt x="650059" y="330421"/>
                    </a:lnTo>
                    <a:close/>
                    <a:moveTo>
                      <a:pt x="519452" y="244043"/>
                    </a:moveTo>
                    <a:cubicBezTo>
                      <a:pt x="521533" y="243522"/>
                      <a:pt x="524135" y="241961"/>
                      <a:pt x="523615" y="240400"/>
                    </a:cubicBezTo>
                    <a:cubicBezTo>
                      <a:pt x="522574" y="239360"/>
                      <a:pt x="522574" y="237799"/>
                      <a:pt x="523615" y="236758"/>
                    </a:cubicBezTo>
                    <a:cubicBezTo>
                      <a:pt x="524656" y="235717"/>
                      <a:pt x="526217" y="235717"/>
                      <a:pt x="527778" y="236238"/>
                    </a:cubicBezTo>
                    <a:cubicBezTo>
                      <a:pt x="529339" y="236758"/>
                      <a:pt x="529339" y="236238"/>
                      <a:pt x="529339" y="234677"/>
                    </a:cubicBezTo>
                    <a:cubicBezTo>
                      <a:pt x="529339" y="233115"/>
                      <a:pt x="531420" y="230514"/>
                      <a:pt x="532981" y="228953"/>
                    </a:cubicBezTo>
                    <a:cubicBezTo>
                      <a:pt x="534542" y="227912"/>
                      <a:pt x="541827" y="221668"/>
                      <a:pt x="547031" y="222188"/>
                    </a:cubicBezTo>
                    <a:cubicBezTo>
                      <a:pt x="552234" y="222709"/>
                      <a:pt x="557438" y="221148"/>
                      <a:pt x="558999" y="221148"/>
                    </a:cubicBezTo>
                    <a:cubicBezTo>
                      <a:pt x="560560" y="221148"/>
                      <a:pt x="567324" y="220627"/>
                      <a:pt x="570446" y="222188"/>
                    </a:cubicBezTo>
                    <a:cubicBezTo>
                      <a:pt x="574089" y="223749"/>
                      <a:pt x="575129" y="224790"/>
                      <a:pt x="581373" y="224790"/>
                    </a:cubicBezTo>
                    <a:cubicBezTo>
                      <a:pt x="587618" y="224790"/>
                      <a:pt x="606350" y="225831"/>
                      <a:pt x="608952" y="225831"/>
                    </a:cubicBezTo>
                    <a:cubicBezTo>
                      <a:pt x="611554" y="226351"/>
                      <a:pt x="610513" y="226871"/>
                      <a:pt x="611033" y="227392"/>
                    </a:cubicBezTo>
                    <a:cubicBezTo>
                      <a:pt x="611554" y="228432"/>
                      <a:pt x="611554" y="228953"/>
                      <a:pt x="612594" y="228432"/>
                    </a:cubicBezTo>
                    <a:cubicBezTo>
                      <a:pt x="613635" y="227912"/>
                      <a:pt x="613635" y="227392"/>
                      <a:pt x="613635" y="225831"/>
                    </a:cubicBezTo>
                    <a:cubicBezTo>
                      <a:pt x="614156" y="224270"/>
                      <a:pt x="613635" y="224270"/>
                      <a:pt x="614676" y="223749"/>
                    </a:cubicBezTo>
                    <a:cubicBezTo>
                      <a:pt x="615717" y="223229"/>
                      <a:pt x="616237" y="223229"/>
                      <a:pt x="617277" y="222709"/>
                    </a:cubicBezTo>
                    <a:cubicBezTo>
                      <a:pt x="618318" y="222188"/>
                      <a:pt x="619359" y="222188"/>
                      <a:pt x="620920" y="223229"/>
                    </a:cubicBezTo>
                    <a:cubicBezTo>
                      <a:pt x="621961" y="224270"/>
                      <a:pt x="621961" y="225310"/>
                      <a:pt x="623001" y="225310"/>
                    </a:cubicBezTo>
                    <a:cubicBezTo>
                      <a:pt x="624042" y="225310"/>
                      <a:pt x="624042" y="224270"/>
                      <a:pt x="623001" y="223229"/>
                    </a:cubicBezTo>
                    <a:cubicBezTo>
                      <a:pt x="621961" y="222188"/>
                      <a:pt x="620399" y="221148"/>
                      <a:pt x="623001" y="221148"/>
                    </a:cubicBezTo>
                    <a:cubicBezTo>
                      <a:pt x="625603" y="221148"/>
                      <a:pt x="629245" y="220627"/>
                      <a:pt x="630286" y="222709"/>
                    </a:cubicBezTo>
                    <a:cubicBezTo>
                      <a:pt x="631327" y="224270"/>
                      <a:pt x="631327" y="225831"/>
                      <a:pt x="629245" y="225831"/>
                    </a:cubicBezTo>
                    <a:cubicBezTo>
                      <a:pt x="626644" y="225831"/>
                      <a:pt x="627164" y="227392"/>
                      <a:pt x="626644" y="228953"/>
                    </a:cubicBezTo>
                    <a:cubicBezTo>
                      <a:pt x="626123" y="230514"/>
                      <a:pt x="623001" y="232595"/>
                      <a:pt x="618838" y="232595"/>
                    </a:cubicBezTo>
                    <a:cubicBezTo>
                      <a:pt x="614676" y="233115"/>
                      <a:pt x="612074" y="233115"/>
                      <a:pt x="607911" y="231555"/>
                    </a:cubicBezTo>
                    <a:cubicBezTo>
                      <a:pt x="603749" y="229993"/>
                      <a:pt x="601667" y="229473"/>
                      <a:pt x="600106" y="229473"/>
                    </a:cubicBezTo>
                    <a:cubicBezTo>
                      <a:pt x="598545" y="229473"/>
                      <a:pt x="597504" y="230514"/>
                      <a:pt x="595943" y="228953"/>
                    </a:cubicBezTo>
                    <a:cubicBezTo>
                      <a:pt x="594903" y="227392"/>
                      <a:pt x="593862" y="227912"/>
                      <a:pt x="591780" y="227912"/>
                    </a:cubicBezTo>
                    <a:cubicBezTo>
                      <a:pt x="590219" y="227912"/>
                      <a:pt x="578772" y="226871"/>
                      <a:pt x="575650" y="226351"/>
                    </a:cubicBezTo>
                    <a:cubicBezTo>
                      <a:pt x="572528" y="225831"/>
                      <a:pt x="567845" y="226351"/>
                      <a:pt x="565243" y="226351"/>
                    </a:cubicBezTo>
                    <a:cubicBezTo>
                      <a:pt x="562641" y="226351"/>
                      <a:pt x="560560" y="227392"/>
                      <a:pt x="558999" y="226871"/>
                    </a:cubicBezTo>
                    <a:cubicBezTo>
                      <a:pt x="557438" y="225831"/>
                      <a:pt x="556917" y="225831"/>
                      <a:pt x="556917" y="226871"/>
                    </a:cubicBezTo>
                    <a:cubicBezTo>
                      <a:pt x="556917" y="227912"/>
                      <a:pt x="556917" y="228432"/>
                      <a:pt x="554836" y="228953"/>
                    </a:cubicBezTo>
                    <a:cubicBezTo>
                      <a:pt x="553275" y="229473"/>
                      <a:pt x="547551" y="230514"/>
                      <a:pt x="545990" y="233115"/>
                    </a:cubicBezTo>
                    <a:cubicBezTo>
                      <a:pt x="544429" y="235717"/>
                      <a:pt x="542347" y="239360"/>
                      <a:pt x="539225" y="239360"/>
                    </a:cubicBezTo>
                    <a:cubicBezTo>
                      <a:pt x="536103" y="239360"/>
                      <a:pt x="532461" y="239880"/>
                      <a:pt x="533502" y="240921"/>
                    </a:cubicBezTo>
                    <a:cubicBezTo>
                      <a:pt x="534542" y="242482"/>
                      <a:pt x="534022" y="243002"/>
                      <a:pt x="532981" y="244563"/>
                    </a:cubicBezTo>
                    <a:cubicBezTo>
                      <a:pt x="531940" y="246124"/>
                      <a:pt x="528298" y="252368"/>
                      <a:pt x="529339" y="254450"/>
                    </a:cubicBezTo>
                    <a:cubicBezTo>
                      <a:pt x="530379" y="257052"/>
                      <a:pt x="529859" y="255491"/>
                      <a:pt x="530379" y="254970"/>
                    </a:cubicBezTo>
                    <a:cubicBezTo>
                      <a:pt x="530900" y="254970"/>
                      <a:pt x="531420" y="254450"/>
                      <a:pt x="530900" y="257052"/>
                    </a:cubicBezTo>
                    <a:cubicBezTo>
                      <a:pt x="530379" y="259653"/>
                      <a:pt x="531420" y="264336"/>
                      <a:pt x="529859" y="263296"/>
                    </a:cubicBezTo>
                    <a:cubicBezTo>
                      <a:pt x="528298" y="262255"/>
                      <a:pt x="523615" y="252889"/>
                      <a:pt x="521013" y="251848"/>
                    </a:cubicBezTo>
                    <a:cubicBezTo>
                      <a:pt x="518412" y="250807"/>
                      <a:pt x="516851" y="247685"/>
                      <a:pt x="517371" y="245084"/>
                    </a:cubicBezTo>
                    <a:cubicBezTo>
                      <a:pt x="518412" y="246645"/>
                      <a:pt x="518412" y="244563"/>
                      <a:pt x="519452" y="244043"/>
                    </a:cubicBezTo>
                    <a:close/>
                    <a:moveTo>
                      <a:pt x="260319" y="227392"/>
                    </a:moveTo>
                    <a:cubicBezTo>
                      <a:pt x="261880" y="226351"/>
                      <a:pt x="265002" y="223229"/>
                      <a:pt x="265523" y="226351"/>
                    </a:cubicBezTo>
                    <a:cubicBezTo>
                      <a:pt x="266563" y="228953"/>
                      <a:pt x="267084" y="228432"/>
                      <a:pt x="267084" y="229473"/>
                    </a:cubicBezTo>
                    <a:cubicBezTo>
                      <a:pt x="267084" y="230514"/>
                      <a:pt x="267604" y="230514"/>
                      <a:pt x="268125" y="228953"/>
                    </a:cubicBezTo>
                    <a:cubicBezTo>
                      <a:pt x="268645" y="227392"/>
                      <a:pt x="268645" y="227912"/>
                      <a:pt x="269686" y="227912"/>
                    </a:cubicBezTo>
                    <a:cubicBezTo>
                      <a:pt x="270726" y="227912"/>
                      <a:pt x="272287" y="228432"/>
                      <a:pt x="272808" y="227392"/>
                    </a:cubicBezTo>
                    <a:cubicBezTo>
                      <a:pt x="273328" y="226351"/>
                      <a:pt x="272808" y="225310"/>
                      <a:pt x="271767" y="225310"/>
                    </a:cubicBezTo>
                    <a:cubicBezTo>
                      <a:pt x="271767" y="225310"/>
                      <a:pt x="268125" y="223749"/>
                      <a:pt x="271767" y="224270"/>
                    </a:cubicBezTo>
                    <a:cubicBezTo>
                      <a:pt x="275409" y="224270"/>
                      <a:pt x="274889" y="225831"/>
                      <a:pt x="274369" y="227392"/>
                    </a:cubicBezTo>
                    <a:cubicBezTo>
                      <a:pt x="273848" y="228953"/>
                      <a:pt x="274889" y="230514"/>
                      <a:pt x="278011" y="231034"/>
                    </a:cubicBezTo>
                    <a:cubicBezTo>
                      <a:pt x="281133" y="231555"/>
                      <a:pt x="281654" y="232595"/>
                      <a:pt x="283214" y="231034"/>
                    </a:cubicBezTo>
                    <a:cubicBezTo>
                      <a:pt x="284775" y="229993"/>
                      <a:pt x="285296" y="228953"/>
                      <a:pt x="284255" y="231555"/>
                    </a:cubicBezTo>
                    <a:cubicBezTo>
                      <a:pt x="283214" y="234156"/>
                      <a:pt x="284775" y="233115"/>
                      <a:pt x="284255" y="235197"/>
                    </a:cubicBezTo>
                    <a:cubicBezTo>
                      <a:pt x="283735" y="236758"/>
                      <a:pt x="282694" y="237799"/>
                      <a:pt x="280613" y="238319"/>
                    </a:cubicBezTo>
                    <a:cubicBezTo>
                      <a:pt x="278532" y="238839"/>
                      <a:pt x="276970" y="237278"/>
                      <a:pt x="276970" y="238319"/>
                    </a:cubicBezTo>
                    <a:cubicBezTo>
                      <a:pt x="276970" y="239360"/>
                      <a:pt x="276450" y="237799"/>
                      <a:pt x="275930" y="236238"/>
                    </a:cubicBezTo>
                    <a:cubicBezTo>
                      <a:pt x="275409" y="234677"/>
                      <a:pt x="273848" y="232595"/>
                      <a:pt x="273328" y="234156"/>
                    </a:cubicBezTo>
                    <a:cubicBezTo>
                      <a:pt x="272808" y="235717"/>
                      <a:pt x="271247" y="236238"/>
                      <a:pt x="269686" y="235197"/>
                    </a:cubicBezTo>
                    <a:cubicBezTo>
                      <a:pt x="268125" y="234156"/>
                      <a:pt x="268645" y="232595"/>
                      <a:pt x="266563" y="233115"/>
                    </a:cubicBezTo>
                    <a:cubicBezTo>
                      <a:pt x="265002" y="233636"/>
                      <a:pt x="260840" y="236758"/>
                      <a:pt x="259799" y="230514"/>
                    </a:cubicBezTo>
                    <a:cubicBezTo>
                      <a:pt x="259279" y="229473"/>
                      <a:pt x="258238" y="228953"/>
                      <a:pt x="260319" y="227392"/>
                    </a:cubicBezTo>
                    <a:close/>
                  </a:path>
                </a:pathLst>
              </a:custGeom>
              <a:grpFill/>
              <a:ln w="5199" cap="flat">
                <a:solidFill>
                  <a:schemeClr val="bg1"/>
                </a:solidFill>
                <a:prstDash val="solid"/>
                <a:miter/>
              </a:ln>
            </p:spPr>
            <p:txBody>
              <a:bodyPr rtlCol="0" anchor="ctr"/>
              <a:lstStyle/>
              <a:p>
                <a:endParaRPr lang="en-GB" noProof="0" dirty="0"/>
              </a:p>
            </p:txBody>
          </p:sp>
          <p:sp>
            <p:nvSpPr>
              <p:cNvPr id="679" name="Freeform 678">
                <a:extLst>
                  <a:ext uri="{FF2B5EF4-FFF2-40B4-BE49-F238E27FC236}">
                    <a16:creationId xmlns:a16="http://schemas.microsoft.com/office/drawing/2014/main" id="{FF2AFB30-8529-8B80-A29A-69159755BD90}"/>
                  </a:ext>
                </a:extLst>
              </p:cNvPr>
              <p:cNvSpPr/>
              <p:nvPr/>
            </p:nvSpPr>
            <p:spPr>
              <a:xfrm>
                <a:off x="7012269" y="3558325"/>
                <a:ext cx="12488" cy="15595"/>
              </a:xfrm>
              <a:custGeom>
                <a:avLst/>
                <a:gdLst>
                  <a:gd name="connsiteX0" fmla="*/ 12488 w 12488"/>
                  <a:gd name="connsiteY0" fmla="*/ 12994 h 15595"/>
                  <a:gd name="connsiteX1" fmla="*/ 10927 w 12488"/>
                  <a:gd name="connsiteY1" fmla="*/ 8831 h 15595"/>
                  <a:gd name="connsiteX2" fmla="*/ 10407 w 12488"/>
                  <a:gd name="connsiteY2" fmla="*/ 5709 h 15595"/>
                  <a:gd name="connsiteX3" fmla="*/ 8326 w 12488"/>
                  <a:gd name="connsiteY3" fmla="*/ 4148 h 15595"/>
                  <a:gd name="connsiteX4" fmla="*/ 6764 w 12488"/>
                  <a:gd name="connsiteY4" fmla="*/ 1546 h 15595"/>
                  <a:gd name="connsiteX5" fmla="*/ 5203 w 12488"/>
                  <a:gd name="connsiteY5" fmla="*/ 1026 h 15595"/>
                  <a:gd name="connsiteX6" fmla="*/ 4163 w 12488"/>
                  <a:gd name="connsiteY6" fmla="*/ 3628 h 15595"/>
                  <a:gd name="connsiteX7" fmla="*/ 3122 w 12488"/>
                  <a:gd name="connsiteY7" fmla="*/ 3107 h 15595"/>
                  <a:gd name="connsiteX8" fmla="*/ 2082 w 12488"/>
                  <a:gd name="connsiteY8" fmla="*/ 6229 h 15595"/>
                  <a:gd name="connsiteX9" fmla="*/ 0 w 12488"/>
                  <a:gd name="connsiteY9" fmla="*/ 8311 h 15595"/>
                  <a:gd name="connsiteX10" fmla="*/ 12488 w 12488"/>
                  <a:gd name="connsiteY10" fmla="*/ 15596 h 15595"/>
                  <a:gd name="connsiteX11" fmla="*/ 12488 w 12488"/>
                  <a:gd name="connsiteY11" fmla="*/ 12994 h 1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88" h="15595">
                    <a:moveTo>
                      <a:pt x="12488" y="12994"/>
                    </a:moveTo>
                    <a:cubicBezTo>
                      <a:pt x="11968" y="11433"/>
                      <a:pt x="10927" y="11433"/>
                      <a:pt x="10927" y="8831"/>
                    </a:cubicBezTo>
                    <a:cubicBezTo>
                      <a:pt x="10927" y="6750"/>
                      <a:pt x="10927" y="5709"/>
                      <a:pt x="10407" y="5709"/>
                    </a:cubicBezTo>
                    <a:cubicBezTo>
                      <a:pt x="9887" y="5709"/>
                      <a:pt x="9366" y="4148"/>
                      <a:pt x="8326" y="4148"/>
                    </a:cubicBezTo>
                    <a:cubicBezTo>
                      <a:pt x="7285" y="3628"/>
                      <a:pt x="7285" y="2587"/>
                      <a:pt x="6764" y="1546"/>
                    </a:cubicBezTo>
                    <a:cubicBezTo>
                      <a:pt x="6244" y="506"/>
                      <a:pt x="5724" y="-1055"/>
                      <a:pt x="5203" y="1026"/>
                    </a:cubicBezTo>
                    <a:cubicBezTo>
                      <a:pt x="4683" y="3107"/>
                      <a:pt x="3642" y="5189"/>
                      <a:pt x="4163" y="3628"/>
                    </a:cubicBezTo>
                    <a:cubicBezTo>
                      <a:pt x="4163" y="2067"/>
                      <a:pt x="3642" y="1026"/>
                      <a:pt x="3122" y="3107"/>
                    </a:cubicBezTo>
                    <a:cubicBezTo>
                      <a:pt x="2602" y="5189"/>
                      <a:pt x="3122" y="5189"/>
                      <a:pt x="2082" y="6229"/>
                    </a:cubicBezTo>
                    <a:cubicBezTo>
                      <a:pt x="1561" y="6750"/>
                      <a:pt x="521" y="7270"/>
                      <a:pt x="0" y="8311"/>
                    </a:cubicBezTo>
                    <a:lnTo>
                      <a:pt x="12488" y="15596"/>
                    </a:lnTo>
                    <a:cubicBezTo>
                      <a:pt x="12488" y="14555"/>
                      <a:pt x="12488" y="13514"/>
                      <a:pt x="12488" y="12994"/>
                    </a:cubicBezTo>
                    <a:close/>
                  </a:path>
                </a:pathLst>
              </a:custGeom>
              <a:grpFill/>
              <a:ln w="5199" cap="flat">
                <a:solidFill>
                  <a:schemeClr val="bg1"/>
                </a:solidFill>
                <a:prstDash val="solid"/>
                <a:miter/>
              </a:ln>
            </p:spPr>
            <p:txBody>
              <a:bodyPr rtlCol="0" anchor="ctr"/>
              <a:lstStyle/>
              <a:p>
                <a:endParaRPr lang="en-GB" noProof="0" dirty="0"/>
              </a:p>
            </p:txBody>
          </p:sp>
        </p:grpSp>
        <p:sp>
          <p:nvSpPr>
            <p:cNvPr id="59" name="Freeform 58">
              <a:extLst>
                <a:ext uri="{FF2B5EF4-FFF2-40B4-BE49-F238E27FC236}">
                  <a16:creationId xmlns:a16="http://schemas.microsoft.com/office/drawing/2014/main" id="{583738EF-3713-C57E-80D1-994CA58AB5F8}"/>
                </a:ext>
              </a:extLst>
            </p:cNvPr>
            <p:cNvSpPr/>
            <p:nvPr/>
          </p:nvSpPr>
          <p:spPr>
            <a:xfrm>
              <a:off x="6889987" y="3628353"/>
              <a:ext cx="275263" cy="170820"/>
            </a:xfrm>
            <a:custGeom>
              <a:avLst/>
              <a:gdLst>
                <a:gd name="connsiteX0" fmla="*/ 67645 w 275263"/>
                <a:gd name="connsiteY0" fmla="*/ 35588 h 170820"/>
                <a:gd name="connsiteX1" fmla="*/ 64003 w 275263"/>
                <a:gd name="connsiteY1" fmla="*/ 36108 h 170820"/>
                <a:gd name="connsiteX2" fmla="*/ 56718 w 275263"/>
                <a:gd name="connsiteY2" fmla="*/ 35588 h 170820"/>
                <a:gd name="connsiteX3" fmla="*/ 52035 w 275263"/>
                <a:gd name="connsiteY3" fmla="*/ 29864 h 170820"/>
                <a:gd name="connsiteX4" fmla="*/ 44750 w 275263"/>
                <a:gd name="connsiteY4" fmla="*/ 21538 h 170820"/>
                <a:gd name="connsiteX5" fmla="*/ 34343 w 275263"/>
                <a:gd name="connsiteY5" fmla="*/ 13733 h 170820"/>
                <a:gd name="connsiteX6" fmla="*/ 31741 w 275263"/>
                <a:gd name="connsiteY6" fmla="*/ 11652 h 170820"/>
                <a:gd name="connsiteX7" fmla="*/ 25497 w 275263"/>
                <a:gd name="connsiteY7" fmla="*/ 12693 h 170820"/>
                <a:gd name="connsiteX8" fmla="*/ 14570 w 275263"/>
                <a:gd name="connsiteY8" fmla="*/ 15294 h 170820"/>
                <a:gd name="connsiteX9" fmla="*/ 5724 w 275263"/>
                <a:gd name="connsiteY9" fmla="*/ 19977 h 170820"/>
                <a:gd name="connsiteX10" fmla="*/ 0 w 275263"/>
                <a:gd name="connsiteY10" fmla="*/ 25701 h 170820"/>
                <a:gd name="connsiteX11" fmla="*/ 521 w 275263"/>
                <a:gd name="connsiteY11" fmla="*/ 26742 h 170820"/>
                <a:gd name="connsiteX12" fmla="*/ 6244 w 275263"/>
                <a:gd name="connsiteY12" fmla="*/ 36628 h 170820"/>
                <a:gd name="connsiteX13" fmla="*/ 8326 w 275263"/>
                <a:gd name="connsiteY13" fmla="*/ 38710 h 170820"/>
                <a:gd name="connsiteX14" fmla="*/ 8326 w 275263"/>
                <a:gd name="connsiteY14" fmla="*/ 30905 h 170820"/>
                <a:gd name="connsiteX15" fmla="*/ 8846 w 275263"/>
                <a:gd name="connsiteY15" fmla="*/ 27262 h 170820"/>
                <a:gd name="connsiteX16" fmla="*/ 7805 w 275263"/>
                <a:gd name="connsiteY16" fmla="*/ 25181 h 170820"/>
                <a:gd name="connsiteX17" fmla="*/ 13529 w 275263"/>
                <a:gd name="connsiteY17" fmla="*/ 18416 h 170820"/>
                <a:gd name="connsiteX18" fmla="*/ 24456 w 275263"/>
                <a:gd name="connsiteY18" fmla="*/ 16855 h 170820"/>
                <a:gd name="connsiteX19" fmla="*/ 28099 w 275263"/>
                <a:gd name="connsiteY19" fmla="*/ 20498 h 170820"/>
                <a:gd name="connsiteX20" fmla="*/ 29140 w 275263"/>
                <a:gd name="connsiteY20" fmla="*/ 24660 h 170820"/>
                <a:gd name="connsiteX21" fmla="*/ 30180 w 275263"/>
                <a:gd name="connsiteY21" fmla="*/ 28823 h 170820"/>
                <a:gd name="connsiteX22" fmla="*/ 33823 w 275263"/>
                <a:gd name="connsiteY22" fmla="*/ 34547 h 170820"/>
                <a:gd name="connsiteX23" fmla="*/ 44750 w 275263"/>
                <a:gd name="connsiteY23" fmla="*/ 43393 h 170820"/>
                <a:gd name="connsiteX24" fmla="*/ 39547 w 275263"/>
                <a:gd name="connsiteY24" fmla="*/ 45995 h 170820"/>
                <a:gd name="connsiteX25" fmla="*/ 35384 w 275263"/>
                <a:gd name="connsiteY25" fmla="*/ 47556 h 170820"/>
                <a:gd name="connsiteX26" fmla="*/ 35904 w 275263"/>
                <a:gd name="connsiteY26" fmla="*/ 50157 h 170820"/>
                <a:gd name="connsiteX27" fmla="*/ 27578 w 275263"/>
                <a:gd name="connsiteY27" fmla="*/ 50678 h 170820"/>
                <a:gd name="connsiteX28" fmla="*/ 23936 w 275263"/>
                <a:gd name="connsiteY28" fmla="*/ 48076 h 170820"/>
                <a:gd name="connsiteX29" fmla="*/ 21855 w 275263"/>
                <a:gd name="connsiteY29" fmla="*/ 47035 h 170820"/>
                <a:gd name="connsiteX30" fmla="*/ 15610 w 275263"/>
                <a:gd name="connsiteY30" fmla="*/ 48076 h 170820"/>
                <a:gd name="connsiteX31" fmla="*/ 10927 w 275263"/>
                <a:gd name="connsiteY31" fmla="*/ 44954 h 170820"/>
                <a:gd name="connsiteX32" fmla="*/ 8846 w 275263"/>
                <a:gd name="connsiteY32" fmla="*/ 44434 h 170820"/>
                <a:gd name="connsiteX33" fmla="*/ 5724 w 275263"/>
                <a:gd name="connsiteY33" fmla="*/ 55361 h 170820"/>
                <a:gd name="connsiteX34" fmla="*/ 5203 w 275263"/>
                <a:gd name="connsiteY34" fmla="*/ 60044 h 170820"/>
                <a:gd name="connsiteX35" fmla="*/ 6244 w 275263"/>
                <a:gd name="connsiteY35" fmla="*/ 63687 h 170820"/>
                <a:gd name="connsiteX36" fmla="*/ 8326 w 275263"/>
                <a:gd name="connsiteY36" fmla="*/ 64727 h 170820"/>
                <a:gd name="connsiteX37" fmla="*/ 15090 w 275263"/>
                <a:gd name="connsiteY37" fmla="*/ 65247 h 170820"/>
                <a:gd name="connsiteX38" fmla="*/ 17692 w 275263"/>
                <a:gd name="connsiteY38" fmla="*/ 65768 h 170820"/>
                <a:gd name="connsiteX39" fmla="*/ 19253 w 275263"/>
                <a:gd name="connsiteY39" fmla="*/ 66809 h 170820"/>
                <a:gd name="connsiteX40" fmla="*/ 20294 w 275263"/>
                <a:gd name="connsiteY40" fmla="*/ 72012 h 170820"/>
                <a:gd name="connsiteX41" fmla="*/ 22895 w 275263"/>
                <a:gd name="connsiteY41" fmla="*/ 75134 h 170820"/>
                <a:gd name="connsiteX42" fmla="*/ 20294 w 275263"/>
                <a:gd name="connsiteY42" fmla="*/ 74614 h 170820"/>
                <a:gd name="connsiteX43" fmla="*/ 19253 w 275263"/>
                <a:gd name="connsiteY43" fmla="*/ 74093 h 170820"/>
                <a:gd name="connsiteX44" fmla="*/ 15090 w 275263"/>
                <a:gd name="connsiteY44" fmla="*/ 74614 h 170820"/>
                <a:gd name="connsiteX45" fmla="*/ 14049 w 275263"/>
                <a:gd name="connsiteY45" fmla="*/ 73573 h 170820"/>
                <a:gd name="connsiteX46" fmla="*/ 13009 w 275263"/>
                <a:gd name="connsiteY46" fmla="*/ 79297 h 170820"/>
                <a:gd name="connsiteX47" fmla="*/ 14570 w 275263"/>
                <a:gd name="connsiteY47" fmla="*/ 80858 h 170820"/>
                <a:gd name="connsiteX48" fmla="*/ 16131 w 275263"/>
                <a:gd name="connsiteY48" fmla="*/ 79817 h 170820"/>
                <a:gd name="connsiteX49" fmla="*/ 22895 w 275263"/>
                <a:gd name="connsiteY49" fmla="*/ 84500 h 170820"/>
                <a:gd name="connsiteX50" fmla="*/ 27058 w 275263"/>
                <a:gd name="connsiteY50" fmla="*/ 88143 h 170820"/>
                <a:gd name="connsiteX51" fmla="*/ 28619 w 275263"/>
                <a:gd name="connsiteY51" fmla="*/ 90745 h 170820"/>
                <a:gd name="connsiteX52" fmla="*/ 26017 w 275263"/>
                <a:gd name="connsiteY52" fmla="*/ 112599 h 170820"/>
                <a:gd name="connsiteX53" fmla="*/ 27058 w 275263"/>
                <a:gd name="connsiteY53" fmla="*/ 122486 h 170820"/>
                <a:gd name="connsiteX54" fmla="*/ 27578 w 275263"/>
                <a:gd name="connsiteY54" fmla="*/ 124567 h 170820"/>
                <a:gd name="connsiteX55" fmla="*/ 37465 w 275263"/>
                <a:gd name="connsiteY55" fmla="*/ 123526 h 170820"/>
                <a:gd name="connsiteX56" fmla="*/ 39026 w 275263"/>
                <a:gd name="connsiteY56" fmla="*/ 123526 h 170820"/>
                <a:gd name="connsiteX57" fmla="*/ 41108 w 275263"/>
                <a:gd name="connsiteY57" fmla="*/ 121965 h 170820"/>
                <a:gd name="connsiteX58" fmla="*/ 49433 w 275263"/>
                <a:gd name="connsiteY58" fmla="*/ 113640 h 170820"/>
                <a:gd name="connsiteX59" fmla="*/ 56197 w 275263"/>
                <a:gd name="connsiteY59" fmla="*/ 109477 h 170820"/>
                <a:gd name="connsiteX60" fmla="*/ 60881 w 275263"/>
                <a:gd name="connsiteY60" fmla="*/ 107916 h 170820"/>
                <a:gd name="connsiteX61" fmla="*/ 69206 w 275263"/>
                <a:gd name="connsiteY61" fmla="*/ 107916 h 170820"/>
                <a:gd name="connsiteX62" fmla="*/ 72849 w 275263"/>
                <a:gd name="connsiteY62" fmla="*/ 108436 h 170820"/>
                <a:gd name="connsiteX63" fmla="*/ 73889 w 275263"/>
                <a:gd name="connsiteY63" fmla="*/ 107916 h 170820"/>
                <a:gd name="connsiteX64" fmla="*/ 80654 w 275263"/>
                <a:gd name="connsiteY64" fmla="*/ 104274 h 170820"/>
                <a:gd name="connsiteX65" fmla="*/ 90020 w 275263"/>
                <a:gd name="connsiteY65" fmla="*/ 104794 h 170820"/>
                <a:gd name="connsiteX66" fmla="*/ 92102 w 275263"/>
                <a:gd name="connsiteY66" fmla="*/ 104794 h 170820"/>
                <a:gd name="connsiteX67" fmla="*/ 94183 w 275263"/>
                <a:gd name="connsiteY67" fmla="*/ 106355 h 170820"/>
                <a:gd name="connsiteX68" fmla="*/ 94703 w 275263"/>
                <a:gd name="connsiteY68" fmla="*/ 107396 h 170820"/>
                <a:gd name="connsiteX69" fmla="*/ 99387 w 275263"/>
                <a:gd name="connsiteY69" fmla="*/ 111559 h 170820"/>
                <a:gd name="connsiteX70" fmla="*/ 101988 w 275263"/>
                <a:gd name="connsiteY70" fmla="*/ 111559 h 170820"/>
                <a:gd name="connsiteX71" fmla="*/ 103549 w 275263"/>
                <a:gd name="connsiteY71" fmla="*/ 111559 h 170820"/>
                <a:gd name="connsiteX72" fmla="*/ 107192 w 275263"/>
                <a:gd name="connsiteY72" fmla="*/ 112599 h 170820"/>
                <a:gd name="connsiteX73" fmla="*/ 108232 w 275263"/>
                <a:gd name="connsiteY73" fmla="*/ 113119 h 170820"/>
                <a:gd name="connsiteX74" fmla="*/ 112395 w 275263"/>
                <a:gd name="connsiteY74" fmla="*/ 116242 h 170820"/>
                <a:gd name="connsiteX75" fmla="*/ 113436 w 275263"/>
                <a:gd name="connsiteY75" fmla="*/ 116762 h 170820"/>
                <a:gd name="connsiteX76" fmla="*/ 117078 w 275263"/>
                <a:gd name="connsiteY76" fmla="*/ 117282 h 170820"/>
                <a:gd name="connsiteX77" fmla="*/ 118119 w 275263"/>
                <a:gd name="connsiteY77" fmla="*/ 117282 h 170820"/>
                <a:gd name="connsiteX78" fmla="*/ 119680 w 275263"/>
                <a:gd name="connsiteY78" fmla="*/ 116762 h 170820"/>
                <a:gd name="connsiteX79" fmla="*/ 128526 w 275263"/>
                <a:gd name="connsiteY79" fmla="*/ 117282 h 170820"/>
                <a:gd name="connsiteX80" fmla="*/ 130607 w 275263"/>
                <a:gd name="connsiteY80" fmla="*/ 117803 h 170820"/>
                <a:gd name="connsiteX81" fmla="*/ 135811 w 275263"/>
                <a:gd name="connsiteY81" fmla="*/ 120925 h 170820"/>
                <a:gd name="connsiteX82" fmla="*/ 139453 w 275263"/>
                <a:gd name="connsiteY82" fmla="*/ 127169 h 170820"/>
                <a:gd name="connsiteX83" fmla="*/ 140494 w 275263"/>
                <a:gd name="connsiteY83" fmla="*/ 128210 h 170820"/>
                <a:gd name="connsiteX84" fmla="*/ 149860 w 275263"/>
                <a:gd name="connsiteY84" fmla="*/ 132893 h 170820"/>
                <a:gd name="connsiteX85" fmla="*/ 152982 w 275263"/>
                <a:gd name="connsiteY85" fmla="*/ 138096 h 170820"/>
                <a:gd name="connsiteX86" fmla="*/ 154023 w 275263"/>
                <a:gd name="connsiteY86" fmla="*/ 138616 h 170820"/>
                <a:gd name="connsiteX87" fmla="*/ 163389 w 275263"/>
                <a:gd name="connsiteY87" fmla="*/ 138616 h 170820"/>
                <a:gd name="connsiteX88" fmla="*/ 167032 w 275263"/>
                <a:gd name="connsiteY88" fmla="*/ 138616 h 170820"/>
                <a:gd name="connsiteX89" fmla="*/ 169633 w 275263"/>
                <a:gd name="connsiteY89" fmla="*/ 139657 h 170820"/>
                <a:gd name="connsiteX90" fmla="*/ 169633 w 275263"/>
                <a:gd name="connsiteY90" fmla="*/ 146942 h 170820"/>
                <a:gd name="connsiteX91" fmla="*/ 170154 w 275263"/>
                <a:gd name="connsiteY91" fmla="*/ 154747 h 170820"/>
                <a:gd name="connsiteX92" fmla="*/ 171715 w 275263"/>
                <a:gd name="connsiteY92" fmla="*/ 160471 h 170820"/>
                <a:gd name="connsiteX93" fmla="*/ 171715 w 275263"/>
                <a:gd name="connsiteY93" fmla="*/ 161512 h 170820"/>
                <a:gd name="connsiteX94" fmla="*/ 173796 w 275263"/>
                <a:gd name="connsiteY94" fmla="*/ 162552 h 170820"/>
                <a:gd name="connsiteX95" fmla="*/ 175357 w 275263"/>
                <a:gd name="connsiteY95" fmla="*/ 162552 h 170820"/>
                <a:gd name="connsiteX96" fmla="*/ 184203 w 275263"/>
                <a:gd name="connsiteY96" fmla="*/ 164113 h 170820"/>
                <a:gd name="connsiteX97" fmla="*/ 185244 w 275263"/>
                <a:gd name="connsiteY97" fmla="*/ 164634 h 170820"/>
                <a:gd name="connsiteX98" fmla="*/ 190447 w 275263"/>
                <a:gd name="connsiteY98" fmla="*/ 170358 h 170820"/>
                <a:gd name="connsiteX99" fmla="*/ 192528 w 275263"/>
                <a:gd name="connsiteY99" fmla="*/ 170358 h 170820"/>
                <a:gd name="connsiteX100" fmla="*/ 195130 w 275263"/>
                <a:gd name="connsiteY100" fmla="*/ 167756 h 170820"/>
                <a:gd name="connsiteX101" fmla="*/ 200854 w 275263"/>
                <a:gd name="connsiteY101" fmla="*/ 167236 h 170820"/>
                <a:gd name="connsiteX102" fmla="*/ 201895 w 275263"/>
                <a:gd name="connsiteY102" fmla="*/ 166715 h 170820"/>
                <a:gd name="connsiteX103" fmla="*/ 204496 w 275263"/>
                <a:gd name="connsiteY103" fmla="*/ 165154 h 170820"/>
                <a:gd name="connsiteX104" fmla="*/ 206058 w 275263"/>
                <a:gd name="connsiteY104" fmla="*/ 164113 h 170820"/>
                <a:gd name="connsiteX105" fmla="*/ 209180 w 275263"/>
                <a:gd name="connsiteY105" fmla="*/ 159951 h 170820"/>
                <a:gd name="connsiteX106" fmla="*/ 208659 w 275263"/>
                <a:gd name="connsiteY106" fmla="*/ 157349 h 170820"/>
                <a:gd name="connsiteX107" fmla="*/ 207619 w 275263"/>
                <a:gd name="connsiteY107" fmla="*/ 155268 h 170820"/>
                <a:gd name="connsiteX108" fmla="*/ 213863 w 275263"/>
                <a:gd name="connsiteY108" fmla="*/ 154747 h 170820"/>
                <a:gd name="connsiteX109" fmla="*/ 223229 w 275263"/>
                <a:gd name="connsiteY109" fmla="*/ 151105 h 170820"/>
                <a:gd name="connsiteX110" fmla="*/ 226872 w 275263"/>
                <a:gd name="connsiteY110" fmla="*/ 149544 h 170820"/>
                <a:gd name="connsiteX111" fmla="*/ 230514 w 275263"/>
                <a:gd name="connsiteY111" fmla="*/ 148503 h 170820"/>
                <a:gd name="connsiteX112" fmla="*/ 234677 w 275263"/>
                <a:gd name="connsiteY112" fmla="*/ 144861 h 170820"/>
                <a:gd name="connsiteX113" fmla="*/ 235717 w 275263"/>
                <a:gd name="connsiteY113" fmla="*/ 143300 h 170820"/>
                <a:gd name="connsiteX114" fmla="*/ 236238 w 275263"/>
                <a:gd name="connsiteY114" fmla="*/ 138096 h 170820"/>
                <a:gd name="connsiteX115" fmla="*/ 239360 w 275263"/>
                <a:gd name="connsiteY115" fmla="*/ 131852 h 170820"/>
                <a:gd name="connsiteX116" fmla="*/ 239360 w 275263"/>
                <a:gd name="connsiteY116" fmla="*/ 130811 h 170820"/>
                <a:gd name="connsiteX117" fmla="*/ 240400 w 275263"/>
                <a:gd name="connsiteY117" fmla="*/ 127169 h 170820"/>
                <a:gd name="connsiteX118" fmla="*/ 243522 w 275263"/>
                <a:gd name="connsiteY118" fmla="*/ 125608 h 170820"/>
                <a:gd name="connsiteX119" fmla="*/ 244563 w 275263"/>
                <a:gd name="connsiteY119" fmla="*/ 125608 h 170820"/>
                <a:gd name="connsiteX120" fmla="*/ 252368 w 275263"/>
                <a:gd name="connsiteY120" fmla="*/ 125087 h 170820"/>
                <a:gd name="connsiteX121" fmla="*/ 253409 w 275263"/>
                <a:gd name="connsiteY121" fmla="*/ 124567 h 170820"/>
                <a:gd name="connsiteX122" fmla="*/ 258092 w 275263"/>
                <a:gd name="connsiteY122" fmla="*/ 118843 h 170820"/>
                <a:gd name="connsiteX123" fmla="*/ 259133 w 275263"/>
                <a:gd name="connsiteY123" fmla="*/ 118843 h 170820"/>
                <a:gd name="connsiteX124" fmla="*/ 261735 w 275263"/>
                <a:gd name="connsiteY124" fmla="*/ 120404 h 170820"/>
                <a:gd name="connsiteX125" fmla="*/ 267979 w 275263"/>
                <a:gd name="connsiteY125" fmla="*/ 123006 h 170820"/>
                <a:gd name="connsiteX126" fmla="*/ 271621 w 275263"/>
                <a:gd name="connsiteY126" fmla="*/ 123526 h 170820"/>
                <a:gd name="connsiteX127" fmla="*/ 272662 w 275263"/>
                <a:gd name="connsiteY127" fmla="*/ 123006 h 170820"/>
                <a:gd name="connsiteX128" fmla="*/ 273182 w 275263"/>
                <a:gd name="connsiteY128" fmla="*/ 123006 h 170820"/>
                <a:gd name="connsiteX129" fmla="*/ 273703 w 275263"/>
                <a:gd name="connsiteY129" fmla="*/ 121445 h 170820"/>
                <a:gd name="connsiteX130" fmla="*/ 275264 w 275263"/>
                <a:gd name="connsiteY130" fmla="*/ 109997 h 170820"/>
                <a:gd name="connsiteX131" fmla="*/ 275264 w 275263"/>
                <a:gd name="connsiteY131" fmla="*/ 108957 h 170820"/>
                <a:gd name="connsiteX132" fmla="*/ 264857 w 275263"/>
                <a:gd name="connsiteY132" fmla="*/ 103753 h 170820"/>
                <a:gd name="connsiteX133" fmla="*/ 261214 w 275263"/>
                <a:gd name="connsiteY133" fmla="*/ 102713 h 170820"/>
                <a:gd name="connsiteX134" fmla="*/ 260174 w 275263"/>
                <a:gd name="connsiteY134" fmla="*/ 102713 h 170820"/>
                <a:gd name="connsiteX135" fmla="*/ 254450 w 275263"/>
                <a:gd name="connsiteY135" fmla="*/ 102713 h 170820"/>
                <a:gd name="connsiteX136" fmla="*/ 245084 w 275263"/>
                <a:gd name="connsiteY136" fmla="*/ 96468 h 170820"/>
                <a:gd name="connsiteX137" fmla="*/ 238840 w 275263"/>
                <a:gd name="connsiteY137" fmla="*/ 93346 h 170820"/>
                <a:gd name="connsiteX138" fmla="*/ 232595 w 275263"/>
                <a:gd name="connsiteY138" fmla="*/ 89183 h 170820"/>
                <a:gd name="connsiteX139" fmla="*/ 230514 w 275263"/>
                <a:gd name="connsiteY139" fmla="*/ 87623 h 170820"/>
                <a:gd name="connsiteX140" fmla="*/ 216465 w 275263"/>
                <a:gd name="connsiteY140" fmla="*/ 79817 h 170820"/>
                <a:gd name="connsiteX141" fmla="*/ 195651 w 275263"/>
                <a:gd name="connsiteY141" fmla="*/ 65247 h 170820"/>
                <a:gd name="connsiteX142" fmla="*/ 195130 w 275263"/>
                <a:gd name="connsiteY142" fmla="*/ 64207 h 170820"/>
                <a:gd name="connsiteX143" fmla="*/ 192528 w 275263"/>
                <a:gd name="connsiteY143" fmla="*/ 55881 h 170820"/>
                <a:gd name="connsiteX144" fmla="*/ 192008 w 275263"/>
                <a:gd name="connsiteY144" fmla="*/ 54841 h 170820"/>
                <a:gd name="connsiteX145" fmla="*/ 189407 w 275263"/>
                <a:gd name="connsiteY145" fmla="*/ 52759 h 170820"/>
                <a:gd name="connsiteX146" fmla="*/ 188886 w 275263"/>
                <a:gd name="connsiteY146" fmla="*/ 51719 h 170820"/>
                <a:gd name="connsiteX147" fmla="*/ 186284 w 275263"/>
                <a:gd name="connsiteY147" fmla="*/ 45474 h 170820"/>
                <a:gd name="connsiteX148" fmla="*/ 180561 w 275263"/>
                <a:gd name="connsiteY148" fmla="*/ 36108 h 170820"/>
                <a:gd name="connsiteX149" fmla="*/ 175357 w 275263"/>
                <a:gd name="connsiteY149" fmla="*/ 34547 h 170820"/>
                <a:gd name="connsiteX150" fmla="*/ 174316 w 275263"/>
                <a:gd name="connsiteY150" fmla="*/ 35588 h 170820"/>
                <a:gd name="connsiteX151" fmla="*/ 172235 w 275263"/>
                <a:gd name="connsiteY151" fmla="*/ 37669 h 170820"/>
                <a:gd name="connsiteX152" fmla="*/ 166511 w 275263"/>
                <a:gd name="connsiteY152" fmla="*/ 36628 h 170820"/>
                <a:gd name="connsiteX153" fmla="*/ 160787 w 275263"/>
                <a:gd name="connsiteY153" fmla="*/ 35588 h 170820"/>
                <a:gd name="connsiteX154" fmla="*/ 156104 w 275263"/>
                <a:gd name="connsiteY154" fmla="*/ 35588 h 170820"/>
                <a:gd name="connsiteX155" fmla="*/ 154023 w 275263"/>
                <a:gd name="connsiteY155" fmla="*/ 34547 h 170820"/>
                <a:gd name="connsiteX156" fmla="*/ 150380 w 275263"/>
                <a:gd name="connsiteY156" fmla="*/ 31945 h 170820"/>
                <a:gd name="connsiteX157" fmla="*/ 150901 w 275263"/>
                <a:gd name="connsiteY157" fmla="*/ 27262 h 170820"/>
                <a:gd name="connsiteX158" fmla="*/ 149860 w 275263"/>
                <a:gd name="connsiteY158" fmla="*/ 25181 h 170820"/>
                <a:gd name="connsiteX159" fmla="*/ 149860 w 275263"/>
                <a:gd name="connsiteY159" fmla="*/ 24140 h 170820"/>
                <a:gd name="connsiteX160" fmla="*/ 152462 w 275263"/>
                <a:gd name="connsiteY160" fmla="*/ 23099 h 170820"/>
                <a:gd name="connsiteX161" fmla="*/ 151421 w 275263"/>
                <a:gd name="connsiteY161" fmla="*/ 21018 h 170820"/>
                <a:gd name="connsiteX162" fmla="*/ 147258 w 275263"/>
                <a:gd name="connsiteY162" fmla="*/ 18937 h 170820"/>
                <a:gd name="connsiteX163" fmla="*/ 146738 w 275263"/>
                <a:gd name="connsiteY163" fmla="*/ 18416 h 170820"/>
                <a:gd name="connsiteX164" fmla="*/ 147779 w 275263"/>
                <a:gd name="connsiteY164" fmla="*/ 16335 h 170820"/>
                <a:gd name="connsiteX165" fmla="*/ 148299 w 275263"/>
                <a:gd name="connsiteY165" fmla="*/ 14254 h 170820"/>
                <a:gd name="connsiteX166" fmla="*/ 148820 w 275263"/>
                <a:gd name="connsiteY166" fmla="*/ 13733 h 170820"/>
                <a:gd name="connsiteX167" fmla="*/ 143095 w 275263"/>
                <a:gd name="connsiteY167" fmla="*/ 11652 h 170820"/>
                <a:gd name="connsiteX168" fmla="*/ 141014 w 275263"/>
                <a:gd name="connsiteY168" fmla="*/ 11131 h 170820"/>
                <a:gd name="connsiteX169" fmla="*/ 136331 w 275263"/>
                <a:gd name="connsiteY169" fmla="*/ 10611 h 170820"/>
                <a:gd name="connsiteX170" fmla="*/ 131648 w 275263"/>
                <a:gd name="connsiteY170" fmla="*/ 5928 h 170820"/>
                <a:gd name="connsiteX171" fmla="*/ 130607 w 275263"/>
                <a:gd name="connsiteY171" fmla="*/ 5408 h 170820"/>
                <a:gd name="connsiteX172" fmla="*/ 129046 w 275263"/>
                <a:gd name="connsiteY172" fmla="*/ 5928 h 170820"/>
                <a:gd name="connsiteX173" fmla="*/ 128006 w 275263"/>
                <a:gd name="connsiteY173" fmla="*/ 5928 h 170820"/>
                <a:gd name="connsiteX174" fmla="*/ 121761 w 275263"/>
                <a:gd name="connsiteY174" fmla="*/ 204 h 170820"/>
                <a:gd name="connsiteX175" fmla="*/ 120200 w 275263"/>
                <a:gd name="connsiteY175" fmla="*/ 1245 h 170820"/>
                <a:gd name="connsiteX176" fmla="*/ 116558 w 275263"/>
                <a:gd name="connsiteY176" fmla="*/ 5408 h 170820"/>
                <a:gd name="connsiteX177" fmla="*/ 118119 w 275263"/>
                <a:gd name="connsiteY177" fmla="*/ 10611 h 170820"/>
                <a:gd name="connsiteX178" fmla="*/ 116558 w 275263"/>
                <a:gd name="connsiteY178" fmla="*/ 9050 h 170820"/>
                <a:gd name="connsiteX179" fmla="*/ 112395 w 275263"/>
                <a:gd name="connsiteY179" fmla="*/ 7489 h 170820"/>
                <a:gd name="connsiteX180" fmla="*/ 110834 w 275263"/>
                <a:gd name="connsiteY180" fmla="*/ 6969 h 170820"/>
                <a:gd name="connsiteX181" fmla="*/ 108232 w 275263"/>
                <a:gd name="connsiteY181" fmla="*/ 10611 h 170820"/>
                <a:gd name="connsiteX182" fmla="*/ 105630 w 275263"/>
                <a:gd name="connsiteY182" fmla="*/ 14254 h 170820"/>
                <a:gd name="connsiteX183" fmla="*/ 94703 w 275263"/>
                <a:gd name="connsiteY183" fmla="*/ 17376 h 170820"/>
                <a:gd name="connsiteX184" fmla="*/ 93663 w 275263"/>
                <a:gd name="connsiteY184" fmla="*/ 17896 h 170820"/>
                <a:gd name="connsiteX185" fmla="*/ 90541 w 275263"/>
                <a:gd name="connsiteY185" fmla="*/ 23620 h 170820"/>
                <a:gd name="connsiteX186" fmla="*/ 90541 w 275263"/>
                <a:gd name="connsiteY186" fmla="*/ 29864 h 170820"/>
                <a:gd name="connsiteX187" fmla="*/ 92622 w 275263"/>
                <a:gd name="connsiteY187" fmla="*/ 32466 h 170820"/>
                <a:gd name="connsiteX188" fmla="*/ 92622 w 275263"/>
                <a:gd name="connsiteY188" fmla="*/ 32986 h 170820"/>
                <a:gd name="connsiteX189" fmla="*/ 83256 w 275263"/>
                <a:gd name="connsiteY189" fmla="*/ 34027 h 170820"/>
                <a:gd name="connsiteX190" fmla="*/ 74930 w 275263"/>
                <a:gd name="connsiteY190" fmla="*/ 34027 h 170820"/>
                <a:gd name="connsiteX191" fmla="*/ 67645 w 275263"/>
                <a:gd name="connsiteY191" fmla="*/ 35588 h 1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275263" h="170820">
                  <a:moveTo>
                    <a:pt x="67645" y="35588"/>
                  </a:moveTo>
                  <a:cubicBezTo>
                    <a:pt x="66604" y="35588"/>
                    <a:pt x="65564" y="35588"/>
                    <a:pt x="64003" y="36108"/>
                  </a:cubicBezTo>
                  <a:cubicBezTo>
                    <a:pt x="60881" y="36628"/>
                    <a:pt x="58279" y="36108"/>
                    <a:pt x="56718" y="35588"/>
                  </a:cubicBezTo>
                  <a:cubicBezTo>
                    <a:pt x="55157" y="35067"/>
                    <a:pt x="52555" y="31945"/>
                    <a:pt x="52035" y="29864"/>
                  </a:cubicBezTo>
                  <a:cubicBezTo>
                    <a:pt x="51515" y="27783"/>
                    <a:pt x="45790" y="22579"/>
                    <a:pt x="44750" y="21538"/>
                  </a:cubicBezTo>
                  <a:cubicBezTo>
                    <a:pt x="43709" y="21018"/>
                    <a:pt x="34863" y="13733"/>
                    <a:pt x="34343" y="13733"/>
                  </a:cubicBezTo>
                  <a:cubicBezTo>
                    <a:pt x="33823" y="13213"/>
                    <a:pt x="32782" y="12172"/>
                    <a:pt x="31741" y="11652"/>
                  </a:cubicBezTo>
                  <a:cubicBezTo>
                    <a:pt x="30701" y="11131"/>
                    <a:pt x="26538" y="12172"/>
                    <a:pt x="25497" y="12693"/>
                  </a:cubicBezTo>
                  <a:cubicBezTo>
                    <a:pt x="24456" y="13213"/>
                    <a:pt x="17692" y="14254"/>
                    <a:pt x="14570" y="15294"/>
                  </a:cubicBezTo>
                  <a:cubicBezTo>
                    <a:pt x="11448" y="16335"/>
                    <a:pt x="6764" y="18937"/>
                    <a:pt x="5724" y="19977"/>
                  </a:cubicBezTo>
                  <a:cubicBezTo>
                    <a:pt x="4683" y="20498"/>
                    <a:pt x="1561" y="23620"/>
                    <a:pt x="0" y="25701"/>
                  </a:cubicBezTo>
                  <a:cubicBezTo>
                    <a:pt x="0" y="26221"/>
                    <a:pt x="0" y="26221"/>
                    <a:pt x="521" y="26742"/>
                  </a:cubicBezTo>
                  <a:cubicBezTo>
                    <a:pt x="2082" y="30384"/>
                    <a:pt x="5724" y="36108"/>
                    <a:pt x="6244" y="36628"/>
                  </a:cubicBezTo>
                  <a:cubicBezTo>
                    <a:pt x="6244" y="37669"/>
                    <a:pt x="9366" y="45995"/>
                    <a:pt x="8326" y="38710"/>
                  </a:cubicBezTo>
                  <a:cubicBezTo>
                    <a:pt x="7285" y="31425"/>
                    <a:pt x="7285" y="33506"/>
                    <a:pt x="8326" y="30905"/>
                  </a:cubicBezTo>
                  <a:cubicBezTo>
                    <a:pt x="8846" y="28303"/>
                    <a:pt x="9887" y="27262"/>
                    <a:pt x="8846" y="27262"/>
                  </a:cubicBezTo>
                  <a:cubicBezTo>
                    <a:pt x="7805" y="27262"/>
                    <a:pt x="6764" y="27262"/>
                    <a:pt x="7805" y="25181"/>
                  </a:cubicBezTo>
                  <a:cubicBezTo>
                    <a:pt x="8846" y="23099"/>
                    <a:pt x="10927" y="18937"/>
                    <a:pt x="13529" y="18416"/>
                  </a:cubicBezTo>
                  <a:cubicBezTo>
                    <a:pt x="16131" y="17896"/>
                    <a:pt x="22375" y="16855"/>
                    <a:pt x="24456" y="16855"/>
                  </a:cubicBezTo>
                  <a:cubicBezTo>
                    <a:pt x="26538" y="16855"/>
                    <a:pt x="28099" y="17896"/>
                    <a:pt x="28099" y="20498"/>
                  </a:cubicBezTo>
                  <a:cubicBezTo>
                    <a:pt x="28099" y="23099"/>
                    <a:pt x="28619" y="23099"/>
                    <a:pt x="29140" y="24660"/>
                  </a:cubicBezTo>
                  <a:cubicBezTo>
                    <a:pt x="29660" y="26221"/>
                    <a:pt x="30180" y="27783"/>
                    <a:pt x="30180" y="28823"/>
                  </a:cubicBezTo>
                  <a:cubicBezTo>
                    <a:pt x="30180" y="29864"/>
                    <a:pt x="30701" y="32986"/>
                    <a:pt x="33823" y="34547"/>
                  </a:cubicBezTo>
                  <a:cubicBezTo>
                    <a:pt x="36424" y="36108"/>
                    <a:pt x="46311" y="40271"/>
                    <a:pt x="44750" y="43393"/>
                  </a:cubicBezTo>
                  <a:cubicBezTo>
                    <a:pt x="43189" y="46515"/>
                    <a:pt x="42148" y="47035"/>
                    <a:pt x="39547" y="45995"/>
                  </a:cubicBezTo>
                  <a:cubicBezTo>
                    <a:pt x="36945" y="44954"/>
                    <a:pt x="33823" y="45995"/>
                    <a:pt x="35384" y="47556"/>
                  </a:cubicBezTo>
                  <a:cubicBezTo>
                    <a:pt x="36424" y="49117"/>
                    <a:pt x="38506" y="50157"/>
                    <a:pt x="35904" y="50157"/>
                  </a:cubicBezTo>
                  <a:cubicBezTo>
                    <a:pt x="33302" y="50157"/>
                    <a:pt x="29660" y="49637"/>
                    <a:pt x="27578" y="50678"/>
                  </a:cubicBezTo>
                  <a:cubicBezTo>
                    <a:pt x="26017" y="51719"/>
                    <a:pt x="24456" y="51198"/>
                    <a:pt x="23936" y="48076"/>
                  </a:cubicBezTo>
                  <a:cubicBezTo>
                    <a:pt x="23416" y="44954"/>
                    <a:pt x="22895" y="45474"/>
                    <a:pt x="21855" y="47035"/>
                  </a:cubicBezTo>
                  <a:cubicBezTo>
                    <a:pt x="20814" y="48596"/>
                    <a:pt x="18212" y="48076"/>
                    <a:pt x="15610" y="48076"/>
                  </a:cubicBezTo>
                  <a:cubicBezTo>
                    <a:pt x="13009" y="48076"/>
                    <a:pt x="11968" y="47556"/>
                    <a:pt x="10927" y="44954"/>
                  </a:cubicBezTo>
                  <a:cubicBezTo>
                    <a:pt x="9887" y="42873"/>
                    <a:pt x="9887" y="40271"/>
                    <a:pt x="8846" y="44434"/>
                  </a:cubicBezTo>
                  <a:cubicBezTo>
                    <a:pt x="7805" y="48596"/>
                    <a:pt x="6244" y="53280"/>
                    <a:pt x="5724" y="55361"/>
                  </a:cubicBezTo>
                  <a:cubicBezTo>
                    <a:pt x="5203" y="56922"/>
                    <a:pt x="4683" y="58483"/>
                    <a:pt x="5203" y="60044"/>
                  </a:cubicBezTo>
                  <a:cubicBezTo>
                    <a:pt x="6244" y="62126"/>
                    <a:pt x="6244" y="63166"/>
                    <a:pt x="6244" y="63687"/>
                  </a:cubicBezTo>
                  <a:cubicBezTo>
                    <a:pt x="6244" y="64207"/>
                    <a:pt x="6244" y="64727"/>
                    <a:pt x="8326" y="64727"/>
                  </a:cubicBezTo>
                  <a:cubicBezTo>
                    <a:pt x="10407" y="64727"/>
                    <a:pt x="13009" y="64727"/>
                    <a:pt x="15090" y="65247"/>
                  </a:cubicBezTo>
                  <a:cubicBezTo>
                    <a:pt x="16651" y="65768"/>
                    <a:pt x="17171" y="66288"/>
                    <a:pt x="17692" y="65768"/>
                  </a:cubicBezTo>
                  <a:cubicBezTo>
                    <a:pt x="18733" y="65247"/>
                    <a:pt x="20294" y="64727"/>
                    <a:pt x="19253" y="66809"/>
                  </a:cubicBezTo>
                  <a:cubicBezTo>
                    <a:pt x="18733" y="69410"/>
                    <a:pt x="18212" y="70971"/>
                    <a:pt x="20294" y="72012"/>
                  </a:cubicBezTo>
                  <a:cubicBezTo>
                    <a:pt x="22375" y="73053"/>
                    <a:pt x="25497" y="74614"/>
                    <a:pt x="22895" y="75134"/>
                  </a:cubicBezTo>
                  <a:cubicBezTo>
                    <a:pt x="20294" y="75654"/>
                    <a:pt x="20294" y="76175"/>
                    <a:pt x="20294" y="74614"/>
                  </a:cubicBezTo>
                  <a:cubicBezTo>
                    <a:pt x="20294" y="73053"/>
                    <a:pt x="20814" y="73573"/>
                    <a:pt x="19253" y="74093"/>
                  </a:cubicBezTo>
                  <a:cubicBezTo>
                    <a:pt x="17692" y="74614"/>
                    <a:pt x="14570" y="76695"/>
                    <a:pt x="15090" y="74614"/>
                  </a:cubicBezTo>
                  <a:cubicBezTo>
                    <a:pt x="16131" y="72532"/>
                    <a:pt x="16131" y="70971"/>
                    <a:pt x="14049" y="73573"/>
                  </a:cubicBezTo>
                  <a:cubicBezTo>
                    <a:pt x="11968" y="76175"/>
                    <a:pt x="12488" y="77736"/>
                    <a:pt x="13009" y="79297"/>
                  </a:cubicBezTo>
                  <a:cubicBezTo>
                    <a:pt x="13009" y="80858"/>
                    <a:pt x="14570" y="82419"/>
                    <a:pt x="14570" y="80858"/>
                  </a:cubicBezTo>
                  <a:cubicBezTo>
                    <a:pt x="14570" y="79297"/>
                    <a:pt x="14570" y="79297"/>
                    <a:pt x="16131" y="79817"/>
                  </a:cubicBezTo>
                  <a:cubicBezTo>
                    <a:pt x="17692" y="80338"/>
                    <a:pt x="21334" y="82419"/>
                    <a:pt x="22895" y="84500"/>
                  </a:cubicBezTo>
                  <a:cubicBezTo>
                    <a:pt x="24456" y="86061"/>
                    <a:pt x="26017" y="87623"/>
                    <a:pt x="27058" y="88143"/>
                  </a:cubicBezTo>
                  <a:cubicBezTo>
                    <a:pt x="28099" y="88663"/>
                    <a:pt x="29660" y="89183"/>
                    <a:pt x="28619" y="90745"/>
                  </a:cubicBezTo>
                  <a:cubicBezTo>
                    <a:pt x="28619" y="90745"/>
                    <a:pt x="24456" y="101672"/>
                    <a:pt x="26017" y="112599"/>
                  </a:cubicBezTo>
                  <a:cubicBezTo>
                    <a:pt x="26017" y="112599"/>
                    <a:pt x="27058" y="120925"/>
                    <a:pt x="27058" y="122486"/>
                  </a:cubicBezTo>
                  <a:cubicBezTo>
                    <a:pt x="27058" y="123526"/>
                    <a:pt x="27058" y="124047"/>
                    <a:pt x="27578" y="124567"/>
                  </a:cubicBezTo>
                  <a:lnTo>
                    <a:pt x="37465" y="123526"/>
                  </a:lnTo>
                  <a:cubicBezTo>
                    <a:pt x="37465" y="123526"/>
                    <a:pt x="38506" y="123526"/>
                    <a:pt x="39026" y="123526"/>
                  </a:cubicBezTo>
                  <a:cubicBezTo>
                    <a:pt x="39547" y="123006"/>
                    <a:pt x="40587" y="122486"/>
                    <a:pt x="41108" y="121965"/>
                  </a:cubicBezTo>
                  <a:cubicBezTo>
                    <a:pt x="41628" y="121445"/>
                    <a:pt x="47872" y="114680"/>
                    <a:pt x="49433" y="113640"/>
                  </a:cubicBezTo>
                  <a:cubicBezTo>
                    <a:pt x="50994" y="112599"/>
                    <a:pt x="53075" y="110518"/>
                    <a:pt x="56197" y="109477"/>
                  </a:cubicBezTo>
                  <a:cubicBezTo>
                    <a:pt x="59320" y="108436"/>
                    <a:pt x="60360" y="107916"/>
                    <a:pt x="60881" y="107916"/>
                  </a:cubicBezTo>
                  <a:cubicBezTo>
                    <a:pt x="61401" y="107916"/>
                    <a:pt x="67645" y="107916"/>
                    <a:pt x="69206" y="107916"/>
                  </a:cubicBezTo>
                  <a:cubicBezTo>
                    <a:pt x="70767" y="107916"/>
                    <a:pt x="72849" y="108436"/>
                    <a:pt x="72849" y="108436"/>
                  </a:cubicBezTo>
                  <a:cubicBezTo>
                    <a:pt x="72849" y="108436"/>
                    <a:pt x="73369" y="108436"/>
                    <a:pt x="73889" y="107916"/>
                  </a:cubicBezTo>
                  <a:cubicBezTo>
                    <a:pt x="74410" y="107396"/>
                    <a:pt x="77011" y="104274"/>
                    <a:pt x="80654" y="104274"/>
                  </a:cubicBezTo>
                  <a:cubicBezTo>
                    <a:pt x="84296" y="103753"/>
                    <a:pt x="88980" y="104794"/>
                    <a:pt x="90020" y="104794"/>
                  </a:cubicBezTo>
                  <a:cubicBezTo>
                    <a:pt x="90541" y="104794"/>
                    <a:pt x="91581" y="104794"/>
                    <a:pt x="92102" y="104794"/>
                  </a:cubicBezTo>
                  <a:cubicBezTo>
                    <a:pt x="92622" y="105314"/>
                    <a:pt x="94183" y="106355"/>
                    <a:pt x="94183" y="106355"/>
                  </a:cubicBezTo>
                  <a:cubicBezTo>
                    <a:pt x="94183" y="106355"/>
                    <a:pt x="94703" y="107396"/>
                    <a:pt x="94703" y="107396"/>
                  </a:cubicBezTo>
                  <a:cubicBezTo>
                    <a:pt x="94703" y="107916"/>
                    <a:pt x="95744" y="111559"/>
                    <a:pt x="99387" y="111559"/>
                  </a:cubicBezTo>
                  <a:cubicBezTo>
                    <a:pt x="99387" y="111559"/>
                    <a:pt x="101468" y="111559"/>
                    <a:pt x="101988" y="111559"/>
                  </a:cubicBezTo>
                  <a:cubicBezTo>
                    <a:pt x="102508" y="111559"/>
                    <a:pt x="103029" y="111559"/>
                    <a:pt x="103549" y="111559"/>
                  </a:cubicBezTo>
                  <a:cubicBezTo>
                    <a:pt x="104069" y="111559"/>
                    <a:pt x="107192" y="112599"/>
                    <a:pt x="107192" y="112599"/>
                  </a:cubicBezTo>
                  <a:cubicBezTo>
                    <a:pt x="107192" y="112599"/>
                    <a:pt x="107712" y="113119"/>
                    <a:pt x="108232" y="113119"/>
                  </a:cubicBezTo>
                  <a:cubicBezTo>
                    <a:pt x="108753" y="113640"/>
                    <a:pt x="112395" y="116242"/>
                    <a:pt x="112395" y="116242"/>
                  </a:cubicBezTo>
                  <a:cubicBezTo>
                    <a:pt x="112395" y="116242"/>
                    <a:pt x="112915" y="116762"/>
                    <a:pt x="113436" y="116762"/>
                  </a:cubicBezTo>
                  <a:cubicBezTo>
                    <a:pt x="113956" y="116762"/>
                    <a:pt x="117078" y="117282"/>
                    <a:pt x="117078" y="117282"/>
                  </a:cubicBezTo>
                  <a:cubicBezTo>
                    <a:pt x="117078" y="117282"/>
                    <a:pt x="117599" y="117282"/>
                    <a:pt x="118119" y="117282"/>
                  </a:cubicBezTo>
                  <a:cubicBezTo>
                    <a:pt x="118639" y="117282"/>
                    <a:pt x="119680" y="116762"/>
                    <a:pt x="119680" y="116762"/>
                  </a:cubicBezTo>
                  <a:cubicBezTo>
                    <a:pt x="119680" y="116762"/>
                    <a:pt x="127485" y="117282"/>
                    <a:pt x="128526" y="117282"/>
                  </a:cubicBezTo>
                  <a:cubicBezTo>
                    <a:pt x="129567" y="117282"/>
                    <a:pt x="130087" y="117282"/>
                    <a:pt x="130607" y="117803"/>
                  </a:cubicBezTo>
                  <a:cubicBezTo>
                    <a:pt x="131128" y="117803"/>
                    <a:pt x="134770" y="118843"/>
                    <a:pt x="135811" y="120925"/>
                  </a:cubicBezTo>
                  <a:cubicBezTo>
                    <a:pt x="136851" y="123006"/>
                    <a:pt x="139453" y="127169"/>
                    <a:pt x="139453" y="127169"/>
                  </a:cubicBezTo>
                  <a:cubicBezTo>
                    <a:pt x="139453" y="127169"/>
                    <a:pt x="139453" y="128210"/>
                    <a:pt x="140494" y="128210"/>
                  </a:cubicBezTo>
                  <a:cubicBezTo>
                    <a:pt x="141014" y="128210"/>
                    <a:pt x="147779" y="129250"/>
                    <a:pt x="149860" y="132893"/>
                  </a:cubicBezTo>
                  <a:cubicBezTo>
                    <a:pt x="151941" y="136535"/>
                    <a:pt x="152982" y="138096"/>
                    <a:pt x="152982" y="138096"/>
                  </a:cubicBezTo>
                  <a:cubicBezTo>
                    <a:pt x="152982" y="138096"/>
                    <a:pt x="153502" y="138616"/>
                    <a:pt x="154023" y="138616"/>
                  </a:cubicBezTo>
                  <a:cubicBezTo>
                    <a:pt x="154543" y="138616"/>
                    <a:pt x="162348" y="138616"/>
                    <a:pt x="163389" y="138616"/>
                  </a:cubicBezTo>
                  <a:cubicBezTo>
                    <a:pt x="163909" y="138616"/>
                    <a:pt x="166511" y="138616"/>
                    <a:pt x="167032" y="138616"/>
                  </a:cubicBezTo>
                  <a:cubicBezTo>
                    <a:pt x="167552" y="138616"/>
                    <a:pt x="169633" y="138096"/>
                    <a:pt x="169633" y="139657"/>
                  </a:cubicBezTo>
                  <a:cubicBezTo>
                    <a:pt x="169633" y="141218"/>
                    <a:pt x="169633" y="145901"/>
                    <a:pt x="169633" y="146942"/>
                  </a:cubicBezTo>
                  <a:cubicBezTo>
                    <a:pt x="169633" y="148503"/>
                    <a:pt x="169633" y="153707"/>
                    <a:pt x="170154" y="154747"/>
                  </a:cubicBezTo>
                  <a:cubicBezTo>
                    <a:pt x="170674" y="155788"/>
                    <a:pt x="171194" y="158910"/>
                    <a:pt x="171715" y="160471"/>
                  </a:cubicBezTo>
                  <a:cubicBezTo>
                    <a:pt x="171715" y="160992"/>
                    <a:pt x="171715" y="161512"/>
                    <a:pt x="171715" y="161512"/>
                  </a:cubicBezTo>
                  <a:lnTo>
                    <a:pt x="173796" y="162552"/>
                  </a:lnTo>
                  <a:cubicBezTo>
                    <a:pt x="173796" y="162552"/>
                    <a:pt x="174316" y="162552"/>
                    <a:pt x="175357" y="162552"/>
                  </a:cubicBezTo>
                  <a:cubicBezTo>
                    <a:pt x="175877" y="162552"/>
                    <a:pt x="184203" y="164113"/>
                    <a:pt x="184203" y="164113"/>
                  </a:cubicBezTo>
                  <a:cubicBezTo>
                    <a:pt x="184203" y="164113"/>
                    <a:pt x="185244" y="164113"/>
                    <a:pt x="185244" y="164634"/>
                  </a:cubicBezTo>
                  <a:cubicBezTo>
                    <a:pt x="185244" y="165154"/>
                    <a:pt x="189927" y="170358"/>
                    <a:pt x="190447" y="170358"/>
                  </a:cubicBezTo>
                  <a:cubicBezTo>
                    <a:pt x="190968" y="170358"/>
                    <a:pt x="192008" y="171398"/>
                    <a:pt x="192528" y="170358"/>
                  </a:cubicBezTo>
                  <a:cubicBezTo>
                    <a:pt x="193049" y="169317"/>
                    <a:pt x="195130" y="167756"/>
                    <a:pt x="195130" y="167756"/>
                  </a:cubicBezTo>
                  <a:lnTo>
                    <a:pt x="200854" y="167236"/>
                  </a:lnTo>
                  <a:cubicBezTo>
                    <a:pt x="200854" y="167236"/>
                    <a:pt x="201895" y="166715"/>
                    <a:pt x="201895" y="166715"/>
                  </a:cubicBezTo>
                  <a:cubicBezTo>
                    <a:pt x="202415" y="166195"/>
                    <a:pt x="203976" y="165154"/>
                    <a:pt x="204496" y="165154"/>
                  </a:cubicBezTo>
                  <a:cubicBezTo>
                    <a:pt x="205017" y="165154"/>
                    <a:pt x="205537" y="164113"/>
                    <a:pt x="206058" y="164113"/>
                  </a:cubicBezTo>
                  <a:cubicBezTo>
                    <a:pt x="206058" y="163593"/>
                    <a:pt x="208659" y="160471"/>
                    <a:pt x="209180" y="159951"/>
                  </a:cubicBezTo>
                  <a:cubicBezTo>
                    <a:pt x="209180" y="159430"/>
                    <a:pt x="209700" y="158390"/>
                    <a:pt x="208659" y="157349"/>
                  </a:cubicBezTo>
                  <a:cubicBezTo>
                    <a:pt x="207619" y="156308"/>
                    <a:pt x="207098" y="155268"/>
                    <a:pt x="207619" y="155268"/>
                  </a:cubicBezTo>
                  <a:cubicBezTo>
                    <a:pt x="208139" y="155268"/>
                    <a:pt x="212822" y="154747"/>
                    <a:pt x="213863" y="154747"/>
                  </a:cubicBezTo>
                  <a:cubicBezTo>
                    <a:pt x="214903" y="154227"/>
                    <a:pt x="222709" y="151625"/>
                    <a:pt x="223229" y="151105"/>
                  </a:cubicBezTo>
                  <a:cubicBezTo>
                    <a:pt x="223749" y="150585"/>
                    <a:pt x="226351" y="149544"/>
                    <a:pt x="226872" y="149544"/>
                  </a:cubicBezTo>
                  <a:cubicBezTo>
                    <a:pt x="227392" y="149544"/>
                    <a:pt x="229473" y="149023"/>
                    <a:pt x="230514" y="148503"/>
                  </a:cubicBezTo>
                  <a:cubicBezTo>
                    <a:pt x="231555" y="147983"/>
                    <a:pt x="234156" y="144861"/>
                    <a:pt x="234677" y="144861"/>
                  </a:cubicBezTo>
                  <a:cubicBezTo>
                    <a:pt x="235197" y="144340"/>
                    <a:pt x="235717" y="143820"/>
                    <a:pt x="235717" y="143300"/>
                  </a:cubicBezTo>
                  <a:cubicBezTo>
                    <a:pt x="235717" y="142259"/>
                    <a:pt x="236238" y="138616"/>
                    <a:pt x="236238" y="138096"/>
                  </a:cubicBezTo>
                  <a:cubicBezTo>
                    <a:pt x="236238" y="137576"/>
                    <a:pt x="239360" y="131852"/>
                    <a:pt x="239360" y="131852"/>
                  </a:cubicBezTo>
                  <a:cubicBezTo>
                    <a:pt x="239360" y="131852"/>
                    <a:pt x="239880" y="131332"/>
                    <a:pt x="239360" y="130811"/>
                  </a:cubicBezTo>
                  <a:cubicBezTo>
                    <a:pt x="239360" y="130291"/>
                    <a:pt x="238840" y="128210"/>
                    <a:pt x="240400" y="127169"/>
                  </a:cubicBezTo>
                  <a:cubicBezTo>
                    <a:pt x="241441" y="126128"/>
                    <a:pt x="243522" y="125608"/>
                    <a:pt x="243522" y="125608"/>
                  </a:cubicBezTo>
                  <a:cubicBezTo>
                    <a:pt x="243522" y="125608"/>
                    <a:pt x="244043" y="125608"/>
                    <a:pt x="244563" y="125608"/>
                  </a:cubicBezTo>
                  <a:cubicBezTo>
                    <a:pt x="245084" y="125608"/>
                    <a:pt x="252368" y="125087"/>
                    <a:pt x="252368" y="125087"/>
                  </a:cubicBezTo>
                  <a:cubicBezTo>
                    <a:pt x="252368" y="125087"/>
                    <a:pt x="252889" y="125087"/>
                    <a:pt x="253409" y="124567"/>
                  </a:cubicBezTo>
                  <a:cubicBezTo>
                    <a:pt x="253409" y="124047"/>
                    <a:pt x="258092" y="118843"/>
                    <a:pt x="258092" y="118843"/>
                  </a:cubicBezTo>
                  <a:cubicBezTo>
                    <a:pt x="258092" y="118843"/>
                    <a:pt x="258613" y="118323"/>
                    <a:pt x="259133" y="118843"/>
                  </a:cubicBezTo>
                  <a:cubicBezTo>
                    <a:pt x="260174" y="119884"/>
                    <a:pt x="261735" y="119884"/>
                    <a:pt x="261735" y="120404"/>
                  </a:cubicBezTo>
                  <a:cubicBezTo>
                    <a:pt x="261735" y="120404"/>
                    <a:pt x="267459" y="123006"/>
                    <a:pt x="267979" y="123006"/>
                  </a:cubicBezTo>
                  <a:cubicBezTo>
                    <a:pt x="268499" y="123006"/>
                    <a:pt x="271621" y="123526"/>
                    <a:pt x="271621" y="123526"/>
                  </a:cubicBezTo>
                  <a:lnTo>
                    <a:pt x="272662" y="123006"/>
                  </a:lnTo>
                  <a:cubicBezTo>
                    <a:pt x="272662" y="123006"/>
                    <a:pt x="272662" y="123006"/>
                    <a:pt x="273182" y="123006"/>
                  </a:cubicBezTo>
                  <a:cubicBezTo>
                    <a:pt x="273182" y="122486"/>
                    <a:pt x="273703" y="121445"/>
                    <a:pt x="273703" y="121445"/>
                  </a:cubicBezTo>
                  <a:cubicBezTo>
                    <a:pt x="274223" y="120404"/>
                    <a:pt x="275264" y="110518"/>
                    <a:pt x="275264" y="109997"/>
                  </a:cubicBezTo>
                  <a:cubicBezTo>
                    <a:pt x="275264" y="109477"/>
                    <a:pt x="275264" y="108957"/>
                    <a:pt x="275264" y="108957"/>
                  </a:cubicBezTo>
                  <a:cubicBezTo>
                    <a:pt x="275264" y="108957"/>
                    <a:pt x="265377" y="104274"/>
                    <a:pt x="264857" y="103753"/>
                  </a:cubicBezTo>
                  <a:cubicBezTo>
                    <a:pt x="264336" y="103233"/>
                    <a:pt x="262255" y="102713"/>
                    <a:pt x="261214" y="102713"/>
                  </a:cubicBezTo>
                  <a:cubicBezTo>
                    <a:pt x="260694" y="102713"/>
                    <a:pt x="260174" y="102713"/>
                    <a:pt x="260174" y="102713"/>
                  </a:cubicBezTo>
                  <a:cubicBezTo>
                    <a:pt x="258613" y="103753"/>
                    <a:pt x="256531" y="102713"/>
                    <a:pt x="254450" y="102713"/>
                  </a:cubicBezTo>
                  <a:cubicBezTo>
                    <a:pt x="252368" y="102192"/>
                    <a:pt x="245084" y="96468"/>
                    <a:pt x="245084" y="96468"/>
                  </a:cubicBezTo>
                  <a:cubicBezTo>
                    <a:pt x="245084" y="96468"/>
                    <a:pt x="240400" y="93867"/>
                    <a:pt x="238840" y="93346"/>
                  </a:cubicBezTo>
                  <a:cubicBezTo>
                    <a:pt x="237799" y="92826"/>
                    <a:pt x="233115" y="89704"/>
                    <a:pt x="232595" y="89183"/>
                  </a:cubicBezTo>
                  <a:cubicBezTo>
                    <a:pt x="232075" y="88663"/>
                    <a:pt x="231034" y="87623"/>
                    <a:pt x="230514" y="87623"/>
                  </a:cubicBezTo>
                  <a:cubicBezTo>
                    <a:pt x="229994" y="87623"/>
                    <a:pt x="217505" y="80858"/>
                    <a:pt x="216465" y="79817"/>
                  </a:cubicBezTo>
                  <a:cubicBezTo>
                    <a:pt x="215424" y="78777"/>
                    <a:pt x="196171" y="65247"/>
                    <a:pt x="195651" y="65247"/>
                  </a:cubicBezTo>
                  <a:cubicBezTo>
                    <a:pt x="195130" y="65247"/>
                    <a:pt x="195130" y="64207"/>
                    <a:pt x="195130" y="64207"/>
                  </a:cubicBezTo>
                  <a:lnTo>
                    <a:pt x="192528" y="55881"/>
                  </a:lnTo>
                  <a:lnTo>
                    <a:pt x="192008" y="54841"/>
                  </a:lnTo>
                  <a:cubicBezTo>
                    <a:pt x="192008" y="54841"/>
                    <a:pt x="189927" y="52759"/>
                    <a:pt x="189407" y="52759"/>
                  </a:cubicBezTo>
                  <a:cubicBezTo>
                    <a:pt x="189407" y="52759"/>
                    <a:pt x="188886" y="51719"/>
                    <a:pt x="188886" y="51719"/>
                  </a:cubicBezTo>
                  <a:cubicBezTo>
                    <a:pt x="188886" y="51719"/>
                    <a:pt x="186284" y="47035"/>
                    <a:pt x="186284" y="45474"/>
                  </a:cubicBezTo>
                  <a:cubicBezTo>
                    <a:pt x="186284" y="43913"/>
                    <a:pt x="182122" y="37669"/>
                    <a:pt x="180561" y="36108"/>
                  </a:cubicBezTo>
                  <a:cubicBezTo>
                    <a:pt x="179000" y="34547"/>
                    <a:pt x="175877" y="34547"/>
                    <a:pt x="175357" y="34547"/>
                  </a:cubicBezTo>
                  <a:cubicBezTo>
                    <a:pt x="174837" y="34547"/>
                    <a:pt x="174316" y="34547"/>
                    <a:pt x="174316" y="35588"/>
                  </a:cubicBezTo>
                  <a:cubicBezTo>
                    <a:pt x="174316" y="36628"/>
                    <a:pt x="173796" y="37149"/>
                    <a:pt x="172235" y="37669"/>
                  </a:cubicBezTo>
                  <a:cubicBezTo>
                    <a:pt x="170674" y="38190"/>
                    <a:pt x="167552" y="36628"/>
                    <a:pt x="166511" y="36628"/>
                  </a:cubicBezTo>
                  <a:cubicBezTo>
                    <a:pt x="165470" y="36628"/>
                    <a:pt x="161308" y="36108"/>
                    <a:pt x="160787" y="35588"/>
                  </a:cubicBezTo>
                  <a:cubicBezTo>
                    <a:pt x="160267" y="35588"/>
                    <a:pt x="156625" y="35588"/>
                    <a:pt x="156104" y="35588"/>
                  </a:cubicBezTo>
                  <a:cubicBezTo>
                    <a:pt x="155584" y="35588"/>
                    <a:pt x="154543" y="34547"/>
                    <a:pt x="154023" y="34547"/>
                  </a:cubicBezTo>
                  <a:cubicBezTo>
                    <a:pt x="153502" y="34027"/>
                    <a:pt x="151941" y="33506"/>
                    <a:pt x="150380" y="31945"/>
                  </a:cubicBezTo>
                  <a:cubicBezTo>
                    <a:pt x="148820" y="30384"/>
                    <a:pt x="150380" y="27783"/>
                    <a:pt x="150901" y="27262"/>
                  </a:cubicBezTo>
                  <a:cubicBezTo>
                    <a:pt x="151421" y="26742"/>
                    <a:pt x="150901" y="26221"/>
                    <a:pt x="149860" y="25181"/>
                  </a:cubicBezTo>
                  <a:cubicBezTo>
                    <a:pt x="149340" y="24660"/>
                    <a:pt x="149860" y="24140"/>
                    <a:pt x="149860" y="24140"/>
                  </a:cubicBezTo>
                  <a:cubicBezTo>
                    <a:pt x="149860" y="24140"/>
                    <a:pt x="151421" y="23620"/>
                    <a:pt x="152462" y="23099"/>
                  </a:cubicBezTo>
                  <a:cubicBezTo>
                    <a:pt x="153502" y="22579"/>
                    <a:pt x="151941" y="22059"/>
                    <a:pt x="151421" y="21018"/>
                  </a:cubicBezTo>
                  <a:cubicBezTo>
                    <a:pt x="150901" y="20498"/>
                    <a:pt x="147779" y="18937"/>
                    <a:pt x="147258" y="18937"/>
                  </a:cubicBezTo>
                  <a:cubicBezTo>
                    <a:pt x="146738" y="18937"/>
                    <a:pt x="145697" y="18937"/>
                    <a:pt x="146738" y="18416"/>
                  </a:cubicBezTo>
                  <a:cubicBezTo>
                    <a:pt x="147779" y="17896"/>
                    <a:pt x="147258" y="17376"/>
                    <a:pt x="147779" y="16335"/>
                  </a:cubicBezTo>
                  <a:cubicBezTo>
                    <a:pt x="147779" y="15294"/>
                    <a:pt x="147258" y="14774"/>
                    <a:pt x="148299" y="14254"/>
                  </a:cubicBezTo>
                  <a:cubicBezTo>
                    <a:pt x="148820" y="13733"/>
                    <a:pt x="148820" y="13733"/>
                    <a:pt x="148820" y="13733"/>
                  </a:cubicBezTo>
                  <a:cubicBezTo>
                    <a:pt x="148820" y="13733"/>
                    <a:pt x="143616" y="11652"/>
                    <a:pt x="143095" y="11652"/>
                  </a:cubicBezTo>
                  <a:cubicBezTo>
                    <a:pt x="142575" y="11652"/>
                    <a:pt x="142055" y="11131"/>
                    <a:pt x="141014" y="11131"/>
                  </a:cubicBezTo>
                  <a:cubicBezTo>
                    <a:pt x="139974" y="11131"/>
                    <a:pt x="138413" y="11131"/>
                    <a:pt x="136331" y="10611"/>
                  </a:cubicBezTo>
                  <a:cubicBezTo>
                    <a:pt x="133729" y="10091"/>
                    <a:pt x="131648" y="6448"/>
                    <a:pt x="131648" y="5928"/>
                  </a:cubicBezTo>
                  <a:cubicBezTo>
                    <a:pt x="131648" y="5408"/>
                    <a:pt x="130607" y="5408"/>
                    <a:pt x="130607" y="5408"/>
                  </a:cubicBezTo>
                  <a:cubicBezTo>
                    <a:pt x="130607" y="5408"/>
                    <a:pt x="129567" y="5408"/>
                    <a:pt x="129046" y="5928"/>
                  </a:cubicBezTo>
                  <a:cubicBezTo>
                    <a:pt x="128526" y="5928"/>
                    <a:pt x="128006" y="5928"/>
                    <a:pt x="128006" y="5928"/>
                  </a:cubicBezTo>
                  <a:cubicBezTo>
                    <a:pt x="128006" y="5928"/>
                    <a:pt x="122282" y="724"/>
                    <a:pt x="121761" y="204"/>
                  </a:cubicBezTo>
                  <a:cubicBezTo>
                    <a:pt x="121241" y="-316"/>
                    <a:pt x="121761" y="204"/>
                    <a:pt x="120200" y="1245"/>
                  </a:cubicBezTo>
                  <a:cubicBezTo>
                    <a:pt x="118639" y="2286"/>
                    <a:pt x="117078" y="3847"/>
                    <a:pt x="116558" y="5408"/>
                  </a:cubicBezTo>
                  <a:cubicBezTo>
                    <a:pt x="116037" y="6969"/>
                    <a:pt x="117599" y="9050"/>
                    <a:pt x="118119" y="10611"/>
                  </a:cubicBezTo>
                  <a:cubicBezTo>
                    <a:pt x="119160" y="11652"/>
                    <a:pt x="117078" y="10091"/>
                    <a:pt x="116558" y="9050"/>
                  </a:cubicBezTo>
                  <a:cubicBezTo>
                    <a:pt x="115517" y="8009"/>
                    <a:pt x="113436" y="7489"/>
                    <a:pt x="112395" y="7489"/>
                  </a:cubicBezTo>
                  <a:cubicBezTo>
                    <a:pt x="111354" y="7489"/>
                    <a:pt x="111875" y="7489"/>
                    <a:pt x="110834" y="6969"/>
                  </a:cubicBezTo>
                  <a:cubicBezTo>
                    <a:pt x="109793" y="5928"/>
                    <a:pt x="108753" y="9050"/>
                    <a:pt x="108232" y="10611"/>
                  </a:cubicBezTo>
                  <a:cubicBezTo>
                    <a:pt x="107712" y="12172"/>
                    <a:pt x="107192" y="12693"/>
                    <a:pt x="105630" y="14254"/>
                  </a:cubicBezTo>
                  <a:cubicBezTo>
                    <a:pt x="104069" y="15814"/>
                    <a:pt x="95744" y="17376"/>
                    <a:pt x="94703" y="17376"/>
                  </a:cubicBezTo>
                  <a:cubicBezTo>
                    <a:pt x="93663" y="17376"/>
                    <a:pt x="93663" y="17896"/>
                    <a:pt x="93663" y="17896"/>
                  </a:cubicBezTo>
                  <a:cubicBezTo>
                    <a:pt x="93663" y="17896"/>
                    <a:pt x="91581" y="21538"/>
                    <a:pt x="90541" y="23620"/>
                  </a:cubicBezTo>
                  <a:cubicBezTo>
                    <a:pt x="89500" y="25701"/>
                    <a:pt x="90541" y="28303"/>
                    <a:pt x="90541" y="29864"/>
                  </a:cubicBezTo>
                  <a:cubicBezTo>
                    <a:pt x="90541" y="31425"/>
                    <a:pt x="91581" y="31945"/>
                    <a:pt x="92622" y="32466"/>
                  </a:cubicBezTo>
                  <a:cubicBezTo>
                    <a:pt x="93663" y="32986"/>
                    <a:pt x="92622" y="32986"/>
                    <a:pt x="92622" y="32986"/>
                  </a:cubicBezTo>
                  <a:cubicBezTo>
                    <a:pt x="92622" y="32986"/>
                    <a:pt x="84817" y="34027"/>
                    <a:pt x="83256" y="34027"/>
                  </a:cubicBezTo>
                  <a:cubicBezTo>
                    <a:pt x="81695" y="34027"/>
                    <a:pt x="77011" y="34547"/>
                    <a:pt x="74930" y="34027"/>
                  </a:cubicBezTo>
                  <a:cubicBezTo>
                    <a:pt x="70247" y="35588"/>
                    <a:pt x="69206" y="35588"/>
                    <a:pt x="67645" y="35588"/>
                  </a:cubicBezTo>
                  <a:close/>
                </a:path>
              </a:pathLst>
            </a:custGeom>
            <a:grpFill/>
            <a:ln w="5199" cap="flat">
              <a:solidFill>
                <a:schemeClr val="bg1"/>
              </a:solidFill>
              <a:prstDash val="solid"/>
              <a:miter/>
            </a:ln>
          </p:spPr>
          <p:txBody>
            <a:bodyPr rtlCol="0" anchor="ctr"/>
            <a:lstStyle/>
            <a:p>
              <a:endParaRPr lang="en-GB" noProof="0" dirty="0"/>
            </a:p>
          </p:txBody>
        </p:sp>
        <p:grpSp>
          <p:nvGrpSpPr>
            <p:cNvPr id="60" name="Content Placeholder 9">
              <a:extLst>
                <a:ext uri="{FF2B5EF4-FFF2-40B4-BE49-F238E27FC236}">
                  <a16:creationId xmlns:a16="http://schemas.microsoft.com/office/drawing/2014/main" id="{8FD5E089-CEE2-95A6-57E8-6A1B30E53BA0}"/>
                </a:ext>
              </a:extLst>
            </p:cNvPr>
            <p:cNvGrpSpPr/>
            <p:nvPr/>
          </p:nvGrpSpPr>
          <p:grpSpPr>
            <a:xfrm>
              <a:off x="6953990" y="3568197"/>
              <a:ext cx="333684" cy="193569"/>
              <a:chOff x="6953990" y="3568197"/>
              <a:chExt cx="333684" cy="193569"/>
            </a:xfrm>
            <a:grpFill/>
          </p:grpSpPr>
          <p:sp>
            <p:nvSpPr>
              <p:cNvPr id="673" name="Freeform 672">
                <a:extLst>
                  <a:ext uri="{FF2B5EF4-FFF2-40B4-BE49-F238E27FC236}">
                    <a16:creationId xmlns:a16="http://schemas.microsoft.com/office/drawing/2014/main" id="{D7FC3FAE-9751-9571-F80F-4848BF3EA75F}"/>
                  </a:ext>
                </a:extLst>
              </p:cNvPr>
              <p:cNvSpPr/>
              <p:nvPr/>
            </p:nvSpPr>
            <p:spPr>
              <a:xfrm>
                <a:off x="6953990" y="3568197"/>
                <a:ext cx="333684" cy="193569"/>
              </a:xfrm>
              <a:custGeom>
                <a:avLst/>
                <a:gdLst>
                  <a:gd name="connsiteX0" fmla="*/ 292435 w 333684"/>
                  <a:gd name="connsiteY0" fmla="*/ 120200 h 193569"/>
                  <a:gd name="connsiteX1" fmla="*/ 293996 w 333684"/>
                  <a:gd name="connsiteY1" fmla="*/ 119680 h 193569"/>
                  <a:gd name="connsiteX2" fmla="*/ 296598 w 333684"/>
                  <a:gd name="connsiteY2" fmla="*/ 119159 h 193569"/>
                  <a:gd name="connsiteX3" fmla="*/ 300761 w 333684"/>
                  <a:gd name="connsiteY3" fmla="*/ 119159 h 193569"/>
                  <a:gd name="connsiteX4" fmla="*/ 303363 w 333684"/>
                  <a:gd name="connsiteY4" fmla="*/ 120200 h 193569"/>
                  <a:gd name="connsiteX5" fmla="*/ 307525 w 333684"/>
                  <a:gd name="connsiteY5" fmla="*/ 122282 h 193569"/>
                  <a:gd name="connsiteX6" fmla="*/ 312729 w 333684"/>
                  <a:gd name="connsiteY6" fmla="*/ 120720 h 193569"/>
                  <a:gd name="connsiteX7" fmla="*/ 313770 w 333684"/>
                  <a:gd name="connsiteY7" fmla="*/ 119680 h 193569"/>
                  <a:gd name="connsiteX8" fmla="*/ 314290 w 333684"/>
                  <a:gd name="connsiteY8" fmla="*/ 117598 h 193569"/>
                  <a:gd name="connsiteX9" fmla="*/ 316371 w 333684"/>
                  <a:gd name="connsiteY9" fmla="*/ 116037 h 193569"/>
                  <a:gd name="connsiteX10" fmla="*/ 317412 w 333684"/>
                  <a:gd name="connsiteY10" fmla="*/ 116037 h 193569"/>
                  <a:gd name="connsiteX11" fmla="*/ 319493 w 333684"/>
                  <a:gd name="connsiteY11" fmla="*/ 117078 h 193569"/>
                  <a:gd name="connsiteX12" fmla="*/ 320014 w 333684"/>
                  <a:gd name="connsiteY12" fmla="*/ 116037 h 193569"/>
                  <a:gd name="connsiteX13" fmla="*/ 318973 w 333684"/>
                  <a:gd name="connsiteY13" fmla="*/ 112395 h 193569"/>
                  <a:gd name="connsiteX14" fmla="*/ 320014 w 333684"/>
                  <a:gd name="connsiteY14" fmla="*/ 111875 h 193569"/>
                  <a:gd name="connsiteX15" fmla="*/ 323136 w 333684"/>
                  <a:gd name="connsiteY15" fmla="*/ 113956 h 193569"/>
                  <a:gd name="connsiteX16" fmla="*/ 324697 w 333684"/>
                  <a:gd name="connsiteY16" fmla="*/ 113956 h 193569"/>
                  <a:gd name="connsiteX17" fmla="*/ 327299 w 333684"/>
                  <a:gd name="connsiteY17" fmla="*/ 111354 h 193569"/>
                  <a:gd name="connsiteX18" fmla="*/ 328339 w 333684"/>
                  <a:gd name="connsiteY18" fmla="*/ 110314 h 193569"/>
                  <a:gd name="connsiteX19" fmla="*/ 332502 w 333684"/>
                  <a:gd name="connsiteY19" fmla="*/ 108753 h 193569"/>
                  <a:gd name="connsiteX20" fmla="*/ 333543 w 333684"/>
                  <a:gd name="connsiteY20" fmla="*/ 107191 h 193569"/>
                  <a:gd name="connsiteX21" fmla="*/ 324177 w 333684"/>
                  <a:gd name="connsiteY21" fmla="*/ 106151 h 193569"/>
                  <a:gd name="connsiteX22" fmla="*/ 323136 w 333684"/>
                  <a:gd name="connsiteY22" fmla="*/ 105630 h 193569"/>
                  <a:gd name="connsiteX23" fmla="*/ 321575 w 333684"/>
                  <a:gd name="connsiteY23" fmla="*/ 104069 h 193569"/>
                  <a:gd name="connsiteX24" fmla="*/ 318453 w 333684"/>
                  <a:gd name="connsiteY24" fmla="*/ 103029 h 193569"/>
                  <a:gd name="connsiteX25" fmla="*/ 317412 w 333684"/>
                  <a:gd name="connsiteY25" fmla="*/ 103029 h 193569"/>
                  <a:gd name="connsiteX26" fmla="*/ 316371 w 333684"/>
                  <a:gd name="connsiteY26" fmla="*/ 103549 h 193569"/>
                  <a:gd name="connsiteX27" fmla="*/ 315851 w 333684"/>
                  <a:gd name="connsiteY27" fmla="*/ 102508 h 193569"/>
                  <a:gd name="connsiteX28" fmla="*/ 315331 w 333684"/>
                  <a:gd name="connsiteY28" fmla="*/ 99386 h 193569"/>
                  <a:gd name="connsiteX29" fmla="*/ 314290 w 333684"/>
                  <a:gd name="connsiteY29" fmla="*/ 99386 h 193569"/>
                  <a:gd name="connsiteX30" fmla="*/ 312208 w 333684"/>
                  <a:gd name="connsiteY30" fmla="*/ 99386 h 193569"/>
                  <a:gd name="connsiteX31" fmla="*/ 311168 w 333684"/>
                  <a:gd name="connsiteY31" fmla="*/ 98866 h 193569"/>
                  <a:gd name="connsiteX32" fmla="*/ 307525 w 333684"/>
                  <a:gd name="connsiteY32" fmla="*/ 93663 h 193569"/>
                  <a:gd name="connsiteX33" fmla="*/ 306485 w 333684"/>
                  <a:gd name="connsiteY33" fmla="*/ 93142 h 193569"/>
                  <a:gd name="connsiteX34" fmla="*/ 304924 w 333684"/>
                  <a:gd name="connsiteY34" fmla="*/ 92622 h 193569"/>
                  <a:gd name="connsiteX35" fmla="*/ 304403 w 333684"/>
                  <a:gd name="connsiteY35" fmla="*/ 93142 h 193569"/>
                  <a:gd name="connsiteX36" fmla="*/ 304403 w 333684"/>
                  <a:gd name="connsiteY36" fmla="*/ 95744 h 193569"/>
                  <a:gd name="connsiteX37" fmla="*/ 303883 w 333684"/>
                  <a:gd name="connsiteY37" fmla="*/ 96264 h 193569"/>
                  <a:gd name="connsiteX38" fmla="*/ 301801 w 333684"/>
                  <a:gd name="connsiteY38" fmla="*/ 95744 h 193569"/>
                  <a:gd name="connsiteX39" fmla="*/ 301281 w 333684"/>
                  <a:gd name="connsiteY39" fmla="*/ 96264 h 193569"/>
                  <a:gd name="connsiteX40" fmla="*/ 301281 w 333684"/>
                  <a:gd name="connsiteY40" fmla="*/ 99907 h 193569"/>
                  <a:gd name="connsiteX41" fmla="*/ 300761 w 333684"/>
                  <a:gd name="connsiteY41" fmla="*/ 100427 h 193569"/>
                  <a:gd name="connsiteX42" fmla="*/ 290874 w 333684"/>
                  <a:gd name="connsiteY42" fmla="*/ 98866 h 193569"/>
                  <a:gd name="connsiteX43" fmla="*/ 287752 w 333684"/>
                  <a:gd name="connsiteY43" fmla="*/ 95744 h 193569"/>
                  <a:gd name="connsiteX44" fmla="*/ 287232 w 333684"/>
                  <a:gd name="connsiteY44" fmla="*/ 93142 h 193569"/>
                  <a:gd name="connsiteX45" fmla="*/ 286191 w 333684"/>
                  <a:gd name="connsiteY45" fmla="*/ 93142 h 193569"/>
                  <a:gd name="connsiteX46" fmla="*/ 283589 w 333684"/>
                  <a:gd name="connsiteY46" fmla="*/ 94183 h 193569"/>
                  <a:gd name="connsiteX47" fmla="*/ 282549 w 333684"/>
                  <a:gd name="connsiteY47" fmla="*/ 93663 h 193569"/>
                  <a:gd name="connsiteX48" fmla="*/ 278906 w 333684"/>
                  <a:gd name="connsiteY48" fmla="*/ 92101 h 193569"/>
                  <a:gd name="connsiteX49" fmla="*/ 277345 w 333684"/>
                  <a:gd name="connsiteY49" fmla="*/ 90540 h 193569"/>
                  <a:gd name="connsiteX50" fmla="*/ 283589 w 333684"/>
                  <a:gd name="connsiteY50" fmla="*/ 85857 h 193569"/>
                  <a:gd name="connsiteX51" fmla="*/ 290874 w 333684"/>
                  <a:gd name="connsiteY51" fmla="*/ 81174 h 193569"/>
                  <a:gd name="connsiteX52" fmla="*/ 297639 w 333684"/>
                  <a:gd name="connsiteY52" fmla="*/ 76491 h 193569"/>
                  <a:gd name="connsiteX53" fmla="*/ 297118 w 333684"/>
                  <a:gd name="connsiteY53" fmla="*/ 75971 h 193569"/>
                  <a:gd name="connsiteX54" fmla="*/ 292435 w 333684"/>
                  <a:gd name="connsiteY54" fmla="*/ 74930 h 193569"/>
                  <a:gd name="connsiteX55" fmla="*/ 284630 w 333684"/>
                  <a:gd name="connsiteY55" fmla="*/ 79613 h 193569"/>
                  <a:gd name="connsiteX56" fmla="*/ 267459 w 333684"/>
                  <a:gd name="connsiteY56" fmla="*/ 89500 h 193569"/>
                  <a:gd name="connsiteX57" fmla="*/ 260694 w 333684"/>
                  <a:gd name="connsiteY57" fmla="*/ 94703 h 193569"/>
                  <a:gd name="connsiteX58" fmla="*/ 256011 w 333684"/>
                  <a:gd name="connsiteY58" fmla="*/ 97305 h 193569"/>
                  <a:gd name="connsiteX59" fmla="*/ 255491 w 333684"/>
                  <a:gd name="connsiteY59" fmla="*/ 98346 h 193569"/>
                  <a:gd name="connsiteX60" fmla="*/ 255491 w 333684"/>
                  <a:gd name="connsiteY60" fmla="*/ 99386 h 193569"/>
                  <a:gd name="connsiteX61" fmla="*/ 254970 w 333684"/>
                  <a:gd name="connsiteY61" fmla="*/ 99907 h 193569"/>
                  <a:gd name="connsiteX62" fmla="*/ 252889 w 333684"/>
                  <a:gd name="connsiteY62" fmla="*/ 100947 h 193569"/>
                  <a:gd name="connsiteX63" fmla="*/ 247685 w 333684"/>
                  <a:gd name="connsiteY63" fmla="*/ 105110 h 193569"/>
                  <a:gd name="connsiteX64" fmla="*/ 247165 w 333684"/>
                  <a:gd name="connsiteY64" fmla="*/ 106151 h 193569"/>
                  <a:gd name="connsiteX65" fmla="*/ 247165 w 333684"/>
                  <a:gd name="connsiteY65" fmla="*/ 112395 h 193569"/>
                  <a:gd name="connsiteX66" fmla="*/ 246645 w 333684"/>
                  <a:gd name="connsiteY66" fmla="*/ 113436 h 193569"/>
                  <a:gd name="connsiteX67" fmla="*/ 245604 w 333684"/>
                  <a:gd name="connsiteY67" fmla="*/ 113436 h 193569"/>
                  <a:gd name="connsiteX68" fmla="*/ 244563 w 333684"/>
                  <a:gd name="connsiteY68" fmla="*/ 113436 h 193569"/>
                  <a:gd name="connsiteX69" fmla="*/ 241441 w 333684"/>
                  <a:gd name="connsiteY69" fmla="*/ 112395 h 193569"/>
                  <a:gd name="connsiteX70" fmla="*/ 239880 w 333684"/>
                  <a:gd name="connsiteY70" fmla="*/ 111875 h 193569"/>
                  <a:gd name="connsiteX71" fmla="*/ 235718 w 333684"/>
                  <a:gd name="connsiteY71" fmla="*/ 109273 h 193569"/>
                  <a:gd name="connsiteX72" fmla="*/ 235197 w 333684"/>
                  <a:gd name="connsiteY72" fmla="*/ 108753 h 193569"/>
                  <a:gd name="connsiteX73" fmla="*/ 236238 w 333684"/>
                  <a:gd name="connsiteY73" fmla="*/ 107712 h 193569"/>
                  <a:gd name="connsiteX74" fmla="*/ 237279 w 333684"/>
                  <a:gd name="connsiteY74" fmla="*/ 105110 h 193569"/>
                  <a:gd name="connsiteX75" fmla="*/ 237279 w 333684"/>
                  <a:gd name="connsiteY75" fmla="*/ 104069 h 193569"/>
                  <a:gd name="connsiteX76" fmla="*/ 236238 w 333684"/>
                  <a:gd name="connsiteY76" fmla="*/ 103029 h 193569"/>
                  <a:gd name="connsiteX77" fmla="*/ 233636 w 333684"/>
                  <a:gd name="connsiteY77" fmla="*/ 100427 h 193569"/>
                  <a:gd name="connsiteX78" fmla="*/ 225311 w 333684"/>
                  <a:gd name="connsiteY78" fmla="*/ 100427 h 193569"/>
                  <a:gd name="connsiteX79" fmla="*/ 211261 w 333684"/>
                  <a:gd name="connsiteY79" fmla="*/ 100947 h 193569"/>
                  <a:gd name="connsiteX80" fmla="*/ 210220 w 333684"/>
                  <a:gd name="connsiteY80" fmla="*/ 100427 h 193569"/>
                  <a:gd name="connsiteX81" fmla="*/ 207619 w 333684"/>
                  <a:gd name="connsiteY81" fmla="*/ 92101 h 193569"/>
                  <a:gd name="connsiteX82" fmla="*/ 206058 w 333684"/>
                  <a:gd name="connsiteY82" fmla="*/ 83256 h 193569"/>
                  <a:gd name="connsiteX83" fmla="*/ 200334 w 333684"/>
                  <a:gd name="connsiteY83" fmla="*/ 82215 h 193569"/>
                  <a:gd name="connsiteX84" fmla="*/ 196171 w 333684"/>
                  <a:gd name="connsiteY84" fmla="*/ 79093 h 193569"/>
                  <a:gd name="connsiteX85" fmla="*/ 197732 w 333684"/>
                  <a:gd name="connsiteY85" fmla="*/ 69726 h 193569"/>
                  <a:gd name="connsiteX86" fmla="*/ 197732 w 333684"/>
                  <a:gd name="connsiteY86" fmla="*/ 60360 h 193569"/>
                  <a:gd name="connsiteX87" fmla="*/ 196692 w 333684"/>
                  <a:gd name="connsiteY87" fmla="*/ 59840 h 193569"/>
                  <a:gd name="connsiteX88" fmla="*/ 193569 w 333684"/>
                  <a:gd name="connsiteY88" fmla="*/ 60360 h 193569"/>
                  <a:gd name="connsiteX89" fmla="*/ 188886 w 333684"/>
                  <a:gd name="connsiteY89" fmla="*/ 55677 h 193569"/>
                  <a:gd name="connsiteX90" fmla="*/ 184723 w 333684"/>
                  <a:gd name="connsiteY90" fmla="*/ 52035 h 193569"/>
                  <a:gd name="connsiteX91" fmla="*/ 181601 w 333684"/>
                  <a:gd name="connsiteY91" fmla="*/ 48913 h 193569"/>
                  <a:gd name="connsiteX92" fmla="*/ 175878 w 333684"/>
                  <a:gd name="connsiteY92" fmla="*/ 43709 h 193569"/>
                  <a:gd name="connsiteX93" fmla="*/ 173276 w 333684"/>
                  <a:gd name="connsiteY93" fmla="*/ 43189 h 193569"/>
                  <a:gd name="connsiteX94" fmla="*/ 168072 w 333684"/>
                  <a:gd name="connsiteY94" fmla="*/ 45790 h 193569"/>
                  <a:gd name="connsiteX95" fmla="*/ 166511 w 333684"/>
                  <a:gd name="connsiteY95" fmla="*/ 46311 h 193569"/>
                  <a:gd name="connsiteX96" fmla="*/ 144136 w 333684"/>
                  <a:gd name="connsiteY96" fmla="*/ 45270 h 193569"/>
                  <a:gd name="connsiteX97" fmla="*/ 137372 w 333684"/>
                  <a:gd name="connsiteY97" fmla="*/ 45790 h 193569"/>
                  <a:gd name="connsiteX98" fmla="*/ 119160 w 333684"/>
                  <a:gd name="connsiteY98" fmla="*/ 48913 h 193569"/>
                  <a:gd name="connsiteX99" fmla="*/ 118119 w 333684"/>
                  <a:gd name="connsiteY99" fmla="*/ 48392 h 193569"/>
                  <a:gd name="connsiteX100" fmla="*/ 104069 w 333684"/>
                  <a:gd name="connsiteY100" fmla="*/ 34343 h 193569"/>
                  <a:gd name="connsiteX101" fmla="*/ 102508 w 333684"/>
                  <a:gd name="connsiteY101" fmla="*/ 31741 h 193569"/>
                  <a:gd name="connsiteX102" fmla="*/ 97826 w 333684"/>
                  <a:gd name="connsiteY102" fmla="*/ 26017 h 193569"/>
                  <a:gd name="connsiteX103" fmla="*/ 82215 w 333684"/>
                  <a:gd name="connsiteY103" fmla="*/ 16651 h 193569"/>
                  <a:gd name="connsiteX104" fmla="*/ 81695 w 333684"/>
                  <a:gd name="connsiteY104" fmla="*/ 28099 h 193569"/>
                  <a:gd name="connsiteX105" fmla="*/ 78573 w 333684"/>
                  <a:gd name="connsiteY105" fmla="*/ 32261 h 193569"/>
                  <a:gd name="connsiteX106" fmla="*/ 77012 w 333684"/>
                  <a:gd name="connsiteY106" fmla="*/ 33823 h 193569"/>
                  <a:gd name="connsiteX107" fmla="*/ 76491 w 333684"/>
                  <a:gd name="connsiteY107" fmla="*/ 35384 h 193569"/>
                  <a:gd name="connsiteX108" fmla="*/ 74410 w 333684"/>
                  <a:gd name="connsiteY108" fmla="*/ 34343 h 193569"/>
                  <a:gd name="connsiteX109" fmla="*/ 70247 w 333684"/>
                  <a:gd name="connsiteY109" fmla="*/ 34343 h 193569"/>
                  <a:gd name="connsiteX110" fmla="*/ 68686 w 333684"/>
                  <a:gd name="connsiteY110" fmla="*/ 30700 h 193569"/>
                  <a:gd name="connsiteX111" fmla="*/ 64523 w 333684"/>
                  <a:gd name="connsiteY111" fmla="*/ 18212 h 193569"/>
                  <a:gd name="connsiteX112" fmla="*/ 68686 w 333684"/>
                  <a:gd name="connsiteY112" fmla="*/ 9366 h 193569"/>
                  <a:gd name="connsiteX113" fmla="*/ 56198 w 333684"/>
                  <a:gd name="connsiteY113" fmla="*/ 2081 h 193569"/>
                  <a:gd name="connsiteX114" fmla="*/ 54636 w 333684"/>
                  <a:gd name="connsiteY114" fmla="*/ 7285 h 193569"/>
                  <a:gd name="connsiteX115" fmla="*/ 55157 w 333684"/>
                  <a:gd name="connsiteY115" fmla="*/ 10927 h 193569"/>
                  <a:gd name="connsiteX116" fmla="*/ 53596 w 333684"/>
                  <a:gd name="connsiteY116" fmla="*/ 14570 h 193569"/>
                  <a:gd name="connsiteX117" fmla="*/ 56198 w 333684"/>
                  <a:gd name="connsiteY117" fmla="*/ 14049 h 193569"/>
                  <a:gd name="connsiteX118" fmla="*/ 55157 w 333684"/>
                  <a:gd name="connsiteY118" fmla="*/ 16651 h 193569"/>
                  <a:gd name="connsiteX119" fmla="*/ 55677 w 333684"/>
                  <a:gd name="connsiteY119" fmla="*/ 19253 h 193569"/>
                  <a:gd name="connsiteX120" fmla="*/ 55157 w 333684"/>
                  <a:gd name="connsiteY120" fmla="*/ 20814 h 193569"/>
                  <a:gd name="connsiteX121" fmla="*/ 52035 w 333684"/>
                  <a:gd name="connsiteY121" fmla="*/ 19773 h 193569"/>
                  <a:gd name="connsiteX122" fmla="*/ 52035 w 333684"/>
                  <a:gd name="connsiteY122" fmla="*/ 21334 h 193569"/>
                  <a:gd name="connsiteX123" fmla="*/ 52555 w 333684"/>
                  <a:gd name="connsiteY123" fmla="*/ 23416 h 193569"/>
                  <a:gd name="connsiteX124" fmla="*/ 47352 w 333684"/>
                  <a:gd name="connsiteY124" fmla="*/ 27578 h 193569"/>
                  <a:gd name="connsiteX125" fmla="*/ 44230 w 333684"/>
                  <a:gd name="connsiteY125" fmla="*/ 24977 h 193569"/>
                  <a:gd name="connsiteX126" fmla="*/ 44750 w 333684"/>
                  <a:gd name="connsiteY126" fmla="*/ 20294 h 193569"/>
                  <a:gd name="connsiteX127" fmla="*/ 44230 w 333684"/>
                  <a:gd name="connsiteY127" fmla="*/ 15090 h 193569"/>
                  <a:gd name="connsiteX128" fmla="*/ 46311 w 333684"/>
                  <a:gd name="connsiteY128" fmla="*/ 10407 h 193569"/>
                  <a:gd name="connsiteX129" fmla="*/ 48393 w 333684"/>
                  <a:gd name="connsiteY129" fmla="*/ 6244 h 193569"/>
                  <a:gd name="connsiteX130" fmla="*/ 50994 w 333684"/>
                  <a:gd name="connsiteY130" fmla="*/ 2602 h 193569"/>
                  <a:gd name="connsiteX131" fmla="*/ 51515 w 333684"/>
                  <a:gd name="connsiteY131" fmla="*/ 520 h 193569"/>
                  <a:gd name="connsiteX132" fmla="*/ 49954 w 333684"/>
                  <a:gd name="connsiteY132" fmla="*/ 0 h 193569"/>
                  <a:gd name="connsiteX133" fmla="*/ 48913 w 333684"/>
                  <a:gd name="connsiteY133" fmla="*/ 0 h 193569"/>
                  <a:gd name="connsiteX134" fmla="*/ 7285 w 333684"/>
                  <a:gd name="connsiteY134" fmla="*/ 10927 h 193569"/>
                  <a:gd name="connsiteX135" fmla="*/ 2082 w 333684"/>
                  <a:gd name="connsiteY135" fmla="*/ 12488 h 193569"/>
                  <a:gd name="connsiteX136" fmla="*/ 0 w 333684"/>
                  <a:gd name="connsiteY136" fmla="*/ 15610 h 193569"/>
                  <a:gd name="connsiteX137" fmla="*/ 521 w 333684"/>
                  <a:gd name="connsiteY137" fmla="*/ 99386 h 193569"/>
                  <a:gd name="connsiteX138" fmla="*/ 4683 w 333684"/>
                  <a:gd name="connsiteY138" fmla="*/ 99907 h 193569"/>
                  <a:gd name="connsiteX139" fmla="*/ 13009 w 333684"/>
                  <a:gd name="connsiteY139" fmla="*/ 99907 h 193569"/>
                  <a:gd name="connsiteX140" fmla="*/ 22375 w 333684"/>
                  <a:gd name="connsiteY140" fmla="*/ 98866 h 193569"/>
                  <a:gd name="connsiteX141" fmla="*/ 22375 w 333684"/>
                  <a:gd name="connsiteY141" fmla="*/ 98346 h 193569"/>
                  <a:gd name="connsiteX142" fmla="*/ 20294 w 333684"/>
                  <a:gd name="connsiteY142" fmla="*/ 95744 h 193569"/>
                  <a:gd name="connsiteX143" fmla="*/ 20294 w 333684"/>
                  <a:gd name="connsiteY143" fmla="*/ 89500 h 193569"/>
                  <a:gd name="connsiteX144" fmla="*/ 23416 w 333684"/>
                  <a:gd name="connsiteY144" fmla="*/ 83776 h 193569"/>
                  <a:gd name="connsiteX145" fmla="*/ 24456 w 333684"/>
                  <a:gd name="connsiteY145" fmla="*/ 83256 h 193569"/>
                  <a:gd name="connsiteX146" fmla="*/ 35384 w 333684"/>
                  <a:gd name="connsiteY146" fmla="*/ 80133 h 193569"/>
                  <a:gd name="connsiteX147" fmla="*/ 37986 w 333684"/>
                  <a:gd name="connsiteY147" fmla="*/ 76491 h 193569"/>
                  <a:gd name="connsiteX148" fmla="*/ 40587 w 333684"/>
                  <a:gd name="connsiteY148" fmla="*/ 72849 h 193569"/>
                  <a:gd name="connsiteX149" fmla="*/ 42148 w 333684"/>
                  <a:gd name="connsiteY149" fmla="*/ 73369 h 193569"/>
                  <a:gd name="connsiteX150" fmla="*/ 46311 w 333684"/>
                  <a:gd name="connsiteY150" fmla="*/ 74930 h 193569"/>
                  <a:gd name="connsiteX151" fmla="*/ 47872 w 333684"/>
                  <a:gd name="connsiteY151" fmla="*/ 76491 h 193569"/>
                  <a:gd name="connsiteX152" fmla="*/ 46311 w 333684"/>
                  <a:gd name="connsiteY152" fmla="*/ 71287 h 193569"/>
                  <a:gd name="connsiteX153" fmla="*/ 49954 w 333684"/>
                  <a:gd name="connsiteY153" fmla="*/ 67125 h 193569"/>
                  <a:gd name="connsiteX154" fmla="*/ 51515 w 333684"/>
                  <a:gd name="connsiteY154" fmla="*/ 66084 h 193569"/>
                  <a:gd name="connsiteX155" fmla="*/ 57759 w 333684"/>
                  <a:gd name="connsiteY155" fmla="*/ 71808 h 193569"/>
                  <a:gd name="connsiteX156" fmla="*/ 58799 w 333684"/>
                  <a:gd name="connsiteY156" fmla="*/ 71808 h 193569"/>
                  <a:gd name="connsiteX157" fmla="*/ 60360 w 333684"/>
                  <a:gd name="connsiteY157" fmla="*/ 71287 h 193569"/>
                  <a:gd name="connsiteX158" fmla="*/ 61401 w 333684"/>
                  <a:gd name="connsiteY158" fmla="*/ 71808 h 193569"/>
                  <a:gd name="connsiteX159" fmla="*/ 66084 w 333684"/>
                  <a:gd name="connsiteY159" fmla="*/ 76491 h 193569"/>
                  <a:gd name="connsiteX160" fmla="*/ 70767 w 333684"/>
                  <a:gd name="connsiteY160" fmla="*/ 77011 h 193569"/>
                  <a:gd name="connsiteX161" fmla="*/ 72849 w 333684"/>
                  <a:gd name="connsiteY161" fmla="*/ 77532 h 193569"/>
                  <a:gd name="connsiteX162" fmla="*/ 78573 w 333684"/>
                  <a:gd name="connsiteY162" fmla="*/ 79613 h 193569"/>
                  <a:gd name="connsiteX163" fmla="*/ 78052 w 333684"/>
                  <a:gd name="connsiteY163" fmla="*/ 80133 h 193569"/>
                  <a:gd name="connsiteX164" fmla="*/ 77532 w 333684"/>
                  <a:gd name="connsiteY164" fmla="*/ 82215 h 193569"/>
                  <a:gd name="connsiteX165" fmla="*/ 76491 w 333684"/>
                  <a:gd name="connsiteY165" fmla="*/ 84296 h 193569"/>
                  <a:gd name="connsiteX166" fmla="*/ 77012 w 333684"/>
                  <a:gd name="connsiteY166" fmla="*/ 84817 h 193569"/>
                  <a:gd name="connsiteX167" fmla="*/ 81174 w 333684"/>
                  <a:gd name="connsiteY167" fmla="*/ 86898 h 193569"/>
                  <a:gd name="connsiteX168" fmla="*/ 82215 w 333684"/>
                  <a:gd name="connsiteY168" fmla="*/ 88979 h 193569"/>
                  <a:gd name="connsiteX169" fmla="*/ 79613 w 333684"/>
                  <a:gd name="connsiteY169" fmla="*/ 90020 h 193569"/>
                  <a:gd name="connsiteX170" fmla="*/ 79613 w 333684"/>
                  <a:gd name="connsiteY170" fmla="*/ 91061 h 193569"/>
                  <a:gd name="connsiteX171" fmla="*/ 80654 w 333684"/>
                  <a:gd name="connsiteY171" fmla="*/ 93142 h 193569"/>
                  <a:gd name="connsiteX172" fmla="*/ 80134 w 333684"/>
                  <a:gd name="connsiteY172" fmla="*/ 97825 h 193569"/>
                  <a:gd name="connsiteX173" fmla="*/ 83776 w 333684"/>
                  <a:gd name="connsiteY173" fmla="*/ 100427 h 193569"/>
                  <a:gd name="connsiteX174" fmla="*/ 85857 w 333684"/>
                  <a:gd name="connsiteY174" fmla="*/ 101468 h 193569"/>
                  <a:gd name="connsiteX175" fmla="*/ 90541 w 333684"/>
                  <a:gd name="connsiteY175" fmla="*/ 101468 h 193569"/>
                  <a:gd name="connsiteX176" fmla="*/ 96264 w 333684"/>
                  <a:gd name="connsiteY176" fmla="*/ 102508 h 193569"/>
                  <a:gd name="connsiteX177" fmla="*/ 101988 w 333684"/>
                  <a:gd name="connsiteY177" fmla="*/ 103549 h 193569"/>
                  <a:gd name="connsiteX178" fmla="*/ 104069 w 333684"/>
                  <a:gd name="connsiteY178" fmla="*/ 101468 h 193569"/>
                  <a:gd name="connsiteX179" fmla="*/ 105110 w 333684"/>
                  <a:gd name="connsiteY179" fmla="*/ 100427 h 193569"/>
                  <a:gd name="connsiteX180" fmla="*/ 110314 w 333684"/>
                  <a:gd name="connsiteY180" fmla="*/ 101988 h 193569"/>
                  <a:gd name="connsiteX181" fmla="*/ 116038 w 333684"/>
                  <a:gd name="connsiteY181" fmla="*/ 111354 h 193569"/>
                  <a:gd name="connsiteX182" fmla="*/ 118639 w 333684"/>
                  <a:gd name="connsiteY182" fmla="*/ 117598 h 193569"/>
                  <a:gd name="connsiteX183" fmla="*/ 119160 w 333684"/>
                  <a:gd name="connsiteY183" fmla="*/ 118639 h 193569"/>
                  <a:gd name="connsiteX184" fmla="*/ 121761 w 333684"/>
                  <a:gd name="connsiteY184" fmla="*/ 120720 h 193569"/>
                  <a:gd name="connsiteX185" fmla="*/ 122282 w 333684"/>
                  <a:gd name="connsiteY185" fmla="*/ 121761 h 193569"/>
                  <a:gd name="connsiteX186" fmla="*/ 124883 w 333684"/>
                  <a:gd name="connsiteY186" fmla="*/ 130087 h 193569"/>
                  <a:gd name="connsiteX187" fmla="*/ 125404 w 333684"/>
                  <a:gd name="connsiteY187" fmla="*/ 131127 h 193569"/>
                  <a:gd name="connsiteX188" fmla="*/ 146218 w 333684"/>
                  <a:gd name="connsiteY188" fmla="*/ 145697 h 193569"/>
                  <a:gd name="connsiteX189" fmla="*/ 160267 w 333684"/>
                  <a:gd name="connsiteY189" fmla="*/ 153502 h 193569"/>
                  <a:gd name="connsiteX190" fmla="*/ 162348 w 333684"/>
                  <a:gd name="connsiteY190" fmla="*/ 155063 h 193569"/>
                  <a:gd name="connsiteX191" fmla="*/ 168593 w 333684"/>
                  <a:gd name="connsiteY191" fmla="*/ 159226 h 193569"/>
                  <a:gd name="connsiteX192" fmla="*/ 174837 w 333684"/>
                  <a:gd name="connsiteY192" fmla="*/ 162348 h 193569"/>
                  <a:gd name="connsiteX193" fmla="*/ 184203 w 333684"/>
                  <a:gd name="connsiteY193" fmla="*/ 168592 h 193569"/>
                  <a:gd name="connsiteX194" fmla="*/ 189927 w 333684"/>
                  <a:gd name="connsiteY194" fmla="*/ 168592 h 193569"/>
                  <a:gd name="connsiteX195" fmla="*/ 190968 w 333684"/>
                  <a:gd name="connsiteY195" fmla="*/ 168592 h 193569"/>
                  <a:gd name="connsiteX196" fmla="*/ 194610 w 333684"/>
                  <a:gd name="connsiteY196" fmla="*/ 169633 h 193569"/>
                  <a:gd name="connsiteX197" fmla="*/ 205017 w 333684"/>
                  <a:gd name="connsiteY197" fmla="*/ 174837 h 193569"/>
                  <a:gd name="connsiteX198" fmla="*/ 205017 w 333684"/>
                  <a:gd name="connsiteY198" fmla="*/ 175877 h 193569"/>
                  <a:gd name="connsiteX199" fmla="*/ 203456 w 333684"/>
                  <a:gd name="connsiteY199" fmla="*/ 187325 h 193569"/>
                  <a:gd name="connsiteX200" fmla="*/ 202935 w 333684"/>
                  <a:gd name="connsiteY200" fmla="*/ 188886 h 193569"/>
                  <a:gd name="connsiteX201" fmla="*/ 204497 w 333684"/>
                  <a:gd name="connsiteY201" fmla="*/ 188886 h 193569"/>
                  <a:gd name="connsiteX202" fmla="*/ 212822 w 333684"/>
                  <a:gd name="connsiteY202" fmla="*/ 189406 h 193569"/>
                  <a:gd name="connsiteX203" fmla="*/ 213863 w 333684"/>
                  <a:gd name="connsiteY203" fmla="*/ 189927 h 193569"/>
                  <a:gd name="connsiteX204" fmla="*/ 216985 w 333684"/>
                  <a:gd name="connsiteY204" fmla="*/ 193049 h 193569"/>
                  <a:gd name="connsiteX205" fmla="*/ 218026 w 333684"/>
                  <a:gd name="connsiteY205" fmla="*/ 193569 h 193569"/>
                  <a:gd name="connsiteX206" fmla="*/ 226872 w 333684"/>
                  <a:gd name="connsiteY206" fmla="*/ 193569 h 193569"/>
                  <a:gd name="connsiteX207" fmla="*/ 227912 w 333684"/>
                  <a:gd name="connsiteY207" fmla="*/ 191488 h 193569"/>
                  <a:gd name="connsiteX208" fmla="*/ 227912 w 333684"/>
                  <a:gd name="connsiteY208" fmla="*/ 189927 h 193569"/>
                  <a:gd name="connsiteX209" fmla="*/ 227912 w 333684"/>
                  <a:gd name="connsiteY209" fmla="*/ 187325 h 193569"/>
                  <a:gd name="connsiteX210" fmla="*/ 236238 w 333684"/>
                  <a:gd name="connsiteY210" fmla="*/ 175877 h 193569"/>
                  <a:gd name="connsiteX211" fmla="*/ 238319 w 333684"/>
                  <a:gd name="connsiteY211" fmla="*/ 170674 h 193569"/>
                  <a:gd name="connsiteX212" fmla="*/ 237799 w 333684"/>
                  <a:gd name="connsiteY212" fmla="*/ 169633 h 193569"/>
                  <a:gd name="connsiteX213" fmla="*/ 234156 w 333684"/>
                  <a:gd name="connsiteY213" fmla="*/ 165470 h 193569"/>
                  <a:gd name="connsiteX214" fmla="*/ 233636 w 333684"/>
                  <a:gd name="connsiteY214" fmla="*/ 164430 h 193569"/>
                  <a:gd name="connsiteX215" fmla="*/ 234677 w 333684"/>
                  <a:gd name="connsiteY215" fmla="*/ 155584 h 193569"/>
                  <a:gd name="connsiteX216" fmla="*/ 234156 w 333684"/>
                  <a:gd name="connsiteY216" fmla="*/ 154543 h 193569"/>
                  <a:gd name="connsiteX217" fmla="*/ 231034 w 333684"/>
                  <a:gd name="connsiteY217" fmla="*/ 152982 h 193569"/>
                  <a:gd name="connsiteX218" fmla="*/ 229994 w 333684"/>
                  <a:gd name="connsiteY218" fmla="*/ 152462 h 193569"/>
                  <a:gd name="connsiteX219" fmla="*/ 226351 w 333684"/>
                  <a:gd name="connsiteY219" fmla="*/ 152462 h 193569"/>
                  <a:gd name="connsiteX220" fmla="*/ 225311 w 333684"/>
                  <a:gd name="connsiteY220" fmla="*/ 151941 h 193569"/>
                  <a:gd name="connsiteX221" fmla="*/ 220107 w 333684"/>
                  <a:gd name="connsiteY221" fmla="*/ 146738 h 193569"/>
                  <a:gd name="connsiteX222" fmla="*/ 220107 w 333684"/>
                  <a:gd name="connsiteY222" fmla="*/ 145697 h 193569"/>
                  <a:gd name="connsiteX223" fmla="*/ 221148 w 333684"/>
                  <a:gd name="connsiteY223" fmla="*/ 142055 h 193569"/>
                  <a:gd name="connsiteX224" fmla="*/ 222188 w 333684"/>
                  <a:gd name="connsiteY224" fmla="*/ 141014 h 193569"/>
                  <a:gd name="connsiteX225" fmla="*/ 225311 w 333684"/>
                  <a:gd name="connsiteY225" fmla="*/ 138933 h 193569"/>
                  <a:gd name="connsiteX226" fmla="*/ 229994 w 333684"/>
                  <a:gd name="connsiteY226" fmla="*/ 138933 h 193569"/>
                  <a:gd name="connsiteX227" fmla="*/ 236758 w 333684"/>
                  <a:gd name="connsiteY227" fmla="*/ 140494 h 193569"/>
                  <a:gd name="connsiteX228" fmla="*/ 241441 w 333684"/>
                  <a:gd name="connsiteY228" fmla="*/ 140494 h 193569"/>
                  <a:gd name="connsiteX229" fmla="*/ 241961 w 333684"/>
                  <a:gd name="connsiteY229" fmla="*/ 139453 h 193569"/>
                  <a:gd name="connsiteX230" fmla="*/ 243523 w 333684"/>
                  <a:gd name="connsiteY230" fmla="*/ 134250 h 193569"/>
                  <a:gd name="connsiteX231" fmla="*/ 244043 w 333684"/>
                  <a:gd name="connsiteY231" fmla="*/ 132689 h 193569"/>
                  <a:gd name="connsiteX232" fmla="*/ 246124 w 333684"/>
                  <a:gd name="connsiteY232" fmla="*/ 130607 h 193569"/>
                  <a:gd name="connsiteX233" fmla="*/ 247165 w 333684"/>
                  <a:gd name="connsiteY233" fmla="*/ 131127 h 193569"/>
                  <a:gd name="connsiteX234" fmla="*/ 247685 w 333684"/>
                  <a:gd name="connsiteY234" fmla="*/ 131127 h 193569"/>
                  <a:gd name="connsiteX235" fmla="*/ 249246 w 333684"/>
                  <a:gd name="connsiteY235" fmla="*/ 128526 h 193569"/>
                  <a:gd name="connsiteX236" fmla="*/ 250287 w 333684"/>
                  <a:gd name="connsiteY236" fmla="*/ 128005 h 193569"/>
                  <a:gd name="connsiteX237" fmla="*/ 249246 w 333684"/>
                  <a:gd name="connsiteY237" fmla="*/ 126965 h 193569"/>
                  <a:gd name="connsiteX238" fmla="*/ 245084 w 333684"/>
                  <a:gd name="connsiteY238" fmla="*/ 127485 h 193569"/>
                  <a:gd name="connsiteX239" fmla="*/ 244043 w 333684"/>
                  <a:gd name="connsiteY239" fmla="*/ 126965 h 193569"/>
                  <a:gd name="connsiteX240" fmla="*/ 244563 w 333684"/>
                  <a:gd name="connsiteY240" fmla="*/ 125924 h 193569"/>
                  <a:gd name="connsiteX241" fmla="*/ 252368 w 333684"/>
                  <a:gd name="connsiteY241" fmla="*/ 124883 h 193569"/>
                  <a:gd name="connsiteX242" fmla="*/ 254450 w 333684"/>
                  <a:gd name="connsiteY242" fmla="*/ 125924 h 193569"/>
                  <a:gd name="connsiteX243" fmla="*/ 256011 w 333684"/>
                  <a:gd name="connsiteY243" fmla="*/ 125924 h 193569"/>
                  <a:gd name="connsiteX244" fmla="*/ 256011 w 333684"/>
                  <a:gd name="connsiteY244" fmla="*/ 124363 h 193569"/>
                  <a:gd name="connsiteX245" fmla="*/ 256011 w 333684"/>
                  <a:gd name="connsiteY245" fmla="*/ 114997 h 193569"/>
                  <a:gd name="connsiteX246" fmla="*/ 257052 w 333684"/>
                  <a:gd name="connsiteY246" fmla="*/ 112915 h 193569"/>
                  <a:gd name="connsiteX247" fmla="*/ 258092 w 333684"/>
                  <a:gd name="connsiteY247" fmla="*/ 112915 h 193569"/>
                  <a:gd name="connsiteX248" fmla="*/ 264337 w 333684"/>
                  <a:gd name="connsiteY248" fmla="*/ 114997 h 193569"/>
                  <a:gd name="connsiteX249" fmla="*/ 267979 w 333684"/>
                  <a:gd name="connsiteY249" fmla="*/ 113436 h 193569"/>
                  <a:gd name="connsiteX250" fmla="*/ 270581 w 333684"/>
                  <a:gd name="connsiteY250" fmla="*/ 112395 h 193569"/>
                  <a:gd name="connsiteX251" fmla="*/ 278906 w 333684"/>
                  <a:gd name="connsiteY251" fmla="*/ 106671 h 193569"/>
                  <a:gd name="connsiteX252" fmla="*/ 279947 w 333684"/>
                  <a:gd name="connsiteY252" fmla="*/ 107191 h 193569"/>
                  <a:gd name="connsiteX253" fmla="*/ 285151 w 333684"/>
                  <a:gd name="connsiteY253" fmla="*/ 113436 h 193569"/>
                  <a:gd name="connsiteX254" fmla="*/ 285151 w 333684"/>
                  <a:gd name="connsiteY254" fmla="*/ 114476 h 193569"/>
                  <a:gd name="connsiteX255" fmla="*/ 277345 w 333684"/>
                  <a:gd name="connsiteY255" fmla="*/ 120720 h 193569"/>
                  <a:gd name="connsiteX256" fmla="*/ 277866 w 333684"/>
                  <a:gd name="connsiteY256" fmla="*/ 121241 h 193569"/>
                  <a:gd name="connsiteX257" fmla="*/ 284110 w 333684"/>
                  <a:gd name="connsiteY257" fmla="*/ 125404 h 193569"/>
                  <a:gd name="connsiteX258" fmla="*/ 285151 w 333684"/>
                  <a:gd name="connsiteY258" fmla="*/ 125404 h 193569"/>
                  <a:gd name="connsiteX259" fmla="*/ 292435 w 333684"/>
                  <a:gd name="connsiteY259" fmla="*/ 120200 h 19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333684" h="193569">
                    <a:moveTo>
                      <a:pt x="292435" y="120200"/>
                    </a:moveTo>
                    <a:cubicBezTo>
                      <a:pt x="292956" y="120200"/>
                      <a:pt x="293476" y="119680"/>
                      <a:pt x="293996" y="119680"/>
                    </a:cubicBezTo>
                    <a:cubicBezTo>
                      <a:pt x="295037" y="119159"/>
                      <a:pt x="296078" y="119159"/>
                      <a:pt x="296598" y="119159"/>
                    </a:cubicBezTo>
                    <a:cubicBezTo>
                      <a:pt x="297118" y="119159"/>
                      <a:pt x="300240" y="118639"/>
                      <a:pt x="300761" y="119159"/>
                    </a:cubicBezTo>
                    <a:cubicBezTo>
                      <a:pt x="301801" y="119159"/>
                      <a:pt x="302842" y="119680"/>
                      <a:pt x="303363" y="120200"/>
                    </a:cubicBezTo>
                    <a:cubicBezTo>
                      <a:pt x="303883" y="120720"/>
                      <a:pt x="305964" y="122802"/>
                      <a:pt x="307525" y="122282"/>
                    </a:cubicBezTo>
                    <a:cubicBezTo>
                      <a:pt x="309086" y="121761"/>
                      <a:pt x="312729" y="120720"/>
                      <a:pt x="312729" y="120720"/>
                    </a:cubicBezTo>
                    <a:cubicBezTo>
                      <a:pt x="312729" y="120720"/>
                      <a:pt x="313770" y="120200"/>
                      <a:pt x="313770" y="119680"/>
                    </a:cubicBezTo>
                    <a:cubicBezTo>
                      <a:pt x="313770" y="119159"/>
                      <a:pt x="313770" y="118119"/>
                      <a:pt x="314290" y="117598"/>
                    </a:cubicBezTo>
                    <a:cubicBezTo>
                      <a:pt x="314810" y="117078"/>
                      <a:pt x="316371" y="116037"/>
                      <a:pt x="316371" y="116037"/>
                    </a:cubicBezTo>
                    <a:cubicBezTo>
                      <a:pt x="316371" y="116037"/>
                      <a:pt x="316892" y="115517"/>
                      <a:pt x="317412" y="116037"/>
                    </a:cubicBezTo>
                    <a:cubicBezTo>
                      <a:pt x="317932" y="116558"/>
                      <a:pt x="319493" y="117078"/>
                      <a:pt x="319493" y="117078"/>
                    </a:cubicBezTo>
                    <a:cubicBezTo>
                      <a:pt x="319493" y="117078"/>
                      <a:pt x="320534" y="117078"/>
                      <a:pt x="320014" y="116037"/>
                    </a:cubicBezTo>
                    <a:cubicBezTo>
                      <a:pt x="320014" y="114997"/>
                      <a:pt x="318973" y="112395"/>
                      <a:pt x="318973" y="112395"/>
                    </a:cubicBezTo>
                    <a:cubicBezTo>
                      <a:pt x="318973" y="112395"/>
                      <a:pt x="318973" y="111354"/>
                      <a:pt x="320014" y="111875"/>
                    </a:cubicBezTo>
                    <a:cubicBezTo>
                      <a:pt x="320014" y="111875"/>
                      <a:pt x="322615" y="113956"/>
                      <a:pt x="323136" y="113956"/>
                    </a:cubicBezTo>
                    <a:cubicBezTo>
                      <a:pt x="323656" y="113956"/>
                      <a:pt x="324177" y="114476"/>
                      <a:pt x="324697" y="113956"/>
                    </a:cubicBezTo>
                    <a:cubicBezTo>
                      <a:pt x="325217" y="113436"/>
                      <a:pt x="326778" y="111875"/>
                      <a:pt x="327299" y="111354"/>
                    </a:cubicBezTo>
                    <a:cubicBezTo>
                      <a:pt x="327819" y="110314"/>
                      <a:pt x="328339" y="110314"/>
                      <a:pt x="328339" y="110314"/>
                    </a:cubicBezTo>
                    <a:cubicBezTo>
                      <a:pt x="328860" y="110314"/>
                      <a:pt x="332502" y="109273"/>
                      <a:pt x="332502" y="108753"/>
                    </a:cubicBezTo>
                    <a:cubicBezTo>
                      <a:pt x="333022" y="108753"/>
                      <a:pt x="334063" y="107191"/>
                      <a:pt x="333543" y="107191"/>
                    </a:cubicBezTo>
                    <a:cubicBezTo>
                      <a:pt x="333022" y="107191"/>
                      <a:pt x="324177" y="106151"/>
                      <a:pt x="324177" y="106151"/>
                    </a:cubicBezTo>
                    <a:cubicBezTo>
                      <a:pt x="324177" y="106151"/>
                      <a:pt x="323656" y="105630"/>
                      <a:pt x="323136" y="105630"/>
                    </a:cubicBezTo>
                    <a:cubicBezTo>
                      <a:pt x="323136" y="105630"/>
                      <a:pt x="322095" y="104069"/>
                      <a:pt x="321575" y="104069"/>
                    </a:cubicBezTo>
                    <a:cubicBezTo>
                      <a:pt x="321054" y="104069"/>
                      <a:pt x="318453" y="103029"/>
                      <a:pt x="318453" y="103029"/>
                    </a:cubicBezTo>
                    <a:cubicBezTo>
                      <a:pt x="318453" y="103029"/>
                      <a:pt x="317412" y="103029"/>
                      <a:pt x="317412" y="103029"/>
                    </a:cubicBezTo>
                    <a:cubicBezTo>
                      <a:pt x="316892" y="103029"/>
                      <a:pt x="316371" y="103549"/>
                      <a:pt x="316371" y="103549"/>
                    </a:cubicBezTo>
                    <a:cubicBezTo>
                      <a:pt x="316371" y="103549"/>
                      <a:pt x="315851" y="103549"/>
                      <a:pt x="315851" y="102508"/>
                    </a:cubicBezTo>
                    <a:cubicBezTo>
                      <a:pt x="315851" y="101468"/>
                      <a:pt x="315331" y="99386"/>
                      <a:pt x="315331" y="99386"/>
                    </a:cubicBezTo>
                    <a:cubicBezTo>
                      <a:pt x="315331" y="99386"/>
                      <a:pt x="314810" y="99386"/>
                      <a:pt x="314290" y="99386"/>
                    </a:cubicBezTo>
                    <a:cubicBezTo>
                      <a:pt x="313770" y="99386"/>
                      <a:pt x="312208" y="99386"/>
                      <a:pt x="312208" y="99386"/>
                    </a:cubicBezTo>
                    <a:cubicBezTo>
                      <a:pt x="312208" y="99386"/>
                      <a:pt x="311168" y="99386"/>
                      <a:pt x="311168" y="98866"/>
                    </a:cubicBezTo>
                    <a:cubicBezTo>
                      <a:pt x="311168" y="98346"/>
                      <a:pt x="307525" y="93663"/>
                      <a:pt x="307525" y="93663"/>
                    </a:cubicBezTo>
                    <a:cubicBezTo>
                      <a:pt x="307525" y="93663"/>
                      <a:pt x="307005" y="93142"/>
                      <a:pt x="306485" y="93142"/>
                    </a:cubicBezTo>
                    <a:cubicBezTo>
                      <a:pt x="305964" y="93142"/>
                      <a:pt x="304924" y="92622"/>
                      <a:pt x="304924" y="92622"/>
                    </a:cubicBezTo>
                    <a:cubicBezTo>
                      <a:pt x="304924" y="92622"/>
                      <a:pt x="304403" y="92622"/>
                      <a:pt x="304403" y="93142"/>
                    </a:cubicBezTo>
                    <a:cubicBezTo>
                      <a:pt x="304403" y="93663"/>
                      <a:pt x="304403" y="95744"/>
                      <a:pt x="304403" y="95744"/>
                    </a:cubicBezTo>
                    <a:cubicBezTo>
                      <a:pt x="304403" y="95744"/>
                      <a:pt x="304403" y="96784"/>
                      <a:pt x="303883" y="96264"/>
                    </a:cubicBezTo>
                    <a:cubicBezTo>
                      <a:pt x="303363" y="96264"/>
                      <a:pt x="302322" y="96264"/>
                      <a:pt x="301801" y="95744"/>
                    </a:cubicBezTo>
                    <a:cubicBezTo>
                      <a:pt x="301801" y="95744"/>
                      <a:pt x="301281" y="95744"/>
                      <a:pt x="301281" y="96264"/>
                    </a:cubicBezTo>
                    <a:cubicBezTo>
                      <a:pt x="301281" y="96784"/>
                      <a:pt x="301281" y="99907"/>
                      <a:pt x="301281" y="99907"/>
                    </a:cubicBezTo>
                    <a:cubicBezTo>
                      <a:pt x="301281" y="99907"/>
                      <a:pt x="301281" y="100427"/>
                      <a:pt x="300761" y="100427"/>
                    </a:cubicBezTo>
                    <a:cubicBezTo>
                      <a:pt x="300240" y="100427"/>
                      <a:pt x="291394" y="98866"/>
                      <a:pt x="290874" y="98866"/>
                    </a:cubicBezTo>
                    <a:cubicBezTo>
                      <a:pt x="290354" y="98866"/>
                      <a:pt x="288273" y="98346"/>
                      <a:pt x="287752" y="95744"/>
                    </a:cubicBezTo>
                    <a:cubicBezTo>
                      <a:pt x="287232" y="93142"/>
                      <a:pt x="287232" y="93142"/>
                      <a:pt x="287232" y="93142"/>
                    </a:cubicBezTo>
                    <a:cubicBezTo>
                      <a:pt x="287232" y="93142"/>
                      <a:pt x="287232" y="92622"/>
                      <a:pt x="286191" y="93142"/>
                    </a:cubicBezTo>
                    <a:cubicBezTo>
                      <a:pt x="285671" y="93663"/>
                      <a:pt x="283589" y="94183"/>
                      <a:pt x="283589" y="94183"/>
                    </a:cubicBezTo>
                    <a:cubicBezTo>
                      <a:pt x="283589" y="94183"/>
                      <a:pt x="283069" y="94183"/>
                      <a:pt x="282549" y="93663"/>
                    </a:cubicBezTo>
                    <a:cubicBezTo>
                      <a:pt x="282028" y="93142"/>
                      <a:pt x="279947" y="92101"/>
                      <a:pt x="278906" y="92101"/>
                    </a:cubicBezTo>
                    <a:cubicBezTo>
                      <a:pt x="277866" y="92101"/>
                      <a:pt x="276825" y="91581"/>
                      <a:pt x="277345" y="90540"/>
                    </a:cubicBezTo>
                    <a:cubicBezTo>
                      <a:pt x="278386" y="89500"/>
                      <a:pt x="281508" y="87418"/>
                      <a:pt x="283589" y="85857"/>
                    </a:cubicBezTo>
                    <a:cubicBezTo>
                      <a:pt x="286191" y="84817"/>
                      <a:pt x="289833" y="81694"/>
                      <a:pt x="290874" y="81174"/>
                    </a:cubicBezTo>
                    <a:cubicBezTo>
                      <a:pt x="291915" y="80654"/>
                      <a:pt x="297639" y="76491"/>
                      <a:pt x="297639" y="76491"/>
                    </a:cubicBezTo>
                    <a:cubicBezTo>
                      <a:pt x="297639" y="76491"/>
                      <a:pt x="298159" y="75971"/>
                      <a:pt x="297118" y="75971"/>
                    </a:cubicBezTo>
                    <a:cubicBezTo>
                      <a:pt x="296078" y="75971"/>
                      <a:pt x="293996" y="75450"/>
                      <a:pt x="292435" y="74930"/>
                    </a:cubicBezTo>
                    <a:cubicBezTo>
                      <a:pt x="289833" y="76491"/>
                      <a:pt x="286191" y="78572"/>
                      <a:pt x="284630" y="79613"/>
                    </a:cubicBezTo>
                    <a:cubicBezTo>
                      <a:pt x="283069" y="80654"/>
                      <a:pt x="267979" y="88979"/>
                      <a:pt x="267459" y="89500"/>
                    </a:cubicBezTo>
                    <a:cubicBezTo>
                      <a:pt x="266938" y="90020"/>
                      <a:pt x="261735" y="93663"/>
                      <a:pt x="260694" y="94703"/>
                    </a:cubicBezTo>
                    <a:cubicBezTo>
                      <a:pt x="259653" y="95744"/>
                      <a:pt x="256531" y="97305"/>
                      <a:pt x="256011" y="97305"/>
                    </a:cubicBezTo>
                    <a:cubicBezTo>
                      <a:pt x="255491" y="97305"/>
                      <a:pt x="255491" y="98346"/>
                      <a:pt x="255491" y="98346"/>
                    </a:cubicBezTo>
                    <a:cubicBezTo>
                      <a:pt x="255491" y="98346"/>
                      <a:pt x="255491" y="98866"/>
                      <a:pt x="255491" y="99386"/>
                    </a:cubicBezTo>
                    <a:cubicBezTo>
                      <a:pt x="255491" y="99907"/>
                      <a:pt x="254970" y="99907"/>
                      <a:pt x="254970" y="99907"/>
                    </a:cubicBezTo>
                    <a:cubicBezTo>
                      <a:pt x="254970" y="99907"/>
                      <a:pt x="253930" y="100427"/>
                      <a:pt x="252889" y="100947"/>
                    </a:cubicBezTo>
                    <a:cubicBezTo>
                      <a:pt x="251848" y="101468"/>
                      <a:pt x="248206" y="104590"/>
                      <a:pt x="247685" y="105110"/>
                    </a:cubicBezTo>
                    <a:cubicBezTo>
                      <a:pt x="247165" y="105630"/>
                      <a:pt x="247165" y="106151"/>
                      <a:pt x="247165" y="106151"/>
                    </a:cubicBezTo>
                    <a:cubicBezTo>
                      <a:pt x="247165" y="106151"/>
                      <a:pt x="247165" y="111354"/>
                      <a:pt x="247165" y="112395"/>
                    </a:cubicBezTo>
                    <a:cubicBezTo>
                      <a:pt x="247165" y="113436"/>
                      <a:pt x="246645" y="113436"/>
                      <a:pt x="246645" y="113436"/>
                    </a:cubicBezTo>
                    <a:cubicBezTo>
                      <a:pt x="246645" y="113436"/>
                      <a:pt x="246124" y="113436"/>
                      <a:pt x="245604" y="113436"/>
                    </a:cubicBezTo>
                    <a:cubicBezTo>
                      <a:pt x="245084" y="113436"/>
                      <a:pt x="244563" y="113436"/>
                      <a:pt x="244563" y="113436"/>
                    </a:cubicBezTo>
                    <a:cubicBezTo>
                      <a:pt x="244563" y="113436"/>
                      <a:pt x="241961" y="112395"/>
                      <a:pt x="241441" y="112395"/>
                    </a:cubicBezTo>
                    <a:cubicBezTo>
                      <a:pt x="240921" y="112395"/>
                      <a:pt x="239880" y="111875"/>
                      <a:pt x="239880" y="111875"/>
                    </a:cubicBezTo>
                    <a:cubicBezTo>
                      <a:pt x="239880" y="111875"/>
                      <a:pt x="236758" y="109793"/>
                      <a:pt x="235718" y="109273"/>
                    </a:cubicBezTo>
                    <a:cubicBezTo>
                      <a:pt x="235197" y="108753"/>
                      <a:pt x="235197" y="108753"/>
                      <a:pt x="235197" y="108753"/>
                    </a:cubicBezTo>
                    <a:cubicBezTo>
                      <a:pt x="235197" y="108753"/>
                      <a:pt x="235718" y="108232"/>
                      <a:pt x="236238" y="107712"/>
                    </a:cubicBezTo>
                    <a:cubicBezTo>
                      <a:pt x="236758" y="107191"/>
                      <a:pt x="237279" y="106151"/>
                      <a:pt x="237279" y="105110"/>
                    </a:cubicBezTo>
                    <a:cubicBezTo>
                      <a:pt x="237279" y="104590"/>
                      <a:pt x="237279" y="104069"/>
                      <a:pt x="237279" y="104069"/>
                    </a:cubicBezTo>
                    <a:cubicBezTo>
                      <a:pt x="237279" y="103549"/>
                      <a:pt x="236758" y="103549"/>
                      <a:pt x="236238" y="103029"/>
                    </a:cubicBezTo>
                    <a:cubicBezTo>
                      <a:pt x="235197" y="103029"/>
                      <a:pt x="234677" y="101988"/>
                      <a:pt x="233636" y="100427"/>
                    </a:cubicBezTo>
                    <a:cubicBezTo>
                      <a:pt x="233116" y="99386"/>
                      <a:pt x="227392" y="99907"/>
                      <a:pt x="225311" y="100427"/>
                    </a:cubicBezTo>
                    <a:cubicBezTo>
                      <a:pt x="223229" y="100427"/>
                      <a:pt x="212302" y="100947"/>
                      <a:pt x="211261" y="100947"/>
                    </a:cubicBezTo>
                    <a:cubicBezTo>
                      <a:pt x="210741" y="100947"/>
                      <a:pt x="210220" y="100427"/>
                      <a:pt x="210220" y="100427"/>
                    </a:cubicBezTo>
                    <a:cubicBezTo>
                      <a:pt x="210220" y="100427"/>
                      <a:pt x="207619" y="94183"/>
                      <a:pt x="207619" y="92101"/>
                    </a:cubicBezTo>
                    <a:cubicBezTo>
                      <a:pt x="207098" y="90020"/>
                      <a:pt x="206058" y="85337"/>
                      <a:pt x="206058" y="83256"/>
                    </a:cubicBezTo>
                    <a:cubicBezTo>
                      <a:pt x="206058" y="81174"/>
                      <a:pt x="204497" y="81694"/>
                      <a:pt x="200334" y="82215"/>
                    </a:cubicBezTo>
                    <a:cubicBezTo>
                      <a:pt x="196171" y="82735"/>
                      <a:pt x="196171" y="80133"/>
                      <a:pt x="196171" y="79093"/>
                    </a:cubicBezTo>
                    <a:cubicBezTo>
                      <a:pt x="196171" y="78052"/>
                      <a:pt x="196692" y="72849"/>
                      <a:pt x="197732" y="69726"/>
                    </a:cubicBezTo>
                    <a:cubicBezTo>
                      <a:pt x="198773" y="66084"/>
                      <a:pt x="197732" y="60881"/>
                      <a:pt x="197732" y="60360"/>
                    </a:cubicBezTo>
                    <a:cubicBezTo>
                      <a:pt x="197732" y="59840"/>
                      <a:pt x="197212" y="59320"/>
                      <a:pt x="196692" y="59840"/>
                    </a:cubicBezTo>
                    <a:cubicBezTo>
                      <a:pt x="196171" y="60360"/>
                      <a:pt x="194610" y="60360"/>
                      <a:pt x="193569" y="60360"/>
                    </a:cubicBezTo>
                    <a:cubicBezTo>
                      <a:pt x="192528" y="60360"/>
                      <a:pt x="189407" y="56197"/>
                      <a:pt x="188886" y="55677"/>
                    </a:cubicBezTo>
                    <a:cubicBezTo>
                      <a:pt x="188366" y="55157"/>
                      <a:pt x="185764" y="52555"/>
                      <a:pt x="184723" y="52035"/>
                    </a:cubicBezTo>
                    <a:cubicBezTo>
                      <a:pt x="183683" y="51514"/>
                      <a:pt x="182122" y="49953"/>
                      <a:pt x="181601" y="48913"/>
                    </a:cubicBezTo>
                    <a:cubicBezTo>
                      <a:pt x="181081" y="47872"/>
                      <a:pt x="177439" y="45270"/>
                      <a:pt x="175878" y="43709"/>
                    </a:cubicBezTo>
                    <a:cubicBezTo>
                      <a:pt x="174316" y="42148"/>
                      <a:pt x="173276" y="43189"/>
                      <a:pt x="173276" y="43189"/>
                    </a:cubicBezTo>
                    <a:cubicBezTo>
                      <a:pt x="173276" y="43189"/>
                      <a:pt x="168593" y="45270"/>
                      <a:pt x="168072" y="45790"/>
                    </a:cubicBezTo>
                    <a:cubicBezTo>
                      <a:pt x="167552" y="46311"/>
                      <a:pt x="166511" y="46311"/>
                      <a:pt x="166511" y="46311"/>
                    </a:cubicBezTo>
                    <a:cubicBezTo>
                      <a:pt x="166511" y="46311"/>
                      <a:pt x="146738" y="45270"/>
                      <a:pt x="144136" y="45270"/>
                    </a:cubicBezTo>
                    <a:cubicBezTo>
                      <a:pt x="141535" y="45270"/>
                      <a:pt x="137372" y="45790"/>
                      <a:pt x="137372" y="45790"/>
                    </a:cubicBezTo>
                    <a:cubicBezTo>
                      <a:pt x="137372" y="45790"/>
                      <a:pt x="119680" y="48913"/>
                      <a:pt x="119160" y="48913"/>
                    </a:cubicBezTo>
                    <a:cubicBezTo>
                      <a:pt x="118119" y="48913"/>
                      <a:pt x="118119" y="48392"/>
                      <a:pt x="118119" y="48392"/>
                    </a:cubicBezTo>
                    <a:cubicBezTo>
                      <a:pt x="118119" y="48392"/>
                      <a:pt x="104590" y="34863"/>
                      <a:pt x="104069" y="34343"/>
                    </a:cubicBezTo>
                    <a:cubicBezTo>
                      <a:pt x="103549" y="33823"/>
                      <a:pt x="102508" y="31741"/>
                      <a:pt x="102508" y="31741"/>
                    </a:cubicBezTo>
                    <a:cubicBezTo>
                      <a:pt x="101468" y="28619"/>
                      <a:pt x="97826" y="26017"/>
                      <a:pt x="97826" y="26017"/>
                    </a:cubicBezTo>
                    <a:lnTo>
                      <a:pt x="82215" y="16651"/>
                    </a:lnTo>
                    <a:cubicBezTo>
                      <a:pt x="82735" y="20294"/>
                      <a:pt x="83256" y="25497"/>
                      <a:pt x="81695" y="28099"/>
                    </a:cubicBezTo>
                    <a:cubicBezTo>
                      <a:pt x="80134" y="32261"/>
                      <a:pt x="79613" y="31741"/>
                      <a:pt x="78573" y="32261"/>
                    </a:cubicBezTo>
                    <a:cubicBezTo>
                      <a:pt x="77532" y="32782"/>
                      <a:pt x="76491" y="33302"/>
                      <a:pt x="77012" y="33823"/>
                    </a:cubicBezTo>
                    <a:cubicBezTo>
                      <a:pt x="77532" y="34863"/>
                      <a:pt x="78052" y="36945"/>
                      <a:pt x="76491" y="35384"/>
                    </a:cubicBezTo>
                    <a:cubicBezTo>
                      <a:pt x="74930" y="33823"/>
                      <a:pt x="75450" y="33823"/>
                      <a:pt x="74410" y="34343"/>
                    </a:cubicBezTo>
                    <a:cubicBezTo>
                      <a:pt x="73369" y="35384"/>
                      <a:pt x="70767" y="36424"/>
                      <a:pt x="70247" y="34343"/>
                    </a:cubicBezTo>
                    <a:cubicBezTo>
                      <a:pt x="69727" y="32261"/>
                      <a:pt x="70247" y="31741"/>
                      <a:pt x="68686" y="30700"/>
                    </a:cubicBezTo>
                    <a:cubicBezTo>
                      <a:pt x="67125" y="29660"/>
                      <a:pt x="61401" y="25497"/>
                      <a:pt x="64523" y="18212"/>
                    </a:cubicBezTo>
                    <a:cubicBezTo>
                      <a:pt x="66605" y="14049"/>
                      <a:pt x="68166" y="10927"/>
                      <a:pt x="68686" y="9366"/>
                    </a:cubicBezTo>
                    <a:lnTo>
                      <a:pt x="56198" y="2081"/>
                    </a:lnTo>
                    <a:cubicBezTo>
                      <a:pt x="54636" y="3642"/>
                      <a:pt x="53596" y="5203"/>
                      <a:pt x="54636" y="7285"/>
                    </a:cubicBezTo>
                    <a:cubicBezTo>
                      <a:pt x="56198" y="10407"/>
                      <a:pt x="56198" y="9366"/>
                      <a:pt x="55157" y="10927"/>
                    </a:cubicBezTo>
                    <a:cubicBezTo>
                      <a:pt x="54116" y="11968"/>
                      <a:pt x="53075" y="14570"/>
                      <a:pt x="53596" y="14570"/>
                    </a:cubicBezTo>
                    <a:cubicBezTo>
                      <a:pt x="54636" y="14570"/>
                      <a:pt x="56718" y="13009"/>
                      <a:pt x="56198" y="14049"/>
                    </a:cubicBezTo>
                    <a:cubicBezTo>
                      <a:pt x="56198" y="15090"/>
                      <a:pt x="55157" y="15610"/>
                      <a:pt x="55157" y="16651"/>
                    </a:cubicBezTo>
                    <a:cubicBezTo>
                      <a:pt x="55157" y="17692"/>
                      <a:pt x="55157" y="19253"/>
                      <a:pt x="55677" y="19253"/>
                    </a:cubicBezTo>
                    <a:cubicBezTo>
                      <a:pt x="56198" y="19253"/>
                      <a:pt x="56718" y="21334"/>
                      <a:pt x="55157" y="20814"/>
                    </a:cubicBezTo>
                    <a:cubicBezTo>
                      <a:pt x="53596" y="20294"/>
                      <a:pt x="52555" y="19253"/>
                      <a:pt x="52035" y="19773"/>
                    </a:cubicBezTo>
                    <a:cubicBezTo>
                      <a:pt x="51515" y="20814"/>
                      <a:pt x="50994" y="20814"/>
                      <a:pt x="52035" y="21334"/>
                    </a:cubicBezTo>
                    <a:cubicBezTo>
                      <a:pt x="53075" y="21854"/>
                      <a:pt x="53596" y="22375"/>
                      <a:pt x="52555" y="23416"/>
                    </a:cubicBezTo>
                    <a:cubicBezTo>
                      <a:pt x="51515" y="24456"/>
                      <a:pt x="50474" y="27058"/>
                      <a:pt x="47352" y="27578"/>
                    </a:cubicBezTo>
                    <a:cubicBezTo>
                      <a:pt x="44230" y="28099"/>
                      <a:pt x="43189" y="28099"/>
                      <a:pt x="44230" y="24977"/>
                    </a:cubicBezTo>
                    <a:cubicBezTo>
                      <a:pt x="45270" y="21854"/>
                      <a:pt x="46311" y="22375"/>
                      <a:pt x="44750" y="20294"/>
                    </a:cubicBezTo>
                    <a:cubicBezTo>
                      <a:pt x="44750" y="20294"/>
                      <a:pt x="43189" y="17692"/>
                      <a:pt x="44230" y="15090"/>
                    </a:cubicBezTo>
                    <a:cubicBezTo>
                      <a:pt x="45270" y="12488"/>
                      <a:pt x="45791" y="11968"/>
                      <a:pt x="46311" y="10407"/>
                    </a:cubicBezTo>
                    <a:cubicBezTo>
                      <a:pt x="46831" y="8846"/>
                      <a:pt x="47352" y="6764"/>
                      <a:pt x="48393" y="6244"/>
                    </a:cubicBezTo>
                    <a:cubicBezTo>
                      <a:pt x="48913" y="5203"/>
                      <a:pt x="49954" y="4683"/>
                      <a:pt x="50994" y="2602"/>
                    </a:cubicBezTo>
                    <a:cubicBezTo>
                      <a:pt x="50994" y="2081"/>
                      <a:pt x="51515" y="1041"/>
                      <a:pt x="51515" y="520"/>
                    </a:cubicBezTo>
                    <a:cubicBezTo>
                      <a:pt x="50994" y="520"/>
                      <a:pt x="50474" y="0"/>
                      <a:pt x="49954" y="0"/>
                    </a:cubicBezTo>
                    <a:cubicBezTo>
                      <a:pt x="49433" y="0"/>
                      <a:pt x="48913" y="0"/>
                      <a:pt x="48913" y="0"/>
                    </a:cubicBezTo>
                    <a:cubicBezTo>
                      <a:pt x="48913" y="0"/>
                      <a:pt x="8326" y="10927"/>
                      <a:pt x="7285" y="10927"/>
                    </a:cubicBezTo>
                    <a:cubicBezTo>
                      <a:pt x="6244" y="11448"/>
                      <a:pt x="4163" y="11968"/>
                      <a:pt x="2082" y="12488"/>
                    </a:cubicBezTo>
                    <a:cubicBezTo>
                      <a:pt x="0" y="13009"/>
                      <a:pt x="0" y="15610"/>
                      <a:pt x="0" y="15610"/>
                    </a:cubicBezTo>
                    <a:lnTo>
                      <a:pt x="521" y="99386"/>
                    </a:lnTo>
                    <a:cubicBezTo>
                      <a:pt x="2082" y="99386"/>
                      <a:pt x="3122" y="99386"/>
                      <a:pt x="4683" y="99907"/>
                    </a:cubicBezTo>
                    <a:cubicBezTo>
                      <a:pt x="7285" y="100427"/>
                      <a:pt x="11448" y="99907"/>
                      <a:pt x="13009" y="99907"/>
                    </a:cubicBezTo>
                    <a:cubicBezTo>
                      <a:pt x="14570" y="99907"/>
                      <a:pt x="22375" y="98866"/>
                      <a:pt x="22375" y="98866"/>
                    </a:cubicBezTo>
                    <a:cubicBezTo>
                      <a:pt x="22375" y="98866"/>
                      <a:pt x="23416" y="98346"/>
                      <a:pt x="22375" y="98346"/>
                    </a:cubicBezTo>
                    <a:cubicBezTo>
                      <a:pt x="21334" y="98346"/>
                      <a:pt x="20814" y="97825"/>
                      <a:pt x="20294" y="95744"/>
                    </a:cubicBezTo>
                    <a:cubicBezTo>
                      <a:pt x="20294" y="94183"/>
                      <a:pt x="19253" y="91581"/>
                      <a:pt x="20294" y="89500"/>
                    </a:cubicBezTo>
                    <a:cubicBezTo>
                      <a:pt x="21334" y="87418"/>
                      <a:pt x="23416" y="83776"/>
                      <a:pt x="23416" y="83776"/>
                    </a:cubicBezTo>
                    <a:cubicBezTo>
                      <a:pt x="23416" y="83776"/>
                      <a:pt x="23936" y="83256"/>
                      <a:pt x="24456" y="83256"/>
                    </a:cubicBezTo>
                    <a:cubicBezTo>
                      <a:pt x="25497" y="83256"/>
                      <a:pt x="33823" y="81694"/>
                      <a:pt x="35384" y="80133"/>
                    </a:cubicBezTo>
                    <a:cubicBezTo>
                      <a:pt x="36945" y="78572"/>
                      <a:pt x="37465" y="78052"/>
                      <a:pt x="37986" y="76491"/>
                    </a:cubicBezTo>
                    <a:cubicBezTo>
                      <a:pt x="38506" y="74930"/>
                      <a:pt x="40067" y="71808"/>
                      <a:pt x="40587" y="72849"/>
                    </a:cubicBezTo>
                    <a:cubicBezTo>
                      <a:pt x="41628" y="73889"/>
                      <a:pt x="41628" y="73369"/>
                      <a:pt x="42148" y="73369"/>
                    </a:cubicBezTo>
                    <a:cubicBezTo>
                      <a:pt x="42669" y="73369"/>
                      <a:pt x="45270" y="73369"/>
                      <a:pt x="46311" y="74930"/>
                    </a:cubicBezTo>
                    <a:cubicBezTo>
                      <a:pt x="47352" y="75971"/>
                      <a:pt x="48913" y="77532"/>
                      <a:pt x="47872" y="76491"/>
                    </a:cubicBezTo>
                    <a:cubicBezTo>
                      <a:pt x="46831" y="75450"/>
                      <a:pt x="45791" y="72849"/>
                      <a:pt x="46311" y="71287"/>
                    </a:cubicBezTo>
                    <a:cubicBezTo>
                      <a:pt x="46831" y="69726"/>
                      <a:pt x="48393" y="68686"/>
                      <a:pt x="49954" y="67125"/>
                    </a:cubicBezTo>
                    <a:cubicBezTo>
                      <a:pt x="51515" y="66084"/>
                      <a:pt x="50994" y="65043"/>
                      <a:pt x="51515" y="66084"/>
                    </a:cubicBezTo>
                    <a:cubicBezTo>
                      <a:pt x="52035" y="66604"/>
                      <a:pt x="57759" y="71808"/>
                      <a:pt x="57759" y="71808"/>
                    </a:cubicBezTo>
                    <a:cubicBezTo>
                      <a:pt x="57759" y="71808"/>
                      <a:pt x="58279" y="72328"/>
                      <a:pt x="58799" y="71808"/>
                    </a:cubicBezTo>
                    <a:cubicBezTo>
                      <a:pt x="59320" y="71808"/>
                      <a:pt x="60360" y="71287"/>
                      <a:pt x="60360" y="71287"/>
                    </a:cubicBezTo>
                    <a:cubicBezTo>
                      <a:pt x="60360" y="71287"/>
                      <a:pt x="60881" y="71287"/>
                      <a:pt x="61401" y="71808"/>
                    </a:cubicBezTo>
                    <a:cubicBezTo>
                      <a:pt x="61401" y="72328"/>
                      <a:pt x="64003" y="75971"/>
                      <a:pt x="66084" y="76491"/>
                    </a:cubicBezTo>
                    <a:cubicBezTo>
                      <a:pt x="68686" y="77011"/>
                      <a:pt x="69727" y="77011"/>
                      <a:pt x="70767" y="77011"/>
                    </a:cubicBezTo>
                    <a:cubicBezTo>
                      <a:pt x="71808" y="77011"/>
                      <a:pt x="72328" y="77532"/>
                      <a:pt x="72849" y="77532"/>
                    </a:cubicBezTo>
                    <a:cubicBezTo>
                      <a:pt x="73369" y="77532"/>
                      <a:pt x="78573" y="79613"/>
                      <a:pt x="78573" y="79613"/>
                    </a:cubicBezTo>
                    <a:cubicBezTo>
                      <a:pt x="78573" y="79613"/>
                      <a:pt x="79093" y="80133"/>
                      <a:pt x="78052" y="80133"/>
                    </a:cubicBezTo>
                    <a:cubicBezTo>
                      <a:pt x="77532" y="80654"/>
                      <a:pt x="77532" y="81174"/>
                      <a:pt x="77532" y="82215"/>
                    </a:cubicBezTo>
                    <a:cubicBezTo>
                      <a:pt x="77532" y="83256"/>
                      <a:pt x="78052" y="83776"/>
                      <a:pt x="76491" y="84296"/>
                    </a:cubicBezTo>
                    <a:cubicBezTo>
                      <a:pt x="75450" y="84817"/>
                      <a:pt x="76491" y="84817"/>
                      <a:pt x="77012" y="84817"/>
                    </a:cubicBezTo>
                    <a:cubicBezTo>
                      <a:pt x="77532" y="84817"/>
                      <a:pt x="80654" y="86378"/>
                      <a:pt x="81174" y="86898"/>
                    </a:cubicBezTo>
                    <a:cubicBezTo>
                      <a:pt x="81695" y="87418"/>
                      <a:pt x="83256" y="88459"/>
                      <a:pt x="82215" y="88979"/>
                    </a:cubicBezTo>
                    <a:cubicBezTo>
                      <a:pt x="81174" y="89500"/>
                      <a:pt x="79613" y="90020"/>
                      <a:pt x="79613" y="90020"/>
                    </a:cubicBezTo>
                    <a:cubicBezTo>
                      <a:pt x="79613" y="90020"/>
                      <a:pt x="79093" y="90020"/>
                      <a:pt x="79613" y="91061"/>
                    </a:cubicBezTo>
                    <a:cubicBezTo>
                      <a:pt x="80134" y="91581"/>
                      <a:pt x="80654" y="92622"/>
                      <a:pt x="80654" y="93142"/>
                    </a:cubicBezTo>
                    <a:cubicBezTo>
                      <a:pt x="80134" y="93663"/>
                      <a:pt x="78573" y="96264"/>
                      <a:pt x="80134" y="97825"/>
                    </a:cubicBezTo>
                    <a:cubicBezTo>
                      <a:pt x="81695" y="99386"/>
                      <a:pt x="83256" y="99907"/>
                      <a:pt x="83776" y="100427"/>
                    </a:cubicBezTo>
                    <a:cubicBezTo>
                      <a:pt x="84296" y="100947"/>
                      <a:pt x="85337" y="101988"/>
                      <a:pt x="85857" y="101468"/>
                    </a:cubicBezTo>
                    <a:cubicBezTo>
                      <a:pt x="86378" y="101468"/>
                      <a:pt x="90020" y="100947"/>
                      <a:pt x="90541" y="101468"/>
                    </a:cubicBezTo>
                    <a:cubicBezTo>
                      <a:pt x="91061" y="101468"/>
                      <a:pt x="95224" y="101988"/>
                      <a:pt x="96264" y="102508"/>
                    </a:cubicBezTo>
                    <a:cubicBezTo>
                      <a:pt x="97305" y="102508"/>
                      <a:pt x="100427" y="104069"/>
                      <a:pt x="101988" y="103549"/>
                    </a:cubicBezTo>
                    <a:cubicBezTo>
                      <a:pt x="103549" y="103029"/>
                      <a:pt x="104069" y="102508"/>
                      <a:pt x="104069" y="101468"/>
                    </a:cubicBezTo>
                    <a:cubicBezTo>
                      <a:pt x="104069" y="100427"/>
                      <a:pt x="104590" y="100427"/>
                      <a:pt x="105110" y="100427"/>
                    </a:cubicBezTo>
                    <a:cubicBezTo>
                      <a:pt x="105631" y="100427"/>
                      <a:pt x="108753" y="100427"/>
                      <a:pt x="110314" y="101988"/>
                    </a:cubicBezTo>
                    <a:cubicBezTo>
                      <a:pt x="111875" y="103549"/>
                      <a:pt x="115517" y="109793"/>
                      <a:pt x="116038" y="111354"/>
                    </a:cubicBezTo>
                    <a:cubicBezTo>
                      <a:pt x="116558" y="112915"/>
                      <a:pt x="118639" y="117598"/>
                      <a:pt x="118639" y="117598"/>
                    </a:cubicBezTo>
                    <a:cubicBezTo>
                      <a:pt x="118639" y="117598"/>
                      <a:pt x="119160" y="118639"/>
                      <a:pt x="119160" y="118639"/>
                    </a:cubicBezTo>
                    <a:cubicBezTo>
                      <a:pt x="119160" y="118639"/>
                      <a:pt x="121761" y="120720"/>
                      <a:pt x="121761" y="120720"/>
                    </a:cubicBezTo>
                    <a:lnTo>
                      <a:pt x="122282" y="121761"/>
                    </a:lnTo>
                    <a:lnTo>
                      <a:pt x="124883" y="130087"/>
                    </a:lnTo>
                    <a:cubicBezTo>
                      <a:pt x="124883" y="130087"/>
                      <a:pt x="125404" y="130607"/>
                      <a:pt x="125404" y="131127"/>
                    </a:cubicBezTo>
                    <a:cubicBezTo>
                      <a:pt x="125924" y="131127"/>
                      <a:pt x="145177" y="145177"/>
                      <a:pt x="146218" y="145697"/>
                    </a:cubicBezTo>
                    <a:cubicBezTo>
                      <a:pt x="147259" y="146217"/>
                      <a:pt x="159747" y="152982"/>
                      <a:pt x="160267" y="153502"/>
                    </a:cubicBezTo>
                    <a:cubicBezTo>
                      <a:pt x="160787" y="153502"/>
                      <a:pt x="161828" y="154543"/>
                      <a:pt x="162348" y="155063"/>
                    </a:cubicBezTo>
                    <a:cubicBezTo>
                      <a:pt x="162869" y="155584"/>
                      <a:pt x="167552" y="159226"/>
                      <a:pt x="168593" y="159226"/>
                    </a:cubicBezTo>
                    <a:cubicBezTo>
                      <a:pt x="169633" y="159747"/>
                      <a:pt x="174316" y="162348"/>
                      <a:pt x="174837" y="162348"/>
                    </a:cubicBezTo>
                    <a:cubicBezTo>
                      <a:pt x="175357" y="162348"/>
                      <a:pt x="182642" y="168592"/>
                      <a:pt x="184203" y="168592"/>
                    </a:cubicBezTo>
                    <a:cubicBezTo>
                      <a:pt x="186285" y="169113"/>
                      <a:pt x="188366" y="169633"/>
                      <a:pt x="189927" y="168592"/>
                    </a:cubicBezTo>
                    <a:cubicBezTo>
                      <a:pt x="189927" y="168592"/>
                      <a:pt x="190447" y="168072"/>
                      <a:pt x="190968" y="168592"/>
                    </a:cubicBezTo>
                    <a:cubicBezTo>
                      <a:pt x="191488" y="168592"/>
                      <a:pt x="194090" y="169633"/>
                      <a:pt x="194610" y="169633"/>
                    </a:cubicBezTo>
                    <a:cubicBezTo>
                      <a:pt x="195130" y="170153"/>
                      <a:pt x="205017" y="174837"/>
                      <a:pt x="205017" y="174837"/>
                    </a:cubicBezTo>
                    <a:cubicBezTo>
                      <a:pt x="205017" y="174837"/>
                      <a:pt x="205017" y="175357"/>
                      <a:pt x="205017" y="175877"/>
                    </a:cubicBezTo>
                    <a:cubicBezTo>
                      <a:pt x="205017" y="176398"/>
                      <a:pt x="203976" y="186284"/>
                      <a:pt x="203456" y="187325"/>
                    </a:cubicBezTo>
                    <a:cubicBezTo>
                      <a:pt x="203456" y="187845"/>
                      <a:pt x="202935" y="188366"/>
                      <a:pt x="202935" y="188886"/>
                    </a:cubicBezTo>
                    <a:cubicBezTo>
                      <a:pt x="203456" y="188886"/>
                      <a:pt x="203976" y="188886"/>
                      <a:pt x="204497" y="188886"/>
                    </a:cubicBezTo>
                    <a:cubicBezTo>
                      <a:pt x="205537" y="188886"/>
                      <a:pt x="212822" y="189406"/>
                      <a:pt x="212822" y="189406"/>
                    </a:cubicBezTo>
                    <a:cubicBezTo>
                      <a:pt x="212822" y="189406"/>
                      <a:pt x="213342" y="189406"/>
                      <a:pt x="213863" y="189927"/>
                    </a:cubicBezTo>
                    <a:cubicBezTo>
                      <a:pt x="214383" y="189927"/>
                      <a:pt x="216985" y="193049"/>
                      <a:pt x="216985" y="193049"/>
                    </a:cubicBezTo>
                    <a:cubicBezTo>
                      <a:pt x="216985" y="193049"/>
                      <a:pt x="218026" y="193569"/>
                      <a:pt x="218026" y="193569"/>
                    </a:cubicBezTo>
                    <a:cubicBezTo>
                      <a:pt x="218546" y="193569"/>
                      <a:pt x="226351" y="193569"/>
                      <a:pt x="226872" y="193569"/>
                    </a:cubicBezTo>
                    <a:lnTo>
                      <a:pt x="227912" y="191488"/>
                    </a:lnTo>
                    <a:cubicBezTo>
                      <a:pt x="227912" y="191488"/>
                      <a:pt x="227912" y="190967"/>
                      <a:pt x="227912" y="189927"/>
                    </a:cubicBezTo>
                    <a:cubicBezTo>
                      <a:pt x="227912" y="189406"/>
                      <a:pt x="226872" y="187845"/>
                      <a:pt x="227912" y="187325"/>
                    </a:cubicBezTo>
                    <a:cubicBezTo>
                      <a:pt x="228953" y="186805"/>
                      <a:pt x="235718" y="176918"/>
                      <a:pt x="236238" y="175877"/>
                    </a:cubicBezTo>
                    <a:cubicBezTo>
                      <a:pt x="236758" y="174837"/>
                      <a:pt x="238319" y="170674"/>
                      <a:pt x="238319" y="170674"/>
                    </a:cubicBezTo>
                    <a:cubicBezTo>
                      <a:pt x="238319" y="170674"/>
                      <a:pt x="238319" y="170153"/>
                      <a:pt x="237799" y="169633"/>
                    </a:cubicBezTo>
                    <a:cubicBezTo>
                      <a:pt x="237279" y="169113"/>
                      <a:pt x="234156" y="165470"/>
                      <a:pt x="234156" y="165470"/>
                    </a:cubicBezTo>
                    <a:cubicBezTo>
                      <a:pt x="234156" y="165470"/>
                      <a:pt x="233636" y="164950"/>
                      <a:pt x="233636" y="164430"/>
                    </a:cubicBezTo>
                    <a:cubicBezTo>
                      <a:pt x="233636" y="163909"/>
                      <a:pt x="234677" y="155584"/>
                      <a:pt x="234677" y="155584"/>
                    </a:cubicBezTo>
                    <a:cubicBezTo>
                      <a:pt x="234677" y="155584"/>
                      <a:pt x="234677" y="155063"/>
                      <a:pt x="234156" y="154543"/>
                    </a:cubicBezTo>
                    <a:cubicBezTo>
                      <a:pt x="233116" y="154023"/>
                      <a:pt x="231034" y="152982"/>
                      <a:pt x="231034" y="152982"/>
                    </a:cubicBezTo>
                    <a:cubicBezTo>
                      <a:pt x="231034" y="152982"/>
                      <a:pt x="230514" y="152462"/>
                      <a:pt x="229994" y="152462"/>
                    </a:cubicBezTo>
                    <a:cubicBezTo>
                      <a:pt x="229473" y="152462"/>
                      <a:pt x="226351" y="152462"/>
                      <a:pt x="226351" y="152462"/>
                    </a:cubicBezTo>
                    <a:cubicBezTo>
                      <a:pt x="226351" y="152462"/>
                      <a:pt x="225311" y="152462"/>
                      <a:pt x="225311" y="151941"/>
                    </a:cubicBezTo>
                    <a:cubicBezTo>
                      <a:pt x="225311" y="151421"/>
                      <a:pt x="220107" y="146738"/>
                      <a:pt x="220107" y="146738"/>
                    </a:cubicBezTo>
                    <a:cubicBezTo>
                      <a:pt x="220107" y="146738"/>
                      <a:pt x="219587" y="146217"/>
                      <a:pt x="220107" y="145697"/>
                    </a:cubicBezTo>
                    <a:cubicBezTo>
                      <a:pt x="220627" y="145177"/>
                      <a:pt x="221148" y="142055"/>
                      <a:pt x="221148" y="142055"/>
                    </a:cubicBezTo>
                    <a:cubicBezTo>
                      <a:pt x="221148" y="142055"/>
                      <a:pt x="221668" y="141014"/>
                      <a:pt x="222188" y="141014"/>
                    </a:cubicBezTo>
                    <a:cubicBezTo>
                      <a:pt x="222709" y="141014"/>
                      <a:pt x="224790" y="139453"/>
                      <a:pt x="225311" y="138933"/>
                    </a:cubicBezTo>
                    <a:cubicBezTo>
                      <a:pt x="225831" y="138412"/>
                      <a:pt x="228433" y="138412"/>
                      <a:pt x="229994" y="138933"/>
                    </a:cubicBezTo>
                    <a:cubicBezTo>
                      <a:pt x="232075" y="139453"/>
                      <a:pt x="235197" y="139973"/>
                      <a:pt x="236758" y="140494"/>
                    </a:cubicBezTo>
                    <a:cubicBezTo>
                      <a:pt x="238319" y="140494"/>
                      <a:pt x="241441" y="140494"/>
                      <a:pt x="241441" y="140494"/>
                    </a:cubicBezTo>
                    <a:cubicBezTo>
                      <a:pt x="241441" y="140494"/>
                      <a:pt x="241961" y="139973"/>
                      <a:pt x="241961" y="139453"/>
                    </a:cubicBezTo>
                    <a:cubicBezTo>
                      <a:pt x="241961" y="138933"/>
                      <a:pt x="243523" y="134250"/>
                      <a:pt x="243523" y="134250"/>
                    </a:cubicBezTo>
                    <a:cubicBezTo>
                      <a:pt x="243523" y="134250"/>
                      <a:pt x="243523" y="133209"/>
                      <a:pt x="244043" y="132689"/>
                    </a:cubicBezTo>
                    <a:cubicBezTo>
                      <a:pt x="244563" y="132168"/>
                      <a:pt x="245604" y="131127"/>
                      <a:pt x="246124" y="130607"/>
                    </a:cubicBezTo>
                    <a:cubicBezTo>
                      <a:pt x="246124" y="130607"/>
                      <a:pt x="246645" y="130087"/>
                      <a:pt x="247165" y="131127"/>
                    </a:cubicBezTo>
                    <a:cubicBezTo>
                      <a:pt x="247685" y="132168"/>
                      <a:pt x="248206" y="133209"/>
                      <a:pt x="247685" y="131127"/>
                    </a:cubicBezTo>
                    <a:cubicBezTo>
                      <a:pt x="247685" y="129046"/>
                      <a:pt x="248206" y="128005"/>
                      <a:pt x="249246" y="128526"/>
                    </a:cubicBezTo>
                    <a:cubicBezTo>
                      <a:pt x="250287" y="129046"/>
                      <a:pt x="250287" y="128005"/>
                      <a:pt x="250287" y="128005"/>
                    </a:cubicBezTo>
                    <a:cubicBezTo>
                      <a:pt x="250287" y="128005"/>
                      <a:pt x="249767" y="126965"/>
                      <a:pt x="249246" y="126965"/>
                    </a:cubicBezTo>
                    <a:cubicBezTo>
                      <a:pt x="248726" y="126965"/>
                      <a:pt x="245084" y="127485"/>
                      <a:pt x="245084" y="127485"/>
                    </a:cubicBezTo>
                    <a:cubicBezTo>
                      <a:pt x="245084" y="127485"/>
                      <a:pt x="244563" y="127485"/>
                      <a:pt x="244043" y="126965"/>
                    </a:cubicBezTo>
                    <a:cubicBezTo>
                      <a:pt x="243523" y="126444"/>
                      <a:pt x="243002" y="125924"/>
                      <a:pt x="244563" y="125924"/>
                    </a:cubicBezTo>
                    <a:cubicBezTo>
                      <a:pt x="246124" y="125924"/>
                      <a:pt x="252368" y="124883"/>
                      <a:pt x="252368" y="124883"/>
                    </a:cubicBezTo>
                    <a:cubicBezTo>
                      <a:pt x="252368" y="124883"/>
                      <a:pt x="253409" y="125404"/>
                      <a:pt x="254450" y="125924"/>
                    </a:cubicBezTo>
                    <a:cubicBezTo>
                      <a:pt x="255491" y="126444"/>
                      <a:pt x="256011" y="125924"/>
                      <a:pt x="256011" y="125924"/>
                    </a:cubicBezTo>
                    <a:cubicBezTo>
                      <a:pt x="256011" y="125924"/>
                      <a:pt x="256011" y="125404"/>
                      <a:pt x="256011" y="124363"/>
                    </a:cubicBezTo>
                    <a:cubicBezTo>
                      <a:pt x="256011" y="123322"/>
                      <a:pt x="253930" y="118639"/>
                      <a:pt x="256011" y="114997"/>
                    </a:cubicBezTo>
                    <a:lnTo>
                      <a:pt x="257052" y="112915"/>
                    </a:lnTo>
                    <a:cubicBezTo>
                      <a:pt x="257052" y="112915"/>
                      <a:pt x="257572" y="111875"/>
                      <a:pt x="258092" y="112915"/>
                    </a:cubicBezTo>
                    <a:cubicBezTo>
                      <a:pt x="258613" y="113436"/>
                      <a:pt x="262775" y="115517"/>
                      <a:pt x="264337" y="114997"/>
                    </a:cubicBezTo>
                    <a:cubicBezTo>
                      <a:pt x="265898" y="114476"/>
                      <a:pt x="266938" y="113436"/>
                      <a:pt x="267979" y="113436"/>
                    </a:cubicBezTo>
                    <a:cubicBezTo>
                      <a:pt x="268499" y="113436"/>
                      <a:pt x="270060" y="112915"/>
                      <a:pt x="270581" y="112395"/>
                    </a:cubicBezTo>
                    <a:cubicBezTo>
                      <a:pt x="271101" y="111875"/>
                      <a:pt x="278906" y="106671"/>
                      <a:pt x="278906" y="106671"/>
                    </a:cubicBezTo>
                    <a:cubicBezTo>
                      <a:pt x="278906" y="106671"/>
                      <a:pt x="279427" y="106151"/>
                      <a:pt x="279947" y="107191"/>
                    </a:cubicBezTo>
                    <a:cubicBezTo>
                      <a:pt x="280467" y="107712"/>
                      <a:pt x="285151" y="113436"/>
                      <a:pt x="285151" y="113436"/>
                    </a:cubicBezTo>
                    <a:cubicBezTo>
                      <a:pt x="285151" y="113436"/>
                      <a:pt x="285671" y="113956"/>
                      <a:pt x="285151" y="114476"/>
                    </a:cubicBezTo>
                    <a:cubicBezTo>
                      <a:pt x="284630" y="114997"/>
                      <a:pt x="277345" y="120720"/>
                      <a:pt x="277345" y="120720"/>
                    </a:cubicBezTo>
                    <a:cubicBezTo>
                      <a:pt x="277345" y="120720"/>
                      <a:pt x="276825" y="121241"/>
                      <a:pt x="277866" y="121241"/>
                    </a:cubicBezTo>
                    <a:cubicBezTo>
                      <a:pt x="278386" y="121241"/>
                      <a:pt x="284110" y="125404"/>
                      <a:pt x="284110" y="125404"/>
                    </a:cubicBezTo>
                    <a:cubicBezTo>
                      <a:pt x="284110" y="125404"/>
                      <a:pt x="284630" y="125404"/>
                      <a:pt x="285151" y="125404"/>
                    </a:cubicBezTo>
                    <a:cubicBezTo>
                      <a:pt x="289833" y="120720"/>
                      <a:pt x="290874" y="120720"/>
                      <a:pt x="292435" y="120200"/>
                    </a:cubicBezTo>
                    <a:close/>
                  </a:path>
                </a:pathLst>
              </a:custGeom>
              <a:grpFill/>
              <a:ln w="5199" cap="flat">
                <a:solidFill>
                  <a:schemeClr val="bg1"/>
                </a:solidFill>
                <a:prstDash val="solid"/>
                <a:miter/>
              </a:ln>
            </p:spPr>
            <p:txBody>
              <a:bodyPr rtlCol="0" anchor="ctr"/>
              <a:lstStyle/>
              <a:p>
                <a:endParaRPr lang="en-GB" noProof="0" dirty="0"/>
              </a:p>
            </p:txBody>
          </p:sp>
          <p:sp>
            <p:nvSpPr>
              <p:cNvPr id="674" name="Freeform 673">
                <a:extLst>
                  <a:ext uri="{FF2B5EF4-FFF2-40B4-BE49-F238E27FC236}">
                    <a16:creationId xmlns:a16="http://schemas.microsoft.com/office/drawing/2014/main" id="{D8BA76DE-81E5-CB3A-8EB7-4153FFA23BE8}"/>
                  </a:ext>
                </a:extLst>
              </p:cNvPr>
              <p:cNvSpPr/>
              <p:nvPr/>
            </p:nvSpPr>
            <p:spPr>
              <a:xfrm>
                <a:off x="7248465" y="3691439"/>
                <a:ext cx="3214" cy="4243"/>
              </a:xfrm>
              <a:custGeom>
                <a:avLst/>
                <a:gdLst>
                  <a:gd name="connsiteX0" fmla="*/ 562 w 3214"/>
                  <a:gd name="connsiteY0" fmla="*/ 1121 h 4243"/>
                  <a:gd name="connsiteX1" fmla="*/ 1082 w 3214"/>
                  <a:gd name="connsiteY1" fmla="*/ 4243 h 4243"/>
                  <a:gd name="connsiteX2" fmla="*/ 3164 w 3214"/>
                  <a:gd name="connsiteY2" fmla="*/ 2162 h 4243"/>
                  <a:gd name="connsiteX3" fmla="*/ 562 w 3214"/>
                  <a:gd name="connsiteY3" fmla="*/ 1121 h 4243"/>
                </a:gdLst>
                <a:ahLst/>
                <a:cxnLst>
                  <a:cxn ang="0">
                    <a:pos x="connsiteX0" y="connsiteY0"/>
                  </a:cxn>
                  <a:cxn ang="0">
                    <a:pos x="connsiteX1" y="connsiteY1"/>
                  </a:cxn>
                  <a:cxn ang="0">
                    <a:pos x="connsiteX2" y="connsiteY2"/>
                  </a:cxn>
                  <a:cxn ang="0">
                    <a:pos x="connsiteX3" y="connsiteY3"/>
                  </a:cxn>
                </a:cxnLst>
                <a:rect l="l" t="t" r="r" b="b"/>
                <a:pathLst>
                  <a:path w="3214" h="4243">
                    <a:moveTo>
                      <a:pt x="562" y="1121"/>
                    </a:moveTo>
                    <a:cubicBezTo>
                      <a:pt x="562" y="1121"/>
                      <a:pt x="-999" y="4243"/>
                      <a:pt x="1082" y="4243"/>
                    </a:cubicBezTo>
                    <a:cubicBezTo>
                      <a:pt x="3164" y="4243"/>
                      <a:pt x="2643" y="3202"/>
                      <a:pt x="3164" y="2162"/>
                    </a:cubicBezTo>
                    <a:cubicBezTo>
                      <a:pt x="3684" y="1121"/>
                      <a:pt x="42" y="-1481"/>
                      <a:pt x="562" y="1121"/>
                    </a:cubicBezTo>
                    <a:close/>
                  </a:path>
                </a:pathLst>
              </a:custGeom>
              <a:grpFill/>
              <a:ln w="5199" cap="flat">
                <a:solidFill>
                  <a:schemeClr val="bg1"/>
                </a:solidFill>
                <a:prstDash val="solid"/>
                <a:miter/>
              </a:ln>
            </p:spPr>
            <p:txBody>
              <a:bodyPr rtlCol="0" anchor="ctr"/>
              <a:lstStyle/>
              <a:p>
                <a:endParaRPr lang="en-GB" noProof="0" dirty="0"/>
              </a:p>
            </p:txBody>
          </p:sp>
          <p:sp>
            <p:nvSpPr>
              <p:cNvPr id="675" name="Freeform 674">
                <a:extLst>
                  <a:ext uri="{FF2B5EF4-FFF2-40B4-BE49-F238E27FC236}">
                    <a16:creationId xmlns:a16="http://schemas.microsoft.com/office/drawing/2014/main" id="{92E126A7-FBDE-58D2-F1EB-105155B290DE}"/>
                  </a:ext>
                </a:extLst>
              </p:cNvPr>
              <p:cNvSpPr/>
              <p:nvPr/>
            </p:nvSpPr>
            <p:spPr>
              <a:xfrm>
                <a:off x="7238018" y="3696277"/>
                <a:ext cx="3334" cy="2006"/>
              </a:xfrm>
              <a:custGeom>
                <a:avLst/>
                <a:gdLst>
                  <a:gd name="connsiteX0" fmla="*/ 2684 w 3334"/>
                  <a:gd name="connsiteY0" fmla="*/ 966 h 2006"/>
                  <a:gd name="connsiteX1" fmla="*/ 82 w 3334"/>
                  <a:gd name="connsiteY1" fmla="*/ 445 h 2006"/>
                  <a:gd name="connsiteX2" fmla="*/ 1123 w 3334"/>
                  <a:gd name="connsiteY2" fmla="*/ 2006 h 2006"/>
                  <a:gd name="connsiteX3" fmla="*/ 2163 w 3334"/>
                  <a:gd name="connsiteY3" fmla="*/ 2006 h 2006"/>
                  <a:gd name="connsiteX4" fmla="*/ 3204 w 3334"/>
                  <a:gd name="connsiteY4" fmla="*/ 1486 h 2006"/>
                  <a:gd name="connsiteX5" fmla="*/ 2684 w 3334"/>
                  <a:gd name="connsiteY5" fmla="*/ 966 h 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4" h="2006">
                    <a:moveTo>
                      <a:pt x="2684" y="966"/>
                    </a:moveTo>
                    <a:cubicBezTo>
                      <a:pt x="1643" y="445"/>
                      <a:pt x="-438" y="-595"/>
                      <a:pt x="82" y="445"/>
                    </a:cubicBezTo>
                    <a:lnTo>
                      <a:pt x="1123" y="2006"/>
                    </a:lnTo>
                    <a:cubicBezTo>
                      <a:pt x="1123" y="2006"/>
                      <a:pt x="1643" y="2006"/>
                      <a:pt x="2163" y="2006"/>
                    </a:cubicBezTo>
                    <a:cubicBezTo>
                      <a:pt x="2684" y="1486"/>
                      <a:pt x="3204" y="1486"/>
                      <a:pt x="3204" y="1486"/>
                    </a:cubicBezTo>
                    <a:cubicBezTo>
                      <a:pt x="3204" y="1486"/>
                      <a:pt x="3725" y="1486"/>
                      <a:pt x="2684" y="966"/>
                    </a:cubicBezTo>
                    <a:close/>
                  </a:path>
                </a:pathLst>
              </a:custGeom>
              <a:grpFill/>
              <a:ln w="5199" cap="flat">
                <a:solidFill>
                  <a:schemeClr val="bg1"/>
                </a:solidFill>
                <a:prstDash val="solid"/>
                <a:miter/>
              </a:ln>
            </p:spPr>
            <p:txBody>
              <a:bodyPr rtlCol="0" anchor="ctr"/>
              <a:lstStyle/>
              <a:p>
                <a:endParaRPr lang="en-GB" noProof="0" dirty="0"/>
              </a:p>
            </p:txBody>
          </p:sp>
          <p:sp>
            <p:nvSpPr>
              <p:cNvPr id="676" name="Freeform 675">
                <a:extLst>
                  <a:ext uri="{FF2B5EF4-FFF2-40B4-BE49-F238E27FC236}">
                    <a16:creationId xmlns:a16="http://schemas.microsoft.com/office/drawing/2014/main" id="{1EBB50BA-3153-D2AE-D3C8-B52C09AAB91F}"/>
                  </a:ext>
                </a:extLst>
              </p:cNvPr>
              <p:cNvSpPr/>
              <p:nvPr/>
            </p:nvSpPr>
            <p:spPr>
              <a:xfrm>
                <a:off x="7261929" y="3694121"/>
                <a:ext cx="1497" cy="1644"/>
              </a:xfrm>
              <a:custGeom>
                <a:avLst/>
                <a:gdLst>
                  <a:gd name="connsiteX0" fmla="*/ 106 w 1497"/>
                  <a:gd name="connsiteY0" fmla="*/ 1561 h 1644"/>
                  <a:gd name="connsiteX1" fmla="*/ 1147 w 1497"/>
                  <a:gd name="connsiteY1" fmla="*/ 0 h 1644"/>
                  <a:gd name="connsiteX2" fmla="*/ 106 w 1497"/>
                  <a:gd name="connsiteY2" fmla="*/ 1561 h 1644"/>
                </a:gdLst>
                <a:ahLst/>
                <a:cxnLst>
                  <a:cxn ang="0">
                    <a:pos x="connsiteX0" y="connsiteY0"/>
                  </a:cxn>
                  <a:cxn ang="0">
                    <a:pos x="connsiteX1" y="connsiteY1"/>
                  </a:cxn>
                  <a:cxn ang="0">
                    <a:pos x="connsiteX2" y="connsiteY2"/>
                  </a:cxn>
                </a:cxnLst>
                <a:rect l="l" t="t" r="r" b="b"/>
                <a:pathLst>
                  <a:path w="1497" h="1644">
                    <a:moveTo>
                      <a:pt x="106" y="1561"/>
                    </a:moveTo>
                    <a:cubicBezTo>
                      <a:pt x="627" y="2081"/>
                      <a:pt x="2188" y="0"/>
                      <a:pt x="1147" y="0"/>
                    </a:cubicBezTo>
                    <a:cubicBezTo>
                      <a:pt x="1147" y="0"/>
                      <a:pt x="-414" y="1561"/>
                      <a:pt x="106" y="1561"/>
                    </a:cubicBezTo>
                    <a:close/>
                  </a:path>
                </a:pathLst>
              </a:custGeom>
              <a:grpFill/>
              <a:ln w="5199" cap="flat">
                <a:solidFill>
                  <a:schemeClr val="bg1"/>
                </a:solidFill>
                <a:prstDash val="solid"/>
                <a:miter/>
              </a:ln>
            </p:spPr>
            <p:txBody>
              <a:bodyPr rtlCol="0" anchor="ctr"/>
              <a:lstStyle/>
              <a:p>
                <a:endParaRPr lang="en-GB" noProof="0" dirty="0"/>
              </a:p>
            </p:txBody>
          </p:sp>
        </p:grpSp>
        <p:sp>
          <p:nvSpPr>
            <p:cNvPr id="61" name="Freeform 60">
              <a:extLst>
                <a:ext uri="{FF2B5EF4-FFF2-40B4-BE49-F238E27FC236}">
                  <a16:creationId xmlns:a16="http://schemas.microsoft.com/office/drawing/2014/main" id="{CC460090-1054-E4E9-0D6A-5FD740DB3A71}"/>
                </a:ext>
              </a:extLst>
            </p:cNvPr>
            <p:cNvSpPr/>
            <p:nvPr/>
          </p:nvSpPr>
          <p:spPr>
            <a:xfrm>
              <a:off x="7045051" y="3729504"/>
              <a:ext cx="279426" cy="196253"/>
            </a:xfrm>
            <a:custGeom>
              <a:avLst/>
              <a:gdLst>
                <a:gd name="connsiteX0" fmla="*/ 139974 w 279426"/>
                <a:gd name="connsiteY0" fmla="*/ 28099 h 196253"/>
                <a:gd name="connsiteX1" fmla="*/ 131128 w 279426"/>
                <a:gd name="connsiteY1" fmla="*/ 28099 h 196253"/>
                <a:gd name="connsiteX2" fmla="*/ 130087 w 279426"/>
                <a:gd name="connsiteY2" fmla="*/ 27578 h 196253"/>
                <a:gd name="connsiteX3" fmla="*/ 126965 w 279426"/>
                <a:gd name="connsiteY3" fmla="*/ 24456 h 196253"/>
                <a:gd name="connsiteX4" fmla="*/ 125924 w 279426"/>
                <a:gd name="connsiteY4" fmla="*/ 23936 h 196253"/>
                <a:gd name="connsiteX5" fmla="*/ 117599 w 279426"/>
                <a:gd name="connsiteY5" fmla="*/ 23416 h 196253"/>
                <a:gd name="connsiteX6" fmla="*/ 116038 w 279426"/>
                <a:gd name="connsiteY6" fmla="*/ 23416 h 196253"/>
                <a:gd name="connsiteX7" fmla="*/ 115517 w 279426"/>
                <a:gd name="connsiteY7" fmla="*/ 23416 h 196253"/>
                <a:gd name="connsiteX8" fmla="*/ 114476 w 279426"/>
                <a:gd name="connsiteY8" fmla="*/ 23936 h 196253"/>
                <a:gd name="connsiteX9" fmla="*/ 110834 w 279426"/>
                <a:gd name="connsiteY9" fmla="*/ 23416 h 196253"/>
                <a:gd name="connsiteX10" fmla="*/ 104590 w 279426"/>
                <a:gd name="connsiteY10" fmla="*/ 20814 h 196253"/>
                <a:gd name="connsiteX11" fmla="*/ 101988 w 279426"/>
                <a:gd name="connsiteY11" fmla="*/ 19253 h 196253"/>
                <a:gd name="connsiteX12" fmla="*/ 100947 w 279426"/>
                <a:gd name="connsiteY12" fmla="*/ 19253 h 196253"/>
                <a:gd name="connsiteX13" fmla="*/ 96264 w 279426"/>
                <a:gd name="connsiteY13" fmla="*/ 24977 h 196253"/>
                <a:gd name="connsiteX14" fmla="*/ 95224 w 279426"/>
                <a:gd name="connsiteY14" fmla="*/ 25497 h 196253"/>
                <a:gd name="connsiteX15" fmla="*/ 87419 w 279426"/>
                <a:gd name="connsiteY15" fmla="*/ 26017 h 196253"/>
                <a:gd name="connsiteX16" fmla="*/ 86378 w 279426"/>
                <a:gd name="connsiteY16" fmla="*/ 26017 h 196253"/>
                <a:gd name="connsiteX17" fmla="*/ 83256 w 279426"/>
                <a:gd name="connsiteY17" fmla="*/ 27578 h 196253"/>
                <a:gd name="connsiteX18" fmla="*/ 82215 w 279426"/>
                <a:gd name="connsiteY18" fmla="*/ 31221 h 196253"/>
                <a:gd name="connsiteX19" fmla="*/ 82215 w 279426"/>
                <a:gd name="connsiteY19" fmla="*/ 32261 h 196253"/>
                <a:gd name="connsiteX20" fmla="*/ 79093 w 279426"/>
                <a:gd name="connsiteY20" fmla="*/ 38506 h 196253"/>
                <a:gd name="connsiteX21" fmla="*/ 78573 w 279426"/>
                <a:gd name="connsiteY21" fmla="*/ 43709 h 196253"/>
                <a:gd name="connsiteX22" fmla="*/ 77532 w 279426"/>
                <a:gd name="connsiteY22" fmla="*/ 45270 h 196253"/>
                <a:gd name="connsiteX23" fmla="*/ 73369 w 279426"/>
                <a:gd name="connsiteY23" fmla="*/ 48913 h 196253"/>
                <a:gd name="connsiteX24" fmla="*/ 69727 w 279426"/>
                <a:gd name="connsiteY24" fmla="*/ 49953 h 196253"/>
                <a:gd name="connsiteX25" fmla="*/ 66084 w 279426"/>
                <a:gd name="connsiteY25" fmla="*/ 51514 h 196253"/>
                <a:gd name="connsiteX26" fmla="*/ 56718 w 279426"/>
                <a:gd name="connsiteY26" fmla="*/ 55157 h 196253"/>
                <a:gd name="connsiteX27" fmla="*/ 50474 w 279426"/>
                <a:gd name="connsiteY27" fmla="*/ 55677 h 196253"/>
                <a:gd name="connsiteX28" fmla="*/ 51515 w 279426"/>
                <a:gd name="connsiteY28" fmla="*/ 57758 h 196253"/>
                <a:gd name="connsiteX29" fmla="*/ 52035 w 279426"/>
                <a:gd name="connsiteY29" fmla="*/ 60360 h 196253"/>
                <a:gd name="connsiteX30" fmla="*/ 48913 w 279426"/>
                <a:gd name="connsiteY30" fmla="*/ 64523 h 196253"/>
                <a:gd name="connsiteX31" fmla="*/ 47352 w 279426"/>
                <a:gd name="connsiteY31" fmla="*/ 65564 h 196253"/>
                <a:gd name="connsiteX32" fmla="*/ 44750 w 279426"/>
                <a:gd name="connsiteY32" fmla="*/ 67125 h 196253"/>
                <a:gd name="connsiteX33" fmla="*/ 43709 w 279426"/>
                <a:gd name="connsiteY33" fmla="*/ 67645 h 196253"/>
                <a:gd name="connsiteX34" fmla="*/ 37986 w 279426"/>
                <a:gd name="connsiteY34" fmla="*/ 68165 h 196253"/>
                <a:gd name="connsiteX35" fmla="*/ 35384 w 279426"/>
                <a:gd name="connsiteY35" fmla="*/ 70767 h 196253"/>
                <a:gd name="connsiteX36" fmla="*/ 33302 w 279426"/>
                <a:gd name="connsiteY36" fmla="*/ 70767 h 196253"/>
                <a:gd name="connsiteX37" fmla="*/ 28099 w 279426"/>
                <a:gd name="connsiteY37" fmla="*/ 65043 h 196253"/>
                <a:gd name="connsiteX38" fmla="*/ 27058 w 279426"/>
                <a:gd name="connsiteY38" fmla="*/ 64523 h 196253"/>
                <a:gd name="connsiteX39" fmla="*/ 18212 w 279426"/>
                <a:gd name="connsiteY39" fmla="*/ 62962 h 196253"/>
                <a:gd name="connsiteX40" fmla="*/ 16651 w 279426"/>
                <a:gd name="connsiteY40" fmla="*/ 62962 h 196253"/>
                <a:gd name="connsiteX41" fmla="*/ 14570 w 279426"/>
                <a:gd name="connsiteY41" fmla="*/ 61921 h 196253"/>
                <a:gd name="connsiteX42" fmla="*/ 14570 w 279426"/>
                <a:gd name="connsiteY42" fmla="*/ 62962 h 196253"/>
                <a:gd name="connsiteX43" fmla="*/ 10927 w 279426"/>
                <a:gd name="connsiteY43" fmla="*/ 75450 h 196253"/>
                <a:gd name="connsiteX44" fmla="*/ 10407 w 279426"/>
                <a:gd name="connsiteY44" fmla="*/ 77532 h 196253"/>
                <a:gd name="connsiteX45" fmla="*/ 10407 w 279426"/>
                <a:gd name="connsiteY45" fmla="*/ 79613 h 196253"/>
                <a:gd name="connsiteX46" fmla="*/ 4683 w 279426"/>
                <a:gd name="connsiteY46" fmla="*/ 84817 h 196253"/>
                <a:gd name="connsiteX47" fmla="*/ 4683 w 279426"/>
                <a:gd name="connsiteY47" fmla="*/ 86378 h 196253"/>
                <a:gd name="connsiteX48" fmla="*/ 7285 w 279426"/>
                <a:gd name="connsiteY48" fmla="*/ 89500 h 196253"/>
                <a:gd name="connsiteX49" fmla="*/ 6765 w 279426"/>
                <a:gd name="connsiteY49" fmla="*/ 90540 h 196253"/>
                <a:gd name="connsiteX50" fmla="*/ 0 w 279426"/>
                <a:gd name="connsiteY50" fmla="*/ 95223 h 196253"/>
                <a:gd name="connsiteX51" fmla="*/ 0 w 279426"/>
                <a:gd name="connsiteY51" fmla="*/ 97305 h 196253"/>
                <a:gd name="connsiteX52" fmla="*/ 521 w 279426"/>
                <a:gd name="connsiteY52" fmla="*/ 103029 h 196253"/>
                <a:gd name="connsiteX53" fmla="*/ 5203 w 279426"/>
                <a:gd name="connsiteY53" fmla="*/ 106671 h 196253"/>
                <a:gd name="connsiteX54" fmla="*/ 7805 w 279426"/>
                <a:gd name="connsiteY54" fmla="*/ 107712 h 196253"/>
                <a:gd name="connsiteX55" fmla="*/ 7805 w 279426"/>
                <a:gd name="connsiteY55" fmla="*/ 108753 h 196253"/>
                <a:gd name="connsiteX56" fmla="*/ 2082 w 279426"/>
                <a:gd name="connsiteY56" fmla="*/ 114997 h 196253"/>
                <a:gd name="connsiteX57" fmla="*/ 1561 w 279426"/>
                <a:gd name="connsiteY57" fmla="*/ 116037 h 196253"/>
                <a:gd name="connsiteX58" fmla="*/ 6765 w 279426"/>
                <a:gd name="connsiteY58" fmla="*/ 135290 h 196253"/>
                <a:gd name="connsiteX59" fmla="*/ 6765 w 279426"/>
                <a:gd name="connsiteY59" fmla="*/ 136851 h 196253"/>
                <a:gd name="connsiteX60" fmla="*/ 5724 w 279426"/>
                <a:gd name="connsiteY60" fmla="*/ 139973 h 196253"/>
                <a:gd name="connsiteX61" fmla="*/ 6244 w 279426"/>
                <a:gd name="connsiteY61" fmla="*/ 150901 h 196253"/>
                <a:gd name="connsiteX62" fmla="*/ 6765 w 279426"/>
                <a:gd name="connsiteY62" fmla="*/ 151941 h 196253"/>
                <a:gd name="connsiteX63" fmla="*/ 20294 w 279426"/>
                <a:gd name="connsiteY63" fmla="*/ 154023 h 196253"/>
                <a:gd name="connsiteX64" fmla="*/ 21334 w 279426"/>
                <a:gd name="connsiteY64" fmla="*/ 155063 h 196253"/>
                <a:gd name="connsiteX65" fmla="*/ 24977 w 279426"/>
                <a:gd name="connsiteY65" fmla="*/ 160787 h 196253"/>
                <a:gd name="connsiteX66" fmla="*/ 24977 w 279426"/>
                <a:gd name="connsiteY66" fmla="*/ 161828 h 196253"/>
                <a:gd name="connsiteX67" fmla="*/ 24456 w 279426"/>
                <a:gd name="connsiteY67" fmla="*/ 164950 h 196253"/>
                <a:gd name="connsiteX68" fmla="*/ 23936 w 279426"/>
                <a:gd name="connsiteY68" fmla="*/ 165991 h 196253"/>
                <a:gd name="connsiteX69" fmla="*/ 7285 w 279426"/>
                <a:gd name="connsiteY69" fmla="*/ 185764 h 196253"/>
                <a:gd name="connsiteX70" fmla="*/ 7285 w 279426"/>
                <a:gd name="connsiteY70" fmla="*/ 185764 h 196253"/>
                <a:gd name="connsiteX71" fmla="*/ 7285 w 279426"/>
                <a:gd name="connsiteY71" fmla="*/ 185764 h 196253"/>
                <a:gd name="connsiteX72" fmla="*/ 7285 w 279426"/>
                <a:gd name="connsiteY72" fmla="*/ 186284 h 196253"/>
                <a:gd name="connsiteX73" fmla="*/ 7285 w 279426"/>
                <a:gd name="connsiteY73" fmla="*/ 186284 h 196253"/>
                <a:gd name="connsiteX74" fmla="*/ 40067 w 279426"/>
                <a:gd name="connsiteY74" fmla="*/ 195650 h 196253"/>
                <a:gd name="connsiteX75" fmla="*/ 41628 w 279426"/>
                <a:gd name="connsiteY75" fmla="*/ 195650 h 196253"/>
                <a:gd name="connsiteX76" fmla="*/ 60881 w 279426"/>
                <a:gd name="connsiteY76" fmla="*/ 194089 h 196253"/>
                <a:gd name="connsiteX77" fmla="*/ 61921 w 279426"/>
                <a:gd name="connsiteY77" fmla="*/ 194089 h 196253"/>
                <a:gd name="connsiteX78" fmla="*/ 69727 w 279426"/>
                <a:gd name="connsiteY78" fmla="*/ 196171 h 196253"/>
                <a:gd name="connsiteX79" fmla="*/ 75971 w 279426"/>
                <a:gd name="connsiteY79" fmla="*/ 192528 h 196253"/>
                <a:gd name="connsiteX80" fmla="*/ 78573 w 279426"/>
                <a:gd name="connsiteY80" fmla="*/ 192008 h 196253"/>
                <a:gd name="connsiteX81" fmla="*/ 96264 w 279426"/>
                <a:gd name="connsiteY81" fmla="*/ 190447 h 196253"/>
                <a:gd name="connsiteX82" fmla="*/ 109793 w 279426"/>
                <a:gd name="connsiteY82" fmla="*/ 186284 h 196253"/>
                <a:gd name="connsiteX83" fmla="*/ 110834 w 279426"/>
                <a:gd name="connsiteY83" fmla="*/ 185243 h 196253"/>
                <a:gd name="connsiteX84" fmla="*/ 111354 w 279426"/>
                <a:gd name="connsiteY84" fmla="*/ 182642 h 196253"/>
                <a:gd name="connsiteX85" fmla="*/ 110314 w 279426"/>
                <a:gd name="connsiteY85" fmla="*/ 180560 h 196253"/>
                <a:gd name="connsiteX86" fmla="*/ 111875 w 279426"/>
                <a:gd name="connsiteY86" fmla="*/ 176398 h 196253"/>
                <a:gd name="connsiteX87" fmla="*/ 111875 w 279426"/>
                <a:gd name="connsiteY87" fmla="*/ 168072 h 196253"/>
                <a:gd name="connsiteX88" fmla="*/ 116038 w 279426"/>
                <a:gd name="connsiteY88" fmla="*/ 160787 h 196253"/>
                <a:gd name="connsiteX89" fmla="*/ 120721 w 279426"/>
                <a:gd name="connsiteY89" fmla="*/ 156624 h 196253"/>
                <a:gd name="connsiteX90" fmla="*/ 123322 w 279426"/>
                <a:gd name="connsiteY90" fmla="*/ 155063 h 196253"/>
                <a:gd name="connsiteX91" fmla="*/ 124363 w 279426"/>
                <a:gd name="connsiteY91" fmla="*/ 155063 h 196253"/>
                <a:gd name="connsiteX92" fmla="*/ 131128 w 279426"/>
                <a:gd name="connsiteY92" fmla="*/ 157145 h 196253"/>
                <a:gd name="connsiteX93" fmla="*/ 132168 w 279426"/>
                <a:gd name="connsiteY93" fmla="*/ 157145 h 196253"/>
                <a:gd name="connsiteX94" fmla="*/ 138933 w 279426"/>
                <a:gd name="connsiteY94" fmla="*/ 154543 h 196253"/>
                <a:gd name="connsiteX95" fmla="*/ 138933 w 279426"/>
                <a:gd name="connsiteY95" fmla="*/ 153502 h 196253"/>
                <a:gd name="connsiteX96" fmla="*/ 135811 w 279426"/>
                <a:gd name="connsiteY96" fmla="*/ 150901 h 196253"/>
                <a:gd name="connsiteX97" fmla="*/ 136852 w 279426"/>
                <a:gd name="connsiteY97" fmla="*/ 149860 h 196253"/>
                <a:gd name="connsiteX98" fmla="*/ 139974 w 279426"/>
                <a:gd name="connsiteY98" fmla="*/ 149340 h 196253"/>
                <a:gd name="connsiteX99" fmla="*/ 145697 w 279426"/>
                <a:gd name="connsiteY99" fmla="*/ 145697 h 196253"/>
                <a:gd name="connsiteX100" fmla="*/ 147259 w 279426"/>
                <a:gd name="connsiteY100" fmla="*/ 145177 h 196253"/>
                <a:gd name="connsiteX101" fmla="*/ 154023 w 279426"/>
                <a:gd name="connsiteY101" fmla="*/ 144136 h 196253"/>
                <a:gd name="connsiteX102" fmla="*/ 155064 w 279426"/>
                <a:gd name="connsiteY102" fmla="*/ 144136 h 196253"/>
                <a:gd name="connsiteX103" fmla="*/ 160787 w 279426"/>
                <a:gd name="connsiteY103" fmla="*/ 148299 h 196253"/>
                <a:gd name="connsiteX104" fmla="*/ 161828 w 279426"/>
                <a:gd name="connsiteY104" fmla="*/ 148299 h 196253"/>
                <a:gd name="connsiteX105" fmla="*/ 169113 w 279426"/>
                <a:gd name="connsiteY105" fmla="*/ 142055 h 196253"/>
                <a:gd name="connsiteX106" fmla="*/ 169633 w 279426"/>
                <a:gd name="connsiteY106" fmla="*/ 141534 h 196253"/>
                <a:gd name="connsiteX107" fmla="*/ 170154 w 279426"/>
                <a:gd name="connsiteY107" fmla="*/ 141014 h 196253"/>
                <a:gd name="connsiteX108" fmla="*/ 169113 w 279426"/>
                <a:gd name="connsiteY108" fmla="*/ 130607 h 196253"/>
                <a:gd name="connsiteX109" fmla="*/ 169633 w 279426"/>
                <a:gd name="connsiteY109" fmla="*/ 129566 h 196253"/>
                <a:gd name="connsiteX110" fmla="*/ 172235 w 279426"/>
                <a:gd name="connsiteY110" fmla="*/ 127485 h 196253"/>
                <a:gd name="connsiteX111" fmla="*/ 172755 w 279426"/>
                <a:gd name="connsiteY111" fmla="*/ 126444 h 196253"/>
                <a:gd name="connsiteX112" fmla="*/ 174316 w 279426"/>
                <a:gd name="connsiteY112" fmla="*/ 120200 h 196253"/>
                <a:gd name="connsiteX113" fmla="*/ 174316 w 279426"/>
                <a:gd name="connsiteY113" fmla="*/ 118639 h 196253"/>
                <a:gd name="connsiteX114" fmla="*/ 176398 w 279426"/>
                <a:gd name="connsiteY114" fmla="*/ 117078 h 196253"/>
                <a:gd name="connsiteX115" fmla="*/ 177959 w 279426"/>
                <a:gd name="connsiteY115" fmla="*/ 117078 h 196253"/>
                <a:gd name="connsiteX116" fmla="*/ 182642 w 279426"/>
                <a:gd name="connsiteY116" fmla="*/ 117078 h 196253"/>
                <a:gd name="connsiteX117" fmla="*/ 186285 w 279426"/>
                <a:gd name="connsiteY117" fmla="*/ 114997 h 196253"/>
                <a:gd name="connsiteX118" fmla="*/ 188366 w 279426"/>
                <a:gd name="connsiteY118" fmla="*/ 113956 h 196253"/>
                <a:gd name="connsiteX119" fmla="*/ 190447 w 279426"/>
                <a:gd name="connsiteY119" fmla="*/ 112395 h 196253"/>
                <a:gd name="connsiteX120" fmla="*/ 190447 w 279426"/>
                <a:gd name="connsiteY120" fmla="*/ 111354 h 196253"/>
                <a:gd name="connsiteX121" fmla="*/ 187846 w 279426"/>
                <a:gd name="connsiteY121" fmla="*/ 108232 h 196253"/>
                <a:gd name="connsiteX122" fmla="*/ 185764 w 279426"/>
                <a:gd name="connsiteY122" fmla="*/ 103549 h 196253"/>
                <a:gd name="connsiteX123" fmla="*/ 184723 w 279426"/>
                <a:gd name="connsiteY123" fmla="*/ 103029 h 196253"/>
                <a:gd name="connsiteX124" fmla="*/ 183683 w 279426"/>
                <a:gd name="connsiteY124" fmla="*/ 101988 h 196253"/>
                <a:gd name="connsiteX125" fmla="*/ 181601 w 279426"/>
                <a:gd name="connsiteY125" fmla="*/ 99386 h 196253"/>
                <a:gd name="connsiteX126" fmla="*/ 182122 w 279426"/>
                <a:gd name="connsiteY126" fmla="*/ 97825 h 196253"/>
                <a:gd name="connsiteX127" fmla="*/ 182642 w 279426"/>
                <a:gd name="connsiteY127" fmla="*/ 96784 h 196253"/>
                <a:gd name="connsiteX128" fmla="*/ 184723 w 279426"/>
                <a:gd name="connsiteY128" fmla="*/ 96784 h 196253"/>
                <a:gd name="connsiteX129" fmla="*/ 188366 w 279426"/>
                <a:gd name="connsiteY129" fmla="*/ 97825 h 196253"/>
                <a:gd name="connsiteX130" fmla="*/ 194090 w 279426"/>
                <a:gd name="connsiteY130" fmla="*/ 98866 h 196253"/>
                <a:gd name="connsiteX131" fmla="*/ 198252 w 279426"/>
                <a:gd name="connsiteY131" fmla="*/ 98866 h 196253"/>
                <a:gd name="connsiteX132" fmla="*/ 202415 w 279426"/>
                <a:gd name="connsiteY132" fmla="*/ 97305 h 196253"/>
                <a:gd name="connsiteX133" fmla="*/ 205537 w 279426"/>
                <a:gd name="connsiteY133" fmla="*/ 94703 h 196253"/>
                <a:gd name="connsiteX134" fmla="*/ 206578 w 279426"/>
                <a:gd name="connsiteY134" fmla="*/ 91061 h 196253"/>
                <a:gd name="connsiteX135" fmla="*/ 205537 w 279426"/>
                <a:gd name="connsiteY135" fmla="*/ 90020 h 196253"/>
                <a:gd name="connsiteX136" fmla="*/ 203456 w 279426"/>
                <a:gd name="connsiteY136" fmla="*/ 87939 h 196253"/>
                <a:gd name="connsiteX137" fmla="*/ 203456 w 279426"/>
                <a:gd name="connsiteY137" fmla="*/ 85337 h 196253"/>
                <a:gd name="connsiteX138" fmla="*/ 205537 w 279426"/>
                <a:gd name="connsiteY138" fmla="*/ 83256 h 196253"/>
                <a:gd name="connsiteX139" fmla="*/ 207619 w 279426"/>
                <a:gd name="connsiteY139" fmla="*/ 81694 h 196253"/>
                <a:gd name="connsiteX140" fmla="*/ 209180 w 279426"/>
                <a:gd name="connsiteY140" fmla="*/ 79093 h 196253"/>
                <a:gd name="connsiteX141" fmla="*/ 210220 w 279426"/>
                <a:gd name="connsiteY141" fmla="*/ 78572 h 196253"/>
                <a:gd name="connsiteX142" fmla="*/ 213342 w 279426"/>
                <a:gd name="connsiteY142" fmla="*/ 77011 h 196253"/>
                <a:gd name="connsiteX143" fmla="*/ 214383 w 279426"/>
                <a:gd name="connsiteY143" fmla="*/ 74410 h 196253"/>
                <a:gd name="connsiteX144" fmla="*/ 215944 w 279426"/>
                <a:gd name="connsiteY144" fmla="*/ 72328 h 196253"/>
                <a:gd name="connsiteX145" fmla="*/ 215944 w 279426"/>
                <a:gd name="connsiteY145" fmla="*/ 71287 h 196253"/>
                <a:gd name="connsiteX146" fmla="*/ 215424 w 279426"/>
                <a:gd name="connsiteY146" fmla="*/ 70247 h 196253"/>
                <a:gd name="connsiteX147" fmla="*/ 215424 w 279426"/>
                <a:gd name="connsiteY147" fmla="*/ 65043 h 196253"/>
                <a:gd name="connsiteX148" fmla="*/ 209180 w 279426"/>
                <a:gd name="connsiteY148" fmla="*/ 55157 h 196253"/>
                <a:gd name="connsiteX149" fmla="*/ 208659 w 279426"/>
                <a:gd name="connsiteY149" fmla="*/ 54636 h 196253"/>
                <a:gd name="connsiteX150" fmla="*/ 208139 w 279426"/>
                <a:gd name="connsiteY150" fmla="*/ 53596 h 196253"/>
                <a:gd name="connsiteX151" fmla="*/ 216465 w 279426"/>
                <a:gd name="connsiteY151" fmla="*/ 44750 h 196253"/>
                <a:gd name="connsiteX152" fmla="*/ 217505 w 279426"/>
                <a:gd name="connsiteY152" fmla="*/ 44750 h 196253"/>
                <a:gd name="connsiteX153" fmla="*/ 221668 w 279426"/>
                <a:gd name="connsiteY153" fmla="*/ 44750 h 196253"/>
                <a:gd name="connsiteX154" fmla="*/ 235197 w 279426"/>
                <a:gd name="connsiteY154" fmla="*/ 36945 h 196253"/>
                <a:gd name="connsiteX155" fmla="*/ 254970 w 279426"/>
                <a:gd name="connsiteY155" fmla="*/ 34863 h 196253"/>
                <a:gd name="connsiteX156" fmla="*/ 257572 w 279426"/>
                <a:gd name="connsiteY156" fmla="*/ 35384 h 196253"/>
                <a:gd name="connsiteX157" fmla="*/ 263816 w 279426"/>
                <a:gd name="connsiteY157" fmla="*/ 36424 h 196253"/>
                <a:gd name="connsiteX158" fmla="*/ 271621 w 279426"/>
                <a:gd name="connsiteY158" fmla="*/ 32782 h 196253"/>
                <a:gd name="connsiteX159" fmla="*/ 273182 w 279426"/>
                <a:gd name="connsiteY159" fmla="*/ 32261 h 196253"/>
                <a:gd name="connsiteX160" fmla="*/ 270581 w 279426"/>
                <a:gd name="connsiteY160" fmla="*/ 30180 h 196253"/>
                <a:gd name="connsiteX161" fmla="*/ 271621 w 279426"/>
                <a:gd name="connsiteY161" fmla="*/ 28619 h 196253"/>
                <a:gd name="connsiteX162" fmla="*/ 279427 w 279426"/>
                <a:gd name="connsiteY162" fmla="*/ 27578 h 196253"/>
                <a:gd name="connsiteX163" fmla="*/ 276825 w 279426"/>
                <a:gd name="connsiteY163" fmla="*/ 26017 h 196253"/>
                <a:gd name="connsiteX164" fmla="*/ 267459 w 279426"/>
                <a:gd name="connsiteY164" fmla="*/ 23416 h 196253"/>
                <a:gd name="connsiteX165" fmla="*/ 266418 w 279426"/>
                <a:gd name="connsiteY165" fmla="*/ 24456 h 196253"/>
                <a:gd name="connsiteX166" fmla="*/ 265377 w 279426"/>
                <a:gd name="connsiteY166" fmla="*/ 25497 h 196253"/>
                <a:gd name="connsiteX167" fmla="*/ 260694 w 279426"/>
                <a:gd name="connsiteY167" fmla="*/ 27058 h 196253"/>
                <a:gd name="connsiteX168" fmla="*/ 254970 w 279426"/>
                <a:gd name="connsiteY168" fmla="*/ 28099 h 196253"/>
                <a:gd name="connsiteX169" fmla="*/ 256011 w 279426"/>
                <a:gd name="connsiteY169" fmla="*/ 26538 h 196253"/>
                <a:gd name="connsiteX170" fmla="*/ 256011 w 279426"/>
                <a:gd name="connsiteY170" fmla="*/ 26017 h 196253"/>
                <a:gd name="connsiteX171" fmla="*/ 250807 w 279426"/>
                <a:gd name="connsiteY171" fmla="*/ 23416 h 196253"/>
                <a:gd name="connsiteX172" fmla="*/ 243002 w 279426"/>
                <a:gd name="connsiteY172" fmla="*/ 26017 h 196253"/>
                <a:gd name="connsiteX173" fmla="*/ 238840 w 279426"/>
                <a:gd name="connsiteY173" fmla="*/ 29660 h 196253"/>
                <a:gd name="connsiteX174" fmla="*/ 234156 w 279426"/>
                <a:gd name="connsiteY174" fmla="*/ 32782 h 196253"/>
                <a:gd name="connsiteX175" fmla="*/ 217505 w 279426"/>
                <a:gd name="connsiteY175" fmla="*/ 39546 h 196253"/>
                <a:gd name="connsiteX176" fmla="*/ 216465 w 279426"/>
                <a:gd name="connsiteY176" fmla="*/ 39546 h 196253"/>
                <a:gd name="connsiteX177" fmla="*/ 213863 w 279426"/>
                <a:gd name="connsiteY177" fmla="*/ 35384 h 196253"/>
                <a:gd name="connsiteX178" fmla="*/ 213342 w 279426"/>
                <a:gd name="connsiteY178" fmla="*/ 27058 h 196253"/>
                <a:gd name="connsiteX179" fmla="*/ 214904 w 279426"/>
                <a:gd name="connsiteY179" fmla="*/ 13009 h 196253"/>
                <a:gd name="connsiteX180" fmla="*/ 210220 w 279426"/>
                <a:gd name="connsiteY180" fmla="*/ 10927 h 196253"/>
                <a:gd name="connsiteX181" fmla="*/ 209700 w 279426"/>
                <a:gd name="connsiteY181" fmla="*/ 9887 h 196253"/>
                <a:gd name="connsiteX182" fmla="*/ 210220 w 279426"/>
                <a:gd name="connsiteY182" fmla="*/ 8325 h 196253"/>
                <a:gd name="connsiteX183" fmla="*/ 210220 w 279426"/>
                <a:gd name="connsiteY183" fmla="*/ 7285 h 196253"/>
                <a:gd name="connsiteX184" fmla="*/ 206578 w 279426"/>
                <a:gd name="connsiteY184" fmla="*/ 2081 h 196253"/>
                <a:gd name="connsiteX185" fmla="*/ 204497 w 279426"/>
                <a:gd name="connsiteY185" fmla="*/ 520 h 196253"/>
                <a:gd name="connsiteX186" fmla="*/ 202935 w 279426"/>
                <a:gd name="connsiteY186" fmla="*/ 0 h 196253"/>
                <a:gd name="connsiteX187" fmla="*/ 199813 w 279426"/>
                <a:gd name="connsiteY187" fmla="*/ 520 h 196253"/>
                <a:gd name="connsiteX188" fmla="*/ 198773 w 279426"/>
                <a:gd name="connsiteY188" fmla="*/ 1041 h 196253"/>
                <a:gd name="connsiteX189" fmla="*/ 193049 w 279426"/>
                <a:gd name="connsiteY189" fmla="*/ 8325 h 196253"/>
                <a:gd name="connsiteX190" fmla="*/ 189927 w 279426"/>
                <a:gd name="connsiteY190" fmla="*/ 10407 h 196253"/>
                <a:gd name="connsiteX191" fmla="*/ 187846 w 279426"/>
                <a:gd name="connsiteY191" fmla="*/ 12488 h 196253"/>
                <a:gd name="connsiteX192" fmla="*/ 189927 w 279426"/>
                <a:gd name="connsiteY192" fmla="*/ 15610 h 196253"/>
                <a:gd name="connsiteX193" fmla="*/ 189927 w 279426"/>
                <a:gd name="connsiteY193" fmla="*/ 18212 h 196253"/>
                <a:gd name="connsiteX194" fmla="*/ 188886 w 279426"/>
                <a:gd name="connsiteY194" fmla="*/ 19773 h 196253"/>
                <a:gd name="connsiteX195" fmla="*/ 187846 w 279426"/>
                <a:gd name="connsiteY195" fmla="*/ 20814 h 196253"/>
                <a:gd name="connsiteX196" fmla="*/ 182122 w 279426"/>
                <a:gd name="connsiteY196" fmla="*/ 20294 h 196253"/>
                <a:gd name="connsiteX197" fmla="*/ 176918 w 279426"/>
                <a:gd name="connsiteY197" fmla="*/ 19773 h 196253"/>
                <a:gd name="connsiteX198" fmla="*/ 175878 w 279426"/>
                <a:gd name="connsiteY198" fmla="*/ 20294 h 196253"/>
                <a:gd name="connsiteX199" fmla="*/ 173796 w 279426"/>
                <a:gd name="connsiteY199" fmla="*/ 26017 h 196253"/>
                <a:gd name="connsiteX200" fmla="*/ 173796 w 279426"/>
                <a:gd name="connsiteY200" fmla="*/ 28619 h 196253"/>
                <a:gd name="connsiteX201" fmla="*/ 171194 w 279426"/>
                <a:gd name="connsiteY201" fmla="*/ 30180 h 196253"/>
                <a:gd name="connsiteX202" fmla="*/ 170154 w 279426"/>
                <a:gd name="connsiteY202" fmla="*/ 30180 h 196253"/>
                <a:gd name="connsiteX203" fmla="*/ 165471 w 279426"/>
                <a:gd name="connsiteY203" fmla="*/ 26017 h 196253"/>
                <a:gd name="connsiteX204" fmla="*/ 164430 w 279426"/>
                <a:gd name="connsiteY204" fmla="*/ 26017 h 196253"/>
                <a:gd name="connsiteX205" fmla="*/ 159747 w 279426"/>
                <a:gd name="connsiteY205" fmla="*/ 28099 h 196253"/>
                <a:gd name="connsiteX206" fmla="*/ 154023 w 279426"/>
                <a:gd name="connsiteY206" fmla="*/ 30180 h 196253"/>
                <a:gd name="connsiteX207" fmla="*/ 152462 w 279426"/>
                <a:gd name="connsiteY207" fmla="*/ 30700 h 196253"/>
                <a:gd name="connsiteX208" fmla="*/ 148820 w 279426"/>
                <a:gd name="connsiteY208" fmla="*/ 33823 h 196253"/>
                <a:gd name="connsiteX209" fmla="*/ 146738 w 279426"/>
                <a:gd name="connsiteY209" fmla="*/ 33823 h 196253"/>
                <a:gd name="connsiteX210" fmla="*/ 143616 w 279426"/>
                <a:gd name="connsiteY210" fmla="*/ 31221 h 196253"/>
                <a:gd name="connsiteX211" fmla="*/ 142575 w 279426"/>
                <a:gd name="connsiteY211" fmla="*/ 30180 h 196253"/>
                <a:gd name="connsiteX212" fmla="*/ 139974 w 279426"/>
                <a:gd name="connsiteY212" fmla="*/ 28099 h 196253"/>
                <a:gd name="connsiteX213" fmla="*/ 139974 w 279426"/>
                <a:gd name="connsiteY213" fmla="*/ 28099 h 19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79426" h="196253">
                  <a:moveTo>
                    <a:pt x="139974" y="28099"/>
                  </a:moveTo>
                  <a:cubicBezTo>
                    <a:pt x="139453" y="28099"/>
                    <a:pt x="131648" y="28099"/>
                    <a:pt x="131128" y="28099"/>
                  </a:cubicBezTo>
                  <a:cubicBezTo>
                    <a:pt x="130607" y="28099"/>
                    <a:pt x="130087" y="27578"/>
                    <a:pt x="130087" y="27578"/>
                  </a:cubicBezTo>
                  <a:cubicBezTo>
                    <a:pt x="130087" y="27578"/>
                    <a:pt x="127485" y="24977"/>
                    <a:pt x="126965" y="24456"/>
                  </a:cubicBezTo>
                  <a:cubicBezTo>
                    <a:pt x="126445" y="24456"/>
                    <a:pt x="125924" y="23936"/>
                    <a:pt x="125924" y="23936"/>
                  </a:cubicBezTo>
                  <a:cubicBezTo>
                    <a:pt x="125924" y="23936"/>
                    <a:pt x="119160" y="23416"/>
                    <a:pt x="117599" y="23416"/>
                  </a:cubicBezTo>
                  <a:cubicBezTo>
                    <a:pt x="116558" y="23416"/>
                    <a:pt x="116038" y="23416"/>
                    <a:pt x="116038" y="23416"/>
                  </a:cubicBezTo>
                  <a:cubicBezTo>
                    <a:pt x="116038" y="23416"/>
                    <a:pt x="115517" y="23416"/>
                    <a:pt x="115517" y="23416"/>
                  </a:cubicBezTo>
                  <a:lnTo>
                    <a:pt x="114476" y="23936"/>
                  </a:lnTo>
                  <a:cubicBezTo>
                    <a:pt x="114476" y="23936"/>
                    <a:pt x="111354" y="23416"/>
                    <a:pt x="110834" y="23416"/>
                  </a:cubicBezTo>
                  <a:cubicBezTo>
                    <a:pt x="110314" y="23416"/>
                    <a:pt x="105110" y="20814"/>
                    <a:pt x="104590" y="20814"/>
                  </a:cubicBezTo>
                  <a:cubicBezTo>
                    <a:pt x="104590" y="20814"/>
                    <a:pt x="103029" y="20294"/>
                    <a:pt x="101988" y="19253"/>
                  </a:cubicBezTo>
                  <a:cubicBezTo>
                    <a:pt x="100947" y="18212"/>
                    <a:pt x="100947" y="19253"/>
                    <a:pt x="100947" y="19253"/>
                  </a:cubicBezTo>
                  <a:cubicBezTo>
                    <a:pt x="100947" y="19253"/>
                    <a:pt x="96264" y="24456"/>
                    <a:pt x="96264" y="24977"/>
                  </a:cubicBezTo>
                  <a:cubicBezTo>
                    <a:pt x="96264" y="25497"/>
                    <a:pt x="95224" y="25497"/>
                    <a:pt x="95224" y="25497"/>
                  </a:cubicBezTo>
                  <a:cubicBezTo>
                    <a:pt x="95224" y="25497"/>
                    <a:pt x="87939" y="26017"/>
                    <a:pt x="87419" y="26017"/>
                  </a:cubicBezTo>
                  <a:cubicBezTo>
                    <a:pt x="86898" y="26017"/>
                    <a:pt x="86378" y="26017"/>
                    <a:pt x="86378" y="26017"/>
                  </a:cubicBezTo>
                  <a:cubicBezTo>
                    <a:pt x="86378" y="26017"/>
                    <a:pt x="84817" y="26538"/>
                    <a:pt x="83256" y="27578"/>
                  </a:cubicBezTo>
                  <a:cubicBezTo>
                    <a:pt x="82215" y="28619"/>
                    <a:pt x="82215" y="30700"/>
                    <a:pt x="82215" y="31221"/>
                  </a:cubicBezTo>
                  <a:cubicBezTo>
                    <a:pt x="82215" y="31741"/>
                    <a:pt x="82215" y="32261"/>
                    <a:pt x="82215" y="32261"/>
                  </a:cubicBezTo>
                  <a:cubicBezTo>
                    <a:pt x="82215" y="32261"/>
                    <a:pt x="79093" y="37465"/>
                    <a:pt x="79093" y="38506"/>
                  </a:cubicBezTo>
                  <a:cubicBezTo>
                    <a:pt x="79093" y="39546"/>
                    <a:pt x="78573" y="42668"/>
                    <a:pt x="78573" y="43709"/>
                  </a:cubicBezTo>
                  <a:cubicBezTo>
                    <a:pt x="78573" y="44750"/>
                    <a:pt x="78052" y="45270"/>
                    <a:pt x="77532" y="45270"/>
                  </a:cubicBezTo>
                  <a:cubicBezTo>
                    <a:pt x="77012" y="45790"/>
                    <a:pt x="73889" y="48392"/>
                    <a:pt x="73369" y="48913"/>
                  </a:cubicBezTo>
                  <a:cubicBezTo>
                    <a:pt x="72849" y="49433"/>
                    <a:pt x="70767" y="49953"/>
                    <a:pt x="69727" y="49953"/>
                  </a:cubicBezTo>
                  <a:cubicBezTo>
                    <a:pt x="69206" y="49953"/>
                    <a:pt x="66605" y="50994"/>
                    <a:pt x="66084" y="51514"/>
                  </a:cubicBezTo>
                  <a:cubicBezTo>
                    <a:pt x="65564" y="52035"/>
                    <a:pt x="57759" y="54636"/>
                    <a:pt x="56718" y="55157"/>
                  </a:cubicBezTo>
                  <a:cubicBezTo>
                    <a:pt x="55677" y="55677"/>
                    <a:pt x="50994" y="56197"/>
                    <a:pt x="50474" y="55677"/>
                  </a:cubicBezTo>
                  <a:cubicBezTo>
                    <a:pt x="49954" y="55677"/>
                    <a:pt x="50474" y="56197"/>
                    <a:pt x="51515" y="57758"/>
                  </a:cubicBezTo>
                  <a:cubicBezTo>
                    <a:pt x="52555" y="58799"/>
                    <a:pt x="52035" y="59840"/>
                    <a:pt x="52035" y="60360"/>
                  </a:cubicBezTo>
                  <a:cubicBezTo>
                    <a:pt x="52035" y="60881"/>
                    <a:pt x="49433" y="64003"/>
                    <a:pt x="48913" y="64523"/>
                  </a:cubicBezTo>
                  <a:cubicBezTo>
                    <a:pt x="48913" y="65043"/>
                    <a:pt x="47872" y="65564"/>
                    <a:pt x="47352" y="65564"/>
                  </a:cubicBezTo>
                  <a:cubicBezTo>
                    <a:pt x="46831" y="65564"/>
                    <a:pt x="45270" y="66604"/>
                    <a:pt x="44750" y="67125"/>
                  </a:cubicBezTo>
                  <a:cubicBezTo>
                    <a:pt x="44230" y="67645"/>
                    <a:pt x="43709" y="67645"/>
                    <a:pt x="43709" y="67645"/>
                  </a:cubicBezTo>
                  <a:lnTo>
                    <a:pt x="37986" y="68165"/>
                  </a:lnTo>
                  <a:cubicBezTo>
                    <a:pt x="37986" y="68165"/>
                    <a:pt x="36424" y="69206"/>
                    <a:pt x="35384" y="70767"/>
                  </a:cubicBezTo>
                  <a:cubicBezTo>
                    <a:pt x="34863" y="71808"/>
                    <a:pt x="33823" y="71287"/>
                    <a:pt x="33302" y="70767"/>
                  </a:cubicBezTo>
                  <a:cubicBezTo>
                    <a:pt x="32782" y="70767"/>
                    <a:pt x="28099" y="65564"/>
                    <a:pt x="28099" y="65043"/>
                  </a:cubicBezTo>
                  <a:cubicBezTo>
                    <a:pt x="28099" y="64523"/>
                    <a:pt x="27058" y="64523"/>
                    <a:pt x="27058" y="64523"/>
                  </a:cubicBezTo>
                  <a:cubicBezTo>
                    <a:pt x="27058" y="64523"/>
                    <a:pt x="19253" y="62962"/>
                    <a:pt x="18212" y="62962"/>
                  </a:cubicBezTo>
                  <a:cubicBezTo>
                    <a:pt x="17692" y="62962"/>
                    <a:pt x="16651" y="62962"/>
                    <a:pt x="16651" y="62962"/>
                  </a:cubicBezTo>
                  <a:lnTo>
                    <a:pt x="14570" y="61921"/>
                  </a:lnTo>
                  <a:cubicBezTo>
                    <a:pt x="14570" y="62442"/>
                    <a:pt x="14570" y="62962"/>
                    <a:pt x="14570" y="62962"/>
                  </a:cubicBezTo>
                  <a:cubicBezTo>
                    <a:pt x="14570" y="63482"/>
                    <a:pt x="10927" y="75450"/>
                    <a:pt x="10927" y="75450"/>
                  </a:cubicBezTo>
                  <a:cubicBezTo>
                    <a:pt x="10927" y="75450"/>
                    <a:pt x="10407" y="77011"/>
                    <a:pt x="10407" y="77532"/>
                  </a:cubicBezTo>
                  <a:cubicBezTo>
                    <a:pt x="10407" y="78052"/>
                    <a:pt x="10407" y="79093"/>
                    <a:pt x="10407" y="79613"/>
                  </a:cubicBezTo>
                  <a:cubicBezTo>
                    <a:pt x="9887" y="80133"/>
                    <a:pt x="4683" y="84817"/>
                    <a:pt x="4683" y="84817"/>
                  </a:cubicBezTo>
                  <a:cubicBezTo>
                    <a:pt x="4683" y="84817"/>
                    <a:pt x="4163" y="85337"/>
                    <a:pt x="4683" y="86378"/>
                  </a:cubicBezTo>
                  <a:cubicBezTo>
                    <a:pt x="5203" y="86898"/>
                    <a:pt x="7285" y="88979"/>
                    <a:pt x="7285" y="89500"/>
                  </a:cubicBezTo>
                  <a:cubicBezTo>
                    <a:pt x="7285" y="90020"/>
                    <a:pt x="7805" y="90540"/>
                    <a:pt x="6765" y="90540"/>
                  </a:cubicBezTo>
                  <a:cubicBezTo>
                    <a:pt x="5724" y="90540"/>
                    <a:pt x="521" y="90540"/>
                    <a:pt x="0" y="95223"/>
                  </a:cubicBezTo>
                  <a:cubicBezTo>
                    <a:pt x="0" y="95223"/>
                    <a:pt x="0" y="96784"/>
                    <a:pt x="0" y="97305"/>
                  </a:cubicBezTo>
                  <a:cubicBezTo>
                    <a:pt x="0" y="97825"/>
                    <a:pt x="0" y="102508"/>
                    <a:pt x="521" y="103029"/>
                  </a:cubicBezTo>
                  <a:cubicBezTo>
                    <a:pt x="1041" y="104069"/>
                    <a:pt x="1561" y="106151"/>
                    <a:pt x="5203" y="106671"/>
                  </a:cubicBezTo>
                  <a:lnTo>
                    <a:pt x="7805" y="107712"/>
                  </a:lnTo>
                  <a:cubicBezTo>
                    <a:pt x="7805" y="107712"/>
                    <a:pt x="8326" y="107712"/>
                    <a:pt x="7805" y="108753"/>
                  </a:cubicBezTo>
                  <a:cubicBezTo>
                    <a:pt x="7285" y="109793"/>
                    <a:pt x="2082" y="114997"/>
                    <a:pt x="2082" y="114997"/>
                  </a:cubicBezTo>
                  <a:cubicBezTo>
                    <a:pt x="2082" y="114997"/>
                    <a:pt x="1561" y="115517"/>
                    <a:pt x="1561" y="116037"/>
                  </a:cubicBezTo>
                  <a:cubicBezTo>
                    <a:pt x="1561" y="116558"/>
                    <a:pt x="6765" y="135290"/>
                    <a:pt x="6765" y="135290"/>
                  </a:cubicBezTo>
                  <a:cubicBezTo>
                    <a:pt x="6765" y="135290"/>
                    <a:pt x="7285" y="136331"/>
                    <a:pt x="6765" y="136851"/>
                  </a:cubicBezTo>
                  <a:cubicBezTo>
                    <a:pt x="6244" y="137372"/>
                    <a:pt x="5724" y="139453"/>
                    <a:pt x="5724" y="139973"/>
                  </a:cubicBezTo>
                  <a:cubicBezTo>
                    <a:pt x="5724" y="140494"/>
                    <a:pt x="6244" y="150901"/>
                    <a:pt x="6244" y="150901"/>
                  </a:cubicBezTo>
                  <a:cubicBezTo>
                    <a:pt x="6244" y="150901"/>
                    <a:pt x="6244" y="151421"/>
                    <a:pt x="6765" y="151941"/>
                  </a:cubicBezTo>
                  <a:cubicBezTo>
                    <a:pt x="7285" y="151941"/>
                    <a:pt x="20294" y="154023"/>
                    <a:pt x="20294" y="154023"/>
                  </a:cubicBezTo>
                  <a:cubicBezTo>
                    <a:pt x="20294" y="154023"/>
                    <a:pt x="20814" y="154023"/>
                    <a:pt x="21334" y="155063"/>
                  </a:cubicBezTo>
                  <a:cubicBezTo>
                    <a:pt x="21855" y="155584"/>
                    <a:pt x="24977" y="160787"/>
                    <a:pt x="24977" y="160787"/>
                  </a:cubicBezTo>
                  <a:cubicBezTo>
                    <a:pt x="24977" y="160787"/>
                    <a:pt x="25497" y="161308"/>
                    <a:pt x="24977" y="161828"/>
                  </a:cubicBezTo>
                  <a:cubicBezTo>
                    <a:pt x="24977" y="162348"/>
                    <a:pt x="24456" y="164950"/>
                    <a:pt x="24456" y="164950"/>
                  </a:cubicBezTo>
                  <a:cubicBezTo>
                    <a:pt x="24456" y="164950"/>
                    <a:pt x="24456" y="165991"/>
                    <a:pt x="23936" y="165991"/>
                  </a:cubicBezTo>
                  <a:cubicBezTo>
                    <a:pt x="23416" y="165991"/>
                    <a:pt x="7285" y="185764"/>
                    <a:pt x="7285" y="185764"/>
                  </a:cubicBezTo>
                  <a:cubicBezTo>
                    <a:pt x="7285" y="185764"/>
                    <a:pt x="7285" y="185764"/>
                    <a:pt x="7285" y="185764"/>
                  </a:cubicBezTo>
                  <a:cubicBezTo>
                    <a:pt x="7285" y="185764"/>
                    <a:pt x="7285" y="185764"/>
                    <a:pt x="7285" y="185764"/>
                  </a:cubicBezTo>
                  <a:cubicBezTo>
                    <a:pt x="7285" y="185764"/>
                    <a:pt x="7285" y="186284"/>
                    <a:pt x="7285" y="186284"/>
                  </a:cubicBezTo>
                  <a:lnTo>
                    <a:pt x="7285" y="186284"/>
                  </a:lnTo>
                  <a:lnTo>
                    <a:pt x="40067" y="195650"/>
                  </a:lnTo>
                  <a:cubicBezTo>
                    <a:pt x="40067" y="195650"/>
                    <a:pt x="41108" y="195650"/>
                    <a:pt x="41628" y="195650"/>
                  </a:cubicBezTo>
                  <a:cubicBezTo>
                    <a:pt x="42148" y="195650"/>
                    <a:pt x="60881" y="194089"/>
                    <a:pt x="60881" y="194089"/>
                  </a:cubicBezTo>
                  <a:cubicBezTo>
                    <a:pt x="60881" y="194089"/>
                    <a:pt x="61401" y="194089"/>
                    <a:pt x="61921" y="194089"/>
                  </a:cubicBezTo>
                  <a:cubicBezTo>
                    <a:pt x="62442" y="194610"/>
                    <a:pt x="68166" y="196691"/>
                    <a:pt x="69727" y="196171"/>
                  </a:cubicBezTo>
                  <a:cubicBezTo>
                    <a:pt x="71288" y="195650"/>
                    <a:pt x="74930" y="193049"/>
                    <a:pt x="75971" y="192528"/>
                  </a:cubicBezTo>
                  <a:cubicBezTo>
                    <a:pt x="77012" y="192008"/>
                    <a:pt x="77532" y="192008"/>
                    <a:pt x="78573" y="192008"/>
                  </a:cubicBezTo>
                  <a:cubicBezTo>
                    <a:pt x="79613" y="192008"/>
                    <a:pt x="95224" y="190447"/>
                    <a:pt x="96264" y="190447"/>
                  </a:cubicBezTo>
                  <a:cubicBezTo>
                    <a:pt x="97305" y="190447"/>
                    <a:pt x="109793" y="186284"/>
                    <a:pt x="109793" y="186284"/>
                  </a:cubicBezTo>
                  <a:cubicBezTo>
                    <a:pt x="109793" y="186284"/>
                    <a:pt x="110834" y="186284"/>
                    <a:pt x="110834" y="185243"/>
                  </a:cubicBezTo>
                  <a:cubicBezTo>
                    <a:pt x="110834" y="184723"/>
                    <a:pt x="111875" y="183162"/>
                    <a:pt x="111354" y="182642"/>
                  </a:cubicBezTo>
                  <a:cubicBezTo>
                    <a:pt x="110834" y="182122"/>
                    <a:pt x="109273" y="182122"/>
                    <a:pt x="110314" y="180560"/>
                  </a:cubicBezTo>
                  <a:cubicBezTo>
                    <a:pt x="110834" y="179520"/>
                    <a:pt x="111875" y="176918"/>
                    <a:pt x="111875" y="176398"/>
                  </a:cubicBezTo>
                  <a:cubicBezTo>
                    <a:pt x="111875" y="175357"/>
                    <a:pt x="111354" y="172235"/>
                    <a:pt x="111875" y="168072"/>
                  </a:cubicBezTo>
                  <a:cubicBezTo>
                    <a:pt x="112915" y="163909"/>
                    <a:pt x="113956" y="162348"/>
                    <a:pt x="116038" y="160787"/>
                  </a:cubicBezTo>
                  <a:cubicBezTo>
                    <a:pt x="118119" y="159226"/>
                    <a:pt x="120200" y="157145"/>
                    <a:pt x="120721" y="156624"/>
                  </a:cubicBezTo>
                  <a:cubicBezTo>
                    <a:pt x="121241" y="156104"/>
                    <a:pt x="123322" y="155063"/>
                    <a:pt x="123322" y="155063"/>
                  </a:cubicBezTo>
                  <a:cubicBezTo>
                    <a:pt x="123322" y="155063"/>
                    <a:pt x="123843" y="154543"/>
                    <a:pt x="124363" y="155063"/>
                  </a:cubicBezTo>
                  <a:cubicBezTo>
                    <a:pt x="124883" y="155584"/>
                    <a:pt x="131128" y="157145"/>
                    <a:pt x="131128" y="157145"/>
                  </a:cubicBezTo>
                  <a:cubicBezTo>
                    <a:pt x="131128" y="157145"/>
                    <a:pt x="131648" y="157145"/>
                    <a:pt x="132168" y="157145"/>
                  </a:cubicBezTo>
                  <a:cubicBezTo>
                    <a:pt x="132689" y="157145"/>
                    <a:pt x="138933" y="154543"/>
                    <a:pt x="138933" y="154543"/>
                  </a:cubicBezTo>
                  <a:cubicBezTo>
                    <a:pt x="138933" y="154543"/>
                    <a:pt x="139453" y="154543"/>
                    <a:pt x="138933" y="153502"/>
                  </a:cubicBezTo>
                  <a:cubicBezTo>
                    <a:pt x="137892" y="152982"/>
                    <a:pt x="135811" y="150901"/>
                    <a:pt x="135811" y="150901"/>
                  </a:cubicBezTo>
                  <a:cubicBezTo>
                    <a:pt x="135811" y="150901"/>
                    <a:pt x="134770" y="149860"/>
                    <a:pt x="136852" y="149860"/>
                  </a:cubicBezTo>
                  <a:cubicBezTo>
                    <a:pt x="138933" y="149860"/>
                    <a:pt x="138933" y="149860"/>
                    <a:pt x="139974" y="149340"/>
                  </a:cubicBezTo>
                  <a:cubicBezTo>
                    <a:pt x="141014" y="148819"/>
                    <a:pt x="145697" y="145697"/>
                    <a:pt x="145697" y="145697"/>
                  </a:cubicBezTo>
                  <a:cubicBezTo>
                    <a:pt x="145697" y="145697"/>
                    <a:pt x="146738" y="145177"/>
                    <a:pt x="147259" y="145177"/>
                  </a:cubicBezTo>
                  <a:cubicBezTo>
                    <a:pt x="147779" y="145177"/>
                    <a:pt x="154023" y="144136"/>
                    <a:pt x="154023" y="144136"/>
                  </a:cubicBezTo>
                  <a:cubicBezTo>
                    <a:pt x="154023" y="144136"/>
                    <a:pt x="154543" y="144136"/>
                    <a:pt x="155064" y="144136"/>
                  </a:cubicBezTo>
                  <a:cubicBezTo>
                    <a:pt x="155584" y="144656"/>
                    <a:pt x="160787" y="148299"/>
                    <a:pt x="160787" y="148299"/>
                  </a:cubicBezTo>
                  <a:cubicBezTo>
                    <a:pt x="160787" y="148299"/>
                    <a:pt x="161308" y="148819"/>
                    <a:pt x="161828" y="148299"/>
                  </a:cubicBezTo>
                  <a:cubicBezTo>
                    <a:pt x="162348" y="147779"/>
                    <a:pt x="169113" y="142055"/>
                    <a:pt x="169113" y="142055"/>
                  </a:cubicBezTo>
                  <a:cubicBezTo>
                    <a:pt x="169113" y="142055"/>
                    <a:pt x="169633" y="141534"/>
                    <a:pt x="169633" y="141534"/>
                  </a:cubicBezTo>
                  <a:cubicBezTo>
                    <a:pt x="169633" y="141534"/>
                    <a:pt x="170154" y="141014"/>
                    <a:pt x="170154" y="141014"/>
                  </a:cubicBezTo>
                  <a:cubicBezTo>
                    <a:pt x="170154" y="140494"/>
                    <a:pt x="169113" y="130607"/>
                    <a:pt x="169113" y="130607"/>
                  </a:cubicBezTo>
                  <a:cubicBezTo>
                    <a:pt x="169113" y="130607"/>
                    <a:pt x="169113" y="129566"/>
                    <a:pt x="169633" y="129566"/>
                  </a:cubicBezTo>
                  <a:cubicBezTo>
                    <a:pt x="170154" y="129566"/>
                    <a:pt x="172235" y="127485"/>
                    <a:pt x="172235" y="127485"/>
                  </a:cubicBezTo>
                  <a:cubicBezTo>
                    <a:pt x="172235" y="127485"/>
                    <a:pt x="172755" y="126965"/>
                    <a:pt x="172755" y="126444"/>
                  </a:cubicBezTo>
                  <a:cubicBezTo>
                    <a:pt x="172755" y="125924"/>
                    <a:pt x="174316" y="120720"/>
                    <a:pt x="174316" y="120200"/>
                  </a:cubicBezTo>
                  <a:cubicBezTo>
                    <a:pt x="174316" y="119680"/>
                    <a:pt x="173796" y="119159"/>
                    <a:pt x="174316" y="118639"/>
                  </a:cubicBezTo>
                  <a:cubicBezTo>
                    <a:pt x="174837" y="118119"/>
                    <a:pt x="176398" y="117078"/>
                    <a:pt x="176398" y="117078"/>
                  </a:cubicBezTo>
                  <a:cubicBezTo>
                    <a:pt x="176398" y="117078"/>
                    <a:pt x="177439" y="117078"/>
                    <a:pt x="177959" y="117078"/>
                  </a:cubicBezTo>
                  <a:cubicBezTo>
                    <a:pt x="178479" y="117078"/>
                    <a:pt x="182122" y="117078"/>
                    <a:pt x="182642" y="117078"/>
                  </a:cubicBezTo>
                  <a:cubicBezTo>
                    <a:pt x="183162" y="117078"/>
                    <a:pt x="185244" y="114997"/>
                    <a:pt x="186285" y="114997"/>
                  </a:cubicBezTo>
                  <a:cubicBezTo>
                    <a:pt x="186805" y="114476"/>
                    <a:pt x="188366" y="114476"/>
                    <a:pt x="188366" y="113956"/>
                  </a:cubicBezTo>
                  <a:cubicBezTo>
                    <a:pt x="188366" y="113436"/>
                    <a:pt x="190447" y="112395"/>
                    <a:pt x="190447" y="112395"/>
                  </a:cubicBezTo>
                  <a:cubicBezTo>
                    <a:pt x="190447" y="112395"/>
                    <a:pt x="190968" y="111875"/>
                    <a:pt x="190447" y="111354"/>
                  </a:cubicBezTo>
                  <a:cubicBezTo>
                    <a:pt x="189927" y="110834"/>
                    <a:pt x="188366" y="109273"/>
                    <a:pt x="187846" y="108232"/>
                  </a:cubicBezTo>
                  <a:cubicBezTo>
                    <a:pt x="187325" y="107191"/>
                    <a:pt x="185764" y="103549"/>
                    <a:pt x="185764" y="103549"/>
                  </a:cubicBezTo>
                  <a:cubicBezTo>
                    <a:pt x="185764" y="103549"/>
                    <a:pt x="185244" y="103029"/>
                    <a:pt x="184723" y="103029"/>
                  </a:cubicBezTo>
                  <a:cubicBezTo>
                    <a:pt x="184723" y="103029"/>
                    <a:pt x="183683" y="102508"/>
                    <a:pt x="183683" y="101988"/>
                  </a:cubicBezTo>
                  <a:cubicBezTo>
                    <a:pt x="183683" y="101468"/>
                    <a:pt x="181601" y="99386"/>
                    <a:pt x="181601" y="99386"/>
                  </a:cubicBezTo>
                  <a:cubicBezTo>
                    <a:pt x="181601" y="99386"/>
                    <a:pt x="181601" y="98346"/>
                    <a:pt x="182122" y="97825"/>
                  </a:cubicBezTo>
                  <a:cubicBezTo>
                    <a:pt x="182122" y="96784"/>
                    <a:pt x="182122" y="96784"/>
                    <a:pt x="182642" y="96784"/>
                  </a:cubicBezTo>
                  <a:cubicBezTo>
                    <a:pt x="183162" y="96784"/>
                    <a:pt x="183683" y="96264"/>
                    <a:pt x="184723" y="96784"/>
                  </a:cubicBezTo>
                  <a:cubicBezTo>
                    <a:pt x="185244" y="96784"/>
                    <a:pt x="187846" y="97825"/>
                    <a:pt x="188366" y="97825"/>
                  </a:cubicBezTo>
                  <a:cubicBezTo>
                    <a:pt x="189407" y="97825"/>
                    <a:pt x="193569" y="98866"/>
                    <a:pt x="194090" y="98866"/>
                  </a:cubicBezTo>
                  <a:cubicBezTo>
                    <a:pt x="194610" y="98866"/>
                    <a:pt x="197212" y="98866"/>
                    <a:pt x="198252" y="98866"/>
                  </a:cubicBezTo>
                  <a:cubicBezTo>
                    <a:pt x="199293" y="98866"/>
                    <a:pt x="201374" y="97825"/>
                    <a:pt x="202415" y="97305"/>
                  </a:cubicBezTo>
                  <a:cubicBezTo>
                    <a:pt x="203456" y="96784"/>
                    <a:pt x="205537" y="95744"/>
                    <a:pt x="205537" y="94703"/>
                  </a:cubicBezTo>
                  <a:cubicBezTo>
                    <a:pt x="205537" y="93663"/>
                    <a:pt x="206578" y="91061"/>
                    <a:pt x="206578" y="91061"/>
                  </a:cubicBezTo>
                  <a:cubicBezTo>
                    <a:pt x="206578" y="91061"/>
                    <a:pt x="206578" y="90020"/>
                    <a:pt x="205537" y="90020"/>
                  </a:cubicBezTo>
                  <a:cubicBezTo>
                    <a:pt x="205017" y="89500"/>
                    <a:pt x="203456" y="88459"/>
                    <a:pt x="203456" y="87939"/>
                  </a:cubicBezTo>
                  <a:cubicBezTo>
                    <a:pt x="203456" y="87418"/>
                    <a:pt x="202935" y="86378"/>
                    <a:pt x="203456" y="85337"/>
                  </a:cubicBezTo>
                  <a:cubicBezTo>
                    <a:pt x="203976" y="84817"/>
                    <a:pt x="205017" y="83256"/>
                    <a:pt x="205537" y="83256"/>
                  </a:cubicBezTo>
                  <a:cubicBezTo>
                    <a:pt x="206058" y="83256"/>
                    <a:pt x="207619" y="82215"/>
                    <a:pt x="207619" y="81694"/>
                  </a:cubicBezTo>
                  <a:cubicBezTo>
                    <a:pt x="207619" y="81174"/>
                    <a:pt x="208659" y="79613"/>
                    <a:pt x="209180" y="79093"/>
                  </a:cubicBezTo>
                  <a:cubicBezTo>
                    <a:pt x="209700" y="79093"/>
                    <a:pt x="209700" y="78572"/>
                    <a:pt x="210220" y="78572"/>
                  </a:cubicBezTo>
                  <a:cubicBezTo>
                    <a:pt x="210741" y="78572"/>
                    <a:pt x="212822" y="77532"/>
                    <a:pt x="213342" y="77011"/>
                  </a:cubicBezTo>
                  <a:cubicBezTo>
                    <a:pt x="213863" y="75971"/>
                    <a:pt x="213863" y="74930"/>
                    <a:pt x="214383" y="74410"/>
                  </a:cubicBezTo>
                  <a:cubicBezTo>
                    <a:pt x="214904" y="73889"/>
                    <a:pt x="215944" y="72328"/>
                    <a:pt x="215944" y="72328"/>
                  </a:cubicBezTo>
                  <a:cubicBezTo>
                    <a:pt x="215944" y="72328"/>
                    <a:pt x="215944" y="71808"/>
                    <a:pt x="215944" y="71287"/>
                  </a:cubicBezTo>
                  <a:cubicBezTo>
                    <a:pt x="215424" y="71287"/>
                    <a:pt x="215424" y="70767"/>
                    <a:pt x="215424" y="70247"/>
                  </a:cubicBezTo>
                  <a:cubicBezTo>
                    <a:pt x="215424" y="69726"/>
                    <a:pt x="215424" y="66084"/>
                    <a:pt x="215424" y="65043"/>
                  </a:cubicBezTo>
                  <a:cubicBezTo>
                    <a:pt x="214904" y="64523"/>
                    <a:pt x="209180" y="55157"/>
                    <a:pt x="209180" y="55157"/>
                  </a:cubicBezTo>
                  <a:cubicBezTo>
                    <a:pt x="209180" y="55157"/>
                    <a:pt x="209180" y="54636"/>
                    <a:pt x="208659" y="54636"/>
                  </a:cubicBezTo>
                  <a:cubicBezTo>
                    <a:pt x="208139" y="54636"/>
                    <a:pt x="207619" y="54636"/>
                    <a:pt x="208139" y="53596"/>
                  </a:cubicBezTo>
                  <a:cubicBezTo>
                    <a:pt x="208659" y="52555"/>
                    <a:pt x="215944" y="45270"/>
                    <a:pt x="216465" y="44750"/>
                  </a:cubicBezTo>
                  <a:cubicBezTo>
                    <a:pt x="216985" y="44230"/>
                    <a:pt x="216985" y="44230"/>
                    <a:pt x="217505" y="44750"/>
                  </a:cubicBezTo>
                  <a:cubicBezTo>
                    <a:pt x="218026" y="44750"/>
                    <a:pt x="220107" y="45790"/>
                    <a:pt x="221668" y="44750"/>
                  </a:cubicBezTo>
                  <a:cubicBezTo>
                    <a:pt x="223229" y="43709"/>
                    <a:pt x="232075" y="37465"/>
                    <a:pt x="235197" y="36945"/>
                  </a:cubicBezTo>
                  <a:cubicBezTo>
                    <a:pt x="238319" y="36424"/>
                    <a:pt x="252368" y="35384"/>
                    <a:pt x="254970" y="34863"/>
                  </a:cubicBezTo>
                  <a:cubicBezTo>
                    <a:pt x="257572" y="34863"/>
                    <a:pt x="257052" y="34863"/>
                    <a:pt x="257572" y="35384"/>
                  </a:cubicBezTo>
                  <a:cubicBezTo>
                    <a:pt x="258092" y="35384"/>
                    <a:pt x="262775" y="36945"/>
                    <a:pt x="263816" y="36424"/>
                  </a:cubicBezTo>
                  <a:cubicBezTo>
                    <a:pt x="264857" y="35904"/>
                    <a:pt x="271101" y="33302"/>
                    <a:pt x="271621" y="32782"/>
                  </a:cubicBezTo>
                  <a:cubicBezTo>
                    <a:pt x="272142" y="32782"/>
                    <a:pt x="272142" y="32261"/>
                    <a:pt x="273182" y="32261"/>
                  </a:cubicBezTo>
                  <a:lnTo>
                    <a:pt x="270581" y="30180"/>
                  </a:lnTo>
                  <a:cubicBezTo>
                    <a:pt x="270581" y="30180"/>
                    <a:pt x="269020" y="29139"/>
                    <a:pt x="271621" y="28619"/>
                  </a:cubicBezTo>
                  <a:cubicBezTo>
                    <a:pt x="273703" y="28099"/>
                    <a:pt x="277345" y="28099"/>
                    <a:pt x="279427" y="27578"/>
                  </a:cubicBezTo>
                  <a:cubicBezTo>
                    <a:pt x="278906" y="27058"/>
                    <a:pt x="277866" y="26538"/>
                    <a:pt x="276825" y="26017"/>
                  </a:cubicBezTo>
                  <a:cubicBezTo>
                    <a:pt x="273182" y="23416"/>
                    <a:pt x="267979" y="23416"/>
                    <a:pt x="267459" y="23416"/>
                  </a:cubicBezTo>
                  <a:cubicBezTo>
                    <a:pt x="266938" y="23416"/>
                    <a:pt x="266418" y="23416"/>
                    <a:pt x="266418" y="24456"/>
                  </a:cubicBezTo>
                  <a:cubicBezTo>
                    <a:pt x="266418" y="24977"/>
                    <a:pt x="266418" y="25497"/>
                    <a:pt x="265377" y="25497"/>
                  </a:cubicBezTo>
                  <a:cubicBezTo>
                    <a:pt x="264857" y="25497"/>
                    <a:pt x="262775" y="26017"/>
                    <a:pt x="260694" y="27058"/>
                  </a:cubicBezTo>
                  <a:cubicBezTo>
                    <a:pt x="258613" y="27578"/>
                    <a:pt x="256011" y="28619"/>
                    <a:pt x="254970" y="28099"/>
                  </a:cubicBezTo>
                  <a:cubicBezTo>
                    <a:pt x="253930" y="27578"/>
                    <a:pt x="254970" y="26538"/>
                    <a:pt x="256011" y="26538"/>
                  </a:cubicBezTo>
                  <a:cubicBezTo>
                    <a:pt x="257052" y="26538"/>
                    <a:pt x="256011" y="26017"/>
                    <a:pt x="256011" y="26017"/>
                  </a:cubicBezTo>
                  <a:cubicBezTo>
                    <a:pt x="256011" y="26017"/>
                    <a:pt x="252889" y="23936"/>
                    <a:pt x="250807" y="23416"/>
                  </a:cubicBezTo>
                  <a:cubicBezTo>
                    <a:pt x="248726" y="22895"/>
                    <a:pt x="243523" y="25497"/>
                    <a:pt x="243002" y="26017"/>
                  </a:cubicBezTo>
                  <a:cubicBezTo>
                    <a:pt x="241961" y="26538"/>
                    <a:pt x="240400" y="28099"/>
                    <a:pt x="238840" y="29660"/>
                  </a:cubicBezTo>
                  <a:cubicBezTo>
                    <a:pt x="237799" y="31221"/>
                    <a:pt x="235197" y="32782"/>
                    <a:pt x="234156" y="32782"/>
                  </a:cubicBezTo>
                  <a:cubicBezTo>
                    <a:pt x="233116" y="33302"/>
                    <a:pt x="218026" y="39026"/>
                    <a:pt x="217505" y="39546"/>
                  </a:cubicBezTo>
                  <a:cubicBezTo>
                    <a:pt x="216465" y="40067"/>
                    <a:pt x="216465" y="39546"/>
                    <a:pt x="216465" y="39546"/>
                  </a:cubicBezTo>
                  <a:cubicBezTo>
                    <a:pt x="216465" y="39546"/>
                    <a:pt x="214904" y="37985"/>
                    <a:pt x="213863" y="35384"/>
                  </a:cubicBezTo>
                  <a:cubicBezTo>
                    <a:pt x="212822" y="33302"/>
                    <a:pt x="212822" y="29139"/>
                    <a:pt x="213342" y="27058"/>
                  </a:cubicBezTo>
                  <a:cubicBezTo>
                    <a:pt x="213863" y="24977"/>
                    <a:pt x="214383" y="14570"/>
                    <a:pt x="214904" y="13009"/>
                  </a:cubicBezTo>
                  <a:cubicBezTo>
                    <a:pt x="214904" y="11448"/>
                    <a:pt x="210741" y="10927"/>
                    <a:pt x="210220" y="10927"/>
                  </a:cubicBezTo>
                  <a:cubicBezTo>
                    <a:pt x="209180" y="10927"/>
                    <a:pt x="209700" y="9887"/>
                    <a:pt x="209700" y="9887"/>
                  </a:cubicBezTo>
                  <a:cubicBezTo>
                    <a:pt x="209700" y="9887"/>
                    <a:pt x="210220" y="8846"/>
                    <a:pt x="210220" y="8325"/>
                  </a:cubicBezTo>
                  <a:cubicBezTo>
                    <a:pt x="210220" y="7805"/>
                    <a:pt x="210220" y="7285"/>
                    <a:pt x="210220" y="7285"/>
                  </a:cubicBezTo>
                  <a:cubicBezTo>
                    <a:pt x="210220" y="7285"/>
                    <a:pt x="206578" y="2602"/>
                    <a:pt x="206578" y="2081"/>
                  </a:cubicBezTo>
                  <a:cubicBezTo>
                    <a:pt x="206578" y="1561"/>
                    <a:pt x="205017" y="520"/>
                    <a:pt x="204497" y="520"/>
                  </a:cubicBezTo>
                  <a:cubicBezTo>
                    <a:pt x="203976" y="0"/>
                    <a:pt x="202935" y="0"/>
                    <a:pt x="202935" y="0"/>
                  </a:cubicBezTo>
                  <a:cubicBezTo>
                    <a:pt x="202935" y="0"/>
                    <a:pt x="200854" y="520"/>
                    <a:pt x="199813" y="520"/>
                  </a:cubicBezTo>
                  <a:cubicBezTo>
                    <a:pt x="198773" y="520"/>
                    <a:pt x="198773" y="1041"/>
                    <a:pt x="198773" y="1041"/>
                  </a:cubicBezTo>
                  <a:cubicBezTo>
                    <a:pt x="198773" y="1041"/>
                    <a:pt x="193569" y="7805"/>
                    <a:pt x="193049" y="8325"/>
                  </a:cubicBezTo>
                  <a:cubicBezTo>
                    <a:pt x="193049" y="8846"/>
                    <a:pt x="190968" y="9887"/>
                    <a:pt x="189927" y="10407"/>
                  </a:cubicBezTo>
                  <a:cubicBezTo>
                    <a:pt x="189407" y="10927"/>
                    <a:pt x="187846" y="11968"/>
                    <a:pt x="187846" y="12488"/>
                  </a:cubicBezTo>
                  <a:cubicBezTo>
                    <a:pt x="187846" y="13009"/>
                    <a:pt x="189407" y="15090"/>
                    <a:pt x="189927" y="15610"/>
                  </a:cubicBezTo>
                  <a:cubicBezTo>
                    <a:pt x="190447" y="16131"/>
                    <a:pt x="189927" y="17692"/>
                    <a:pt x="189927" y="18212"/>
                  </a:cubicBezTo>
                  <a:cubicBezTo>
                    <a:pt x="189927" y="18732"/>
                    <a:pt x="189407" y="19253"/>
                    <a:pt x="188886" y="19773"/>
                  </a:cubicBezTo>
                  <a:cubicBezTo>
                    <a:pt x="188366" y="20294"/>
                    <a:pt x="187846" y="20814"/>
                    <a:pt x="187846" y="20814"/>
                  </a:cubicBezTo>
                  <a:cubicBezTo>
                    <a:pt x="187846" y="20814"/>
                    <a:pt x="182642" y="20294"/>
                    <a:pt x="182122" y="20294"/>
                  </a:cubicBezTo>
                  <a:cubicBezTo>
                    <a:pt x="181601" y="20294"/>
                    <a:pt x="177439" y="19773"/>
                    <a:pt x="176918" y="19773"/>
                  </a:cubicBezTo>
                  <a:cubicBezTo>
                    <a:pt x="176398" y="19773"/>
                    <a:pt x="175878" y="20294"/>
                    <a:pt x="175878" y="20294"/>
                  </a:cubicBezTo>
                  <a:cubicBezTo>
                    <a:pt x="175878" y="20294"/>
                    <a:pt x="173796" y="25497"/>
                    <a:pt x="173796" y="26017"/>
                  </a:cubicBezTo>
                  <a:cubicBezTo>
                    <a:pt x="173796" y="26538"/>
                    <a:pt x="173276" y="27578"/>
                    <a:pt x="173796" y="28619"/>
                  </a:cubicBezTo>
                  <a:cubicBezTo>
                    <a:pt x="174316" y="29660"/>
                    <a:pt x="172235" y="29660"/>
                    <a:pt x="171194" y="30180"/>
                  </a:cubicBezTo>
                  <a:cubicBezTo>
                    <a:pt x="170154" y="30700"/>
                    <a:pt x="170154" y="30180"/>
                    <a:pt x="170154" y="30180"/>
                  </a:cubicBezTo>
                  <a:cubicBezTo>
                    <a:pt x="170154" y="30180"/>
                    <a:pt x="165991" y="26538"/>
                    <a:pt x="165471" y="26017"/>
                  </a:cubicBezTo>
                  <a:cubicBezTo>
                    <a:pt x="164950" y="25497"/>
                    <a:pt x="164430" y="26017"/>
                    <a:pt x="164430" y="26017"/>
                  </a:cubicBezTo>
                  <a:cubicBezTo>
                    <a:pt x="164430" y="26017"/>
                    <a:pt x="160267" y="27578"/>
                    <a:pt x="159747" y="28099"/>
                  </a:cubicBezTo>
                  <a:cubicBezTo>
                    <a:pt x="158706" y="28619"/>
                    <a:pt x="155064" y="29660"/>
                    <a:pt x="154023" y="30180"/>
                  </a:cubicBezTo>
                  <a:cubicBezTo>
                    <a:pt x="152982" y="30700"/>
                    <a:pt x="152462" y="30700"/>
                    <a:pt x="152462" y="30700"/>
                  </a:cubicBezTo>
                  <a:cubicBezTo>
                    <a:pt x="152462" y="30700"/>
                    <a:pt x="149340" y="33302"/>
                    <a:pt x="148820" y="33823"/>
                  </a:cubicBezTo>
                  <a:cubicBezTo>
                    <a:pt x="148299" y="34343"/>
                    <a:pt x="147259" y="34863"/>
                    <a:pt x="146738" y="33823"/>
                  </a:cubicBezTo>
                  <a:cubicBezTo>
                    <a:pt x="146218" y="33302"/>
                    <a:pt x="144657" y="31741"/>
                    <a:pt x="143616" y="31221"/>
                  </a:cubicBezTo>
                  <a:cubicBezTo>
                    <a:pt x="142575" y="30700"/>
                    <a:pt x="142575" y="30180"/>
                    <a:pt x="142575" y="30180"/>
                  </a:cubicBezTo>
                  <a:lnTo>
                    <a:pt x="139974" y="28099"/>
                  </a:lnTo>
                  <a:cubicBezTo>
                    <a:pt x="139974" y="28099"/>
                    <a:pt x="139974" y="28099"/>
                    <a:pt x="139974" y="28099"/>
                  </a:cubicBezTo>
                  <a:close/>
                </a:path>
              </a:pathLst>
            </a:custGeom>
            <a:grpFill/>
            <a:ln w="5199" cap="flat">
              <a:solidFill>
                <a:schemeClr val="bg1"/>
              </a:solidFill>
              <a:prstDash val="solid"/>
              <a:miter/>
            </a:ln>
          </p:spPr>
          <p:txBody>
            <a:bodyPr rtlCol="0" anchor="ctr"/>
            <a:lstStyle/>
            <a:p>
              <a:endParaRPr lang="en-GB" noProof="0" dirty="0"/>
            </a:p>
          </p:txBody>
        </p:sp>
        <p:grpSp>
          <p:nvGrpSpPr>
            <p:cNvPr id="62" name="Content Placeholder 9">
              <a:extLst>
                <a:ext uri="{FF2B5EF4-FFF2-40B4-BE49-F238E27FC236}">
                  <a16:creationId xmlns:a16="http://schemas.microsoft.com/office/drawing/2014/main" id="{E053F520-8EEB-6F31-3CC7-01B52D9D6E6F}"/>
                </a:ext>
              </a:extLst>
            </p:cNvPr>
            <p:cNvGrpSpPr/>
            <p:nvPr/>
          </p:nvGrpSpPr>
          <p:grpSpPr>
            <a:xfrm>
              <a:off x="7050254" y="3760205"/>
              <a:ext cx="327818" cy="282548"/>
              <a:chOff x="7050254" y="3760205"/>
              <a:chExt cx="327818" cy="282548"/>
            </a:xfrm>
            <a:grpFill/>
          </p:grpSpPr>
          <p:sp>
            <p:nvSpPr>
              <p:cNvPr id="669" name="Freeform 668">
                <a:extLst>
                  <a:ext uri="{FF2B5EF4-FFF2-40B4-BE49-F238E27FC236}">
                    <a16:creationId xmlns:a16="http://schemas.microsoft.com/office/drawing/2014/main" id="{1D3EBD1D-8BED-291A-1703-8435A4E193AA}"/>
                  </a:ext>
                </a:extLst>
              </p:cNvPr>
              <p:cNvSpPr/>
              <p:nvPr/>
            </p:nvSpPr>
            <p:spPr>
              <a:xfrm>
                <a:off x="7179983" y="4036584"/>
                <a:ext cx="2577" cy="3992"/>
              </a:xfrm>
              <a:custGeom>
                <a:avLst/>
                <a:gdLst>
                  <a:gd name="connsiteX0" fmla="*/ 358 w 2577"/>
                  <a:gd name="connsiteY0" fmla="*/ 966 h 3992"/>
                  <a:gd name="connsiteX1" fmla="*/ 878 w 2577"/>
                  <a:gd name="connsiteY1" fmla="*/ 3567 h 3992"/>
                  <a:gd name="connsiteX2" fmla="*/ 2439 w 2577"/>
                  <a:gd name="connsiteY2" fmla="*/ 445 h 3992"/>
                  <a:gd name="connsiteX3" fmla="*/ 358 w 2577"/>
                  <a:gd name="connsiteY3" fmla="*/ 966 h 3992"/>
                </a:gdLst>
                <a:ahLst/>
                <a:cxnLst>
                  <a:cxn ang="0">
                    <a:pos x="connsiteX0" y="connsiteY0"/>
                  </a:cxn>
                  <a:cxn ang="0">
                    <a:pos x="connsiteX1" y="connsiteY1"/>
                  </a:cxn>
                  <a:cxn ang="0">
                    <a:pos x="connsiteX2" y="connsiteY2"/>
                  </a:cxn>
                  <a:cxn ang="0">
                    <a:pos x="connsiteX3" y="connsiteY3"/>
                  </a:cxn>
                </a:cxnLst>
                <a:rect l="l" t="t" r="r" b="b"/>
                <a:pathLst>
                  <a:path w="2577" h="3992">
                    <a:moveTo>
                      <a:pt x="358" y="966"/>
                    </a:moveTo>
                    <a:cubicBezTo>
                      <a:pt x="-683" y="2006"/>
                      <a:pt x="878" y="3567"/>
                      <a:pt x="878" y="3567"/>
                    </a:cubicBezTo>
                    <a:cubicBezTo>
                      <a:pt x="1919" y="5128"/>
                      <a:pt x="2959" y="2006"/>
                      <a:pt x="2439" y="445"/>
                    </a:cubicBezTo>
                    <a:cubicBezTo>
                      <a:pt x="2439" y="-595"/>
                      <a:pt x="1398" y="445"/>
                      <a:pt x="358" y="966"/>
                    </a:cubicBezTo>
                    <a:close/>
                  </a:path>
                </a:pathLst>
              </a:custGeom>
              <a:grpFill/>
              <a:ln w="5199" cap="flat">
                <a:solidFill>
                  <a:schemeClr val="bg1"/>
                </a:solidFill>
                <a:prstDash val="solid"/>
                <a:miter/>
              </a:ln>
            </p:spPr>
            <p:txBody>
              <a:bodyPr rtlCol="0" anchor="ctr"/>
              <a:lstStyle/>
              <a:p>
                <a:endParaRPr lang="en-GB" noProof="0" dirty="0"/>
              </a:p>
            </p:txBody>
          </p:sp>
          <p:sp>
            <p:nvSpPr>
              <p:cNvPr id="670" name="Freeform 669">
                <a:extLst>
                  <a:ext uri="{FF2B5EF4-FFF2-40B4-BE49-F238E27FC236}">
                    <a16:creationId xmlns:a16="http://schemas.microsoft.com/office/drawing/2014/main" id="{7CEE9C9B-91F0-B6E6-6A15-6F3DC05C06F6}"/>
                  </a:ext>
                </a:extLst>
              </p:cNvPr>
              <p:cNvSpPr/>
              <p:nvPr/>
            </p:nvSpPr>
            <p:spPr>
              <a:xfrm>
                <a:off x="7184041" y="4038126"/>
                <a:ext cx="2989" cy="4627"/>
              </a:xfrm>
              <a:custGeom>
                <a:avLst/>
                <a:gdLst>
                  <a:gd name="connsiteX0" fmla="*/ 463 w 2989"/>
                  <a:gd name="connsiteY0" fmla="*/ 985 h 4627"/>
                  <a:gd name="connsiteX1" fmla="*/ 463 w 2989"/>
                  <a:gd name="connsiteY1" fmla="*/ 4628 h 4627"/>
                  <a:gd name="connsiteX2" fmla="*/ 2024 w 2989"/>
                  <a:gd name="connsiteY2" fmla="*/ 2546 h 4627"/>
                  <a:gd name="connsiteX3" fmla="*/ 2544 w 2989"/>
                  <a:gd name="connsiteY3" fmla="*/ 985 h 4627"/>
                  <a:gd name="connsiteX4" fmla="*/ 463 w 2989"/>
                  <a:gd name="connsiteY4" fmla="*/ 985 h 4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4627">
                    <a:moveTo>
                      <a:pt x="463" y="985"/>
                    </a:moveTo>
                    <a:cubicBezTo>
                      <a:pt x="463" y="985"/>
                      <a:pt x="-578" y="4628"/>
                      <a:pt x="463" y="4628"/>
                    </a:cubicBezTo>
                    <a:cubicBezTo>
                      <a:pt x="1503" y="4628"/>
                      <a:pt x="1503" y="4107"/>
                      <a:pt x="2024" y="2546"/>
                    </a:cubicBezTo>
                    <a:cubicBezTo>
                      <a:pt x="2544" y="985"/>
                      <a:pt x="3585" y="1506"/>
                      <a:pt x="2544" y="985"/>
                    </a:cubicBezTo>
                    <a:cubicBezTo>
                      <a:pt x="1503" y="-576"/>
                      <a:pt x="463" y="-55"/>
                      <a:pt x="463" y="985"/>
                    </a:cubicBezTo>
                    <a:close/>
                  </a:path>
                </a:pathLst>
              </a:custGeom>
              <a:grpFill/>
              <a:ln w="5199" cap="flat">
                <a:solidFill>
                  <a:schemeClr val="bg1"/>
                </a:solidFill>
                <a:prstDash val="solid"/>
                <a:miter/>
              </a:ln>
            </p:spPr>
            <p:txBody>
              <a:bodyPr rtlCol="0" anchor="ctr"/>
              <a:lstStyle/>
              <a:p>
                <a:endParaRPr lang="en-GB" noProof="0" dirty="0"/>
              </a:p>
            </p:txBody>
          </p:sp>
          <p:sp>
            <p:nvSpPr>
              <p:cNvPr id="671" name="Freeform 670">
                <a:extLst>
                  <a:ext uri="{FF2B5EF4-FFF2-40B4-BE49-F238E27FC236}">
                    <a16:creationId xmlns:a16="http://schemas.microsoft.com/office/drawing/2014/main" id="{905BEC62-AC53-F6EC-AFBC-0B2B8C84B623}"/>
                  </a:ext>
                </a:extLst>
              </p:cNvPr>
              <p:cNvSpPr/>
              <p:nvPr/>
            </p:nvSpPr>
            <p:spPr>
              <a:xfrm>
                <a:off x="7187484" y="4037798"/>
                <a:ext cx="2292" cy="3889"/>
              </a:xfrm>
              <a:custGeom>
                <a:avLst/>
                <a:gdLst>
                  <a:gd name="connsiteX0" fmla="*/ 1183 w 2292"/>
                  <a:gd name="connsiteY0" fmla="*/ 272 h 3889"/>
                  <a:gd name="connsiteX1" fmla="*/ 142 w 2292"/>
                  <a:gd name="connsiteY1" fmla="*/ 2874 h 3889"/>
                  <a:gd name="connsiteX2" fmla="*/ 2223 w 2292"/>
                  <a:gd name="connsiteY2" fmla="*/ 2353 h 3889"/>
                  <a:gd name="connsiteX3" fmla="*/ 1183 w 2292"/>
                  <a:gd name="connsiteY3" fmla="*/ 272 h 3889"/>
                </a:gdLst>
                <a:ahLst/>
                <a:cxnLst>
                  <a:cxn ang="0">
                    <a:pos x="connsiteX0" y="connsiteY0"/>
                  </a:cxn>
                  <a:cxn ang="0">
                    <a:pos x="connsiteX1" y="connsiteY1"/>
                  </a:cxn>
                  <a:cxn ang="0">
                    <a:pos x="connsiteX2" y="connsiteY2"/>
                  </a:cxn>
                  <a:cxn ang="0">
                    <a:pos x="connsiteX3" y="connsiteY3"/>
                  </a:cxn>
                </a:cxnLst>
                <a:rect l="l" t="t" r="r" b="b"/>
                <a:pathLst>
                  <a:path w="2292" h="3889">
                    <a:moveTo>
                      <a:pt x="1183" y="272"/>
                    </a:moveTo>
                    <a:cubicBezTo>
                      <a:pt x="662" y="792"/>
                      <a:pt x="-378" y="1833"/>
                      <a:pt x="142" y="2874"/>
                    </a:cubicBezTo>
                    <a:cubicBezTo>
                      <a:pt x="142" y="2874"/>
                      <a:pt x="2744" y="5475"/>
                      <a:pt x="2223" y="2353"/>
                    </a:cubicBezTo>
                    <a:cubicBezTo>
                      <a:pt x="2223" y="-248"/>
                      <a:pt x="1703" y="-248"/>
                      <a:pt x="1183" y="272"/>
                    </a:cubicBezTo>
                    <a:close/>
                  </a:path>
                </a:pathLst>
              </a:custGeom>
              <a:grpFill/>
              <a:ln w="5199" cap="flat">
                <a:solidFill>
                  <a:schemeClr val="bg1"/>
                </a:solidFill>
                <a:prstDash val="solid"/>
                <a:miter/>
              </a:ln>
            </p:spPr>
            <p:txBody>
              <a:bodyPr rtlCol="0" anchor="ctr"/>
              <a:lstStyle/>
              <a:p>
                <a:endParaRPr lang="en-GB" noProof="0" dirty="0"/>
              </a:p>
            </p:txBody>
          </p:sp>
          <p:sp>
            <p:nvSpPr>
              <p:cNvPr id="672" name="Freeform 671">
                <a:extLst>
                  <a:ext uri="{FF2B5EF4-FFF2-40B4-BE49-F238E27FC236}">
                    <a16:creationId xmlns:a16="http://schemas.microsoft.com/office/drawing/2014/main" id="{F3EF65E6-F148-EAF8-D398-928EF32C3743}"/>
                  </a:ext>
                </a:extLst>
              </p:cNvPr>
              <p:cNvSpPr/>
              <p:nvPr/>
            </p:nvSpPr>
            <p:spPr>
              <a:xfrm>
                <a:off x="7050254" y="3760205"/>
                <a:ext cx="327818" cy="282354"/>
              </a:xfrm>
              <a:custGeom>
                <a:avLst/>
                <a:gdLst>
                  <a:gd name="connsiteX0" fmla="*/ 265898 w 327818"/>
                  <a:gd name="connsiteY0" fmla="*/ 1041 h 282354"/>
                  <a:gd name="connsiteX1" fmla="*/ 264337 w 327818"/>
                  <a:gd name="connsiteY1" fmla="*/ 1561 h 282354"/>
                  <a:gd name="connsiteX2" fmla="*/ 256531 w 327818"/>
                  <a:gd name="connsiteY2" fmla="*/ 5203 h 282354"/>
                  <a:gd name="connsiteX3" fmla="*/ 250287 w 327818"/>
                  <a:gd name="connsiteY3" fmla="*/ 4163 h 282354"/>
                  <a:gd name="connsiteX4" fmla="*/ 247685 w 327818"/>
                  <a:gd name="connsiteY4" fmla="*/ 3642 h 282354"/>
                  <a:gd name="connsiteX5" fmla="*/ 227912 w 327818"/>
                  <a:gd name="connsiteY5" fmla="*/ 5724 h 282354"/>
                  <a:gd name="connsiteX6" fmla="*/ 214383 w 327818"/>
                  <a:gd name="connsiteY6" fmla="*/ 13529 h 282354"/>
                  <a:gd name="connsiteX7" fmla="*/ 210220 w 327818"/>
                  <a:gd name="connsiteY7" fmla="*/ 13529 h 282354"/>
                  <a:gd name="connsiteX8" fmla="*/ 209180 w 327818"/>
                  <a:gd name="connsiteY8" fmla="*/ 13529 h 282354"/>
                  <a:gd name="connsiteX9" fmla="*/ 200854 w 327818"/>
                  <a:gd name="connsiteY9" fmla="*/ 22375 h 282354"/>
                  <a:gd name="connsiteX10" fmla="*/ 201374 w 327818"/>
                  <a:gd name="connsiteY10" fmla="*/ 23416 h 282354"/>
                  <a:gd name="connsiteX11" fmla="*/ 201895 w 327818"/>
                  <a:gd name="connsiteY11" fmla="*/ 23936 h 282354"/>
                  <a:gd name="connsiteX12" fmla="*/ 208139 w 327818"/>
                  <a:gd name="connsiteY12" fmla="*/ 33823 h 282354"/>
                  <a:gd name="connsiteX13" fmla="*/ 208139 w 327818"/>
                  <a:gd name="connsiteY13" fmla="*/ 39026 h 282354"/>
                  <a:gd name="connsiteX14" fmla="*/ 208659 w 327818"/>
                  <a:gd name="connsiteY14" fmla="*/ 40067 h 282354"/>
                  <a:gd name="connsiteX15" fmla="*/ 208659 w 327818"/>
                  <a:gd name="connsiteY15" fmla="*/ 41107 h 282354"/>
                  <a:gd name="connsiteX16" fmla="*/ 207098 w 327818"/>
                  <a:gd name="connsiteY16" fmla="*/ 43189 h 282354"/>
                  <a:gd name="connsiteX17" fmla="*/ 206058 w 327818"/>
                  <a:gd name="connsiteY17" fmla="*/ 45790 h 282354"/>
                  <a:gd name="connsiteX18" fmla="*/ 202935 w 327818"/>
                  <a:gd name="connsiteY18" fmla="*/ 47352 h 282354"/>
                  <a:gd name="connsiteX19" fmla="*/ 201895 w 327818"/>
                  <a:gd name="connsiteY19" fmla="*/ 47872 h 282354"/>
                  <a:gd name="connsiteX20" fmla="*/ 200334 w 327818"/>
                  <a:gd name="connsiteY20" fmla="*/ 50474 h 282354"/>
                  <a:gd name="connsiteX21" fmla="*/ 198252 w 327818"/>
                  <a:gd name="connsiteY21" fmla="*/ 52035 h 282354"/>
                  <a:gd name="connsiteX22" fmla="*/ 196171 w 327818"/>
                  <a:gd name="connsiteY22" fmla="*/ 54116 h 282354"/>
                  <a:gd name="connsiteX23" fmla="*/ 196171 w 327818"/>
                  <a:gd name="connsiteY23" fmla="*/ 56718 h 282354"/>
                  <a:gd name="connsiteX24" fmla="*/ 198252 w 327818"/>
                  <a:gd name="connsiteY24" fmla="*/ 58799 h 282354"/>
                  <a:gd name="connsiteX25" fmla="*/ 199293 w 327818"/>
                  <a:gd name="connsiteY25" fmla="*/ 59840 h 282354"/>
                  <a:gd name="connsiteX26" fmla="*/ 198252 w 327818"/>
                  <a:gd name="connsiteY26" fmla="*/ 63482 h 282354"/>
                  <a:gd name="connsiteX27" fmla="*/ 195130 w 327818"/>
                  <a:gd name="connsiteY27" fmla="*/ 66084 h 282354"/>
                  <a:gd name="connsiteX28" fmla="*/ 190968 w 327818"/>
                  <a:gd name="connsiteY28" fmla="*/ 67645 h 282354"/>
                  <a:gd name="connsiteX29" fmla="*/ 186805 w 327818"/>
                  <a:gd name="connsiteY29" fmla="*/ 67645 h 282354"/>
                  <a:gd name="connsiteX30" fmla="*/ 181081 w 327818"/>
                  <a:gd name="connsiteY30" fmla="*/ 66604 h 282354"/>
                  <a:gd name="connsiteX31" fmla="*/ 177439 w 327818"/>
                  <a:gd name="connsiteY31" fmla="*/ 65564 h 282354"/>
                  <a:gd name="connsiteX32" fmla="*/ 175357 w 327818"/>
                  <a:gd name="connsiteY32" fmla="*/ 65564 h 282354"/>
                  <a:gd name="connsiteX33" fmla="*/ 174837 w 327818"/>
                  <a:gd name="connsiteY33" fmla="*/ 66604 h 282354"/>
                  <a:gd name="connsiteX34" fmla="*/ 174316 w 327818"/>
                  <a:gd name="connsiteY34" fmla="*/ 68166 h 282354"/>
                  <a:gd name="connsiteX35" fmla="*/ 176398 w 327818"/>
                  <a:gd name="connsiteY35" fmla="*/ 70767 h 282354"/>
                  <a:gd name="connsiteX36" fmla="*/ 177439 w 327818"/>
                  <a:gd name="connsiteY36" fmla="*/ 71808 h 282354"/>
                  <a:gd name="connsiteX37" fmla="*/ 178479 w 327818"/>
                  <a:gd name="connsiteY37" fmla="*/ 72328 h 282354"/>
                  <a:gd name="connsiteX38" fmla="*/ 180561 w 327818"/>
                  <a:gd name="connsiteY38" fmla="*/ 77011 h 282354"/>
                  <a:gd name="connsiteX39" fmla="*/ 183162 w 327818"/>
                  <a:gd name="connsiteY39" fmla="*/ 80133 h 282354"/>
                  <a:gd name="connsiteX40" fmla="*/ 183162 w 327818"/>
                  <a:gd name="connsiteY40" fmla="*/ 81174 h 282354"/>
                  <a:gd name="connsiteX41" fmla="*/ 181081 w 327818"/>
                  <a:gd name="connsiteY41" fmla="*/ 82735 h 282354"/>
                  <a:gd name="connsiteX42" fmla="*/ 179000 w 327818"/>
                  <a:gd name="connsiteY42" fmla="*/ 83776 h 282354"/>
                  <a:gd name="connsiteX43" fmla="*/ 175357 w 327818"/>
                  <a:gd name="connsiteY43" fmla="*/ 85857 h 282354"/>
                  <a:gd name="connsiteX44" fmla="*/ 170674 w 327818"/>
                  <a:gd name="connsiteY44" fmla="*/ 85857 h 282354"/>
                  <a:gd name="connsiteX45" fmla="*/ 169113 w 327818"/>
                  <a:gd name="connsiteY45" fmla="*/ 85857 h 282354"/>
                  <a:gd name="connsiteX46" fmla="*/ 167032 w 327818"/>
                  <a:gd name="connsiteY46" fmla="*/ 87418 h 282354"/>
                  <a:gd name="connsiteX47" fmla="*/ 167032 w 327818"/>
                  <a:gd name="connsiteY47" fmla="*/ 88979 h 282354"/>
                  <a:gd name="connsiteX48" fmla="*/ 165471 w 327818"/>
                  <a:gd name="connsiteY48" fmla="*/ 95223 h 282354"/>
                  <a:gd name="connsiteX49" fmla="*/ 164950 w 327818"/>
                  <a:gd name="connsiteY49" fmla="*/ 96264 h 282354"/>
                  <a:gd name="connsiteX50" fmla="*/ 162348 w 327818"/>
                  <a:gd name="connsiteY50" fmla="*/ 98346 h 282354"/>
                  <a:gd name="connsiteX51" fmla="*/ 161828 w 327818"/>
                  <a:gd name="connsiteY51" fmla="*/ 99386 h 282354"/>
                  <a:gd name="connsiteX52" fmla="*/ 162869 w 327818"/>
                  <a:gd name="connsiteY52" fmla="*/ 109793 h 282354"/>
                  <a:gd name="connsiteX53" fmla="*/ 162348 w 327818"/>
                  <a:gd name="connsiteY53" fmla="*/ 110314 h 282354"/>
                  <a:gd name="connsiteX54" fmla="*/ 161828 w 327818"/>
                  <a:gd name="connsiteY54" fmla="*/ 110834 h 282354"/>
                  <a:gd name="connsiteX55" fmla="*/ 154543 w 327818"/>
                  <a:gd name="connsiteY55" fmla="*/ 117078 h 282354"/>
                  <a:gd name="connsiteX56" fmla="*/ 153502 w 327818"/>
                  <a:gd name="connsiteY56" fmla="*/ 117078 h 282354"/>
                  <a:gd name="connsiteX57" fmla="*/ 147779 w 327818"/>
                  <a:gd name="connsiteY57" fmla="*/ 112915 h 282354"/>
                  <a:gd name="connsiteX58" fmla="*/ 146738 w 327818"/>
                  <a:gd name="connsiteY58" fmla="*/ 112915 h 282354"/>
                  <a:gd name="connsiteX59" fmla="*/ 139974 w 327818"/>
                  <a:gd name="connsiteY59" fmla="*/ 113956 h 282354"/>
                  <a:gd name="connsiteX60" fmla="*/ 138413 w 327818"/>
                  <a:gd name="connsiteY60" fmla="*/ 114476 h 282354"/>
                  <a:gd name="connsiteX61" fmla="*/ 132689 w 327818"/>
                  <a:gd name="connsiteY61" fmla="*/ 118119 h 282354"/>
                  <a:gd name="connsiteX62" fmla="*/ 129567 w 327818"/>
                  <a:gd name="connsiteY62" fmla="*/ 118639 h 282354"/>
                  <a:gd name="connsiteX63" fmla="*/ 128526 w 327818"/>
                  <a:gd name="connsiteY63" fmla="*/ 119680 h 282354"/>
                  <a:gd name="connsiteX64" fmla="*/ 131648 w 327818"/>
                  <a:gd name="connsiteY64" fmla="*/ 122282 h 282354"/>
                  <a:gd name="connsiteX65" fmla="*/ 131648 w 327818"/>
                  <a:gd name="connsiteY65" fmla="*/ 123322 h 282354"/>
                  <a:gd name="connsiteX66" fmla="*/ 124883 w 327818"/>
                  <a:gd name="connsiteY66" fmla="*/ 125924 h 282354"/>
                  <a:gd name="connsiteX67" fmla="*/ 123843 w 327818"/>
                  <a:gd name="connsiteY67" fmla="*/ 125924 h 282354"/>
                  <a:gd name="connsiteX68" fmla="*/ 117078 w 327818"/>
                  <a:gd name="connsiteY68" fmla="*/ 123843 h 282354"/>
                  <a:gd name="connsiteX69" fmla="*/ 116038 w 327818"/>
                  <a:gd name="connsiteY69" fmla="*/ 123843 h 282354"/>
                  <a:gd name="connsiteX70" fmla="*/ 113436 w 327818"/>
                  <a:gd name="connsiteY70" fmla="*/ 125404 h 282354"/>
                  <a:gd name="connsiteX71" fmla="*/ 108753 w 327818"/>
                  <a:gd name="connsiteY71" fmla="*/ 129566 h 282354"/>
                  <a:gd name="connsiteX72" fmla="*/ 104590 w 327818"/>
                  <a:gd name="connsiteY72" fmla="*/ 136851 h 282354"/>
                  <a:gd name="connsiteX73" fmla="*/ 104590 w 327818"/>
                  <a:gd name="connsiteY73" fmla="*/ 145177 h 282354"/>
                  <a:gd name="connsiteX74" fmla="*/ 103029 w 327818"/>
                  <a:gd name="connsiteY74" fmla="*/ 149340 h 282354"/>
                  <a:gd name="connsiteX75" fmla="*/ 104069 w 327818"/>
                  <a:gd name="connsiteY75" fmla="*/ 151421 h 282354"/>
                  <a:gd name="connsiteX76" fmla="*/ 103549 w 327818"/>
                  <a:gd name="connsiteY76" fmla="*/ 154023 h 282354"/>
                  <a:gd name="connsiteX77" fmla="*/ 102508 w 327818"/>
                  <a:gd name="connsiteY77" fmla="*/ 155063 h 282354"/>
                  <a:gd name="connsiteX78" fmla="*/ 88980 w 327818"/>
                  <a:gd name="connsiteY78" fmla="*/ 159226 h 282354"/>
                  <a:gd name="connsiteX79" fmla="*/ 71288 w 327818"/>
                  <a:gd name="connsiteY79" fmla="*/ 160787 h 282354"/>
                  <a:gd name="connsiteX80" fmla="*/ 68686 w 327818"/>
                  <a:gd name="connsiteY80" fmla="*/ 161308 h 282354"/>
                  <a:gd name="connsiteX81" fmla="*/ 62442 w 327818"/>
                  <a:gd name="connsiteY81" fmla="*/ 164950 h 282354"/>
                  <a:gd name="connsiteX82" fmla="*/ 54636 w 327818"/>
                  <a:gd name="connsiteY82" fmla="*/ 162869 h 282354"/>
                  <a:gd name="connsiteX83" fmla="*/ 53596 w 327818"/>
                  <a:gd name="connsiteY83" fmla="*/ 162869 h 282354"/>
                  <a:gd name="connsiteX84" fmla="*/ 34343 w 327818"/>
                  <a:gd name="connsiteY84" fmla="*/ 164430 h 282354"/>
                  <a:gd name="connsiteX85" fmla="*/ 32782 w 327818"/>
                  <a:gd name="connsiteY85" fmla="*/ 164430 h 282354"/>
                  <a:gd name="connsiteX86" fmla="*/ 0 w 327818"/>
                  <a:gd name="connsiteY86" fmla="*/ 155063 h 282354"/>
                  <a:gd name="connsiteX87" fmla="*/ 0 w 327818"/>
                  <a:gd name="connsiteY87" fmla="*/ 155063 h 282354"/>
                  <a:gd name="connsiteX88" fmla="*/ 0 w 327818"/>
                  <a:gd name="connsiteY88" fmla="*/ 155584 h 282354"/>
                  <a:gd name="connsiteX89" fmla="*/ 19253 w 327818"/>
                  <a:gd name="connsiteY89" fmla="*/ 182122 h 282354"/>
                  <a:gd name="connsiteX90" fmla="*/ 20294 w 327818"/>
                  <a:gd name="connsiteY90" fmla="*/ 183162 h 282354"/>
                  <a:gd name="connsiteX91" fmla="*/ 36424 w 327818"/>
                  <a:gd name="connsiteY91" fmla="*/ 190447 h 282354"/>
                  <a:gd name="connsiteX92" fmla="*/ 36945 w 327818"/>
                  <a:gd name="connsiteY92" fmla="*/ 191488 h 282354"/>
                  <a:gd name="connsiteX93" fmla="*/ 36424 w 327818"/>
                  <a:gd name="connsiteY93" fmla="*/ 198252 h 282354"/>
                  <a:gd name="connsiteX94" fmla="*/ 35904 w 327818"/>
                  <a:gd name="connsiteY94" fmla="*/ 207619 h 282354"/>
                  <a:gd name="connsiteX95" fmla="*/ 40587 w 327818"/>
                  <a:gd name="connsiteY95" fmla="*/ 211261 h 282354"/>
                  <a:gd name="connsiteX96" fmla="*/ 45791 w 327818"/>
                  <a:gd name="connsiteY96" fmla="*/ 211261 h 282354"/>
                  <a:gd name="connsiteX97" fmla="*/ 46311 w 327818"/>
                  <a:gd name="connsiteY97" fmla="*/ 212302 h 282354"/>
                  <a:gd name="connsiteX98" fmla="*/ 43709 w 327818"/>
                  <a:gd name="connsiteY98" fmla="*/ 222709 h 282354"/>
                  <a:gd name="connsiteX99" fmla="*/ 42669 w 327818"/>
                  <a:gd name="connsiteY99" fmla="*/ 223749 h 282354"/>
                  <a:gd name="connsiteX100" fmla="*/ 28099 w 327818"/>
                  <a:gd name="connsiteY100" fmla="*/ 225831 h 282354"/>
                  <a:gd name="connsiteX101" fmla="*/ 27058 w 327818"/>
                  <a:gd name="connsiteY101" fmla="*/ 226351 h 282354"/>
                  <a:gd name="connsiteX102" fmla="*/ 21334 w 327818"/>
                  <a:gd name="connsiteY102" fmla="*/ 230514 h 282354"/>
                  <a:gd name="connsiteX103" fmla="*/ 18212 w 327818"/>
                  <a:gd name="connsiteY103" fmla="*/ 235197 h 282354"/>
                  <a:gd name="connsiteX104" fmla="*/ 17172 w 327818"/>
                  <a:gd name="connsiteY104" fmla="*/ 241961 h 282354"/>
                  <a:gd name="connsiteX105" fmla="*/ 14049 w 327818"/>
                  <a:gd name="connsiteY105" fmla="*/ 253409 h 282354"/>
                  <a:gd name="connsiteX106" fmla="*/ 15610 w 327818"/>
                  <a:gd name="connsiteY106" fmla="*/ 253409 h 282354"/>
                  <a:gd name="connsiteX107" fmla="*/ 17692 w 327818"/>
                  <a:gd name="connsiteY107" fmla="*/ 254970 h 282354"/>
                  <a:gd name="connsiteX108" fmla="*/ 19253 w 327818"/>
                  <a:gd name="connsiteY108" fmla="*/ 256531 h 282354"/>
                  <a:gd name="connsiteX109" fmla="*/ 22895 w 327818"/>
                  <a:gd name="connsiteY109" fmla="*/ 256011 h 282354"/>
                  <a:gd name="connsiteX110" fmla="*/ 26017 w 327818"/>
                  <a:gd name="connsiteY110" fmla="*/ 254450 h 282354"/>
                  <a:gd name="connsiteX111" fmla="*/ 28619 w 327818"/>
                  <a:gd name="connsiteY111" fmla="*/ 254450 h 282354"/>
                  <a:gd name="connsiteX112" fmla="*/ 30701 w 327818"/>
                  <a:gd name="connsiteY112" fmla="*/ 254450 h 282354"/>
                  <a:gd name="connsiteX113" fmla="*/ 39547 w 327818"/>
                  <a:gd name="connsiteY113" fmla="*/ 252368 h 282354"/>
                  <a:gd name="connsiteX114" fmla="*/ 51515 w 327818"/>
                  <a:gd name="connsiteY114" fmla="*/ 252889 h 282354"/>
                  <a:gd name="connsiteX115" fmla="*/ 64003 w 327818"/>
                  <a:gd name="connsiteY115" fmla="*/ 250807 h 282354"/>
                  <a:gd name="connsiteX116" fmla="*/ 73889 w 327818"/>
                  <a:gd name="connsiteY116" fmla="*/ 253929 h 282354"/>
                  <a:gd name="connsiteX117" fmla="*/ 91581 w 327818"/>
                  <a:gd name="connsiteY117" fmla="*/ 250287 h 282354"/>
                  <a:gd name="connsiteX118" fmla="*/ 107712 w 327818"/>
                  <a:gd name="connsiteY118" fmla="*/ 249767 h 282354"/>
                  <a:gd name="connsiteX119" fmla="*/ 110834 w 327818"/>
                  <a:gd name="connsiteY119" fmla="*/ 250287 h 282354"/>
                  <a:gd name="connsiteX120" fmla="*/ 112915 w 327818"/>
                  <a:gd name="connsiteY120" fmla="*/ 252889 h 282354"/>
                  <a:gd name="connsiteX121" fmla="*/ 113436 w 327818"/>
                  <a:gd name="connsiteY121" fmla="*/ 257052 h 282354"/>
                  <a:gd name="connsiteX122" fmla="*/ 114476 w 327818"/>
                  <a:gd name="connsiteY122" fmla="*/ 260174 h 282354"/>
                  <a:gd name="connsiteX123" fmla="*/ 122802 w 327818"/>
                  <a:gd name="connsiteY123" fmla="*/ 263816 h 282354"/>
                  <a:gd name="connsiteX124" fmla="*/ 124883 w 327818"/>
                  <a:gd name="connsiteY124" fmla="*/ 273703 h 282354"/>
                  <a:gd name="connsiteX125" fmla="*/ 130087 w 327818"/>
                  <a:gd name="connsiteY125" fmla="*/ 276825 h 282354"/>
                  <a:gd name="connsiteX126" fmla="*/ 139453 w 327818"/>
                  <a:gd name="connsiteY126" fmla="*/ 278906 h 282354"/>
                  <a:gd name="connsiteX127" fmla="*/ 140494 w 327818"/>
                  <a:gd name="connsiteY127" fmla="*/ 282028 h 282354"/>
                  <a:gd name="connsiteX128" fmla="*/ 142055 w 327818"/>
                  <a:gd name="connsiteY128" fmla="*/ 282028 h 282354"/>
                  <a:gd name="connsiteX129" fmla="*/ 142055 w 327818"/>
                  <a:gd name="connsiteY129" fmla="*/ 282028 h 282354"/>
                  <a:gd name="connsiteX130" fmla="*/ 145697 w 327818"/>
                  <a:gd name="connsiteY130" fmla="*/ 278386 h 282354"/>
                  <a:gd name="connsiteX131" fmla="*/ 149860 w 327818"/>
                  <a:gd name="connsiteY131" fmla="*/ 278386 h 282354"/>
                  <a:gd name="connsiteX132" fmla="*/ 152462 w 327818"/>
                  <a:gd name="connsiteY132" fmla="*/ 276304 h 282354"/>
                  <a:gd name="connsiteX133" fmla="*/ 152462 w 327818"/>
                  <a:gd name="connsiteY133" fmla="*/ 271101 h 282354"/>
                  <a:gd name="connsiteX134" fmla="*/ 152982 w 327818"/>
                  <a:gd name="connsiteY134" fmla="*/ 270581 h 282354"/>
                  <a:gd name="connsiteX135" fmla="*/ 174316 w 327818"/>
                  <a:gd name="connsiteY135" fmla="*/ 273182 h 282354"/>
                  <a:gd name="connsiteX136" fmla="*/ 176918 w 327818"/>
                  <a:gd name="connsiteY136" fmla="*/ 272662 h 282354"/>
                  <a:gd name="connsiteX137" fmla="*/ 182642 w 327818"/>
                  <a:gd name="connsiteY137" fmla="*/ 269540 h 282354"/>
                  <a:gd name="connsiteX138" fmla="*/ 187325 w 327818"/>
                  <a:gd name="connsiteY138" fmla="*/ 269019 h 282354"/>
                  <a:gd name="connsiteX139" fmla="*/ 187325 w 327818"/>
                  <a:gd name="connsiteY139" fmla="*/ 270581 h 282354"/>
                  <a:gd name="connsiteX140" fmla="*/ 191488 w 327818"/>
                  <a:gd name="connsiteY140" fmla="*/ 272662 h 282354"/>
                  <a:gd name="connsiteX141" fmla="*/ 192528 w 327818"/>
                  <a:gd name="connsiteY141" fmla="*/ 270581 h 282354"/>
                  <a:gd name="connsiteX142" fmla="*/ 196692 w 327818"/>
                  <a:gd name="connsiteY142" fmla="*/ 269019 h 282354"/>
                  <a:gd name="connsiteX143" fmla="*/ 195651 w 327818"/>
                  <a:gd name="connsiteY143" fmla="*/ 267979 h 282354"/>
                  <a:gd name="connsiteX144" fmla="*/ 195130 w 327818"/>
                  <a:gd name="connsiteY144" fmla="*/ 264857 h 282354"/>
                  <a:gd name="connsiteX145" fmla="*/ 196171 w 327818"/>
                  <a:gd name="connsiteY145" fmla="*/ 262255 h 282354"/>
                  <a:gd name="connsiteX146" fmla="*/ 189927 w 327818"/>
                  <a:gd name="connsiteY146" fmla="*/ 248206 h 282354"/>
                  <a:gd name="connsiteX147" fmla="*/ 187325 w 327818"/>
                  <a:gd name="connsiteY147" fmla="*/ 241961 h 282354"/>
                  <a:gd name="connsiteX148" fmla="*/ 185244 w 327818"/>
                  <a:gd name="connsiteY148" fmla="*/ 243002 h 282354"/>
                  <a:gd name="connsiteX149" fmla="*/ 180561 w 327818"/>
                  <a:gd name="connsiteY149" fmla="*/ 241441 h 282354"/>
                  <a:gd name="connsiteX150" fmla="*/ 178479 w 327818"/>
                  <a:gd name="connsiteY150" fmla="*/ 233636 h 282354"/>
                  <a:gd name="connsiteX151" fmla="*/ 179000 w 327818"/>
                  <a:gd name="connsiteY151" fmla="*/ 232595 h 282354"/>
                  <a:gd name="connsiteX152" fmla="*/ 178479 w 327818"/>
                  <a:gd name="connsiteY152" fmla="*/ 224790 h 282354"/>
                  <a:gd name="connsiteX153" fmla="*/ 175357 w 327818"/>
                  <a:gd name="connsiteY153" fmla="*/ 224790 h 282354"/>
                  <a:gd name="connsiteX154" fmla="*/ 170674 w 327818"/>
                  <a:gd name="connsiteY154" fmla="*/ 223749 h 282354"/>
                  <a:gd name="connsiteX155" fmla="*/ 165991 w 327818"/>
                  <a:gd name="connsiteY155" fmla="*/ 219066 h 282354"/>
                  <a:gd name="connsiteX156" fmla="*/ 168072 w 327818"/>
                  <a:gd name="connsiteY156" fmla="*/ 213863 h 282354"/>
                  <a:gd name="connsiteX157" fmla="*/ 179520 w 327818"/>
                  <a:gd name="connsiteY157" fmla="*/ 198252 h 282354"/>
                  <a:gd name="connsiteX158" fmla="*/ 180561 w 327818"/>
                  <a:gd name="connsiteY158" fmla="*/ 197212 h 282354"/>
                  <a:gd name="connsiteX159" fmla="*/ 186285 w 327818"/>
                  <a:gd name="connsiteY159" fmla="*/ 194610 h 282354"/>
                  <a:gd name="connsiteX160" fmla="*/ 188886 w 327818"/>
                  <a:gd name="connsiteY160" fmla="*/ 198252 h 282354"/>
                  <a:gd name="connsiteX161" fmla="*/ 193569 w 327818"/>
                  <a:gd name="connsiteY161" fmla="*/ 200854 h 282354"/>
                  <a:gd name="connsiteX162" fmla="*/ 198252 w 327818"/>
                  <a:gd name="connsiteY162" fmla="*/ 198252 h 282354"/>
                  <a:gd name="connsiteX163" fmla="*/ 209180 w 327818"/>
                  <a:gd name="connsiteY163" fmla="*/ 196171 h 282354"/>
                  <a:gd name="connsiteX164" fmla="*/ 210220 w 327818"/>
                  <a:gd name="connsiteY164" fmla="*/ 195130 h 282354"/>
                  <a:gd name="connsiteX165" fmla="*/ 223229 w 327818"/>
                  <a:gd name="connsiteY165" fmla="*/ 177959 h 282354"/>
                  <a:gd name="connsiteX166" fmla="*/ 224270 w 327818"/>
                  <a:gd name="connsiteY166" fmla="*/ 176918 h 282354"/>
                  <a:gd name="connsiteX167" fmla="*/ 233116 w 327818"/>
                  <a:gd name="connsiteY167" fmla="*/ 172235 h 282354"/>
                  <a:gd name="connsiteX168" fmla="*/ 238840 w 327818"/>
                  <a:gd name="connsiteY168" fmla="*/ 162348 h 282354"/>
                  <a:gd name="connsiteX169" fmla="*/ 245084 w 327818"/>
                  <a:gd name="connsiteY169" fmla="*/ 151941 h 282354"/>
                  <a:gd name="connsiteX170" fmla="*/ 251848 w 327818"/>
                  <a:gd name="connsiteY170" fmla="*/ 148819 h 282354"/>
                  <a:gd name="connsiteX171" fmla="*/ 251848 w 327818"/>
                  <a:gd name="connsiteY171" fmla="*/ 147779 h 282354"/>
                  <a:gd name="connsiteX172" fmla="*/ 250287 w 327818"/>
                  <a:gd name="connsiteY172" fmla="*/ 145177 h 282354"/>
                  <a:gd name="connsiteX173" fmla="*/ 250807 w 327818"/>
                  <a:gd name="connsiteY173" fmla="*/ 144136 h 282354"/>
                  <a:gd name="connsiteX174" fmla="*/ 255491 w 327818"/>
                  <a:gd name="connsiteY174" fmla="*/ 138933 h 282354"/>
                  <a:gd name="connsiteX175" fmla="*/ 264337 w 327818"/>
                  <a:gd name="connsiteY175" fmla="*/ 131648 h 282354"/>
                  <a:gd name="connsiteX176" fmla="*/ 264857 w 327818"/>
                  <a:gd name="connsiteY176" fmla="*/ 130607 h 282354"/>
                  <a:gd name="connsiteX177" fmla="*/ 262775 w 327818"/>
                  <a:gd name="connsiteY177" fmla="*/ 117078 h 282354"/>
                  <a:gd name="connsiteX178" fmla="*/ 263296 w 327818"/>
                  <a:gd name="connsiteY178" fmla="*/ 114997 h 282354"/>
                  <a:gd name="connsiteX179" fmla="*/ 265898 w 327818"/>
                  <a:gd name="connsiteY179" fmla="*/ 111875 h 282354"/>
                  <a:gd name="connsiteX180" fmla="*/ 266938 w 327818"/>
                  <a:gd name="connsiteY180" fmla="*/ 111354 h 282354"/>
                  <a:gd name="connsiteX181" fmla="*/ 271101 w 327818"/>
                  <a:gd name="connsiteY181" fmla="*/ 110314 h 282354"/>
                  <a:gd name="connsiteX182" fmla="*/ 277866 w 327818"/>
                  <a:gd name="connsiteY182" fmla="*/ 105630 h 282354"/>
                  <a:gd name="connsiteX183" fmla="*/ 277866 w 327818"/>
                  <a:gd name="connsiteY183" fmla="*/ 102508 h 282354"/>
                  <a:gd name="connsiteX184" fmla="*/ 275264 w 327818"/>
                  <a:gd name="connsiteY184" fmla="*/ 101468 h 282354"/>
                  <a:gd name="connsiteX185" fmla="*/ 265377 w 327818"/>
                  <a:gd name="connsiteY185" fmla="*/ 98346 h 282354"/>
                  <a:gd name="connsiteX186" fmla="*/ 265377 w 327818"/>
                  <a:gd name="connsiteY186" fmla="*/ 93663 h 282354"/>
                  <a:gd name="connsiteX187" fmla="*/ 265377 w 327818"/>
                  <a:gd name="connsiteY187" fmla="*/ 92622 h 282354"/>
                  <a:gd name="connsiteX188" fmla="*/ 262775 w 327818"/>
                  <a:gd name="connsiteY188" fmla="*/ 93663 h 282354"/>
                  <a:gd name="connsiteX189" fmla="*/ 261735 w 327818"/>
                  <a:gd name="connsiteY189" fmla="*/ 93663 h 282354"/>
                  <a:gd name="connsiteX190" fmla="*/ 259653 w 327818"/>
                  <a:gd name="connsiteY190" fmla="*/ 93142 h 282354"/>
                  <a:gd name="connsiteX191" fmla="*/ 258613 w 327818"/>
                  <a:gd name="connsiteY191" fmla="*/ 92622 h 282354"/>
                  <a:gd name="connsiteX192" fmla="*/ 253409 w 327818"/>
                  <a:gd name="connsiteY192" fmla="*/ 85337 h 282354"/>
                  <a:gd name="connsiteX193" fmla="*/ 254450 w 327818"/>
                  <a:gd name="connsiteY193" fmla="*/ 82215 h 282354"/>
                  <a:gd name="connsiteX194" fmla="*/ 255491 w 327818"/>
                  <a:gd name="connsiteY194" fmla="*/ 76491 h 282354"/>
                  <a:gd name="connsiteX195" fmla="*/ 252889 w 327818"/>
                  <a:gd name="connsiteY195" fmla="*/ 73369 h 282354"/>
                  <a:gd name="connsiteX196" fmla="*/ 252889 w 327818"/>
                  <a:gd name="connsiteY196" fmla="*/ 72328 h 282354"/>
                  <a:gd name="connsiteX197" fmla="*/ 255491 w 327818"/>
                  <a:gd name="connsiteY197" fmla="*/ 70767 h 282354"/>
                  <a:gd name="connsiteX198" fmla="*/ 258092 w 327818"/>
                  <a:gd name="connsiteY198" fmla="*/ 68166 h 282354"/>
                  <a:gd name="connsiteX199" fmla="*/ 253930 w 327818"/>
                  <a:gd name="connsiteY199" fmla="*/ 66084 h 282354"/>
                  <a:gd name="connsiteX200" fmla="*/ 251328 w 327818"/>
                  <a:gd name="connsiteY200" fmla="*/ 66084 h 282354"/>
                  <a:gd name="connsiteX201" fmla="*/ 251328 w 327818"/>
                  <a:gd name="connsiteY201" fmla="*/ 65043 h 282354"/>
                  <a:gd name="connsiteX202" fmla="*/ 252368 w 327818"/>
                  <a:gd name="connsiteY202" fmla="*/ 60881 h 282354"/>
                  <a:gd name="connsiteX203" fmla="*/ 250807 w 327818"/>
                  <a:gd name="connsiteY203" fmla="*/ 60360 h 282354"/>
                  <a:gd name="connsiteX204" fmla="*/ 249767 w 327818"/>
                  <a:gd name="connsiteY204" fmla="*/ 59840 h 282354"/>
                  <a:gd name="connsiteX205" fmla="*/ 249246 w 327818"/>
                  <a:gd name="connsiteY205" fmla="*/ 57759 h 282354"/>
                  <a:gd name="connsiteX206" fmla="*/ 252889 w 327818"/>
                  <a:gd name="connsiteY206" fmla="*/ 53075 h 282354"/>
                  <a:gd name="connsiteX207" fmla="*/ 259653 w 327818"/>
                  <a:gd name="connsiteY207" fmla="*/ 52035 h 282354"/>
                  <a:gd name="connsiteX208" fmla="*/ 265377 w 327818"/>
                  <a:gd name="connsiteY208" fmla="*/ 51514 h 282354"/>
                  <a:gd name="connsiteX209" fmla="*/ 276825 w 327818"/>
                  <a:gd name="connsiteY209" fmla="*/ 53075 h 282354"/>
                  <a:gd name="connsiteX210" fmla="*/ 277866 w 327818"/>
                  <a:gd name="connsiteY210" fmla="*/ 53596 h 282354"/>
                  <a:gd name="connsiteX211" fmla="*/ 281508 w 327818"/>
                  <a:gd name="connsiteY211" fmla="*/ 55157 h 282354"/>
                  <a:gd name="connsiteX212" fmla="*/ 287752 w 327818"/>
                  <a:gd name="connsiteY212" fmla="*/ 56197 h 282354"/>
                  <a:gd name="connsiteX213" fmla="*/ 297118 w 327818"/>
                  <a:gd name="connsiteY213" fmla="*/ 52555 h 282354"/>
                  <a:gd name="connsiteX214" fmla="*/ 299720 w 327818"/>
                  <a:gd name="connsiteY214" fmla="*/ 51514 h 282354"/>
                  <a:gd name="connsiteX215" fmla="*/ 308566 w 327818"/>
                  <a:gd name="connsiteY215" fmla="*/ 48392 h 282354"/>
                  <a:gd name="connsiteX216" fmla="*/ 312729 w 327818"/>
                  <a:gd name="connsiteY216" fmla="*/ 43189 h 282354"/>
                  <a:gd name="connsiteX217" fmla="*/ 327819 w 327818"/>
                  <a:gd name="connsiteY217" fmla="*/ 34343 h 282354"/>
                  <a:gd name="connsiteX218" fmla="*/ 318973 w 327818"/>
                  <a:gd name="connsiteY218" fmla="*/ 33823 h 282354"/>
                  <a:gd name="connsiteX219" fmla="*/ 305964 w 327818"/>
                  <a:gd name="connsiteY219" fmla="*/ 29660 h 282354"/>
                  <a:gd name="connsiteX220" fmla="*/ 303363 w 327818"/>
                  <a:gd name="connsiteY220" fmla="*/ 26017 h 282354"/>
                  <a:gd name="connsiteX221" fmla="*/ 302322 w 327818"/>
                  <a:gd name="connsiteY221" fmla="*/ 26017 h 282354"/>
                  <a:gd name="connsiteX222" fmla="*/ 296598 w 327818"/>
                  <a:gd name="connsiteY222" fmla="*/ 27058 h 282354"/>
                  <a:gd name="connsiteX223" fmla="*/ 295557 w 327818"/>
                  <a:gd name="connsiteY223" fmla="*/ 26017 h 282354"/>
                  <a:gd name="connsiteX224" fmla="*/ 291394 w 327818"/>
                  <a:gd name="connsiteY224" fmla="*/ 21854 h 282354"/>
                  <a:gd name="connsiteX225" fmla="*/ 291394 w 327818"/>
                  <a:gd name="connsiteY225" fmla="*/ 20294 h 282354"/>
                  <a:gd name="connsiteX226" fmla="*/ 292435 w 327818"/>
                  <a:gd name="connsiteY226" fmla="*/ 14049 h 282354"/>
                  <a:gd name="connsiteX227" fmla="*/ 287232 w 327818"/>
                  <a:gd name="connsiteY227" fmla="*/ 6764 h 282354"/>
                  <a:gd name="connsiteX228" fmla="*/ 283589 w 327818"/>
                  <a:gd name="connsiteY228" fmla="*/ 4683 h 282354"/>
                  <a:gd name="connsiteX229" fmla="*/ 278386 w 327818"/>
                  <a:gd name="connsiteY229" fmla="*/ 1561 h 282354"/>
                  <a:gd name="connsiteX230" fmla="*/ 271101 w 327818"/>
                  <a:gd name="connsiteY230" fmla="*/ 1041 h 282354"/>
                  <a:gd name="connsiteX231" fmla="*/ 266938 w 327818"/>
                  <a:gd name="connsiteY231" fmla="*/ 0 h 282354"/>
                  <a:gd name="connsiteX232" fmla="*/ 265898 w 327818"/>
                  <a:gd name="connsiteY232" fmla="*/ 1041 h 28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27818" h="282354">
                    <a:moveTo>
                      <a:pt x="265898" y="1041"/>
                    </a:moveTo>
                    <a:cubicBezTo>
                      <a:pt x="265377" y="1041"/>
                      <a:pt x="264857" y="1561"/>
                      <a:pt x="264337" y="1561"/>
                    </a:cubicBezTo>
                    <a:cubicBezTo>
                      <a:pt x="263816" y="2081"/>
                      <a:pt x="257572" y="4683"/>
                      <a:pt x="256531" y="5203"/>
                    </a:cubicBezTo>
                    <a:cubicBezTo>
                      <a:pt x="255491" y="5724"/>
                      <a:pt x="250807" y="4163"/>
                      <a:pt x="250287" y="4163"/>
                    </a:cubicBezTo>
                    <a:cubicBezTo>
                      <a:pt x="249767" y="4163"/>
                      <a:pt x="250287" y="3642"/>
                      <a:pt x="247685" y="3642"/>
                    </a:cubicBezTo>
                    <a:cubicBezTo>
                      <a:pt x="245084" y="3642"/>
                      <a:pt x="231034" y="4683"/>
                      <a:pt x="227912" y="5724"/>
                    </a:cubicBezTo>
                    <a:cubicBezTo>
                      <a:pt x="224790" y="6244"/>
                      <a:pt x="215944" y="12488"/>
                      <a:pt x="214383" y="13529"/>
                    </a:cubicBezTo>
                    <a:cubicBezTo>
                      <a:pt x="212822" y="14570"/>
                      <a:pt x="210741" y="13529"/>
                      <a:pt x="210220" y="13529"/>
                    </a:cubicBezTo>
                    <a:cubicBezTo>
                      <a:pt x="209700" y="13529"/>
                      <a:pt x="209700" y="13009"/>
                      <a:pt x="209180" y="13529"/>
                    </a:cubicBezTo>
                    <a:cubicBezTo>
                      <a:pt x="208659" y="14049"/>
                      <a:pt x="201374" y="21334"/>
                      <a:pt x="200854" y="22375"/>
                    </a:cubicBezTo>
                    <a:cubicBezTo>
                      <a:pt x="200334" y="23416"/>
                      <a:pt x="200854" y="23416"/>
                      <a:pt x="201374" y="23416"/>
                    </a:cubicBezTo>
                    <a:cubicBezTo>
                      <a:pt x="201895" y="23416"/>
                      <a:pt x="201895" y="23936"/>
                      <a:pt x="201895" y="23936"/>
                    </a:cubicBezTo>
                    <a:cubicBezTo>
                      <a:pt x="201895" y="23936"/>
                      <a:pt x="207619" y="33302"/>
                      <a:pt x="208139" y="33823"/>
                    </a:cubicBezTo>
                    <a:cubicBezTo>
                      <a:pt x="208659" y="34343"/>
                      <a:pt x="208139" y="37985"/>
                      <a:pt x="208139" y="39026"/>
                    </a:cubicBezTo>
                    <a:cubicBezTo>
                      <a:pt x="208139" y="39546"/>
                      <a:pt x="208659" y="40067"/>
                      <a:pt x="208659" y="40067"/>
                    </a:cubicBezTo>
                    <a:cubicBezTo>
                      <a:pt x="209180" y="40067"/>
                      <a:pt x="208659" y="41107"/>
                      <a:pt x="208659" y="41107"/>
                    </a:cubicBezTo>
                    <a:cubicBezTo>
                      <a:pt x="208659" y="41107"/>
                      <a:pt x="207619" y="42668"/>
                      <a:pt x="207098" y="43189"/>
                    </a:cubicBezTo>
                    <a:cubicBezTo>
                      <a:pt x="206578" y="43709"/>
                      <a:pt x="206578" y="45270"/>
                      <a:pt x="206058" y="45790"/>
                    </a:cubicBezTo>
                    <a:cubicBezTo>
                      <a:pt x="205537" y="46831"/>
                      <a:pt x="203456" y="47352"/>
                      <a:pt x="202935" y="47352"/>
                    </a:cubicBezTo>
                    <a:cubicBezTo>
                      <a:pt x="202415" y="47352"/>
                      <a:pt x="202415" y="47872"/>
                      <a:pt x="201895" y="47872"/>
                    </a:cubicBezTo>
                    <a:cubicBezTo>
                      <a:pt x="201374" y="47872"/>
                      <a:pt x="200854" y="49953"/>
                      <a:pt x="200334" y="50474"/>
                    </a:cubicBezTo>
                    <a:cubicBezTo>
                      <a:pt x="200334" y="50994"/>
                      <a:pt x="198773" y="52035"/>
                      <a:pt x="198252" y="52035"/>
                    </a:cubicBezTo>
                    <a:cubicBezTo>
                      <a:pt x="197732" y="52035"/>
                      <a:pt x="196692" y="53596"/>
                      <a:pt x="196171" y="54116"/>
                    </a:cubicBezTo>
                    <a:cubicBezTo>
                      <a:pt x="195651" y="54636"/>
                      <a:pt x="196171" y="55677"/>
                      <a:pt x="196171" y="56718"/>
                    </a:cubicBezTo>
                    <a:cubicBezTo>
                      <a:pt x="196171" y="57759"/>
                      <a:pt x="197212" y="58279"/>
                      <a:pt x="198252" y="58799"/>
                    </a:cubicBezTo>
                    <a:cubicBezTo>
                      <a:pt x="198773" y="59320"/>
                      <a:pt x="199293" y="59840"/>
                      <a:pt x="199293" y="59840"/>
                    </a:cubicBezTo>
                    <a:cubicBezTo>
                      <a:pt x="199293" y="59840"/>
                      <a:pt x="198773" y="62442"/>
                      <a:pt x="198252" y="63482"/>
                    </a:cubicBezTo>
                    <a:cubicBezTo>
                      <a:pt x="198252" y="64523"/>
                      <a:pt x="196171" y="65564"/>
                      <a:pt x="195130" y="66084"/>
                    </a:cubicBezTo>
                    <a:cubicBezTo>
                      <a:pt x="194090" y="66604"/>
                      <a:pt x="192008" y="67645"/>
                      <a:pt x="190968" y="67645"/>
                    </a:cubicBezTo>
                    <a:cubicBezTo>
                      <a:pt x="189927" y="67645"/>
                      <a:pt x="187325" y="68166"/>
                      <a:pt x="186805" y="67645"/>
                    </a:cubicBezTo>
                    <a:cubicBezTo>
                      <a:pt x="186285" y="67645"/>
                      <a:pt x="181601" y="66604"/>
                      <a:pt x="181081" y="66604"/>
                    </a:cubicBezTo>
                    <a:cubicBezTo>
                      <a:pt x="180040" y="66604"/>
                      <a:pt x="177959" y="65564"/>
                      <a:pt x="177439" y="65564"/>
                    </a:cubicBezTo>
                    <a:cubicBezTo>
                      <a:pt x="176918" y="65564"/>
                      <a:pt x="175878" y="65564"/>
                      <a:pt x="175357" y="65564"/>
                    </a:cubicBezTo>
                    <a:cubicBezTo>
                      <a:pt x="174837" y="65564"/>
                      <a:pt x="174837" y="65564"/>
                      <a:pt x="174837" y="66604"/>
                    </a:cubicBezTo>
                    <a:cubicBezTo>
                      <a:pt x="174837" y="67645"/>
                      <a:pt x="174316" y="68166"/>
                      <a:pt x="174316" y="68166"/>
                    </a:cubicBezTo>
                    <a:cubicBezTo>
                      <a:pt x="174316" y="68166"/>
                      <a:pt x="175878" y="70767"/>
                      <a:pt x="176398" y="70767"/>
                    </a:cubicBezTo>
                    <a:cubicBezTo>
                      <a:pt x="176398" y="71287"/>
                      <a:pt x="177439" y="71287"/>
                      <a:pt x="177439" y="71808"/>
                    </a:cubicBezTo>
                    <a:cubicBezTo>
                      <a:pt x="177439" y="71808"/>
                      <a:pt x="178479" y="72328"/>
                      <a:pt x="178479" y="72328"/>
                    </a:cubicBezTo>
                    <a:cubicBezTo>
                      <a:pt x="178479" y="72328"/>
                      <a:pt x="180040" y="75450"/>
                      <a:pt x="180561" y="77011"/>
                    </a:cubicBezTo>
                    <a:cubicBezTo>
                      <a:pt x="181081" y="78572"/>
                      <a:pt x="182642" y="79613"/>
                      <a:pt x="183162" y="80133"/>
                    </a:cubicBezTo>
                    <a:cubicBezTo>
                      <a:pt x="183683" y="80654"/>
                      <a:pt x="183162" y="81174"/>
                      <a:pt x="183162" y="81174"/>
                    </a:cubicBezTo>
                    <a:cubicBezTo>
                      <a:pt x="183162" y="81174"/>
                      <a:pt x="181601" y="82215"/>
                      <a:pt x="181081" y="82735"/>
                    </a:cubicBezTo>
                    <a:cubicBezTo>
                      <a:pt x="180561" y="83256"/>
                      <a:pt x="179520" y="83256"/>
                      <a:pt x="179000" y="83776"/>
                    </a:cubicBezTo>
                    <a:cubicBezTo>
                      <a:pt x="178479" y="84296"/>
                      <a:pt x="175878" y="85857"/>
                      <a:pt x="175357" y="85857"/>
                    </a:cubicBezTo>
                    <a:cubicBezTo>
                      <a:pt x="174837" y="85857"/>
                      <a:pt x="171194" y="85857"/>
                      <a:pt x="170674" y="85857"/>
                    </a:cubicBezTo>
                    <a:cubicBezTo>
                      <a:pt x="170154" y="85857"/>
                      <a:pt x="169113" y="85857"/>
                      <a:pt x="169113" y="85857"/>
                    </a:cubicBezTo>
                    <a:cubicBezTo>
                      <a:pt x="169113" y="85857"/>
                      <a:pt x="167552" y="86898"/>
                      <a:pt x="167032" y="87418"/>
                    </a:cubicBezTo>
                    <a:cubicBezTo>
                      <a:pt x="166511" y="87939"/>
                      <a:pt x="167032" y="87939"/>
                      <a:pt x="167032" y="88979"/>
                    </a:cubicBezTo>
                    <a:cubicBezTo>
                      <a:pt x="167032" y="89500"/>
                      <a:pt x="165991" y="94703"/>
                      <a:pt x="165471" y="95223"/>
                    </a:cubicBezTo>
                    <a:cubicBezTo>
                      <a:pt x="165471" y="95744"/>
                      <a:pt x="164950" y="96264"/>
                      <a:pt x="164950" y="96264"/>
                    </a:cubicBezTo>
                    <a:cubicBezTo>
                      <a:pt x="164950" y="96264"/>
                      <a:pt x="162869" y="97825"/>
                      <a:pt x="162348" y="98346"/>
                    </a:cubicBezTo>
                    <a:cubicBezTo>
                      <a:pt x="161828" y="98866"/>
                      <a:pt x="161828" y="99386"/>
                      <a:pt x="161828" y="99386"/>
                    </a:cubicBezTo>
                    <a:cubicBezTo>
                      <a:pt x="161828" y="99386"/>
                      <a:pt x="162869" y="109273"/>
                      <a:pt x="162869" y="109793"/>
                    </a:cubicBezTo>
                    <a:cubicBezTo>
                      <a:pt x="162869" y="110314"/>
                      <a:pt x="162869" y="110314"/>
                      <a:pt x="162348" y="110314"/>
                    </a:cubicBezTo>
                    <a:cubicBezTo>
                      <a:pt x="161828" y="110314"/>
                      <a:pt x="161828" y="110834"/>
                      <a:pt x="161828" y="110834"/>
                    </a:cubicBezTo>
                    <a:cubicBezTo>
                      <a:pt x="161828" y="110834"/>
                      <a:pt x="155064" y="116558"/>
                      <a:pt x="154543" y="117078"/>
                    </a:cubicBezTo>
                    <a:cubicBezTo>
                      <a:pt x="154023" y="117599"/>
                      <a:pt x="153502" y="117078"/>
                      <a:pt x="153502" y="117078"/>
                    </a:cubicBezTo>
                    <a:cubicBezTo>
                      <a:pt x="153502" y="117078"/>
                      <a:pt x="148299" y="113436"/>
                      <a:pt x="147779" y="112915"/>
                    </a:cubicBezTo>
                    <a:cubicBezTo>
                      <a:pt x="147259" y="112395"/>
                      <a:pt x="146738" y="112915"/>
                      <a:pt x="146738" y="112915"/>
                    </a:cubicBezTo>
                    <a:cubicBezTo>
                      <a:pt x="146738" y="112915"/>
                      <a:pt x="140494" y="113956"/>
                      <a:pt x="139974" y="113956"/>
                    </a:cubicBezTo>
                    <a:cubicBezTo>
                      <a:pt x="139453" y="113956"/>
                      <a:pt x="138413" y="114476"/>
                      <a:pt x="138413" y="114476"/>
                    </a:cubicBezTo>
                    <a:cubicBezTo>
                      <a:pt x="138413" y="114476"/>
                      <a:pt x="133729" y="117599"/>
                      <a:pt x="132689" y="118119"/>
                    </a:cubicBezTo>
                    <a:cubicBezTo>
                      <a:pt x="131648" y="118639"/>
                      <a:pt x="131128" y="118639"/>
                      <a:pt x="129567" y="118639"/>
                    </a:cubicBezTo>
                    <a:cubicBezTo>
                      <a:pt x="127485" y="118639"/>
                      <a:pt x="128526" y="119680"/>
                      <a:pt x="128526" y="119680"/>
                    </a:cubicBezTo>
                    <a:cubicBezTo>
                      <a:pt x="128526" y="119680"/>
                      <a:pt x="131128" y="121241"/>
                      <a:pt x="131648" y="122282"/>
                    </a:cubicBezTo>
                    <a:cubicBezTo>
                      <a:pt x="132689" y="122802"/>
                      <a:pt x="131648" y="123322"/>
                      <a:pt x="131648" y="123322"/>
                    </a:cubicBezTo>
                    <a:cubicBezTo>
                      <a:pt x="131648" y="123322"/>
                      <a:pt x="125404" y="125924"/>
                      <a:pt x="124883" y="125924"/>
                    </a:cubicBezTo>
                    <a:cubicBezTo>
                      <a:pt x="124363" y="125924"/>
                      <a:pt x="123843" y="125924"/>
                      <a:pt x="123843" y="125924"/>
                    </a:cubicBezTo>
                    <a:cubicBezTo>
                      <a:pt x="123843" y="125924"/>
                      <a:pt x="117599" y="124363"/>
                      <a:pt x="117078" y="123843"/>
                    </a:cubicBezTo>
                    <a:cubicBezTo>
                      <a:pt x="116558" y="123322"/>
                      <a:pt x="116038" y="123843"/>
                      <a:pt x="116038" y="123843"/>
                    </a:cubicBezTo>
                    <a:cubicBezTo>
                      <a:pt x="116038" y="123843"/>
                      <a:pt x="113956" y="124883"/>
                      <a:pt x="113436" y="125404"/>
                    </a:cubicBezTo>
                    <a:cubicBezTo>
                      <a:pt x="112915" y="125924"/>
                      <a:pt x="110834" y="128005"/>
                      <a:pt x="108753" y="129566"/>
                    </a:cubicBezTo>
                    <a:cubicBezTo>
                      <a:pt x="106671" y="131127"/>
                      <a:pt x="105631" y="132689"/>
                      <a:pt x="104590" y="136851"/>
                    </a:cubicBezTo>
                    <a:cubicBezTo>
                      <a:pt x="103549" y="141014"/>
                      <a:pt x="104590" y="144136"/>
                      <a:pt x="104590" y="145177"/>
                    </a:cubicBezTo>
                    <a:cubicBezTo>
                      <a:pt x="104590" y="146218"/>
                      <a:pt x="103549" y="148299"/>
                      <a:pt x="103029" y="149340"/>
                    </a:cubicBezTo>
                    <a:cubicBezTo>
                      <a:pt x="102508" y="150380"/>
                      <a:pt x="103549" y="150901"/>
                      <a:pt x="104069" y="151421"/>
                    </a:cubicBezTo>
                    <a:cubicBezTo>
                      <a:pt x="104590" y="151941"/>
                      <a:pt x="104069" y="153502"/>
                      <a:pt x="103549" y="154023"/>
                    </a:cubicBezTo>
                    <a:cubicBezTo>
                      <a:pt x="103549" y="154543"/>
                      <a:pt x="102508" y="155063"/>
                      <a:pt x="102508" y="155063"/>
                    </a:cubicBezTo>
                    <a:cubicBezTo>
                      <a:pt x="102508" y="155063"/>
                      <a:pt x="90020" y="158706"/>
                      <a:pt x="88980" y="159226"/>
                    </a:cubicBezTo>
                    <a:cubicBezTo>
                      <a:pt x="87939" y="159226"/>
                      <a:pt x="72328" y="160787"/>
                      <a:pt x="71288" y="160787"/>
                    </a:cubicBezTo>
                    <a:cubicBezTo>
                      <a:pt x="70247" y="160787"/>
                      <a:pt x="69727" y="160787"/>
                      <a:pt x="68686" y="161308"/>
                    </a:cubicBezTo>
                    <a:cubicBezTo>
                      <a:pt x="67645" y="161828"/>
                      <a:pt x="64003" y="163909"/>
                      <a:pt x="62442" y="164950"/>
                    </a:cubicBezTo>
                    <a:cubicBezTo>
                      <a:pt x="60881" y="165470"/>
                      <a:pt x="55157" y="163389"/>
                      <a:pt x="54636" y="162869"/>
                    </a:cubicBezTo>
                    <a:cubicBezTo>
                      <a:pt x="54116" y="162348"/>
                      <a:pt x="53596" y="162869"/>
                      <a:pt x="53596" y="162869"/>
                    </a:cubicBezTo>
                    <a:cubicBezTo>
                      <a:pt x="53596" y="162869"/>
                      <a:pt x="35384" y="164430"/>
                      <a:pt x="34343" y="164430"/>
                    </a:cubicBezTo>
                    <a:cubicBezTo>
                      <a:pt x="33823" y="164430"/>
                      <a:pt x="32782" y="164430"/>
                      <a:pt x="32782" y="164430"/>
                    </a:cubicBezTo>
                    <a:lnTo>
                      <a:pt x="0" y="155063"/>
                    </a:lnTo>
                    <a:lnTo>
                      <a:pt x="0" y="155063"/>
                    </a:lnTo>
                    <a:cubicBezTo>
                      <a:pt x="0" y="155063"/>
                      <a:pt x="0" y="155584"/>
                      <a:pt x="0" y="155584"/>
                    </a:cubicBezTo>
                    <a:cubicBezTo>
                      <a:pt x="521" y="156625"/>
                      <a:pt x="19253" y="182122"/>
                      <a:pt x="19253" y="182122"/>
                    </a:cubicBezTo>
                    <a:cubicBezTo>
                      <a:pt x="19253" y="182122"/>
                      <a:pt x="19773" y="182642"/>
                      <a:pt x="20294" y="183162"/>
                    </a:cubicBezTo>
                    <a:cubicBezTo>
                      <a:pt x="20814" y="183683"/>
                      <a:pt x="36424" y="190447"/>
                      <a:pt x="36424" y="190447"/>
                    </a:cubicBezTo>
                    <a:cubicBezTo>
                      <a:pt x="36424" y="190447"/>
                      <a:pt x="36945" y="190447"/>
                      <a:pt x="36945" y="191488"/>
                    </a:cubicBezTo>
                    <a:cubicBezTo>
                      <a:pt x="36945" y="192528"/>
                      <a:pt x="36945" y="197732"/>
                      <a:pt x="36424" y="198252"/>
                    </a:cubicBezTo>
                    <a:cubicBezTo>
                      <a:pt x="36424" y="198773"/>
                      <a:pt x="35384" y="206058"/>
                      <a:pt x="35904" y="207619"/>
                    </a:cubicBezTo>
                    <a:cubicBezTo>
                      <a:pt x="36424" y="208659"/>
                      <a:pt x="36424" y="211261"/>
                      <a:pt x="40587" y="211261"/>
                    </a:cubicBezTo>
                    <a:cubicBezTo>
                      <a:pt x="44750" y="211261"/>
                      <a:pt x="45791" y="211261"/>
                      <a:pt x="45791" y="211261"/>
                    </a:cubicBezTo>
                    <a:cubicBezTo>
                      <a:pt x="45791" y="211261"/>
                      <a:pt x="46311" y="211261"/>
                      <a:pt x="46311" y="212302"/>
                    </a:cubicBezTo>
                    <a:cubicBezTo>
                      <a:pt x="46311" y="212822"/>
                      <a:pt x="43709" y="222709"/>
                      <a:pt x="43709" y="222709"/>
                    </a:cubicBezTo>
                    <a:cubicBezTo>
                      <a:pt x="43709" y="222709"/>
                      <a:pt x="43709" y="223229"/>
                      <a:pt x="42669" y="223749"/>
                    </a:cubicBezTo>
                    <a:cubicBezTo>
                      <a:pt x="42148" y="223749"/>
                      <a:pt x="28099" y="225831"/>
                      <a:pt x="28099" y="225831"/>
                    </a:cubicBezTo>
                    <a:cubicBezTo>
                      <a:pt x="28099" y="225831"/>
                      <a:pt x="27058" y="225831"/>
                      <a:pt x="27058" y="226351"/>
                    </a:cubicBezTo>
                    <a:cubicBezTo>
                      <a:pt x="26538" y="226871"/>
                      <a:pt x="21855" y="229993"/>
                      <a:pt x="21334" y="230514"/>
                    </a:cubicBezTo>
                    <a:cubicBezTo>
                      <a:pt x="20814" y="231034"/>
                      <a:pt x="18212" y="232075"/>
                      <a:pt x="18212" y="235197"/>
                    </a:cubicBezTo>
                    <a:cubicBezTo>
                      <a:pt x="17692" y="238319"/>
                      <a:pt x="17172" y="240921"/>
                      <a:pt x="17172" y="241961"/>
                    </a:cubicBezTo>
                    <a:cubicBezTo>
                      <a:pt x="17172" y="242482"/>
                      <a:pt x="15090" y="249767"/>
                      <a:pt x="14049" y="253409"/>
                    </a:cubicBezTo>
                    <a:cubicBezTo>
                      <a:pt x="14570" y="253409"/>
                      <a:pt x="15090" y="253409"/>
                      <a:pt x="15610" y="253409"/>
                    </a:cubicBezTo>
                    <a:cubicBezTo>
                      <a:pt x="15610" y="253409"/>
                      <a:pt x="17692" y="253409"/>
                      <a:pt x="17692" y="254970"/>
                    </a:cubicBezTo>
                    <a:cubicBezTo>
                      <a:pt x="17692" y="256531"/>
                      <a:pt x="18212" y="257052"/>
                      <a:pt x="19253" y="256531"/>
                    </a:cubicBezTo>
                    <a:cubicBezTo>
                      <a:pt x="20814" y="256011"/>
                      <a:pt x="21855" y="256011"/>
                      <a:pt x="22895" y="256011"/>
                    </a:cubicBezTo>
                    <a:cubicBezTo>
                      <a:pt x="23936" y="256011"/>
                      <a:pt x="24977" y="254970"/>
                      <a:pt x="26017" y="254450"/>
                    </a:cubicBezTo>
                    <a:cubicBezTo>
                      <a:pt x="26538" y="253929"/>
                      <a:pt x="28619" y="252889"/>
                      <a:pt x="28619" y="254450"/>
                    </a:cubicBezTo>
                    <a:cubicBezTo>
                      <a:pt x="28619" y="256011"/>
                      <a:pt x="30180" y="255491"/>
                      <a:pt x="30701" y="254450"/>
                    </a:cubicBezTo>
                    <a:cubicBezTo>
                      <a:pt x="31221" y="253409"/>
                      <a:pt x="33302" y="251848"/>
                      <a:pt x="39547" y="252368"/>
                    </a:cubicBezTo>
                    <a:cubicBezTo>
                      <a:pt x="45270" y="252368"/>
                      <a:pt x="49954" y="253409"/>
                      <a:pt x="51515" y="252889"/>
                    </a:cubicBezTo>
                    <a:cubicBezTo>
                      <a:pt x="53075" y="252368"/>
                      <a:pt x="58799" y="249767"/>
                      <a:pt x="64003" y="250807"/>
                    </a:cubicBezTo>
                    <a:cubicBezTo>
                      <a:pt x="68686" y="251848"/>
                      <a:pt x="72849" y="253929"/>
                      <a:pt x="73889" y="253929"/>
                    </a:cubicBezTo>
                    <a:cubicBezTo>
                      <a:pt x="74930" y="253929"/>
                      <a:pt x="85337" y="250287"/>
                      <a:pt x="91581" y="250287"/>
                    </a:cubicBezTo>
                    <a:cubicBezTo>
                      <a:pt x="97826" y="250287"/>
                      <a:pt x="107192" y="250287"/>
                      <a:pt x="107712" y="249767"/>
                    </a:cubicBezTo>
                    <a:cubicBezTo>
                      <a:pt x="108232" y="249767"/>
                      <a:pt x="110834" y="249246"/>
                      <a:pt x="110834" y="250287"/>
                    </a:cubicBezTo>
                    <a:cubicBezTo>
                      <a:pt x="111354" y="251328"/>
                      <a:pt x="112915" y="252368"/>
                      <a:pt x="112915" y="252889"/>
                    </a:cubicBezTo>
                    <a:cubicBezTo>
                      <a:pt x="113436" y="253409"/>
                      <a:pt x="113956" y="254450"/>
                      <a:pt x="113436" y="257052"/>
                    </a:cubicBezTo>
                    <a:cubicBezTo>
                      <a:pt x="112915" y="259133"/>
                      <a:pt x="112395" y="260174"/>
                      <a:pt x="114476" y="260174"/>
                    </a:cubicBezTo>
                    <a:cubicBezTo>
                      <a:pt x="116558" y="260174"/>
                      <a:pt x="121761" y="260694"/>
                      <a:pt x="122802" y="263816"/>
                    </a:cubicBezTo>
                    <a:lnTo>
                      <a:pt x="124883" y="273703"/>
                    </a:lnTo>
                    <a:cubicBezTo>
                      <a:pt x="124883" y="273703"/>
                      <a:pt x="125924" y="277345"/>
                      <a:pt x="130087" y="276825"/>
                    </a:cubicBezTo>
                    <a:cubicBezTo>
                      <a:pt x="134250" y="276304"/>
                      <a:pt x="138933" y="276304"/>
                      <a:pt x="139453" y="278906"/>
                    </a:cubicBezTo>
                    <a:cubicBezTo>
                      <a:pt x="139974" y="281508"/>
                      <a:pt x="139974" y="283069"/>
                      <a:pt x="140494" y="282028"/>
                    </a:cubicBezTo>
                    <a:cubicBezTo>
                      <a:pt x="141014" y="281508"/>
                      <a:pt x="141535" y="281508"/>
                      <a:pt x="142055" y="282028"/>
                    </a:cubicBezTo>
                    <a:cubicBezTo>
                      <a:pt x="142055" y="282028"/>
                      <a:pt x="142055" y="282028"/>
                      <a:pt x="142055" y="282028"/>
                    </a:cubicBezTo>
                    <a:cubicBezTo>
                      <a:pt x="143095" y="280467"/>
                      <a:pt x="144657" y="278386"/>
                      <a:pt x="145697" y="278386"/>
                    </a:cubicBezTo>
                    <a:cubicBezTo>
                      <a:pt x="147779" y="278386"/>
                      <a:pt x="149340" y="278386"/>
                      <a:pt x="149860" y="278386"/>
                    </a:cubicBezTo>
                    <a:cubicBezTo>
                      <a:pt x="150901" y="278386"/>
                      <a:pt x="152462" y="278386"/>
                      <a:pt x="152462" y="276304"/>
                    </a:cubicBezTo>
                    <a:cubicBezTo>
                      <a:pt x="152462" y="274743"/>
                      <a:pt x="152462" y="271101"/>
                      <a:pt x="152462" y="271101"/>
                    </a:cubicBezTo>
                    <a:cubicBezTo>
                      <a:pt x="152462" y="271101"/>
                      <a:pt x="151941" y="270581"/>
                      <a:pt x="152982" y="270581"/>
                    </a:cubicBezTo>
                    <a:cubicBezTo>
                      <a:pt x="154023" y="270581"/>
                      <a:pt x="174316" y="273182"/>
                      <a:pt x="174316" y="273182"/>
                    </a:cubicBezTo>
                    <a:cubicBezTo>
                      <a:pt x="174316" y="273182"/>
                      <a:pt x="175878" y="273182"/>
                      <a:pt x="176918" y="272662"/>
                    </a:cubicBezTo>
                    <a:cubicBezTo>
                      <a:pt x="177959" y="271621"/>
                      <a:pt x="181081" y="270060"/>
                      <a:pt x="182642" y="269540"/>
                    </a:cubicBezTo>
                    <a:cubicBezTo>
                      <a:pt x="184203" y="268499"/>
                      <a:pt x="187846" y="267979"/>
                      <a:pt x="187325" y="269019"/>
                    </a:cubicBezTo>
                    <a:cubicBezTo>
                      <a:pt x="186805" y="270060"/>
                      <a:pt x="186805" y="270060"/>
                      <a:pt x="187325" y="270581"/>
                    </a:cubicBezTo>
                    <a:cubicBezTo>
                      <a:pt x="187846" y="271101"/>
                      <a:pt x="190968" y="273182"/>
                      <a:pt x="191488" y="272662"/>
                    </a:cubicBezTo>
                    <a:cubicBezTo>
                      <a:pt x="192008" y="272142"/>
                      <a:pt x="192008" y="270581"/>
                      <a:pt x="192528" y="270581"/>
                    </a:cubicBezTo>
                    <a:cubicBezTo>
                      <a:pt x="193049" y="270581"/>
                      <a:pt x="196692" y="270060"/>
                      <a:pt x="196692" y="269019"/>
                    </a:cubicBezTo>
                    <a:cubicBezTo>
                      <a:pt x="196692" y="267979"/>
                      <a:pt x="195651" y="268499"/>
                      <a:pt x="195651" y="267979"/>
                    </a:cubicBezTo>
                    <a:cubicBezTo>
                      <a:pt x="195130" y="267979"/>
                      <a:pt x="194090" y="266418"/>
                      <a:pt x="195130" y="264857"/>
                    </a:cubicBezTo>
                    <a:cubicBezTo>
                      <a:pt x="196171" y="263296"/>
                      <a:pt x="196692" y="263296"/>
                      <a:pt x="196171" y="262255"/>
                    </a:cubicBezTo>
                    <a:cubicBezTo>
                      <a:pt x="195651" y="261214"/>
                      <a:pt x="190447" y="252368"/>
                      <a:pt x="189927" y="248206"/>
                    </a:cubicBezTo>
                    <a:cubicBezTo>
                      <a:pt x="188886" y="244043"/>
                      <a:pt x="188366" y="241961"/>
                      <a:pt x="187325" y="241961"/>
                    </a:cubicBezTo>
                    <a:cubicBezTo>
                      <a:pt x="186285" y="241961"/>
                      <a:pt x="186285" y="243002"/>
                      <a:pt x="185244" y="243002"/>
                    </a:cubicBezTo>
                    <a:cubicBezTo>
                      <a:pt x="184203" y="243002"/>
                      <a:pt x="180561" y="242482"/>
                      <a:pt x="180561" y="241441"/>
                    </a:cubicBezTo>
                    <a:cubicBezTo>
                      <a:pt x="180040" y="240400"/>
                      <a:pt x="178479" y="233636"/>
                      <a:pt x="178479" y="233636"/>
                    </a:cubicBezTo>
                    <a:cubicBezTo>
                      <a:pt x="178479" y="233636"/>
                      <a:pt x="179000" y="233115"/>
                      <a:pt x="179000" y="232595"/>
                    </a:cubicBezTo>
                    <a:cubicBezTo>
                      <a:pt x="179000" y="231555"/>
                      <a:pt x="180561" y="225831"/>
                      <a:pt x="178479" y="224790"/>
                    </a:cubicBezTo>
                    <a:cubicBezTo>
                      <a:pt x="176398" y="223749"/>
                      <a:pt x="175878" y="224790"/>
                      <a:pt x="175357" y="224790"/>
                    </a:cubicBezTo>
                    <a:cubicBezTo>
                      <a:pt x="174837" y="224790"/>
                      <a:pt x="172235" y="224790"/>
                      <a:pt x="170674" y="223749"/>
                    </a:cubicBezTo>
                    <a:cubicBezTo>
                      <a:pt x="169113" y="222709"/>
                      <a:pt x="165471" y="222188"/>
                      <a:pt x="165991" y="219066"/>
                    </a:cubicBezTo>
                    <a:cubicBezTo>
                      <a:pt x="166511" y="215944"/>
                      <a:pt x="167552" y="214903"/>
                      <a:pt x="168072" y="213863"/>
                    </a:cubicBezTo>
                    <a:cubicBezTo>
                      <a:pt x="168593" y="212822"/>
                      <a:pt x="179520" y="198252"/>
                      <a:pt x="179520" y="198252"/>
                    </a:cubicBezTo>
                    <a:cubicBezTo>
                      <a:pt x="179520" y="198252"/>
                      <a:pt x="180040" y="197732"/>
                      <a:pt x="180561" y="197212"/>
                    </a:cubicBezTo>
                    <a:cubicBezTo>
                      <a:pt x="181081" y="196691"/>
                      <a:pt x="185244" y="194089"/>
                      <a:pt x="186285" y="194610"/>
                    </a:cubicBezTo>
                    <a:cubicBezTo>
                      <a:pt x="187325" y="195130"/>
                      <a:pt x="188886" y="196171"/>
                      <a:pt x="188886" y="198252"/>
                    </a:cubicBezTo>
                    <a:cubicBezTo>
                      <a:pt x="188886" y="200334"/>
                      <a:pt x="192008" y="201895"/>
                      <a:pt x="193569" y="200854"/>
                    </a:cubicBezTo>
                    <a:cubicBezTo>
                      <a:pt x="195130" y="200334"/>
                      <a:pt x="197732" y="198252"/>
                      <a:pt x="198252" y="198252"/>
                    </a:cubicBezTo>
                    <a:cubicBezTo>
                      <a:pt x="198773" y="198252"/>
                      <a:pt x="209180" y="196171"/>
                      <a:pt x="209180" y="196171"/>
                    </a:cubicBezTo>
                    <a:cubicBezTo>
                      <a:pt x="209180" y="196171"/>
                      <a:pt x="209700" y="195651"/>
                      <a:pt x="210220" y="195130"/>
                    </a:cubicBezTo>
                    <a:cubicBezTo>
                      <a:pt x="210220" y="194610"/>
                      <a:pt x="223229" y="177959"/>
                      <a:pt x="223229" y="177959"/>
                    </a:cubicBezTo>
                    <a:cubicBezTo>
                      <a:pt x="223229" y="177959"/>
                      <a:pt x="223749" y="177438"/>
                      <a:pt x="224270" y="176918"/>
                    </a:cubicBezTo>
                    <a:cubicBezTo>
                      <a:pt x="224790" y="176398"/>
                      <a:pt x="232075" y="173796"/>
                      <a:pt x="233116" y="172235"/>
                    </a:cubicBezTo>
                    <a:cubicBezTo>
                      <a:pt x="234156" y="170674"/>
                      <a:pt x="238319" y="164430"/>
                      <a:pt x="238840" y="162348"/>
                    </a:cubicBezTo>
                    <a:cubicBezTo>
                      <a:pt x="239880" y="159747"/>
                      <a:pt x="239880" y="154023"/>
                      <a:pt x="245084" y="151941"/>
                    </a:cubicBezTo>
                    <a:cubicBezTo>
                      <a:pt x="250287" y="149860"/>
                      <a:pt x="251848" y="148819"/>
                      <a:pt x="251848" y="148819"/>
                    </a:cubicBezTo>
                    <a:cubicBezTo>
                      <a:pt x="251848" y="148819"/>
                      <a:pt x="252889" y="148299"/>
                      <a:pt x="251848" y="147779"/>
                    </a:cubicBezTo>
                    <a:cubicBezTo>
                      <a:pt x="251328" y="146738"/>
                      <a:pt x="250287" y="145177"/>
                      <a:pt x="250287" y="145177"/>
                    </a:cubicBezTo>
                    <a:cubicBezTo>
                      <a:pt x="250287" y="145177"/>
                      <a:pt x="250287" y="144656"/>
                      <a:pt x="250807" y="144136"/>
                    </a:cubicBezTo>
                    <a:cubicBezTo>
                      <a:pt x="251328" y="143616"/>
                      <a:pt x="254450" y="139453"/>
                      <a:pt x="255491" y="138933"/>
                    </a:cubicBezTo>
                    <a:cubicBezTo>
                      <a:pt x="256531" y="138412"/>
                      <a:pt x="264337" y="131648"/>
                      <a:pt x="264337" y="131648"/>
                    </a:cubicBezTo>
                    <a:cubicBezTo>
                      <a:pt x="264337" y="131648"/>
                      <a:pt x="265377" y="131127"/>
                      <a:pt x="264857" y="130607"/>
                    </a:cubicBezTo>
                    <a:cubicBezTo>
                      <a:pt x="264857" y="130087"/>
                      <a:pt x="262775" y="118119"/>
                      <a:pt x="262775" y="117078"/>
                    </a:cubicBezTo>
                    <a:cubicBezTo>
                      <a:pt x="262775" y="116037"/>
                      <a:pt x="262775" y="116037"/>
                      <a:pt x="263296" y="114997"/>
                    </a:cubicBezTo>
                    <a:cubicBezTo>
                      <a:pt x="263816" y="113956"/>
                      <a:pt x="265898" y="111875"/>
                      <a:pt x="265898" y="111875"/>
                    </a:cubicBezTo>
                    <a:cubicBezTo>
                      <a:pt x="265898" y="111875"/>
                      <a:pt x="266418" y="111875"/>
                      <a:pt x="266938" y="111354"/>
                    </a:cubicBezTo>
                    <a:cubicBezTo>
                      <a:pt x="267459" y="111354"/>
                      <a:pt x="270581" y="110314"/>
                      <a:pt x="271101" y="110314"/>
                    </a:cubicBezTo>
                    <a:cubicBezTo>
                      <a:pt x="271621" y="110314"/>
                      <a:pt x="277345" y="107712"/>
                      <a:pt x="277866" y="105630"/>
                    </a:cubicBezTo>
                    <a:cubicBezTo>
                      <a:pt x="278386" y="103549"/>
                      <a:pt x="278386" y="103029"/>
                      <a:pt x="277866" y="102508"/>
                    </a:cubicBezTo>
                    <a:cubicBezTo>
                      <a:pt x="277345" y="101988"/>
                      <a:pt x="275784" y="101468"/>
                      <a:pt x="275264" y="101468"/>
                    </a:cubicBezTo>
                    <a:cubicBezTo>
                      <a:pt x="274744" y="101468"/>
                      <a:pt x="265898" y="100427"/>
                      <a:pt x="265377" y="98346"/>
                    </a:cubicBezTo>
                    <a:cubicBezTo>
                      <a:pt x="264857" y="95744"/>
                      <a:pt x="264857" y="94703"/>
                      <a:pt x="265377" y="93663"/>
                    </a:cubicBezTo>
                    <a:cubicBezTo>
                      <a:pt x="265898" y="92622"/>
                      <a:pt x="265898" y="92101"/>
                      <a:pt x="265377" y="92622"/>
                    </a:cubicBezTo>
                    <a:cubicBezTo>
                      <a:pt x="264857" y="93142"/>
                      <a:pt x="262775" y="93663"/>
                      <a:pt x="262775" y="93663"/>
                    </a:cubicBezTo>
                    <a:cubicBezTo>
                      <a:pt x="262255" y="94183"/>
                      <a:pt x="261735" y="93663"/>
                      <a:pt x="261735" y="93663"/>
                    </a:cubicBezTo>
                    <a:cubicBezTo>
                      <a:pt x="261735" y="93663"/>
                      <a:pt x="259653" y="93142"/>
                      <a:pt x="259653" y="93142"/>
                    </a:cubicBezTo>
                    <a:cubicBezTo>
                      <a:pt x="259653" y="93142"/>
                      <a:pt x="259133" y="93142"/>
                      <a:pt x="258613" y="92622"/>
                    </a:cubicBezTo>
                    <a:cubicBezTo>
                      <a:pt x="258092" y="92101"/>
                      <a:pt x="253409" y="85857"/>
                      <a:pt x="253409" y="85337"/>
                    </a:cubicBezTo>
                    <a:cubicBezTo>
                      <a:pt x="253409" y="84817"/>
                      <a:pt x="252889" y="83776"/>
                      <a:pt x="254450" y="82215"/>
                    </a:cubicBezTo>
                    <a:cubicBezTo>
                      <a:pt x="256011" y="80654"/>
                      <a:pt x="256011" y="77532"/>
                      <a:pt x="255491" y="76491"/>
                    </a:cubicBezTo>
                    <a:cubicBezTo>
                      <a:pt x="254450" y="75450"/>
                      <a:pt x="252889" y="73369"/>
                      <a:pt x="252889" y="73369"/>
                    </a:cubicBezTo>
                    <a:cubicBezTo>
                      <a:pt x="252889" y="73369"/>
                      <a:pt x="252368" y="72849"/>
                      <a:pt x="252889" y="72328"/>
                    </a:cubicBezTo>
                    <a:cubicBezTo>
                      <a:pt x="253409" y="71287"/>
                      <a:pt x="254450" y="71287"/>
                      <a:pt x="255491" y="70767"/>
                    </a:cubicBezTo>
                    <a:cubicBezTo>
                      <a:pt x="256531" y="70247"/>
                      <a:pt x="258092" y="69206"/>
                      <a:pt x="258092" y="68166"/>
                    </a:cubicBezTo>
                    <a:cubicBezTo>
                      <a:pt x="258092" y="67125"/>
                      <a:pt x="255491" y="66604"/>
                      <a:pt x="253930" y="66084"/>
                    </a:cubicBezTo>
                    <a:cubicBezTo>
                      <a:pt x="252368" y="66084"/>
                      <a:pt x="251328" y="66084"/>
                      <a:pt x="251328" y="66084"/>
                    </a:cubicBezTo>
                    <a:cubicBezTo>
                      <a:pt x="251328" y="66084"/>
                      <a:pt x="250807" y="65564"/>
                      <a:pt x="251328" y="65043"/>
                    </a:cubicBezTo>
                    <a:cubicBezTo>
                      <a:pt x="251848" y="64523"/>
                      <a:pt x="252889" y="61401"/>
                      <a:pt x="252368" y="60881"/>
                    </a:cubicBezTo>
                    <a:cubicBezTo>
                      <a:pt x="251848" y="60360"/>
                      <a:pt x="251328" y="60360"/>
                      <a:pt x="250807" y="60360"/>
                    </a:cubicBezTo>
                    <a:cubicBezTo>
                      <a:pt x="250287" y="60360"/>
                      <a:pt x="249767" y="60360"/>
                      <a:pt x="249767" y="59840"/>
                    </a:cubicBezTo>
                    <a:cubicBezTo>
                      <a:pt x="249767" y="59840"/>
                      <a:pt x="248726" y="58799"/>
                      <a:pt x="249246" y="57759"/>
                    </a:cubicBezTo>
                    <a:cubicBezTo>
                      <a:pt x="249767" y="56718"/>
                      <a:pt x="251328" y="54116"/>
                      <a:pt x="252889" y="53075"/>
                    </a:cubicBezTo>
                    <a:cubicBezTo>
                      <a:pt x="253930" y="52035"/>
                      <a:pt x="258613" y="52035"/>
                      <a:pt x="259653" y="52035"/>
                    </a:cubicBezTo>
                    <a:cubicBezTo>
                      <a:pt x="260694" y="52035"/>
                      <a:pt x="264857" y="51514"/>
                      <a:pt x="265377" y="51514"/>
                    </a:cubicBezTo>
                    <a:cubicBezTo>
                      <a:pt x="265898" y="51514"/>
                      <a:pt x="276825" y="53075"/>
                      <a:pt x="276825" y="53075"/>
                    </a:cubicBezTo>
                    <a:cubicBezTo>
                      <a:pt x="276825" y="53075"/>
                      <a:pt x="277345" y="53075"/>
                      <a:pt x="277866" y="53596"/>
                    </a:cubicBezTo>
                    <a:cubicBezTo>
                      <a:pt x="278386" y="53596"/>
                      <a:pt x="280467" y="55157"/>
                      <a:pt x="281508" y="55157"/>
                    </a:cubicBezTo>
                    <a:cubicBezTo>
                      <a:pt x="282549" y="55157"/>
                      <a:pt x="286712" y="56718"/>
                      <a:pt x="287752" y="56197"/>
                    </a:cubicBezTo>
                    <a:cubicBezTo>
                      <a:pt x="288793" y="55677"/>
                      <a:pt x="297118" y="52555"/>
                      <a:pt x="297118" y="52555"/>
                    </a:cubicBezTo>
                    <a:cubicBezTo>
                      <a:pt x="297118" y="52555"/>
                      <a:pt x="299200" y="51514"/>
                      <a:pt x="299720" y="51514"/>
                    </a:cubicBezTo>
                    <a:cubicBezTo>
                      <a:pt x="300240" y="51514"/>
                      <a:pt x="305964" y="52035"/>
                      <a:pt x="308566" y="48392"/>
                    </a:cubicBezTo>
                    <a:cubicBezTo>
                      <a:pt x="311168" y="44750"/>
                      <a:pt x="312729" y="43709"/>
                      <a:pt x="312729" y="43189"/>
                    </a:cubicBezTo>
                    <a:cubicBezTo>
                      <a:pt x="312729" y="43189"/>
                      <a:pt x="322615" y="36945"/>
                      <a:pt x="327819" y="34343"/>
                    </a:cubicBezTo>
                    <a:cubicBezTo>
                      <a:pt x="325738" y="34343"/>
                      <a:pt x="323136" y="33823"/>
                      <a:pt x="318973" y="33823"/>
                    </a:cubicBezTo>
                    <a:cubicBezTo>
                      <a:pt x="312208" y="33302"/>
                      <a:pt x="307525" y="30700"/>
                      <a:pt x="305964" y="29660"/>
                    </a:cubicBezTo>
                    <a:cubicBezTo>
                      <a:pt x="304403" y="28619"/>
                      <a:pt x="303883" y="27058"/>
                      <a:pt x="303363" y="26017"/>
                    </a:cubicBezTo>
                    <a:cubicBezTo>
                      <a:pt x="303363" y="24977"/>
                      <a:pt x="302842" y="25497"/>
                      <a:pt x="302322" y="26017"/>
                    </a:cubicBezTo>
                    <a:cubicBezTo>
                      <a:pt x="301281" y="26538"/>
                      <a:pt x="297639" y="27058"/>
                      <a:pt x="296598" y="27058"/>
                    </a:cubicBezTo>
                    <a:cubicBezTo>
                      <a:pt x="296078" y="27058"/>
                      <a:pt x="295557" y="26538"/>
                      <a:pt x="295557" y="26017"/>
                    </a:cubicBezTo>
                    <a:cubicBezTo>
                      <a:pt x="295557" y="25497"/>
                      <a:pt x="291915" y="22375"/>
                      <a:pt x="291394" y="21854"/>
                    </a:cubicBezTo>
                    <a:cubicBezTo>
                      <a:pt x="290874" y="21334"/>
                      <a:pt x="290874" y="21334"/>
                      <a:pt x="291394" y="20294"/>
                    </a:cubicBezTo>
                    <a:cubicBezTo>
                      <a:pt x="291915" y="19253"/>
                      <a:pt x="292435" y="17692"/>
                      <a:pt x="292435" y="14049"/>
                    </a:cubicBezTo>
                    <a:cubicBezTo>
                      <a:pt x="292435" y="10407"/>
                      <a:pt x="288273" y="7285"/>
                      <a:pt x="287232" y="6764"/>
                    </a:cubicBezTo>
                    <a:cubicBezTo>
                      <a:pt x="286191" y="6764"/>
                      <a:pt x="284110" y="5203"/>
                      <a:pt x="283589" y="4683"/>
                    </a:cubicBezTo>
                    <a:cubicBezTo>
                      <a:pt x="283069" y="4163"/>
                      <a:pt x="280467" y="2602"/>
                      <a:pt x="278386" y="1561"/>
                    </a:cubicBezTo>
                    <a:cubicBezTo>
                      <a:pt x="276305" y="1041"/>
                      <a:pt x="272142" y="1041"/>
                      <a:pt x="271101" y="1041"/>
                    </a:cubicBezTo>
                    <a:cubicBezTo>
                      <a:pt x="270581" y="1041"/>
                      <a:pt x="267979" y="0"/>
                      <a:pt x="266938" y="0"/>
                    </a:cubicBezTo>
                    <a:cubicBezTo>
                      <a:pt x="267979" y="0"/>
                      <a:pt x="266938" y="520"/>
                      <a:pt x="265898" y="1041"/>
                    </a:cubicBezTo>
                    <a:close/>
                  </a:path>
                </a:pathLst>
              </a:custGeom>
              <a:grpFill/>
              <a:ln w="5199" cap="flat">
                <a:solidFill>
                  <a:schemeClr val="bg1"/>
                </a:solidFill>
                <a:prstDash val="solid"/>
                <a:miter/>
              </a:ln>
            </p:spPr>
            <p:txBody>
              <a:bodyPr rtlCol="0" anchor="ctr"/>
              <a:lstStyle/>
              <a:p>
                <a:endParaRPr lang="en-GB" noProof="0" dirty="0"/>
              </a:p>
            </p:txBody>
          </p:sp>
        </p:grpSp>
        <p:sp>
          <p:nvSpPr>
            <p:cNvPr id="63" name="Freeform 62">
              <a:extLst>
                <a:ext uri="{FF2B5EF4-FFF2-40B4-BE49-F238E27FC236}">
                  <a16:creationId xmlns:a16="http://schemas.microsoft.com/office/drawing/2014/main" id="{C737F5B2-43AF-99DC-F6F8-24FFD2705635}"/>
                </a:ext>
              </a:extLst>
            </p:cNvPr>
            <p:cNvSpPr/>
            <p:nvPr/>
          </p:nvSpPr>
          <p:spPr>
            <a:xfrm>
              <a:off x="7179069" y="3669665"/>
              <a:ext cx="149513" cy="98056"/>
            </a:xfrm>
            <a:custGeom>
              <a:avLst/>
              <a:gdLst>
                <a:gd name="connsiteX0" fmla="*/ 103780 w 149513"/>
                <a:gd name="connsiteY0" fmla="*/ 38506 h 98056"/>
                <a:gd name="connsiteX1" fmla="*/ 97536 w 149513"/>
                <a:gd name="connsiteY1" fmla="*/ 38506 h 98056"/>
                <a:gd name="connsiteX2" fmla="*/ 92853 w 149513"/>
                <a:gd name="connsiteY2" fmla="*/ 41628 h 98056"/>
                <a:gd name="connsiteX3" fmla="*/ 91812 w 149513"/>
                <a:gd name="connsiteY3" fmla="*/ 42148 h 98056"/>
                <a:gd name="connsiteX4" fmla="*/ 91292 w 149513"/>
                <a:gd name="connsiteY4" fmla="*/ 41628 h 98056"/>
                <a:gd name="connsiteX5" fmla="*/ 83487 w 149513"/>
                <a:gd name="connsiteY5" fmla="*/ 40587 h 98056"/>
                <a:gd name="connsiteX6" fmla="*/ 82966 w 149513"/>
                <a:gd name="connsiteY6" fmla="*/ 37985 h 98056"/>
                <a:gd name="connsiteX7" fmla="*/ 81405 w 149513"/>
                <a:gd name="connsiteY7" fmla="*/ 36945 h 98056"/>
                <a:gd name="connsiteX8" fmla="*/ 79324 w 149513"/>
                <a:gd name="connsiteY8" fmla="*/ 36424 h 98056"/>
                <a:gd name="connsiteX9" fmla="*/ 78283 w 149513"/>
                <a:gd name="connsiteY9" fmla="*/ 33823 h 98056"/>
                <a:gd name="connsiteX10" fmla="*/ 77763 w 149513"/>
                <a:gd name="connsiteY10" fmla="*/ 33823 h 98056"/>
                <a:gd name="connsiteX11" fmla="*/ 69958 w 149513"/>
                <a:gd name="connsiteY11" fmla="*/ 36945 h 98056"/>
                <a:gd name="connsiteX12" fmla="*/ 68917 w 149513"/>
                <a:gd name="connsiteY12" fmla="*/ 37465 h 98056"/>
                <a:gd name="connsiteX13" fmla="*/ 63193 w 149513"/>
                <a:gd name="connsiteY13" fmla="*/ 35904 h 98056"/>
                <a:gd name="connsiteX14" fmla="*/ 61632 w 149513"/>
                <a:gd name="connsiteY14" fmla="*/ 35384 h 98056"/>
                <a:gd name="connsiteX15" fmla="*/ 52266 w 149513"/>
                <a:gd name="connsiteY15" fmla="*/ 34343 h 98056"/>
                <a:gd name="connsiteX16" fmla="*/ 51225 w 149513"/>
                <a:gd name="connsiteY16" fmla="*/ 34343 h 98056"/>
                <a:gd name="connsiteX17" fmla="*/ 36656 w 149513"/>
                <a:gd name="connsiteY17" fmla="*/ 34863 h 98056"/>
                <a:gd name="connsiteX18" fmla="*/ 36135 w 149513"/>
                <a:gd name="connsiteY18" fmla="*/ 33823 h 98056"/>
                <a:gd name="connsiteX19" fmla="*/ 36656 w 149513"/>
                <a:gd name="connsiteY19" fmla="*/ 24977 h 98056"/>
                <a:gd name="connsiteX20" fmla="*/ 37696 w 149513"/>
                <a:gd name="connsiteY20" fmla="*/ 24977 h 98056"/>
                <a:gd name="connsiteX21" fmla="*/ 38737 w 149513"/>
                <a:gd name="connsiteY21" fmla="*/ 24977 h 98056"/>
                <a:gd name="connsiteX22" fmla="*/ 40818 w 149513"/>
                <a:gd name="connsiteY22" fmla="*/ 21854 h 98056"/>
                <a:gd name="connsiteX23" fmla="*/ 41859 w 149513"/>
                <a:gd name="connsiteY23" fmla="*/ 21334 h 98056"/>
                <a:gd name="connsiteX24" fmla="*/ 48624 w 149513"/>
                <a:gd name="connsiteY24" fmla="*/ 19253 h 98056"/>
                <a:gd name="connsiteX25" fmla="*/ 49664 w 149513"/>
                <a:gd name="connsiteY25" fmla="*/ 19253 h 98056"/>
                <a:gd name="connsiteX26" fmla="*/ 60071 w 149513"/>
                <a:gd name="connsiteY26" fmla="*/ 22895 h 98056"/>
                <a:gd name="connsiteX27" fmla="*/ 60071 w 149513"/>
                <a:gd name="connsiteY27" fmla="*/ 23936 h 98056"/>
                <a:gd name="connsiteX28" fmla="*/ 59031 w 149513"/>
                <a:gd name="connsiteY28" fmla="*/ 25497 h 98056"/>
                <a:gd name="connsiteX29" fmla="*/ 61632 w 149513"/>
                <a:gd name="connsiteY29" fmla="*/ 24456 h 98056"/>
                <a:gd name="connsiteX30" fmla="*/ 68397 w 149513"/>
                <a:gd name="connsiteY30" fmla="*/ 18212 h 98056"/>
                <a:gd name="connsiteX31" fmla="*/ 65275 w 149513"/>
                <a:gd name="connsiteY31" fmla="*/ 18732 h 98056"/>
                <a:gd name="connsiteX32" fmla="*/ 64234 w 149513"/>
                <a:gd name="connsiteY32" fmla="*/ 18732 h 98056"/>
                <a:gd name="connsiteX33" fmla="*/ 57990 w 149513"/>
                <a:gd name="connsiteY33" fmla="*/ 14570 h 98056"/>
                <a:gd name="connsiteX34" fmla="*/ 57470 w 149513"/>
                <a:gd name="connsiteY34" fmla="*/ 14049 h 98056"/>
                <a:gd name="connsiteX35" fmla="*/ 65275 w 149513"/>
                <a:gd name="connsiteY35" fmla="*/ 7805 h 98056"/>
                <a:gd name="connsiteX36" fmla="*/ 65275 w 149513"/>
                <a:gd name="connsiteY36" fmla="*/ 6764 h 98056"/>
                <a:gd name="connsiteX37" fmla="*/ 60071 w 149513"/>
                <a:gd name="connsiteY37" fmla="*/ 520 h 98056"/>
                <a:gd name="connsiteX38" fmla="*/ 59031 w 149513"/>
                <a:gd name="connsiteY38" fmla="*/ 0 h 98056"/>
                <a:gd name="connsiteX39" fmla="*/ 50705 w 149513"/>
                <a:gd name="connsiteY39" fmla="*/ 5724 h 98056"/>
                <a:gd name="connsiteX40" fmla="*/ 48103 w 149513"/>
                <a:gd name="connsiteY40" fmla="*/ 6764 h 98056"/>
                <a:gd name="connsiteX41" fmla="*/ 44461 w 149513"/>
                <a:gd name="connsiteY41" fmla="*/ 8325 h 98056"/>
                <a:gd name="connsiteX42" fmla="*/ 38217 w 149513"/>
                <a:gd name="connsiteY42" fmla="*/ 6244 h 98056"/>
                <a:gd name="connsiteX43" fmla="*/ 37176 w 149513"/>
                <a:gd name="connsiteY43" fmla="*/ 6244 h 98056"/>
                <a:gd name="connsiteX44" fmla="*/ 36135 w 149513"/>
                <a:gd name="connsiteY44" fmla="*/ 8325 h 98056"/>
                <a:gd name="connsiteX45" fmla="*/ 36135 w 149513"/>
                <a:gd name="connsiteY45" fmla="*/ 17692 h 98056"/>
                <a:gd name="connsiteX46" fmla="*/ 36135 w 149513"/>
                <a:gd name="connsiteY46" fmla="*/ 19253 h 98056"/>
                <a:gd name="connsiteX47" fmla="*/ 34574 w 149513"/>
                <a:gd name="connsiteY47" fmla="*/ 19253 h 98056"/>
                <a:gd name="connsiteX48" fmla="*/ 32493 w 149513"/>
                <a:gd name="connsiteY48" fmla="*/ 18212 h 98056"/>
                <a:gd name="connsiteX49" fmla="*/ 24687 w 149513"/>
                <a:gd name="connsiteY49" fmla="*/ 19253 h 98056"/>
                <a:gd name="connsiteX50" fmla="*/ 24167 w 149513"/>
                <a:gd name="connsiteY50" fmla="*/ 20294 h 98056"/>
                <a:gd name="connsiteX51" fmla="*/ 25208 w 149513"/>
                <a:gd name="connsiteY51" fmla="*/ 20814 h 98056"/>
                <a:gd name="connsiteX52" fmla="*/ 29371 w 149513"/>
                <a:gd name="connsiteY52" fmla="*/ 20294 h 98056"/>
                <a:gd name="connsiteX53" fmla="*/ 30411 w 149513"/>
                <a:gd name="connsiteY53" fmla="*/ 21334 h 98056"/>
                <a:gd name="connsiteX54" fmla="*/ 29371 w 149513"/>
                <a:gd name="connsiteY54" fmla="*/ 21854 h 98056"/>
                <a:gd name="connsiteX55" fmla="*/ 27810 w 149513"/>
                <a:gd name="connsiteY55" fmla="*/ 24456 h 98056"/>
                <a:gd name="connsiteX56" fmla="*/ 27289 w 149513"/>
                <a:gd name="connsiteY56" fmla="*/ 24456 h 98056"/>
                <a:gd name="connsiteX57" fmla="*/ 26249 w 149513"/>
                <a:gd name="connsiteY57" fmla="*/ 23936 h 98056"/>
                <a:gd name="connsiteX58" fmla="*/ 24167 w 149513"/>
                <a:gd name="connsiteY58" fmla="*/ 26017 h 98056"/>
                <a:gd name="connsiteX59" fmla="*/ 23647 w 149513"/>
                <a:gd name="connsiteY59" fmla="*/ 27578 h 98056"/>
                <a:gd name="connsiteX60" fmla="*/ 22086 w 149513"/>
                <a:gd name="connsiteY60" fmla="*/ 32782 h 98056"/>
                <a:gd name="connsiteX61" fmla="*/ 21565 w 149513"/>
                <a:gd name="connsiteY61" fmla="*/ 33823 h 98056"/>
                <a:gd name="connsiteX62" fmla="*/ 16882 w 149513"/>
                <a:gd name="connsiteY62" fmla="*/ 33823 h 98056"/>
                <a:gd name="connsiteX63" fmla="*/ 10118 w 149513"/>
                <a:gd name="connsiteY63" fmla="*/ 32261 h 98056"/>
                <a:gd name="connsiteX64" fmla="*/ 5435 w 149513"/>
                <a:gd name="connsiteY64" fmla="*/ 32261 h 98056"/>
                <a:gd name="connsiteX65" fmla="*/ 2313 w 149513"/>
                <a:gd name="connsiteY65" fmla="*/ 34343 h 98056"/>
                <a:gd name="connsiteX66" fmla="*/ 1272 w 149513"/>
                <a:gd name="connsiteY66" fmla="*/ 35384 h 98056"/>
                <a:gd name="connsiteX67" fmla="*/ 231 w 149513"/>
                <a:gd name="connsiteY67" fmla="*/ 39026 h 98056"/>
                <a:gd name="connsiteX68" fmla="*/ 231 w 149513"/>
                <a:gd name="connsiteY68" fmla="*/ 40067 h 98056"/>
                <a:gd name="connsiteX69" fmla="*/ 5435 w 149513"/>
                <a:gd name="connsiteY69" fmla="*/ 45270 h 98056"/>
                <a:gd name="connsiteX70" fmla="*/ 6475 w 149513"/>
                <a:gd name="connsiteY70" fmla="*/ 45790 h 98056"/>
                <a:gd name="connsiteX71" fmla="*/ 10118 w 149513"/>
                <a:gd name="connsiteY71" fmla="*/ 45790 h 98056"/>
                <a:gd name="connsiteX72" fmla="*/ 11159 w 149513"/>
                <a:gd name="connsiteY72" fmla="*/ 46311 h 98056"/>
                <a:gd name="connsiteX73" fmla="*/ 14280 w 149513"/>
                <a:gd name="connsiteY73" fmla="*/ 47872 h 98056"/>
                <a:gd name="connsiteX74" fmla="*/ 14801 w 149513"/>
                <a:gd name="connsiteY74" fmla="*/ 48913 h 98056"/>
                <a:gd name="connsiteX75" fmla="*/ 13760 w 149513"/>
                <a:gd name="connsiteY75" fmla="*/ 57758 h 98056"/>
                <a:gd name="connsiteX76" fmla="*/ 14280 w 149513"/>
                <a:gd name="connsiteY76" fmla="*/ 58799 h 98056"/>
                <a:gd name="connsiteX77" fmla="*/ 17923 w 149513"/>
                <a:gd name="connsiteY77" fmla="*/ 62962 h 98056"/>
                <a:gd name="connsiteX78" fmla="*/ 18444 w 149513"/>
                <a:gd name="connsiteY78" fmla="*/ 64003 h 98056"/>
                <a:gd name="connsiteX79" fmla="*/ 16362 w 149513"/>
                <a:gd name="connsiteY79" fmla="*/ 69206 h 98056"/>
                <a:gd name="connsiteX80" fmla="*/ 8037 w 149513"/>
                <a:gd name="connsiteY80" fmla="*/ 80654 h 98056"/>
                <a:gd name="connsiteX81" fmla="*/ 8037 w 149513"/>
                <a:gd name="connsiteY81" fmla="*/ 83256 h 98056"/>
                <a:gd name="connsiteX82" fmla="*/ 8037 w 149513"/>
                <a:gd name="connsiteY82" fmla="*/ 84817 h 98056"/>
                <a:gd name="connsiteX83" fmla="*/ 6996 w 149513"/>
                <a:gd name="connsiteY83" fmla="*/ 86898 h 98056"/>
                <a:gd name="connsiteX84" fmla="*/ 6996 w 149513"/>
                <a:gd name="connsiteY84" fmla="*/ 86898 h 98056"/>
                <a:gd name="connsiteX85" fmla="*/ 6996 w 149513"/>
                <a:gd name="connsiteY85" fmla="*/ 88459 h 98056"/>
                <a:gd name="connsiteX86" fmla="*/ 8037 w 149513"/>
                <a:gd name="connsiteY86" fmla="*/ 89500 h 98056"/>
                <a:gd name="connsiteX87" fmla="*/ 11159 w 149513"/>
                <a:gd name="connsiteY87" fmla="*/ 92101 h 98056"/>
                <a:gd name="connsiteX88" fmla="*/ 13240 w 149513"/>
                <a:gd name="connsiteY88" fmla="*/ 92101 h 98056"/>
                <a:gd name="connsiteX89" fmla="*/ 16882 w 149513"/>
                <a:gd name="connsiteY89" fmla="*/ 88979 h 98056"/>
                <a:gd name="connsiteX90" fmla="*/ 18444 w 149513"/>
                <a:gd name="connsiteY90" fmla="*/ 88459 h 98056"/>
                <a:gd name="connsiteX91" fmla="*/ 24167 w 149513"/>
                <a:gd name="connsiteY91" fmla="*/ 86378 h 98056"/>
                <a:gd name="connsiteX92" fmla="*/ 28850 w 149513"/>
                <a:gd name="connsiteY92" fmla="*/ 84296 h 98056"/>
                <a:gd name="connsiteX93" fmla="*/ 29891 w 149513"/>
                <a:gd name="connsiteY93" fmla="*/ 84296 h 98056"/>
                <a:gd name="connsiteX94" fmla="*/ 34574 w 149513"/>
                <a:gd name="connsiteY94" fmla="*/ 88459 h 98056"/>
                <a:gd name="connsiteX95" fmla="*/ 35615 w 149513"/>
                <a:gd name="connsiteY95" fmla="*/ 88459 h 98056"/>
                <a:gd name="connsiteX96" fmla="*/ 38217 w 149513"/>
                <a:gd name="connsiteY96" fmla="*/ 86898 h 98056"/>
                <a:gd name="connsiteX97" fmla="*/ 38217 w 149513"/>
                <a:gd name="connsiteY97" fmla="*/ 84296 h 98056"/>
                <a:gd name="connsiteX98" fmla="*/ 40298 w 149513"/>
                <a:gd name="connsiteY98" fmla="*/ 78572 h 98056"/>
                <a:gd name="connsiteX99" fmla="*/ 41339 w 149513"/>
                <a:gd name="connsiteY99" fmla="*/ 78052 h 98056"/>
                <a:gd name="connsiteX100" fmla="*/ 46542 w 149513"/>
                <a:gd name="connsiteY100" fmla="*/ 78572 h 98056"/>
                <a:gd name="connsiteX101" fmla="*/ 52266 w 149513"/>
                <a:gd name="connsiteY101" fmla="*/ 79093 h 98056"/>
                <a:gd name="connsiteX102" fmla="*/ 53307 w 149513"/>
                <a:gd name="connsiteY102" fmla="*/ 78052 h 98056"/>
                <a:gd name="connsiteX103" fmla="*/ 54347 w 149513"/>
                <a:gd name="connsiteY103" fmla="*/ 76491 h 98056"/>
                <a:gd name="connsiteX104" fmla="*/ 54347 w 149513"/>
                <a:gd name="connsiteY104" fmla="*/ 73889 h 98056"/>
                <a:gd name="connsiteX105" fmla="*/ 52266 w 149513"/>
                <a:gd name="connsiteY105" fmla="*/ 70767 h 98056"/>
                <a:gd name="connsiteX106" fmla="*/ 54347 w 149513"/>
                <a:gd name="connsiteY106" fmla="*/ 68686 h 98056"/>
                <a:gd name="connsiteX107" fmla="*/ 57470 w 149513"/>
                <a:gd name="connsiteY107" fmla="*/ 66604 h 98056"/>
                <a:gd name="connsiteX108" fmla="*/ 63193 w 149513"/>
                <a:gd name="connsiteY108" fmla="*/ 59320 h 98056"/>
                <a:gd name="connsiteX109" fmla="*/ 64234 w 149513"/>
                <a:gd name="connsiteY109" fmla="*/ 58799 h 98056"/>
                <a:gd name="connsiteX110" fmla="*/ 67356 w 149513"/>
                <a:gd name="connsiteY110" fmla="*/ 58279 h 98056"/>
                <a:gd name="connsiteX111" fmla="*/ 68917 w 149513"/>
                <a:gd name="connsiteY111" fmla="*/ 58799 h 98056"/>
                <a:gd name="connsiteX112" fmla="*/ 70998 w 149513"/>
                <a:gd name="connsiteY112" fmla="*/ 60360 h 98056"/>
                <a:gd name="connsiteX113" fmla="*/ 74641 w 149513"/>
                <a:gd name="connsiteY113" fmla="*/ 65564 h 98056"/>
                <a:gd name="connsiteX114" fmla="*/ 74641 w 149513"/>
                <a:gd name="connsiteY114" fmla="*/ 66604 h 98056"/>
                <a:gd name="connsiteX115" fmla="*/ 74120 w 149513"/>
                <a:gd name="connsiteY115" fmla="*/ 68165 h 98056"/>
                <a:gd name="connsiteX116" fmla="*/ 74641 w 149513"/>
                <a:gd name="connsiteY116" fmla="*/ 69206 h 98056"/>
                <a:gd name="connsiteX117" fmla="*/ 79324 w 149513"/>
                <a:gd name="connsiteY117" fmla="*/ 71287 h 98056"/>
                <a:gd name="connsiteX118" fmla="*/ 77763 w 149513"/>
                <a:gd name="connsiteY118" fmla="*/ 85337 h 98056"/>
                <a:gd name="connsiteX119" fmla="*/ 78283 w 149513"/>
                <a:gd name="connsiteY119" fmla="*/ 93663 h 98056"/>
                <a:gd name="connsiteX120" fmla="*/ 80885 w 149513"/>
                <a:gd name="connsiteY120" fmla="*/ 97825 h 98056"/>
                <a:gd name="connsiteX121" fmla="*/ 81926 w 149513"/>
                <a:gd name="connsiteY121" fmla="*/ 97825 h 98056"/>
                <a:gd name="connsiteX122" fmla="*/ 98577 w 149513"/>
                <a:gd name="connsiteY122" fmla="*/ 91061 h 98056"/>
                <a:gd name="connsiteX123" fmla="*/ 103260 w 149513"/>
                <a:gd name="connsiteY123" fmla="*/ 87939 h 98056"/>
                <a:gd name="connsiteX124" fmla="*/ 107423 w 149513"/>
                <a:gd name="connsiteY124" fmla="*/ 84296 h 98056"/>
                <a:gd name="connsiteX125" fmla="*/ 115228 w 149513"/>
                <a:gd name="connsiteY125" fmla="*/ 81694 h 98056"/>
                <a:gd name="connsiteX126" fmla="*/ 120431 w 149513"/>
                <a:gd name="connsiteY126" fmla="*/ 84296 h 98056"/>
                <a:gd name="connsiteX127" fmla="*/ 120431 w 149513"/>
                <a:gd name="connsiteY127" fmla="*/ 84817 h 98056"/>
                <a:gd name="connsiteX128" fmla="*/ 119391 w 149513"/>
                <a:gd name="connsiteY128" fmla="*/ 86378 h 98056"/>
                <a:gd name="connsiteX129" fmla="*/ 125115 w 149513"/>
                <a:gd name="connsiteY129" fmla="*/ 85337 h 98056"/>
                <a:gd name="connsiteX130" fmla="*/ 129798 w 149513"/>
                <a:gd name="connsiteY130" fmla="*/ 83776 h 98056"/>
                <a:gd name="connsiteX131" fmla="*/ 130838 w 149513"/>
                <a:gd name="connsiteY131" fmla="*/ 82735 h 98056"/>
                <a:gd name="connsiteX132" fmla="*/ 131879 w 149513"/>
                <a:gd name="connsiteY132" fmla="*/ 81694 h 98056"/>
                <a:gd name="connsiteX133" fmla="*/ 141245 w 149513"/>
                <a:gd name="connsiteY133" fmla="*/ 84296 h 98056"/>
                <a:gd name="connsiteX134" fmla="*/ 143847 w 149513"/>
                <a:gd name="connsiteY134" fmla="*/ 85857 h 98056"/>
                <a:gd name="connsiteX135" fmla="*/ 145408 w 149513"/>
                <a:gd name="connsiteY135" fmla="*/ 85337 h 98056"/>
                <a:gd name="connsiteX136" fmla="*/ 149051 w 149513"/>
                <a:gd name="connsiteY136" fmla="*/ 82735 h 98056"/>
                <a:gd name="connsiteX137" fmla="*/ 149051 w 149513"/>
                <a:gd name="connsiteY137" fmla="*/ 81694 h 98056"/>
                <a:gd name="connsiteX138" fmla="*/ 145929 w 149513"/>
                <a:gd name="connsiteY138" fmla="*/ 76491 h 98056"/>
                <a:gd name="connsiteX139" fmla="*/ 143847 w 149513"/>
                <a:gd name="connsiteY139" fmla="*/ 60881 h 98056"/>
                <a:gd name="connsiteX140" fmla="*/ 142806 w 149513"/>
                <a:gd name="connsiteY140" fmla="*/ 59840 h 98056"/>
                <a:gd name="connsiteX141" fmla="*/ 133440 w 149513"/>
                <a:gd name="connsiteY141" fmla="*/ 54116 h 98056"/>
                <a:gd name="connsiteX142" fmla="*/ 127716 w 149513"/>
                <a:gd name="connsiteY142" fmla="*/ 54636 h 98056"/>
                <a:gd name="connsiteX143" fmla="*/ 123553 w 149513"/>
                <a:gd name="connsiteY143" fmla="*/ 54636 h 98056"/>
                <a:gd name="connsiteX144" fmla="*/ 121472 w 149513"/>
                <a:gd name="connsiteY144" fmla="*/ 49953 h 98056"/>
                <a:gd name="connsiteX145" fmla="*/ 121992 w 149513"/>
                <a:gd name="connsiteY145" fmla="*/ 48913 h 98056"/>
                <a:gd name="connsiteX146" fmla="*/ 123033 w 149513"/>
                <a:gd name="connsiteY146" fmla="*/ 47872 h 98056"/>
                <a:gd name="connsiteX147" fmla="*/ 123553 w 149513"/>
                <a:gd name="connsiteY147" fmla="*/ 46831 h 98056"/>
                <a:gd name="connsiteX148" fmla="*/ 119911 w 149513"/>
                <a:gd name="connsiteY148" fmla="*/ 40067 h 98056"/>
                <a:gd name="connsiteX149" fmla="*/ 120431 w 149513"/>
                <a:gd name="connsiteY149" fmla="*/ 35904 h 98056"/>
                <a:gd name="connsiteX150" fmla="*/ 108464 w 149513"/>
                <a:gd name="connsiteY150" fmla="*/ 37985 h 98056"/>
                <a:gd name="connsiteX151" fmla="*/ 103780 w 149513"/>
                <a:gd name="connsiteY151" fmla="*/ 38506 h 9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49513" h="98056">
                  <a:moveTo>
                    <a:pt x="103780" y="38506"/>
                  </a:moveTo>
                  <a:cubicBezTo>
                    <a:pt x="102740" y="38506"/>
                    <a:pt x="99618" y="38506"/>
                    <a:pt x="97536" y="38506"/>
                  </a:cubicBezTo>
                  <a:cubicBezTo>
                    <a:pt x="95455" y="39026"/>
                    <a:pt x="93373" y="41107"/>
                    <a:pt x="92853" y="41628"/>
                  </a:cubicBezTo>
                  <a:cubicBezTo>
                    <a:pt x="92333" y="42148"/>
                    <a:pt x="91812" y="42148"/>
                    <a:pt x="91812" y="42148"/>
                  </a:cubicBezTo>
                  <a:cubicBezTo>
                    <a:pt x="91812" y="42148"/>
                    <a:pt x="91292" y="41628"/>
                    <a:pt x="91292" y="41628"/>
                  </a:cubicBezTo>
                  <a:cubicBezTo>
                    <a:pt x="91292" y="41628"/>
                    <a:pt x="83487" y="40587"/>
                    <a:pt x="83487" y="40587"/>
                  </a:cubicBezTo>
                  <a:cubicBezTo>
                    <a:pt x="82966" y="40587"/>
                    <a:pt x="82966" y="39546"/>
                    <a:pt x="82966" y="37985"/>
                  </a:cubicBezTo>
                  <a:cubicBezTo>
                    <a:pt x="82966" y="36424"/>
                    <a:pt x="81926" y="36424"/>
                    <a:pt x="81405" y="36945"/>
                  </a:cubicBezTo>
                  <a:cubicBezTo>
                    <a:pt x="80885" y="36945"/>
                    <a:pt x="80365" y="36945"/>
                    <a:pt x="79324" y="36424"/>
                  </a:cubicBezTo>
                  <a:cubicBezTo>
                    <a:pt x="78283" y="35904"/>
                    <a:pt x="78283" y="34863"/>
                    <a:pt x="78283" y="33823"/>
                  </a:cubicBezTo>
                  <a:cubicBezTo>
                    <a:pt x="78283" y="33302"/>
                    <a:pt x="77763" y="33823"/>
                    <a:pt x="77763" y="33823"/>
                  </a:cubicBezTo>
                  <a:cubicBezTo>
                    <a:pt x="77763" y="33823"/>
                    <a:pt x="70478" y="36424"/>
                    <a:pt x="69958" y="36945"/>
                  </a:cubicBezTo>
                  <a:cubicBezTo>
                    <a:pt x="69437" y="37465"/>
                    <a:pt x="68917" y="37465"/>
                    <a:pt x="68917" y="37465"/>
                  </a:cubicBezTo>
                  <a:cubicBezTo>
                    <a:pt x="68917" y="37465"/>
                    <a:pt x="63713" y="35904"/>
                    <a:pt x="63193" y="35904"/>
                  </a:cubicBezTo>
                  <a:cubicBezTo>
                    <a:pt x="62673" y="35904"/>
                    <a:pt x="61632" y="35384"/>
                    <a:pt x="61632" y="35384"/>
                  </a:cubicBezTo>
                  <a:cubicBezTo>
                    <a:pt x="61632" y="35384"/>
                    <a:pt x="52266" y="34343"/>
                    <a:pt x="52266" y="34343"/>
                  </a:cubicBezTo>
                  <a:cubicBezTo>
                    <a:pt x="51746" y="34343"/>
                    <a:pt x="51225" y="34343"/>
                    <a:pt x="51225" y="34343"/>
                  </a:cubicBezTo>
                  <a:cubicBezTo>
                    <a:pt x="51225" y="34343"/>
                    <a:pt x="37696" y="34863"/>
                    <a:pt x="36656" y="34863"/>
                  </a:cubicBezTo>
                  <a:cubicBezTo>
                    <a:pt x="36135" y="34863"/>
                    <a:pt x="36135" y="33823"/>
                    <a:pt x="36135" y="33823"/>
                  </a:cubicBezTo>
                  <a:cubicBezTo>
                    <a:pt x="36135" y="33823"/>
                    <a:pt x="36135" y="26017"/>
                    <a:pt x="36656" y="24977"/>
                  </a:cubicBezTo>
                  <a:cubicBezTo>
                    <a:pt x="36656" y="23936"/>
                    <a:pt x="37176" y="24456"/>
                    <a:pt x="37696" y="24977"/>
                  </a:cubicBezTo>
                  <a:cubicBezTo>
                    <a:pt x="38217" y="25497"/>
                    <a:pt x="38737" y="24977"/>
                    <a:pt x="38737" y="24977"/>
                  </a:cubicBezTo>
                  <a:cubicBezTo>
                    <a:pt x="38737" y="24977"/>
                    <a:pt x="40818" y="22375"/>
                    <a:pt x="40818" y="21854"/>
                  </a:cubicBezTo>
                  <a:cubicBezTo>
                    <a:pt x="40818" y="21334"/>
                    <a:pt x="41859" y="21334"/>
                    <a:pt x="41859" y="21334"/>
                  </a:cubicBezTo>
                  <a:cubicBezTo>
                    <a:pt x="41859" y="21334"/>
                    <a:pt x="48103" y="19773"/>
                    <a:pt x="48624" y="19253"/>
                  </a:cubicBezTo>
                  <a:cubicBezTo>
                    <a:pt x="49144" y="19253"/>
                    <a:pt x="49664" y="19253"/>
                    <a:pt x="49664" y="19253"/>
                  </a:cubicBezTo>
                  <a:cubicBezTo>
                    <a:pt x="49664" y="19253"/>
                    <a:pt x="59551" y="22375"/>
                    <a:pt x="60071" y="22895"/>
                  </a:cubicBezTo>
                  <a:cubicBezTo>
                    <a:pt x="60592" y="23416"/>
                    <a:pt x="60592" y="23416"/>
                    <a:pt x="60071" y="23936"/>
                  </a:cubicBezTo>
                  <a:cubicBezTo>
                    <a:pt x="59551" y="23936"/>
                    <a:pt x="58510" y="24977"/>
                    <a:pt x="59031" y="25497"/>
                  </a:cubicBezTo>
                  <a:cubicBezTo>
                    <a:pt x="59551" y="26017"/>
                    <a:pt x="61632" y="24456"/>
                    <a:pt x="61632" y="24456"/>
                  </a:cubicBezTo>
                  <a:lnTo>
                    <a:pt x="68397" y="18212"/>
                  </a:lnTo>
                  <a:cubicBezTo>
                    <a:pt x="67356" y="18732"/>
                    <a:pt x="65795" y="18732"/>
                    <a:pt x="65275" y="18732"/>
                  </a:cubicBezTo>
                  <a:cubicBezTo>
                    <a:pt x="64234" y="18732"/>
                    <a:pt x="64234" y="18732"/>
                    <a:pt x="64234" y="18732"/>
                  </a:cubicBezTo>
                  <a:cubicBezTo>
                    <a:pt x="64234" y="18732"/>
                    <a:pt x="58510" y="14570"/>
                    <a:pt x="57990" y="14570"/>
                  </a:cubicBezTo>
                  <a:cubicBezTo>
                    <a:pt x="57470" y="14570"/>
                    <a:pt x="57470" y="14049"/>
                    <a:pt x="57470" y="14049"/>
                  </a:cubicBezTo>
                  <a:cubicBezTo>
                    <a:pt x="57470" y="14049"/>
                    <a:pt x="64234" y="8325"/>
                    <a:pt x="65275" y="7805"/>
                  </a:cubicBezTo>
                  <a:cubicBezTo>
                    <a:pt x="65795" y="7285"/>
                    <a:pt x="65275" y="6764"/>
                    <a:pt x="65275" y="6764"/>
                  </a:cubicBezTo>
                  <a:cubicBezTo>
                    <a:pt x="65275" y="6764"/>
                    <a:pt x="60592" y="1561"/>
                    <a:pt x="60071" y="520"/>
                  </a:cubicBezTo>
                  <a:cubicBezTo>
                    <a:pt x="59551" y="0"/>
                    <a:pt x="59031" y="0"/>
                    <a:pt x="59031" y="0"/>
                  </a:cubicBezTo>
                  <a:cubicBezTo>
                    <a:pt x="59031" y="0"/>
                    <a:pt x="51225" y="5203"/>
                    <a:pt x="50705" y="5724"/>
                  </a:cubicBezTo>
                  <a:cubicBezTo>
                    <a:pt x="50185" y="6244"/>
                    <a:pt x="49144" y="6764"/>
                    <a:pt x="48103" y="6764"/>
                  </a:cubicBezTo>
                  <a:cubicBezTo>
                    <a:pt x="47583" y="6764"/>
                    <a:pt x="46022" y="7805"/>
                    <a:pt x="44461" y="8325"/>
                  </a:cubicBezTo>
                  <a:cubicBezTo>
                    <a:pt x="42900" y="8846"/>
                    <a:pt x="38737" y="6764"/>
                    <a:pt x="38217" y="6244"/>
                  </a:cubicBezTo>
                  <a:cubicBezTo>
                    <a:pt x="37696" y="5724"/>
                    <a:pt x="37176" y="6244"/>
                    <a:pt x="37176" y="6244"/>
                  </a:cubicBezTo>
                  <a:lnTo>
                    <a:pt x="36135" y="8325"/>
                  </a:lnTo>
                  <a:cubicBezTo>
                    <a:pt x="34054" y="11448"/>
                    <a:pt x="35615" y="16651"/>
                    <a:pt x="36135" y="17692"/>
                  </a:cubicBezTo>
                  <a:cubicBezTo>
                    <a:pt x="36656" y="18732"/>
                    <a:pt x="36656" y="19253"/>
                    <a:pt x="36135" y="19253"/>
                  </a:cubicBezTo>
                  <a:cubicBezTo>
                    <a:pt x="35615" y="19253"/>
                    <a:pt x="35094" y="19773"/>
                    <a:pt x="34574" y="19253"/>
                  </a:cubicBezTo>
                  <a:cubicBezTo>
                    <a:pt x="34054" y="18732"/>
                    <a:pt x="32493" y="18212"/>
                    <a:pt x="32493" y="18212"/>
                  </a:cubicBezTo>
                  <a:cubicBezTo>
                    <a:pt x="32493" y="18212"/>
                    <a:pt x="26249" y="18732"/>
                    <a:pt x="24687" y="19253"/>
                  </a:cubicBezTo>
                  <a:cubicBezTo>
                    <a:pt x="23126" y="19253"/>
                    <a:pt x="24167" y="19773"/>
                    <a:pt x="24167" y="20294"/>
                  </a:cubicBezTo>
                  <a:cubicBezTo>
                    <a:pt x="24687" y="20814"/>
                    <a:pt x="25208" y="20814"/>
                    <a:pt x="25208" y="20814"/>
                  </a:cubicBezTo>
                  <a:cubicBezTo>
                    <a:pt x="25208" y="20814"/>
                    <a:pt x="28850" y="20294"/>
                    <a:pt x="29371" y="20294"/>
                  </a:cubicBezTo>
                  <a:cubicBezTo>
                    <a:pt x="29891" y="20294"/>
                    <a:pt x="30411" y="20814"/>
                    <a:pt x="30411" y="21334"/>
                  </a:cubicBezTo>
                  <a:cubicBezTo>
                    <a:pt x="30411" y="21334"/>
                    <a:pt x="30411" y="22375"/>
                    <a:pt x="29371" y="21854"/>
                  </a:cubicBezTo>
                  <a:cubicBezTo>
                    <a:pt x="28330" y="21334"/>
                    <a:pt x="27289" y="22375"/>
                    <a:pt x="27810" y="24456"/>
                  </a:cubicBezTo>
                  <a:cubicBezTo>
                    <a:pt x="27810" y="26538"/>
                    <a:pt x="27289" y="25497"/>
                    <a:pt x="27289" y="24456"/>
                  </a:cubicBezTo>
                  <a:cubicBezTo>
                    <a:pt x="26769" y="23416"/>
                    <a:pt x="26769" y="23936"/>
                    <a:pt x="26249" y="23936"/>
                  </a:cubicBezTo>
                  <a:cubicBezTo>
                    <a:pt x="26249" y="23936"/>
                    <a:pt x="24687" y="25497"/>
                    <a:pt x="24167" y="26017"/>
                  </a:cubicBezTo>
                  <a:cubicBezTo>
                    <a:pt x="23647" y="26538"/>
                    <a:pt x="23647" y="27578"/>
                    <a:pt x="23647" y="27578"/>
                  </a:cubicBezTo>
                  <a:cubicBezTo>
                    <a:pt x="23647" y="27578"/>
                    <a:pt x="22086" y="32261"/>
                    <a:pt x="22086" y="32782"/>
                  </a:cubicBezTo>
                  <a:cubicBezTo>
                    <a:pt x="22086" y="33302"/>
                    <a:pt x="21565" y="33823"/>
                    <a:pt x="21565" y="33823"/>
                  </a:cubicBezTo>
                  <a:cubicBezTo>
                    <a:pt x="21565" y="33823"/>
                    <a:pt x="17923" y="33823"/>
                    <a:pt x="16882" y="33823"/>
                  </a:cubicBezTo>
                  <a:cubicBezTo>
                    <a:pt x="15321" y="33823"/>
                    <a:pt x="12199" y="32782"/>
                    <a:pt x="10118" y="32261"/>
                  </a:cubicBezTo>
                  <a:cubicBezTo>
                    <a:pt x="8037" y="31741"/>
                    <a:pt x="5955" y="32261"/>
                    <a:pt x="5435" y="32261"/>
                  </a:cubicBezTo>
                  <a:cubicBezTo>
                    <a:pt x="4914" y="32261"/>
                    <a:pt x="2833" y="33823"/>
                    <a:pt x="2313" y="34343"/>
                  </a:cubicBezTo>
                  <a:cubicBezTo>
                    <a:pt x="1792" y="34343"/>
                    <a:pt x="1272" y="35384"/>
                    <a:pt x="1272" y="35384"/>
                  </a:cubicBezTo>
                  <a:cubicBezTo>
                    <a:pt x="1272" y="35384"/>
                    <a:pt x="231" y="38506"/>
                    <a:pt x="231" y="39026"/>
                  </a:cubicBezTo>
                  <a:cubicBezTo>
                    <a:pt x="-289" y="39546"/>
                    <a:pt x="231" y="40067"/>
                    <a:pt x="231" y="40067"/>
                  </a:cubicBezTo>
                  <a:cubicBezTo>
                    <a:pt x="231" y="40067"/>
                    <a:pt x="5435" y="44750"/>
                    <a:pt x="5435" y="45270"/>
                  </a:cubicBezTo>
                  <a:cubicBezTo>
                    <a:pt x="5435" y="45790"/>
                    <a:pt x="6475" y="45790"/>
                    <a:pt x="6475" y="45790"/>
                  </a:cubicBezTo>
                  <a:cubicBezTo>
                    <a:pt x="6475" y="45790"/>
                    <a:pt x="9598" y="45790"/>
                    <a:pt x="10118" y="45790"/>
                  </a:cubicBezTo>
                  <a:cubicBezTo>
                    <a:pt x="10638" y="45790"/>
                    <a:pt x="11159" y="46311"/>
                    <a:pt x="11159" y="46311"/>
                  </a:cubicBezTo>
                  <a:cubicBezTo>
                    <a:pt x="11159" y="46311"/>
                    <a:pt x="13240" y="47351"/>
                    <a:pt x="14280" y="47872"/>
                  </a:cubicBezTo>
                  <a:cubicBezTo>
                    <a:pt x="15321" y="48392"/>
                    <a:pt x="14801" y="48913"/>
                    <a:pt x="14801" y="48913"/>
                  </a:cubicBezTo>
                  <a:cubicBezTo>
                    <a:pt x="14801" y="48913"/>
                    <a:pt x="13760" y="56718"/>
                    <a:pt x="13760" y="57758"/>
                  </a:cubicBezTo>
                  <a:cubicBezTo>
                    <a:pt x="13760" y="58279"/>
                    <a:pt x="14280" y="58799"/>
                    <a:pt x="14280" y="58799"/>
                  </a:cubicBezTo>
                  <a:cubicBezTo>
                    <a:pt x="14280" y="58799"/>
                    <a:pt x="17403" y="62442"/>
                    <a:pt x="17923" y="62962"/>
                  </a:cubicBezTo>
                  <a:cubicBezTo>
                    <a:pt x="18444" y="63482"/>
                    <a:pt x="18444" y="64003"/>
                    <a:pt x="18444" y="64003"/>
                  </a:cubicBezTo>
                  <a:cubicBezTo>
                    <a:pt x="18444" y="64003"/>
                    <a:pt x="16882" y="68165"/>
                    <a:pt x="16362" y="69206"/>
                  </a:cubicBezTo>
                  <a:cubicBezTo>
                    <a:pt x="15842" y="70247"/>
                    <a:pt x="8557" y="80133"/>
                    <a:pt x="8037" y="80654"/>
                  </a:cubicBezTo>
                  <a:cubicBezTo>
                    <a:pt x="7516" y="81174"/>
                    <a:pt x="8037" y="82735"/>
                    <a:pt x="8037" y="83256"/>
                  </a:cubicBezTo>
                  <a:cubicBezTo>
                    <a:pt x="8037" y="83776"/>
                    <a:pt x="8037" y="84817"/>
                    <a:pt x="8037" y="84817"/>
                  </a:cubicBezTo>
                  <a:lnTo>
                    <a:pt x="6996" y="86898"/>
                  </a:lnTo>
                  <a:cubicBezTo>
                    <a:pt x="6996" y="86898"/>
                    <a:pt x="6996" y="86898"/>
                    <a:pt x="6996" y="86898"/>
                  </a:cubicBezTo>
                  <a:lnTo>
                    <a:pt x="6996" y="88459"/>
                  </a:lnTo>
                  <a:cubicBezTo>
                    <a:pt x="6996" y="88459"/>
                    <a:pt x="6996" y="88979"/>
                    <a:pt x="8037" y="89500"/>
                  </a:cubicBezTo>
                  <a:cubicBezTo>
                    <a:pt x="9077" y="90020"/>
                    <a:pt x="10638" y="91061"/>
                    <a:pt x="11159" y="92101"/>
                  </a:cubicBezTo>
                  <a:cubicBezTo>
                    <a:pt x="11679" y="92622"/>
                    <a:pt x="12719" y="92622"/>
                    <a:pt x="13240" y="92101"/>
                  </a:cubicBezTo>
                  <a:cubicBezTo>
                    <a:pt x="13760" y="91581"/>
                    <a:pt x="16882" y="88979"/>
                    <a:pt x="16882" y="88979"/>
                  </a:cubicBezTo>
                  <a:cubicBezTo>
                    <a:pt x="16882" y="88979"/>
                    <a:pt x="17923" y="88459"/>
                    <a:pt x="18444" y="88459"/>
                  </a:cubicBezTo>
                  <a:cubicBezTo>
                    <a:pt x="19484" y="87939"/>
                    <a:pt x="23126" y="86898"/>
                    <a:pt x="24167" y="86378"/>
                  </a:cubicBezTo>
                  <a:cubicBezTo>
                    <a:pt x="25208" y="85857"/>
                    <a:pt x="28850" y="84296"/>
                    <a:pt x="28850" y="84296"/>
                  </a:cubicBezTo>
                  <a:cubicBezTo>
                    <a:pt x="28850" y="84296"/>
                    <a:pt x="29371" y="83776"/>
                    <a:pt x="29891" y="84296"/>
                  </a:cubicBezTo>
                  <a:cubicBezTo>
                    <a:pt x="30411" y="84817"/>
                    <a:pt x="34574" y="88459"/>
                    <a:pt x="34574" y="88459"/>
                  </a:cubicBezTo>
                  <a:cubicBezTo>
                    <a:pt x="34574" y="88459"/>
                    <a:pt x="35094" y="88979"/>
                    <a:pt x="35615" y="88459"/>
                  </a:cubicBezTo>
                  <a:cubicBezTo>
                    <a:pt x="36135" y="87939"/>
                    <a:pt x="38217" y="87418"/>
                    <a:pt x="38217" y="86898"/>
                  </a:cubicBezTo>
                  <a:cubicBezTo>
                    <a:pt x="38217" y="86378"/>
                    <a:pt x="38217" y="85337"/>
                    <a:pt x="38217" y="84296"/>
                  </a:cubicBezTo>
                  <a:cubicBezTo>
                    <a:pt x="38217" y="83776"/>
                    <a:pt x="40298" y="78572"/>
                    <a:pt x="40298" y="78572"/>
                  </a:cubicBezTo>
                  <a:cubicBezTo>
                    <a:pt x="40298" y="78572"/>
                    <a:pt x="40298" y="78052"/>
                    <a:pt x="41339" y="78052"/>
                  </a:cubicBezTo>
                  <a:cubicBezTo>
                    <a:pt x="42379" y="78052"/>
                    <a:pt x="46022" y="78572"/>
                    <a:pt x="46542" y="78572"/>
                  </a:cubicBezTo>
                  <a:cubicBezTo>
                    <a:pt x="47063" y="78572"/>
                    <a:pt x="52266" y="79093"/>
                    <a:pt x="52266" y="79093"/>
                  </a:cubicBezTo>
                  <a:cubicBezTo>
                    <a:pt x="52266" y="79093"/>
                    <a:pt x="52786" y="78572"/>
                    <a:pt x="53307" y="78052"/>
                  </a:cubicBezTo>
                  <a:cubicBezTo>
                    <a:pt x="53827" y="77532"/>
                    <a:pt x="54347" y="77011"/>
                    <a:pt x="54347" y="76491"/>
                  </a:cubicBezTo>
                  <a:cubicBezTo>
                    <a:pt x="54347" y="75971"/>
                    <a:pt x="55388" y="74410"/>
                    <a:pt x="54347" y="73889"/>
                  </a:cubicBezTo>
                  <a:cubicBezTo>
                    <a:pt x="53827" y="73369"/>
                    <a:pt x="51746" y="71287"/>
                    <a:pt x="52266" y="70767"/>
                  </a:cubicBezTo>
                  <a:cubicBezTo>
                    <a:pt x="52266" y="70247"/>
                    <a:pt x="53827" y="69206"/>
                    <a:pt x="54347" y="68686"/>
                  </a:cubicBezTo>
                  <a:cubicBezTo>
                    <a:pt x="54868" y="68165"/>
                    <a:pt x="56949" y="67125"/>
                    <a:pt x="57470" y="66604"/>
                  </a:cubicBezTo>
                  <a:cubicBezTo>
                    <a:pt x="57470" y="66084"/>
                    <a:pt x="63193" y="59320"/>
                    <a:pt x="63193" y="59320"/>
                  </a:cubicBezTo>
                  <a:cubicBezTo>
                    <a:pt x="63193" y="59320"/>
                    <a:pt x="63193" y="58799"/>
                    <a:pt x="64234" y="58799"/>
                  </a:cubicBezTo>
                  <a:cubicBezTo>
                    <a:pt x="65275" y="58799"/>
                    <a:pt x="67356" y="58279"/>
                    <a:pt x="67356" y="58279"/>
                  </a:cubicBezTo>
                  <a:cubicBezTo>
                    <a:pt x="67356" y="58279"/>
                    <a:pt x="68397" y="58279"/>
                    <a:pt x="68917" y="58799"/>
                  </a:cubicBezTo>
                  <a:cubicBezTo>
                    <a:pt x="69437" y="59320"/>
                    <a:pt x="70478" y="59840"/>
                    <a:pt x="70998" y="60360"/>
                  </a:cubicBezTo>
                  <a:cubicBezTo>
                    <a:pt x="70998" y="60881"/>
                    <a:pt x="74641" y="65564"/>
                    <a:pt x="74641" y="65564"/>
                  </a:cubicBezTo>
                  <a:cubicBezTo>
                    <a:pt x="74641" y="65564"/>
                    <a:pt x="74641" y="66084"/>
                    <a:pt x="74641" y="66604"/>
                  </a:cubicBezTo>
                  <a:cubicBezTo>
                    <a:pt x="74641" y="67125"/>
                    <a:pt x="74120" y="68165"/>
                    <a:pt x="74120" y="68165"/>
                  </a:cubicBezTo>
                  <a:cubicBezTo>
                    <a:pt x="74120" y="68165"/>
                    <a:pt x="73600" y="69206"/>
                    <a:pt x="74641" y="69206"/>
                  </a:cubicBezTo>
                  <a:cubicBezTo>
                    <a:pt x="75682" y="69206"/>
                    <a:pt x="79844" y="69206"/>
                    <a:pt x="79324" y="71287"/>
                  </a:cubicBezTo>
                  <a:cubicBezTo>
                    <a:pt x="79324" y="72849"/>
                    <a:pt x="78283" y="83256"/>
                    <a:pt x="77763" y="85337"/>
                  </a:cubicBezTo>
                  <a:cubicBezTo>
                    <a:pt x="77243" y="87418"/>
                    <a:pt x="77243" y="91581"/>
                    <a:pt x="78283" y="93663"/>
                  </a:cubicBezTo>
                  <a:cubicBezTo>
                    <a:pt x="79324" y="95744"/>
                    <a:pt x="80885" y="97825"/>
                    <a:pt x="80885" y="97825"/>
                  </a:cubicBezTo>
                  <a:cubicBezTo>
                    <a:pt x="80885" y="97825"/>
                    <a:pt x="81405" y="98346"/>
                    <a:pt x="81926" y="97825"/>
                  </a:cubicBezTo>
                  <a:cubicBezTo>
                    <a:pt x="82966" y="97305"/>
                    <a:pt x="98057" y="91581"/>
                    <a:pt x="98577" y="91061"/>
                  </a:cubicBezTo>
                  <a:cubicBezTo>
                    <a:pt x="99618" y="90540"/>
                    <a:pt x="101699" y="88979"/>
                    <a:pt x="103260" y="87939"/>
                  </a:cubicBezTo>
                  <a:cubicBezTo>
                    <a:pt x="104301" y="86378"/>
                    <a:pt x="106382" y="84817"/>
                    <a:pt x="107423" y="84296"/>
                  </a:cubicBezTo>
                  <a:cubicBezTo>
                    <a:pt x="108464" y="83776"/>
                    <a:pt x="113146" y="81174"/>
                    <a:pt x="115228" y="81694"/>
                  </a:cubicBezTo>
                  <a:cubicBezTo>
                    <a:pt x="117309" y="82215"/>
                    <a:pt x="120431" y="84296"/>
                    <a:pt x="120431" y="84296"/>
                  </a:cubicBezTo>
                  <a:cubicBezTo>
                    <a:pt x="120431" y="84296"/>
                    <a:pt x="121472" y="84817"/>
                    <a:pt x="120431" y="84817"/>
                  </a:cubicBezTo>
                  <a:cubicBezTo>
                    <a:pt x="119391" y="84817"/>
                    <a:pt x="118350" y="85857"/>
                    <a:pt x="119391" y="86378"/>
                  </a:cubicBezTo>
                  <a:cubicBezTo>
                    <a:pt x="120431" y="86898"/>
                    <a:pt x="123033" y="86378"/>
                    <a:pt x="125115" y="85337"/>
                  </a:cubicBezTo>
                  <a:cubicBezTo>
                    <a:pt x="127196" y="84817"/>
                    <a:pt x="129277" y="84296"/>
                    <a:pt x="129798" y="83776"/>
                  </a:cubicBezTo>
                  <a:cubicBezTo>
                    <a:pt x="130318" y="83776"/>
                    <a:pt x="130838" y="83776"/>
                    <a:pt x="130838" y="82735"/>
                  </a:cubicBezTo>
                  <a:cubicBezTo>
                    <a:pt x="130838" y="82215"/>
                    <a:pt x="131359" y="82215"/>
                    <a:pt x="131879" y="81694"/>
                  </a:cubicBezTo>
                  <a:cubicBezTo>
                    <a:pt x="132399" y="81694"/>
                    <a:pt x="137603" y="81694"/>
                    <a:pt x="141245" y="84296"/>
                  </a:cubicBezTo>
                  <a:cubicBezTo>
                    <a:pt x="142286" y="84817"/>
                    <a:pt x="142806" y="85337"/>
                    <a:pt x="143847" y="85857"/>
                  </a:cubicBezTo>
                  <a:cubicBezTo>
                    <a:pt x="144367" y="85857"/>
                    <a:pt x="144888" y="85337"/>
                    <a:pt x="145408" y="85337"/>
                  </a:cubicBezTo>
                  <a:cubicBezTo>
                    <a:pt x="146969" y="84296"/>
                    <a:pt x="149051" y="82735"/>
                    <a:pt x="149051" y="82735"/>
                  </a:cubicBezTo>
                  <a:cubicBezTo>
                    <a:pt x="149051" y="82735"/>
                    <a:pt x="150091" y="82215"/>
                    <a:pt x="149051" y="81694"/>
                  </a:cubicBezTo>
                  <a:cubicBezTo>
                    <a:pt x="148010" y="81174"/>
                    <a:pt x="145929" y="79093"/>
                    <a:pt x="145929" y="76491"/>
                  </a:cubicBezTo>
                  <a:cubicBezTo>
                    <a:pt x="145929" y="73889"/>
                    <a:pt x="143847" y="60881"/>
                    <a:pt x="143847" y="60881"/>
                  </a:cubicBezTo>
                  <a:cubicBezTo>
                    <a:pt x="143847" y="60881"/>
                    <a:pt x="143327" y="60360"/>
                    <a:pt x="142806" y="59840"/>
                  </a:cubicBezTo>
                  <a:cubicBezTo>
                    <a:pt x="142286" y="59320"/>
                    <a:pt x="136042" y="54636"/>
                    <a:pt x="133440" y="54116"/>
                  </a:cubicBezTo>
                  <a:cubicBezTo>
                    <a:pt x="131359" y="54116"/>
                    <a:pt x="128237" y="54116"/>
                    <a:pt x="127716" y="54636"/>
                  </a:cubicBezTo>
                  <a:cubicBezTo>
                    <a:pt x="127196" y="55157"/>
                    <a:pt x="124074" y="55677"/>
                    <a:pt x="123553" y="54636"/>
                  </a:cubicBezTo>
                  <a:cubicBezTo>
                    <a:pt x="123033" y="53596"/>
                    <a:pt x="121472" y="49953"/>
                    <a:pt x="121472" y="49953"/>
                  </a:cubicBezTo>
                  <a:cubicBezTo>
                    <a:pt x="121472" y="49953"/>
                    <a:pt x="121472" y="49433"/>
                    <a:pt x="121992" y="48913"/>
                  </a:cubicBezTo>
                  <a:cubicBezTo>
                    <a:pt x="123033" y="48392"/>
                    <a:pt x="121992" y="47872"/>
                    <a:pt x="123033" y="47872"/>
                  </a:cubicBezTo>
                  <a:cubicBezTo>
                    <a:pt x="124074" y="47872"/>
                    <a:pt x="124594" y="47872"/>
                    <a:pt x="123553" y="46831"/>
                  </a:cubicBezTo>
                  <a:cubicBezTo>
                    <a:pt x="122513" y="45790"/>
                    <a:pt x="119911" y="43709"/>
                    <a:pt x="119911" y="40067"/>
                  </a:cubicBezTo>
                  <a:cubicBezTo>
                    <a:pt x="119911" y="38506"/>
                    <a:pt x="119911" y="36945"/>
                    <a:pt x="120431" y="35904"/>
                  </a:cubicBezTo>
                  <a:cubicBezTo>
                    <a:pt x="116789" y="36945"/>
                    <a:pt x="108984" y="37985"/>
                    <a:pt x="108464" y="37985"/>
                  </a:cubicBezTo>
                  <a:cubicBezTo>
                    <a:pt x="106903" y="38506"/>
                    <a:pt x="104821" y="39026"/>
                    <a:pt x="103780" y="38506"/>
                  </a:cubicBezTo>
                  <a:close/>
                </a:path>
              </a:pathLst>
            </a:custGeom>
            <a:grpFill/>
            <a:ln w="5199" cap="flat">
              <a:solidFill>
                <a:schemeClr val="bg1"/>
              </a:solidFill>
              <a:prstDash val="solid"/>
              <a:miter/>
            </a:ln>
          </p:spPr>
          <p:txBody>
            <a:bodyPr rtlCol="0" anchor="ctr"/>
            <a:lstStyle/>
            <a:p>
              <a:endParaRPr lang="en-GB" noProof="0" dirty="0"/>
            </a:p>
          </p:txBody>
        </p:sp>
        <p:sp>
          <p:nvSpPr>
            <p:cNvPr id="64" name="Freeform 63">
              <a:extLst>
                <a:ext uri="{FF2B5EF4-FFF2-40B4-BE49-F238E27FC236}">
                  <a16:creationId xmlns:a16="http://schemas.microsoft.com/office/drawing/2014/main" id="{462B3B81-F49E-BA71-7643-7A89205E421E}"/>
                </a:ext>
              </a:extLst>
            </p:cNvPr>
            <p:cNvSpPr/>
            <p:nvPr/>
          </p:nvSpPr>
          <p:spPr>
            <a:xfrm>
              <a:off x="7214684" y="3620752"/>
              <a:ext cx="211864" cy="90540"/>
            </a:xfrm>
            <a:custGeom>
              <a:avLst/>
              <a:gdLst>
                <a:gd name="connsiteX0" fmla="*/ 83776 w 211864"/>
                <a:gd name="connsiteY0" fmla="*/ 85337 h 90540"/>
                <a:gd name="connsiteX1" fmla="*/ 85337 w 211864"/>
                <a:gd name="connsiteY1" fmla="*/ 84817 h 90540"/>
                <a:gd name="connsiteX2" fmla="*/ 88979 w 211864"/>
                <a:gd name="connsiteY2" fmla="*/ 82215 h 90540"/>
                <a:gd name="connsiteX3" fmla="*/ 88979 w 211864"/>
                <a:gd name="connsiteY3" fmla="*/ 80654 h 90540"/>
                <a:gd name="connsiteX4" fmla="*/ 91061 w 211864"/>
                <a:gd name="connsiteY4" fmla="*/ 72328 h 90540"/>
                <a:gd name="connsiteX5" fmla="*/ 92102 w 211864"/>
                <a:gd name="connsiteY5" fmla="*/ 71288 h 90540"/>
                <a:gd name="connsiteX6" fmla="*/ 105630 w 211864"/>
                <a:gd name="connsiteY6" fmla="*/ 66605 h 90540"/>
                <a:gd name="connsiteX7" fmla="*/ 107712 w 211864"/>
                <a:gd name="connsiteY7" fmla="*/ 65043 h 90540"/>
                <a:gd name="connsiteX8" fmla="*/ 107191 w 211864"/>
                <a:gd name="connsiteY8" fmla="*/ 62442 h 90540"/>
                <a:gd name="connsiteX9" fmla="*/ 107712 w 211864"/>
                <a:gd name="connsiteY9" fmla="*/ 61921 h 90540"/>
                <a:gd name="connsiteX10" fmla="*/ 113956 w 211864"/>
                <a:gd name="connsiteY10" fmla="*/ 62442 h 90540"/>
                <a:gd name="connsiteX11" fmla="*/ 119159 w 211864"/>
                <a:gd name="connsiteY11" fmla="*/ 59840 h 90540"/>
                <a:gd name="connsiteX12" fmla="*/ 122282 w 211864"/>
                <a:gd name="connsiteY12" fmla="*/ 59320 h 90540"/>
                <a:gd name="connsiteX13" fmla="*/ 122282 w 211864"/>
                <a:gd name="connsiteY13" fmla="*/ 61401 h 90540"/>
                <a:gd name="connsiteX14" fmla="*/ 123322 w 211864"/>
                <a:gd name="connsiteY14" fmla="*/ 64523 h 90540"/>
                <a:gd name="connsiteX15" fmla="*/ 125924 w 211864"/>
                <a:gd name="connsiteY15" fmla="*/ 66605 h 90540"/>
                <a:gd name="connsiteX16" fmla="*/ 130087 w 211864"/>
                <a:gd name="connsiteY16" fmla="*/ 65043 h 90540"/>
                <a:gd name="connsiteX17" fmla="*/ 135290 w 211864"/>
                <a:gd name="connsiteY17" fmla="*/ 64523 h 90540"/>
                <a:gd name="connsiteX18" fmla="*/ 138412 w 211864"/>
                <a:gd name="connsiteY18" fmla="*/ 63482 h 90540"/>
                <a:gd name="connsiteX19" fmla="*/ 142055 w 211864"/>
                <a:gd name="connsiteY19" fmla="*/ 58799 h 90540"/>
                <a:gd name="connsiteX20" fmla="*/ 143095 w 211864"/>
                <a:gd name="connsiteY20" fmla="*/ 55157 h 90540"/>
                <a:gd name="connsiteX21" fmla="*/ 145697 w 211864"/>
                <a:gd name="connsiteY21" fmla="*/ 52555 h 90540"/>
                <a:gd name="connsiteX22" fmla="*/ 151421 w 211864"/>
                <a:gd name="connsiteY22" fmla="*/ 49433 h 90540"/>
                <a:gd name="connsiteX23" fmla="*/ 172235 w 211864"/>
                <a:gd name="connsiteY23" fmla="*/ 46831 h 90540"/>
                <a:gd name="connsiteX24" fmla="*/ 173276 w 211864"/>
                <a:gd name="connsiteY24" fmla="*/ 45791 h 90540"/>
                <a:gd name="connsiteX25" fmla="*/ 186284 w 211864"/>
                <a:gd name="connsiteY25" fmla="*/ 35904 h 90540"/>
                <a:gd name="connsiteX26" fmla="*/ 210220 w 211864"/>
                <a:gd name="connsiteY26" fmla="*/ 27058 h 90540"/>
                <a:gd name="connsiteX27" fmla="*/ 211781 w 211864"/>
                <a:gd name="connsiteY27" fmla="*/ 24456 h 90540"/>
                <a:gd name="connsiteX28" fmla="*/ 211261 w 211864"/>
                <a:gd name="connsiteY28" fmla="*/ 22895 h 90540"/>
                <a:gd name="connsiteX29" fmla="*/ 211261 w 211864"/>
                <a:gd name="connsiteY29" fmla="*/ 22895 h 90540"/>
                <a:gd name="connsiteX30" fmla="*/ 207098 w 211864"/>
                <a:gd name="connsiteY30" fmla="*/ 18212 h 90540"/>
                <a:gd name="connsiteX31" fmla="*/ 196691 w 211864"/>
                <a:gd name="connsiteY31" fmla="*/ 16131 h 90540"/>
                <a:gd name="connsiteX32" fmla="*/ 195650 w 211864"/>
                <a:gd name="connsiteY32" fmla="*/ 15090 h 90540"/>
                <a:gd name="connsiteX33" fmla="*/ 193049 w 211864"/>
                <a:gd name="connsiteY33" fmla="*/ 10927 h 90540"/>
                <a:gd name="connsiteX34" fmla="*/ 187845 w 211864"/>
                <a:gd name="connsiteY34" fmla="*/ 8846 h 90540"/>
                <a:gd name="connsiteX35" fmla="*/ 180561 w 211864"/>
                <a:gd name="connsiteY35" fmla="*/ 7285 h 90540"/>
                <a:gd name="connsiteX36" fmla="*/ 171194 w 211864"/>
                <a:gd name="connsiteY36" fmla="*/ 6765 h 90540"/>
                <a:gd name="connsiteX37" fmla="*/ 157665 w 211864"/>
                <a:gd name="connsiteY37" fmla="*/ 6244 h 90540"/>
                <a:gd name="connsiteX38" fmla="*/ 126965 w 211864"/>
                <a:gd name="connsiteY38" fmla="*/ 5724 h 90540"/>
                <a:gd name="connsiteX39" fmla="*/ 125404 w 211864"/>
                <a:gd name="connsiteY39" fmla="*/ 5724 h 90540"/>
                <a:gd name="connsiteX40" fmla="*/ 119159 w 211864"/>
                <a:gd name="connsiteY40" fmla="*/ 7805 h 90540"/>
                <a:gd name="connsiteX41" fmla="*/ 113956 w 211864"/>
                <a:gd name="connsiteY41" fmla="*/ 7285 h 90540"/>
                <a:gd name="connsiteX42" fmla="*/ 105630 w 211864"/>
                <a:gd name="connsiteY42" fmla="*/ 4683 h 90540"/>
                <a:gd name="connsiteX43" fmla="*/ 100427 w 211864"/>
                <a:gd name="connsiteY43" fmla="*/ 1041 h 90540"/>
                <a:gd name="connsiteX44" fmla="*/ 99386 w 211864"/>
                <a:gd name="connsiteY44" fmla="*/ 520 h 90540"/>
                <a:gd name="connsiteX45" fmla="*/ 95223 w 211864"/>
                <a:gd name="connsiteY45" fmla="*/ 0 h 90540"/>
                <a:gd name="connsiteX46" fmla="*/ 92622 w 211864"/>
                <a:gd name="connsiteY46" fmla="*/ 0 h 90540"/>
                <a:gd name="connsiteX47" fmla="*/ 87938 w 211864"/>
                <a:gd name="connsiteY47" fmla="*/ 1561 h 90540"/>
                <a:gd name="connsiteX48" fmla="*/ 85857 w 211864"/>
                <a:gd name="connsiteY48" fmla="*/ 2602 h 90540"/>
                <a:gd name="connsiteX49" fmla="*/ 81695 w 211864"/>
                <a:gd name="connsiteY49" fmla="*/ 16651 h 90540"/>
                <a:gd name="connsiteX50" fmla="*/ 81695 w 211864"/>
                <a:gd name="connsiteY50" fmla="*/ 17692 h 90540"/>
                <a:gd name="connsiteX51" fmla="*/ 56197 w 211864"/>
                <a:gd name="connsiteY51" fmla="*/ 10407 h 90540"/>
                <a:gd name="connsiteX52" fmla="*/ 54636 w 211864"/>
                <a:gd name="connsiteY52" fmla="*/ 9887 h 90540"/>
                <a:gd name="connsiteX53" fmla="*/ 40587 w 211864"/>
                <a:gd name="connsiteY53" fmla="*/ 9887 h 90540"/>
                <a:gd name="connsiteX54" fmla="*/ 39546 w 211864"/>
                <a:gd name="connsiteY54" fmla="*/ 10927 h 90540"/>
                <a:gd name="connsiteX55" fmla="*/ 31221 w 211864"/>
                <a:gd name="connsiteY55" fmla="*/ 19773 h 90540"/>
                <a:gd name="connsiteX56" fmla="*/ 31741 w 211864"/>
                <a:gd name="connsiteY56" fmla="*/ 20814 h 90540"/>
                <a:gd name="connsiteX57" fmla="*/ 32262 w 211864"/>
                <a:gd name="connsiteY57" fmla="*/ 21334 h 90540"/>
                <a:gd name="connsiteX58" fmla="*/ 36945 w 211864"/>
                <a:gd name="connsiteY58" fmla="*/ 22375 h 90540"/>
                <a:gd name="connsiteX59" fmla="*/ 37465 w 211864"/>
                <a:gd name="connsiteY59" fmla="*/ 22895 h 90540"/>
                <a:gd name="connsiteX60" fmla="*/ 30700 w 211864"/>
                <a:gd name="connsiteY60" fmla="*/ 27578 h 90540"/>
                <a:gd name="connsiteX61" fmla="*/ 23416 w 211864"/>
                <a:gd name="connsiteY61" fmla="*/ 32262 h 90540"/>
                <a:gd name="connsiteX62" fmla="*/ 17171 w 211864"/>
                <a:gd name="connsiteY62" fmla="*/ 36945 h 90540"/>
                <a:gd name="connsiteX63" fmla="*/ 18732 w 211864"/>
                <a:gd name="connsiteY63" fmla="*/ 38506 h 90540"/>
                <a:gd name="connsiteX64" fmla="*/ 22375 w 211864"/>
                <a:gd name="connsiteY64" fmla="*/ 40067 h 90540"/>
                <a:gd name="connsiteX65" fmla="*/ 23416 w 211864"/>
                <a:gd name="connsiteY65" fmla="*/ 40587 h 90540"/>
                <a:gd name="connsiteX66" fmla="*/ 26017 w 211864"/>
                <a:gd name="connsiteY66" fmla="*/ 39546 h 90540"/>
                <a:gd name="connsiteX67" fmla="*/ 27058 w 211864"/>
                <a:gd name="connsiteY67" fmla="*/ 39546 h 90540"/>
                <a:gd name="connsiteX68" fmla="*/ 27578 w 211864"/>
                <a:gd name="connsiteY68" fmla="*/ 42148 h 90540"/>
                <a:gd name="connsiteX69" fmla="*/ 30700 w 211864"/>
                <a:gd name="connsiteY69" fmla="*/ 45270 h 90540"/>
                <a:gd name="connsiteX70" fmla="*/ 40587 w 211864"/>
                <a:gd name="connsiteY70" fmla="*/ 46831 h 90540"/>
                <a:gd name="connsiteX71" fmla="*/ 41107 w 211864"/>
                <a:gd name="connsiteY71" fmla="*/ 46311 h 90540"/>
                <a:gd name="connsiteX72" fmla="*/ 41107 w 211864"/>
                <a:gd name="connsiteY72" fmla="*/ 42669 h 90540"/>
                <a:gd name="connsiteX73" fmla="*/ 41628 w 211864"/>
                <a:gd name="connsiteY73" fmla="*/ 42148 h 90540"/>
                <a:gd name="connsiteX74" fmla="*/ 43709 w 211864"/>
                <a:gd name="connsiteY74" fmla="*/ 42669 h 90540"/>
                <a:gd name="connsiteX75" fmla="*/ 44230 w 211864"/>
                <a:gd name="connsiteY75" fmla="*/ 42148 h 90540"/>
                <a:gd name="connsiteX76" fmla="*/ 44230 w 211864"/>
                <a:gd name="connsiteY76" fmla="*/ 39546 h 90540"/>
                <a:gd name="connsiteX77" fmla="*/ 44750 w 211864"/>
                <a:gd name="connsiteY77" fmla="*/ 39026 h 90540"/>
                <a:gd name="connsiteX78" fmla="*/ 46311 w 211864"/>
                <a:gd name="connsiteY78" fmla="*/ 39546 h 90540"/>
                <a:gd name="connsiteX79" fmla="*/ 47351 w 211864"/>
                <a:gd name="connsiteY79" fmla="*/ 40067 h 90540"/>
                <a:gd name="connsiteX80" fmla="*/ 50994 w 211864"/>
                <a:gd name="connsiteY80" fmla="*/ 45270 h 90540"/>
                <a:gd name="connsiteX81" fmla="*/ 52035 w 211864"/>
                <a:gd name="connsiteY81" fmla="*/ 45791 h 90540"/>
                <a:gd name="connsiteX82" fmla="*/ 54116 w 211864"/>
                <a:gd name="connsiteY82" fmla="*/ 45791 h 90540"/>
                <a:gd name="connsiteX83" fmla="*/ 55157 w 211864"/>
                <a:gd name="connsiteY83" fmla="*/ 45791 h 90540"/>
                <a:gd name="connsiteX84" fmla="*/ 55677 w 211864"/>
                <a:gd name="connsiteY84" fmla="*/ 48913 h 90540"/>
                <a:gd name="connsiteX85" fmla="*/ 56197 w 211864"/>
                <a:gd name="connsiteY85" fmla="*/ 49953 h 90540"/>
                <a:gd name="connsiteX86" fmla="*/ 57238 w 211864"/>
                <a:gd name="connsiteY86" fmla="*/ 49433 h 90540"/>
                <a:gd name="connsiteX87" fmla="*/ 58279 w 211864"/>
                <a:gd name="connsiteY87" fmla="*/ 49433 h 90540"/>
                <a:gd name="connsiteX88" fmla="*/ 61401 w 211864"/>
                <a:gd name="connsiteY88" fmla="*/ 50474 h 90540"/>
                <a:gd name="connsiteX89" fmla="*/ 62962 w 211864"/>
                <a:gd name="connsiteY89" fmla="*/ 52035 h 90540"/>
                <a:gd name="connsiteX90" fmla="*/ 64003 w 211864"/>
                <a:gd name="connsiteY90" fmla="*/ 52555 h 90540"/>
                <a:gd name="connsiteX91" fmla="*/ 73369 w 211864"/>
                <a:gd name="connsiteY91" fmla="*/ 53596 h 90540"/>
                <a:gd name="connsiteX92" fmla="*/ 72328 w 211864"/>
                <a:gd name="connsiteY92" fmla="*/ 55157 h 90540"/>
                <a:gd name="connsiteX93" fmla="*/ 68165 w 211864"/>
                <a:gd name="connsiteY93" fmla="*/ 56718 h 90540"/>
                <a:gd name="connsiteX94" fmla="*/ 67125 w 211864"/>
                <a:gd name="connsiteY94" fmla="*/ 57759 h 90540"/>
                <a:gd name="connsiteX95" fmla="*/ 64523 w 211864"/>
                <a:gd name="connsiteY95" fmla="*/ 60360 h 90540"/>
                <a:gd name="connsiteX96" fmla="*/ 62962 w 211864"/>
                <a:gd name="connsiteY96" fmla="*/ 60360 h 90540"/>
                <a:gd name="connsiteX97" fmla="*/ 59840 w 211864"/>
                <a:gd name="connsiteY97" fmla="*/ 58279 h 90540"/>
                <a:gd name="connsiteX98" fmla="*/ 58799 w 211864"/>
                <a:gd name="connsiteY98" fmla="*/ 58799 h 90540"/>
                <a:gd name="connsiteX99" fmla="*/ 59840 w 211864"/>
                <a:gd name="connsiteY99" fmla="*/ 62442 h 90540"/>
                <a:gd name="connsiteX100" fmla="*/ 59319 w 211864"/>
                <a:gd name="connsiteY100" fmla="*/ 63482 h 90540"/>
                <a:gd name="connsiteX101" fmla="*/ 57238 w 211864"/>
                <a:gd name="connsiteY101" fmla="*/ 62442 h 90540"/>
                <a:gd name="connsiteX102" fmla="*/ 56197 w 211864"/>
                <a:gd name="connsiteY102" fmla="*/ 62442 h 90540"/>
                <a:gd name="connsiteX103" fmla="*/ 54116 w 211864"/>
                <a:gd name="connsiteY103" fmla="*/ 64003 h 90540"/>
                <a:gd name="connsiteX104" fmla="*/ 53596 w 211864"/>
                <a:gd name="connsiteY104" fmla="*/ 66084 h 90540"/>
                <a:gd name="connsiteX105" fmla="*/ 52555 w 211864"/>
                <a:gd name="connsiteY105" fmla="*/ 67125 h 90540"/>
                <a:gd name="connsiteX106" fmla="*/ 47351 w 211864"/>
                <a:gd name="connsiteY106" fmla="*/ 68686 h 90540"/>
                <a:gd name="connsiteX107" fmla="*/ 43189 w 211864"/>
                <a:gd name="connsiteY107" fmla="*/ 66605 h 90540"/>
                <a:gd name="connsiteX108" fmla="*/ 40587 w 211864"/>
                <a:gd name="connsiteY108" fmla="*/ 65564 h 90540"/>
                <a:gd name="connsiteX109" fmla="*/ 36424 w 211864"/>
                <a:gd name="connsiteY109" fmla="*/ 65564 h 90540"/>
                <a:gd name="connsiteX110" fmla="*/ 33823 w 211864"/>
                <a:gd name="connsiteY110" fmla="*/ 66084 h 90540"/>
                <a:gd name="connsiteX111" fmla="*/ 32262 w 211864"/>
                <a:gd name="connsiteY111" fmla="*/ 66605 h 90540"/>
                <a:gd name="connsiteX112" fmla="*/ 25497 w 211864"/>
                <a:gd name="connsiteY112" fmla="*/ 72849 h 90540"/>
                <a:gd name="connsiteX113" fmla="*/ 22895 w 211864"/>
                <a:gd name="connsiteY113" fmla="*/ 73889 h 90540"/>
                <a:gd name="connsiteX114" fmla="*/ 23936 w 211864"/>
                <a:gd name="connsiteY114" fmla="*/ 72328 h 90540"/>
                <a:gd name="connsiteX115" fmla="*/ 23936 w 211864"/>
                <a:gd name="connsiteY115" fmla="*/ 71288 h 90540"/>
                <a:gd name="connsiteX116" fmla="*/ 13529 w 211864"/>
                <a:gd name="connsiteY116" fmla="*/ 67645 h 90540"/>
                <a:gd name="connsiteX117" fmla="*/ 12488 w 211864"/>
                <a:gd name="connsiteY117" fmla="*/ 67645 h 90540"/>
                <a:gd name="connsiteX118" fmla="*/ 5724 w 211864"/>
                <a:gd name="connsiteY118" fmla="*/ 69727 h 90540"/>
                <a:gd name="connsiteX119" fmla="*/ 4683 w 211864"/>
                <a:gd name="connsiteY119" fmla="*/ 70247 h 90540"/>
                <a:gd name="connsiteX120" fmla="*/ 2602 w 211864"/>
                <a:gd name="connsiteY120" fmla="*/ 73369 h 90540"/>
                <a:gd name="connsiteX121" fmla="*/ 1561 w 211864"/>
                <a:gd name="connsiteY121" fmla="*/ 73369 h 90540"/>
                <a:gd name="connsiteX122" fmla="*/ 520 w 211864"/>
                <a:gd name="connsiteY122" fmla="*/ 73369 h 90540"/>
                <a:gd name="connsiteX123" fmla="*/ 0 w 211864"/>
                <a:gd name="connsiteY123" fmla="*/ 82215 h 90540"/>
                <a:gd name="connsiteX124" fmla="*/ 520 w 211864"/>
                <a:gd name="connsiteY124" fmla="*/ 83256 h 90540"/>
                <a:gd name="connsiteX125" fmla="*/ 15090 w 211864"/>
                <a:gd name="connsiteY125" fmla="*/ 82735 h 90540"/>
                <a:gd name="connsiteX126" fmla="*/ 16131 w 211864"/>
                <a:gd name="connsiteY126" fmla="*/ 82735 h 90540"/>
                <a:gd name="connsiteX127" fmla="*/ 25497 w 211864"/>
                <a:gd name="connsiteY127" fmla="*/ 83776 h 90540"/>
                <a:gd name="connsiteX128" fmla="*/ 27058 w 211864"/>
                <a:gd name="connsiteY128" fmla="*/ 84296 h 90540"/>
                <a:gd name="connsiteX129" fmla="*/ 32782 w 211864"/>
                <a:gd name="connsiteY129" fmla="*/ 85857 h 90540"/>
                <a:gd name="connsiteX130" fmla="*/ 33823 w 211864"/>
                <a:gd name="connsiteY130" fmla="*/ 85337 h 90540"/>
                <a:gd name="connsiteX131" fmla="*/ 41628 w 211864"/>
                <a:gd name="connsiteY131" fmla="*/ 82215 h 90540"/>
                <a:gd name="connsiteX132" fmla="*/ 42148 w 211864"/>
                <a:gd name="connsiteY132" fmla="*/ 82215 h 90540"/>
                <a:gd name="connsiteX133" fmla="*/ 43189 w 211864"/>
                <a:gd name="connsiteY133" fmla="*/ 84817 h 90540"/>
                <a:gd name="connsiteX134" fmla="*/ 45270 w 211864"/>
                <a:gd name="connsiteY134" fmla="*/ 85337 h 90540"/>
                <a:gd name="connsiteX135" fmla="*/ 46831 w 211864"/>
                <a:gd name="connsiteY135" fmla="*/ 86378 h 90540"/>
                <a:gd name="connsiteX136" fmla="*/ 47351 w 211864"/>
                <a:gd name="connsiteY136" fmla="*/ 88979 h 90540"/>
                <a:gd name="connsiteX137" fmla="*/ 55157 w 211864"/>
                <a:gd name="connsiteY137" fmla="*/ 90020 h 90540"/>
                <a:gd name="connsiteX138" fmla="*/ 55677 w 211864"/>
                <a:gd name="connsiteY138" fmla="*/ 90541 h 90540"/>
                <a:gd name="connsiteX139" fmla="*/ 56718 w 211864"/>
                <a:gd name="connsiteY139" fmla="*/ 90020 h 90540"/>
                <a:gd name="connsiteX140" fmla="*/ 61401 w 211864"/>
                <a:gd name="connsiteY140" fmla="*/ 86898 h 90540"/>
                <a:gd name="connsiteX141" fmla="*/ 67645 w 211864"/>
                <a:gd name="connsiteY141" fmla="*/ 86898 h 90540"/>
                <a:gd name="connsiteX142" fmla="*/ 71288 w 211864"/>
                <a:gd name="connsiteY142" fmla="*/ 86898 h 90540"/>
                <a:gd name="connsiteX143" fmla="*/ 83776 w 211864"/>
                <a:gd name="connsiteY143" fmla="*/ 85337 h 90540"/>
                <a:gd name="connsiteX144" fmla="*/ 26538 w 211864"/>
                <a:gd name="connsiteY144" fmla="*/ 77532 h 90540"/>
                <a:gd name="connsiteX145" fmla="*/ 25497 w 211864"/>
                <a:gd name="connsiteY145" fmla="*/ 78052 h 90540"/>
                <a:gd name="connsiteX146" fmla="*/ 24456 w 211864"/>
                <a:gd name="connsiteY146" fmla="*/ 78052 h 90540"/>
                <a:gd name="connsiteX147" fmla="*/ 23416 w 211864"/>
                <a:gd name="connsiteY147" fmla="*/ 76491 h 90540"/>
                <a:gd name="connsiteX148" fmla="*/ 26017 w 211864"/>
                <a:gd name="connsiteY148" fmla="*/ 77011 h 90540"/>
                <a:gd name="connsiteX149" fmla="*/ 26538 w 211864"/>
                <a:gd name="connsiteY149" fmla="*/ 77532 h 90540"/>
                <a:gd name="connsiteX150" fmla="*/ 36945 w 211864"/>
                <a:gd name="connsiteY150" fmla="*/ 72849 h 90540"/>
                <a:gd name="connsiteX151" fmla="*/ 34863 w 211864"/>
                <a:gd name="connsiteY151" fmla="*/ 74930 h 90540"/>
                <a:gd name="connsiteX152" fmla="*/ 34343 w 211864"/>
                <a:gd name="connsiteY152" fmla="*/ 71808 h 90540"/>
                <a:gd name="connsiteX153" fmla="*/ 36945 w 211864"/>
                <a:gd name="connsiteY153" fmla="*/ 72849 h 90540"/>
                <a:gd name="connsiteX154" fmla="*/ 47351 w 211864"/>
                <a:gd name="connsiteY154" fmla="*/ 74930 h 90540"/>
                <a:gd name="connsiteX155" fmla="*/ 48392 w 211864"/>
                <a:gd name="connsiteY155" fmla="*/ 73369 h 90540"/>
                <a:gd name="connsiteX156" fmla="*/ 47351 w 211864"/>
                <a:gd name="connsiteY156" fmla="*/ 74930 h 9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211864" h="90540">
                  <a:moveTo>
                    <a:pt x="83776" y="85337"/>
                  </a:moveTo>
                  <a:cubicBezTo>
                    <a:pt x="84817" y="85337"/>
                    <a:pt x="85337" y="84817"/>
                    <a:pt x="85337" y="84817"/>
                  </a:cubicBezTo>
                  <a:cubicBezTo>
                    <a:pt x="86898" y="83776"/>
                    <a:pt x="88979" y="83256"/>
                    <a:pt x="88979" y="82215"/>
                  </a:cubicBezTo>
                  <a:cubicBezTo>
                    <a:pt x="88979" y="81174"/>
                    <a:pt x="88459" y="81695"/>
                    <a:pt x="88979" y="80654"/>
                  </a:cubicBezTo>
                  <a:cubicBezTo>
                    <a:pt x="88979" y="79613"/>
                    <a:pt x="91061" y="72328"/>
                    <a:pt x="91061" y="72328"/>
                  </a:cubicBezTo>
                  <a:cubicBezTo>
                    <a:pt x="91061" y="72328"/>
                    <a:pt x="91061" y="71808"/>
                    <a:pt x="92102" y="71288"/>
                  </a:cubicBezTo>
                  <a:cubicBezTo>
                    <a:pt x="92622" y="71288"/>
                    <a:pt x="105630" y="66605"/>
                    <a:pt x="105630" y="66605"/>
                  </a:cubicBezTo>
                  <a:cubicBezTo>
                    <a:pt x="105630" y="66605"/>
                    <a:pt x="107712" y="66084"/>
                    <a:pt x="107712" y="65043"/>
                  </a:cubicBezTo>
                  <a:cubicBezTo>
                    <a:pt x="107191" y="64003"/>
                    <a:pt x="107191" y="62962"/>
                    <a:pt x="107191" y="62442"/>
                  </a:cubicBezTo>
                  <a:cubicBezTo>
                    <a:pt x="107191" y="61921"/>
                    <a:pt x="107191" y="61921"/>
                    <a:pt x="107712" y="61921"/>
                  </a:cubicBezTo>
                  <a:cubicBezTo>
                    <a:pt x="108232" y="61921"/>
                    <a:pt x="112915" y="62962"/>
                    <a:pt x="113956" y="62442"/>
                  </a:cubicBezTo>
                  <a:cubicBezTo>
                    <a:pt x="114997" y="61921"/>
                    <a:pt x="118119" y="60881"/>
                    <a:pt x="119159" y="59840"/>
                  </a:cubicBezTo>
                  <a:cubicBezTo>
                    <a:pt x="120200" y="58799"/>
                    <a:pt x="122282" y="58279"/>
                    <a:pt x="122282" y="59320"/>
                  </a:cubicBezTo>
                  <a:cubicBezTo>
                    <a:pt x="122282" y="60360"/>
                    <a:pt x="122282" y="60881"/>
                    <a:pt x="122282" y="61401"/>
                  </a:cubicBezTo>
                  <a:cubicBezTo>
                    <a:pt x="122282" y="61921"/>
                    <a:pt x="123322" y="64003"/>
                    <a:pt x="123322" y="64523"/>
                  </a:cubicBezTo>
                  <a:cubicBezTo>
                    <a:pt x="123322" y="65043"/>
                    <a:pt x="124363" y="67125"/>
                    <a:pt x="125924" y="66605"/>
                  </a:cubicBezTo>
                  <a:cubicBezTo>
                    <a:pt x="127485" y="66084"/>
                    <a:pt x="128526" y="65564"/>
                    <a:pt x="130087" y="65043"/>
                  </a:cubicBezTo>
                  <a:cubicBezTo>
                    <a:pt x="131128" y="64523"/>
                    <a:pt x="133209" y="64003"/>
                    <a:pt x="135290" y="64523"/>
                  </a:cubicBezTo>
                  <a:cubicBezTo>
                    <a:pt x="137371" y="65043"/>
                    <a:pt x="137892" y="64523"/>
                    <a:pt x="138412" y="63482"/>
                  </a:cubicBezTo>
                  <a:cubicBezTo>
                    <a:pt x="138933" y="62442"/>
                    <a:pt x="142055" y="59840"/>
                    <a:pt x="142055" y="58799"/>
                  </a:cubicBezTo>
                  <a:cubicBezTo>
                    <a:pt x="142055" y="57759"/>
                    <a:pt x="142055" y="55677"/>
                    <a:pt x="143095" y="55157"/>
                  </a:cubicBezTo>
                  <a:cubicBezTo>
                    <a:pt x="144136" y="54636"/>
                    <a:pt x="145177" y="53596"/>
                    <a:pt x="145697" y="52555"/>
                  </a:cubicBezTo>
                  <a:cubicBezTo>
                    <a:pt x="146217" y="51515"/>
                    <a:pt x="148299" y="49953"/>
                    <a:pt x="151421" y="49433"/>
                  </a:cubicBezTo>
                  <a:cubicBezTo>
                    <a:pt x="154543" y="48913"/>
                    <a:pt x="172235" y="46831"/>
                    <a:pt x="172235" y="46831"/>
                  </a:cubicBezTo>
                  <a:cubicBezTo>
                    <a:pt x="172235" y="46831"/>
                    <a:pt x="172755" y="46831"/>
                    <a:pt x="173276" y="45791"/>
                  </a:cubicBezTo>
                  <a:cubicBezTo>
                    <a:pt x="173796" y="45270"/>
                    <a:pt x="180040" y="37985"/>
                    <a:pt x="186284" y="35904"/>
                  </a:cubicBezTo>
                  <a:cubicBezTo>
                    <a:pt x="192008" y="33823"/>
                    <a:pt x="210220" y="27058"/>
                    <a:pt x="210220" y="27058"/>
                  </a:cubicBezTo>
                  <a:cubicBezTo>
                    <a:pt x="210220" y="27058"/>
                    <a:pt x="212302" y="26538"/>
                    <a:pt x="211781" y="24456"/>
                  </a:cubicBezTo>
                  <a:cubicBezTo>
                    <a:pt x="211781" y="23936"/>
                    <a:pt x="211261" y="23416"/>
                    <a:pt x="211261" y="22895"/>
                  </a:cubicBezTo>
                  <a:cubicBezTo>
                    <a:pt x="211261" y="22895"/>
                    <a:pt x="211261" y="22895"/>
                    <a:pt x="211261" y="22895"/>
                  </a:cubicBezTo>
                  <a:cubicBezTo>
                    <a:pt x="209700" y="21334"/>
                    <a:pt x="208139" y="19253"/>
                    <a:pt x="207098" y="18212"/>
                  </a:cubicBezTo>
                  <a:cubicBezTo>
                    <a:pt x="205537" y="17172"/>
                    <a:pt x="197732" y="16131"/>
                    <a:pt x="196691" y="16131"/>
                  </a:cubicBezTo>
                  <a:cubicBezTo>
                    <a:pt x="195650" y="16131"/>
                    <a:pt x="195650" y="15090"/>
                    <a:pt x="195650" y="15090"/>
                  </a:cubicBezTo>
                  <a:cubicBezTo>
                    <a:pt x="195650" y="15090"/>
                    <a:pt x="194089" y="11968"/>
                    <a:pt x="193049" y="10927"/>
                  </a:cubicBezTo>
                  <a:cubicBezTo>
                    <a:pt x="192528" y="9887"/>
                    <a:pt x="190447" y="8326"/>
                    <a:pt x="187845" y="8846"/>
                  </a:cubicBezTo>
                  <a:cubicBezTo>
                    <a:pt x="185243" y="9366"/>
                    <a:pt x="181601" y="7805"/>
                    <a:pt x="180561" y="7285"/>
                  </a:cubicBezTo>
                  <a:cubicBezTo>
                    <a:pt x="179520" y="6765"/>
                    <a:pt x="172755" y="6244"/>
                    <a:pt x="171194" y="6765"/>
                  </a:cubicBezTo>
                  <a:cubicBezTo>
                    <a:pt x="169633" y="6765"/>
                    <a:pt x="160787" y="6765"/>
                    <a:pt x="157665" y="6244"/>
                  </a:cubicBezTo>
                  <a:cubicBezTo>
                    <a:pt x="154543" y="6244"/>
                    <a:pt x="127485" y="5724"/>
                    <a:pt x="126965" y="5724"/>
                  </a:cubicBezTo>
                  <a:cubicBezTo>
                    <a:pt x="126444" y="5724"/>
                    <a:pt x="125404" y="5724"/>
                    <a:pt x="125404" y="5724"/>
                  </a:cubicBezTo>
                  <a:cubicBezTo>
                    <a:pt x="125404" y="5724"/>
                    <a:pt x="120200" y="7285"/>
                    <a:pt x="119159" y="7805"/>
                  </a:cubicBezTo>
                  <a:cubicBezTo>
                    <a:pt x="118119" y="8326"/>
                    <a:pt x="114997" y="7285"/>
                    <a:pt x="113956" y="7285"/>
                  </a:cubicBezTo>
                  <a:cubicBezTo>
                    <a:pt x="113436" y="7285"/>
                    <a:pt x="106151" y="4683"/>
                    <a:pt x="105630" y="4683"/>
                  </a:cubicBezTo>
                  <a:cubicBezTo>
                    <a:pt x="105110" y="4683"/>
                    <a:pt x="100947" y="1561"/>
                    <a:pt x="100427" y="1041"/>
                  </a:cubicBezTo>
                  <a:cubicBezTo>
                    <a:pt x="99907" y="1041"/>
                    <a:pt x="99386" y="520"/>
                    <a:pt x="99386" y="520"/>
                  </a:cubicBezTo>
                  <a:cubicBezTo>
                    <a:pt x="99386" y="520"/>
                    <a:pt x="95744" y="0"/>
                    <a:pt x="95223" y="0"/>
                  </a:cubicBezTo>
                  <a:cubicBezTo>
                    <a:pt x="94703" y="0"/>
                    <a:pt x="93663" y="0"/>
                    <a:pt x="92622" y="0"/>
                  </a:cubicBezTo>
                  <a:cubicBezTo>
                    <a:pt x="92102" y="0"/>
                    <a:pt x="88979" y="1561"/>
                    <a:pt x="87938" y="1561"/>
                  </a:cubicBezTo>
                  <a:cubicBezTo>
                    <a:pt x="86898" y="1561"/>
                    <a:pt x="85857" y="2602"/>
                    <a:pt x="85857" y="2602"/>
                  </a:cubicBezTo>
                  <a:cubicBezTo>
                    <a:pt x="78572" y="9366"/>
                    <a:pt x="80654" y="15090"/>
                    <a:pt x="81695" y="16651"/>
                  </a:cubicBezTo>
                  <a:cubicBezTo>
                    <a:pt x="82735" y="18212"/>
                    <a:pt x="81695" y="17692"/>
                    <a:pt x="81695" y="17692"/>
                  </a:cubicBezTo>
                  <a:cubicBezTo>
                    <a:pt x="81695" y="17692"/>
                    <a:pt x="57238" y="10407"/>
                    <a:pt x="56197" y="10407"/>
                  </a:cubicBezTo>
                  <a:cubicBezTo>
                    <a:pt x="55157" y="10407"/>
                    <a:pt x="54636" y="9887"/>
                    <a:pt x="54636" y="9887"/>
                  </a:cubicBezTo>
                  <a:cubicBezTo>
                    <a:pt x="54636" y="9887"/>
                    <a:pt x="41107" y="9887"/>
                    <a:pt x="40587" y="9887"/>
                  </a:cubicBezTo>
                  <a:cubicBezTo>
                    <a:pt x="40067" y="9887"/>
                    <a:pt x="39546" y="10927"/>
                    <a:pt x="39546" y="10927"/>
                  </a:cubicBezTo>
                  <a:cubicBezTo>
                    <a:pt x="39546" y="10927"/>
                    <a:pt x="31741" y="19253"/>
                    <a:pt x="31221" y="19773"/>
                  </a:cubicBezTo>
                  <a:cubicBezTo>
                    <a:pt x="30700" y="20294"/>
                    <a:pt x="31221" y="20294"/>
                    <a:pt x="31741" y="20814"/>
                  </a:cubicBezTo>
                  <a:cubicBezTo>
                    <a:pt x="31741" y="20814"/>
                    <a:pt x="32262" y="20814"/>
                    <a:pt x="32262" y="21334"/>
                  </a:cubicBezTo>
                  <a:cubicBezTo>
                    <a:pt x="33302" y="21855"/>
                    <a:pt x="35904" y="22375"/>
                    <a:pt x="36945" y="22375"/>
                  </a:cubicBezTo>
                  <a:cubicBezTo>
                    <a:pt x="38506" y="22375"/>
                    <a:pt x="37465" y="22895"/>
                    <a:pt x="37465" y="22895"/>
                  </a:cubicBezTo>
                  <a:cubicBezTo>
                    <a:pt x="37465" y="22895"/>
                    <a:pt x="31741" y="27058"/>
                    <a:pt x="30700" y="27578"/>
                  </a:cubicBezTo>
                  <a:cubicBezTo>
                    <a:pt x="29660" y="28099"/>
                    <a:pt x="26017" y="30701"/>
                    <a:pt x="23416" y="32262"/>
                  </a:cubicBezTo>
                  <a:cubicBezTo>
                    <a:pt x="20814" y="33302"/>
                    <a:pt x="17692" y="35384"/>
                    <a:pt x="17171" y="36945"/>
                  </a:cubicBezTo>
                  <a:cubicBezTo>
                    <a:pt x="16131" y="37985"/>
                    <a:pt x="17692" y="38506"/>
                    <a:pt x="18732" y="38506"/>
                  </a:cubicBezTo>
                  <a:cubicBezTo>
                    <a:pt x="19773" y="38506"/>
                    <a:pt x="22375" y="39546"/>
                    <a:pt x="22375" y="40067"/>
                  </a:cubicBezTo>
                  <a:cubicBezTo>
                    <a:pt x="22895" y="40587"/>
                    <a:pt x="23416" y="40587"/>
                    <a:pt x="23416" y="40587"/>
                  </a:cubicBezTo>
                  <a:cubicBezTo>
                    <a:pt x="23416" y="40587"/>
                    <a:pt x="25497" y="40067"/>
                    <a:pt x="26017" y="39546"/>
                  </a:cubicBezTo>
                  <a:cubicBezTo>
                    <a:pt x="26538" y="39026"/>
                    <a:pt x="27058" y="39546"/>
                    <a:pt x="27058" y="39546"/>
                  </a:cubicBezTo>
                  <a:cubicBezTo>
                    <a:pt x="27058" y="39546"/>
                    <a:pt x="27058" y="39546"/>
                    <a:pt x="27578" y="42148"/>
                  </a:cubicBezTo>
                  <a:cubicBezTo>
                    <a:pt x="28099" y="44750"/>
                    <a:pt x="30700" y="45270"/>
                    <a:pt x="30700" y="45270"/>
                  </a:cubicBezTo>
                  <a:cubicBezTo>
                    <a:pt x="31221" y="45270"/>
                    <a:pt x="40067" y="46831"/>
                    <a:pt x="40587" y="46831"/>
                  </a:cubicBezTo>
                  <a:cubicBezTo>
                    <a:pt x="41107" y="46831"/>
                    <a:pt x="41107" y="46311"/>
                    <a:pt x="41107" y="46311"/>
                  </a:cubicBezTo>
                  <a:cubicBezTo>
                    <a:pt x="41107" y="46311"/>
                    <a:pt x="41107" y="43189"/>
                    <a:pt x="41107" y="42669"/>
                  </a:cubicBezTo>
                  <a:cubicBezTo>
                    <a:pt x="41107" y="42148"/>
                    <a:pt x="41628" y="41628"/>
                    <a:pt x="41628" y="42148"/>
                  </a:cubicBezTo>
                  <a:cubicBezTo>
                    <a:pt x="41628" y="42148"/>
                    <a:pt x="43189" y="42148"/>
                    <a:pt x="43709" y="42669"/>
                  </a:cubicBezTo>
                  <a:cubicBezTo>
                    <a:pt x="44230" y="42669"/>
                    <a:pt x="44230" y="42148"/>
                    <a:pt x="44230" y="42148"/>
                  </a:cubicBezTo>
                  <a:cubicBezTo>
                    <a:pt x="44230" y="42148"/>
                    <a:pt x="44230" y="40587"/>
                    <a:pt x="44230" y="39546"/>
                  </a:cubicBezTo>
                  <a:cubicBezTo>
                    <a:pt x="44230" y="39026"/>
                    <a:pt x="44750" y="39026"/>
                    <a:pt x="44750" y="39026"/>
                  </a:cubicBezTo>
                  <a:cubicBezTo>
                    <a:pt x="44750" y="39026"/>
                    <a:pt x="45790" y="39546"/>
                    <a:pt x="46311" y="39546"/>
                  </a:cubicBezTo>
                  <a:cubicBezTo>
                    <a:pt x="46831" y="39546"/>
                    <a:pt x="47351" y="40067"/>
                    <a:pt x="47351" y="40067"/>
                  </a:cubicBezTo>
                  <a:cubicBezTo>
                    <a:pt x="47351" y="40067"/>
                    <a:pt x="50474" y="44750"/>
                    <a:pt x="50994" y="45270"/>
                  </a:cubicBezTo>
                  <a:cubicBezTo>
                    <a:pt x="50994" y="45791"/>
                    <a:pt x="52035" y="45791"/>
                    <a:pt x="52035" y="45791"/>
                  </a:cubicBezTo>
                  <a:cubicBezTo>
                    <a:pt x="52035" y="45791"/>
                    <a:pt x="53596" y="45791"/>
                    <a:pt x="54116" y="45791"/>
                  </a:cubicBezTo>
                  <a:cubicBezTo>
                    <a:pt x="54636" y="45791"/>
                    <a:pt x="55157" y="45791"/>
                    <a:pt x="55157" y="45791"/>
                  </a:cubicBezTo>
                  <a:cubicBezTo>
                    <a:pt x="55157" y="45791"/>
                    <a:pt x="55677" y="48392"/>
                    <a:pt x="55677" y="48913"/>
                  </a:cubicBezTo>
                  <a:cubicBezTo>
                    <a:pt x="55677" y="49953"/>
                    <a:pt x="56197" y="49953"/>
                    <a:pt x="56197" y="49953"/>
                  </a:cubicBezTo>
                  <a:cubicBezTo>
                    <a:pt x="56197" y="49953"/>
                    <a:pt x="57238" y="49953"/>
                    <a:pt x="57238" y="49433"/>
                  </a:cubicBezTo>
                  <a:cubicBezTo>
                    <a:pt x="57758" y="49433"/>
                    <a:pt x="58279" y="49433"/>
                    <a:pt x="58279" y="49433"/>
                  </a:cubicBezTo>
                  <a:cubicBezTo>
                    <a:pt x="58279" y="49433"/>
                    <a:pt x="60881" y="50474"/>
                    <a:pt x="61401" y="50474"/>
                  </a:cubicBezTo>
                  <a:cubicBezTo>
                    <a:pt x="61921" y="50474"/>
                    <a:pt x="62962" y="52035"/>
                    <a:pt x="62962" y="52035"/>
                  </a:cubicBezTo>
                  <a:cubicBezTo>
                    <a:pt x="62962" y="52035"/>
                    <a:pt x="64003" y="52555"/>
                    <a:pt x="64003" y="52555"/>
                  </a:cubicBezTo>
                  <a:cubicBezTo>
                    <a:pt x="64003" y="52555"/>
                    <a:pt x="72849" y="53596"/>
                    <a:pt x="73369" y="53596"/>
                  </a:cubicBezTo>
                  <a:cubicBezTo>
                    <a:pt x="73889" y="53596"/>
                    <a:pt x="72849" y="55157"/>
                    <a:pt x="72328" y="55157"/>
                  </a:cubicBezTo>
                  <a:cubicBezTo>
                    <a:pt x="71808" y="55157"/>
                    <a:pt x="68686" y="56718"/>
                    <a:pt x="68165" y="56718"/>
                  </a:cubicBezTo>
                  <a:cubicBezTo>
                    <a:pt x="67645" y="56718"/>
                    <a:pt x="67125" y="57238"/>
                    <a:pt x="67125" y="57759"/>
                  </a:cubicBezTo>
                  <a:cubicBezTo>
                    <a:pt x="66604" y="58799"/>
                    <a:pt x="65043" y="59840"/>
                    <a:pt x="64523" y="60360"/>
                  </a:cubicBezTo>
                  <a:cubicBezTo>
                    <a:pt x="64003" y="60881"/>
                    <a:pt x="63482" y="60360"/>
                    <a:pt x="62962" y="60360"/>
                  </a:cubicBezTo>
                  <a:cubicBezTo>
                    <a:pt x="62442" y="60360"/>
                    <a:pt x="59840" y="58279"/>
                    <a:pt x="59840" y="58279"/>
                  </a:cubicBezTo>
                  <a:cubicBezTo>
                    <a:pt x="58799" y="57759"/>
                    <a:pt x="58799" y="58799"/>
                    <a:pt x="58799" y="58799"/>
                  </a:cubicBezTo>
                  <a:cubicBezTo>
                    <a:pt x="58799" y="58799"/>
                    <a:pt x="59319" y="61401"/>
                    <a:pt x="59840" y="62442"/>
                  </a:cubicBezTo>
                  <a:cubicBezTo>
                    <a:pt x="59840" y="63482"/>
                    <a:pt x="59319" y="63482"/>
                    <a:pt x="59319" y="63482"/>
                  </a:cubicBezTo>
                  <a:cubicBezTo>
                    <a:pt x="59319" y="63482"/>
                    <a:pt x="57758" y="62442"/>
                    <a:pt x="57238" y="62442"/>
                  </a:cubicBezTo>
                  <a:cubicBezTo>
                    <a:pt x="56718" y="61921"/>
                    <a:pt x="56197" y="62442"/>
                    <a:pt x="56197" y="62442"/>
                  </a:cubicBezTo>
                  <a:cubicBezTo>
                    <a:pt x="56197" y="62442"/>
                    <a:pt x="54636" y="63482"/>
                    <a:pt x="54116" y="64003"/>
                  </a:cubicBezTo>
                  <a:cubicBezTo>
                    <a:pt x="53596" y="64523"/>
                    <a:pt x="53596" y="65564"/>
                    <a:pt x="53596" y="66084"/>
                  </a:cubicBezTo>
                  <a:cubicBezTo>
                    <a:pt x="53596" y="66605"/>
                    <a:pt x="52555" y="67125"/>
                    <a:pt x="52555" y="67125"/>
                  </a:cubicBezTo>
                  <a:cubicBezTo>
                    <a:pt x="52555" y="67125"/>
                    <a:pt x="48912" y="68166"/>
                    <a:pt x="47351" y="68686"/>
                  </a:cubicBezTo>
                  <a:cubicBezTo>
                    <a:pt x="45790" y="69206"/>
                    <a:pt x="43709" y="67125"/>
                    <a:pt x="43189" y="66605"/>
                  </a:cubicBezTo>
                  <a:cubicBezTo>
                    <a:pt x="42669" y="66084"/>
                    <a:pt x="41628" y="66084"/>
                    <a:pt x="40587" y="65564"/>
                  </a:cubicBezTo>
                  <a:cubicBezTo>
                    <a:pt x="39546" y="65564"/>
                    <a:pt x="36424" y="65564"/>
                    <a:pt x="36424" y="65564"/>
                  </a:cubicBezTo>
                  <a:cubicBezTo>
                    <a:pt x="35904" y="65564"/>
                    <a:pt x="34863" y="65564"/>
                    <a:pt x="33823" y="66084"/>
                  </a:cubicBezTo>
                  <a:cubicBezTo>
                    <a:pt x="33302" y="66084"/>
                    <a:pt x="32782" y="66605"/>
                    <a:pt x="32262" y="66605"/>
                  </a:cubicBezTo>
                  <a:lnTo>
                    <a:pt x="25497" y="72849"/>
                  </a:lnTo>
                  <a:cubicBezTo>
                    <a:pt x="25497" y="72849"/>
                    <a:pt x="23416" y="74410"/>
                    <a:pt x="22895" y="73889"/>
                  </a:cubicBezTo>
                  <a:cubicBezTo>
                    <a:pt x="22375" y="73369"/>
                    <a:pt x="23416" y="72328"/>
                    <a:pt x="23936" y="72328"/>
                  </a:cubicBezTo>
                  <a:cubicBezTo>
                    <a:pt x="24456" y="72328"/>
                    <a:pt x="24456" y="71808"/>
                    <a:pt x="23936" y="71288"/>
                  </a:cubicBezTo>
                  <a:cubicBezTo>
                    <a:pt x="23416" y="70767"/>
                    <a:pt x="13529" y="67645"/>
                    <a:pt x="13529" y="67645"/>
                  </a:cubicBezTo>
                  <a:cubicBezTo>
                    <a:pt x="13529" y="67645"/>
                    <a:pt x="13009" y="67125"/>
                    <a:pt x="12488" y="67645"/>
                  </a:cubicBezTo>
                  <a:cubicBezTo>
                    <a:pt x="11968" y="67645"/>
                    <a:pt x="5724" y="69727"/>
                    <a:pt x="5724" y="69727"/>
                  </a:cubicBezTo>
                  <a:cubicBezTo>
                    <a:pt x="5724" y="69727"/>
                    <a:pt x="4683" y="69727"/>
                    <a:pt x="4683" y="70247"/>
                  </a:cubicBezTo>
                  <a:cubicBezTo>
                    <a:pt x="4683" y="70767"/>
                    <a:pt x="2602" y="73369"/>
                    <a:pt x="2602" y="73369"/>
                  </a:cubicBezTo>
                  <a:cubicBezTo>
                    <a:pt x="2602" y="73369"/>
                    <a:pt x="2081" y="73889"/>
                    <a:pt x="1561" y="73369"/>
                  </a:cubicBezTo>
                  <a:cubicBezTo>
                    <a:pt x="1041" y="72849"/>
                    <a:pt x="520" y="72849"/>
                    <a:pt x="520" y="73369"/>
                  </a:cubicBezTo>
                  <a:cubicBezTo>
                    <a:pt x="520" y="74410"/>
                    <a:pt x="0" y="82215"/>
                    <a:pt x="0" y="82215"/>
                  </a:cubicBezTo>
                  <a:cubicBezTo>
                    <a:pt x="0" y="82215"/>
                    <a:pt x="0" y="83256"/>
                    <a:pt x="520" y="83256"/>
                  </a:cubicBezTo>
                  <a:cubicBezTo>
                    <a:pt x="1041" y="83256"/>
                    <a:pt x="15090" y="82735"/>
                    <a:pt x="15090" y="82735"/>
                  </a:cubicBezTo>
                  <a:cubicBezTo>
                    <a:pt x="15090" y="82735"/>
                    <a:pt x="16131" y="82735"/>
                    <a:pt x="16131" y="82735"/>
                  </a:cubicBezTo>
                  <a:cubicBezTo>
                    <a:pt x="16651" y="82735"/>
                    <a:pt x="25497" y="83776"/>
                    <a:pt x="25497" y="83776"/>
                  </a:cubicBezTo>
                  <a:cubicBezTo>
                    <a:pt x="25497" y="83776"/>
                    <a:pt x="26538" y="83776"/>
                    <a:pt x="27058" y="84296"/>
                  </a:cubicBezTo>
                  <a:cubicBezTo>
                    <a:pt x="27578" y="84296"/>
                    <a:pt x="32782" y="85857"/>
                    <a:pt x="32782" y="85857"/>
                  </a:cubicBezTo>
                  <a:cubicBezTo>
                    <a:pt x="32782" y="85857"/>
                    <a:pt x="33302" y="85857"/>
                    <a:pt x="33823" y="85337"/>
                  </a:cubicBezTo>
                  <a:cubicBezTo>
                    <a:pt x="34343" y="84817"/>
                    <a:pt x="41628" y="82215"/>
                    <a:pt x="41628" y="82215"/>
                  </a:cubicBezTo>
                  <a:cubicBezTo>
                    <a:pt x="41628" y="82215"/>
                    <a:pt x="42148" y="81695"/>
                    <a:pt x="42148" y="82215"/>
                  </a:cubicBezTo>
                  <a:cubicBezTo>
                    <a:pt x="42148" y="82735"/>
                    <a:pt x="42148" y="84296"/>
                    <a:pt x="43189" y="84817"/>
                  </a:cubicBezTo>
                  <a:cubicBezTo>
                    <a:pt x="44230" y="85337"/>
                    <a:pt x="44750" y="85337"/>
                    <a:pt x="45270" y="85337"/>
                  </a:cubicBezTo>
                  <a:cubicBezTo>
                    <a:pt x="45790" y="85337"/>
                    <a:pt x="46831" y="85337"/>
                    <a:pt x="46831" y="86378"/>
                  </a:cubicBezTo>
                  <a:cubicBezTo>
                    <a:pt x="46831" y="87939"/>
                    <a:pt x="46831" y="88979"/>
                    <a:pt x="47351" y="88979"/>
                  </a:cubicBezTo>
                  <a:cubicBezTo>
                    <a:pt x="47872" y="88979"/>
                    <a:pt x="55157" y="90020"/>
                    <a:pt x="55157" y="90020"/>
                  </a:cubicBezTo>
                  <a:cubicBezTo>
                    <a:pt x="55157" y="90020"/>
                    <a:pt x="55677" y="90020"/>
                    <a:pt x="55677" y="90541"/>
                  </a:cubicBezTo>
                  <a:cubicBezTo>
                    <a:pt x="55677" y="90541"/>
                    <a:pt x="56197" y="90541"/>
                    <a:pt x="56718" y="90020"/>
                  </a:cubicBezTo>
                  <a:cubicBezTo>
                    <a:pt x="57238" y="89500"/>
                    <a:pt x="59319" y="87418"/>
                    <a:pt x="61401" y="86898"/>
                  </a:cubicBezTo>
                  <a:cubicBezTo>
                    <a:pt x="63482" y="86378"/>
                    <a:pt x="66604" y="86378"/>
                    <a:pt x="67645" y="86898"/>
                  </a:cubicBezTo>
                  <a:cubicBezTo>
                    <a:pt x="68686" y="86898"/>
                    <a:pt x="70767" y="86898"/>
                    <a:pt x="71288" y="86898"/>
                  </a:cubicBezTo>
                  <a:cubicBezTo>
                    <a:pt x="72328" y="87418"/>
                    <a:pt x="80133" y="86378"/>
                    <a:pt x="83776" y="85337"/>
                  </a:cubicBezTo>
                  <a:close/>
                  <a:moveTo>
                    <a:pt x="26538" y="77532"/>
                  </a:moveTo>
                  <a:cubicBezTo>
                    <a:pt x="26017" y="77532"/>
                    <a:pt x="26017" y="77532"/>
                    <a:pt x="25497" y="78052"/>
                  </a:cubicBezTo>
                  <a:cubicBezTo>
                    <a:pt x="24977" y="78572"/>
                    <a:pt x="24456" y="78052"/>
                    <a:pt x="24456" y="78052"/>
                  </a:cubicBezTo>
                  <a:lnTo>
                    <a:pt x="23416" y="76491"/>
                  </a:lnTo>
                  <a:cubicBezTo>
                    <a:pt x="22895" y="75450"/>
                    <a:pt x="24977" y="76491"/>
                    <a:pt x="26017" y="77011"/>
                  </a:cubicBezTo>
                  <a:cubicBezTo>
                    <a:pt x="27058" y="77532"/>
                    <a:pt x="27058" y="77532"/>
                    <a:pt x="26538" y="77532"/>
                  </a:cubicBezTo>
                  <a:close/>
                  <a:moveTo>
                    <a:pt x="36945" y="72849"/>
                  </a:moveTo>
                  <a:cubicBezTo>
                    <a:pt x="36424" y="73889"/>
                    <a:pt x="36424" y="74930"/>
                    <a:pt x="34863" y="74930"/>
                  </a:cubicBezTo>
                  <a:cubicBezTo>
                    <a:pt x="33302" y="74930"/>
                    <a:pt x="34343" y="71808"/>
                    <a:pt x="34343" y="71808"/>
                  </a:cubicBezTo>
                  <a:cubicBezTo>
                    <a:pt x="33823" y="69206"/>
                    <a:pt x="37465" y="71288"/>
                    <a:pt x="36945" y="72849"/>
                  </a:cubicBezTo>
                  <a:close/>
                  <a:moveTo>
                    <a:pt x="47351" y="74930"/>
                  </a:moveTo>
                  <a:cubicBezTo>
                    <a:pt x="46831" y="74410"/>
                    <a:pt x="48392" y="73369"/>
                    <a:pt x="48392" y="73369"/>
                  </a:cubicBezTo>
                  <a:cubicBezTo>
                    <a:pt x="49433" y="73889"/>
                    <a:pt x="47351" y="75450"/>
                    <a:pt x="47351" y="74930"/>
                  </a:cubicBezTo>
                  <a:close/>
                </a:path>
              </a:pathLst>
            </a:custGeom>
            <a:grpFill/>
            <a:ln w="5199" cap="flat">
              <a:solidFill>
                <a:schemeClr val="bg1"/>
              </a:solidFill>
              <a:prstDash val="solid"/>
              <a:miter/>
            </a:ln>
          </p:spPr>
          <p:txBody>
            <a:bodyPr rtlCol="0" anchor="ctr"/>
            <a:lstStyle/>
            <a:p>
              <a:endParaRPr lang="en-GB" noProof="0" dirty="0"/>
            </a:p>
          </p:txBody>
        </p:sp>
        <p:grpSp>
          <p:nvGrpSpPr>
            <p:cNvPr id="65" name="Content Placeholder 9">
              <a:extLst>
                <a:ext uri="{FF2B5EF4-FFF2-40B4-BE49-F238E27FC236}">
                  <a16:creationId xmlns:a16="http://schemas.microsoft.com/office/drawing/2014/main" id="{BAFC3EE3-9126-17E4-849F-B4457812E187}"/>
                </a:ext>
              </a:extLst>
            </p:cNvPr>
            <p:cNvGrpSpPr/>
            <p:nvPr/>
          </p:nvGrpSpPr>
          <p:grpSpPr>
            <a:xfrm>
              <a:off x="7193870" y="3794465"/>
              <a:ext cx="563015" cy="584494"/>
              <a:chOff x="7193870" y="3794465"/>
              <a:chExt cx="563015" cy="584494"/>
            </a:xfrm>
            <a:grpFill/>
          </p:grpSpPr>
          <p:sp>
            <p:nvSpPr>
              <p:cNvPr id="663" name="Freeform 662">
                <a:extLst>
                  <a:ext uri="{FF2B5EF4-FFF2-40B4-BE49-F238E27FC236}">
                    <a16:creationId xmlns:a16="http://schemas.microsoft.com/office/drawing/2014/main" id="{640EF2B3-B731-84D6-C852-43A45CA55F8A}"/>
                  </a:ext>
                </a:extLst>
              </p:cNvPr>
              <p:cNvSpPr/>
              <p:nvPr/>
            </p:nvSpPr>
            <p:spPr>
              <a:xfrm>
                <a:off x="7662758" y="4246460"/>
                <a:ext cx="11190" cy="40437"/>
              </a:xfrm>
              <a:custGeom>
                <a:avLst/>
                <a:gdLst>
                  <a:gd name="connsiteX0" fmla="*/ 7750 w 11190"/>
                  <a:gd name="connsiteY0" fmla="*/ 7034 h 40437"/>
                  <a:gd name="connsiteX1" fmla="*/ 5668 w 11190"/>
                  <a:gd name="connsiteY1" fmla="*/ 14319 h 40437"/>
                  <a:gd name="connsiteX2" fmla="*/ 5668 w 11190"/>
                  <a:gd name="connsiteY2" fmla="*/ 23165 h 40437"/>
                  <a:gd name="connsiteX3" fmla="*/ 4107 w 11190"/>
                  <a:gd name="connsiteY3" fmla="*/ 26287 h 40437"/>
                  <a:gd name="connsiteX4" fmla="*/ 3067 w 11190"/>
                  <a:gd name="connsiteY4" fmla="*/ 28889 h 40437"/>
                  <a:gd name="connsiteX5" fmla="*/ 985 w 11190"/>
                  <a:gd name="connsiteY5" fmla="*/ 33052 h 40437"/>
                  <a:gd name="connsiteX6" fmla="*/ 985 w 11190"/>
                  <a:gd name="connsiteY6" fmla="*/ 36174 h 40437"/>
                  <a:gd name="connsiteX7" fmla="*/ 3587 w 11190"/>
                  <a:gd name="connsiteY7" fmla="*/ 40337 h 40437"/>
                  <a:gd name="connsiteX8" fmla="*/ 4628 w 11190"/>
                  <a:gd name="connsiteY8" fmla="*/ 30970 h 40437"/>
                  <a:gd name="connsiteX9" fmla="*/ 8790 w 11190"/>
                  <a:gd name="connsiteY9" fmla="*/ 21604 h 40437"/>
                  <a:gd name="connsiteX10" fmla="*/ 7750 w 11190"/>
                  <a:gd name="connsiteY10" fmla="*/ 12758 h 40437"/>
                  <a:gd name="connsiteX11" fmla="*/ 9311 w 11190"/>
                  <a:gd name="connsiteY11" fmla="*/ 9636 h 40437"/>
                  <a:gd name="connsiteX12" fmla="*/ 10351 w 11190"/>
                  <a:gd name="connsiteY12" fmla="*/ 4953 h 40437"/>
                  <a:gd name="connsiteX13" fmla="*/ 10872 w 11190"/>
                  <a:gd name="connsiteY13" fmla="*/ 2351 h 40437"/>
                  <a:gd name="connsiteX14" fmla="*/ 7750 w 11190"/>
                  <a:gd name="connsiteY14" fmla="*/ 7034 h 4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90" h="40437">
                    <a:moveTo>
                      <a:pt x="7750" y="7034"/>
                    </a:moveTo>
                    <a:cubicBezTo>
                      <a:pt x="6709" y="8075"/>
                      <a:pt x="6709" y="12758"/>
                      <a:pt x="5668" y="14319"/>
                    </a:cubicBezTo>
                    <a:cubicBezTo>
                      <a:pt x="4628" y="15880"/>
                      <a:pt x="5148" y="19523"/>
                      <a:pt x="5668" y="23165"/>
                    </a:cubicBezTo>
                    <a:cubicBezTo>
                      <a:pt x="6189" y="26808"/>
                      <a:pt x="5148" y="26287"/>
                      <a:pt x="4107" y="26287"/>
                    </a:cubicBezTo>
                    <a:cubicBezTo>
                      <a:pt x="3067" y="26287"/>
                      <a:pt x="3067" y="27328"/>
                      <a:pt x="3067" y="28889"/>
                    </a:cubicBezTo>
                    <a:cubicBezTo>
                      <a:pt x="3067" y="30450"/>
                      <a:pt x="2546" y="33052"/>
                      <a:pt x="985" y="33052"/>
                    </a:cubicBezTo>
                    <a:cubicBezTo>
                      <a:pt x="-576" y="33052"/>
                      <a:pt x="-56" y="35654"/>
                      <a:pt x="985" y="36174"/>
                    </a:cubicBezTo>
                    <a:cubicBezTo>
                      <a:pt x="2026" y="36694"/>
                      <a:pt x="2026" y="39296"/>
                      <a:pt x="3587" y="40337"/>
                    </a:cubicBezTo>
                    <a:cubicBezTo>
                      <a:pt x="5148" y="41377"/>
                      <a:pt x="5148" y="34093"/>
                      <a:pt x="4628" y="30970"/>
                    </a:cubicBezTo>
                    <a:cubicBezTo>
                      <a:pt x="4107" y="27848"/>
                      <a:pt x="7229" y="24206"/>
                      <a:pt x="8790" y="21604"/>
                    </a:cubicBezTo>
                    <a:cubicBezTo>
                      <a:pt x="10351" y="19003"/>
                      <a:pt x="7750" y="14319"/>
                      <a:pt x="7750" y="12758"/>
                    </a:cubicBezTo>
                    <a:cubicBezTo>
                      <a:pt x="7750" y="11197"/>
                      <a:pt x="7750" y="10157"/>
                      <a:pt x="9311" y="9636"/>
                    </a:cubicBezTo>
                    <a:cubicBezTo>
                      <a:pt x="10872" y="9116"/>
                      <a:pt x="11392" y="6514"/>
                      <a:pt x="10351" y="4953"/>
                    </a:cubicBezTo>
                    <a:cubicBezTo>
                      <a:pt x="9311" y="3392"/>
                      <a:pt x="10872" y="2351"/>
                      <a:pt x="10872" y="2351"/>
                    </a:cubicBezTo>
                    <a:cubicBezTo>
                      <a:pt x="12433" y="-4933"/>
                      <a:pt x="7750" y="7034"/>
                      <a:pt x="7750" y="7034"/>
                    </a:cubicBezTo>
                    <a:close/>
                  </a:path>
                </a:pathLst>
              </a:custGeom>
              <a:grpFill/>
              <a:ln w="5199" cap="flat">
                <a:solidFill>
                  <a:schemeClr val="bg1"/>
                </a:solidFill>
                <a:prstDash val="solid"/>
                <a:miter/>
              </a:ln>
            </p:spPr>
            <p:txBody>
              <a:bodyPr rtlCol="0" anchor="ctr"/>
              <a:lstStyle/>
              <a:p>
                <a:endParaRPr lang="en-GB" noProof="0" dirty="0"/>
              </a:p>
            </p:txBody>
          </p:sp>
          <p:sp>
            <p:nvSpPr>
              <p:cNvPr id="664" name="Freeform 663">
                <a:extLst>
                  <a:ext uri="{FF2B5EF4-FFF2-40B4-BE49-F238E27FC236}">
                    <a16:creationId xmlns:a16="http://schemas.microsoft.com/office/drawing/2014/main" id="{85E4AC11-79EB-A176-1876-F9045C133440}"/>
                  </a:ext>
                </a:extLst>
              </p:cNvPr>
              <p:cNvSpPr/>
              <p:nvPr/>
            </p:nvSpPr>
            <p:spPr>
              <a:xfrm>
                <a:off x="7660282" y="4299011"/>
                <a:ext cx="3461" cy="7639"/>
              </a:xfrm>
              <a:custGeom>
                <a:avLst/>
                <a:gdLst>
                  <a:gd name="connsiteX0" fmla="*/ 340 w 3461"/>
                  <a:gd name="connsiteY0" fmla="*/ 4436 h 7639"/>
                  <a:gd name="connsiteX1" fmla="*/ 860 w 3461"/>
                  <a:gd name="connsiteY1" fmla="*/ 7558 h 7639"/>
                  <a:gd name="connsiteX2" fmla="*/ 3462 w 3461"/>
                  <a:gd name="connsiteY2" fmla="*/ 4436 h 7639"/>
                  <a:gd name="connsiteX3" fmla="*/ 340 w 3461"/>
                  <a:gd name="connsiteY3" fmla="*/ 4436 h 7639"/>
                </a:gdLst>
                <a:ahLst/>
                <a:cxnLst>
                  <a:cxn ang="0">
                    <a:pos x="connsiteX0" y="connsiteY0"/>
                  </a:cxn>
                  <a:cxn ang="0">
                    <a:pos x="connsiteX1" y="connsiteY1"/>
                  </a:cxn>
                  <a:cxn ang="0">
                    <a:pos x="connsiteX2" y="connsiteY2"/>
                  </a:cxn>
                  <a:cxn ang="0">
                    <a:pos x="connsiteX3" y="connsiteY3"/>
                  </a:cxn>
                </a:cxnLst>
                <a:rect l="l" t="t" r="r" b="b"/>
                <a:pathLst>
                  <a:path w="3461" h="7639">
                    <a:moveTo>
                      <a:pt x="340" y="4436"/>
                    </a:moveTo>
                    <a:cubicBezTo>
                      <a:pt x="340" y="4436"/>
                      <a:pt x="-701" y="7038"/>
                      <a:pt x="860" y="7558"/>
                    </a:cubicBezTo>
                    <a:cubicBezTo>
                      <a:pt x="2421" y="8079"/>
                      <a:pt x="3462" y="5997"/>
                      <a:pt x="3462" y="4436"/>
                    </a:cubicBezTo>
                    <a:cubicBezTo>
                      <a:pt x="3462" y="2355"/>
                      <a:pt x="1380" y="-4410"/>
                      <a:pt x="340" y="4436"/>
                    </a:cubicBezTo>
                    <a:close/>
                  </a:path>
                </a:pathLst>
              </a:custGeom>
              <a:grpFill/>
              <a:ln w="5199" cap="flat">
                <a:solidFill>
                  <a:schemeClr val="bg1"/>
                </a:solidFill>
                <a:prstDash val="solid"/>
                <a:miter/>
              </a:ln>
            </p:spPr>
            <p:txBody>
              <a:bodyPr rtlCol="0" anchor="ctr"/>
              <a:lstStyle/>
              <a:p>
                <a:endParaRPr lang="en-GB" noProof="0" dirty="0"/>
              </a:p>
            </p:txBody>
          </p:sp>
          <p:sp>
            <p:nvSpPr>
              <p:cNvPr id="665" name="Freeform 664">
                <a:extLst>
                  <a:ext uri="{FF2B5EF4-FFF2-40B4-BE49-F238E27FC236}">
                    <a16:creationId xmlns:a16="http://schemas.microsoft.com/office/drawing/2014/main" id="{67F1B6C6-92C6-E454-B646-49F2420600E3}"/>
                  </a:ext>
                </a:extLst>
              </p:cNvPr>
              <p:cNvSpPr/>
              <p:nvPr/>
            </p:nvSpPr>
            <p:spPr>
              <a:xfrm>
                <a:off x="7685130" y="4371587"/>
                <a:ext cx="4515" cy="7371"/>
              </a:xfrm>
              <a:custGeom>
                <a:avLst/>
                <a:gdLst>
                  <a:gd name="connsiteX0" fmla="*/ 3590 w 4515"/>
                  <a:gd name="connsiteY0" fmla="*/ 26 h 7371"/>
                  <a:gd name="connsiteX1" fmla="*/ 989 w 4515"/>
                  <a:gd name="connsiteY1" fmla="*/ 3148 h 7371"/>
                  <a:gd name="connsiteX2" fmla="*/ 2029 w 4515"/>
                  <a:gd name="connsiteY2" fmla="*/ 5229 h 7371"/>
                  <a:gd name="connsiteX3" fmla="*/ 3590 w 4515"/>
                  <a:gd name="connsiteY3" fmla="*/ 4709 h 7371"/>
                  <a:gd name="connsiteX4" fmla="*/ 3590 w 4515"/>
                  <a:gd name="connsiteY4" fmla="*/ 26 h 7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 h="7371">
                    <a:moveTo>
                      <a:pt x="3590" y="26"/>
                    </a:moveTo>
                    <a:cubicBezTo>
                      <a:pt x="1509" y="26"/>
                      <a:pt x="-1613" y="-495"/>
                      <a:pt x="989" y="3148"/>
                    </a:cubicBezTo>
                    <a:cubicBezTo>
                      <a:pt x="989" y="3148"/>
                      <a:pt x="1509" y="3668"/>
                      <a:pt x="2029" y="5229"/>
                    </a:cubicBezTo>
                    <a:cubicBezTo>
                      <a:pt x="3070" y="6790"/>
                      <a:pt x="3590" y="9392"/>
                      <a:pt x="3590" y="4709"/>
                    </a:cubicBezTo>
                    <a:cubicBezTo>
                      <a:pt x="3590" y="26"/>
                      <a:pt x="5672" y="26"/>
                      <a:pt x="3590" y="26"/>
                    </a:cubicBezTo>
                    <a:close/>
                  </a:path>
                </a:pathLst>
              </a:custGeom>
              <a:grpFill/>
              <a:ln w="5199" cap="flat">
                <a:solidFill>
                  <a:schemeClr val="bg1"/>
                </a:solidFill>
                <a:prstDash val="solid"/>
                <a:miter/>
              </a:ln>
            </p:spPr>
            <p:txBody>
              <a:bodyPr rtlCol="0" anchor="ctr"/>
              <a:lstStyle/>
              <a:p>
                <a:endParaRPr lang="en-GB" noProof="0" dirty="0"/>
              </a:p>
            </p:txBody>
          </p:sp>
          <p:sp>
            <p:nvSpPr>
              <p:cNvPr id="666" name="Freeform 665">
                <a:extLst>
                  <a:ext uri="{FF2B5EF4-FFF2-40B4-BE49-F238E27FC236}">
                    <a16:creationId xmlns:a16="http://schemas.microsoft.com/office/drawing/2014/main" id="{F5454007-742A-B735-ADBB-F345744576FC}"/>
                  </a:ext>
                </a:extLst>
              </p:cNvPr>
              <p:cNvSpPr/>
              <p:nvPr/>
            </p:nvSpPr>
            <p:spPr>
              <a:xfrm>
                <a:off x="7678313" y="4355458"/>
                <a:ext cx="2660" cy="2741"/>
              </a:xfrm>
              <a:custGeom>
                <a:avLst/>
                <a:gdLst>
                  <a:gd name="connsiteX0" fmla="*/ 0 w 2660"/>
                  <a:gd name="connsiteY0" fmla="*/ 1585 h 2741"/>
                  <a:gd name="connsiteX1" fmla="*/ 2602 w 2660"/>
                  <a:gd name="connsiteY1" fmla="*/ 1585 h 2741"/>
                  <a:gd name="connsiteX2" fmla="*/ 0 w 2660"/>
                  <a:gd name="connsiteY2" fmla="*/ 1585 h 2741"/>
                </a:gdLst>
                <a:ahLst/>
                <a:cxnLst>
                  <a:cxn ang="0">
                    <a:pos x="connsiteX0" y="connsiteY0"/>
                  </a:cxn>
                  <a:cxn ang="0">
                    <a:pos x="connsiteX1" y="connsiteY1"/>
                  </a:cxn>
                  <a:cxn ang="0">
                    <a:pos x="connsiteX2" y="connsiteY2"/>
                  </a:cxn>
                </a:cxnLst>
                <a:rect l="l" t="t" r="r" b="b"/>
                <a:pathLst>
                  <a:path w="2660" h="2741">
                    <a:moveTo>
                      <a:pt x="0" y="1585"/>
                    </a:moveTo>
                    <a:cubicBezTo>
                      <a:pt x="0" y="1585"/>
                      <a:pt x="3122" y="4186"/>
                      <a:pt x="2602" y="1585"/>
                    </a:cubicBezTo>
                    <a:cubicBezTo>
                      <a:pt x="2082" y="-1017"/>
                      <a:pt x="1041" y="24"/>
                      <a:pt x="0" y="1585"/>
                    </a:cubicBezTo>
                    <a:close/>
                  </a:path>
                </a:pathLst>
              </a:custGeom>
              <a:grpFill/>
              <a:ln w="5199" cap="flat">
                <a:solidFill>
                  <a:schemeClr val="bg1"/>
                </a:solidFill>
                <a:prstDash val="solid"/>
                <a:miter/>
              </a:ln>
            </p:spPr>
            <p:txBody>
              <a:bodyPr rtlCol="0" anchor="ctr"/>
              <a:lstStyle/>
              <a:p>
                <a:endParaRPr lang="en-GB" noProof="0" dirty="0"/>
              </a:p>
            </p:txBody>
          </p:sp>
          <p:sp>
            <p:nvSpPr>
              <p:cNvPr id="667" name="Freeform 666">
                <a:extLst>
                  <a:ext uri="{FF2B5EF4-FFF2-40B4-BE49-F238E27FC236}">
                    <a16:creationId xmlns:a16="http://schemas.microsoft.com/office/drawing/2014/main" id="{A09E691E-DE52-25DE-B4E8-D55782FC69C9}"/>
                  </a:ext>
                </a:extLst>
              </p:cNvPr>
              <p:cNvSpPr/>
              <p:nvPr/>
            </p:nvSpPr>
            <p:spPr>
              <a:xfrm>
                <a:off x="7681956" y="4350991"/>
                <a:ext cx="1332" cy="2905"/>
              </a:xfrm>
              <a:custGeom>
                <a:avLst/>
                <a:gdLst>
                  <a:gd name="connsiteX0" fmla="*/ 0 w 1332"/>
                  <a:gd name="connsiteY0" fmla="*/ 1889 h 2905"/>
                  <a:gd name="connsiteX1" fmla="*/ 1041 w 1332"/>
                  <a:gd name="connsiteY1" fmla="*/ 1369 h 2905"/>
                  <a:gd name="connsiteX2" fmla="*/ 0 w 1332"/>
                  <a:gd name="connsiteY2" fmla="*/ 1889 h 2905"/>
                </a:gdLst>
                <a:ahLst/>
                <a:cxnLst>
                  <a:cxn ang="0">
                    <a:pos x="connsiteX0" y="connsiteY0"/>
                  </a:cxn>
                  <a:cxn ang="0">
                    <a:pos x="connsiteX1" y="connsiteY1"/>
                  </a:cxn>
                  <a:cxn ang="0">
                    <a:pos x="connsiteX2" y="connsiteY2"/>
                  </a:cxn>
                </a:cxnLst>
                <a:rect l="l" t="t" r="r" b="b"/>
                <a:pathLst>
                  <a:path w="1332" h="2905">
                    <a:moveTo>
                      <a:pt x="0" y="1889"/>
                    </a:moveTo>
                    <a:cubicBezTo>
                      <a:pt x="0" y="1889"/>
                      <a:pt x="0" y="4491"/>
                      <a:pt x="1041" y="1369"/>
                    </a:cubicBezTo>
                    <a:cubicBezTo>
                      <a:pt x="2082" y="-1753"/>
                      <a:pt x="0" y="1369"/>
                      <a:pt x="0" y="1889"/>
                    </a:cubicBezTo>
                    <a:close/>
                  </a:path>
                </a:pathLst>
              </a:custGeom>
              <a:grpFill/>
              <a:ln w="5199" cap="flat">
                <a:solidFill>
                  <a:schemeClr val="bg1"/>
                </a:solidFill>
                <a:prstDash val="solid"/>
                <a:miter/>
              </a:ln>
            </p:spPr>
            <p:txBody>
              <a:bodyPr rtlCol="0" anchor="ctr"/>
              <a:lstStyle/>
              <a:p>
                <a:endParaRPr lang="en-GB" noProof="0" dirty="0"/>
              </a:p>
            </p:txBody>
          </p:sp>
          <p:sp>
            <p:nvSpPr>
              <p:cNvPr id="668" name="Freeform 667">
                <a:extLst>
                  <a:ext uri="{FF2B5EF4-FFF2-40B4-BE49-F238E27FC236}">
                    <a16:creationId xmlns:a16="http://schemas.microsoft.com/office/drawing/2014/main" id="{C94742D3-FB18-97CD-5F36-03F5AC519409}"/>
                  </a:ext>
                </a:extLst>
              </p:cNvPr>
              <p:cNvSpPr/>
              <p:nvPr/>
            </p:nvSpPr>
            <p:spPr>
              <a:xfrm>
                <a:off x="7193870" y="3794465"/>
                <a:ext cx="563015" cy="559864"/>
              </a:xfrm>
              <a:custGeom>
                <a:avLst/>
                <a:gdLst>
                  <a:gd name="connsiteX0" fmla="*/ 206578 w 563015"/>
                  <a:gd name="connsiteY0" fmla="*/ 45353 h 559864"/>
                  <a:gd name="connsiteX1" fmla="*/ 202935 w 563015"/>
                  <a:gd name="connsiteY1" fmla="*/ 31824 h 559864"/>
                  <a:gd name="connsiteX2" fmla="*/ 204496 w 563015"/>
                  <a:gd name="connsiteY2" fmla="*/ 30263 h 559864"/>
                  <a:gd name="connsiteX3" fmla="*/ 207618 w 563015"/>
                  <a:gd name="connsiteY3" fmla="*/ 26101 h 559864"/>
                  <a:gd name="connsiteX4" fmla="*/ 207618 w 563015"/>
                  <a:gd name="connsiteY4" fmla="*/ 25060 h 559864"/>
                  <a:gd name="connsiteX5" fmla="*/ 198773 w 563015"/>
                  <a:gd name="connsiteY5" fmla="*/ 21417 h 559864"/>
                  <a:gd name="connsiteX6" fmla="*/ 194610 w 563015"/>
                  <a:gd name="connsiteY6" fmla="*/ 17255 h 559864"/>
                  <a:gd name="connsiteX7" fmla="*/ 192528 w 563015"/>
                  <a:gd name="connsiteY7" fmla="*/ 11010 h 559864"/>
                  <a:gd name="connsiteX8" fmla="*/ 189927 w 563015"/>
                  <a:gd name="connsiteY8" fmla="*/ 5287 h 559864"/>
                  <a:gd name="connsiteX9" fmla="*/ 190447 w 563015"/>
                  <a:gd name="connsiteY9" fmla="*/ 1124 h 559864"/>
                  <a:gd name="connsiteX10" fmla="*/ 188366 w 563015"/>
                  <a:gd name="connsiteY10" fmla="*/ 83 h 559864"/>
                  <a:gd name="connsiteX11" fmla="*/ 185764 w 563015"/>
                  <a:gd name="connsiteY11" fmla="*/ 83 h 559864"/>
                  <a:gd name="connsiteX12" fmla="*/ 170674 w 563015"/>
                  <a:gd name="connsiteY12" fmla="*/ 8929 h 559864"/>
                  <a:gd name="connsiteX13" fmla="*/ 166511 w 563015"/>
                  <a:gd name="connsiteY13" fmla="*/ 14133 h 559864"/>
                  <a:gd name="connsiteX14" fmla="*/ 157665 w 563015"/>
                  <a:gd name="connsiteY14" fmla="*/ 17255 h 559864"/>
                  <a:gd name="connsiteX15" fmla="*/ 155063 w 563015"/>
                  <a:gd name="connsiteY15" fmla="*/ 18295 h 559864"/>
                  <a:gd name="connsiteX16" fmla="*/ 145697 w 563015"/>
                  <a:gd name="connsiteY16" fmla="*/ 21938 h 559864"/>
                  <a:gd name="connsiteX17" fmla="*/ 139453 w 563015"/>
                  <a:gd name="connsiteY17" fmla="*/ 20897 h 559864"/>
                  <a:gd name="connsiteX18" fmla="*/ 135811 w 563015"/>
                  <a:gd name="connsiteY18" fmla="*/ 19336 h 559864"/>
                  <a:gd name="connsiteX19" fmla="*/ 134770 w 563015"/>
                  <a:gd name="connsiteY19" fmla="*/ 18816 h 559864"/>
                  <a:gd name="connsiteX20" fmla="*/ 123322 w 563015"/>
                  <a:gd name="connsiteY20" fmla="*/ 17255 h 559864"/>
                  <a:gd name="connsiteX21" fmla="*/ 117598 w 563015"/>
                  <a:gd name="connsiteY21" fmla="*/ 17775 h 559864"/>
                  <a:gd name="connsiteX22" fmla="*/ 110834 w 563015"/>
                  <a:gd name="connsiteY22" fmla="*/ 18816 h 559864"/>
                  <a:gd name="connsiteX23" fmla="*/ 107191 w 563015"/>
                  <a:gd name="connsiteY23" fmla="*/ 23499 h 559864"/>
                  <a:gd name="connsiteX24" fmla="*/ 107712 w 563015"/>
                  <a:gd name="connsiteY24" fmla="*/ 25580 h 559864"/>
                  <a:gd name="connsiteX25" fmla="*/ 108752 w 563015"/>
                  <a:gd name="connsiteY25" fmla="*/ 26101 h 559864"/>
                  <a:gd name="connsiteX26" fmla="*/ 110314 w 563015"/>
                  <a:gd name="connsiteY26" fmla="*/ 26621 h 559864"/>
                  <a:gd name="connsiteX27" fmla="*/ 109273 w 563015"/>
                  <a:gd name="connsiteY27" fmla="*/ 30784 h 559864"/>
                  <a:gd name="connsiteX28" fmla="*/ 109273 w 563015"/>
                  <a:gd name="connsiteY28" fmla="*/ 31824 h 559864"/>
                  <a:gd name="connsiteX29" fmla="*/ 111875 w 563015"/>
                  <a:gd name="connsiteY29" fmla="*/ 31824 h 559864"/>
                  <a:gd name="connsiteX30" fmla="*/ 116037 w 563015"/>
                  <a:gd name="connsiteY30" fmla="*/ 33906 h 559864"/>
                  <a:gd name="connsiteX31" fmla="*/ 113436 w 563015"/>
                  <a:gd name="connsiteY31" fmla="*/ 36508 h 559864"/>
                  <a:gd name="connsiteX32" fmla="*/ 110834 w 563015"/>
                  <a:gd name="connsiteY32" fmla="*/ 38069 h 559864"/>
                  <a:gd name="connsiteX33" fmla="*/ 110834 w 563015"/>
                  <a:gd name="connsiteY33" fmla="*/ 39109 h 559864"/>
                  <a:gd name="connsiteX34" fmla="*/ 113436 w 563015"/>
                  <a:gd name="connsiteY34" fmla="*/ 42231 h 559864"/>
                  <a:gd name="connsiteX35" fmla="*/ 112395 w 563015"/>
                  <a:gd name="connsiteY35" fmla="*/ 47955 h 559864"/>
                  <a:gd name="connsiteX36" fmla="*/ 111354 w 563015"/>
                  <a:gd name="connsiteY36" fmla="*/ 51077 h 559864"/>
                  <a:gd name="connsiteX37" fmla="*/ 116558 w 563015"/>
                  <a:gd name="connsiteY37" fmla="*/ 58362 h 559864"/>
                  <a:gd name="connsiteX38" fmla="*/ 117598 w 563015"/>
                  <a:gd name="connsiteY38" fmla="*/ 58882 h 559864"/>
                  <a:gd name="connsiteX39" fmla="*/ 119680 w 563015"/>
                  <a:gd name="connsiteY39" fmla="*/ 59403 h 559864"/>
                  <a:gd name="connsiteX40" fmla="*/ 120721 w 563015"/>
                  <a:gd name="connsiteY40" fmla="*/ 59403 h 559864"/>
                  <a:gd name="connsiteX41" fmla="*/ 123322 w 563015"/>
                  <a:gd name="connsiteY41" fmla="*/ 58362 h 559864"/>
                  <a:gd name="connsiteX42" fmla="*/ 123322 w 563015"/>
                  <a:gd name="connsiteY42" fmla="*/ 59403 h 559864"/>
                  <a:gd name="connsiteX43" fmla="*/ 123322 w 563015"/>
                  <a:gd name="connsiteY43" fmla="*/ 64086 h 559864"/>
                  <a:gd name="connsiteX44" fmla="*/ 133209 w 563015"/>
                  <a:gd name="connsiteY44" fmla="*/ 67208 h 559864"/>
                  <a:gd name="connsiteX45" fmla="*/ 135811 w 563015"/>
                  <a:gd name="connsiteY45" fmla="*/ 68249 h 559864"/>
                  <a:gd name="connsiteX46" fmla="*/ 135811 w 563015"/>
                  <a:gd name="connsiteY46" fmla="*/ 71371 h 559864"/>
                  <a:gd name="connsiteX47" fmla="*/ 129046 w 563015"/>
                  <a:gd name="connsiteY47" fmla="*/ 76054 h 559864"/>
                  <a:gd name="connsiteX48" fmla="*/ 124883 w 563015"/>
                  <a:gd name="connsiteY48" fmla="*/ 77095 h 559864"/>
                  <a:gd name="connsiteX49" fmla="*/ 123843 w 563015"/>
                  <a:gd name="connsiteY49" fmla="*/ 77615 h 559864"/>
                  <a:gd name="connsiteX50" fmla="*/ 121241 w 563015"/>
                  <a:gd name="connsiteY50" fmla="*/ 80737 h 559864"/>
                  <a:gd name="connsiteX51" fmla="*/ 120721 w 563015"/>
                  <a:gd name="connsiteY51" fmla="*/ 82818 h 559864"/>
                  <a:gd name="connsiteX52" fmla="*/ 122802 w 563015"/>
                  <a:gd name="connsiteY52" fmla="*/ 96348 h 559864"/>
                  <a:gd name="connsiteX53" fmla="*/ 122282 w 563015"/>
                  <a:gd name="connsiteY53" fmla="*/ 97388 h 559864"/>
                  <a:gd name="connsiteX54" fmla="*/ 113436 w 563015"/>
                  <a:gd name="connsiteY54" fmla="*/ 104673 h 559864"/>
                  <a:gd name="connsiteX55" fmla="*/ 108752 w 563015"/>
                  <a:gd name="connsiteY55" fmla="*/ 109876 h 559864"/>
                  <a:gd name="connsiteX56" fmla="*/ 108232 w 563015"/>
                  <a:gd name="connsiteY56" fmla="*/ 110917 h 559864"/>
                  <a:gd name="connsiteX57" fmla="*/ 109793 w 563015"/>
                  <a:gd name="connsiteY57" fmla="*/ 113519 h 559864"/>
                  <a:gd name="connsiteX58" fmla="*/ 109793 w 563015"/>
                  <a:gd name="connsiteY58" fmla="*/ 114560 h 559864"/>
                  <a:gd name="connsiteX59" fmla="*/ 103029 w 563015"/>
                  <a:gd name="connsiteY59" fmla="*/ 117682 h 559864"/>
                  <a:gd name="connsiteX60" fmla="*/ 96784 w 563015"/>
                  <a:gd name="connsiteY60" fmla="*/ 128089 h 559864"/>
                  <a:gd name="connsiteX61" fmla="*/ 91061 w 563015"/>
                  <a:gd name="connsiteY61" fmla="*/ 137975 h 559864"/>
                  <a:gd name="connsiteX62" fmla="*/ 82215 w 563015"/>
                  <a:gd name="connsiteY62" fmla="*/ 142658 h 559864"/>
                  <a:gd name="connsiteX63" fmla="*/ 81174 w 563015"/>
                  <a:gd name="connsiteY63" fmla="*/ 143699 h 559864"/>
                  <a:gd name="connsiteX64" fmla="*/ 68165 w 563015"/>
                  <a:gd name="connsiteY64" fmla="*/ 160871 h 559864"/>
                  <a:gd name="connsiteX65" fmla="*/ 67125 w 563015"/>
                  <a:gd name="connsiteY65" fmla="*/ 161911 h 559864"/>
                  <a:gd name="connsiteX66" fmla="*/ 56197 w 563015"/>
                  <a:gd name="connsiteY66" fmla="*/ 163993 h 559864"/>
                  <a:gd name="connsiteX67" fmla="*/ 51514 w 563015"/>
                  <a:gd name="connsiteY67" fmla="*/ 166594 h 559864"/>
                  <a:gd name="connsiteX68" fmla="*/ 46831 w 563015"/>
                  <a:gd name="connsiteY68" fmla="*/ 163993 h 559864"/>
                  <a:gd name="connsiteX69" fmla="*/ 44230 w 563015"/>
                  <a:gd name="connsiteY69" fmla="*/ 160350 h 559864"/>
                  <a:gd name="connsiteX70" fmla="*/ 38506 w 563015"/>
                  <a:gd name="connsiteY70" fmla="*/ 162952 h 559864"/>
                  <a:gd name="connsiteX71" fmla="*/ 37465 w 563015"/>
                  <a:gd name="connsiteY71" fmla="*/ 163993 h 559864"/>
                  <a:gd name="connsiteX72" fmla="*/ 26017 w 563015"/>
                  <a:gd name="connsiteY72" fmla="*/ 179603 h 559864"/>
                  <a:gd name="connsiteX73" fmla="*/ 23936 w 563015"/>
                  <a:gd name="connsiteY73" fmla="*/ 184807 h 559864"/>
                  <a:gd name="connsiteX74" fmla="*/ 28619 w 563015"/>
                  <a:gd name="connsiteY74" fmla="*/ 189490 h 559864"/>
                  <a:gd name="connsiteX75" fmla="*/ 33302 w 563015"/>
                  <a:gd name="connsiteY75" fmla="*/ 190530 h 559864"/>
                  <a:gd name="connsiteX76" fmla="*/ 36424 w 563015"/>
                  <a:gd name="connsiteY76" fmla="*/ 190530 h 559864"/>
                  <a:gd name="connsiteX77" fmla="*/ 36945 w 563015"/>
                  <a:gd name="connsiteY77" fmla="*/ 198335 h 559864"/>
                  <a:gd name="connsiteX78" fmla="*/ 36424 w 563015"/>
                  <a:gd name="connsiteY78" fmla="*/ 199376 h 559864"/>
                  <a:gd name="connsiteX79" fmla="*/ 38506 w 563015"/>
                  <a:gd name="connsiteY79" fmla="*/ 207181 h 559864"/>
                  <a:gd name="connsiteX80" fmla="*/ 43189 w 563015"/>
                  <a:gd name="connsiteY80" fmla="*/ 208742 h 559864"/>
                  <a:gd name="connsiteX81" fmla="*/ 45270 w 563015"/>
                  <a:gd name="connsiteY81" fmla="*/ 207702 h 559864"/>
                  <a:gd name="connsiteX82" fmla="*/ 47872 w 563015"/>
                  <a:gd name="connsiteY82" fmla="*/ 213946 h 559864"/>
                  <a:gd name="connsiteX83" fmla="*/ 54116 w 563015"/>
                  <a:gd name="connsiteY83" fmla="*/ 227995 h 559864"/>
                  <a:gd name="connsiteX84" fmla="*/ 53075 w 563015"/>
                  <a:gd name="connsiteY84" fmla="*/ 230597 h 559864"/>
                  <a:gd name="connsiteX85" fmla="*/ 53596 w 563015"/>
                  <a:gd name="connsiteY85" fmla="*/ 233719 h 559864"/>
                  <a:gd name="connsiteX86" fmla="*/ 54636 w 563015"/>
                  <a:gd name="connsiteY86" fmla="*/ 234760 h 559864"/>
                  <a:gd name="connsiteX87" fmla="*/ 50474 w 563015"/>
                  <a:gd name="connsiteY87" fmla="*/ 236321 h 559864"/>
                  <a:gd name="connsiteX88" fmla="*/ 49433 w 563015"/>
                  <a:gd name="connsiteY88" fmla="*/ 238402 h 559864"/>
                  <a:gd name="connsiteX89" fmla="*/ 45270 w 563015"/>
                  <a:gd name="connsiteY89" fmla="*/ 236321 h 559864"/>
                  <a:gd name="connsiteX90" fmla="*/ 45270 w 563015"/>
                  <a:gd name="connsiteY90" fmla="*/ 234760 h 559864"/>
                  <a:gd name="connsiteX91" fmla="*/ 40587 w 563015"/>
                  <a:gd name="connsiteY91" fmla="*/ 235280 h 559864"/>
                  <a:gd name="connsiteX92" fmla="*/ 34863 w 563015"/>
                  <a:gd name="connsiteY92" fmla="*/ 238402 h 559864"/>
                  <a:gd name="connsiteX93" fmla="*/ 32262 w 563015"/>
                  <a:gd name="connsiteY93" fmla="*/ 238923 h 559864"/>
                  <a:gd name="connsiteX94" fmla="*/ 10927 w 563015"/>
                  <a:gd name="connsiteY94" fmla="*/ 236321 h 559864"/>
                  <a:gd name="connsiteX95" fmla="*/ 10407 w 563015"/>
                  <a:gd name="connsiteY95" fmla="*/ 236841 h 559864"/>
                  <a:gd name="connsiteX96" fmla="*/ 10407 w 563015"/>
                  <a:gd name="connsiteY96" fmla="*/ 242045 h 559864"/>
                  <a:gd name="connsiteX97" fmla="*/ 7805 w 563015"/>
                  <a:gd name="connsiteY97" fmla="*/ 244126 h 559864"/>
                  <a:gd name="connsiteX98" fmla="*/ 3642 w 563015"/>
                  <a:gd name="connsiteY98" fmla="*/ 244126 h 559864"/>
                  <a:gd name="connsiteX99" fmla="*/ 0 w 563015"/>
                  <a:gd name="connsiteY99" fmla="*/ 247768 h 559864"/>
                  <a:gd name="connsiteX100" fmla="*/ 520 w 563015"/>
                  <a:gd name="connsiteY100" fmla="*/ 250370 h 559864"/>
                  <a:gd name="connsiteX101" fmla="*/ 1561 w 563015"/>
                  <a:gd name="connsiteY101" fmla="*/ 251411 h 559864"/>
                  <a:gd name="connsiteX102" fmla="*/ 5724 w 563015"/>
                  <a:gd name="connsiteY102" fmla="*/ 252972 h 559864"/>
                  <a:gd name="connsiteX103" fmla="*/ 25497 w 563015"/>
                  <a:gd name="connsiteY103" fmla="*/ 268582 h 559864"/>
                  <a:gd name="connsiteX104" fmla="*/ 31221 w 563015"/>
                  <a:gd name="connsiteY104" fmla="*/ 268582 h 559864"/>
                  <a:gd name="connsiteX105" fmla="*/ 35904 w 563015"/>
                  <a:gd name="connsiteY105" fmla="*/ 266501 h 559864"/>
                  <a:gd name="connsiteX106" fmla="*/ 39546 w 563015"/>
                  <a:gd name="connsiteY106" fmla="*/ 265981 h 559864"/>
                  <a:gd name="connsiteX107" fmla="*/ 41628 w 563015"/>
                  <a:gd name="connsiteY107" fmla="*/ 268582 h 559864"/>
                  <a:gd name="connsiteX108" fmla="*/ 27058 w 563015"/>
                  <a:gd name="connsiteY108" fmla="*/ 277428 h 559864"/>
                  <a:gd name="connsiteX109" fmla="*/ 19773 w 563015"/>
                  <a:gd name="connsiteY109" fmla="*/ 277949 h 559864"/>
                  <a:gd name="connsiteX110" fmla="*/ 18212 w 563015"/>
                  <a:gd name="connsiteY110" fmla="*/ 275867 h 559864"/>
                  <a:gd name="connsiteX111" fmla="*/ 15610 w 563015"/>
                  <a:gd name="connsiteY111" fmla="*/ 278469 h 559864"/>
                  <a:gd name="connsiteX112" fmla="*/ 23416 w 563015"/>
                  <a:gd name="connsiteY112" fmla="*/ 288356 h 559864"/>
                  <a:gd name="connsiteX113" fmla="*/ 40067 w 563015"/>
                  <a:gd name="connsiteY113" fmla="*/ 305007 h 559864"/>
                  <a:gd name="connsiteX114" fmla="*/ 47351 w 563015"/>
                  <a:gd name="connsiteY114" fmla="*/ 309170 h 559864"/>
                  <a:gd name="connsiteX115" fmla="*/ 58279 w 563015"/>
                  <a:gd name="connsiteY115" fmla="*/ 308649 h 559864"/>
                  <a:gd name="connsiteX116" fmla="*/ 70247 w 563015"/>
                  <a:gd name="connsiteY116" fmla="*/ 303966 h 559864"/>
                  <a:gd name="connsiteX117" fmla="*/ 78572 w 563015"/>
                  <a:gd name="connsiteY117" fmla="*/ 294600 h 559864"/>
                  <a:gd name="connsiteX118" fmla="*/ 76491 w 563015"/>
                  <a:gd name="connsiteY118" fmla="*/ 289396 h 559864"/>
                  <a:gd name="connsiteX119" fmla="*/ 74930 w 563015"/>
                  <a:gd name="connsiteY119" fmla="*/ 287315 h 559864"/>
                  <a:gd name="connsiteX120" fmla="*/ 75971 w 563015"/>
                  <a:gd name="connsiteY120" fmla="*/ 286274 h 559864"/>
                  <a:gd name="connsiteX121" fmla="*/ 76491 w 563015"/>
                  <a:gd name="connsiteY121" fmla="*/ 284713 h 559864"/>
                  <a:gd name="connsiteX122" fmla="*/ 78572 w 563015"/>
                  <a:gd name="connsiteY122" fmla="*/ 280550 h 559864"/>
                  <a:gd name="connsiteX123" fmla="*/ 79613 w 563015"/>
                  <a:gd name="connsiteY123" fmla="*/ 279510 h 559864"/>
                  <a:gd name="connsiteX124" fmla="*/ 88459 w 563015"/>
                  <a:gd name="connsiteY124" fmla="*/ 279510 h 559864"/>
                  <a:gd name="connsiteX125" fmla="*/ 88459 w 563015"/>
                  <a:gd name="connsiteY125" fmla="*/ 281071 h 559864"/>
                  <a:gd name="connsiteX126" fmla="*/ 82735 w 563015"/>
                  <a:gd name="connsiteY126" fmla="*/ 287835 h 559864"/>
                  <a:gd name="connsiteX127" fmla="*/ 85857 w 563015"/>
                  <a:gd name="connsiteY127" fmla="*/ 292518 h 559864"/>
                  <a:gd name="connsiteX128" fmla="*/ 89500 w 563015"/>
                  <a:gd name="connsiteY128" fmla="*/ 292518 h 559864"/>
                  <a:gd name="connsiteX129" fmla="*/ 84296 w 563015"/>
                  <a:gd name="connsiteY129" fmla="*/ 299283 h 559864"/>
                  <a:gd name="connsiteX130" fmla="*/ 85857 w 563015"/>
                  <a:gd name="connsiteY130" fmla="*/ 303966 h 559864"/>
                  <a:gd name="connsiteX131" fmla="*/ 88459 w 563015"/>
                  <a:gd name="connsiteY131" fmla="*/ 305007 h 559864"/>
                  <a:gd name="connsiteX132" fmla="*/ 89500 w 563015"/>
                  <a:gd name="connsiteY132" fmla="*/ 308649 h 559864"/>
                  <a:gd name="connsiteX133" fmla="*/ 86898 w 563015"/>
                  <a:gd name="connsiteY133" fmla="*/ 320617 h 559864"/>
                  <a:gd name="connsiteX134" fmla="*/ 84817 w 563015"/>
                  <a:gd name="connsiteY134" fmla="*/ 330504 h 559864"/>
                  <a:gd name="connsiteX135" fmla="*/ 86898 w 563015"/>
                  <a:gd name="connsiteY135" fmla="*/ 334666 h 559864"/>
                  <a:gd name="connsiteX136" fmla="*/ 87418 w 563015"/>
                  <a:gd name="connsiteY136" fmla="*/ 336227 h 559864"/>
                  <a:gd name="connsiteX137" fmla="*/ 86898 w 563015"/>
                  <a:gd name="connsiteY137" fmla="*/ 338829 h 559864"/>
                  <a:gd name="connsiteX138" fmla="*/ 88979 w 563015"/>
                  <a:gd name="connsiteY138" fmla="*/ 344553 h 559864"/>
                  <a:gd name="connsiteX139" fmla="*/ 91061 w 563015"/>
                  <a:gd name="connsiteY139" fmla="*/ 345073 h 559864"/>
                  <a:gd name="connsiteX140" fmla="*/ 90540 w 563015"/>
                  <a:gd name="connsiteY140" fmla="*/ 347675 h 559864"/>
                  <a:gd name="connsiteX141" fmla="*/ 90020 w 563015"/>
                  <a:gd name="connsiteY141" fmla="*/ 348196 h 559864"/>
                  <a:gd name="connsiteX142" fmla="*/ 89500 w 563015"/>
                  <a:gd name="connsiteY142" fmla="*/ 349236 h 559864"/>
                  <a:gd name="connsiteX143" fmla="*/ 88979 w 563015"/>
                  <a:gd name="connsiteY143" fmla="*/ 351838 h 559864"/>
                  <a:gd name="connsiteX144" fmla="*/ 90540 w 563015"/>
                  <a:gd name="connsiteY144" fmla="*/ 355480 h 559864"/>
                  <a:gd name="connsiteX145" fmla="*/ 90020 w 563015"/>
                  <a:gd name="connsiteY145" fmla="*/ 357041 h 559864"/>
                  <a:gd name="connsiteX146" fmla="*/ 91061 w 563015"/>
                  <a:gd name="connsiteY146" fmla="*/ 360684 h 559864"/>
                  <a:gd name="connsiteX147" fmla="*/ 90540 w 563015"/>
                  <a:gd name="connsiteY147" fmla="*/ 362245 h 559864"/>
                  <a:gd name="connsiteX148" fmla="*/ 97825 w 563015"/>
                  <a:gd name="connsiteY148" fmla="*/ 394506 h 559864"/>
                  <a:gd name="connsiteX149" fmla="*/ 103029 w 563015"/>
                  <a:gd name="connsiteY149" fmla="*/ 408556 h 559864"/>
                  <a:gd name="connsiteX150" fmla="*/ 109273 w 563015"/>
                  <a:gd name="connsiteY150" fmla="*/ 417402 h 559864"/>
                  <a:gd name="connsiteX151" fmla="*/ 108232 w 563015"/>
                  <a:gd name="connsiteY151" fmla="*/ 418963 h 559864"/>
                  <a:gd name="connsiteX152" fmla="*/ 111875 w 563015"/>
                  <a:gd name="connsiteY152" fmla="*/ 426248 h 559864"/>
                  <a:gd name="connsiteX153" fmla="*/ 113956 w 563015"/>
                  <a:gd name="connsiteY153" fmla="*/ 427288 h 559864"/>
                  <a:gd name="connsiteX154" fmla="*/ 113956 w 563015"/>
                  <a:gd name="connsiteY154" fmla="*/ 428329 h 559864"/>
                  <a:gd name="connsiteX155" fmla="*/ 114476 w 563015"/>
                  <a:gd name="connsiteY155" fmla="*/ 429890 h 559864"/>
                  <a:gd name="connsiteX156" fmla="*/ 120200 w 563015"/>
                  <a:gd name="connsiteY156" fmla="*/ 438736 h 559864"/>
                  <a:gd name="connsiteX157" fmla="*/ 126444 w 563015"/>
                  <a:gd name="connsiteY157" fmla="*/ 459550 h 559864"/>
                  <a:gd name="connsiteX158" fmla="*/ 127485 w 563015"/>
                  <a:gd name="connsiteY158" fmla="*/ 467355 h 559864"/>
                  <a:gd name="connsiteX159" fmla="*/ 128526 w 563015"/>
                  <a:gd name="connsiteY159" fmla="*/ 472038 h 559864"/>
                  <a:gd name="connsiteX160" fmla="*/ 138933 w 563015"/>
                  <a:gd name="connsiteY160" fmla="*/ 488689 h 559864"/>
                  <a:gd name="connsiteX161" fmla="*/ 147258 w 563015"/>
                  <a:gd name="connsiteY161" fmla="*/ 505340 h 559864"/>
                  <a:gd name="connsiteX162" fmla="*/ 155584 w 563015"/>
                  <a:gd name="connsiteY162" fmla="*/ 523552 h 559864"/>
                  <a:gd name="connsiteX163" fmla="*/ 158185 w 563015"/>
                  <a:gd name="connsiteY163" fmla="*/ 531878 h 559864"/>
                  <a:gd name="connsiteX164" fmla="*/ 156624 w 563015"/>
                  <a:gd name="connsiteY164" fmla="*/ 530837 h 559864"/>
                  <a:gd name="connsiteX165" fmla="*/ 155584 w 563015"/>
                  <a:gd name="connsiteY165" fmla="*/ 529797 h 559864"/>
                  <a:gd name="connsiteX166" fmla="*/ 156104 w 563015"/>
                  <a:gd name="connsiteY166" fmla="*/ 532398 h 559864"/>
                  <a:gd name="connsiteX167" fmla="*/ 160267 w 563015"/>
                  <a:gd name="connsiteY167" fmla="*/ 539683 h 559864"/>
                  <a:gd name="connsiteX168" fmla="*/ 161828 w 563015"/>
                  <a:gd name="connsiteY168" fmla="*/ 543326 h 559864"/>
                  <a:gd name="connsiteX169" fmla="*/ 162348 w 563015"/>
                  <a:gd name="connsiteY169" fmla="*/ 545928 h 559864"/>
                  <a:gd name="connsiteX170" fmla="*/ 172755 w 563015"/>
                  <a:gd name="connsiteY170" fmla="*/ 557375 h 559864"/>
                  <a:gd name="connsiteX171" fmla="*/ 180561 w 563015"/>
                  <a:gd name="connsiteY171" fmla="*/ 559457 h 559864"/>
                  <a:gd name="connsiteX172" fmla="*/ 185764 w 563015"/>
                  <a:gd name="connsiteY172" fmla="*/ 555814 h 559864"/>
                  <a:gd name="connsiteX173" fmla="*/ 191488 w 563015"/>
                  <a:gd name="connsiteY173" fmla="*/ 549050 h 559864"/>
                  <a:gd name="connsiteX174" fmla="*/ 197732 w 563015"/>
                  <a:gd name="connsiteY174" fmla="*/ 540204 h 559864"/>
                  <a:gd name="connsiteX175" fmla="*/ 209700 w 563015"/>
                  <a:gd name="connsiteY175" fmla="*/ 538122 h 559864"/>
                  <a:gd name="connsiteX176" fmla="*/ 213863 w 563015"/>
                  <a:gd name="connsiteY176" fmla="*/ 537602 h 559864"/>
                  <a:gd name="connsiteX177" fmla="*/ 210741 w 563015"/>
                  <a:gd name="connsiteY177" fmla="*/ 536561 h 559864"/>
                  <a:gd name="connsiteX178" fmla="*/ 207098 w 563015"/>
                  <a:gd name="connsiteY178" fmla="*/ 531358 h 559864"/>
                  <a:gd name="connsiteX179" fmla="*/ 211781 w 563015"/>
                  <a:gd name="connsiteY179" fmla="*/ 521991 h 559864"/>
                  <a:gd name="connsiteX180" fmla="*/ 220107 w 563015"/>
                  <a:gd name="connsiteY180" fmla="*/ 516268 h 559864"/>
                  <a:gd name="connsiteX181" fmla="*/ 224790 w 563015"/>
                  <a:gd name="connsiteY181" fmla="*/ 511585 h 559864"/>
                  <a:gd name="connsiteX182" fmla="*/ 222709 w 563015"/>
                  <a:gd name="connsiteY182" fmla="*/ 499096 h 559864"/>
                  <a:gd name="connsiteX183" fmla="*/ 222188 w 563015"/>
                  <a:gd name="connsiteY183" fmla="*/ 496495 h 559864"/>
                  <a:gd name="connsiteX184" fmla="*/ 223229 w 563015"/>
                  <a:gd name="connsiteY184" fmla="*/ 493893 h 559864"/>
                  <a:gd name="connsiteX185" fmla="*/ 228432 w 563015"/>
                  <a:gd name="connsiteY185" fmla="*/ 476201 h 559864"/>
                  <a:gd name="connsiteX186" fmla="*/ 232595 w 563015"/>
                  <a:gd name="connsiteY186" fmla="*/ 463192 h 559864"/>
                  <a:gd name="connsiteX187" fmla="*/ 231034 w 563015"/>
                  <a:gd name="connsiteY187" fmla="*/ 454346 h 559864"/>
                  <a:gd name="connsiteX188" fmla="*/ 228953 w 563015"/>
                  <a:gd name="connsiteY188" fmla="*/ 451224 h 559864"/>
                  <a:gd name="connsiteX189" fmla="*/ 230514 w 563015"/>
                  <a:gd name="connsiteY189" fmla="*/ 450704 h 559864"/>
                  <a:gd name="connsiteX190" fmla="*/ 231555 w 563015"/>
                  <a:gd name="connsiteY190" fmla="*/ 450184 h 559864"/>
                  <a:gd name="connsiteX191" fmla="*/ 228432 w 563015"/>
                  <a:gd name="connsiteY191" fmla="*/ 438736 h 559864"/>
                  <a:gd name="connsiteX192" fmla="*/ 234156 w 563015"/>
                  <a:gd name="connsiteY192" fmla="*/ 409076 h 559864"/>
                  <a:gd name="connsiteX193" fmla="*/ 241441 w 563015"/>
                  <a:gd name="connsiteY193" fmla="*/ 407515 h 559864"/>
                  <a:gd name="connsiteX194" fmla="*/ 243522 w 563015"/>
                  <a:gd name="connsiteY194" fmla="*/ 406995 h 559864"/>
                  <a:gd name="connsiteX195" fmla="*/ 244563 w 563015"/>
                  <a:gd name="connsiteY195" fmla="*/ 404913 h 559864"/>
                  <a:gd name="connsiteX196" fmla="*/ 247165 w 563015"/>
                  <a:gd name="connsiteY196" fmla="*/ 406474 h 559864"/>
                  <a:gd name="connsiteX197" fmla="*/ 249767 w 563015"/>
                  <a:gd name="connsiteY197" fmla="*/ 401791 h 559864"/>
                  <a:gd name="connsiteX198" fmla="*/ 254970 w 563015"/>
                  <a:gd name="connsiteY198" fmla="*/ 397108 h 559864"/>
                  <a:gd name="connsiteX199" fmla="*/ 267458 w 563015"/>
                  <a:gd name="connsiteY199" fmla="*/ 394506 h 559864"/>
                  <a:gd name="connsiteX200" fmla="*/ 272142 w 563015"/>
                  <a:gd name="connsiteY200" fmla="*/ 386701 h 559864"/>
                  <a:gd name="connsiteX201" fmla="*/ 273182 w 563015"/>
                  <a:gd name="connsiteY201" fmla="*/ 380977 h 559864"/>
                  <a:gd name="connsiteX202" fmla="*/ 288272 w 563015"/>
                  <a:gd name="connsiteY202" fmla="*/ 372652 h 559864"/>
                  <a:gd name="connsiteX203" fmla="*/ 301281 w 563015"/>
                  <a:gd name="connsiteY203" fmla="*/ 360684 h 559864"/>
                  <a:gd name="connsiteX204" fmla="*/ 312729 w 563015"/>
                  <a:gd name="connsiteY204" fmla="*/ 351318 h 559864"/>
                  <a:gd name="connsiteX205" fmla="*/ 323136 w 563015"/>
                  <a:gd name="connsiteY205" fmla="*/ 338829 h 559864"/>
                  <a:gd name="connsiteX206" fmla="*/ 335624 w 563015"/>
                  <a:gd name="connsiteY206" fmla="*/ 329463 h 559864"/>
                  <a:gd name="connsiteX207" fmla="*/ 350194 w 563015"/>
                  <a:gd name="connsiteY207" fmla="*/ 324260 h 559864"/>
                  <a:gd name="connsiteX208" fmla="*/ 350194 w 563015"/>
                  <a:gd name="connsiteY208" fmla="*/ 322699 h 559864"/>
                  <a:gd name="connsiteX209" fmla="*/ 353836 w 563015"/>
                  <a:gd name="connsiteY209" fmla="*/ 320617 h 559864"/>
                  <a:gd name="connsiteX210" fmla="*/ 362682 w 563015"/>
                  <a:gd name="connsiteY210" fmla="*/ 311251 h 559864"/>
                  <a:gd name="connsiteX211" fmla="*/ 362682 w 563015"/>
                  <a:gd name="connsiteY211" fmla="*/ 308649 h 559864"/>
                  <a:gd name="connsiteX212" fmla="*/ 362682 w 563015"/>
                  <a:gd name="connsiteY212" fmla="*/ 295120 h 559864"/>
                  <a:gd name="connsiteX213" fmla="*/ 372568 w 563015"/>
                  <a:gd name="connsiteY213" fmla="*/ 290957 h 559864"/>
                  <a:gd name="connsiteX214" fmla="*/ 384016 w 563015"/>
                  <a:gd name="connsiteY214" fmla="*/ 283152 h 559864"/>
                  <a:gd name="connsiteX215" fmla="*/ 386098 w 563015"/>
                  <a:gd name="connsiteY215" fmla="*/ 282632 h 559864"/>
                  <a:gd name="connsiteX216" fmla="*/ 387659 w 563015"/>
                  <a:gd name="connsiteY216" fmla="*/ 291478 h 559864"/>
                  <a:gd name="connsiteX217" fmla="*/ 390781 w 563015"/>
                  <a:gd name="connsiteY217" fmla="*/ 289396 h 559864"/>
                  <a:gd name="connsiteX218" fmla="*/ 391821 w 563015"/>
                  <a:gd name="connsiteY218" fmla="*/ 290437 h 559864"/>
                  <a:gd name="connsiteX219" fmla="*/ 393382 w 563015"/>
                  <a:gd name="connsiteY219" fmla="*/ 290437 h 559864"/>
                  <a:gd name="connsiteX220" fmla="*/ 392862 w 563015"/>
                  <a:gd name="connsiteY220" fmla="*/ 286274 h 559864"/>
                  <a:gd name="connsiteX221" fmla="*/ 394943 w 563015"/>
                  <a:gd name="connsiteY221" fmla="*/ 288356 h 559864"/>
                  <a:gd name="connsiteX222" fmla="*/ 398586 w 563015"/>
                  <a:gd name="connsiteY222" fmla="*/ 291478 h 559864"/>
                  <a:gd name="connsiteX223" fmla="*/ 402228 w 563015"/>
                  <a:gd name="connsiteY223" fmla="*/ 288356 h 559864"/>
                  <a:gd name="connsiteX224" fmla="*/ 402749 w 563015"/>
                  <a:gd name="connsiteY224" fmla="*/ 285754 h 559864"/>
                  <a:gd name="connsiteX225" fmla="*/ 402228 w 563015"/>
                  <a:gd name="connsiteY225" fmla="*/ 281071 h 559864"/>
                  <a:gd name="connsiteX226" fmla="*/ 401188 w 563015"/>
                  <a:gd name="connsiteY226" fmla="*/ 277428 h 559864"/>
                  <a:gd name="connsiteX227" fmla="*/ 401188 w 563015"/>
                  <a:gd name="connsiteY227" fmla="*/ 275867 h 559864"/>
                  <a:gd name="connsiteX228" fmla="*/ 400147 w 563015"/>
                  <a:gd name="connsiteY228" fmla="*/ 270664 h 559864"/>
                  <a:gd name="connsiteX229" fmla="*/ 400147 w 563015"/>
                  <a:gd name="connsiteY229" fmla="*/ 269623 h 559864"/>
                  <a:gd name="connsiteX230" fmla="*/ 400147 w 563015"/>
                  <a:gd name="connsiteY230" fmla="*/ 267021 h 559864"/>
                  <a:gd name="connsiteX231" fmla="*/ 399106 w 563015"/>
                  <a:gd name="connsiteY231" fmla="*/ 263379 h 559864"/>
                  <a:gd name="connsiteX232" fmla="*/ 400667 w 563015"/>
                  <a:gd name="connsiteY232" fmla="*/ 259737 h 559864"/>
                  <a:gd name="connsiteX233" fmla="*/ 400147 w 563015"/>
                  <a:gd name="connsiteY233" fmla="*/ 258696 h 559864"/>
                  <a:gd name="connsiteX234" fmla="*/ 398586 w 563015"/>
                  <a:gd name="connsiteY234" fmla="*/ 258175 h 559864"/>
                  <a:gd name="connsiteX235" fmla="*/ 397545 w 563015"/>
                  <a:gd name="connsiteY235" fmla="*/ 257135 h 559864"/>
                  <a:gd name="connsiteX236" fmla="*/ 396505 w 563015"/>
                  <a:gd name="connsiteY236" fmla="*/ 255053 h 559864"/>
                  <a:gd name="connsiteX237" fmla="*/ 397025 w 563015"/>
                  <a:gd name="connsiteY237" fmla="*/ 252972 h 559864"/>
                  <a:gd name="connsiteX238" fmla="*/ 397025 w 563015"/>
                  <a:gd name="connsiteY238" fmla="*/ 252452 h 559864"/>
                  <a:gd name="connsiteX239" fmla="*/ 394423 w 563015"/>
                  <a:gd name="connsiteY239" fmla="*/ 250370 h 559864"/>
                  <a:gd name="connsiteX240" fmla="*/ 394423 w 563015"/>
                  <a:gd name="connsiteY240" fmla="*/ 248289 h 559864"/>
                  <a:gd name="connsiteX241" fmla="*/ 394423 w 563015"/>
                  <a:gd name="connsiteY241" fmla="*/ 245167 h 559864"/>
                  <a:gd name="connsiteX242" fmla="*/ 394943 w 563015"/>
                  <a:gd name="connsiteY242" fmla="*/ 244126 h 559864"/>
                  <a:gd name="connsiteX243" fmla="*/ 395984 w 563015"/>
                  <a:gd name="connsiteY243" fmla="*/ 242565 h 559864"/>
                  <a:gd name="connsiteX244" fmla="*/ 395984 w 563015"/>
                  <a:gd name="connsiteY244" fmla="*/ 239963 h 559864"/>
                  <a:gd name="connsiteX245" fmla="*/ 396505 w 563015"/>
                  <a:gd name="connsiteY245" fmla="*/ 237882 h 559864"/>
                  <a:gd name="connsiteX246" fmla="*/ 396505 w 563015"/>
                  <a:gd name="connsiteY246" fmla="*/ 236841 h 559864"/>
                  <a:gd name="connsiteX247" fmla="*/ 394423 w 563015"/>
                  <a:gd name="connsiteY247" fmla="*/ 235280 h 559864"/>
                  <a:gd name="connsiteX248" fmla="*/ 390781 w 563015"/>
                  <a:gd name="connsiteY248" fmla="*/ 234240 h 559864"/>
                  <a:gd name="connsiteX249" fmla="*/ 385057 w 563015"/>
                  <a:gd name="connsiteY249" fmla="*/ 231117 h 559864"/>
                  <a:gd name="connsiteX250" fmla="*/ 384536 w 563015"/>
                  <a:gd name="connsiteY250" fmla="*/ 229556 h 559864"/>
                  <a:gd name="connsiteX251" fmla="*/ 385057 w 563015"/>
                  <a:gd name="connsiteY251" fmla="*/ 224353 h 559864"/>
                  <a:gd name="connsiteX252" fmla="*/ 386098 w 563015"/>
                  <a:gd name="connsiteY252" fmla="*/ 223833 h 559864"/>
                  <a:gd name="connsiteX253" fmla="*/ 388179 w 563015"/>
                  <a:gd name="connsiteY253" fmla="*/ 222792 h 559864"/>
                  <a:gd name="connsiteX254" fmla="*/ 389740 w 563015"/>
                  <a:gd name="connsiteY254" fmla="*/ 221751 h 559864"/>
                  <a:gd name="connsiteX255" fmla="*/ 390781 w 563015"/>
                  <a:gd name="connsiteY255" fmla="*/ 219149 h 559864"/>
                  <a:gd name="connsiteX256" fmla="*/ 393903 w 563015"/>
                  <a:gd name="connsiteY256" fmla="*/ 217588 h 559864"/>
                  <a:gd name="connsiteX257" fmla="*/ 397025 w 563015"/>
                  <a:gd name="connsiteY257" fmla="*/ 217588 h 559864"/>
                  <a:gd name="connsiteX258" fmla="*/ 399627 w 563015"/>
                  <a:gd name="connsiteY258" fmla="*/ 218109 h 559864"/>
                  <a:gd name="connsiteX259" fmla="*/ 400147 w 563015"/>
                  <a:gd name="connsiteY259" fmla="*/ 217588 h 559864"/>
                  <a:gd name="connsiteX260" fmla="*/ 400667 w 563015"/>
                  <a:gd name="connsiteY260" fmla="*/ 216548 h 559864"/>
                  <a:gd name="connsiteX261" fmla="*/ 400667 w 563015"/>
                  <a:gd name="connsiteY261" fmla="*/ 215507 h 559864"/>
                  <a:gd name="connsiteX262" fmla="*/ 399106 w 563015"/>
                  <a:gd name="connsiteY262" fmla="*/ 214987 h 559864"/>
                  <a:gd name="connsiteX263" fmla="*/ 398066 w 563015"/>
                  <a:gd name="connsiteY263" fmla="*/ 213426 h 559864"/>
                  <a:gd name="connsiteX264" fmla="*/ 397025 w 563015"/>
                  <a:gd name="connsiteY264" fmla="*/ 211344 h 559864"/>
                  <a:gd name="connsiteX265" fmla="*/ 393903 w 563015"/>
                  <a:gd name="connsiteY265" fmla="*/ 211344 h 559864"/>
                  <a:gd name="connsiteX266" fmla="*/ 392862 w 563015"/>
                  <a:gd name="connsiteY266" fmla="*/ 210824 h 559864"/>
                  <a:gd name="connsiteX267" fmla="*/ 390260 w 563015"/>
                  <a:gd name="connsiteY267" fmla="*/ 207702 h 559864"/>
                  <a:gd name="connsiteX268" fmla="*/ 387138 w 563015"/>
                  <a:gd name="connsiteY268" fmla="*/ 205100 h 559864"/>
                  <a:gd name="connsiteX269" fmla="*/ 386098 w 563015"/>
                  <a:gd name="connsiteY269" fmla="*/ 204580 h 559864"/>
                  <a:gd name="connsiteX270" fmla="*/ 384016 w 563015"/>
                  <a:gd name="connsiteY270" fmla="*/ 203539 h 559864"/>
                  <a:gd name="connsiteX271" fmla="*/ 384536 w 563015"/>
                  <a:gd name="connsiteY271" fmla="*/ 200417 h 559864"/>
                  <a:gd name="connsiteX272" fmla="*/ 385577 w 563015"/>
                  <a:gd name="connsiteY272" fmla="*/ 199376 h 559864"/>
                  <a:gd name="connsiteX273" fmla="*/ 387138 w 563015"/>
                  <a:gd name="connsiteY273" fmla="*/ 196774 h 559864"/>
                  <a:gd name="connsiteX274" fmla="*/ 390260 w 563015"/>
                  <a:gd name="connsiteY274" fmla="*/ 194173 h 559864"/>
                  <a:gd name="connsiteX275" fmla="*/ 390781 w 563015"/>
                  <a:gd name="connsiteY275" fmla="*/ 193652 h 559864"/>
                  <a:gd name="connsiteX276" fmla="*/ 391301 w 563015"/>
                  <a:gd name="connsiteY276" fmla="*/ 193132 h 559864"/>
                  <a:gd name="connsiteX277" fmla="*/ 390260 w 563015"/>
                  <a:gd name="connsiteY277" fmla="*/ 192612 h 559864"/>
                  <a:gd name="connsiteX278" fmla="*/ 387659 w 563015"/>
                  <a:gd name="connsiteY278" fmla="*/ 190530 h 559864"/>
                  <a:gd name="connsiteX279" fmla="*/ 390260 w 563015"/>
                  <a:gd name="connsiteY279" fmla="*/ 190010 h 559864"/>
                  <a:gd name="connsiteX280" fmla="*/ 394423 w 563015"/>
                  <a:gd name="connsiteY280" fmla="*/ 194693 h 559864"/>
                  <a:gd name="connsiteX281" fmla="*/ 395464 w 563015"/>
                  <a:gd name="connsiteY281" fmla="*/ 195213 h 559864"/>
                  <a:gd name="connsiteX282" fmla="*/ 397025 w 563015"/>
                  <a:gd name="connsiteY282" fmla="*/ 195213 h 559864"/>
                  <a:gd name="connsiteX283" fmla="*/ 398586 w 563015"/>
                  <a:gd name="connsiteY283" fmla="*/ 196254 h 559864"/>
                  <a:gd name="connsiteX284" fmla="*/ 401188 w 563015"/>
                  <a:gd name="connsiteY284" fmla="*/ 196254 h 559864"/>
                  <a:gd name="connsiteX285" fmla="*/ 401708 w 563015"/>
                  <a:gd name="connsiteY285" fmla="*/ 195734 h 559864"/>
                  <a:gd name="connsiteX286" fmla="*/ 400667 w 563015"/>
                  <a:gd name="connsiteY286" fmla="*/ 193132 h 559864"/>
                  <a:gd name="connsiteX287" fmla="*/ 401188 w 563015"/>
                  <a:gd name="connsiteY287" fmla="*/ 192612 h 559864"/>
                  <a:gd name="connsiteX288" fmla="*/ 403269 w 563015"/>
                  <a:gd name="connsiteY288" fmla="*/ 195734 h 559864"/>
                  <a:gd name="connsiteX289" fmla="*/ 403269 w 563015"/>
                  <a:gd name="connsiteY289" fmla="*/ 196774 h 559864"/>
                  <a:gd name="connsiteX290" fmla="*/ 406912 w 563015"/>
                  <a:gd name="connsiteY290" fmla="*/ 200937 h 559864"/>
                  <a:gd name="connsiteX291" fmla="*/ 409513 w 563015"/>
                  <a:gd name="connsiteY291" fmla="*/ 201458 h 559864"/>
                  <a:gd name="connsiteX292" fmla="*/ 412635 w 563015"/>
                  <a:gd name="connsiteY292" fmla="*/ 199897 h 559864"/>
                  <a:gd name="connsiteX293" fmla="*/ 414196 w 563015"/>
                  <a:gd name="connsiteY293" fmla="*/ 197815 h 559864"/>
                  <a:gd name="connsiteX294" fmla="*/ 415757 w 563015"/>
                  <a:gd name="connsiteY294" fmla="*/ 201458 h 559864"/>
                  <a:gd name="connsiteX295" fmla="*/ 416278 w 563015"/>
                  <a:gd name="connsiteY295" fmla="*/ 204580 h 559864"/>
                  <a:gd name="connsiteX296" fmla="*/ 416278 w 563015"/>
                  <a:gd name="connsiteY296" fmla="*/ 206141 h 559864"/>
                  <a:gd name="connsiteX297" fmla="*/ 416798 w 563015"/>
                  <a:gd name="connsiteY297" fmla="*/ 212385 h 559864"/>
                  <a:gd name="connsiteX298" fmla="*/ 416278 w 563015"/>
                  <a:gd name="connsiteY298" fmla="*/ 214466 h 559864"/>
                  <a:gd name="connsiteX299" fmla="*/ 416798 w 563015"/>
                  <a:gd name="connsiteY299" fmla="*/ 215507 h 559864"/>
                  <a:gd name="connsiteX300" fmla="*/ 418880 w 563015"/>
                  <a:gd name="connsiteY300" fmla="*/ 216027 h 559864"/>
                  <a:gd name="connsiteX301" fmla="*/ 422001 w 563015"/>
                  <a:gd name="connsiteY301" fmla="*/ 217588 h 559864"/>
                  <a:gd name="connsiteX302" fmla="*/ 425124 w 563015"/>
                  <a:gd name="connsiteY302" fmla="*/ 218109 h 559864"/>
                  <a:gd name="connsiteX303" fmla="*/ 428246 w 563015"/>
                  <a:gd name="connsiteY303" fmla="*/ 219149 h 559864"/>
                  <a:gd name="connsiteX304" fmla="*/ 431368 w 563015"/>
                  <a:gd name="connsiteY304" fmla="*/ 218629 h 559864"/>
                  <a:gd name="connsiteX305" fmla="*/ 437092 w 563015"/>
                  <a:gd name="connsiteY305" fmla="*/ 219149 h 559864"/>
                  <a:gd name="connsiteX306" fmla="*/ 438132 w 563015"/>
                  <a:gd name="connsiteY306" fmla="*/ 219149 h 559864"/>
                  <a:gd name="connsiteX307" fmla="*/ 440734 w 563015"/>
                  <a:gd name="connsiteY307" fmla="*/ 218629 h 559864"/>
                  <a:gd name="connsiteX308" fmla="*/ 442815 w 563015"/>
                  <a:gd name="connsiteY308" fmla="*/ 218629 h 559864"/>
                  <a:gd name="connsiteX309" fmla="*/ 448019 w 563015"/>
                  <a:gd name="connsiteY309" fmla="*/ 219149 h 559864"/>
                  <a:gd name="connsiteX310" fmla="*/ 452702 w 563015"/>
                  <a:gd name="connsiteY310" fmla="*/ 219149 h 559864"/>
                  <a:gd name="connsiteX311" fmla="*/ 456345 w 563015"/>
                  <a:gd name="connsiteY311" fmla="*/ 218629 h 559864"/>
                  <a:gd name="connsiteX312" fmla="*/ 459467 w 563015"/>
                  <a:gd name="connsiteY312" fmla="*/ 218629 h 559864"/>
                  <a:gd name="connsiteX313" fmla="*/ 465711 w 563015"/>
                  <a:gd name="connsiteY313" fmla="*/ 221751 h 559864"/>
                  <a:gd name="connsiteX314" fmla="*/ 466231 w 563015"/>
                  <a:gd name="connsiteY314" fmla="*/ 222271 h 559864"/>
                  <a:gd name="connsiteX315" fmla="*/ 466752 w 563015"/>
                  <a:gd name="connsiteY315" fmla="*/ 223312 h 559864"/>
                  <a:gd name="connsiteX316" fmla="*/ 467272 w 563015"/>
                  <a:gd name="connsiteY316" fmla="*/ 224873 h 559864"/>
                  <a:gd name="connsiteX317" fmla="*/ 463629 w 563015"/>
                  <a:gd name="connsiteY317" fmla="*/ 224873 h 559864"/>
                  <a:gd name="connsiteX318" fmla="*/ 462589 w 563015"/>
                  <a:gd name="connsiteY318" fmla="*/ 225394 h 559864"/>
                  <a:gd name="connsiteX319" fmla="*/ 461548 w 563015"/>
                  <a:gd name="connsiteY319" fmla="*/ 231638 h 559864"/>
                  <a:gd name="connsiteX320" fmla="*/ 461028 w 563015"/>
                  <a:gd name="connsiteY320" fmla="*/ 232678 h 559864"/>
                  <a:gd name="connsiteX321" fmla="*/ 456865 w 563015"/>
                  <a:gd name="connsiteY321" fmla="*/ 236321 h 559864"/>
                  <a:gd name="connsiteX322" fmla="*/ 456345 w 563015"/>
                  <a:gd name="connsiteY322" fmla="*/ 237361 h 559864"/>
                  <a:gd name="connsiteX323" fmla="*/ 455824 w 563015"/>
                  <a:gd name="connsiteY323" fmla="*/ 239963 h 559864"/>
                  <a:gd name="connsiteX324" fmla="*/ 455304 w 563015"/>
                  <a:gd name="connsiteY324" fmla="*/ 240484 h 559864"/>
                  <a:gd name="connsiteX325" fmla="*/ 453222 w 563015"/>
                  <a:gd name="connsiteY325" fmla="*/ 238923 h 559864"/>
                  <a:gd name="connsiteX326" fmla="*/ 450621 w 563015"/>
                  <a:gd name="connsiteY326" fmla="*/ 239443 h 559864"/>
                  <a:gd name="connsiteX327" fmla="*/ 446978 w 563015"/>
                  <a:gd name="connsiteY327" fmla="*/ 241004 h 559864"/>
                  <a:gd name="connsiteX328" fmla="*/ 445938 w 563015"/>
                  <a:gd name="connsiteY328" fmla="*/ 241524 h 559864"/>
                  <a:gd name="connsiteX329" fmla="*/ 443336 w 563015"/>
                  <a:gd name="connsiteY329" fmla="*/ 244646 h 559864"/>
                  <a:gd name="connsiteX330" fmla="*/ 442815 w 563015"/>
                  <a:gd name="connsiteY330" fmla="*/ 245687 h 559864"/>
                  <a:gd name="connsiteX331" fmla="*/ 442815 w 563015"/>
                  <a:gd name="connsiteY331" fmla="*/ 247768 h 559864"/>
                  <a:gd name="connsiteX332" fmla="*/ 441775 w 563015"/>
                  <a:gd name="connsiteY332" fmla="*/ 250370 h 559864"/>
                  <a:gd name="connsiteX333" fmla="*/ 442815 w 563015"/>
                  <a:gd name="connsiteY333" fmla="*/ 253492 h 559864"/>
                  <a:gd name="connsiteX334" fmla="*/ 444376 w 563015"/>
                  <a:gd name="connsiteY334" fmla="*/ 256094 h 559864"/>
                  <a:gd name="connsiteX335" fmla="*/ 444376 w 563015"/>
                  <a:gd name="connsiteY335" fmla="*/ 257135 h 559864"/>
                  <a:gd name="connsiteX336" fmla="*/ 444376 w 563015"/>
                  <a:gd name="connsiteY336" fmla="*/ 258696 h 559864"/>
                  <a:gd name="connsiteX337" fmla="*/ 444897 w 563015"/>
                  <a:gd name="connsiteY337" fmla="*/ 261297 h 559864"/>
                  <a:gd name="connsiteX338" fmla="*/ 445417 w 563015"/>
                  <a:gd name="connsiteY338" fmla="*/ 261818 h 559864"/>
                  <a:gd name="connsiteX339" fmla="*/ 445938 w 563015"/>
                  <a:gd name="connsiteY339" fmla="*/ 260777 h 559864"/>
                  <a:gd name="connsiteX340" fmla="*/ 446458 w 563015"/>
                  <a:gd name="connsiteY340" fmla="*/ 258696 h 559864"/>
                  <a:gd name="connsiteX341" fmla="*/ 447499 w 563015"/>
                  <a:gd name="connsiteY341" fmla="*/ 258696 h 559864"/>
                  <a:gd name="connsiteX342" fmla="*/ 448539 w 563015"/>
                  <a:gd name="connsiteY342" fmla="*/ 261297 h 559864"/>
                  <a:gd name="connsiteX343" fmla="*/ 450100 w 563015"/>
                  <a:gd name="connsiteY343" fmla="*/ 263899 h 559864"/>
                  <a:gd name="connsiteX344" fmla="*/ 451661 w 563015"/>
                  <a:gd name="connsiteY344" fmla="*/ 263899 h 559864"/>
                  <a:gd name="connsiteX345" fmla="*/ 454263 w 563015"/>
                  <a:gd name="connsiteY345" fmla="*/ 261818 h 559864"/>
                  <a:gd name="connsiteX346" fmla="*/ 454783 w 563015"/>
                  <a:gd name="connsiteY346" fmla="*/ 258696 h 559864"/>
                  <a:gd name="connsiteX347" fmla="*/ 457385 w 563015"/>
                  <a:gd name="connsiteY347" fmla="*/ 254013 h 559864"/>
                  <a:gd name="connsiteX348" fmla="*/ 457906 w 563015"/>
                  <a:gd name="connsiteY348" fmla="*/ 252972 h 559864"/>
                  <a:gd name="connsiteX349" fmla="*/ 457906 w 563015"/>
                  <a:gd name="connsiteY349" fmla="*/ 248809 h 559864"/>
                  <a:gd name="connsiteX350" fmla="*/ 458426 w 563015"/>
                  <a:gd name="connsiteY350" fmla="*/ 248809 h 559864"/>
                  <a:gd name="connsiteX351" fmla="*/ 459467 w 563015"/>
                  <a:gd name="connsiteY351" fmla="*/ 249850 h 559864"/>
                  <a:gd name="connsiteX352" fmla="*/ 460507 w 563015"/>
                  <a:gd name="connsiteY352" fmla="*/ 249330 h 559864"/>
                  <a:gd name="connsiteX353" fmla="*/ 461548 w 563015"/>
                  <a:gd name="connsiteY353" fmla="*/ 248289 h 559864"/>
                  <a:gd name="connsiteX354" fmla="*/ 463629 w 563015"/>
                  <a:gd name="connsiteY354" fmla="*/ 248289 h 559864"/>
                  <a:gd name="connsiteX355" fmla="*/ 464150 w 563015"/>
                  <a:gd name="connsiteY355" fmla="*/ 249330 h 559864"/>
                  <a:gd name="connsiteX356" fmla="*/ 466231 w 563015"/>
                  <a:gd name="connsiteY356" fmla="*/ 255574 h 559864"/>
                  <a:gd name="connsiteX357" fmla="*/ 466231 w 563015"/>
                  <a:gd name="connsiteY357" fmla="*/ 257135 h 559864"/>
                  <a:gd name="connsiteX358" fmla="*/ 466231 w 563015"/>
                  <a:gd name="connsiteY358" fmla="*/ 262338 h 559864"/>
                  <a:gd name="connsiteX359" fmla="*/ 467792 w 563015"/>
                  <a:gd name="connsiteY359" fmla="*/ 268062 h 559864"/>
                  <a:gd name="connsiteX360" fmla="*/ 468833 w 563015"/>
                  <a:gd name="connsiteY360" fmla="*/ 270143 h 559864"/>
                  <a:gd name="connsiteX361" fmla="*/ 469873 w 563015"/>
                  <a:gd name="connsiteY361" fmla="*/ 279510 h 559864"/>
                  <a:gd name="connsiteX362" fmla="*/ 470394 w 563015"/>
                  <a:gd name="connsiteY362" fmla="*/ 283673 h 559864"/>
                  <a:gd name="connsiteX363" fmla="*/ 471434 w 563015"/>
                  <a:gd name="connsiteY363" fmla="*/ 281071 h 559864"/>
                  <a:gd name="connsiteX364" fmla="*/ 474036 w 563015"/>
                  <a:gd name="connsiteY364" fmla="*/ 280550 h 559864"/>
                  <a:gd name="connsiteX365" fmla="*/ 477158 w 563015"/>
                  <a:gd name="connsiteY365" fmla="*/ 282111 h 559864"/>
                  <a:gd name="connsiteX366" fmla="*/ 478199 w 563015"/>
                  <a:gd name="connsiteY366" fmla="*/ 282111 h 559864"/>
                  <a:gd name="connsiteX367" fmla="*/ 480801 w 563015"/>
                  <a:gd name="connsiteY367" fmla="*/ 279510 h 559864"/>
                  <a:gd name="connsiteX368" fmla="*/ 481321 w 563015"/>
                  <a:gd name="connsiteY368" fmla="*/ 278469 h 559864"/>
                  <a:gd name="connsiteX369" fmla="*/ 479760 w 563015"/>
                  <a:gd name="connsiteY369" fmla="*/ 267542 h 559864"/>
                  <a:gd name="connsiteX370" fmla="*/ 481321 w 563015"/>
                  <a:gd name="connsiteY370" fmla="*/ 261297 h 559864"/>
                  <a:gd name="connsiteX371" fmla="*/ 483402 w 563015"/>
                  <a:gd name="connsiteY371" fmla="*/ 261297 h 559864"/>
                  <a:gd name="connsiteX372" fmla="*/ 484443 w 563015"/>
                  <a:gd name="connsiteY372" fmla="*/ 261297 h 559864"/>
                  <a:gd name="connsiteX373" fmla="*/ 484964 w 563015"/>
                  <a:gd name="connsiteY373" fmla="*/ 259216 h 559864"/>
                  <a:gd name="connsiteX374" fmla="*/ 486004 w 563015"/>
                  <a:gd name="connsiteY374" fmla="*/ 248809 h 559864"/>
                  <a:gd name="connsiteX375" fmla="*/ 486004 w 563015"/>
                  <a:gd name="connsiteY375" fmla="*/ 247248 h 559864"/>
                  <a:gd name="connsiteX376" fmla="*/ 484443 w 563015"/>
                  <a:gd name="connsiteY376" fmla="*/ 241524 h 559864"/>
                  <a:gd name="connsiteX377" fmla="*/ 484964 w 563015"/>
                  <a:gd name="connsiteY377" fmla="*/ 241004 h 559864"/>
                  <a:gd name="connsiteX378" fmla="*/ 495371 w 563015"/>
                  <a:gd name="connsiteY378" fmla="*/ 242565 h 559864"/>
                  <a:gd name="connsiteX379" fmla="*/ 496411 w 563015"/>
                  <a:gd name="connsiteY379" fmla="*/ 243085 h 559864"/>
                  <a:gd name="connsiteX380" fmla="*/ 499013 w 563015"/>
                  <a:gd name="connsiteY380" fmla="*/ 244646 h 559864"/>
                  <a:gd name="connsiteX381" fmla="*/ 500054 w 563015"/>
                  <a:gd name="connsiteY381" fmla="*/ 244126 h 559864"/>
                  <a:gd name="connsiteX382" fmla="*/ 506298 w 563015"/>
                  <a:gd name="connsiteY382" fmla="*/ 230077 h 559864"/>
                  <a:gd name="connsiteX383" fmla="*/ 507338 w 563015"/>
                  <a:gd name="connsiteY383" fmla="*/ 229036 h 559864"/>
                  <a:gd name="connsiteX384" fmla="*/ 509420 w 563015"/>
                  <a:gd name="connsiteY384" fmla="*/ 226434 h 559864"/>
                  <a:gd name="connsiteX385" fmla="*/ 511501 w 563015"/>
                  <a:gd name="connsiteY385" fmla="*/ 218109 h 559864"/>
                  <a:gd name="connsiteX386" fmla="*/ 509940 w 563015"/>
                  <a:gd name="connsiteY386" fmla="*/ 213946 h 559864"/>
                  <a:gd name="connsiteX387" fmla="*/ 509940 w 563015"/>
                  <a:gd name="connsiteY387" fmla="*/ 212385 h 559864"/>
                  <a:gd name="connsiteX388" fmla="*/ 511501 w 563015"/>
                  <a:gd name="connsiteY388" fmla="*/ 211344 h 559864"/>
                  <a:gd name="connsiteX389" fmla="*/ 515143 w 563015"/>
                  <a:gd name="connsiteY389" fmla="*/ 208222 h 559864"/>
                  <a:gd name="connsiteX390" fmla="*/ 517225 w 563015"/>
                  <a:gd name="connsiteY390" fmla="*/ 206141 h 559864"/>
                  <a:gd name="connsiteX391" fmla="*/ 517225 w 563015"/>
                  <a:gd name="connsiteY391" fmla="*/ 205100 h 559864"/>
                  <a:gd name="connsiteX392" fmla="*/ 517225 w 563015"/>
                  <a:gd name="connsiteY392" fmla="*/ 203539 h 559864"/>
                  <a:gd name="connsiteX393" fmla="*/ 519827 w 563015"/>
                  <a:gd name="connsiteY393" fmla="*/ 199376 h 559864"/>
                  <a:gd name="connsiteX394" fmla="*/ 518786 w 563015"/>
                  <a:gd name="connsiteY394" fmla="*/ 190530 h 559864"/>
                  <a:gd name="connsiteX395" fmla="*/ 518786 w 563015"/>
                  <a:gd name="connsiteY395" fmla="*/ 189490 h 559864"/>
                  <a:gd name="connsiteX396" fmla="*/ 520868 w 563015"/>
                  <a:gd name="connsiteY396" fmla="*/ 186888 h 559864"/>
                  <a:gd name="connsiteX397" fmla="*/ 521908 w 563015"/>
                  <a:gd name="connsiteY397" fmla="*/ 186368 h 559864"/>
                  <a:gd name="connsiteX398" fmla="*/ 525030 w 563015"/>
                  <a:gd name="connsiteY398" fmla="*/ 185327 h 559864"/>
                  <a:gd name="connsiteX399" fmla="*/ 526071 w 563015"/>
                  <a:gd name="connsiteY399" fmla="*/ 184807 h 559864"/>
                  <a:gd name="connsiteX400" fmla="*/ 532315 w 563015"/>
                  <a:gd name="connsiteY400" fmla="*/ 180123 h 559864"/>
                  <a:gd name="connsiteX401" fmla="*/ 533356 w 563015"/>
                  <a:gd name="connsiteY401" fmla="*/ 179603 h 559864"/>
                  <a:gd name="connsiteX402" fmla="*/ 545844 w 563015"/>
                  <a:gd name="connsiteY402" fmla="*/ 173359 h 559864"/>
                  <a:gd name="connsiteX403" fmla="*/ 551568 w 563015"/>
                  <a:gd name="connsiteY403" fmla="*/ 172838 h 559864"/>
                  <a:gd name="connsiteX404" fmla="*/ 553129 w 563015"/>
                  <a:gd name="connsiteY404" fmla="*/ 174920 h 559864"/>
                  <a:gd name="connsiteX405" fmla="*/ 553129 w 563015"/>
                  <a:gd name="connsiteY405" fmla="*/ 175961 h 559864"/>
                  <a:gd name="connsiteX406" fmla="*/ 556771 w 563015"/>
                  <a:gd name="connsiteY406" fmla="*/ 178042 h 559864"/>
                  <a:gd name="connsiteX407" fmla="*/ 558333 w 563015"/>
                  <a:gd name="connsiteY407" fmla="*/ 177001 h 559864"/>
                  <a:gd name="connsiteX408" fmla="*/ 553649 w 563015"/>
                  <a:gd name="connsiteY408" fmla="*/ 168676 h 559864"/>
                  <a:gd name="connsiteX409" fmla="*/ 553649 w 563015"/>
                  <a:gd name="connsiteY409" fmla="*/ 167115 h 559864"/>
                  <a:gd name="connsiteX410" fmla="*/ 556771 w 563015"/>
                  <a:gd name="connsiteY410" fmla="*/ 163993 h 559864"/>
                  <a:gd name="connsiteX411" fmla="*/ 562496 w 563015"/>
                  <a:gd name="connsiteY411" fmla="*/ 159309 h 559864"/>
                  <a:gd name="connsiteX412" fmla="*/ 563016 w 563015"/>
                  <a:gd name="connsiteY412" fmla="*/ 158269 h 559864"/>
                  <a:gd name="connsiteX413" fmla="*/ 562496 w 563015"/>
                  <a:gd name="connsiteY413" fmla="*/ 153586 h 559864"/>
                  <a:gd name="connsiteX414" fmla="*/ 561975 w 563015"/>
                  <a:gd name="connsiteY414" fmla="*/ 153586 h 559864"/>
                  <a:gd name="connsiteX415" fmla="*/ 555731 w 563015"/>
                  <a:gd name="connsiteY415" fmla="*/ 150984 h 559864"/>
                  <a:gd name="connsiteX416" fmla="*/ 546885 w 563015"/>
                  <a:gd name="connsiteY416" fmla="*/ 149423 h 559864"/>
                  <a:gd name="connsiteX417" fmla="*/ 544804 w 563015"/>
                  <a:gd name="connsiteY417" fmla="*/ 150464 h 559864"/>
                  <a:gd name="connsiteX418" fmla="*/ 542202 w 563015"/>
                  <a:gd name="connsiteY418" fmla="*/ 150464 h 559864"/>
                  <a:gd name="connsiteX419" fmla="*/ 542722 w 563015"/>
                  <a:gd name="connsiteY419" fmla="*/ 148902 h 559864"/>
                  <a:gd name="connsiteX420" fmla="*/ 542722 w 563015"/>
                  <a:gd name="connsiteY420" fmla="*/ 147341 h 559864"/>
                  <a:gd name="connsiteX421" fmla="*/ 544283 w 563015"/>
                  <a:gd name="connsiteY421" fmla="*/ 145781 h 559864"/>
                  <a:gd name="connsiteX422" fmla="*/ 545324 w 563015"/>
                  <a:gd name="connsiteY422" fmla="*/ 144219 h 559864"/>
                  <a:gd name="connsiteX423" fmla="*/ 547405 w 563015"/>
                  <a:gd name="connsiteY423" fmla="*/ 142658 h 559864"/>
                  <a:gd name="connsiteX424" fmla="*/ 546364 w 563015"/>
                  <a:gd name="connsiteY424" fmla="*/ 139016 h 559864"/>
                  <a:gd name="connsiteX425" fmla="*/ 545844 w 563015"/>
                  <a:gd name="connsiteY425" fmla="*/ 136935 h 559864"/>
                  <a:gd name="connsiteX426" fmla="*/ 545324 w 563015"/>
                  <a:gd name="connsiteY426" fmla="*/ 136414 h 559864"/>
                  <a:gd name="connsiteX427" fmla="*/ 540641 w 563015"/>
                  <a:gd name="connsiteY427" fmla="*/ 139016 h 559864"/>
                  <a:gd name="connsiteX428" fmla="*/ 540120 w 563015"/>
                  <a:gd name="connsiteY428" fmla="*/ 138496 h 559864"/>
                  <a:gd name="connsiteX429" fmla="*/ 539080 w 563015"/>
                  <a:gd name="connsiteY429" fmla="*/ 135894 h 559864"/>
                  <a:gd name="connsiteX430" fmla="*/ 540120 w 563015"/>
                  <a:gd name="connsiteY430" fmla="*/ 135374 h 559864"/>
                  <a:gd name="connsiteX431" fmla="*/ 543763 w 563015"/>
                  <a:gd name="connsiteY431" fmla="*/ 132772 h 559864"/>
                  <a:gd name="connsiteX432" fmla="*/ 541682 w 563015"/>
                  <a:gd name="connsiteY432" fmla="*/ 130690 h 559864"/>
                  <a:gd name="connsiteX433" fmla="*/ 539600 w 563015"/>
                  <a:gd name="connsiteY433" fmla="*/ 129129 h 559864"/>
                  <a:gd name="connsiteX434" fmla="*/ 535957 w 563015"/>
                  <a:gd name="connsiteY434" fmla="*/ 129650 h 559864"/>
                  <a:gd name="connsiteX435" fmla="*/ 526071 w 563015"/>
                  <a:gd name="connsiteY435" fmla="*/ 136414 h 559864"/>
                  <a:gd name="connsiteX436" fmla="*/ 525030 w 563015"/>
                  <a:gd name="connsiteY436" fmla="*/ 136935 h 559864"/>
                  <a:gd name="connsiteX437" fmla="*/ 514103 w 563015"/>
                  <a:gd name="connsiteY437" fmla="*/ 133292 h 559864"/>
                  <a:gd name="connsiteX438" fmla="*/ 512021 w 563015"/>
                  <a:gd name="connsiteY438" fmla="*/ 131211 h 559864"/>
                  <a:gd name="connsiteX439" fmla="*/ 504737 w 563015"/>
                  <a:gd name="connsiteY439" fmla="*/ 134853 h 559864"/>
                  <a:gd name="connsiteX440" fmla="*/ 497452 w 563015"/>
                  <a:gd name="connsiteY440" fmla="*/ 141618 h 559864"/>
                  <a:gd name="connsiteX441" fmla="*/ 496411 w 563015"/>
                  <a:gd name="connsiteY441" fmla="*/ 142138 h 559864"/>
                  <a:gd name="connsiteX442" fmla="*/ 490687 w 563015"/>
                  <a:gd name="connsiteY442" fmla="*/ 143699 h 559864"/>
                  <a:gd name="connsiteX443" fmla="*/ 484443 w 563015"/>
                  <a:gd name="connsiteY443" fmla="*/ 145260 h 559864"/>
                  <a:gd name="connsiteX444" fmla="*/ 481321 w 563015"/>
                  <a:gd name="connsiteY444" fmla="*/ 150464 h 559864"/>
                  <a:gd name="connsiteX445" fmla="*/ 480280 w 563015"/>
                  <a:gd name="connsiteY445" fmla="*/ 151504 h 559864"/>
                  <a:gd name="connsiteX446" fmla="*/ 475077 w 563015"/>
                  <a:gd name="connsiteY446" fmla="*/ 154106 h 559864"/>
                  <a:gd name="connsiteX447" fmla="*/ 472995 w 563015"/>
                  <a:gd name="connsiteY447" fmla="*/ 158789 h 559864"/>
                  <a:gd name="connsiteX448" fmla="*/ 472475 w 563015"/>
                  <a:gd name="connsiteY448" fmla="*/ 159830 h 559864"/>
                  <a:gd name="connsiteX449" fmla="*/ 468313 w 563015"/>
                  <a:gd name="connsiteY449" fmla="*/ 162432 h 559864"/>
                  <a:gd name="connsiteX450" fmla="*/ 465190 w 563015"/>
                  <a:gd name="connsiteY450" fmla="*/ 162952 h 559864"/>
                  <a:gd name="connsiteX451" fmla="*/ 452702 w 563015"/>
                  <a:gd name="connsiteY451" fmla="*/ 163993 h 559864"/>
                  <a:gd name="connsiteX452" fmla="*/ 452182 w 563015"/>
                  <a:gd name="connsiteY452" fmla="*/ 165033 h 559864"/>
                  <a:gd name="connsiteX453" fmla="*/ 451661 w 563015"/>
                  <a:gd name="connsiteY453" fmla="*/ 168155 h 559864"/>
                  <a:gd name="connsiteX454" fmla="*/ 453222 w 563015"/>
                  <a:gd name="connsiteY454" fmla="*/ 170237 h 559864"/>
                  <a:gd name="connsiteX455" fmla="*/ 456345 w 563015"/>
                  <a:gd name="connsiteY455" fmla="*/ 171277 h 559864"/>
                  <a:gd name="connsiteX456" fmla="*/ 460507 w 563015"/>
                  <a:gd name="connsiteY456" fmla="*/ 172318 h 559864"/>
                  <a:gd name="connsiteX457" fmla="*/ 461028 w 563015"/>
                  <a:gd name="connsiteY457" fmla="*/ 174920 h 559864"/>
                  <a:gd name="connsiteX458" fmla="*/ 459467 w 563015"/>
                  <a:gd name="connsiteY458" fmla="*/ 177001 h 559864"/>
                  <a:gd name="connsiteX459" fmla="*/ 459987 w 563015"/>
                  <a:gd name="connsiteY459" fmla="*/ 179083 h 559864"/>
                  <a:gd name="connsiteX460" fmla="*/ 461548 w 563015"/>
                  <a:gd name="connsiteY460" fmla="*/ 181164 h 559864"/>
                  <a:gd name="connsiteX461" fmla="*/ 460507 w 563015"/>
                  <a:gd name="connsiteY461" fmla="*/ 182725 h 559864"/>
                  <a:gd name="connsiteX462" fmla="*/ 458426 w 563015"/>
                  <a:gd name="connsiteY462" fmla="*/ 183766 h 559864"/>
                  <a:gd name="connsiteX463" fmla="*/ 457385 w 563015"/>
                  <a:gd name="connsiteY463" fmla="*/ 183766 h 559864"/>
                  <a:gd name="connsiteX464" fmla="*/ 456345 w 563015"/>
                  <a:gd name="connsiteY464" fmla="*/ 183245 h 559864"/>
                  <a:gd name="connsiteX465" fmla="*/ 450100 w 563015"/>
                  <a:gd name="connsiteY465" fmla="*/ 184286 h 559864"/>
                  <a:gd name="connsiteX466" fmla="*/ 440214 w 563015"/>
                  <a:gd name="connsiteY466" fmla="*/ 184807 h 559864"/>
                  <a:gd name="connsiteX467" fmla="*/ 433969 w 563015"/>
                  <a:gd name="connsiteY467" fmla="*/ 184807 h 559864"/>
                  <a:gd name="connsiteX468" fmla="*/ 429807 w 563015"/>
                  <a:gd name="connsiteY468" fmla="*/ 183766 h 559864"/>
                  <a:gd name="connsiteX469" fmla="*/ 428246 w 563015"/>
                  <a:gd name="connsiteY469" fmla="*/ 182725 h 559864"/>
                  <a:gd name="connsiteX470" fmla="*/ 426164 w 563015"/>
                  <a:gd name="connsiteY470" fmla="*/ 183766 h 559864"/>
                  <a:gd name="connsiteX471" fmla="*/ 424603 w 563015"/>
                  <a:gd name="connsiteY471" fmla="*/ 184286 h 559864"/>
                  <a:gd name="connsiteX472" fmla="*/ 420961 w 563015"/>
                  <a:gd name="connsiteY472" fmla="*/ 186368 h 559864"/>
                  <a:gd name="connsiteX473" fmla="*/ 418359 w 563015"/>
                  <a:gd name="connsiteY473" fmla="*/ 186368 h 559864"/>
                  <a:gd name="connsiteX474" fmla="*/ 417319 w 563015"/>
                  <a:gd name="connsiteY474" fmla="*/ 186888 h 559864"/>
                  <a:gd name="connsiteX475" fmla="*/ 415237 w 563015"/>
                  <a:gd name="connsiteY475" fmla="*/ 186368 h 559864"/>
                  <a:gd name="connsiteX476" fmla="*/ 410554 w 563015"/>
                  <a:gd name="connsiteY476" fmla="*/ 184286 h 559864"/>
                  <a:gd name="connsiteX477" fmla="*/ 407432 w 563015"/>
                  <a:gd name="connsiteY477" fmla="*/ 183766 h 559864"/>
                  <a:gd name="connsiteX478" fmla="*/ 405350 w 563015"/>
                  <a:gd name="connsiteY478" fmla="*/ 184286 h 559864"/>
                  <a:gd name="connsiteX479" fmla="*/ 402749 w 563015"/>
                  <a:gd name="connsiteY479" fmla="*/ 183245 h 559864"/>
                  <a:gd name="connsiteX480" fmla="*/ 401188 w 563015"/>
                  <a:gd name="connsiteY480" fmla="*/ 182205 h 559864"/>
                  <a:gd name="connsiteX481" fmla="*/ 400147 w 563015"/>
                  <a:gd name="connsiteY481" fmla="*/ 181684 h 559864"/>
                  <a:gd name="connsiteX482" fmla="*/ 399106 w 563015"/>
                  <a:gd name="connsiteY482" fmla="*/ 180644 h 559864"/>
                  <a:gd name="connsiteX483" fmla="*/ 398066 w 563015"/>
                  <a:gd name="connsiteY483" fmla="*/ 178562 h 559864"/>
                  <a:gd name="connsiteX484" fmla="*/ 397025 w 563015"/>
                  <a:gd name="connsiteY484" fmla="*/ 178042 h 559864"/>
                  <a:gd name="connsiteX485" fmla="*/ 396505 w 563015"/>
                  <a:gd name="connsiteY485" fmla="*/ 177001 h 559864"/>
                  <a:gd name="connsiteX486" fmla="*/ 399106 w 563015"/>
                  <a:gd name="connsiteY486" fmla="*/ 174920 h 559864"/>
                  <a:gd name="connsiteX487" fmla="*/ 399627 w 563015"/>
                  <a:gd name="connsiteY487" fmla="*/ 173879 h 559864"/>
                  <a:gd name="connsiteX488" fmla="*/ 399106 w 563015"/>
                  <a:gd name="connsiteY488" fmla="*/ 173359 h 559864"/>
                  <a:gd name="connsiteX489" fmla="*/ 398066 w 563015"/>
                  <a:gd name="connsiteY489" fmla="*/ 170757 h 559864"/>
                  <a:gd name="connsiteX490" fmla="*/ 398586 w 563015"/>
                  <a:gd name="connsiteY490" fmla="*/ 166074 h 559864"/>
                  <a:gd name="connsiteX491" fmla="*/ 399106 w 563015"/>
                  <a:gd name="connsiteY491" fmla="*/ 160871 h 559864"/>
                  <a:gd name="connsiteX492" fmla="*/ 394943 w 563015"/>
                  <a:gd name="connsiteY492" fmla="*/ 157748 h 559864"/>
                  <a:gd name="connsiteX493" fmla="*/ 386098 w 563015"/>
                  <a:gd name="connsiteY493" fmla="*/ 161911 h 559864"/>
                  <a:gd name="connsiteX494" fmla="*/ 385057 w 563015"/>
                  <a:gd name="connsiteY494" fmla="*/ 162432 h 559864"/>
                  <a:gd name="connsiteX495" fmla="*/ 384536 w 563015"/>
                  <a:gd name="connsiteY495" fmla="*/ 166074 h 559864"/>
                  <a:gd name="connsiteX496" fmla="*/ 382455 w 563015"/>
                  <a:gd name="connsiteY496" fmla="*/ 178042 h 559864"/>
                  <a:gd name="connsiteX497" fmla="*/ 385577 w 563015"/>
                  <a:gd name="connsiteY497" fmla="*/ 184807 h 559864"/>
                  <a:gd name="connsiteX498" fmla="*/ 385577 w 563015"/>
                  <a:gd name="connsiteY498" fmla="*/ 186368 h 559864"/>
                  <a:gd name="connsiteX499" fmla="*/ 382455 w 563015"/>
                  <a:gd name="connsiteY499" fmla="*/ 193652 h 559864"/>
                  <a:gd name="connsiteX500" fmla="*/ 376211 w 563015"/>
                  <a:gd name="connsiteY500" fmla="*/ 193652 h 559864"/>
                  <a:gd name="connsiteX501" fmla="*/ 368406 w 563015"/>
                  <a:gd name="connsiteY501" fmla="*/ 193652 h 559864"/>
                  <a:gd name="connsiteX502" fmla="*/ 365284 w 563015"/>
                  <a:gd name="connsiteY502" fmla="*/ 193132 h 559864"/>
                  <a:gd name="connsiteX503" fmla="*/ 364243 w 563015"/>
                  <a:gd name="connsiteY503" fmla="*/ 192091 h 559864"/>
                  <a:gd name="connsiteX504" fmla="*/ 363202 w 563015"/>
                  <a:gd name="connsiteY504" fmla="*/ 190530 h 559864"/>
                  <a:gd name="connsiteX505" fmla="*/ 361641 w 563015"/>
                  <a:gd name="connsiteY505" fmla="*/ 191571 h 559864"/>
                  <a:gd name="connsiteX506" fmla="*/ 358519 w 563015"/>
                  <a:gd name="connsiteY506" fmla="*/ 193132 h 559864"/>
                  <a:gd name="connsiteX507" fmla="*/ 357479 w 563015"/>
                  <a:gd name="connsiteY507" fmla="*/ 193652 h 559864"/>
                  <a:gd name="connsiteX508" fmla="*/ 352275 w 563015"/>
                  <a:gd name="connsiteY508" fmla="*/ 191051 h 559864"/>
                  <a:gd name="connsiteX509" fmla="*/ 346551 w 563015"/>
                  <a:gd name="connsiteY509" fmla="*/ 190010 h 559864"/>
                  <a:gd name="connsiteX510" fmla="*/ 340827 w 563015"/>
                  <a:gd name="connsiteY510" fmla="*/ 190530 h 559864"/>
                  <a:gd name="connsiteX511" fmla="*/ 339787 w 563015"/>
                  <a:gd name="connsiteY511" fmla="*/ 190010 h 559864"/>
                  <a:gd name="connsiteX512" fmla="*/ 336665 w 563015"/>
                  <a:gd name="connsiteY512" fmla="*/ 185327 h 559864"/>
                  <a:gd name="connsiteX513" fmla="*/ 335624 w 563015"/>
                  <a:gd name="connsiteY513" fmla="*/ 185327 h 559864"/>
                  <a:gd name="connsiteX514" fmla="*/ 330421 w 563015"/>
                  <a:gd name="connsiteY514" fmla="*/ 186888 h 559864"/>
                  <a:gd name="connsiteX515" fmla="*/ 329380 w 563015"/>
                  <a:gd name="connsiteY515" fmla="*/ 186888 h 559864"/>
                  <a:gd name="connsiteX516" fmla="*/ 327298 w 563015"/>
                  <a:gd name="connsiteY516" fmla="*/ 184807 h 559864"/>
                  <a:gd name="connsiteX517" fmla="*/ 322095 w 563015"/>
                  <a:gd name="connsiteY517" fmla="*/ 182205 h 559864"/>
                  <a:gd name="connsiteX518" fmla="*/ 320014 w 563015"/>
                  <a:gd name="connsiteY518" fmla="*/ 181684 h 559864"/>
                  <a:gd name="connsiteX519" fmla="*/ 316891 w 563015"/>
                  <a:gd name="connsiteY519" fmla="*/ 180123 h 559864"/>
                  <a:gd name="connsiteX520" fmla="*/ 315851 w 563015"/>
                  <a:gd name="connsiteY520" fmla="*/ 175440 h 559864"/>
                  <a:gd name="connsiteX521" fmla="*/ 315330 w 563015"/>
                  <a:gd name="connsiteY521" fmla="*/ 174400 h 559864"/>
                  <a:gd name="connsiteX522" fmla="*/ 309086 w 563015"/>
                  <a:gd name="connsiteY522" fmla="*/ 171798 h 559864"/>
                  <a:gd name="connsiteX523" fmla="*/ 303883 w 563015"/>
                  <a:gd name="connsiteY523" fmla="*/ 171798 h 559864"/>
                  <a:gd name="connsiteX524" fmla="*/ 302322 w 563015"/>
                  <a:gd name="connsiteY524" fmla="*/ 173879 h 559864"/>
                  <a:gd name="connsiteX525" fmla="*/ 301281 w 563015"/>
                  <a:gd name="connsiteY525" fmla="*/ 173879 h 559864"/>
                  <a:gd name="connsiteX526" fmla="*/ 296598 w 563015"/>
                  <a:gd name="connsiteY526" fmla="*/ 171798 h 559864"/>
                  <a:gd name="connsiteX527" fmla="*/ 295557 w 563015"/>
                  <a:gd name="connsiteY527" fmla="*/ 171798 h 559864"/>
                  <a:gd name="connsiteX528" fmla="*/ 291394 w 563015"/>
                  <a:gd name="connsiteY528" fmla="*/ 174400 h 559864"/>
                  <a:gd name="connsiteX529" fmla="*/ 289313 w 563015"/>
                  <a:gd name="connsiteY529" fmla="*/ 173359 h 559864"/>
                  <a:gd name="connsiteX530" fmla="*/ 288272 w 563015"/>
                  <a:gd name="connsiteY530" fmla="*/ 172838 h 559864"/>
                  <a:gd name="connsiteX531" fmla="*/ 281508 w 563015"/>
                  <a:gd name="connsiteY531" fmla="*/ 171277 h 559864"/>
                  <a:gd name="connsiteX532" fmla="*/ 280467 w 563015"/>
                  <a:gd name="connsiteY532" fmla="*/ 170237 h 559864"/>
                  <a:gd name="connsiteX533" fmla="*/ 279427 w 563015"/>
                  <a:gd name="connsiteY533" fmla="*/ 167115 h 559864"/>
                  <a:gd name="connsiteX534" fmla="*/ 278386 w 563015"/>
                  <a:gd name="connsiteY534" fmla="*/ 166074 h 559864"/>
                  <a:gd name="connsiteX535" fmla="*/ 269540 w 563015"/>
                  <a:gd name="connsiteY535" fmla="*/ 163472 h 559864"/>
                  <a:gd name="connsiteX536" fmla="*/ 267458 w 563015"/>
                  <a:gd name="connsiteY536" fmla="*/ 162432 h 559864"/>
                  <a:gd name="connsiteX537" fmla="*/ 265377 w 563015"/>
                  <a:gd name="connsiteY537" fmla="*/ 162952 h 559864"/>
                  <a:gd name="connsiteX538" fmla="*/ 262255 w 563015"/>
                  <a:gd name="connsiteY538" fmla="*/ 162952 h 559864"/>
                  <a:gd name="connsiteX539" fmla="*/ 256011 w 563015"/>
                  <a:gd name="connsiteY539" fmla="*/ 159309 h 559864"/>
                  <a:gd name="connsiteX540" fmla="*/ 249246 w 563015"/>
                  <a:gd name="connsiteY540" fmla="*/ 153065 h 559864"/>
                  <a:gd name="connsiteX541" fmla="*/ 246644 w 563015"/>
                  <a:gd name="connsiteY541" fmla="*/ 152025 h 559864"/>
                  <a:gd name="connsiteX542" fmla="*/ 237278 w 563015"/>
                  <a:gd name="connsiteY542" fmla="*/ 146301 h 559864"/>
                  <a:gd name="connsiteX543" fmla="*/ 236758 w 563015"/>
                  <a:gd name="connsiteY543" fmla="*/ 147862 h 559864"/>
                  <a:gd name="connsiteX544" fmla="*/ 236237 w 563015"/>
                  <a:gd name="connsiteY544" fmla="*/ 148382 h 559864"/>
                  <a:gd name="connsiteX545" fmla="*/ 233636 w 563015"/>
                  <a:gd name="connsiteY545" fmla="*/ 146821 h 559864"/>
                  <a:gd name="connsiteX546" fmla="*/ 228432 w 563015"/>
                  <a:gd name="connsiteY546" fmla="*/ 143699 h 559864"/>
                  <a:gd name="connsiteX547" fmla="*/ 228432 w 563015"/>
                  <a:gd name="connsiteY547" fmla="*/ 141618 h 559864"/>
                  <a:gd name="connsiteX548" fmla="*/ 229473 w 563015"/>
                  <a:gd name="connsiteY548" fmla="*/ 137975 h 559864"/>
                  <a:gd name="connsiteX549" fmla="*/ 232595 w 563015"/>
                  <a:gd name="connsiteY549" fmla="*/ 133292 h 559864"/>
                  <a:gd name="connsiteX550" fmla="*/ 232595 w 563015"/>
                  <a:gd name="connsiteY550" fmla="*/ 132251 h 559864"/>
                  <a:gd name="connsiteX551" fmla="*/ 232075 w 563015"/>
                  <a:gd name="connsiteY551" fmla="*/ 130170 h 559864"/>
                  <a:gd name="connsiteX552" fmla="*/ 234676 w 563015"/>
                  <a:gd name="connsiteY552" fmla="*/ 126528 h 559864"/>
                  <a:gd name="connsiteX553" fmla="*/ 234676 w 563015"/>
                  <a:gd name="connsiteY553" fmla="*/ 123926 h 559864"/>
                  <a:gd name="connsiteX554" fmla="*/ 239880 w 563015"/>
                  <a:gd name="connsiteY554" fmla="*/ 118722 h 559864"/>
                  <a:gd name="connsiteX555" fmla="*/ 246644 w 563015"/>
                  <a:gd name="connsiteY555" fmla="*/ 114039 h 559864"/>
                  <a:gd name="connsiteX556" fmla="*/ 246644 w 563015"/>
                  <a:gd name="connsiteY556" fmla="*/ 114039 h 559864"/>
                  <a:gd name="connsiteX557" fmla="*/ 231034 w 563015"/>
                  <a:gd name="connsiteY557" fmla="*/ 106754 h 559864"/>
                  <a:gd name="connsiteX558" fmla="*/ 231555 w 563015"/>
                  <a:gd name="connsiteY558" fmla="*/ 103632 h 559864"/>
                  <a:gd name="connsiteX559" fmla="*/ 225831 w 563015"/>
                  <a:gd name="connsiteY559" fmla="*/ 99990 h 559864"/>
                  <a:gd name="connsiteX560" fmla="*/ 215424 w 563015"/>
                  <a:gd name="connsiteY560" fmla="*/ 96868 h 559864"/>
                  <a:gd name="connsiteX561" fmla="*/ 214903 w 563015"/>
                  <a:gd name="connsiteY561" fmla="*/ 95307 h 559864"/>
                  <a:gd name="connsiteX562" fmla="*/ 210741 w 563015"/>
                  <a:gd name="connsiteY562" fmla="*/ 90103 h 559864"/>
                  <a:gd name="connsiteX563" fmla="*/ 209180 w 563015"/>
                  <a:gd name="connsiteY563" fmla="*/ 88542 h 559864"/>
                  <a:gd name="connsiteX564" fmla="*/ 205537 w 563015"/>
                  <a:gd name="connsiteY564" fmla="*/ 90624 h 559864"/>
                  <a:gd name="connsiteX565" fmla="*/ 204496 w 563015"/>
                  <a:gd name="connsiteY565" fmla="*/ 90624 h 559864"/>
                  <a:gd name="connsiteX566" fmla="*/ 201895 w 563015"/>
                  <a:gd name="connsiteY566" fmla="*/ 87502 h 559864"/>
                  <a:gd name="connsiteX567" fmla="*/ 201895 w 563015"/>
                  <a:gd name="connsiteY567" fmla="*/ 79176 h 559864"/>
                  <a:gd name="connsiteX568" fmla="*/ 201895 w 563015"/>
                  <a:gd name="connsiteY568" fmla="*/ 77615 h 559864"/>
                  <a:gd name="connsiteX569" fmla="*/ 197211 w 563015"/>
                  <a:gd name="connsiteY569" fmla="*/ 70850 h 559864"/>
                  <a:gd name="connsiteX570" fmla="*/ 195650 w 563015"/>
                  <a:gd name="connsiteY570" fmla="*/ 65647 h 559864"/>
                  <a:gd name="connsiteX571" fmla="*/ 196691 w 563015"/>
                  <a:gd name="connsiteY571" fmla="*/ 64606 h 559864"/>
                  <a:gd name="connsiteX572" fmla="*/ 202415 w 563015"/>
                  <a:gd name="connsiteY572" fmla="*/ 63045 h 559864"/>
                  <a:gd name="connsiteX573" fmla="*/ 202935 w 563015"/>
                  <a:gd name="connsiteY573" fmla="*/ 64086 h 559864"/>
                  <a:gd name="connsiteX574" fmla="*/ 204496 w 563015"/>
                  <a:gd name="connsiteY574" fmla="*/ 66688 h 559864"/>
                  <a:gd name="connsiteX575" fmla="*/ 208659 w 563015"/>
                  <a:gd name="connsiteY575" fmla="*/ 68249 h 559864"/>
                  <a:gd name="connsiteX576" fmla="*/ 217505 w 563015"/>
                  <a:gd name="connsiteY576" fmla="*/ 60964 h 559864"/>
                  <a:gd name="connsiteX577" fmla="*/ 217505 w 563015"/>
                  <a:gd name="connsiteY577" fmla="*/ 59923 h 559864"/>
                  <a:gd name="connsiteX578" fmla="*/ 215944 w 563015"/>
                  <a:gd name="connsiteY578" fmla="*/ 52638 h 559864"/>
                  <a:gd name="connsiteX579" fmla="*/ 212302 w 563015"/>
                  <a:gd name="connsiteY579" fmla="*/ 50557 h 559864"/>
                  <a:gd name="connsiteX580" fmla="*/ 208139 w 563015"/>
                  <a:gd name="connsiteY580" fmla="*/ 47955 h 559864"/>
                  <a:gd name="connsiteX581" fmla="*/ 206578 w 563015"/>
                  <a:gd name="connsiteY581" fmla="*/ 46394 h 559864"/>
                  <a:gd name="connsiteX582" fmla="*/ 206578 w 563015"/>
                  <a:gd name="connsiteY582" fmla="*/ 45353 h 5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563015" h="559864">
                    <a:moveTo>
                      <a:pt x="206578" y="45353"/>
                    </a:moveTo>
                    <a:cubicBezTo>
                      <a:pt x="206057" y="42752"/>
                      <a:pt x="202935" y="32865"/>
                      <a:pt x="202935" y="31824"/>
                    </a:cubicBezTo>
                    <a:cubicBezTo>
                      <a:pt x="202935" y="30784"/>
                      <a:pt x="203976" y="30784"/>
                      <a:pt x="204496" y="30263"/>
                    </a:cubicBezTo>
                    <a:cubicBezTo>
                      <a:pt x="205537" y="30263"/>
                      <a:pt x="207098" y="26621"/>
                      <a:pt x="207618" y="26101"/>
                    </a:cubicBezTo>
                    <a:cubicBezTo>
                      <a:pt x="208139" y="25060"/>
                      <a:pt x="207618" y="25060"/>
                      <a:pt x="207618" y="25060"/>
                    </a:cubicBezTo>
                    <a:cubicBezTo>
                      <a:pt x="207618" y="25060"/>
                      <a:pt x="201374" y="22458"/>
                      <a:pt x="198773" y="21417"/>
                    </a:cubicBezTo>
                    <a:cubicBezTo>
                      <a:pt x="196171" y="20377"/>
                      <a:pt x="194610" y="17775"/>
                      <a:pt x="194610" y="17255"/>
                    </a:cubicBezTo>
                    <a:cubicBezTo>
                      <a:pt x="194610" y="16734"/>
                      <a:pt x="192528" y="12051"/>
                      <a:pt x="192528" y="11010"/>
                    </a:cubicBezTo>
                    <a:cubicBezTo>
                      <a:pt x="192528" y="10490"/>
                      <a:pt x="190447" y="6327"/>
                      <a:pt x="189927" y="5287"/>
                    </a:cubicBezTo>
                    <a:cubicBezTo>
                      <a:pt x="189406" y="4246"/>
                      <a:pt x="189927" y="2685"/>
                      <a:pt x="190447" y="1124"/>
                    </a:cubicBezTo>
                    <a:cubicBezTo>
                      <a:pt x="190968" y="-437"/>
                      <a:pt x="189406" y="83"/>
                      <a:pt x="188366" y="83"/>
                    </a:cubicBezTo>
                    <a:cubicBezTo>
                      <a:pt x="187845" y="83"/>
                      <a:pt x="187325" y="83"/>
                      <a:pt x="185764" y="83"/>
                    </a:cubicBezTo>
                    <a:cubicBezTo>
                      <a:pt x="180561" y="3205"/>
                      <a:pt x="170674" y="8929"/>
                      <a:pt x="170674" y="8929"/>
                    </a:cubicBezTo>
                    <a:cubicBezTo>
                      <a:pt x="170674" y="8929"/>
                      <a:pt x="169113" y="9970"/>
                      <a:pt x="166511" y="14133"/>
                    </a:cubicBezTo>
                    <a:cubicBezTo>
                      <a:pt x="163909" y="17775"/>
                      <a:pt x="158185" y="17255"/>
                      <a:pt x="157665" y="17255"/>
                    </a:cubicBezTo>
                    <a:cubicBezTo>
                      <a:pt x="157145" y="17255"/>
                      <a:pt x="155063" y="18295"/>
                      <a:pt x="155063" y="18295"/>
                    </a:cubicBezTo>
                    <a:cubicBezTo>
                      <a:pt x="155063" y="18295"/>
                      <a:pt x="146738" y="21938"/>
                      <a:pt x="145697" y="21938"/>
                    </a:cubicBezTo>
                    <a:cubicBezTo>
                      <a:pt x="144656" y="22458"/>
                      <a:pt x="139973" y="20897"/>
                      <a:pt x="139453" y="20897"/>
                    </a:cubicBezTo>
                    <a:cubicBezTo>
                      <a:pt x="138412" y="20897"/>
                      <a:pt x="136331" y="19336"/>
                      <a:pt x="135811" y="19336"/>
                    </a:cubicBezTo>
                    <a:cubicBezTo>
                      <a:pt x="135290" y="19336"/>
                      <a:pt x="134770" y="18816"/>
                      <a:pt x="134770" y="18816"/>
                    </a:cubicBezTo>
                    <a:cubicBezTo>
                      <a:pt x="134770" y="18816"/>
                      <a:pt x="124363" y="17255"/>
                      <a:pt x="123322" y="17255"/>
                    </a:cubicBezTo>
                    <a:cubicBezTo>
                      <a:pt x="122802" y="17255"/>
                      <a:pt x="118639" y="17775"/>
                      <a:pt x="117598" y="17775"/>
                    </a:cubicBezTo>
                    <a:cubicBezTo>
                      <a:pt x="116558" y="17775"/>
                      <a:pt x="112395" y="18295"/>
                      <a:pt x="110834" y="18816"/>
                    </a:cubicBezTo>
                    <a:cubicBezTo>
                      <a:pt x="109793" y="19856"/>
                      <a:pt x="107712" y="22458"/>
                      <a:pt x="107191" y="23499"/>
                    </a:cubicBezTo>
                    <a:cubicBezTo>
                      <a:pt x="106671" y="24539"/>
                      <a:pt x="107712" y="25580"/>
                      <a:pt x="107712" y="25580"/>
                    </a:cubicBezTo>
                    <a:cubicBezTo>
                      <a:pt x="107712" y="25580"/>
                      <a:pt x="108752" y="26101"/>
                      <a:pt x="108752" y="26101"/>
                    </a:cubicBezTo>
                    <a:cubicBezTo>
                      <a:pt x="109273" y="26101"/>
                      <a:pt x="109273" y="26101"/>
                      <a:pt x="110314" y="26621"/>
                    </a:cubicBezTo>
                    <a:cubicBezTo>
                      <a:pt x="110834" y="27141"/>
                      <a:pt x="109793" y="30263"/>
                      <a:pt x="109273" y="30784"/>
                    </a:cubicBezTo>
                    <a:cubicBezTo>
                      <a:pt x="108752" y="31304"/>
                      <a:pt x="109273" y="31824"/>
                      <a:pt x="109273" y="31824"/>
                    </a:cubicBezTo>
                    <a:cubicBezTo>
                      <a:pt x="109273" y="31824"/>
                      <a:pt x="110314" y="31824"/>
                      <a:pt x="111875" y="31824"/>
                    </a:cubicBezTo>
                    <a:cubicBezTo>
                      <a:pt x="113436" y="31824"/>
                      <a:pt x="115517" y="32865"/>
                      <a:pt x="116037" y="33906"/>
                    </a:cubicBezTo>
                    <a:cubicBezTo>
                      <a:pt x="116037" y="34946"/>
                      <a:pt x="114476" y="35987"/>
                      <a:pt x="113436" y="36508"/>
                    </a:cubicBezTo>
                    <a:cubicBezTo>
                      <a:pt x="112395" y="37028"/>
                      <a:pt x="111354" y="37028"/>
                      <a:pt x="110834" y="38069"/>
                    </a:cubicBezTo>
                    <a:cubicBezTo>
                      <a:pt x="110314" y="39109"/>
                      <a:pt x="110834" y="39109"/>
                      <a:pt x="110834" y="39109"/>
                    </a:cubicBezTo>
                    <a:cubicBezTo>
                      <a:pt x="110834" y="39109"/>
                      <a:pt x="112395" y="41711"/>
                      <a:pt x="113436" y="42231"/>
                    </a:cubicBezTo>
                    <a:cubicBezTo>
                      <a:pt x="114476" y="43272"/>
                      <a:pt x="113956" y="46394"/>
                      <a:pt x="112395" y="47955"/>
                    </a:cubicBezTo>
                    <a:cubicBezTo>
                      <a:pt x="110834" y="49516"/>
                      <a:pt x="111354" y="50557"/>
                      <a:pt x="111354" y="51077"/>
                    </a:cubicBezTo>
                    <a:cubicBezTo>
                      <a:pt x="111354" y="51598"/>
                      <a:pt x="116037" y="57842"/>
                      <a:pt x="116558" y="58362"/>
                    </a:cubicBezTo>
                    <a:cubicBezTo>
                      <a:pt x="117078" y="58882"/>
                      <a:pt x="117598" y="58882"/>
                      <a:pt x="117598" y="58882"/>
                    </a:cubicBezTo>
                    <a:cubicBezTo>
                      <a:pt x="117598" y="58882"/>
                      <a:pt x="119159" y="59403"/>
                      <a:pt x="119680" y="59403"/>
                    </a:cubicBezTo>
                    <a:cubicBezTo>
                      <a:pt x="120200" y="59403"/>
                      <a:pt x="120721" y="59403"/>
                      <a:pt x="120721" y="59403"/>
                    </a:cubicBezTo>
                    <a:cubicBezTo>
                      <a:pt x="121241" y="58882"/>
                      <a:pt x="122802" y="58362"/>
                      <a:pt x="123322" y="58362"/>
                    </a:cubicBezTo>
                    <a:cubicBezTo>
                      <a:pt x="123843" y="58362"/>
                      <a:pt x="123843" y="58362"/>
                      <a:pt x="123322" y="59403"/>
                    </a:cubicBezTo>
                    <a:cubicBezTo>
                      <a:pt x="122802" y="60443"/>
                      <a:pt x="122802" y="61484"/>
                      <a:pt x="123322" y="64086"/>
                    </a:cubicBezTo>
                    <a:cubicBezTo>
                      <a:pt x="123843" y="66688"/>
                      <a:pt x="132689" y="67728"/>
                      <a:pt x="133209" y="67208"/>
                    </a:cubicBezTo>
                    <a:cubicBezTo>
                      <a:pt x="133729" y="67208"/>
                      <a:pt x="135290" y="67728"/>
                      <a:pt x="135811" y="68249"/>
                    </a:cubicBezTo>
                    <a:cubicBezTo>
                      <a:pt x="136331" y="68769"/>
                      <a:pt x="136331" y="69289"/>
                      <a:pt x="135811" y="71371"/>
                    </a:cubicBezTo>
                    <a:cubicBezTo>
                      <a:pt x="135290" y="73452"/>
                      <a:pt x="129566" y="75534"/>
                      <a:pt x="129046" y="76054"/>
                    </a:cubicBezTo>
                    <a:cubicBezTo>
                      <a:pt x="128526" y="76054"/>
                      <a:pt x="125404" y="77095"/>
                      <a:pt x="124883" y="77095"/>
                    </a:cubicBezTo>
                    <a:cubicBezTo>
                      <a:pt x="124363" y="77095"/>
                      <a:pt x="123843" y="77615"/>
                      <a:pt x="123843" y="77615"/>
                    </a:cubicBezTo>
                    <a:cubicBezTo>
                      <a:pt x="123843" y="77615"/>
                      <a:pt x="121761" y="79696"/>
                      <a:pt x="121241" y="80737"/>
                    </a:cubicBezTo>
                    <a:cubicBezTo>
                      <a:pt x="120721" y="81778"/>
                      <a:pt x="120721" y="81778"/>
                      <a:pt x="120721" y="82818"/>
                    </a:cubicBezTo>
                    <a:cubicBezTo>
                      <a:pt x="120721" y="83859"/>
                      <a:pt x="122802" y="95827"/>
                      <a:pt x="122802" y="96348"/>
                    </a:cubicBezTo>
                    <a:cubicBezTo>
                      <a:pt x="122802" y="96868"/>
                      <a:pt x="122282" y="97388"/>
                      <a:pt x="122282" y="97388"/>
                    </a:cubicBezTo>
                    <a:cubicBezTo>
                      <a:pt x="122282" y="97388"/>
                      <a:pt x="114476" y="103632"/>
                      <a:pt x="113436" y="104673"/>
                    </a:cubicBezTo>
                    <a:cubicBezTo>
                      <a:pt x="112395" y="105193"/>
                      <a:pt x="109273" y="109356"/>
                      <a:pt x="108752" y="109876"/>
                    </a:cubicBezTo>
                    <a:cubicBezTo>
                      <a:pt x="108232" y="110397"/>
                      <a:pt x="108232" y="110917"/>
                      <a:pt x="108232" y="110917"/>
                    </a:cubicBezTo>
                    <a:cubicBezTo>
                      <a:pt x="108232" y="110917"/>
                      <a:pt x="109273" y="112478"/>
                      <a:pt x="109793" y="113519"/>
                    </a:cubicBezTo>
                    <a:cubicBezTo>
                      <a:pt x="110314" y="114560"/>
                      <a:pt x="109793" y="114560"/>
                      <a:pt x="109793" y="114560"/>
                    </a:cubicBezTo>
                    <a:cubicBezTo>
                      <a:pt x="109793" y="114560"/>
                      <a:pt x="107712" y="115600"/>
                      <a:pt x="103029" y="117682"/>
                    </a:cubicBezTo>
                    <a:cubicBezTo>
                      <a:pt x="97825" y="119763"/>
                      <a:pt x="97825" y="125487"/>
                      <a:pt x="96784" y="128089"/>
                    </a:cubicBezTo>
                    <a:cubicBezTo>
                      <a:pt x="95744" y="130690"/>
                      <a:pt x="92102" y="136414"/>
                      <a:pt x="91061" y="137975"/>
                    </a:cubicBezTo>
                    <a:cubicBezTo>
                      <a:pt x="90020" y="139536"/>
                      <a:pt x="83256" y="142658"/>
                      <a:pt x="82215" y="142658"/>
                    </a:cubicBezTo>
                    <a:cubicBezTo>
                      <a:pt x="81174" y="142658"/>
                      <a:pt x="81174" y="143699"/>
                      <a:pt x="81174" y="143699"/>
                    </a:cubicBezTo>
                    <a:cubicBezTo>
                      <a:pt x="81174" y="143699"/>
                      <a:pt x="68686" y="160350"/>
                      <a:pt x="68165" y="160871"/>
                    </a:cubicBezTo>
                    <a:cubicBezTo>
                      <a:pt x="68165" y="161391"/>
                      <a:pt x="67125" y="161911"/>
                      <a:pt x="67125" y="161911"/>
                    </a:cubicBezTo>
                    <a:cubicBezTo>
                      <a:pt x="67125" y="161911"/>
                      <a:pt x="56718" y="163993"/>
                      <a:pt x="56197" y="163993"/>
                    </a:cubicBezTo>
                    <a:cubicBezTo>
                      <a:pt x="55677" y="163993"/>
                      <a:pt x="53075" y="165554"/>
                      <a:pt x="51514" y="166594"/>
                    </a:cubicBezTo>
                    <a:cubicBezTo>
                      <a:pt x="49953" y="167115"/>
                      <a:pt x="47351" y="166074"/>
                      <a:pt x="46831" y="163993"/>
                    </a:cubicBezTo>
                    <a:cubicBezTo>
                      <a:pt x="46831" y="161911"/>
                      <a:pt x="45270" y="160871"/>
                      <a:pt x="44230" y="160350"/>
                    </a:cubicBezTo>
                    <a:cubicBezTo>
                      <a:pt x="43189" y="159830"/>
                      <a:pt x="38506" y="162432"/>
                      <a:pt x="38506" y="162952"/>
                    </a:cubicBezTo>
                    <a:cubicBezTo>
                      <a:pt x="37985" y="163472"/>
                      <a:pt x="37465" y="163993"/>
                      <a:pt x="37465" y="163993"/>
                    </a:cubicBezTo>
                    <a:cubicBezTo>
                      <a:pt x="37465" y="163993"/>
                      <a:pt x="26538" y="178562"/>
                      <a:pt x="26017" y="179603"/>
                    </a:cubicBezTo>
                    <a:cubicBezTo>
                      <a:pt x="25497" y="180644"/>
                      <a:pt x="24456" y="181684"/>
                      <a:pt x="23936" y="184807"/>
                    </a:cubicBezTo>
                    <a:cubicBezTo>
                      <a:pt x="23416" y="187928"/>
                      <a:pt x="26538" y="188449"/>
                      <a:pt x="28619" y="189490"/>
                    </a:cubicBezTo>
                    <a:cubicBezTo>
                      <a:pt x="30180" y="190530"/>
                      <a:pt x="32782" y="190530"/>
                      <a:pt x="33302" y="190530"/>
                    </a:cubicBezTo>
                    <a:cubicBezTo>
                      <a:pt x="33823" y="190530"/>
                      <a:pt x="34343" y="189490"/>
                      <a:pt x="36424" y="190530"/>
                    </a:cubicBezTo>
                    <a:cubicBezTo>
                      <a:pt x="38506" y="191571"/>
                      <a:pt x="36945" y="197815"/>
                      <a:pt x="36945" y="198335"/>
                    </a:cubicBezTo>
                    <a:cubicBezTo>
                      <a:pt x="36945" y="199376"/>
                      <a:pt x="36424" y="199376"/>
                      <a:pt x="36424" y="199376"/>
                    </a:cubicBezTo>
                    <a:cubicBezTo>
                      <a:pt x="36424" y="199376"/>
                      <a:pt x="38506" y="206141"/>
                      <a:pt x="38506" y="207181"/>
                    </a:cubicBezTo>
                    <a:cubicBezTo>
                      <a:pt x="39026" y="208222"/>
                      <a:pt x="42148" y="208742"/>
                      <a:pt x="43189" y="208742"/>
                    </a:cubicBezTo>
                    <a:cubicBezTo>
                      <a:pt x="44230" y="208742"/>
                      <a:pt x="44230" y="208222"/>
                      <a:pt x="45270" y="207702"/>
                    </a:cubicBezTo>
                    <a:cubicBezTo>
                      <a:pt x="46311" y="207702"/>
                      <a:pt x="46831" y="209263"/>
                      <a:pt x="47872" y="213946"/>
                    </a:cubicBezTo>
                    <a:cubicBezTo>
                      <a:pt x="48912" y="218109"/>
                      <a:pt x="53596" y="226955"/>
                      <a:pt x="54116" y="227995"/>
                    </a:cubicBezTo>
                    <a:cubicBezTo>
                      <a:pt x="54636" y="229036"/>
                      <a:pt x="54116" y="229036"/>
                      <a:pt x="53075" y="230597"/>
                    </a:cubicBezTo>
                    <a:cubicBezTo>
                      <a:pt x="52035" y="232158"/>
                      <a:pt x="53075" y="233719"/>
                      <a:pt x="53596" y="233719"/>
                    </a:cubicBezTo>
                    <a:cubicBezTo>
                      <a:pt x="54116" y="233719"/>
                      <a:pt x="54636" y="233719"/>
                      <a:pt x="54636" y="234760"/>
                    </a:cubicBezTo>
                    <a:cubicBezTo>
                      <a:pt x="54636" y="235801"/>
                      <a:pt x="50994" y="236321"/>
                      <a:pt x="50474" y="236321"/>
                    </a:cubicBezTo>
                    <a:cubicBezTo>
                      <a:pt x="49953" y="236321"/>
                      <a:pt x="49953" y="237882"/>
                      <a:pt x="49433" y="238402"/>
                    </a:cubicBezTo>
                    <a:cubicBezTo>
                      <a:pt x="48912" y="238923"/>
                      <a:pt x="45790" y="237361"/>
                      <a:pt x="45270" y="236321"/>
                    </a:cubicBezTo>
                    <a:cubicBezTo>
                      <a:pt x="44750" y="235280"/>
                      <a:pt x="44750" y="235801"/>
                      <a:pt x="45270" y="234760"/>
                    </a:cubicBezTo>
                    <a:cubicBezTo>
                      <a:pt x="45790" y="233719"/>
                      <a:pt x="42148" y="234760"/>
                      <a:pt x="40587" y="235280"/>
                    </a:cubicBezTo>
                    <a:cubicBezTo>
                      <a:pt x="39026" y="236321"/>
                      <a:pt x="35384" y="237361"/>
                      <a:pt x="34863" y="238402"/>
                    </a:cubicBezTo>
                    <a:cubicBezTo>
                      <a:pt x="33823" y="239443"/>
                      <a:pt x="32262" y="238923"/>
                      <a:pt x="32262" y="238923"/>
                    </a:cubicBezTo>
                    <a:cubicBezTo>
                      <a:pt x="32262" y="238923"/>
                      <a:pt x="11968" y="236321"/>
                      <a:pt x="10927" y="236321"/>
                    </a:cubicBezTo>
                    <a:cubicBezTo>
                      <a:pt x="9886" y="236321"/>
                      <a:pt x="10407" y="236841"/>
                      <a:pt x="10407" y="236841"/>
                    </a:cubicBezTo>
                    <a:cubicBezTo>
                      <a:pt x="10407" y="236841"/>
                      <a:pt x="10407" y="239963"/>
                      <a:pt x="10407" y="242045"/>
                    </a:cubicBezTo>
                    <a:cubicBezTo>
                      <a:pt x="10407" y="243606"/>
                      <a:pt x="8846" y="244126"/>
                      <a:pt x="7805" y="244126"/>
                    </a:cubicBezTo>
                    <a:cubicBezTo>
                      <a:pt x="6764" y="244126"/>
                      <a:pt x="5724" y="244126"/>
                      <a:pt x="3642" y="244126"/>
                    </a:cubicBezTo>
                    <a:cubicBezTo>
                      <a:pt x="2081" y="244126"/>
                      <a:pt x="520" y="246207"/>
                      <a:pt x="0" y="247768"/>
                    </a:cubicBezTo>
                    <a:cubicBezTo>
                      <a:pt x="520" y="248289"/>
                      <a:pt x="1561" y="249850"/>
                      <a:pt x="520" y="250370"/>
                    </a:cubicBezTo>
                    <a:cubicBezTo>
                      <a:pt x="-521" y="250891"/>
                      <a:pt x="520" y="251411"/>
                      <a:pt x="1561" y="251411"/>
                    </a:cubicBezTo>
                    <a:cubicBezTo>
                      <a:pt x="2602" y="251411"/>
                      <a:pt x="4683" y="251411"/>
                      <a:pt x="5724" y="252972"/>
                    </a:cubicBezTo>
                    <a:cubicBezTo>
                      <a:pt x="6244" y="254533"/>
                      <a:pt x="8325" y="263899"/>
                      <a:pt x="25497" y="268582"/>
                    </a:cubicBezTo>
                    <a:cubicBezTo>
                      <a:pt x="25497" y="268582"/>
                      <a:pt x="29139" y="270143"/>
                      <a:pt x="31221" y="268582"/>
                    </a:cubicBezTo>
                    <a:cubicBezTo>
                      <a:pt x="33302" y="267021"/>
                      <a:pt x="34863" y="267021"/>
                      <a:pt x="35904" y="266501"/>
                    </a:cubicBezTo>
                    <a:cubicBezTo>
                      <a:pt x="36945" y="266501"/>
                      <a:pt x="37985" y="265460"/>
                      <a:pt x="39546" y="265981"/>
                    </a:cubicBezTo>
                    <a:cubicBezTo>
                      <a:pt x="41107" y="266501"/>
                      <a:pt x="43189" y="265981"/>
                      <a:pt x="41628" y="268582"/>
                    </a:cubicBezTo>
                    <a:cubicBezTo>
                      <a:pt x="40067" y="271184"/>
                      <a:pt x="39026" y="274306"/>
                      <a:pt x="27058" y="277428"/>
                    </a:cubicBezTo>
                    <a:cubicBezTo>
                      <a:pt x="27058" y="277428"/>
                      <a:pt x="18212" y="280030"/>
                      <a:pt x="19773" y="277949"/>
                    </a:cubicBezTo>
                    <a:cubicBezTo>
                      <a:pt x="21334" y="275867"/>
                      <a:pt x="19253" y="275867"/>
                      <a:pt x="18212" y="275867"/>
                    </a:cubicBezTo>
                    <a:cubicBezTo>
                      <a:pt x="17171" y="275867"/>
                      <a:pt x="14570" y="275867"/>
                      <a:pt x="15610" y="278469"/>
                    </a:cubicBezTo>
                    <a:cubicBezTo>
                      <a:pt x="16651" y="281071"/>
                      <a:pt x="17171" y="283152"/>
                      <a:pt x="23416" y="288356"/>
                    </a:cubicBezTo>
                    <a:cubicBezTo>
                      <a:pt x="29660" y="293559"/>
                      <a:pt x="39026" y="303446"/>
                      <a:pt x="40067" y="305007"/>
                    </a:cubicBezTo>
                    <a:cubicBezTo>
                      <a:pt x="41107" y="306568"/>
                      <a:pt x="43189" y="308129"/>
                      <a:pt x="47351" y="309170"/>
                    </a:cubicBezTo>
                    <a:cubicBezTo>
                      <a:pt x="51514" y="310210"/>
                      <a:pt x="53596" y="310730"/>
                      <a:pt x="58279" y="308649"/>
                    </a:cubicBezTo>
                    <a:cubicBezTo>
                      <a:pt x="62962" y="306568"/>
                      <a:pt x="67125" y="305527"/>
                      <a:pt x="70247" y="303966"/>
                    </a:cubicBezTo>
                    <a:cubicBezTo>
                      <a:pt x="73369" y="302405"/>
                      <a:pt x="78052" y="299283"/>
                      <a:pt x="78572" y="294600"/>
                    </a:cubicBezTo>
                    <a:cubicBezTo>
                      <a:pt x="78572" y="294600"/>
                      <a:pt x="80133" y="290437"/>
                      <a:pt x="76491" y="289396"/>
                    </a:cubicBezTo>
                    <a:cubicBezTo>
                      <a:pt x="73369" y="288356"/>
                      <a:pt x="73369" y="287315"/>
                      <a:pt x="74930" y="287315"/>
                    </a:cubicBezTo>
                    <a:cubicBezTo>
                      <a:pt x="76491" y="287315"/>
                      <a:pt x="77011" y="286794"/>
                      <a:pt x="75971" y="286274"/>
                    </a:cubicBezTo>
                    <a:cubicBezTo>
                      <a:pt x="74930" y="285754"/>
                      <a:pt x="75971" y="285234"/>
                      <a:pt x="76491" y="284713"/>
                    </a:cubicBezTo>
                    <a:cubicBezTo>
                      <a:pt x="77532" y="284193"/>
                      <a:pt x="81174" y="282632"/>
                      <a:pt x="78572" y="280550"/>
                    </a:cubicBezTo>
                    <a:cubicBezTo>
                      <a:pt x="75971" y="278469"/>
                      <a:pt x="78572" y="279510"/>
                      <a:pt x="79613" y="279510"/>
                    </a:cubicBezTo>
                    <a:cubicBezTo>
                      <a:pt x="80654" y="279510"/>
                      <a:pt x="87938" y="279510"/>
                      <a:pt x="88459" y="279510"/>
                    </a:cubicBezTo>
                    <a:cubicBezTo>
                      <a:pt x="88979" y="279510"/>
                      <a:pt x="93142" y="279510"/>
                      <a:pt x="88459" y="281071"/>
                    </a:cubicBezTo>
                    <a:cubicBezTo>
                      <a:pt x="84296" y="282111"/>
                      <a:pt x="82735" y="283152"/>
                      <a:pt x="82735" y="287835"/>
                    </a:cubicBezTo>
                    <a:cubicBezTo>
                      <a:pt x="82735" y="292518"/>
                      <a:pt x="84296" y="292518"/>
                      <a:pt x="85857" y="292518"/>
                    </a:cubicBezTo>
                    <a:cubicBezTo>
                      <a:pt x="87938" y="292518"/>
                      <a:pt x="91581" y="291478"/>
                      <a:pt x="89500" y="292518"/>
                    </a:cubicBezTo>
                    <a:cubicBezTo>
                      <a:pt x="87418" y="293559"/>
                      <a:pt x="83776" y="295120"/>
                      <a:pt x="84296" y="299283"/>
                    </a:cubicBezTo>
                    <a:cubicBezTo>
                      <a:pt x="84817" y="303446"/>
                      <a:pt x="84817" y="304486"/>
                      <a:pt x="85857" y="303966"/>
                    </a:cubicBezTo>
                    <a:cubicBezTo>
                      <a:pt x="86898" y="303446"/>
                      <a:pt x="87938" y="305007"/>
                      <a:pt x="88459" y="305007"/>
                    </a:cubicBezTo>
                    <a:cubicBezTo>
                      <a:pt x="88979" y="305007"/>
                      <a:pt x="90020" y="306047"/>
                      <a:pt x="89500" y="308649"/>
                    </a:cubicBezTo>
                    <a:cubicBezTo>
                      <a:pt x="88979" y="311251"/>
                      <a:pt x="88459" y="316454"/>
                      <a:pt x="86898" y="320617"/>
                    </a:cubicBezTo>
                    <a:cubicBezTo>
                      <a:pt x="85337" y="324780"/>
                      <a:pt x="84817" y="329463"/>
                      <a:pt x="84817" y="330504"/>
                    </a:cubicBezTo>
                    <a:cubicBezTo>
                      <a:pt x="85337" y="331544"/>
                      <a:pt x="85857" y="334146"/>
                      <a:pt x="86898" y="334666"/>
                    </a:cubicBezTo>
                    <a:cubicBezTo>
                      <a:pt x="87938" y="335187"/>
                      <a:pt x="88459" y="335187"/>
                      <a:pt x="87418" y="336227"/>
                    </a:cubicBezTo>
                    <a:cubicBezTo>
                      <a:pt x="86378" y="337268"/>
                      <a:pt x="86378" y="337789"/>
                      <a:pt x="86898" y="338829"/>
                    </a:cubicBezTo>
                    <a:cubicBezTo>
                      <a:pt x="87418" y="339870"/>
                      <a:pt x="86898" y="342472"/>
                      <a:pt x="88979" y="344553"/>
                    </a:cubicBezTo>
                    <a:cubicBezTo>
                      <a:pt x="91061" y="347155"/>
                      <a:pt x="89500" y="341951"/>
                      <a:pt x="91061" y="345073"/>
                    </a:cubicBezTo>
                    <a:cubicBezTo>
                      <a:pt x="92622" y="348196"/>
                      <a:pt x="90540" y="347675"/>
                      <a:pt x="90540" y="347675"/>
                    </a:cubicBezTo>
                    <a:cubicBezTo>
                      <a:pt x="90540" y="347675"/>
                      <a:pt x="89500" y="347675"/>
                      <a:pt x="90020" y="348196"/>
                    </a:cubicBezTo>
                    <a:cubicBezTo>
                      <a:pt x="90540" y="348716"/>
                      <a:pt x="90020" y="348716"/>
                      <a:pt x="89500" y="349236"/>
                    </a:cubicBezTo>
                    <a:cubicBezTo>
                      <a:pt x="88979" y="349757"/>
                      <a:pt x="88459" y="350277"/>
                      <a:pt x="88979" y="351838"/>
                    </a:cubicBezTo>
                    <a:cubicBezTo>
                      <a:pt x="89500" y="352879"/>
                      <a:pt x="91581" y="356001"/>
                      <a:pt x="90540" y="355480"/>
                    </a:cubicBezTo>
                    <a:cubicBezTo>
                      <a:pt x="89500" y="354960"/>
                      <a:pt x="89500" y="356001"/>
                      <a:pt x="90020" y="357041"/>
                    </a:cubicBezTo>
                    <a:cubicBezTo>
                      <a:pt x="90540" y="358082"/>
                      <a:pt x="93663" y="361204"/>
                      <a:pt x="91061" y="360684"/>
                    </a:cubicBezTo>
                    <a:cubicBezTo>
                      <a:pt x="91061" y="360684"/>
                      <a:pt x="90020" y="360163"/>
                      <a:pt x="90540" y="362245"/>
                    </a:cubicBezTo>
                    <a:cubicBezTo>
                      <a:pt x="91061" y="364326"/>
                      <a:pt x="96784" y="389303"/>
                      <a:pt x="97825" y="394506"/>
                    </a:cubicBezTo>
                    <a:cubicBezTo>
                      <a:pt x="97825" y="394506"/>
                      <a:pt x="98866" y="403352"/>
                      <a:pt x="103029" y="408556"/>
                    </a:cubicBezTo>
                    <a:cubicBezTo>
                      <a:pt x="107191" y="413759"/>
                      <a:pt x="111354" y="417922"/>
                      <a:pt x="109273" y="417402"/>
                    </a:cubicBezTo>
                    <a:cubicBezTo>
                      <a:pt x="107191" y="416881"/>
                      <a:pt x="107191" y="417402"/>
                      <a:pt x="108232" y="418963"/>
                    </a:cubicBezTo>
                    <a:cubicBezTo>
                      <a:pt x="108752" y="420524"/>
                      <a:pt x="111875" y="426248"/>
                      <a:pt x="111875" y="426248"/>
                    </a:cubicBezTo>
                    <a:cubicBezTo>
                      <a:pt x="111875" y="426248"/>
                      <a:pt x="112395" y="427288"/>
                      <a:pt x="113956" y="427288"/>
                    </a:cubicBezTo>
                    <a:cubicBezTo>
                      <a:pt x="115517" y="427288"/>
                      <a:pt x="114997" y="427809"/>
                      <a:pt x="113956" y="428329"/>
                    </a:cubicBezTo>
                    <a:cubicBezTo>
                      <a:pt x="112915" y="428849"/>
                      <a:pt x="113436" y="429370"/>
                      <a:pt x="114476" y="429890"/>
                    </a:cubicBezTo>
                    <a:cubicBezTo>
                      <a:pt x="115517" y="430410"/>
                      <a:pt x="119680" y="434053"/>
                      <a:pt x="120200" y="438736"/>
                    </a:cubicBezTo>
                    <a:cubicBezTo>
                      <a:pt x="120721" y="443419"/>
                      <a:pt x="125404" y="455907"/>
                      <a:pt x="126444" y="459550"/>
                    </a:cubicBezTo>
                    <a:cubicBezTo>
                      <a:pt x="127485" y="463192"/>
                      <a:pt x="128005" y="464233"/>
                      <a:pt x="127485" y="467355"/>
                    </a:cubicBezTo>
                    <a:cubicBezTo>
                      <a:pt x="127485" y="470477"/>
                      <a:pt x="128005" y="470477"/>
                      <a:pt x="128526" y="472038"/>
                    </a:cubicBezTo>
                    <a:cubicBezTo>
                      <a:pt x="129046" y="473599"/>
                      <a:pt x="135811" y="485047"/>
                      <a:pt x="138933" y="488689"/>
                    </a:cubicBezTo>
                    <a:cubicBezTo>
                      <a:pt x="142055" y="491811"/>
                      <a:pt x="145697" y="499096"/>
                      <a:pt x="147258" y="505340"/>
                    </a:cubicBezTo>
                    <a:cubicBezTo>
                      <a:pt x="148819" y="511585"/>
                      <a:pt x="153502" y="520951"/>
                      <a:pt x="155584" y="523552"/>
                    </a:cubicBezTo>
                    <a:cubicBezTo>
                      <a:pt x="157665" y="526154"/>
                      <a:pt x="158185" y="530837"/>
                      <a:pt x="158185" y="531878"/>
                    </a:cubicBezTo>
                    <a:cubicBezTo>
                      <a:pt x="157665" y="532919"/>
                      <a:pt x="157145" y="532398"/>
                      <a:pt x="156624" y="530837"/>
                    </a:cubicBezTo>
                    <a:cubicBezTo>
                      <a:pt x="156104" y="529797"/>
                      <a:pt x="156104" y="529276"/>
                      <a:pt x="155584" y="529797"/>
                    </a:cubicBezTo>
                    <a:cubicBezTo>
                      <a:pt x="155063" y="530317"/>
                      <a:pt x="156104" y="531878"/>
                      <a:pt x="156104" y="532398"/>
                    </a:cubicBezTo>
                    <a:cubicBezTo>
                      <a:pt x="156104" y="532919"/>
                      <a:pt x="158185" y="538643"/>
                      <a:pt x="160267" y="539683"/>
                    </a:cubicBezTo>
                    <a:cubicBezTo>
                      <a:pt x="161828" y="540724"/>
                      <a:pt x="162348" y="542285"/>
                      <a:pt x="161828" y="543326"/>
                    </a:cubicBezTo>
                    <a:cubicBezTo>
                      <a:pt x="161308" y="544366"/>
                      <a:pt x="161308" y="544887"/>
                      <a:pt x="162348" y="545928"/>
                    </a:cubicBezTo>
                    <a:cubicBezTo>
                      <a:pt x="163389" y="546968"/>
                      <a:pt x="169633" y="555814"/>
                      <a:pt x="172755" y="557375"/>
                    </a:cubicBezTo>
                    <a:cubicBezTo>
                      <a:pt x="175877" y="559457"/>
                      <a:pt x="179520" y="560497"/>
                      <a:pt x="180561" y="559457"/>
                    </a:cubicBezTo>
                    <a:cubicBezTo>
                      <a:pt x="181081" y="558416"/>
                      <a:pt x="183683" y="556855"/>
                      <a:pt x="185764" y="555814"/>
                    </a:cubicBezTo>
                    <a:cubicBezTo>
                      <a:pt x="187325" y="554773"/>
                      <a:pt x="190447" y="553212"/>
                      <a:pt x="191488" y="549050"/>
                    </a:cubicBezTo>
                    <a:cubicBezTo>
                      <a:pt x="192528" y="544887"/>
                      <a:pt x="194089" y="541765"/>
                      <a:pt x="197732" y="540204"/>
                    </a:cubicBezTo>
                    <a:cubicBezTo>
                      <a:pt x="201895" y="538643"/>
                      <a:pt x="205017" y="537082"/>
                      <a:pt x="209700" y="538122"/>
                    </a:cubicBezTo>
                    <a:cubicBezTo>
                      <a:pt x="214383" y="539163"/>
                      <a:pt x="217505" y="540204"/>
                      <a:pt x="213863" y="537602"/>
                    </a:cubicBezTo>
                    <a:cubicBezTo>
                      <a:pt x="213863" y="537602"/>
                      <a:pt x="211781" y="536561"/>
                      <a:pt x="210741" y="536561"/>
                    </a:cubicBezTo>
                    <a:cubicBezTo>
                      <a:pt x="209180" y="536561"/>
                      <a:pt x="205537" y="536041"/>
                      <a:pt x="207098" y="531358"/>
                    </a:cubicBezTo>
                    <a:cubicBezTo>
                      <a:pt x="208659" y="526675"/>
                      <a:pt x="210220" y="526154"/>
                      <a:pt x="211781" y="521991"/>
                    </a:cubicBezTo>
                    <a:cubicBezTo>
                      <a:pt x="212822" y="517829"/>
                      <a:pt x="216464" y="515747"/>
                      <a:pt x="220107" y="516268"/>
                    </a:cubicBezTo>
                    <a:cubicBezTo>
                      <a:pt x="224270" y="516788"/>
                      <a:pt x="224790" y="517308"/>
                      <a:pt x="224790" y="511585"/>
                    </a:cubicBezTo>
                    <a:cubicBezTo>
                      <a:pt x="224790" y="505861"/>
                      <a:pt x="224790" y="501698"/>
                      <a:pt x="222709" y="499096"/>
                    </a:cubicBezTo>
                    <a:cubicBezTo>
                      <a:pt x="220627" y="496495"/>
                      <a:pt x="221668" y="497015"/>
                      <a:pt x="222188" y="496495"/>
                    </a:cubicBezTo>
                    <a:cubicBezTo>
                      <a:pt x="222709" y="495974"/>
                      <a:pt x="224270" y="496495"/>
                      <a:pt x="223229" y="493893"/>
                    </a:cubicBezTo>
                    <a:cubicBezTo>
                      <a:pt x="222188" y="491291"/>
                      <a:pt x="223229" y="484526"/>
                      <a:pt x="228432" y="476201"/>
                    </a:cubicBezTo>
                    <a:cubicBezTo>
                      <a:pt x="228432" y="476201"/>
                      <a:pt x="232075" y="469436"/>
                      <a:pt x="232595" y="463192"/>
                    </a:cubicBezTo>
                    <a:cubicBezTo>
                      <a:pt x="233115" y="456428"/>
                      <a:pt x="233115" y="455387"/>
                      <a:pt x="231034" y="454346"/>
                    </a:cubicBezTo>
                    <a:cubicBezTo>
                      <a:pt x="229473" y="453306"/>
                      <a:pt x="227912" y="452265"/>
                      <a:pt x="228953" y="451224"/>
                    </a:cubicBezTo>
                    <a:cubicBezTo>
                      <a:pt x="229994" y="450184"/>
                      <a:pt x="229994" y="450184"/>
                      <a:pt x="230514" y="450704"/>
                    </a:cubicBezTo>
                    <a:cubicBezTo>
                      <a:pt x="231034" y="451224"/>
                      <a:pt x="232595" y="451224"/>
                      <a:pt x="231555" y="450184"/>
                    </a:cubicBezTo>
                    <a:cubicBezTo>
                      <a:pt x="231034" y="448622"/>
                      <a:pt x="228432" y="443419"/>
                      <a:pt x="228432" y="438736"/>
                    </a:cubicBezTo>
                    <a:cubicBezTo>
                      <a:pt x="228432" y="434053"/>
                      <a:pt x="225831" y="415320"/>
                      <a:pt x="234156" y="409076"/>
                    </a:cubicBezTo>
                    <a:cubicBezTo>
                      <a:pt x="234156" y="409076"/>
                      <a:pt x="237799" y="405954"/>
                      <a:pt x="241441" y="407515"/>
                    </a:cubicBezTo>
                    <a:cubicBezTo>
                      <a:pt x="244563" y="409076"/>
                      <a:pt x="243522" y="408035"/>
                      <a:pt x="243522" y="406995"/>
                    </a:cubicBezTo>
                    <a:cubicBezTo>
                      <a:pt x="244043" y="405954"/>
                      <a:pt x="244043" y="403352"/>
                      <a:pt x="244563" y="404913"/>
                    </a:cubicBezTo>
                    <a:cubicBezTo>
                      <a:pt x="245083" y="406995"/>
                      <a:pt x="246124" y="408035"/>
                      <a:pt x="247165" y="406474"/>
                    </a:cubicBezTo>
                    <a:cubicBezTo>
                      <a:pt x="248206" y="404393"/>
                      <a:pt x="249246" y="403352"/>
                      <a:pt x="249767" y="401791"/>
                    </a:cubicBezTo>
                    <a:cubicBezTo>
                      <a:pt x="250287" y="400230"/>
                      <a:pt x="251848" y="396588"/>
                      <a:pt x="254970" y="397108"/>
                    </a:cubicBezTo>
                    <a:cubicBezTo>
                      <a:pt x="258092" y="397629"/>
                      <a:pt x="262255" y="397108"/>
                      <a:pt x="267458" y="394506"/>
                    </a:cubicBezTo>
                    <a:cubicBezTo>
                      <a:pt x="272662" y="391905"/>
                      <a:pt x="273182" y="388783"/>
                      <a:pt x="272142" y="386701"/>
                    </a:cubicBezTo>
                    <a:cubicBezTo>
                      <a:pt x="271101" y="384620"/>
                      <a:pt x="271101" y="382538"/>
                      <a:pt x="273182" y="380977"/>
                    </a:cubicBezTo>
                    <a:cubicBezTo>
                      <a:pt x="275264" y="379416"/>
                      <a:pt x="285670" y="374733"/>
                      <a:pt x="288272" y="372652"/>
                    </a:cubicBezTo>
                    <a:cubicBezTo>
                      <a:pt x="290874" y="370570"/>
                      <a:pt x="298159" y="362245"/>
                      <a:pt x="301281" y="360684"/>
                    </a:cubicBezTo>
                    <a:cubicBezTo>
                      <a:pt x="304403" y="359123"/>
                      <a:pt x="309607" y="354440"/>
                      <a:pt x="312729" y="351318"/>
                    </a:cubicBezTo>
                    <a:cubicBezTo>
                      <a:pt x="315330" y="348196"/>
                      <a:pt x="317412" y="342472"/>
                      <a:pt x="323136" y="338829"/>
                    </a:cubicBezTo>
                    <a:cubicBezTo>
                      <a:pt x="328860" y="335187"/>
                      <a:pt x="333542" y="329983"/>
                      <a:pt x="335624" y="329463"/>
                    </a:cubicBezTo>
                    <a:cubicBezTo>
                      <a:pt x="338226" y="328422"/>
                      <a:pt x="351234" y="325300"/>
                      <a:pt x="350194" y="324260"/>
                    </a:cubicBezTo>
                    <a:cubicBezTo>
                      <a:pt x="349153" y="322699"/>
                      <a:pt x="349153" y="322699"/>
                      <a:pt x="350194" y="322699"/>
                    </a:cubicBezTo>
                    <a:cubicBezTo>
                      <a:pt x="351234" y="322699"/>
                      <a:pt x="353316" y="321658"/>
                      <a:pt x="353836" y="320617"/>
                    </a:cubicBezTo>
                    <a:cubicBezTo>
                      <a:pt x="354356" y="319576"/>
                      <a:pt x="362682" y="311251"/>
                      <a:pt x="362682" y="311251"/>
                    </a:cubicBezTo>
                    <a:cubicBezTo>
                      <a:pt x="362682" y="311251"/>
                      <a:pt x="363723" y="310730"/>
                      <a:pt x="362682" y="308649"/>
                    </a:cubicBezTo>
                    <a:cubicBezTo>
                      <a:pt x="361641" y="306568"/>
                      <a:pt x="359040" y="298242"/>
                      <a:pt x="362682" y="295120"/>
                    </a:cubicBezTo>
                    <a:cubicBezTo>
                      <a:pt x="366324" y="291998"/>
                      <a:pt x="371528" y="291478"/>
                      <a:pt x="372568" y="290957"/>
                    </a:cubicBezTo>
                    <a:cubicBezTo>
                      <a:pt x="372568" y="290957"/>
                      <a:pt x="380374" y="288876"/>
                      <a:pt x="384016" y="283152"/>
                    </a:cubicBezTo>
                    <a:cubicBezTo>
                      <a:pt x="384016" y="283152"/>
                      <a:pt x="386098" y="279510"/>
                      <a:pt x="386098" y="282632"/>
                    </a:cubicBezTo>
                    <a:cubicBezTo>
                      <a:pt x="386098" y="285754"/>
                      <a:pt x="384536" y="291478"/>
                      <a:pt x="387659" y="291478"/>
                    </a:cubicBezTo>
                    <a:cubicBezTo>
                      <a:pt x="390781" y="291478"/>
                      <a:pt x="390781" y="290437"/>
                      <a:pt x="390781" y="289396"/>
                    </a:cubicBezTo>
                    <a:cubicBezTo>
                      <a:pt x="390781" y="288356"/>
                      <a:pt x="391301" y="287315"/>
                      <a:pt x="391821" y="290437"/>
                    </a:cubicBezTo>
                    <a:cubicBezTo>
                      <a:pt x="392342" y="293039"/>
                      <a:pt x="393382" y="292518"/>
                      <a:pt x="393382" y="290437"/>
                    </a:cubicBezTo>
                    <a:cubicBezTo>
                      <a:pt x="393903" y="288876"/>
                      <a:pt x="392862" y="287835"/>
                      <a:pt x="392862" y="286274"/>
                    </a:cubicBezTo>
                    <a:cubicBezTo>
                      <a:pt x="393382" y="284713"/>
                      <a:pt x="394943" y="285234"/>
                      <a:pt x="394943" y="288356"/>
                    </a:cubicBezTo>
                    <a:cubicBezTo>
                      <a:pt x="394943" y="291998"/>
                      <a:pt x="397545" y="291478"/>
                      <a:pt x="398586" y="291478"/>
                    </a:cubicBezTo>
                    <a:cubicBezTo>
                      <a:pt x="399627" y="291478"/>
                      <a:pt x="403269" y="291998"/>
                      <a:pt x="402228" y="288356"/>
                    </a:cubicBezTo>
                    <a:cubicBezTo>
                      <a:pt x="401708" y="286274"/>
                      <a:pt x="402228" y="285234"/>
                      <a:pt x="402749" y="285754"/>
                    </a:cubicBezTo>
                    <a:cubicBezTo>
                      <a:pt x="402228" y="283673"/>
                      <a:pt x="402228" y="281071"/>
                      <a:pt x="402228" y="281071"/>
                    </a:cubicBezTo>
                    <a:cubicBezTo>
                      <a:pt x="402228" y="280550"/>
                      <a:pt x="401188" y="277949"/>
                      <a:pt x="401188" y="277428"/>
                    </a:cubicBezTo>
                    <a:cubicBezTo>
                      <a:pt x="401188" y="276908"/>
                      <a:pt x="401188" y="276388"/>
                      <a:pt x="401188" y="275867"/>
                    </a:cubicBezTo>
                    <a:cubicBezTo>
                      <a:pt x="401188" y="275347"/>
                      <a:pt x="400147" y="271184"/>
                      <a:pt x="400147" y="270664"/>
                    </a:cubicBezTo>
                    <a:cubicBezTo>
                      <a:pt x="400147" y="270143"/>
                      <a:pt x="400147" y="270143"/>
                      <a:pt x="400147" y="269623"/>
                    </a:cubicBezTo>
                    <a:cubicBezTo>
                      <a:pt x="400147" y="269103"/>
                      <a:pt x="400667" y="267542"/>
                      <a:pt x="400147" y="267021"/>
                    </a:cubicBezTo>
                    <a:cubicBezTo>
                      <a:pt x="399627" y="266501"/>
                      <a:pt x="399106" y="263899"/>
                      <a:pt x="399106" y="263379"/>
                    </a:cubicBezTo>
                    <a:cubicBezTo>
                      <a:pt x="399106" y="262859"/>
                      <a:pt x="400147" y="260257"/>
                      <a:pt x="400667" y="259737"/>
                    </a:cubicBezTo>
                    <a:cubicBezTo>
                      <a:pt x="400667" y="259216"/>
                      <a:pt x="400667" y="258696"/>
                      <a:pt x="400147" y="258696"/>
                    </a:cubicBezTo>
                    <a:cubicBezTo>
                      <a:pt x="399627" y="258696"/>
                      <a:pt x="399106" y="258175"/>
                      <a:pt x="398586" y="258175"/>
                    </a:cubicBezTo>
                    <a:cubicBezTo>
                      <a:pt x="398066" y="258175"/>
                      <a:pt x="397545" y="257655"/>
                      <a:pt x="397545" y="257135"/>
                    </a:cubicBezTo>
                    <a:cubicBezTo>
                      <a:pt x="397545" y="256614"/>
                      <a:pt x="396505" y="255574"/>
                      <a:pt x="396505" y="255053"/>
                    </a:cubicBezTo>
                    <a:cubicBezTo>
                      <a:pt x="396505" y="254533"/>
                      <a:pt x="397025" y="252972"/>
                      <a:pt x="397025" y="252972"/>
                    </a:cubicBezTo>
                    <a:cubicBezTo>
                      <a:pt x="397025" y="252972"/>
                      <a:pt x="397025" y="252452"/>
                      <a:pt x="397025" y="252452"/>
                    </a:cubicBezTo>
                    <a:cubicBezTo>
                      <a:pt x="396505" y="252452"/>
                      <a:pt x="394423" y="250370"/>
                      <a:pt x="394423" y="250370"/>
                    </a:cubicBezTo>
                    <a:cubicBezTo>
                      <a:pt x="394423" y="250370"/>
                      <a:pt x="394423" y="249850"/>
                      <a:pt x="394423" y="248289"/>
                    </a:cubicBezTo>
                    <a:cubicBezTo>
                      <a:pt x="394423" y="246728"/>
                      <a:pt x="394423" y="245167"/>
                      <a:pt x="394423" y="245167"/>
                    </a:cubicBezTo>
                    <a:cubicBezTo>
                      <a:pt x="394423" y="245167"/>
                      <a:pt x="394423" y="244646"/>
                      <a:pt x="394943" y="244126"/>
                    </a:cubicBezTo>
                    <a:cubicBezTo>
                      <a:pt x="395464" y="243606"/>
                      <a:pt x="396505" y="242565"/>
                      <a:pt x="395984" y="242565"/>
                    </a:cubicBezTo>
                    <a:cubicBezTo>
                      <a:pt x="395984" y="242565"/>
                      <a:pt x="395984" y="240484"/>
                      <a:pt x="395984" y="239963"/>
                    </a:cubicBezTo>
                    <a:cubicBezTo>
                      <a:pt x="395984" y="239443"/>
                      <a:pt x="395984" y="238402"/>
                      <a:pt x="396505" y="237882"/>
                    </a:cubicBezTo>
                    <a:cubicBezTo>
                      <a:pt x="396505" y="237361"/>
                      <a:pt x="396505" y="237361"/>
                      <a:pt x="396505" y="236841"/>
                    </a:cubicBezTo>
                    <a:cubicBezTo>
                      <a:pt x="396505" y="236321"/>
                      <a:pt x="395464" y="235280"/>
                      <a:pt x="394423" y="235280"/>
                    </a:cubicBezTo>
                    <a:cubicBezTo>
                      <a:pt x="393382" y="235280"/>
                      <a:pt x="391301" y="234760"/>
                      <a:pt x="390781" y="234240"/>
                    </a:cubicBezTo>
                    <a:cubicBezTo>
                      <a:pt x="390260" y="234240"/>
                      <a:pt x="385057" y="231117"/>
                      <a:pt x="385057" y="231117"/>
                    </a:cubicBezTo>
                    <a:cubicBezTo>
                      <a:pt x="385057" y="231117"/>
                      <a:pt x="384536" y="231117"/>
                      <a:pt x="384536" y="229556"/>
                    </a:cubicBezTo>
                    <a:cubicBezTo>
                      <a:pt x="384536" y="227995"/>
                      <a:pt x="385057" y="224353"/>
                      <a:pt x="385057" y="224353"/>
                    </a:cubicBezTo>
                    <a:cubicBezTo>
                      <a:pt x="385057" y="224353"/>
                      <a:pt x="385057" y="223833"/>
                      <a:pt x="386098" y="223833"/>
                    </a:cubicBezTo>
                    <a:cubicBezTo>
                      <a:pt x="387138" y="223833"/>
                      <a:pt x="388179" y="223312"/>
                      <a:pt x="388179" y="222792"/>
                    </a:cubicBezTo>
                    <a:cubicBezTo>
                      <a:pt x="388179" y="222792"/>
                      <a:pt x="389740" y="221751"/>
                      <a:pt x="389740" y="221751"/>
                    </a:cubicBezTo>
                    <a:cubicBezTo>
                      <a:pt x="389740" y="221231"/>
                      <a:pt x="390260" y="219149"/>
                      <a:pt x="390781" y="219149"/>
                    </a:cubicBezTo>
                    <a:cubicBezTo>
                      <a:pt x="391301" y="218629"/>
                      <a:pt x="393382" y="217588"/>
                      <a:pt x="393903" y="217588"/>
                    </a:cubicBezTo>
                    <a:cubicBezTo>
                      <a:pt x="394423" y="217588"/>
                      <a:pt x="395984" y="217588"/>
                      <a:pt x="397025" y="217588"/>
                    </a:cubicBezTo>
                    <a:cubicBezTo>
                      <a:pt x="398066" y="217588"/>
                      <a:pt x="399627" y="218109"/>
                      <a:pt x="399627" y="218109"/>
                    </a:cubicBezTo>
                    <a:cubicBezTo>
                      <a:pt x="399627" y="218109"/>
                      <a:pt x="400147" y="218109"/>
                      <a:pt x="400147" y="217588"/>
                    </a:cubicBezTo>
                    <a:cubicBezTo>
                      <a:pt x="400147" y="217068"/>
                      <a:pt x="400667" y="216548"/>
                      <a:pt x="400667" y="216548"/>
                    </a:cubicBezTo>
                    <a:cubicBezTo>
                      <a:pt x="400667" y="216548"/>
                      <a:pt x="401708" y="215507"/>
                      <a:pt x="400667" y="215507"/>
                    </a:cubicBezTo>
                    <a:cubicBezTo>
                      <a:pt x="400147" y="215507"/>
                      <a:pt x="399627" y="215507"/>
                      <a:pt x="399106" y="214987"/>
                    </a:cubicBezTo>
                    <a:cubicBezTo>
                      <a:pt x="398586" y="214466"/>
                      <a:pt x="398066" y="213946"/>
                      <a:pt x="398066" y="213426"/>
                    </a:cubicBezTo>
                    <a:cubicBezTo>
                      <a:pt x="398066" y="212385"/>
                      <a:pt x="397545" y="210824"/>
                      <a:pt x="397025" y="211344"/>
                    </a:cubicBezTo>
                    <a:cubicBezTo>
                      <a:pt x="396505" y="211344"/>
                      <a:pt x="393903" y="211344"/>
                      <a:pt x="393903" y="211344"/>
                    </a:cubicBezTo>
                    <a:cubicBezTo>
                      <a:pt x="393903" y="211344"/>
                      <a:pt x="392862" y="211344"/>
                      <a:pt x="392862" y="210824"/>
                    </a:cubicBezTo>
                    <a:cubicBezTo>
                      <a:pt x="392862" y="210304"/>
                      <a:pt x="391301" y="208222"/>
                      <a:pt x="390260" y="207702"/>
                    </a:cubicBezTo>
                    <a:cubicBezTo>
                      <a:pt x="389220" y="207181"/>
                      <a:pt x="387138" y="205100"/>
                      <a:pt x="387138" y="205100"/>
                    </a:cubicBezTo>
                    <a:cubicBezTo>
                      <a:pt x="387138" y="205100"/>
                      <a:pt x="386618" y="204580"/>
                      <a:pt x="386098" y="204580"/>
                    </a:cubicBezTo>
                    <a:cubicBezTo>
                      <a:pt x="385577" y="204580"/>
                      <a:pt x="384016" y="204580"/>
                      <a:pt x="384016" y="203539"/>
                    </a:cubicBezTo>
                    <a:cubicBezTo>
                      <a:pt x="384016" y="202498"/>
                      <a:pt x="384016" y="200937"/>
                      <a:pt x="384536" y="200417"/>
                    </a:cubicBezTo>
                    <a:cubicBezTo>
                      <a:pt x="385057" y="199897"/>
                      <a:pt x="385577" y="199897"/>
                      <a:pt x="385577" y="199376"/>
                    </a:cubicBezTo>
                    <a:cubicBezTo>
                      <a:pt x="386098" y="198856"/>
                      <a:pt x="386618" y="196774"/>
                      <a:pt x="387138" y="196774"/>
                    </a:cubicBezTo>
                    <a:cubicBezTo>
                      <a:pt x="387659" y="196774"/>
                      <a:pt x="390260" y="194173"/>
                      <a:pt x="390260" y="194173"/>
                    </a:cubicBezTo>
                    <a:cubicBezTo>
                      <a:pt x="390260" y="194173"/>
                      <a:pt x="390781" y="193652"/>
                      <a:pt x="390781" y="193652"/>
                    </a:cubicBezTo>
                    <a:cubicBezTo>
                      <a:pt x="390781" y="193652"/>
                      <a:pt x="391301" y="193652"/>
                      <a:pt x="391301" y="193132"/>
                    </a:cubicBezTo>
                    <a:cubicBezTo>
                      <a:pt x="391301" y="192612"/>
                      <a:pt x="390781" y="192612"/>
                      <a:pt x="390260" y="192612"/>
                    </a:cubicBezTo>
                    <a:cubicBezTo>
                      <a:pt x="389740" y="192612"/>
                      <a:pt x="387659" y="191571"/>
                      <a:pt x="387659" y="190530"/>
                    </a:cubicBezTo>
                    <a:cubicBezTo>
                      <a:pt x="387659" y="189490"/>
                      <a:pt x="389220" y="189490"/>
                      <a:pt x="390260" y="190010"/>
                    </a:cubicBezTo>
                    <a:cubicBezTo>
                      <a:pt x="391301" y="191051"/>
                      <a:pt x="394423" y="194693"/>
                      <a:pt x="394423" y="194693"/>
                    </a:cubicBezTo>
                    <a:cubicBezTo>
                      <a:pt x="394423" y="194693"/>
                      <a:pt x="394943" y="195734"/>
                      <a:pt x="395464" y="195213"/>
                    </a:cubicBezTo>
                    <a:cubicBezTo>
                      <a:pt x="395984" y="194693"/>
                      <a:pt x="396505" y="194693"/>
                      <a:pt x="397025" y="195213"/>
                    </a:cubicBezTo>
                    <a:cubicBezTo>
                      <a:pt x="397545" y="195734"/>
                      <a:pt x="398066" y="196254"/>
                      <a:pt x="398586" y="196254"/>
                    </a:cubicBezTo>
                    <a:cubicBezTo>
                      <a:pt x="399106" y="196254"/>
                      <a:pt x="401188" y="196254"/>
                      <a:pt x="401188" y="196254"/>
                    </a:cubicBezTo>
                    <a:cubicBezTo>
                      <a:pt x="401188" y="196254"/>
                      <a:pt x="401708" y="196254"/>
                      <a:pt x="401708" y="195734"/>
                    </a:cubicBezTo>
                    <a:cubicBezTo>
                      <a:pt x="401708" y="195213"/>
                      <a:pt x="401188" y="193652"/>
                      <a:pt x="400667" y="193132"/>
                    </a:cubicBezTo>
                    <a:cubicBezTo>
                      <a:pt x="400667" y="192091"/>
                      <a:pt x="400667" y="192091"/>
                      <a:pt x="401188" y="192612"/>
                    </a:cubicBezTo>
                    <a:cubicBezTo>
                      <a:pt x="401708" y="193132"/>
                      <a:pt x="403789" y="194173"/>
                      <a:pt x="403269" y="195734"/>
                    </a:cubicBezTo>
                    <a:cubicBezTo>
                      <a:pt x="403269" y="195734"/>
                      <a:pt x="403269" y="196254"/>
                      <a:pt x="403269" y="196774"/>
                    </a:cubicBezTo>
                    <a:cubicBezTo>
                      <a:pt x="403269" y="197295"/>
                      <a:pt x="406912" y="200937"/>
                      <a:pt x="406912" y="200937"/>
                    </a:cubicBezTo>
                    <a:cubicBezTo>
                      <a:pt x="407432" y="200937"/>
                      <a:pt x="408473" y="201458"/>
                      <a:pt x="409513" y="201458"/>
                    </a:cubicBezTo>
                    <a:cubicBezTo>
                      <a:pt x="410554" y="200937"/>
                      <a:pt x="412115" y="200417"/>
                      <a:pt x="412635" y="199897"/>
                    </a:cubicBezTo>
                    <a:cubicBezTo>
                      <a:pt x="412635" y="199376"/>
                      <a:pt x="413676" y="196774"/>
                      <a:pt x="414196" y="197815"/>
                    </a:cubicBezTo>
                    <a:cubicBezTo>
                      <a:pt x="414717" y="198856"/>
                      <a:pt x="415757" y="200937"/>
                      <a:pt x="415757" y="201458"/>
                    </a:cubicBezTo>
                    <a:cubicBezTo>
                      <a:pt x="415757" y="201978"/>
                      <a:pt x="416278" y="204580"/>
                      <a:pt x="416278" y="204580"/>
                    </a:cubicBezTo>
                    <a:cubicBezTo>
                      <a:pt x="416278" y="204580"/>
                      <a:pt x="416278" y="205620"/>
                      <a:pt x="416278" y="206141"/>
                    </a:cubicBezTo>
                    <a:cubicBezTo>
                      <a:pt x="416278" y="206661"/>
                      <a:pt x="417319" y="211865"/>
                      <a:pt x="416798" y="212385"/>
                    </a:cubicBezTo>
                    <a:cubicBezTo>
                      <a:pt x="416278" y="213426"/>
                      <a:pt x="416278" y="213946"/>
                      <a:pt x="416278" y="214466"/>
                    </a:cubicBezTo>
                    <a:cubicBezTo>
                      <a:pt x="416278" y="214987"/>
                      <a:pt x="416278" y="216027"/>
                      <a:pt x="416798" y="215507"/>
                    </a:cubicBezTo>
                    <a:cubicBezTo>
                      <a:pt x="417319" y="215507"/>
                      <a:pt x="418359" y="216027"/>
                      <a:pt x="418880" y="216027"/>
                    </a:cubicBezTo>
                    <a:cubicBezTo>
                      <a:pt x="419400" y="216027"/>
                      <a:pt x="421481" y="217068"/>
                      <a:pt x="422001" y="217588"/>
                    </a:cubicBezTo>
                    <a:cubicBezTo>
                      <a:pt x="422522" y="217588"/>
                      <a:pt x="424603" y="218109"/>
                      <a:pt x="425124" y="218109"/>
                    </a:cubicBezTo>
                    <a:cubicBezTo>
                      <a:pt x="425644" y="218109"/>
                      <a:pt x="427725" y="219149"/>
                      <a:pt x="428246" y="219149"/>
                    </a:cubicBezTo>
                    <a:cubicBezTo>
                      <a:pt x="428766" y="219149"/>
                      <a:pt x="430327" y="218629"/>
                      <a:pt x="431368" y="218629"/>
                    </a:cubicBezTo>
                    <a:cubicBezTo>
                      <a:pt x="431888" y="218629"/>
                      <a:pt x="437092" y="219149"/>
                      <a:pt x="437092" y="219149"/>
                    </a:cubicBezTo>
                    <a:cubicBezTo>
                      <a:pt x="437092" y="219149"/>
                      <a:pt x="437612" y="219149"/>
                      <a:pt x="438132" y="219149"/>
                    </a:cubicBezTo>
                    <a:cubicBezTo>
                      <a:pt x="438132" y="219149"/>
                      <a:pt x="440214" y="218629"/>
                      <a:pt x="440734" y="218629"/>
                    </a:cubicBezTo>
                    <a:cubicBezTo>
                      <a:pt x="441254" y="218629"/>
                      <a:pt x="442815" y="218629"/>
                      <a:pt x="442815" y="218629"/>
                    </a:cubicBezTo>
                    <a:cubicBezTo>
                      <a:pt x="443336" y="218629"/>
                      <a:pt x="446978" y="219149"/>
                      <a:pt x="448019" y="219149"/>
                    </a:cubicBezTo>
                    <a:cubicBezTo>
                      <a:pt x="449060" y="219149"/>
                      <a:pt x="451661" y="219149"/>
                      <a:pt x="452702" y="219149"/>
                    </a:cubicBezTo>
                    <a:cubicBezTo>
                      <a:pt x="453222" y="219149"/>
                      <a:pt x="455824" y="218629"/>
                      <a:pt x="456345" y="218629"/>
                    </a:cubicBezTo>
                    <a:cubicBezTo>
                      <a:pt x="456865" y="218629"/>
                      <a:pt x="458426" y="218109"/>
                      <a:pt x="459467" y="218629"/>
                    </a:cubicBezTo>
                    <a:cubicBezTo>
                      <a:pt x="460507" y="219149"/>
                      <a:pt x="465190" y="221231"/>
                      <a:pt x="465711" y="221751"/>
                    </a:cubicBezTo>
                    <a:cubicBezTo>
                      <a:pt x="466231" y="221751"/>
                      <a:pt x="466231" y="222271"/>
                      <a:pt x="466231" y="222271"/>
                    </a:cubicBezTo>
                    <a:cubicBezTo>
                      <a:pt x="466231" y="222271"/>
                      <a:pt x="466231" y="222792"/>
                      <a:pt x="466752" y="223312"/>
                    </a:cubicBezTo>
                    <a:cubicBezTo>
                      <a:pt x="467272" y="223833"/>
                      <a:pt x="467792" y="224873"/>
                      <a:pt x="467272" y="224873"/>
                    </a:cubicBezTo>
                    <a:cubicBezTo>
                      <a:pt x="466752" y="224873"/>
                      <a:pt x="463629" y="224873"/>
                      <a:pt x="463629" y="224873"/>
                    </a:cubicBezTo>
                    <a:cubicBezTo>
                      <a:pt x="463629" y="224873"/>
                      <a:pt x="463109" y="224873"/>
                      <a:pt x="462589" y="225394"/>
                    </a:cubicBezTo>
                    <a:cubicBezTo>
                      <a:pt x="462589" y="225914"/>
                      <a:pt x="461548" y="231638"/>
                      <a:pt x="461548" y="231638"/>
                    </a:cubicBezTo>
                    <a:cubicBezTo>
                      <a:pt x="461548" y="231638"/>
                      <a:pt x="461548" y="232158"/>
                      <a:pt x="461028" y="232678"/>
                    </a:cubicBezTo>
                    <a:cubicBezTo>
                      <a:pt x="460507" y="232678"/>
                      <a:pt x="457385" y="235801"/>
                      <a:pt x="456865" y="236321"/>
                    </a:cubicBezTo>
                    <a:cubicBezTo>
                      <a:pt x="456345" y="236321"/>
                      <a:pt x="456345" y="237361"/>
                      <a:pt x="456345" y="237361"/>
                    </a:cubicBezTo>
                    <a:cubicBezTo>
                      <a:pt x="456345" y="237882"/>
                      <a:pt x="455824" y="239963"/>
                      <a:pt x="455824" y="239963"/>
                    </a:cubicBezTo>
                    <a:cubicBezTo>
                      <a:pt x="455824" y="239963"/>
                      <a:pt x="455824" y="241004"/>
                      <a:pt x="455304" y="240484"/>
                    </a:cubicBezTo>
                    <a:cubicBezTo>
                      <a:pt x="454783" y="239963"/>
                      <a:pt x="453222" y="238923"/>
                      <a:pt x="453222" y="238923"/>
                    </a:cubicBezTo>
                    <a:cubicBezTo>
                      <a:pt x="453222" y="238923"/>
                      <a:pt x="451141" y="238923"/>
                      <a:pt x="450621" y="239443"/>
                    </a:cubicBezTo>
                    <a:cubicBezTo>
                      <a:pt x="450100" y="239963"/>
                      <a:pt x="446978" y="241004"/>
                      <a:pt x="446978" y="241004"/>
                    </a:cubicBezTo>
                    <a:cubicBezTo>
                      <a:pt x="446978" y="241004"/>
                      <a:pt x="446458" y="241524"/>
                      <a:pt x="445938" y="241524"/>
                    </a:cubicBezTo>
                    <a:cubicBezTo>
                      <a:pt x="445938" y="242045"/>
                      <a:pt x="443336" y="244646"/>
                      <a:pt x="443336" y="244646"/>
                    </a:cubicBezTo>
                    <a:lnTo>
                      <a:pt x="442815" y="245687"/>
                    </a:lnTo>
                    <a:cubicBezTo>
                      <a:pt x="442815" y="245687"/>
                      <a:pt x="442815" y="247248"/>
                      <a:pt x="442815" y="247768"/>
                    </a:cubicBezTo>
                    <a:cubicBezTo>
                      <a:pt x="442815" y="248289"/>
                      <a:pt x="441254" y="249850"/>
                      <a:pt x="441775" y="250370"/>
                    </a:cubicBezTo>
                    <a:cubicBezTo>
                      <a:pt x="441775" y="250891"/>
                      <a:pt x="442295" y="252972"/>
                      <a:pt x="442815" y="253492"/>
                    </a:cubicBezTo>
                    <a:cubicBezTo>
                      <a:pt x="443336" y="254013"/>
                      <a:pt x="444376" y="256094"/>
                      <a:pt x="444376" y="256094"/>
                    </a:cubicBezTo>
                    <a:cubicBezTo>
                      <a:pt x="444376" y="256094"/>
                      <a:pt x="444376" y="256614"/>
                      <a:pt x="444376" y="257135"/>
                    </a:cubicBezTo>
                    <a:cubicBezTo>
                      <a:pt x="444376" y="257655"/>
                      <a:pt x="444376" y="258175"/>
                      <a:pt x="444376" y="258696"/>
                    </a:cubicBezTo>
                    <a:cubicBezTo>
                      <a:pt x="444376" y="259216"/>
                      <a:pt x="444897" y="261297"/>
                      <a:pt x="444897" y="261297"/>
                    </a:cubicBezTo>
                    <a:cubicBezTo>
                      <a:pt x="444897" y="261297"/>
                      <a:pt x="444897" y="261818"/>
                      <a:pt x="445417" y="261818"/>
                    </a:cubicBezTo>
                    <a:cubicBezTo>
                      <a:pt x="445938" y="261818"/>
                      <a:pt x="445938" y="261818"/>
                      <a:pt x="445938" y="260777"/>
                    </a:cubicBezTo>
                    <a:cubicBezTo>
                      <a:pt x="445938" y="259737"/>
                      <a:pt x="445938" y="259216"/>
                      <a:pt x="446458" y="258696"/>
                    </a:cubicBezTo>
                    <a:cubicBezTo>
                      <a:pt x="446458" y="258175"/>
                      <a:pt x="446978" y="258175"/>
                      <a:pt x="447499" y="258696"/>
                    </a:cubicBezTo>
                    <a:cubicBezTo>
                      <a:pt x="447499" y="259216"/>
                      <a:pt x="448539" y="260777"/>
                      <a:pt x="448539" y="261297"/>
                    </a:cubicBezTo>
                    <a:cubicBezTo>
                      <a:pt x="448539" y="261818"/>
                      <a:pt x="449060" y="263899"/>
                      <a:pt x="450100" y="263899"/>
                    </a:cubicBezTo>
                    <a:cubicBezTo>
                      <a:pt x="450621" y="264420"/>
                      <a:pt x="450621" y="264420"/>
                      <a:pt x="451661" y="263899"/>
                    </a:cubicBezTo>
                    <a:cubicBezTo>
                      <a:pt x="452182" y="263379"/>
                      <a:pt x="454263" y="262859"/>
                      <a:pt x="454263" y="261818"/>
                    </a:cubicBezTo>
                    <a:cubicBezTo>
                      <a:pt x="454263" y="261297"/>
                      <a:pt x="454263" y="259216"/>
                      <a:pt x="454783" y="258696"/>
                    </a:cubicBezTo>
                    <a:cubicBezTo>
                      <a:pt x="455304" y="258175"/>
                      <a:pt x="457385" y="254013"/>
                      <a:pt x="457385" y="254013"/>
                    </a:cubicBezTo>
                    <a:cubicBezTo>
                      <a:pt x="457385" y="254013"/>
                      <a:pt x="457906" y="253492"/>
                      <a:pt x="457906" y="252972"/>
                    </a:cubicBezTo>
                    <a:cubicBezTo>
                      <a:pt x="457906" y="252452"/>
                      <a:pt x="457906" y="249330"/>
                      <a:pt x="457906" y="248809"/>
                    </a:cubicBezTo>
                    <a:cubicBezTo>
                      <a:pt x="457906" y="248289"/>
                      <a:pt x="458426" y="248289"/>
                      <a:pt x="458426" y="248809"/>
                    </a:cubicBezTo>
                    <a:cubicBezTo>
                      <a:pt x="458426" y="249330"/>
                      <a:pt x="458946" y="249850"/>
                      <a:pt x="459467" y="249850"/>
                    </a:cubicBezTo>
                    <a:cubicBezTo>
                      <a:pt x="459987" y="249850"/>
                      <a:pt x="459987" y="250370"/>
                      <a:pt x="460507" y="249330"/>
                    </a:cubicBezTo>
                    <a:cubicBezTo>
                      <a:pt x="461028" y="248809"/>
                      <a:pt x="461548" y="248289"/>
                      <a:pt x="461548" y="248289"/>
                    </a:cubicBezTo>
                    <a:cubicBezTo>
                      <a:pt x="461548" y="248289"/>
                      <a:pt x="463629" y="248289"/>
                      <a:pt x="463629" y="248289"/>
                    </a:cubicBezTo>
                    <a:cubicBezTo>
                      <a:pt x="463629" y="248289"/>
                      <a:pt x="463629" y="249330"/>
                      <a:pt x="464150" y="249330"/>
                    </a:cubicBezTo>
                    <a:cubicBezTo>
                      <a:pt x="464150" y="249850"/>
                      <a:pt x="466231" y="255574"/>
                      <a:pt x="466231" y="255574"/>
                    </a:cubicBezTo>
                    <a:cubicBezTo>
                      <a:pt x="466231" y="255574"/>
                      <a:pt x="466231" y="256614"/>
                      <a:pt x="466231" y="257135"/>
                    </a:cubicBezTo>
                    <a:cubicBezTo>
                      <a:pt x="466231" y="257655"/>
                      <a:pt x="466231" y="261297"/>
                      <a:pt x="466231" y="262338"/>
                    </a:cubicBezTo>
                    <a:cubicBezTo>
                      <a:pt x="466231" y="262859"/>
                      <a:pt x="467272" y="267542"/>
                      <a:pt x="467792" y="268062"/>
                    </a:cubicBezTo>
                    <a:cubicBezTo>
                      <a:pt x="468313" y="268582"/>
                      <a:pt x="468833" y="269103"/>
                      <a:pt x="468833" y="270143"/>
                    </a:cubicBezTo>
                    <a:cubicBezTo>
                      <a:pt x="468833" y="271184"/>
                      <a:pt x="469873" y="278989"/>
                      <a:pt x="469873" y="279510"/>
                    </a:cubicBezTo>
                    <a:cubicBezTo>
                      <a:pt x="469873" y="280030"/>
                      <a:pt x="470394" y="281591"/>
                      <a:pt x="470394" y="283673"/>
                    </a:cubicBezTo>
                    <a:lnTo>
                      <a:pt x="471434" y="281071"/>
                    </a:lnTo>
                    <a:cubicBezTo>
                      <a:pt x="471434" y="281071"/>
                      <a:pt x="472475" y="279510"/>
                      <a:pt x="474036" y="280550"/>
                    </a:cubicBezTo>
                    <a:cubicBezTo>
                      <a:pt x="476118" y="281591"/>
                      <a:pt x="477158" y="282111"/>
                      <a:pt x="477158" y="282111"/>
                    </a:cubicBezTo>
                    <a:cubicBezTo>
                      <a:pt x="477158" y="282111"/>
                      <a:pt x="477679" y="282632"/>
                      <a:pt x="478199" y="282111"/>
                    </a:cubicBezTo>
                    <a:cubicBezTo>
                      <a:pt x="478719" y="281591"/>
                      <a:pt x="480801" y="279510"/>
                      <a:pt x="480801" y="279510"/>
                    </a:cubicBezTo>
                    <a:cubicBezTo>
                      <a:pt x="480801" y="279510"/>
                      <a:pt x="481321" y="278989"/>
                      <a:pt x="481321" y="278469"/>
                    </a:cubicBezTo>
                    <a:cubicBezTo>
                      <a:pt x="481321" y="277949"/>
                      <a:pt x="479760" y="270664"/>
                      <a:pt x="479760" y="267542"/>
                    </a:cubicBezTo>
                    <a:cubicBezTo>
                      <a:pt x="479760" y="264420"/>
                      <a:pt x="480280" y="261818"/>
                      <a:pt x="481321" y="261297"/>
                    </a:cubicBezTo>
                    <a:cubicBezTo>
                      <a:pt x="482362" y="261297"/>
                      <a:pt x="483402" y="261297"/>
                      <a:pt x="483402" y="261297"/>
                    </a:cubicBezTo>
                    <a:cubicBezTo>
                      <a:pt x="483402" y="261297"/>
                      <a:pt x="483923" y="261818"/>
                      <a:pt x="484443" y="261297"/>
                    </a:cubicBezTo>
                    <a:cubicBezTo>
                      <a:pt x="484443" y="260777"/>
                      <a:pt x="484964" y="259737"/>
                      <a:pt x="484964" y="259216"/>
                    </a:cubicBezTo>
                    <a:cubicBezTo>
                      <a:pt x="484964" y="258696"/>
                      <a:pt x="486004" y="248809"/>
                      <a:pt x="486004" y="248809"/>
                    </a:cubicBezTo>
                    <a:cubicBezTo>
                      <a:pt x="486004" y="248809"/>
                      <a:pt x="486004" y="247768"/>
                      <a:pt x="486004" y="247248"/>
                    </a:cubicBezTo>
                    <a:cubicBezTo>
                      <a:pt x="486004" y="246728"/>
                      <a:pt x="484443" y="241524"/>
                      <a:pt x="484443" y="241524"/>
                    </a:cubicBezTo>
                    <a:cubicBezTo>
                      <a:pt x="484443" y="241524"/>
                      <a:pt x="483923" y="241004"/>
                      <a:pt x="484964" y="241004"/>
                    </a:cubicBezTo>
                    <a:cubicBezTo>
                      <a:pt x="486004" y="241004"/>
                      <a:pt x="495371" y="242565"/>
                      <a:pt x="495371" y="242565"/>
                    </a:cubicBezTo>
                    <a:cubicBezTo>
                      <a:pt x="495371" y="242565"/>
                      <a:pt x="495891" y="242565"/>
                      <a:pt x="496411" y="243085"/>
                    </a:cubicBezTo>
                    <a:cubicBezTo>
                      <a:pt x="496931" y="243085"/>
                      <a:pt x="499013" y="244646"/>
                      <a:pt x="499013" y="244646"/>
                    </a:cubicBezTo>
                    <a:cubicBezTo>
                      <a:pt x="499013" y="244646"/>
                      <a:pt x="499533" y="244646"/>
                      <a:pt x="500054" y="244126"/>
                    </a:cubicBezTo>
                    <a:cubicBezTo>
                      <a:pt x="500574" y="243606"/>
                      <a:pt x="506298" y="230077"/>
                      <a:pt x="506298" y="230077"/>
                    </a:cubicBezTo>
                    <a:cubicBezTo>
                      <a:pt x="506298" y="230077"/>
                      <a:pt x="506818" y="229556"/>
                      <a:pt x="507338" y="229036"/>
                    </a:cubicBezTo>
                    <a:cubicBezTo>
                      <a:pt x="507859" y="228516"/>
                      <a:pt x="508900" y="226955"/>
                      <a:pt x="509420" y="226434"/>
                    </a:cubicBezTo>
                    <a:cubicBezTo>
                      <a:pt x="509940" y="225914"/>
                      <a:pt x="512021" y="220190"/>
                      <a:pt x="511501" y="218109"/>
                    </a:cubicBezTo>
                    <a:cubicBezTo>
                      <a:pt x="510981" y="216027"/>
                      <a:pt x="509940" y="213946"/>
                      <a:pt x="509940" y="213946"/>
                    </a:cubicBezTo>
                    <a:cubicBezTo>
                      <a:pt x="509940" y="213946"/>
                      <a:pt x="509940" y="212905"/>
                      <a:pt x="509940" y="212385"/>
                    </a:cubicBezTo>
                    <a:cubicBezTo>
                      <a:pt x="509940" y="211865"/>
                      <a:pt x="511501" y="211344"/>
                      <a:pt x="511501" y="211344"/>
                    </a:cubicBezTo>
                    <a:cubicBezTo>
                      <a:pt x="511501" y="211344"/>
                      <a:pt x="515143" y="208742"/>
                      <a:pt x="515143" y="208222"/>
                    </a:cubicBezTo>
                    <a:cubicBezTo>
                      <a:pt x="515664" y="207702"/>
                      <a:pt x="517225" y="206141"/>
                      <a:pt x="517225" y="206141"/>
                    </a:cubicBezTo>
                    <a:cubicBezTo>
                      <a:pt x="517225" y="206141"/>
                      <a:pt x="517225" y="205620"/>
                      <a:pt x="517225" y="205100"/>
                    </a:cubicBezTo>
                    <a:cubicBezTo>
                      <a:pt x="517225" y="204580"/>
                      <a:pt x="517225" y="204059"/>
                      <a:pt x="517225" y="203539"/>
                    </a:cubicBezTo>
                    <a:cubicBezTo>
                      <a:pt x="517745" y="203019"/>
                      <a:pt x="519827" y="200417"/>
                      <a:pt x="519827" y="199376"/>
                    </a:cubicBezTo>
                    <a:cubicBezTo>
                      <a:pt x="519827" y="198335"/>
                      <a:pt x="518786" y="190530"/>
                      <a:pt x="518786" y="190530"/>
                    </a:cubicBezTo>
                    <a:cubicBezTo>
                      <a:pt x="518786" y="190530"/>
                      <a:pt x="518786" y="190010"/>
                      <a:pt x="518786" y="189490"/>
                    </a:cubicBezTo>
                    <a:cubicBezTo>
                      <a:pt x="519306" y="188969"/>
                      <a:pt x="520868" y="186888"/>
                      <a:pt x="520868" y="186888"/>
                    </a:cubicBezTo>
                    <a:cubicBezTo>
                      <a:pt x="520868" y="186888"/>
                      <a:pt x="521388" y="186368"/>
                      <a:pt x="521908" y="186368"/>
                    </a:cubicBezTo>
                    <a:cubicBezTo>
                      <a:pt x="522428" y="186368"/>
                      <a:pt x="525030" y="185327"/>
                      <a:pt x="525030" y="185327"/>
                    </a:cubicBezTo>
                    <a:cubicBezTo>
                      <a:pt x="525030" y="185327"/>
                      <a:pt x="526071" y="185327"/>
                      <a:pt x="526071" y="184807"/>
                    </a:cubicBezTo>
                    <a:cubicBezTo>
                      <a:pt x="526071" y="184286"/>
                      <a:pt x="532315" y="180123"/>
                      <a:pt x="532315" y="180123"/>
                    </a:cubicBezTo>
                    <a:cubicBezTo>
                      <a:pt x="532315" y="180123"/>
                      <a:pt x="532835" y="179603"/>
                      <a:pt x="533356" y="179603"/>
                    </a:cubicBezTo>
                    <a:cubicBezTo>
                      <a:pt x="533876" y="179603"/>
                      <a:pt x="544283" y="174400"/>
                      <a:pt x="545844" y="173359"/>
                    </a:cubicBezTo>
                    <a:cubicBezTo>
                      <a:pt x="547405" y="172838"/>
                      <a:pt x="550007" y="171798"/>
                      <a:pt x="551568" y="172838"/>
                    </a:cubicBezTo>
                    <a:cubicBezTo>
                      <a:pt x="553129" y="173879"/>
                      <a:pt x="553649" y="174920"/>
                      <a:pt x="553129" y="174920"/>
                    </a:cubicBezTo>
                    <a:cubicBezTo>
                      <a:pt x="552609" y="174920"/>
                      <a:pt x="552609" y="175961"/>
                      <a:pt x="553129" y="175961"/>
                    </a:cubicBezTo>
                    <a:cubicBezTo>
                      <a:pt x="553649" y="175961"/>
                      <a:pt x="556251" y="178042"/>
                      <a:pt x="556771" y="178042"/>
                    </a:cubicBezTo>
                    <a:cubicBezTo>
                      <a:pt x="557292" y="178042"/>
                      <a:pt x="558853" y="178042"/>
                      <a:pt x="558333" y="177001"/>
                    </a:cubicBezTo>
                    <a:cubicBezTo>
                      <a:pt x="557812" y="175961"/>
                      <a:pt x="553649" y="168676"/>
                      <a:pt x="553649" y="168676"/>
                    </a:cubicBezTo>
                    <a:cubicBezTo>
                      <a:pt x="553649" y="168676"/>
                      <a:pt x="553129" y="167635"/>
                      <a:pt x="553649" y="167115"/>
                    </a:cubicBezTo>
                    <a:cubicBezTo>
                      <a:pt x="554170" y="166594"/>
                      <a:pt x="556251" y="164513"/>
                      <a:pt x="556771" y="163993"/>
                    </a:cubicBezTo>
                    <a:cubicBezTo>
                      <a:pt x="557292" y="163472"/>
                      <a:pt x="562496" y="159309"/>
                      <a:pt x="562496" y="159309"/>
                    </a:cubicBezTo>
                    <a:cubicBezTo>
                      <a:pt x="562496" y="159309"/>
                      <a:pt x="563016" y="158789"/>
                      <a:pt x="563016" y="158269"/>
                    </a:cubicBezTo>
                    <a:cubicBezTo>
                      <a:pt x="563016" y="158269"/>
                      <a:pt x="562496" y="155667"/>
                      <a:pt x="562496" y="153586"/>
                    </a:cubicBezTo>
                    <a:cubicBezTo>
                      <a:pt x="562496" y="153586"/>
                      <a:pt x="562496" y="153586"/>
                      <a:pt x="561975" y="153586"/>
                    </a:cubicBezTo>
                    <a:cubicBezTo>
                      <a:pt x="561975" y="153586"/>
                      <a:pt x="557292" y="151504"/>
                      <a:pt x="555731" y="150984"/>
                    </a:cubicBezTo>
                    <a:cubicBezTo>
                      <a:pt x="554170" y="150464"/>
                      <a:pt x="547405" y="149423"/>
                      <a:pt x="546885" y="149423"/>
                    </a:cubicBezTo>
                    <a:cubicBezTo>
                      <a:pt x="546364" y="149423"/>
                      <a:pt x="545844" y="149423"/>
                      <a:pt x="544804" y="150464"/>
                    </a:cubicBezTo>
                    <a:cubicBezTo>
                      <a:pt x="543763" y="151504"/>
                      <a:pt x="543242" y="150464"/>
                      <a:pt x="542202" y="150464"/>
                    </a:cubicBezTo>
                    <a:cubicBezTo>
                      <a:pt x="541682" y="150464"/>
                      <a:pt x="542202" y="149423"/>
                      <a:pt x="542722" y="148902"/>
                    </a:cubicBezTo>
                    <a:cubicBezTo>
                      <a:pt x="543242" y="148382"/>
                      <a:pt x="543242" y="147862"/>
                      <a:pt x="542722" y="147341"/>
                    </a:cubicBezTo>
                    <a:cubicBezTo>
                      <a:pt x="542202" y="146821"/>
                      <a:pt x="543242" y="146301"/>
                      <a:pt x="544283" y="145781"/>
                    </a:cubicBezTo>
                    <a:cubicBezTo>
                      <a:pt x="544804" y="145260"/>
                      <a:pt x="545324" y="144740"/>
                      <a:pt x="545324" y="144219"/>
                    </a:cubicBezTo>
                    <a:cubicBezTo>
                      <a:pt x="545324" y="143699"/>
                      <a:pt x="546364" y="143179"/>
                      <a:pt x="547405" y="142658"/>
                    </a:cubicBezTo>
                    <a:cubicBezTo>
                      <a:pt x="548446" y="142138"/>
                      <a:pt x="546364" y="139536"/>
                      <a:pt x="546364" y="139016"/>
                    </a:cubicBezTo>
                    <a:cubicBezTo>
                      <a:pt x="546364" y="138496"/>
                      <a:pt x="545324" y="137455"/>
                      <a:pt x="545844" y="136935"/>
                    </a:cubicBezTo>
                    <a:cubicBezTo>
                      <a:pt x="546364" y="136414"/>
                      <a:pt x="545844" y="136414"/>
                      <a:pt x="545324" y="136414"/>
                    </a:cubicBezTo>
                    <a:cubicBezTo>
                      <a:pt x="544804" y="136414"/>
                      <a:pt x="541161" y="138496"/>
                      <a:pt x="540641" y="139016"/>
                    </a:cubicBezTo>
                    <a:cubicBezTo>
                      <a:pt x="540120" y="139536"/>
                      <a:pt x="539600" y="139536"/>
                      <a:pt x="540120" y="138496"/>
                    </a:cubicBezTo>
                    <a:cubicBezTo>
                      <a:pt x="540120" y="137455"/>
                      <a:pt x="539600" y="136414"/>
                      <a:pt x="539080" y="135894"/>
                    </a:cubicBezTo>
                    <a:cubicBezTo>
                      <a:pt x="538559" y="135374"/>
                      <a:pt x="539600" y="135374"/>
                      <a:pt x="540120" y="135374"/>
                    </a:cubicBezTo>
                    <a:cubicBezTo>
                      <a:pt x="540641" y="135374"/>
                      <a:pt x="542722" y="133812"/>
                      <a:pt x="543763" y="132772"/>
                    </a:cubicBezTo>
                    <a:cubicBezTo>
                      <a:pt x="544804" y="131731"/>
                      <a:pt x="542722" y="130690"/>
                      <a:pt x="541682" y="130690"/>
                    </a:cubicBezTo>
                    <a:cubicBezTo>
                      <a:pt x="540641" y="130690"/>
                      <a:pt x="540641" y="130690"/>
                      <a:pt x="539600" y="129129"/>
                    </a:cubicBezTo>
                    <a:cubicBezTo>
                      <a:pt x="538559" y="127568"/>
                      <a:pt x="535957" y="129650"/>
                      <a:pt x="535957" y="129650"/>
                    </a:cubicBezTo>
                    <a:cubicBezTo>
                      <a:pt x="535957" y="129650"/>
                      <a:pt x="526591" y="135894"/>
                      <a:pt x="526071" y="136414"/>
                    </a:cubicBezTo>
                    <a:cubicBezTo>
                      <a:pt x="525550" y="136935"/>
                      <a:pt x="525030" y="136935"/>
                      <a:pt x="525030" y="136935"/>
                    </a:cubicBezTo>
                    <a:cubicBezTo>
                      <a:pt x="525030" y="136935"/>
                      <a:pt x="515143" y="133812"/>
                      <a:pt x="514103" y="133292"/>
                    </a:cubicBezTo>
                    <a:cubicBezTo>
                      <a:pt x="513063" y="132772"/>
                      <a:pt x="513583" y="132251"/>
                      <a:pt x="512021" y="131211"/>
                    </a:cubicBezTo>
                    <a:cubicBezTo>
                      <a:pt x="510981" y="130170"/>
                      <a:pt x="505778" y="133812"/>
                      <a:pt x="504737" y="134853"/>
                    </a:cubicBezTo>
                    <a:cubicBezTo>
                      <a:pt x="503696" y="135894"/>
                      <a:pt x="497972" y="141097"/>
                      <a:pt x="497452" y="141618"/>
                    </a:cubicBezTo>
                    <a:cubicBezTo>
                      <a:pt x="496931" y="142138"/>
                      <a:pt x="496411" y="142138"/>
                      <a:pt x="496411" y="142138"/>
                    </a:cubicBezTo>
                    <a:cubicBezTo>
                      <a:pt x="496411" y="142138"/>
                      <a:pt x="492248" y="143179"/>
                      <a:pt x="490687" y="143699"/>
                    </a:cubicBezTo>
                    <a:cubicBezTo>
                      <a:pt x="489126" y="144219"/>
                      <a:pt x="486004" y="144740"/>
                      <a:pt x="484443" y="145260"/>
                    </a:cubicBezTo>
                    <a:cubicBezTo>
                      <a:pt x="482882" y="145781"/>
                      <a:pt x="481321" y="149943"/>
                      <a:pt x="481321" y="150464"/>
                    </a:cubicBezTo>
                    <a:cubicBezTo>
                      <a:pt x="481321" y="150984"/>
                      <a:pt x="480280" y="151504"/>
                      <a:pt x="480280" y="151504"/>
                    </a:cubicBezTo>
                    <a:cubicBezTo>
                      <a:pt x="480280" y="151504"/>
                      <a:pt x="477679" y="152545"/>
                      <a:pt x="475077" y="154106"/>
                    </a:cubicBezTo>
                    <a:cubicBezTo>
                      <a:pt x="472475" y="155667"/>
                      <a:pt x="472995" y="158269"/>
                      <a:pt x="472995" y="158789"/>
                    </a:cubicBezTo>
                    <a:cubicBezTo>
                      <a:pt x="472995" y="159309"/>
                      <a:pt x="472475" y="159309"/>
                      <a:pt x="472475" y="159830"/>
                    </a:cubicBezTo>
                    <a:cubicBezTo>
                      <a:pt x="472475" y="160350"/>
                      <a:pt x="468833" y="161911"/>
                      <a:pt x="468313" y="162432"/>
                    </a:cubicBezTo>
                    <a:cubicBezTo>
                      <a:pt x="467792" y="162952"/>
                      <a:pt x="465711" y="162952"/>
                      <a:pt x="465190" y="162952"/>
                    </a:cubicBezTo>
                    <a:cubicBezTo>
                      <a:pt x="464670" y="162952"/>
                      <a:pt x="455824" y="163472"/>
                      <a:pt x="452702" y="163993"/>
                    </a:cubicBezTo>
                    <a:cubicBezTo>
                      <a:pt x="452702" y="164513"/>
                      <a:pt x="452702" y="164513"/>
                      <a:pt x="452182" y="165033"/>
                    </a:cubicBezTo>
                    <a:cubicBezTo>
                      <a:pt x="451661" y="165554"/>
                      <a:pt x="451661" y="167635"/>
                      <a:pt x="451661" y="168155"/>
                    </a:cubicBezTo>
                    <a:cubicBezTo>
                      <a:pt x="451661" y="168676"/>
                      <a:pt x="452702" y="169716"/>
                      <a:pt x="453222" y="170237"/>
                    </a:cubicBezTo>
                    <a:cubicBezTo>
                      <a:pt x="453743" y="170237"/>
                      <a:pt x="455304" y="171277"/>
                      <a:pt x="456345" y="171277"/>
                    </a:cubicBezTo>
                    <a:cubicBezTo>
                      <a:pt x="457385" y="171277"/>
                      <a:pt x="459987" y="171798"/>
                      <a:pt x="460507" y="172318"/>
                    </a:cubicBezTo>
                    <a:cubicBezTo>
                      <a:pt x="461028" y="172838"/>
                      <a:pt x="461548" y="174920"/>
                      <a:pt x="461028" y="174920"/>
                    </a:cubicBezTo>
                    <a:cubicBezTo>
                      <a:pt x="460507" y="175440"/>
                      <a:pt x="459467" y="176481"/>
                      <a:pt x="459467" y="177001"/>
                    </a:cubicBezTo>
                    <a:cubicBezTo>
                      <a:pt x="459467" y="177522"/>
                      <a:pt x="459987" y="178562"/>
                      <a:pt x="459987" y="179083"/>
                    </a:cubicBezTo>
                    <a:cubicBezTo>
                      <a:pt x="459987" y="179603"/>
                      <a:pt x="461548" y="180644"/>
                      <a:pt x="461548" y="181164"/>
                    </a:cubicBezTo>
                    <a:cubicBezTo>
                      <a:pt x="461548" y="181684"/>
                      <a:pt x="461028" y="182205"/>
                      <a:pt x="460507" y="182725"/>
                    </a:cubicBezTo>
                    <a:cubicBezTo>
                      <a:pt x="459987" y="182725"/>
                      <a:pt x="458426" y="183766"/>
                      <a:pt x="458426" y="183766"/>
                    </a:cubicBezTo>
                    <a:cubicBezTo>
                      <a:pt x="458426" y="183766"/>
                      <a:pt x="457385" y="183766"/>
                      <a:pt x="457385" y="183766"/>
                    </a:cubicBezTo>
                    <a:cubicBezTo>
                      <a:pt x="457385" y="183245"/>
                      <a:pt x="457385" y="182725"/>
                      <a:pt x="456345" y="183245"/>
                    </a:cubicBezTo>
                    <a:cubicBezTo>
                      <a:pt x="455824" y="183245"/>
                      <a:pt x="452702" y="184286"/>
                      <a:pt x="450100" y="184286"/>
                    </a:cubicBezTo>
                    <a:cubicBezTo>
                      <a:pt x="447499" y="183766"/>
                      <a:pt x="441254" y="184807"/>
                      <a:pt x="440214" y="184807"/>
                    </a:cubicBezTo>
                    <a:cubicBezTo>
                      <a:pt x="439173" y="184807"/>
                      <a:pt x="435010" y="185327"/>
                      <a:pt x="433969" y="184807"/>
                    </a:cubicBezTo>
                    <a:cubicBezTo>
                      <a:pt x="432929" y="184286"/>
                      <a:pt x="430327" y="183766"/>
                      <a:pt x="429807" y="183766"/>
                    </a:cubicBezTo>
                    <a:cubicBezTo>
                      <a:pt x="429286" y="183245"/>
                      <a:pt x="428766" y="182725"/>
                      <a:pt x="428246" y="182725"/>
                    </a:cubicBezTo>
                    <a:cubicBezTo>
                      <a:pt x="427725" y="182725"/>
                      <a:pt x="427205" y="183766"/>
                      <a:pt x="426164" y="183766"/>
                    </a:cubicBezTo>
                    <a:cubicBezTo>
                      <a:pt x="425644" y="183766"/>
                      <a:pt x="425124" y="184286"/>
                      <a:pt x="424603" y="184286"/>
                    </a:cubicBezTo>
                    <a:cubicBezTo>
                      <a:pt x="424083" y="184286"/>
                      <a:pt x="421481" y="186368"/>
                      <a:pt x="420961" y="186368"/>
                    </a:cubicBezTo>
                    <a:cubicBezTo>
                      <a:pt x="420441" y="186368"/>
                      <a:pt x="418359" y="186368"/>
                      <a:pt x="418359" y="186368"/>
                    </a:cubicBezTo>
                    <a:cubicBezTo>
                      <a:pt x="418359" y="186368"/>
                      <a:pt x="417839" y="186888"/>
                      <a:pt x="417319" y="186888"/>
                    </a:cubicBezTo>
                    <a:cubicBezTo>
                      <a:pt x="416798" y="186888"/>
                      <a:pt x="416278" y="186888"/>
                      <a:pt x="415237" y="186368"/>
                    </a:cubicBezTo>
                    <a:cubicBezTo>
                      <a:pt x="414717" y="185847"/>
                      <a:pt x="411074" y="184286"/>
                      <a:pt x="410554" y="184286"/>
                    </a:cubicBezTo>
                    <a:cubicBezTo>
                      <a:pt x="410034" y="184286"/>
                      <a:pt x="408473" y="183245"/>
                      <a:pt x="407432" y="183766"/>
                    </a:cubicBezTo>
                    <a:cubicBezTo>
                      <a:pt x="406391" y="184286"/>
                      <a:pt x="405871" y="184286"/>
                      <a:pt x="405350" y="184286"/>
                    </a:cubicBezTo>
                    <a:cubicBezTo>
                      <a:pt x="404830" y="184286"/>
                      <a:pt x="402749" y="183766"/>
                      <a:pt x="402749" y="183245"/>
                    </a:cubicBezTo>
                    <a:cubicBezTo>
                      <a:pt x="402749" y="182725"/>
                      <a:pt x="401708" y="181684"/>
                      <a:pt x="401188" y="182205"/>
                    </a:cubicBezTo>
                    <a:cubicBezTo>
                      <a:pt x="400667" y="182725"/>
                      <a:pt x="400147" y="182205"/>
                      <a:pt x="400147" y="181684"/>
                    </a:cubicBezTo>
                    <a:cubicBezTo>
                      <a:pt x="400147" y="181684"/>
                      <a:pt x="399106" y="181164"/>
                      <a:pt x="399106" y="180644"/>
                    </a:cubicBezTo>
                    <a:cubicBezTo>
                      <a:pt x="399106" y="180123"/>
                      <a:pt x="398586" y="178562"/>
                      <a:pt x="398066" y="178562"/>
                    </a:cubicBezTo>
                    <a:cubicBezTo>
                      <a:pt x="397545" y="178562"/>
                      <a:pt x="397025" y="178042"/>
                      <a:pt x="397025" y="178042"/>
                    </a:cubicBezTo>
                    <a:cubicBezTo>
                      <a:pt x="397025" y="178042"/>
                      <a:pt x="395984" y="177522"/>
                      <a:pt x="396505" y="177001"/>
                    </a:cubicBezTo>
                    <a:cubicBezTo>
                      <a:pt x="397025" y="176481"/>
                      <a:pt x="398586" y="175440"/>
                      <a:pt x="399106" y="174920"/>
                    </a:cubicBezTo>
                    <a:cubicBezTo>
                      <a:pt x="399106" y="174920"/>
                      <a:pt x="399106" y="174400"/>
                      <a:pt x="399627" y="173879"/>
                    </a:cubicBezTo>
                    <a:cubicBezTo>
                      <a:pt x="399106" y="173879"/>
                      <a:pt x="399106" y="173359"/>
                      <a:pt x="399106" y="173359"/>
                    </a:cubicBezTo>
                    <a:cubicBezTo>
                      <a:pt x="398586" y="172838"/>
                      <a:pt x="398586" y="172318"/>
                      <a:pt x="398066" y="170757"/>
                    </a:cubicBezTo>
                    <a:cubicBezTo>
                      <a:pt x="397545" y="169716"/>
                      <a:pt x="398066" y="167115"/>
                      <a:pt x="398586" y="166074"/>
                    </a:cubicBezTo>
                    <a:cubicBezTo>
                      <a:pt x="399106" y="165033"/>
                      <a:pt x="399106" y="163472"/>
                      <a:pt x="399106" y="160871"/>
                    </a:cubicBezTo>
                    <a:cubicBezTo>
                      <a:pt x="399106" y="158269"/>
                      <a:pt x="397025" y="158269"/>
                      <a:pt x="394943" y="157748"/>
                    </a:cubicBezTo>
                    <a:cubicBezTo>
                      <a:pt x="392862" y="157228"/>
                      <a:pt x="387138" y="161391"/>
                      <a:pt x="386098" y="161911"/>
                    </a:cubicBezTo>
                    <a:cubicBezTo>
                      <a:pt x="386098" y="161911"/>
                      <a:pt x="385577" y="161911"/>
                      <a:pt x="385057" y="162432"/>
                    </a:cubicBezTo>
                    <a:cubicBezTo>
                      <a:pt x="385057" y="163472"/>
                      <a:pt x="384536" y="165033"/>
                      <a:pt x="384536" y="166074"/>
                    </a:cubicBezTo>
                    <a:cubicBezTo>
                      <a:pt x="384016" y="167635"/>
                      <a:pt x="382975" y="177001"/>
                      <a:pt x="382455" y="178042"/>
                    </a:cubicBezTo>
                    <a:cubicBezTo>
                      <a:pt x="382455" y="179083"/>
                      <a:pt x="385057" y="184286"/>
                      <a:pt x="385577" y="184807"/>
                    </a:cubicBezTo>
                    <a:cubicBezTo>
                      <a:pt x="386098" y="185327"/>
                      <a:pt x="385577" y="186368"/>
                      <a:pt x="385577" y="186368"/>
                    </a:cubicBezTo>
                    <a:cubicBezTo>
                      <a:pt x="385577" y="186368"/>
                      <a:pt x="382975" y="192612"/>
                      <a:pt x="382455" y="193652"/>
                    </a:cubicBezTo>
                    <a:cubicBezTo>
                      <a:pt x="381935" y="194693"/>
                      <a:pt x="376731" y="193652"/>
                      <a:pt x="376211" y="193652"/>
                    </a:cubicBezTo>
                    <a:cubicBezTo>
                      <a:pt x="375691" y="193652"/>
                      <a:pt x="369447" y="193652"/>
                      <a:pt x="368406" y="193652"/>
                    </a:cubicBezTo>
                    <a:cubicBezTo>
                      <a:pt x="367886" y="193652"/>
                      <a:pt x="365804" y="193132"/>
                      <a:pt x="365284" y="193132"/>
                    </a:cubicBezTo>
                    <a:cubicBezTo>
                      <a:pt x="364763" y="193132"/>
                      <a:pt x="364763" y="193132"/>
                      <a:pt x="364243" y="192091"/>
                    </a:cubicBezTo>
                    <a:cubicBezTo>
                      <a:pt x="364243" y="191051"/>
                      <a:pt x="363723" y="190530"/>
                      <a:pt x="363202" y="190530"/>
                    </a:cubicBezTo>
                    <a:cubicBezTo>
                      <a:pt x="362682" y="190530"/>
                      <a:pt x="362162" y="191051"/>
                      <a:pt x="361641" y="191571"/>
                    </a:cubicBezTo>
                    <a:cubicBezTo>
                      <a:pt x="361121" y="192091"/>
                      <a:pt x="359040" y="193132"/>
                      <a:pt x="358519" y="193132"/>
                    </a:cubicBezTo>
                    <a:cubicBezTo>
                      <a:pt x="357999" y="193132"/>
                      <a:pt x="357479" y="193652"/>
                      <a:pt x="357479" y="193652"/>
                    </a:cubicBezTo>
                    <a:lnTo>
                      <a:pt x="352275" y="191051"/>
                    </a:lnTo>
                    <a:cubicBezTo>
                      <a:pt x="352275" y="191051"/>
                      <a:pt x="347592" y="190010"/>
                      <a:pt x="346551" y="190010"/>
                    </a:cubicBezTo>
                    <a:cubicBezTo>
                      <a:pt x="345510" y="190010"/>
                      <a:pt x="341348" y="190530"/>
                      <a:pt x="340827" y="190530"/>
                    </a:cubicBezTo>
                    <a:cubicBezTo>
                      <a:pt x="339787" y="190530"/>
                      <a:pt x="339787" y="190010"/>
                      <a:pt x="339787" y="190010"/>
                    </a:cubicBezTo>
                    <a:cubicBezTo>
                      <a:pt x="339787" y="190010"/>
                      <a:pt x="337185" y="185847"/>
                      <a:pt x="336665" y="185327"/>
                    </a:cubicBezTo>
                    <a:cubicBezTo>
                      <a:pt x="336144" y="184807"/>
                      <a:pt x="335624" y="185327"/>
                      <a:pt x="335624" y="185327"/>
                    </a:cubicBezTo>
                    <a:cubicBezTo>
                      <a:pt x="335624" y="185327"/>
                      <a:pt x="331461" y="186888"/>
                      <a:pt x="330421" y="186888"/>
                    </a:cubicBezTo>
                    <a:cubicBezTo>
                      <a:pt x="329380" y="187408"/>
                      <a:pt x="329380" y="186888"/>
                      <a:pt x="329380" y="186888"/>
                    </a:cubicBezTo>
                    <a:cubicBezTo>
                      <a:pt x="329380" y="186888"/>
                      <a:pt x="327819" y="185327"/>
                      <a:pt x="327298" y="184807"/>
                    </a:cubicBezTo>
                    <a:cubicBezTo>
                      <a:pt x="326778" y="184286"/>
                      <a:pt x="322615" y="182725"/>
                      <a:pt x="322095" y="182205"/>
                    </a:cubicBezTo>
                    <a:cubicBezTo>
                      <a:pt x="321575" y="182205"/>
                      <a:pt x="320534" y="181684"/>
                      <a:pt x="320014" y="181684"/>
                    </a:cubicBezTo>
                    <a:cubicBezTo>
                      <a:pt x="319493" y="181684"/>
                      <a:pt x="317412" y="180644"/>
                      <a:pt x="316891" y="180123"/>
                    </a:cubicBezTo>
                    <a:cubicBezTo>
                      <a:pt x="316371" y="179083"/>
                      <a:pt x="315851" y="175961"/>
                      <a:pt x="315851" y="175440"/>
                    </a:cubicBezTo>
                    <a:cubicBezTo>
                      <a:pt x="315851" y="174920"/>
                      <a:pt x="315330" y="174400"/>
                      <a:pt x="315330" y="174400"/>
                    </a:cubicBezTo>
                    <a:cubicBezTo>
                      <a:pt x="315330" y="174400"/>
                      <a:pt x="311168" y="172318"/>
                      <a:pt x="309086" y="171798"/>
                    </a:cubicBezTo>
                    <a:cubicBezTo>
                      <a:pt x="307005" y="171277"/>
                      <a:pt x="304403" y="171798"/>
                      <a:pt x="303883" y="171798"/>
                    </a:cubicBezTo>
                    <a:cubicBezTo>
                      <a:pt x="303362" y="171798"/>
                      <a:pt x="302842" y="172838"/>
                      <a:pt x="302322" y="173879"/>
                    </a:cubicBezTo>
                    <a:cubicBezTo>
                      <a:pt x="301801" y="174400"/>
                      <a:pt x="301281" y="173879"/>
                      <a:pt x="301281" y="173879"/>
                    </a:cubicBezTo>
                    <a:cubicBezTo>
                      <a:pt x="301281" y="173879"/>
                      <a:pt x="297118" y="172318"/>
                      <a:pt x="296598" y="171798"/>
                    </a:cubicBezTo>
                    <a:cubicBezTo>
                      <a:pt x="296077" y="171798"/>
                      <a:pt x="295557" y="171798"/>
                      <a:pt x="295557" y="171798"/>
                    </a:cubicBezTo>
                    <a:cubicBezTo>
                      <a:pt x="295557" y="171798"/>
                      <a:pt x="291915" y="173879"/>
                      <a:pt x="291394" y="174400"/>
                    </a:cubicBezTo>
                    <a:cubicBezTo>
                      <a:pt x="290874" y="174920"/>
                      <a:pt x="289833" y="173359"/>
                      <a:pt x="289313" y="173359"/>
                    </a:cubicBezTo>
                    <a:cubicBezTo>
                      <a:pt x="288793" y="173359"/>
                      <a:pt x="288272" y="172838"/>
                      <a:pt x="288272" y="172838"/>
                    </a:cubicBezTo>
                    <a:cubicBezTo>
                      <a:pt x="288272" y="172838"/>
                      <a:pt x="282028" y="171277"/>
                      <a:pt x="281508" y="171277"/>
                    </a:cubicBezTo>
                    <a:cubicBezTo>
                      <a:pt x="280467" y="171277"/>
                      <a:pt x="280467" y="170237"/>
                      <a:pt x="280467" y="170237"/>
                    </a:cubicBezTo>
                    <a:cubicBezTo>
                      <a:pt x="280467" y="170237"/>
                      <a:pt x="279427" y="167635"/>
                      <a:pt x="279427" y="167115"/>
                    </a:cubicBezTo>
                    <a:cubicBezTo>
                      <a:pt x="279427" y="166594"/>
                      <a:pt x="278386" y="166074"/>
                      <a:pt x="278386" y="166074"/>
                    </a:cubicBezTo>
                    <a:cubicBezTo>
                      <a:pt x="278386" y="166074"/>
                      <a:pt x="270581" y="163472"/>
                      <a:pt x="269540" y="163472"/>
                    </a:cubicBezTo>
                    <a:cubicBezTo>
                      <a:pt x="268499" y="163472"/>
                      <a:pt x="267979" y="162432"/>
                      <a:pt x="267458" y="162432"/>
                    </a:cubicBezTo>
                    <a:cubicBezTo>
                      <a:pt x="266938" y="162432"/>
                      <a:pt x="266418" y="162432"/>
                      <a:pt x="265377" y="162952"/>
                    </a:cubicBezTo>
                    <a:cubicBezTo>
                      <a:pt x="264336" y="163472"/>
                      <a:pt x="262775" y="162952"/>
                      <a:pt x="262255" y="162952"/>
                    </a:cubicBezTo>
                    <a:cubicBezTo>
                      <a:pt x="261735" y="162432"/>
                      <a:pt x="257051" y="159309"/>
                      <a:pt x="256011" y="159309"/>
                    </a:cubicBezTo>
                    <a:cubicBezTo>
                      <a:pt x="254970" y="158789"/>
                      <a:pt x="249767" y="153586"/>
                      <a:pt x="249246" y="153065"/>
                    </a:cubicBezTo>
                    <a:cubicBezTo>
                      <a:pt x="248726" y="152545"/>
                      <a:pt x="248206" y="152545"/>
                      <a:pt x="246644" y="152025"/>
                    </a:cubicBezTo>
                    <a:cubicBezTo>
                      <a:pt x="245083" y="151504"/>
                      <a:pt x="237799" y="146821"/>
                      <a:pt x="237278" y="146301"/>
                    </a:cubicBezTo>
                    <a:cubicBezTo>
                      <a:pt x="236758" y="145781"/>
                      <a:pt x="236758" y="146821"/>
                      <a:pt x="236758" y="147862"/>
                    </a:cubicBezTo>
                    <a:cubicBezTo>
                      <a:pt x="236758" y="148902"/>
                      <a:pt x="236237" y="148382"/>
                      <a:pt x="236237" y="148382"/>
                    </a:cubicBezTo>
                    <a:cubicBezTo>
                      <a:pt x="236237" y="148382"/>
                      <a:pt x="234156" y="147341"/>
                      <a:pt x="233636" y="146821"/>
                    </a:cubicBezTo>
                    <a:cubicBezTo>
                      <a:pt x="233115" y="146301"/>
                      <a:pt x="228953" y="143699"/>
                      <a:pt x="228432" y="143699"/>
                    </a:cubicBezTo>
                    <a:cubicBezTo>
                      <a:pt x="227912" y="143179"/>
                      <a:pt x="227912" y="142658"/>
                      <a:pt x="228432" y="141618"/>
                    </a:cubicBezTo>
                    <a:cubicBezTo>
                      <a:pt x="228953" y="140577"/>
                      <a:pt x="228953" y="139016"/>
                      <a:pt x="229473" y="137975"/>
                    </a:cubicBezTo>
                    <a:cubicBezTo>
                      <a:pt x="229994" y="136935"/>
                      <a:pt x="232075" y="133292"/>
                      <a:pt x="232595" y="133292"/>
                    </a:cubicBezTo>
                    <a:cubicBezTo>
                      <a:pt x="232595" y="132772"/>
                      <a:pt x="232595" y="132772"/>
                      <a:pt x="232595" y="132251"/>
                    </a:cubicBezTo>
                    <a:cubicBezTo>
                      <a:pt x="232075" y="131731"/>
                      <a:pt x="232075" y="131211"/>
                      <a:pt x="232075" y="130170"/>
                    </a:cubicBezTo>
                    <a:cubicBezTo>
                      <a:pt x="232075" y="129129"/>
                      <a:pt x="234156" y="127048"/>
                      <a:pt x="234676" y="126528"/>
                    </a:cubicBezTo>
                    <a:cubicBezTo>
                      <a:pt x="235197" y="126528"/>
                      <a:pt x="234676" y="125487"/>
                      <a:pt x="234676" y="123926"/>
                    </a:cubicBezTo>
                    <a:cubicBezTo>
                      <a:pt x="234676" y="122365"/>
                      <a:pt x="238839" y="119243"/>
                      <a:pt x="239880" y="118722"/>
                    </a:cubicBezTo>
                    <a:cubicBezTo>
                      <a:pt x="240400" y="118202"/>
                      <a:pt x="244563" y="115600"/>
                      <a:pt x="246644" y="114039"/>
                    </a:cubicBezTo>
                    <a:cubicBezTo>
                      <a:pt x="246644" y="114039"/>
                      <a:pt x="246644" y="114039"/>
                      <a:pt x="246644" y="114039"/>
                    </a:cubicBezTo>
                    <a:cubicBezTo>
                      <a:pt x="246644" y="114039"/>
                      <a:pt x="231555" y="106754"/>
                      <a:pt x="231034" y="106754"/>
                    </a:cubicBezTo>
                    <a:cubicBezTo>
                      <a:pt x="230514" y="106754"/>
                      <a:pt x="231034" y="105193"/>
                      <a:pt x="231555" y="103632"/>
                    </a:cubicBezTo>
                    <a:cubicBezTo>
                      <a:pt x="232075" y="102071"/>
                      <a:pt x="226871" y="100510"/>
                      <a:pt x="225831" y="99990"/>
                    </a:cubicBezTo>
                    <a:cubicBezTo>
                      <a:pt x="224790" y="99469"/>
                      <a:pt x="215944" y="97388"/>
                      <a:pt x="215424" y="96868"/>
                    </a:cubicBezTo>
                    <a:cubicBezTo>
                      <a:pt x="214903" y="96348"/>
                      <a:pt x="214903" y="95827"/>
                      <a:pt x="214903" y="95307"/>
                    </a:cubicBezTo>
                    <a:cubicBezTo>
                      <a:pt x="214383" y="94266"/>
                      <a:pt x="211261" y="90624"/>
                      <a:pt x="210741" y="90103"/>
                    </a:cubicBezTo>
                    <a:cubicBezTo>
                      <a:pt x="210220" y="89583"/>
                      <a:pt x="210220" y="89063"/>
                      <a:pt x="209180" y="88542"/>
                    </a:cubicBezTo>
                    <a:cubicBezTo>
                      <a:pt x="208659" y="88022"/>
                      <a:pt x="206057" y="90103"/>
                      <a:pt x="205537" y="90624"/>
                    </a:cubicBezTo>
                    <a:cubicBezTo>
                      <a:pt x="205017" y="91144"/>
                      <a:pt x="204496" y="90624"/>
                      <a:pt x="204496" y="90624"/>
                    </a:cubicBezTo>
                    <a:lnTo>
                      <a:pt x="201895" y="87502"/>
                    </a:lnTo>
                    <a:cubicBezTo>
                      <a:pt x="200854" y="85420"/>
                      <a:pt x="201895" y="79696"/>
                      <a:pt x="201895" y="79176"/>
                    </a:cubicBezTo>
                    <a:cubicBezTo>
                      <a:pt x="201895" y="78656"/>
                      <a:pt x="201895" y="77615"/>
                      <a:pt x="201895" y="77615"/>
                    </a:cubicBezTo>
                    <a:cubicBezTo>
                      <a:pt x="201895" y="77615"/>
                      <a:pt x="197732" y="71371"/>
                      <a:pt x="197211" y="70850"/>
                    </a:cubicBezTo>
                    <a:cubicBezTo>
                      <a:pt x="196691" y="70330"/>
                      <a:pt x="195650" y="66167"/>
                      <a:pt x="195650" y="65647"/>
                    </a:cubicBezTo>
                    <a:cubicBezTo>
                      <a:pt x="195650" y="65127"/>
                      <a:pt x="195650" y="64606"/>
                      <a:pt x="196691" y="64606"/>
                    </a:cubicBezTo>
                    <a:cubicBezTo>
                      <a:pt x="197211" y="64086"/>
                      <a:pt x="202415" y="63045"/>
                      <a:pt x="202415" y="63045"/>
                    </a:cubicBezTo>
                    <a:cubicBezTo>
                      <a:pt x="202935" y="63045"/>
                      <a:pt x="203456" y="63045"/>
                      <a:pt x="202935" y="64086"/>
                    </a:cubicBezTo>
                    <a:cubicBezTo>
                      <a:pt x="202935" y="65127"/>
                      <a:pt x="203456" y="65647"/>
                      <a:pt x="204496" y="66688"/>
                    </a:cubicBezTo>
                    <a:cubicBezTo>
                      <a:pt x="205537" y="67728"/>
                      <a:pt x="207098" y="68249"/>
                      <a:pt x="208659" y="68249"/>
                    </a:cubicBezTo>
                    <a:cubicBezTo>
                      <a:pt x="210220" y="68249"/>
                      <a:pt x="216985" y="61484"/>
                      <a:pt x="217505" y="60964"/>
                    </a:cubicBezTo>
                    <a:cubicBezTo>
                      <a:pt x="218025" y="60443"/>
                      <a:pt x="217505" y="59923"/>
                      <a:pt x="217505" y="59923"/>
                    </a:cubicBezTo>
                    <a:cubicBezTo>
                      <a:pt x="216464" y="58882"/>
                      <a:pt x="215944" y="54199"/>
                      <a:pt x="215944" y="52638"/>
                    </a:cubicBezTo>
                    <a:cubicBezTo>
                      <a:pt x="215944" y="51077"/>
                      <a:pt x="213342" y="51077"/>
                      <a:pt x="212302" y="50557"/>
                    </a:cubicBezTo>
                    <a:cubicBezTo>
                      <a:pt x="211261" y="50036"/>
                      <a:pt x="208659" y="48476"/>
                      <a:pt x="208139" y="47955"/>
                    </a:cubicBezTo>
                    <a:cubicBezTo>
                      <a:pt x="207618" y="47435"/>
                      <a:pt x="206578" y="46394"/>
                      <a:pt x="206578" y="46394"/>
                    </a:cubicBezTo>
                    <a:cubicBezTo>
                      <a:pt x="206578" y="46394"/>
                      <a:pt x="206578" y="45874"/>
                      <a:pt x="206578" y="45353"/>
                    </a:cubicBezTo>
                    <a:close/>
                  </a:path>
                </a:pathLst>
              </a:custGeom>
              <a:grpFill/>
              <a:ln w="5199" cap="flat">
                <a:solidFill>
                  <a:schemeClr val="bg1"/>
                </a:solidFill>
                <a:prstDash val="solid"/>
                <a:miter/>
              </a:ln>
            </p:spPr>
            <p:txBody>
              <a:bodyPr rtlCol="0" anchor="ctr"/>
              <a:lstStyle/>
              <a:p>
                <a:endParaRPr lang="en-GB" noProof="0" dirty="0"/>
              </a:p>
            </p:txBody>
          </p:sp>
        </p:grpSp>
        <p:sp>
          <p:nvSpPr>
            <p:cNvPr id="66" name="Freeform 65">
              <a:extLst>
                <a:ext uri="{FF2B5EF4-FFF2-40B4-BE49-F238E27FC236}">
                  <a16:creationId xmlns:a16="http://schemas.microsoft.com/office/drawing/2014/main" id="{AE474C2C-C8EA-B07D-D677-F8A205A23369}"/>
                </a:ext>
              </a:extLst>
            </p:cNvPr>
            <p:cNvSpPr/>
            <p:nvPr/>
          </p:nvSpPr>
          <p:spPr>
            <a:xfrm>
              <a:off x="7379634" y="3785572"/>
              <a:ext cx="48912" cy="54246"/>
            </a:xfrm>
            <a:custGeom>
              <a:avLst/>
              <a:gdLst>
                <a:gd name="connsiteX0" fmla="*/ 2081 w 48912"/>
                <a:gd name="connsiteY0" fmla="*/ 8976 h 54246"/>
                <a:gd name="connsiteX1" fmla="*/ 4163 w 48912"/>
                <a:gd name="connsiteY1" fmla="*/ 10017 h 54246"/>
                <a:gd name="connsiteX2" fmla="*/ 3642 w 48912"/>
                <a:gd name="connsiteY2" fmla="*/ 14180 h 54246"/>
                <a:gd name="connsiteX3" fmla="*/ 6244 w 48912"/>
                <a:gd name="connsiteY3" fmla="*/ 19903 h 54246"/>
                <a:gd name="connsiteX4" fmla="*/ 8325 w 48912"/>
                <a:gd name="connsiteY4" fmla="*/ 26147 h 54246"/>
                <a:gd name="connsiteX5" fmla="*/ 12488 w 48912"/>
                <a:gd name="connsiteY5" fmla="*/ 30310 h 54246"/>
                <a:gd name="connsiteX6" fmla="*/ 21334 w 48912"/>
                <a:gd name="connsiteY6" fmla="*/ 33953 h 54246"/>
                <a:gd name="connsiteX7" fmla="*/ 21334 w 48912"/>
                <a:gd name="connsiteY7" fmla="*/ 34993 h 54246"/>
                <a:gd name="connsiteX8" fmla="*/ 18212 w 48912"/>
                <a:gd name="connsiteY8" fmla="*/ 39156 h 54246"/>
                <a:gd name="connsiteX9" fmla="*/ 16651 w 48912"/>
                <a:gd name="connsiteY9" fmla="*/ 40717 h 54246"/>
                <a:gd name="connsiteX10" fmla="*/ 20293 w 48912"/>
                <a:gd name="connsiteY10" fmla="*/ 54246 h 54246"/>
                <a:gd name="connsiteX11" fmla="*/ 20293 w 48912"/>
                <a:gd name="connsiteY11" fmla="*/ 51124 h 54246"/>
                <a:gd name="connsiteX12" fmla="*/ 22375 w 48912"/>
                <a:gd name="connsiteY12" fmla="*/ 49563 h 54246"/>
                <a:gd name="connsiteX13" fmla="*/ 21334 w 48912"/>
                <a:gd name="connsiteY13" fmla="*/ 45400 h 54246"/>
                <a:gd name="connsiteX14" fmla="*/ 20814 w 48912"/>
                <a:gd name="connsiteY14" fmla="*/ 42278 h 54246"/>
                <a:gd name="connsiteX15" fmla="*/ 23936 w 48912"/>
                <a:gd name="connsiteY15" fmla="*/ 41758 h 54246"/>
                <a:gd name="connsiteX16" fmla="*/ 29139 w 48912"/>
                <a:gd name="connsiteY16" fmla="*/ 40717 h 54246"/>
                <a:gd name="connsiteX17" fmla="*/ 32782 w 48912"/>
                <a:gd name="connsiteY17" fmla="*/ 37075 h 54246"/>
                <a:gd name="connsiteX18" fmla="*/ 33302 w 48912"/>
                <a:gd name="connsiteY18" fmla="*/ 32912 h 54246"/>
                <a:gd name="connsiteX19" fmla="*/ 35384 w 48912"/>
                <a:gd name="connsiteY19" fmla="*/ 32912 h 54246"/>
                <a:gd name="connsiteX20" fmla="*/ 40066 w 48912"/>
                <a:gd name="connsiteY20" fmla="*/ 28749 h 54246"/>
                <a:gd name="connsiteX21" fmla="*/ 45270 w 48912"/>
                <a:gd name="connsiteY21" fmla="*/ 20944 h 54246"/>
                <a:gd name="connsiteX22" fmla="*/ 48912 w 48912"/>
                <a:gd name="connsiteY22" fmla="*/ 11057 h 54246"/>
                <a:gd name="connsiteX23" fmla="*/ 47351 w 48912"/>
                <a:gd name="connsiteY23" fmla="*/ 8976 h 54246"/>
                <a:gd name="connsiteX24" fmla="*/ 44230 w 48912"/>
                <a:gd name="connsiteY24" fmla="*/ 11057 h 54246"/>
                <a:gd name="connsiteX25" fmla="*/ 41628 w 48912"/>
                <a:gd name="connsiteY25" fmla="*/ 10537 h 54246"/>
                <a:gd name="connsiteX26" fmla="*/ 41107 w 48912"/>
                <a:gd name="connsiteY26" fmla="*/ 9496 h 54246"/>
                <a:gd name="connsiteX27" fmla="*/ 29660 w 48912"/>
                <a:gd name="connsiteY27" fmla="*/ 650 h 54246"/>
                <a:gd name="connsiteX28" fmla="*/ 26017 w 48912"/>
                <a:gd name="connsiteY28" fmla="*/ 130 h 54246"/>
                <a:gd name="connsiteX29" fmla="*/ 19773 w 48912"/>
                <a:gd name="connsiteY29" fmla="*/ 130 h 54246"/>
                <a:gd name="connsiteX30" fmla="*/ 16651 w 48912"/>
                <a:gd name="connsiteY30" fmla="*/ 1691 h 54246"/>
                <a:gd name="connsiteX31" fmla="*/ 13529 w 48912"/>
                <a:gd name="connsiteY31" fmla="*/ 3773 h 54246"/>
                <a:gd name="connsiteX32" fmla="*/ 9366 w 48912"/>
                <a:gd name="connsiteY32" fmla="*/ 5334 h 54246"/>
                <a:gd name="connsiteX33" fmla="*/ 2081 w 48912"/>
                <a:gd name="connsiteY33" fmla="*/ 8976 h 54246"/>
                <a:gd name="connsiteX34" fmla="*/ 0 w 48912"/>
                <a:gd name="connsiteY34" fmla="*/ 10017 h 54246"/>
                <a:gd name="connsiteX35" fmla="*/ 2081 w 48912"/>
                <a:gd name="connsiteY35" fmla="*/ 8976 h 5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8912" h="54246">
                  <a:moveTo>
                    <a:pt x="2081" y="8976"/>
                  </a:moveTo>
                  <a:cubicBezTo>
                    <a:pt x="2602" y="8976"/>
                    <a:pt x="4683" y="8456"/>
                    <a:pt x="4163" y="10017"/>
                  </a:cubicBezTo>
                  <a:cubicBezTo>
                    <a:pt x="3642" y="11578"/>
                    <a:pt x="3122" y="13139"/>
                    <a:pt x="3642" y="14180"/>
                  </a:cubicBezTo>
                  <a:cubicBezTo>
                    <a:pt x="4163" y="15220"/>
                    <a:pt x="6244" y="18863"/>
                    <a:pt x="6244" y="19903"/>
                  </a:cubicBezTo>
                  <a:cubicBezTo>
                    <a:pt x="6244" y="20424"/>
                    <a:pt x="8325" y="25107"/>
                    <a:pt x="8325" y="26147"/>
                  </a:cubicBezTo>
                  <a:cubicBezTo>
                    <a:pt x="8325" y="26668"/>
                    <a:pt x="9886" y="29270"/>
                    <a:pt x="12488" y="30310"/>
                  </a:cubicBezTo>
                  <a:cubicBezTo>
                    <a:pt x="15090" y="31351"/>
                    <a:pt x="21334" y="33953"/>
                    <a:pt x="21334" y="33953"/>
                  </a:cubicBezTo>
                  <a:cubicBezTo>
                    <a:pt x="21334" y="33953"/>
                    <a:pt x="21854" y="33953"/>
                    <a:pt x="21334" y="34993"/>
                  </a:cubicBezTo>
                  <a:cubicBezTo>
                    <a:pt x="20814" y="36034"/>
                    <a:pt x="19253" y="39156"/>
                    <a:pt x="18212" y="39156"/>
                  </a:cubicBezTo>
                  <a:cubicBezTo>
                    <a:pt x="17171" y="39156"/>
                    <a:pt x="16131" y="39677"/>
                    <a:pt x="16651" y="40717"/>
                  </a:cubicBezTo>
                  <a:cubicBezTo>
                    <a:pt x="16651" y="41758"/>
                    <a:pt x="19773" y="51644"/>
                    <a:pt x="20293" y="54246"/>
                  </a:cubicBezTo>
                  <a:cubicBezTo>
                    <a:pt x="20293" y="53206"/>
                    <a:pt x="20293" y="52165"/>
                    <a:pt x="20293" y="51124"/>
                  </a:cubicBezTo>
                  <a:cubicBezTo>
                    <a:pt x="20293" y="49563"/>
                    <a:pt x="20814" y="50083"/>
                    <a:pt x="22375" y="49563"/>
                  </a:cubicBezTo>
                  <a:cubicBezTo>
                    <a:pt x="23416" y="49043"/>
                    <a:pt x="21334" y="45921"/>
                    <a:pt x="21334" y="45400"/>
                  </a:cubicBezTo>
                  <a:cubicBezTo>
                    <a:pt x="21334" y="44880"/>
                    <a:pt x="20293" y="43319"/>
                    <a:pt x="20814" y="42278"/>
                  </a:cubicBezTo>
                  <a:cubicBezTo>
                    <a:pt x="21334" y="41237"/>
                    <a:pt x="22895" y="41758"/>
                    <a:pt x="23936" y="41758"/>
                  </a:cubicBezTo>
                  <a:cubicBezTo>
                    <a:pt x="24977" y="41758"/>
                    <a:pt x="28099" y="40717"/>
                    <a:pt x="29139" y="40717"/>
                  </a:cubicBezTo>
                  <a:cubicBezTo>
                    <a:pt x="30180" y="40197"/>
                    <a:pt x="32261" y="38115"/>
                    <a:pt x="32782" y="37075"/>
                  </a:cubicBezTo>
                  <a:cubicBezTo>
                    <a:pt x="33302" y="36034"/>
                    <a:pt x="32782" y="33432"/>
                    <a:pt x="33302" y="32912"/>
                  </a:cubicBezTo>
                  <a:cubicBezTo>
                    <a:pt x="33302" y="32392"/>
                    <a:pt x="34863" y="32392"/>
                    <a:pt x="35384" y="32912"/>
                  </a:cubicBezTo>
                  <a:cubicBezTo>
                    <a:pt x="35904" y="33432"/>
                    <a:pt x="39026" y="29270"/>
                    <a:pt x="40066" y="28749"/>
                  </a:cubicBezTo>
                  <a:cubicBezTo>
                    <a:pt x="40587" y="28229"/>
                    <a:pt x="45270" y="21464"/>
                    <a:pt x="45270" y="20944"/>
                  </a:cubicBezTo>
                  <a:cubicBezTo>
                    <a:pt x="45790" y="20424"/>
                    <a:pt x="48392" y="11578"/>
                    <a:pt x="48912" y="11057"/>
                  </a:cubicBezTo>
                  <a:cubicBezTo>
                    <a:pt x="48912" y="10537"/>
                    <a:pt x="47872" y="9496"/>
                    <a:pt x="47351" y="8976"/>
                  </a:cubicBezTo>
                  <a:cubicBezTo>
                    <a:pt x="46831" y="8456"/>
                    <a:pt x="45270" y="10017"/>
                    <a:pt x="44230" y="11057"/>
                  </a:cubicBezTo>
                  <a:cubicBezTo>
                    <a:pt x="43189" y="12098"/>
                    <a:pt x="42148" y="11057"/>
                    <a:pt x="41628" y="10537"/>
                  </a:cubicBezTo>
                  <a:cubicBezTo>
                    <a:pt x="41628" y="10017"/>
                    <a:pt x="41107" y="9496"/>
                    <a:pt x="41107" y="9496"/>
                  </a:cubicBezTo>
                  <a:cubicBezTo>
                    <a:pt x="41107" y="9496"/>
                    <a:pt x="30700" y="1171"/>
                    <a:pt x="29660" y="650"/>
                  </a:cubicBezTo>
                  <a:cubicBezTo>
                    <a:pt x="28619" y="-390"/>
                    <a:pt x="26538" y="130"/>
                    <a:pt x="26017" y="130"/>
                  </a:cubicBezTo>
                  <a:cubicBezTo>
                    <a:pt x="25497" y="130"/>
                    <a:pt x="21334" y="130"/>
                    <a:pt x="19773" y="130"/>
                  </a:cubicBezTo>
                  <a:cubicBezTo>
                    <a:pt x="17692" y="130"/>
                    <a:pt x="17171" y="1171"/>
                    <a:pt x="16651" y="1691"/>
                  </a:cubicBezTo>
                  <a:cubicBezTo>
                    <a:pt x="16131" y="2732"/>
                    <a:pt x="14570" y="3252"/>
                    <a:pt x="13529" y="3773"/>
                  </a:cubicBezTo>
                  <a:cubicBezTo>
                    <a:pt x="12488" y="4293"/>
                    <a:pt x="10927" y="4813"/>
                    <a:pt x="9366" y="5334"/>
                  </a:cubicBezTo>
                  <a:cubicBezTo>
                    <a:pt x="7805" y="5854"/>
                    <a:pt x="6244" y="6895"/>
                    <a:pt x="2081" y="8976"/>
                  </a:cubicBezTo>
                  <a:cubicBezTo>
                    <a:pt x="1561" y="9496"/>
                    <a:pt x="1040" y="9496"/>
                    <a:pt x="0" y="10017"/>
                  </a:cubicBezTo>
                  <a:cubicBezTo>
                    <a:pt x="1040" y="8976"/>
                    <a:pt x="2081" y="8976"/>
                    <a:pt x="2081" y="8976"/>
                  </a:cubicBezTo>
                  <a:close/>
                </a:path>
              </a:pathLst>
            </a:custGeom>
            <a:grpFill/>
            <a:ln w="5199" cap="flat">
              <a:solidFill>
                <a:schemeClr val="bg1"/>
              </a:solidFill>
              <a:prstDash val="solid"/>
              <a:miter/>
            </a:ln>
          </p:spPr>
          <p:txBody>
            <a:bodyPr rtlCol="0" anchor="ctr"/>
            <a:lstStyle/>
            <a:p>
              <a:endParaRPr lang="en-GB" noProof="0" dirty="0"/>
            </a:p>
          </p:txBody>
        </p:sp>
        <p:grpSp>
          <p:nvGrpSpPr>
            <p:cNvPr id="67" name="Content Placeholder 9">
              <a:extLst>
                <a:ext uri="{FF2B5EF4-FFF2-40B4-BE49-F238E27FC236}">
                  <a16:creationId xmlns:a16="http://schemas.microsoft.com/office/drawing/2014/main" id="{76E9DB3E-5F16-48F7-5ACC-A82E33D0BF5C}"/>
                </a:ext>
              </a:extLst>
            </p:cNvPr>
            <p:cNvGrpSpPr/>
            <p:nvPr/>
          </p:nvGrpSpPr>
          <p:grpSpPr>
            <a:xfrm>
              <a:off x="7287533" y="3360578"/>
              <a:ext cx="1185813" cy="793990"/>
              <a:chOff x="7287533" y="3360578"/>
              <a:chExt cx="1185813" cy="793990"/>
            </a:xfrm>
            <a:grpFill/>
          </p:grpSpPr>
          <p:sp>
            <p:nvSpPr>
              <p:cNvPr id="655" name="Freeform 654">
                <a:extLst>
                  <a:ext uri="{FF2B5EF4-FFF2-40B4-BE49-F238E27FC236}">
                    <a16:creationId xmlns:a16="http://schemas.microsoft.com/office/drawing/2014/main" id="{ECF6F298-E35A-5D61-6312-C7C5285FA68E}"/>
                  </a:ext>
                </a:extLst>
              </p:cNvPr>
              <p:cNvSpPr/>
              <p:nvPr/>
            </p:nvSpPr>
            <p:spPr>
              <a:xfrm>
                <a:off x="8007225" y="4097989"/>
                <a:ext cx="3590" cy="1541"/>
              </a:xfrm>
              <a:custGeom>
                <a:avLst/>
                <a:gdLst>
                  <a:gd name="connsiteX0" fmla="*/ 989 w 3590"/>
                  <a:gd name="connsiteY0" fmla="*/ 441 h 1541"/>
                  <a:gd name="connsiteX1" fmla="*/ 3590 w 3590"/>
                  <a:gd name="connsiteY1" fmla="*/ 1482 h 1541"/>
                  <a:gd name="connsiteX2" fmla="*/ 989 w 3590"/>
                  <a:gd name="connsiteY2" fmla="*/ 441 h 1541"/>
                </a:gdLst>
                <a:ahLst/>
                <a:cxnLst>
                  <a:cxn ang="0">
                    <a:pos x="connsiteX0" y="connsiteY0"/>
                  </a:cxn>
                  <a:cxn ang="0">
                    <a:pos x="connsiteX1" y="connsiteY1"/>
                  </a:cxn>
                  <a:cxn ang="0">
                    <a:pos x="connsiteX2" y="connsiteY2"/>
                  </a:cxn>
                </a:cxnLst>
                <a:rect l="l" t="t" r="r" b="b"/>
                <a:pathLst>
                  <a:path w="3590" h="1541">
                    <a:moveTo>
                      <a:pt x="989" y="441"/>
                    </a:moveTo>
                    <a:cubicBezTo>
                      <a:pt x="-1613" y="2002"/>
                      <a:pt x="1510" y="441"/>
                      <a:pt x="3590" y="1482"/>
                    </a:cubicBezTo>
                    <a:cubicBezTo>
                      <a:pt x="3590" y="2002"/>
                      <a:pt x="3590" y="-1120"/>
                      <a:pt x="989" y="441"/>
                    </a:cubicBezTo>
                    <a:close/>
                  </a:path>
                </a:pathLst>
              </a:custGeom>
              <a:grpFill/>
              <a:ln w="5199" cap="flat">
                <a:solidFill>
                  <a:schemeClr val="bg1"/>
                </a:solidFill>
                <a:prstDash val="solid"/>
                <a:miter/>
              </a:ln>
            </p:spPr>
            <p:txBody>
              <a:bodyPr rtlCol="0" anchor="ctr"/>
              <a:lstStyle/>
              <a:p>
                <a:endParaRPr lang="en-GB" noProof="0" dirty="0"/>
              </a:p>
            </p:txBody>
          </p:sp>
          <p:sp>
            <p:nvSpPr>
              <p:cNvPr id="656" name="Freeform 655">
                <a:extLst>
                  <a:ext uri="{FF2B5EF4-FFF2-40B4-BE49-F238E27FC236}">
                    <a16:creationId xmlns:a16="http://schemas.microsoft.com/office/drawing/2014/main" id="{C57FB24F-C330-7996-AC3E-41A9503ECEBF}"/>
                  </a:ext>
                </a:extLst>
              </p:cNvPr>
              <p:cNvSpPr/>
              <p:nvPr/>
            </p:nvSpPr>
            <p:spPr>
              <a:xfrm>
                <a:off x="8008767" y="4094542"/>
                <a:ext cx="2568" cy="1806"/>
              </a:xfrm>
              <a:custGeom>
                <a:avLst/>
                <a:gdLst>
                  <a:gd name="connsiteX0" fmla="*/ 487 w 2568"/>
                  <a:gd name="connsiteY0" fmla="*/ 246 h 1806"/>
                  <a:gd name="connsiteX1" fmla="*/ 2568 w 2568"/>
                  <a:gd name="connsiteY1" fmla="*/ 1807 h 1806"/>
                  <a:gd name="connsiteX2" fmla="*/ 487 w 2568"/>
                  <a:gd name="connsiteY2" fmla="*/ 246 h 1806"/>
                </a:gdLst>
                <a:ahLst/>
                <a:cxnLst>
                  <a:cxn ang="0">
                    <a:pos x="connsiteX0" y="connsiteY0"/>
                  </a:cxn>
                  <a:cxn ang="0">
                    <a:pos x="connsiteX1" y="connsiteY1"/>
                  </a:cxn>
                  <a:cxn ang="0">
                    <a:pos x="connsiteX2" y="connsiteY2"/>
                  </a:cxn>
                </a:cxnLst>
                <a:rect l="l" t="t" r="r" b="b"/>
                <a:pathLst>
                  <a:path w="2568" h="1806">
                    <a:moveTo>
                      <a:pt x="487" y="246"/>
                    </a:moveTo>
                    <a:cubicBezTo>
                      <a:pt x="-1074" y="1286"/>
                      <a:pt x="1527" y="1807"/>
                      <a:pt x="2568" y="1807"/>
                    </a:cubicBezTo>
                    <a:cubicBezTo>
                      <a:pt x="2568" y="1807"/>
                      <a:pt x="2048" y="-795"/>
                      <a:pt x="487" y="246"/>
                    </a:cubicBezTo>
                    <a:close/>
                  </a:path>
                </a:pathLst>
              </a:custGeom>
              <a:grpFill/>
              <a:ln w="5199" cap="flat">
                <a:solidFill>
                  <a:schemeClr val="bg1"/>
                </a:solidFill>
                <a:prstDash val="solid"/>
                <a:miter/>
              </a:ln>
            </p:spPr>
            <p:txBody>
              <a:bodyPr rtlCol="0" anchor="ctr"/>
              <a:lstStyle/>
              <a:p>
                <a:endParaRPr lang="en-GB" noProof="0" dirty="0"/>
              </a:p>
            </p:txBody>
          </p:sp>
          <p:sp>
            <p:nvSpPr>
              <p:cNvPr id="657" name="Freeform 656">
                <a:extLst>
                  <a:ext uri="{FF2B5EF4-FFF2-40B4-BE49-F238E27FC236}">
                    <a16:creationId xmlns:a16="http://schemas.microsoft.com/office/drawing/2014/main" id="{84334470-EDCF-658E-B8A1-B8F5021AE21C}"/>
                  </a:ext>
                </a:extLst>
              </p:cNvPr>
              <p:cNvSpPr/>
              <p:nvPr/>
            </p:nvSpPr>
            <p:spPr>
              <a:xfrm>
                <a:off x="7974912" y="4115752"/>
                <a:ext cx="45581" cy="38816"/>
              </a:xfrm>
              <a:custGeom>
                <a:avLst/>
                <a:gdLst>
                  <a:gd name="connsiteX0" fmla="*/ 1040 w 45581"/>
                  <a:gd name="connsiteY0" fmla="*/ 32632 h 38816"/>
                  <a:gd name="connsiteX1" fmla="*/ 13009 w 45581"/>
                  <a:gd name="connsiteY1" fmla="*/ 37835 h 38816"/>
                  <a:gd name="connsiteX2" fmla="*/ 21334 w 45581"/>
                  <a:gd name="connsiteY2" fmla="*/ 36274 h 38816"/>
                  <a:gd name="connsiteX3" fmla="*/ 24456 w 45581"/>
                  <a:gd name="connsiteY3" fmla="*/ 34713 h 38816"/>
                  <a:gd name="connsiteX4" fmla="*/ 28619 w 45581"/>
                  <a:gd name="connsiteY4" fmla="*/ 31071 h 38816"/>
                  <a:gd name="connsiteX5" fmla="*/ 32781 w 45581"/>
                  <a:gd name="connsiteY5" fmla="*/ 29510 h 38816"/>
                  <a:gd name="connsiteX6" fmla="*/ 34863 w 45581"/>
                  <a:gd name="connsiteY6" fmla="*/ 27949 h 38816"/>
                  <a:gd name="connsiteX7" fmla="*/ 36424 w 45581"/>
                  <a:gd name="connsiteY7" fmla="*/ 24306 h 38816"/>
                  <a:gd name="connsiteX8" fmla="*/ 40066 w 45581"/>
                  <a:gd name="connsiteY8" fmla="*/ 14420 h 38816"/>
                  <a:gd name="connsiteX9" fmla="*/ 42668 w 45581"/>
                  <a:gd name="connsiteY9" fmla="*/ 11298 h 38816"/>
                  <a:gd name="connsiteX10" fmla="*/ 44230 w 45581"/>
                  <a:gd name="connsiteY10" fmla="*/ 11298 h 38816"/>
                  <a:gd name="connsiteX11" fmla="*/ 45270 w 45581"/>
                  <a:gd name="connsiteY11" fmla="*/ 7135 h 38816"/>
                  <a:gd name="connsiteX12" fmla="*/ 40587 w 45581"/>
                  <a:gd name="connsiteY12" fmla="*/ 1931 h 38816"/>
                  <a:gd name="connsiteX13" fmla="*/ 38505 w 45581"/>
                  <a:gd name="connsiteY13" fmla="*/ 891 h 38816"/>
                  <a:gd name="connsiteX14" fmla="*/ 35383 w 45581"/>
                  <a:gd name="connsiteY14" fmla="*/ 3492 h 38816"/>
                  <a:gd name="connsiteX15" fmla="*/ 28619 w 45581"/>
                  <a:gd name="connsiteY15" fmla="*/ 2972 h 38816"/>
                  <a:gd name="connsiteX16" fmla="*/ 24456 w 45581"/>
                  <a:gd name="connsiteY16" fmla="*/ 4013 h 38816"/>
                  <a:gd name="connsiteX17" fmla="*/ 17691 w 45581"/>
                  <a:gd name="connsiteY17" fmla="*/ 4013 h 38816"/>
                  <a:gd name="connsiteX18" fmla="*/ 14569 w 45581"/>
                  <a:gd name="connsiteY18" fmla="*/ 5574 h 38816"/>
                  <a:gd name="connsiteX19" fmla="*/ 12488 w 45581"/>
                  <a:gd name="connsiteY19" fmla="*/ 6614 h 38816"/>
                  <a:gd name="connsiteX20" fmla="*/ 10407 w 45581"/>
                  <a:gd name="connsiteY20" fmla="*/ 10777 h 38816"/>
                  <a:gd name="connsiteX21" fmla="*/ 3642 w 45581"/>
                  <a:gd name="connsiteY21" fmla="*/ 15460 h 38816"/>
                  <a:gd name="connsiteX22" fmla="*/ 0 w 45581"/>
                  <a:gd name="connsiteY22" fmla="*/ 21704 h 38816"/>
                  <a:gd name="connsiteX23" fmla="*/ 520 w 45581"/>
                  <a:gd name="connsiteY23" fmla="*/ 30550 h 38816"/>
                  <a:gd name="connsiteX24" fmla="*/ 1040 w 45581"/>
                  <a:gd name="connsiteY24" fmla="*/ 32632 h 3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581" h="38816">
                    <a:moveTo>
                      <a:pt x="1040" y="32632"/>
                    </a:moveTo>
                    <a:cubicBezTo>
                      <a:pt x="2081" y="33672"/>
                      <a:pt x="9366" y="36794"/>
                      <a:pt x="13009" y="37835"/>
                    </a:cubicBezTo>
                    <a:cubicBezTo>
                      <a:pt x="16651" y="38876"/>
                      <a:pt x="20293" y="39917"/>
                      <a:pt x="21334" y="36274"/>
                    </a:cubicBezTo>
                    <a:cubicBezTo>
                      <a:pt x="22375" y="32632"/>
                      <a:pt x="22895" y="34713"/>
                      <a:pt x="24456" y="34713"/>
                    </a:cubicBezTo>
                    <a:cubicBezTo>
                      <a:pt x="26017" y="34713"/>
                      <a:pt x="28098" y="32632"/>
                      <a:pt x="28619" y="31071"/>
                    </a:cubicBezTo>
                    <a:cubicBezTo>
                      <a:pt x="29139" y="29510"/>
                      <a:pt x="31221" y="29510"/>
                      <a:pt x="32781" y="29510"/>
                    </a:cubicBezTo>
                    <a:cubicBezTo>
                      <a:pt x="34343" y="29510"/>
                      <a:pt x="34343" y="28989"/>
                      <a:pt x="34863" y="27949"/>
                    </a:cubicBezTo>
                    <a:cubicBezTo>
                      <a:pt x="35383" y="26908"/>
                      <a:pt x="35903" y="28469"/>
                      <a:pt x="36424" y="24306"/>
                    </a:cubicBezTo>
                    <a:cubicBezTo>
                      <a:pt x="37465" y="20143"/>
                      <a:pt x="38505" y="15981"/>
                      <a:pt x="40066" y="14420"/>
                    </a:cubicBezTo>
                    <a:cubicBezTo>
                      <a:pt x="41628" y="12858"/>
                      <a:pt x="42148" y="9216"/>
                      <a:pt x="42668" y="11298"/>
                    </a:cubicBezTo>
                    <a:cubicBezTo>
                      <a:pt x="43188" y="13379"/>
                      <a:pt x="42668" y="12338"/>
                      <a:pt x="44230" y="11298"/>
                    </a:cubicBezTo>
                    <a:cubicBezTo>
                      <a:pt x="45790" y="10257"/>
                      <a:pt x="45790" y="10257"/>
                      <a:pt x="45270" y="7135"/>
                    </a:cubicBezTo>
                    <a:cubicBezTo>
                      <a:pt x="44750" y="4013"/>
                      <a:pt x="42148" y="2972"/>
                      <a:pt x="40587" y="1931"/>
                    </a:cubicBezTo>
                    <a:cubicBezTo>
                      <a:pt x="39026" y="891"/>
                      <a:pt x="39026" y="-1191"/>
                      <a:pt x="38505" y="891"/>
                    </a:cubicBezTo>
                    <a:cubicBezTo>
                      <a:pt x="37985" y="2972"/>
                      <a:pt x="37985" y="4013"/>
                      <a:pt x="35383" y="3492"/>
                    </a:cubicBezTo>
                    <a:cubicBezTo>
                      <a:pt x="32781" y="2452"/>
                      <a:pt x="29139" y="1931"/>
                      <a:pt x="28619" y="2972"/>
                    </a:cubicBezTo>
                    <a:cubicBezTo>
                      <a:pt x="28098" y="4013"/>
                      <a:pt x="26538" y="4533"/>
                      <a:pt x="24456" y="4013"/>
                    </a:cubicBezTo>
                    <a:cubicBezTo>
                      <a:pt x="22375" y="3492"/>
                      <a:pt x="18212" y="2972"/>
                      <a:pt x="17691" y="4013"/>
                    </a:cubicBezTo>
                    <a:cubicBezTo>
                      <a:pt x="16651" y="5574"/>
                      <a:pt x="16131" y="6094"/>
                      <a:pt x="14569" y="5574"/>
                    </a:cubicBezTo>
                    <a:cubicBezTo>
                      <a:pt x="13009" y="5053"/>
                      <a:pt x="11968" y="4533"/>
                      <a:pt x="12488" y="6614"/>
                    </a:cubicBezTo>
                    <a:cubicBezTo>
                      <a:pt x="13009" y="8696"/>
                      <a:pt x="11447" y="9216"/>
                      <a:pt x="10407" y="10777"/>
                    </a:cubicBezTo>
                    <a:cubicBezTo>
                      <a:pt x="9366" y="11818"/>
                      <a:pt x="6244" y="13899"/>
                      <a:pt x="3642" y="15460"/>
                    </a:cubicBezTo>
                    <a:cubicBezTo>
                      <a:pt x="3642" y="15460"/>
                      <a:pt x="0" y="16501"/>
                      <a:pt x="0" y="21704"/>
                    </a:cubicBezTo>
                    <a:cubicBezTo>
                      <a:pt x="0" y="27949"/>
                      <a:pt x="520" y="29510"/>
                      <a:pt x="520" y="30550"/>
                    </a:cubicBezTo>
                    <a:cubicBezTo>
                      <a:pt x="520" y="31591"/>
                      <a:pt x="0" y="32111"/>
                      <a:pt x="1040" y="32632"/>
                    </a:cubicBezTo>
                    <a:close/>
                  </a:path>
                </a:pathLst>
              </a:custGeom>
              <a:grpFill/>
              <a:ln w="5199" cap="flat">
                <a:solidFill>
                  <a:schemeClr val="bg1"/>
                </a:solidFill>
                <a:prstDash val="solid"/>
                <a:miter/>
              </a:ln>
            </p:spPr>
            <p:txBody>
              <a:bodyPr rtlCol="0" anchor="ctr"/>
              <a:lstStyle/>
              <a:p>
                <a:endParaRPr lang="en-GB" noProof="0" dirty="0"/>
              </a:p>
            </p:txBody>
          </p:sp>
          <p:sp>
            <p:nvSpPr>
              <p:cNvPr id="658" name="Freeform 657">
                <a:extLst>
                  <a:ext uri="{FF2B5EF4-FFF2-40B4-BE49-F238E27FC236}">
                    <a16:creationId xmlns:a16="http://schemas.microsoft.com/office/drawing/2014/main" id="{961954B2-6CA0-14DC-ECC8-433F00AD21C0}"/>
                  </a:ext>
                </a:extLst>
              </p:cNvPr>
              <p:cNvSpPr/>
              <p:nvPr/>
            </p:nvSpPr>
            <p:spPr>
              <a:xfrm>
                <a:off x="8161716" y="4027399"/>
                <a:ext cx="2660" cy="2403"/>
              </a:xfrm>
              <a:custGeom>
                <a:avLst/>
                <a:gdLst>
                  <a:gd name="connsiteX0" fmla="*/ 2602 w 2660"/>
                  <a:gd name="connsiteY0" fmla="*/ 785 h 2403"/>
                  <a:gd name="connsiteX1" fmla="*/ 0 w 2660"/>
                  <a:gd name="connsiteY1" fmla="*/ 2346 h 2403"/>
                  <a:gd name="connsiteX2" fmla="*/ 2602 w 2660"/>
                  <a:gd name="connsiteY2" fmla="*/ 785 h 2403"/>
                </a:gdLst>
                <a:ahLst/>
                <a:cxnLst>
                  <a:cxn ang="0">
                    <a:pos x="connsiteX0" y="connsiteY0"/>
                  </a:cxn>
                  <a:cxn ang="0">
                    <a:pos x="connsiteX1" y="connsiteY1"/>
                  </a:cxn>
                  <a:cxn ang="0">
                    <a:pos x="connsiteX2" y="connsiteY2"/>
                  </a:cxn>
                </a:cxnLst>
                <a:rect l="l" t="t" r="r" b="b"/>
                <a:pathLst>
                  <a:path w="2660" h="2403">
                    <a:moveTo>
                      <a:pt x="2602" y="785"/>
                    </a:moveTo>
                    <a:cubicBezTo>
                      <a:pt x="2082" y="-1297"/>
                      <a:pt x="521" y="1305"/>
                      <a:pt x="0" y="2346"/>
                    </a:cubicBezTo>
                    <a:cubicBezTo>
                      <a:pt x="0" y="2346"/>
                      <a:pt x="3123" y="2866"/>
                      <a:pt x="2602" y="785"/>
                    </a:cubicBezTo>
                    <a:close/>
                  </a:path>
                </a:pathLst>
              </a:custGeom>
              <a:grpFill/>
              <a:ln w="5199" cap="flat">
                <a:solidFill>
                  <a:schemeClr val="bg1"/>
                </a:solidFill>
                <a:prstDash val="solid"/>
                <a:miter/>
              </a:ln>
            </p:spPr>
            <p:txBody>
              <a:bodyPr rtlCol="0" anchor="ctr"/>
              <a:lstStyle/>
              <a:p>
                <a:endParaRPr lang="en-GB" noProof="0" dirty="0"/>
              </a:p>
            </p:txBody>
          </p:sp>
          <p:sp>
            <p:nvSpPr>
              <p:cNvPr id="659" name="Freeform 658">
                <a:extLst>
                  <a:ext uri="{FF2B5EF4-FFF2-40B4-BE49-F238E27FC236}">
                    <a16:creationId xmlns:a16="http://schemas.microsoft.com/office/drawing/2014/main" id="{5AF76ACB-3CE6-E597-64DD-292F707501CC}"/>
                  </a:ext>
                </a:extLst>
              </p:cNvPr>
              <p:cNvSpPr/>
              <p:nvPr/>
            </p:nvSpPr>
            <p:spPr>
              <a:xfrm>
                <a:off x="8157609" y="4026623"/>
                <a:ext cx="1678" cy="2081"/>
              </a:xfrm>
              <a:custGeom>
                <a:avLst/>
                <a:gdLst>
                  <a:gd name="connsiteX0" fmla="*/ 985 w 1678"/>
                  <a:gd name="connsiteY0" fmla="*/ 0 h 2081"/>
                  <a:gd name="connsiteX1" fmla="*/ 985 w 1678"/>
                  <a:gd name="connsiteY1" fmla="*/ 2082 h 2081"/>
                  <a:gd name="connsiteX2" fmla="*/ 985 w 1678"/>
                  <a:gd name="connsiteY2" fmla="*/ 0 h 2081"/>
                </a:gdLst>
                <a:ahLst/>
                <a:cxnLst>
                  <a:cxn ang="0">
                    <a:pos x="connsiteX0" y="connsiteY0"/>
                  </a:cxn>
                  <a:cxn ang="0">
                    <a:pos x="connsiteX1" y="connsiteY1"/>
                  </a:cxn>
                  <a:cxn ang="0">
                    <a:pos x="connsiteX2" y="connsiteY2"/>
                  </a:cxn>
                </a:cxnLst>
                <a:rect l="l" t="t" r="r" b="b"/>
                <a:pathLst>
                  <a:path w="1678" h="2081">
                    <a:moveTo>
                      <a:pt x="985" y="0"/>
                    </a:moveTo>
                    <a:cubicBezTo>
                      <a:pt x="-576" y="0"/>
                      <a:pt x="-55" y="1041"/>
                      <a:pt x="985" y="2082"/>
                    </a:cubicBezTo>
                    <a:cubicBezTo>
                      <a:pt x="985" y="2082"/>
                      <a:pt x="2546" y="520"/>
                      <a:pt x="985" y="0"/>
                    </a:cubicBezTo>
                    <a:close/>
                  </a:path>
                </a:pathLst>
              </a:custGeom>
              <a:grpFill/>
              <a:ln w="5199" cap="flat">
                <a:solidFill>
                  <a:schemeClr val="bg1"/>
                </a:solidFill>
                <a:prstDash val="solid"/>
                <a:miter/>
              </a:ln>
            </p:spPr>
            <p:txBody>
              <a:bodyPr rtlCol="0" anchor="ctr"/>
              <a:lstStyle/>
              <a:p>
                <a:endParaRPr lang="en-GB" noProof="0" dirty="0"/>
              </a:p>
            </p:txBody>
          </p:sp>
          <p:sp>
            <p:nvSpPr>
              <p:cNvPr id="660" name="Freeform 659">
                <a:extLst>
                  <a:ext uri="{FF2B5EF4-FFF2-40B4-BE49-F238E27FC236}">
                    <a16:creationId xmlns:a16="http://schemas.microsoft.com/office/drawing/2014/main" id="{A138EBC7-A716-1BF2-45E3-B71111F6A60F}"/>
                  </a:ext>
                </a:extLst>
              </p:cNvPr>
              <p:cNvSpPr/>
              <p:nvPr/>
            </p:nvSpPr>
            <p:spPr>
              <a:xfrm>
                <a:off x="8188774" y="4004278"/>
                <a:ext cx="2081" cy="4132"/>
              </a:xfrm>
              <a:custGeom>
                <a:avLst/>
                <a:gdLst>
                  <a:gd name="connsiteX0" fmla="*/ 520 w 2081"/>
                  <a:gd name="connsiteY0" fmla="*/ 1011 h 4132"/>
                  <a:gd name="connsiteX1" fmla="*/ 0 w 2081"/>
                  <a:gd name="connsiteY1" fmla="*/ 4133 h 4132"/>
                  <a:gd name="connsiteX2" fmla="*/ 2082 w 2081"/>
                  <a:gd name="connsiteY2" fmla="*/ 2572 h 4132"/>
                  <a:gd name="connsiteX3" fmla="*/ 520 w 2081"/>
                  <a:gd name="connsiteY3" fmla="*/ 1011 h 4132"/>
                </a:gdLst>
                <a:ahLst/>
                <a:cxnLst>
                  <a:cxn ang="0">
                    <a:pos x="connsiteX0" y="connsiteY0"/>
                  </a:cxn>
                  <a:cxn ang="0">
                    <a:pos x="connsiteX1" y="connsiteY1"/>
                  </a:cxn>
                  <a:cxn ang="0">
                    <a:pos x="connsiteX2" y="connsiteY2"/>
                  </a:cxn>
                  <a:cxn ang="0">
                    <a:pos x="connsiteX3" y="connsiteY3"/>
                  </a:cxn>
                </a:cxnLst>
                <a:rect l="l" t="t" r="r" b="b"/>
                <a:pathLst>
                  <a:path w="2081" h="4132">
                    <a:moveTo>
                      <a:pt x="520" y="1011"/>
                    </a:moveTo>
                    <a:cubicBezTo>
                      <a:pt x="0" y="3092"/>
                      <a:pt x="0" y="4133"/>
                      <a:pt x="0" y="4133"/>
                    </a:cubicBezTo>
                    <a:cubicBezTo>
                      <a:pt x="0" y="4133"/>
                      <a:pt x="2082" y="3612"/>
                      <a:pt x="2082" y="2572"/>
                    </a:cubicBezTo>
                    <a:cubicBezTo>
                      <a:pt x="2082" y="1531"/>
                      <a:pt x="1040" y="-1591"/>
                      <a:pt x="520" y="1011"/>
                    </a:cubicBezTo>
                    <a:close/>
                  </a:path>
                </a:pathLst>
              </a:custGeom>
              <a:grpFill/>
              <a:ln w="5199" cap="flat">
                <a:solidFill>
                  <a:schemeClr val="bg1"/>
                </a:solidFill>
                <a:prstDash val="solid"/>
                <a:miter/>
              </a:ln>
            </p:spPr>
            <p:txBody>
              <a:bodyPr rtlCol="0" anchor="ctr"/>
              <a:lstStyle/>
              <a:p>
                <a:endParaRPr lang="en-GB" noProof="0" dirty="0"/>
              </a:p>
            </p:txBody>
          </p:sp>
          <p:sp>
            <p:nvSpPr>
              <p:cNvPr id="661" name="Freeform 660">
                <a:extLst>
                  <a:ext uri="{FF2B5EF4-FFF2-40B4-BE49-F238E27FC236}">
                    <a16:creationId xmlns:a16="http://schemas.microsoft.com/office/drawing/2014/main" id="{EAA373A4-5183-F5E4-C1D3-271250264141}"/>
                  </a:ext>
                </a:extLst>
              </p:cNvPr>
              <p:cNvSpPr/>
              <p:nvPr/>
            </p:nvSpPr>
            <p:spPr>
              <a:xfrm>
                <a:off x="8196926" y="4012368"/>
                <a:ext cx="35557" cy="69411"/>
              </a:xfrm>
              <a:custGeom>
                <a:avLst/>
                <a:gdLst>
                  <a:gd name="connsiteX0" fmla="*/ 34516 w 35557"/>
                  <a:gd name="connsiteY0" fmla="*/ 3847 h 69411"/>
                  <a:gd name="connsiteX1" fmla="*/ 27231 w 35557"/>
                  <a:gd name="connsiteY1" fmla="*/ 725 h 69411"/>
                  <a:gd name="connsiteX2" fmla="*/ 24629 w 35557"/>
                  <a:gd name="connsiteY2" fmla="*/ 1246 h 69411"/>
                  <a:gd name="connsiteX3" fmla="*/ 17865 w 35557"/>
                  <a:gd name="connsiteY3" fmla="*/ 5929 h 69411"/>
                  <a:gd name="connsiteX4" fmla="*/ 15264 w 35557"/>
                  <a:gd name="connsiteY4" fmla="*/ 9051 h 69411"/>
                  <a:gd name="connsiteX5" fmla="*/ 11621 w 35557"/>
                  <a:gd name="connsiteY5" fmla="*/ 15295 h 69411"/>
                  <a:gd name="connsiteX6" fmla="*/ 694 w 35557"/>
                  <a:gd name="connsiteY6" fmla="*/ 37150 h 69411"/>
                  <a:gd name="connsiteX7" fmla="*/ 694 w 35557"/>
                  <a:gd name="connsiteY7" fmla="*/ 49118 h 69411"/>
                  <a:gd name="connsiteX8" fmla="*/ 5377 w 35557"/>
                  <a:gd name="connsiteY8" fmla="*/ 56923 h 69411"/>
                  <a:gd name="connsiteX9" fmla="*/ 9540 w 35557"/>
                  <a:gd name="connsiteY9" fmla="*/ 64208 h 69411"/>
                  <a:gd name="connsiteX10" fmla="*/ 13702 w 35557"/>
                  <a:gd name="connsiteY10" fmla="*/ 68891 h 69411"/>
                  <a:gd name="connsiteX11" fmla="*/ 14743 w 35557"/>
                  <a:gd name="connsiteY11" fmla="*/ 66809 h 69411"/>
                  <a:gd name="connsiteX12" fmla="*/ 18906 w 35557"/>
                  <a:gd name="connsiteY12" fmla="*/ 53280 h 69411"/>
                  <a:gd name="connsiteX13" fmla="*/ 31914 w 35557"/>
                  <a:gd name="connsiteY13" fmla="*/ 21019 h 69411"/>
                  <a:gd name="connsiteX14" fmla="*/ 35557 w 35557"/>
                  <a:gd name="connsiteY14" fmla="*/ 7490 h 69411"/>
                  <a:gd name="connsiteX15" fmla="*/ 34516 w 35557"/>
                  <a:gd name="connsiteY15" fmla="*/ 3847 h 6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557" h="69411">
                    <a:moveTo>
                      <a:pt x="34516" y="3847"/>
                    </a:moveTo>
                    <a:cubicBezTo>
                      <a:pt x="32956" y="2807"/>
                      <a:pt x="28272" y="1766"/>
                      <a:pt x="27231" y="725"/>
                    </a:cubicBezTo>
                    <a:cubicBezTo>
                      <a:pt x="26191" y="-315"/>
                      <a:pt x="26191" y="-315"/>
                      <a:pt x="24629" y="1246"/>
                    </a:cubicBezTo>
                    <a:cubicBezTo>
                      <a:pt x="23069" y="2807"/>
                      <a:pt x="18906" y="5408"/>
                      <a:pt x="17865" y="5929"/>
                    </a:cubicBezTo>
                    <a:cubicBezTo>
                      <a:pt x="16824" y="6449"/>
                      <a:pt x="15264" y="6969"/>
                      <a:pt x="15264" y="9051"/>
                    </a:cubicBezTo>
                    <a:cubicBezTo>
                      <a:pt x="15264" y="11132"/>
                      <a:pt x="13182" y="12693"/>
                      <a:pt x="11621" y="15295"/>
                    </a:cubicBezTo>
                    <a:cubicBezTo>
                      <a:pt x="10060" y="17897"/>
                      <a:pt x="694" y="30905"/>
                      <a:pt x="694" y="37150"/>
                    </a:cubicBezTo>
                    <a:cubicBezTo>
                      <a:pt x="694" y="43394"/>
                      <a:pt x="-867" y="45475"/>
                      <a:pt x="694" y="49118"/>
                    </a:cubicBezTo>
                    <a:cubicBezTo>
                      <a:pt x="2255" y="52760"/>
                      <a:pt x="3295" y="54321"/>
                      <a:pt x="5377" y="56923"/>
                    </a:cubicBezTo>
                    <a:cubicBezTo>
                      <a:pt x="7458" y="59525"/>
                      <a:pt x="8499" y="61086"/>
                      <a:pt x="9540" y="64208"/>
                    </a:cubicBezTo>
                    <a:cubicBezTo>
                      <a:pt x="10580" y="67330"/>
                      <a:pt x="12662" y="68371"/>
                      <a:pt x="13702" y="68891"/>
                    </a:cubicBezTo>
                    <a:cubicBezTo>
                      <a:pt x="13702" y="68891"/>
                      <a:pt x="14743" y="70972"/>
                      <a:pt x="14743" y="66809"/>
                    </a:cubicBezTo>
                    <a:cubicBezTo>
                      <a:pt x="15264" y="62647"/>
                      <a:pt x="16824" y="57443"/>
                      <a:pt x="18906" y="53280"/>
                    </a:cubicBezTo>
                    <a:cubicBezTo>
                      <a:pt x="20987" y="49118"/>
                      <a:pt x="29313" y="32987"/>
                      <a:pt x="31914" y="21019"/>
                    </a:cubicBezTo>
                    <a:cubicBezTo>
                      <a:pt x="33996" y="9051"/>
                      <a:pt x="34516" y="9051"/>
                      <a:pt x="35557" y="7490"/>
                    </a:cubicBezTo>
                    <a:cubicBezTo>
                      <a:pt x="35036" y="4888"/>
                      <a:pt x="35557" y="4368"/>
                      <a:pt x="34516" y="3847"/>
                    </a:cubicBezTo>
                    <a:close/>
                  </a:path>
                </a:pathLst>
              </a:custGeom>
              <a:grpFill/>
              <a:ln w="5199" cap="flat">
                <a:solidFill>
                  <a:schemeClr val="bg1"/>
                </a:solidFill>
                <a:prstDash val="solid"/>
                <a:miter/>
              </a:ln>
            </p:spPr>
            <p:txBody>
              <a:bodyPr rtlCol="0" anchor="ctr"/>
              <a:lstStyle/>
              <a:p>
                <a:endParaRPr lang="en-GB" noProof="0" dirty="0"/>
              </a:p>
            </p:txBody>
          </p:sp>
          <p:sp>
            <p:nvSpPr>
              <p:cNvPr id="662" name="Freeform 661">
                <a:extLst>
                  <a:ext uri="{FF2B5EF4-FFF2-40B4-BE49-F238E27FC236}">
                    <a16:creationId xmlns:a16="http://schemas.microsoft.com/office/drawing/2014/main" id="{9B5BA797-BD67-FA99-9CAC-7EB7BE67C765}"/>
                  </a:ext>
                </a:extLst>
              </p:cNvPr>
              <p:cNvSpPr/>
              <p:nvPr/>
            </p:nvSpPr>
            <p:spPr>
              <a:xfrm>
                <a:off x="7287533" y="3360578"/>
                <a:ext cx="1185813" cy="750577"/>
              </a:xfrm>
              <a:custGeom>
                <a:avLst/>
                <a:gdLst>
                  <a:gd name="connsiteX0" fmla="*/ 153502 w 1185813"/>
                  <a:gd name="connsiteY0" fmla="*/ 547926 h 750577"/>
                  <a:gd name="connsiteX1" fmla="*/ 154023 w 1185813"/>
                  <a:gd name="connsiteY1" fmla="*/ 550007 h 750577"/>
                  <a:gd name="connsiteX2" fmla="*/ 155584 w 1185813"/>
                  <a:gd name="connsiteY2" fmla="*/ 551568 h 750577"/>
                  <a:gd name="connsiteX3" fmla="*/ 158185 w 1185813"/>
                  <a:gd name="connsiteY3" fmla="*/ 551048 h 750577"/>
                  <a:gd name="connsiteX4" fmla="*/ 158706 w 1185813"/>
                  <a:gd name="connsiteY4" fmla="*/ 550007 h 750577"/>
                  <a:gd name="connsiteX5" fmla="*/ 164430 w 1185813"/>
                  <a:gd name="connsiteY5" fmla="*/ 543763 h 750577"/>
                  <a:gd name="connsiteX6" fmla="*/ 172235 w 1185813"/>
                  <a:gd name="connsiteY6" fmla="*/ 545324 h 750577"/>
                  <a:gd name="connsiteX7" fmla="*/ 172755 w 1185813"/>
                  <a:gd name="connsiteY7" fmla="*/ 546365 h 750577"/>
                  <a:gd name="connsiteX8" fmla="*/ 181601 w 1185813"/>
                  <a:gd name="connsiteY8" fmla="*/ 553650 h 750577"/>
                  <a:gd name="connsiteX9" fmla="*/ 182642 w 1185813"/>
                  <a:gd name="connsiteY9" fmla="*/ 554690 h 750577"/>
                  <a:gd name="connsiteX10" fmla="*/ 188366 w 1185813"/>
                  <a:gd name="connsiteY10" fmla="*/ 559894 h 750577"/>
                  <a:gd name="connsiteX11" fmla="*/ 189406 w 1185813"/>
                  <a:gd name="connsiteY11" fmla="*/ 560414 h 750577"/>
                  <a:gd name="connsiteX12" fmla="*/ 199293 w 1185813"/>
                  <a:gd name="connsiteY12" fmla="*/ 565617 h 750577"/>
                  <a:gd name="connsiteX13" fmla="*/ 204496 w 1185813"/>
                  <a:gd name="connsiteY13" fmla="*/ 570301 h 750577"/>
                  <a:gd name="connsiteX14" fmla="*/ 209700 w 1185813"/>
                  <a:gd name="connsiteY14" fmla="*/ 569780 h 750577"/>
                  <a:gd name="connsiteX15" fmla="*/ 213863 w 1185813"/>
                  <a:gd name="connsiteY15" fmla="*/ 569780 h 750577"/>
                  <a:gd name="connsiteX16" fmla="*/ 214383 w 1185813"/>
                  <a:gd name="connsiteY16" fmla="*/ 572902 h 750577"/>
                  <a:gd name="connsiteX17" fmla="*/ 214903 w 1185813"/>
                  <a:gd name="connsiteY17" fmla="*/ 575504 h 750577"/>
                  <a:gd name="connsiteX18" fmla="*/ 214903 w 1185813"/>
                  <a:gd name="connsiteY18" fmla="*/ 576545 h 750577"/>
                  <a:gd name="connsiteX19" fmla="*/ 220627 w 1185813"/>
                  <a:gd name="connsiteY19" fmla="*/ 580707 h 750577"/>
                  <a:gd name="connsiteX20" fmla="*/ 227912 w 1185813"/>
                  <a:gd name="connsiteY20" fmla="*/ 583830 h 750577"/>
                  <a:gd name="connsiteX21" fmla="*/ 231555 w 1185813"/>
                  <a:gd name="connsiteY21" fmla="*/ 583309 h 750577"/>
                  <a:gd name="connsiteX22" fmla="*/ 232075 w 1185813"/>
                  <a:gd name="connsiteY22" fmla="*/ 584350 h 750577"/>
                  <a:gd name="connsiteX23" fmla="*/ 231034 w 1185813"/>
                  <a:gd name="connsiteY23" fmla="*/ 588513 h 750577"/>
                  <a:gd name="connsiteX24" fmla="*/ 233636 w 1185813"/>
                  <a:gd name="connsiteY24" fmla="*/ 589553 h 750577"/>
                  <a:gd name="connsiteX25" fmla="*/ 243002 w 1185813"/>
                  <a:gd name="connsiteY25" fmla="*/ 589553 h 750577"/>
                  <a:gd name="connsiteX26" fmla="*/ 247165 w 1185813"/>
                  <a:gd name="connsiteY26" fmla="*/ 594757 h 750577"/>
                  <a:gd name="connsiteX27" fmla="*/ 250287 w 1185813"/>
                  <a:gd name="connsiteY27" fmla="*/ 597879 h 750577"/>
                  <a:gd name="connsiteX28" fmla="*/ 251848 w 1185813"/>
                  <a:gd name="connsiteY28" fmla="*/ 593716 h 750577"/>
                  <a:gd name="connsiteX29" fmla="*/ 252889 w 1185813"/>
                  <a:gd name="connsiteY29" fmla="*/ 593716 h 750577"/>
                  <a:gd name="connsiteX30" fmla="*/ 255490 w 1185813"/>
                  <a:gd name="connsiteY30" fmla="*/ 596318 h 750577"/>
                  <a:gd name="connsiteX31" fmla="*/ 259133 w 1185813"/>
                  <a:gd name="connsiteY31" fmla="*/ 596838 h 750577"/>
                  <a:gd name="connsiteX32" fmla="*/ 260174 w 1185813"/>
                  <a:gd name="connsiteY32" fmla="*/ 596318 h 750577"/>
                  <a:gd name="connsiteX33" fmla="*/ 263816 w 1185813"/>
                  <a:gd name="connsiteY33" fmla="*/ 594757 h 750577"/>
                  <a:gd name="connsiteX34" fmla="*/ 269020 w 1185813"/>
                  <a:gd name="connsiteY34" fmla="*/ 597359 h 750577"/>
                  <a:gd name="connsiteX35" fmla="*/ 281508 w 1185813"/>
                  <a:gd name="connsiteY35" fmla="*/ 599440 h 750577"/>
                  <a:gd name="connsiteX36" fmla="*/ 283069 w 1185813"/>
                  <a:gd name="connsiteY36" fmla="*/ 599440 h 750577"/>
                  <a:gd name="connsiteX37" fmla="*/ 290354 w 1185813"/>
                  <a:gd name="connsiteY37" fmla="*/ 598399 h 750577"/>
                  <a:gd name="connsiteX38" fmla="*/ 291394 w 1185813"/>
                  <a:gd name="connsiteY38" fmla="*/ 597879 h 750577"/>
                  <a:gd name="connsiteX39" fmla="*/ 300240 w 1185813"/>
                  <a:gd name="connsiteY39" fmla="*/ 593716 h 750577"/>
                  <a:gd name="connsiteX40" fmla="*/ 304403 w 1185813"/>
                  <a:gd name="connsiteY40" fmla="*/ 596838 h 750577"/>
                  <a:gd name="connsiteX41" fmla="*/ 303883 w 1185813"/>
                  <a:gd name="connsiteY41" fmla="*/ 602042 h 750577"/>
                  <a:gd name="connsiteX42" fmla="*/ 303362 w 1185813"/>
                  <a:gd name="connsiteY42" fmla="*/ 606725 h 750577"/>
                  <a:gd name="connsiteX43" fmla="*/ 304403 w 1185813"/>
                  <a:gd name="connsiteY43" fmla="*/ 609327 h 750577"/>
                  <a:gd name="connsiteX44" fmla="*/ 304923 w 1185813"/>
                  <a:gd name="connsiteY44" fmla="*/ 609847 h 750577"/>
                  <a:gd name="connsiteX45" fmla="*/ 305964 w 1185813"/>
                  <a:gd name="connsiteY45" fmla="*/ 607766 h 750577"/>
                  <a:gd name="connsiteX46" fmla="*/ 309086 w 1185813"/>
                  <a:gd name="connsiteY46" fmla="*/ 604123 h 750577"/>
                  <a:gd name="connsiteX47" fmla="*/ 310647 w 1185813"/>
                  <a:gd name="connsiteY47" fmla="*/ 600481 h 750577"/>
                  <a:gd name="connsiteX48" fmla="*/ 312729 w 1185813"/>
                  <a:gd name="connsiteY48" fmla="*/ 598399 h 750577"/>
                  <a:gd name="connsiteX49" fmla="*/ 314290 w 1185813"/>
                  <a:gd name="connsiteY49" fmla="*/ 596838 h 750577"/>
                  <a:gd name="connsiteX50" fmla="*/ 316891 w 1185813"/>
                  <a:gd name="connsiteY50" fmla="*/ 593196 h 750577"/>
                  <a:gd name="connsiteX51" fmla="*/ 322095 w 1185813"/>
                  <a:gd name="connsiteY51" fmla="*/ 590074 h 750577"/>
                  <a:gd name="connsiteX52" fmla="*/ 323656 w 1185813"/>
                  <a:gd name="connsiteY52" fmla="*/ 589553 h 750577"/>
                  <a:gd name="connsiteX53" fmla="*/ 327819 w 1185813"/>
                  <a:gd name="connsiteY53" fmla="*/ 588513 h 750577"/>
                  <a:gd name="connsiteX54" fmla="*/ 332502 w 1185813"/>
                  <a:gd name="connsiteY54" fmla="*/ 590074 h 750577"/>
                  <a:gd name="connsiteX55" fmla="*/ 333022 w 1185813"/>
                  <a:gd name="connsiteY55" fmla="*/ 592676 h 750577"/>
                  <a:gd name="connsiteX56" fmla="*/ 334063 w 1185813"/>
                  <a:gd name="connsiteY56" fmla="*/ 593716 h 750577"/>
                  <a:gd name="connsiteX57" fmla="*/ 339266 w 1185813"/>
                  <a:gd name="connsiteY57" fmla="*/ 593716 h 750577"/>
                  <a:gd name="connsiteX58" fmla="*/ 341348 w 1185813"/>
                  <a:gd name="connsiteY58" fmla="*/ 594237 h 750577"/>
                  <a:gd name="connsiteX59" fmla="*/ 344470 w 1185813"/>
                  <a:gd name="connsiteY59" fmla="*/ 595277 h 750577"/>
                  <a:gd name="connsiteX60" fmla="*/ 345510 w 1185813"/>
                  <a:gd name="connsiteY60" fmla="*/ 594757 h 750577"/>
                  <a:gd name="connsiteX61" fmla="*/ 349153 w 1185813"/>
                  <a:gd name="connsiteY61" fmla="*/ 593196 h 750577"/>
                  <a:gd name="connsiteX62" fmla="*/ 349673 w 1185813"/>
                  <a:gd name="connsiteY62" fmla="*/ 593196 h 750577"/>
                  <a:gd name="connsiteX63" fmla="*/ 353316 w 1185813"/>
                  <a:gd name="connsiteY63" fmla="*/ 594757 h 750577"/>
                  <a:gd name="connsiteX64" fmla="*/ 357479 w 1185813"/>
                  <a:gd name="connsiteY64" fmla="*/ 596318 h 750577"/>
                  <a:gd name="connsiteX65" fmla="*/ 356958 w 1185813"/>
                  <a:gd name="connsiteY65" fmla="*/ 599440 h 750577"/>
                  <a:gd name="connsiteX66" fmla="*/ 369447 w 1185813"/>
                  <a:gd name="connsiteY66" fmla="*/ 598399 h 750577"/>
                  <a:gd name="connsiteX67" fmla="*/ 372568 w 1185813"/>
                  <a:gd name="connsiteY67" fmla="*/ 597879 h 750577"/>
                  <a:gd name="connsiteX68" fmla="*/ 376731 w 1185813"/>
                  <a:gd name="connsiteY68" fmla="*/ 595277 h 750577"/>
                  <a:gd name="connsiteX69" fmla="*/ 377252 w 1185813"/>
                  <a:gd name="connsiteY69" fmla="*/ 594237 h 750577"/>
                  <a:gd name="connsiteX70" fmla="*/ 379333 w 1185813"/>
                  <a:gd name="connsiteY70" fmla="*/ 589553 h 750577"/>
                  <a:gd name="connsiteX71" fmla="*/ 384536 w 1185813"/>
                  <a:gd name="connsiteY71" fmla="*/ 586952 h 750577"/>
                  <a:gd name="connsiteX72" fmla="*/ 385577 w 1185813"/>
                  <a:gd name="connsiteY72" fmla="*/ 585911 h 750577"/>
                  <a:gd name="connsiteX73" fmla="*/ 388699 w 1185813"/>
                  <a:gd name="connsiteY73" fmla="*/ 580707 h 750577"/>
                  <a:gd name="connsiteX74" fmla="*/ 394943 w 1185813"/>
                  <a:gd name="connsiteY74" fmla="*/ 579147 h 750577"/>
                  <a:gd name="connsiteX75" fmla="*/ 400667 w 1185813"/>
                  <a:gd name="connsiteY75" fmla="*/ 577585 h 750577"/>
                  <a:gd name="connsiteX76" fmla="*/ 401708 w 1185813"/>
                  <a:gd name="connsiteY76" fmla="*/ 577065 h 750577"/>
                  <a:gd name="connsiteX77" fmla="*/ 408993 w 1185813"/>
                  <a:gd name="connsiteY77" fmla="*/ 570301 h 750577"/>
                  <a:gd name="connsiteX78" fmla="*/ 416277 w 1185813"/>
                  <a:gd name="connsiteY78" fmla="*/ 566658 h 750577"/>
                  <a:gd name="connsiteX79" fmla="*/ 418359 w 1185813"/>
                  <a:gd name="connsiteY79" fmla="*/ 568740 h 750577"/>
                  <a:gd name="connsiteX80" fmla="*/ 429286 w 1185813"/>
                  <a:gd name="connsiteY80" fmla="*/ 572382 h 750577"/>
                  <a:gd name="connsiteX81" fmla="*/ 430327 w 1185813"/>
                  <a:gd name="connsiteY81" fmla="*/ 571862 h 750577"/>
                  <a:gd name="connsiteX82" fmla="*/ 440214 w 1185813"/>
                  <a:gd name="connsiteY82" fmla="*/ 565097 h 750577"/>
                  <a:gd name="connsiteX83" fmla="*/ 443856 w 1185813"/>
                  <a:gd name="connsiteY83" fmla="*/ 564577 h 750577"/>
                  <a:gd name="connsiteX84" fmla="*/ 445938 w 1185813"/>
                  <a:gd name="connsiteY84" fmla="*/ 566138 h 750577"/>
                  <a:gd name="connsiteX85" fmla="*/ 448019 w 1185813"/>
                  <a:gd name="connsiteY85" fmla="*/ 568219 h 750577"/>
                  <a:gd name="connsiteX86" fmla="*/ 444376 w 1185813"/>
                  <a:gd name="connsiteY86" fmla="*/ 570821 h 750577"/>
                  <a:gd name="connsiteX87" fmla="*/ 443336 w 1185813"/>
                  <a:gd name="connsiteY87" fmla="*/ 571341 h 750577"/>
                  <a:gd name="connsiteX88" fmla="*/ 444376 w 1185813"/>
                  <a:gd name="connsiteY88" fmla="*/ 573943 h 750577"/>
                  <a:gd name="connsiteX89" fmla="*/ 444897 w 1185813"/>
                  <a:gd name="connsiteY89" fmla="*/ 574463 h 750577"/>
                  <a:gd name="connsiteX90" fmla="*/ 449580 w 1185813"/>
                  <a:gd name="connsiteY90" fmla="*/ 571862 h 750577"/>
                  <a:gd name="connsiteX91" fmla="*/ 450100 w 1185813"/>
                  <a:gd name="connsiteY91" fmla="*/ 572382 h 750577"/>
                  <a:gd name="connsiteX92" fmla="*/ 450621 w 1185813"/>
                  <a:gd name="connsiteY92" fmla="*/ 574463 h 750577"/>
                  <a:gd name="connsiteX93" fmla="*/ 451661 w 1185813"/>
                  <a:gd name="connsiteY93" fmla="*/ 578106 h 750577"/>
                  <a:gd name="connsiteX94" fmla="*/ 449580 w 1185813"/>
                  <a:gd name="connsiteY94" fmla="*/ 579667 h 750577"/>
                  <a:gd name="connsiteX95" fmla="*/ 448539 w 1185813"/>
                  <a:gd name="connsiteY95" fmla="*/ 581228 h 750577"/>
                  <a:gd name="connsiteX96" fmla="*/ 446978 w 1185813"/>
                  <a:gd name="connsiteY96" fmla="*/ 582789 h 750577"/>
                  <a:gd name="connsiteX97" fmla="*/ 446978 w 1185813"/>
                  <a:gd name="connsiteY97" fmla="*/ 584350 h 750577"/>
                  <a:gd name="connsiteX98" fmla="*/ 446458 w 1185813"/>
                  <a:gd name="connsiteY98" fmla="*/ 585911 h 750577"/>
                  <a:gd name="connsiteX99" fmla="*/ 449060 w 1185813"/>
                  <a:gd name="connsiteY99" fmla="*/ 585911 h 750577"/>
                  <a:gd name="connsiteX100" fmla="*/ 451141 w 1185813"/>
                  <a:gd name="connsiteY100" fmla="*/ 584870 h 750577"/>
                  <a:gd name="connsiteX101" fmla="*/ 459987 w 1185813"/>
                  <a:gd name="connsiteY101" fmla="*/ 586431 h 750577"/>
                  <a:gd name="connsiteX102" fmla="*/ 466231 w 1185813"/>
                  <a:gd name="connsiteY102" fmla="*/ 589033 h 750577"/>
                  <a:gd name="connsiteX103" fmla="*/ 466752 w 1185813"/>
                  <a:gd name="connsiteY103" fmla="*/ 589033 h 750577"/>
                  <a:gd name="connsiteX104" fmla="*/ 467272 w 1185813"/>
                  <a:gd name="connsiteY104" fmla="*/ 588513 h 750577"/>
                  <a:gd name="connsiteX105" fmla="*/ 471955 w 1185813"/>
                  <a:gd name="connsiteY105" fmla="*/ 582789 h 750577"/>
                  <a:gd name="connsiteX106" fmla="*/ 474037 w 1185813"/>
                  <a:gd name="connsiteY106" fmla="*/ 583830 h 750577"/>
                  <a:gd name="connsiteX107" fmla="*/ 475077 w 1185813"/>
                  <a:gd name="connsiteY107" fmla="*/ 585911 h 750577"/>
                  <a:gd name="connsiteX108" fmla="*/ 479240 w 1185813"/>
                  <a:gd name="connsiteY108" fmla="*/ 587472 h 750577"/>
                  <a:gd name="connsiteX109" fmla="*/ 482362 w 1185813"/>
                  <a:gd name="connsiteY109" fmla="*/ 591114 h 750577"/>
                  <a:gd name="connsiteX110" fmla="*/ 484443 w 1185813"/>
                  <a:gd name="connsiteY110" fmla="*/ 599960 h 750577"/>
                  <a:gd name="connsiteX111" fmla="*/ 484964 w 1185813"/>
                  <a:gd name="connsiteY111" fmla="*/ 600481 h 750577"/>
                  <a:gd name="connsiteX112" fmla="*/ 487045 w 1185813"/>
                  <a:gd name="connsiteY112" fmla="*/ 601521 h 750577"/>
                  <a:gd name="connsiteX113" fmla="*/ 487565 w 1185813"/>
                  <a:gd name="connsiteY113" fmla="*/ 601521 h 750577"/>
                  <a:gd name="connsiteX114" fmla="*/ 488606 w 1185813"/>
                  <a:gd name="connsiteY114" fmla="*/ 601001 h 750577"/>
                  <a:gd name="connsiteX115" fmla="*/ 491728 w 1185813"/>
                  <a:gd name="connsiteY115" fmla="*/ 602562 h 750577"/>
                  <a:gd name="connsiteX116" fmla="*/ 492769 w 1185813"/>
                  <a:gd name="connsiteY116" fmla="*/ 603083 h 750577"/>
                  <a:gd name="connsiteX117" fmla="*/ 494330 w 1185813"/>
                  <a:gd name="connsiteY117" fmla="*/ 618173 h 750577"/>
                  <a:gd name="connsiteX118" fmla="*/ 494330 w 1185813"/>
                  <a:gd name="connsiteY118" fmla="*/ 624937 h 750577"/>
                  <a:gd name="connsiteX119" fmla="*/ 493809 w 1185813"/>
                  <a:gd name="connsiteY119" fmla="*/ 627539 h 750577"/>
                  <a:gd name="connsiteX120" fmla="*/ 491208 w 1185813"/>
                  <a:gd name="connsiteY120" fmla="*/ 634303 h 750577"/>
                  <a:gd name="connsiteX121" fmla="*/ 492769 w 1185813"/>
                  <a:gd name="connsiteY121" fmla="*/ 638466 h 750577"/>
                  <a:gd name="connsiteX122" fmla="*/ 492769 w 1185813"/>
                  <a:gd name="connsiteY122" fmla="*/ 639507 h 750577"/>
                  <a:gd name="connsiteX123" fmla="*/ 488606 w 1185813"/>
                  <a:gd name="connsiteY123" fmla="*/ 642629 h 750577"/>
                  <a:gd name="connsiteX124" fmla="*/ 483402 w 1185813"/>
                  <a:gd name="connsiteY124" fmla="*/ 644190 h 750577"/>
                  <a:gd name="connsiteX125" fmla="*/ 482362 w 1185813"/>
                  <a:gd name="connsiteY125" fmla="*/ 644710 h 750577"/>
                  <a:gd name="connsiteX126" fmla="*/ 481321 w 1185813"/>
                  <a:gd name="connsiteY126" fmla="*/ 647832 h 750577"/>
                  <a:gd name="connsiteX127" fmla="*/ 480801 w 1185813"/>
                  <a:gd name="connsiteY127" fmla="*/ 648353 h 750577"/>
                  <a:gd name="connsiteX128" fmla="*/ 475597 w 1185813"/>
                  <a:gd name="connsiteY128" fmla="*/ 653556 h 750577"/>
                  <a:gd name="connsiteX129" fmla="*/ 475077 w 1185813"/>
                  <a:gd name="connsiteY129" fmla="*/ 658239 h 750577"/>
                  <a:gd name="connsiteX130" fmla="*/ 474557 w 1185813"/>
                  <a:gd name="connsiteY130" fmla="*/ 659800 h 750577"/>
                  <a:gd name="connsiteX131" fmla="*/ 471435 w 1185813"/>
                  <a:gd name="connsiteY131" fmla="*/ 661361 h 750577"/>
                  <a:gd name="connsiteX132" fmla="*/ 470914 w 1185813"/>
                  <a:gd name="connsiteY132" fmla="*/ 662402 h 750577"/>
                  <a:gd name="connsiteX133" fmla="*/ 470394 w 1185813"/>
                  <a:gd name="connsiteY133" fmla="*/ 666565 h 750577"/>
                  <a:gd name="connsiteX134" fmla="*/ 471435 w 1185813"/>
                  <a:gd name="connsiteY134" fmla="*/ 667085 h 750577"/>
                  <a:gd name="connsiteX135" fmla="*/ 473516 w 1185813"/>
                  <a:gd name="connsiteY135" fmla="*/ 668646 h 750577"/>
                  <a:gd name="connsiteX136" fmla="*/ 474037 w 1185813"/>
                  <a:gd name="connsiteY136" fmla="*/ 670728 h 750577"/>
                  <a:gd name="connsiteX137" fmla="*/ 474037 w 1185813"/>
                  <a:gd name="connsiteY137" fmla="*/ 671768 h 750577"/>
                  <a:gd name="connsiteX138" fmla="*/ 470914 w 1185813"/>
                  <a:gd name="connsiteY138" fmla="*/ 676451 h 750577"/>
                  <a:gd name="connsiteX139" fmla="*/ 471955 w 1185813"/>
                  <a:gd name="connsiteY139" fmla="*/ 678012 h 750577"/>
                  <a:gd name="connsiteX140" fmla="*/ 472995 w 1185813"/>
                  <a:gd name="connsiteY140" fmla="*/ 678012 h 750577"/>
                  <a:gd name="connsiteX141" fmla="*/ 482882 w 1185813"/>
                  <a:gd name="connsiteY141" fmla="*/ 673850 h 750577"/>
                  <a:gd name="connsiteX142" fmla="*/ 489647 w 1185813"/>
                  <a:gd name="connsiteY142" fmla="*/ 673850 h 750577"/>
                  <a:gd name="connsiteX143" fmla="*/ 491728 w 1185813"/>
                  <a:gd name="connsiteY143" fmla="*/ 673850 h 750577"/>
                  <a:gd name="connsiteX144" fmla="*/ 495891 w 1185813"/>
                  <a:gd name="connsiteY144" fmla="*/ 672809 h 750577"/>
                  <a:gd name="connsiteX145" fmla="*/ 495891 w 1185813"/>
                  <a:gd name="connsiteY145" fmla="*/ 673329 h 750577"/>
                  <a:gd name="connsiteX146" fmla="*/ 493289 w 1185813"/>
                  <a:gd name="connsiteY146" fmla="*/ 678012 h 750577"/>
                  <a:gd name="connsiteX147" fmla="*/ 493289 w 1185813"/>
                  <a:gd name="connsiteY147" fmla="*/ 679573 h 750577"/>
                  <a:gd name="connsiteX148" fmla="*/ 497452 w 1185813"/>
                  <a:gd name="connsiteY148" fmla="*/ 691542 h 750577"/>
                  <a:gd name="connsiteX149" fmla="*/ 497972 w 1185813"/>
                  <a:gd name="connsiteY149" fmla="*/ 692582 h 750577"/>
                  <a:gd name="connsiteX150" fmla="*/ 503176 w 1185813"/>
                  <a:gd name="connsiteY150" fmla="*/ 694143 h 750577"/>
                  <a:gd name="connsiteX151" fmla="*/ 507859 w 1185813"/>
                  <a:gd name="connsiteY151" fmla="*/ 694663 h 750577"/>
                  <a:gd name="connsiteX152" fmla="*/ 508900 w 1185813"/>
                  <a:gd name="connsiteY152" fmla="*/ 695184 h 750577"/>
                  <a:gd name="connsiteX153" fmla="*/ 507859 w 1185813"/>
                  <a:gd name="connsiteY153" fmla="*/ 698306 h 750577"/>
                  <a:gd name="connsiteX154" fmla="*/ 505778 w 1185813"/>
                  <a:gd name="connsiteY154" fmla="*/ 700387 h 750577"/>
                  <a:gd name="connsiteX155" fmla="*/ 503176 w 1185813"/>
                  <a:gd name="connsiteY155" fmla="*/ 710274 h 750577"/>
                  <a:gd name="connsiteX156" fmla="*/ 502135 w 1185813"/>
                  <a:gd name="connsiteY156" fmla="*/ 712876 h 750577"/>
                  <a:gd name="connsiteX157" fmla="*/ 502656 w 1185813"/>
                  <a:gd name="connsiteY157" fmla="*/ 713396 h 750577"/>
                  <a:gd name="connsiteX158" fmla="*/ 516705 w 1185813"/>
                  <a:gd name="connsiteY158" fmla="*/ 715477 h 750577"/>
                  <a:gd name="connsiteX159" fmla="*/ 517225 w 1185813"/>
                  <a:gd name="connsiteY159" fmla="*/ 715998 h 750577"/>
                  <a:gd name="connsiteX160" fmla="*/ 517225 w 1185813"/>
                  <a:gd name="connsiteY160" fmla="*/ 720161 h 750577"/>
                  <a:gd name="connsiteX161" fmla="*/ 517225 w 1185813"/>
                  <a:gd name="connsiteY161" fmla="*/ 721201 h 750577"/>
                  <a:gd name="connsiteX162" fmla="*/ 521908 w 1185813"/>
                  <a:gd name="connsiteY162" fmla="*/ 727445 h 750577"/>
                  <a:gd name="connsiteX163" fmla="*/ 522949 w 1185813"/>
                  <a:gd name="connsiteY163" fmla="*/ 727445 h 750577"/>
                  <a:gd name="connsiteX164" fmla="*/ 536998 w 1185813"/>
                  <a:gd name="connsiteY164" fmla="*/ 722242 h 750577"/>
                  <a:gd name="connsiteX165" fmla="*/ 538559 w 1185813"/>
                  <a:gd name="connsiteY165" fmla="*/ 721201 h 750577"/>
                  <a:gd name="connsiteX166" fmla="*/ 539080 w 1185813"/>
                  <a:gd name="connsiteY166" fmla="*/ 721201 h 750577"/>
                  <a:gd name="connsiteX167" fmla="*/ 539600 w 1185813"/>
                  <a:gd name="connsiteY167" fmla="*/ 724844 h 750577"/>
                  <a:gd name="connsiteX168" fmla="*/ 540641 w 1185813"/>
                  <a:gd name="connsiteY168" fmla="*/ 729006 h 750577"/>
                  <a:gd name="connsiteX169" fmla="*/ 542722 w 1185813"/>
                  <a:gd name="connsiteY169" fmla="*/ 732649 h 750577"/>
                  <a:gd name="connsiteX170" fmla="*/ 544283 w 1185813"/>
                  <a:gd name="connsiteY170" fmla="*/ 731608 h 750577"/>
                  <a:gd name="connsiteX171" fmla="*/ 545844 w 1185813"/>
                  <a:gd name="connsiteY171" fmla="*/ 731608 h 750577"/>
                  <a:gd name="connsiteX172" fmla="*/ 550007 w 1185813"/>
                  <a:gd name="connsiteY172" fmla="*/ 733169 h 750577"/>
                  <a:gd name="connsiteX173" fmla="*/ 551048 w 1185813"/>
                  <a:gd name="connsiteY173" fmla="*/ 733169 h 750577"/>
                  <a:gd name="connsiteX174" fmla="*/ 552609 w 1185813"/>
                  <a:gd name="connsiteY174" fmla="*/ 732129 h 750577"/>
                  <a:gd name="connsiteX175" fmla="*/ 552609 w 1185813"/>
                  <a:gd name="connsiteY175" fmla="*/ 731088 h 750577"/>
                  <a:gd name="connsiteX176" fmla="*/ 551048 w 1185813"/>
                  <a:gd name="connsiteY176" fmla="*/ 727966 h 750577"/>
                  <a:gd name="connsiteX177" fmla="*/ 551048 w 1185813"/>
                  <a:gd name="connsiteY177" fmla="*/ 718079 h 750577"/>
                  <a:gd name="connsiteX178" fmla="*/ 547405 w 1185813"/>
                  <a:gd name="connsiteY178" fmla="*/ 711315 h 750577"/>
                  <a:gd name="connsiteX179" fmla="*/ 548966 w 1185813"/>
                  <a:gd name="connsiteY179" fmla="*/ 709233 h 750577"/>
                  <a:gd name="connsiteX180" fmla="*/ 549487 w 1185813"/>
                  <a:gd name="connsiteY180" fmla="*/ 707672 h 750577"/>
                  <a:gd name="connsiteX181" fmla="*/ 552089 w 1185813"/>
                  <a:gd name="connsiteY181" fmla="*/ 705591 h 750577"/>
                  <a:gd name="connsiteX182" fmla="*/ 555731 w 1185813"/>
                  <a:gd name="connsiteY182" fmla="*/ 706632 h 750577"/>
                  <a:gd name="connsiteX183" fmla="*/ 558333 w 1185813"/>
                  <a:gd name="connsiteY183" fmla="*/ 707152 h 750577"/>
                  <a:gd name="connsiteX184" fmla="*/ 558853 w 1185813"/>
                  <a:gd name="connsiteY184" fmla="*/ 707152 h 750577"/>
                  <a:gd name="connsiteX185" fmla="*/ 561454 w 1185813"/>
                  <a:gd name="connsiteY185" fmla="*/ 704550 h 750577"/>
                  <a:gd name="connsiteX186" fmla="*/ 563016 w 1185813"/>
                  <a:gd name="connsiteY186" fmla="*/ 702989 h 750577"/>
                  <a:gd name="connsiteX187" fmla="*/ 565618 w 1185813"/>
                  <a:gd name="connsiteY187" fmla="*/ 700387 h 750577"/>
                  <a:gd name="connsiteX188" fmla="*/ 569260 w 1185813"/>
                  <a:gd name="connsiteY188" fmla="*/ 701948 h 750577"/>
                  <a:gd name="connsiteX189" fmla="*/ 572382 w 1185813"/>
                  <a:gd name="connsiteY189" fmla="*/ 703509 h 750577"/>
                  <a:gd name="connsiteX190" fmla="*/ 574983 w 1185813"/>
                  <a:gd name="connsiteY190" fmla="*/ 706632 h 750577"/>
                  <a:gd name="connsiteX191" fmla="*/ 576024 w 1185813"/>
                  <a:gd name="connsiteY191" fmla="*/ 706111 h 750577"/>
                  <a:gd name="connsiteX192" fmla="*/ 577065 w 1185813"/>
                  <a:gd name="connsiteY192" fmla="*/ 705070 h 750577"/>
                  <a:gd name="connsiteX193" fmla="*/ 578106 w 1185813"/>
                  <a:gd name="connsiteY193" fmla="*/ 704030 h 750577"/>
                  <a:gd name="connsiteX194" fmla="*/ 578626 w 1185813"/>
                  <a:gd name="connsiteY194" fmla="*/ 702989 h 750577"/>
                  <a:gd name="connsiteX195" fmla="*/ 580187 w 1185813"/>
                  <a:gd name="connsiteY195" fmla="*/ 701948 h 750577"/>
                  <a:gd name="connsiteX196" fmla="*/ 581748 w 1185813"/>
                  <a:gd name="connsiteY196" fmla="*/ 699867 h 750577"/>
                  <a:gd name="connsiteX197" fmla="*/ 583309 w 1185813"/>
                  <a:gd name="connsiteY197" fmla="*/ 701428 h 750577"/>
                  <a:gd name="connsiteX198" fmla="*/ 584870 w 1185813"/>
                  <a:gd name="connsiteY198" fmla="*/ 704030 h 750577"/>
                  <a:gd name="connsiteX199" fmla="*/ 585911 w 1185813"/>
                  <a:gd name="connsiteY199" fmla="*/ 701948 h 750577"/>
                  <a:gd name="connsiteX200" fmla="*/ 587472 w 1185813"/>
                  <a:gd name="connsiteY200" fmla="*/ 700387 h 750577"/>
                  <a:gd name="connsiteX201" fmla="*/ 592675 w 1185813"/>
                  <a:gd name="connsiteY201" fmla="*/ 705070 h 750577"/>
                  <a:gd name="connsiteX202" fmla="*/ 593716 w 1185813"/>
                  <a:gd name="connsiteY202" fmla="*/ 705070 h 750577"/>
                  <a:gd name="connsiteX203" fmla="*/ 598399 w 1185813"/>
                  <a:gd name="connsiteY203" fmla="*/ 699347 h 750577"/>
                  <a:gd name="connsiteX204" fmla="*/ 598920 w 1185813"/>
                  <a:gd name="connsiteY204" fmla="*/ 699347 h 750577"/>
                  <a:gd name="connsiteX205" fmla="*/ 599960 w 1185813"/>
                  <a:gd name="connsiteY205" fmla="*/ 701428 h 750577"/>
                  <a:gd name="connsiteX206" fmla="*/ 600481 w 1185813"/>
                  <a:gd name="connsiteY206" fmla="*/ 701948 h 750577"/>
                  <a:gd name="connsiteX207" fmla="*/ 607766 w 1185813"/>
                  <a:gd name="connsiteY207" fmla="*/ 698306 h 750577"/>
                  <a:gd name="connsiteX208" fmla="*/ 611929 w 1185813"/>
                  <a:gd name="connsiteY208" fmla="*/ 693103 h 750577"/>
                  <a:gd name="connsiteX209" fmla="*/ 612969 w 1185813"/>
                  <a:gd name="connsiteY209" fmla="*/ 691542 h 750577"/>
                  <a:gd name="connsiteX210" fmla="*/ 615571 w 1185813"/>
                  <a:gd name="connsiteY210" fmla="*/ 689460 h 750577"/>
                  <a:gd name="connsiteX211" fmla="*/ 618693 w 1185813"/>
                  <a:gd name="connsiteY211" fmla="*/ 688419 h 750577"/>
                  <a:gd name="connsiteX212" fmla="*/ 619213 w 1185813"/>
                  <a:gd name="connsiteY212" fmla="*/ 689460 h 750577"/>
                  <a:gd name="connsiteX213" fmla="*/ 621815 w 1185813"/>
                  <a:gd name="connsiteY213" fmla="*/ 692062 h 750577"/>
                  <a:gd name="connsiteX214" fmla="*/ 622856 w 1185813"/>
                  <a:gd name="connsiteY214" fmla="*/ 693623 h 750577"/>
                  <a:gd name="connsiteX215" fmla="*/ 626498 w 1185813"/>
                  <a:gd name="connsiteY215" fmla="*/ 696225 h 750577"/>
                  <a:gd name="connsiteX216" fmla="*/ 632222 w 1185813"/>
                  <a:gd name="connsiteY216" fmla="*/ 698306 h 750577"/>
                  <a:gd name="connsiteX217" fmla="*/ 643149 w 1185813"/>
                  <a:gd name="connsiteY217" fmla="*/ 698306 h 750577"/>
                  <a:gd name="connsiteX218" fmla="*/ 644190 w 1185813"/>
                  <a:gd name="connsiteY218" fmla="*/ 698306 h 750577"/>
                  <a:gd name="connsiteX219" fmla="*/ 646271 w 1185813"/>
                  <a:gd name="connsiteY219" fmla="*/ 699347 h 750577"/>
                  <a:gd name="connsiteX220" fmla="*/ 646792 w 1185813"/>
                  <a:gd name="connsiteY220" fmla="*/ 699867 h 750577"/>
                  <a:gd name="connsiteX221" fmla="*/ 642108 w 1185813"/>
                  <a:gd name="connsiteY221" fmla="*/ 706632 h 750577"/>
                  <a:gd name="connsiteX222" fmla="*/ 642108 w 1185813"/>
                  <a:gd name="connsiteY222" fmla="*/ 707672 h 750577"/>
                  <a:gd name="connsiteX223" fmla="*/ 643670 w 1185813"/>
                  <a:gd name="connsiteY223" fmla="*/ 710274 h 750577"/>
                  <a:gd name="connsiteX224" fmla="*/ 644710 w 1185813"/>
                  <a:gd name="connsiteY224" fmla="*/ 714437 h 750577"/>
                  <a:gd name="connsiteX225" fmla="*/ 644710 w 1185813"/>
                  <a:gd name="connsiteY225" fmla="*/ 715998 h 750577"/>
                  <a:gd name="connsiteX226" fmla="*/ 647832 w 1185813"/>
                  <a:gd name="connsiteY226" fmla="*/ 716518 h 750577"/>
                  <a:gd name="connsiteX227" fmla="*/ 651475 w 1185813"/>
                  <a:gd name="connsiteY227" fmla="*/ 717559 h 750577"/>
                  <a:gd name="connsiteX228" fmla="*/ 656678 w 1185813"/>
                  <a:gd name="connsiteY228" fmla="*/ 722762 h 750577"/>
                  <a:gd name="connsiteX229" fmla="*/ 657719 w 1185813"/>
                  <a:gd name="connsiteY229" fmla="*/ 722762 h 750577"/>
                  <a:gd name="connsiteX230" fmla="*/ 659800 w 1185813"/>
                  <a:gd name="connsiteY230" fmla="*/ 722242 h 750577"/>
                  <a:gd name="connsiteX231" fmla="*/ 669167 w 1185813"/>
                  <a:gd name="connsiteY231" fmla="*/ 724323 h 750577"/>
                  <a:gd name="connsiteX232" fmla="*/ 673849 w 1185813"/>
                  <a:gd name="connsiteY232" fmla="*/ 722762 h 750577"/>
                  <a:gd name="connsiteX233" fmla="*/ 675411 w 1185813"/>
                  <a:gd name="connsiteY233" fmla="*/ 723283 h 750577"/>
                  <a:gd name="connsiteX234" fmla="*/ 676972 w 1185813"/>
                  <a:gd name="connsiteY234" fmla="*/ 722242 h 750577"/>
                  <a:gd name="connsiteX235" fmla="*/ 680094 w 1185813"/>
                  <a:gd name="connsiteY235" fmla="*/ 721201 h 750577"/>
                  <a:gd name="connsiteX236" fmla="*/ 680094 w 1185813"/>
                  <a:gd name="connsiteY236" fmla="*/ 715998 h 750577"/>
                  <a:gd name="connsiteX237" fmla="*/ 684256 w 1185813"/>
                  <a:gd name="connsiteY237" fmla="*/ 720681 h 750577"/>
                  <a:gd name="connsiteX238" fmla="*/ 686858 w 1185813"/>
                  <a:gd name="connsiteY238" fmla="*/ 722242 h 750577"/>
                  <a:gd name="connsiteX239" fmla="*/ 688419 w 1185813"/>
                  <a:gd name="connsiteY239" fmla="*/ 722762 h 750577"/>
                  <a:gd name="connsiteX240" fmla="*/ 689981 w 1185813"/>
                  <a:gd name="connsiteY240" fmla="*/ 723803 h 750577"/>
                  <a:gd name="connsiteX241" fmla="*/ 691541 w 1185813"/>
                  <a:gd name="connsiteY241" fmla="*/ 725364 h 750577"/>
                  <a:gd name="connsiteX242" fmla="*/ 693623 w 1185813"/>
                  <a:gd name="connsiteY242" fmla="*/ 726925 h 750577"/>
                  <a:gd name="connsiteX243" fmla="*/ 699867 w 1185813"/>
                  <a:gd name="connsiteY243" fmla="*/ 723283 h 750577"/>
                  <a:gd name="connsiteX244" fmla="*/ 700388 w 1185813"/>
                  <a:gd name="connsiteY244" fmla="*/ 721201 h 750577"/>
                  <a:gd name="connsiteX245" fmla="*/ 705591 w 1185813"/>
                  <a:gd name="connsiteY245" fmla="*/ 726925 h 750577"/>
                  <a:gd name="connsiteX246" fmla="*/ 704030 w 1185813"/>
                  <a:gd name="connsiteY246" fmla="*/ 729527 h 750577"/>
                  <a:gd name="connsiteX247" fmla="*/ 702989 w 1185813"/>
                  <a:gd name="connsiteY247" fmla="*/ 731608 h 750577"/>
                  <a:gd name="connsiteX248" fmla="*/ 701948 w 1185813"/>
                  <a:gd name="connsiteY248" fmla="*/ 733169 h 750577"/>
                  <a:gd name="connsiteX249" fmla="*/ 702989 w 1185813"/>
                  <a:gd name="connsiteY249" fmla="*/ 739934 h 750577"/>
                  <a:gd name="connsiteX250" fmla="*/ 706111 w 1185813"/>
                  <a:gd name="connsiteY250" fmla="*/ 746698 h 750577"/>
                  <a:gd name="connsiteX251" fmla="*/ 711315 w 1185813"/>
                  <a:gd name="connsiteY251" fmla="*/ 750341 h 750577"/>
                  <a:gd name="connsiteX252" fmla="*/ 717559 w 1185813"/>
                  <a:gd name="connsiteY252" fmla="*/ 744096 h 750577"/>
                  <a:gd name="connsiteX253" fmla="*/ 714437 w 1185813"/>
                  <a:gd name="connsiteY253" fmla="*/ 740454 h 750577"/>
                  <a:gd name="connsiteX254" fmla="*/ 715998 w 1185813"/>
                  <a:gd name="connsiteY254" fmla="*/ 738373 h 750577"/>
                  <a:gd name="connsiteX255" fmla="*/ 712355 w 1185813"/>
                  <a:gd name="connsiteY255" fmla="*/ 737332 h 750577"/>
                  <a:gd name="connsiteX256" fmla="*/ 712875 w 1185813"/>
                  <a:gd name="connsiteY256" fmla="*/ 733169 h 750577"/>
                  <a:gd name="connsiteX257" fmla="*/ 715477 w 1185813"/>
                  <a:gd name="connsiteY257" fmla="*/ 729527 h 750577"/>
                  <a:gd name="connsiteX258" fmla="*/ 717038 w 1185813"/>
                  <a:gd name="connsiteY258" fmla="*/ 728486 h 750577"/>
                  <a:gd name="connsiteX259" fmla="*/ 721201 w 1185813"/>
                  <a:gd name="connsiteY259" fmla="*/ 729006 h 750577"/>
                  <a:gd name="connsiteX260" fmla="*/ 740454 w 1185813"/>
                  <a:gd name="connsiteY260" fmla="*/ 723283 h 750577"/>
                  <a:gd name="connsiteX261" fmla="*/ 742536 w 1185813"/>
                  <a:gd name="connsiteY261" fmla="*/ 720161 h 750577"/>
                  <a:gd name="connsiteX262" fmla="*/ 744617 w 1185813"/>
                  <a:gd name="connsiteY262" fmla="*/ 720161 h 750577"/>
                  <a:gd name="connsiteX263" fmla="*/ 746698 w 1185813"/>
                  <a:gd name="connsiteY263" fmla="*/ 719120 h 750577"/>
                  <a:gd name="connsiteX264" fmla="*/ 746698 w 1185813"/>
                  <a:gd name="connsiteY264" fmla="*/ 717039 h 750577"/>
                  <a:gd name="connsiteX265" fmla="*/ 751901 w 1185813"/>
                  <a:gd name="connsiteY265" fmla="*/ 719640 h 750577"/>
                  <a:gd name="connsiteX266" fmla="*/ 753983 w 1185813"/>
                  <a:gd name="connsiteY266" fmla="*/ 718079 h 750577"/>
                  <a:gd name="connsiteX267" fmla="*/ 756064 w 1185813"/>
                  <a:gd name="connsiteY267" fmla="*/ 715998 h 750577"/>
                  <a:gd name="connsiteX268" fmla="*/ 760748 w 1185813"/>
                  <a:gd name="connsiteY268" fmla="*/ 716518 h 750577"/>
                  <a:gd name="connsiteX269" fmla="*/ 764910 w 1185813"/>
                  <a:gd name="connsiteY269" fmla="*/ 716518 h 750577"/>
                  <a:gd name="connsiteX270" fmla="*/ 767512 w 1185813"/>
                  <a:gd name="connsiteY270" fmla="*/ 714437 h 750577"/>
                  <a:gd name="connsiteX271" fmla="*/ 769593 w 1185813"/>
                  <a:gd name="connsiteY271" fmla="*/ 711315 h 750577"/>
                  <a:gd name="connsiteX272" fmla="*/ 773236 w 1185813"/>
                  <a:gd name="connsiteY272" fmla="*/ 712355 h 750577"/>
                  <a:gd name="connsiteX273" fmla="*/ 773236 w 1185813"/>
                  <a:gd name="connsiteY273" fmla="*/ 709233 h 750577"/>
                  <a:gd name="connsiteX274" fmla="*/ 774797 w 1185813"/>
                  <a:gd name="connsiteY274" fmla="*/ 710794 h 750577"/>
                  <a:gd name="connsiteX275" fmla="*/ 777399 w 1185813"/>
                  <a:gd name="connsiteY275" fmla="*/ 709754 h 750577"/>
                  <a:gd name="connsiteX276" fmla="*/ 774277 w 1185813"/>
                  <a:gd name="connsiteY276" fmla="*/ 699347 h 750577"/>
                  <a:gd name="connsiteX277" fmla="*/ 774277 w 1185813"/>
                  <a:gd name="connsiteY277" fmla="*/ 696745 h 750577"/>
                  <a:gd name="connsiteX278" fmla="*/ 776878 w 1185813"/>
                  <a:gd name="connsiteY278" fmla="*/ 694663 h 750577"/>
                  <a:gd name="connsiteX279" fmla="*/ 778440 w 1185813"/>
                  <a:gd name="connsiteY279" fmla="*/ 693103 h 750577"/>
                  <a:gd name="connsiteX280" fmla="*/ 780000 w 1185813"/>
                  <a:gd name="connsiteY280" fmla="*/ 695704 h 750577"/>
                  <a:gd name="connsiteX281" fmla="*/ 780521 w 1185813"/>
                  <a:gd name="connsiteY281" fmla="*/ 699347 h 750577"/>
                  <a:gd name="connsiteX282" fmla="*/ 782602 w 1185813"/>
                  <a:gd name="connsiteY282" fmla="*/ 701428 h 750577"/>
                  <a:gd name="connsiteX283" fmla="*/ 785724 w 1185813"/>
                  <a:gd name="connsiteY283" fmla="*/ 705070 h 750577"/>
                  <a:gd name="connsiteX284" fmla="*/ 786765 w 1185813"/>
                  <a:gd name="connsiteY284" fmla="*/ 706111 h 750577"/>
                  <a:gd name="connsiteX285" fmla="*/ 787285 w 1185813"/>
                  <a:gd name="connsiteY285" fmla="*/ 708193 h 750577"/>
                  <a:gd name="connsiteX286" fmla="*/ 791448 w 1185813"/>
                  <a:gd name="connsiteY286" fmla="*/ 709233 h 750577"/>
                  <a:gd name="connsiteX287" fmla="*/ 794050 w 1185813"/>
                  <a:gd name="connsiteY287" fmla="*/ 707672 h 750577"/>
                  <a:gd name="connsiteX288" fmla="*/ 793009 w 1185813"/>
                  <a:gd name="connsiteY288" fmla="*/ 705591 h 750577"/>
                  <a:gd name="connsiteX289" fmla="*/ 791969 w 1185813"/>
                  <a:gd name="connsiteY289" fmla="*/ 703509 h 750577"/>
                  <a:gd name="connsiteX290" fmla="*/ 795091 w 1185813"/>
                  <a:gd name="connsiteY290" fmla="*/ 702989 h 750577"/>
                  <a:gd name="connsiteX291" fmla="*/ 797692 w 1185813"/>
                  <a:gd name="connsiteY291" fmla="*/ 705070 h 750577"/>
                  <a:gd name="connsiteX292" fmla="*/ 798212 w 1185813"/>
                  <a:gd name="connsiteY292" fmla="*/ 702989 h 750577"/>
                  <a:gd name="connsiteX293" fmla="*/ 798212 w 1185813"/>
                  <a:gd name="connsiteY293" fmla="*/ 700908 h 750577"/>
                  <a:gd name="connsiteX294" fmla="*/ 801334 w 1185813"/>
                  <a:gd name="connsiteY294" fmla="*/ 700387 h 750577"/>
                  <a:gd name="connsiteX295" fmla="*/ 803416 w 1185813"/>
                  <a:gd name="connsiteY295" fmla="*/ 703509 h 750577"/>
                  <a:gd name="connsiteX296" fmla="*/ 805497 w 1185813"/>
                  <a:gd name="connsiteY296" fmla="*/ 702469 h 750577"/>
                  <a:gd name="connsiteX297" fmla="*/ 812262 w 1185813"/>
                  <a:gd name="connsiteY297" fmla="*/ 697786 h 750577"/>
                  <a:gd name="connsiteX298" fmla="*/ 814343 w 1185813"/>
                  <a:gd name="connsiteY298" fmla="*/ 699867 h 750577"/>
                  <a:gd name="connsiteX299" fmla="*/ 817466 w 1185813"/>
                  <a:gd name="connsiteY299" fmla="*/ 699867 h 750577"/>
                  <a:gd name="connsiteX300" fmla="*/ 816425 w 1185813"/>
                  <a:gd name="connsiteY300" fmla="*/ 696225 h 750577"/>
                  <a:gd name="connsiteX301" fmla="*/ 820067 w 1185813"/>
                  <a:gd name="connsiteY301" fmla="*/ 696745 h 750577"/>
                  <a:gd name="connsiteX302" fmla="*/ 822148 w 1185813"/>
                  <a:gd name="connsiteY302" fmla="*/ 699347 h 750577"/>
                  <a:gd name="connsiteX303" fmla="*/ 825791 w 1185813"/>
                  <a:gd name="connsiteY303" fmla="*/ 696745 h 750577"/>
                  <a:gd name="connsiteX304" fmla="*/ 828913 w 1185813"/>
                  <a:gd name="connsiteY304" fmla="*/ 696225 h 750577"/>
                  <a:gd name="connsiteX305" fmla="*/ 836198 w 1185813"/>
                  <a:gd name="connsiteY305" fmla="*/ 692062 h 750577"/>
                  <a:gd name="connsiteX306" fmla="*/ 838800 w 1185813"/>
                  <a:gd name="connsiteY306" fmla="*/ 688940 h 750577"/>
                  <a:gd name="connsiteX307" fmla="*/ 839840 w 1185813"/>
                  <a:gd name="connsiteY307" fmla="*/ 687379 h 750577"/>
                  <a:gd name="connsiteX308" fmla="*/ 839320 w 1185813"/>
                  <a:gd name="connsiteY308" fmla="*/ 685818 h 750577"/>
                  <a:gd name="connsiteX309" fmla="*/ 842442 w 1185813"/>
                  <a:gd name="connsiteY309" fmla="*/ 683216 h 750577"/>
                  <a:gd name="connsiteX310" fmla="*/ 845564 w 1185813"/>
                  <a:gd name="connsiteY310" fmla="*/ 680614 h 750577"/>
                  <a:gd name="connsiteX311" fmla="*/ 848687 w 1185813"/>
                  <a:gd name="connsiteY311" fmla="*/ 681135 h 750577"/>
                  <a:gd name="connsiteX312" fmla="*/ 853890 w 1185813"/>
                  <a:gd name="connsiteY312" fmla="*/ 676972 h 750577"/>
                  <a:gd name="connsiteX313" fmla="*/ 855451 w 1185813"/>
                  <a:gd name="connsiteY313" fmla="*/ 675411 h 750577"/>
                  <a:gd name="connsiteX314" fmla="*/ 855971 w 1185813"/>
                  <a:gd name="connsiteY314" fmla="*/ 678012 h 750577"/>
                  <a:gd name="connsiteX315" fmla="*/ 860654 w 1185813"/>
                  <a:gd name="connsiteY315" fmla="*/ 673329 h 750577"/>
                  <a:gd name="connsiteX316" fmla="*/ 864817 w 1185813"/>
                  <a:gd name="connsiteY316" fmla="*/ 665004 h 750577"/>
                  <a:gd name="connsiteX317" fmla="*/ 862736 w 1185813"/>
                  <a:gd name="connsiteY317" fmla="*/ 663443 h 750577"/>
                  <a:gd name="connsiteX318" fmla="*/ 866378 w 1185813"/>
                  <a:gd name="connsiteY318" fmla="*/ 660841 h 750577"/>
                  <a:gd name="connsiteX319" fmla="*/ 868980 w 1185813"/>
                  <a:gd name="connsiteY319" fmla="*/ 660841 h 750577"/>
                  <a:gd name="connsiteX320" fmla="*/ 871581 w 1185813"/>
                  <a:gd name="connsiteY320" fmla="*/ 660841 h 750577"/>
                  <a:gd name="connsiteX321" fmla="*/ 874183 w 1185813"/>
                  <a:gd name="connsiteY321" fmla="*/ 660321 h 750577"/>
                  <a:gd name="connsiteX322" fmla="*/ 876785 w 1185813"/>
                  <a:gd name="connsiteY322" fmla="*/ 660841 h 750577"/>
                  <a:gd name="connsiteX323" fmla="*/ 877306 w 1185813"/>
                  <a:gd name="connsiteY323" fmla="*/ 657719 h 750577"/>
                  <a:gd name="connsiteX324" fmla="*/ 877826 w 1185813"/>
                  <a:gd name="connsiteY324" fmla="*/ 656158 h 750577"/>
                  <a:gd name="connsiteX325" fmla="*/ 881468 w 1185813"/>
                  <a:gd name="connsiteY325" fmla="*/ 655637 h 750577"/>
                  <a:gd name="connsiteX326" fmla="*/ 882509 w 1185813"/>
                  <a:gd name="connsiteY326" fmla="*/ 653036 h 750577"/>
                  <a:gd name="connsiteX327" fmla="*/ 881988 w 1185813"/>
                  <a:gd name="connsiteY327" fmla="*/ 648353 h 750577"/>
                  <a:gd name="connsiteX328" fmla="*/ 889273 w 1185813"/>
                  <a:gd name="connsiteY328" fmla="*/ 646792 h 750577"/>
                  <a:gd name="connsiteX329" fmla="*/ 886672 w 1185813"/>
                  <a:gd name="connsiteY329" fmla="*/ 645231 h 750577"/>
                  <a:gd name="connsiteX330" fmla="*/ 890835 w 1185813"/>
                  <a:gd name="connsiteY330" fmla="*/ 641068 h 750577"/>
                  <a:gd name="connsiteX331" fmla="*/ 894477 w 1185813"/>
                  <a:gd name="connsiteY331" fmla="*/ 644710 h 750577"/>
                  <a:gd name="connsiteX332" fmla="*/ 893436 w 1185813"/>
                  <a:gd name="connsiteY332" fmla="*/ 640027 h 750577"/>
                  <a:gd name="connsiteX333" fmla="*/ 896038 w 1185813"/>
                  <a:gd name="connsiteY333" fmla="*/ 634303 h 750577"/>
                  <a:gd name="connsiteX334" fmla="*/ 892916 w 1185813"/>
                  <a:gd name="connsiteY334" fmla="*/ 633263 h 750577"/>
                  <a:gd name="connsiteX335" fmla="*/ 892395 w 1185813"/>
                  <a:gd name="connsiteY335" fmla="*/ 631181 h 750577"/>
                  <a:gd name="connsiteX336" fmla="*/ 896558 w 1185813"/>
                  <a:gd name="connsiteY336" fmla="*/ 627539 h 750577"/>
                  <a:gd name="connsiteX337" fmla="*/ 897599 w 1185813"/>
                  <a:gd name="connsiteY337" fmla="*/ 625457 h 750577"/>
                  <a:gd name="connsiteX338" fmla="*/ 896038 w 1185813"/>
                  <a:gd name="connsiteY338" fmla="*/ 622335 h 750577"/>
                  <a:gd name="connsiteX339" fmla="*/ 897599 w 1185813"/>
                  <a:gd name="connsiteY339" fmla="*/ 619734 h 750577"/>
                  <a:gd name="connsiteX340" fmla="*/ 897078 w 1185813"/>
                  <a:gd name="connsiteY340" fmla="*/ 616611 h 750577"/>
                  <a:gd name="connsiteX341" fmla="*/ 901762 w 1185813"/>
                  <a:gd name="connsiteY341" fmla="*/ 616611 h 750577"/>
                  <a:gd name="connsiteX342" fmla="*/ 904363 w 1185813"/>
                  <a:gd name="connsiteY342" fmla="*/ 617652 h 750577"/>
                  <a:gd name="connsiteX343" fmla="*/ 904884 w 1185813"/>
                  <a:gd name="connsiteY343" fmla="*/ 614530 h 750577"/>
                  <a:gd name="connsiteX344" fmla="*/ 906445 w 1185813"/>
                  <a:gd name="connsiteY344" fmla="*/ 612969 h 750577"/>
                  <a:gd name="connsiteX345" fmla="*/ 907485 w 1185813"/>
                  <a:gd name="connsiteY345" fmla="*/ 609327 h 750577"/>
                  <a:gd name="connsiteX346" fmla="*/ 909567 w 1185813"/>
                  <a:gd name="connsiteY346" fmla="*/ 608286 h 750577"/>
                  <a:gd name="connsiteX347" fmla="*/ 911128 w 1185813"/>
                  <a:gd name="connsiteY347" fmla="*/ 606204 h 750577"/>
                  <a:gd name="connsiteX348" fmla="*/ 914770 w 1185813"/>
                  <a:gd name="connsiteY348" fmla="*/ 599960 h 750577"/>
                  <a:gd name="connsiteX349" fmla="*/ 916332 w 1185813"/>
                  <a:gd name="connsiteY349" fmla="*/ 595798 h 750577"/>
                  <a:gd name="connsiteX350" fmla="*/ 918413 w 1185813"/>
                  <a:gd name="connsiteY350" fmla="*/ 591635 h 750577"/>
                  <a:gd name="connsiteX351" fmla="*/ 919974 w 1185813"/>
                  <a:gd name="connsiteY351" fmla="*/ 589033 h 750577"/>
                  <a:gd name="connsiteX352" fmla="*/ 923096 w 1185813"/>
                  <a:gd name="connsiteY352" fmla="*/ 585911 h 750577"/>
                  <a:gd name="connsiteX353" fmla="*/ 926218 w 1185813"/>
                  <a:gd name="connsiteY353" fmla="*/ 585911 h 750577"/>
                  <a:gd name="connsiteX354" fmla="*/ 929340 w 1185813"/>
                  <a:gd name="connsiteY354" fmla="*/ 585911 h 750577"/>
                  <a:gd name="connsiteX355" fmla="*/ 932462 w 1185813"/>
                  <a:gd name="connsiteY355" fmla="*/ 581228 h 750577"/>
                  <a:gd name="connsiteX356" fmla="*/ 929861 w 1185813"/>
                  <a:gd name="connsiteY356" fmla="*/ 577065 h 750577"/>
                  <a:gd name="connsiteX357" fmla="*/ 932462 w 1185813"/>
                  <a:gd name="connsiteY357" fmla="*/ 575504 h 750577"/>
                  <a:gd name="connsiteX358" fmla="*/ 934023 w 1185813"/>
                  <a:gd name="connsiteY358" fmla="*/ 573423 h 750577"/>
                  <a:gd name="connsiteX359" fmla="*/ 934023 w 1185813"/>
                  <a:gd name="connsiteY359" fmla="*/ 570821 h 750577"/>
                  <a:gd name="connsiteX360" fmla="*/ 935064 w 1185813"/>
                  <a:gd name="connsiteY360" fmla="*/ 568740 h 750577"/>
                  <a:gd name="connsiteX361" fmla="*/ 931421 w 1185813"/>
                  <a:gd name="connsiteY361" fmla="*/ 566658 h 750577"/>
                  <a:gd name="connsiteX362" fmla="*/ 935584 w 1185813"/>
                  <a:gd name="connsiteY362" fmla="*/ 565097 h 750577"/>
                  <a:gd name="connsiteX363" fmla="*/ 937666 w 1185813"/>
                  <a:gd name="connsiteY363" fmla="*/ 565097 h 750577"/>
                  <a:gd name="connsiteX364" fmla="*/ 939747 w 1185813"/>
                  <a:gd name="connsiteY364" fmla="*/ 564056 h 750577"/>
                  <a:gd name="connsiteX365" fmla="*/ 940788 w 1185813"/>
                  <a:gd name="connsiteY365" fmla="*/ 560934 h 750577"/>
                  <a:gd name="connsiteX366" fmla="*/ 938706 w 1185813"/>
                  <a:gd name="connsiteY366" fmla="*/ 556771 h 750577"/>
                  <a:gd name="connsiteX367" fmla="*/ 940788 w 1185813"/>
                  <a:gd name="connsiteY367" fmla="*/ 552609 h 750577"/>
                  <a:gd name="connsiteX368" fmla="*/ 939226 w 1185813"/>
                  <a:gd name="connsiteY368" fmla="*/ 550007 h 750577"/>
                  <a:gd name="connsiteX369" fmla="*/ 930901 w 1185813"/>
                  <a:gd name="connsiteY369" fmla="*/ 545324 h 750577"/>
                  <a:gd name="connsiteX370" fmla="*/ 925177 w 1185813"/>
                  <a:gd name="connsiteY370" fmla="*/ 542202 h 750577"/>
                  <a:gd name="connsiteX371" fmla="*/ 915291 w 1185813"/>
                  <a:gd name="connsiteY371" fmla="*/ 545324 h 750577"/>
                  <a:gd name="connsiteX372" fmla="*/ 914250 w 1185813"/>
                  <a:gd name="connsiteY372" fmla="*/ 540120 h 750577"/>
                  <a:gd name="connsiteX373" fmla="*/ 921535 w 1185813"/>
                  <a:gd name="connsiteY373" fmla="*/ 536478 h 750577"/>
                  <a:gd name="connsiteX374" fmla="*/ 929340 w 1185813"/>
                  <a:gd name="connsiteY374" fmla="*/ 531795 h 750577"/>
                  <a:gd name="connsiteX375" fmla="*/ 938706 w 1185813"/>
                  <a:gd name="connsiteY375" fmla="*/ 526071 h 750577"/>
                  <a:gd name="connsiteX376" fmla="*/ 932462 w 1185813"/>
                  <a:gd name="connsiteY376" fmla="*/ 519307 h 750577"/>
                  <a:gd name="connsiteX377" fmla="*/ 926218 w 1185813"/>
                  <a:gd name="connsiteY377" fmla="*/ 514623 h 750577"/>
                  <a:gd name="connsiteX378" fmla="*/ 919454 w 1185813"/>
                  <a:gd name="connsiteY378" fmla="*/ 511501 h 750577"/>
                  <a:gd name="connsiteX379" fmla="*/ 916332 w 1185813"/>
                  <a:gd name="connsiteY379" fmla="*/ 508379 h 750577"/>
                  <a:gd name="connsiteX380" fmla="*/ 914250 w 1185813"/>
                  <a:gd name="connsiteY380" fmla="*/ 505777 h 750577"/>
                  <a:gd name="connsiteX381" fmla="*/ 915291 w 1185813"/>
                  <a:gd name="connsiteY381" fmla="*/ 504217 h 750577"/>
                  <a:gd name="connsiteX382" fmla="*/ 922055 w 1185813"/>
                  <a:gd name="connsiteY382" fmla="*/ 508379 h 750577"/>
                  <a:gd name="connsiteX383" fmla="*/ 930381 w 1185813"/>
                  <a:gd name="connsiteY383" fmla="*/ 508900 h 750577"/>
                  <a:gd name="connsiteX384" fmla="*/ 937666 w 1185813"/>
                  <a:gd name="connsiteY384" fmla="*/ 509940 h 750577"/>
                  <a:gd name="connsiteX385" fmla="*/ 932462 w 1185813"/>
                  <a:gd name="connsiteY385" fmla="*/ 505257 h 750577"/>
                  <a:gd name="connsiteX386" fmla="*/ 927779 w 1185813"/>
                  <a:gd name="connsiteY386" fmla="*/ 501094 h 750577"/>
                  <a:gd name="connsiteX387" fmla="*/ 923616 w 1185813"/>
                  <a:gd name="connsiteY387" fmla="*/ 494850 h 750577"/>
                  <a:gd name="connsiteX388" fmla="*/ 918933 w 1185813"/>
                  <a:gd name="connsiteY388" fmla="*/ 489647 h 750577"/>
                  <a:gd name="connsiteX389" fmla="*/ 916332 w 1185813"/>
                  <a:gd name="connsiteY389" fmla="*/ 478199 h 750577"/>
                  <a:gd name="connsiteX390" fmla="*/ 909047 w 1185813"/>
                  <a:gd name="connsiteY390" fmla="*/ 461028 h 750577"/>
                  <a:gd name="connsiteX391" fmla="*/ 903323 w 1185813"/>
                  <a:gd name="connsiteY391" fmla="*/ 455304 h 750577"/>
                  <a:gd name="connsiteX392" fmla="*/ 894997 w 1185813"/>
                  <a:gd name="connsiteY392" fmla="*/ 450621 h 750577"/>
                  <a:gd name="connsiteX393" fmla="*/ 888753 w 1185813"/>
                  <a:gd name="connsiteY393" fmla="*/ 446978 h 750577"/>
                  <a:gd name="connsiteX394" fmla="*/ 886151 w 1185813"/>
                  <a:gd name="connsiteY394" fmla="*/ 445417 h 750577"/>
                  <a:gd name="connsiteX395" fmla="*/ 888233 w 1185813"/>
                  <a:gd name="connsiteY395" fmla="*/ 440214 h 750577"/>
                  <a:gd name="connsiteX396" fmla="*/ 892916 w 1185813"/>
                  <a:gd name="connsiteY396" fmla="*/ 432929 h 750577"/>
                  <a:gd name="connsiteX397" fmla="*/ 897599 w 1185813"/>
                  <a:gd name="connsiteY397" fmla="*/ 428766 h 750577"/>
                  <a:gd name="connsiteX398" fmla="*/ 902802 w 1185813"/>
                  <a:gd name="connsiteY398" fmla="*/ 425124 h 750577"/>
                  <a:gd name="connsiteX399" fmla="*/ 905925 w 1185813"/>
                  <a:gd name="connsiteY399" fmla="*/ 422002 h 750577"/>
                  <a:gd name="connsiteX400" fmla="*/ 906965 w 1185813"/>
                  <a:gd name="connsiteY400" fmla="*/ 419400 h 750577"/>
                  <a:gd name="connsiteX401" fmla="*/ 905925 w 1185813"/>
                  <a:gd name="connsiteY401" fmla="*/ 415757 h 750577"/>
                  <a:gd name="connsiteX402" fmla="*/ 908526 w 1185813"/>
                  <a:gd name="connsiteY402" fmla="*/ 416798 h 750577"/>
                  <a:gd name="connsiteX403" fmla="*/ 911128 w 1185813"/>
                  <a:gd name="connsiteY403" fmla="*/ 417839 h 750577"/>
                  <a:gd name="connsiteX404" fmla="*/ 914770 w 1185813"/>
                  <a:gd name="connsiteY404" fmla="*/ 414717 h 750577"/>
                  <a:gd name="connsiteX405" fmla="*/ 916852 w 1185813"/>
                  <a:gd name="connsiteY405" fmla="*/ 411074 h 750577"/>
                  <a:gd name="connsiteX406" fmla="*/ 920494 w 1185813"/>
                  <a:gd name="connsiteY406" fmla="*/ 407952 h 750577"/>
                  <a:gd name="connsiteX407" fmla="*/ 920494 w 1185813"/>
                  <a:gd name="connsiteY407" fmla="*/ 405871 h 750577"/>
                  <a:gd name="connsiteX408" fmla="*/ 925698 w 1185813"/>
                  <a:gd name="connsiteY408" fmla="*/ 404830 h 750577"/>
                  <a:gd name="connsiteX409" fmla="*/ 942349 w 1185813"/>
                  <a:gd name="connsiteY409" fmla="*/ 398586 h 750577"/>
                  <a:gd name="connsiteX410" fmla="*/ 943910 w 1185813"/>
                  <a:gd name="connsiteY410" fmla="*/ 399106 h 750577"/>
                  <a:gd name="connsiteX411" fmla="*/ 948073 w 1185813"/>
                  <a:gd name="connsiteY411" fmla="*/ 401188 h 750577"/>
                  <a:gd name="connsiteX412" fmla="*/ 950674 w 1185813"/>
                  <a:gd name="connsiteY412" fmla="*/ 398066 h 750577"/>
                  <a:gd name="connsiteX413" fmla="*/ 949113 w 1185813"/>
                  <a:gd name="connsiteY413" fmla="*/ 397545 h 750577"/>
                  <a:gd name="connsiteX414" fmla="*/ 949113 w 1185813"/>
                  <a:gd name="connsiteY414" fmla="*/ 395984 h 750577"/>
                  <a:gd name="connsiteX415" fmla="*/ 953276 w 1185813"/>
                  <a:gd name="connsiteY415" fmla="*/ 388699 h 750577"/>
                  <a:gd name="connsiteX416" fmla="*/ 944951 w 1185813"/>
                  <a:gd name="connsiteY416" fmla="*/ 387138 h 750577"/>
                  <a:gd name="connsiteX417" fmla="*/ 940788 w 1185813"/>
                  <a:gd name="connsiteY417" fmla="*/ 386098 h 750577"/>
                  <a:gd name="connsiteX418" fmla="*/ 939226 w 1185813"/>
                  <a:gd name="connsiteY418" fmla="*/ 388179 h 750577"/>
                  <a:gd name="connsiteX419" fmla="*/ 936104 w 1185813"/>
                  <a:gd name="connsiteY419" fmla="*/ 387659 h 750577"/>
                  <a:gd name="connsiteX420" fmla="*/ 918933 w 1185813"/>
                  <a:gd name="connsiteY420" fmla="*/ 380894 h 750577"/>
                  <a:gd name="connsiteX421" fmla="*/ 914250 w 1185813"/>
                  <a:gd name="connsiteY421" fmla="*/ 379853 h 750577"/>
                  <a:gd name="connsiteX422" fmla="*/ 909567 w 1185813"/>
                  <a:gd name="connsiteY422" fmla="*/ 381415 h 750577"/>
                  <a:gd name="connsiteX423" fmla="*/ 906965 w 1185813"/>
                  <a:gd name="connsiteY423" fmla="*/ 383496 h 750577"/>
                  <a:gd name="connsiteX424" fmla="*/ 906445 w 1185813"/>
                  <a:gd name="connsiteY424" fmla="*/ 386618 h 750577"/>
                  <a:gd name="connsiteX425" fmla="*/ 898120 w 1185813"/>
                  <a:gd name="connsiteY425" fmla="*/ 392342 h 750577"/>
                  <a:gd name="connsiteX426" fmla="*/ 891875 w 1185813"/>
                  <a:gd name="connsiteY426" fmla="*/ 394423 h 750577"/>
                  <a:gd name="connsiteX427" fmla="*/ 884070 w 1185813"/>
                  <a:gd name="connsiteY427" fmla="*/ 391821 h 750577"/>
                  <a:gd name="connsiteX428" fmla="*/ 883029 w 1185813"/>
                  <a:gd name="connsiteY428" fmla="*/ 389220 h 750577"/>
                  <a:gd name="connsiteX429" fmla="*/ 883550 w 1185813"/>
                  <a:gd name="connsiteY429" fmla="*/ 374650 h 750577"/>
                  <a:gd name="connsiteX430" fmla="*/ 877826 w 1185813"/>
                  <a:gd name="connsiteY430" fmla="*/ 371528 h 750577"/>
                  <a:gd name="connsiteX431" fmla="*/ 876785 w 1185813"/>
                  <a:gd name="connsiteY431" fmla="*/ 372569 h 750577"/>
                  <a:gd name="connsiteX432" fmla="*/ 875744 w 1185813"/>
                  <a:gd name="connsiteY432" fmla="*/ 375170 h 750577"/>
                  <a:gd name="connsiteX433" fmla="*/ 872102 w 1185813"/>
                  <a:gd name="connsiteY433" fmla="*/ 372569 h 750577"/>
                  <a:gd name="connsiteX434" fmla="*/ 864297 w 1185813"/>
                  <a:gd name="connsiteY434" fmla="*/ 370487 h 750577"/>
                  <a:gd name="connsiteX435" fmla="*/ 855971 w 1185813"/>
                  <a:gd name="connsiteY435" fmla="*/ 358519 h 750577"/>
                  <a:gd name="connsiteX436" fmla="*/ 866378 w 1185813"/>
                  <a:gd name="connsiteY436" fmla="*/ 349153 h 750577"/>
                  <a:gd name="connsiteX437" fmla="*/ 874183 w 1185813"/>
                  <a:gd name="connsiteY437" fmla="*/ 350714 h 750577"/>
                  <a:gd name="connsiteX438" fmla="*/ 878866 w 1185813"/>
                  <a:gd name="connsiteY438" fmla="*/ 350194 h 750577"/>
                  <a:gd name="connsiteX439" fmla="*/ 884070 w 1185813"/>
                  <a:gd name="connsiteY439" fmla="*/ 347592 h 750577"/>
                  <a:gd name="connsiteX440" fmla="*/ 887192 w 1185813"/>
                  <a:gd name="connsiteY440" fmla="*/ 344990 h 750577"/>
                  <a:gd name="connsiteX441" fmla="*/ 889273 w 1185813"/>
                  <a:gd name="connsiteY441" fmla="*/ 339787 h 750577"/>
                  <a:gd name="connsiteX442" fmla="*/ 896558 w 1185813"/>
                  <a:gd name="connsiteY442" fmla="*/ 331461 h 750577"/>
                  <a:gd name="connsiteX443" fmla="*/ 914770 w 1185813"/>
                  <a:gd name="connsiteY443" fmla="*/ 320534 h 750577"/>
                  <a:gd name="connsiteX444" fmla="*/ 927779 w 1185813"/>
                  <a:gd name="connsiteY444" fmla="*/ 310127 h 750577"/>
                  <a:gd name="connsiteX445" fmla="*/ 937146 w 1185813"/>
                  <a:gd name="connsiteY445" fmla="*/ 309607 h 750577"/>
                  <a:gd name="connsiteX446" fmla="*/ 938706 w 1185813"/>
                  <a:gd name="connsiteY446" fmla="*/ 310127 h 750577"/>
                  <a:gd name="connsiteX447" fmla="*/ 941828 w 1185813"/>
                  <a:gd name="connsiteY447" fmla="*/ 313249 h 750577"/>
                  <a:gd name="connsiteX448" fmla="*/ 945991 w 1185813"/>
                  <a:gd name="connsiteY448" fmla="*/ 316371 h 750577"/>
                  <a:gd name="connsiteX449" fmla="*/ 946511 w 1185813"/>
                  <a:gd name="connsiteY449" fmla="*/ 319493 h 750577"/>
                  <a:gd name="connsiteX450" fmla="*/ 941828 w 1185813"/>
                  <a:gd name="connsiteY450" fmla="*/ 326258 h 750577"/>
                  <a:gd name="connsiteX451" fmla="*/ 938186 w 1185813"/>
                  <a:gd name="connsiteY451" fmla="*/ 329900 h 750577"/>
                  <a:gd name="connsiteX452" fmla="*/ 937666 w 1185813"/>
                  <a:gd name="connsiteY452" fmla="*/ 330941 h 750577"/>
                  <a:gd name="connsiteX453" fmla="*/ 934023 w 1185813"/>
                  <a:gd name="connsiteY453" fmla="*/ 333022 h 750577"/>
                  <a:gd name="connsiteX454" fmla="*/ 930901 w 1185813"/>
                  <a:gd name="connsiteY454" fmla="*/ 336144 h 750577"/>
                  <a:gd name="connsiteX455" fmla="*/ 929861 w 1185813"/>
                  <a:gd name="connsiteY455" fmla="*/ 338746 h 750577"/>
                  <a:gd name="connsiteX456" fmla="*/ 927779 w 1185813"/>
                  <a:gd name="connsiteY456" fmla="*/ 340307 h 750577"/>
                  <a:gd name="connsiteX457" fmla="*/ 936625 w 1185813"/>
                  <a:gd name="connsiteY457" fmla="*/ 343949 h 750577"/>
                  <a:gd name="connsiteX458" fmla="*/ 936104 w 1185813"/>
                  <a:gd name="connsiteY458" fmla="*/ 345511 h 750577"/>
                  <a:gd name="connsiteX459" fmla="*/ 935064 w 1185813"/>
                  <a:gd name="connsiteY459" fmla="*/ 348633 h 750577"/>
                  <a:gd name="connsiteX460" fmla="*/ 934544 w 1185813"/>
                  <a:gd name="connsiteY460" fmla="*/ 350714 h 750577"/>
                  <a:gd name="connsiteX461" fmla="*/ 928299 w 1185813"/>
                  <a:gd name="connsiteY461" fmla="*/ 352795 h 750577"/>
                  <a:gd name="connsiteX462" fmla="*/ 925698 w 1185813"/>
                  <a:gd name="connsiteY462" fmla="*/ 354356 h 750577"/>
                  <a:gd name="connsiteX463" fmla="*/ 924657 w 1185813"/>
                  <a:gd name="connsiteY463" fmla="*/ 355918 h 750577"/>
                  <a:gd name="connsiteX464" fmla="*/ 927779 w 1185813"/>
                  <a:gd name="connsiteY464" fmla="*/ 357999 h 750577"/>
                  <a:gd name="connsiteX465" fmla="*/ 955358 w 1185813"/>
                  <a:gd name="connsiteY465" fmla="*/ 339787 h 750577"/>
                  <a:gd name="connsiteX466" fmla="*/ 966805 w 1185813"/>
                  <a:gd name="connsiteY466" fmla="*/ 335624 h 750577"/>
                  <a:gd name="connsiteX467" fmla="*/ 982416 w 1185813"/>
                  <a:gd name="connsiteY467" fmla="*/ 333543 h 750577"/>
                  <a:gd name="connsiteX468" fmla="*/ 986058 w 1185813"/>
                  <a:gd name="connsiteY468" fmla="*/ 329900 h 750577"/>
                  <a:gd name="connsiteX469" fmla="*/ 987619 w 1185813"/>
                  <a:gd name="connsiteY469" fmla="*/ 328339 h 750577"/>
                  <a:gd name="connsiteX470" fmla="*/ 1006351 w 1185813"/>
                  <a:gd name="connsiteY470" fmla="*/ 316371 h 750577"/>
                  <a:gd name="connsiteX471" fmla="*/ 1012075 w 1185813"/>
                  <a:gd name="connsiteY471" fmla="*/ 311688 h 750577"/>
                  <a:gd name="connsiteX472" fmla="*/ 1013116 w 1185813"/>
                  <a:gd name="connsiteY472" fmla="*/ 311168 h 750577"/>
                  <a:gd name="connsiteX473" fmla="*/ 1017279 w 1185813"/>
                  <a:gd name="connsiteY473" fmla="*/ 310647 h 750577"/>
                  <a:gd name="connsiteX474" fmla="*/ 1028206 w 1185813"/>
                  <a:gd name="connsiteY474" fmla="*/ 298159 h 750577"/>
                  <a:gd name="connsiteX475" fmla="*/ 1030808 w 1185813"/>
                  <a:gd name="connsiteY475" fmla="*/ 293476 h 750577"/>
                  <a:gd name="connsiteX476" fmla="*/ 1034970 w 1185813"/>
                  <a:gd name="connsiteY476" fmla="*/ 290354 h 750577"/>
                  <a:gd name="connsiteX477" fmla="*/ 1038092 w 1185813"/>
                  <a:gd name="connsiteY477" fmla="*/ 292956 h 750577"/>
                  <a:gd name="connsiteX478" fmla="*/ 1039133 w 1185813"/>
                  <a:gd name="connsiteY478" fmla="*/ 293996 h 750577"/>
                  <a:gd name="connsiteX479" fmla="*/ 1045898 w 1185813"/>
                  <a:gd name="connsiteY479" fmla="*/ 297639 h 750577"/>
                  <a:gd name="connsiteX480" fmla="*/ 1058906 w 1185813"/>
                  <a:gd name="connsiteY480" fmla="*/ 299200 h 750577"/>
                  <a:gd name="connsiteX481" fmla="*/ 1062029 w 1185813"/>
                  <a:gd name="connsiteY481" fmla="*/ 295037 h 750577"/>
                  <a:gd name="connsiteX482" fmla="*/ 1059947 w 1185813"/>
                  <a:gd name="connsiteY482" fmla="*/ 291915 h 750577"/>
                  <a:gd name="connsiteX483" fmla="*/ 1057346 w 1185813"/>
                  <a:gd name="connsiteY483" fmla="*/ 286191 h 750577"/>
                  <a:gd name="connsiteX484" fmla="*/ 1057866 w 1185813"/>
                  <a:gd name="connsiteY484" fmla="*/ 285150 h 750577"/>
                  <a:gd name="connsiteX485" fmla="*/ 1075558 w 1185813"/>
                  <a:gd name="connsiteY485" fmla="*/ 282549 h 750577"/>
                  <a:gd name="connsiteX486" fmla="*/ 1076598 w 1185813"/>
                  <a:gd name="connsiteY486" fmla="*/ 282028 h 750577"/>
                  <a:gd name="connsiteX487" fmla="*/ 1079200 w 1185813"/>
                  <a:gd name="connsiteY487" fmla="*/ 279426 h 750577"/>
                  <a:gd name="connsiteX488" fmla="*/ 1079720 w 1185813"/>
                  <a:gd name="connsiteY488" fmla="*/ 277345 h 750577"/>
                  <a:gd name="connsiteX489" fmla="*/ 1083883 w 1185813"/>
                  <a:gd name="connsiteY489" fmla="*/ 273703 h 750577"/>
                  <a:gd name="connsiteX490" fmla="*/ 1089087 w 1185813"/>
                  <a:gd name="connsiteY490" fmla="*/ 272142 h 750577"/>
                  <a:gd name="connsiteX491" fmla="*/ 1091168 w 1185813"/>
                  <a:gd name="connsiteY491" fmla="*/ 266418 h 750577"/>
                  <a:gd name="connsiteX492" fmla="*/ 1092209 w 1185813"/>
                  <a:gd name="connsiteY492" fmla="*/ 262255 h 750577"/>
                  <a:gd name="connsiteX493" fmla="*/ 1093250 w 1185813"/>
                  <a:gd name="connsiteY493" fmla="*/ 261214 h 750577"/>
                  <a:gd name="connsiteX494" fmla="*/ 1097932 w 1185813"/>
                  <a:gd name="connsiteY494" fmla="*/ 262255 h 750577"/>
                  <a:gd name="connsiteX495" fmla="*/ 1100534 w 1185813"/>
                  <a:gd name="connsiteY495" fmla="*/ 267459 h 750577"/>
                  <a:gd name="connsiteX496" fmla="*/ 1106258 w 1185813"/>
                  <a:gd name="connsiteY496" fmla="*/ 273703 h 750577"/>
                  <a:gd name="connsiteX497" fmla="*/ 1107299 w 1185813"/>
                  <a:gd name="connsiteY497" fmla="*/ 274743 h 750577"/>
                  <a:gd name="connsiteX498" fmla="*/ 1107299 w 1185813"/>
                  <a:gd name="connsiteY498" fmla="*/ 271101 h 750577"/>
                  <a:gd name="connsiteX499" fmla="*/ 1104177 w 1185813"/>
                  <a:gd name="connsiteY499" fmla="*/ 268499 h 750577"/>
                  <a:gd name="connsiteX500" fmla="*/ 1104177 w 1185813"/>
                  <a:gd name="connsiteY500" fmla="*/ 267459 h 750577"/>
                  <a:gd name="connsiteX501" fmla="*/ 1110941 w 1185813"/>
                  <a:gd name="connsiteY501" fmla="*/ 264857 h 750577"/>
                  <a:gd name="connsiteX502" fmla="*/ 1115104 w 1185813"/>
                  <a:gd name="connsiteY502" fmla="*/ 263816 h 750577"/>
                  <a:gd name="connsiteX503" fmla="*/ 1119787 w 1185813"/>
                  <a:gd name="connsiteY503" fmla="*/ 251848 h 750577"/>
                  <a:gd name="connsiteX504" fmla="*/ 1119787 w 1185813"/>
                  <a:gd name="connsiteY504" fmla="*/ 250807 h 750577"/>
                  <a:gd name="connsiteX505" fmla="*/ 1119267 w 1185813"/>
                  <a:gd name="connsiteY505" fmla="*/ 247165 h 750577"/>
                  <a:gd name="connsiteX506" fmla="*/ 1118746 w 1185813"/>
                  <a:gd name="connsiteY506" fmla="*/ 232075 h 750577"/>
                  <a:gd name="connsiteX507" fmla="*/ 1116665 w 1185813"/>
                  <a:gd name="connsiteY507" fmla="*/ 224790 h 750577"/>
                  <a:gd name="connsiteX508" fmla="*/ 1114064 w 1185813"/>
                  <a:gd name="connsiteY508" fmla="*/ 218026 h 750577"/>
                  <a:gd name="connsiteX509" fmla="*/ 1114584 w 1185813"/>
                  <a:gd name="connsiteY509" fmla="*/ 216985 h 750577"/>
                  <a:gd name="connsiteX510" fmla="*/ 1122389 w 1185813"/>
                  <a:gd name="connsiteY510" fmla="*/ 214383 h 750577"/>
                  <a:gd name="connsiteX511" fmla="*/ 1123950 w 1185813"/>
                  <a:gd name="connsiteY511" fmla="*/ 213342 h 750577"/>
                  <a:gd name="connsiteX512" fmla="*/ 1128113 w 1185813"/>
                  <a:gd name="connsiteY512" fmla="*/ 209180 h 750577"/>
                  <a:gd name="connsiteX513" fmla="*/ 1130194 w 1185813"/>
                  <a:gd name="connsiteY513" fmla="*/ 206057 h 750577"/>
                  <a:gd name="connsiteX514" fmla="*/ 1133316 w 1185813"/>
                  <a:gd name="connsiteY514" fmla="*/ 207098 h 750577"/>
                  <a:gd name="connsiteX515" fmla="*/ 1134878 w 1185813"/>
                  <a:gd name="connsiteY515" fmla="*/ 207619 h 750577"/>
                  <a:gd name="connsiteX516" fmla="*/ 1148927 w 1185813"/>
                  <a:gd name="connsiteY516" fmla="*/ 211781 h 750577"/>
                  <a:gd name="connsiteX517" fmla="*/ 1150488 w 1185813"/>
                  <a:gd name="connsiteY517" fmla="*/ 211781 h 750577"/>
                  <a:gd name="connsiteX518" fmla="*/ 1155171 w 1185813"/>
                  <a:gd name="connsiteY518" fmla="*/ 210220 h 750577"/>
                  <a:gd name="connsiteX519" fmla="*/ 1155691 w 1185813"/>
                  <a:gd name="connsiteY519" fmla="*/ 208139 h 750577"/>
                  <a:gd name="connsiteX520" fmla="*/ 1155691 w 1185813"/>
                  <a:gd name="connsiteY520" fmla="*/ 203976 h 750577"/>
                  <a:gd name="connsiteX521" fmla="*/ 1156212 w 1185813"/>
                  <a:gd name="connsiteY521" fmla="*/ 202935 h 750577"/>
                  <a:gd name="connsiteX522" fmla="*/ 1159854 w 1185813"/>
                  <a:gd name="connsiteY522" fmla="*/ 200334 h 750577"/>
                  <a:gd name="connsiteX523" fmla="*/ 1162976 w 1185813"/>
                  <a:gd name="connsiteY523" fmla="*/ 194090 h 750577"/>
                  <a:gd name="connsiteX524" fmla="*/ 1163497 w 1185813"/>
                  <a:gd name="connsiteY524" fmla="*/ 192528 h 750577"/>
                  <a:gd name="connsiteX525" fmla="*/ 1168700 w 1185813"/>
                  <a:gd name="connsiteY525" fmla="*/ 185244 h 750577"/>
                  <a:gd name="connsiteX526" fmla="*/ 1169220 w 1185813"/>
                  <a:gd name="connsiteY526" fmla="*/ 183162 h 750577"/>
                  <a:gd name="connsiteX527" fmla="*/ 1169741 w 1185813"/>
                  <a:gd name="connsiteY527" fmla="*/ 176918 h 750577"/>
                  <a:gd name="connsiteX528" fmla="*/ 1171302 w 1185813"/>
                  <a:gd name="connsiteY528" fmla="*/ 174837 h 750577"/>
                  <a:gd name="connsiteX529" fmla="*/ 1172342 w 1185813"/>
                  <a:gd name="connsiteY529" fmla="*/ 172755 h 750577"/>
                  <a:gd name="connsiteX530" fmla="*/ 1174424 w 1185813"/>
                  <a:gd name="connsiteY530" fmla="*/ 164950 h 750577"/>
                  <a:gd name="connsiteX531" fmla="*/ 1175464 w 1185813"/>
                  <a:gd name="connsiteY531" fmla="*/ 159226 h 750577"/>
                  <a:gd name="connsiteX532" fmla="*/ 1183790 w 1185813"/>
                  <a:gd name="connsiteY532" fmla="*/ 151941 h 750577"/>
                  <a:gd name="connsiteX533" fmla="*/ 1185351 w 1185813"/>
                  <a:gd name="connsiteY533" fmla="*/ 146738 h 750577"/>
                  <a:gd name="connsiteX534" fmla="*/ 1182749 w 1185813"/>
                  <a:gd name="connsiteY534" fmla="*/ 141534 h 750577"/>
                  <a:gd name="connsiteX535" fmla="*/ 1185351 w 1185813"/>
                  <a:gd name="connsiteY535" fmla="*/ 135290 h 750577"/>
                  <a:gd name="connsiteX536" fmla="*/ 1185351 w 1185813"/>
                  <a:gd name="connsiteY536" fmla="*/ 134250 h 750577"/>
                  <a:gd name="connsiteX537" fmla="*/ 1180668 w 1185813"/>
                  <a:gd name="connsiteY537" fmla="*/ 132168 h 750577"/>
                  <a:gd name="connsiteX538" fmla="*/ 1179107 w 1185813"/>
                  <a:gd name="connsiteY538" fmla="*/ 131648 h 750577"/>
                  <a:gd name="connsiteX539" fmla="*/ 1172863 w 1185813"/>
                  <a:gd name="connsiteY539" fmla="*/ 132688 h 750577"/>
                  <a:gd name="connsiteX540" fmla="*/ 1158813 w 1185813"/>
                  <a:gd name="connsiteY540" fmla="*/ 138412 h 750577"/>
                  <a:gd name="connsiteX541" fmla="*/ 1154130 w 1185813"/>
                  <a:gd name="connsiteY541" fmla="*/ 138412 h 750577"/>
                  <a:gd name="connsiteX542" fmla="*/ 1148406 w 1185813"/>
                  <a:gd name="connsiteY542" fmla="*/ 140494 h 750577"/>
                  <a:gd name="connsiteX543" fmla="*/ 1143203 w 1185813"/>
                  <a:gd name="connsiteY543" fmla="*/ 147258 h 750577"/>
                  <a:gd name="connsiteX544" fmla="*/ 1142162 w 1185813"/>
                  <a:gd name="connsiteY544" fmla="*/ 148299 h 750577"/>
                  <a:gd name="connsiteX545" fmla="*/ 1135918 w 1185813"/>
                  <a:gd name="connsiteY545" fmla="*/ 148819 h 750577"/>
                  <a:gd name="connsiteX546" fmla="*/ 1130194 w 1185813"/>
                  <a:gd name="connsiteY546" fmla="*/ 149340 h 750577"/>
                  <a:gd name="connsiteX547" fmla="*/ 1114584 w 1185813"/>
                  <a:gd name="connsiteY547" fmla="*/ 148819 h 750577"/>
                  <a:gd name="connsiteX548" fmla="*/ 1111982 w 1185813"/>
                  <a:gd name="connsiteY548" fmla="*/ 145177 h 750577"/>
                  <a:gd name="connsiteX549" fmla="*/ 1109380 w 1185813"/>
                  <a:gd name="connsiteY549" fmla="*/ 142055 h 750577"/>
                  <a:gd name="connsiteX550" fmla="*/ 1106779 w 1185813"/>
                  <a:gd name="connsiteY550" fmla="*/ 138933 h 750577"/>
                  <a:gd name="connsiteX551" fmla="*/ 1109901 w 1185813"/>
                  <a:gd name="connsiteY551" fmla="*/ 133729 h 750577"/>
                  <a:gd name="connsiteX552" fmla="*/ 1108860 w 1185813"/>
                  <a:gd name="connsiteY552" fmla="*/ 130087 h 750577"/>
                  <a:gd name="connsiteX553" fmla="*/ 1107819 w 1185813"/>
                  <a:gd name="connsiteY553" fmla="*/ 128526 h 750577"/>
                  <a:gd name="connsiteX554" fmla="*/ 1104177 w 1185813"/>
                  <a:gd name="connsiteY554" fmla="*/ 125924 h 750577"/>
                  <a:gd name="connsiteX555" fmla="*/ 1105738 w 1185813"/>
                  <a:gd name="connsiteY555" fmla="*/ 120721 h 750577"/>
                  <a:gd name="connsiteX556" fmla="*/ 1105738 w 1185813"/>
                  <a:gd name="connsiteY556" fmla="*/ 119680 h 750577"/>
                  <a:gd name="connsiteX557" fmla="*/ 1101055 w 1185813"/>
                  <a:gd name="connsiteY557" fmla="*/ 120200 h 750577"/>
                  <a:gd name="connsiteX558" fmla="*/ 1096892 w 1185813"/>
                  <a:gd name="connsiteY558" fmla="*/ 118639 h 750577"/>
                  <a:gd name="connsiteX559" fmla="*/ 1084403 w 1185813"/>
                  <a:gd name="connsiteY559" fmla="*/ 106671 h 750577"/>
                  <a:gd name="connsiteX560" fmla="*/ 1082843 w 1185813"/>
                  <a:gd name="connsiteY560" fmla="*/ 105631 h 750577"/>
                  <a:gd name="connsiteX561" fmla="*/ 1081802 w 1185813"/>
                  <a:gd name="connsiteY561" fmla="*/ 105631 h 750577"/>
                  <a:gd name="connsiteX562" fmla="*/ 1080241 w 1185813"/>
                  <a:gd name="connsiteY562" fmla="*/ 106671 h 750577"/>
                  <a:gd name="connsiteX563" fmla="*/ 1079200 w 1185813"/>
                  <a:gd name="connsiteY563" fmla="*/ 106671 h 750577"/>
                  <a:gd name="connsiteX564" fmla="*/ 1065671 w 1185813"/>
                  <a:gd name="connsiteY564" fmla="*/ 101988 h 750577"/>
                  <a:gd name="connsiteX565" fmla="*/ 1064110 w 1185813"/>
                  <a:gd name="connsiteY565" fmla="*/ 101468 h 750577"/>
                  <a:gd name="connsiteX566" fmla="*/ 1059427 w 1185813"/>
                  <a:gd name="connsiteY566" fmla="*/ 101468 h 750577"/>
                  <a:gd name="connsiteX567" fmla="*/ 1053703 w 1185813"/>
                  <a:gd name="connsiteY567" fmla="*/ 101468 h 750577"/>
                  <a:gd name="connsiteX568" fmla="*/ 1050581 w 1185813"/>
                  <a:gd name="connsiteY568" fmla="*/ 99386 h 750577"/>
                  <a:gd name="connsiteX569" fmla="*/ 1046418 w 1185813"/>
                  <a:gd name="connsiteY569" fmla="*/ 93142 h 750577"/>
                  <a:gd name="connsiteX570" fmla="*/ 1046418 w 1185813"/>
                  <a:gd name="connsiteY570" fmla="*/ 91581 h 750577"/>
                  <a:gd name="connsiteX571" fmla="*/ 1047459 w 1185813"/>
                  <a:gd name="connsiteY571" fmla="*/ 86898 h 750577"/>
                  <a:gd name="connsiteX572" fmla="*/ 1045377 w 1185813"/>
                  <a:gd name="connsiteY572" fmla="*/ 82215 h 750577"/>
                  <a:gd name="connsiteX573" fmla="*/ 1039654 w 1185813"/>
                  <a:gd name="connsiteY573" fmla="*/ 69206 h 750577"/>
                  <a:gd name="connsiteX574" fmla="*/ 1037572 w 1185813"/>
                  <a:gd name="connsiteY574" fmla="*/ 67125 h 750577"/>
                  <a:gd name="connsiteX575" fmla="*/ 1037052 w 1185813"/>
                  <a:gd name="connsiteY575" fmla="*/ 66084 h 750577"/>
                  <a:gd name="connsiteX576" fmla="*/ 1036012 w 1185813"/>
                  <a:gd name="connsiteY576" fmla="*/ 58799 h 750577"/>
                  <a:gd name="connsiteX577" fmla="*/ 1035491 w 1185813"/>
                  <a:gd name="connsiteY577" fmla="*/ 58279 h 750577"/>
                  <a:gd name="connsiteX578" fmla="*/ 1033410 w 1185813"/>
                  <a:gd name="connsiteY578" fmla="*/ 58279 h 750577"/>
                  <a:gd name="connsiteX579" fmla="*/ 1032369 w 1185813"/>
                  <a:gd name="connsiteY579" fmla="*/ 57238 h 750577"/>
                  <a:gd name="connsiteX580" fmla="*/ 1029767 w 1185813"/>
                  <a:gd name="connsiteY580" fmla="*/ 50994 h 750577"/>
                  <a:gd name="connsiteX581" fmla="*/ 1025605 w 1185813"/>
                  <a:gd name="connsiteY581" fmla="*/ 42148 h 750577"/>
                  <a:gd name="connsiteX582" fmla="*/ 1025605 w 1185813"/>
                  <a:gd name="connsiteY582" fmla="*/ 37465 h 750577"/>
                  <a:gd name="connsiteX583" fmla="*/ 1021962 w 1185813"/>
                  <a:gd name="connsiteY583" fmla="*/ 31741 h 750577"/>
                  <a:gd name="connsiteX584" fmla="*/ 1016238 w 1185813"/>
                  <a:gd name="connsiteY584" fmla="*/ 26017 h 750577"/>
                  <a:gd name="connsiteX585" fmla="*/ 1017279 w 1185813"/>
                  <a:gd name="connsiteY585" fmla="*/ 21855 h 750577"/>
                  <a:gd name="connsiteX586" fmla="*/ 1015718 w 1185813"/>
                  <a:gd name="connsiteY586" fmla="*/ 18732 h 750577"/>
                  <a:gd name="connsiteX587" fmla="*/ 1011555 w 1185813"/>
                  <a:gd name="connsiteY587" fmla="*/ 15610 h 750577"/>
                  <a:gd name="connsiteX588" fmla="*/ 1006872 w 1185813"/>
                  <a:gd name="connsiteY588" fmla="*/ 13009 h 750577"/>
                  <a:gd name="connsiteX589" fmla="*/ 1002189 w 1185813"/>
                  <a:gd name="connsiteY589" fmla="*/ 10407 h 750577"/>
                  <a:gd name="connsiteX590" fmla="*/ 996985 w 1185813"/>
                  <a:gd name="connsiteY590" fmla="*/ 9887 h 750577"/>
                  <a:gd name="connsiteX591" fmla="*/ 991261 w 1185813"/>
                  <a:gd name="connsiteY591" fmla="*/ 9887 h 750577"/>
                  <a:gd name="connsiteX592" fmla="*/ 989701 w 1185813"/>
                  <a:gd name="connsiteY592" fmla="*/ 9366 h 750577"/>
                  <a:gd name="connsiteX593" fmla="*/ 974090 w 1185813"/>
                  <a:gd name="connsiteY593" fmla="*/ 1561 h 750577"/>
                  <a:gd name="connsiteX594" fmla="*/ 965765 w 1185813"/>
                  <a:gd name="connsiteY594" fmla="*/ 0 h 750577"/>
                  <a:gd name="connsiteX595" fmla="*/ 963163 w 1185813"/>
                  <a:gd name="connsiteY595" fmla="*/ 1041 h 750577"/>
                  <a:gd name="connsiteX596" fmla="*/ 960040 w 1185813"/>
                  <a:gd name="connsiteY596" fmla="*/ 2081 h 750577"/>
                  <a:gd name="connsiteX597" fmla="*/ 954317 w 1185813"/>
                  <a:gd name="connsiteY597" fmla="*/ 3122 h 750577"/>
                  <a:gd name="connsiteX598" fmla="*/ 941308 w 1185813"/>
                  <a:gd name="connsiteY598" fmla="*/ 3642 h 750577"/>
                  <a:gd name="connsiteX599" fmla="*/ 929861 w 1185813"/>
                  <a:gd name="connsiteY599" fmla="*/ 6244 h 750577"/>
                  <a:gd name="connsiteX600" fmla="*/ 922576 w 1185813"/>
                  <a:gd name="connsiteY600" fmla="*/ 6765 h 750577"/>
                  <a:gd name="connsiteX601" fmla="*/ 915811 w 1185813"/>
                  <a:gd name="connsiteY601" fmla="*/ 9366 h 750577"/>
                  <a:gd name="connsiteX602" fmla="*/ 909567 w 1185813"/>
                  <a:gd name="connsiteY602" fmla="*/ 15090 h 750577"/>
                  <a:gd name="connsiteX603" fmla="*/ 903323 w 1185813"/>
                  <a:gd name="connsiteY603" fmla="*/ 19253 h 750577"/>
                  <a:gd name="connsiteX604" fmla="*/ 902802 w 1185813"/>
                  <a:gd name="connsiteY604" fmla="*/ 24456 h 750577"/>
                  <a:gd name="connsiteX605" fmla="*/ 903843 w 1185813"/>
                  <a:gd name="connsiteY605" fmla="*/ 25497 h 750577"/>
                  <a:gd name="connsiteX606" fmla="*/ 908526 w 1185813"/>
                  <a:gd name="connsiteY606" fmla="*/ 24456 h 750577"/>
                  <a:gd name="connsiteX607" fmla="*/ 912169 w 1185813"/>
                  <a:gd name="connsiteY607" fmla="*/ 25497 h 750577"/>
                  <a:gd name="connsiteX608" fmla="*/ 914770 w 1185813"/>
                  <a:gd name="connsiteY608" fmla="*/ 26538 h 750577"/>
                  <a:gd name="connsiteX609" fmla="*/ 915811 w 1185813"/>
                  <a:gd name="connsiteY609" fmla="*/ 27578 h 750577"/>
                  <a:gd name="connsiteX610" fmla="*/ 915291 w 1185813"/>
                  <a:gd name="connsiteY610" fmla="*/ 32262 h 750577"/>
                  <a:gd name="connsiteX611" fmla="*/ 915811 w 1185813"/>
                  <a:gd name="connsiteY611" fmla="*/ 34343 h 750577"/>
                  <a:gd name="connsiteX612" fmla="*/ 916332 w 1185813"/>
                  <a:gd name="connsiteY612" fmla="*/ 35384 h 750577"/>
                  <a:gd name="connsiteX613" fmla="*/ 916332 w 1185813"/>
                  <a:gd name="connsiteY613" fmla="*/ 36945 h 750577"/>
                  <a:gd name="connsiteX614" fmla="*/ 914770 w 1185813"/>
                  <a:gd name="connsiteY614" fmla="*/ 40067 h 750577"/>
                  <a:gd name="connsiteX615" fmla="*/ 902282 w 1185813"/>
                  <a:gd name="connsiteY615" fmla="*/ 53075 h 750577"/>
                  <a:gd name="connsiteX616" fmla="*/ 896038 w 1185813"/>
                  <a:gd name="connsiteY616" fmla="*/ 62962 h 750577"/>
                  <a:gd name="connsiteX617" fmla="*/ 889793 w 1185813"/>
                  <a:gd name="connsiteY617" fmla="*/ 74410 h 750577"/>
                  <a:gd name="connsiteX618" fmla="*/ 888233 w 1185813"/>
                  <a:gd name="connsiteY618" fmla="*/ 84817 h 750577"/>
                  <a:gd name="connsiteX619" fmla="*/ 888753 w 1185813"/>
                  <a:gd name="connsiteY619" fmla="*/ 86898 h 750577"/>
                  <a:gd name="connsiteX620" fmla="*/ 888233 w 1185813"/>
                  <a:gd name="connsiteY620" fmla="*/ 88979 h 750577"/>
                  <a:gd name="connsiteX621" fmla="*/ 883029 w 1185813"/>
                  <a:gd name="connsiteY621" fmla="*/ 92101 h 750577"/>
                  <a:gd name="connsiteX622" fmla="*/ 879387 w 1185813"/>
                  <a:gd name="connsiteY622" fmla="*/ 93142 h 750577"/>
                  <a:gd name="connsiteX623" fmla="*/ 872102 w 1185813"/>
                  <a:gd name="connsiteY623" fmla="*/ 95224 h 750577"/>
                  <a:gd name="connsiteX624" fmla="*/ 860654 w 1185813"/>
                  <a:gd name="connsiteY624" fmla="*/ 103549 h 750577"/>
                  <a:gd name="connsiteX625" fmla="*/ 859614 w 1185813"/>
                  <a:gd name="connsiteY625" fmla="*/ 103549 h 750577"/>
                  <a:gd name="connsiteX626" fmla="*/ 838280 w 1185813"/>
                  <a:gd name="connsiteY626" fmla="*/ 96785 h 750577"/>
                  <a:gd name="connsiteX627" fmla="*/ 837759 w 1185813"/>
                  <a:gd name="connsiteY627" fmla="*/ 96264 h 750577"/>
                  <a:gd name="connsiteX628" fmla="*/ 820588 w 1185813"/>
                  <a:gd name="connsiteY628" fmla="*/ 129046 h 750577"/>
                  <a:gd name="connsiteX629" fmla="*/ 820588 w 1185813"/>
                  <a:gd name="connsiteY629" fmla="*/ 130087 h 750577"/>
                  <a:gd name="connsiteX630" fmla="*/ 820588 w 1185813"/>
                  <a:gd name="connsiteY630" fmla="*/ 133209 h 750577"/>
                  <a:gd name="connsiteX631" fmla="*/ 816425 w 1185813"/>
                  <a:gd name="connsiteY631" fmla="*/ 137372 h 750577"/>
                  <a:gd name="connsiteX632" fmla="*/ 815384 w 1185813"/>
                  <a:gd name="connsiteY632" fmla="*/ 141534 h 750577"/>
                  <a:gd name="connsiteX633" fmla="*/ 816425 w 1185813"/>
                  <a:gd name="connsiteY633" fmla="*/ 144136 h 750577"/>
                  <a:gd name="connsiteX634" fmla="*/ 821628 w 1185813"/>
                  <a:gd name="connsiteY634" fmla="*/ 148299 h 750577"/>
                  <a:gd name="connsiteX635" fmla="*/ 823189 w 1185813"/>
                  <a:gd name="connsiteY635" fmla="*/ 147258 h 750577"/>
                  <a:gd name="connsiteX636" fmla="*/ 828393 w 1185813"/>
                  <a:gd name="connsiteY636" fmla="*/ 146218 h 750577"/>
                  <a:gd name="connsiteX637" fmla="*/ 840360 w 1185813"/>
                  <a:gd name="connsiteY637" fmla="*/ 144657 h 750577"/>
                  <a:gd name="connsiteX638" fmla="*/ 841402 w 1185813"/>
                  <a:gd name="connsiteY638" fmla="*/ 145177 h 750577"/>
                  <a:gd name="connsiteX639" fmla="*/ 848687 w 1185813"/>
                  <a:gd name="connsiteY639" fmla="*/ 149860 h 750577"/>
                  <a:gd name="connsiteX640" fmla="*/ 850247 w 1185813"/>
                  <a:gd name="connsiteY640" fmla="*/ 149340 h 750577"/>
                  <a:gd name="connsiteX641" fmla="*/ 851288 w 1185813"/>
                  <a:gd name="connsiteY641" fmla="*/ 147779 h 750577"/>
                  <a:gd name="connsiteX642" fmla="*/ 854930 w 1185813"/>
                  <a:gd name="connsiteY642" fmla="*/ 143616 h 750577"/>
                  <a:gd name="connsiteX643" fmla="*/ 855971 w 1185813"/>
                  <a:gd name="connsiteY643" fmla="*/ 143095 h 750577"/>
                  <a:gd name="connsiteX644" fmla="*/ 868459 w 1185813"/>
                  <a:gd name="connsiteY644" fmla="*/ 141534 h 750577"/>
                  <a:gd name="connsiteX645" fmla="*/ 873143 w 1185813"/>
                  <a:gd name="connsiteY645" fmla="*/ 143616 h 750577"/>
                  <a:gd name="connsiteX646" fmla="*/ 878346 w 1185813"/>
                  <a:gd name="connsiteY646" fmla="*/ 147258 h 750577"/>
                  <a:gd name="connsiteX647" fmla="*/ 883550 w 1185813"/>
                  <a:gd name="connsiteY647" fmla="*/ 150901 h 750577"/>
                  <a:gd name="connsiteX648" fmla="*/ 886151 w 1185813"/>
                  <a:gd name="connsiteY648" fmla="*/ 153502 h 750577"/>
                  <a:gd name="connsiteX649" fmla="*/ 889793 w 1185813"/>
                  <a:gd name="connsiteY649" fmla="*/ 157145 h 750577"/>
                  <a:gd name="connsiteX650" fmla="*/ 892916 w 1185813"/>
                  <a:gd name="connsiteY650" fmla="*/ 159747 h 750577"/>
                  <a:gd name="connsiteX651" fmla="*/ 898120 w 1185813"/>
                  <a:gd name="connsiteY651" fmla="*/ 172235 h 750577"/>
                  <a:gd name="connsiteX652" fmla="*/ 897078 w 1185813"/>
                  <a:gd name="connsiteY652" fmla="*/ 173276 h 750577"/>
                  <a:gd name="connsiteX653" fmla="*/ 871581 w 1185813"/>
                  <a:gd name="connsiteY653" fmla="*/ 172755 h 750577"/>
                  <a:gd name="connsiteX654" fmla="*/ 870541 w 1185813"/>
                  <a:gd name="connsiteY654" fmla="*/ 173276 h 750577"/>
                  <a:gd name="connsiteX655" fmla="*/ 854930 w 1185813"/>
                  <a:gd name="connsiteY655" fmla="*/ 178999 h 750577"/>
                  <a:gd name="connsiteX656" fmla="*/ 841402 w 1185813"/>
                  <a:gd name="connsiteY656" fmla="*/ 180560 h 750577"/>
                  <a:gd name="connsiteX657" fmla="*/ 840360 w 1185813"/>
                  <a:gd name="connsiteY657" fmla="*/ 180560 h 750577"/>
                  <a:gd name="connsiteX658" fmla="*/ 834637 w 1185813"/>
                  <a:gd name="connsiteY658" fmla="*/ 182642 h 750577"/>
                  <a:gd name="connsiteX659" fmla="*/ 833596 w 1185813"/>
                  <a:gd name="connsiteY659" fmla="*/ 183683 h 750577"/>
                  <a:gd name="connsiteX660" fmla="*/ 827873 w 1185813"/>
                  <a:gd name="connsiteY660" fmla="*/ 190967 h 750577"/>
                  <a:gd name="connsiteX661" fmla="*/ 827873 w 1185813"/>
                  <a:gd name="connsiteY661" fmla="*/ 195130 h 750577"/>
                  <a:gd name="connsiteX662" fmla="*/ 822669 w 1185813"/>
                  <a:gd name="connsiteY662" fmla="*/ 199813 h 750577"/>
                  <a:gd name="connsiteX663" fmla="*/ 814343 w 1185813"/>
                  <a:gd name="connsiteY663" fmla="*/ 203456 h 750577"/>
                  <a:gd name="connsiteX664" fmla="*/ 798212 w 1185813"/>
                  <a:gd name="connsiteY664" fmla="*/ 203976 h 750577"/>
                  <a:gd name="connsiteX665" fmla="*/ 796652 w 1185813"/>
                  <a:gd name="connsiteY665" fmla="*/ 204496 h 750577"/>
                  <a:gd name="connsiteX666" fmla="*/ 787806 w 1185813"/>
                  <a:gd name="connsiteY666" fmla="*/ 212822 h 750577"/>
                  <a:gd name="connsiteX667" fmla="*/ 778960 w 1185813"/>
                  <a:gd name="connsiteY667" fmla="*/ 219066 h 750577"/>
                  <a:gd name="connsiteX668" fmla="*/ 772715 w 1185813"/>
                  <a:gd name="connsiteY668" fmla="*/ 220107 h 750577"/>
                  <a:gd name="connsiteX669" fmla="*/ 768553 w 1185813"/>
                  <a:gd name="connsiteY669" fmla="*/ 219587 h 750577"/>
                  <a:gd name="connsiteX670" fmla="*/ 767512 w 1185813"/>
                  <a:gd name="connsiteY670" fmla="*/ 219066 h 750577"/>
                  <a:gd name="connsiteX671" fmla="*/ 754503 w 1185813"/>
                  <a:gd name="connsiteY671" fmla="*/ 213342 h 750577"/>
                  <a:gd name="connsiteX672" fmla="*/ 753463 w 1185813"/>
                  <a:gd name="connsiteY672" fmla="*/ 212822 h 750577"/>
                  <a:gd name="connsiteX673" fmla="*/ 745137 w 1185813"/>
                  <a:gd name="connsiteY673" fmla="*/ 211781 h 750577"/>
                  <a:gd name="connsiteX674" fmla="*/ 744096 w 1185813"/>
                  <a:gd name="connsiteY674" fmla="*/ 212302 h 750577"/>
                  <a:gd name="connsiteX675" fmla="*/ 738373 w 1185813"/>
                  <a:gd name="connsiteY675" fmla="*/ 218026 h 750577"/>
                  <a:gd name="connsiteX676" fmla="*/ 735251 w 1185813"/>
                  <a:gd name="connsiteY676" fmla="*/ 224790 h 750577"/>
                  <a:gd name="connsiteX677" fmla="*/ 733689 w 1185813"/>
                  <a:gd name="connsiteY677" fmla="*/ 228432 h 750577"/>
                  <a:gd name="connsiteX678" fmla="*/ 739414 w 1185813"/>
                  <a:gd name="connsiteY678" fmla="*/ 237278 h 750577"/>
                  <a:gd name="connsiteX679" fmla="*/ 743576 w 1185813"/>
                  <a:gd name="connsiteY679" fmla="*/ 242482 h 750577"/>
                  <a:gd name="connsiteX680" fmla="*/ 734730 w 1185813"/>
                  <a:gd name="connsiteY680" fmla="*/ 249246 h 750577"/>
                  <a:gd name="connsiteX681" fmla="*/ 733689 w 1185813"/>
                  <a:gd name="connsiteY681" fmla="*/ 249767 h 750577"/>
                  <a:gd name="connsiteX682" fmla="*/ 732649 w 1185813"/>
                  <a:gd name="connsiteY682" fmla="*/ 249767 h 750577"/>
                  <a:gd name="connsiteX683" fmla="*/ 724844 w 1185813"/>
                  <a:gd name="connsiteY683" fmla="*/ 253929 h 750577"/>
                  <a:gd name="connsiteX684" fmla="*/ 723803 w 1185813"/>
                  <a:gd name="connsiteY684" fmla="*/ 254450 h 750577"/>
                  <a:gd name="connsiteX685" fmla="*/ 714437 w 1185813"/>
                  <a:gd name="connsiteY685" fmla="*/ 264857 h 750577"/>
                  <a:gd name="connsiteX686" fmla="*/ 713916 w 1185813"/>
                  <a:gd name="connsiteY686" fmla="*/ 265377 h 750577"/>
                  <a:gd name="connsiteX687" fmla="*/ 695184 w 1185813"/>
                  <a:gd name="connsiteY687" fmla="*/ 273182 h 750577"/>
                  <a:gd name="connsiteX688" fmla="*/ 693103 w 1185813"/>
                  <a:gd name="connsiteY688" fmla="*/ 273703 h 750577"/>
                  <a:gd name="connsiteX689" fmla="*/ 670207 w 1185813"/>
                  <a:gd name="connsiteY689" fmla="*/ 274223 h 750577"/>
                  <a:gd name="connsiteX690" fmla="*/ 666565 w 1185813"/>
                  <a:gd name="connsiteY690" fmla="*/ 274223 h 750577"/>
                  <a:gd name="connsiteX691" fmla="*/ 644190 w 1185813"/>
                  <a:gd name="connsiteY691" fmla="*/ 277345 h 750577"/>
                  <a:gd name="connsiteX692" fmla="*/ 642108 w 1185813"/>
                  <a:gd name="connsiteY692" fmla="*/ 277865 h 750577"/>
                  <a:gd name="connsiteX693" fmla="*/ 614009 w 1185813"/>
                  <a:gd name="connsiteY693" fmla="*/ 289833 h 750577"/>
                  <a:gd name="connsiteX694" fmla="*/ 609327 w 1185813"/>
                  <a:gd name="connsiteY694" fmla="*/ 293476 h 750577"/>
                  <a:gd name="connsiteX695" fmla="*/ 608286 w 1185813"/>
                  <a:gd name="connsiteY695" fmla="*/ 293996 h 750577"/>
                  <a:gd name="connsiteX696" fmla="*/ 603082 w 1185813"/>
                  <a:gd name="connsiteY696" fmla="*/ 292956 h 750577"/>
                  <a:gd name="connsiteX697" fmla="*/ 597879 w 1185813"/>
                  <a:gd name="connsiteY697" fmla="*/ 288272 h 750577"/>
                  <a:gd name="connsiteX698" fmla="*/ 596838 w 1185813"/>
                  <a:gd name="connsiteY698" fmla="*/ 287752 h 750577"/>
                  <a:gd name="connsiteX699" fmla="*/ 585390 w 1185813"/>
                  <a:gd name="connsiteY699" fmla="*/ 288793 h 750577"/>
                  <a:gd name="connsiteX700" fmla="*/ 572382 w 1185813"/>
                  <a:gd name="connsiteY700" fmla="*/ 284110 h 750577"/>
                  <a:gd name="connsiteX701" fmla="*/ 568219 w 1185813"/>
                  <a:gd name="connsiteY701" fmla="*/ 283069 h 750577"/>
                  <a:gd name="connsiteX702" fmla="*/ 561975 w 1185813"/>
                  <a:gd name="connsiteY702" fmla="*/ 282028 h 750577"/>
                  <a:gd name="connsiteX703" fmla="*/ 551048 w 1185813"/>
                  <a:gd name="connsiteY703" fmla="*/ 279426 h 750577"/>
                  <a:gd name="connsiteX704" fmla="*/ 546885 w 1185813"/>
                  <a:gd name="connsiteY704" fmla="*/ 274223 h 750577"/>
                  <a:gd name="connsiteX705" fmla="*/ 545844 w 1185813"/>
                  <a:gd name="connsiteY705" fmla="*/ 273703 h 750577"/>
                  <a:gd name="connsiteX706" fmla="*/ 535957 w 1185813"/>
                  <a:gd name="connsiteY706" fmla="*/ 272142 h 750577"/>
                  <a:gd name="connsiteX707" fmla="*/ 513063 w 1185813"/>
                  <a:gd name="connsiteY707" fmla="*/ 268499 h 750577"/>
                  <a:gd name="connsiteX708" fmla="*/ 505257 w 1185813"/>
                  <a:gd name="connsiteY708" fmla="*/ 270060 h 750577"/>
                  <a:gd name="connsiteX709" fmla="*/ 503696 w 1185813"/>
                  <a:gd name="connsiteY709" fmla="*/ 270580 h 750577"/>
                  <a:gd name="connsiteX710" fmla="*/ 487565 w 1185813"/>
                  <a:gd name="connsiteY710" fmla="*/ 270060 h 750577"/>
                  <a:gd name="connsiteX711" fmla="*/ 470394 w 1185813"/>
                  <a:gd name="connsiteY711" fmla="*/ 267979 h 750577"/>
                  <a:gd name="connsiteX712" fmla="*/ 457905 w 1185813"/>
                  <a:gd name="connsiteY712" fmla="*/ 265897 h 750577"/>
                  <a:gd name="connsiteX713" fmla="*/ 456345 w 1185813"/>
                  <a:gd name="connsiteY713" fmla="*/ 265897 h 750577"/>
                  <a:gd name="connsiteX714" fmla="*/ 441775 w 1185813"/>
                  <a:gd name="connsiteY714" fmla="*/ 267459 h 750577"/>
                  <a:gd name="connsiteX715" fmla="*/ 441254 w 1185813"/>
                  <a:gd name="connsiteY715" fmla="*/ 265377 h 750577"/>
                  <a:gd name="connsiteX716" fmla="*/ 440734 w 1185813"/>
                  <a:gd name="connsiteY716" fmla="*/ 264336 h 750577"/>
                  <a:gd name="connsiteX717" fmla="*/ 437091 w 1185813"/>
                  <a:gd name="connsiteY717" fmla="*/ 261214 h 750577"/>
                  <a:gd name="connsiteX718" fmla="*/ 430327 w 1185813"/>
                  <a:gd name="connsiteY718" fmla="*/ 250807 h 750577"/>
                  <a:gd name="connsiteX719" fmla="*/ 426164 w 1185813"/>
                  <a:gd name="connsiteY719" fmla="*/ 240400 h 750577"/>
                  <a:gd name="connsiteX720" fmla="*/ 422002 w 1185813"/>
                  <a:gd name="connsiteY720" fmla="*/ 236758 h 750577"/>
                  <a:gd name="connsiteX721" fmla="*/ 420961 w 1185813"/>
                  <a:gd name="connsiteY721" fmla="*/ 234677 h 750577"/>
                  <a:gd name="connsiteX722" fmla="*/ 422522 w 1185813"/>
                  <a:gd name="connsiteY722" fmla="*/ 231034 h 750577"/>
                  <a:gd name="connsiteX723" fmla="*/ 422002 w 1185813"/>
                  <a:gd name="connsiteY723" fmla="*/ 230514 h 750577"/>
                  <a:gd name="connsiteX724" fmla="*/ 418359 w 1185813"/>
                  <a:gd name="connsiteY724" fmla="*/ 231034 h 750577"/>
                  <a:gd name="connsiteX725" fmla="*/ 407952 w 1185813"/>
                  <a:gd name="connsiteY725" fmla="*/ 227912 h 750577"/>
                  <a:gd name="connsiteX726" fmla="*/ 386618 w 1185813"/>
                  <a:gd name="connsiteY726" fmla="*/ 214903 h 750577"/>
                  <a:gd name="connsiteX727" fmla="*/ 385577 w 1185813"/>
                  <a:gd name="connsiteY727" fmla="*/ 214383 h 750577"/>
                  <a:gd name="connsiteX728" fmla="*/ 367365 w 1185813"/>
                  <a:gd name="connsiteY728" fmla="*/ 212302 h 750577"/>
                  <a:gd name="connsiteX729" fmla="*/ 346031 w 1185813"/>
                  <a:gd name="connsiteY729" fmla="*/ 210220 h 750577"/>
                  <a:gd name="connsiteX730" fmla="*/ 344470 w 1185813"/>
                  <a:gd name="connsiteY730" fmla="*/ 210220 h 750577"/>
                  <a:gd name="connsiteX731" fmla="*/ 343949 w 1185813"/>
                  <a:gd name="connsiteY731" fmla="*/ 210220 h 750577"/>
                  <a:gd name="connsiteX732" fmla="*/ 337705 w 1185813"/>
                  <a:gd name="connsiteY732" fmla="*/ 209180 h 750577"/>
                  <a:gd name="connsiteX733" fmla="*/ 334063 w 1185813"/>
                  <a:gd name="connsiteY733" fmla="*/ 206578 h 750577"/>
                  <a:gd name="connsiteX734" fmla="*/ 331461 w 1185813"/>
                  <a:gd name="connsiteY734" fmla="*/ 201374 h 750577"/>
                  <a:gd name="connsiteX735" fmla="*/ 331461 w 1185813"/>
                  <a:gd name="connsiteY735" fmla="*/ 200334 h 750577"/>
                  <a:gd name="connsiteX736" fmla="*/ 337705 w 1185813"/>
                  <a:gd name="connsiteY736" fmla="*/ 189406 h 750577"/>
                  <a:gd name="connsiteX737" fmla="*/ 337705 w 1185813"/>
                  <a:gd name="connsiteY737" fmla="*/ 185764 h 750577"/>
                  <a:gd name="connsiteX738" fmla="*/ 337705 w 1185813"/>
                  <a:gd name="connsiteY738" fmla="*/ 182121 h 750577"/>
                  <a:gd name="connsiteX739" fmla="*/ 338746 w 1185813"/>
                  <a:gd name="connsiteY739" fmla="*/ 173276 h 750577"/>
                  <a:gd name="connsiteX740" fmla="*/ 338226 w 1185813"/>
                  <a:gd name="connsiteY740" fmla="*/ 171715 h 750577"/>
                  <a:gd name="connsiteX741" fmla="*/ 328860 w 1185813"/>
                  <a:gd name="connsiteY741" fmla="*/ 157145 h 750577"/>
                  <a:gd name="connsiteX742" fmla="*/ 325737 w 1185813"/>
                  <a:gd name="connsiteY742" fmla="*/ 150901 h 750577"/>
                  <a:gd name="connsiteX743" fmla="*/ 320534 w 1185813"/>
                  <a:gd name="connsiteY743" fmla="*/ 144657 h 750577"/>
                  <a:gd name="connsiteX744" fmla="*/ 319493 w 1185813"/>
                  <a:gd name="connsiteY744" fmla="*/ 144657 h 750577"/>
                  <a:gd name="connsiteX745" fmla="*/ 314290 w 1185813"/>
                  <a:gd name="connsiteY745" fmla="*/ 144136 h 750577"/>
                  <a:gd name="connsiteX746" fmla="*/ 309086 w 1185813"/>
                  <a:gd name="connsiteY746" fmla="*/ 140494 h 750577"/>
                  <a:gd name="connsiteX747" fmla="*/ 308566 w 1185813"/>
                  <a:gd name="connsiteY747" fmla="*/ 140494 h 750577"/>
                  <a:gd name="connsiteX748" fmla="*/ 303362 w 1185813"/>
                  <a:gd name="connsiteY748" fmla="*/ 141534 h 750577"/>
                  <a:gd name="connsiteX749" fmla="*/ 298159 w 1185813"/>
                  <a:gd name="connsiteY749" fmla="*/ 139973 h 750577"/>
                  <a:gd name="connsiteX750" fmla="*/ 293476 w 1185813"/>
                  <a:gd name="connsiteY750" fmla="*/ 136851 h 750577"/>
                  <a:gd name="connsiteX751" fmla="*/ 291915 w 1185813"/>
                  <a:gd name="connsiteY751" fmla="*/ 133729 h 750577"/>
                  <a:gd name="connsiteX752" fmla="*/ 291394 w 1185813"/>
                  <a:gd name="connsiteY752" fmla="*/ 132688 h 750577"/>
                  <a:gd name="connsiteX753" fmla="*/ 286191 w 1185813"/>
                  <a:gd name="connsiteY753" fmla="*/ 130087 h 750577"/>
                  <a:gd name="connsiteX754" fmla="*/ 280467 w 1185813"/>
                  <a:gd name="connsiteY754" fmla="*/ 128005 h 750577"/>
                  <a:gd name="connsiteX755" fmla="*/ 280467 w 1185813"/>
                  <a:gd name="connsiteY755" fmla="*/ 125924 h 750577"/>
                  <a:gd name="connsiteX756" fmla="*/ 281508 w 1185813"/>
                  <a:gd name="connsiteY756" fmla="*/ 124363 h 750577"/>
                  <a:gd name="connsiteX757" fmla="*/ 278386 w 1185813"/>
                  <a:gd name="connsiteY757" fmla="*/ 122802 h 750577"/>
                  <a:gd name="connsiteX758" fmla="*/ 275784 w 1185813"/>
                  <a:gd name="connsiteY758" fmla="*/ 118639 h 750577"/>
                  <a:gd name="connsiteX759" fmla="*/ 277345 w 1185813"/>
                  <a:gd name="connsiteY759" fmla="*/ 114476 h 750577"/>
                  <a:gd name="connsiteX760" fmla="*/ 277345 w 1185813"/>
                  <a:gd name="connsiteY760" fmla="*/ 113436 h 750577"/>
                  <a:gd name="connsiteX761" fmla="*/ 276825 w 1185813"/>
                  <a:gd name="connsiteY761" fmla="*/ 112395 h 750577"/>
                  <a:gd name="connsiteX762" fmla="*/ 268499 w 1185813"/>
                  <a:gd name="connsiteY762" fmla="*/ 114476 h 750577"/>
                  <a:gd name="connsiteX763" fmla="*/ 266938 w 1185813"/>
                  <a:gd name="connsiteY763" fmla="*/ 114476 h 750577"/>
                  <a:gd name="connsiteX764" fmla="*/ 263296 w 1185813"/>
                  <a:gd name="connsiteY764" fmla="*/ 113956 h 750577"/>
                  <a:gd name="connsiteX765" fmla="*/ 259133 w 1185813"/>
                  <a:gd name="connsiteY765" fmla="*/ 113956 h 750577"/>
                  <a:gd name="connsiteX766" fmla="*/ 256531 w 1185813"/>
                  <a:gd name="connsiteY766" fmla="*/ 118119 h 750577"/>
                  <a:gd name="connsiteX767" fmla="*/ 257051 w 1185813"/>
                  <a:gd name="connsiteY767" fmla="*/ 120721 h 750577"/>
                  <a:gd name="connsiteX768" fmla="*/ 256011 w 1185813"/>
                  <a:gd name="connsiteY768" fmla="*/ 124363 h 750577"/>
                  <a:gd name="connsiteX769" fmla="*/ 250807 w 1185813"/>
                  <a:gd name="connsiteY769" fmla="*/ 129567 h 750577"/>
                  <a:gd name="connsiteX770" fmla="*/ 241961 w 1185813"/>
                  <a:gd name="connsiteY770" fmla="*/ 131127 h 750577"/>
                  <a:gd name="connsiteX771" fmla="*/ 237278 w 1185813"/>
                  <a:gd name="connsiteY771" fmla="*/ 132168 h 750577"/>
                  <a:gd name="connsiteX772" fmla="*/ 233636 w 1185813"/>
                  <a:gd name="connsiteY772" fmla="*/ 139973 h 750577"/>
                  <a:gd name="connsiteX773" fmla="*/ 233115 w 1185813"/>
                  <a:gd name="connsiteY773" fmla="*/ 142055 h 750577"/>
                  <a:gd name="connsiteX774" fmla="*/ 235197 w 1185813"/>
                  <a:gd name="connsiteY774" fmla="*/ 157665 h 750577"/>
                  <a:gd name="connsiteX775" fmla="*/ 233115 w 1185813"/>
                  <a:gd name="connsiteY775" fmla="*/ 162869 h 750577"/>
                  <a:gd name="connsiteX776" fmla="*/ 222709 w 1185813"/>
                  <a:gd name="connsiteY776" fmla="*/ 168072 h 750577"/>
                  <a:gd name="connsiteX777" fmla="*/ 221148 w 1185813"/>
                  <a:gd name="connsiteY777" fmla="*/ 168593 h 750577"/>
                  <a:gd name="connsiteX778" fmla="*/ 216985 w 1185813"/>
                  <a:gd name="connsiteY778" fmla="*/ 167552 h 750577"/>
                  <a:gd name="connsiteX779" fmla="*/ 213863 w 1185813"/>
                  <a:gd name="connsiteY779" fmla="*/ 166511 h 750577"/>
                  <a:gd name="connsiteX780" fmla="*/ 210741 w 1185813"/>
                  <a:gd name="connsiteY780" fmla="*/ 166511 h 750577"/>
                  <a:gd name="connsiteX781" fmla="*/ 206578 w 1185813"/>
                  <a:gd name="connsiteY781" fmla="*/ 166511 h 750577"/>
                  <a:gd name="connsiteX782" fmla="*/ 200334 w 1185813"/>
                  <a:gd name="connsiteY782" fmla="*/ 167031 h 750577"/>
                  <a:gd name="connsiteX783" fmla="*/ 187325 w 1185813"/>
                  <a:gd name="connsiteY783" fmla="*/ 161828 h 750577"/>
                  <a:gd name="connsiteX784" fmla="*/ 182122 w 1185813"/>
                  <a:gd name="connsiteY784" fmla="*/ 163909 h 750577"/>
                  <a:gd name="connsiteX785" fmla="*/ 169113 w 1185813"/>
                  <a:gd name="connsiteY785" fmla="*/ 200854 h 750577"/>
                  <a:gd name="connsiteX786" fmla="*/ 169113 w 1185813"/>
                  <a:gd name="connsiteY786" fmla="*/ 201895 h 750577"/>
                  <a:gd name="connsiteX787" fmla="*/ 173276 w 1185813"/>
                  <a:gd name="connsiteY787" fmla="*/ 202935 h 750577"/>
                  <a:gd name="connsiteX788" fmla="*/ 174316 w 1185813"/>
                  <a:gd name="connsiteY788" fmla="*/ 208659 h 750577"/>
                  <a:gd name="connsiteX789" fmla="*/ 173276 w 1185813"/>
                  <a:gd name="connsiteY789" fmla="*/ 209700 h 750577"/>
                  <a:gd name="connsiteX790" fmla="*/ 159226 w 1185813"/>
                  <a:gd name="connsiteY790" fmla="*/ 210220 h 750577"/>
                  <a:gd name="connsiteX791" fmla="*/ 158185 w 1185813"/>
                  <a:gd name="connsiteY791" fmla="*/ 209180 h 750577"/>
                  <a:gd name="connsiteX792" fmla="*/ 157665 w 1185813"/>
                  <a:gd name="connsiteY792" fmla="*/ 207098 h 750577"/>
                  <a:gd name="connsiteX793" fmla="*/ 150380 w 1185813"/>
                  <a:gd name="connsiteY793" fmla="*/ 208139 h 750577"/>
                  <a:gd name="connsiteX794" fmla="*/ 126965 w 1185813"/>
                  <a:gd name="connsiteY794" fmla="*/ 213863 h 750577"/>
                  <a:gd name="connsiteX795" fmla="*/ 121761 w 1185813"/>
                  <a:gd name="connsiteY795" fmla="*/ 216985 h 750577"/>
                  <a:gd name="connsiteX796" fmla="*/ 122802 w 1185813"/>
                  <a:gd name="connsiteY796" fmla="*/ 219066 h 750577"/>
                  <a:gd name="connsiteX797" fmla="*/ 125404 w 1185813"/>
                  <a:gd name="connsiteY797" fmla="*/ 219587 h 750577"/>
                  <a:gd name="connsiteX798" fmla="*/ 132689 w 1185813"/>
                  <a:gd name="connsiteY798" fmla="*/ 220627 h 750577"/>
                  <a:gd name="connsiteX799" fmla="*/ 133209 w 1185813"/>
                  <a:gd name="connsiteY799" fmla="*/ 221668 h 750577"/>
                  <a:gd name="connsiteX800" fmla="*/ 131128 w 1185813"/>
                  <a:gd name="connsiteY800" fmla="*/ 223749 h 750577"/>
                  <a:gd name="connsiteX801" fmla="*/ 131648 w 1185813"/>
                  <a:gd name="connsiteY801" fmla="*/ 236238 h 750577"/>
                  <a:gd name="connsiteX802" fmla="*/ 136851 w 1185813"/>
                  <a:gd name="connsiteY802" fmla="*/ 249767 h 750577"/>
                  <a:gd name="connsiteX803" fmla="*/ 138933 w 1185813"/>
                  <a:gd name="connsiteY803" fmla="*/ 256531 h 750577"/>
                  <a:gd name="connsiteX804" fmla="*/ 135811 w 1185813"/>
                  <a:gd name="connsiteY804" fmla="*/ 259133 h 750577"/>
                  <a:gd name="connsiteX805" fmla="*/ 131648 w 1185813"/>
                  <a:gd name="connsiteY805" fmla="*/ 260694 h 750577"/>
                  <a:gd name="connsiteX806" fmla="*/ 133209 w 1185813"/>
                  <a:gd name="connsiteY806" fmla="*/ 263816 h 750577"/>
                  <a:gd name="connsiteX807" fmla="*/ 133209 w 1185813"/>
                  <a:gd name="connsiteY807" fmla="*/ 265377 h 750577"/>
                  <a:gd name="connsiteX808" fmla="*/ 130087 w 1185813"/>
                  <a:gd name="connsiteY808" fmla="*/ 266418 h 750577"/>
                  <a:gd name="connsiteX809" fmla="*/ 128005 w 1185813"/>
                  <a:gd name="connsiteY809" fmla="*/ 267459 h 750577"/>
                  <a:gd name="connsiteX810" fmla="*/ 128005 w 1185813"/>
                  <a:gd name="connsiteY810" fmla="*/ 276825 h 750577"/>
                  <a:gd name="connsiteX811" fmla="*/ 129046 w 1185813"/>
                  <a:gd name="connsiteY811" fmla="*/ 279426 h 750577"/>
                  <a:gd name="connsiteX812" fmla="*/ 128005 w 1185813"/>
                  <a:gd name="connsiteY812" fmla="*/ 281508 h 750577"/>
                  <a:gd name="connsiteX813" fmla="*/ 128005 w 1185813"/>
                  <a:gd name="connsiteY813" fmla="*/ 281508 h 750577"/>
                  <a:gd name="connsiteX814" fmla="*/ 128526 w 1185813"/>
                  <a:gd name="connsiteY814" fmla="*/ 283069 h 750577"/>
                  <a:gd name="connsiteX815" fmla="*/ 126965 w 1185813"/>
                  <a:gd name="connsiteY815" fmla="*/ 285671 h 750577"/>
                  <a:gd name="connsiteX816" fmla="*/ 103029 w 1185813"/>
                  <a:gd name="connsiteY816" fmla="*/ 294516 h 750577"/>
                  <a:gd name="connsiteX817" fmla="*/ 90020 w 1185813"/>
                  <a:gd name="connsiteY817" fmla="*/ 304403 h 750577"/>
                  <a:gd name="connsiteX818" fmla="*/ 88979 w 1185813"/>
                  <a:gd name="connsiteY818" fmla="*/ 305444 h 750577"/>
                  <a:gd name="connsiteX819" fmla="*/ 68165 w 1185813"/>
                  <a:gd name="connsiteY819" fmla="*/ 308046 h 750577"/>
                  <a:gd name="connsiteX820" fmla="*/ 62442 w 1185813"/>
                  <a:gd name="connsiteY820" fmla="*/ 311168 h 750577"/>
                  <a:gd name="connsiteX821" fmla="*/ 59840 w 1185813"/>
                  <a:gd name="connsiteY821" fmla="*/ 313769 h 750577"/>
                  <a:gd name="connsiteX822" fmla="*/ 58799 w 1185813"/>
                  <a:gd name="connsiteY822" fmla="*/ 317412 h 750577"/>
                  <a:gd name="connsiteX823" fmla="*/ 55157 w 1185813"/>
                  <a:gd name="connsiteY823" fmla="*/ 322095 h 750577"/>
                  <a:gd name="connsiteX824" fmla="*/ 52035 w 1185813"/>
                  <a:gd name="connsiteY824" fmla="*/ 323136 h 750577"/>
                  <a:gd name="connsiteX825" fmla="*/ 46831 w 1185813"/>
                  <a:gd name="connsiteY825" fmla="*/ 323656 h 750577"/>
                  <a:gd name="connsiteX826" fmla="*/ 42669 w 1185813"/>
                  <a:gd name="connsiteY826" fmla="*/ 325217 h 750577"/>
                  <a:gd name="connsiteX827" fmla="*/ 40067 w 1185813"/>
                  <a:gd name="connsiteY827" fmla="*/ 323136 h 750577"/>
                  <a:gd name="connsiteX828" fmla="*/ 39026 w 1185813"/>
                  <a:gd name="connsiteY828" fmla="*/ 320013 h 750577"/>
                  <a:gd name="connsiteX829" fmla="*/ 39026 w 1185813"/>
                  <a:gd name="connsiteY829" fmla="*/ 317932 h 750577"/>
                  <a:gd name="connsiteX830" fmla="*/ 35904 w 1185813"/>
                  <a:gd name="connsiteY830" fmla="*/ 318452 h 750577"/>
                  <a:gd name="connsiteX831" fmla="*/ 30700 w 1185813"/>
                  <a:gd name="connsiteY831" fmla="*/ 321054 h 750577"/>
                  <a:gd name="connsiteX832" fmla="*/ 24456 w 1185813"/>
                  <a:gd name="connsiteY832" fmla="*/ 320534 h 750577"/>
                  <a:gd name="connsiteX833" fmla="*/ 23936 w 1185813"/>
                  <a:gd name="connsiteY833" fmla="*/ 321054 h 750577"/>
                  <a:gd name="connsiteX834" fmla="*/ 24456 w 1185813"/>
                  <a:gd name="connsiteY834" fmla="*/ 323656 h 750577"/>
                  <a:gd name="connsiteX835" fmla="*/ 22375 w 1185813"/>
                  <a:gd name="connsiteY835" fmla="*/ 325217 h 750577"/>
                  <a:gd name="connsiteX836" fmla="*/ 8846 w 1185813"/>
                  <a:gd name="connsiteY836" fmla="*/ 329900 h 750577"/>
                  <a:gd name="connsiteX837" fmla="*/ 7805 w 1185813"/>
                  <a:gd name="connsiteY837" fmla="*/ 330941 h 750577"/>
                  <a:gd name="connsiteX838" fmla="*/ 5724 w 1185813"/>
                  <a:gd name="connsiteY838" fmla="*/ 339266 h 750577"/>
                  <a:gd name="connsiteX839" fmla="*/ 5724 w 1185813"/>
                  <a:gd name="connsiteY839" fmla="*/ 340827 h 750577"/>
                  <a:gd name="connsiteX840" fmla="*/ 2081 w 1185813"/>
                  <a:gd name="connsiteY840" fmla="*/ 343429 h 750577"/>
                  <a:gd name="connsiteX841" fmla="*/ 520 w 1185813"/>
                  <a:gd name="connsiteY841" fmla="*/ 343949 h 750577"/>
                  <a:gd name="connsiteX842" fmla="*/ 0 w 1185813"/>
                  <a:gd name="connsiteY842" fmla="*/ 348112 h 750577"/>
                  <a:gd name="connsiteX843" fmla="*/ 3642 w 1185813"/>
                  <a:gd name="connsiteY843" fmla="*/ 354877 h 750577"/>
                  <a:gd name="connsiteX844" fmla="*/ 3122 w 1185813"/>
                  <a:gd name="connsiteY844" fmla="*/ 355918 h 750577"/>
                  <a:gd name="connsiteX845" fmla="*/ 2081 w 1185813"/>
                  <a:gd name="connsiteY845" fmla="*/ 356958 h 750577"/>
                  <a:gd name="connsiteX846" fmla="*/ 1561 w 1185813"/>
                  <a:gd name="connsiteY846" fmla="*/ 357999 h 750577"/>
                  <a:gd name="connsiteX847" fmla="*/ 3642 w 1185813"/>
                  <a:gd name="connsiteY847" fmla="*/ 362682 h 750577"/>
                  <a:gd name="connsiteX848" fmla="*/ 7805 w 1185813"/>
                  <a:gd name="connsiteY848" fmla="*/ 362682 h 750577"/>
                  <a:gd name="connsiteX849" fmla="*/ 13529 w 1185813"/>
                  <a:gd name="connsiteY849" fmla="*/ 362162 h 750577"/>
                  <a:gd name="connsiteX850" fmla="*/ 22895 w 1185813"/>
                  <a:gd name="connsiteY850" fmla="*/ 367885 h 750577"/>
                  <a:gd name="connsiteX851" fmla="*/ 23936 w 1185813"/>
                  <a:gd name="connsiteY851" fmla="*/ 368926 h 750577"/>
                  <a:gd name="connsiteX852" fmla="*/ 26017 w 1185813"/>
                  <a:gd name="connsiteY852" fmla="*/ 384537 h 750577"/>
                  <a:gd name="connsiteX853" fmla="*/ 29139 w 1185813"/>
                  <a:gd name="connsiteY853" fmla="*/ 389740 h 750577"/>
                  <a:gd name="connsiteX854" fmla="*/ 29139 w 1185813"/>
                  <a:gd name="connsiteY854" fmla="*/ 390781 h 750577"/>
                  <a:gd name="connsiteX855" fmla="*/ 25497 w 1185813"/>
                  <a:gd name="connsiteY855" fmla="*/ 393382 h 750577"/>
                  <a:gd name="connsiteX856" fmla="*/ 23936 w 1185813"/>
                  <a:gd name="connsiteY856" fmla="*/ 393903 h 750577"/>
                  <a:gd name="connsiteX857" fmla="*/ 16131 w 1185813"/>
                  <a:gd name="connsiteY857" fmla="*/ 394944 h 750577"/>
                  <a:gd name="connsiteX858" fmla="*/ 15090 w 1185813"/>
                  <a:gd name="connsiteY858" fmla="*/ 396505 h 750577"/>
                  <a:gd name="connsiteX859" fmla="*/ 17692 w 1185813"/>
                  <a:gd name="connsiteY859" fmla="*/ 398586 h 750577"/>
                  <a:gd name="connsiteX860" fmla="*/ 20293 w 1185813"/>
                  <a:gd name="connsiteY860" fmla="*/ 398066 h 750577"/>
                  <a:gd name="connsiteX861" fmla="*/ 24456 w 1185813"/>
                  <a:gd name="connsiteY861" fmla="*/ 399106 h 750577"/>
                  <a:gd name="connsiteX862" fmla="*/ 31741 w 1185813"/>
                  <a:gd name="connsiteY862" fmla="*/ 399627 h 750577"/>
                  <a:gd name="connsiteX863" fmla="*/ 36945 w 1185813"/>
                  <a:gd name="connsiteY863" fmla="*/ 402749 h 750577"/>
                  <a:gd name="connsiteX864" fmla="*/ 40587 w 1185813"/>
                  <a:gd name="connsiteY864" fmla="*/ 404830 h 750577"/>
                  <a:gd name="connsiteX865" fmla="*/ 45790 w 1185813"/>
                  <a:gd name="connsiteY865" fmla="*/ 412115 h 750577"/>
                  <a:gd name="connsiteX866" fmla="*/ 44750 w 1185813"/>
                  <a:gd name="connsiteY866" fmla="*/ 418359 h 750577"/>
                  <a:gd name="connsiteX867" fmla="*/ 44750 w 1185813"/>
                  <a:gd name="connsiteY867" fmla="*/ 419920 h 750577"/>
                  <a:gd name="connsiteX868" fmla="*/ 48912 w 1185813"/>
                  <a:gd name="connsiteY868" fmla="*/ 424083 h 750577"/>
                  <a:gd name="connsiteX869" fmla="*/ 49953 w 1185813"/>
                  <a:gd name="connsiteY869" fmla="*/ 425124 h 750577"/>
                  <a:gd name="connsiteX870" fmla="*/ 55677 w 1185813"/>
                  <a:gd name="connsiteY870" fmla="*/ 424083 h 750577"/>
                  <a:gd name="connsiteX871" fmla="*/ 56718 w 1185813"/>
                  <a:gd name="connsiteY871" fmla="*/ 424083 h 750577"/>
                  <a:gd name="connsiteX872" fmla="*/ 59319 w 1185813"/>
                  <a:gd name="connsiteY872" fmla="*/ 427725 h 750577"/>
                  <a:gd name="connsiteX873" fmla="*/ 72328 w 1185813"/>
                  <a:gd name="connsiteY873" fmla="*/ 431888 h 750577"/>
                  <a:gd name="connsiteX874" fmla="*/ 81174 w 1185813"/>
                  <a:gd name="connsiteY874" fmla="*/ 432409 h 750577"/>
                  <a:gd name="connsiteX875" fmla="*/ 83256 w 1185813"/>
                  <a:gd name="connsiteY875" fmla="*/ 431368 h 750577"/>
                  <a:gd name="connsiteX876" fmla="*/ 90540 w 1185813"/>
                  <a:gd name="connsiteY876" fmla="*/ 427725 h 750577"/>
                  <a:gd name="connsiteX877" fmla="*/ 94703 w 1185813"/>
                  <a:gd name="connsiteY877" fmla="*/ 426164 h 750577"/>
                  <a:gd name="connsiteX878" fmla="*/ 97825 w 1185813"/>
                  <a:gd name="connsiteY878" fmla="*/ 424083 h 750577"/>
                  <a:gd name="connsiteX879" fmla="*/ 100947 w 1185813"/>
                  <a:gd name="connsiteY879" fmla="*/ 422522 h 750577"/>
                  <a:gd name="connsiteX880" fmla="*/ 107191 w 1185813"/>
                  <a:gd name="connsiteY880" fmla="*/ 422522 h 750577"/>
                  <a:gd name="connsiteX881" fmla="*/ 110834 w 1185813"/>
                  <a:gd name="connsiteY881" fmla="*/ 423042 h 750577"/>
                  <a:gd name="connsiteX882" fmla="*/ 122282 w 1185813"/>
                  <a:gd name="connsiteY882" fmla="*/ 431888 h 750577"/>
                  <a:gd name="connsiteX883" fmla="*/ 122802 w 1185813"/>
                  <a:gd name="connsiteY883" fmla="*/ 432929 h 750577"/>
                  <a:gd name="connsiteX884" fmla="*/ 125404 w 1185813"/>
                  <a:gd name="connsiteY884" fmla="*/ 433449 h 750577"/>
                  <a:gd name="connsiteX885" fmla="*/ 128526 w 1185813"/>
                  <a:gd name="connsiteY885" fmla="*/ 431368 h 750577"/>
                  <a:gd name="connsiteX886" fmla="*/ 130087 w 1185813"/>
                  <a:gd name="connsiteY886" fmla="*/ 433449 h 750577"/>
                  <a:gd name="connsiteX887" fmla="*/ 126444 w 1185813"/>
                  <a:gd name="connsiteY887" fmla="*/ 443336 h 750577"/>
                  <a:gd name="connsiteX888" fmla="*/ 121241 w 1185813"/>
                  <a:gd name="connsiteY888" fmla="*/ 451141 h 750577"/>
                  <a:gd name="connsiteX889" fmla="*/ 116558 w 1185813"/>
                  <a:gd name="connsiteY889" fmla="*/ 455304 h 750577"/>
                  <a:gd name="connsiteX890" fmla="*/ 114476 w 1185813"/>
                  <a:gd name="connsiteY890" fmla="*/ 455304 h 750577"/>
                  <a:gd name="connsiteX891" fmla="*/ 113956 w 1185813"/>
                  <a:gd name="connsiteY891" fmla="*/ 459467 h 750577"/>
                  <a:gd name="connsiteX892" fmla="*/ 110314 w 1185813"/>
                  <a:gd name="connsiteY892" fmla="*/ 463109 h 750577"/>
                  <a:gd name="connsiteX893" fmla="*/ 105110 w 1185813"/>
                  <a:gd name="connsiteY893" fmla="*/ 464150 h 750577"/>
                  <a:gd name="connsiteX894" fmla="*/ 101988 w 1185813"/>
                  <a:gd name="connsiteY894" fmla="*/ 464670 h 750577"/>
                  <a:gd name="connsiteX895" fmla="*/ 102508 w 1185813"/>
                  <a:gd name="connsiteY895" fmla="*/ 467792 h 750577"/>
                  <a:gd name="connsiteX896" fmla="*/ 103549 w 1185813"/>
                  <a:gd name="connsiteY896" fmla="*/ 471955 h 750577"/>
                  <a:gd name="connsiteX897" fmla="*/ 101468 w 1185813"/>
                  <a:gd name="connsiteY897" fmla="*/ 473516 h 750577"/>
                  <a:gd name="connsiteX898" fmla="*/ 101468 w 1185813"/>
                  <a:gd name="connsiteY898" fmla="*/ 476638 h 750577"/>
                  <a:gd name="connsiteX899" fmla="*/ 101468 w 1185813"/>
                  <a:gd name="connsiteY899" fmla="*/ 477158 h 750577"/>
                  <a:gd name="connsiteX900" fmla="*/ 103029 w 1185813"/>
                  <a:gd name="connsiteY900" fmla="*/ 478719 h 750577"/>
                  <a:gd name="connsiteX901" fmla="*/ 107191 w 1185813"/>
                  <a:gd name="connsiteY901" fmla="*/ 481321 h 750577"/>
                  <a:gd name="connsiteX902" fmla="*/ 110834 w 1185813"/>
                  <a:gd name="connsiteY902" fmla="*/ 483403 h 750577"/>
                  <a:gd name="connsiteX903" fmla="*/ 112395 w 1185813"/>
                  <a:gd name="connsiteY903" fmla="*/ 490687 h 750577"/>
                  <a:gd name="connsiteX904" fmla="*/ 112395 w 1185813"/>
                  <a:gd name="connsiteY904" fmla="*/ 491728 h 750577"/>
                  <a:gd name="connsiteX905" fmla="*/ 103549 w 1185813"/>
                  <a:gd name="connsiteY905" fmla="*/ 499013 h 750577"/>
                  <a:gd name="connsiteX906" fmla="*/ 99386 w 1185813"/>
                  <a:gd name="connsiteY906" fmla="*/ 497452 h 750577"/>
                  <a:gd name="connsiteX907" fmla="*/ 97825 w 1185813"/>
                  <a:gd name="connsiteY907" fmla="*/ 494850 h 750577"/>
                  <a:gd name="connsiteX908" fmla="*/ 97305 w 1185813"/>
                  <a:gd name="connsiteY908" fmla="*/ 493810 h 750577"/>
                  <a:gd name="connsiteX909" fmla="*/ 91581 w 1185813"/>
                  <a:gd name="connsiteY909" fmla="*/ 495371 h 750577"/>
                  <a:gd name="connsiteX910" fmla="*/ 90540 w 1185813"/>
                  <a:gd name="connsiteY910" fmla="*/ 496411 h 750577"/>
                  <a:gd name="connsiteX911" fmla="*/ 92102 w 1185813"/>
                  <a:gd name="connsiteY911" fmla="*/ 501615 h 750577"/>
                  <a:gd name="connsiteX912" fmla="*/ 96784 w 1185813"/>
                  <a:gd name="connsiteY912" fmla="*/ 508379 h 750577"/>
                  <a:gd name="connsiteX913" fmla="*/ 96784 w 1185813"/>
                  <a:gd name="connsiteY913" fmla="*/ 509940 h 750577"/>
                  <a:gd name="connsiteX914" fmla="*/ 96784 w 1185813"/>
                  <a:gd name="connsiteY914" fmla="*/ 518266 h 750577"/>
                  <a:gd name="connsiteX915" fmla="*/ 99386 w 1185813"/>
                  <a:gd name="connsiteY915" fmla="*/ 521388 h 750577"/>
                  <a:gd name="connsiteX916" fmla="*/ 100427 w 1185813"/>
                  <a:gd name="connsiteY916" fmla="*/ 521388 h 750577"/>
                  <a:gd name="connsiteX917" fmla="*/ 104069 w 1185813"/>
                  <a:gd name="connsiteY917" fmla="*/ 519307 h 750577"/>
                  <a:gd name="connsiteX918" fmla="*/ 105630 w 1185813"/>
                  <a:gd name="connsiteY918" fmla="*/ 520868 h 750577"/>
                  <a:gd name="connsiteX919" fmla="*/ 109793 w 1185813"/>
                  <a:gd name="connsiteY919" fmla="*/ 526071 h 750577"/>
                  <a:gd name="connsiteX920" fmla="*/ 110314 w 1185813"/>
                  <a:gd name="connsiteY920" fmla="*/ 527632 h 750577"/>
                  <a:gd name="connsiteX921" fmla="*/ 120721 w 1185813"/>
                  <a:gd name="connsiteY921" fmla="*/ 530754 h 750577"/>
                  <a:gd name="connsiteX922" fmla="*/ 126444 w 1185813"/>
                  <a:gd name="connsiteY922" fmla="*/ 534397 h 750577"/>
                  <a:gd name="connsiteX923" fmla="*/ 125924 w 1185813"/>
                  <a:gd name="connsiteY923" fmla="*/ 537519 h 750577"/>
                  <a:gd name="connsiteX924" fmla="*/ 153502 w 1185813"/>
                  <a:gd name="connsiteY924" fmla="*/ 547926 h 750577"/>
                  <a:gd name="connsiteX925" fmla="*/ 153502 w 1185813"/>
                  <a:gd name="connsiteY925" fmla="*/ 547926 h 75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Lst>
                <a:rect l="l" t="t" r="r" b="b"/>
                <a:pathLst>
                  <a:path w="1185813" h="750577">
                    <a:moveTo>
                      <a:pt x="153502" y="547926"/>
                    </a:moveTo>
                    <a:cubicBezTo>
                      <a:pt x="153502" y="548446"/>
                      <a:pt x="154023" y="549487"/>
                      <a:pt x="154023" y="550007"/>
                    </a:cubicBezTo>
                    <a:cubicBezTo>
                      <a:pt x="154023" y="550527"/>
                      <a:pt x="154543" y="551568"/>
                      <a:pt x="155584" y="551568"/>
                    </a:cubicBezTo>
                    <a:cubicBezTo>
                      <a:pt x="156104" y="551568"/>
                      <a:pt x="158185" y="551048"/>
                      <a:pt x="158185" y="551048"/>
                    </a:cubicBezTo>
                    <a:cubicBezTo>
                      <a:pt x="158185" y="551048"/>
                      <a:pt x="158706" y="550527"/>
                      <a:pt x="158706" y="550007"/>
                    </a:cubicBezTo>
                    <a:cubicBezTo>
                      <a:pt x="158706" y="549487"/>
                      <a:pt x="160787" y="543763"/>
                      <a:pt x="164430" y="543763"/>
                    </a:cubicBezTo>
                    <a:cubicBezTo>
                      <a:pt x="168072" y="543763"/>
                      <a:pt x="171715" y="545324"/>
                      <a:pt x="172235" y="545324"/>
                    </a:cubicBezTo>
                    <a:cubicBezTo>
                      <a:pt x="173276" y="545324"/>
                      <a:pt x="172755" y="545844"/>
                      <a:pt x="172755" y="546365"/>
                    </a:cubicBezTo>
                    <a:cubicBezTo>
                      <a:pt x="173276" y="546885"/>
                      <a:pt x="175877" y="552088"/>
                      <a:pt x="181601" y="553650"/>
                    </a:cubicBezTo>
                    <a:cubicBezTo>
                      <a:pt x="181601" y="553650"/>
                      <a:pt x="182122" y="554170"/>
                      <a:pt x="182642" y="554690"/>
                    </a:cubicBezTo>
                    <a:cubicBezTo>
                      <a:pt x="183162" y="555211"/>
                      <a:pt x="188366" y="559894"/>
                      <a:pt x="188366" y="559894"/>
                    </a:cubicBezTo>
                    <a:cubicBezTo>
                      <a:pt x="188366" y="559894"/>
                      <a:pt x="188886" y="560414"/>
                      <a:pt x="189406" y="560414"/>
                    </a:cubicBezTo>
                    <a:cubicBezTo>
                      <a:pt x="189927" y="560414"/>
                      <a:pt x="196691" y="561455"/>
                      <a:pt x="199293" y="565617"/>
                    </a:cubicBezTo>
                    <a:cubicBezTo>
                      <a:pt x="201895" y="569780"/>
                      <a:pt x="202415" y="569780"/>
                      <a:pt x="204496" y="570301"/>
                    </a:cubicBezTo>
                    <a:cubicBezTo>
                      <a:pt x="206578" y="570821"/>
                      <a:pt x="208659" y="569780"/>
                      <a:pt x="209700" y="569780"/>
                    </a:cubicBezTo>
                    <a:cubicBezTo>
                      <a:pt x="211261" y="569780"/>
                      <a:pt x="213863" y="569260"/>
                      <a:pt x="213863" y="569780"/>
                    </a:cubicBezTo>
                    <a:cubicBezTo>
                      <a:pt x="213863" y="570821"/>
                      <a:pt x="213863" y="572382"/>
                      <a:pt x="214383" y="572902"/>
                    </a:cubicBezTo>
                    <a:cubicBezTo>
                      <a:pt x="214383" y="573423"/>
                      <a:pt x="215424" y="574984"/>
                      <a:pt x="214903" y="575504"/>
                    </a:cubicBezTo>
                    <a:cubicBezTo>
                      <a:pt x="214383" y="576024"/>
                      <a:pt x="214903" y="576545"/>
                      <a:pt x="214903" y="576545"/>
                    </a:cubicBezTo>
                    <a:cubicBezTo>
                      <a:pt x="215424" y="577065"/>
                      <a:pt x="220107" y="580187"/>
                      <a:pt x="220627" y="580707"/>
                    </a:cubicBezTo>
                    <a:cubicBezTo>
                      <a:pt x="221148" y="581228"/>
                      <a:pt x="226871" y="583830"/>
                      <a:pt x="227912" y="583830"/>
                    </a:cubicBezTo>
                    <a:cubicBezTo>
                      <a:pt x="228953" y="583830"/>
                      <a:pt x="231034" y="583309"/>
                      <a:pt x="231555" y="583309"/>
                    </a:cubicBezTo>
                    <a:cubicBezTo>
                      <a:pt x="232075" y="583309"/>
                      <a:pt x="233115" y="583309"/>
                      <a:pt x="232075" y="584350"/>
                    </a:cubicBezTo>
                    <a:cubicBezTo>
                      <a:pt x="231034" y="585391"/>
                      <a:pt x="230514" y="588513"/>
                      <a:pt x="231034" y="588513"/>
                    </a:cubicBezTo>
                    <a:cubicBezTo>
                      <a:pt x="231555" y="588513"/>
                      <a:pt x="232075" y="589553"/>
                      <a:pt x="233636" y="589553"/>
                    </a:cubicBezTo>
                    <a:cubicBezTo>
                      <a:pt x="234676" y="589553"/>
                      <a:pt x="240921" y="588513"/>
                      <a:pt x="243002" y="589553"/>
                    </a:cubicBezTo>
                    <a:cubicBezTo>
                      <a:pt x="245083" y="590594"/>
                      <a:pt x="246124" y="593196"/>
                      <a:pt x="247165" y="594757"/>
                    </a:cubicBezTo>
                    <a:cubicBezTo>
                      <a:pt x="248206" y="595798"/>
                      <a:pt x="249767" y="598920"/>
                      <a:pt x="250287" y="597879"/>
                    </a:cubicBezTo>
                    <a:cubicBezTo>
                      <a:pt x="250287" y="596838"/>
                      <a:pt x="251328" y="594757"/>
                      <a:pt x="251848" y="593716"/>
                    </a:cubicBezTo>
                    <a:cubicBezTo>
                      <a:pt x="252368" y="592676"/>
                      <a:pt x="252889" y="592676"/>
                      <a:pt x="252889" y="593716"/>
                    </a:cubicBezTo>
                    <a:cubicBezTo>
                      <a:pt x="252889" y="594757"/>
                      <a:pt x="254450" y="595798"/>
                      <a:pt x="255490" y="596318"/>
                    </a:cubicBezTo>
                    <a:cubicBezTo>
                      <a:pt x="256531" y="596838"/>
                      <a:pt x="259133" y="596838"/>
                      <a:pt x="259133" y="596838"/>
                    </a:cubicBezTo>
                    <a:cubicBezTo>
                      <a:pt x="259133" y="596838"/>
                      <a:pt x="259653" y="596838"/>
                      <a:pt x="260174" y="596318"/>
                    </a:cubicBezTo>
                    <a:cubicBezTo>
                      <a:pt x="260694" y="595798"/>
                      <a:pt x="262775" y="594237"/>
                      <a:pt x="263816" y="594757"/>
                    </a:cubicBezTo>
                    <a:cubicBezTo>
                      <a:pt x="264857" y="595277"/>
                      <a:pt x="267979" y="597359"/>
                      <a:pt x="269020" y="597359"/>
                    </a:cubicBezTo>
                    <a:cubicBezTo>
                      <a:pt x="270060" y="597359"/>
                      <a:pt x="281508" y="599440"/>
                      <a:pt x="281508" y="599440"/>
                    </a:cubicBezTo>
                    <a:cubicBezTo>
                      <a:pt x="281508" y="599440"/>
                      <a:pt x="282548" y="599440"/>
                      <a:pt x="283069" y="599440"/>
                    </a:cubicBezTo>
                    <a:cubicBezTo>
                      <a:pt x="283589" y="599440"/>
                      <a:pt x="288272" y="598920"/>
                      <a:pt x="290354" y="598399"/>
                    </a:cubicBezTo>
                    <a:cubicBezTo>
                      <a:pt x="290874" y="598399"/>
                      <a:pt x="291394" y="598399"/>
                      <a:pt x="291394" y="597879"/>
                    </a:cubicBezTo>
                    <a:cubicBezTo>
                      <a:pt x="292435" y="597359"/>
                      <a:pt x="298159" y="593196"/>
                      <a:pt x="300240" y="593716"/>
                    </a:cubicBezTo>
                    <a:cubicBezTo>
                      <a:pt x="302322" y="594237"/>
                      <a:pt x="303883" y="594757"/>
                      <a:pt x="304403" y="596838"/>
                    </a:cubicBezTo>
                    <a:cubicBezTo>
                      <a:pt x="304923" y="598920"/>
                      <a:pt x="304923" y="600481"/>
                      <a:pt x="303883" y="602042"/>
                    </a:cubicBezTo>
                    <a:cubicBezTo>
                      <a:pt x="302842" y="603603"/>
                      <a:pt x="302842" y="605684"/>
                      <a:pt x="303362" y="606725"/>
                    </a:cubicBezTo>
                    <a:cubicBezTo>
                      <a:pt x="303883" y="607766"/>
                      <a:pt x="303883" y="608806"/>
                      <a:pt x="304403" y="609327"/>
                    </a:cubicBezTo>
                    <a:cubicBezTo>
                      <a:pt x="304403" y="609327"/>
                      <a:pt x="304923" y="609847"/>
                      <a:pt x="304923" y="609847"/>
                    </a:cubicBezTo>
                    <a:cubicBezTo>
                      <a:pt x="305444" y="609327"/>
                      <a:pt x="305444" y="608286"/>
                      <a:pt x="305964" y="607766"/>
                    </a:cubicBezTo>
                    <a:cubicBezTo>
                      <a:pt x="306484" y="607245"/>
                      <a:pt x="308566" y="604643"/>
                      <a:pt x="309086" y="604123"/>
                    </a:cubicBezTo>
                    <a:cubicBezTo>
                      <a:pt x="309607" y="603603"/>
                      <a:pt x="310127" y="601001"/>
                      <a:pt x="310647" y="600481"/>
                    </a:cubicBezTo>
                    <a:cubicBezTo>
                      <a:pt x="311168" y="599960"/>
                      <a:pt x="312208" y="598920"/>
                      <a:pt x="312729" y="598399"/>
                    </a:cubicBezTo>
                    <a:cubicBezTo>
                      <a:pt x="313249" y="598399"/>
                      <a:pt x="313769" y="597359"/>
                      <a:pt x="314290" y="596838"/>
                    </a:cubicBezTo>
                    <a:cubicBezTo>
                      <a:pt x="314810" y="596318"/>
                      <a:pt x="316371" y="593716"/>
                      <a:pt x="316891" y="593196"/>
                    </a:cubicBezTo>
                    <a:cubicBezTo>
                      <a:pt x="317412" y="592676"/>
                      <a:pt x="322095" y="590594"/>
                      <a:pt x="322095" y="590074"/>
                    </a:cubicBezTo>
                    <a:cubicBezTo>
                      <a:pt x="322615" y="590074"/>
                      <a:pt x="323656" y="589553"/>
                      <a:pt x="323656" y="589553"/>
                    </a:cubicBezTo>
                    <a:cubicBezTo>
                      <a:pt x="324176" y="589553"/>
                      <a:pt x="327298" y="588513"/>
                      <a:pt x="327819" y="588513"/>
                    </a:cubicBezTo>
                    <a:cubicBezTo>
                      <a:pt x="328339" y="588513"/>
                      <a:pt x="331981" y="589033"/>
                      <a:pt x="332502" y="590074"/>
                    </a:cubicBezTo>
                    <a:cubicBezTo>
                      <a:pt x="332502" y="590074"/>
                      <a:pt x="333022" y="591635"/>
                      <a:pt x="333022" y="592676"/>
                    </a:cubicBezTo>
                    <a:cubicBezTo>
                      <a:pt x="333022" y="593196"/>
                      <a:pt x="333022" y="593716"/>
                      <a:pt x="334063" y="593716"/>
                    </a:cubicBezTo>
                    <a:cubicBezTo>
                      <a:pt x="334583" y="593716"/>
                      <a:pt x="338746" y="593716"/>
                      <a:pt x="339266" y="593716"/>
                    </a:cubicBezTo>
                    <a:cubicBezTo>
                      <a:pt x="339787" y="593716"/>
                      <a:pt x="340827" y="593716"/>
                      <a:pt x="341348" y="594237"/>
                    </a:cubicBezTo>
                    <a:cubicBezTo>
                      <a:pt x="341868" y="594757"/>
                      <a:pt x="344470" y="595277"/>
                      <a:pt x="344470" y="595277"/>
                    </a:cubicBezTo>
                    <a:cubicBezTo>
                      <a:pt x="344470" y="595277"/>
                      <a:pt x="345510" y="595277"/>
                      <a:pt x="345510" y="594757"/>
                    </a:cubicBezTo>
                    <a:cubicBezTo>
                      <a:pt x="346031" y="594757"/>
                      <a:pt x="349153" y="593196"/>
                      <a:pt x="349153" y="593196"/>
                    </a:cubicBezTo>
                    <a:cubicBezTo>
                      <a:pt x="349153" y="593196"/>
                      <a:pt x="349673" y="593196"/>
                      <a:pt x="349673" y="593196"/>
                    </a:cubicBezTo>
                    <a:cubicBezTo>
                      <a:pt x="349673" y="593196"/>
                      <a:pt x="351755" y="594237"/>
                      <a:pt x="353316" y="594757"/>
                    </a:cubicBezTo>
                    <a:cubicBezTo>
                      <a:pt x="354356" y="595277"/>
                      <a:pt x="357479" y="594757"/>
                      <a:pt x="357479" y="596318"/>
                    </a:cubicBezTo>
                    <a:cubicBezTo>
                      <a:pt x="357479" y="597359"/>
                      <a:pt x="357479" y="598399"/>
                      <a:pt x="356958" y="599440"/>
                    </a:cubicBezTo>
                    <a:cubicBezTo>
                      <a:pt x="360080" y="599440"/>
                      <a:pt x="368926" y="598920"/>
                      <a:pt x="369447" y="598399"/>
                    </a:cubicBezTo>
                    <a:cubicBezTo>
                      <a:pt x="370487" y="598399"/>
                      <a:pt x="372568" y="598399"/>
                      <a:pt x="372568" y="597879"/>
                    </a:cubicBezTo>
                    <a:cubicBezTo>
                      <a:pt x="372568" y="597359"/>
                      <a:pt x="376211" y="595798"/>
                      <a:pt x="376731" y="595277"/>
                    </a:cubicBezTo>
                    <a:cubicBezTo>
                      <a:pt x="377252" y="594757"/>
                      <a:pt x="377772" y="594757"/>
                      <a:pt x="377252" y="594237"/>
                    </a:cubicBezTo>
                    <a:cubicBezTo>
                      <a:pt x="377252" y="593716"/>
                      <a:pt x="376731" y="591114"/>
                      <a:pt x="379333" y="589553"/>
                    </a:cubicBezTo>
                    <a:cubicBezTo>
                      <a:pt x="381935" y="587992"/>
                      <a:pt x="384536" y="586952"/>
                      <a:pt x="384536" y="586952"/>
                    </a:cubicBezTo>
                    <a:cubicBezTo>
                      <a:pt x="384536" y="586952"/>
                      <a:pt x="385577" y="586431"/>
                      <a:pt x="385577" y="585911"/>
                    </a:cubicBezTo>
                    <a:cubicBezTo>
                      <a:pt x="385577" y="585391"/>
                      <a:pt x="386618" y="581228"/>
                      <a:pt x="388699" y="580707"/>
                    </a:cubicBezTo>
                    <a:cubicBezTo>
                      <a:pt x="390260" y="580187"/>
                      <a:pt x="393903" y="579667"/>
                      <a:pt x="394943" y="579147"/>
                    </a:cubicBezTo>
                    <a:cubicBezTo>
                      <a:pt x="396505" y="578626"/>
                      <a:pt x="400667" y="577585"/>
                      <a:pt x="400667" y="577585"/>
                    </a:cubicBezTo>
                    <a:cubicBezTo>
                      <a:pt x="400667" y="577585"/>
                      <a:pt x="401188" y="577585"/>
                      <a:pt x="401708" y="577065"/>
                    </a:cubicBezTo>
                    <a:cubicBezTo>
                      <a:pt x="402228" y="576545"/>
                      <a:pt x="407432" y="571341"/>
                      <a:pt x="408993" y="570301"/>
                    </a:cubicBezTo>
                    <a:cubicBezTo>
                      <a:pt x="410554" y="569260"/>
                      <a:pt x="415237" y="565617"/>
                      <a:pt x="416277" y="566658"/>
                    </a:cubicBezTo>
                    <a:cubicBezTo>
                      <a:pt x="417319" y="567699"/>
                      <a:pt x="417319" y="568219"/>
                      <a:pt x="418359" y="568740"/>
                    </a:cubicBezTo>
                    <a:cubicBezTo>
                      <a:pt x="419400" y="569260"/>
                      <a:pt x="429286" y="572382"/>
                      <a:pt x="429286" y="572382"/>
                    </a:cubicBezTo>
                    <a:cubicBezTo>
                      <a:pt x="429286" y="572382"/>
                      <a:pt x="429807" y="572382"/>
                      <a:pt x="430327" y="571862"/>
                    </a:cubicBezTo>
                    <a:cubicBezTo>
                      <a:pt x="430847" y="571341"/>
                      <a:pt x="440214" y="565097"/>
                      <a:pt x="440214" y="565097"/>
                    </a:cubicBezTo>
                    <a:cubicBezTo>
                      <a:pt x="440214" y="565097"/>
                      <a:pt x="442816" y="563536"/>
                      <a:pt x="443856" y="564577"/>
                    </a:cubicBezTo>
                    <a:cubicBezTo>
                      <a:pt x="444897" y="566138"/>
                      <a:pt x="445417" y="565617"/>
                      <a:pt x="445938" y="566138"/>
                    </a:cubicBezTo>
                    <a:cubicBezTo>
                      <a:pt x="446978" y="566138"/>
                      <a:pt x="448539" y="567178"/>
                      <a:pt x="448019" y="568219"/>
                    </a:cubicBezTo>
                    <a:cubicBezTo>
                      <a:pt x="446978" y="569260"/>
                      <a:pt x="444897" y="570821"/>
                      <a:pt x="444376" y="570821"/>
                    </a:cubicBezTo>
                    <a:cubicBezTo>
                      <a:pt x="443856" y="570821"/>
                      <a:pt x="442816" y="570821"/>
                      <a:pt x="443336" y="571341"/>
                    </a:cubicBezTo>
                    <a:cubicBezTo>
                      <a:pt x="443856" y="571862"/>
                      <a:pt x="444376" y="573423"/>
                      <a:pt x="444376" y="573943"/>
                    </a:cubicBezTo>
                    <a:cubicBezTo>
                      <a:pt x="444376" y="574984"/>
                      <a:pt x="444376" y="574984"/>
                      <a:pt x="444897" y="574463"/>
                    </a:cubicBezTo>
                    <a:cubicBezTo>
                      <a:pt x="445417" y="573943"/>
                      <a:pt x="449060" y="572382"/>
                      <a:pt x="449580" y="571862"/>
                    </a:cubicBezTo>
                    <a:cubicBezTo>
                      <a:pt x="450100" y="571341"/>
                      <a:pt x="450621" y="571862"/>
                      <a:pt x="450100" y="572382"/>
                    </a:cubicBezTo>
                    <a:cubicBezTo>
                      <a:pt x="449580" y="572902"/>
                      <a:pt x="450621" y="573943"/>
                      <a:pt x="450621" y="574463"/>
                    </a:cubicBezTo>
                    <a:cubicBezTo>
                      <a:pt x="450621" y="574984"/>
                      <a:pt x="452702" y="577585"/>
                      <a:pt x="451661" y="578106"/>
                    </a:cubicBezTo>
                    <a:cubicBezTo>
                      <a:pt x="450621" y="578626"/>
                      <a:pt x="449580" y="579147"/>
                      <a:pt x="449580" y="579667"/>
                    </a:cubicBezTo>
                    <a:cubicBezTo>
                      <a:pt x="449580" y="580187"/>
                      <a:pt x="449060" y="580707"/>
                      <a:pt x="448539" y="581228"/>
                    </a:cubicBezTo>
                    <a:cubicBezTo>
                      <a:pt x="448019" y="581748"/>
                      <a:pt x="446458" y="582269"/>
                      <a:pt x="446978" y="582789"/>
                    </a:cubicBezTo>
                    <a:cubicBezTo>
                      <a:pt x="447498" y="583309"/>
                      <a:pt x="447498" y="583830"/>
                      <a:pt x="446978" y="584350"/>
                    </a:cubicBezTo>
                    <a:cubicBezTo>
                      <a:pt x="446458" y="584870"/>
                      <a:pt x="445938" y="585391"/>
                      <a:pt x="446458" y="585911"/>
                    </a:cubicBezTo>
                    <a:cubicBezTo>
                      <a:pt x="446978" y="585911"/>
                      <a:pt x="448019" y="586952"/>
                      <a:pt x="449060" y="585911"/>
                    </a:cubicBezTo>
                    <a:cubicBezTo>
                      <a:pt x="450100" y="584870"/>
                      <a:pt x="450621" y="585391"/>
                      <a:pt x="451141" y="584870"/>
                    </a:cubicBezTo>
                    <a:cubicBezTo>
                      <a:pt x="451661" y="584870"/>
                      <a:pt x="458426" y="585911"/>
                      <a:pt x="459987" y="586431"/>
                    </a:cubicBezTo>
                    <a:cubicBezTo>
                      <a:pt x="461548" y="586952"/>
                      <a:pt x="465710" y="588513"/>
                      <a:pt x="466231" y="589033"/>
                    </a:cubicBezTo>
                    <a:cubicBezTo>
                      <a:pt x="466231" y="589033"/>
                      <a:pt x="466231" y="589033"/>
                      <a:pt x="466752" y="589033"/>
                    </a:cubicBezTo>
                    <a:cubicBezTo>
                      <a:pt x="466752" y="589033"/>
                      <a:pt x="467272" y="589033"/>
                      <a:pt x="467272" y="588513"/>
                    </a:cubicBezTo>
                    <a:cubicBezTo>
                      <a:pt x="467272" y="587992"/>
                      <a:pt x="470394" y="582789"/>
                      <a:pt x="471955" y="582789"/>
                    </a:cubicBezTo>
                    <a:cubicBezTo>
                      <a:pt x="473516" y="582789"/>
                      <a:pt x="473516" y="583309"/>
                      <a:pt x="474037" y="583830"/>
                    </a:cubicBezTo>
                    <a:cubicBezTo>
                      <a:pt x="474037" y="584350"/>
                      <a:pt x="474557" y="585391"/>
                      <a:pt x="475077" y="585911"/>
                    </a:cubicBezTo>
                    <a:cubicBezTo>
                      <a:pt x="475597" y="586431"/>
                      <a:pt x="478719" y="586952"/>
                      <a:pt x="479240" y="587472"/>
                    </a:cubicBezTo>
                    <a:cubicBezTo>
                      <a:pt x="479760" y="588513"/>
                      <a:pt x="482362" y="590074"/>
                      <a:pt x="482362" y="591114"/>
                    </a:cubicBezTo>
                    <a:cubicBezTo>
                      <a:pt x="482362" y="592155"/>
                      <a:pt x="484443" y="599960"/>
                      <a:pt x="484443" y="599960"/>
                    </a:cubicBezTo>
                    <a:cubicBezTo>
                      <a:pt x="484443" y="599960"/>
                      <a:pt x="484443" y="600481"/>
                      <a:pt x="484964" y="600481"/>
                    </a:cubicBezTo>
                    <a:cubicBezTo>
                      <a:pt x="485484" y="600481"/>
                      <a:pt x="487045" y="601521"/>
                      <a:pt x="487045" y="601521"/>
                    </a:cubicBezTo>
                    <a:cubicBezTo>
                      <a:pt x="487045" y="601521"/>
                      <a:pt x="487565" y="601521"/>
                      <a:pt x="487565" y="601521"/>
                    </a:cubicBezTo>
                    <a:cubicBezTo>
                      <a:pt x="487565" y="601001"/>
                      <a:pt x="488086" y="600481"/>
                      <a:pt x="488606" y="601001"/>
                    </a:cubicBezTo>
                    <a:cubicBezTo>
                      <a:pt x="489126" y="601521"/>
                      <a:pt x="490687" y="602562"/>
                      <a:pt x="491728" y="602562"/>
                    </a:cubicBezTo>
                    <a:cubicBezTo>
                      <a:pt x="492769" y="602562"/>
                      <a:pt x="492769" y="602562"/>
                      <a:pt x="492769" y="603083"/>
                    </a:cubicBezTo>
                    <a:cubicBezTo>
                      <a:pt x="492769" y="603603"/>
                      <a:pt x="494330" y="616091"/>
                      <a:pt x="494330" y="618173"/>
                    </a:cubicBezTo>
                    <a:cubicBezTo>
                      <a:pt x="494330" y="619734"/>
                      <a:pt x="494330" y="624417"/>
                      <a:pt x="494330" y="624937"/>
                    </a:cubicBezTo>
                    <a:cubicBezTo>
                      <a:pt x="494330" y="625457"/>
                      <a:pt x="493809" y="627018"/>
                      <a:pt x="493809" y="627539"/>
                    </a:cubicBezTo>
                    <a:cubicBezTo>
                      <a:pt x="493289" y="628059"/>
                      <a:pt x="490687" y="632222"/>
                      <a:pt x="491208" y="634303"/>
                    </a:cubicBezTo>
                    <a:cubicBezTo>
                      <a:pt x="491728" y="636385"/>
                      <a:pt x="492769" y="638466"/>
                      <a:pt x="492769" y="638466"/>
                    </a:cubicBezTo>
                    <a:cubicBezTo>
                      <a:pt x="492769" y="638466"/>
                      <a:pt x="493289" y="639507"/>
                      <a:pt x="492769" y="639507"/>
                    </a:cubicBezTo>
                    <a:cubicBezTo>
                      <a:pt x="492249" y="640027"/>
                      <a:pt x="489647" y="642109"/>
                      <a:pt x="488606" y="642629"/>
                    </a:cubicBezTo>
                    <a:cubicBezTo>
                      <a:pt x="487565" y="643149"/>
                      <a:pt x="485484" y="644710"/>
                      <a:pt x="483402" y="644190"/>
                    </a:cubicBezTo>
                    <a:cubicBezTo>
                      <a:pt x="483402" y="644190"/>
                      <a:pt x="482362" y="644190"/>
                      <a:pt x="482362" y="644710"/>
                    </a:cubicBezTo>
                    <a:cubicBezTo>
                      <a:pt x="482362" y="645231"/>
                      <a:pt x="481321" y="647832"/>
                      <a:pt x="481321" y="647832"/>
                    </a:cubicBezTo>
                    <a:cubicBezTo>
                      <a:pt x="481321" y="647832"/>
                      <a:pt x="481321" y="648353"/>
                      <a:pt x="480801" y="648353"/>
                    </a:cubicBezTo>
                    <a:cubicBezTo>
                      <a:pt x="480280" y="648353"/>
                      <a:pt x="476117" y="650434"/>
                      <a:pt x="475597" y="653556"/>
                    </a:cubicBezTo>
                    <a:cubicBezTo>
                      <a:pt x="475077" y="656678"/>
                      <a:pt x="475077" y="657719"/>
                      <a:pt x="475077" y="658239"/>
                    </a:cubicBezTo>
                    <a:cubicBezTo>
                      <a:pt x="475077" y="658760"/>
                      <a:pt x="475077" y="659280"/>
                      <a:pt x="474557" y="659800"/>
                    </a:cubicBezTo>
                    <a:cubicBezTo>
                      <a:pt x="473516" y="660321"/>
                      <a:pt x="471955" y="660841"/>
                      <a:pt x="471435" y="661361"/>
                    </a:cubicBezTo>
                    <a:cubicBezTo>
                      <a:pt x="470914" y="661361"/>
                      <a:pt x="470914" y="661882"/>
                      <a:pt x="470914" y="662402"/>
                    </a:cubicBezTo>
                    <a:cubicBezTo>
                      <a:pt x="470914" y="662922"/>
                      <a:pt x="470394" y="666044"/>
                      <a:pt x="470394" y="666565"/>
                    </a:cubicBezTo>
                    <a:cubicBezTo>
                      <a:pt x="470394" y="667085"/>
                      <a:pt x="471435" y="667085"/>
                      <a:pt x="471435" y="667085"/>
                    </a:cubicBezTo>
                    <a:cubicBezTo>
                      <a:pt x="471955" y="667085"/>
                      <a:pt x="472995" y="667606"/>
                      <a:pt x="473516" y="668646"/>
                    </a:cubicBezTo>
                    <a:cubicBezTo>
                      <a:pt x="473516" y="669687"/>
                      <a:pt x="474037" y="670728"/>
                      <a:pt x="474037" y="670728"/>
                    </a:cubicBezTo>
                    <a:cubicBezTo>
                      <a:pt x="474037" y="670728"/>
                      <a:pt x="474037" y="671248"/>
                      <a:pt x="474037" y="671768"/>
                    </a:cubicBezTo>
                    <a:cubicBezTo>
                      <a:pt x="473516" y="672289"/>
                      <a:pt x="470914" y="675411"/>
                      <a:pt x="470914" y="676451"/>
                    </a:cubicBezTo>
                    <a:cubicBezTo>
                      <a:pt x="470914" y="677492"/>
                      <a:pt x="471955" y="678012"/>
                      <a:pt x="471955" y="678012"/>
                    </a:cubicBezTo>
                    <a:cubicBezTo>
                      <a:pt x="472475" y="678533"/>
                      <a:pt x="472995" y="678533"/>
                      <a:pt x="472995" y="678012"/>
                    </a:cubicBezTo>
                    <a:cubicBezTo>
                      <a:pt x="473516" y="677492"/>
                      <a:pt x="480801" y="673850"/>
                      <a:pt x="482882" y="673850"/>
                    </a:cubicBezTo>
                    <a:cubicBezTo>
                      <a:pt x="484964" y="673850"/>
                      <a:pt x="489126" y="673850"/>
                      <a:pt x="489647" y="673850"/>
                    </a:cubicBezTo>
                    <a:cubicBezTo>
                      <a:pt x="490167" y="673850"/>
                      <a:pt x="490687" y="673850"/>
                      <a:pt x="491728" y="673850"/>
                    </a:cubicBezTo>
                    <a:cubicBezTo>
                      <a:pt x="492249" y="673850"/>
                      <a:pt x="495891" y="672809"/>
                      <a:pt x="495891" y="672809"/>
                    </a:cubicBezTo>
                    <a:cubicBezTo>
                      <a:pt x="495891" y="672809"/>
                      <a:pt x="496931" y="672289"/>
                      <a:pt x="495891" y="673329"/>
                    </a:cubicBezTo>
                    <a:cubicBezTo>
                      <a:pt x="494850" y="674370"/>
                      <a:pt x="493289" y="678012"/>
                      <a:pt x="493289" y="678012"/>
                    </a:cubicBezTo>
                    <a:cubicBezTo>
                      <a:pt x="493289" y="678012"/>
                      <a:pt x="493289" y="679053"/>
                      <a:pt x="493289" y="679573"/>
                    </a:cubicBezTo>
                    <a:cubicBezTo>
                      <a:pt x="493289" y="680094"/>
                      <a:pt x="497452" y="691542"/>
                      <a:pt x="497452" y="691542"/>
                    </a:cubicBezTo>
                    <a:cubicBezTo>
                      <a:pt x="497452" y="691542"/>
                      <a:pt x="497452" y="692062"/>
                      <a:pt x="497972" y="692582"/>
                    </a:cubicBezTo>
                    <a:cubicBezTo>
                      <a:pt x="498493" y="692582"/>
                      <a:pt x="502656" y="694143"/>
                      <a:pt x="503176" y="694143"/>
                    </a:cubicBezTo>
                    <a:cubicBezTo>
                      <a:pt x="503696" y="694143"/>
                      <a:pt x="507338" y="694663"/>
                      <a:pt x="507859" y="694663"/>
                    </a:cubicBezTo>
                    <a:cubicBezTo>
                      <a:pt x="508379" y="694663"/>
                      <a:pt x="508900" y="694663"/>
                      <a:pt x="508900" y="695184"/>
                    </a:cubicBezTo>
                    <a:cubicBezTo>
                      <a:pt x="508900" y="695704"/>
                      <a:pt x="509420" y="697786"/>
                      <a:pt x="507859" y="698306"/>
                    </a:cubicBezTo>
                    <a:cubicBezTo>
                      <a:pt x="506818" y="698826"/>
                      <a:pt x="505778" y="699867"/>
                      <a:pt x="505778" y="700387"/>
                    </a:cubicBezTo>
                    <a:cubicBezTo>
                      <a:pt x="505778" y="700908"/>
                      <a:pt x="503696" y="709754"/>
                      <a:pt x="503176" y="710274"/>
                    </a:cubicBezTo>
                    <a:cubicBezTo>
                      <a:pt x="502656" y="710794"/>
                      <a:pt x="502135" y="712876"/>
                      <a:pt x="502135" y="712876"/>
                    </a:cubicBezTo>
                    <a:cubicBezTo>
                      <a:pt x="502135" y="712876"/>
                      <a:pt x="501615" y="713396"/>
                      <a:pt x="502656" y="713396"/>
                    </a:cubicBezTo>
                    <a:cubicBezTo>
                      <a:pt x="503696" y="713396"/>
                      <a:pt x="516705" y="715477"/>
                      <a:pt x="516705" y="715477"/>
                    </a:cubicBezTo>
                    <a:cubicBezTo>
                      <a:pt x="516705" y="715477"/>
                      <a:pt x="517745" y="715477"/>
                      <a:pt x="517225" y="715998"/>
                    </a:cubicBezTo>
                    <a:cubicBezTo>
                      <a:pt x="517225" y="717039"/>
                      <a:pt x="517225" y="720161"/>
                      <a:pt x="517225" y="720161"/>
                    </a:cubicBezTo>
                    <a:cubicBezTo>
                      <a:pt x="517225" y="720161"/>
                      <a:pt x="517225" y="721201"/>
                      <a:pt x="517225" y="721201"/>
                    </a:cubicBezTo>
                    <a:cubicBezTo>
                      <a:pt x="517225" y="721201"/>
                      <a:pt x="521908" y="727445"/>
                      <a:pt x="521908" y="727445"/>
                    </a:cubicBezTo>
                    <a:cubicBezTo>
                      <a:pt x="521908" y="727445"/>
                      <a:pt x="522428" y="727966"/>
                      <a:pt x="522949" y="727445"/>
                    </a:cubicBezTo>
                    <a:cubicBezTo>
                      <a:pt x="523470" y="726925"/>
                      <a:pt x="534917" y="723283"/>
                      <a:pt x="536998" y="722242"/>
                    </a:cubicBezTo>
                    <a:cubicBezTo>
                      <a:pt x="536998" y="722242"/>
                      <a:pt x="538559" y="721722"/>
                      <a:pt x="538559" y="721201"/>
                    </a:cubicBezTo>
                    <a:cubicBezTo>
                      <a:pt x="538559" y="721201"/>
                      <a:pt x="539080" y="720681"/>
                      <a:pt x="539080" y="721201"/>
                    </a:cubicBezTo>
                    <a:cubicBezTo>
                      <a:pt x="539080" y="721722"/>
                      <a:pt x="539600" y="723283"/>
                      <a:pt x="539600" y="724844"/>
                    </a:cubicBezTo>
                    <a:cubicBezTo>
                      <a:pt x="540120" y="726925"/>
                      <a:pt x="540641" y="729006"/>
                      <a:pt x="540641" y="729006"/>
                    </a:cubicBezTo>
                    <a:cubicBezTo>
                      <a:pt x="540641" y="729527"/>
                      <a:pt x="541682" y="733169"/>
                      <a:pt x="542722" y="732649"/>
                    </a:cubicBezTo>
                    <a:cubicBezTo>
                      <a:pt x="543763" y="732129"/>
                      <a:pt x="543763" y="732129"/>
                      <a:pt x="544283" y="731608"/>
                    </a:cubicBezTo>
                    <a:cubicBezTo>
                      <a:pt x="544804" y="731608"/>
                      <a:pt x="545324" y="731088"/>
                      <a:pt x="545844" y="731608"/>
                    </a:cubicBezTo>
                    <a:cubicBezTo>
                      <a:pt x="546885" y="731608"/>
                      <a:pt x="549487" y="732649"/>
                      <a:pt x="550007" y="733169"/>
                    </a:cubicBezTo>
                    <a:cubicBezTo>
                      <a:pt x="550527" y="733690"/>
                      <a:pt x="551048" y="733690"/>
                      <a:pt x="551048" y="733169"/>
                    </a:cubicBezTo>
                    <a:cubicBezTo>
                      <a:pt x="551048" y="733169"/>
                      <a:pt x="552609" y="732129"/>
                      <a:pt x="552609" y="732129"/>
                    </a:cubicBezTo>
                    <a:cubicBezTo>
                      <a:pt x="552609" y="732129"/>
                      <a:pt x="553129" y="731608"/>
                      <a:pt x="552609" y="731088"/>
                    </a:cubicBezTo>
                    <a:cubicBezTo>
                      <a:pt x="552089" y="730568"/>
                      <a:pt x="551048" y="729527"/>
                      <a:pt x="551048" y="727966"/>
                    </a:cubicBezTo>
                    <a:cubicBezTo>
                      <a:pt x="551048" y="726405"/>
                      <a:pt x="552089" y="720161"/>
                      <a:pt x="551048" y="718079"/>
                    </a:cubicBezTo>
                    <a:cubicBezTo>
                      <a:pt x="550007" y="715998"/>
                      <a:pt x="546885" y="712355"/>
                      <a:pt x="547405" y="711315"/>
                    </a:cubicBezTo>
                    <a:cubicBezTo>
                      <a:pt x="547926" y="709754"/>
                      <a:pt x="548446" y="709754"/>
                      <a:pt x="548966" y="709233"/>
                    </a:cubicBezTo>
                    <a:cubicBezTo>
                      <a:pt x="549487" y="708713"/>
                      <a:pt x="549487" y="708193"/>
                      <a:pt x="549487" y="707672"/>
                    </a:cubicBezTo>
                    <a:cubicBezTo>
                      <a:pt x="549487" y="707152"/>
                      <a:pt x="550527" y="705591"/>
                      <a:pt x="552089" y="705591"/>
                    </a:cubicBezTo>
                    <a:cubicBezTo>
                      <a:pt x="553649" y="705591"/>
                      <a:pt x="555211" y="706632"/>
                      <a:pt x="555731" y="706632"/>
                    </a:cubicBezTo>
                    <a:cubicBezTo>
                      <a:pt x="556251" y="706632"/>
                      <a:pt x="557812" y="707672"/>
                      <a:pt x="558333" y="707152"/>
                    </a:cubicBezTo>
                    <a:cubicBezTo>
                      <a:pt x="558333" y="707152"/>
                      <a:pt x="558853" y="707152"/>
                      <a:pt x="558853" y="707152"/>
                    </a:cubicBezTo>
                    <a:cubicBezTo>
                      <a:pt x="559373" y="706632"/>
                      <a:pt x="560934" y="705591"/>
                      <a:pt x="561454" y="704550"/>
                    </a:cubicBezTo>
                    <a:cubicBezTo>
                      <a:pt x="561975" y="703509"/>
                      <a:pt x="563016" y="703509"/>
                      <a:pt x="563016" y="702989"/>
                    </a:cubicBezTo>
                    <a:cubicBezTo>
                      <a:pt x="563016" y="702469"/>
                      <a:pt x="564576" y="700387"/>
                      <a:pt x="565618" y="700387"/>
                    </a:cubicBezTo>
                    <a:cubicBezTo>
                      <a:pt x="567178" y="700387"/>
                      <a:pt x="568219" y="701428"/>
                      <a:pt x="569260" y="701948"/>
                    </a:cubicBezTo>
                    <a:cubicBezTo>
                      <a:pt x="569780" y="701948"/>
                      <a:pt x="571861" y="702989"/>
                      <a:pt x="572382" y="703509"/>
                    </a:cubicBezTo>
                    <a:cubicBezTo>
                      <a:pt x="572903" y="704030"/>
                      <a:pt x="574463" y="706111"/>
                      <a:pt x="574983" y="706632"/>
                    </a:cubicBezTo>
                    <a:cubicBezTo>
                      <a:pt x="576024" y="706632"/>
                      <a:pt x="576024" y="706632"/>
                      <a:pt x="576024" y="706111"/>
                    </a:cubicBezTo>
                    <a:cubicBezTo>
                      <a:pt x="576024" y="705591"/>
                      <a:pt x="576545" y="705070"/>
                      <a:pt x="577065" y="705070"/>
                    </a:cubicBezTo>
                    <a:cubicBezTo>
                      <a:pt x="577585" y="705070"/>
                      <a:pt x="578106" y="704550"/>
                      <a:pt x="578106" y="704030"/>
                    </a:cubicBezTo>
                    <a:cubicBezTo>
                      <a:pt x="578106" y="703509"/>
                      <a:pt x="578106" y="702989"/>
                      <a:pt x="578626" y="702989"/>
                    </a:cubicBezTo>
                    <a:cubicBezTo>
                      <a:pt x="579146" y="702989"/>
                      <a:pt x="579667" y="702469"/>
                      <a:pt x="580187" y="701948"/>
                    </a:cubicBezTo>
                    <a:cubicBezTo>
                      <a:pt x="580708" y="701428"/>
                      <a:pt x="581228" y="699867"/>
                      <a:pt x="581748" y="699867"/>
                    </a:cubicBezTo>
                    <a:cubicBezTo>
                      <a:pt x="582268" y="699867"/>
                      <a:pt x="582789" y="700387"/>
                      <a:pt x="583309" y="701428"/>
                    </a:cubicBezTo>
                    <a:cubicBezTo>
                      <a:pt x="583830" y="701948"/>
                      <a:pt x="584350" y="704550"/>
                      <a:pt x="584870" y="704030"/>
                    </a:cubicBezTo>
                    <a:cubicBezTo>
                      <a:pt x="585390" y="703509"/>
                      <a:pt x="585911" y="702989"/>
                      <a:pt x="585911" y="701948"/>
                    </a:cubicBezTo>
                    <a:cubicBezTo>
                      <a:pt x="585911" y="701428"/>
                      <a:pt x="586952" y="699867"/>
                      <a:pt x="587472" y="700387"/>
                    </a:cubicBezTo>
                    <a:cubicBezTo>
                      <a:pt x="587992" y="700908"/>
                      <a:pt x="592155" y="704550"/>
                      <a:pt x="592675" y="705070"/>
                    </a:cubicBezTo>
                    <a:cubicBezTo>
                      <a:pt x="593196" y="705591"/>
                      <a:pt x="593196" y="705591"/>
                      <a:pt x="593716" y="705070"/>
                    </a:cubicBezTo>
                    <a:cubicBezTo>
                      <a:pt x="594237" y="704550"/>
                      <a:pt x="598399" y="699347"/>
                      <a:pt x="598399" y="699347"/>
                    </a:cubicBezTo>
                    <a:cubicBezTo>
                      <a:pt x="598399" y="699347"/>
                      <a:pt x="598920" y="698826"/>
                      <a:pt x="598920" y="699347"/>
                    </a:cubicBezTo>
                    <a:cubicBezTo>
                      <a:pt x="598920" y="699867"/>
                      <a:pt x="599960" y="701428"/>
                      <a:pt x="599960" y="701428"/>
                    </a:cubicBezTo>
                    <a:cubicBezTo>
                      <a:pt x="599960" y="701428"/>
                      <a:pt x="600481" y="701948"/>
                      <a:pt x="600481" y="701948"/>
                    </a:cubicBezTo>
                    <a:cubicBezTo>
                      <a:pt x="601001" y="701948"/>
                      <a:pt x="607245" y="699347"/>
                      <a:pt x="607766" y="698306"/>
                    </a:cubicBezTo>
                    <a:cubicBezTo>
                      <a:pt x="608286" y="697265"/>
                      <a:pt x="611408" y="693623"/>
                      <a:pt x="611929" y="693103"/>
                    </a:cubicBezTo>
                    <a:cubicBezTo>
                      <a:pt x="612449" y="692582"/>
                      <a:pt x="612449" y="692062"/>
                      <a:pt x="612969" y="691542"/>
                    </a:cubicBezTo>
                    <a:cubicBezTo>
                      <a:pt x="613489" y="691542"/>
                      <a:pt x="615051" y="690501"/>
                      <a:pt x="615571" y="689460"/>
                    </a:cubicBezTo>
                    <a:cubicBezTo>
                      <a:pt x="616091" y="688419"/>
                      <a:pt x="618693" y="687379"/>
                      <a:pt x="618693" y="688419"/>
                    </a:cubicBezTo>
                    <a:cubicBezTo>
                      <a:pt x="618693" y="688940"/>
                      <a:pt x="618693" y="689460"/>
                      <a:pt x="619213" y="689460"/>
                    </a:cubicBezTo>
                    <a:cubicBezTo>
                      <a:pt x="619734" y="689460"/>
                      <a:pt x="621815" y="691021"/>
                      <a:pt x="621815" y="692062"/>
                    </a:cubicBezTo>
                    <a:cubicBezTo>
                      <a:pt x="622335" y="693103"/>
                      <a:pt x="622335" y="693103"/>
                      <a:pt x="622856" y="693623"/>
                    </a:cubicBezTo>
                    <a:cubicBezTo>
                      <a:pt x="623376" y="694143"/>
                      <a:pt x="625457" y="695184"/>
                      <a:pt x="626498" y="696225"/>
                    </a:cubicBezTo>
                    <a:cubicBezTo>
                      <a:pt x="627539" y="697265"/>
                      <a:pt x="631181" y="698306"/>
                      <a:pt x="632222" y="698306"/>
                    </a:cubicBezTo>
                    <a:cubicBezTo>
                      <a:pt x="633263" y="698306"/>
                      <a:pt x="643149" y="698306"/>
                      <a:pt x="643149" y="698306"/>
                    </a:cubicBezTo>
                    <a:cubicBezTo>
                      <a:pt x="643149" y="698306"/>
                      <a:pt x="644190" y="698306"/>
                      <a:pt x="644190" y="698306"/>
                    </a:cubicBezTo>
                    <a:cubicBezTo>
                      <a:pt x="644190" y="698306"/>
                      <a:pt x="645751" y="699867"/>
                      <a:pt x="646271" y="699347"/>
                    </a:cubicBezTo>
                    <a:cubicBezTo>
                      <a:pt x="646792" y="699347"/>
                      <a:pt x="647312" y="699347"/>
                      <a:pt x="646792" y="699867"/>
                    </a:cubicBezTo>
                    <a:cubicBezTo>
                      <a:pt x="646271" y="700387"/>
                      <a:pt x="642108" y="706632"/>
                      <a:pt x="642108" y="706632"/>
                    </a:cubicBezTo>
                    <a:cubicBezTo>
                      <a:pt x="642108" y="706632"/>
                      <a:pt x="641588" y="707672"/>
                      <a:pt x="642108" y="707672"/>
                    </a:cubicBezTo>
                    <a:cubicBezTo>
                      <a:pt x="642629" y="707672"/>
                      <a:pt x="643149" y="709233"/>
                      <a:pt x="643670" y="710274"/>
                    </a:cubicBezTo>
                    <a:cubicBezTo>
                      <a:pt x="644190" y="711315"/>
                      <a:pt x="645230" y="713916"/>
                      <a:pt x="644710" y="714437"/>
                    </a:cubicBezTo>
                    <a:cubicBezTo>
                      <a:pt x="644190" y="714957"/>
                      <a:pt x="644190" y="715477"/>
                      <a:pt x="644710" y="715998"/>
                    </a:cubicBezTo>
                    <a:cubicBezTo>
                      <a:pt x="645230" y="716518"/>
                      <a:pt x="647312" y="716518"/>
                      <a:pt x="647832" y="716518"/>
                    </a:cubicBezTo>
                    <a:cubicBezTo>
                      <a:pt x="648353" y="716518"/>
                      <a:pt x="650955" y="716518"/>
                      <a:pt x="651475" y="717559"/>
                    </a:cubicBezTo>
                    <a:cubicBezTo>
                      <a:pt x="651995" y="718599"/>
                      <a:pt x="656678" y="722762"/>
                      <a:pt x="656678" y="722762"/>
                    </a:cubicBezTo>
                    <a:cubicBezTo>
                      <a:pt x="656678" y="722762"/>
                      <a:pt x="657199" y="723283"/>
                      <a:pt x="657719" y="722762"/>
                    </a:cubicBezTo>
                    <a:cubicBezTo>
                      <a:pt x="658760" y="722242"/>
                      <a:pt x="658760" y="721722"/>
                      <a:pt x="659800" y="722242"/>
                    </a:cubicBezTo>
                    <a:cubicBezTo>
                      <a:pt x="660841" y="722242"/>
                      <a:pt x="666565" y="723803"/>
                      <a:pt x="669167" y="724323"/>
                    </a:cubicBezTo>
                    <a:cubicBezTo>
                      <a:pt x="670727" y="723283"/>
                      <a:pt x="673849" y="721201"/>
                      <a:pt x="673849" y="722762"/>
                    </a:cubicBezTo>
                    <a:cubicBezTo>
                      <a:pt x="673849" y="724844"/>
                      <a:pt x="674890" y="724844"/>
                      <a:pt x="675411" y="723283"/>
                    </a:cubicBezTo>
                    <a:cubicBezTo>
                      <a:pt x="675931" y="721722"/>
                      <a:pt x="675411" y="720681"/>
                      <a:pt x="676972" y="722242"/>
                    </a:cubicBezTo>
                    <a:cubicBezTo>
                      <a:pt x="678533" y="723283"/>
                      <a:pt x="681134" y="722762"/>
                      <a:pt x="680094" y="721201"/>
                    </a:cubicBezTo>
                    <a:cubicBezTo>
                      <a:pt x="679053" y="719640"/>
                      <a:pt x="678012" y="714437"/>
                      <a:pt x="680094" y="715998"/>
                    </a:cubicBezTo>
                    <a:cubicBezTo>
                      <a:pt x="681655" y="717039"/>
                      <a:pt x="683216" y="718599"/>
                      <a:pt x="684256" y="720681"/>
                    </a:cubicBezTo>
                    <a:cubicBezTo>
                      <a:pt x="685297" y="722762"/>
                      <a:pt x="685297" y="722762"/>
                      <a:pt x="686858" y="722242"/>
                    </a:cubicBezTo>
                    <a:cubicBezTo>
                      <a:pt x="687899" y="721722"/>
                      <a:pt x="687379" y="721722"/>
                      <a:pt x="688419" y="722762"/>
                    </a:cubicBezTo>
                    <a:cubicBezTo>
                      <a:pt x="689460" y="723803"/>
                      <a:pt x="689460" y="723283"/>
                      <a:pt x="689981" y="723803"/>
                    </a:cubicBezTo>
                    <a:cubicBezTo>
                      <a:pt x="690501" y="723803"/>
                      <a:pt x="691541" y="724323"/>
                      <a:pt x="691541" y="725364"/>
                    </a:cubicBezTo>
                    <a:cubicBezTo>
                      <a:pt x="691541" y="726405"/>
                      <a:pt x="691541" y="727445"/>
                      <a:pt x="693623" y="726925"/>
                    </a:cubicBezTo>
                    <a:cubicBezTo>
                      <a:pt x="695184" y="726925"/>
                      <a:pt x="701428" y="725364"/>
                      <a:pt x="699867" y="723283"/>
                    </a:cubicBezTo>
                    <a:cubicBezTo>
                      <a:pt x="698306" y="721201"/>
                      <a:pt x="697786" y="720161"/>
                      <a:pt x="700388" y="721201"/>
                    </a:cubicBezTo>
                    <a:cubicBezTo>
                      <a:pt x="702989" y="722242"/>
                      <a:pt x="708193" y="724844"/>
                      <a:pt x="705591" y="726925"/>
                    </a:cubicBezTo>
                    <a:cubicBezTo>
                      <a:pt x="702989" y="729006"/>
                      <a:pt x="704030" y="728486"/>
                      <a:pt x="704030" y="729527"/>
                    </a:cubicBezTo>
                    <a:cubicBezTo>
                      <a:pt x="704030" y="730568"/>
                      <a:pt x="704030" y="731608"/>
                      <a:pt x="702989" y="731608"/>
                    </a:cubicBezTo>
                    <a:cubicBezTo>
                      <a:pt x="701948" y="731608"/>
                      <a:pt x="701428" y="731608"/>
                      <a:pt x="701948" y="733169"/>
                    </a:cubicBezTo>
                    <a:cubicBezTo>
                      <a:pt x="701948" y="734730"/>
                      <a:pt x="701428" y="737852"/>
                      <a:pt x="702989" y="739934"/>
                    </a:cubicBezTo>
                    <a:cubicBezTo>
                      <a:pt x="704550" y="742015"/>
                      <a:pt x="706111" y="744617"/>
                      <a:pt x="706111" y="746698"/>
                    </a:cubicBezTo>
                    <a:cubicBezTo>
                      <a:pt x="706111" y="748780"/>
                      <a:pt x="707672" y="751381"/>
                      <a:pt x="711315" y="750341"/>
                    </a:cubicBezTo>
                    <a:cubicBezTo>
                      <a:pt x="715477" y="749300"/>
                      <a:pt x="720160" y="746698"/>
                      <a:pt x="717559" y="744096"/>
                    </a:cubicBezTo>
                    <a:cubicBezTo>
                      <a:pt x="714957" y="741495"/>
                      <a:pt x="713396" y="741495"/>
                      <a:pt x="714437" y="740454"/>
                    </a:cubicBezTo>
                    <a:cubicBezTo>
                      <a:pt x="715477" y="739413"/>
                      <a:pt x="717559" y="739413"/>
                      <a:pt x="715998" y="738373"/>
                    </a:cubicBezTo>
                    <a:cubicBezTo>
                      <a:pt x="714437" y="737332"/>
                      <a:pt x="712875" y="738373"/>
                      <a:pt x="712355" y="737332"/>
                    </a:cubicBezTo>
                    <a:cubicBezTo>
                      <a:pt x="711835" y="736291"/>
                      <a:pt x="711315" y="734730"/>
                      <a:pt x="712875" y="733169"/>
                    </a:cubicBezTo>
                    <a:cubicBezTo>
                      <a:pt x="714437" y="731608"/>
                      <a:pt x="715477" y="730568"/>
                      <a:pt x="715477" y="729527"/>
                    </a:cubicBezTo>
                    <a:cubicBezTo>
                      <a:pt x="715998" y="728486"/>
                      <a:pt x="714957" y="726405"/>
                      <a:pt x="717038" y="728486"/>
                    </a:cubicBezTo>
                    <a:cubicBezTo>
                      <a:pt x="719120" y="730568"/>
                      <a:pt x="719640" y="729006"/>
                      <a:pt x="721201" y="729006"/>
                    </a:cubicBezTo>
                    <a:cubicBezTo>
                      <a:pt x="722762" y="729006"/>
                      <a:pt x="734210" y="724323"/>
                      <a:pt x="740454" y="723283"/>
                    </a:cubicBezTo>
                    <a:cubicBezTo>
                      <a:pt x="746698" y="722242"/>
                      <a:pt x="743576" y="721201"/>
                      <a:pt x="742536" y="720161"/>
                    </a:cubicBezTo>
                    <a:cubicBezTo>
                      <a:pt x="741495" y="719120"/>
                      <a:pt x="743056" y="720161"/>
                      <a:pt x="744617" y="720161"/>
                    </a:cubicBezTo>
                    <a:cubicBezTo>
                      <a:pt x="746178" y="720161"/>
                      <a:pt x="748259" y="720161"/>
                      <a:pt x="746698" y="719120"/>
                    </a:cubicBezTo>
                    <a:cubicBezTo>
                      <a:pt x="745137" y="718079"/>
                      <a:pt x="743576" y="716518"/>
                      <a:pt x="746698" y="717039"/>
                    </a:cubicBezTo>
                    <a:cubicBezTo>
                      <a:pt x="749821" y="717559"/>
                      <a:pt x="750341" y="718079"/>
                      <a:pt x="751901" y="719640"/>
                    </a:cubicBezTo>
                    <a:cubicBezTo>
                      <a:pt x="753463" y="721201"/>
                      <a:pt x="753463" y="720161"/>
                      <a:pt x="753983" y="718079"/>
                    </a:cubicBezTo>
                    <a:cubicBezTo>
                      <a:pt x="754503" y="715998"/>
                      <a:pt x="755024" y="714957"/>
                      <a:pt x="756064" y="715998"/>
                    </a:cubicBezTo>
                    <a:cubicBezTo>
                      <a:pt x="757105" y="717039"/>
                      <a:pt x="758146" y="717559"/>
                      <a:pt x="760748" y="716518"/>
                    </a:cubicBezTo>
                    <a:cubicBezTo>
                      <a:pt x="763349" y="715477"/>
                      <a:pt x="763870" y="715998"/>
                      <a:pt x="764910" y="716518"/>
                    </a:cubicBezTo>
                    <a:cubicBezTo>
                      <a:pt x="765951" y="716518"/>
                      <a:pt x="766992" y="716518"/>
                      <a:pt x="767512" y="714437"/>
                    </a:cubicBezTo>
                    <a:cubicBezTo>
                      <a:pt x="768033" y="712355"/>
                      <a:pt x="768553" y="709233"/>
                      <a:pt x="769593" y="711315"/>
                    </a:cubicBezTo>
                    <a:cubicBezTo>
                      <a:pt x="770634" y="712876"/>
                      <a:pt x="771675" y="713916"/>
                      <a:pt x="773236" y="712355"/>
                    </a:cubicBezTo>
                    <a:cubicBezTo>
                      <a:pt x="774797" y="710794"/>
                      <a:pt x="773236" y="710274"/>
                      <a:pt x="773236" y="709233"/>
                    </a:cubicBezTo>
                    <a:cubicBezTo>
                      <a:pt x="773236" y="708193"/>
                      <a:pt x="773756" y="709754"/>
                      <a:pt x="774797" y="710794"/>
                    </a:cubicBezTo>
                    <a:cubicBezTo>
                      <a:pt x="775838" y="711315"/>
                      <a:pt x="777399" y="712355"/>
                      <a:pt x="777399" y="709754"/>
                    </a:cubicBezTo>
                    <a:cubicBezTo>
                      <a:pt x="777399" y="707152"/>
                      <a:pt x="775317" y="701428"/>
                      <a:pt x="774277" y="699347"/>
                    </a:cubicBezTo>
                    <a:cubicBezTo>
                      <a:pt x="773236" y="697265"/>
                      <a:pt x="772715" y="697265"/>
                      <a:pt x="774277" y="696745"/>
                    </a:cubicBezTo>
                    <a:cubicBezTo>
                      <a:pt x="775838" y="696225"/>
                      <a:pt x="776878" y="696225"/>
                      <a:pt x="776878" y="694663"/>
                    </a:cubicBezTo>
                    <a:cubicBezTo>
                      <a:pt x="776878" y="693103"/>
                      <a:pt x="776878" y="692582"/>
                      <a:pt x="778440" y="693103"/>
                    </a:cubicBezTo>
                    <a:cubicBezTo>
                      <a:pt x="780000" y="693623"/>
                      <a:pt x="779480" y="693623"/>
                      <a:pt x="780000" y="695704"/>
                    </a:cubicBezTo>
                    <a:cubicBezTo>
                      <a:pt x="780521" y="697786"/>
                      <a:pt x="779480" y="698826"/>
                      <a:pt x="780521" y="699347"/>
                    </a:cubicBezTo>
                    <a:cubicBezTo>
                      <a:pt x="781562" y="699867"/>
                      <a:pt x="782082" y="700387"/>
                      <a:pt x="782602" y="701428"/>
                    </a:cubicBezTo>
                    <a:cubicBezTo>
                      <a:pt x="783122" y="702469"/>
                      <a:pt x="783643" y="705591"/>
                      <a:pt x="785724" y="705070"/>
                    </a:cubicBezTo>
                    <a:cubicBezTo>
                      <a:pt x="787806" y="704550"/>
                      <a:pt x="787285" y="705070"/>
                      <a:pt x="786765" y="706111"/>
                    </a:cubicBezTo>
                    <a:cubicBezTo>
                      <a:pt x="785724" y="707152"/>
                      <a:pt x="785724" y="707672"/>
                      <a:pt x="787285" y="708193"/>
                    </a:cubicBezTo>
                    <a:cubicBezTo>
                      <a:pt x="788847" y="708713"/>
                      <a:pt x="789887" y="709233"/>
                      <a:pt x="791448" y="709233"/>
                    </a:cubicBezTo>
                    <a:cubicBezTo>
                      <a:pt x="793009" y="709233"/>
                      <a:pt x="793529" y="708193"/>
                      <a:pt x="794050" y="707672"/>
                    </a:cubicBezTo>
                    <a:cubicBezTo>
                      <a:pt x="794570" y="706632"/>
                      <a:pt x="794570" y="705070"/>
                      <a:pt x="793009" y="705591"/>
                    </a:cubicBezTo>
                    <a:cubicBezTo>
                      <a:pt x="791448" y="706111"/>
                      <a:pt x="790407" y="704550"/>
                      <a:pt x="791969" y="703509"/>
                    </a:cubicBezTo>
                    <a:cubicBezTo>
                      <a:pt x="793529" y="702469"/>
                      <a:pt x="794050" y="701428"/>
                      <a:pt x="795091" y="702989"/>
                    </a:cubicBezTo>
                    <a:cubicBezTo>
                      <a:pt x="796131" y="704550"/>
                      <a:pt x="797172" y="705591"/>
                      <a:pt x="797692" y="705070"/>
                    </a:cubicBezTo>
                    <a:cubicBezTo>
                      <a:pt x="798212" y="704550"/>
                      <a:pt x="799254" y="704030"/>
                      <a:pt x="798212" y="702989"/>
                    </a:cubicBezTo>
                    <a:cubicBezTo>
                      <a:pt x="797692" y="701948"/>
                      <a:pt x="796652" y="701428"/>
                      <a:pt x="798212" y="700908"/>
                    </a:cubicBezTo>
                    <a:cubicBezTo>
                      <a:pt x="799254" y="699867"/>
                      <a:pt x="801855" y="697786"/>
                      <a:pt x="801334" y="700387"/>
                    </a:cubicBezTo>
                    <a:cubicBezTo>
                      <a:pt x="800814" y="702989"/>
                      <a:pt x="802376" y="702989"/>
                      <a:pt x="803416" y="703509"/>
                    </a:cubicBezTo>
                    <a:cubicBezTo>
                      <a:pt x="804457" y="704030"/>
                      <a:pt x="804977" y="703509"/>
                      <a:pt x="805497" y="702469"/>
                    </a:cubicBezTo>
                    <a:cubicBezTo>
                      <a:pt x="806018" y="701948"/>
                      <a:pt x="812782" y="695704"/>
                      <a:pt x="812262" y="697786"/>
                    </a:cubicBezTo>
                    <a:cubicBezTo>
                      <a:pt x="811741" y="699867"/>
                      <a:pt x="813303" y="699347"/>
                      <a:pt x="814343" y="699867"/>
                    </a:cubicBezTo>
                    <a:cubicBezTo>
                      <a:pt x="815384" y="700387"/>
                      <a:pt x="817986" y="701428"/>
                      <a:pt x="817466" y="699867"/>
                    </a:cubicBezTo>
                    <a:cubicBezTo>
                      <a:pt x="816945" y="698306"/>
                      <a:pt x="814864" y="696745"/>
                      <a:pt x="816425" y="696225"/>
                    </a:cubicBezTo>
                    <a:cubicBezTo>
                      <a:pt x="817986" y="695704"/>
                      <a:pt x="820588" y="695704"/>
                      <a:pt x="820067" y="696745"/>
                    </a:cubicBezTo>
                    <a:cubicBezTo>
                      <a:pt x="819547" y="698306"/>
                      <a:pt x="820588" y="699347"/>
                      <a:pt x="822148" y="699347"/>
                    </a:cubicBezTo>
                    <a:cubicBezTo>
                      <a:pt x="823710" y="699347"/>
                      <a:pt x="824230" y="697786"/>
                      <a:pt x="825791" y="696745"/>
                    </a:cubicBezTo>
                    <a:cubicBezTo>
                      <a:pt x="826832" y="695704"/>
                      <a:pt x="827873" y="696745"/>
                      <a:pt x="828913" y="696225"/>
                    </a:cubicBezTo>
                    <a:cubicBezTo>
                      <a:pt x="829954" y="696225"/>
                      <a:pt x="836718" y="697265"/>
                      <a:pt x="836198" y="692062"/>
                    </a:cubicBezTo>
                    <a:cubicBezTo>
                      <a:pt x="835678" y="686858"/>
                      <a:pt x="837239" y="688419"/>
                      <a:pt x="838800" y="688940"/>
                    </a:cubicBezTo>
                    <a:cubicBezTo>
                      <a:pt x="840360" y="689460"/>
                      <a:pt x="841922" y="688419"/>
                      <a:pt x="839840" y="687379"/>
                    </a:cubicBezTo>
                    <a:cubicBezTo>
                      <a:pt x="838280" y="686338"/>
                      <a:pt x="837759" y="685818"/>
                      <a:pt x="839320" y="685818"/>
                    </a:cubicBezTo>
                    <a:cubicBezTo>
                      <a:pt x="840881" y="685818"/>
                      <a:pt x="841922" y="684777"/>
                      <a:pt x="842442" y="683216"/>
                    </a:cubicBezTo>
                    <a:cubicBezTo>
                      <a:pt x="842962" y="681655"/>
                      <a:pt x="843483" y="680094"/>
                      <a:pt x="845564" y="680614"/>
                    </a:cubicBezTo>
                    <a:cubicBezTo>
                      <a:pt x="847645" y="681135"/>
                      <a:pt x="847645" y="682175"/>
                      <a:pt x="848687" y="681135"/>
                    </a:cubicBezTo>
                    <a:cubicBezTo>
                      <a:pt x="849727" y="680094"/>
                      <a:pt x="853890" y="678012"/>
                      <a:pt x="853890" y="676972"/>
                    </a:cubicBezTo>
                    <a:cubicBezTo>
                      <a:pt x="853890" y="675931"/>
                      <a:pt x="854410" y="674370"/>
                      <a:pt x="855451" y="675411"/>
                    </a:cubicBezTo>
                    <a:cubicBezTo>
                      <a:pt x="856492" y="676451"/>
                      <a:pt x="854930" y="678012"/>
                      <a:pt x="855971" y="678012"/>
                    </a:cubicBezTo>
                    <a:cubicBezTo>
                      <a:pt x="857012" y="678012"/>
                      <a:pt x="858052" y="675931"/>
                      <a:pt x="860654" y="673329"/>
                    </a:cubicBezTo>
                    <a:cubicBezTo>
                      <a:pt x="863256" y="671248"/>
                      <a:pt x="868459" y="665524"/>
                      <a:pt x="864817" y="665004"/>
                    </a:cubicBezTo>
                    <a:cubicBezTo>
                      <a:pt x="861174" y="664483"/>
                      <a:pt x="860654" y="664483"/>
                      <a:pt x="862736" y="663443"/>
                    </a:cubicBezTo>
                    <a:cubicBezTo>
                      <a:pt x="864817" y="662402"/>
                      <a:pt x="865337" y="661361"/>
                      <a:pt x="866378" y="660841"/>
                    </a:cubicBezTo>
                    <a:cubicBezTo>
                      <a:pt x="867419" y="660321"/>
                      <a:pt x="867939" y="660321"/>
                      <a:pt x="868980" y="660841"/>
                    </a:cubicBezTo>
                    <a:cubicBezTo>
                      <a:pt x="870021" y="661361"/>
                      <a:pt x="870541" y="661882"/>
                      <a:pt x="871581" y="660841"/>
                    </a:cubicBezTo>
                    <a:cubicBezTo>
                      <a:pt x="872622" y="659800"/>
                      <a:pt x="873663" y="658239"/>
                      <a:pt x="874183" y="660321"/>
                    </a:cubicBezTo>
                    <a:cubicBezTo>
                      <a:pt x="874704" y="662402"/>
                      <a:pt x="875744" y="661882"/>
                      <a:pt x="876785" y="660841"/>
                    </a:cubicBezTo>
                    <a:cubicBezTo>
                      <a:pt x="877826" y="659800"/>
                      <a:pt x="878866" y="658239"/>
                      <a:pt x="877306" y="657719"/>
                    </a:cubicBezTo>
                    <a:cubicBezTo>
                      <a:pt x="875744" y="657199"/>
                      <a:pt x="876265" y="656678"/>
                      <a:pt x="877826" y="656158"/>
                    </a:cubicBezTo>
                    <a:cubicBezTo>
                      <a:pt x="879387" y="655637"/>
                      <a:pt x="880428" y="656158"/>
                      <a:pt x="881468" y="655637"/>
                    </a:cubicBezTo>
                    <a:cubicBezTo>
                      <a:pt x="882509" y="655117"/>
                      <a:pt x="883550" y="655117"/>
                      <a:pt x="882509" y="653036"/>
                    </a:cubicBezTo>
                    <a:cubicBezTo>
                      <a:pt x="881468" y="650954"/>
                      <a:pt x="879387" y="647832"/>
                      <a:pt x="881988" y="648353"/>
                    </a:cubicBezTo>
                    <a:cubicBezTo>
                      <a:pt x="884590" y="648873"/>
                      <a:pt x="890314" y="647832"/>
                      <a:pt x="889273" y="646792"/>
                    </a:cubicBezTo>
                    <a:cubicBezTo>
                      <a:pt x="888233" y="645751"/>
                      <a:pt x="885111" y="647832"/>
                      <a:pt x="886672" y="645231"/>
                    </a:cubicBezTo>
                    <a:cubicBezTo>
                      <a:pt x="887713" y="642629"/>
                      <a:pt x="888753" y="639507"/>
                      <a:pt x="890835" y="641068"/>
                    </a:cubicBezTo>
                    <a:cubicBezTo>
                      <a:pt x="892916" y="642629"/>
                      <a:pt x="893436" y="646271"/>
                      <a:pt x="894477" y="644710"/>
                    </a:cubicBezTo>
                    <a:cubicBezTo>
                      <a:pt x="895518" y="643149"/>
                      <a:pt x="892916" y="641588"/>
                      <a:pt x="893436" y="640027"/>
                    </a:cubicBezTo>
                    <a:cubicBezTo>
                      <a:pt x="893956" y="637946"/>
                      <a:pt x="894997" y="635344"/>
                      <a:pt x="896038" y="634303"/>
                    </a:cubicBezTo>
                    <a:cubicBezTo>
                      <a:pt x="896558" y="633263"/>
                      <a:pt x="894477" y="632742"/>
                      <a:pt x="892916" y="633263"/>
                    </a:cubicBezTo>
                    <a:cubicBezTo>
                      <a:pt x="891355" y="633783"/>
                      <a:pt x="891355" y="632222"/>
                      <a:pt x="892395" y="631181"/>
                    </a:cubicBezTo>
                    <a:cubicBezTo>
                      <a:pt x="893436" y="630140"/>
                      <a:pt x="894477" y="628059"/>
                      <a:pt x="896558" y="627539"/>
                    </a:cubicBezTo>
                    <a:cubicBezTo>
                      <a:pt x="898640" y="627018"/>
                      <a:pt x="898640" y="626498"/>
                      <a:pt x="897599" y="625457"/>
                    </a:cubicBezTo>
                    <a:cubicBezTo>
                      <a:pt x="896558" y="624417"/>
                      <a:pt x="894477" y="623376"/>
                      <a:pt x="896038" y="622335"/>
                    </a:cubicBezTo>
                    <a:cubicBezTo>
                      <a:pt x="897599" y="621295"/>
                      <a:pt x="898640" y="619734"/>
                      <a:pt x="897599" y="619734"/>
                    </a:cubicBezTo>
                    <a:cubicBezTo>
                      <a:pt x="896558" y="619734"/>
                      <a:pt x="893436" y="617652"/>
                      <a:pt x="897078" y="616611"/>
                    </a:cubicBezTo>
                    <a:cubicBezTo>
                      <a:pt x="900721" y="615571"/>
                      <a:pt x="901241" y="616091"/>
                      <a:pt x="901762" y="616611"/>
                    </a:cubicBezTo>
                    <a:cubicBezTo>
                      <a:pt x="902282" y="617132"/>
                      <a:pt x="903843" y="618693"/>
                      <a:pt x="904363" y="617652"/>
                    </a:cubicBezTo>
                    <a:cubicBezTo>
                      <a:pt x="904884" y="616611"/>
                      <a:pt x="904363" y="615050"/>
                      <a:pt x="904884" y="614530"/>
                    </a:cubicBezTo>
                    <a:cubicBezTo>
                      <a:pt x="905404" y="614010"/>
                      <a:pt x="905925" y="614010"/>
                      <a:pt x="906445" y="612969"/>
                    </a:cubicBezTo>
                    <a:cubicBezTo>
                      <a:pt x="907485" y="611928"/>
                      <a:pt x="905925" y="609847"/>
                      <a:pt x="907485" y="609327"/>
                    </a:cubicBezTo>
                    <a:cubicBezTo>
                      <a:pt x="909047" y="608806"/>
                      <a:pt x="909567" y="608286"/>
                      <a:pt x="909567" y="608286"/>
                    </a:cubicBezTo>
                    <a:cubicBezTo>
                      <a:pt x="909567" y="607766"/>
                      <a:pt x="910607" y="606725"/>
                      <a:pt x="911128" y="606204"/>
                    </a:cubicBezTo>
                    <a:cubicBezTo>
                      <a:pt x="911648" y="605684"/>
                      <a:pt x="914770" y="603603"/>
                      <a:pt x="914770" y="599960"/>
                    </a:cubicBezTo>
                    <a:cubicBezTo>
                      <a:pt x="914770" y="596318"/>
                      <a:pt x="915291" y="596838"/>
                      <a:pt x="916332" y="595798"/>
                    </a:cubicBezTo>
                    <a:cubicBezTo>
                      <a:pt x="916852" y="594757"/>
                      <a:pt x="918933" y="593196"/>
                      <a:pt x="918413" y="591635"/>
                    </a:cubicBezTo>
                    <a:cubicBezTo>
                      <a:pt x="917372" y="590074"/>
                      <a:pt x="918413" y="590074"/>
                      <a:pt x="919974" y="589033"/>
                    </a:cubicBezTo>
                    <a:cubicBezTo>
                      <a:pt x="921535" y="587992"/>
                      <a:pt x="923096" y="586952"/>
                      <a:pt x="923096" y="585911"/>
                    </a:cubicBezTo>
                    <a:cubicBezTo>
                      <a:pt x="923616" y="584870"/>
                      <a:pt x="924657" y="583830"/>
                      <a:pt x="926218" y="585911"/>
                    </a:cubicBezTo>
                    <a:cubicBezTo>
                      <a:pt x="927779" y="587992"/>
                      <a:pt x="927779" y="586952"/>
                      <a:pt x="929340" y="585911"/>
                    </a:cubicBezTo>
                    <a:cubicBezTo>
                      <a:pt x="930901" y="584870"/>
                      <a:pt x="934023" y="584870"/>
                      <a:pt x="932462" y="581228"/>
                    </a:cubicBezTo>
                    <a:cubicBezTo>
                      <a:pt x="930901" y="577585"/>
                      <a:pt x="929340" y="578626"/>
                      <a:pt x="929861" y="577065"/>
                    </a:cubicBezTo>
                    <a:cubicBezTo>
                      <a:pt x="929861" y="575504"/>
                      <a:pt x="931421" y="576024"/>
                      <a:pt x="932462" y="575504"/>
                    </a:cubicBezTo>
                    <a:cubicBezTo>
                      <a:pt x="933503" y="574984"/>
                      <a:pt x="935064" y="574984"/>
                      <a:pt x="934023" y="573423"/>
                    </a:cubicBezTo>
                    <a:cubicBezTo>
                      <a:pt x="932983" y="571862"/>
                      <a:pt x="931942" y="570821"/>
                      <a:pt x="934023" y="570821"/>
                    </a:cubicBezTo>
                    <a:cubicBezTo>
                      <a:pt x="935584" y="570821"/>
                      <a:pt x="936104" y="569780"/>
                      <a:pt x="935064" y="568740"/>
                    </a:cubicBezTo>
                    <a:cubicBezTo>
                      <a:pt x="934023" y="567699"/>
                      <a:pt x="929861" y="568740"/>
                      <a:pt x="931421" y="566658"/>
                    </a:cubicBezTo>
                    <a:cubicBezTo>
                      <a:pt x="932983" y="564577"/>
                      <a:pt x="934023" y="564056"/>
                      <a:pt x="935584" y="565097"/>
                    </a:cubicBezTo>
                    <a:cubicBezTo>
                      <a:pt x="937146" y="566138"/>
                      <a:pt x="937146" y="565617"/>
                      <a:pt x="937666" y="565097"/>
                    </a:cubicBezTo>
                    <a:cubicBezTo>
                      <a:pt x="938186" y="564577"/>
                      <a:pt x="938706" y="565097"/>
                      <a:pt x="939747" y="564056"/>
                    </a:cubicBezTo>
                    <a:cubicBezTo>
                      <a:pt x="940788" y="563016"/>
                      <a:pt x="940788" y="562495"/>
                      <a:pt x="940788" y="560934"/>
                    </a:cubicBezTo>
                    <a:cubicBezTo>
                      <a:pt x="940788" y="559373"/>
                      <a:pt x="938706" y="558333"/>
                      <a:pt x="938706" y="556771"/>
                    </a:cubicBezTo>
                    <a:cubicBezTo>
                      <a:pt x="939226" y="555211"/>
                      <a:pt x="938706" y="554690"/>
                      <a:pt x="940788" y="552609"/>
                    </a:cubicBezTo>
                    <a:cubicBezTo>
                      <a:pt x="942869" y="550527"/>
                      <a:pt x="941828" y="551048"/>
                      <a:pt x="939226" y="550007"/>
                    </a:cubicBezTo>
                    <a:cubicBezTo>
                      <a:pt x="936625" y="548966"/>
                      <a:pt x="931942" y="546885"/>
                      <a:pt x="930901" y="545324"/>
                    </a:cubicBezTo>
                    <a:cubicBezTo>
                      <a:pt x="929861" y="543763"/>
                      <a:pt x="927779" y="540120"/>
                      <a:pt x="925177" y="542202"/>
                    </a:cubicBezTo>
                    <a:cubicBezTo>
                      <a:pt x="923096" y="544283"/>
                      <a:pt x="916852" y="547405"/>
                      <a:pt x="915291" y="545324"/>
                    </a:cubicBezTo>
                    <a:cubicBezTo>
                      <a:pt x="913730" y="543243"/>
                      <a:pt x="911128" y="541161"/>
                      <a:pt x="914250" y="540120"/>
                    </a:cubicBezTo>
                    <a:cubicBezTo>
                      <a:pt x="917892" y="539600"/>
                      <a:pt x="919454" y="538559"/>
                      <a:pt x="921535" y="536478"/>
                    </a:cubicBezTo>
                    <a:cubicBezTo>
                      <a:pt x="923096" y="534397"/>
                      <a:pt x="927259" y="532315"/>
                      <a:pt x="929340" y="531795"/>
                    </a:cubicBezTo>
                    <a:cubicBezTo>
                      <a:pt x="931421" y="531274"/>
                      <a:pt x="939747" y="529714"/>
                      <a:pt x="938706" y="526071"/>
                    </a:cubicBezTo>
                    <a:cubicBezTo>
                      <a:pt x="937146" y="522429"/>
                      <a:pt x="935064" y="519827"/>
                      <a:pt x="932462" y="519307"/>
                    </a:cubicBezTo>
                    <a:cubicBezTo>
                      <a:pt x="929861" y="518786"/>
                      <a:pt x="927779" y="516184"/>
                      <a:pt x="926218" y="514623"/>
                    </a:cubicBezTo>
                    <a:cubicBezTo>
                      <a:pt x="924657" y="513062"/>
                      <a:pt x="921014" y="512022"/>
                      <a:pt x="919454" y="511501"/>
                    </a:cubicBezTo>
                    <a:cubicBezTo>
                      <a:pt x="917372" y="510981"/>
                      <a:pt x="916332" y="509940"/>
                      <a:pt x="916332" y="508379"/>
                    </a:cubicBezTo>
                    <a:cubicBezTo>
                      <a:pt x="916332" y="506818"/>
                      <a:pt x="916332" y="505777"/>
                      <a:pt x="914250" y="505777"/>
                    </a:cubicBezTo>
                    <a:cubicBezTo>
                      <a:pt x="912689" y="505777"/>
                      <a:pt x="911128" y="502655"/>
                      <a:pt x="915291" y="504217"/>
                    </a:cubicBezTo>
                    <a:cubicBezTo>
                      <a:pt x="919454" y="505777"/>
                      <a:pt x="919454" y="508379"/>
                      <a:pt x="922055" y="508379"/>
                    </a:cubicBezTo>
                    <a:cubicBezTo>
                      <a:pt x="924657" y="508379"/>
                      <a:pt x="927259" y="508379"/>
                      <a:pt x="930381" y="508900"/>
                    </a:cubicBezTo>
                    <a:cubicBezTo>
                      <a:pt x="933503" y="509420"/>
                      <a:pt x="939226" y="512542"/>
                      <a:pt x="937666" y="509940"/>
                    </a:cubicBezTo>
                    <a:cubicBezTo>
                      <a:pt x="936104" y="507338"/>
                      <a:pt x="934544" y="506298"/>
                      <a:pt x="932462" y="505257"/>
                    </a:cubicBezTo>
                    <a:cubicBezTo>
                      <a:pt x="930381" y="503696"/>
                      <a:pt x="927779" y="503176"/>
                      <a:pt x="927779" y="501094"/>
                    </a:cubicBezTo>
                    <a:cubicBezTo>
                      <a:pt x="927779" y="499013"/>
                      <a:pt x="927259" y="495891"/>
                      <a:pt x="923616" y="494850"/>
                    </a:cubicBezTo>
                    <a:cubicBezTo>
                      <a:pt x="919974" y="493810"/>
                      <a:pt x="917892" y="492248"/>
                      <a:pt x="918933" y="489647"/>
                    </a:cubicBezTo>
                    <a:cubicBezTo>
                      <a:pt x="919974" y="487045"/>
                      <a:pt x="917372" y="480801"/>
                      <a:pt x="916332" y="478199"/>
                    </a:cubicBezTo>
                    <a:cubicBezTo>
                      <a:pt x="915291" y="475597"/>
                      <a:pt x="909047" y="461028"/>
                      <a:pt x="909047" y="461028"/>
                    </a:cubicBezTo>
                    <a:cubicBezTo>
                      <a:pt x="909047" y="461028"/>
                      <a:pt x="907485" y="456865"/>
                      <a:pt x="903323" y="455304"/>
                    </a:cubicBezTo>
                    <a:cubicBezTo>
                      <a:pt x="899160" y="453743"/>
                      <a:pt x="896558" y="452182"/>
                      <a:pt x="894997" y="450621"/>
                    </a:cubicBezTo>
                    <a:cubicBezTo>
                      <a:pt x="893956" y="449060"/>
                      <a:pt x="890314" y="446458"/>
                      <a:pt x="888753" y="446978"/>
                    </a:cubicBezTo>
                    <a:cubicBezTo>
                      <a:pt x="887192" y="447499"/>
                      <a:pt x="886151" y="446978"/>
                      <a:pt x="886151" y="445417"/>
                    </a:cubicBezTo>
                    <a:cubicBezTo>
                      <a:pt x="886151" y="443856"/>
                      <a:pt x="887192" y="441254"/>
                      <a:pt x="888233" y="440214"/>
                    </a:cubicBezTo>
                    <a:cubicBezTo>
                      <a:pt x="889273" y="439173"/>
                      <a:pt x="891875" y="435010"/>
                      <a:pt x="892916" y="432929"/>
                    </a:cubicBezTo>
                    <a:cubicBezTo>
                      <a:pt x="893436" y="430848"/>
                      <a:pt x="895518" y="429807"/>
                      <a:pt x="897599" y="428766"/>
                    </a:cubicBezTo>
                    <a:cubicBezTo>
                      <a:pt x="899680" y="427725"/>
                      <a:pt x="902282" y="426164"/>
                      <a:pt x="902802" y="425124"/>
                    </a:cubicBezTo>
                    <a:cubicBezTo>
                      <a:pt x="903323" y="424083"/>
                      <a:pt x="904884" y="422522"/>
                      <a:pt x="905925" y="422002"/>
                    </a:cubicBezTo>
                    <a:cubicBezTo>
                      <a:pt x="906965" y="421481"/>
                      <a:pt x="909567" y="420441"/>
                      <a:pt x="906965" y="419400"/>
                    </a:cubicBezTo>
                    <a:cubicBezTo>
                      <a:pt x="904363" y="418359"/>
                      <a:pt x="903843" y="416278"/>
                      <a:pt x="905925" y="415757"/>
                    </a:cubicBezTo>
                    <a:cubicBezTo>
                      <a:pt x="908006" y="415237"/>
                      <a:pt x="908006" y="415237"/>
                      <a:pt x="908526" y="416798"/>
                    </a:cubicBezTo>
                    <a:cubicBezTo>
                      <a:pt x="909047" y="418359"/>
                      <a:pt x="910087" y="418359"/>
                      <a:pt x="911128" y="417839"/>
                    </a:cubicBezTo>
                    <a:cubicBezTo>
                      <a:pt x="912169" y="417839"/>
                      <a:pt x="915291" y="416278"/>
                      <a:pt x="914770" y="414717"/>
                    </a:cubicBezTo>
                    <a:cubicBezTo>
                      <a:pt x="914250" y="413156"/>
                      <a:pt x="914770" y="411595"/>
                      <a:pt x="916852" y="411074"/>
                    </a:cubicBezTo>
                    <a:cubicBezTo>
                      <a:pt x="918933" y="410554"/>
                      <a:pt x="922055" y="408473"/>
                      <a:pt x="920494" y="407952"/>
                    </a:cubicBezTo>
                    <a:cubicBezTo>
                      <a:pt x="918933" y="407432"/>
                      <a:pt x="917372" y="405351"/>
                      <a:pt x="920494" y="405871"/>
                    </a:cubicBezTo>
                    <a:cubicBezTo>
                      <a:pt x="923616" y="406391"/>
                      <a:pt x="924657" y="405351"/>
                      <a:pt x="925698" y="404830"/>
                    </a:cubicBezTo>
                    <a:cubicBezTo>
                      <a:pt x="926739" y="404310"/>
                      <a:pt x="941308" y="398586"/>
                      <a:pt x="942349" y="398586"/>
                    </a:cubicBezTo>
                    <a:cubicBezTo>
                      <a:pt x="943389" y="398066"/>
                      <a:pt x="943910" y="398066"/>
                      <a:pt x="943910" y="399106"/>
                    </a:cubicBezTo>
                    <a:cubicBezTo>
                      <a:pt x="943910" y="400147"/>
                      <a:pt x="944951" y="402228"/>
                      <a:pt x="948073" y="401188"/>
                    </a:cubicBezTo>
                    <a:cubicBezTo>
                      <a:pt x="951195" y="400147"/>
                      <a:pt x="950154" y="398586"/>
                      <a:pt x="950674" y="398066"/>
                    </a:cubicBezTo>
                    <a:cubicBezTo>
                      <a:pt x="951195" y="397545"/>
                      <a:pt x="950154" y="397545"/>
                      <a:pt x="949113" y="397545"/>
                    </a:cubicBezTo>
                    <a:cubicBezTo>
                      <a:pt x="948593" y="397545"/>
                      <a:pt x="948593" y="397025"/>
                      <a:pt x="949113" y="395984"/>
                    </a:cubicBezTo>
                    <a:cubicBezTo>
                      <a:pt x="950154" y="394944"/>
                      <a:pt x="956398" y="388699"/>
                      <a:pt x="953276" y="388699"/>
                    </a:cubicBezTo>
                    <a:cubicBezTo>
                      <a:pt x="950154" y="388699"/>
                      <a:pt x="947032" y="388699"/>
                      <a:pt x="944951" y="387138"/>
                    </a:cubicBezTo>
                    <a:cubicBezTo>
                      <a:pt x="942349" y="385577"/>
                      <a:pt x="941828" y="384537"/>
                      <a:pt x="940788" y="386098"/>
                    </a:cubicBezTo>
                    <a:cubicBezTo>
                      <a:pt x="940268" y="387659"/>
                      <a:pt x="939747" y="388699"/>
                      <a:pt x="939226" y="388179"/>
                    </a:cubicBezTo>
                    <a:cubicBezTo>
                      <a:pt x="938706" y="387659"/>
                      <a:pt x="937666" y="387138"/>
                      <a:pt x="936104" y="387659"/>
                    </a:cubicBezTo>
                    <a:cubicBezTo>
                      <a:pt x="934544" y="388179"/>
                      <a:pt x="929340" y="389740"/>
                      <a:pt x="918933" y="380894"/>
                    </a:cubicBezTo>
                    <a:cubicBezTo>
                      <a:pt x="918933" y="380894"/>
                      <a:pt x="916852" y="378292"/>
                      <a:pt x="914250" y="379853"/>
                    </a:cubicBezTo>
                    <a:cubicBezTo>
                      <a:pt x="911648" y="381415"/>
                      <a:pt x="910607" y="381415"/>
                      <a:pt x="909567" y="381415"/>
                    </a:cubicBezTo>
                    <a:cubicBezTo>
                      <a:pt x="908526" y="381415"/>
                      <a:pt x="906445" y="381935"/>
                      <a:pt x="906965" y="383496"/>
                    </a:cubicBezTo>
                    <a:cubicBezTo>
                      <a:pt x="906965" y="384537"/>
                      <a:pt x="906965" y="386098"/>
                      <a:pt x="906445" y="386618"/>
                    </a:cubicBezTo>
                    <a:cubicBezTo>
                      <a:pt x="905925" y="387138"/>
                      <a:pt x="899160" y="390781"/>
                      <a:pt x="898120" y="392342"/>
                    </a:cubicBezTo>
                    <a:cubicBezTo>
                      <a:pt x="897078" y="393903"/>
                      <a:pt x="894477" y="394944"/>
                      <a:pt x="891875" y="394423"/>
                    </a:cubicBezTo>
                    <a:cubicBezTo>
                      <a:pt x="889273" y="393903"/>
                      <a:pt x="885631" y="391821"/>
                      <a:pt x="884070" y="391821"/>
                    </a:cubicBezTo>
                    <a:cubicBezTo>
                      <a:pt x="882509" y="391821"/>
                      <a:pt x="882509" y="390781"/>
                      <a:pt x="883029" y="389220"/>
                    </a:cubicBezTo>
                    <a:cubicBezTo>
                      <a:pt x="883550" y="387659"/>
                      <a:pt x="886672" y="377252"/>
                      <a:pt x="883550" y="374650"/>
                    </a:cubicBezTo>
                    <a:cubicBezTo>
                      <a:pt x="879907" y="372048"/>
                      <a:pt x="879907" y="372048"/>
                      <a:pt x="877826" y="371528"/>
                    </a:cubicBezTo>
                    <a:cubicBezTo>
                      <a:pt x="875744" y="371008"/>
                      <a:pt x="876785" y="372048"/>
                      <a:pt x="876785" y="372569"/>
                    </a:cubicBezTo>
                    <a:cubicBezTo>
                      <a:pt x="876785" y="373089"/>
                      <a:pt x="876785" y="375691"/>
                      <a:pt x="875744" y="375170"/>
                    </a:cubicBezTo>
                    <a:cubicBezTo>
                      <a:pt x="874704" y="374650"/>
                      <a:pt x="873663" y="373089"/>
                      <a:pt x="872102" y="372569"/>
                    </a:cubicBezTo>
                    <a:cubicBezTo>
                      <a:pt x="870021" y="372048"/>
                      <a:pt x="865858" y="371008"/>
                      <a:pt x="864297" y="370487"/>
                    </a:cubicBezTo>
                    <a:cubicBezTo>
                      <a:pt x="862736" y="369967"/>
                      <a:pt x="854410" y="365284"/>
                      <a:pt x="855971" y="358519"/>
                    </a:cubicBezTo>
                    <a:cubicBezTo>
                      <a:pt x="857532" y="351755"/>
                      <a:pt x="861174" y="344990"/>
                      <a:pt x="866378" y="349153"/>
                    </a:cubicBezTo>
                    <a:cubicBezTo>
                      <a:pt x="872102" y="353316"/>
                      <a:pt x="873663" y="350714"/>
                      <a:pt x="874183" y="350714"/>
                    </a:cubicBezTo>
                    <a:cubicBezTo>
                      <a:pt x="874704" y="350714"/>
                      <a:pt x="877306" y="350194"/>
                      <a:pt x="878866" y="350194"/>
                    </a:cubicBezTo>
                    <a:cubicBezTo>
                      <a:pt x="880428" y="350194"/>
                      <a:pt x="882509" y="349153"/>
                      <a:pt x="884070" y="347592"/>
                    </a:cubicBezTo>
                    <a:cubicBezTo>
                      <a:pt x="885631" y="346031"/>
                      <a:pt x="886151" y="345511"/>
                      <a:pt x="887192" y="344990"/>
                    </a:cubicBezTo>
                    <a:cubicBezTo>
                      <a:pt x="888233" y="344470"/>
                      <a:pt x="888753" y="341868"/>
                      <a:pt x="889273" y="339787"/>
                    </a:cubicBezTo>
                    <a:cubicBezTo>
                      <a:pt x="889793" y="337705"/>
                      <a:pt x="890835" y="334063"/>
                      <a:pt x="896558" y="331461"/>
                    </a:cubicBezTo>
                    <a:cubicBezTo>
                      <a:pt x="902282" y="329380"/>
                      <a:pt x="913209" y="323656"/>
                      <a:pt x="914770" y="320534"/>
                    </a:cubicBezTo>
                    <a:cubicBezTo>
                      <a:pt x="916332" y="317412"/>
                      <a:pt x="922576" y="310127"/>
                      <a:pt x="927779" y="310127"/>
                    </a:cubicBezTo>
                    <a:cubicBezTo>
                      <a:pt x="932983" y="310127"/>
                      <a:pt x="936625" y="310127"/>
                      <a:pt x="937146" y="309607"/>
                    </a:cubicBezTo>
                    <a:cubicBezTo>
                      <a:pt x="937666" y="308566"/>
                      <a:pt x="938186" y="308046"/>
                      <a:pt x="938706" y="310127"/>
                    </a:cubicBezTo>
                    <a:cubicBezTo>
                      <a:pt x="939226" y="312208"/>
                      <a:pt x="941308" y="312729"/>
                      <a:pt x="941828" y="313249"/>
                    </a:cubicBezTo>
                    <a:cubicBezTo>
                      <a:pt x="942869" y="313769"/>
                      <a:pt x="945471" y="315330"/>
                      <a:pt x="945991" y="316371"/>
                    </a:cubicBezTo>
                    <a:cubicBezTo>
                      <a:pt x="946511" y="317412"/>
                      <a:pt x="947553" y="317932"/>
                      <a:pt x="946511" y="319493"/>
                    </a:cubicBezTo>
                    <a:cubicBezTo>
                      <a:pt x="945471" y="320534"/>
                      <a:pt x="943389" y="324697"/>
                      <a:pt x="941828" y="326258"/>
                    </a:cubicBezTo>
                    <a:cubicBezTo>
                      <a:pt x="940268" y="327819"/>
                      <a:pt x="939226" y="329380"/>
                      <a:pt x="938186" y="329900"/>
                    </a:cubicBezTo>
                    <a:cubicBezTo>
                      <a:pt x="937666" y="330420"/>
                      <a:pt x="938186" y="330420"/>
                      <a:pt x="937666" y="330941"/>
                    </a:cubicBezTo>
                    <a:cubicBezTo>
                      <a:pt x="937146" y="331461"/>
                      <a:pt x="935064" y="333022"/>
                      <a:pt x="934023" y="333022"/>
                    </a:cubicBezTo>
                    <a:cubicBezTo>
                      <a:pt x="932983" y="333022"/>
                      <a:pt x="930381" y="334063"/>
                      <a:pt x="930901" y="336144"/>
                    </a:cubicBezTo>
                    <a:cubicBezTo>
                      <a:pt x="931421" y="338226"/>
                      <a:pt x="930901" y="338746"/>
                      <a:pt x="929861" y="338746"/>
                    </a:cubicBezTo>
                    <a:cubicBezTo>
                      <a:pt x="928820" y="338746"/>
                      <a:pt x="926739" y="339266"/>
                      <a:pt x="927779" y="340307"/>
                    </a:cubicBezTo>
                    <a:cubicBezTo>
                      <a:pt x="928820" y="341348"/>
                      <a:pt x="934544" y="344470"/>
                      <a:pt x="936625" y="343949"/>
                    </a:cubicBezTo>
                    <a:cubicBezTo>
                      <a:pt x="938706" y="343949"/>
                      <a:pt x="938186" y="344470"/>
                      <a:pt x="936104" y="345511"/>
                    </a:cubicBezTo>
                    <a:cubicBezTo>
                      <a:pt x="934023" y="346551"/>
                      <a:pt x="934544" y="347592"/>
                      <a:pt x="935064" y="348633"/>
                    </a:cubicBezTo>
                    <a:cubicBezTo>
                      <a:pt x="935584" y="349673"/>
                      <a:pt x="936104" y="349673"/>
                      <a:pt x="934544" y="350714"/>
                    </a:cubicBezTo>
                    <a:cubicBezTo>
                      <a:pt x="932983" y="351755"/>
                      <a:pt x="928820" y="351755"/>
                      <a:pt x="928299" y="352795"/>
                    </a:cubicBezTo>
                    <a:cubicBezTo>
                      <a:pt x="927259" y="353836"/>
                      <a:pt x="926218" y="354877"/>
                      <a:pt x="925698" y="354356"/>
                    </a:cubicBezTo>
                    <a:cubicBezTo>
                      <a:pt x="925177" y="353836"/>
                      <a:pt x="924137" y="353836"/>
                      <a:pt x="924657" y="355918"/>
                    </a:cubicBezTo>
                    <a:cubicBezTo>
                      <a:pt x="925177" y="357479"/>
                      <a:pt x="925177" y="360080"/>
                      <a:pt x="927779" y="357999"/>
                    </a:cubicBezTo>
                    <a:cubicBezTo>
                      <a:pt x="930381" y="355918"/>
                      <a:pt x="952235" y="342389"/>
                      <a:pt x="955358" y="339787"/>
                    </a:cubicBezTo>
                    <a:cubicBezTo>
                      <a:pt x="958480" y="337185"/>
                      <a:pt x="963683" y="335624"/>
                      <a:pt x="966805" y="335624"/>
                    </a:cubicBezTo>
                    <a:cubicBezTo>
                      <a:pt x="969407" y="335624"/>
                      <a:pt x="980334" y="335624"/>
                      <a:pt x="982416" y="333543"/>
                    </a:cubicBezTo>
                    <a:cubicBezTo>
                      <a:pt x="983456" y="332502"/>
                      <a:pt x="985017" y="330420"/>
                      <a:pt x="986058" y="329900"/>
                    </a:cubicBezTo>
                    <a:cubicBezTo>
                      <a:pt x="987099" y="328859"/>
                      <a:pt x="987619" y="328339"/>
                      <a:pt x="987619" y="328339"/>
                    </a:cubicBezTo>
                    <a:cubicBezTo>
                      <a:pt x="987619" y="328339"/>
                      <a:pt x="1005311" y="316892"/>
                      <a:pt x="1006351" y="316371"/>
                    </a:cubicBezTo>
                    <a:cubicBezTo>
                      <a:pt x="1007392" y="315851"/>
                      <a:pt x="1011555" y="312208"/>
                      <a:pt x="1012075" y="311688"/>
                    </a:cubicBezTo>
                    <a:cubicBezTo>
                      <a:pt x="1012596" y="311688"/>
                      <a:pt x="1013116" y="311168"/>
                      <a:pt x="1013116" y="311168"/>
                    </a:cubicBezTo>
                    <a:cubicBezTo>
                      <a:pt x="1013116" y="311168"/>
                      <a:pt x="1013636" y="311168"/>
                      <a:pt x="1017279" y="310647"/>
                    </a:cubicBezTo>
                    <a:cubicBezTo>
                      <a:pt x="1020921" y="309607"/>
                      <a:pt x="1027685" y="298679"/>
                      <a:pt x="1028206" y="298159"/>
                    </a:cubicBezTo>
                    <a:cubicBezTo>
                      <a:pt x="1028727" y="297639"/>
                      <a:pt x="1030287" y="295037"/>
                      <a:pt x="1030808" y="293476"/>
                    </a:cubicBezTo>
                    <a:cubicBezTo>
                      <a:pt x="1031328" y="291915"/>
                      <a:pt x="1033930" y="290354"/>
                      <a:pt x="1034970" y="290354"/>
                    </a:cubicBezTo>
                    <a:cubicBezTo>
                      <a:pt x="1036532" y="290354"/>
                      <a:pt x="1037572" y="291915"/>
                      <a:pt x="1038092" y="292956"/>
                    </a:cubicBezTo>
                    <a:cubicBezTo>
                      <a:pt x="1038092" y="293996"/>
                      <a:pt x="1039133" y="293996"/>
                      <a:pt x="1039133" y="293996"/>
                    </a:cubicBezTo>
                    <a:cubicBezTo>
                      <a:pt x="1042776" y="298159"/>
                      <a:pt x="1044857" y="297639"/>
                      <a:pt x="1045898" y="297639"/>
                    </a:cubicBezTo>
                    <a:cubicBezTo>
                      <a:pt x="1046939" y="297639"/>
                      <a:pt x="1056825" y="299200"/>
                      <a:pt x="1058906" y="299200"/>
                    </a:cubicBezTo>
                    <a:cubicBezTo>
                      <a:pt x="1060988" y="299200"/>
                      <a:pt x="1062029" y="295037"/>
                      <a:pt x="1062029" y="295037"/>
                    </a:cubicBezTo>
                    <a:cubicBezTo>
                      <a:pt x="1062549" y="293996"/>
                      <a:pt x="1061508" y="292956"/>
                      <a:pt x="1059947" y="291915"/>
                    </a:cubicBezTo>
                    <a:cubicBezTo>
                      <a:pt x="1058386" y="290874"/>
                      <a:pt x="1057346" y="287232"/>
                      <a:pt x="1057346" y="286191"/>
                    </a:cubicBezTo>
                    <a:cubicBezTo>
                      <a:pt x="1057346" y="285150"/>
                      <a:pt x="1057866" y="285150"/>
                      <a:pt x="1057866" y="285150"/>
                    </a:cubicBezTo>
                    <a:cubicBezTo>
                      <a:pt x="1057866" y="285150"/>
                      <a:pt x="1074517" y="282549"/>
                      <a:pt x="1075558" y="282549"/>
                    </a:cubicBezTo>
                    <a:cubicBezTo>
                      <a:pt x="1076078" y="282549"/>
                      <a:pt x="1076598" y="282028"/>
                      <a:pt x="1076598" y="282028"/>
                    </a:cubicBezTo>
                    <a:cubicBezTo>
                      <a:pt x="1076598" y="282028"/>
                      <a:pt x="1078680" y="279947"/>
                      <a:pt x="1079200" y="279426"/>
                    </a:cubicBezTo>
                    <a:cubicBezTo>
                      <a:pt x="1079720" y="278906"/>
                      <a:pt x="1079720" y="278386"/>
                      <a:pt x="1079720" y="277345"/>
                    </a:cubicBezTo>
                    <a:cubicBezTo>
                      <a:pt x="1079720" y="276304"/>
                      <a:pt x="1082843" y="274223"/>
                      <a:pt x="1083883" y="273703"/>
                    </a:cubicBezTo>
                    <a:cubicBezTo>
                      <a:pt x="1084924" y="273182"/>
                      <a:pt x="1087525" y="272662"/>
                      <a:pt x="1089087" y="272142"/>
                    </a:cubicBezTo>
                    <a:cubicBezTo>
                      <a:pt x="1090648" y="271101"/>
                      <a:pt x="1091168" y="268499"/>
                      <a:pt x="1091168" y="266418"/>
                    </a:cubicBezTo>
                    <a:cubicBezTo>
                      <a:pt x="1091168" y="264336"/>
                      <a:pt x="1092209" y="262775"/>
                      <a:pt x="1092209" y="262255"/>
                    </a:cubicBezTo>
                    <a:cubicBezTo>
                      <a:pt x="1092209" y="262255"/>
                      <a:pt x="1093250" y="261735"/>
                      <a:pt x="1093250" y="261214"/>
                    </a:cubicBezTo>
                    <a:cubicBezTo>
                      <a:pt x="1093250" y="260694"/>
                      <a:pt x="1095852" y="261214"/>
                      <a:pt x="1097932" y="262255"/>
                    </a:cubicBezTo>
                    <a:cubicBezTo>
                      <a:pt x="1100014" y="263296"/>
                      <a:pt x="1100014" y="265377"/>
                      <a:pt x="1100534" y="267459"/>
                    </a:cubicBezTo>
                    <a:cubicBezTo>
                      <a:pt x="1101055" y="269020"/>
                      <a:pt x="1104697" y="273182"/>
                      <a:pt x="1106258" y="273703"/>
                    </a:cubicBezTo>
                    <a:cubicBezTo>
                      <a:pt x="1106258" y="273703"/>
                      <a:pt x="1106779" y="274223"/>
                      <a:pt x="1107299" y="274743"/>
                    </a:cubicBezTo>
                    <a:cubicBezTo>
                      <a:pt x="1107299" y="273703"/>
                      <a:pt x="1107819" y="273182"/>
                      <a:pt x="1107299" y="271101"/>
                    </a:cubicBezTo>
                    <a:cubicBezTo>
                      <a:pt x="1107299" y="268499"/>
                      <a:pt x="1105217" y="268499"/>
                      <a:pt x="1104177" y="268499"/>
                    </a:cubicBezTo>
                    <a:cubicBezTo>
                      <a:pt x="1103136" y="268499"/>
                      <a:pt x="1103657" y="267979"/>
                      <a:pt x="1104177" y="267459"/>
                    </a:cubicBezTo>
                    <a:cubicBezTo>
                      <a:pt x="1105217" y="266938"/>
                      <a:pt x="1109901" y="264857"/>
                      <a:pt x="1110941" y="264857"/>
                    </a:cubicBezTo>
                    <a:cubicBezTo>
                      <a:pt x="1112502" y="264857"/>
                      <a:pt x="1111982" y="264857"/>
                      <a:pt x="1115104" y="263816"/>
                    </a:cubicBezTo>
                    <a:cubicBezTo>
                      <a:pt x="1118226" y="262775"/>
                      <a:pt x="1119787" y="252368"/>
                      <a:pt x="1119787" y="251848"/>
                    </a:cubicBezTo>
                    <a:cubicBezTo>
                      <a:pt x="1119787" y="251328"/>
                      <a:pt x="1119787" y="251328"/>
                      <a:pt x="1119787" y="250807"/>
                    </a:cubicBezTo>
                    <a:cubicBezTo>
                      <a:pt x="1119787" y="250287"/>
                      <a:pt x="1119787" y="250287"/>
                      <a:pt x="1119267" y="247165"/>
                    </a:cubicBezTo>
                    <a:cubicBezTo>
                      <a:pt x="1118746" y="244043"/>
                      <a:pt x="1118746" y="233116"/>
                      <a:pt x="1118746" y="232075"/>
                    </a:cubicBezTo>
                    <a:cubicBezTo>
                      <a:pt x="1118746" y="231034"/>
                      <a:pt x="1117186" y="225831"/>
                      <a:pt x="1116665" y="224790"/>
                    </a:cubicBezTo>
                    <a:cubicBezTo>
                      <a:pt x="1116145" y="223749"/>
                      <a:pt x="1114064" y="218546"/>
                      <a:pt x="1114064" y="218026"/>
                    </a:cubicBezTo>
                    <a:cubicBezTo>
                      <a:pt x="1113543" y="217505"/>
                      <a:pt x="1114584" y="216985"/>
                      <a:pt x="1114584" y="216985"/>
                    </a:cubicBezTo>
                    <a:cubicBezTo>
                      <a:pt x="1114584" y="216985"/>
                      <a:pt x="1121348" y="214903"/>
                      <a:pt x="1122389" y="214383"/>
                    </a:cubicBezTo>
                    <a:cubicBezTo>
                      <a:pt x="1123430" y="213863"/>
                      <a:pt x="1123950" y="213342"/>
                      <a:pt x="1123950" y="213342"/>
                    </a:cubicBezTo>
                    <a:cubicBezTo>
                      <a:pt x="1123950" y="213342"/>
                      <a:pt x="1127072" y="209700"/>
                      <a:pt x="1128113" y="209180"/>
                    </a:cubicBezTo>
                    <a:cubicBezTo>
                      <a:pt x="1129153" y="208659"/>
                      <a:pt x="1129153" y="207619"/>
                      <a:pt x="1130194" y="206057"/>
                    </a:cubicBezTo>
                    <a:cubicBezTo>
                      <a:pt x="1131235" y="205017"/>
                      <a:pt x="1132796" y="206578"/>
                      <a:pt x="1133316" y="207098"/>
                    </a:cubicBezTo>
                    <a:cubicBezTo>
                      <a:pt x="1133836" y="207619"/>
                      <a:pt x="1134878" y="207619"/>
                      <a:pt x="1134878" y="207619"/>
                    </a:cubicBezTo>
                    <a:cubicBezTo>
                      <a:pt x="1134878" y="207619"/>
                      <a:pt x="1147886" y="211261"/>
                      <a:pt x="1148927" y="211781"/>
                    </a:cubicBezTo>
                    <a:cubicBezTo>
                      <a:pt x="1149967" y="212302"/>
                      <a:pt x="1150488" y="211781"/>
                      <a:pt x="1150488" y="211781"/>
                    </a:cubicBezTo>
                    <a:cubicBezTo>
                      <a:pt x="1150488" y="211781"/>
                      <a:pt x="1154650" y="210741"/>
                      <a:pt x="1155171" y="210220"/>
                    </a:cubicBezTo>
                    <a:cubicBezTo>
                      <a:pt x="1155691" y="210220"/>
                      <a:pt x="1155691" y="209180"/>
                      <a:pt x="1155691" y="208139"/>
                    </a:cubicBezTo>
                    <a:cubicBezTo>
                      <a:pt x="1155691" y="207098"/>
                      <a:pt x="1155691" y="205017"/>
                      <a:pt x="1155691" y="203976"/>
                    </a:cubicBezTo>
                    <a:cubicBezTo>
                      <a:pt x="1155691" y="202935"/>
                      <a:pt x="1156212" y="202935"/>
                      <a:pt x="1156212" y="202935"/>
                    </a:cubicBezTo>
                    <a:cubicBezTo>
                      <a:pt x="1156212" y="202935"/>
                      <a:pt x="1157252" y="201895"/>
                      <a:pt x="1159854" y="200334"/>
                    </a:cubicBezTo>
                    <a:cubicBezTo>
                      <a:pt x="1162456" y="198252"/>
                      <a:pt x="1162976" y="195130"/>
                      <a:pt x="1162976" y="194090"/>
                    </a:cubicBezTo>
                    <a:cubicBezTo>
                      <a:pt x="1162976" y="193049"/>
                      <a:pt x="1163497" y="192528"/>
                      <a:pt x="1163497" y="192528"/>
                    </a:cubicBezTo>
                    <a:cubicBezTo>
                      <a:pt x="1163497" y="192528"/>
                      <a:pt x="1168700" y="185764"/>
                      <a:pt x="1168700" y="185244"/>
                    </a:cubicBezTo>
                    <a:cubicBezTo>
                      <a:pt x="1169220" y="184723"/>
                      <a:pt x="1169220" y="183162"/>
                      <a:pt x="1169220" y="183162"/>
                    </a:cubicBezTo>
                    <a:cubicBezTo>
                      <a:pt x="1169220" y="183162"/>
                      <a:pt x="1169741" y="177438"/>
                      <a:pt x="1169741" y="176918"/>
                    </a:cubicBezTo>
                    <a:cubicBezTo>
                      <a:pt x="1169741" y="175877"/>
                      <a:pt x="1170781" y="175357"/>
                      <a:pt x="1171302" y="174837"/>
                    </a:cubicBezTo>
                    <a:cubicBezTo>
                      <a:pt x="1171822" y="174316"/>
                      <a:pt x="1172342" y="172755"/>
                      <a:pt x="1172342" y="172755"/>
                    </a:cubicBezTo>
                    <a:cubicBezTo>
                      <a:pt x="1172342" y="172755"/>
                      <a:pt x="1174424" y="165470"/>
                      <a:pt x="1174424" y="164950"/>
                    </a:cubicBezTo>
                    <a:cubicBezTo>
                      <a:pt x="1174424" y="163909"/>
                      <a:pt x="1175464" y="162348"/>
                      <a:pt x="1175464" y="159226"/>
                    </a:cubicBezTo>
                    <a:cubicBezTo>
                      <a:pt x="1175464" y="156104"/>
                      <a:pt x="1181188" y="152982"/>
                      <a:pt x="1183790" y="151941"/>
                    </a:cubicBezTo>
                    <a:cubicBezTo>
                      <a:pt x="1186391" y="150901"/>
                      <a:pt x="1185871" y="147779"/>
                      <a:pt x="1185351" y="146738"/>
                    </a:cubicBezTo>
                    <a:cubicBezTo>
                      <a:pt x="1184831" y="145697"/>
                      <a:pt x="1182749" y="144136"/>
                      <a:pt x="1182749" y="141534"/>
                    </a:cubicBezTo>
                    <a:cubicBezTo>
                      <a:pt x="1182749" y="138933"/>
                      <a:pt x="1184831" y="136331"/>
                      <a:pt x="1185351" y="135290"/>
                    </a:cubicBezTo>
                    <a:cubicBezTo>
                      <a:pt x="1186391" y="134250"/>
                      <a:pt x="1185351" y="134250"/>
                      <a:pt x="1185351" y="134250"/>
                    </a:cubicBezTo>
                    <a:cubicBezTo>
                      <a:pt x="1185351" y="134250"/>
                      <a:pt x="1181709" y="132168"/>
                      <a:pt x="1180668" y="132168"/>
                    </a:cubicBezTo>
                    <a:cubicBezTo>
                      <a:pt x="1180147" y="131648"/>
                      <a:pt x="1179107" y="131648"/>
                      <a:pt x="1179107" y="131648"/>
                    </a:cubicBezTo>
                    <a:cubicBezTo>
                      <a:pt x="1179107" y="131648"/>
                      <a:pt x="1173904" y="132688"/>
                      <a:pt x="1172863" y="132688"/>
                    </a:cubicBezTo>
                    <a:cubicBezTo>
                      <a:pt x="1172342" y="132688"/>
                      <a:pt x="1159334" y="137892"/>
                      <a:pt x="1158813" y="138412"/>
                    </a:cubicBezTo>
                    <a:cubicBezTo>
                      <a:pt x="1158293" y="138933"/>
                      <a:pt x="1154650" y="138412"/>
                      <a:pt x="1154130" y="138412"/>
                    </a:cubicBezTo>
                    <a:cubicBezTo>
                      <a:pt x="1153610" y="138412"/>
                      <a:pt x="1150488" y="139453"/>
                      <a:pt x="1148406" y="140494"/>
                    </a:cubicBezTo>
                    <a:cubicBezTo>
                      <a:pt x="1146325" y="141534"/>
                      <a:pt x="1143203" y="146218"/>
                      <a:pt x="1143203" y="147258"/>
                    </a:cubicBezTo>
                    <a:cubicBezTo>
                      <a:pt x="1143203" y="148299"/>
                      <a:pt x="1142162" y="148299"/>
                      <a:pt x="1142162" y="148299"/>
                    </a:cubicBezTo>
                    <a:cubicBezTo>
                      <a:pt x="1142162" y="148299"/>
                      <a:pt x="1136958" y="148819"/>
                      <a:pt x="1135918" y="148819"/>
                    </a:cubicBezTo>
                    <a:cubicBezTo>
                      <a:pt x="1134878" y="148819"/>
                      <a:pt x="1130715" y="149340"/>
                      <a:pt x="1130194" y="149340"/>
                    </a:cubicBezTo>
                    <a:cubicBezTo>
                      <a:pt x="1129674" y="149340"/>
                      <a:pt x="1117186" y="148819"/>
                      <a:pt x="1114584" y="148819"/>
                    </a:cubicBezTo>
                    <a:cubicBezTo>
                      <a:pt x="1111982" y="148819"/>
                      <a:pt x="1111982" y="146738"/>
                      <a:pt x="1111982" y="145177"/>
                    </a:cubicBezTo>
                    <a:cubicBezTo>
                      <a:pt x="1111982" y="143616"/>
                      <a:pt x="1110421" y="142575"/>
                      <a:pt x="1109380" y="142055"/>
                    </a:cubicBezTo>
                    <a:cubicBezTo>
                      <a:pt x="1108339" y="141534"/>
                      <a:pt x="1106779" y="139973"/>
                      <a:pt x="1106779" y="138933"/>
                    </a:cubicBezTo>
                    <a:cubicBezTo>
                      <a:pt x="1106779" y="137892"/>
                      <a:pt x="1109380" y="134770"/>
                      <a:pt x="1109901" y="133729"/>
                    </a:cubicBezTo>
                    <a:cubicBezTo>
                      <a:pt x="1110421" y="133209"/>
                      <a:pt x="1109380" y="131127"/>
                      <a:pt x="1108860" y="130087"/>
                    </a:cubicBezTo>
                    <a:cubicBezTo>
                      <a:pt x="1108860" y="129567"/>
                      <a:pt x="1108860" y="129046"/>
                      <a:pt x="1107819" y="128526"/>
                    </a:cubicBezTo>
                    <a:cubicBezTo>
                      <a:pt x="1107299" y="128005"/>
                      <a:pt x="1104697" y="127485"/>
                      <a:pt x="1104177" y="125924"/>
                    </a:cubicBezTo>
                    <a:cubicBezTo>
                      <a:pt x="1103657" y="124363"/>
                      <a:pt x="1105217" y="121241"/>
                      <a:pt x="1105738" y="120721"/>
                    </a:cubicBezTo>
                    <a:cubicBezTo>
                      <a:pt x="1106258" y="120200"/>
                      <a:pt x="1105738" y="119680"/>
                      <a:pt x="1105738" y="119680"/>
                    </a:cubicBezTo>
                    <a:lnTo>
                      <a:pt x="1101055" y="120200"/>
                    </a:lnTo>
                    <a:cubicBezTo>
                      <a:pt x="1100014" y="120200"/>
                      <a:pt x="1097932" y="119680"/>
                      <a:pt x="1096892" y="118639"/>
                    </a:cubicBezTo>
                    <a:cubicBezTo>
                      <a:pt x="1095852" y="117598"/>
                      <a:pt x="1084924" y="107191"/>
                      <a:pt x="1084403" y="106671"/>
                    </a:cubicBezTo>
                    <a:cubicBezTo>
                      <a:pt x="1083883" y="106151"/>
                      <a:pt x="1083363" y="106151"/>
                      <a:pt x="1082843" y="105631"/>
                    </a:cubicBezTo>
                    <a:cubicBezTo>
                      <a:pt x="1082322" y="105110"/>
                      <a:pt x="1081802" y="105631"/>
                      <a:pt x="1081802" y="105631"/>
                    </a:cubicBezTo>
                    <a:cubicBezTo>
                      <a:pt x="1081802" y="105631"/>
                      <a:pt x="1080241" y="106671"/>
                      <a:pt x="1080241" y="106671"/>
                    </a:cubicBezTo>
                    <a:cubicBezTo>
                      <a:pt x="1079720" y="107191"/>
                      <a:pt x="1079200" y="106671"/>
                      <a:pt x="1079200" y="106671"/>
                    </a:cubicBezTo>
                    <a:lnTo>
                      <a:pt x="1065671" y="101988"/>
                    </a:lnTo>
                    <a:cubicBezTo>
                      <a:pt x="1065151" y="101988"/>
                      <a:pt x="1064110" y="101468"/>
                      <a:pt x="1064110" y="101468"/>
                    </a:cubicBezTo>
                    <a:cubicBezTo>
                      <a:pt x="1064110" y="101468"/>
                      <a:pt x="1059947" y="101468"/>
                      <a:pt x="1059427" y="101468"/>
                    </a:cubicBezTo>
                    <a:cubicBezTo>
                      <a:pt x="1058386" y="101468"/>
                      <a:pt x="1055264" y="101468"/>
                      <a:pt x="1053703" y="101468"/>
                    </a:cubicBezTo>
                    <a:cubicBezTo>
                      <a:pt x="1051622" y="101468"/>
                      <a:pt x="1051101" y="100427"/>
                      <a:pt x="1050581" y="99386"/>
                    </a:cubicBezTo>
                    <a:cubicBezTo>
                      <a:pt x="1050061" y="98866"/>
                      <a:pt x="1046418" y="93142"/>
                      <a:pt x="1046418" y="93142"/>
                    </a:cubicBezTo>
                    <a:cubicBezTo>
                      <a:pt x="1046418" y="92622"/>
                      <a:pt x="1046418" y="91581"/>
                      <a:pt x="1046418" y="91581"/>
                    </a:cubicBezTo>
                    <a:cubicBezTo>
                      <a:pt x="1046418" y="91581"/>
                      <a:pt x="1047459" y="87939"/>
                      <a:pt x="1047459" y="86898"/>
                    </a:cubicBezTo>
                    <a:cubicBezTo>
                      <a:pt x="1047459" y="85857"/>
                      <a:pt x="1046418" y="84296"/>
                      <a:pt x="1045377" y="82215"/>
                    </a:cubicBezTo>
                    <a:cubicBezTo>
                      <a:pt x="1044337" y="80133"/>
                      <a:pt x="1040174" y="69726"/>
                      <a:pt x="1039654" y="69206"/>
                    </a:cubicBezTo>
                    <a:cubicBezTo>
                      <a:pt x="1039654" y="68686"/>
                      <a:pt x="1038092" y="67645"/>
                      <a:pt x="1037572" y="67125"/>
                    </a:cubicBezTo>
                    <a:cubicBezTo>
                      <a:pt x="1037052" y="67125"/>
                      <a:pt x="1037052" y="66084"/>
                      <a:pt x="1037052" y="66084"/>
                    </a:cubicBezTo>
                    <a:cubicBezTo>
                      <a:pt x="1037052" y="66084"/>
                      <a:pt x="1036012" y="59320"/>
                      <a:pt x="1036012" y="58799"/>
                    </a:cubicBezTo>
                    <a:cubicBezTo>
                      <a:pt x="1036012" y="58279"/>
                      <a:pt x="1035491" y="58279"/>
                      <a:pt x="1035491" y="58279"/>
                    </a:cubicBezTo>
                    <a:cubicBezTo>
                      <a:pt x="1035491" y="58279"/>
                      <a:pt x="1034450" y="58279"/>
                      <a:pt x="1033410" y="58279"/>
                    </a:cubicBezTo>
                    <a:cubicBezTo>
                      <a:pt x="1032889" y="58279"/>
                      <a:pt x="1032369" y="58279"/>
                      <a:pt x="1032369" y="57238"/>
                    </a:cubicBezTo>
                    <a:cubicBezTo>
                      <a:pt x="1032369" y="56198"/>
                      <a:pt x="1030287" y="51514"/>
                      <a:pt x="1029767" y="50994"/>
                    </a:cubicBezTo>
                    <a:cubicBezTo>
                      <a:pt x="1029767" y="50474"/>
                      <a:pt x="1026125" y="43189"/>
                      <a:pt x="1025605" y="42148"/>
                    </a:cubicBezTo>
                    <a:cubicBezTo>
                      <a:pt x="1025605" y="41107"/>
                      <a:pt x="1025084" y="38506"/>
                      <a:pt x="1025605" y="37465"/>
                    </a:cubicBezTo>
                    <a:cubicBezTo>
                      <a:pt x="1026125" y="36424"/>
                      <a:pt x="1023003" y="32782"/>
                      <a:pt x="1021962" y="31741"/>
                    </a:cubicBezTo>
                    <a:cubicBezTo>
                      <a:pt x="1020921" y="31221"/>
                      <a:pt x="1016758" y="27058"/>
                      <a:pt x="1016238" y="26017"/>
                    </a:cubicBezTo>
                    <a:cubicBezTo>
                      <a:pt x="1015198" y="24456"/>
                      <a:pt x="1016238" y="23416"/>
                      <a:pt x="1017279" y="21855"/>
                    </a:cubicBezTo>
                    <a:cubicBezTo>
                      <a:pt x="1018320" y="20294"/>
                      <a:pt x="1016758" y="19253"/>
                      <a:pt x="1015718" y="18732"/>
                    </a:cubicBezTo>
                    <a:cubicBezTo>
                      <a:pt x="1014677" y="17692"/>
                      <a:pt x="1012596" y="16131"/>
                      <a:pt x="1011555" y="15610"/>
                    </a:cubicBezTo>
                    <a:cubicBezTo>
                      <a:pt x="1010514" y="15090"/>
                      <a:pt x="1008433" y="13529"/>
                      <a:pt x="1006872" y="13009"/>
                    </a:cubicBezTo>
                    <a:cubicBezTo>
                      <a:pt x="1005311" y="12488"/>
                      <a:pt x="1003750" y="11448"/>
                      <a:pt x="1002189" y="10407"/>
                    </a:cubicBezTo>
                    <a:cubicBezTo>
                      <a:pt x="1000628" y="9366"/>
                      <a:pt x="998026" y="9887"/>
                      <a:pt x="996985" y="9887"/>
                    </a:cubicBezTo>
                    <a:cubicBezTo>
                      <a:pt x="995944" y="10407"/>
                      <a:pt x="992302" y="9887"/>
                      <a:pt x="991261" y="9887"/>
                    </a:cubicBezTo>
                    <a:cubicBezTo>
                      <a:pt x="990741" y="9887"/>
                      <a:pt x="989701" y="9366"/>
                      <a:pt x="989701" y="9366"/>
                    </a:cubicBezTo>
                    <a:cubicBezTo>
                      <a:pt x="989701" y="9366"/>
                      <a:pt x="975651" y="2602"/>
                      <a:pt x="974090" y="1561"/>
                    </a:cubicBezTo>
                    <a:cubicBezTo>
                      <a:pt x="972529" y="520"/>
                      <a:pt x="966805" y="0"/>
                      <a:pt x="965765" y="0"/>
                    </a:cubicBezTo>
                    <a:cubicBezTo>
                      <a:pt x="964724" y="0"/>
                      <a:pt x="963683" y="520"/>
                      <a:pt x="963163" y="1041"/>
                    </a:cubicBezTo>
                    <a:cubicBezTo>
                      <a:pt x="962642" y="1561"/>
                      <a:pt x="961081" y="1561"/>
                      <a:pt x="960040" y="2081"/>
                    </a:cubicBezTo>
                    <a:cubicBezTo>
                      <a:pt x="959000" y="2081"/>
                      <a:pt x="956398" y="2602"/>
                      <a:pt x="954317" y="3122"/>
                    </a:cubicBezTo>
                    <a:cubicBezTo>
                      <a:pt x="952235" y="4163"/>
                      <a:pt x="942869" y="3642"/>
                      <a:pt x="941308" y="3642"/>
                    </a:cubicBezTo>
                    <a:cubicBezTo>
                      <a:pt x="939747" y="3642"/>
                      <a:pt x="930901" y="5724"/>
                      <a:pt x="929861" y="6244"/>
                    </a:cubicBezTo>
                    <a:cubicBezTo>
                      <a:pt x="928820" y="6244"/>
                      <a:pt x="924657" y="6765"/>
                      <a:pt x="922576" y="6765"/>
                    </a:cubicBezTo>
                    <a:cubicBezTo>
                      <a:pt x="920494" y="6765"/>
                      <a:pt x="916852" y="8846"/>
                      <a:pt x="915811" y="9366"/>
                    </a:cubicBezTo>
                    <a:cubicBezTo>
                      <a:pt x="914770" y="10407"/>
                      <a:pt x="910607" y="14570"/>
                      <a:pt x="909567" y="15090"/>
                    </a:cubicBezTo>
                    <a:cubicBezTo>
                      <a:pt x="908526" y="16131"/>
                      <a:pt x="904884" y="17692"/>
                      <a:pt x="903323" y="19253"/>
                    </a:cubicBezTo>
                    <a:cubicBezTo>
                      <a:pt x="901762" y="20814"/>
                      <a:pt x="902802" y="23416"/>
                      <a:pt x="902802" y="24456"/>
                    </a:cubicBezTo>
                    <a:cubicBezTo>
                      <a:pt x="902802" y="24977"/>
                      <a:pt x="903323" y="25497"/>
                      <a:pt x="903843" y="25497"/>
                    </a:cubicBezTo>
                    <a:cubicBezTo>
                      <a:pt x="904363" y="25497"/>
                      <a:pt x="907485" y="24456"/>
                      <a:pt x="908526" y="24456"/>
                    </a:cubicBezTo>
                    <a:cubicBezTo>
                      <a:pt x="909567" y="24456"/>
                      <a:pt x="911648" y="24977"/>
                      <a:pt x="912169" y="25497"/>
                    </a:cubicBezTo>
                    <a:cubicBezTo>
                      <a:pt x="912689" y="26017"/>
                      <a:pt x="914250" y="26538"/>
                      <a:pt x="914770" y="26538"/>
                    </a:cubicBezTo>
                    <a:cubicBezTo>
                      <a:pt x="915291" y="26538"/>
                      <a:pt x="915811" y="27058"/>
                      <a:pt x="915811" y="27578"/>
                    </a:cubicBezTo>
                    <a:cubicBezTo>
                      <a:pt x="915811" y="28099"/>
                      <a:pt x="915291" y="31741"/>
                      <a:pt x="915291" y="32262"/>
                    </a:cubicBezTo>
                    <a:cubicBezTo>
                      <a:pt x="915291" y="33302"/>
                      <a:pt x="915291" y="33823"/>
                      <a:pt x="915811" y="34343"/>
                    </a:cubicBezTo>
                    <a:cubicBezTo>
                      <a:pt x="916332" y="34863"/>
                      <a:pt x="916332" y="35384"/>
                      <a:pt x="916332" y="35384"/>
                    </a:cubicBezTo>
                    <a:cubicBezTo>
                      <a:pt x="916332" y="35384"/>
                      <a:pt x="916332" y="35904"/>
                      <a:pt x="916332" y="36945"/>
                    </a:cubicBezTo>
                    <a:cubicBezTo>
                      <a:pt x="916332" y="37985"/>
                      <a:pt x="915291" y="39546"/>
                      <a:pt x="914770" y="40067"/>
                    </a:cubicBezTo>
                    <a:cubicBezTo>
                      <a:pt x="914250" y="40587"/>
                      <a:pt x="903323" y="52035"/>
                      <a:pt x="902282" y="53075"/>
                    </a:cubicBezTo>
                    <a:cubicBezTo>
                      <a:pt x="901241" y="54116"/>
                      <a:pt x="896038" y="62962"/>
                      <a:pt x="896038" y="62962"/>
                    </a:cubicBezTo>
                    <a:cubicBezTo>
                      <a:pt x="895518" y="64003"/>
                      <a:pt x="890835" y="73369"/>
                      <a:pt x="889793" y="74410"/>
                    </a:cubicBezTo>
                    <a:cubicBezTo>
                      <a:pt x="889273" y="75450"/>
                      <a:pt x="888233" y="84296"/>
                      <a:pt x="888233" y="84817"/>
                    </a:cubicBezTo>
                    <a:cubicBezTo>
                      <a:pt x="888233" y="85337"/>
                      <a:pt x="888233" y="86378"/>
                      <a:pt x="888753" y="86898"/>
                    </a:cubicBezTo>
                    <a:cubicBezTo>
                      <a:pt x="889273" y="87418"/>
                      <a:pt x="888753" y="87418"/>
                      <a:pt x="888233" y="88979"/>
                    </a:cubicBezTo>
                    <a:cubicBezTo>
                      <a:pt x="887713" y="90020"/>
                      <a:pt x="883550" y="91581"/>
                      <a:pt x="883029" y="92101"/>
                    </a:cubicBezTo>
                    <a:cubicBezTo>
                      <a:pt x="882509" y="92622"/>
                      <a:pt x="881468" y="92622"/>
                      <a:pt x="879387" y="93142"/>
                    </a:cubicBezTo>
                    <a:cubicBezTo>
                      <a:pt x="877826" y="93142"/>
                      <a:pt x="873663" y="94183"/>
                      <a:pt x="872102" y="95224"/>
                    </a:cubicBezTo>
                    <a:cubicBezTo>
                      <a:pt x="870541" y="96264"/>
                      <a:pt x="861174" y="103549"/>
                      <a:pt x="860654" y="103549"/>
                    </a:cubicBezTo>
                    <a:cubicBezTo>
                      <a:pt x="860134" y="103549"/>
                      <a:pt x="859614" y="103549"/>
                      <a:pt x="859614" y="103549"/>
                    </a:cubicBezTo>
                    <a:cubicBezTo>
                      <a:pt x="859614" y="103549"/>
                      <a:pt x="839320" y="97305"/>
                      <a:pt x="838280" y="96785"/>
                    </a:cubicBezTo>
                    <a:cubicBezTo>
                      <a:pt x="838280" y="96785"/>
                      <a:pt x="837759" y="96785"/>
                      <a:pt x="837759" y="96264"/>
                    </a:cubicBezTo>
                    <a:cubicBezTo>
                      <a:pt x="834637" y="101988"/>
                      <a:pt x="821108" y="128526"/>
                      <a:pt x="820588" y="129046"/>
                    </a:cubicBezTo>
                    <a:cubicBezTo>
                      <a:pt x="820067" y="129567"/>
                      <a:pt x="820588" y="130087"/>
                      <a:pt x="820588" y="130087"/>
                    </a:cubicBezTo>
                    <a:cubicBezTo>
                      <a:pt x="820588" y="130087"/>
                      <a:pt x="820588" y="131648"/>
                      <a:pt x="820588" y="133209"/>
                    </a:cubicBezTo>
                    <a:cubicBezTo>
                      <a:pt x="820588" y="134770"/>
                      <a:pt x="818506" y="136851"/>
                      <a:pt x="816425" y="137372"/>
                    </a:cubicBezTo>
                    <a:cubicBezTo>
                      <a:pt x="814343" y="138412"/>
                      <a:pt x="815384" y="140494"/>
                      <a:pt x="815384" y="141534"/>
                    </a:cubicBezTo>
                    <a:cubicBezTo>
                      <a:pt x="815384" y="143095"/>
                      <a:pt x="815904" y="142575"/>
                      <a:pt x="816425" y="144136"/>
                    </a:cubicBezTo>
                    <a:cubicBezTo>
                      <a:pt x="817466" y="145177"/>
                      <a:pt x="820588" y="148299"/>
                      <a:pt x="821628" y="148299"/>
                    </a:cubicBezTo>
                    <a:cubicBezTo>
                      <a:pt x="822669" y="148299"/>
                      <a:pt x="822148" y="148299"/>
                      <a:pt x="823189" y="147258"/>
                    </a:cubicBezTo>
                    <a:cubicBezTo>
                      <a:pt x="824230" y="146218"/>
                      <a:pt x="827873" y="146218"/>
                      <a:pt x="828393" y="146218"/>
                    </a:cubicBezTo>
                    <a:cubicBezTo>
                      <a:pt x="828913" y="146218"/>
                      <a:pt x="839840" y="144657"/>
                      <a:pt x="840360" y="144657"/>
                    </a:cubicBezTo>
                    <a:cubicBezTo>
                      <a:pt x="840881" y="144657"/>
                      <a:pt x="841402" y="145177"/>
                      <a:pt x="841402" y="145177"/>
                    </a:cubicBezTo>
                    <a:cubicBezTo>
                      <a:pt x="841402" y="145177"/>
                      <a:pt x="847645" y="148819"/>
                      <a:pt x="848687" y="149860"/>
                    </a:cubicBezTo>
                    <a:cubicBezTo>
                      <a:pt x="849727" y="150901"/>
                      <a:pt x="850247" y="149340"/>
                      <a:pt x="850247" y="149340"/>
                    </a:cubicBezTo>
                    <a:cubicBezTo>
                      <a:pt x="850247" y="149340"/>
                      <a:pt x="850247" y="148299"/>
                      <a:pt x="851288" y="147779"/>
                    </a:cubicBezTo>
                    <a:cubicBezTo>
                      <a:pt x="852329" y="147258"/>
                      <a:pt x="854930" y="144136"/>
                      <a:pt x="854930" y="143616"/>
                    </a:cubicBezTo>
                    <a:cubicBezTo>
                      <a:pt x="855451" y="143616"/>
                      <a:pt x="855971" y="143095"/>
                      <a:pt x="855971" y="143095"/>
                    </a:cubicBezTo>
                    <a:cubicBezTo>
                      <a:pt x="855971" y="143095"/>
                      <a:pt x="865337" y="142055"/>
                      <a:pt x="868459" y="141534"/>
                    </a:cubicBezTo>
                    <a:cubicBezTo>
                      <a:pt x="871581" y="141014"/>
                      <a:pt x="872622" y="142575"/>
                      <a:pt x="873143" y="143616"/>
                    </a:cubicBezTo>
                    <a:cubicBezTo>
                      <a:pt x="873663" y="144136"/>
                      <a:pt x="875744" y="146218"/>
                      <a:pt x="878346" y="147258"/>
                    </a:cubicBezTo>
                    <a:cubicBezTo>
                      <a:pt x="880948" y="148299"/>
                      <a:pt x="883029" y="150380"/>
                      <a:pt x="883550" y="150901"/>
                    </a:cubicBezTo>
                    <a:cubicBezTo>
                      <a:pt x="884070" y="151421"/>
                      <a:pt x="884590" y="152982"/>
                      <a:pt x="886151" y="153502"/>
                    </a:cubicBezTo>
                    <a:cubicBezTo>
                      <a:pt x="887192" y="154023"/>
                      <a:pt x="889273" y="156104"/>
                      <a:pt x="889793" y="157145"/>
                    </a:cubicBezTo>
                    <a:cubicBezTo>
                      <a:pt x="890314" y="158186"/>
                      <a:pt x="892916" y="159747"/>
                      <a:pt x="892916" y="159747"/>
                    </a:cubicBezTo>
                    <a:cubicBezTo>
                      <a:pt x="899680" y="165991"/>
                      <a:pt x="898120" y="171194"/>
                      <a:pt x="898120" y="172235"/>
                    </a:cubicBezTo>
                    <a:cubicBezTo>
                      <a:pt x="898120" y="173276"/>
                      <a:pt x="898120" y="173276"/>
                      <a:pt x="897078" y="173276"/>
                    </a:cubicBezTo>
                    <a:cubicBezTo>
                      <a:pt x="896038" y="173276"/>
                      <a:pt x="872102" y="172755"/>
                      <a:pt x="871581" y="172755"/>
                    </a:cubicBezTo>
                    <a:cubicBezTo>
                      <a:pt x="871061" y="172755"/>
                      <a:pt x="870541" y="173276"/>
                      <a:pt x="870541" y="173276"/>
                    </a:cubicBezTo>
                    <a:cubicBezTo>
                      <a:pt x="870541" y="173276"/>
                      <a:pt x="860134" y="176918"/>
                      <a:pt x="854930" y="178999"/>
                    </a:cubicBezTo>
                    <a:cubicBezTo>
                      <a:pt x="849727" y="181601"/>
                      <a:pt x="841922" y="180560"/>
                      <a:pt x="841402" y="180560"/>
                    </a:cubicBezTo>
                    <a:cubicBezTo>
                      <a:pt x="840881" y="180560"/>
                      <a:pt x="840360" y="180560"/>
                      <a:pt x="840360" y="180560"/>
                    </a:cubicBezTo>
                    <a:cubicBezTo>
                      <a:pt x="840360" y="180560"/>
                      <a:pt x="835157" y="182121"/>
                      <a:pt x="834637" y="182642"/>
                    </a:cubicBezTo>
                    <a:cubicBezTo>
                      <a:pt x="834117" y="182642"/>
                      <a:pt x="833596" y="183683"/>
                      <a:pt x="833596" y="183683"/>
                    </a:cubicBezTo>
                    <a:cubicBezTo>
                      <a:pt x="833596" y="183683"/>
                      <a:pt x="828913" y="189927"/>
                      <a:pt x="827873" y="190967"/>
                    </a:cubicBezTo>
                    <a:cubicBezTo>
                      <a:pt x="826832" y="192008"/>
                      <a:pt x="827873" y="193049"/>
                      <a:pt x="827873" y="195130"/>
                    </a:cubicBezTo>
                    <a:cubicBezTo>
                      <a:pt x="827873" y="197212"/>
                      <a:pt x="823189" y="199293"/>
                      <a:pt x="822669" y="199813"/>
                    </a:cubicBezTo>
                    <a:cubicBezTo>
                      <a:pt x="822148" y="200334"/>
                      <a:pt x="817466" y="202415"/>
                      <a:pt x="814343" y="203456"/>
                    </a:cubicBezTo>
                    <a:cubicBezTo>
                      <a:pt x="811221" y="204496"/>
                      <a:pt x="798733" y="203976"/>
                      <a:pt x="798212" y="203976"/>
                    </a:cubicBezTo>
                    <a:cubicBezTo>
                      <a:pt x="797692" y="203976"/>
                      <a:pt x="796652" y="204496"/>
                      <a:pt x="796652" y="204496"/>
                    </a:cubicBezTo>
                    <a:cubicBezTo>
                      <a:pt x="796652" y="204496"/>
                      <a:pt x="788326" y="212302"/>
                      <a:pt x="787806" y="212822"/>
                    </a:cubicBezTo>
                    <a:cubicBezTo>
                      <a:pt x="787285" y="213342"/>
                      <a:pt x="781041" y="217505"/>
                      <a:pt x="778960" y="219066"/>
                    </a:cubicBezTo>
                    <a:cubicBezTo>
                      <a:pt x="776878" y="220627"/>
                      <a:pt x="773236" y="220107"/>
                      <a:pt x="772715" y="220107"/>
                    </a:cubicBezTo>
                    <a:cubicBezTo>
                      <a:pt x="772195" y="220107"/>
                      <a:pt x="769073" y="219066"/>
                      <a:pt x="768553" y="219587"/>
                    </a:cubicBezTo>
                    <a:cubicBezTo>
                      <a:pt x="768033" y="219587"/>
                      <a:pt x="767512" y="219066"/>
                      <a:pt x="767512" y="219066"/>
                    </a:cubicBezTo>
                    <a:cubicBezTo>
                      <a:pt x="767512" y="219066"/>
                      <a:pt x="755024" y="213863"/>
                      <a:pt x="754503" y="213342"/>
                    </a:cubicBezTo>
                    <a:cubicBezTo>
                      <a:pt x="754503" y="213342"/>
                      <a:pt x="753463" y="212822"/>
                      <a:pt x="753463" y="212822"/>
                    </a:cubicBezTo>
                    <a:cubicBezTo>
                      <a:pt x="753463" y="212822"/>
                      <a:pt x="745658" y="211781"/>
                      <a:pt x="745137" y="211781"/>
                    </a:cubicBezTo>
                    <a:cubicBezTo>
                      <a:pt x="744617" y="211781"/>
                      <a:pt x="744096" y="212302"/>
                      <a:pt x="744096" y="212302"/>
                    </a:cubicBezTo>
                    <a:cubicBezTo>
                      <a:pt x="744096" y="212302"/>
                      <a:pt x="738893" y="217505"/>
                      <a:pt x="738373" y="218026"/>
                    </a:cubicBezTo>
                    <a:cubicBezTo>
                      <a:pt x="738373" y="218546"/>
                      <a:pt x="735771" y="223229"/>
                      <a:pt x="735251" y="224790"/>
                    </a:cubicBezTo>
                    <a:cubicBezTo>
                      <a:pt x="734730" y="226351"/>
                      <a:pt x="733169" y="225310"/>
                      <a:pt x="733689" y="228432"/>
                    </a:cubicBezTo>
                    <a:cubicBezTo>
                      <a:pt x="734210" y="231034"/>
                      <a:pt x="737852" y="236238"/>
                      <a:pt x="739414" y="237278"/>
                    </a:cubicBezTo>
                    <a:cubicBezTo>
                      <a:pt x="740974" y="238319"/>
                      <a:pt x="743056" y="239880"/>
                      <a:pt x="743576" y="242482"/>
                    </a:cubicBezTo>
                    <a:cubicBezTo>
                      <a:pt x="744096" y="245084"/>
                      <a:pt x="734730" y="249246"/>
                      <a:pt x="734730" y="249246"/>
                    </a:cubicBezTo>
                    <a:lnTo>
                      <a:pt x="733689" y="249767"/>
                    </a:lnTo>
                    <a:lnTo>
                      <a:pt x="732649" y="249767"/>
                    </a:lnTo>
                    <a:cubicBezTo>
                      <a:pt x="732649" y="249767"/>
                      <a:pt x="725364" y="253929"/>
                      <a:pt x="724844" y="253929"/>
                    </a:cubicBezTo>
                    <a:cubicBezTo>
                      <a:pt x="724323" y="253929"/>
                      <a:pt x="723803" y="254450"/>
                      <a:pt x="723803" y="254450"/>
                    </a:cubicBezTo>
                    <a:cubicBezTo>
                      <a:pt x="723803" y="254450"/>
                      <a:pt x="714957" y="264857"/>
                      <a:pt x="714437" y="264857"/>
                    </a:cubicBezTo>
                    <a:cubicBezTo>
                      <a:pt x="713916" y="264857"/>
                      <a:pt x="713916" y="265377"/>
                      <a:pt x="713916" y="265377"/>
                    </a:cubicBezTo>
                    <a:cubicBezTo>
                      <a:pt x="713916" y="265377"/>
                      <a:pt x="696225" y="272662"/>
                      <a:pt x="695184" y="273182"/>
                    </a:cubicBezTo>
                    <a:cubicBezTo>
                      <a:pt x="694143" y="273703"/>
                      <a:pt x="693103" y="273703"/>
                      <a:pt x="693103" y="273703"/>
                    </a:cubicBezTo>
                    <a:cubicBezTo>
                      <a:pt x="693103" y="273703"/>
                      <a:pt x="671248" y="274223"/>
                      <a:pt x="670207" y="274223"/>
                    </a:cubicBezTo>
                    <a:cubicBezTo>
                      <a:pt x="669167" y="274223"/>
                      <a:pt x="666565" y="274223"/>
                      <a:pt x="666565" y="274223"/>
                    </a:cubicBezTo>
                    <a:cubicBezTo>
                      <a:pt x="666565" y="274223"/>
                      <a:pt x="644710" y="277345"/>
                      <a:pt x="644190" y="277345"/>
                    </a:cubicBezTo>
                    <a:cubicBezTo>
                      <a:pt x="643670" y="277345"/>
                      <a:pt x="642108" y="277865"/>
                      <a:pt x="642108" y="277865"/>
                    </a:cubicBezTo>
                    <a:cubicBezTo>
                      <a:pt x="642108" y="277865"/>
                      <a:pt x="614530" y="289313"/>
                      <a:pt x="614009" y="289833"/>
                    </a:cubicBezTo>
                    <a:cubicBezTo>
                      <a:pt x="613489" y="290354"/>
                      <a:pt x="609847" y="292956"/>
                      <a:pt x="609327" y="293476"/>
                    </a:cubicBezTo>
                    <a:cubicBezTo>
                      <a:pt x="608806" y="293996"/>
                      <a:pt x="608286" y="293996"/>
                      <a:pt x="608286" y="293996"/>
                    </a:cubicBezTo>
                    <a:cubicBezTo>
                      <a:pt x="608286" y="293996"/>
                      <a:pt x="606204" y="293476"/>
                      <a:pt x="603082" y="292956"/>
                    </a:cubicBezTo>
                    <a:cubicBezTo>
                      <a:pt x="599960" y="292435"/>
                      <a:pt x="598399" y="288793"/>
                      <a:pt x="597879" y="288272"/>
                    </a:cubicBezTo>
                    <a:cubicBezTo>
                      <a:pt x="597359" y="287752"/>
                      <a:pt x="597879" y="287752"/>
                      <a:pt x="596838" y="287752"/>
                    </a:cubicBezTo>
                    <a:cubicBezTo>
                      <a:pt x="595797" y="287752"/>
                      <a:pt x="589033" y="288793"/>
                      <a:pt x="585390" y="288793"/>
                    </a:cubicBezTo>
                    <a:cubicBezTo>
                      <a:pt x="582268" y="288793"/>
                      <a:pt x="572903" y="284630"/>
                      <a:pt x="572382" y="284110"/>
                    </a:cubicBezTo>
                    <a:cubicBezTo>
                      <a:pt x="571861" y="283589"/>
                      <a:pt x="568739" y="283069"/>
                      <a:pt x="568219" y="283069"/>
                    </a:cubicBezTo>
                    <a:cubicBezTo>
                      <a:pt x="567699" y="283069"/>
                      <a:pt x="563016" y="282028"/>
                      <a:pt x="561975" y="282028"/>
                    </a:cubicBezTo>
                    <a:cubicBezTo>
                      <a:pt x="561454" y="282028"/>
                      <a:pt x="552609" y="279426"/>
                      <a:pt x="551048" y="279426"/>
                    </a:cubicBezTo>
                    <a:cubicBezTo>
                      <a:pt x="549487" y="279426"/>
                      <a:pt x="546885" y="274743"/>
                      <a:pt x="546885" y="274223"/>
                    </a:cubicBezTo>
                    <a:cubicBezTo>
                      <a:pt x="546885" y="273703"/>
                      <a:pt x="545844" y="273703"/>
                      <a:pt x="545844" y="273703"/>
                    </a:cubicBezTo>
                    <a:cubicBezTo>
                      <a:pt x="545844" y="273703"/>
                      <a:pt x="535957" y="272142"/>
                      <a:pt x="535957" y="272142"/>
                    </a:cubicBezTo>
                    <a:cubicBezTo>
                      <a:pt x="535957" y="272142"/>
                      <a:pt x="515143" y="268499"/>
                      <a:pt x="513063" y="268499"/>
                    </a:cubicBezTo>
                    <a:cubicBezTo>
                      <a:pt x="511501" y="268499"/>
                      <a:pt x="505778" y="270060"/>
                      <a:pt x="505257" y="270060"/>
                    </a:cubicBezTo>
                    <a:cubicBezTo>
                      <a:pt x="504737" y="270060"/>
                      <a:pt x="504216" y="270580"/>
                      <a:pt x="503696" y="270580"/>
                    </a:cubicBezTo>
                    <a:cubicBezTo>
                      <a:pt x="503176" y="270580"/>
                      <a:pt x="488606" y="270060"/>
                      <a:pt x="487565" y="270060"/>
                    </a:cubicBezTo>
                    <a:cubicBezTo>
                      <a:pt x="486524" y="270060"/>
                      <a:pt x="470914" y="268499"/>
                      <a:pt x="470394" y="267979"/>
                    </a:cubicBezTo>
                    <a:cubicBezTo>
                      <a:pt x="469873" y="267979"/>
                      <a:pt x="458426" y="265897"/>
                      <a:pt x="457905" y="265897"/>
                    </a:cubicBezTo>
                    <a:cubicBezTo>
                      <a:pt x="457385" y="265897"/>
                      <a:pt x="456345" y="265897"/>
                      <a:pt x="456345" y="265897"/>
                    </a:cubicBezTo>
                    <a:cubicBezTo>
                      <a:pt x="456345" y="265897"/>
                      <a:pt x="442816" y="267459"/>
                      <a:pt x="441775" y="267459"/>
                    </a:cubicBezTo>
                    <a:cubicBezTo>
                      <a:pt x="440734" y="267459"/>
                      <a:pt x="441254" y="265897"/>
                      <a:pt x="441254" y="265377"/>
                    </a:cubicBezTo>
                    <a:cubicBezTo>
                      <a:pt x="441254" y="264857"/>
                      <a:pt x="440734" y="264336"/>
                      <a:pt x="440734" y="264336"/>
                    </a:cubicBezTo>
                    <a:cubicBezTo>
                      <a:pt x="440734" y="264336"/>
                      <a:pt x="439173" y="262775"/>
                      <a:pt x="437091" y="261214"/>
                    </a:cubicBezTo>
                    <a:cubicBezTo>
                      <a:pt x="435010" y="259653"/>
                      <a:pt x="430847" y="252889"/>
                      <a:pt x="430327" y="250807"/>
                    </a:cubicBezTo>
                    <a:cubicBezTo>
                      <a:pt x="429807" y="248726"/>
                      <a:pt x="427205" y="242482"/>
                      <a:pt x="426164" y="240400"/>
                    </a:cubicBezTo>
                    <a:cubicBezTo>
                      <a:pt x="425644" y="238319"/>
                      <a:pt x="423042" y="237278"/>
                      <a:pt x="422002" y="236758"/>
                    </a:cubicBezTo>
                    <a:cubicBezTo>
                      <a:pt x="421481" y="236758"/>
                      <a:pt x="420961" y="235717"/>
                      <a:pt x="420961" y="234677"/>
                    </a:cubicBezTo>
                    <a:cubicBezTo>
                      <a:pt x="420961" y="233636"/>
                      <a:pt x="422002" y="232075"/>
                      <a:pt x="422522" y="231034"/>
                    </a:cubicBezTo>
                    <a:cubicBezTo>
                      <a:pt x="423042" y="229993"/>
                      <a:pt x="422002" y="230514"/>
                      <a:pt x="422002" y="230514"/>
                    </a:cubicBezTo>
                    <a:lnTo>
                      <a:pt x="418359" y="231034"/>
                    </a:lnTo>
                    <a:cubicBezTo>
                      <a:pt x="414197" y="232075"/>
                      <a:pt x="407952" y="227912"/>
                      <a:pt x="407952" y="227912"/>
                    </a:cubicBezTo>
                    <a:cubicBezTo>
                      <a:pt x="407952" y="227912"/>
                      <a:pt x="387138" y="215424"/>
                      <a:pt x="386618" y="214903"/>
                    </a:cubicBezTo>
                    <a:cubicBezTo>
                      <a:pt x="386098" y="214383"/>
                      <a:pt x="385577" y="214383"/>
                      <a:pt x="385577" y="214383"/>
                    </a:cubicBezTo>
                    <a:lnTo>
                      <a:pt x="367365" y="212302"/>
                    </a:lnTo>
                    <a:cubicBezTo>
                      <a:pt x="367365" y="212302"/>
                      <a:pt x="346551" y="210741"/>
                      <a:pt x="346031" y="210220"/>
                    </a:cubicBezTo>
                    <a:cubicBezTo>
                      <a:pt x="345510" y="210220"/>
                      <a:pt x="344990" y="210220"/>
                      <a:pt x="344470" y="210220"/>
                    </a:cubicBezTo>
                    <a:cubicBezTo>
                      <a:pt x="343949" y="210220"/>
                      <a:pt x="343949" y="210220"/>
                      <a:pt x="343949" y="210220"/>
                    </a:cubicBezTo>
                    <a:cubicBezTo>
                      <a:pt x="343949" y="210220"/>
                      <a:pt x="339787" y="209180"/>
                      <a:pt x="337705" y="209180"/>
                    </a:cubicBezTo>
                    <a:cubicBezTo>
                      <a:pt x="335624" y="208659"/>
                      <a:pt x="334063" y="206578"/>
                      <a:pt x="334063" y="206578"/>
                    </a:cubicBezTo>
                    <a:cubicBezTo>
                      <a:pt x="334063" y="206578"/>
                      <a:pt x="331461" y="202415"/>
                      <a:pt x="331461" y="201374"/>
                    </a:cubicBezTo>
                    <a:cubicBezTo>
                      <a:pt x="330941" y="200854"/>
                      <a:pt x="331461" y="200334"/>
                      <a:pt x="331461" y="200334"/>
                    </a:cubicBezTo>
                    <a:cubicBezTo>
                      <a:pt x="331461" y="200334"/>
                      <a:pt x="337185" y="190447"/>
                      <a:pt x="337705" y="189406"/>
                    </a:cubicBezTo>
                    <a:cubicBezTo>
                      <a:pt x="338226" y="188366"/>
                      <a:pt x="338226" y="186805"/>
                      <a:pt x="337705" y="185764"/>
                    </a:cubicBezTo>
                    <a:cubicBezTo>
                      <a:pt x="337185" y="184723"/>
                      <a:pt x="337705" y="183162"/>
                      <a:pt x="337705" y="182121"/>
                    </a:cubicBezTo>
                    <a:cubicBezTo>
                      <a:pt x="337705" y="181081"/>
                      <a:pt x="338746" y="173796"/>
                      <a:pt x="338746" y="173276"/>
                    </a:cubicBezTo>
                    <a:cubicBezTo>
                      <a:pt x="338746" y="172755"/>
                      <a:pt x="338226" y="171715"/>
                      <a:pt x="338226" y="171715"/>
                    </a:cubicBezTo>
                    <a:cubicBezTo>
                      <a:pt x="338226" y="171715"/>
                      <a:pt x="329380" y="157665"/>
                      <a:pt x="328860" y="157145"/>
                    </a:cubicBezTo>
                    <a:cubicBezTo>
                      <a:pt x="328860" y="156624"/>
                      <a:pt x="326258" y="152462"/>
                      <a:pt x="325737" y="150901"/>
                    </a:cubicBezTo>
                    <a:cubicBezTo>
                      <a:pt x="325217" y="149340"/>
                      <a:pt x="321054" y="145177"/>
                      <a:pt x="320534" y="144657"/>
                    </a:cubicBezTo>
                    <a:cubicBezTo>
                      <a:pt x="320534" y="144657"/>
                      <a:pt x="320014" y="144136"/>
                      <a:pt x="319493" y="144657"/>
                    </a:cubicBezTo>
                    <a:cubicBezTo>
                      <a:pt x="318973" y="144657"/>
                      <a:pt x="315330" y="144657"/>
                      <a:pt x="314290" y="144136"/>
                    </a:cubicBezTo>
                    <a:cubicBezTo>
                      <a:pt x="313249" y="143616"/>
                      <a:pt x="309086" y="141014"/>
                      <a:pt x="309086" y="140494"/>
                    </a:cubicBezTo>
                    <a:cubicBezTo>
                      <a:pt x="309086" y="139973"/>
                      <a:pt x="308566" y="140494"/>
                      <a:pt x="308566" y="140494"/>
                    </a:cubicBezTo>
                    <a:cubicBezTo>
                      <a:pt x="308566" y="140494"/>
                      <a:pt x="305444" y="141014"/>
                      <a:pt x="303362" y="141534"/>
                    </a:cubicBezTo>
                    <a:cubicBezTo>
                      <a:pt x="301281" y="142055"/>
                      <a:pt x="298159" y="140494"/>
                      <a:pt x="298159" y="139973"/>
                    </a:cubicBezTo>
                    <a:cubicBezTo>
                      <a:pt x="297639" y="139453"/>
                      <a:pt x="293996" y="137372"/>
                      <a:pt x="293476" y="136851"/>
                    </a:cubicBezTo>
                    <a:cubicBezTo>
                      <a:pt x="292955" y="136331"/>
                      <a:pt x="291915" y="133729"/>
                      <a:pt x="291915" y="133729"/>
                    </a:cubicBezTo>
                    <a:cubicBezTo>
                      <a:pt x="291915" y="133209"/>
                      <a:pt x="291394" y="132688"/>
                      <a:pt x="291394" y="132688"/>
                    </a:cubicBezTo>
                    <a:cubicBezTo>
                      <a:pt x="291394" y="132688"/>
                      <a:pt x="287752" y="130607"/>
                      <a:pt x="286191" y="130087"/>
                    </a:cubicBezTo>
                    <a:cubicBezTo>
                      <a:pt x="285150" y="129567"/>
                      <a:pt x="282028" y="129046"/>
                      <a:pt x="280467" y="128005"/>
                    </a:cubicBezTo>
                    <a:cubicBezTo>
                      <a:pt x="278906" y="127485"/>
                      <a:pt x="279947" y="126444"/>
                      <a:pt x="280467" y="125924"/>
                    </a:cubicBezTo>
                    <a:cubicBezTo>
                      <a:pt x="280988" y="125404"/>
                      <a:pt x="281508" y="125404"/>
                      <a:pt x="281508" y="124363"/>
                    </a:cubicBezTo>
                    <a:cubicBezTo>
                      <a:pt x="281508" y="123322"/>
                      <a:pt x="279427" y="123322"/>
                      <a:pt x="278386" y="122802"/>
                    </a:cubicBezTo>
                    <a:cubicBezTo>
                      <a:pt x="277345" y="122282"/>
                      <a:pt x="275784" y="120200"/>
                      <a:pt x="275784" y="118639"/>
                    </a:cubicBezTo>
                    <a:cubicBezTo>
                      <a:pt x="275784" y="117078"/>
                      <a:pt x="276825" y="114997"/>
                      <a:pt x="277345" y="114476"/>
                    </a:cubicBezTo>
                    <a:cubicBezTo>
                      <a:pt x="277865" y="113956"/>
                      <a:pt x="277345" y="113436"/>
                      <a:pt x="277345" y="113436"/>
                    </a:cubicBezTo>
                    <a:lnTo>
                      <a:pt x="276825" y="112395"/>
                    </a:lnTo>
                    <a:cubicBezTo>
                      <a:pt x="274223" y="112915"/>
                      <a:pt x="269540" y="113956"/>
                      <a:pt x="268499" y="114476"/>
                    </a:cubicBezTo>
                    <a:cubicBezTo>
                      <a:pt x="267979" y="114476"/>
                      <a:pt x="267458" y="114476"/>
                      <a:pt x="266938" y="114476"/>
                    </a:cubicBezTo>
                    <a:cubicBezTo>
                      <a:pt x="265377" y="114476"/>
                      <a:pt x="263816" y="113956"/>
                      <a:pt x="263296" y="113956"/>
                    </a:cubicBezTo>
                    <a:cubicBezTo>
                      <a:pt x="262775" y="113956"/>
                      <a:pt x="260174" y="113956"/>
                      <a:pt x="259133" y="113956"/>
                    </a:cubicBezTo>
                    <a:cubicBezTo>
                      <a:pt x="257572" y="113956"/>
                      <a:pt x="256531" y="116558"/>
                      <a:pt x="256531" y="118119"/>
                    </a:cubicBezTo>
                    <a:cubicBezTo>
                      <a:pt x="256531" y="119160"/>
                      <a:pt x="256531" y="119680"/>
                      <a:pt x="257051" y="120721"/>
                    </a:cubicBezTo>
                    <a:cubicBezTo>
                      <a:pt x="257572" y="121241"/>
                      <a:pt x="257051" y="122802"/>
                      <a:pt x="256011" y="124363"/>
                    </a:cubicBezTo>
                    <a:cubicBezTo>
                      <a:pt x="255490" y="125924"/>
                      <a:pt x="253409" y="128005"/>
                      <a:pt x="250807" y="129567"/>
                    </a:cubicBezTo>
                    <a:cubicBezTo>
                      <a:pt x="247685" y="131127"/>
                      <a:pt x="243522" y="131127"/>
                      <a:pt x="241961" y="131127"/>
                    </a:cubicBezTo>
                    <a:cubicBezTo>
                      <a:pt x="240400" y="131127"/>
                      <a:pt x="238319" y="131127"/>
                      <a:pt x="237278" y="132168"/>
                    </a:cubicBezTo>
                    <a:cubicBezTo>
                      <a:pt x="236237" y="133209"/>
                      <a:pt x="234156" y="138933"/>
                      <a:pt x="233636" y="139973"/>
                    </a:cubicBezTo>
                    <a:cubicBezTo>
                      <a:pt x="233115" y="141014"/>
                      <a:pt x="233115" y="142055"/>
                      <a:pt x="233115" y="142055"/>
                    </a:cubicBezTo>
                    <a:cubicBezTo>
                      <a:pt x="233115" y="142055"/>
                      <a:pt x="235197" y="154543"/>
                      <a:pt x="235197" y="157665"/>
                    </a:cubicBezTo>
                    <a:cubicBezTo>
                      <a:pt x="235197" y="160267"/>
                      <a:pt x="233115" y="162869"/>
                      <a:pt x="233115" y="162869"/>
                    </a:cubicBezTo>
                    <a:cubicBezTo>
                      <a:pt x="233115" y="162869"/>
                      <a:pt x="223229" y="167552"/>
                      <a:pt x="222709" y="168072"/>
                    </a:cubicBezTo>
                    <a:cubicBezTo>
                      <a:pt x="222188" y="168593"/>
                      <a:pt x="222188" y="168593"/>
                      <a:pt x="221148" y="168593"/>
                    </a:cubicBezTo>
                    <a:cubicBezTo>
                      <a:pt x="220627" y="168593"/>
                      <a:pt x="218025" y="167552"/>
                      <a:pt x="216985" y="167552"/>
                    </a:cubicBezTo>
                    <a:cubicBezTo>
                      <a:pt x="215944" y="167031"/>
                      <a:pt x="214383" y="166511"/>
                      <a:pt x="213863" y="166511"/>
                    </a:cubicBezTo>
                    <a:cubicBezTo>
                      <a:pt x="213342" y="166511"/>
                      <a:pt x="211781" y="166511"/>
                      <a:pt x="210741" y="166511"/>
                    </a:cubicBezTo>
                    <a:cubicBezTo>
                      <a:pt x="209700" y="166511"/>
                      <a:pt x="208139" y="166511"/>
                      <a:pt x="206578" y="166511"/>
                    </a:cubicBezTo>
                    <a:cubicBezTo>
                      <a:pt x="205017" y="167031"/>
                      <a:pt x="202415" y="167552"/>
                      <a:pt x="200334" y="167031"/>
                    </a:cubicBezTo>
                    <a:cubicBezTo>
                      <a:pt x="198252" y="166511"/>
                      <a:pt x="191488" y="163389"/>
                      <a:pt x="187325" y="161828"/>
                    </a:cubicBezTo>
                    <a:cubicBezTo>
                      <a:pt x="183162" y="160267"/>
                      <a:pt x="182122" y="163909"/>
                      <a:pt x="182122" y="163909"/>
                    </a:cubicBezTo>
                    <a:cubicBezTo>
                      <a:pt x="182122" y="163909"/>
                      <a:pt x="169633" y="199813"/>
                      <a:pt x="169113" y="200854"/>
                    </a:cubicBezTo>
                    <a:cubicBezTo>
                      <a:pt x="168592" y="201895"/>
                      <a:pt x="169113" y="201895"/>
                      <a:pt x="169113" y="201895"/>
                    </a:cubicBezTo>
                    <a:cubicBezTo>
                      <a:pt x="169113" y="201895"/>
                      <a:pt x="170674" y="201895"/>
                      <a:pt x="173276" y="202935"/>
                    </a:cubicBezTo>
                    <a:cubicBezTo>
                      <a:pt x="175877" y="203976"/>
                      <a:pt x="174837" y="208139"/>
                      <a:pt x="174316" y="208659"/>
                    </a:cubicBezTo>
                    <a:cubicBezTo>
                      <a:pt x="174316" y="209700"/>
                      <a:pt x="173276" y="209700"/>
                      <a:pt x="173276" y="209700"/>
                    </a:cubicBezTo>
                    <a:cubicBezTo>
                      <a:pt x="173276" y="209700"/>
                      <a:pt x="160267" y="210220"/>
                      <a:pt x="159226" y="210220"/>
                    </a:cubicBezTo>
                    <a:cubicBezTo>
                      <a:pt x="158185" y="210220"/>
                      <a:pt x="158185" y="209700"/>
                      <a:pt x="158185" y="209180"/>
                    </a:cubicBezTo>
                    <a:cubicBezTo>
                      <a:pt x="158185" y="208659"/>
                      <a:pt x="158706" y="208139"/>
                      <a:pt x="157665" y="207098"/>
                    </a:cubicBezTo>
                    <a:cubicBezTo>
                      <a:pt x="156624" y="206057"/>
                      <a:pt x="152982" y="207098"/>
                      <a:pt x="150380" y="208139"/>
                    </a:cubicBezTo>
                    <a:cubicBezTo>
                      <a:pt x="147778" y="209180"/>
                      <a:pt x="129046" y="213342"/>
                      <a:pt x="126965" y="213863"/>
                    </a:cubicBezTo>
                    <a:cubicBezTo>
                      <a:pt x="124883" y="214383"/>
                      <a:pt x="122802" y="216464"/>
                      <a:pt x="121761" y="216985"/>
                    </a:cubicBezTo>
                    <a:cubicBezTo>
                      <a:pt x="120721" y="217505"/>
                      <a:pt x="122282" y="218546"/>
                      <a:pt x="122802" y="219066"/>
                    </a:cubicBezTo>
                    <a:cubicBezTo>
                      <a:pt x="123322" y="219587"/>
                      <a:pt x="123322" y="219587"/>
                      <a:pt x="125404" y="219587"/>
                    </a:cubicBezTo>
                    <a:cubicBezTo>
                      <a:pt x="127485" y="219587"/>
                      <a:pt x="131648" y="220107"/>
                      <a:pt x="132689" y="220627"/>
                    </a:cubicBezTo>
                    <a:cubicBezTo>
                      <a:pt x="133729" y="221147"/>
                      <a:pt x="133209" y="221668"/>
                      <a:pt x="133209" y="221668"/>
                    </a:cubicBezTo>
                    <a:cubicBezTo>
                      <a:pt x="133209" y="221668"/>
                      <a:pt x="132689" y="221668"/>
                      <a:pt x="131128" y="223749"/>
                    </a:cubicBezTo>
                    <a:cubicBezTo>
                      <a:pt x="129566" y="225310"/>
                      <a:pt x="131128" y="232075"/>
                      <a:pt x="131648" y="236238"/>
                    </a:cubicBezTo>
                    <a:cubicBezTo>
                      <a:pt x="132689" y="240400"/>
                      <a:pt x="136331" y="248206"/>
                      <a:pt x="136851" y="249767"/>
                    </a:cubicBezTo>
                    <a:cubicBezTo>
                      <a:pt x="137371" y="250807"/>
                      <a:pt x="138412" y="254450"/>
                      <a:pt x="138933" y="256531"/>
                    </a:cubicBezTo>
                    <a:cubicBezTo>
                      <a:pt x="139453" y="258613"/>
                      <a:pt x="137371" y="258613"/>
                      <a:pt x="135811" y="259133"/>
                    </a:cubicBezTo>
                    <a:cubicBezTo>
                      <a:pt x="134770" y="259653"/>
                      <a:pt x="133209" y="259133"/>
                      <a:pt x="131648" y="260694"/>
                    </a:cubicBezTo>
                    <a:cubicBezTo>
                      <a:pt x="130087" y="261735"/>
                      <a:pt x="132168" y="263296"/>
                      <a:pt x="133209" y="263816"/>
                    </a:cubicBezTo>
                    <a:cubicBezTo>
                      <a:pt x="134250" y="264857"/>
                      <a:pt x="133729" y="265377"/>
                      <a:pt x="133209" y="265377"/>
                    </a:cubicBezTo>
                    <a:cubicBezTo>
                      <a:pt x="133209" y="265377"/>
                      <a:pt x="131648" y="265897"/>
                      <a:pt x="130087" y="266418"/>
                    </a:cubicBezTo>
                    <a:cubicBezTo>
                      <a:pt x="128526" y="266418"/>
                      <a:pt x="128005" y="267459"/>
                      <a:pt x="128005" y="267459"/>
                    </a:cubicBezTo>
                    <a:cubicBezTo>
                      <a:pt x="125404" y="270580"/>
                      <a:pt x="128005" y="276825"/>
                      <a:pt x="128005" y="276825"/>
                    </a:cubicBezTo>
                    <a:lnTo>
                      <a:pt x="129046" y="279426"/>
                    </a:lnTo>
                    <a:lnTo>
                      <a:pt x="128005" y="281508"/>
                    </a:lnTo>
                    <a:cubicBezTo>
                      <a:pt x="128005" y="281508"/>
                      <a:pt x="128005" y="281508"/>
                      <a:pt x="128005" y="281508"/>
                    </a:cubicBezTo>
                    <a:cubicBezTo>
                      <a:pt x="128005" y="282028"/>
                      <a:pt x="128526" y="282549"/>
                      <a:pt x="128526" y="283069"/>
                    </a:cubicBezTo>
                    <a:cubicBezTo>
                      <a:pt x="129046" y="284630"/>
                      <a:pt x="126965" y="285671"/>
                      <a:pt x="126965" y="285671"/>
                    </a:cubicBezTo>
                    <a:cubicBezTo>
                      <a:pt x="126965" y="285671"/>
                      <a:pt x="108752" y="292435"/>
                      <a:pt x="103029" y="294516"/>
                    </a:cubicBezTo>
                    <a:cubicBezTo>
                      <a:pt x="97305" y="296598"/>
                      <a:pt x="90540" y="303883"/>
                      <a:pt x="90020" y="304403"/>
                    </a:cubicBezTo>
                    <a:cubicBezTo>
                      <a:pt x="89500" y="304923"/>
                      <a:pt x="88979" y="305444"/>
                      <a:pt x="88979" y="305444"/>
                    </a:cubicBezTo>
                    <a:cubicBezTo>
                      <a:pt x="88979" y="305444"/>
                      <a:pt x="71288" y="307525"/>
                      <a:pt x="68165" y="308046"/>
                    </a:cubicBezTo>
                    <a:cubicBezTo>
                      <a:pt x="65043" y="308566"/>
                      <a:pt x="62962" y="310647"/>
                      <a:pt x="62442" y="311168"/>
                    </a:cubicBezTo>
                    <a:cubicBezTo>
                      <a:pt x="61921" y="311688"/>
                      <a:pt x="60360" y="312729"/>
                      <a:pt x="59840" y="313769"/>
                    </a:cubicBezTo>
                    <a:cubicBezTo>
                      <a:pt x="58799" y="314290"/>
                      <a:pt x="58799" y="316371"/>
                      <a:pt x="58799" y="317412"/>
                    </a:cubicBezTo>
                    <a:cubicBezTo>
                      <a:pt x="58799" y="318452"/>
                      <a:pt x="56197" y="321575"/>
                      <a:pt x="55157" y="322095"/>
                    </a:cubicBezTo>
                    <a:cubicBezTo>
                      <a:pt x="54636" y="323136"/>
                      <a:pt x="54116" y="323656"/>
                      <a:pt x="52035" y="323136"/>
                    </a:cubicBezTo>
                    <a:cubicBezTo>
                      <a:pt x="49953" y="322615"/>
                      <a:pt x="47872" y="322615"/>
                      <a:pt x="46831" y="323656"/>
                    </a:cubicBezTo>
                    <a:cubicBezTo>
                      <a:pt x="45790" y="324176"/>
                      <a:pt x="44750" y="325217"/>
                      <a:pt x="42669" y="325217"/>
                    </a:cubicBezTo>
                    <a:cubicBezTo>
                      <a:pt x="41107" y="325737"/>
                      <a:pt x="40067" y="323656"/>
                      <a:pt x="40067" y="323136"/>
                    </a:cubicBezTo>
                    <a:cubicBezTo>
                      <a:pt x="40067" y="322615"/>
                      <a:pt x="39546" y="320534"/>
                      <a:pt x="39026" y="320013"/>
                    </a:cubicBezTo>
                    <a:cubicBezTo>
                      <a:pt x="38506" y="319493"/>
                      <a:pt x="38506" y="318973"/>
                      <a:pt x="39026" y="317932"/>
                    </a:cubicBezTo>
                    <a:cubicBezTo>
                      <a:pt x="39026" y="316892"/>
                      <a:pt x="36945" y="317412"/>
                      <a:pt x="35904" y="318452"/>
                    </a:cubicBezTo>
                    <a:cubicBezTo>
                      <a:pt x="34863" y="319493"/>
                      <a:pt x="32262" y="321054"/>
                      <a:pt x="30700" y="321054"/>
                    </a:cubicBezTo>
                    <a:cubicBezTo>
                      <a:pt x="29660" y="321575"/>
                      <a:pt x="24977" y="320534"/>
                      <a:pt x="24456" y="320534"/>
                    </a:cubicBezTo>
                    <a:cubicBezTo>
                      <a:pt x="23936" y="320534"/>
                      <a:pt x="23936" y="320534"/>
                      <a:pt x="23936" y="321054"/>
                    </a:cubicBezTo>
                    <a:cubicBezTo>
                      <a:pt x="23936" y="321575"/>
                      <a:pt x="23936" y="322615"/>
                      <a:pt x="24456" y="323656"/>
                    </a:cubicBezTo>
                    <a:cubicBezTo>
                      <a:pt x="24977" y="324697"/>
                      <a:pt x="22375" y="325217"/>
                      <a:pt x="22375" y="325217"/>
                    </a:cubicBezTo>
                    <a:cubicBezTo>
                      <a:pt x="22375" y="325217"/>
                      <a:pt x="9366" y="329900"/>
                      <a:pt x="8846" y="329900"/>
                    </a:cubicBezTo>
                    <a:cubicBezTo>
                      <a:pt x="8325" y="329900"/>
                      <a:pt x="7805" y="330941"/>
                      <a:pt x="7805" y="330941"/>
                    </a:cubicBezTo>
                    <a:cubicBezTo>
                      <a:pt x="7805" y="330941"/>
                      <a:pt x="5724" y="338746"/>
                      <a:pt x="5724" y="339266"/>
                    </a:cubicBezTo>
                    <a:cubicBezTo>
                      <a:pt x="5724" y="340307"/>
                      <a:pt x="5724" y="339787"/>
                      <a:pt x="5724" y="340827"/>
                    </a:cubicBezTo>
                    <a:cubicBezTo>
                      <a:pt x="5724" y="341868"/>
                      <a:pt x="3642" y="342389"/>
                      <a:pt x="2081" y="343429"/>
                    </a:cubicBezTo>
                    <a:cubicBezTo>
                      <a:pt x="1561" y="343429"/>
                      <a:pt x="1041" y="343949"/>
                      <a:pt x="520" y="343949"/>
                    </a:cubicBezTo>
                    <a:cubicBezTo>
                      <a:pt x="520" y="344990"/>
                      <a:pt x="0" y="346551"/>
                      <a:pt x="0" y="348112"/>
                    </a:cubicBezTo>
                    <a:cubicBezTo>
                      <a:pt x="0" y="351755"/>
                      <a:pt x="2602" y="353836"/>
                      <a:pt x="3642" y="354877"/>
                    </a:cubicBezTo>
                    <a:cubicBezTo>
                      <a:pt x="4683" y="355918"/>
                      <a:pt x="3642" y="355918"/>
                      <a:pt x="3122" y="355918"/>
                    </a:cubicBezTo>
                    <a:cubicBezTo>
                      <a:pt x="2081" y="355918"/>
                      <a:pt x="3122" y="356438"/>
                      <a:pt x="2081" y="356958"/>
                    </a:cubicBezTo>
                    <a:cubicBezTo>
                      <a:pt x="1041" y="357479"/>
                      <a:pt x="1561" y="357999"/>
                      <a:pt x="1561" y="357999"/>
                    </a:cubicBezTo>
                    <a:cubicBezTo>
                      <a:pt x="1561" y="357999"/>
                      <a:pt x="3122" y="361641"/>
                      <a:pt x="3642" y="362682"/>
                    </a:cubicBezTo>
                    <a:cubicBezTo>
                      <a:pt x="4163" y="363723"/>
                      <a:pt x="7285" y="363202"/>
                      <a:pt x="7805" y="362682"/>
                    </a:cubicBezTo>
                    <a:cubicBezTo>
                      <a:pt x="8325" y="362162"/>
                      <a:pt x="11448" y="362162"/>
                      <a:pt x="13529" y="362162"/>
                    </a:cubicBezTo>
                    <a:cubicBezTo>
                      <a:pt x="15610" y="362162"/>
                      <a:pt x="21855" y="367365"/>
                      <a:pt x="22895" y="367885"/>
                    </a:cubicBezTo>
                    <a:cubicBezTo>
                      <a:pt x="23416" y="368406"/>
                      <a:pt x="23936" y="368926"/>
                      <a:pt x="23936" y="368926"/>
                    </a:cubicBezTo>
                    <a:cubicBezTo>
                      <a:pt x="23936" y="368926"/>
                      <a:pt x="25497" y="381935"/>
                      <a:pt x="26017" y="384537"/>
                    </a:cubicBezTo>
                    <a:cubicBezTo>
                      <a:pt x="26017" y="387138"/>
                      <a:pt x="28099" y="388699"/>
                      <a:pt x="29139" y="389740"/>
                    </a:cubicBezTo>
                    <a:cubicBezTo>
                      <a:pt x="30180" y="390260"/>
                      <a:pt x="29139" y="390781"/>
                      <a:pt x="29139" y="390781"/>
                    </a:cubicBezTo>
                    <a:cubicBezTo>
                      <a:pt x="29139" y="390781"/>
                      <a:pt x="27058" y="392342"/>
                      <a:pt x="25497" y="393382"/>
                    </a:cubicBezTo>
                    <a:cubicBezTo>
                      <a:pt x="24977" y="393382"/>
                      <a:pt x="24456" y="393903"/>
                      <a:pt x="23936" y="393903"/>
                    </a:cubicBezTo>
                    <a:cubicBezTo>
                      <a:pt x="21855" y="394423"/>
                      <a:pt x="18212" y="394423"/>
                      <a:pt x="16131" y="394944"/>
                    </a:cubicBezTo>
                    <a:cubicBezTo>
                      <a:pt x="13529" y="395464"/>
                      <a:pt x="15090" y="396505"/>
                      <a:pt x="15090" y="396505"/>
                    </a:cubicBezTo>
                    <a:lnTo>
                      <a:pt x="17692" y="398586"/>
                    </a:lnTo>
                    <a:cubicBezTo>
                      <a:pt x="18732" y="398066"/>
                      <a:pt x="19773" y="398066"/>
                      <a:pt x="20293" y="398066"/>
                    </a:cubicBezTo>
                    <a:cubicBezTo>
                      <a:pt x="21334" y="398586"/>
                      <a:pt x="23936" y="399627"/>
                      <a:pt x="24456" y="399106"/>
                    </a:cubicBezTo>
                    <a:cubicBezTo>
                      <a:pt x="24977" y="399106"/>
                      <a:pt x="29660" y="399106"/>
                      <a:pt x="31741" y="399627"/>
                    </a:cubicBezTo>
                    <a:cubicBezTo>
                      <a:pt x="33823" y="400147"/>
                      <a:pt x="36424" y="402228"/>
                      <a:pt x="36945" y="402749"/>
                    </a:cubicBezTo>
                    <a:cubicBezTo>
                      <a:pt x="37465" y="403269"/>
                      <a:pt x="39546" y="404830"/>
                      <a:pt x="40587" y="404830"/>
                    </a:cubicBezTo>
                    <a:cubicBezTo>
                      <a:pt x="41628" y="404830"/>
                      <a:pt x="45790" y="408473"/>
                      <a:pt x="45790" y="412115"/>
                    </a:cubicBezTo>
                    <a:cubicBezTo>
                      <a:pt x="45790" y="415757"/>
                      <a:pt x="45270" y="417839"/>
                      <a:pt x="44750" y="418359"/>
                    </a:cubicBezTo>
                    <a:cubicBezTo>
                      <a:pt x="44230" y="419400"/>
                      <a:pt x="44230" y="419400"/>
                      <a:pt x="44750" y="419920"/>
                    </a:cubicBezTo>
                    <a:cubicBezTo>
                      <a:pt x="45270" y="420441"/>
                      <a:pt x="48912" y="424083"/>
                      <a:pt x="48912" y="424083"/>
                    </a:cubicBezTo>
                    <a:cubicBezTo>
                      <a:pt x="48912" y="424083"/>
                      <a:pt x="48912" y="425124"/>
                      <a:pt x="49953" y="425124"/>
                    </a:cubicBezTo>
                    <a:cubicBezTo>
                      <a:pt x="50474" y="425124"/>
                      <a:pt x="54636" y="424603"/>
                      <a:pt x="55677" y="424083"/>
                    </a:cubicBezTo>
                    <a:cubicBezTo>
                      <a:pt x="56718" y="423563"/>
                      <a:pt x="56718" y="423042"/>
                      <a:pt x="56718" y="424083"/>
                    </a:cubicBezTo>
                    <a:cubicBezTo>
                      <a:pt x="56718" y="425124"/>
                      <a:pt x="57758" y="426685"/>
                      <a:pt x="59319" y="427725"/>
                    </a:cubicBezTo>
                    <a:cubicBezTo>
                      <a:pt x="60881" y="428766"/>
                      <a:pt x="65564" y="431368"/>
                      <a:pt x="72328" y="431888"/>
                    </a:cubicBezTo>
                    <a:cubicBezTo>
                      <a:pt x="76491" y="431888"/>
                      <a:pt x="79093" y="432409"/>
                      <a:pt x="81174" y="432409"/>
                    </a:cubicBezTo>
                    <a:cubicBezTo>
                      <a:pt x="82215" y="431888"/>
                      <a:pt x="82735" y="431368"/>
                      <a:pt x="83256" y="431368"/>
                    </a:cubicBezTo>
                    <a:cubicBezTo>
                      <a:pt x="87418" y="429286"/>
                      <a:pt x="89500" y="428246"/>
                      <a:pt x="90540" y="427725"/>
                    </a:cubicBezTo>
                    <a:cubicBezTo>
                      <a:pt x="91581" y="427205"/>
                      <a:pt x="93663" y="426164"/>
                      <a:pt x="94703" y="426164"/>
                    </a:cubicBezTo>
                    <a:cubicBezTo>
                      <a:pt x="95744" y="426164"/>
                      <a:pt x="96784" y="425124"/>
                      <a:pt x="97825" y="424083"/>
                    </a:cubicBezTo>
                    <a:cubicBezTo>
                      <a:pt x="98345" y="423042"/>
                      <a:pt x="99386" y="422002"/>
                      <a:pt x="100947" y="422522"/>
                    </a:cubicBezTo>
                    <a:cubicBezTo>
                      <a:pt x="103029" y="422522"/>
                      <a:pt x="106671" y="422522"/>
                      <a:pt x="107191" y="422522"/>
                    </a:cubicBezTo>
                    <a:cubicBezTo>
                      <a:pt x="107712" y="422522"/>
                      <a:pt x="109793" y="422002"/>
                      <a:pt x="110834" y="423042"/>
                    </a:cubicBezTo>
                    <a:cubicBezTo>
                      <a:pt x="111875" y="424083"/>
                      <a:pt x="122282" y="431888"/>
                      <a:pt x="122282" y="431888"/>
                    </a:cubicBezTo>
                    <a:cubicBezTo>
                      <a:pt x="122282" y="431888"/>
                      <a:pt x="122802" y="432929"/>
                      <a:pt x="122802" y="432929"/>
                    </a:cubicBezTo>
                    <a:cubicBezTo>
                      <a:pt x="122802" y="433449"/>
                      <a:pt x="123843" y="434490"/>
                      <a:pt x="125404" y="433449"/>
                    </a:cubicBezTo>
                    <a:cubicBezTo>
                      <a:pt x="126444" y="432409"/>
                      <a:pt x="128005" y="430848"/>
                      <a:pt x="128526" y="431368"/>
                    </a:cubicBezTo>
                    <a:cubicBezTo>
                      <a:pt x="129046" y="431888"/>
                      <a:pt x="130087" y="432929"/>
                      <a:pt x="130087" y="433449"/>
                    </a:cubicBezTo>
                    <a:cubicBezTo>
                      <a:pt x="130087" y="433970"/>
                      <a:pt x="126965" y="442815"/>
                      <a:pt x="126444" y="443336"/>
                    </a:cubicBezTo>
                    <a:cubicBezTo>
                      <a:pt x="125924" y="443856"/>
                      <a:pt x="121761" y="450621"/>
                      <a:pt x="121241" y="451141"/>
                    </a:cubicBezTo>
                    <a:cubicBezTo>
                      <a:pt x="120721" y="451661"/>
                      <a:pt x="117598" y="455824"/>
                      <a:pt x="116558" y="455304"/>
                    </a:cubicBezTo>
                    <a:cubicBezTo>
                      <a:pt x="116037" y="454784"/>
                      <a:pt x="114476" y="455304"/>
                      <a:pt x="114476" y="455304"/>
                    </a:cubicBezTo>
                    <a:cubicBezTo>
                      <a:pt x="114476" y="455824"/>
                      <a:pt x="114476" y="458426"/>
                      <a:pt x="113956" y="459467"/>
                    </a:cubicBezTo>
                    <a:cubicBezTo>
                      <a:pt x="113436" y="460507"/>
                      <a:pt x="111354" y="462589"/>
                      <a:pt x="110314" y="463109"/>
                    </a:cubicBezTo>
                    <a:cubicBezTo>
                      <a:pt x="109273" y="463629"/>
                      <a:pt x="105630" y="464670"/>
                      <a:pt x="105110" y="464150"/>
                    </a:cubicBezTo>
                    <a:cubicBezTo>
                      <a:pt x="104069" y="464150"/>
                      <a:pt x="102508" y="463629"/>
                      <a:pt x="101988" y="464670"/>
                    </a:cubicBezTo>
                    <a:cubicBezTo>
                      <a:pt x="101468" y="465711"/>
                      <a:pt x="102508" y="467272"/>
                      <a:pt x="102508" y="467792"/>
                    </a:cubicBezTo>
                    <a:cubicBezTo>
                      <a:pt x="102508" y="468312"/>
                      <a:pt x="105110" y="471435"/>
                      <a:pt x="103549" y="471955"/>
                    </a:cubicBezTo>
                    <a:cubicBezTo>
                      <a:pt x="102508" y="472475"/>
                      <a:pt x="101988" y="472475"/>
                      <a:pt x="101468" y="473516"/>
                    </a:cubicBezTo>
                    <a:cubicBezTo>
                      <a:pt x="101468" y="474036"/>
                      <a:pt x="101468" y="475597"/>
                      <a:pt x="101468" y="476638"/>
                    </a:cubicBezTo>
                    <a:cubicBezTo>
                      <a:pt x="101468" y="477158"/>
                      <a:pt x="101468" y="477158"/>
                      <a:pt x="101468" y="477158"/>
                    </a:cubicBezTo>
                    <a:cubicBezTo>
                      <a:pt x="101468" y="477158"/>
                      <a:pt x="102508" y="478199"/>
                      <a:pt x="103029" y="478719"/>
                    </a:cubicBezTo>
                    <a:cubicBezTo>
                      <a:pt x="103549" y="479240"/>
                      <a:pt x="106151" y="481321"/>
                      <a:pt x="107191" y="481321"/>
                    </a:cubicBezTo>
                    <a:cubicBezTo>
                      <a:pt x="108232" y="481841"/>
                      <a:pt x="110314" y="481841"/>
                      <a:pt x="110834" y="483403"/>
                    </a:cubicBezTo>
                    <a:cubicBezTo>
                      <a:pt x="110834" y="484964"/>
                      <a:pt x="111354" y="489647"/>
                      <a:pt x="112395" y="490687"/>
                    </a:cubicBezTo>
                    <a:cubicBezTo>
                      <a:pt x="112395" y="490687"/>
                      <a:pt x="112915" y="491208"/>
                      <a:pt x="112395" y="491728"/>
                    </a:cubicBezTo>
                    <a:cubicBezTo>
                      <a:pt x="111875" y="492248"/>
                      <a:pt x="105110" y="499013"/>
                      <a:pt x="103549" y="499013"/>
                    </a:cubicBezTo>
                    <a:cubicBezTo>
                      <a:pt x="101988" y="499013"/>
                      <a:pt x="100427" y="498493"/>
                      <a:pt x="99386" y="497452"/>
                    </a:cubicBezTo>
                    <a:cubicBezTo>
                      <a:pt x="98345" y="496411"/>
                      <a:pt x="97825" y="495891"/>
                      <a:pt x="97825" y="494850"/>
                    </a:cubicBezTo>
                    <a:cubicBezTo>
                      <a:pt x="97825" y="493810"/>
                      <a:pt x="97825" y="493810"/>
                      <a:pt x="97305" y="493810"/>
                    </a:cubicBezTo>
                    <a:cubicBezTo>
                      <a:pt x="96784" y="493810"/>
                      <a:pt x="92102" y="494850"/>
                      <a:pt x="91581" y="495371"/>
                    </a:cubicBezTo>
                    <a:cubicBezTo>
                      <a:pt x="91061" y="495891"/>
                      <a:pt x="90540" y="495371"/>
                      <a:pt x="90540" y="496411"/>
                    </a:cubicBezTo>
                    <a:cubicBezTo>
                      <a:pt x="90540" y="497452"/>
                      <a:pt x="92102" y="501615"/>
                      <a:pt x="92102" y="501615"/>
                    </a:cubicBezTo>
                    <a:cubicBezTo>
                      <a:pt x="92622" y="502135"/>
                      <a:pt x="96784" y="508379"/>
                      <a:pt x="96784" y="508379"/>
                    </a:cubicBezTo>
                    <a:cubicBezTo>
                      <a:pt x="96784" y="508379"/>
                      <a:pt x="97305" y="509420"/>
                      <a:pt x="96784" y="509940"/>
                    </a:cubicBezTo>
                    <a:cubicBezTo>
                      <a:pt x="96784" y="510461"/>
                      <a:pt x="95744" y="516184"/>
                      <a:pt x="96784" y="518266"/>
                    </a:cubicBezTo>
                    <a:lnTo>
                      <a:pt x="99386" y="521388"/>
                    </a:lnTo>
                    <a:cubicBezTo>
                      <a:pt x="99386" y="521388"/>
                      <a:pt x="99907" y="521908"/>
                      <a:pt x="100427" y="521388"/>
                    </a:cubicBezTo>
                    <a:cubicBezTo>
                      <a:pt x="100947" y="520868"/>
                      <a:pt x="103549" y="518786"/>
                      <a:pt x="104069" y="519307"/>
                    </a:cubicBezTo>
                    <a:cubicBezTo>
                      <a:pt x="104590" y="519827"/>
                      <a:pt x="105110" y="520347"/>
                      <a:pt x="105630" y="520868"/>
                    </a:cubicBezTo>
                    <a:cubicBezTo>
                      <a:pt x="106151" y="521388"/>
                      <a:pt x="109273" y="525030"/>
                      <a:pt x="109793" y="526071"/>
                    </a:cubicBezTo>
                    <a:cubicBezTo>
                      <a:pt x="110314" y="527112"/>
                      <a:pt x="109793" y="527632"/>
                      <a:pt x="110314" y="527632"/>
                    </a:cubicBezTo>
                    <a:cubicBezTo>
                      <a:pt x="110834" y="528152"/>
                      <a:pt x="119680" y="530234"/>
                      <a:pt x="120721" y="530754"/>
                    </a:cubicBezTo>
                    <a:cubicBezTo>
                      <a:pt x="121761" y="531274"/>
                      <a:pt x="126965" y="532836"/>
                      <a:pt x="126444" y="534397"/>
                    </a:cubicBezTo>
                    <a:cubicBezTo>
                      <a:pt x="125924" y="535958"/>
                      <a:pt x="125404" y="537519"/>
                      <a:pt x="125924" y="537519"/>
                    </a:cubicBezTo>
                    <a:cubicBezTo>
                      <a:pt x="138412" y="541161"/>
                      <a:pt x="153502" y="547926"/>
                      <a:pt x="153502" y="547926"/>
                    </a:cubicBezTo>
                    <a:cubicBezTo>
                      <a:pt x="153502" y="547926"/>
                      <a:pt x="153502" y="547926"/>
                      <a:pt x="153502" y="547926"/>
                    </a:cubicBezTo>
                    <a:close/>
                  </a:path>
                </a:pathLst>
              </a:custGeom>
              <a:grpFill/>
              <a:ln w="5199" cap="flat">
                <a:solidFill>
                  <a:schemeClr val="bg1"/>
                </a:solidFill>
                <a:prstDash val="solid"/>
                <a:miter/>
              </a:ln>
            </p:spPr>
            <p:txBody>
              <a:bodyPr rtlCol="0" anchor="ctr"/>
              <a:lstStyle/>
              <a:p>
                <a:endParaRPr lang="en-GB" noProof="0" dirty="0"/>
              </a:p>
            </p:txBody>
          </p:sp>
        </p:grpSp>
        <p:sp>
          <p:nvSpPr>
            <p:cNvPr id="68" name="Freeform 67">
              <a:extLst>
                <a:ext uri="{FF2B5EF4-FFF2-40B4-BE49-F238E27FC236}">
                  <a16:creationId xmlns:a16="http://schemas.microsoft.com/office/drawing/2014/main" id="{5D2246DF-AF77-A4DA-D3C9-7732728EA8CB}"/>
                </a:ext>
              </a:extLst>
            </p:cNvPr>
            <p:cNvSpPr/>
            <p:nvPr/>
          </p:nvSpPr>
          <p:spPr>
            <a:xfrm>
              <a:off x="7571642" y="3401540"/>
              <a:ext cx="622491" cy="255636"/>
            </a:xfrm>
            <a:custGeom>
              <a:avLst/>
              <a:gdLst>
                <a:gd name="connsiteX0" fmla="*/ 1561 w 622491"/>
                <a:gd name="connsiteY0" fmla="*/ 76116 h 255636"/>
                <a:gd name="connsiteX1" fmla="*/ 0 w 622491"/>
                <a:gd name="connsiteY1" fmla="*/ 80279 h 255636"/>
                <a:gd name="connsiteX2" fmla="*/ 2602 w 622491"/>
                <a:gd name="connsiteY2" fmla="*/ 84442 h 255636"/>
                <a:gd name="connsiteX3" fmla="*/ 5724 w 622491"/>
                <a:gd name="connsiteY3" fmla="*/ 86003 h 255636"/>
                <a:gd name="connsiteX4" fmla="*/ 4683 w 622491"/>
                <a:gd name="connsiteY4" fmla="*/ 87564 h 255636"/>
                <a:gd name="connsiteX5" fmla="*/ 4683 w 622491"/>
                <a:gd name="connsiteY5" fmla="*/ 89645 h 255636"/>
                <a:gd name="connsiteX6" fmla="*/ 10407 w 622491"/>
                <a:gd name="connsiteY6" fmla="*/ 91727 h 255636"/>
                <a:gd name="connsiteX7" fmla="*/ 15610 w 622491"/>
                <a:gd name="connsiteY7" fmla="*/ 94328 h 255636"/>
                <a:gd name="connsiteX8" fmla="*/ 16131 w 622491"/>
                <a:gd name="connsiteY8" fmla="*/ 95369 h 255636"/>
                <a:gd name="connsiteX9" fmla="*/ 17692 w 622491"/>
                <a:gd name="connsiteY9" fmla="*/ 98491 h 255636"/>
                <a:gd name="connsiteX10" fmla="*/ 22375 w 622491"/>
                <a:gd name="connsiteY10" fmla="*/ 101613 h 255636"/>
                <a:gd name="connsiteX11" fmla="*/ 27578 w 622491"/>
                <a:gd name="connsiteY11" fmla="*/ 103174 h 255636"/>
                <a:gd name="connsiteX12" fmla="*/ 32782 w 622491"/>
                <a:gd name="connsiteY12" fmla="*/ 102134 h 255636"/>
                <a:gd name="connsiteX13" fmla="*/ 33302 w 622491"/>
                <a:gd name="connsiteY13" fmla="*/ 102134 h 255636"/>
                <a:gd name="connsiteX14" fmla="*/ 38506 w 622491"/>
                <a:gd name="connsiteY14" fmla="*/ 105776 h 255636"/>
                <a:gd name="connsiteX15" fmla="*/ 43709 w 622491"/>
                <a:gd name="connsiteY15" fmla="*/ 106297 h 255636"/>
                <a:gd name="connsiteX16" fmla="*/ 44750 w 622491"/>
                <a:gd name="connsiteY16" fmla="*/ 106297 h 255636"/>
                <a:gd name="connsiteX17" fmla="*/ 49954 w 622491"/>
                <a:gd name="connsiteY17" fmla="*/ 112541 h 255636"/>
                <a:gd name="connsiteX18" fmla="*/ 53075 w 622491"/>
                <a:gd name="connsiteY18" fmla="*/ 118785 h 255636"/>
                <a:gd name="connsiteX19" fmla="*/ 62442 w 622491"/>
                <a:gd name="connsiteY19" fmla="*/ 133355 h 255636"/>
                <a:gd name="connsiteX20" fmla="*/ 62962 w 622491"/>
                <a:gd name="connsiteY20" fmla="*/ 134916 h 255636"/>
                <a:gd name="connsiteX21" fmla="*/ 61921 w 622491"/>
                <a:gd name="connsiteY21" fmla="*/ 143761 h 255636"/>
                <a:gd name="connsiteX22" fmla="*/ 61921 w 622491"/>
                <a:gd name="connsiteY22" fmla="*/ 147404 h 255636"/>
                <a:gd name="connsiteX23" fmla="*/ 61921 w 622491"/>
                <a:gd name="connsiteY23" fmla="*/ 151046 h 255636"/>
                <a:gd name="connsiteX24" fmla="*/ 55677 w 622491"/>
                <a:gd name="connsiteY24" fmla="*/ 161974 h 255636"/>
                <a:gd name="connsiteX25" fmla="*/ 55677 w 622491"/>
                <a:gd name="connsiteY25" fmla="*/ 163014 h 255636"/>
                <a:gd name="connsiteX26" fmla="*/ 58279 w 622491"/>
                <a:gd name="connsiteY26" fmla="*/ 168218 h 255636"/>
                <a:gd name="connsiteX27" fmla="*/ 61921 w 622491"/>
                <a:gd name="connsiteY27" fmla="*/ 170820 h 255636"/>
                <a:gd name="connsiteX28" fmla="*/ 68166 w 622491"/>
                <a:gd name="connsiteY28" fmla="*/ 171860 h 255636"/>
                <a:gd name="connsiteX29" fmla="*/ 68686 w 622491"/>
                <a:gd name="connsiteY29" fmla="*/ 171860 h 255636"/>
                <a:gd name="connsiteX30" fmla="*/ 70247 w 622491"/>
                <a:gd name="connsiteY30" fmla="*/ 171860 h 255636"/>
                <a:gd name="connsiteX31" fmla="*/ 91581 w 622491"/>
                <a:gd name="connsiteY31" fmla="*/ 173942 h 255636"/>
                <a:gd name="connsiteX32" fmla="*/ 109793 w 622491"/>
                <a:gd name="connsiteY32" fmla="*/ 176023 h 255636"/>
                <a:gd name="connsiteX33" fmla="*/ 110834 w 622491"/>
                <a:gd name="connsiteY33" fmla="*/ 176543 h 255636"/>
                <a:gd name="connsiteX34" fmla="*/ 132168 w 622491"/>
                <a:gd name="connsiteY34" fmla="*/ 189552 h 255636"/>
                <a:gd name="connsiteX35" fmla="*/ 142575 w 622491"/>
                <a:gd name="connsiteY35" fmla="*/ 192674 h 255636"/>
                <a:gd name="connsiteX36" fmla="*/ 146218 w 622491"/>
                <a:gd name="connsiteY36" fmla="*/ 192154 h 255636"/>
                <a:gd name="connsiteX37" fmla="*/ 146738 w 622491"/>
                <a:gd name="connsiteY37" fmla="*/ 192674 h 255636"/>
                <a:gd name="connsiteX38" fmla="*/ 145177 w 622491"/>
                <a:gd name="connsiteY38" fmla="*/ 196317 h 255636"/>
                <a:gd name="connsiteX39" fmla="*/ 146218 w 622491"/>
                <a:gd name="connsiteY39" fmla="*/ 198398 h 255636"/>
                <a:gd name="connsiteX40" fmla="*/ 150380 w 622491"/>
                <a:gd name="connsiteY40" fmla="*/ 202040 h 255636"/>
                <a:gd name="connsiteX41" fmla="*/ 154543 w 622491"/>
                <a:gd name="connsiteY41" fmla="*/ 212447 h 255636"/>
                <a:gd name="connsiteX42" fmla="*/ 161308 w 622491"/>
                <a:gd name="connsiteY42" fmla="*/ 222854 h 255636"/>
                <a:gd name="connsiteX43" fmla="*/ 164950 w 622491"/>
                <a:gd name="connsiteY43" fmla="*/ 225976 h 255636"/>
                <a:gd name="connsiteX44" fmla="*/ 165470 w 622491"/>
                <a:gd name="connsiteY44" fmla="*/ 227017 h 255636"/>
                <a:gd name="connsiteX45" fmla="*/ 165991 w 622491"/>
                <a:gd name="connsiteY45" fmla="*/ 229099 h 255636"/>
                <a:gd name="connsiteX46" fmla="*/ 180561 w 622491"/>
                <a:gd name="connsiteY46" fmla="*/ 227537 h 255636"/>
                <a:gd name="connsiteX47" fmla="*/ 182122 w 622491"/>
                <a:gd name="connsiteY47" fmla="*/ 227537 h 255636"/>
                <a:gd name="connsiteX48" fmla="*/ 194610 w 622491"/>
                <a:gd name="connsiteY48" fmla="*/ 229619 h 255636"/>
                <a:gd name="connsiteX49" fmla="*/ 211781 w 622491"/>
                <a:gd name="connsiteY49" fmla="*/ 231700 h 255636"/>
                <a:gd name="connsiteX50" fmla="*/ 227912 w 622491"/>
                <a:gd name="connsiteY50" fmla="*/ 232220 h 255636"/>
                <a:gd name="connsiteX51" fmla="*/ 229473 w 622491"/>
                <a:gd name="connsiteY51" fmla="*/ 231700 h 255636"/>
                <a:gd name="connsiteX52" fmla="*/ 237279 w 622491"/>
                <a:gd name="connsiteY52" fmla="*/ 230139 h 255636"/>
                <a:gd name="connsiteX53" fmla="*/ 260174 w 622491"/>
                <a:gd name="connsiteY53" fmla="*/ 233782 h 255636"/>
                <a:gd name="connsiteX54" fmla="*/ 270060 w 622491"/>
                <a:gd name="connsiteY54" fmla="*/ 235343 h 255636"/>
                <a:gd name="connsiteX55" fmla="*/ 271101 w 622491"/>
                <a:gd name="connsiteY55" fmla="*/ 235863 h 255636"/>
                <a:gd name="connsiteX56" fmla="*/ 275264 w 622491"/>
                <a:gd name="connsiteY56" fmla="*/ 241066 h 255636"/>
                <a:gd name="connsiteX57" fmla="*/ 286191 w 622491"/>
                <a:gd name="connsiteY57" fmla="*/ 243668 h 255636"/>
                <a:gd name="connsiteX58" fmla="*/ 292435 w 622491"/>
                <a:gd name="connsiteY58" fmla="*/ 244709 h 255636"/>
                <a:gd name="connsiteX59" fmla="*/ 296598 w 622491"/>
                <a:gd name="connsiteY59" fmla="*/ 245750 h 255636"/>
                <a:gd name="connsiteX60" fmla="*/ 309607 w 622491"/>
                <a:gd name="connsiteY60" fmla="*/ 250433 h 255636"/>
                <a:gd name="connsiteX61" fmla="*/ 321054 w 622491"/>
                <a:gd name="connsiteY61" fmla="*/ 249392 h 255636"/>
                <a:gd name="connsiteX62" fmla="*/ 322095 w 622491"/>
                <a:gd name="connsiteY62" fmla="*/ 249912 h 255636"/>
                <a:gd name="connsiteX63" fmla="*/ 327298 w 622491"/>
                <a:gd name="connsiteY63" fmla="*/ 254596 h 255636"/>
                <a:gd name="connsiteX64" fmla="*/ 332502 w 622491"/>
                <a:gd name="connsiteY64" fmla="*/ 255636 h 255636"/>
                <a:gd name="connsiteX65" fmla="*/ 333543 w 622491"/>
                <a:gd name="connsiteY65" fmla="*/ 255116 h 255636"/>
                <a:gd name="connsiteX66" fmla="*/ 338226 w 622491"/>
                <a:gd name="connsiteY66" fmla="*/ 251473 h 255636"/>
                <a:gd name="connsiteX67" fmla="*/ 366324 w 622491"/>
                <a:gd name="connsiteY67" fmla="*/ 239505 h 255636"/>
                <a:gd name="connsiteX68" fmla="*/ 368406 w 622491"/>
                <a:gd name="connsiteY68" fmla="*/ 238985 h 255636"/>
                <a:gd name="connsiteX69" fmla="*/ 390781 w 622491"/>
                <a:gd name="connsiteY69" fmla="*/ 235863 h 255636"/>
                <a:gd name="connsiteX70" fmla="*/ 394423 w 622491"/>
                <a:gd name="connsiteY70" fmla="*/ 235863 h 255636"/>
                <a:gd name="connsiteX71" fmla="*/ 417319 w 622491"/>
                <a:gd name="connsiteY71" fmla="*/ 235343 h 255636"/>
                <a:gd name="connsiteX72" fmla="*/ 419400 w 622491"/>
                <a:gd name="connsiteY72" fmla="*/ 234822 h 255636"/>
                <a:gd name="connsiteX73" fmla="*/ 438132 w 622491"/>
                <a:gd name="connsiteY73" fmla="*/ 227017 h 255636"/>
                <a:gd name="connsiteX74" fmla="*/ 438653 w 622491"/>
                <a:gd name="connsiteY74" fmla="*/ 226497 h 255636"/>
                <a:gd name="connsiteX75" fmla="*/ 448019 w 622491"/>
                <a:gd name="connsiteY75" fmla="*/ 216090 h 255636"/>
                <a:gd name="connsiteX76" fmla="*/ 449060 w 622491"/>
                <a:gd name="connsiteY76" fmla="*/ 215569 h 255636"/>
                <a:gd name="connsiteX77" fmla="*/ 456865 w 622491"/>
                <a:gd name="connsiteY77" fmla="*/ 211407 h 255636"/>
                <a:gd name="connsiteX78" fmla="*/ 457906 w 622491"/>
                <a:gd name="connsiteY78" fmla="*/ 211407 h 255636"/>
                <a:gd name="connsiteX79" fmla="*/ 458946 w 622491"/>
                <a:gd name="connsiteY79" fmla="*/ 210886 h 255636"/>
                <a:gd name="connsiteX80" fmla="*/ 467792 w 622491"/>
                <a:gd name="connsiteY80" fmla="*/ 204122 h 255636"/>
                <a:gd name="connsiteX81" fmla="*/ 463630 w 622491"/>
                <a:gd name="connsiteY81" fmla="*/ 198918 h 255636"/>
                <a:gd name="connsiteX82" fmla="*/ 457906 w 622491"/>
                <a:gd name="connsiteY82" fmla="*/ 190072 h 255636"/>
                <a:gd name="connsiteX83" fmla="*/ 459467 w 622491"/>
                <a:gd name="connsiteY83" fmla="*/ 186430 h 255636"/>
                <a:gd name="connsiteX84" fmla="*/ 462589 w 622491"/>
                <a:gd name="connsiteY84" fmla="*/ 179666 h 255636"/>
                <a:gd name="connsiteX85" fmla="*/ 468313 w 622491"/>
                <a:gd name="connsiteY85" fmla="*/ 173942 h 255636"/>
                <a:gd name="connsiteX86" fmla="*/ 469353 w 622491"/>
                <a:gd name="connsiteY86" fmla="*/ 173421 h 255636"/>
                <a:gd name="connsiteX87" fmla="*/ 477679 w 622491"/>
                <a:gd name="connsiteY87" fmla="*/ 174462 h 255636"/>
                <a:gd name="connsiteX88" fmla="*/ 478720 w 622491"/>
                <a:gd name="connsiteY88" fmla="*/ 174982 h 255636"/>
                <a:gd name="connsiteX89" fmla="*/ 491728 w 622491"/>
                <a:gd name="connsiteY89" fmla="*/ 180706 h 255636"/>
                <a:gd name="connsiteX90" fmla="*/ 492769 w 622491"/>
                <a:gd name="connsiteY90" fmla="*/ 181227 h 255636"/>
                <a:gd name="connsiteX91" fmla="*/ 496932 w 622491"/>
                <a:gd name="connsiteY91" fmla="*/ 181747 h 255636"/>
                <a:gd name="connsiteX92" fmla="*/ 503176 w 622491"/>
                <a:gd name="connsiteY92" fmla="*/ 180706 h 255636"/>
                <a:gd name="connsiteX93" fmla="*/ 512021 w 622491"/>
                <a:gd name="connsiteY93" fmla="*/ 174462 h 255636"/>
                <a:gd name="connsiteX94" fmla="*/ 520868 w 622491"/>
                <a:gd name="connsiteY94" fmla="*/ 166136 h 255636"/>
                <a:gd name="connsiteX95" fmla="*/ 522428 w 622491"/>
                <a:gd name="connsiteY95" fmla="*/ 165616 h 255636"/>
                <a:gd name="connsiteX96" fmla="*/ 538560 w 622491"/>
                <a:gd name="connsiteY96" fmla="*/ 165096 h 255636"/>
                <a:gd name="connsiteX97" fmla="*/ 546885 w 622491"/>
                <a:gd name="connsiteY97" fmla="*/ 161453 h 255636"/>
                <a:gd name="connsiteX98" fmla="*/ 552089 w 622491"/>
                <a:gd name="connsiteY98" fmla="*/ 156770 h 255636"/>
                <a:gd name="connsiteX99" fmla="*/ 552089 w 622491"/>
                <a:gd name="connsiteY99" fmla="*/ 152607 h 255636"/>
                <a:gd name="connsiteX100" fmla="*/ 557812 w 622491"/>
                <a:gd name="connsiteY100" fmla="*/ 145323 h 255636"/>
                <a:gd name="connsiteX101" fmla="*/ 558853 w 622491"/>
                <a:gd name="connsiteY101" fmla="*/ 144282 h 255636"/>
                <a:gd name="connsiteX102" fmla="*/ 564577 w 622491"/>
                <a:gd name="connsiteY102" fmla="*/ 142200 h 255636"/>
                <a:gd name="connsiteX103" fmla="*/ 565618 w 622491"/>
                <a:gd name="connsiteY103" fmla="*/ 142200 h 255636"/>
                <a:gd name="connsiteX104" fmla="*/ 579146 w 622491"/>
                <a:gd name="connsiteY104" fmla="*/ 140640 h 255636"/>
                <a:gd name="connsiteX105" fmla="*/ 594757 w 622491"/>
                <a:gd name="connsiteY105" fmla="*/ 134916 h 255636"/>
                <a:gd name="connsiteX106" fmla="*/ 595798 w 622491"/>
                <a:gd name="connsiteY106" fmla="*/ 134395 h 255636"/>
                <a:gd name="connsiteX107" fmla="*/ 621294 w 622491"/>
                <a:gd name="connsiteY107" fmla="*/ 134916 h 255636"/>
                <a:gd name="connsiteX108" fmla="*/ 622335 w 622491"/>
                <a:gd name="connsiteY108" fmla="*/ 133875 h 255636"/>
                <a:gd name="connsiteX109" fmla="*/ 617132 w 622491"/>
                <a:gd name="connsiteY109" fmla="*/ 121387 h 255636"/>
                <a:gd name="connsiteX110" fmla="*/ 614010 w 622491"/>
                <a:gd name="connsiteY110" fmla="*/ 118785 h 255636"/>
                <a:gd name="connsiteX111" fmla="*/ 610367 w 622491"/>
                <a:gd name="connsiteY111" fmla="*/ 115142 h 255636"/>
                <a:gd name="connsiteX112" fmla="*/ 607766 w 622491"/>
                <a:gd name="connsiteY112" fmla="*/ 112541 h 255636"/>
                <a:gd name="connsiteX113" fmla="*/ 602562 w 622491"/>
                <a:gd name="connsiteY113" fmla="*/ 108898 h 255636"/>
                <a:gd name="connsiteX114" fmla="*/ 597359 w 622491"/>
                <a:gd name="connsiteY114" fmla="*/ 105256 h 255636"/>
                <a:gd name="connsiteX115" fmla="*/ 592675 w 622491"/>
                <a:gd name="connsiteY115" fmla="*/ 103174 h 255636"/>
                <a:gd name="connsiteX116" fmla="*/ 580188 w 622491"/>
                <a:gd name="connsiteY116" fmla="*/ 104735 h 255636"/>
                <a:gd name="connsiteX117" fmla="*/ 579146 w 622491"/>
                <a:gd name="connsiteY117" fmla="*/ 105256 h 255636"/>
                <a:gd name="connsiteX118" fmla="*/ 575504 w 622491"/>
                <a:gd name="connsiteY118" fmla="*/ 109419 h 255636"/>
                <a:gd name="connsiteX119" fmla="*/ 574463 w 622491"/>
                <a:gd name="connsiteY119" fmla="*/ 110980 h 255636"/>
                <a:gd name="connsiteX120" fmla="*/ 572903 w 622491"/>
                <a:gd name="connsiteY120" fmla="*/ 111500 h 255636"/>
                <a:gd name="connsiteX121" fmla="*/ 565618 w 622491"/>
                <a:gd name="connsiteY121" fmla="*/ 106817 h 255636"/>
                <a:gd name="connsiteX122" fmla="*/ 564577 w 622491"/>
                <a:gd name="connsiteY122" fmla="*/ 106297 h 255636"/>
                <a:gd name="connsiteX123" fmla="*/ 552609 w 622491"/>
                <a:gd name="connsiteY123" fmla="*/ 107858 h 255636"/>
                <a:gd name="connsiteX124" fmla="*/ 547405 w 622491"/>
                <a:gd name="connsiteY124" fmla="*/ 108898 h 255636"/>
                <a:gd name="connsiteX125" fmla="*/ 545844 w 622491"/>
                <a:gd name="connsiteY125" fmla="*/ 109939 h 255636"/>
                <a:gd name="connsiteX126" fmla="*/ 540641 w 622491"/>
                <a:gd name="connsiteY126" fmla="*/ 105776 h 255636"/>
                <a:gd name="connsiteX127" fmla="*/ 539600 w 622491"/>
                <a:gd name="connsiteY127" fmla="*/ 103174 h 255636"/>
                <a:gd name="connsiteX128" fmla="*/ 540641 w 622491"/>
                <a:gd name="connsiteY128" fmla="*/ 99012 h 255636"/>
                <a:gd name="connsiteX129" fmla="*/ 544804 w 622491"/>
                <a:gd name="connsiteY129" fmla="*/ 94849 h 255636"/>
                <a:gd name="connsiteX130" fmla="*/ 544804 w 622491"/>
                <a:gd name="connsiteY130" fmla="*/ 91727 h 255636"/>
                <a:gd name="connsiteX131" fmla="*/ 544804 w 622491"/>
                <a:gd name="connsiteY131" fmla="*/ 90686 h 255636"/>
                <a:gd name="connsiteX132" fmla="*/ 561975 w 622491"/>
                <a:gd name="connsiteY132" fmla="*/ 57904 h 255636"/>
                <a:gd name="connsiteX133" fmla="*/ 553129 w 622491"/>
                <a:gd name="connsiteY133" fmla="*/ 53221 h 255636"/>
                <a:gd name="connsiteX134" fmla="*/ 552089 w 622491"/>
                <a:gd name="connsiteY134" fmla="*/ 53221 h 255636"/>
                <a:gd name="connsiteX135" fmla="*/ 539600 w 622491"/>
                <a:gd name="connsiteY135" fmla="*/ 56343 h 255636"/>
                <a:gd name="connsiteX136" fmla="*/ 538560 w 622491"/>
                <a:gd name="connsiteY136" fmla="*/ 55823 h 255636"/>
                <a:gd name="connsiteX137" fmla="*/ 526071 w 622491"/>
                <a:gd name="connsiteY137" fmla="*/ 48018 h 255636"/>
                <a:gd name="connsiteX138" fmla="*/ 525030 w 622491"/>
                <a:gd name="connsiteY138" fmla="*/ 47497 h 255636"/>
                <a:gd name="connsiteX139" fmla="*/ 513583 w 622491"/>
                <a:gd name="connsiteY139" fmla="*/ 47497 h 255636"/>
                <a:gd name="connsiteX140" fmla="*/ 512021 w 622491"/>
                <a:gd name="connsiteY140" fmla="*/ 48018 h 255636"/>
                <a:gd name="connsiteX141" fmla="*/ 503696 w 622491"/>
                <a:gd name="connsiteY141" fmla="*/ 52180 h 255636"/>
                <a:gd name="connsiteX142" fmla="*/ 498493 w 622491"/>
                <a:gd name="connsiteY142" fmla="*/ 55303 h 255636"/>
                <a:gd name="connsiteX143" fmla="*/ 489127 w 622491"/>
                <a:gd name="connsiteY143" fmla="*/ 64148 h 255636"/>
                <a:gd name="connsiteX144" fmla="*/ 488086 w 622491"/>
                <a:gd name="connsiteY144" fmla="*/ 65189 h 255636"/>
                <a:gd name="connsiteX145" fmla="*/ 475597 w 622491"/>
                <a:gd name="connsiteY145" fmla="*/ 67271 h 255636"/>
                <a:gd name="connsiteX146" fmla="*/ 449580 w 622491"/>
                <a:gd name="connsiteY146" fmla="*/ 74555 h 255636"/>
                <a:gd name="connsiteX147" fmla="*/ 448019 w 622491"/>
                <a:gd name="connsiteY147" fmla="*/ 74555 h 255636"/>
                <a:gd name="connsiteX148" fmla="*/ 422002 w 622491"/>
                <a:gd name="connsiteY148" fmla="*/ 70913 h 255636"/>
                <a:gd name="connsiteX149" fmla="*/ 417839 w 622491"/>
                <a:gd name="connsiteY149" fmla="*/ 69872 h 255636"/>
                <a:gd name="connsiteX150" fmla="*/ 416278 w 622491"/>
                <a:gd name="connsiteY150" fmla="*/ 69872 h 255636"/>
                <a:gd name="connsiteX151" fmla="*/ 404830 w 622491"/>
                <a:gd name="connsiteY151" fmla="*/ 70913 h 255636"/>
                <a:gd name="connsiteX152" fmla="*/ 403790 w 622491"/>
                <a:gd name="connsiteY152" fmla="*/ 70393 h 255636"/>
                <a:gd name="connsiteX153" fmla="*/ 395464 w 622491"/>
                <a:gd name="connsiteY153" fmla="*/ 64148 h 255636"/>
                <a:gd name="connsiteX154" fmla="*/ 394943 w 622491"/>
                <a:gd name="connsiteY154" fmla="*/ 63108 h 255636"/>
                <a:gd name="connsiteX155" fmla="*/ 393903 w 622491"/>
                <a:gd name="connsiteY155" fmla="*/ 56864 h 255636"/>
                <a:gd name="connsiteX156" fmla="*/ 393383 w 622491"/>
                <a:gd name="connsiteY156" fmla="*/ 55823 h 255636"/>
                <a:gd name="connsiteX157" fmla="*/ 382456 w 622491"/>
                <a:gd name="connsiteY157" fmla="*/ 54262 h 255636"/>
                <a:gd name="connsiteX158" fmla="*/ 381414 w 622491"/>
                <a:gd name="connsiteY158" fmla="*/ 53741 h 255636"/>
                <a:gd name="connsiteX159" fmla="*/ 371528 w 622491"/>
                <a:gd name="connsiteY159" fmla="*/ 46977 h 255636"/>
                <a:gd name="connsiteX160" fmla="*/ 359040 w 622491"/>
                <a:gd name="connsiteY160" fmla="*/ 45936 h 255636"/>
                <a:gd name="connsiteX161" fmla="*/ 357479 w 622491"/>
                <a:gd name="connsiteY161" fmla="*/ 44896 h 255636"/>
                <a:gd name="connsiteX162" fmla="*/ 355917 w 622491"/>
                <a:gd name="connsiteY162" fmla="*/ 44375 h 255636"/>
                <a:gd name="connsiteX163" fmla="*/ 343950 w 622491"/>
                <a:gd name="connsiteY163" fmla="*/ 41773 h 255636"/>
                <a:gd name="connsiteX164" fmla="*/ 327819 w 622491"/>
                <a:gd name="connsiteY164" fmla="*/ 45936 h 255636"/>
                <a:gd name="connsiteX165" fmla="*/ 319493 w 622491"/>
                <a:gd name="connsiteY165" fmla="*/ 50619 h 255636"/>
                <a:gd name="connsiteX166" fmla="*/ 318453 w 622491"/>
                <a:gd name="connsiteY166" fmla="*/ 51140 h 255636"/>
                <a:gd name="connsiteX167" fmla="*/ 291915 w 622491"/>
                <a:gd name="connsiteY167" fmla="*/ 44375 h 255636"/>
                <a:gd name="connsiteX168" fmla="*/ 290874 w 622491"/>
                <a:gd name="connsiteY168" fmla="*/ 43855 h 255636"/>
                <a:gd name="connsiteX169" fmla="*/ 285670 w 622491"/>
                <a:gd name="connsiteY169" fmla="*/ 39692 h 255636"/>
                <a:gd name="connsiteX170" fmla="*/ 285150 w 622491"/>
                <a:gd name="connsiteY170" fmla="*/ 38651 h 255636"/>
                <a:gd name="connsiteX171" fmla="*/ 282548 w 622491"/>
                <a:gd name="connsiteY171" fmla="*/ 23561 h 255636"/>
                <a:gd name="connsiteX172" fmla="*/ 283590 w 622491"/>
                <a:gd name="connsiteY172" fmla="*/ 21480 h 255636"/>
                <a:gd name="connsiteX173" fmla="*/ 279947 w 622491"/>
                <a:gd name="connsiteY173" fmla="*/ 19919 h 255636"/>
                <a:gd name="connsiteX174" fmla="*/ 266418 w 622491"/>
                <a:gd name="connsiteY174" fmla="*/ 16276 h 255636"/>
                <a:gd name="connsiteX175" fmla="*/ 253929 w 622491"/>
                <a:gd name="connsiteY175" fmla="*/ 11593 h 255636"/>
                <a:gd name="connsiteX176" fmla="*/ 251848 w 622491"/>
                <a:gd name="connsiteY176" fmla="*/ 11593 h 255636"/>
                <a:gd name="connsiteX177" fmla="*/ 239880 w 622491"/>
                <a:gd name="connsiteY177" fmla="*/ 10032 h 255636"/>
                <a:gd name="connsiteX178" fmla="*/ 238319 w 622491"/>
                <a:gd name="connsiteY178" fmla="*/ 9512 h 255636"/>
                <a:gd name="connsiteX179" fmla="*/ 220627 w 622491"/>
                <a:gd name="connsiteY179" fmla="*/ 146 h 255636"/>
                <a:gd name="connsiteX180" fmla="*/ 219587 w 622491"/>
                <a:gd name="connsiteY180" fmla="*/ 666 h 255636"/>
                <a:gd name="connsiteX181" fmla="*/ 209180 w 622491"/>
                <a:gd name="connsiteY181" fmla="*/ 10032 h 255636"/>
                <a:gd name="connsiteX182" fmla="*/ 207098 w 622491"/>
                <a:gd name="connsiteY182" fmla="*/ 16276 h 255636"/>
                <a:gd name="connsiteX183" fmla="*/ 205017 w 622491"/>
                <a:gd name="connsiteY183" fmla="*/ 16797 h 255636"/>
                <a:gd name="connsiteX184" fmla="*/ 201895 w 622491"/>
                <a:gd name="connsiteY184" fmla="*/ 19919 h 255636"/>
                <a:gd name="connsiteX185" fmla="*/ 199813 w 622491"/>
                <a:gd name="connsiteY185" fmla="*/ 26683 h 255636"/>
                <a:gd name="connsiteX186" fmla="*/ 200854 w 622491"/>
                <a:gd name="connsiteY186" fmla="*/ 34489 h 255636"/>
                <a:gd name="connsiteX187" fmla="*/ 207098 w 622491"/>
                <a:gd name="connsiteY187" fmla="*/ 40733 h 255636"/>
                <a:gd name="connsiteX188" fmla="*/ 207618 w 622491"/>
                <a:gd name="connsiteY188" fmla="*/ 42294 h 255636"/>
                <a:gd name="connsiteX189" fmla="*/ 205017 w 622491"/>
                <a:gd name="connsiteY189" fmla="*/ 50619 h 255636"/>
                <a:gd name="connsiteX190" fmla="*/ 203976 w 622491"/>
                <a:gd name="connsiteY190" fmla="*/ 52701 h 255636"/>
                <a:gd name="connsiteX191" fmla="*/ 202936 w 622491"/>
                <a:gd name="connsiteY191" fmla="*/ 53741 h 255636"/>
                <a:gd name="connsiteX192" fmla="*/ 194610 w 622491"/>
                <a:gd name="connsiteY192" fmla="*/ 56343 h 255636"/>
                <a:gd name="connsiteX193" fmla="*/ 193569 w 622491"/>
                <a:gd name="connsiteY193" fmla="*/ 57384 h 255636"/>
                <a:gd name="connsiteX194" fmla="*/ 189927 w 622491"/>
                <a:gd name="connsiteY194" fmla="*/ 61026 h 255636"/>
                <a:gd name="connsiteX195" fmla="*/ 185244 w 622491"/>
                <a:gd name="connsiteY195" fmla="*/ 59986 h 255636"/>
                <a:gd name="connsiteX196" fmla="*/ 182642 w 622491"/>
                <a:gd name="connsiteY196" fmla="*/ 58945 h 255636"/>
                <a:gd name="connsiteX197" fmla="*/ 163910 w 622491"/>
                <a:gd name="connsiteY197" fmla="*/ 54782 h 255636"/>
                <a:gd name="connsiteX198" fmla="*/ 154023 w 622491"/>
                <a:gd name="connsiteY198" fmla="*/ 56864 h 255636"/>
                <a:gd name="connsiteX199" fmla="*/ 152462 w 622491"/>
                <a:gd name="connsiteY199" fmla="*/ 56864 h 255636"/>
                <a:gd name="connsiteX200" fmla="*/ 136851 w 622491"/>
                <a:gd name="connsiteY200" fmla="*/ 53741 h 255636"/>
                <a:gd name="connsiteX201" fmla="*/ 134770 w 622491"/>
                <a:gd name="connsiteY201" fmla="*/ 51660 h 255636"/>
                <a:gd name="connsiteX202" fmla="*/ 132168 w 622491"/>
                <a:gd name="connsiteY202" fmla="*/ 46457 h 255636"/>
                <a:gd name="connsiteX203" fmla="*/ 130607 w 622491"/>
                <a:gd name="connsiteY203" fmla="*/ 41773 h 255636"/>
                <a:gd name="connsiteX204" fmla="*/ 127485 w 622491"/>
                <a:gd name="connsiteY204" fmla="*/ 40212 h 255636"/>
                <a:gd name="connsiteX205" fmla="*/ 116037 w 622491"/>
                <a:gd name="connsiteY205" fmla="*/ 39172 h 255636"/>
                <a:gd name="connsiteX206" fmla="*/ 109793 w 622491"/>
                <a:gd name="connsiteY206" fmla="*/ 38131 h 255636"/>
                <a:gd name="connsiteX207" fmla="*/ 105110 w 622491"/>
                <a:gd name="connsiteY207" fmla="*/ 35009 h 255636"/>
                <a:gd name="connsiteX208" fmla="*/ 96264 w 622491"/>
                <a:gd name="connsiteY208" fmla="*/ 33968 h 255636"/>
                <a:gd name="connsiteX209" fmla="*/ 94183 w 622491"/>
                <a:gd name="connsiteY209" fmla="*/ 32928 h 255636"/>
                <a:gd name="connsiteX210" fmla="*/ 92622 w 622491"/>
                <a:gd name="connsiteY210" fmla="*/ 33968 h 255636"/>
                <a:gd name="connsiteX211" fmla="*/ 88980 w 622491"/>
                <a:gd name="connsiteY211" fmla="*/ 37090 h 255636"/>
                <a:gd name="connsiteX212" fmla="*/ 81174 w 622491"/>
                <a:gd name="connsiteY212" fmla="*/ 37611 h 255636"/>
                <a:gd name="connsiteX213" fmla="*/ 79613 w 622491"/>
                <a:gd name="connsiteY213" fmla="*/ 38131 h 255636"/>
                <a:gd name="connsiteX214" fmla="*/ 58279 w 622491"/>
                <a:gd name="connsiteY214" fmla="*/ 48538 h 255636"/>
                <a:gd name="connsiteX215" fmla="*/ 48913 w 622491"/>
                <a:gd name="connsiteY215" fmla="*/ 53741 h 255636"/>
                <a:gd name="connsiteX216" fmla="*/ 46831 w 622491"/>
                <a:gd name="connsiteY216" fmla="*/ 55303 h 255636"/>
                <a:gd name="connsiteX217" fmla="*/ 41108 w 622491"/>
                <a:gd name="connsiteY217" fmla="*/ 56343 h 255636"/>
                <a:gd name="connsiteX218" fmla="*/ 41108 w 622491"/>
                <a:gd name="connsiteY218" fmla="*/ 58425 h 255636"/>
                <a:gd name="connsiteX219" fmla="*/ 42148 w 622491"/>
                <a:gd name="connsiteY219" fmla="*/ 60506 h 255636"/>
                <a:gd name="connsiteX220" fmla="*/ 39547 w 622491"/>
                <a:gd name="connsiteY220" fmla="*/ 63108 h 255636"/>
                <a:gd name="connsiteX221" fmla="*/ 34343 w 622491"/>
                <a:gd name="connsiteY221" fmla="*/ 65189 h 255636"/>
                <a:gd name="connsiteX222" fmla="*/ 25497 w 622491"/>
                <a:gd name="connsiteY222" fmla="*/ 66750 h 255636"/>
                <a:gd name="connsiteX223" fmla="*/ 15610 w 622491"/>
                <a:gd name="connsiteY223" fmla="*/ 67271 h 255636"/>
                <a:gd name="connsiteX224" fmla="*/ 12488 w 622491"/>
                <a:gd name="connsiteY224" fmla="*/ 70393 h 255636"/>
                <a:gd name="connsiteX225" fmla="*/ 7805 w 622491"/>
                <a:gd name="connsiteY225" fmla="*/ 74555 h 255636"/>
                <a:gd name="connsiteX226" fmla="*/ 5724 w 622491"/>
                <a:gd name="connsiteY226" fmla="*/ 75076 h 255636"/>
                <a:gd name="connsiteX227" fmla="*/ 6244 w 622491"/>
                <a:gd name="connsiteY227" fmla="*/ 76116 h 255636"/>
                <a:gd name="connsiteX228" fmla="*/ 1561 w 622491"/>
                <a:gd name="connsiteY228" fmla="*/ 76116 h 25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622491" h="255636">
                  <a:moveTo>
                    <a:pt x="1561" y="76116"/>
                  </a:moveTo>
                  <a:cubicBezTo>
                    <a:pt x="1041" y="76637"/>
                    <a:pt x="0" y="79238"/>
                    <a:pt x="0" y="80279"/>
                  </a:cubicBezTo>
                  <a:cubicBezTo>
                    <a:pt x="0" y="81320"/>
                    <a:pt x="1041" y="83922"/>
                    <a:pt x="2602" y="84442"/>
                  </a:cubicBezTo>
                  <a:cubicBezTo>
                    <a:pt x="3642" y="84962"/>
                    <a:pt x="5724" y="84962"/>
                    <a:pt x="5724" y="86003"/>
                  </a:cubicBezTo>
                  <a:cubicBezTo>
                    <a:pt x="5724" y="87044"/>
                    <a:pt x="5203" y="87044"/>
                    <a:pt x="4683" y="87564"/>
                  </a:cubicBezTo>
                  <a:cubicBezTo>
                    <a:pt x="4163" y="88084"/>
                    <a:pt x="3122" y="89125"/>
                    <a:pt x="4683" y="89645"/>
                  </a:cubicBezTo>
                  <a:cubicBezTo>
                    <a:pt x="6244" y="90166"/>
                    <a:pt x="8846" y="91207"/>
                    <a:pt x="10407" y="91727"/>
                  </a:cubicBezTo>
                  <a:cubicBezTo>
                    <a:pt x="11448" y="92247"/>
                    <a:pt x="15610" y="94328"/>
                    <a:pt x="15610" y="94328"/>
                  </a:cubicBezTo>
                  <a:cubicBezTo>
                    <a:pt x="15610" y="94328"/>
                    <a:pt x="16131" y="95369"/>
                    <a:pt x="16131" y="95369"/>
                  </a:cubicBezTo>
                  <a:cubicBezTo>
                    <a:pt x="16131" y="95890"/>
                    <a:pt x="17692" y="98491"/>
                    <a:pt x="17692" y="98491"/>
                  </a:cubicBezTo>
                  <a:cubicBezTo>
                    <a:pt x="17692" y="98491"/>
                    <a:pt x="21855" y="101093"/>
                    <a:pt x="22375" y="101613"/>
                  </a:cubicBezTo>
                  <a:cubicBezTo>
                    <a:pt x="22895" y="102134"/>
                    <a:pt x="26017" y="103174"/>
                    <a:pt x="27578" y="103174"/>
                  </a:cubicBezTo>
                  <a:cubicBezTo>
                    <a:pt x="29140" y="103174"/>
                    <a:pt x="32782" y="102134"/>
                    <a:pt x="32782" y="102134"/>
                  </a:cubicBezTo>
                  <a:cubicBezTo>
                    <a:pt x="32782" y="102134"/>
                    <a:pt x="33302" y="102134"/>
                    <a:pt x="33302" y="102134"/>
                  </a:cubicBezTo>
                  <a:cubicBezTo>
                    <a:pt x="33302" y="102654"/>
                    <a:pt x="37465" y="105256"/>
                    <a:pt x="38506" y="105776"/>
                  </a:cubicBezTo>
                  <a:cubicBezTo>
                    <a:pt x="39547" y="106297"/>
                    <a:pt x="43189" y="106297"/>
                    <a:pt x="43709" y="106297"/>
                  </a:cubicBezTo>
                  <a:cubicBezTo>
                    <a:pt x="44230" y="106297"/>
                    <a:pt x="44230" y="106297"/>
                    <a:pt x="44750" y="106297"/>
                  </a:cubicBezTo>
                  <a:cubicBezTo>
                    <a:pt x="44750" y="106297"/>
                    <a:pt x="49433" y="110980"/>
                    <a:pt x="49954" y="112541"/>
                  </a:cubicBezTo>
                  <a:cubicBezTo>
                    <a:pt x="50474" y="114102"/>
                    <a:pt x="53075" y="118264"/>
                    <a:pt x="53075" y="118785"/>
                  </a:cubicBezTo>
                  <a:cubicBezTo>
                    <a:pt x="53075" y="119305"/>
                    <a:pt x="62442" y="133355"/>
                    <a:pt x="62442" y="133355"/>
                  </a:cubicBezTo>
                  <a:cubicBezTo>
                    <a:pt x="62442" y="133355"/>
                    <a:pt x="62962" y="134395"/>
                    <a:pt x="62962" y="134916"/>
                  </a:cubicBezTo>
                  <a:cubicBezTo>
                    <a:pt x="62962" y="135436"/>
                    <a:pt x="61921" y="142721"/>
                    <a:pt x="61921" y="143761"/>
                  </a:cubicBezTo>
                  <a:cubicBezTo>
                    <a:pt x="61921" y="144802"/>
                    <a:pt x="61921" y="146363"/>
                    <a:pt x="61921" y="147404"/>
                  </a:cubicBezTo>
                  <a:cubicBezTo>
                    <a:pt x="62442" y="148445"/>
                    <a:pt x="62442" y="150006"/>
                    <a:pt x="61921" y="151046"/>
                  </a:cubicBezTo>
                  <a:cubicBezTo>
                    <a:pt x="61401" y="152087"/>
                    <a:pt x="55677" y="161974"/>
                    <a:pt x="55677" y="161974"/>
                  </a:cubicBezTo>
                  <a:cubicBezTo>
                    <a:pt x="55677" y="161974"/>
                    <a:pt x="55157" y="162494"/>
                    <a:pt x="55677" y="163014"/>
                  </a:cubicBezTo>
                  <a:cubicBezTo>
                    <a:pt x="56197" y="163535"/>
                    <a:pt x="58279" y="168218"/>
                    <a:pt x="58279" y="168218"/>
                  </a:cubicBezTo>
                  <a:cubicBezTo>
                    <a:pt x="58279" y="168218"/>
                    <a:pt x="59840" y="170299"/>
                    <a:pt x="61921" y="170820"/>
                  </a:cubicBezTo>
                  <a:cubicBezTo>
                    <a:pt x="64003" y="171340"/>
                    <a:pt x="68166" y="171860"/>
                    <a:pt x="68166" y="171860"/>
                  </a:cubicBezTo>
                  <a:cubicBezTo>
                    <a:pt x="68166" y="171860"/>
                    <a:pt x="68686" y="171860"/>
                    <a:pt x="68686" y="171860"/>
                  </a:cubicBezTo>
                  <a:cubicBezTo>
                    <a:pt x="69206" y="171860"/>
                    <a:pt x="69727" y="171340"/>
                    <a:pt x="70247" y="171860"/>
                  </a:cubicBezTo>
                  <a:cubicBezTo>
                    <a:pt x="70767" y="171860"/>
                    <a:pt x="91581" y="173942"/>
                    <a:pt x="91581" y="173942"/>
                  </a:cubicBezTo>
                  <a:lnTo>
                    <a:pt x="109793" y="176023"/>
                  </a:lnTo>
                  <a:cubicBezTo>
                    <a:pt x="109793" y="176023"/>
                    <a:pt x="110314" y="176023"/>
                    <a:pt x="110834" y="176543"/>
                  </a:cubicBezTo>
                  <a:cubicBezTo>
                    <a:pt x="111354" y="177064"/>
                    <a:pt x="132168" y="189552"/>
                    <a:pt x="132168" y="189552"/>
                  </a:cubicBezTo>
                  <a:cubicBezTo>
                    <a:pt x="132168" y="189552"/>
                    <a:pt x="138413" y="193715"/>
                    <a:pt x="142575" y="192674"/>
                  </a:cubicBezTo>
                  <a:lnTo>
                    <a:pt x="146218" y="192154"/>
                  </a:lnTo>
                  <a:cubicBezTo>
                    <a:pt x="146218" y="192154"/>
                    <a:pt x="147258" y="191633"/>
                    <a:pt x="146738" y="192674"/>
                  </a:cubicBezTo>
                  <a:cubicBezTo>
                    <a:pt x="146218" y="193715"/>
                    <a:pt x="145177" y="195276"/>
                    <a:pt x="145177" y="196317"/>
                  </a:cubicBezTo>
                  <a:cubicBezTo>
                    <a:pt x="145177" y="197357"/>
                    <a:pt x="145698" y="197878"/>
                    <a:pt x="146218" y="198398"/>
                  </a:cubicBezTo>
                  <a:cubicBezTo>
                    <a:pt x="146738" y="198398"/>
                    <a:pt x="149340" y="199959"/>
                    <a:pt x="150380" y="202040"/>
                  </a:cubicBezTo>
                  <a:cubicBezTo>
                    <a:pt x="150901" y="204122"/>
                    <a:pt x="153503" y="210366"/>
                    <a:pt x="154543" y="212447"/>
                  </a:cubicBezTo>
                  <a:cubicBezTo>
                    <a:pt x="155063" y="214529"/>
                    <a:pt x="159226" y="221293"/>
                    <a:pt x="161308" y="222854"/>
                  </a:cubicBezTo>
                  <a:cubicBezTo>
                    <a:pt x="163389" y="224415"/>
                    <a:pt x="164950" y="225976"/>
                    <a:pt x="164950" y="225976"/>
                  </a:cubicBezTo>
                  <a:cubicBezTo>
                    <a:pt x="164950" y="225976"/>
                    <a:pt x="165470" y="226497"/>
                    <a:pt x="165470" y="227017"/>
                  </a:cubicBezTo>
                  <a:cubicBezTo>
                    <a:pt x="165470" y="227537"/>
                    <a:pt x="165470" y="229099"/>
                    <a:pt x="165991" y="229099"/>
                  </a:cubicBezTo>
                  <a:cubicBezTo>
                    <a:pt x="166511" y="229099"/>
                    <a:pt x="180561" y="227537"/>
                    <a:pt x="180561" y="227537"/>
                  </a:cubicBezTo>
                  <a:cubicBezTo>
                    <a:pt x="180561" y="227537"/>
                    <a:pt x="181601" y="227537"/>
                    <a:pt x="182122" y="227537"/>
                  </a:cubicBezTo>
                  <a:cubicBezTo>
                    <a:pt x="182642" y="227537"/>
                    <a:pt x="193569" y="229619"/>
                    <a:pt x="194610" y="229619"/>
                  </a:cubicBezTo>
                  <a:cubicBezTo>
                    <a:pt x="195131" y="229619"/>
                    <a:pt x="210741" y="231180"/>
                    <a:pt x="211781" y="231700"/>
                  </a:cubicBezTo>
                  <a:cubicBezTo>
                    <a:pt x="212822" y="231700"/>
                    <a:pt x="226872" y="232220"/>
                    <a:pt x="227912" y="232220"/>
                  </a:cubicBezTo>
                  <a:cubicBezTo>
                    <a:pt x="228953" y="232220"/>
                    <a:pt x="228953" y="232220"/>
                    <a:pt x="229473" y="231700"/>
                  </a:cubicBezTo>
                  <a:cubicBezTo>
                    <a:pt x="229994" y="231700"/>
                    <a:pt x="235197" y="229619"/>
                    <a:pt x="237279" y="230139"/>
                  </a:cubicBezTo>
                  <a:cubicBezTo>
                    <a:pt x="238839" y="230139"/>
                    <a:pt x="259653" y="234302"/>
                    <a:pt x="260174" y="233782"/>
                  </a:cubicBezTo>
                  <a:cubicBezTo>
                    <a:pt x="260174" y="233782"/>
                    <a:pt x="270060" y="235343"/>
                    <a:pt x="270060" y="235343"/>
                  </a:cubicBezTo>
                  <a:cubicBezTo>
                    <a:pt x="270060" y="235343"/>
                    <a:pt x="271101" y="235343"/>
                    <a:pt x="271101" y="235863"/>
                  </a:cubicBezTo>
                  <a:cubicBezTo>
                    <a:pt x="271101" y="236383"/>
                    <a:pt x="273703" y="240546"/>
                    <a:pt x="275264" y="241066"/>
                  </a:cubicBezTo>
                  <a:cubicBezTo>
                    <a:pt x="276825" y="241066"/>
                    <a:pt x="285670" y="243668"/>
                    <a:pt x="286191" y="243668"/>
                  </a:cubicBezTo>
                  <a:cubicBezTo>
                    <a:pt x="286712" y="243668"/>
                    <a:pt x="291915" y="244709"/>
                    <a:pt x="292435" y="244709"/>
                  </a:cubicBezTo>
                  <a:cubicBezTo>
                    <a:pt x="292955" y="244709"/>
                    <a:pt x="295557" y="245229"/>
                    <a:pt x="296598" y="245750"/>
                  </a:cubicBezTo>
                  <a:cubicBezTo>
                    <a:pt x="297118" y="246270"/>
                    <a:pt x="306484" y="249912"/>
                    <a:pt x="309607" y="250433"/>
                  </a:cubicBezTo>
                  <a:cubicBezTo>
                    <a:pt x="312729" y="250433"/>
                    <a:pt x="320014" y="249392"/>
                    <a:pt x="321054" y="249392"/>
                  </a:cubicBezTo>
                  <a:cubicBezTo>
                    <a:pt x="322095" y="249392"/>
                    <a:pt x="322095" y="249392"/>
                    <a:pt x="322095" y="249912"/>
                  </a:cubicBezTo>
                  <a:cubicBezTo>
                    <a:pt x="322095" y="250433"/>
                    <a:pt x="324176" y="254075"/>
                    <a:pt x="327298" y="254596"/>
                  </a:cubicBezTo>
                  <a:cubicBezTo>
                    <a:pt x="330421" y="255116"/>
                    <a:pt x="332502" y="255636"/>
                    <a:pt x="332502" y="255636"/>
                  </a:cubicBezTo>
                  <a:cubicBezTo>
                    <a:pt x="332502" y="255636"/>
                    <a:pt x="333023" y="255636"/>
                    <a:pt x="333543" y="255116"/>
                  </a:cubicBezTo>
                  <a:cubicBezTo>
                    <a:pt x="334063" y="254596"/>
                    <a:pt x="337705" y="251473"/>
                    <a:pt x="338226" y="251473"/>
                  </a:cubicBezTo>
                  <a:cubicBezTo>
                    <a:pt x="338746" y="251473"/>
                    <a:pt x="366324" y="239505"/>
                    <a:pt x="366324" y="239505"/>
                  </a:cubicBezTo>
                  <a:cubicBezTo>
                    <a:pt x="366324" y="239505"/>
                    <a:pt x="367886" y="238985"/>
                    <a:pt x="368406" y="238985"/>
                  </a:cubicBezTo>
                  <a:cubicBezTo>
                    <a:pt x="368926" y="238985"/>
                    <a:pt x="390781" y="235863"/>
                    <a:pt x="390781" y="235863"/>
                  </a:cubicBezTo>
                  <a:cubicBezTo>
                    <a:pt x="390781" y="235863"/>
                    <a:pt x="393383" y="235863"/>
                    <a:pt x="394423" y="235863"/>
                  </a:cubicBezTo>
                  <a:cubicBezTo>
                    <a:pt x="395464" y="235863"/>
                    <a:pt x="417319" y="235343"/>
                    <a:pt x="417319" y="235343"/>
                  </a:cubicBezTo>
                  <a:cubicBezTo>
                    <a:pt x="417319" y="235343"/>
                    <a:pt x="418359" y="235343"/>
                    <a:pt x="419400" y="234822"/>
                  </a:cubicBezTo>
                  <a:cubicBezTo>
                    <a:pt x="420441" y="234302"/>
                    <a:pt x="438132" y="227017"/>
                    <a:pt x="438132" y="227017"/>
                  </a:cubicBezTo>
                  <a:cubicBezTo>
                    <a:pt x="438132" y="227017"/>
                    <a:pt x="438653" y="226497"/>
                    <a:pt x="438653" y="226497"/>
                  </a:cubicBezTo>
                  <a:cubicBezTo>
                    <a:pt x="438653" y="226497"/>
                    <a:pt x="448019" y="216090"/>
                    <a:pt x="448019" y="216090"/>
                  </a:cubicBezTo>
                  <a:cubicBezTo>
                    <a:pt x="448019" y="216090"/>
                    <a:pt x="448539" y="215569"/>
                    <a:pt x="449060" y="215569"/>
                  </a:cubicBezTo>
                  <a:cubicBezTo>
                    <a:pt x="449580" y="215569"/>
                    <a:pt x="456865" y="211407"/>
                    <a:pt x="456865" y="211407"/>
                  </a:cubicBezTo>
                  <a:lnTo>
                    <a:pt x="457906" y="211407"/>
                  </a:lnTo>
                  <a:lnTo>
                    <a:pt x="458946" y="210886"/>
                  </a:lnTo>
                  <a:cubicBezTo>
                    <a:pt x="458946" y="210886"/>
                    <a:pt x="468313" y="206724"/>
                    <a:pt x="467792" y="204122"/>
                  </a:cubicBezTo>
                  <a:cubicBezTo>
                    <a:pt x="467272" y="201520"/>
                    <a:pt x="465190" y="199959"/>
                    <a:pt x="463630" y="198918"/>
                  </a:cubicBezTo>
                  <a:cubicBezTo>
                    <a:pt x="462068" y="197878"/>
                    <a:pt x="458426" y="193194"/>
                    <a:pt x="457906" y="190072"/>
                  </a:cubicBezTo>
                  <a:cubicBezTo>
                    <a:pt x="457385" y="187471"/>
                    <a:pt x="458946" y="188511"/>
                    <a:pt x="459467" y="186430"/>
                  </a:cubicBezTo>
                  <a:cubicBezTo>
                    <a:pt x="459987" y="184869"/>
                    <a:pt x="462068" y="179666"/>
                    <a:pt x="462589" y="179666"/>
                  </a:cubicBezTo>
                  <a:cubicBezTo>
                    <a:pt x="462589" y="179145"/>
                    <a:pt x="468313" y="173942"/>
                    <a:pt x="468313" y="173942"/>
                  </a:cubicBezTo>
                  <a:cubicBezTo>
                    <a:pt x="468313" y="173942"/>
                    <a:pt x="468833" y="173421"/>
                    <a:pt x="469353" y="173421"/>
                  </a:cubicBezTo>
                  <a:cubicBezTo>
                    <a:pt x="469873" y="173421"/>
                    <a:pt x="477679" y="174462"/>
                    <a:pt x="477679" y="174462"/>
                  </a:cubicBezTo>
                  <a:cubicBezTo>
                    <a:pt x="477679" y="174462"/>
                    <a:pt x="478720" y="174462"/>
                    <a:pt x="478720" y="174982"/>
                  </a:cubicBezTo>
                  <a:cubicBezTo>
                    <a:pt x="478720" y="174982"/>
                    <a:pt x="491728" y="180706"/>
                    <a:pt x="491728" y="180706"/>
                  </a:cubicBezTo>
                  <a:cubicBezTo>
                    <a:pt x="491728" y="180706"/>
                    <a:pt x="492249" y="181227"/>
                    <a:pt x="492769" y="181227"/>
                  </a:cubicBezTo>
                  <a:cubicBezTo>
                    <a:pt x="493289" y="181227"/>
                    <a:pt x="496411" y="181747"/>
                    <a:pt x="496932" y="181747"/>
                  </a:cubicBezTo>
                  <a:cubicBezTo>
                    <a:pt x="497452" y="181747"/>
                    <a:pt x="501094" y="182267"/>
                    <a:pt x="503176" y="180706"/>
                  </a:cubicBezTo>
                  <a:cubicBezTo>
                    <a:pt x="505257" y="179145"/>
                    <a:pt x="511501" y="175503"/>
                    <a:pt x="512021" y="174462"/>
                  </a:cubicBezTo>
                  <a:cubicBezTo>
                    <a:pt x="512542" y="173421"/>
                    <a:pt x="520868" y="166136"/>
                    <a:pt x="520868" y="166136"/>
                  </a:cubicBezTo>
                  <a:cubicBezTo>
                    <a:pt x="520868" y="166136"/>
                    <a:pt x="521388" y="165616"/>
                    <a:pt x="522428" y="165616"/>
                  </a:cubicBezTo>
                  <a:cubicBezTo>
                    <a:pt x="523470" y="165616"/>
                    <a:pt x="535437" y="166136"/>
                    <a:pt x="538560" y="165096"/>
                  </a:cubicBezTo>
                  <a:cubicBezTo>
                    <a:pt x="541682" y="164055"/>
                    <a:pt x="545844" y="161453"/>
                    <a:pt x="546885" y="161453"/>
                  </a:cubicBezTo>
                  <a:cubicBezTo>
                    <a:pt x="547405" y="160933"/>
                    <a:pt x="552089" y="158852"/>
                    <a:pt x="552089" y="156770"/>
                  </a:cubicBezTo>
                  <a:cubicBezTo>
                    <a:pt x="552089" y="154689"/>
                    <a:pt x="551048" y="153648"/>
                    <a:pt x="552089" y="152607"/>
                  </a:cubicBezTo>
                  <a:cubicBezTo>
                    <a:pt x="553129" y="151567"/>
                    <a:pt x="557812" y="145323"/>
                    <a:pt x="557812" y="145323"/>
                  </a:cubicBezTo>
                  <a:cubicBezTo>
                    <a:pt x="557812" y="145323"/>
                    <a:pt x="558333" y="144802"/>
                    <a:pt x="558853" y="144282"/>
                  </a:cubicBezTo>
                  <a:cubicBezTo>
                    <a:pt x="559374" y="144282"/>
                    <a:pt x="564577" y="142200"/>
                    <a:pt x="564577" y="142200"/>
                  </a:cubicBezTo>
                  <a:cubicBezTo>
                    <a:pt x="564577" y="142200"/>
                    <a:pt x="565097" y="142200"/>
                    <a:pt x="565618" y="142200"/>
                  </a:cubicBezTo>
                  <a:cubicBezTo>
                    <a:pt x="566138" y="142200"/>
                    <a:pt x="573943" y="143241"/>
                    <a:pt x="579146" y="140640"/>
                  </a:cubicBezTo>
                  <a:cubicBezTo>
                    <a:pt x="584350" y="138038"/>
                    <a:pt x="594757" y="134916"/>
                    <a:pt x="594757" y="134916"/>
                  </a:cubicBezTo>
                  <a:cubicBezTo>
                    <a:pt x="594757" y="134916"/>
                    <a:pt x="595277" y="134395"/>
                    <a:pt x="595798" y="134395"/>
                  </a:cubicBezTo>
                  <a:cubicBezTo>
                    <a:pt x="596318" y="134395"/>
                    <a:pt x="620774" y="134916"/>
                    <a:pt x="621294" y="134916"/>
                  </a:cubicBezTo>
                  <a:cubicBezTo>
                    <a:pt x="621815" y="134916"/>
                    <a:pt x="622335" y="134916"/>
                    <a:pt x="622335" y="133875"/>
                  </a:cubicBezTo>
                  <a:cubicBezTo>
                    <a:pt x="622335" y="132834"/>
                    <a:pt x="623896" y="127110"/>
                    <a:pt x="617132" y="121387"/>
                  </a:cubicBezTo>
                  <a:cubicBezTo>
                    <a:pt x="617132" y="121387"/>
                    <a:pt x="614530" y="119826"/>
                    <a:pt x="614010" y="118785"/>
                  </a:cubicBezTo>
                  <a:cubicBezTo>
                    <a:pt x="613489" y="117744"/>
                    <a:pt x="611408" y="115663"/>
                    <a:pt x="610367" y="115142"/>
                  </a:cubicBezTo>
                  <a:cubicBezTo>
                    <a:pt x="609327" y="114622"/>
                    <a:pt x="608286" y="113061"/>
                    <a:pt x="607766" y="112541"/>
                  </a:cubicBezTo>
                  <a:cubicBezTo>
                    <a:pt x="607245" y="112020"/>
                    <a:pt x="605164" y="109939"/>
                    <a:pt x="602562" y="108898"/>
                  </a:cubicBezTo>
                  <a:cubicBezTo>
                    <a:pt x="599960" y="107858"/>
                    <a:pt x="598400" y="105776"/>
                    <a:pt x="597359" y="105256"/>
                  </a:cubicBezTo>
                  <a:cubicBezTo>
                    <a:pt x="596838" y="104735"/>
                    <a:pt x="595798" y="102654"/>
                    <a:pt x="592675" y="103174"/>
                  </a:cubicBezTo>
                  <a:cubicBezTo>
                    <a:pt x="589553" y="103695"/>
                    <a:pt x="580188" y="104735"/>
                    <a:pt x="580188" y="104735"/>
                  </a:cubicBezTo>
                  <a:cubicBezTo>
                    <a:pt x="580188" y="104735"/>
                    <a:pt x="579146" y="104735"/>
                    <a:pt x="579146" y="105256"/>
                  </a:cubicBezTo>
                  <a:cubicBezTo>
                    <a:pt x="578626" y="105256"/>
                    <a:pt x="576545" y="108898"/>
                    <a:pt x="575504" y="109419"/>
                  </a:cubicBezTo>
                  <a:cubicBezTo>
                    <a:pt x="574463" y="109939"/>
                    <a:pt x="574463" y="110980"/>
                    <a:pt x="574463" y="110980"/>
                  </a:cubicBezTo>
                  <a:cubicBezTo>
                    <a:pt x="574463" y="110980"/>
                    <a:pt x="573943" y="112020"/>
                    <a:pt x="572903" y="111500"/>
                  </a:cubicBezTo>
                  <a:cubicBezTo>
                    <a:pt x="571861" y="110980"/>
                    <a:pt x="565618" y="106817"/>
                    <a:pt x="565618" y="106817"/>
                  </a:cubicBezTo>
                  <a:cubicBezTo>
                    <a:pt x="565618" y="106817"/>
                    <a:pt x="565097" y="106297"/>
                    <a:pt x="564577" y="106297"/>
                  </a:cubicBezTo>
                  <a:cubicBezTo>
                    <a:pt x="564056" y="106297"/>
                    <a:pt x="553129" y="107858"/>
                    <a:pt x="552609" y="107858"/>
                  </a:cubicBezTo>
                  <a:cubicBezTo>
                    <a:pt x="552089" y="107858"/>
                    <a:pt x="548446" y="107858"/>
                    <a:pt x="547405" y="108898"/>
                  </a:cubicBezTo>
                  <a:cubicBezTo>
                    <a:pt x="546365" y="109939"/>
                    <a:pt x="546885" y="109939"/>
                    <a:pt x="545844" y="109939"/>
                  </a:cubicBezTo>
                  <a:cubicBezTo>
                    <a:pt x="544804" y="109939"/>
                    <a:pt x="541682" y="106817"/>
                    <a:pt x="540641" y="105776"/>
                  </a:cubicBezTo>
                  <a:cubicBezTo>
                    <a:pt x="539600" y="104735"/>
                    <a:pt x="539600" y="104735"/>
                    <a:pt x="539600" y="103174"/>
                  </a:cubicBezTo>
                  <a:cubicBezTo>
                    <a:pt x="539600" y="101613"/>
                    <a:pt x="538560" y="99532"/>
                    <a:pt x="540641" y="99012"/>
                  </a:cubicBezTo>
                  <a:cubicBezTo>
                    <a:pt x="542722" y="97971"/>
                    <a:pt x="544804" y="96410"/>
                    <a:pt x="544804" y="94849"/>
                  </a:cubicBezTo>
                  <a:cubicBezTo>
                    <a:pt x="544804" y="93288"/>
                    <a:pt x="544804" y="91727"/>
                    <a:pt x="544804" y="91727"/>
                  </a:cubicBezTo>
                  <a:cubicBezTo>
                    <a:pt x="544804" y="91727"/>
                    <a:pt x="544804" y="91207"/>
                    <a:pt x="544804" y="90686"/>
                  </a:cubicBezTo>
                  <a:cubicBezTo>
                    <a:pt x="545324" y="90166"/>
                    <a:pt x="558853" y="63628"/>
                    <a:pt x="561975" y="57904"/>
                  </a:cubicBezTo>
                  <a:cubicBezTo>
                    <a:pt x="559894" y="56864"/>
                    <a:pt x="553649" y="53741"/>
                    <a:pt x="553129" y="53221"/>
                  </a:cubicBezTo>
                  <a:cubicBezTo>
                    <a:pt x="552609" y="52701"/>
                    <a:pt x="552089" y="53221"/>
                    <a:pt x="552089" y="53221"/>
                  </a:cubicBezTo>
                  <a:cubicBezTo>
                    <a:pt x="552089" y="53221"/>
                    <a:pt x="540120" y="56343"/>
                    <a:pt x="539600" y="56343"/>
                  </a:cubicBezTo>
                  <a:cubicBezTo>
                    <a:pt x="539080" y="56343"/>
                    <a:pt x="538560" y="55823"/>
                    <a:pt x="538560" y="55823"/>
                  </a:cubicBezTo>
                  <a:cubicBezTo>
                    <a:pt x="538560" y="55823"/>
                    <a:pt x="526591" y="48538"/>
                    <a:pt x="526071" y="48018"/>
                  </a:cubicBezTo>
                  <a:cubicBezTo>
                    <a:pt x="525551" y="47497"/>
                    <a:pt x="525030" y="47497"/>
                    <a:pt x="525030" y="47497"/>
                  </a:cubicBezTo>
                  <a:cubicBezTo>
                    <a:pt x="525030" y="47497"/>
                    <a:pt x="514623" y="47497"/>
                    <a:pt x="513583" y="47497"/>
                  </a:cubicBezTo>
                  <a:cubicBezTo>
                    <a:pt x="512542" y="47497"/>
                    <a:pt x="512021" y="48018"/>
                    <a:pt x="512021" y="48018"/>
                  </a:cubicBezTo>
                  <a:cubicBezTo>
                    <a:pt x="512021" y="48018"/>
                    <a:pt x="504216" y="51660"/>
                    <a:pt x="503696" y="52180"/>
                  </a:cubicBezTo>
                  <a:cubicBezTo>
                    <a:pt x="502656" y="52701"/>
                    <a:pt x="499534" y="54782"/>
                    <a:pt x="498493" y="55303"/>
                  </a:cubicBezTo>
                  <a:cubicBezTo>
                    <a:pt x="497452" y="56343"/>
                    <a:pt x="489127" y="64148"/>
                    <a:pt x="489127" y="64148"/>
                  </a:cubicBezTo>
                  <a:cubicBezTo>
                    <a:pt x="489127" y="64148"/>
                    <a:pt x="488086" y="65189"/>
                    <a:pt x="488086" y="65189"/>
                  </a:cubicBezTo>
                  <a:cubicBezTo>
                    <a:pt x="488086" y="65189"/>
                    <a:pt x="477679" y="67271"/>
                    <a:pt x="475597" y="67271"/>
                  </a:cubicBezTo>
                  <a:cubicBezTo>
                    <a:pt x="473516" y="67791"/>
                    <a:pt x="450101" y="74035"/>
                    <a:pt x="449580" y="74555"/>
                  </a:cubicBezTo>
                  <a:cubicBezTo>
                    <a:pt x="449060" y="74555"/>
                    <a:pt x="449060" y="74555"/>
                    <a:pt x="448019" y="74555"/>
                  </a:cubicBezTo>
                  <a:cubicBezTo>
                    <a:pt x="446978" y="74555"/>
                    <a:pt x="422522" y="70913"/>
                    <a:pt x="422002" y="70913"/>
                  </a:cubicBezTo>
                  <a:cubicBezTo>
                    <a:pt x="421482" y="70913"/>
                    <a:pt x="418359" y="69872"/>
                    <a:pt x="417839" y="69872"/>
                  </a:cubicBezTo>
                  <a:cubicBezTo>
                    <a:pt x="417319" y="69872"/>
                    <a:pt x="416278" y="69872"/>
                    <a:pt x="416278" y="69872"/>
                  </a:cubicBezTo>
                  <a:cubicBezTo>
                    <a:pt x="416278" y="69872"/>
                    <a:pt x="405871" y="70913"/>
                    <a:pt x="404830" y="70913"/>
                  </a:cubicBezTo>
                  <a:cubicBezTo>
                    <a:pt x="404310" y="70913"/>
                    <a:pt x="403790" y="70393"/>
                    <a:pt x="403790" y="70393"/>
                  </a:cubicBezTo>
                  <a:cubicBezTo>
                    <a:pt x="403790" y="70393"/>
                    <a:pt x="395464" y="64669"/>
                    <a:pt x="395464" y="64148"/>
                  </a:cubicBezTo>
                  <a:cubicBezTo>
                    <a:pt x="394943" y="63628"/>
                    <a:pt x="394943" y="63108"/>
                    <a:pt x="394943" y="63108"/>
                  </a:cubicBezTo>
                  <a:cubicBezTo>
                    <a:pt x="394943" y="63108"/>
                    <a:pt x="393903" y="57384"/>
                    <a:pt x="393903" y="56864"/>
                  </a:cubicBezTo>
                  <a:cubicBezTo>
                    <a:pt x="393903" y="55823"/>
                    <a:pt x="393383" y="55823"/>
                    <a:pt x="393383" y="55823"/>
                  </a:cubicBezTo>
                  <a:cubicBezTo>
                    <a:pt x="391821" y="55303"/>
                    <a:pt x="382976" y="54262"/>
                    <a:pt x="382456" y="54262"/>
                  </a:cubicBezTo>
                  <a:cubicBezTo>
                    <a:pt x="381935" y="54262"/>
                    <a:pt x="381414" y="53741"/>
                    <a:pt x="381414" y="53741"/>
                  </a:cubicBezTo>
                  <a:cubicBezTo>
                    <a:pt x="381414" y="53741"/>
                    <a:pt x="374129" y="48538"/>
                    <a:pt x="371528" y="46977"/>
                  </a:cubicBezTo>
                  <a:cubicBezTo>
                    <a:pt x="368926" y="45416"/>
                    <a:pt x="359560" y="45936"/>
                    <a:pt x="359040" y="45936"/>
                  </a:cubicBezTo>
                  <a:cubicBezTo>
                    <a:pt x="358519" y="45936"/>
                    <a:pt x="357999" y="45416"/>
                    <a:pt x="357479" y="44896"/>
                  </a:cubicBezTo>
                  <a:cubicBezTo>
                    <a:pt x="356958" y="44375"/>
                    <a:pt x="356958" y="44375"/>
                    <a:pt x="355917" y="44375"/>
                  </a:cubicBezTo>
                  <a:cubicBezTo>
                    <a:pt x="354877" y="44375"/>
                    <a:pt x="346031" y="42294"/>
                    <a:pt x="343950" y="41773"/>
                  </a:cubicBezTo>
                  <a:cubicBezTo>
                    <a:pt x="341348" y="41253"/>
                    <a:pt x="328860" y="45416"/>
                    <a:pt x="327819" y="45936"/>
                  </a:cubicBezTo>
                  <a:cubicBezTo>
                    <a:pt x="326778" y="46457"/>
                    <a:pt x="320014" y="50099"/>
                    <a:pt x="319493" y="50619"/>
                  </a:cubicBezTo>
                  <a:cubicBezTo>
                    <a:pt x="318973" y="51140"/>
                    <a:pt x="318453" y="51140"/>
                    <a:pt x="318453" y="51140"/>
                  </a:cubicBezTo>
                  <a:cubicBezTo>
                    <a:pt x="318453" y="51140"/>
                    <a:pt x="292435" y="44896"/>
                    <a:pt x="291915" y="44375"/>
                  </a:cubicBezTo>
                  <a:cubicBezTo>
                    <a:pt x="291395" y="44375"/>
                    <a:pt x="290874" y="43855"/>
                    <a:pt x="290874" y="43855"/>
                  </a:cubicBezTo>
                  <a:cubicBezTo>
                    <a:pt x="290874" y="43855"/>
                    <a:pt x="286191" y="40212"/>
                    <a:pt x="285670" y="39692"/>
                  </a:cubicBezTo>
                  <a:cubicBezTo>
                    <a:pt x="285150" y="39172"/>
                    <a:pt x="285150" y="38651"/>
                    <a:pt x="285150" y="38651"/>
                  </a:cubicBezTo>
                  <a:cubicBezTo>
                    <a:pt x="285150" y="38651"/>
                    <a:pt x="282548" y="24082"/>
                    <a:pt x="282548" y="23561"/>
                  </a:cubicBezTo>
                  <a:cubicBezTo>
                    <a:pt x="282548" y="23041"/>
                    <a:pt x="283069" y="22521"/>
                    <a:pt x="283590" y="21480"/>
                  </a:cubicBezTo>
                  <a:cubicBezTo>
                    <a:pt x="284110" y="20960"/>
                    <a:pt x="281508" y="19919"/>
                    <a:pt x="279947" y="19919"/>
                  </a:cubicBezTo>
                  <a:cubicBezTo>
                    <a:pt x="278386" y="19919"/>
                    <a:pt x="267979" y="16797"/>
                    <a:pt x="266418" y="16276"/>
                  </a:cubicBezTo>
                  <a:cubicBezTo>
                    <a:pt x="264857" y="15756"/>
                    <a:pt x="254450" y="12114"/>
                    <a:pt x="253929" y="11593"/>
                  </a:cubicBezTo>
                  <a:cubicBezTo>
                    <a:pt x="253409" y="11073"/>
                    <a:pt x="251848" y="11593"/>
                    <a:pt x="251848" y="11593"/>
                  </a:cubicBezTo>
                  <a:cubicBezTo>
                    <a:pt x="251848" y="11593"/>
                    <a:pt x="240400" y="10553"/>
                    <a:pt x="239880" y="10032"/>
                  </a:cubicBezTo>
                  <a:cubicBezTo>
                    <a:pt x="239360" y="10032"/>
                    <a:pt x="238319" y="9512"/>
                    <a:pt x="238319" y="9512"/>
                  </a:cubicBezTo>
                  <a:cubicBezTo>
                    <a:pt x="238319" y="9512"/>
                    <a:pt x="221668" y="666"/>
                    <a:pt x="220627" y="146"/>
                  </a:cubicBezTo>
                  <a:cubicBezTo>
                    <a:pt x="220107" y="-375"/>
                    <a:pt x="219587" y="666"/>
                    <a:pt x="219587" y="666"/>
                  </a:cubicBezTo>
                  <a:cubicBezTo>
                    <a:pt x="219587" y="666"/>
                    <a:pt x="210741" y="8471"/>
                    <a:pt x="209180" y="10032"/>
                  </a:cubicBezTo>
                  <a:cubicBezTo>
                    <a:pt x="207618" y="11593"/>
                    <a:pt x="207098" y="15236"/>
                    <a:pt x="207098" y="16276"/>
                  </a:cubicBezTo>
                  <a:cubicBezTo>
                    <a:pt x="207098" y="17317"/>
                    <a:pt x="206578" y="16797"/>
                    <a:pt x="205017" y="16797"/>
                  </a:cubicBezTo>
                  <a:cubicBezTo>
                    <a:pt x="203456" y="16797"/>
                    <a:pt x="202415" y="18878"/>
                    <a:pt x="201895" y="19919"/>
                  </a:cubicBezTo>
                  <a:cubicBezTo>
                    <a:pt x="201895" y="20960"/>
                    <a:pt x="200334" y="25122"/>
                    <a:pt x="199813" y="26683"/>
                  </a:cubicBezTo>
                  <a:cubicBezTo>
                    <a:pt x="199293" y="28244"/>
                    <a:pt x="199293" y="29285"/>
                    <a:pt x="200854" y="34489"/>
                  </a:cubicBezTo>
                  <a:cubicBezTo>
                    <a:pt x="202415" y="39692"/>
                    <a:pt x="206058" y="40212"/>
                    <a:pt x="207098" y="40733"/>
                  </a:cubicBezTo>
                  <a:cubicBezTo>
                    <a:pt x="208139" y="41253"/>
                    <a:pt x="207618" y="42294"/>
                    <a:pt x="207618" y="42294"/>
                  </a:cubicBezTo>
                  <a:cubicBezTo>
                    <a:pt x="207618" y="42294"/>
                    <a:pt x="205537" y="50099"/>
                    <a:pt x="205017" y="50619"/>
                  </a:cubicBezTo>
                  <a:cubicBezTo>
                    <a:pt x="205017" y="51140"/>
                    <a:pt x="204496" y="51660"/>
                    <a:pt x="203976" y="52701"/>
                  </a:cubicBezTo>
                  <a:cubicBezTo>
                    <a:pt x="203456" y="53221"/>
                    <a:pt x="202936" y="53741"/>
                    <a:pt x="202936" y="53741"/>
                  </a:cubicBezTo>
                  <a:cubicBezTo>
                    <a:pt x="202936" y="53741"/>
                    <a:pt x="195131" y="55823"/>
                    <a:pt x="194610" y="56343"/>
                  </a:cubicBezTo>
                  <a:cubicBezTo>
                    <a:pt x="194089" y="56343"/>
                    <a:pt x="193569" y="55823"/>
                    <a:pt x="193569" y="57384"/>
                  </a:cubicBezTo>
                  <a:cubicBezTo>
                    <a:pt x="193049" y="58945"/>
                    <a:pt x="190968" y="60506"/>
                    <a:pt x="189927" y="61026"/>
                  </a:cubicBezTo>
                  <a:cubicBezTo>
                    <a:pt x="188886" y="61547"/>
                    <a:pt x="185764" y="59986"/>
                    <a:pt x="185244" y="59986"/>
                  </a:cubicBezTo>
                  <a:cubicBezTo>
                    <a:pt x="184724" y="59986"/>
                    <a:pt x="182642" y="58945"/>
                    <a:pt x="182642" y="58945"/>
                  </a:cubicBezTo>
                  <a:cubicBezTo>
                    <a:pt x="182642" y="58945"/>
                    <a:pt x="167032" y="55303"/>
                    <a:pt x="163910" y="54782"/>
                  </a:cubicBezTo>
                  <a:cubicBezTo>
                    <a:pt x="160787" y="54262"/>
                    <a:pt x="154543" y="56343"/>
                    <a:pt x="154023" y="56864"/>
                  </a:cubicBezTo>
                  <a:cubicBezTo>
                    <a:pt x="153503" y="57384"/>
                    <a:pt x="152462" y="56864"/>
                    <a:pt x="152462" y="56864"/>
                  </a:cubicBezTo>
                  <a:cubicBezTo>
                    <a:pt x="152462" y="56864"/>
                    <a:pt x="137892" y="53741"/>
                    <a:pt x="136851" y="53741"/>
                  </a:cubicBezTo>
                  <a:cubicBezTo>
                    <a:pt x="135811" y="53741"/>
                    <a:pt x="135291" y="52180"/>
                    <a:pt x="134770" y="51660"/>
                  </a:cubicBezTo>
                  <a:cubicBezTo>
                    <a:pt x="134250" y="51140"/>
                    <a:pt x="132168" y="46977"/>
                    <a:pt x="132168" y="46457"/>
                  </a:cubicBezTo>
                  <a:cubicBezTo>
                    <a:pt x="132168" y="45936"/>
                    <a:pt x="131128" y="43335"/>
                    <a:pt x="130607" y="41773"/>
                  </a:cubicBezTo>
                  <a:cubicBezTo>
                    <a:pt x="130607" y="40212"/>
                    <a:pt x="128526" y="39692"/>
                    <a:pt x="127485" y="40212"/>
                  </a:cubicBezTo>
                  <a:cubicBezTo>
                    <a:pt x="126444" y="40212"/>
                    <a:pt x="117078" y="39172"/>
                    <a:pt x="116037" y="39172"/>
                  </a:cubicBezTo>
                  <a:cubicBezTo>
                    <a:pt x="114997" y="39172"/>
                    <a:pt x="111354" y="38651"/>
                    <a:pt x="109793" y="38131"/>
                  </a:cubicBezTo>
                  <a:cubicBezTo>
                    <a:pt x="107712" y="37611"/>
                    <a:pt x="106671" y="36570"/>
                    <a:pt x="105110" y="35009"/>
                  </a:cubicBezTo>
                  <a:cubicBezTo>
                    <a:pt x="104069" y="33448"/>
                    <a:pt x="97305" y="33968"/>
                    <a:pt x="96264" y="33968"/>
                  </a:cubicBezTo>
                  <a:cubicBezTo>
                    <a:pt x="95223" y="33968"/>
                    <a:pt x="94703" y="33968"/>
                    <a:pt x="94183" y="32928"/>
                  </a:cubicBezTo>
                  <a:cubicBezTo>
                    <a:pt x="93663" y="31887"/>
                    <a:pt x="93663" y="31887"/>
                    <a:pt x="92622" y="33968"/>
                  </a:cubicBezTo>
                  <a:cubicBezTo>
                    <a:pt x="91581" y="36050"/>
                    <a:pt x="90020" y="36570"/>
                    <a:pt x="88980" y="37090"/>
                  </a:cubicBezTo>
                  <a:cubicBezTo>
                    <a:pt x="87939" y="37611"/>
                    <a:pt x="82215" y="37611"/>
                    <a:pt x="81174" y="37611"/>
                  </a:cubicBezTo>
                  <a:cubicBezTo>
                    <a:pt x="80134" y="37611"/>
                    <a:pt x="79613" y="38131"/>
                    <a:pt x="79613" y="38131"/>
                  </a:cubicBezTo>
                  <a:cubicBezTo>
                    <a:pt x="79613" y="38131"/>
                    <a:pt x="59320" y="48018"/>
                    <a:pt x="58279" y="48538"/>
                  </a:cubicBezTo>
                  <a:cubicBezTo>
                    <a:pt x="57238" y="49058"/>
                    <a:pt x="49433" y="53221"/>
                    <a:pt x="48913" y="53741"/>
                  </a:cubicBezTo>
                  <a:cubicBezTo>
                    <a:pt x="48392" y="54262"/>
                    <a:pt x="47872" y="54782"/>
                    <a:pt x="46831" y="55303"/>
                  </a:cubicBezTo>
                  <a:cubicBezTo>
                    <a:pt x="46311" y="55303"/>
                    <a:pt x="41628" y="56343"/>
                    <a:pt x="41108" y="56343"/>
                  </a:cubicBezTo>
                  <a:cubicBezTo>
                    <a:pt x="40587" y="56343"/>
                    <a:pt x="41108" y="57384"/>
                    <a:pt x="41108" y="58425"/>
                  </a:cubicBezTo>
                  <a:cubicBezTo>
                    <a:pt x="41628" y="59465"/>
                    <a:pt x="41628" y="59465"/>
                    <a:pt x="42148" y="60506"/>
                  </a:cubicBezTo>
                  <a:cubicBezTo>
                    <a:pt x="42669" y="61547"/>
                    <a:pt x="40587" y="62587"/>
                    <a:pt x="39547" y="63108"/>
                  </a:cubicBezTo>
                  <a:cubicBezTo>
                    <a:pt x="38506" y="63628"/>
                    <a:pt x="34343" y="65189"/>
                    <a:pt x="34343" y="65189"/>
                  </a:cubicBezTo>
                  <a:cubicBezTo>
                    <a:pt x="32262" y="66230"/>
                    <a:pt x="28099" y="66230"/>
                    <a:pt x="25497" y="66750"/>
                  </a:cubicBezTo>
                  <a:cubicBezTo>
                    <a:pt x="22895" y="67271"/>
                    <a:pt x="17692" y="67271"/>
                    <a:pt x="15610" y="67271"/>
                  </a:cubicBezTo>
                  <a:cubicBezTo>
                    <a:pt x="13529" y="67271"/>
                    <a:pt x="13009" y="67271"/>
                    <a:pt x="12488" y="70393"/>
                  </a:cubicBezTo>
                  <a:cubicBezTo>
                    <a:pt x="11968" y="73515"/>
                    <a:pt x="8326" y="74035"/>
                    <a:pt x="7805" y="74555"/>
                  </a:cubicBezTo>
                  <a:cubicBezTo>
                    <a:pt x="7805" y="74555"/>
                    <a:pt x="6764" y="75076"/>
                    <a:pt x="5724" y="75076"/>
                  </a:cubicBezTo>
                  <a:lnTo>
                    <a:pt x="6244" y="76116"/>
                  </a:lnTo>
                  <a:cubicBezTo>
                    <a:pt x="1561" y="75076"/>
                    <a:pt x="2082" y="75596"/>
                    <a:pt x="1561" y="76116"/>
                  </a:cubicBezTo>
                  <a:close/>
                </a:path>
              </a:pathLst>
            </a:custGeom>
            <a:grpFill/>
            <a:ln w="5199" cap="flat">
              <a:solidFill>
                <a:schemeClr val="bg1"/>
              </a:solidFill>
              <a:prstDash val="solid"/>
              <a:miter/>
            </a:ln>
          </p:spPr>
          <p:txBody>
            <a:bodyPr rtlCol="0" anchor="ctr"/>
            <a:lstStyle/>
            <a:p>
              <a:endParaRPr lang="en-GB" noProof="0" dirty="0"/>
            </a:p>
          </p:txBody>
        </p:sp>
        <p:sp>
          <p:nvSpPr>
            <p:cNvPr id="69" name="Freeform 68">
              <a:extLst>
                <a:ext uri="{FF2B5EF4-FFF2-40B4-BE49-F238E27FC236}">
                  <a16:creationId xmlns:a16="http://schemas.microsoft.com/office/drawing/2014/main" id="{1E67E368-C6B0-9943-9CA8-F22DE3C4B3EC}"/>
                </a:ext>
              </a:extLst>
            </p:cNvPr>
            <p:cNvSpPr/>
            <p:nvPr/>
          </p:nvSpPr>
          <p:spPr>
            <a:xfrm>
              <a:off x="8276942" y="3624711"/>
              <a:ext cx="124133" cy="121444"/>
            </a:xfrm>
            <a:custGeom>
              <a:avLst/>
              <a:gdLst>
                <a:gd name="connsiteX0" fmla="*/ 121532 w 124133"/>
                <a:gd name="connsiteY0" fmla="*/ 13733 h 121444"/>
                <a:gd name="connsiteX1" fmla="*/ 120492 w 124133"/>
                <a:gd name="connsiteY1" fmla="*/ 12692 h 121444"/>
                <a:gd name="connsiteX2" fmla="*/ 114768 w 124133"/>
                <a:gd name="connsiteY2" fmla="*/ 6448 h 121444"/>
                <a:gd name="connsiteX3" fmla="*/ 112166 w 124133"/>
                <a:gd name="connsiteY3" fmla="*/ 1245 h 121444"/>
                <a:gd name="connsiteX4" fmla="*/ 107483 w 124133"/>
                <a:gd name="connsiteY4" fmla="*/ 204 h 121444"/>
                <a:gd name="connsiteX5" fmla="*/ 106443 w 124133"/>
                <a:gd name="connsiteY5" fmla="*/ 1245 h 121444"/>
                <a:gd name="connsiteX6" fmla="*/ 105401 w 124133"/>
                <a:gd name="connsiteY6" fmla="*/ 5408 h 121444"/>
                <a:gd name="connsiteX7" fmla="*/ 103320 w 124133"/>
                <a:gd name="connsiteY7" fmla="*/ 11131 h 121444"/>
                <a:gd name="connsiteX8" fmla="*/ 98116 w 124133"/>
                <a:gd name="connsiteY8" fmla="*/ 12692 h 121444"/>
                <a:gd name="connsiteX9" fmla="*/ 93954 w 124133"/>
                <a:gd name="connsiteY9" fmla="*/ 16335 h 121444"/>
                <a:gd name="connsiteX10" fmla="*/ 93434 w 124133"/>
                <a:gd name="connsiteY10" fmla="*/ 18416 h 121444"/>
                <a:gd name="connsiteX11" fmla="*/ 90832 w 124133"/>
                <a:gd name="connsiteY11" fmla="*/ 21018 h 121444"/>
                <a:gd name="connsiteX12" fmla="*/ 89791 w 124133"/>
                <a:gd name="connsiteY12" fmla="*/ 21538 h 121444"/>
                <a:gd name="connsiteX13" fmla="*/ 72099 w 124133"/>
                <a:gd name="connsiteY13" fmla="*/ 24140 h 121444"/>
                <a:gd name="connsiteX14" fmla="*/ 71579 w 124133"/>
                <a:gd name="connsiteY14" fmla="*/ 25181 h 121444"/>
                <a:gd name="connsiteX15" fmla="*/ 74181 w 124133"/>
                <a:gd name="connsiteY15" fmla="*/ 30905 h 121444"/>
                <a:gd name="connsiteX16" fmla="*/ 76262 w 124133"/>
                <a:gd name="connsiteY16" fmla="*/ 34027 h 121444"/>
                <a:gd name="connsiteX17" fmla="*/ 73140 w 124133"/>
                <a:gd name="connsiteY17" fmla="*/ 38189 h 121444"/>
                <a:gd name="connsiteX18" fmla="*/ 60131 w 124133"/>
                <a:gd name="connsiteY18" fmla="*/ 36628 h 121444"/>
                <a:gd name="connsiteX19" fmla="*/ 53367 w 124133"/>
                <a:gd name="connsiteY19" fmla="*/ 32986 h 121444"/>
                <a:gd name="connsiteX20" fmla="*/ 52326 w 124133"/>
                <a:gd name="connsiteY20" fmla="*/ 31945 h 121444"/>
                <a:gd name="connsiteX21" fmla="*/ 49204 w 124133"/>
                <a:gd name="connsiteY21" fmla="*/ 29344 h 121444"/>
                <a:gd name="connsiteX22" fmla="*/ 45041 w 124133"/>
                <a:gd name="connsiteY22" fmla="*/ 32466 h 121444"/>
                <a:gd name="connsiteX23" fmla="*/ 42440 w 124133"/>
                <a:gd name="connsiteY23" fmla="*/ 37149 h 121444"/>
                <a:gd name="connsiteX24" fmla="*/ 31512 w 124133"/>
                <a:gd name="connsiteY24" fmla="*/ 49637 h 121444"/>
                <a:gd name="connsiteX25" fmla="*/ 27349 w 124133"/>
                <a:gd name="connsiteY25" fmla="*/ 50158 h 121444"/>
                <a:gd name="connsiteX26" fmla="*/ 26309 w 124133"/>
                <a:gd name="connsiteY26" fmla="*/ 50678 h 121444"/>
                <a:gd name="connsiteX27" fmla="*/ 20585 w 124133"/>
                <a:gd name="connsiteY27" fmla="*/ 55361 h 121444"/>
                <a:gd name="connsiteX28" fmla="*/ 1852 w 124133"/>
                <a:gd name="connsiteY28" fmla="*/ 67329 h 121444"/>
                <a:gd name="connsiteX29" fmla="*/ 292 w 124133"/>
                <a:gd name="connsiteY29" fmla="*/ 68890 h 121444"/>
                <a:gd name="connsiteX30" fmla="*/ 1332 w 124133"/>
                <a:gd name="connsiteY30" fmla="*/ 69410 h 121444"/>
                <a:gd name="connsiteX31" fmla="*/ 292 w 124133"/>
                <a:gd name="connsiteY31" fmla="*/ 72532 h 121444"/>
                <a:gd name="connsiteX32" fmla="*/ 5495 w 124133"/>
                <a:gd name="connsiteY32" fmla="*/ 76695 h 121444"/>
                <a:gd name="connsiteX33" fmla="*/ 7056 w 124133"/>
                <a:gd name="connsiteY33" fmla="*/ 77736 h 121444"/>
                <a:gd name="connsiteX34" fmla="*/ 9657 w 124133"/>
                <a:gd name="connsiteY34" fmla="*/ 76695 h 121444"/>
                <a:gd name="connsiteX35" fmla="*/ 17984 w 124133"/>
                <a:gd name="connsiteY35" fmla="*/ 79817 h 121444"/>
                <a:gd name="connsiteX36" fmla="*/ 21105 w 124133"/>
                <a:gd name="connsiteY36" fmla="*/ 81899 h 121444"/>
                <a:gd name="connsiteX37" fmla="*/ 16942 w 124133"/>
                <a:gd name="connsiteY37" fmla="*/ 94387 h 121444"/>
                <a:gd name="connsiteX38" fmla="*/ 17463 w 124133"/>
                <a:gd name="connsiteY38" fmla="*/ 97509 h 121444"/>
                <a:gd name="connsiteX39" fmla="*/ 23707 w 124133"/>
                <a:gd name="connsiteY39" fmla="*/ 100111 h 121444"/>
                <a:gd name="connsiteX40" fmla="*/ 20064 w 124133"/>
                <a:gd name="connsiteY40" fmla="*/ 100111 h 121444"/>
                <a:gd name="connsiteX41" fmla="*/ 13820 w 124133"/>
                <a:gd name="connsiteY41" fmla="*/ 103233 h 121444"/>
                <a:gd name="connsiteX42" fmla="*/ 11219 w 124133"/>
                <a:gd name="connsiteY42" fmla="*/ 109997 h 121444"/>
                <a:gd name="connsiteX43" fmla="*/ 10699 w 124133"/>
                <a:gd name="connsiteY43" fmla="*/ 111038 h 121444"/>
                <a:gd name="connsiteX44" fmla="*/ 7577 w 124133"/>
                <a:gd name="connsiteY44" fmla="*/ 112599 h 121444"/>
                <a:gd name="connsiteX45" fmla="*/ 15382 w 124133"/>
                <a:gd name="connsiteY45" fmla="*/ 116242 h 121444"/>
                <a:gd name="connsiteX46" fmla="*/ 13300 w 124133"/>
                <a:gd name="connsiteY46" fmla="*/ 117282 h 121444"/>
                <a:gd name="connsiteX47" fmla="*/ 18504 w 124133"/>
                <a:gd name="connsiteY47" fmla="*/ 118843 h 121444"/>
                <a:gd name="connsiteX48" fmla="*/ 22666 w 124133"/>
                <a:gd name="connsiteY48" fmla="*/ 118843 h 121444"/>
                <a:gd name="connsiteX49" fmla="*/ 21105 w 124133"/>
                <a:gd name="connsiteY49" fmla="*/ 119884 h 121444"/>
                <a:gd name="connsiteX50" fmla="*/ 21105 w 124133"/>
                <a:gd name="connsiteY50" fmla="*/ 121445 h 121444"/>
                <a:gd name="connsiteX51" fmla="*/ 25789 w 124133"/>
                <a:gd name="connsiteY51" fmla="*/ 118323 h 121444"/>
                <a:gd name="connsiteX52" fmla="*/ 28390 w 124133"/>
                <a:gd name="connsiteY52" fmla="*/ 116762 h 121444"/>
                <a:gd name="connsiteX53" fmla="*/ 36716 w 124133"/>
                <a:gd name="connsiteY53" fmla="*/ 120404 h 121444"/>
                <a:gd name="connsiteX54" fmla="*/ 45562 w 124133"/>
                <a:gd name="connsiteY54" fmla="*/ 119364 h 121444"/>
                <a:gd name="connsiteX55" fmla="*/ 51806 w 124133"/>
                <a:gd name="connsiteY55" fmla="*/ 111038 h 121444"/>
                <a:gd name="connsiteX56" fmla="*/ 53887 w 124133"/>
                <a:gd name="connsiteY56" fmla="*/ 109477 h 121444"/>
                <a:gd name="connsiteX57" fmla="*/ 68457 w 124133"/>
                <a:gd name="connsiteY57" fmla="*/ 108436 h 121444"/>
                <a:gd name="connsiteX58" fmla="*/ 74701 w 124133"/>
                <a:gd name="connsiteY58" fmla="*/ 106875 h 121444"/>
                <a:gd name="connsiteX59" fmla="*/ 78344 w 124133"/>
                <a:gd name="connsiteY59" fmla="*/ 101151 h 121444"/>
                <a:gd name="connsiteX60" fmla="*/ 76262 w 124133"/>
                <a:gd name="connsiteY60" fmla="*/ 98550 h 121444"/>
                <a:gd name="connsiteX61" fmla="*/ 67416 w 124133"/>
                <a:gd name="connsiteY61" fmla="*/ 90224 h 121444"/>
                <a:gd name="connsiteX62" fmla="*/ 64815 w 124133"/>
                <a:gd name="connsiteY62" fmla="*/ 88663 h 121444"/>
                <a:gd name="connsiteX63" fmla="*/ 59611 w 124133"/>
                <a:gd name="connsiteY63" fmla="*/ 85541 h 121444"/>
                <a:gd name="connsiteX64" fmla="*/ 61172 w 124133"/>
                <a:gd name="connsiteY64" fmla="*/ 83460 h 121444"/>
                <a:gd name="connsiteX65" fmla="*/ 62733 w 124133"/>
                <a:gd name="connsiteY65" fmla="*/ 82939 h 121444"/>
                <a:gd name="connsiteX66" fmla="*/ 63253 w 124133"/>
                <a:gd name="connsiteY66" fmla="*/ 79817 h 121444"/>
                <a:gd name="connsiteX67" fmla="*/ 62733 w 124133"/>
                <a:gd name="connsiteY67" fmla="*/ 77736 h 121444"/>
                <a:gd name="connsiteX68" fmla="*/ 63253 w 124133"/>
                <a:gd name="connsiteY68" fmla="*/ 75134 h 121444"/>
                <a:gd name="connsiteX69" fmla="*/ 74181 w 124133"/>
                <a:gd name="connsiteY69" fmla="*/ 69931 h 121444"/>
                <a:gd name="connsiteX70" fmla="*/ 84588 w 124133"/>
                <a:gd name="connsiteY70" fmla="*/ 65248 h 121444"/>
                <a:gd name="connsiteX71" fmla="*/ 98637 w 124133"/>
                <a:gd name="connsiteY71" fmla="*/ 54841 h 121444"/>
                <a:gd name="connsiteX72" fmla="*/ 105922 w 124133"/>
                <a:gd name="connsiteY72" fmla="*/ 45995 h 121444"/>
                <a:gd name="connsiteX73" fmla="*/ 106443 w 124133"/>
                <a:gd name="connsiteY73" fmla="*/ 40271 h 121444"/>
                <a:gd name="connsiteX74" fmla="*/ 106963 w 124133"/>
                <a:gd name="connsiteY74" fmla="*/ 37669 h 121444"/>
                <a:gd name="connsiteX75" fmla="*/ 118410 w 124133"/>
                <a:gd name="connsiteY75" fmla="*/ 16855 h 121444"/>
                <a:gd name="connsiteX76" fmla="*/ 122053 w 124133"/>
                <a:gd name="connsiteY76" fmla="*/ 16335 h 121444"/>
                <a:gd name="connsiteX77" fmla="*/ 124134 w 124133"/>
                <a:gd name="connsiteY77" fmla="*/ 16855 h 121444"/>
                <a:gd name="connsiteX78" fmla="*/ 121532 w 124133"/>
                <a:gd name="connsiteY78" fmla="*/ 13733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4133" h="121444">
                  <a:moveTo>
                    <a:pt x="121532" y="13733"/>
                  </a:moveTo>
                  <a:cubicBezTo>
                    <a:pt x="121012" y="13213"/>
                    <a:pt x="121012" y="13213"/>
                    <a:pt x="120492" y="12692"/>
                  </a:cubicBezTo>
                  <a:cubicBezTo>
                    <a:pt x="119451" y="12172"/>
                    <a:pt x="115288" y="8009"/>
                    <a:pt x="114768" y="6448"/>
                  </a:cubicBezTo>
                  <a:cubicBezTo>
                    <a:pt x="114248" y="4887"/>
                    <a:pt x="114248" y="2286"/>
                    <a:pt x="112166" y="1245"/>
                  </a:cubicBezTo>
                  <a:cubicBezTo>
                    <a:pt x="110085" y="204"/>
                    <a:pt x="107483" y="-316"/>
                    <a:pt x="107483" y="204"/>
                  </a:cubicBezTo>
                  <a:cubicBezTo>
                    <a:pt x="107483" y="725"/>
                    <a:pt x="106443" y="1245"/>
                    <a:pt x="106443" y="1245"/>
                  </a:cubicBezTo>
                  <a:cubicBezTo>
                    <a:pt x="106443" y="1245"/>
                    <a:pt x="105401" y="3326"/>
                    <a:pt x="105401" y="5408"/>
                  </a:cubicBezTo>
                  <a:cubicBezTo>
                    <a:pt x="105401" y="7489"/>
                    <a:pt x="104881" y="10091"/>
                    <a:pt x="103320" y="11131"/>
                  </a:cubicBezTo>
                  <a:cubicBezTo>
                    <a:pt x="101759" y="12172"/>
                    <a:pt x="99158" y="12172"/>
                    <a:pt x="98116" y="12692"/>
                  </a:cubicBezTo>
                  <a:cubicBezTo>
                    <a:pt x="97076" y="13213"/>
                    <a:pt x="93954" y="15294"/>
                    <a:pt x="93954" y="16335"/>
                  </a:cubicBezTo>
                  <a:cubicBezTo>
                    <a:pt x="93954" y="17376"/>
                    <a:pt x="93954" y="17376"/>
                    <a:pt x="93434" y="18416"/>
                  </a:cubicBezTo>
                  <a:cubicBezTo>
                    <a:pt x="92913" y="18937"/>
                    <a:pt x="90832" y="21018"/>
                    <a:pt x="90832" y="21018"/>
                  </a:cubicBezTo>
                  <a:cubicBezTo>
                    <a:pt x="90832" y="21018"/>
                    <a:pt x="90311" y="21538"/>
                    <a:pt x="89791" y="21538"/>
                  </a:cubicBezTo>
                  <a:cubicBezTo>
                    <a:pt x="89271" y="21538"/>
                    <a:pt x="72099" y="24140"/>
                    <a:pt x="72099" y="24140"/>
                  </a:cubicBezTo>
                  <a:cubicBezTo>
                    <a:pt x="72099" y="24140"/>
                    <a:pt x="71579" y="24140"/>
                    <a:pt x="71579" y="25181"/>
                  </a:cubicBezTo>
                  <a:cubicBezTo>
                    <a:pt x="71579" y="26222"/>
                    <a:pt x="72620" y="29864"/>
                    <a:pt x="74181" y="30905"/>
                  </a:cubicBezTo>
                  <a:cubicBezTo>
                    <a:pt x="75742" y="31945"/>
                    <a:pt x="76782" y="32986"/>
                    <a:pt x="76262" y="34027"/>
                  </a:cubicBezTo>
                  <a:cubicBezTo>
                    <a:pt x="76262" y="34027"/>
                    <a:pt x="75222" y="38189"/>
                    <a:pt x="73140" y="38189"/>
                  </a:cubicBezTo>
                  <a:cubicBezTo>
                    <a:pt x="71059" y="38189"/>
                    <a:pt x="61172" y="36628"/>
                    <a:pt x="60131" y="36628"/>
                  </a:cubicBezTo>
                  <a:cubicBezTo>
                    <a:pt x="59090" y="36628"/>
                    <a:pt x="57010" y="36628"/>
                    <a:pt x="53367" y="32986"/>
                  </a:cubicBezTo>
                  <a:cubicBezTo>
                    <a:pt x="53367" y="32986"/>
                    <a:pt x="52847" y="32986"/>
                    <a:pt x="52326" y="31945"/>
                  </a:cubicBezTo>
                  <a:cubicBezTo>
                    <a:pt x="52326" y="30905"/>
                    <a:pt x="50765" y="29344"/>
                    <a:pt x="49204" y="29344"/>
                  </a:cubicBezTo>
                  <a:cubicBezTo>
                    <a:pt x="47643" y="29344"/>
                    <a:pt x="45562" y="30905"/>
                    <a:pt x="45041" y="32466"/>
                  </a:cubicBezTo>
                  <a:cubicBezTo>
                    <a:pt x="44521" y="34027"/>
                    <a:pt x="42960" y="36628"/>
                    <a:pt x="42440" y="37149"/>
                  </a:cubicBezTo>
                  <a:cubicBezTo>
                    <a:pt x="41919" y="37669"/>
                    <a:pt x="34634" y="48596"/>
                    <a:pt x="31512" y="49637"/>
                  </a:cubicBezTo>
                  <a:cubicBezTo>
                    <a:pt x="27870" y="50678"/>
                    <a:pt x="27349" y="50158"/>
                    <a:pt x="27349" y="50158"/>
                  </a:cubicBezTo>
                  <a:cubicBezTo>
                    <a:pt x="27349" y="50158"/>
                    <a:pt x="26829" y="50158"/>
                    <a:pt x="26309" y="50678"/>
                  </a:cubicBezTo>
                  <a:cubicBezTo>
                    <a:pt x="25789" y="50678"/>
                    <a:pt x="21626" y="54841"/>
                    <a:pt x="20585" y="55361"/>
                  </a:cubicBezTo>
                  <a:cubicBezTo>
                    <a:pt x="19544" y="55881"/>
                    <a:pt x="1852" y="67329"/>
                    <a:pt x="1852" y="67329"/>
                  </a:cubicBezTo>
                  <a:cubicBezTo>
                    <a:pt x="1852" y="67329"/>
                    <a:pt x="812" y="67329"/>
                    <a:pt x="292" y="68890"/>
                  </a:cubicBezTo>
                  <a:cubicBezTo>
                    <a:pt x="1332" y="68370"/>
                    <a:pt x="1852" y="67849"/>
                    <a:pt x="1332" y="69410"/>
                  </a:cubicBezTo>
                  <a:cubicBezTo>
                    <a:pt x="1332" y="72532"/>
                    <a:pt x="-750" y="71492"/>
                    <a:pt x="292" y="72532"/>
                  </a:cubicBezTo>
                  <a:cubicBezTo>
                    <a:pt x="812" y="73573"/>
                    <a:pt x="4975" y="75655"/>
                    <a:pt x="5495" y="76695"/>
                  </a:cubicBezTo>
                  <a:cubicBezTo>
                    <a:pt x="6015" y="77736"/>
                    <a:pt x="6535" y="79297"/>
                    <a:pt x="7056" y="77736"/>
                  </a:cubicBezTo>
                  <a:cubicBezTo>
                    <a:pt x="7577" y="76175"/>
                    <a:pt x="8097" y="76175"/>
                    <a:pt x="9657" y="76695"/>
                  </a:cubicBezTo>
                  <a:cubicBezTo>
                    <a:pt x="11219" y="77215"/>
                    <a:pt x="15902" y="80338"/>
                    <a:pt x="17984" y="79817"/>
                  </a:cubicBezTo>
                  <a:cubicBezTo>
                    <a:pt x="20064" y="79297"/>
                    <a:pt x="22146" y="79817"/>
                    <a:pt x="21105" y="81899"/>
                  </a:cubicBezTo>
                  <a:cubicBezTo>
                    <a:pt x="20064" y="83980"/>
                    <a:pt x="17463" y="93346"/>
                    <a:pt x="16942" y="94387"/>
                  </a:cubicBezTo>
                  <a:cubicBezTo>
                    <a:pt x="16422" y="95428"/>
                    <a:pt x="15902" y="96468"/>
                    <a:pt x="17463" y="97509"/>
                  </a:cubicBezTo>
                  <a:cubicBezTo>
                    <a:pt x="19024" y="98550"/>
                    <a:pt x="22666" y="99591"/>
                    <a:pt x="23707" y="100111"/>
                  </a:cubicBezTo>
                  <a:cubicBezTo>
                    <a:pt x="24748" y="100631"/>
                    <a:pt x="23187" y="100111"/>
                    <a:pt x="20064" y="100111"/>
                  </a:cubicBezTo>
                  <a:cubicBezTo>
                    <a:pt x="16942" y="100631"/>
                    <a:pt x="14861" y="100111"/>
                    <a:pt x="13820" y="103233"/>
                  </a:cubicBezTo>
                  <a:cubicBezTo>
                    <a:pt x="12780" y="106355"/>
                    <a:pt x="10699" y="109477"/>
                    <a:pt x="11219" y="109997"/>
                  </a:cubicBezTo>
                  <a:cubicBezTo>
                    <a:pt x="11739" y="110518"/>
                    <a:pt x="11739" y="111038"/>
                    <a:pt x="10699" y="111038"/>
                  </a:cubicBezTo>
                  <a:cubicBezTo>
                    <a:pt x="9657" y="111038"/>
                    <a:pt x="6015" y="112079"/>
                    <a:pt x="7577" y="112599"/>
                  </a:cubicBezTo>
                  <a:cubicBezTo>
                    <a:pt x="9137" y="113119"/>
                    <a:pt x="17463" y="115721"/>
                    <a:pt x="15382" y="116242"/>
                  </a:cubicBezTo>
                  <a:cubicBezTo>
                    <a:pt x="12780" y="116242"/>
                    <a:pt x="12259" y="116762"/>
                    <a:pt x="13300" y="117282"/>
                  </a:cubicBezTo>
                  <a:cubicBezTo>
                    <a:pt x="14341" y="117803"/>
                    <a:pt x="16942" y="119364"/>
                    <a:pt x="18504" y="118843"/>
                  </a:cubicBezTo>
                  <a:cubicBezTo>
                    <a:pt x="20064" y="118323"/>
                    <a:pt x="22666" y="117282"/>
                    <a:pt x="22666" y="118843"/>
                  </a:cubicBezTo>
                  <a:cubicBezTo>
                    <a:pt x="22666" y="120404"/>
                    <a:pt x="21105" y="119884"/>
                    <a:pt x="21105" y="119884"/>
                  </a:cubicBezTo>
                  <a:cubicBezTo>
                    <a:pt x="20585" y="119884"/>
                    <a:pt x="20064" y="121445"/>
                    <a:pt x="21105" y="121445"/>
                  </a:cubicBezTo>
                  <a:cubicBezTo>
                    <a:pt x="22146" y="121445"/>
                    <a:pt x="25268" y="119884"/>
                    <a:pt x="25789" y="118323"/>
                  </a:cubicBezTo>
                  <a:cubicBezTo>
                    <a:pt x="26309" y="116762"/>
                    <a:pt x="25789" y="115201"/>
                    <a:pt x="28390" y="116762"/>
                  </a:cubicBezTo>
                  <a:cubicBezTo>
                    <a:pt x="30992" y="118323"/>
                    <a:pt x="35155" y="121445"/>
                    <a:pt x="36716" y="120404"/>
                  </a:cubicBezTo>
                  <a:cubicBezTo>
                    <a:pt x="38797" y="119364"/>
                    <a:pt x="44521" y="117803"/>
                    <a:pt x="45562" y="119364"/>
                  </a:cubicBezTo>
                  <a:lnTo>
                    <a:pt x="51806" y="111038"/>
                  </a:lnTo>
                  <a:cubicBezTo>
                    <a:pt x="51806" y="111038"/>
                    <a:pt x="52847" y="109997"/>
                    <a:pt x="53887" y="109477"/>
                  </a:cubicBezTo>
                  <a:cubicBezTo>
                    <a:pt x="54928" y="109477"/>
                    <a:pt x="66375" y="108957"/>
                    <a:pt x="68457" y="108436"/>
                  </a:cubicBezTo>
                  <a:cubicBezTo>
                    <a:pt x="70018" y="108436"/>
                    <a:pt x="73660" y="107916"/>
                    <a:pt x="74701" y="106875"/>
                  </a:cubicBezTo>
                  <a:cubicBezTo>
                    <a:pt x="75222" y="105835"/>
                    <a:pt x="77303" y="103233"/>
                    <a:pt x="78344" y="101151"/>
                  </a:cubicBezTo>
                  <a:cubicBezTo>
                    <a:pt x="77303" y="100111"/>
                    <a:pt x="76782" y="99070"/>
                    <a:pt x="76262" y="98550"/>
                  </a:cubicBezTo>
                  <a:cubicBezTo>
                    <a:pt x="73140" y="95948"/>
                    <a:pt x="67937" y="91265"/>
                    <a:pt x="67416" y="90224"/>
                  </a:cubicBezTo>
                  <a:cubicBezTo>
                    <a:pt x="66896" y="89184"/>
                    <a:pt x="66375" y="89184"/>
                    <a:pt x="64815" y="88663"/>
                  </a:cubicBezTo>
                  <a:cubicBezTo>
                    <a:pt x="63253" y="88143"/>
                    <a:pt x="59090" y="88143"/>
                    <a:pt x="59611" y="85541"/>
                  </a:cubicBezTo>
                  <a:cubicBezTo>
                    <a:pt x="60131" y="82939"/>
                    <a:pt x="60131" y="82419"/>
                    <a:pt x="61172" y="83460"/>
                  </a:cubicBezTo>
                  <a:cubicBezTo>
                    <a:pt x="62213" y="84500"/>
                    <a:pt x="62213" y="85021"/>
                    <a:pt x="62733" y="82939"/>
                  </a:cubicBezTo>
                  <a:cubicBezTo>
                    <a:pt x="62733" y="80858"/>
                    <a:pt x="62733" y="80338"/>
                    <a:pt x="63253" y="79817"/>
                  </a:cubicBezTo>
                  <a:cubicBezTo>
                    <a:pt x="63774" y="79297"/>
                    <a:pt x="63253" y="77736"/>
                    <a:pt x="62733" y="77736"/>
                  </a:cubicBezTo>
                  <a:cubicBezTo>
                    <a:pt x="62213" y="77215"/>
                    <a:pt x="61692" y="76175"/>
                    <a:pt x="63253" y="75134"/>
                  </a:cubicBezTo>
                  <a:cubicBezTo>
                    <a:pt x="64815" y="74093"/>
                    <a:pt x="71579" y="70451"/>
                    <a:pt x="74181" y="69931"/>
                  </a:cubicBezTo>
                  <a:cubicBezTo>
                    <a:pt x="76782" y="69410"/>
                    <a:pt x="81986" y="67329"/>
                    <a:pt x="84588" y="65248"/>
                  </a:cubicBezTo>
                  <a:cubicBezTo>
                    <a:pt x="87189" y="63166"/>
                    <a:pt x="93954" y="56922"/>
                    <a:pt x="98637" y="54841"/>
                  </a:cubicBezTo>
                  <a:cubicBezTo>
                    <a:pt x="103320" y="52759"/>
                    <a:pt x="106963" y="50158"/>
                    <a:pt x="105922" y="45995"/>
                  </a:cubicBezTo>
                  <a:cubicBezTo>
                    <a:pt x="104881" y="41832"/>
                    <a:pt x="105922" y="41312"/>
                    <a:pt x="106443" y="40271"/>
                  </a:cubicBezTo>
                  <a:cubicBezTo>
                    <a:pt x="106963" y="39230"/>
                    <a:pt x="106963" y="38710"/>
                    <a:pt x="106963" y="37669"/>
                  </a:cubicBezTo>
                  <a:cubicBezTo>
                    <a:pt x="106963" y="36628"/>
                    <a:pt x="106963" y="25181"/>
                    <a:pt x="118410" y="16855"/>
                  </a:cubicBezTo>
                  <a:cubicBezTo>
                    <a:pt x="118410" y="16855"/>
                    <a:pt x="119971" y="15815"/>
                    <a:pt x="122053" y="16335"/>
                  </a:cubicBezTo>
                  <a:cubicBezTo>
                    <a:pt x="123093" y="16335"/>
                    <a:pt x="123614" y="16855"/>
                    <a:pt x="124134" y="16855"/>
                  </a:cubicBezTo>
                  <a:cubicBezTo>
                    <a:pt x="123093" y="15294"/>
                    <a:pt x="122053" y="14253"/>
                    <a:pt x="121532" y="13733"/>
                  </a:cubicBezTo>
                  <a:close/>
                </a:path>
              </a:pathLst>
            </a:custGeom>
            <a:grpFill/>
            <a:ln w="5199" cap="flat">
              <a:solidFill>
                <a:schemeClr val="bg1"/>
              </a:solidFill>
              <a:prstDash val="solid"/>
              <a:miter/>
            </a:ln>
          </p:spPr>
          <p:txBody>
            <a:bodyPr rtlCol="0" anchor="ctr"/>
            <a:lstStyle/>
            <a:p>
              <a:endParaRPr lang="en-GB" noProof="0" dirty="0"/>
            </a:p>
          </p:txBody>
        </p:sp>
        <p:grpSp>
          <p:nvGrpSpPr>
            <p:cNvPr id="70" name="Content Placeholder 9">
              <a:extLst>
                <a:ext uri="{FF2B5EF4-FFF2-40B4-BE49-F238E27FC236}">
                  <a16:creationId xmlns:a16="http://schemas.microsoft.com/office/drawing/2014/main" id="{86B3639A-6FB3-6933-365C-5E654981F78F}"/>
                </a:ext>
              </a:extLst>
            </p:cNvPr>
            <p:cNvGrpSpPr/>
            <p:nvPr/>
          </p:nvGrpSpPr>
          <p:grpSpPr>
            <a:xfrm>
              <a:off x="8312534" y="3725342"/>
              <a:ext cx="65975" cy="118610"/>
              <a:chOff x="8312534" y="3725342"/>
              <a:chExt cx="65975" cy="118610"/>
            </a:xfrm>
            <a:grpFill/>
          </p:grpSpPr>
          <p:sp>
            <p:nvSpPr>
              <p:cNvPr id="648" name="Freeform 647">
                <a:extLst>
                  <a:ext uri="{FF2B5EF4-FFF2-40B4-BE49-F238E27FC236}">
                    <a16:creationId xmlns:a16="http://schemas.microsoft.com/office/drawing/2014/main" id="{71FF22E8-3290-CE37-9A1E-6318212FFEE0}"/>
                  </a:ext>
                </a:extLst>
              </p:cNvPr>
              <p:cNvSpPr/>
              <p:nvPr/>
            </p:nvSpPr>
            <p:spPr>
              <a:xfrm>
                <a:off x="8313556" y="3838257"/>
                <a:ext cx="13835" cy="5695"/>
              </a:xfrm>
              <a:custGeom>
                <a:avLst/>
                <a:gdLst>
                  <a:gd name="connsiteX0" fmla="*/ 12069 w 13835"/>
                  <a:gd name="connsiteY0" fmla="*/ 520 h 5695"/>
                  <a:gd name="connsiteX1" fmla="*/ 4264 w 13835"/>
                  <a:gd name="connsiteY1" fmla="*/ 1041 h 5695"/>
                  <a:gd name="connsiteX2" fmla="*/ 622 w 13835"/>
                  <a:gd name="connsiteY2" fmla="*/ 5203 h 5695"/>
                  <a:gd name="connsiteX3" fmla="*/ 13630 w 13835"/>
                  <a:gd name="connsiteY3" fmla="*/ 1041 h 5695"/>
                  <a:gd name="connsiteX4" fmla="*/ 12069 w 13835"/>
                  <a:gd name="connsiteY4" fmla="*/ 520 h 5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 h="5695">
                    <a:moveTo>
                      <a:pt x="12069" y="520"/>
                    </a:moveTo>
                    <a:cubicBezTo>
                      <a:pt x="9467" y="0"/>
                      <a:pt x="6345" y="-520"/>
                      <a:pt x="4264" y="1041"/>
                    </a:cubicBezTo>
                    <a:cubicBezTo>
                      <a:pt x="2183" y="2602"/>
                      <a:pt x="-1460" y="4163"/>
                      <a:pt x="622" y="5203"/>
                    </a:cubicBezTo>
                    <a:cubicBezTo>
                      <a:pt x="622" y="5203"/>
                      <a:pt x="6345" y="7805"/>
                      <a:pt x="13630" y="1041"/>
                    </a:cubicBezTo>
                    <a:cubicBezTo>
                      <a:pt x="13630" y="1561"/>
                      <a:pt x="14671" y="1041"/>
                      <a:pt x="12069" y="520"/>
                    </a:cubicBezTo>
                    <a:close/>
                  </a:path>
                </a:pathLst>
              </a:custGeom>
              <a:grpFill/>
              <a:ln w="5199" cap="flat">
                <a:solidFill>
                  <a:schemeClr val="bg1"/>
                </a:solidFill>
                <a:prstDash val="solid"/>
                <a:miter/>
              </a:ln>
            </p:spPr>
            <p:txBody>
              <a:bodyPr rtlCol="0" anchor="ctr"/>
              <a:lstStyle/>
              <a:p>
                <a:endParaRPr lang="en-GB" noProof="0" dirty="0"/>
              </a:p>
            </p:txBody>
          </p:sp>
          <p:sp>
            <p:nvSpPr>
              <p:cNvPr id="649" name="Freeform 648">
                <a:extLst>
                  <a:ext uri="{FF2B5EF4-FFF2-40B4-BE49-F238E27FC236}">
                    <a16:creationId xmlns:a16="http://schemas.microsoft.com/office/drawing/2014/main" id="{8009922C-B5B5-07A3-E77B-22D0CD1CD068}"/>
                  </a:ext>
                </a:extLst>
              </p:cNvPr>
              <p:cNvSpPr/>
              <p:nvPr/>
            </p:nvSpPr>
            <p:spPr>
              <a:xfrm>
                <a:off x="8313069" y="3815025"/>
                <a:ext cx="4135" cy="3214"/>
              </a:xfrm>
              <a:custGeom>
                <a:avLst/>
                <a:gdLst>
                  <a:gd name="connsiteX0" fmla="*/ 3190 w 4135"/>
                  <a:gd name="connsiteY0" fmla="*/ 337 h 3214"/>
                  <a:gd name="connsiteX1" fmla="*/ 68 w 4135"/>
                  <a:gd name="connsiteY1" fmla="*/ 2418 h 3214"/>
                  <a:gd name="connsiteX2" fmla="*/ 3710 w 4135"/>
                  <a:gd name="connsiteY2" fmla="*/ 1898 h 3214"/>
                  <a:gd name="connsiteX3" fmla="*/ 3190 w 4135"/>
                  <a:gd name="connsiteY3" fmla="*/ 337 h 3214"/>
                </a:gdLst>
                <a:ahLst/>
                <a:cxnLst>
                  <a:cxn ang="0">
                    <a:pos x="connsiteX0" y="connsiteY0"/>
                  </a:cxn>
                  <a:cxn ang="0">
                    <a:pos x="connsiteX1" y="connsiteY1"/>
                  </a:cxn>
                  <a:cxn ang="0">
                    <a:pos x="connsiteX2" y="connsiteY2"/>
                  </a:cxn>
                  <a:cxn ang="0">
                    <a:pos x="connsiteX3" y="connsiteY3"/>
                  </a:cxn>
                </a:cxnLst>
                <a:rect l="l" t="t" r="r" b="b"/>
                <a:pathLst>
                  <a:path w="4135" h="3214">
                    <a:moveTo>
                      <a:pt x="3190" y="337"/>
                    </a:moveTo>
                    <a:cubicBezTo>
                      <a:pt x="1108" y="-704"/>
                      <a:pt x="588" y="857"/>
                      <a:pt x="68" y="2418"/>
                    </a:cubicBezTo>
                    <a:cubicBezTo>
                      <a:pt x="-453" y="3979"/>
                      <a:pt x="2149" y="2939"/>
                      <a:pt x="3710" y="1898"/>
                    </a:cubicBezTo>
                    <a:cubicBezTo>
                      <a:pt x="3190" y="1898"/>
                      <a:pt x="5271" y="1378"/>
                      <a:pt x="3190" y="337"/>
                    </a:cubicBezTo>
                    <a:close/>
                  </a:path>
                </a:pathLst>
              </a:custGeom>
              <a:grpFill/>
              <a:ln w="5199" cap="flat">
                <a:solidFill>
                  <a:schemeClr val="bg1"/>
                </a:solidFill>
                <a:prstDash val="solid"/>
                <a:miter/>
              </a:ln>
            </p:spPr>
            <p:txBody>
              <a:bodyPr rtlCol="0" anchor="ctr"/>
              <a:lstStyle/>
              <a:p>
                <a:endParaRPr lang="en-GB" noProof="0" dirty="0"/>
              </a:p>
            </p:txBody>
          </p:sp>
          <p:sp>
            <p:nvSpPr>
              <p:cNvPr id="650" name="Freeform 649">
                <a:extLst>
                  <a:ext uri="{FF2B5EF4-FFF2-40B4-BE49-F238E27FC236}">
                    <a16:creationId xmlns:a16="http://schemas.microsoft.com/office/drawing/2014/main" id="{F73837CE-1937-3188-10CA-EF12F1A59808}"/>
                  </a:ext>
                </a:extLst>
              </p:cNvPr>
              <p:cNvSpPr/>
              <p:nvPr/>
            </p:nvSpPr>
            <p:spPr>
              <a:xfrm>
                <a:off x="8358675" y="3807007"/>
                <a:ext cx="3627" cy="3714"/>
              </a:xfrm>
              <a:custGeom>
                <a:avLst/>
                <a:gdLst>
                  <a:gd name="connsiteX0" fmla="*/ 253 w 3627"/>
                  <a:gd name="connsiteY0" fmla="*/ 3672 h 3714"/>
                  <a:gd name="connsiteX1" fmla="*/ 3375 w 3627"/>
                  <a:gd name="connsiteY1" fmla="*/ 1590 h 3714"/>
                  <a:gd name="connsiteX2" fmla="*/ 253 w 3627"/>
                  <a:gd name="connsiteY2" fmla="*/ 3672 h 3714"/>
                </a:gdLst>
                <a:ahLst/>
                <a:cxnLst>
                  <a:cxn ang="0">
                    <a:pos x="connsiteX0" y="connsiteY0"/>
                  </a:cxn>
                  <a:cxn ang="0">
                    <a:pos x="connsiteX1" y="connsiteY1"/>
                  </a:cxn>
                  <a:cxn ang="0">
                    <a:pos x="connsiteX2" y="connsiteY2"/>
                  </a:cxn>
                </a:cxnLst>
                <a:rect l="l" t="t" r="r" b="b"/>
                <a:pathLst>
                  <a:path w="3627" h="3714">
                    <a:moveTo>
                      <a:pt x="253" y="3672"/>
                    </a:moveTo>
                    <a:cubicBezTo>
                      <a:pt x="253" y="3672"/>
                      <a:pt x="1814" y="4192"/>
                      <a:pt x="3375" y="1590"/>
                    </a:cubicBezTo>
                    <a:cubicBezTo>
                      <a:pt x="4936" y="-1011"/>
                      <a:pt x="-1308" y="-491"/>
                      <a:pt x="253" y="3672"/>
                    </a:cubicBezTo>
                    <a:close/>
                  </a:path>
                </a:pathLst>
              </a:custGeom>
              <a:grpFill/>
              <a:ln w="5199" cap="flat">
                <a:solidFill>
                  <a:schemeClr val="bg1"/>
                </a:solidFill>
                <a:prstDash val="solid"/>
                <a:miter/>
              </a:ln>
            </p:spPr>
            <p:txBody>
              <a:bodyPr rtlCol="0" anchor="ctr"/>
              <a:lstStyle/>
              <a:p>
                <a:endParaRPr lang="en-GB" noProof="0" dirty="0"/>
              </a:p>
            </p:txBody>
          </p:sp>
          <p:sp>
            <p:nvSpPr>
              <p:cNvPr id="651" name="Freeform 650">
                <a:extLst>
                  <a:ext uri="{FF2B5EF4-FFF2-40B4-BE49-F238E27FC236}">
                    <a16:creationId xmlns:a16="http://schemas.microsoft.com/office/drawing/2014/main" id="{F7487F5E-72B6-1332-BB56-5D32521DE9BB}"/>
                  </a:ext>
                </a:extLst>
              </p:cNvPr>
              <p:cNvSpPr/>
              <p:nvPr/>
            </p:nvSpPr>
            <p:spPr>
              <a:xfrm>
                <a:off x="8373157" y="3812954"/>
                <a:ext cx="3473" cy="6570"/>
              </a:xfrm>
              <a:custGeom>
                <a:avLst/>
                <a:gdLst>
                  <a:gd name="connsiteX0" fmla="*/ 2422 w 3473"/>
                  <a:gd name="connsiteY0" fmla="*/ 3448 h 6570"/>
                  <a:gd name="connsiteX1" fmla="*/ 2422 w 3473"/>
                  <a:gd name="connsiteY1" fmla="*/ 326 h 6570"/>
                  <a:gd name="connsiteX2" fmla="*/ 340 w 3473"/>
                  <a:gd name="connsiteY2" fmla="*/ 4489 h 6570"/>
                  <a:gd name="connsiteX3" fmla="*/ 860 w 3473"/>
                  <a:gd name="connsiteY3" fmla="*/ 6570 h 6570"/>
                  <a:gd name="connsiteX4" fmla="*/ 2422 w 3473"/>
                  <a:gd name="connsiteY4" fmla="*/ 3448 h 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3" h="6570">
                    <a:moveTo>
                      <a:pt x="2422" y="3448"/>
                    </a:moveTo>
                    <a:cubicBezTo>
                      <a:pt x="2942" y="846"/>
                      <a:pt x="4502" y="-715"/>
                      <a:pt x="2422" y="326"/>
                    </a:cubicBezTo>
                    <a:cubicBezTo>
                      <a:pt x="340" y="1367"/>
                      <a:pt x="340" y="2928"/>
                      <a:pt x="340" y="4489"/>
                    </a:cubicBezTo>
                    <a:cubicBezTo>
                      <a:pt x="340" y="4489"/>
                      <a:pt x="-701" y="6570"/>
                      <a:pt x="860" y="6570"/>
                    </a:cubicBezTo>
                    <a:cubicBezTo>
                      <a:pt x="2422" y="6570"/>
                      <a:pt x="2422" y="5529"/>
                      <a:pt x="2422" y="3448"/>
                    </a:cubicBezTo>
                    <a:close/>
                  </a:path>
                </a:pathLst>
              </a:custGeom>
              <a:grpFill/>
              <a:ln w="5199" cap="flat">
                <a:solidFill>
                  <a:schemeClr val="bg1"/>
                </a:solidFill>
                <a:prstDash val="solid"/>
                <a:miter/>
              </a:ln>
            </p:spPr>
            <p:txBody>
              <a:bodyPr rtlCol="0" anchor="ctr"/>
              <a:lstStyle/>
              <a:p>
                <a:endParaRPr lang="en-GB" noProof="0" dirty="0"/>
              </a:p>
            </p:txBody>
          </p:sp>
          <p:sp>
            <p:nvSpPr>
              <p:cNvPr id="652" name="Freeform 651">
                <a:extLst>
                  <a:ext uri="{FF2B5EF4-FFF2-40B4-BE49-F238E27FC236}">
                    <a16:creationId xmlns:a16="http://schemas.microsoft.com/office/drawing/2014/main" id="{76154358-44DA-694D-9000-0ACA99E9B05F}"/>
                  </a:ext>
                </a:extLst>
              </p:cNvPr>
              <p:cNvSpPr/>
              <p:nvPr/>
            </p:nvSpPr>
            <p:spPr>
              <a:xfrm>
                <a:off x="8371936" y="3820565"/>
                <a:ext cx="2006" cy="3194"/>
              </a:xfrm>
              <a:custGeom>
                <a:avLst/>
                <a:gdLst>
                  <a:gd name="connsiteX0" fmla="*/ 0 w 2006"/>
                  <a:gd name="connsiteY0" fmla="*/ 1561 h 3194"/>
                  <a:gd name="connsiteX1" fmla="*/ 1561 w 2006"/>
                  <a:gd name="connsiteY1" fmla="*/ 2081 h 3194"/>
                  <a:gd name="connsiteX2" fmla="*/ 1041 w 2006"/>
                  <a:gd name="connsiteY2" fmla="*/ 0 h 3194"/>
                  <a:gd name="connsiteX3" fmla="*/ 0 w 2006"/>
                  <a:gd name="connsiteY3" fmla="*/ 1561 h 3194"/>
                </a:gdLst>
                <a:ahLst/>
                <a:cxnLst>
                  <a:cxn ang="0">
                    <a:pos x="connsiteX0" y="connsiteY0"/>
                  </a:cxn>
                  <a:cxn ang="0">
                    <a:pos x="connsiteX1" y="connsiteY1"/>
                  </a:cxn>
                  <a:cxn ang="0">
                    <a:pos x="connsiteX2" y="connsiteY2"/>
                  </a:cxn>
                  <a:cxn ang="0">
                    <a:pos x="connsiteX3" y="connsiteY3"/>
                  </a:cxn>
                </a:cxnLst>
                <a:rect l="l" t="t" r="r" b="b"/>
                <a:pathLst>
                  <a:path w="2006" h="3194">
                    <a:moveTo>
                      <a:pt x="0" y="1561"/>
                    </a:moveTo>
                    <a:cubicBezTo>
                      <a:pt x="0" y="3642"/>
                      <a:pt x="0" y="3642"/>
                      <a:pt x="1561" y="2081"/>
                    </a:cubicBezTo>
                    <a:cubicBezTo>
                      <a:pt x="2602" y="520"/>
                      <a:pt x="1561" y="520"/>
                      <a:pt x="1041" y="0"/>
                    </a:cubicBezTo>
                    <a:cubicBezTo>
                      <a:pt x="520" y="0"/>
                      <a:pt x="0" y="0"/>
                      <a:pt x="0" y="1561"/>
                    </a:cubicBezTo>
                    <a:close/>
                  </a:path>
                </a:pathLst>
              </a:custGeom>
              <a:grpFill/>
              <a:ln w="5199" cap="flat">
                <a:solidFill>
                  <a:schemeClr val="bg1"/>
                </a:solidFill>
                <a:prstDash val="solid"/>
                <a:miter/>
              </a:ln>
            </p:spPr>
            <p:txBody>
              <a:bodyPr rtlCol="0" anchor="ctr"/>
              <a:lstStyle/>
              <a:p>
                <a:endParaRPr lang="en-GB" noProof="0" dirty="0"/>
              </a:p>
            </p:txBody>
          </p:sp>
          <p:sp>
            <p:nvSpPr>
              <p:cNvPr id="653" name="Freeform 652">
                <a:extLst>
                  <a:ext uri="{FF2B5EF4-FFF2-40B4-BE49-F238E27FC236}">
                    <a16:creationId xmlns:a16="http://schemas.microsoft.com/office/drawing/2014/main" id="{9078AE49-472B-9F97-557E-082152573FEA}"/>
                  </a:ext>
                </a:extLst>
              </p:cNvPr>
              <p:cNvSpPr/>
              <p:nvPr/>
            </p:nvSpPr>
            <p:spPr>
              <a:xfrm>
                <a:off x="8345122" y="3807270"/>
                <a:ext cx="4205" cy="4587"/>
              </a:xfrm>
              <a:custGeom>
                <a:avLst/>
                <a:gdLst>
                  <a:gd name="connsiteX0" fmla="*/ 2878 w 4205"/>
                  <a:gd name="connsiteY0" fmla="*/ 4449 h 4587"/>
                  <a:gd name="connsiteX1" fmla="*/ 3399 w 4205"/>
                  <a:gd name="connsiteY1" fmla="*/ 1848 h 4587"/>
                  <a:gd name="connsiteX2" fmla="*/ 277 w 4205"/>
                  <a:gd name="connsiteY2" fmla="*/ 2368 h 4587"/>
                  <a:gd name="connsiteX3" fmla="*/ 2878 w 4205"/>
                  <a:gd name="connsiteY3" fmla="*/ 4449 h 4587"/>
                </a:gdLst>
                <a:ahLst/>
                <a:cxnLst>
                  <a:cxn ang="0">
                    <a:pos x="connsiteX0" y="connsiteY0"/>
                  </a:cxn>
                  <a:cxn ang="0">
                    <a:pos x="connsiteX1" y="connsiteY1"/>
                  </a:cxn>
                  <a:cxn ang="0">
                    <a:pos x="connsiteX2" y="connsiteY2"/>
                  </a:cxn>
                  <a:cxn ang="0">
                    <a:pos x="connsiteX3" y="connsiteY3"/>
                  </a:cxn>
                </a:cxnLst>
                <a:rect l="l" t="t" r="r" b="b"/>
                <a:pathLst>
                  <a:path w="4205" h="4587">
                    <a:moveTo>
                      <a:pt x="2878" y="4449"/>
                    </a:moveTo>
                    <a:cubicBezTo>
                      <a:pt x="2878" y="4449"/>
                      <a:pt x="5480" y="5490"/>
                      <a:pt x="3399" y="1848"/>
                    </a:cubicBezTo>
                    <a:cubicBezTo>
                      <a:pt x="1317" y="-1795"/>
                      <a:pt x="-764" y="807"/>
                      <a:pt x="277" y="2368"/>
                    </a:cubicBezTo>
                    <a:cubicBezTo>
                      <a:pt x="1317" y="4449"/>
                      <a:pt x="2878" y="4449"/>
                      <a:pt x="2878" y="4449"/>
                    </a:cubicBezTo>
                    <a:close/>
                  </a:path>
                </a:pathLst>
              </a:custGeom>
              <a:grpFill/>
              <a:ln w="5199" cap="flat">
                <a:solidFill>
                  <a:schemeClr val="bg1"/>
                </a:solidFill>
                <a:prstDash val="solid"/>
                <a:miter/>
              </a:ln>
            </p:spPr>
            <p:txBody>
              <a:bodyPr rtlCol="0" anchor="ctr"/>
              <a:lstStyle/>
              <a:p>
                <a:endParaRPr lang="en-GB" noProof="0" dirty="0"/>
              </a:p>
            </p:txBody>
          </p:sp>
          <p:sp>
            <p:nvSpPr>
              <p:cNvPr id="654" name="Freeform 653">
                <a:extLst>
                  <a:ext uri="{FF2B5EF4-FFF2-40B4-BE49-F238E27FC236}">
                    <a16:creationId xmlns:a16="http://schemas.microsoft.com/office/drawing/2014/main" id="{6E8C3DF9-3121-17C8-C8C5-8AA271054EE1}"/>
                  </a:ext>
                </a:extLst>
              </p:cNvPr>
              <p:cNvSpPr/>
              <p:nvPr/>
            </p:nvSpPr>
            <p:spPr>
              <a:xfrm>
                <a:off x="8312534" y="3725342"/>
                <a:ext cx="65975" cy="95750"/>
              </a:xfrm>
              <a:custGeom>
                <a:avLst/>
                <a:gdLst>
                  <a:gd name="connsiteX0" fmla="*/ 32865 w 65975"/>
                  <a:gd name="connsiteY0" fmla="*/ 7285 h 95750"/>
                  <a:gd name="connsiteX1" fmla="*/ 18295 w 65975"/>
                  <a:gd name="connsiteY1" fmla="*/ 8326 h 95750"/>
                  <a:gd name="connsiteX2" fmla="*/ 16214 w 65975"/>
                  <a:gd name="connsiteY2" fmla="*/ 9887 h 95750"/>
                  <a:gd name="connsiteX3" fmla="*/ 9969 w 65975"/>
                  <a:gd name="connsiteY3" fmla="*/ 18212 h 95750"/>
                  <a:gd name="connsiteX4" fmla="*/ 9969 w 65975"/>
                  <a:gd name="connsiteY4" fmla="*/ 18212 h 95750"/>
                  <a:gd name="connsiteX5" fmla="*/ 10490 w 65975"/>
                  <a:gd name="connsiteY5" fmla="*/ 21334 h 95750"/>
                  <a:gd name="connsiteX6" fmla="*/ 7368 w 65975"/>
                  <a:gd name="connsiteY6" fmla="*/ 20814 h 95750"/>
                  <a:gd name="connsiteX7" fmla="*/ 9449 w 65975"/>
                  <a:gd name="connsiteY7" fmla="*/ 24456 h 95750"/>
                  <a:gd name="connsiteX8" fmla="*/ 12051 w 65975"/>
                  <a:gd name="connsiteY8" fmla="*/ 28619 h 95750"/>
                  <a:gd name="connsiteX9" fmla="*/ 11531 w 65975"/>
                  <a:gd name="connsiteY9" fmla="*/ 31221 h 95750"/>
                  <a:gd name="connsiteX10" fmla="*/ 9969 w 65975"/>
                  <a:gd name="connsiteY10" fmla="*/ 33302 h 95750"/>
                  <a:gd name="connsiteX11" fmla="*/ 12051 w 65975"/>
                  <a:gd name="connsiteY11" fmla="*/ 33823 h 95750"/>
                  <a:gd name="connsiteX12" fmla="*/ 12051 w 65975"/>
                  <a:gd name="connsiteY12" fmla="*/ 35904 h 95750"/>
                  <a:gd name="connsiteX13" fmla="*/ 14653 w 65975"/>
                  <a:gd name="connsiteY13" fmla="*/ 37985 h 95750"/>
                  <a:gd name="connsiteX14" fmla="*/ 12051 w 65975"/>
                  <a:gd name="connsiteY14" fmla="*/ 37985 h 95750"/>
                  <a:gd name="connsiteX15" fmla="*/ 9969 w 65975"/>
                  <a:gd name="connsiteY15" fmla="*/ 36945 h 95750"/>
                  <a:gd name="connsiteX16" fmla="*/ 7888 w 65975"/>
                  <a:gd name="connsiteY16" fmla="*/ 36424 h 95750"/>
                  <a:gd name="connsiteX17" fmla="*/ 5807 w 65975"/>
                  <a:gd name="connsiteY17" fmla="*/ 35904 h 95750"/>
                  <a:gd name="connsiteX18" fmla="*/ 3726 w 65975"/>
                  <a:gd name="connsiteY18" fmla="*/ 36945 h 95750"/>
                  <a:gd name="connsiteX19" fmla="*/ 2164 w 65975"/>
                  <a:gd name="connsiteY19" fmla="*/ 39026 h 95750"/>
                  <a:gd name="connsiteX20" fmla="*/ 83 w 65975"/>
                  <a:gd name="connsiteY20" fmla="*/ 40067 h 95750"/>
                  <a:gd name="connsiteX21" fmla="*/ 3205 w 65975"/>
                  <a:gd name="connsiteY21" fmla="*/ 41628 h 95750"/>
                  <a:gd name="connsiteX22" fmla="*/ 5286 w 65975"/>
                  <a:gd name="connsiteY22" fmla="*/ 42669 h 95750"/>
                  <a:gd name="connsiteX23" fmla="*/ 5807 w 65975"/>
                  <a:gd name="connsiteY23" fmla="*/ 48392 h 95750"/>
                  <a:gd name="connsiteX24" fmla="*/ 6848 w 65975"/>
                  <a:gd name="connsiteY24" fmla="*/ 53075 h 95750"/>
                  <a:gd name="connsiteX25" fmla="*/ 7888 w 65975"/>
                  <a:gd name="connsiteY25" fmla="*/ 55677 h 95750"/>
                  <a:gd name="connsiteX26" fmla="*/ 10490 w 65975"/>
                  <a:gd name="connsiteY26" fmla="*/ 58279 h 95750"/>
                  <a:gd name="connsiteX27" fmla="*/ 9449 w 65975"/>
                  <a:gd name="connsiteY27" fmla="*/ 61401 h 95750"/>
                  <a:gd name="connsiteX28" fmla="*/ 9449 w 65975"/>
                  <a:gd name="connsiteY28" fmla="*/ 63482 h 95750"/>
                  <a:gd name="connsiteX29" fmla="*/ 5286 w 65975"/>
                  <a:gd name="connsiteY29" fmla="*/ 67125 h 95750"/>
                  <a:gd name="connsiteX30" fmla="*/ 7368 w 65975"/>
                  <a:gd name="connsiteY30" fmla="*/ 69206 h 95750"/>
                  <a:gd name="connsiteX31" fmla="*/ 2685 w 65975"/>
                  <a:gd name="connsiteY31" fmla="*/ 75450 h 95750"/>
                  <a:gd name="connsiteX32" fmla="*/ 3205 w 65975"/>
                  <a:gd name="connsiteY32" fmla="*/ 78572 h 95750"/>
                  <a:gd name="connsiteX33" fmla="*/ 1644 w 65975"/>
                  <a:gd name="connsiteY33" fmla="*/ 79613 h 95750"/>
                  <a:gd name="connsiteX34" fmla="*/ 4246 w 65975"/>
                  <a:gd name="connsiteY34" fmla="*/ 84296 h 95750"/>
                  <a:gd name="connsiteX35" fmla="*/ 6848 w 65975"/>
                  <a:gd name="connsiteY35" fmla="*/ 84817 h 95750"/>
                  <a:gd name="connsiteX36" fmla="*/ 6327 w 65975"/>
                  <a:gd name="connsiteY36" fmla="*/ 86898 h 95750"/>
                  <a:gd name="connsiteX37" fmla="*/ 6327 w 65975"/>
                  <a:gd name="connsiteY37" fmla="*/ 88979 h 95750"/>
                  <a:gd name="connsiteX38" fmla="*/ 3205 w 65975"/>
                  <a:gd name="connsiteY38" fmla="*/ 88979 h 95750"/>
                  <a:gd name="connsiteX39" fmla="*/ 2164 w 65975"/>
                  <a:gd name="connsiteY39" fmla="*/ 89500 h 95750"/>
                  <a:gd name="connsiteX40" fmla="*/ 5286 w 65975"/>
                  <a:gd name="connsiteY40" fmla="*/ 91581 h 95750"/>
                  <a:gd name="connsiteX41" fmla="*/ 7888 w 65975"/>
                  <a:gd name="connsiteY41" fmla="*/ 95224 h 95750"/>
                  <a:gd name="connsiteX42" fmla="*/ 18816 w 65975"/>
                  <a:gd name="connsiteY42" fmla="*/ 86898 h 95750"/>
                  <a:gd name="connsiteX43" fmla="*/ 20376 w 65975"/>
                  <a:gd name="connsiteY43" fmla="*/ 88459 h 95750"/>
                  <a:gd name="connsiteX44" fmla="*/ 20376 w 65975"/>
                  <a:gd name="connsiteY44" fmla="*/ 91581 h 95750"/>
                  <a:gd name="connsiteX45" fmla="*/ 25060 w 65975"/>
                  <a:gd name="connsiteY45" fmla="*/ 91581 h 95750"/>
                  <a:gd name="connsiteX46" fmla="*/ 25060 w 65975"/>
                  <a:gd name="connsiteY46" fmla="*/ 87418 h 95750"/>
                  <a:gd name="connsiteX47" fmla="*/ 25580 w 65975"/>
                  <a:gd name="connsiteY47" fmla="*/ 83776 h 95750"/>
                  <a:gd name="connsiteX48" fmla="*/ 28182 w 65975"/>
                  <a:gd name="connsiteY48" fmla="*/ 88459 h 95750"/>
                  <a:gd name="connsiteX49" fmla="*/ 30263 w 65975"/>
                  <a:gd name="connsiteY49" fmla="*/ 83776 h 95750"/>
                  <a:gd name="connsiteX50" fmla="*/ 33385 w 65975"/>
                  <a:gd name="connsiteY50" fmla="*/ 80133 h 95750"/>
                  <a:gd name="connsiteX51" fmla="*/ 36507 w 65975"/>
                  <a:gd name="connsiteY51" fmla="*/ 80133 h 95750"/>
                  <a:gd name="connsiteX52" fmla="*/ 40670 w 65975"/>
                  <a:gd name="connsiteY52" fmla="*/ 82215 h 95750"/>
                  <a:gd name="connsiteX53" fmla="*/ 43792 w 65975"/>
                  <a:gd name="connsiteY53" fmla="*/ 82215 h 95750"/>
                  <a:gd name="connsiteX54" fmla="*/ 45874 w 65975"/>
                  <a:gd name="connsiteY54" fmla="*/ 80133 h 95750"/>
                  <a:gd name="connsiteX55" fmla="*/ 47435 w 65975"/>
                  <a:gd name="connsiteY55" fmla="*/ 78052 h 95750"/>
                  <a:gd name="connsiteX56" fmla="*/ 48475 w 65975"/>
                  <a:gd name="connsiteY56" fmla="*/ 77011 h 95750"/>
                  <a:gd name="connsiteX57" fmla="*/ 53159 w 65975"/>
                  <a:gd name="connsiteY57" fmla="*/ 77532 h 95750"/>
                  <a:gd name="connsiteX58" fmla="*/ 54719 w 65975"/>
                  <a:gd name="connsiteY58" fmla="*/ 78572 h 95750"/>
                  <a:gd name="connsiteX59" fmla="*/ 57321 w 65975"/>
                  <a:gd name="connsiteY59" fmla="*/ 78572 h 95750"/>
                  <a:gd name="connsiteX60" fmla="*/ 62524 w 65975"/>
                  <a:gd name="connsiteY60" fmla="*/ 69726 h 95750"/>
                  <a:gd name="connsiteX61" fmla="*/ 65126 w 65975"/>
                  <a:gd name="connsiteY61" fmla="*/ 57238 h 95750"/>
                  <a:gd name="connsiteX62" fmla="*/ 62524 w 65975"/>
                  <a:gd name="connsiteY62" fmla="*/ 55677 h 95750"/>
                  <a:gd name="connsiteX63" fmla="*/ 60444 w 65975"/>
                  <a:gd name="connsiteY63" fmla="*/ 30700 h 95750"/>
                  <a:gd name="connsiteX64" fmla="*/ 42231 w 65975"/>
                  <a:gd name="connsiteY64" fmla="*/ 0 h 95750"/>
                  <a:gd name="connsiteX65" fmla="*/ 38589 w 65975"/>
                  <a:gd name="connsiteY65" fmla="*/ 5724 h 95750"/>
                  <a:gd name="connsiteX66" fmla="*/ 32865 w 65975"/>
                  <a:gd name="connsiteY66" fmla="*/ 7285 h 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5975" h="95750">
                    <a:moveTo>
                      <a:pt x="32865" y="7285"/>
                    </a:moveTo>
                    <a:cubicBezTo>
                      <a:pt x="31304" y="7285"/>
                      <a:pt x="19336" y="7805"/>
                      <a:pt x="18295" y="8326"/>
                    </a:cubicBezTo>
                    <a:cubicBezTo>
                      <a:pt x="17254" y="8326"/>
                      <a:pt x="16214" y="9887"/>
                      <a:pt x="16214" y="9887"/>
                    </a:cubicBezTo>
                    <a:lnTo>
                      <a:pt x="9969" y="18212"/>
                    </a:lnTo>
                    <a:cubicBezTo>
                      <a:pt x="9969" y="18212"/>
                      <a:pt x="9969" y="18212"/>
                      <a:pt x="9969" y="18212"/>
                    </a:cubicBezTo>
                    <a:cubicBezTo>
                      <a:pt x="11011" y="19773"/>
                      <a:pt x="12571" y="22895"/>
                      <a:pt x="10490" y="21334"/>
                    </a:cubicBezTo>
                    <a:cubicBezTo>
                      <a:pt x="8929" y="19773"/>
                      <a:pt x="6327" y="18733"/>
                      <a:pt x="7368" y="20814"/>
                    </a:cubicBezTo>
                    <a:cubicBezTo>
                      <a:pt x="8409" y="22375"/>
                      <a:pt x="9449" y="23416"/>
                      <a:pt x="9449" y="24456"/>
                    </a:cubicBezTo>
                    <a:cubicBezTo>
                      <a:pt x="9449" y="25497"/>
                      <a:pt x="11011" y="28099"/>
                      <a:pt x="12051" y="28619"/>
                    </a:cubicBezTo>
                    <a:cubicBezTo>
                      <a:pt x="13091" y="29139"/>
                      <a:pt x="12571" y="30180"/>
                      <a:pt x="11531" y="31221"/>
                    </a:cubicBezTo>
                    <a:cubicBezTo>
                      <a:pt x="10490" y="32262"/>
                      <a:pt x="8409" y="33823"/>
                      <a:pt x="9969" y="33302"/>
                    </a:cubicBezTo>
                    <a:cubicBezTo>
                      <a:pt x="11531" y="33302"/>
                      <a:pt x="12571" y="32782"/>
                      <a:pt x="12051" y="33823"/>
                    </a:cubicBezTo>
                    <a:cubicBezTo>
                      <a:pt x="11531" y="34863"/>
                      <a:pt x="11011" y="35384"/>
                      <a:pt x="12051" y="35904"/>
                    </a:cubicBezTo>
                    <a:cubicBezTo>
                      <a:pt x="13091" y="36424"/>
                      <a:pt x="15693" y="36945"/>
                      <a:pt x="14653" y="37985"/>
                    </a:cubicBezTo>
                    <a:cubicBezTo>
                      <a:pt x="14133" y="39026"/>
                      <a:pt x="12571" y="39026"/>
                      <a:pt x="12051" y="37985"/>
                    </a:cubicBezTo>
                    <a:cubicBezTo>
                      <a:pt x="11531" y="36945"/>
                      <a:pt x="11011" y="36424"/>
                      <a:pt x="9969" y="36945"/>
                    </a:cubicBezTo>
                    <a:cubicBezTo>
                      <a:pt x="8929" y="37465"/>
                      <a:pt x="8409" y="37465"/>
                      <a:pt x="7888" y="36424"/>
                    </a:cubicBezTo>
                    <a:cubicBezTo>
                      <a:pt x="7368" y="35384"/>
                      <a:pt x="5807" y="34343"/>
                      <a:pt x="5807" y="35904"/>
                    </a:cubicBezTo>
                    <a:cubicBezTo>
                      <a:pt x="5807" y="37465"/>
                      <a:pt x="4246" y="35384"/>
                      <a:pt x="3726" y="36945"/>
                    </a:cubicBezTo>
                    <a:cubicBezTo>
                      <a:pt x="3205" y="38506"/>
                      <a:pt x="2685" y="39546"/>
                      <a:pt x="2164" y="39026"/>
                    </a:cubicBezTo>
                    <a:cubicBezTo>
                      <a:pt x="1644" y="38506"/>
                      <a:pt x="-437" y="38506"/>
                      <a:pt x="83" y="40067"/>
                    </a:cubicBezTo>
                    <a:cubicBezTo>
                      <a:pt x="604" y="41628"/>
                      <a:pt x="2164" y="41628"/>
                      <a:pt x="3205" y="41628"/>
                    </a:cubicBezTo>
                    <a:cubicBezTo>
                      <a:pt x="4246" y="41628"/>
                      <a:pt x="5286" y="40587"/>
                      <a:pt x="5286" y="42669"/>
                    </a:cubicBezTo>
                    <a:cubicBezTo>
                      <a:pt x="5286" y="44750"/>
                      <a:pt x="5286" y="46831"/>
                      <a:pt x="5807" y="48392"/>
                    </a:cubicBezTo>
                    <a:cubicBezTo>
                      <a:pt x="6327" y="49953"/>
                      <a:pt x="6848" y="52555"/>
                      <a:pt x="6848" y="53075"/>
                    </a:cubicBezTo>
                    <a:cubicBezTo>
                      <a:pt x="6848" y="53596"/>
                      <a:pt x="5807" y="54636"/>
                      <a:pt x="7888" y="55677"/>
                    </a:cubicBezTo>
                    <a:cubicBezTo>
                      <a:pt x="9969" y="56718"/>
                      <a:pt x="13612" y="56718"/>
                      <a:pt x="10490" y="58279"/>
                    </a:cubicBezTo>
                    <a:cubicBezTo>
                      <a:pt x="7368" y="59840"/>
                      <a:pt x="8929" y="60360"/>
                      <a:pt x="9449" y="61401"/>
                    </a:cubicBezTo>
                    <a:cubicBezTo>
                      <a:pt x="9969" y="62442"/>
                      <a:pt x="11011" y="62442"/>
                      <a:pt x="9449" y="63482"/>
                    </a:cubicBezTo>
                    <a:cubicBezTo>
                      <a:pt x="8409" y="64003"/>
                      <a:pt x="4766" y="66084"/>
                      <a:pt x="5286" y="67125"/>
                    </a:cubicBezTo>
                    <a:cubicBezTo>
                      <a:pt x="6327" y="67645"/>
                      <a:pt x="8409" y="68166"/>
                      <a:pt x="7368" y="69206"/>
                    </a:cubicBezTo>
                    <a:cubicBezTo>
                      <a:pt x="6327" y="70247"/>
                      <a:pt x="1644" y="72849"/>
                      <a:pt x="2685" y="75450"/>
                    </a:cubicBezTo>
                    <a:cubicBezTo>
                      <a:pt x="3726" y="77532"/>
                      <a:pt x="4246" y="79613"/>
                      <a:pt x="3205" y="78572"/>
                    </a:cubicBezTo>
                    <a:cubicBezTo>
                      <a:pt x="2164" y="77532"/>
                      <a:pt x="1124" y="78052"/>
                      <a:pt x="1644" y="79613"/>
                    </a:cubicBezTo>
                    <a:cubicBezTo>
                      <a:pt x="2164" y="81174"/>
                      <a:pt x="2685" y="84296"/>
                      <a:pt x="4246" y="84296"/>
                    </a:cubicBezTo>
                    <a:cubicBezTo>
                      <a:pt x="5807" y="84296"/>
                      <a:pt x="8409" y="83256"/>
                      <a:pt x="6848" y="84817"/>
                    </a:cubicBezTo>
                    <a:cubicBezTo>
                      <a:pt x="5807" y="86378"/>
                      <a:pt x="5807" y="86378"/>
                      <a:pt x="6327" y="86898"/>
                    </a:cubicBezTo>
                    <a:cubicBezTo>
                      <a:pt x="6848" y="87418"/>
                      <a:pt x="7368" y="87939"/>
                      <a:pt x="6327" y="88979"/>
                    </a:cubicBezTo>
                    <a:cubicBezTo>
                      <a:pt x="4766" y="89500"/>
                      <a:pt x="3726" y="89500"/>
                      <a:pt x="3205" y="88979"/>
                    </a:cubicBezTo>
                    <a:cubicBezTo>
                      <a:pt x="2685" y="88459"/>
                      <a:pt x="604" y="88459"/>
                      <a:pt x="2164" y="89500"/>
                    </a:cubicBezTo>
                    <a:cubicBezTo>
                      <a:pt x="3726" y="90540"/>
                      <a:pt x="4766" y="90540"/>
                      <a:pt x="5286" y="91581"/>
                    </a:cubicBezTo>
                    <a:cubicBezTo>
                      <a:pt x="5807" y="92622"/>
                      <a:pt x="6848" y="97305"/>
                      <a:pt x="7888" y="95224"/>
                    </a:cubicBezTo>
                    <a:cubicBezTo>
                      <a:pt x="8929" y="93142"/>
                      <a:pt x="13612" y="87939"/>
                      <a:pt x="18816" y="86898"/>
                    </a:cubicBezTo>
                    <a:cubicBezTo>
                      <a:pt x="24019" y="85857"/>
                      <a:pt x="22978" y="86378"/>
                      <a:pt x="20376" y="88459"/>
                    </a:cubicBezTo>
                    <a:cubicBezTo>
                      <a:pt x="17775" y="90540"/>
                      <a:pt x="17254" y="90540"/>
                      <a:pt x="20376" y="91581"/>
                    </a:cubicBezTo>
                    <a:cubicBezTo>
                      <a:pt x="22978" y="92622"/>
                      <a:pt x="24019" y="92622"/>
                      <a:pt x="25060" y="91581"/>
                    </a:cubicBezTo>
                    <a:cubicBezTo>
                      <a:pt x="26100" y="90540"/>
                      <a:pt x="25580" y="88979"/>
                      <a:pt x="25060" y="87418"/>
                    </a:cubicBezTo>
                    <a:cubicBezTo>
                      <a:pt x="24539" y="85857"/>
                      <a:pt x="24539" y="82215"/>
                      <a:pt x="25580" y="83776"/>
                    </a:cubicBezTo>
                    <a:cubicBezTo>
                      <a:pt x="26621" y="85337"/>
                      <a:pt x="27661" y="89500"/>
                      <a:pt x="28182" y="88459"/>
                    </a:cubicBezTo>
                    <a:cubicBezTo>
                      <a:pt x="28702" y="87418"/>
                      <a:pt x="30263" y="84817"/>
                      <a:pt x="30263" y="83776"/>
                    </a:cubicBezTo>
                    <a:cubicBezTo>
                      <a:pt x="30783" y="82215"/>
                      <a:pt x="32345" y="80654"/>
                      <a:pt x="33385" y="80133"/>
                    </a:cubicBezTo>
                    <a:cubicBezTo>
                      <a:pt x="34426" y="79613"/>
                      <a:pt x="35987" y="79093"/>
                      <a:pt x="36507" y="80133"/>
                    </a:cubicBezTo>
                    <a:cubicBezTo>
                      <a:pt x="37028" y="81174"/>
                      <a:pt x="39109" y="81695"/>
                      <a:pt x="40670" y="82215"/>
                    </a:cubicBezTo>
                    <a:cubicBezTo>
                      <a:pt x="42231" y="83256"/>
                      <a:pt x="43792" y="84817"/>
                      <a:pt x="43792" y="82215"/>
                    </a:cubicBezTo>
                    <a:cubicBezTo>
                      <a:pt x="44312" y="79613"/>
                      <a:pt x="44833" y="80654"/>
                      <a:pt x="45874" y="80133"/>
                    </a:cubicBezTo>
                    <a:cubicBezTo>
                      <a:pt x="46914" y="79613"/>
                      <a:pt x="47955" y="79093"/>
                      <a:pt x="47435" y="78052"/>
                    </a:cubicBezTo>
                    <a:cubicBezTo>
                      <a:pt x="46914" y="77011"/>
                      <a:pt x="47435" y="75450"/>
                      <a:pt x="48475" y="77011"/>
                    </a:cubicBezTo>
                    <a:cubicBezTo>
                      <a:pt x="49516" y="78572"/>
                      <a:pt x="52117" y="77011"/>
                      <a:pt x="53159" y="77532"/>
                    </a:cubicBezTo>
                    <a:cubicBezTo>
                      <a:pt x="53679" y="77532"/>
                      <a:pt x="54199" y="78052"/>
                      <a:pt x="54719" y="78572"/>
                    </a:cubicBezTo>
                    <a:cubicBezTo>
                      <a:pt x="55240" y="79093"/>
                      <a:pt x="56281" y="79093"/>
                      <a:pt x="57321" y="78572"/>
                    </a:cubicBezTo>
                    <a:cubicBezTo>
                      <a:pt x="58362" y="78052"/>
                      <a:pt x="59923" y="77011"/>
                      <a:pt x="62524" y="69726"/>
                    </a:cubicBezTo>
                    <a:cubicBezTo>
                      <a:pt x="65126" y="62442"/>
                      <a:pt x="67208" y="57238"/>
                      <a:pt x="65126" y="57238"/>
                    </a:cubicBezTo>
                    <a:cubicBezTo>
                      <a:pt x="63045" y="57238"/>
                      <a:pt x="62524" y="57238"/>
                      <a:pt x="62524" y="55677"/>
                    </a:cubicBezTo>
                    <a:cubicBezTo>
                      <a:pt x="62524" y="53596"/>
                      <a:pt x="63566" y="34863"/>
                      <a:pt x="60444" y="30700"/>
                    </a:cubicBezTo>
                    <a:cubicBezTo>
                      <a:pt x="57842" y="27058"/>
                      <a:pt x="47435" y="7285"/>
                      <a:pt x="42231" y="0"/>
                    </a:cubicBezTo>
                    <a:cubicBezTo>
                      <a:pt x="41190" y="2081"/>
                      <a:pt x="39630" y="5203"/>
                      <a:pt x="38589" y="5724"/>
                    </a:cubicBezTo>
                    <a:cubicBezTo>
                      <a:pt x="38589" y="6765"/>
                      <a:pt x="34946" y="6765"/>
                      <a:pt x="32865" y="7285"/>
                    </a:cubicBezTo>
                    <a:close/>
                  </a:path>
                </a:pathLst>
              </a:custGeom>
              <a:grpFill/>
              <a:ln w="5199" cap="flat">
                <a:solidFill>
                  <a:schemeClr val="bg1"/>
                </a:solidFill>
                <a:prstDash val="solid"/>
                <a:miter/>
              </a:ln>
            </p:spPr>
            <p:txBody>
              <a:bodyPr rtlCol="0" anchor="ctr"/>
              <a:lstStyle/>
              <a:p>
                <a:endParaRPr lang="en-GB" noProof="0" dirty="0"/>
              </a:p>
            </p:txBody>
          </p:sp>
        </p:grpSp>
        <p:sp>
          <p:nvSpPr>
            <p:cNvPr id="71" name="Freeform 70">
              <a:extLst>
                <a:ext uri="{FF2B5EF4-FFF2-40B4-BE49-F238E27FC236}">
                  <a16:creationId xmlns:a16="http://schemas.microsoft.com/office/drawing/2014/main" id="{61BBA8E3-00EB-9A1D-D1A3-7AF465F3878C}"/>
                </a:ext>
              </a:extLst>
            </p:cNvPr>
            <p:cNvSpPr/>
            <p:nvPr/>
          </p:nvSpPr>
          <p:spPr>
            <a:xfrm>
              <a:off x="7590749" y="3949091"/>
              <a:ext cx="65189" cy="34342"/>
            </a:xfrm>
            <a:custGeom>
              <a:avLst/>
              <a:gdLst>
                <a:gd name="connsiteX0" fmla="*/ 55302 w 65189"/>
                <a:gd name="connsiteY0" fmla="*/ 10927 h 34342"/>
                <a:gd name="connsiteX1" fmla="*/ 55823 w 65189"/>
                <a:gd name="connsiteY1" fmla="*/ 7805 h 34342"/>
                <a:gd name="connsiteX2" fmla="*/ 51660 w 65189"/>
                <a:gd name="connsiteY2" fmla="*/ 6244 h 34342"/>
                <a:gd name="connsiteX3" fmla="*/ 48018 w 65189"/>
                <a:gd name="connsiteY3" fmla="*/ 4683 h 34342"/>
                <a:gd name="connsiteX4" fmla="*/ 47497 w 65189"/>
                <a:gd name="connsiteY4" fmla="*/ 4683 h 34342"/>
                <a:gd name="connsiteX5" fmla="*/ 43855 w 65189"/>
                <a:gd name="connsiteY5" fmla="*/ 6244 h 34342"/>
                <a:gd name="connsiteX6" fmla="*/ 42814 w 65189"/>
                <a:gd name="connsiteY6" fmla="*/ 6765 h 34342"/>
                <a:gd name="connsiteX7" fmla="*/ 39692 w 65189"/>
                <a:gd name="connsiteY7" fmla="*/ 5724 h 34342"/>
                <a:gd name="connsiteX8" fmla="*/ 37611 w 65189"/>
                <a:gd name="connsiteY8" fmla="*/ 5203 h 34342"/>
                <a:gd name="connsiteX9" fmla="*/ 32407 w 65189"/>
                <a:gd name="connsiteY9" fmla="*/ 5203 h 34342"/>
                <a:gd name="connsiteX10" fmla="*/ 31366 w 65189"/>
                <a:gd name="connsiteY10" fmla="*/ 4163 h 34342"/>
                <a:gd name="connsiteX11" fmla="*/ 30846 w 65189"/>
                <a:gd name="connsiteY11" fmla="*/ 1561 h 34342"/>
                <a:gd name="connsiteX12" fmla="*/ 26163 w 65189"/>
                <a:gd name="connsiteY12" fmla="*/ 0 h 34342"/>
                <a:gd name="connsiteX13" fmla="*/ 22000 w 65189"/>
                <a:gd name="connsiteY13" fmla="*/ 1041 h 34342"/>
                <a:gd name="connsiteX14" fmla="*/ 20439 w 65189"/>
                <a:gd name="connsiteY14" fmla="*/ 1561 h 34342"/>
                <a:gd name="connsiteX15" fmla="*/ 15236 w 65189"/>
                <a:gd name="connsiteY15" fmla="*/ 4683 h 34342"/>
                <a:gd name="connsiteX16" fmla="*/ 12634 w 65189"/>
                <a:gd name="connsiteY16" fmla="*/ 8326 h 34342"/>
                <a:gd name="connsiteX17" fmla="*/ 11073 w 65189"/>
                <a:gd name="connsiteY17" fmla="*/ 9887 h 34342"/>
                <a:gd name="connsiteX18" fmla="*/ 8992 w 65189"/>
                <a:gd name="connsiteY18" fmla="*/ 11968 h 34342"/>
                <a:gd name="connsiteX19" fmla="*/ 7431 w 65189"/>
                <a:gd name="connsiteY19" fmla="*/ 15610 h 34342"/>
                <a:gd name="connsiteX20" fmla="*/ 4308 w 65189"/>
                <a:gd name="connsiteY20" fmla="*/ 19253 h 34342"/>
                <a:gd name="connsiteX21" fmla="*/ 3268 w 65189"/>
                <a:gd name="connsiteY21" fmla="*/ 21334 h 34342"/>
                <a:gd name="connsiteX22" fmla="*/ 2747 w 65189"/>
                <a:gd name="connsiteY22" fmla="*/ 22375 h 34342"/>
                <a:gd name="connsiteX23" fmla="*/ 146 w 65189"/>
                <a:gd name="connsiteY23" fmla="*/ 24456 h 34342"/>
                <a:gd name="connsiteX24" fmla="*/ 666 w 65189"/>
                <a:gd name="connsiteY24" fmla="*/ 25497 h 34342"/>
                <a:gd name="connsiteX25" fmla="*/ 1707 w 65189"/>
                <a:gd name="connsiteY25" fmla="*/ 26017 h 34342"/>
                <a:gd name="connsiteX26" fmla="*/ 2747 w 65189"/>
                <a:gd name="connsiteY26" fmla="*/ 28099 h 34342"/>
                <a:gd name="connsiteX27" fmla="*/ 3788 w 65189"/>
                <a:gd name="connsiteY27" fmla="*/ 29139 h 34342"/>
                <a:gd name="connsiteX28" fmla="*/ 4829 w 65189"/>
                <a:gd name="connsiteY28" fmla="*/ 29660 h 34342"/>
                <a:gd name="connsiteX29" fmla="*/ 6390 w 65189"/>
                <a:gd name="connsiteY29" fmla="*/ 30700 h 34342"/>
                <a:gd name="connsiteX30" fmla="*/ 8992 w 65189"/>
                <a:gd name="connsiteY30" fmla="*/ 31741 h 34342"/>
                <a:gd name="connsiteX31" fmla="*/ 11073 w 65189"/>
                <a:gd name="connsiteY31" fmla="*/ 31221 h 34342"/>
                <a:gd name="connsiteX32" fmla="*/ 14195 w 65189"/>
                <a:gd name="connsiteY32" fmla="*/ 31741 h 34342"/>
                <a:gd name="connsiteX33" fmla="*/ 18878 w 65189"/>
                <a:gd name="connsiteY33" fmla="*/ 33823 h 34342"/>
                <a:gd name="connsiteX34" fmla="*/ 20960 w 65189"/>
                <a:gd name="connsiteY34" fmla="*/ 34343 h 34342"/>
                <a:gd name="connsiteX35" fmla="*/ 22000 w 65189"/>
                <a:gd name="connsiteY35" fmla="*/ 33823 h 34342"/>
                <a:gd name="connsiteX36" fmla="*/ 24602 w 65189"/>
                <a:gd name="connsiteY36" fmla="*/ 33823 h 34342"/>
                <a:gd name="connsiteX37" fmla="*/ 28245 w 65189"/>
                <a:gd name="connsiteY37" fmla="*/ 31741 h 34342"/>
                <a:gd name="connsiteX38" fmla="*/ 29806 w 65189"/>
                <a:gd name="connsiteY38" fmla="*/ 31221 h 34342"/>
                <a:gd name="connsiteX39" fmla="*/ 31887 w 65189"/>
                <a:gd name="connsiteY39" fmla="*/ 30180 h 34342"/>
                <a:gd name="connsiteX40" fmla="*/ 33448 w 65189"/>
                <a:gd name="connsiteY40" fmla="*/ 31221 h 34342"/>
                <a:gd name="connsiteX41" fmla="*/ 37611 w 65189"/>
                <a:gd name="connsiteY41" fmla="*/ 32262 h 34342"/>
                <a:gd name="connsiteX42" fmla="*/ 43855 w 65189"/>
                <a:gd name="connsiteY42" fmla="*/ 32262 h 34342"/>
                <a:gd name="connsiteX43" fmla="*/ 53741 w 65189"/>
                <a:gd name="connsiteY43" fmla="*/ 31741 h 34342"/>
                <a:gd name="connsiteX44" fmla="*/ 59986 w 65189"/>
                <a:gd name="connsiteY44" fmla="*/ 30700 h 34342"/>
                <a:gd name="connsiteX45" fmla="*/ 61026 w 65189"/>
                <a:gd name="connsiteY45" fmla="*/ 31221 h 34342"/>
                <a:gd name="connsiteX46" fmla="*/ 62067 w 65189"/>
                <a:gd name="connsiteY46" fmla="*/ 31221 h 34342"/>
                <a:gd name="connsiteX47" fmla="*/ 64148 w 65189"/>
                <a:gd name="connsiteY47" fmla="*/ 30180 h 34342"/>
                <a:gd name="connsiteX48" fmla="*/ 65189 w 65189"/>
                <a:gd name="connsiteY48" fmla="*/ 28619 h 34342"/>
                <a:gd name="connsiteX49" fmla="*/ 63628 w 65189"/>
                <a:gd name="connsiteY49" fmla="*/ 26538 h 34342"/>
                <a:gd name="connsiteX50" fmla="*/ 63108 w 65189"/>
                <a:gd name="connsiteY50" fmla="*/ 24456 h 34342"/>
                <a:gd name="connsiteX51" fmla="*/ 64669 w 65189"/>
                <a:gd name="connsiteY51" fmla="*/ 22375 h 34342"/>
                <a:gd name="connsiteX52" fmla="*/ 64148 w 65189"/>
                <a:gd name="connsiteY52" fmla="*/ 19773 h 34342"/>
                <a:gd name="connsiteX53" fmla="*/ 59986 w 65189"/>
                <a:gd name="connsiteY53" fmla="*/ 18733 h 34342"/>
                <a:gd name="connsiteX54" fmla="*/ 56864 w 65189"/>
                <a:gd name="connsiteY54" fmla="*/ 17692 h 34342"/>
                <a:gd name="connsiteX55" fmla="*/ 55302 w 65189"/>
                <a:gd name="connsiteY55" fmla="*/ 15610 h 34342"/>
                <a:gd name="connsiteX56" fmla="*/ 55823 w 65189"/>
                <a:gd name="connsiteY56" fmla="*/ 12488 h 34342"/>
                <a:gd name="connsiteX57" fmla="*/ 55302 w 65189"/>
                <a:gd name="connsiteY57" fmla="*/ 10927 h 3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5189" h="34342">
                  <a:moveTo>
                    <a:pt x="55302" y="10927"/>
                  </a:moveTo>
                  <a:cubicBezTo>
                    <a:pt x="55302" y="9887"/>
                    <a:pt x="55823" y="8846"/>
                    <a:pt x="55823" y="7805"/>
                  </a:cubicBezTo>
                  <a:cubicBezTo>
                    <a:pt x="55823" y="6765"/>
                    <a:pt x="53221" y="6765"/>
                    <a:pt x="51660" y="6244"/>
                  </a:cubicBezTo>
                  <a:cubicBezTo>
                    <a:pt x="50619" y="5724"/>
                    <a:pt x="48538" y="4683"/>
                    <a:pt x="48018" y="4683"/>
                  </a:cubicBezTo>
                  <a:cubicBezTo>
                    <a:pt x="48018" y="4683"/>
                    <a:pt x="47497" y="4683"/>
                    <a:pt x="47497" y="4683"/>
                  </a:cubicBezTo>
                  <a:cubicBezTo>
                    <a:pt x="47497" y="4683"/>
                    <a:pt x="43855" y="5724"/>
                    <a:pt x="43855" y="6244"/>
                  </a:cubicBezTo>
                  <a:cubicBezTo>
                    <a:pt x="43334" y="6244"/>
                    <a:pt x="42814" y="6765"/>
                    <a:pt x="42814" y="6765"/>
                  </a:cubicBezTo>
                  <a:cubicBezTo>
                    <a:pt x="42814" y="6765"/>
                    <a:pt x="40212" y="5724"/>
                    <a:pt x="39692" y="5724"/>
                  </a:cubicBezTo>
                  <a:cubicBezTo>
                    <a:pt x="39172" y="5203"/>
                    <a:pt x="38131" y="5203"/>
                    <a:pt x="37611" y="5203"/>
                  </a:cubicBezTo>
                  <a:cubicBezTo>
                    <a:pt x="37090" y="5203"/>
                    <a:pt x="32927" y="5203"/>
                    <a:pt x="32407" y="5203"/>
                  </a:cubicBezTo>
                  <a:cubicBezTo>
                    <a:pt x="31887" y="5203"/>
                    <a:pt x="31887" y="5203"/>
                    <a:pt x="31366" y="4163"/>
                  </a:cubicBezTo>
                  <a:cubicBezTo>
                    <a:pt x="31366" y="3642"/>
                    <a:pt x="30846" y="1561"/>
                    <a:pt x="30846" y="1561"/>
                  </a:cubicBezTo>
                  <a:cubicBezTo>
                    <a:pt x="30846" y="520"/>
                    <a:pt x="27204" y="0"/>
                    <a:pt x="26163" y="0"/>
                  </a:cubicBezTo>
                  <a:cubicBezTo>
                    <a:pt x="25643" y="0"/>
                    <a:pt x="22000" y="520"/>
                    <a:pt x="22000" y="1041"/>
                  </a:cubicBezTo>
                  <a:cubicBezTo>
                    <a:pt x="21480" y="1041"/>
                    <a:pt x="20960" y="1561"/>
                    <a:pt x="20439" y="1561"/>
                  </a:cubicBezTo>
                  <a:cubicBezTo>
                    <a:pt x="19919" y="1561"/>
                    <a:pt x="15756" y="4163"/>
                    <a:pt x="15236" y="4683"/>
                  </a:cubicBezTo>
                  <a:cubicBezTo>
                    <a:pt x="14715" y="5203"/>
                    <a:pt x="12634" y="7285"/>
                    <a:pt x="12634" y="8326"/>
                  </a:cubicBezTo>
                  <a:cubicBezTo>
                    <a:pt x="12634" y="9366"/>
                    <a:pt x="11593" y="9887"/>
                    <a:pt x="11073" y="9887"/>
                  </a:cubicBezTo>
                  <a:cubicBezTo>
                    <a:pt x="10553" y="9887"/>
                    <a:pt x="9512" y="11448"/>
                    <a:pt x="8992" y="11968"/>
                  </a:cubicBezTo>
                  <a:cubicBezTo>
                    <a:pt x="8471" y="12488"/>
                    <a:pt x="7431" y="15090"/>
                    <a:pt x="7431" y="15610"/>
                  </a:cubicBezTo>
                  <a:cubicBezTo>
                    <a:pt x="6910" y="16131"/>
                    <a:pt x="4829" y="18733"/>
                    <a:pt x="4308" y="19253"/>
                  </a:cubicBezTo>
                  <a:cubicBezTo>
                    <a:pt x="3788" y="19773"/>
                    <a:pt x="3788" y="20294"/>
                    <a:pt x="3268" y="21334"/>
                  </a:cubicBezTo>
                  <a:cubicBezTo>
                    <a:pt x="3268" y="21855"/>
                    <a:pt x="2747" y="21855"/>
                    <a:pt x="2747" y="22375"/>
                  </a:cubicBezTo>
                  <a:cubicBezTo>
                    <a:pt x="2227" y="22895"/>
                    <a:pt x="666" y="23936"/>
                    <a:pt x="146" y="24456"/>
                  </a:cubicBezTo>
                  <a:cubicBezTo>
                    <a:pt x="-375" y="24977"/>
                    <a:pt x="666" y="25497"/>
                    <a:pt x="666" y="25497"/>
                  </a:cubicBezTo>
                  <a:cubicBezTo>
                    <a:pt x="666" y="25497"/>
                    <a:pt x="1707" y="26017"/>
                    <a:pt x="1707" y="26017"/>
                  </a:cubicBezTo>
                  <a:cubicBezTo>
                    <a:pt x="2227" y="26017"/>
                    <a:pt x="2227" y="27578"/>
                    <a:pt x="2747" y="28099"/>
                  </a:cubicBezTo>
                  <a:cubicBezTo>
                    <a:pt x="2747" y="28619"/>
                    <a:pt x="3788" y="29139"/>
                    <a:pt x="3788" y="29139"/>
                  </a:cubicBezTo>
                  <a:cubicBezTo>
                    <a:pt x="3788" y="29139"/>
                    <a:pt x="4308" y="29660"/>
                    <a:pt x="4829" y="29660"/>
                  </a:cubicBezTo>
                  <a:cubicBezTo>
                    <a:pt x="5349" y="29139"/>
                    <a:pt x="5869" y="30700"/>
                    <a:pt x="6390" y="30700"/>
                  </a:cubicBezTo>
                  <a:cubicBezTo>
                    <a:pt x="6910" y="30700"/>
                    <a:pt x="8471" y="31741"/>
                    <a:pt x="8992" y="31741"/>
                  </a:cubicBezTo>
                  <a:cubicBezTo>
                    <a:pt x="9512" y="31741"/>
                    <a:pt x="10032" y="31741"/>
                    <a:pt x="11073" y="31221"/>
                  </a:cubicBezTo>
                  <a:cubicBezTo>
                    <a:pt x="12114" y="30700"/>
                    <a:pt x="13675" y="31741"/>
                    <a:pt x="14195" y="31741"/>
                  </a:cubicBezTo>
                  <a:cubicBezTo>
                    <a:pt x="14715" y="31741"/>
                    <a:pt x="18358" y="33302"/>
                    <a:pt x="18878" y="33823"/>
                  </a:cubicBezTo>
                  <a:cubicBezTo>
                    <a:pt x="19399" y="34343"/>
                    <a:pt x="20439" y="34343"/>
                    <a:pt x="20960" y="34343"/>
                  </a:cubicBezTo>
                  <a:cubicBezTo>
                    <a:pt x="21480" y="34343"/>
                    <a:pt x="22000" y="33823"/>
                    <a:pt x="22000" y="33823"/>
                  </a:cubicBezTo>
                  <a:cubicBezTo>
                    <a:pt x="22000" y="33823"/>
                    <a:pt x="24082" y="33823"/>
                    <a:pt x="24602" y="33823"/>
                  </a:cubicBezTo>
                  <a:cubicBezTo>
                    <a:pt x="25122" y="33823"/>
                    <a:pt x="27724" y="31741"/>
                    <a:pt x="28245" y="31741"/>
                  </a:cubicBezTo>
                  <a:cubicBezTo>
                    <a:pt x="28765" y="31741"/>
                    <a:pt x="29285" y="31221"/>
                    <a:pt x="29806" y="31221"/>
                  </a:cubicBezTo>
                  <a:cubicBezTo>
                    <a:pt x="30326" y="31221"/>
                    <a:pt x="31366" y="30700"/>
                    <a:pt x="31887" y="30180"/>
                  </a:cubicBezTo>
                  <a:cubicBezTo>
                    <a:pt x="32407" y="30180"/>
                    <a:pt x="32927" y="30700"/>
                    <a:pt x="33448" y="31221"/>
                  </a:cubicBezTo>
                  <a:cubicBezTo>
                    <a:pt x="33968" y="31741"/>
                    <a:pt x="37090" y="32262"/>
                    <a:pt x="37611" y="32262"/>
                  </a:cubicBezTo>
                  <a:cubicBezTo>
                    <a:pt x="38651" y="32782"/>
                    <a:pt x="42814" y="32262"/>
                    <a:pt x="43855" y="32262"/>
                  </a:cubicBezTo>
                  <a:cubicBezTo>
                    <a:pt x="44895" y="32262"/>
                    <a:pt x="51660" y="31221"/>
                    <a:pt x="53741" y="31741"/>
                  </a:cubicBezTo>
                  <a:cubicBezTo>
                    <a:pt x="56343" y="32262"/>
                    <a:pt x="58945" y="30700"/>
                    <a:pt x="59986" y="30700"/>
                  </a:cubicBezTo>
                  <a:cubicBezTo>
                    <a:pt x="60506" y="30700"/>
                    <a:pt x="60506" y="30700"/>
                    <a:pt x="61026" y="31221"/>
                  </a:cubicBezTo>
                  <a:cubicBezTo>
                    <a:pt x="61026" y="31741"/>
                    <a:pt x="62067" y="31221"/>
                    <a:pt x="62067" y="31221"/>
                  </a:cubicBezTo>
                  <a:cubicBezTo>
                    <a:pt x="62067" y="31221"/>
                    <a:pt x="63628" y="30180"/>
                    <a:pt x="64148" y="30180"/>
                  </a:cubicBezTo>
                  <a:cubicBezTo>
                    <a:pt x="64669" y="30180"/>
                    <a:pt x="65189" y="29139"/>
                    <a:pt x="65189" y="28619"/>
                  </a:cubicBezTo>
                  <a:cubicBezTo>
                    <a:pt x="65189" y="28099"/>
                    <a:pt x="64148" y="26538"/>
                    <a:pt x="63628" y="26538"/>
                  </a:cubicBezTo>
                  <a:cubicBezTo>
                    <a:pt x="63628" y="26017"/>
                    <a:pt x="63108" y="24977"/>
                    <a:pt x="63108" y="24456"/>
                  </a:cubicBezTo>
                  <a:cubicBezTo>
                    <a:pt x="63108" y="23936"/>
                    <a:pt x="64148" y="22895"/>
                    <a:pt x="64669" y="22375"/>
                  </a:cubicBezTo>
                  <a:cubicBezTo>
                    <a:pt x="65189" y="21855"/>
                    <a:pt x="64669" y="20294"/>
                    <a:pt x="64148" y="19773"/>
                  </a:cubicBezTo>
                  <a:cubicBezTo>
                    <a:pt x="63628" y="19253"/>
                    <a:pt x="61026" y="18733"/>
                    <a:pt x="59986" y="18733"/>
                  </a:cubicBezTo>
                  <a:cubicBezTo>
                    <a:pt x="58945" y="18733"/>
                    <a:pt x="57384" y="17692"/>
                    <a:pt x="56864" y="17692"/>
                  </a:cubicBezTo>
                  <a:cubicBezTo>
                    <a:pt x="56343" y="17692"/>
                    <a:pt x="55823" y="16131"/>
                    <a:pt x="55302" y="15610"/>
                  </a:cubicBezTo>
                  <a:cubicBezTo>
                    <a:pt x="55302" y="15090"/>
                    <a:pt x="55302" y="13529"/>
                    <a:pt x="55823" y="12488"/>
                  </a:cubicBezTo>
                  <a:cubicBezTo>
                    <a:pt x="55302" y="11448"/>
                    <a:pt x="55302" y="10927"/>
                    <a:pt x="55302" y="10927"/>
                  </a:cubicBezTo>
                  <a:close/>
                </a:path>
              </a:pathLst>
            </a:custGeom>
            <a:grpFill/>
            <a:ln w="5199" cap="flat">
              <a:solidFill>
                <a:schemeClr val="bg1"/>
              </a:solidFill>
              <a:prstDash val="solid"/>
              <a:miter/>
            </a:ln>
          </p:spPr>
          <p:txBody>
            <a:bodyPr rtlCol="0" anchor="ctr"/>
            <a:lstStyle/>
            <a:p>
              <a:endParaRPr lang="en-GB" noProof="0" dirty="0"/>
            </a:p>
          </p:txBody>
        </p:sp>
        <p:sp>
          <p:nvSpPr>
            <p:cNvPr id="72" name="Freeform 71">
              <a:extLst>
                <a:ext uri="{FF2B5EF4-FFF2-40B4-BE49-F238E27FC236}">
                  <a16:creationId xmlns:a16="http://schemas.microsoft.com/office/drawing/2014/main" id="{814F20D8-BCC5-89A5-013E-24061A965787}"/>
                </a:ext>
              </a:extLst>
            </p:cNvPr>
            <p:cNvSpPr/>
            <p:nvPr/>
          </p:nvSpPr>
          <p:spPr>
            <a:xfrm>
              <a:off x="7578407" y="3984790"/>
              <a:ext cx="88459" cy="116290"/>
            </a:xfrm>
            <a:custGeom>
              <a:avLst/>
              <a:gdLst>
                <a:gd name="connsiteX0" fmla="*/ 86378 w 88459"/>
                <a:gd name="connsiteY0" fmla="*/ 94388 h 116290"/>
                <a:gd name="connsiteX1" fmla="*/ 85857 w 88459"/>
                <a:gd name="connsiteY1" fmla="*/ 90225 h 116290"/>
                <a:gd name="connsiteX2" fmla="*/ 84817 w 88459"/>
                <a:gd name="connsiteY2" fmla="*/ 80859 h 116290"/>
                <a:gd name="connsiteX3" fmla="*/ 83776 w 88459"/>
                <a:gd name="connsiteY3" fmla="*/ 78777 h 116290"/>
                <a:gd name="connsiteX4" fmla="*/ 82215 w 88459"/>
                <a:gd name="connsiteY4" fmla="*/ 73053 h 116290"/>
                <a:gd name="connsiteX5" fmla="*/ 82215 w 88459"/>
                <a:gd name="connsiteY5" fmla="*/ 67850 h 116290"/>
                <a:gd name="connsiteX6" fmla="*/ 82215 w 88459"/>
                <a:gd name="connsiteY6" fmla="*/ 66289 h 116290"/>
                <a:gd name="connsiteX7" fmla="*/ 80134 w 88459"/>
                <a:gd name="connsiteY7" fmla="*/ 60045 h 116290"/>
                <a:gd name="connsiteX8" fmla="*/ 79613 w 88459"/>
                <a:gd name="connsiteY8" fmla="*/ 59004 h 116290"/>
                <a:gd name="connsiteX9" fmla="*/ 77532 w 88459"/>
                <a:gd name="connsiteY9" fmla="*/ 59004 h 116290"/>
                <a:gd name="connsiteX10" fmla="*/ 76491 w 88459"/>
                <a:gd name="connsiteY10" fmla="*/ 60045 h 116290"/>
                <a:gd name="connsiteX11" fmla="*/ 75450 w 88459"/>
                <a:gd name="connsiteY11" fmla="*/ 60565 h 116290"/>
                <a:gd name="connsiteX12" fmla="*/ 74410 w 88459"/>
                <a:gd name="connsiteY12" fmla="*/ 59525 h 116290"/>
                <a:gd name="connsiteX13" fmla="*/ 73889 w 88459"/>
                <a:gd name="connsiteY13" fmla="*/ 59525 h 116290"/>
                <a:gd name="connsiteX14" fmla="*/ 73889 w 88459"/>
                <a:gd name="connsiteY14" fmla="*/ 63687 h 116290"/>
                <a:gd name="connsiteX15" fmla="*/ 73369 w 88459"/>
                <a:gd name="connsiteY15" fmla="*/ 64728 h 116290"/>
                <a:gd name="connsiteX16" fmla="*/ 70767 w 88459"/>
                <a:gd name="connsiteY16" fmla="*/ 69411 h 116290"/>
                <a:gd name="connsiteX17" fmla="*/ 70247 w 88459"/>
                <a:gd name="connsiteY17" fmla="*/ 72533 h 116290"/>
                <a:gd name="connsiteX18" fmla="*/ 67645 w 88459"/>
                <a:gd name="connsiteY18" fmla="*/ 74615 h 116290"/>
                <a:gd name="connsiteX19" fmla="*/ 66084 w 88459"/>
                <a:gd name="connsiteY19" fmla="*/ 74615 h 116290"/>
                <a:gd name="connsiteX20" fmla="*/ 64523 w 88459"/>
                <a:gd name="connsiteY20" fmla="*/ 72013 h 116290"/>
                <a:gd name="connsiteX21" fmla="*/ 63482 w 88459"/>
                <a:gd name="connsiteY21" fmla="*/ 69411 h 116290"/>
                <a:gd name="connsiteX22" fmla="*/ 62442 w 88459"/>
                <a:gd name="connsiteY22" fmla="*/ 69411 h 116290"/>
                <a:gd name="connsiteX23" fmla="*/ 61921 w 88459"/>
                <a:gd name="connsiteY23" fmla="*/ 71492 h 116290"/>
                <a:gd name="connsiteX24" fmla="*/ 61401 w 88459"/>
                <a:gd name="connsiteY24" fmla="*/ 72533 h 116290"/>
                <a:gd name="connsiteX25" fmla="*/ 60881 w 88459"/>
                <a:gd name="connsiteY25" fmla="*/ 72013 h 116290"/>
                <a:gd name="connsiteX26" fmla="*/ 60360 w 88459"/>
                <a:gd name="connsiteY26" fmla="*/ 69411 h 116290"/>
                <a:gd name="connsiteX27" fmla="*/ 60360 w 88459"/>
                <a:gd name="connsiteY27" fmla="*/ 67850 h 116290"/>
                <a:gd name="connsiteX28" fmla="*/ 60360 w 88459"/>
                <a:gd name="connsiteY28" fmla="*/ 66809 h 116290"/>
                <a:gd name="connsiteX29" fmla="*/ 58799 w 88459"/>
                <a:gd name="connsiteY29" fmla="*/ 64208 h 116290"/>
                <a:gd name="connsiteX30" fmla="*/ 57759 w 88459"/>
                <a:gd name="connsiteY30" fmla="*/ 61086 h 116290"/>
                <a:gd name="connsiteX31" fmla="*/ 58799 w 88459"/>
                <a:gd name="connsiteY31" fmla="*/ 58484 h 116290"/>
                <a:gd name="connsiteX32" fmla="*/ 58799 w 88459"/>
                <a:gd name="connsiteY32" fmla="*/ 56402 h 116290"/>
                <a:gd name="connsiteX33" fmla="*/ 59320 w 88459"/>
                <a:gd name="connsiteY33" fmla="*/ 55362 h 116290"/>
                <a:gd name="connsiteX34" fmla="*/ 61921 w 88459"/>
                <a:gd name="connsiteY34" fmla="*/ 52240 h 116290"/>
                <a:gd name="connsiteX35" fmla="*/ 62962 w 88459"/>
                <a:gd name="connsiteY35" fmla="*/ 51719 h 116290"/>
                <a:gd name="connsiteX36" fmla="*/ 66605 w 88459"/>
                <a:gd name="connsiteY36" fmla="*/ 50158 h 116290"/>
                <a:gd name="connsiteX37" fmla="*/ 69206 w 88459"/>
                <a:gd name="connsiteY37" fmla="*/ 49638 h 116290"/>
                <a:gd name="connsiteX38" fmla="*/ 71288 w 88459"/>
                <a:gd name="connsiteY38" fmla="*/ 51199 h 116290"/>
                <a:gd name="connsiteX39" fmla="*/ 71808 w 88459"/>
                <a:gd name="connsiteY39" fmla="*/ 50679 h 116290"/>
                <a:gd name="connsiteX40" fmla="*/ 72328 w 88459"/>
                <a:gd name="connsiteY40" fmla="*/ 48077 h 116290"/>
                <a:gd name="connsiteX41" fmla="*/ 72849 w 88459"/>
                <a:gd name="connsiteY41" fmla="*/ 47036 h 116290"/>
                <a:gd name="connsiteX42" fmla="*/ 77012 w 88459"/>
                <a:gd name="connsiteY42" fmla="*/ 43394 h 116290"/>
                <a:gd name="connsiteX43" fmla="*/ 77532 w 88459"/>
                <a:gd name="connsiteY43" fmla="*/ 42353 h 116290"/>
                <a:gd name="connsiteX44" fmla="*/ 78573 w 88459"/>
                <a:gd name="connsiteY44" fmla="*/ 36109 h 116290"/>
                <a:gd name="connsiteX45" fmla="*/ 79613 w 88459"/>
                <a:gd name="connsiteY45" fmla="*/ 35589 h 116290"/>
                <a:gd name="connsiteX46" fmla="*/ 83256 w 88459"/>
                <a:gd name="connsiteY46" fmla="*/ 35589 h 116290"/>
                <a:gd name="connsiteX47" fmla="*/ 82735 w 88459"/>
                <a:gd name="connsiteY47" fmla="*/ 34027 h 116290"/>
                <a:gd name="connsiteX48" fmla="*/ 82215 w 88459"/>
                <a:gd name="connsiteY48" fmla="*/ 32987 h 116290"/>
                <a:gd name="connsiteX49" fmla="*/ 81695 w 88459"/>
                <a:gd name="connsiteY49" fmla="*/ 32466 h 116290"/>
                <a:gd name="connsiteX50" fmla="*/ 75450 w 88459"/>
                <a:gd name="connsiteY50" fmla="*/ 29344 h 116290"/>
                <a:gd name="connsiteX51" fmla="*/ 72328 w 88459"/>
                <a:gd name="connsiteY51" fmla="*/ 29344 h 116290"/>
                <a:gd name="connsiteX52" fmla="*/ 68686 w 88459"/>
                <a:gd name="connsiteY52" fmla="*/ 29865 h 116290"/>
                <a:gd name="connsiteX53" fmla="*/ 64003 w 88459"/>
                <a:gd name="connsiteY53" fmla="*/ 29865 h 116290"/>
                <a:gd name="connsiteX54" fmla="*/ 58799 w 88459"/>
                <a:gd name="connsiteY54" fmla="*/ 29344 h 116290"/>
                <a:gd name="connsiteX55" fmla="*/ 56718 w 88459"/>
                <a:gd name="connsiteY55" fmla="*/ 29344 h 116290"/>
                <a:gd name="connsiteX56" fmla="*/ 54116 w 88459"/>
                <a:gd name="connsiteY56" fmla="*/ 29865 h 116290"/>
                <a:gd name="connsiteX57" fmla="*/ 53075 w 88459"/>
                <a:gd name="connsiteY57" fmla="*/ 29865 h 116290"/>
                <a:gd name="connsiteX58" fmla="*/ 47352 w 88459"/>
                <a:gd name="connsiteY58" fmla="*/ 29344 h 116290"/>
                <a:gd name="connsiteX59" fmla="*/ 44230 w 88459"/>
                <a:gd name="connsiteY59" fmla="*/ 29865 h 116290"/>
                <a:gd name="connsiteX60" fmla="*/ 41108 w 88459"/>
                <a:gd name="connsiteY60" fmla="*/ 28824 h 116290"/>
                <a:gd name="connsiteX61" fmla="*/ 37986 w 88459"/>
                <a:gd name="connsiteY61" fmla="*/ 28304 h 116290"/>
                <a:gd name="connsiteX62" fmla="*/ 34863 w 88459"/>
                <a:gd name="connsiteY62" fmla="*/ 26743 h 116290"/>
                <a:gd name="connsiteX63" fmla="*/ 32782 w 88459"/>
                <a:gd name="connsiteY63" fmla="*/ 26222 h 116290"/>
                <a:gd name="connsiteX64" fmla="*/ 32262 w 88459"/>
                <a:gd name="connsiteY64" fmla="*/ 25182 h 116290"/>
                <a:gd name="connsiteX65" fmla="*/ 32782 w 88459"/>
                <a:gd name="connsiteY65" fmla="*/ 23100 h 116290"/>
                <a:gd name="connsiteX66" fmla="*/ 32262 w 88459"/>
                <a:gd name="connsiteY66" fmla="*/ 16856 h 116290"/>
                <a:gd name="connsiteX67" fmla="*/ 32262 w 88459"/>
                <a:gd name="connsiteY67" fmla="*/ 15295 h 116290"/>
                <a:gd name="connsiteX68" fmla="*/ 31741 w 88459"/>
                <a:gd name="connsiteY68" fmla="*/ 12173 h 116290"/>
                <a:gd name="connsiteX69" fmla="*/ 30180 w 88459"/>
                <a:gd name="connsiteY69" fmla="*/ 8530 h 116290"/>
                <a:gd name="connsiteX70" fmla="*/ 28619 w 88459"/>
                <a:gd name="connsiteY70" fmla="*/ 10612 h 116290"/>
                <a:gd name="connsiteX71" fmla="*/ 25497 w 88459"/>
                <a:gd name="connsiteY71" fmla="*/ 12173 h 116290"/>
                <a:gd name="connsiteX72" fmla="*/ 22895 w 88459"/>
                <a:gd name="connsiteY72" fmla="*/ 11653 h 116290"/>
                <a:gd name="connsiteX73" fmla="*/ 19253 w 88459"/>
                <a:gd name="connsiteY73" fmla="*/ 7490 h 116290"/>
                <a:gd name="connsiteX74" fmla="*/ 19253 w 88459"/>
                <a:gd name="connsiteY74" fmla="*/ 6449 h 116290"/>
                <a:gd name="connsiteX75" fmla="*/ 17172 w 88459"/>
                <a:gd name="connsiteY75" fmla="*/ 3327 h 116290"/>
                <a:gd name="connsiteX76" fmla="*/ 16651 w 88459"/>
                <a:gd name="connsiteY76" fmla="*/ 3847 h 116290"/>
                <a:gd name="connsiteX77" fmla="*/ 17692 w 88459"/>
                <a:gd name="connsiteY77" fmla="*/ 6449 h 116290"/>
                <a:gd name="connsiteX78" fmla="*/ 17172 w 88459"/>
                <a:gd name="connsiteY78" fmla="*/ 6969 h 116290"/>
                <a:gd name="connsiteX79" fmla="*/ 14570 w 88459"/>
                <a:gd name="connsiteY79" fmla="*/ 6969 h 116290"/>
                <a:gd name="connsiteX80" fmla="*/ 13009 w 88459"/>
                <a:gd name="connsiteY80" fmla="*/ 5929 h 116290"/>
                <a:gd name="connsiteX81" fmla="*/ 11448 w 88459"/>
                <a:gd name="connsiteY81" fmla="*/ 5929 h 116290"/>
                <a:gd name="connsiteX82" fmla="*/ 10407 w 88459"/>
                <a:gd name="connsiteY82" fmla="*/ 5408 h 116290"/>
                <a:gd name="connsiteX83" fmla="*/ 6244 w 88459"/>
                <a:gd name="connsiteY83" fmla="*/ 725 h 116290"/>
                <a:gd name="connsiteX84" fmla="*/ 3642 w 88459"/>
                <a:gd name="connsiteY84" fmla="*/ 1246 h 116290"/>
                <a:gd name="connsiteX85" fmla="*/ 6244 w 88459"/>
                <a:gd name="connsiteY85" fmla="*/ 3327 h 116290"/>
                <a:gd name="connsiteX86" fmla="*/ 7285 w 88459"/>
                <a:gd name="connsiteY86" fmla="*/ 3847 h 116290"/>
                <a:gd name="connsiteX87" fmla="*/ 6765 w 88459"/>
                <a:gd name="connsiteY87" fmla="*/ 4368 h 116290"/>
                <a:gd name="connsiteX88" fmla="*/ 6244 w 88459"/>
                <a:gd name="connsiteY88" fmla="*/ 4888 h 116290"/>
                <a:gd name="connsiteX89" fmla="*/ 3122 w 88459"/>
                <a:gd name="connsiteY89" fmla="*/ 7490 h 116290"/>
                <a:gd name="connsiteX90" fmla="*/ 1561 w 88459"/>
                <a:gd name="connsiteY90" fmla="*/ 10092 h 116290"/>
                <a:gd name="connsiteX91" fmla="*/ 521 w 88459"/>
                <a:gd name="connsiteY91" fmla="*/ 11132 h 116290"/>
                <a:gd name="connsiteX92" fmla="*/ 0 w 88459"/>
                <a:gd name="connsiteY92" fmla="*/ 14254 h 116290"/>
                <a:gd name="connsiteX93" fmla="*/ 2082 w 88459"/>
                <a:gd name="connsiteY93" fmla="*/ 15295 h 116290"/>
                <a:gd name="connsiteX94" fmla="*/ 3122 w 88459"/>
                <a:gd name="connsiteY94" fmla="*/ 15815 h 116290"/>
                <a:gd name="connsiteX95" fmla="*/ 6244 w 88459"/>
                <a:gd name="connsiteY95" fmla="*/ 18417 h 116290"/>
                <a:gd name="connsiteX96" fmla="*/ 8846 w 88459"/>
                <a:gd name="connsiteY96" fmla="*/ 21539 h 116290"/>
                <a:gd name="connsiteX97" fmla="*/ 9887 w 88459"/>
                <a:gd name="connsiteY97" fmla="*/ 22059 h 116290"/>
                <a:gd name="connsiteX98" fmla="*/ 13009 w 88459"/>
                <a:gd name="connsiteY98" fmla="*/ 22059 h 116290"/>
                <a:gd name="connsiteX99" fmla="*/ 14049 w 88459"/>
                <a:gd name="connsiteY99" fmla="*/ 24141 h 116290"/>
                <a:gd name="connsiteX100" fmla="*/ 15090 w 88459"/>
                <a:gd name="connsiteY100" fmla="*/ 25702 h 116290"/>
                <a:gd name="connsiteX101" fmla="*/ 16651 w 88459"/>
                <a:gd name="connsiteY101" fmla="*/ 26222 h 116290"/>
                <a:gd name="connsiteX102" fmla="*/ 16651 w 88459"/>
                <a:gd name="connsiteY102" fmla="*/ 27263 h 116290"/>
                <a:gd name="connsiteX103" fmla="*/ 16131 w 88459"/>
                <a:gd name="connsiteY103" fmla="*/ 28304 h 116290"/>
                <a:gd name="connsiteX104" fmla="*/ 15610 w 88459"/>
                <a:gd name="connsiteY104" fmla="*/ 28824 h 116290"/>
                <a:gd name="connsiteX105" fmla="*/ 13009 w 88459"/>
                <a:gd name="connsiteY105" fmla="*/ 28304 h 116290"/>
                <a:gd name="connsiteX106" fmla="*/ 9887 w 88459"/>
                <a:gd name="connsiteY106" fmla="*/ 28304 h 116290"/>
                <a:gd name="connsiteX107" fmla="*/ 6765 w 88459"/>
                <a:gd name="connsiteY107" fmla="*/ 29865 h 116290"/>
                <a:gd name="connsiteX108" fmla="*/ 5724 w 88459"/>
                <a:gd name="connsiteY108" fmla="*/ 32466 h 116290"/>
                <a:gd name="connsiteX109" fmla="*/ 4163 w 88459"/>
                <a:gd name="connsiteY109" fmla="*/ 33507 h 116290"/>
                <a:gd name="connsiteX110" fmla="*/ 2082 w 88459"/>
                <a:gd name="connsiteY110" fmla="*/ 34548 h 116290"/>
                <a:gd name="connsiteX111" fmla="*/ 1041 w 88459"/>
                <a:gd name="connsiteY111" fmla="*/ 35068 h 116290"/>
                <a:gd name="connsiteX112" fmla="*/ 521 w 88459"/>
                <a:gd name="connsiteY112" fmla="*/ 40272 h 116290"/>
                <a:gd name="connsiteX113" fmla="*/ 1041 w 88459"/>
                <a:gd name="connsiteY113" fmla="*/ 41833 h 116290"/>
                <a:gd name="connsiteX114" fmla="*/ 6765 w 88459"/>
                <a:gd name="connsiteY114" fmla="*/ 44955 h 116290"/>
                <a:gd name="connsiteX115" fmla="*/ 10407 w 88459"/>
                <a:gd name="connsiteY115" fmla="*/ 45996 h 116290"/>
                <a:gd name="connsiteX116" fmla="*/ 12488 w 88459"/>
                <a:gd name="connsiteY116" fmla="*/ 47556 h 116290"/>
                <a:gd name="connsiteX117" fmla="*/ 12488 w 88459"/>
                <a:gd name="connsiteY117" fmla="*/ 48597 h 116290"/>
                <a:gd name="connsiteX118" fmla="*/ 11968 w 88459"/>
                <a:gd name="connsiteY118" fmla="*/ 50679 h 116290"/>
                <a:gd name="connsiteX119" fmla="*/ 11968 w 88459"/>
                <a:gd name="connsiteY119" fmla="*/ 53280 h 116290"/>
                <a:gd name="connsiteX120" fmla="*/ 10927 w 88459"/>
                <a:gd name="connsiteY120" fmla="*/ 54841 h 116290"/>
                <a:gd name="connsiteX121" fmla="*/ 10407 w 88459"/>
                <a:gd name="connsiteY121" fmla="*/ 55882 h 116290"/>
                <a:gd name="connsiteX122" fmla="*/ 10407 w 88459"/>
                <a:gd name="connsiteY122" fmla="*/ 59004 h 116290"/>
                <a:gd name="connsiteX123" fmla="*/ 10407 w 88459"/>
                <a:gd name="connsiteY123" fmla="*/ 61086 h 116290"/>
                <a:gd name="connsiteX124" fmla="*/ 13009 w 88459"/>
                <a:gd name="connsiteY124" fmla="*/ 63167 h 116290"/>
                <a:gd name="connsiteX125" fmla="*/ 13009 w 88459"/>
                <a:gd name="connsiteY125" fmla="*/ 63687 h 116290"/>
                <a:gd name="connsiteX126" fmla="*/ 12488 w 88459"/>
                <a:gd name="connsiteY126" fmla="*/ 65769 h 116290"/>
                <a:gd name="connsiteX127" fmla="*/ 13529 w 88459"/>
                <a:gd name="connsiteY127" fmla="*/ 67850 h 116290"/>
                <a:gd name="connsiteX128" fmla="*/ 14570 w 88459"/>
                <a:gd name="connsiteY128" fmla="*/ 68891 h 116290"/>
                <a:gd name="connsiteX129" fmla="*/ 16131 w 88459"/>
                <a:gd name="connsiteY129" fmla="*/ 69411 h 116290"/>
                <a:gd name="connsiteX130" fmla="*/ 16651 w 88459"/>
                <a:gd name="connsiteY130" fmla="*/ 70452 h 116290"/>
                <a:gd name="connsiteX131" fmla="*/ 15090 w 88459"/>
                <a:gd name="connsiteY131" fmla="*/ 74094 h 116290"/>
                <a:gd name="connsiteX132" fmla="*/ 16131 w 88459"/>
                <a:gd name="connsiteY132" fmla="*/ 77737 h 116290"/>
                <a:gd name="connsiteX133" fmla="*/ 16131 w 88459"/>
                <a:gd name="connsiteY133" fmla="*/ 80338 h 116290"/>
                <a:gd name="connsiteX134" fmla="*/ 16131 w 88459"/>
                <a:gd name="connsiteY134" fmla="*/ 81379 h 116290"/>
                <a:gd name="connsiteX135" fmla="*/ 17172 w 88459"/>
                <a:gd name="connsiteY135" fmla="*/ 86583 h 116290"/>
                <a:gd name="connsiteX136" fmla="*/ 17172 w 88459"/>
                <a:gd name="connsiteY136" fmla="*/ 88144 h 116290"/>
                <a:gd name="connsiteX137" fmla="*/ 18212 w 88459"/>
                <a:gd name="connsiteY137" fmla="*/ 91786 h 116290"/>
                <a:gd name="connsiteX138" fmla="*/ 18733 w 88459"/>
                <a:gd name="connsiteY138" fmla="*/ 96469 h 116290"/>
                <a:gd name="connsiteX139" fmla="*/ 19773 w 88459"/>
                <a:gd name="connsiteY139" fmla="*/ 98030 h 116290"/>
                <a:gd name="connsiteX140" fmla="*/ 22375 w 88459"/>
                <a:gd name="connsiteY140" fmla="*/ 99071 h 116290"/>
                <a:gd name="connsiteX141" fmla="*/ 24456 w 88459"/>
                <a:gd name="connsiteY141" fmla="*/ 97510 h 116290"/>
                <a:gd name="connsiteX142" fmla="*/ 26538 w 88459"/>
                <a:gd name="connsiteY142" fmla="*/ 95949 h 116290"/>
                <a:gd name="connsiteX143" fmla="*/ 28099 w 88459"/>
                <a:gd name="connsiteY143" fmla="*/ 96469 h 116290"/>
                <a:gd name="connsiteX144" fmla="*/ 29140 w 88459"/>
                <a:gd name="connsiteY144" fmla="*/ 95949 h 116290"/>
                <a:gd name="connsiteX145" fmla="*/ 31741 w 88459"/>
                <a:gd name="connsiteY145" fmla="*/ 95428 h 116290"/>
                <a:gd name="connsiteX146" fmla="*/ 34343 w 88459"/>
                <a:gd name="connsiteY146" fmla="*/ 93347 h 116290"/>
                <a:gd name="connsiteX147" fmla="*/ 36424 w 88459"/>
                <a:gd name="connsiteY147" fmla="*/ 92827 h 116290"/>
                <a:gd name="connsiteX148" fmla="*/ 40587 w 88459"/>
                <a:gd name="connsiteY148" fmla="*/ 95949 h 116290"/>
                <a:gd name="connsiteX149" fmla="*/ 43709 w 88459"/>
                <a:gd name="connsiteY149" fmla="*/ 91266 h 116290"/>
                <a:gd name="connsiteX150" fmla="*/ 46311 w 88459"/>
                <a:gd name="connsiteY150" fmla="*/ 88664 h 116290"/>
                <a:gd name="connsiteX151" fmla="*/ 48393 w 88459"/>
                <a:gd name="connsiteY151" fmla="*/ 86583 h 116290"/>
                <a:gd name="connsiteX152" fmla="*/ 46831 w 88459"/>
                <a:gd name="connsiteY152" fmla="*/ 79818 h 116290"/>
                <a:gd name="connsiteX153" fmla="*/ 45270 w 88459"/>
                <a:gd name="connsiteY153" fmla="*/ 75655 h 116290"/>
                <a:gd name="connsiteX154" fmla="*/ 46831 w 88459"/>
                <a:gd name="connsiteY154" fmla="*/ 72533 h 116290"/>
                <a:gd name="connsiteX155" fmla="*/ 47352 w 88459"/>
                <a:gd name="connsiteY155" fmla="*/ 69932 h 116290"/>
                <a:gd name="connsiteX156" fmla="*/ 46831 w 88459"/>
                <a:gd name="connsiteY156" fmla="*/ 66289 h 116290"/>
                <a:gd name="connsiteX157" fmla="*/ 45791 w 88459"/>
                <a:gd name="connsiteY157" fmla="*/ 63687 h 116290"/>
                <a:gd name="connsiteX158" fmla="*/ 49433 w 88459"/>
                <a:gd name="connsiteY158" fmla="*/ 63167 h 116290"/>
                <a:gd name="connsiteX159" fmla="*/ 50474 w 88459"/>
                <a:gd name="connsiteY159" fmla="*/ 66809 h 116290"/>
                <a:gd name="connsiteX160" fmla="*/ 52555 w 88459"/>
                <a:gd name="connsiteY160" fmla="*/ 74094 h 116290"/>
                <a:gd name="connsiteX161" fmla="*/ 65043 w 88459"/>
                <a:gd name="connsiteY161" fmla="*/ 75135 h 116290"/>
                <a:gd name="connsiteX162" fmla="*/ 67125 w 88459"/>
                <a:gd name="connsiteY162" fmla="*/ 76176 h 116290"/>
                <a:gd name="connsiteX163" fmla="*/ 72849 w 88459"/>
                <a:gd name="connsiteY163" fmla="*/ 87623 h 116290"/>
                <a:gd name="connsiteX164" fmla="*/ 74930 w 88459"/>
                <a:gd name="connsiteY164" fmla="*/ 95949 h 116290"/>
                <a:gd name="connsiteX165" fmla="*/ 77532 w 88459"/>
                <a:gd name="connsiteY165" fmla="*/ 109478 h 116290"/>
                <a:gd name="connsiteX166" fmla="*/ 81174 w 88459"/>
                <a:gd name="connsiteY166" fmla="*/ 114161 h 116290"/>
                <a:gd name="connsiteX167" fmla="*/ 80654 w 88459"/>
                <a:gd name="connsiteY167" fmla="*/ 111039 h 116290"/>
                <a:gd name="connsiteX168" fmla="*/ 80134 w 88459"/>
                <a:gd name="connsiteY168" fmla="*/ 109478 h 116290"/>
                <a:gd name="connsiteX169" fmla="*/ 80134 w 88459"/>
                <a:gd name="connsiteY169" fmla="*/ 108437 h 116290"/>
                <a:gd name="connsiteX170" fmla="*/ 82735 w 88459"/>
                <a:gd name="connsiteY170" fmla="*/ 103754 h 116290"/>
                <a:gd name="connsiteX171" fmla="*/ 83776 w 88459"/>
                <a:gd name="connsiteY171" fmla="*/ 104795 h 116290"/>
                <a:gd name="connsiteX172" fmla="*/ 85857 w 88459"/>
                <a:gd name="connsiteY172" fmla="*/ 104795 h 116290"/>
                <a:gd name="connsiteX173" fmla="*/ 87939 w 88459"/>
                <a:gd name="connsiteY173" fmla="*/ 105835 h 116290"/>
                <a:gd name="connsiteX174" fmla="*/ 88459 w 88459"/>
                <a:gd name="connsiteY174" fmla="*/ 105315 h 116290"/>
                <a:gd name="connsiteX175" fmla="*/ 87419 w 88459"/>
                <a:gd name="connsiteY175" fmla="*/ 94908 h 116290"/>
                <a:gd name="connsiteX176" fmla="*/ 86378 w 88459"/>
                <a:gd name="connsiteY176" fmla="*/ 94388 h 11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88459" h="116290">
                  <a:moveTo>
                    <a:pt x="86378" y="94388"/>
                  </a:moveTo>
                  <a:cubicBezTo>
                    <a:pt x="86378" y="92827"/>
                    <a:pt x="85857" y="90745"/>
                    <a:pt x="85857" y="90225"/>
                  </a:cubicBezTo>
                  <a:cubicBezTo>
                    <a:pt x="85857" y="89705"/>
                    <a:pt x="84817" y="81899"/>
                    <a:pt x="84817" y="80859"/>
                  </a:cubicBezTo>
                  <a:cubicBezTo>
                    <a:pt x="84817" y="79818"/>
                    <a:pt x="84296" y="79298"/>
                    <a:pt x="83776" y="78777"/>
                  </a:cubicBezTo>
                  <a:cubicBezTo>
                    <a:pt x="83256" y="78257"/>
                    <a:pt x="82215" y="73574"/>
                    <a:pt x="82215" y="73053"/>
                  </a:cubicBezTo>
                  <a:cubicBezTo>
                    <a:pt x="82215" y="72533"/>
                    <a:pt x="81695" y="68370"/>
                    <a:pt x="82215" y="67850"/>
                  </a:cubicBezTo>
                  <a:cubicBezTo>
                    <a:pt x="82215" y="67330"/>
                    <a:pt x="82215" y="66289"/>
                    <a:pt x="82215" y="66289"/>
                  </a:cubicBezTo>
                  <a:cubicBezTo>
                    <a:pt x="82215" y="66289"/>
                    <a:pt x="80654" y="60045"/>
                    <a:pt x="80134" y="60045"/>
                  </a:cubicBezTo>
                  <a:cubicBezTo>
                    <a:pt x="80134" y="59525"/>
                    <a:pt x="79613" y="59004"/>
                    <a:pt x="79613" y="59004"/>
                  </a:cubicBezTo>
                  <a:cubicBezTo>
                    <a:pt x="79613" y="59004"/>
                    <a:pt x="78052" y="59004"/>
                    <a:pt x="77532" y="59004"/>
                  </a:cubicBezTo>
                  <a:cubicBezTo>
                    <a:pt x="77012" y="59004"/>
                    <a:pt x="76491" y="59525"/>
                    <a:pt x="76491" y="60045"/>
                  </a:cubicBezTo>
                  <a:cubicBezTo>
                    <a:pt x="75971" y="60565"/>
                    <a:pt x="75971" y="60565"/>
                    <a:pt x="75450" y="60565"/>
                  </a:cubicBezTo>
                  <a:cubicBezTo>
                    <a:pt x="74930" y="60565"/>
                    <a:pt x="74930" y="60045"/>
                    <a:pt x="74410" y="59525"/>
                  </a:cubicBezTo>
                  <a:cubicBezTo>
                    <a:pt x="74410" y="59004"/>
                    <a:pt x="73889" y="59004"/>
                    <a:pt x="73889" y="59525"/>
                  </a:cubicBezTo>
                  <a:cubicBezTo>
                    <a:pt x="73889" y="60045"/>
                    <a:pt x="73889" y="63167"/>
                    <a:pt x="73889" y="63687"/>
                  </a:cubicBezTo>
                  <a:cubicBezTo>
                    <a:pt x="73889" y="64208"/>
                    <a:pt x="73369" y="64728"/>
                    <a:pt x="73369" y="64728"/>
                  </a:cubicBezTo>
                  <a:cubicBezTo>
                    <a:pt x="73369" y="64728"/>
                    <a:pt x="71288" y="68891"/>
                    <a:pt x="70767" y="69411"/>
                  </a:cubicBezTo>
                  <a:cubicBezTo>
                    <a:pt x="70247" y="69932"/>
                    <a:pt x="70247" y="72013"/>
                    <a:pt x="70247" y="72533"/>
                  </a:cubicBezTo>
                  <a:cubicBezTo>
                    <a:pt x="70247" y="73053"/>
                    <a:pt x="68686" y="74094"/>
                    <a:pt x="67645" y="74615"/>
                  </a:cubicBezTo>
                  <a:cubicBezTo>
                    <a:pt x="67125" y="75135"/>
                    <a:pt x="66605" y="75135"/>
                    <a:pt x="66084" y="74615"/>
                  </a:cubicBezTo>
                  <a:cubicBezTo>
                    <a:pt x="65564" y="74094"/>
                    <a:pt x="65043" y="72013"/>
                    <a:pt x="64523" y="72013"/>
                  </a:cubicBezTo>
                  <a:cubicBezTo>
                    <a:pt x="64523" y="71492"/>
                    <a:pt x="64003" y="69932"/>
                    <a:pt x="63482" y="69411"/>
                  </a:cubicBezTo>
                  <a:cubicBezTo>
                    <a:pt x="63482" y="68891"/>
                    <a:pt x="62442" y="68891"/>
                    <a:pt x="62442" y="69411"/>
                  </a:cubicBezTo>
                  <a:cubicBezTo>
                    <a:pt x="62442" y="69932"/>
                    <a:pt x="61921" y="70452"/>
                    <a:pt x="61921" y="71492"/>
                  </a:cubicBezTo>
                  <a:cubicBezTo>
                    <a:pt x="61921" y="72533"/>
                    <a:pt x="61921" y="72533"/>
                    <a:pt x="61401" y="72533"/>
                  </a:cubicBezTo>
                  <a:cubicBezTo>
                    <a:pt x="60881" y="72533"/>
                    <a:pt x="60881" y="72013"/>
                    <a:pt x="60881" y="72013"/>
                  </a:cubicBezTo>
                  <a:cubicBezTo>
                    <a:pt x="60881" y="72013"/>
                    <a:pt x="60360" y="69932"/>
                    <a:pt x="60360" y="69411"/>
                  </a:cubicBezTo>
                  <a:cubicBezTo>
                    <a:pt x="60360" y="68891"/>
                    <a:pt x="60360" y="67850"/>
                    <a:pt x="60360" y="67850"/>
                  </a:cubicBezTo>
                  <a:cubicBezTo>
                    <a:pt x="60360" y="67330"/>
                    <a:pt x="60360" y="66809"/>
                    <a:pt x="60360" y="66809"/>
                  </a:cubicBezTo>
                  <a:cubicBezTo>
                    <a:pt x="60360" y="66809"/>
                    <a:pt x="58799" y="64208"/>
                    <a:pt x="58799" y="64208"/>
                  </a:cubicBezTo>
                  <a:cubicBezTo>
                    <a:pt x="58279" y="63687"/>
                    <a:pt x="58279" y="61606"/>
                    <a:pt x="57759" y="61086"/>
                  </a:cubicBezTo>
                  <a:cubicBezTo>
                    <a:pt x="57759" y="60565"/>
                    <a:pt x="58799" y="59004"/>
                    <a:pt x="58799" y="58484"/>
                  </a:cubicBezTo>
                  <a:cubicBezTo>
                    <a:pt x="58799" y="57963"/>
                    <a:pt x="58799" y="56402"/>
                    <a:pt x="58799" y="56402"/>
                  </a:cubicBezTo>
                  <a:lnTo>
                    <a:pt x="59320" y="55362"/>
                  </a:lnTo>
                  <a:cubicBezTo>
                    <a:pt x="59320" y="55362"/>
                    <a:pt x="61401" y="52760"/>
                    <a:pt x="61921" y="52240"/>
                  </a:cubicBezTo>
                  <a:cubicBezTo>
                    <a:pt x="61921" y="51719"/>
                    <a:pt x="62962" y="51719"/>
                    <a:pt x="62962" y="51719"/>
                  </a:cubicBezTo>
                  <a:cubicBezTo>
                    <a:pt x="62962" y="51719"/>
                    <a:pt x="65564" y="50679"/>
                    <a:pt x="66605" y="50158"/>
                  </a:cubicBezTo>
                  <a:cubicBezTo>
                    <a:pt x="67125" y="49638"/>
                    <a:pt x="69206" y="49638"/>
                    <a:pt x="69206" y="49638"/>
                  </a:cubicBezTo>
                  <a:cubicBezTo>
                    <a:pt x="69206" y="49638"/>
                    <a:pt x="70767" y="50679"/>
                    <a:pt x="71288" y="51199"/>
                  </a:cubicBezTo>
                  <a:cubicBezTo>
                    <a:pt x="71808" y="51719"/>
                    <a:pt x="71808" y="50679"/>
                    <a:pt x="71808" y="50679"/>
                  </a:cubicBezTo>
                  <a:cubicBezTo>
                    <a:pt x="71808" y="50679"/>
                    <a:pt x="72328" y="48597"/>
                    <a:pt x="72328" y="48077"/>
                  </a:cubicBezTo>
                  <a:cubicBezTo>
                    <a:pt x="72328" y="47556"/>
                    <a:pt x="72328" y="47036"/>
                    <a:pt x="72849" y="47036"/>
                  </a:cubicBezTo>
                  <a:cubicBezTo>
                    <a:pt x="73369" y="47036"/>
                    <a:pt x="76491" y="43914"/>
                    <a:pt x="77012" y="43394"/>
                  </a:cubicBezTo>
                  <a:cubicBezTo>
                    <a:pt x="77532" y="43394"/>
                    <a:pt x="77532" y="42353"/>
                    <a:pt x="77532" y="42353"/>
                  </a:cubicBezTo>
                  <a:cubicBezTo>
                    <a:pt x="77532" y="42353"/>
                    <a:pt x="78573" y="37150"/>
                    <a:pt x="78573" y="36109"/>
                  </a:cubicBezTo>
                  <a:cubicBezTo>
                    <a:pt x="78573" y="35589"/>
                    <a:pt x="79613" y="35589"/>
                    <a:pt x="79613" y="35589"/>
                  </a:cubicBezTo>
                  <a:cubicBezTo>
                    <a:pt x="79613" y="35589"/>
                    <a:pt x="82735" y="35589"/>
                    <a:pt x="83256" y="35589"/>
                  </a:cubicBezTo>
                  <a:cubicBezTo>
                    <a:pt x="83776" y="35589"/>
                    <a:pt x="82735" y="34548"/>
                    <a:pt x="82735" y="34027"/>
                  </a:cubicBezTo>
                  <a:cubicBezTo>
                    <a:pt x="82735" y="33507"/>
                    <a:pt x="82215" y="33507"/>
                    <a:pt x="82215" y="32987"/>
                  </a:cubicBezTo>
                  <a:cubicBezTo>
                    <a:pt x="82215" y="32987"/>
                    <a:pt x="82215" y="32466"/>
                    <a:pt x="81695" y="32466"/>
                  </a:cubicBezTo>
                  <a:cubicBezTo>
                    <a:pt x="81174" y="32466"/>
                    <a:pt x="75971" y="29865"/>
                    <a:pt x="75450" y="29344"/>
                  </a:cubicBezTo>
                  <a:cubicBezTo>
                    <a:pt x="74930" y="28824"/>
                    <a:pt x="72849" y="29344"/>
                    <a:pt x="72328" y="29344"/>
                  </a:cubicBezTo>
                  <a:cubicBezTo>
                    <a:pt x="71808" y="29344"/>
                    <a:pt x="69206" y="29865"/>
                    <a:pt x="68686" y="29865"/>
                  </a:cubicBezTo>
                  <a:cubicBezTo>
                    <a:pt x="68166" y="29865"/>
                    <a:pt x="65043" y="29865"/>
                    <a:pt x="64003" y="29865"/>
                  </a:cubicBezTo>
                  <a:cubicBezTo>
                    <a:pt x="62962" y="29865"/>
                    <a:pt x="59320" y="29344"/>
                    <a:pt x="58799" y="29344"/>
                  </a:cubicBezTo>
                  <a:cubicBezTo>
                    <a:pt x="58279" y="29344"/>
                    <a:pt x="57238" y="29344"/>
                    <a:pt x="56718" y="29344"/>
                  </a:cubicBezTo>
                  <a:cubicBezTo>
                    <a:pt x="56198" y="29344"/>
                    <a:pt x="54116" y="29865"/>
                    <a:pt x="54116" y="29865"/>
                  </a:cubicBezTo>
                  <a:cubicBezTo>
                    <a:pt x="54116" y="29865"/>
                    <a:pt x="53075" y="29865"/>
                    <a:pt x="53075" y="29865"/>
                  </a:cubicBezTo>
                  <a:cubicBezTo>
                    <a:pt x="53075" y="29865"/>
                    <a:pt x="47872" y="29865"/>
                    <a:pt x="47352" y="29344"/>
                  </a:cubicBezTo>
                  <a:cubicBezTo>
                    <a:pt x="46831" y="29344"/>
                    <a:pt x="44750" y="29865"/>
                    <a:pt x="44230" y="29865"/>
                  </a:cubicBezTo>
                  <a:cubicBezTo>
                    <a:pt x="43709" y="29865"/>
                    <a:pt x="41628" y="28824"/>
                    <a:pt x="41108" y="28824"/>
                  </a:cubicBezTo>
                  <a:cubicBezTo>
                    <a:pt x="40587" y="28824"/>
                    <a:pt x="38506" y="28304"/>
                    <a:pt x="37986" y="28304"/>
                  </a:cubicBezTo>
                  <a:cubicBezTo>
                    <a:pt x="37465" y="28304"/>
                    <a:pt x="35384" y="27263"/>
                    <a:pt x="34863" y="26743"/>
                  </a:cubicBezTo>
                  <a:cubicBezTo>
                    <a:pt x="34343" y="26743"/>
                    <a:pt x="33302" y="26222"/>
                    <a:pt x="32782" y="26222"/>
                  </a:cubicBezTo>
                  <a:cubicBezTo>
                    <a:pt x="32262" y="26222"/>
                    <a:pt x="32262" y="25182"/>
                    <a:pt x="32262" y="25182"/>
                  </a:cubicBezTo>
                  <a:cubicBezTo>
                    <a:pt x="32262" y="24661"/>
                    <a:pt x="32262" y="24141"/>
                    <a:pt x="32782" y="23100"/>
                  </a:cubicBezTo>
                  <a:cubicBezTo>
                    <a:pt x="33302" y="22059"/>
                    <a:pt x="32262" y="17376"/>
                    <a:pt x="32262" y="16856"/>
                  </a:cubicBezTo>
                  <a:cubicBezTo>
                    <a:pt x="32262" y="16336"/>
                    <a:pt x="32262" y="15815"/>
                    <a:pt x="32262" y="15295"/>
                  </a:cubicBezTo>
                  <a:cubicBezTo>
                    <a:pt x="32262" y="14775"/>
                    <a:pt x="32262" y="12693"/>
                    <a:pt x="31741" y="12173"/>
                  </a:cubicBezTo>
                  <a:cubicBezTo>
                    <a:pt x="31221" y="11653"/>
                    <a:pt x="30180" y="9571"/>
                    <a:pt x="30180" y="8530"/>
                  </a:cubicBezTo>
                  <a:cubicBezTo>
                    <a:pt x="29660" y="7490"/>
                    <a:pt x="29140" y="10092"/>
                    <a:pt x="28619" y="10612"/>
                  </a:cubicBezTo>
                  <a:cubicBezTo>
                    <a:pt x="28619" y="11132"/>
                    <a:pt x="26538" y="11653"/>
                    <a:pt x="25497" y="12173"/>
                  </a:cubicBezTo>
                  <a:cubicBezTo>
                    <a:pt x="24456" y="12693"/>
                    <a:pt x="23416" y="12173"/>
                    <a:pt x="22895" y="11653"/>
                  </a:cubicBezTo>
                  <a:cubicBezTo>
                    <a:pt x="22375" y="11653"/>
                    <a:pt x="19253" y="7490"/>
                    <a:pt x="19253" y="7490"/>
                  </a:cubicBezTo>
                  <a:cubicBezTo>
                    <a:pt x="19253" y="7490"/>
                    <a:pt x="19253" y="6449"/>
                    <a:pt x="19253" y="6449"/>
                  </a:cubicBezTo>
                  <a:cubicBezTo>
                    <a:pt x="19253" y="5408"/>
                    <a:pt x="17692" y="3847"/>
                    <a:pt x="17172" y="3327"/>
                  </a:cubicBezTo>
                  <a:cubicBezTo>
                    <a:pt x="16651" y="2807"/>
                    <a:pt x="16651" y="2807"/>
                    <a:pt x="16651" y="3847"/>
                  </a:cubicBezTo>
                  <a:cubicBezTo>
                    <a:pt x="16651" y="4888"/>
                    <a:pt x="17172" y="5929"/>
                    <a:pt x="17692" y="6449"/>
                  </a:cubicBezTo>
                  <a:cubicBezTo>
                    <a:pt x="17692" y="6969"/>
                    <a:pt x="17172" y="6969"/>
                    <a:pt x="17172" y="6969"/>
                  </a:cubicBezTo>
                  <a:cubicBezTo>
                    <a:pt x="17172" y="6969"/>
                    <a:pt x="15090" y="6969"/>
                    <a:pt x="14570" y="6969"/>
                  </a:cubicBezTo>
                  <a:cubicBezTo>
                    <a:pt x="14049" y="6969"/>
                    <a:pt x="13529" y="6449"/>
                    <a:pt x="13009" y="5929"/>
                  </a:cubicBezTo>
                  <a:cubicBezTo>
                    <a:pt x="12488" y="5408"/>
                    <a:pt x="11968" y="5408"/>
                    <a:pt x="11448" y="5929"/>
                  </a:cubicBezTo>
                  <a:cubicBezTo>
                    <a:pt x="10927" y="6449"/>
                    <a:pt x="10407" y="5408"/>
                    <a:pt x="10407" y="5408"/>
                  </a:cubicBezTo>
                  <a:cubicBezTo>
                    <a:pt x="10407" y="5408"/>
                    <a:pt x="7285" y="1766"/>
                    <a:pt x="6244" y="725"/>
                  </a:cubicBezTo>
                  <a:cubicBezTo>
                    <a:pt x="5203" y="-315"/>
                    <a:pt x="3642" y="-315"/>
                    <a:pt x="3642" y="1246"/>
                  </a:cubicBezTo>
                  <a:cubicBezTo>
                    <a:pt x="3642" y="2286"/>
                    <a:pt x="5724" y="2807"/>
                    <a:pt x="6244" y="3327"/>
                  </a:cubicBezTo>
                  <a:cubicBezTo>
                    <a:pt x="6765" y="3847"/>
                    <a:pt x="7285" y="3327"/>
                    <a:pt x="7285" y="3847"/>
                  </a:cubicBezTo>
                  <a:cubicBezTo>
                    <a:pt x="7285" y="4368"/>
                    <a:pt x="7285" y="4368"/>
                    <a:pt x="6765" y="4368"/>
                  </a:cubicBezTo>
                  <a:cubicBezTo>
                    <a:pt x="6244" y="4368"/>
                    <a:pt x="6244" y="4888"/>
                    <a:pt x="6244" y="4888"/>
                  </a:cubicBezTo>
                  <a:cubicBezTo>
                    <a:pt x="6244" y="4888"/>
                    <a:pt x="3642" y="7490"/>
                    <a:pt x="3122" y="7490"/>
                  </a:cubicBezTo>
                  <a:cubicBezTo>
                    <a:pt x="2602" y="7490"/>
                    <a:pt x="2082" y="9571"/>
                    <a:pt x="1561" y="10092"/>
                  </a:cubicBezTo>
                  <a:cubicBezTo>
                    <a:pt x="1041" y="10612"/>
                    <a:pt x="1041" y="11132"/>
                    <a:pt x="521" y="11132"/>
                  </a:cubicBezTo>
                  <a:cubicBezTo>
                    <a:pt x="0" y="11653"/>
                    <a:pt x="0" y="13214"/>
                    <a:pt x="0" y="14254"/>
                  </a:cubicBezTo>
                  <a:cubicBezTo>
                    <a:pt x="0" y="15295"/>
                    <a:pt x="1561" y="15295"/>
                    <a:pt x="2082" y="15295"/>
                  </a:cubicBezTo>
                  <a:cubicBezTo>
                    <a:pt x="2602" y="15295"/>
                    <a:pt x="3122" y="15815"/>
                    <a:pt x="3122" y="15815"/>
                  </a:cubicBezTo>
                  <a:cubicBezTo>
                    <a:pt x="3122" y="15815"/>
                    <a:pt x="5203" y="17376"/>
                    <a:pt x="6244" y="18417"/>
                  </a:cubicBezTo>
                  <a:cubicBezTo>
                    <a:pt x="7285" y="19458"/>
                    <a:pt x="8326" y="21019"/>
                    <a:pt x="8846" y="21539"/>
                  </a:cubicBezTo>
                  <a:cubicBezTo>
                    <a:pt x="8846" y="22059"/>
                    <a:pt x="9887" y="22059"/>
                    <a:pt x="9887" y="22059"/>
                  </a:cubicBezTo>
                  <a:cubicBezTo>
                    <a:pt x="9887" y="22059"/>
                    <a:pt x="12488" y="22059"/>
                    <a:pt x="13009" y="22059"/>
                  </a:cubicBezTo>
                  <a:cubicBezTo>
                    <a:pt x="13529" y="22059"/>
                    <a:pt x="14049" y="23620"/>
                    <a:pt x="14049" y="24141"/>
                  </a:cubicBezTo>
                  <a:cubicBezTo>
                    <a:pt x="14049" y="25182"/>
                    <a:pt x="15090" y="25702"/>
                    <a:pt x="15090" y="25702"/>
                  </a:cubicBezTo>
                  <a:cubicBezTo>
                    <a:pt x="15610" y="26222"/>
                    <a:pt x="16131" y="26222"/>
                    <a:pt x="16651" y="26222"/>
                  </a:cubicBezTo>
                  <a:cubicBezTo>
                    <a:pt x="17172" y="26222"/>
                    <a:pt x="16651" y="27263"/>
                    <a:pt x="16651" y="27263"/>
                  </a:cubicBezTo>
                  <a:cubicBezTo>
                    <a:pt x="16651" y="27263"/>
                    <a:pt x="16131" y="27783"/>
                    <a:pt x="16131" y="28304"/>
                  </a:cubicBezTo>
                  <a:cubicBezTo>
                    <a:pt x="16131" y="28824"/>
                    <a:pt x="15610" y="28824"/>
                    <a:pt x="15610" y="28824"/>
                  </a:cubicBezTo>
                  <a:cubicBezTo>
                    <a:pt x="15610" y="28824"/>
                    <a:pt x="14049" y="28824"/>
                    <a:pt x="13009" y="28304"/>
                  </a:cubicBezTo>
                  <a:cubicBezTo>
                    <a:pt x="11968" y="28304"/>
                    <a:pt x="10407" y="28304"/>
                    <a:pt x="9887" y="28304"/>
                  </a:cubicBezTo>
                  <a:cubicBezTo>
                    <a:pt x="9367" y="28304"/>
                    <a:pt x="7285" y="29344"/>
                    <a:pt x="6765" y="29865"/>
                  </a:cubicBezTo>
                  <a:cubicBezTo>
                    <a:pt x="6244" y="30385"/>
                    <a:pt x="5724" y="32466"/>
                    <a:pt x="5724" y="32466"/>
                  </a:cubicBezTo>
                  <a:cubicBezTo>
                    <a:pt x="5724" y="32987"/>
                    <a:pt x="4163" y="33507"/>
                    <a:pt x="4163" y="33507"/>
                  </a:cubicBezTo>
                  <a:cubicBezTo>
                    <a:pt x="4163" y="33507"/>
                    <a:pt x="2602" y="34027"/>
                    <a:pt x="2082" y="34548"/>
                  </a:cubicBezTo>
                  <a:cubicBezTo>
                    <a:pt x="1041" y="34548"/>
                    <a:pt x="1041" y="35068"/>
                    <a:pt x="1041" y="35068"/>
                  </a:cubicBezTo>
                  <a:cubicBezTo>
                    <a:pt x="1041" y="35068"/>
                    <a:pt x="521" y="39231"/>
                    <a:pt x="521" y="40272"/>
                  </a:cubicBezTo>
                  <a:cubicBezTo>
                    <a:pt x="521" y="41312"/>
                    <a:pt x="1041" y="41833"/>
                    <a:pt x="1041" y="41833"/>
                  </a:cubicBezTo>
                  <a:cubicBezTo>
                    <a:pt x="1041" y="41833"/>
                    <a:pt x="6244" y="44955"/>
                    <a:pt x="6765" y="44955"/>
                  </a:cubicBezTo>
                  <a:cubicBezTo>
                    <a:pt x="7285" y="44955"/>
                    <a:pt x="9367" y="45475"/>
                    <a:pt x="10407" y="45996"/>
                  </a:cubicBezTo>
                  <a:cubicBezTo>
                    <a:pt x="11448" y="45996"/>
                    <a:pt x="11968" y="47036"/>
                    <a:pt x="12488" y="47556"/>
                  </a:cubicBezTo>
                  <a:cubicBezTo>
                    <a:pt x="13009" y="48077"/>
                    <a:pt x="12488" y="48077"/>
                    <a:pt x="12488" y="48597"/>
                  </a:cubicBezTo>
                  <a:cubicBezTo>
                    <a:pt x="12488" y="49118"/>
                    <a:pt x="11968" y="50158"/>
                    <a:pt x="11968" y="50679"/>
                  </a:cubicBezTo>
                  <a:cubicBezTo>
                    <a:pt x="11968" y="51199"/>
                    <a:pt x="11968" y="52760"/>
                    <a:pt x="11968" y="53280"/>
                  </a:cubicBezTo>
                  <a:cubicBezTo>
                    <a:pt x="11968" y="53280"/>
                    <a:pt x="10927" y="54321"/>
                    <a:pt x="10927" y="54841"/>
                  </a:cubicBezTo>
                  <a:cubicBezTo>
                    <a:pt x="10407" y="55362"/>
                    <a:pt x="10407" y="55882"/>
                    <a:pt x="10407" y="55882"/>
                  </a:cubicBezTo>
                  <a:cubicBezTo>
                    <a:pt x="10407" y="55882"/>
                    <a:pt x="10407" y="57443"/>
                    <a:pt x="10407" y="59004"/>
                  </a:cubicBezTo>
                  <a:cubicBezTo>
                    <a:pt x="10407" y="60565"/>
                    <a:pt x="10407" y="61086"/>
                    <a:pt x="10407" y="61086"/>
                  </a:cubicBezTo>
                  <a:cubicBezTo>
                    <a:pt x="10407" y="61086"/>
                    <a:pt x="12488" y="62647"/>
                    <a:pt x="13009" y="63167"/>
                  </a:cubicBezTo>
                  <a:cubicBezTo>
                    <a:pt x="13529" y="63167"/>
                    <a:pt x="13009" y="63687"/>
                    <a:pt x="13009" y="63687"/>
                  </a:cubicBezTo>
                  <a:cubicBezTo>
                    <a:pt x="13009" y="63687"/>
                    <a:pt x="12488" y="64728"/>
                    <a:pt x="12488" y="65769"/>
                  </a:cubicBezTo>
                  <a:cubicBezTo>
                    <a:pt x="12488" y="66289"/>
                    <a:pt x="13529" y="67330"/>
                    <a:pt x="13529" y="67850"/>
                  </a:cubicBezTo>
                  <a:cubicBezTo>
                    <a:pt x="13529" y="68370"/>
                    <a:pt x="14049" y="68370"/>
                    <a:pt x="14570" y="68891"/>
                  </a:cubicBezTo>
                  <a:cubicBezTo>
                    <a:pt x="15090" y="68891"/>
                    <a:pt x="15610" y="68891"/>
                    <a:pt x="16131" y="69411"/>
                  </a:cubicBezTo>
                  <a:cubicBezTo>
                    <a:pt x="16651" y="69932"/>
                    <a:pt x="16651" y="69932"/>
                    <a:pt x="16651" y="70452"/>
                  </a:cubicBezTo>
                  <a:cubicBezTo>
                    <a:pt x="16651" y="70972"/>
                    <a:pt x="15610" y="73574"/>
                    <a:pt x="15090" y="74094"/>
                  </a:cubicBezTo>
                  <a:cubicBezTo>
                    <a:pt x="15090" y="74615"/>
                    <a:pt x="16131" y="77216"/>
                    <a:pt x="16131" y="77737"/>
                  </a:cubicBezTo>
                  <a:cubicBezTo>
                    <a:pt x="16651" y="78257"/>
                    <a:pt x="16131" y="79818"/>
                    <a:pt x="16131" y="80338"/>
                  </a:cubicBezTo>
                  <a:cubicBezTo>
                    <a:pt x="16131" y="80859"/>
                    <a:pt x="16131" y="81379"/>
                    <a:pt x="16131" y="81379"/>
                  </a:cubicBezTo>
                  <a:cubicBezTo>
                    <a:pt x="16131" y="81379"/>
                    <a:pt x="17172" y="86062"/>
                    <a:pt x="17172" y="86583"/>
                  </a:cubicBezTo>
                  <a:cubicBezTo>
                    <a:pt x="17172" y="87103"/>
                    <a:pt x="17172" y="87623"/>
                    <a:pt x="17172" y="88144"/>
                  </a:cubicBezTo>
                  <a:cubicBezTo>
                    <a:pt x="17172" y="88664"/>
                    <a:pt x="18212" y="91266"/>
                    <a:pt x="18212" y="91786"/>
                  </a:cubicBezTo>
                  <a:cubicBezTo>
                    <a:pt x="18212" y="91786"/>
                    <a:pt x="18733" y="94388"/>
                    <a:pt x="18733" y="96469"/>
                  </a:cubicBezTo>
                  <a:cubicBezTo>
                    <a:pt x="19253" y="96469"/>
                    <a:pt x="19253" y="96989"/>
                    <a:pt x="19773" y="98030"/>
                  </a:cubicBezTo>
                  <a:cubicBezTo>
                    <a:pt x="20814" y="101152"/>
                    <a:pt x="21855" y="100632"/>
                    <a:pt x="22375" y="99071"/>
                  </a:cubicBezTo>
                  <a:cubicBezTo>
                    <a:pt x="22895" y="97510"/>
                    <a:pt x="23936" y="94908"/>
                    <a:pt x="24456" y="97510"/>
                  </a:cubicBezTo>
                  <a:cubicBezTo>
                    <a:pt x="24977" y="100112"/>
                    <a:pt x="26538" y="98030"/>
                    <a:pt x="26538" y="95949"/>
                  </a:cubicBezTo>
                  <a:cubicBezTo>
                    <a:pt x="26538" y="93867"/>
                    <a:pt x="27058" y="93347"/>
                    <a:pt x="28099" y="96469"/>
                  </a:cubicBezTo>
                  <a:cubicBezTo>
                    <a:pt x="29140" y="99591"/>
                    <a:pt x="29140" y="96469"/>
                    <a:pt x="29140" y="95949"/>
                  </a:cubicBezTo>
                  <a:cubicBezTo>
                    <a:pt x="29140" y="95428"/>
                    <a:pt x="30180" y="94908"/>
                    <a:pt x="31741" y="95428"/>
                  </a:cubicBezTo>
                  <a:cubicBezTo>
                    <a:pt x="33302" y="95949"/>
                    <a:pt x="34343" y="95428"/>
                    <a:pt x="34343" y="93347"/>
                  </a:cubicBezTo>
                  <a:cubicBezTo>
                    <a:pt x="34343" y="91266"/>
                    <a:pt x="35384" y="91786"/>
                    <a:pt x="36424" y="92827"/>
                  </a:cubicBezTo>
                  <a:cubicBezTo>
                    <a:pt x="37465" y="94388"/>
                    <a:pt x="37986" y="95428"/>
                    <a:pt x="40587" y="95949"/>
                  </a:cubicBezTo>
                  <a:cubicBezTo>
                    <a:pt x="43189" y="96469"/>
                    <a:pt x="42669" y="94388"/>
                    <a:pt x="43709" y="91266"/>
                  </a:cubicBezTo>
                  <a:cubicBezTo>
                    <a:pt x="44750" y="88144"/>
                    <a:pt x="44230" y="87623"/>
                    <a:pt x="46311" y="88664"/>
                  </a:cubicBezTo>
                  <a:cubicBezTo>
                    <a:pt x="48393" y="90225"/>
                    <a:pt x="48393" y="87623"/>
                    <a:pt x="48393" y="86583"/>
                  </a:cubicBezTo>
                  <a:cubicBezTo>
                    <a:pt x="47872" y="85022"/>
                    <a:pt x="48393" y="82420"/>
                    <a:pt x="46831" y="79818"/>
                  </a:cubicBezTo>
                  <a:cubicBezTo>
                    <a:pt x="45270" y="77216"/>
                    <a:pt x="44230" y="76176"/>
                    <a:pt x="45270" y="75655"/>
                  </a:cubicBezTo>
                  <a:cubicBezTo>
                    <a:pt x="46311" y="75135"/>
                    <a:pt x="47352" y="74094"/>
                    <a:pt x="46831" y="72533"/>
                  </a:cubicBezTo>
                  <a:cubicBezTo>
                    <a:pt x="46311" y="70972"/>
                    <a:pt x="46311" y="70452"/>
                    <a:pt x="47352" y="69932"/>
                  </a:cubicBezTo>
                  <a:cubicBezTo>
                    <a:pt x="48393" y="69411"/>
                    <a:pt x="49433" y="68370"/>
                    <a:pt x="46831" y="66289"/>
                  </a:cubicBezTo>
                  <a:cubicBezTo>
                    <a:pt x="44230" y="64208"/>
                    <a:pt x="43189" y="62647"/>
                    <a:pt x="45791" y="63687"/>
                  </a:cubicBezTo>
                  <a:cubicBezTo>
                    <a:pt x="48393" y="64208"/>
                    <a:pt x="49433" y="59525"/>
                    <a:pt x="49433" y="63167"/>
                  </a:cubicBezTo>
                  <a:cubicBezTo>
                    <a:pt x="49433" y="66809"/>
                    <a:pt x="50994" y="65248"/>
                    <a:pt x="50474" y="66809"/>
                  </a:cubicBezTo>
                  <a:cubicBezTo>
                    <a:pt x="49954" y="68370"/>
                    <a:pt x="48393" y="72013"/>
                    <a:pt x="52555" y="74094"/>
                  </a:cubicBezTo>
                  <a:cubicBezTo>
                    <a:pt x="56198" y="76176"/>
                    <a:pt x="63482" y="76696"/>
                    <a:pt x="65043" y="75135"/>
                  </a:cubicBezTo>
                  <a:cubicBezTo>
                    <a:pt x="66605" y="73574"/>
                    <a:pt x="66084" y="74094"/>
                    <a:pt x="67125" y="76176"/>
                  </a:cubicBezTo>
                  <a:cubicBezTo>
                    <a:pt x="68166" y="78777"/>
                    <a:pt x="71288" y="84501"/>
                    <a:pt x="72849" y="87623"/>
                  </a:cubicBezTo>
                  <a:cubicBezTo>
                    <a:pt x="74410" y="90745"/>
                    <a:pt x="74930" y="94388"/>
                    <a:pt x="74930" y="95949"/>
                  </a:cubicBezTo>
                  <a:cubicBezTo>
                    <a:pt x="74930" y="97510"/>
                    <a:pt x="75971" y="106356"/>
                    <a:pt x="77532" y="109478"/>
                  </a:cubicBezTo>
                  <a:cubicBezTo>
                    <a:pt x="79093" y="112600"/>
                    <a:pt x="83256" y="119885"/>
                    <a:pt x="81174" y="114161"/>
                  </a:cubicBezTo>
                  <a:cubicBezTo>
                    <a:pt x="80134" y="111039"/>
                    <a:pt x="80134" y="110519"/>
                    <a:pt x="80654" y="111039"/>
                  </a:cubicBezTo>
                  <a:cubicBezTo>
                    <a:pt x="80134" y="110519"/>
                    <a:pt x="80134" y="109998"/>
                    <a:pt x="80134" y="109478"/>
                  </a:cubicBezTo>
                  <a:cubicBezTo>
                    <a:pt x="79613" y="108958"/>
                    <a:pt x="80134" y="108437"/>
                    <a:pt x="80134" y="108437"/>
                  </a:cubicBezTo>
                  <a:cubicBezTo>
                    <a:pt x="80134" y="108437"/>
                    <a:pt x="82215" y="104274"/>
                    <a:pt x="82735" y="103754"/>
                  </a:cubicBezTo>
                  <a:cubicBezTo>
                    <a:pt x="83256" y="102713"/>
                    <a:pt x="83776" y="104274"/>
                    <a:pt x="83776" y="104795"/>
                  </a:cubicBezTo>
                  <a:cubicBezTo>
                    <a:pt x="83776" y="105315"/>
                    <a:pt x="85337" y="105315"/>
                    <a:pt x="85857" y="104795"/>
                  </a:cubicBezTo>
                  <a:cubicBezTo>
                    <a:pt x="86378" y="104795"/>
                    <a:pt x="86898" y="105315"/>
                    <a:pt x="87939" y="105835"/>
                  </a:cubicBezTo>
                  <a:cubicBezTo>
                    <a:pt x="88459" y="106356"/>
                    <a:pt x="88459" y="105315"/>
                    <a:pt x="88459" y="105315"/>
                  </a:cubicBezTo>
                  <a:cubicBezTo>
                    <a:pt x="88459" y="105315"/>
                    <a:pt x="87419" y="95428"/>
                    <a:pt x="87419" y="94908"/>
                  </a:cubicBezTo>
                  <a:cubicBezTo>
                    <a:pt x="86378" y="96989"/>
                    <a:pt x="86378" y="95428"/>
                    <a:pt x="86378" y="94388"/>
                  </a:cubicBezTo>
                  <a:close/>
                </a:path>
              </a:pathLst>
            </a:custGeom>
            <a:grpFill/>
            <a:ln w="5199" cap="flat">
              <a:solidFill>
                <a:schemeClr val="bg1"/>
              </a:solidFill>
              <a:prstDash val="solid"/>
              <a:miter/>
            </a:ln>
          </p:spPr>
          <p:txBody>
            <a:bodyPr rtlCol="0" anchor="ctr"/>
            <a:lstStyle/>
            <a:p>
              <a:endParaRPr lang="en-GB" noProof="0" dirty="0"/>
            </a:p>
          </p:txBody>
        </p:sp>
        <p:sp>
          <p:nvSpPr>
            <p:cNvPr id="73" name="Freeform 72">
              <a:extLst>
                <a:ext uri="{FF2B5EF4-FFF2-40B4-BE49-F238E27FC236}">
                  <a16:creationId xmlns:a16="http://schemas.microsoft.com/office/drawing/2014/main" id="{7A67DB97-E34E-B73F-D7C2-B883C36907C4}"/>
                </a:ext>
              </a:extLst>
            </p:cNvPr>
            <p:cNvSpPr/>
            <p:nvPr/>
          </p:nvSpPr>
          <p:spPr>
            <a:xfrm>
              <a:off x="7422433" y="3902780"/>
              <a:ext cx="157766" cy="86319"/>
            </a:xfrm>
            <a:custGeom>
              <a:avLst/>
              <a:gdLst>
                <a:gd name="connsiteX0" fmla="*/ 6635 w 157766"/>
                <a:gd name="connsiteY0" fmla="*/ 16131 h 86319"/>
                <a:gd name="connsiteX1" fmla="*/ 6635 w 157766"/>
                <a:gd name="connsiteY1" fmla="*/ 18733 h 86319"/>
                <a:gd name="connsiteX2" fmla="*/ 4033 w 157766"/>
                <a:gd name="connsiteY2" fmla="*/ 22375 h 86319"/>
                <a:gd name="connsiteX3" fmla="*/ 4553 w 157766"/>
                <a:gd name="connsiteY3" fmla="*/ 24456 h 86319"/>
                <a:gd name="connsiteX4" fmla="*/ 4553 w 157766"/>
                <a:gd name="connsiteY4" fmla="*/ 25497 h 86319"/>
                <a:gd name="connsiteX5" fmla="*/ 1431 w 157766"/>
                <a:gd name="connsiteY5" fmla="*/ 30180 h 86319"/>
                <a:gd name="connsiteX6" fmla="*/ 390 w 157766"/>
                <a:gd name="connsiteY6" fmla="*/ 33823 h 86319"/>
                <a:gd name="connsiteX7" fmla="*/ 390 w 157766"/>
                <a:gd name="connsiteY7" fmla="*/ 35904 h 86319"/>
                <a:gd name="connsiteX8" fmla="*/ 5594 w 157766"/>
                <a:gd name="connsiteY8" fmla="*/ 39026 h 86319"/>
                <a:gd name="connsiteX9" fmla="*/ 8196 w 157766"/>
                <a:gd name="connsiteY9" fmla="*/ 40587 h 86319"/>
                <a:gd name="connsiteX10" fmla="*/ 8716 w 157766"/>
                <a:gd name="connsiteY10" fmla="*/ 40067 h 86319"/>
                <a:gd name="connsiteX11" fmla="*/ 9236 w 157766"/>
                <a:gd name="connsiteY11" fmla="*/ 38506 h 86319"/>
                <a:gd name="connsiteX12" fmla="*/ 18603 w 157766"/>
                <a:gd name="connsiteY12" fmla="*/ 44230 h 86319"/>
                <a:gd name="connsiteX13" fmla="*/ 21204 w 157766"/>
                <a:gd name="connsiteY13" fmla="*/ 45270 h 86319"/>
                <a:gd name="connsiteX14" fmla="*/ 27969 w 157766"/>
                <a:gd name="connsiteY14" fmla="*/ 51514 h 86319"/>
                <a:gd name="connsiteX15" fmla="*/ 34213 w 157766"/>
                <a:gd name="connsiteY15" fmla="*/ 55157 h 86319"/>
                <a:gd name="connsiteX16" fmla="*/ 37335 w 157766"/>
                <a:gd name="connsiteY16" fmla="*/ 55157 h 86319"/>
                <a:gd name="connsiteX17" fmla="*/ 39416 w 157766"/>
                <a:gd name="connsiteY17" fmla="*/ 54636 h 86319"/>
                <a:gd name="connsiteX18" fmla="*/ 41498 w 157766"/>
                <a:gd name="connsiteY18" fmla="*/ 55677 h 86319"/>
                <a:gd name="connsiteX19" fmla="*/ 50344 w 157766"/>
                <a:gd name="connsiteY19" fmla="*/ 58279 h 86319"/>
                <a:gd name="connsiteX20" fmla="*/ 51384 w 157766"/>
                <a:gd name="connsiteY20" fmla="*/ 59320 h 86319"/>
                <a:gd name="connsiteX21" fmla="*/ 52425 w 157766"/>
                <a:gd name="connsiteY21" fmla="*/ 62442 h 86319"/>
                <a:gd name="connsiteX22" fmla="*/ 53466 w 157766"/>
                <a:gd name="connsiteY22" fmla="*/ 63482 h 86319"/>
                <a:gd name="connsiteX23" fmla="*/ 60230 w 157766"/>
                <a:gd name="connsiteY23" fmla="*/ 65043 h 86319"/>
                <a:gd name="connsiteX24" fmla="*/ 61271 w 157766"/>
                <a:gd name="connsiteY24" fmla="*/ 65564 h 86319"/>
                <a:gd name="connsiteX25" fmla="*/ 63352 w 157766"/>
                <a:gd name="connsiteY25" fmla="*/ 66604 h 86319"/>
                <a:gd name="connsiteX26" fmla="*/ 67515 w 157766"/>
                <a:gd name="connsiteY26" fmla="*/ 64003 h 86319"/>
                <a:gd name="connsiteX27" fmla="*/ 68556 w 157766"/>
                <a:gd name="connsiteY27" fmla="*/ 64003 h 86319"/>
                <a:gd name="connsiteX28" fmla="*/ 73239 w 157766"/>
                <a:gd name="connsiteY28" fmla="*/ 66084 h 86319"/>
                <a:gd name="connsiteX29" fmla="*/ 74280 w 157766"/>
                <a:gd name="connsiteY29" fmla="*/ 66084 h 86319"/>
                <a:gd name="connsiteX30" fmla="*/ 75841 w 157766"/>
                <a:gd name="connsiteY30" fmla="*/ 64003 h 86319"/>
                <a:gd name="connsiteX31" fmla="*/ 81044 w 157766"/>
                <a:gd name="connsiteY31" fmla="*/ 64003 h 86319"/>
                <a:gd name="connsiteX32" fmla="*/ 87288 w 157766"/>
                <a:gd name="connsiteY32" fmla="*/ 66604 h 86319"/>
                <a:gd name="connsiteX33" fmla="*/ 87809 w 157766"/>
                <a:gd name="connsiteY33" fmla="*/ 67645 h 86319"/>
                <a:gd name="connsiteX34" fmla="*/ 88849 w 157766"/>
                <a:gd name="connsiteY34" fmla="*/ 72328 h 86319"/>
                <a:gd name="connsiteX35" fmla="*/ 91971 w 157766"/>
                <a:gd name="connsiteY35" fmla="*/ 73889 h 86319"/>
                <a:gd name="connsiteX36" fmla="*/ 94053 w 157766"/>
                <a:gd name="connsiteY36" fmla="*/ 74410 h 86319"/>
                <a:gd name="connsiteX37" fmla="*/ 99256 w 157766"/>
                <a:gd name="connsiteY37" fmla="*/ 77011 h 86319"/>
                <a:gd name="connsiteX38" fmla="*/ 101338 w 157766"/>
                <a:gd name="connsiteY38" fmla="*/ 79093 h 86319"/>
                <a:gd name="connsiteX39" fmla="*/ 102378 w 157766"/>
                <a:gd name="connsiteY39" fmla="*/ 79093 h 86319"/>
                <a:gd name="connsiteX40" fmla="*/ 107582 w 157766"/>
                <a:gd name="connsiteY40" fmla="*/ 77532 h 86319"/>
                <a:gd name="connsiteX41" fmla="*/ 108623 w 157766"/>
                <a:gd name="connsiteY41" fmla="*/ 77532 h 86319"/>
                <a:gd name="connsiteX42" fmla="*/ 111745 w 157766"/>
                <a:gd name="connsiteY42" fmla="*/ 82215 h 86319"/>
                <a:gd name="connsiteX43" fmla="*/ 112785 w 157766"/>
                <a:gd name="connsiteY43" fmla="*/ 82735 h 86319"/>
                <a:gd name="connsiteX44" fmla="*/ 118509 w 157766"/>
                <a:gd name="connsiteY44" fmla="*/ 82215 h 86319"/>
                <a:gd name="connsiteX45" fmla="*/ 124233 w 157766"/>
                <a:gd name="connsiteY45" fmla="*/ 83256 h 86319"/>
                <a:gd name="connsiteX46" fmla="*/ 129436 w 157766"/>
                <a:gd name="connsiteY46" fmla="*/ 85857 h 86319"/>
                <a:gd name="connsiteX47" fmla="*/ 130477 w 157766"/>
                <a:gd name="connsiteY47" fmla="*/ 85337 h 86319"/>
                <a:gd name="connsiteX48" fmla="*/ 133599 w 157766"/>
                <a:gd name="connsiteY48" fmla="*/ 83776 h 86319"/>
                <a:gd name="connsiteX49" fmla="*/ 135160 w 157766"/>
                <a:gd name="connsiteY49" fmla="*/ 82735 h 86319"/>
                <a:gd name="connsiteX50" fmla="*/ 136201 w 157766"/>
                <a:gd name="connsiteY50" fmla="*/ 84296 h 86319"/>
                <a:gd name="connsiteX51" fmla="*/ 137242 w 157766"/>
                <a:gd name="connsiteY51" fmla="*/ 85337 h 86319"/>
                <a:gd name="connsiteX52" fmla="*/ 140364 w 157766"/>
                <a:gd name="connsiteY52" fmla="*/ 85857 h 86319"/>
                <a:gd name="connsiteX53" fmla="*/ 148169 w 157766"/>
                <a:gd name="connsiteY53" fmla="*/ 85857 h 86319"/>
                <a:gd name="connsiteX54" fmla="*/ 154413 w 157766"/>
                <a:gd name="connsiteY54" fmla="*/ 85857 h 86319"/>
                <a:gd name="connsiteX55" fmla="*/ 157535 w 157766"/>
                <a:gd name="connsiteY55" fmla="*/ 78572 h 86319"/>
                <a:gd name="connsiteX56" fmla="*/ 157535 w 157766"/>
                <a:gd name="connsiteY56" fmla="*/ 77011 h 86319"/>
                <a:gd name="connsiteX57" fmla="*/ 154413 w 157766"/>
                <a:gd name="connsiteY57" fmla="*/ 70247 h 86319"/>
                <a:gd name="connsiteX58" fmla="*/ 156495 w 157766"/>
                <a:gd name="connsiteY58" fmla="*/ 58279 h 86319"/>
                <a:gd name="connsiteX59" fmla="*/ 157015 w 157766"/>
                <a:gd name="connsiteY59" fmla="*/ 54636 h 86319"/>
                <a:gd name="connsiteX60" fmla="*/ 149730 w 157766"/>
                <a:gd name="connsiteY60" fmla="*/ 55677 h 86319"/>
                <a:gd name="connsiteX61" fmla="*/ 148169 w 157766"/>
                <a:gd name="connsiteY61" fmla="*/ 55677 h 86319"/>
                <a:gd name="connsiteX62" fmla="*/ 135681 w 157766"/>
                <a:gd name="connsiteY62" fmla="*/ 53596 h 86319"/>
                <a:gd name="connsiteX63" fmla="*/ 130477 w 157766"/>
                <a:gd name="connsiteY63" fmla="*/ 50994 h 86319"/>
                <a:gd name="connsiteX64" fmla="*/ 126835 w 157766"/>
                <a:gd name="connsiteY64" fmla="*/ 52555 h 86319"/>
                <a:gd name="connsiteX65" fmla="*/ 125794 w 157766"/>
                <a:gd name="connsiteY65" fmla="*/ 53075 h 86319"/>
                <a:gd name="connsiteX66" fmla="*/ 122151 w 157766"/>
                <a:gd name="connsiteY66" fmla="*/ 52555 h 86319"/>
                <a:gd name="connsiteX67" fmla="*/ 119550 w 157766"/>
                <a:gd name="connsiteY67" fmla="*/ 49953 h 86319"/>
                <a:gd name="connsiteX68" fmla="*/ 118509 w 157766"/>
                <a:gd name="connsiteY68" fmla="*/ 49953 h 86319"/>
                <a:gd name="connsiteX69" fmla="*/ 116948 w 157766"/>
                <a:gd name="connsiteY69" fmla="*/ 54116 h 86319"/>
                <a:gd name="connsiteX70" fmla="*/ 113826 w 157766"/>
                <a:gd name="connsiteY70" fmla="*/ 50994 h 86319"/>
                <a:gd name="connsiteX71" fmla="*/ 109663 w 157766"/>
                <a:gd name="connsiteY71" fmla="*/ 45790 h 86319"/>
                <a:gd name="connsiteX72" fmla="*/ 100297 w 157766"/>
                <a:gd name="connsiteY72" fmla="*/ 45790 h 86319"/>
                <a:gd name="connsiteX73" fmla="*/ 97695 w 157766"/>
                <a:gd name="connsiteY73" fmla="*/ 44750 h 86319"/>
                <a:gd name="connsiteX74" fmla="*/ 98736 w 157766"/>
                <a:gd name="connsiteY74" fmla="*/ 40587 h 86319"/>
                <a:gd name="connsiteX75" fmla="*/ 98216 w 157766"/>
                <a:gd name="connsiteY75" fmla="*/ 39546 h 86319"/>
                <a:gd name="connsiteX76" fmla="*/ 94573 w 157766"/>
                <a:gd name="connsiteY76" fmla="*/ 40067 h 86319"/>
                <a:gd name="connsiteX77" fmla="*/ 87288 w 157766"/>
                <a:gd name="connsiteY77" fmla="*/ 36945 h 86319"/>
                <a:gd name="connsiteX78" fmla="*/ 81564 w 157766"/>
                <a:gd name="connsiteY78" fmla="*/ 32782 h 86319"/>
                <a:gd name="connsiteX79" fmla="*/ 81564 w 157766"/>
                <a:gd name="connsiteY79" fmla="*/ 31741 h 86319"/>
                <a:gd name="connsiteX80" fmla="*/ 81044 w 157766"/>
                <a:gd name="connsiteY80" fmla="*/ 29139 h 86319"/>
                <a:gd name="connsiteX81" fmla="*/ 80524 w 157766"/>
                <a:gd name="connsiteY81" fmla="*/ 26017 h 86319"/>
                <a:gd name="connsiteX82" fmla="*/ 76361 w 157766"/>
                <a:gd name="connsiteY82" fmla="*/ 26017 h 86319"/>
                <a:gd name="connsiteX83" fmla="*/ 71158 w 157766"/>
                <a:gd name="connsiteY83" fmla="*/ 26538 h 86319"/>
                <a:gd name="connsiteX84" fmla="*/ 65954 w 157766"/>
                <a:gd name="connsiteY84" fmla="*/ 21855 h 86319"/>
                <a:gd name="connsiteX85" fmla="*/ 56068 w 157766"/>
                <a:gd name="connsiteY85" fmla="*/ 16651 h 86319"/>
                <a:gd name="connsiteX86" fmla="*/ 55027 w 157766"/>
                <a:gd name="connsiteY86" fmla="*/ 16131 h 86319"/>
                <a:gd name="connsiteX87" fmla="*/ 49303 w 157766"/>
                <a:gd name="connsiteY87" fmla="*/ 10927 h 86319"/>
                <a:gd name="connsiteX88" fmla="*/ 48262 w 157766"/>
                <a:gd name="connsiteY88" fmla="*/ 9887 h 86319"/>
                <a:gd name="connsiteX89" fmla="*/ 39416 w 157766"/>
                <a:gd name="connsiteY89" fmla="*/ 2602 h 86319"/>
                <a:gd name="connsiteX90" fmla="*/ 38896 w 157766"/>
                <a:gd name="connsiteY90" fmla="*/ 1561 h 86319"/>
                <a:gd name="connsiteX91" fmla="*/ 31091 w 157766"/>
                <a:gd name="connsiteY91" fmla="*/ 0 h 86319"/>
                <a:gd name="connsiteX92" fmla="*/ 25367 w 157766"/>
                <a:gd name="connsiteY92" fmla="*/ 6244 h 86319"/>
                <a:gd name="connsiteX93" fmla="*/ 24847 w 157766"/>
                <a:gd name="connsiteY93" fmla="*/ 7285 h 86319"/>
                <a:gd name="connsiteX94" fmla="*/ 22245 w 157766"/>
                <a:gd name="connsiteY94" fmla="*/ 7805 h 86319"/>
                <a:gd name="connsiteX95" fmla="*/ 20684 w 157766"/>
                <a:gd name="connsiteY95" fmla="*/ 6244 h 86319"/>
                <a:gd name="connsiteX96" fmla="*/ 20164 w 157766"/>
                <a:gd name="connsiteY96" fmla="*/ 4163 h 86319"/>
                <a:gd name="connsiteX97" fmla="*/ 13399 w 157766"/>
                <a:gd name="connsiteY97" fmla="*/ 8846 h 86319"/>
                <a:gd name="connsiteX98" fmla="*/ 6635 w 157766"/>
                <a:gd name="connsiteY98" fmla="*/ 16131 h 8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57766" h="86319">
                  <a:moveTo>
                    <a:pt x="6635" y="16131"/>
                  </a:moveTo>
                  <a:cubicBezTo>
                    <a:pt x="6635" y="17692"/>
                    <a:pt x="6635" y="18733"/>
                    <a:pt x="6635" y="18733"/>
                  </a:cubicBezTo>
                  <a:cubicBezTo>
                    <a:pt x="6114" y="18733"/>
                    <a:pt x="4033" y="21334"/>
                    <a:pt x="4033" y="22375"/>
                  </a:cubicBezTo>
                  <a:cubicBezTo>
                    <a:pt x="4033" y="23416"/>
                    <a:pt x="4033" y="23936"/>
                    <a:pt x="4553" y="24456"/>
                  </a:cubicBezTo>
                  <a:cubicBezTo>
                    <a:pt x="5073" y="24977"/>
                    <a:pt x="5073" y="24977"/>
                    <a:pt x="4553" y="25497"/>
                  </a:cubicBezTo>
                  <a:cubicBezTo>
                    <a:pt x="4553" y="26017"/>
                    <a:pt x="1951" y="29139"/>
                    <a:pt x="1431" y="30180"/>
                  </a:cubicBezTo>
                  <a:cubicBezTo>
                    <a:pt x="911" y="31221"/>
                    <a:pt x="911" y="32782"/>
                    <a:pt x="390" y="33823"/>
                  </a:cubicBezTo>
                  <a:cubicBezTo>
                    <a:pt x="-130" y="34863"/>
                    <a:pt x="-130" y="35384"/>
                    <a:pt x="390" y="35904"/>
                  </a:cubicBezTo>
                  <a:cubicBezTo>
                    <a:pt x="911" y="36424"/>
                    <a:pt x="4553" y="38506"/>
                    <a:pt x="5594" y="39026"/>
                  </a:cubicBezTo>
                  <a:cubicBezTo>
                    <a:pt x="6114" y="39546"/>
                    <a:pt x="8196" y="40587"/>
                    <a:pt x="8196" y="40587"/>
                  </a:cubicBezTo>
                  <a:cubicBezTo>
                    <a:pt x="8196" y="40587"/>
                    <a:pt x="8716" y="40587"/>
                    <a:pt x="8716" y="40067"/>
                  </a:cubicBezTo>
                  <a:cubicBezTo>
                    <a:pt x="8716" y="39026"/>
                    <a:pt x="8716" y="38506"/>
                    <a:pt x="9236" y="38506"/>
                  </a:cubicBezTo>
                  <a:cubicBezTo>
                    <a:pt x="9757" y="38506"/>
                    <a:pt x="17562" y="43709"/>
                    <a:pt x="18603" y="44230"/>
                  </a:cubicBezTo>
                  <a:cubicBezTo>
                    <a:pt x="19643" y="44750"/>
                    <a:pt x="20684" y="44230"/>
                    <a:pt x="21204" y="45270"/>
                  </a:cubicBezTo>
                  <a:cubicBezTo>
                    <a:pt x="21725" y="45790"/>
                    <a:pt x="26928" y="50994"/>
                    <a:pt x="27969" y="51514"/>
                  </a:cubicBezTo>
                  <a:cubicBezTo>
                    <a:pt x="29010" y="52035"/>
                    <a:pt x="33692" y="55157"/>
                    <a:pt x="34213" y="55157"/>
                  </a:cubicBezTo>
                  <a:cubicBezTo>
                    <a:pt x="34733" y="55677"/>
                    <a:pt x="36294" y="55677"/>
                    <a:pt x="37335" y="55157"/>
                  </a:cubicBezTo>
                  <a:cubicBezTo>
                    <a:pt x="38376" y="54636"/>
                    <a:pt x="38896" y="54116"/>
                    <a:pt x="39416" y="54636"/>
                  </a:cubicBezTo>
                  <a:cubicBezTo>
                    <a:pt x="39937" y="55157"/>
                    <a:pt x="40977" y="55677"/>
                    <a:pt x="41498" y="55677"/>
                  </a:cubicBezTo>
                  <a:cubicBezTo>
                    <a:pt x="42538" y="55677"/>
                    <a:pt x="50344" y="58279"/>
                    <a:pt x="50344" y="58279"/>
                  </a:cubicBezTo>
                  <a:cubicBezTo>
                    <a:pt x="50344" y="58279"/>
                    <a:pt x="50864" y="58279"/>
                    <a:pt x="51384" y="59320"/>
                  </a:cubicBezTo>
                  <a:cubicBezTo>
                    <a:pt x="51905" y="60360"/>
                    <a:pt x="52425" y="62442"/>
                    <a:pt x="52425" y="62442"/>
                  </a:cubicBezTo>
                  <a:cubicBezTo>
                    <a:pt x="52425" y="62442"/>
                    <a:pt x="52425" y="62962"/>
                    <a:pt x="53466" y="63482"/>
                  </a:cubicBezTo>
                  <a:cubicBezTo>
                    <a:pt x="54506" y="63482"/>
                    <a:pt x="60230" y="65043"/>
                    <a:pt x="60230" y="65043"/>
                  </a:cubicBezTo>
                  <a:cubicBezTo>
                    <a:pt x="60230" y="65043"/>
                    <a:pt x="60751" y="65043"/>
                    <a:pt x="61271" y="65564"/>
                  </a:cubicBezTo>
                  <a:cubicBezTo>
                    <a:pt x="61791" y="66084"/>
                    <a:pt x="62832" y="67125"/>
                    <a:pt x="63352" y="66604"/>
                  </a:cubicBezTo>
                  <a:cubicBezTo>
                    <a:pt x="63873" y="66084"/>
                    <a:pt x="67515" y="64003"/>
                    <a:pt x="67515" y="64003"/>
                  </a:cubicBezTo>
                  <a:cubicBezTo>
                    <a:pt x="67515" y="64003"/>
                    <a:pt x="68036" y="63482"/>
                    <a:pt x="68556" y="64003"/>
                  </a:cubicBezTo>
                  <a:cubicBezTo>
                    <a:pt x="69076" y="64003"/>
                    <a:pt x="73239" y="66084"/>
                    <a:pt x="73239" y="66084"/>
                  </a:cubicBezTo>
                  <a:cubicBezTo>
                    <a:pt x="73239" y="66084"/>
                    <a:pt x="73759" y="66604"/>
                    <a:pt x="74280" y="66084"/>
                  </a:cubicBezTo>
                  <a:cubicBezTo>
                    <a:pt x="74800" y="65564"/>
                    <a:pt x="75320" y="64523"/>
                    <a:pt x="75841" y="64003"/>
                  </a:cubicBezTo>
                  <a:cubicBezTo>
                    <a:pt x="76361" y="64003"/>
                    <a:pt x="78963" y="62962"/>
                    <a:pt x="81044" y="64003"/>
                  </a:cubicBezTo>
                  <a:cubicBezTo>
                    <a:pt x="83125" y="64523"/>
                    <a:pt x="87288" y="66604"/>
                    <a:pt x="87288" y="66604"/>
                  </a:cubicBezTo>
                  <a:cubicBezTo>
                    <a:pt x="87288" y="66604"/>
                    <a:pt x="88329" y="66604"/>
                    <a:pt x="87809" y="67645"/>
                  </a:cubicBezTo>
                  <a:cubicBezTo>
                    <a:pt x="87809" y="68166"/>
                    <a:pt x="87809" y="71808"/>
                    <a:pt x="88849" y="72328"/>
                  </a:cubicBezTo>
                  <a:cubicBezTo>
                    <a:pt x="89370" y="73369"/>
                    <a:pt x="91451" y="73889"/>
                    <a:pt x="91971" y="73889"/>
                  </a:cubicBezTo>
                  <a:cubicBezTo>
                    <a:pt x="92492" y="73889"/>
                    <a:pt x="93532" y="74410"/>
                    <a:pt x="94053" y="74410"/>
                  </a:cubicBezTo>
                  <a:cubicBezTo>
                    <a:pt x="94573" y="74410"/>
                    <a:pt x="98736" y="76491"/>
                    <a:pt x="99256" y="77011"/>
                  </a:cubicBezTo>
                  <a:cubicBezTo>
                    <a:pt x="99777" y="77532"/>
                    <a:pt x="101338" y="79093"/>
                    <a:pt x="101338" y="79093"/>
                  </a:cubicBezTo>
                  <a:cubicBezTo>
                    <a:pt x="101338" y="79093"/>
                    <a:pt x="101858" y="79613"/>
                    <a:pt x="102378" y="79093"/>
                  </a:cubicBezTo>
                  <a:cubicBezTo>
                    <a:pt x="103419" y="78572"/>
                    <a:pt x="107582" y="77532"/>
                    <a:pt x="107582" y="77532"/>
                  </a:cubicBezTo>
                  <a:cubicBezTo>
                    <a:pt x="107582" y="77532"/>
                    <a:pt x="108102" y="77532"/>
                    <a:pt x="108623" y="77532"/>
                  </a:cubicBezTo>
                  <a:cubicBezTo>
                    <a:pt x="109143" y="77532"/>
                    <a:pt x="111745" y="82215"/>
                    <a:pt x="111745" y="82215"/>
                  </a:cubicBezTo>
                  <a:cubicBezTo>
                    <a:pt x="111745" y="82215"/>
                    <a:pt x="111745" y="82735"/>
                    <a:pt x="112785" y="82735"/>
                  </a:cubicBezTo>
                  <a:cubicBezTo>
                    <a:pt x="113826" y="82735"/>
                    <a:pt x="117989" y="82215"/>
                    <a:pt x="118509" y="82215"/>
                  </a:cubicBezTo>
                  <a:cubicBezTo>
                    <a:pt x="119550" y="82215"/>
                    <a:pt x="124233" y="83256"/>
                    <a:pt x="124233" y="83256"/>
                  </a:cubicBezTo>
                  <a:lnTo>
                    <a:pt x="129436" y="85857"/>
                  </a:lnTo>
                  <a:cubicBezTo>
                    <a:pt x="129436" y="85857"/>
                    <a:pt x="129957" y="85857"/>
                    <a:pt x="130477" y="85337"/>
                  </a:cubicBezTo>
                  <a:cubicBezTo>
                    <a:pt x="130997" y="85337"/>
                    <a:pt x="133079" y="84296"/>
                    <a:pt x="133599" y="83776"/>
                  </a:cubicBezTo>
                  <a:cubicBezTo>
                    <a:pt x="134120" y="83256"/>
                    <a:pt x="135160" y="82735"/>
                    <a:pt x="135160" y="82735"/>
                  </a:cubicBezTo>
                  <a:cubicBezTo>
                    <a:pt x="135681" y="82735"/>
                    <a:pt x="135681" y="83256"/>
                    <a:pt x="136201" y="84296"/>
                  </a:cubicBezTo>
                  <a:cubicBezTo>
                    <a:pt x="136201" y="85337"/>
                    <a:pt x="136721" y="85337"/>
                    <a:pt x="137242" y="85337"/>
                  </a:cubicBezTo>
                  <a:cubicBezTo>
                    <a:pt x="137762" y="85337"/>
                    <a:pt x="139323" y="85857"/>
                    <a:pt x="140364" y="85857"/>
                  </a:cubicBezTo>
                  <a:cubicBezTo>
                    <a:pt x="140884" y="85857"/>
                    <a:pt x="147649" y="85857"/>
                    <a:pt x="148169" y="85857"/>
                  </a:cubicBezTo>
                  <a:cubicBezTo>
                    <a:pt x="148689" y="85857"/>
                    <a:pt x="153893" y="86898"/>
                    <a:pt x="154413" y="85857"/>
                  </a:cubicBezTo>
                  <a:cubicBezTo>
                    <a:pt x="154934" y="84817"/>
                    <a:pt x="157535" y="78572"/>
                    <a:pt x="157535" y="78572"/>
                  </a:cubicBezTo>
                  <a:cubicBezTo>
                    <a:pt x="157535" y="78572"/>
                    <a:pt x="158056" y="77532"/>
                    <a:pt x="157535" y="77011"/>
                  </a:cubicBezTo>
                  <a:cubicBezTo>
                    <a:pt x="157015" y="76491"/>
                    <a:pt x="154413" y="71808"/>
                    <a:pt x="154413" y="70247"/>
                  </a:cubicBezTo>
                  <a:cubicBezTo>
                    <a:pt x="154413" y="69206"/>
                    <a:pt x="155974" y="59320"/>
                    <a:pt x="156495" y="58279"/>
                  </a:cubicBezTo>
                  <a:cubicBezTo>
                    <a:pt x="156495" y="57759"/>
                    <a:pt x="157015" y="56197"/>
                    <a:pt x="157015" y="54636"/>
                  </a:cubicBezTo>
                  <a:cubicBezTo>
                    <a:pt x="154934" y="55157"/>
                    <a:pt x="149730" y="55677"/>
                    <a:pt x="149730" y="55677"/>
                  </a:cubicBezTo>
                  <a:cubicBezTo>
                    <a:pt x="149210" y="55677"/>
                    <a:pt x="148169" y="55677"/>
                    <a:pt x="148169" y="55677"/>
                  </a:cubicBezTo>
                  <a:cubicBezTo>
                    <a:pt x="148169" y="55677"/>
                    <a:pt x="136721" y="53596"/>
                    <a:pt x="135681" y="53596"/>
                  </a:cubicBezTo>
                  <a:cubicBezTo>
                    <a:pt x="134640" y="53596"/>
                    <a:pt x="131518" y="51514"/>
                    <a:pt x="130477" y="50994"/>
                  </a:cubicBezTo>
                  <a:cubicBezTo>
                    <a:pt x="129436" y="50474"/>
                    <a:pt x="127355" y="52035"/>
                    <a:pt x="126835" y="52555"/>
                  </a:cubicBezTo>
                  <a:cubicBezTo>
                    <a:pt x="126314" y="53075"/>
                    <a:pt x="125794" y="53075"/>
                    <a:pt x="125794" y="53075"/>
                  </a:cubicBezTo>
                  <a:cubicBezTo>
                    <a:pt x="125794" y="53075"/>
                    <a:pt x="123192" y="52555"/>
                    <a:pt x="122151" y="52555"/>
                  </a:cubicBezTo>
                  <a:cubicBezTo>
                    <a:pt x="121111" y="52035"/>
                    <a:pt x="119550" y="50994"/>
                    <a:pt x="119550" y="49953"/>
                  </a:cubicBezTo>
                  <a:cubicBezTo>
                    <a:pt x="119550" y="48913"/>
                    <a:pt x="119550" y="49433"/>
                    <a:pt x="118509" y="49953"/>
                  </a:cubicBezTo>
                  <a:cubicBezTo>
                    <a:pt x="117989" y="50994"/>
                    <a:pt x="116948" y="53075"/>
                    <a:pt x="116948" y="54116"/>
                  </a:cubicBezTo>
                  <a:cubicBezTo>
                    <a:pt x="116948" y="55157"/>
                    <a:pt x="114867" y="52035"/>
                    <a:pt x="113826" y="50994"/>
                  </a:cubicBezTo>
                  <a:cubicBezTo>
                    <a:pt x="112785" y="49953"/>
                    <a:pt x="111745" y="47352"/>
                    <a:pt x="109663" y="45790"/>
                  </a:cubicBezTo>
                  <a:cubicBezTo>
                    <a:pt x="107582" y="44750"/>
                    <a:pt x="101858" y="45790"/>
                    <a:pt x="100297" y="45790"/>
                  </a:cubicBezTo>
                  <a:cubicBezTo>
                    <a:pt x="99256" y="45790"/>
                    <a:pt x="98216" y="45270"/>
                    <a:pt x="97695" y="44750"/>
                  </a:cubicBezTo>
                  <a:cubicBezTo>
                    <a:pt x="97175" y="44750"/>
                    <a:pt x="98216" y="41628"/>
                    <a:pt x="98736" y="40587"/>
                  </a:cubicBezTo>
                  <a:cubicBezTo>
                    <a:pt x="99777" y="39546"/>
                    <a:pt x="98736" y="39546"/>
                    <a:pt x="98216" y="39546"/>
                  </a:cubicBezTo>
                  <a:cubicBezTo>
                    <a:pt x="97695" y="39546"/>
                    <a:pt x="95614" y="40067"/>
                    <a:pt x="94573" y="40067"/>
                  </a:cubicBezTo>
                  <a:cubicBezTo>
                    <a:pt x="93532" y="40067"/>
                    <a:pt x="87809" y="37465"/>
                    <a:pt x="87288" y="36945"/>
                  </a:cubicBezTo>
                  <a:cubicBezTo>
                    <a:pt x="86768" y="36424"/>
                    <a:pt x="82085" y="33302"/>
                    <a:pt x="81564" y="32782"/>
                  </a:cubicBezTo>
                  <a:cubicBezTo>
                    <a:pt x="81044" y="32262"/>
                    <a:pt x="81044" y="32262"/>
                    <a:pt x="81564" y="31741"/>
                  </a:cubicBezTo>
                  <a:cubicBezTo>
                    <a:pt x="82085" y="31221"/>
                    <a:pt x="81044" y="29660"/>
                    <a:pt x="81044" y="29139"/>
                  </a:cubicBezTo>
                  <a:cubicBezTo>
                    <a:pt x="81044" y="28619"/>
                    <a:pt x="81044" y="27058"/>
                    <a:pt x="80524" y="26017"/>
                  </a:cubicBezTo>
                  <a:cubicBezTo>
                    <a:pt x="80524" y="24977"/>
                    <a:pt x="77922" y="25497"/>
                    <a:pt x="76361" y="26017"/>
                  </a:cubicBezTo>
                  <a:cubicBezTo>
                    <a:pt x="74800" y="26017"/>
                    <a:pt x="72718" y="27058"/>
                    <a:pt x="71158" y="26538"/>
                  </a:cubicBezTo>
                  <a:cubicBezTo>
                    <a:pt x="69076" y="26017"/>
                    <a:pt x="68556" y="26017"/>
                    <a:pt x="65954" y="21855"/>
                  </a:cubicBezTo>
                  <a:cubicBezTo>
                    <a:pt x="63352" y="17692"/>
                    <a:pt x="56588" y="16651"/>
                    <a:pt x="56068" y="16651"/>
                  </a:cubicBezTo>
                  <a:cubicBezTo>
                    <a:pt x="55547" y="16651"/>
                    <a:pt x="55027" y="16131"/>
                    <a:pt x="55027" y="16131"/>
                  </a:cubicBezTo>
                  <a:cubicBezTo>
                    <a:pt x="55027" y="16131"/>
                    <a:pt x="49823" y="11448"/>
                    <a:pt x="49303" y="10927"/>
                  </a:cubicBezTo>
                  <a:cubicBezTo>
                    <a:pt x="48783" y="10407"/>
                    <a:pt x="48262" y="9887"/>
                    <a:pt x="48262" y="9887"/>
                  </a:cubicBezTo>
                  <a:cubicBezTo>
                    <a:pt x="42538" y="8326"/>
                    <a:pt x="39937" y="3122"/>
                    <a:pt x="39416" y="2602"/>
                  </a:cubicBezTo>
                  <a:cubicBezTo>
                    <a:pt x="38896" y="2081"/>
                    <a:pt x="39416" y="1561"/>
                    <a:pt x="38896" y="1561"/>
                  </a:cubicBezTo>
                  <a:cubicBezTo>
                    <a:pt x="37855" y="1561"/>
                    <a:pt x="34733" y="0"/>
                    <a:pt x="31091" y="0"/>
                  </a:cubicBezTo>
                  <a:cubicBezTo>
                    <a:pt x="27449" y="0"/>
                    <a:pt x="25367" y="5724"/>
                    <a:pt x="25367" y="6244"/>
                  </a:cubicBezTo>
                  <a:cubicBezTo>
                    <a:pt x="25367" y="6764"/>
                    <a:pt x="24847" y="7285"/>
                    <a:pt x="24847" y="7285"/>
                  </a:cubicBezTo>
                  <a:cubicBezTo>
                    <a:pt x="24847" y="7285"/>
                    <a:pt x="23285" y="7805"/>
                    <a:pt x="22245" y="7805"/>
                  </a:cubicBezTo>
                  <a:cubicBezTo>
                    <a:pt x="21725" y="7805"/>
                    <a:pt x="21204" y="6764"/>
                    <a:pt x="20684" y="6244"/>
                  </a:cubicBezTo>
                  <a:cubicBezTo>
                    <a:pt x="20684" y="5724"/>
                    <a:pt x="20164" y="4683"/>
                    <a:pt x="20164" y="4163"/>
                  </a:cubicBezTo>
                  <a:cubicBezTo>
                    <a:pt x="18082" y="5724"/>
                    <a:pt x="13919" y="8326"/>
                    <a:pt x="13399" y="8846"/>
                  </a:cubicBezTo>
                  <a:cubicBezTo>
                    <a:pt x="10797" y="11448"/>
                    <a:pt x="6635" y="14570"/>
                    <a:pt x="6635" y="16131"/>
                  </a:cubicBezTo>
                  <a:close/>
                </a:path>
              </a:pathLst>
            </a:custGeom>
            <a:grpFill/>
            <a:ln w="5199" cap="flat">
              <a:solidFill>
                <a:schemeClr val="bg1"/>
              </a:solidFill>
              <a:prstDash val="solid"/>
              <a:miter/>
            </a:ln>
          </p:spPr>
          <p:txBody>
            <a:bodyPr rtlCol="0" anchor="ctr"/>
            <a:lstStyle/>
            <a:p>
              <a:endParaRPr lang="en-GB" noProof="0" dirty="0"/>
            </a:p>
          </p:txBody>
        </p:sp>
        <p:grpSp>
          <p:nvGrpSpPr>
            <p:cNvPr id="74" name="Content Placeholder 9">
              <a:extLst>
                <a:ext uri="{FF2B5EF4-FFF2-40B4-BE49-F238E27FC236}">
                  <a16:creationId xmlns:a16="http://schemas.microsoft.com/office/drawing/2014/main" id="{B6FCAAFB-6D56-8730-F33A-0E26C615AD19}"/>
                </a:ext>
              </a:extLst>
            </p:cNvPr>
            <p:cNvGrpSpPr/>
            <p:nvPr/>
          </p:nvGrpSpPr>
          <p:grpSpPr>
            <a:xfrm>
              <a:off x="7658309" y="3944928"/>
              <a:ext cx="171945" cy="372048"/>
              <a:chOff x="7658309" y="3944928"/>
              <a:chExt cx="171945" cy="372048"/>
            </a:xfrm>
            <a:grpFill/>
          </p:grpSpPr>
          <p:sp>
            <p:nvSpPr>
              <p:cNvPr id="640" name="Freeform 639">
                <a:extLst>
                  <a:ext uri="{FF2B5EF4-FFF2-40B4-BE49-F238E27FC236}">
                    <a16:creationId xmlns:a16="http://schemas.microsoft.com/office/drawing/2014/main" id="{EC36E8AF-6E0D-C642-ACBF-2892FBD1F02E}"/>
                  </a:ext>
                </a:extLst>
              </p:cNvPr>
              <p:cNvSpPr/>
              <p:nvPr/>
            </p:nvSpPr>
            <p:spPr>
              <a:xfrm>
                <a:off x="7773852" y="4253805"/>
                <a:ext cx="1375" cy="3331"/>
              </a:xfrm>
              <a:custGeom>
                <a:avLst/>
                <a:gdLst>
                  <a:gd name="connsiteX0" fmla="*/ 1246 w 1375"/>
                  <a:gd name="connsiteY0" fmla="*/ 3332 h 3331"/>
                  <a:gd name="connsiteX1" fmla="*/ 726 w 1375"/>
                  <a:gd name="connsiteY1" fmla="*/ 209 h 3331"/>
                  <a:gd name="connsiteX2" fmla="*/ 1246 w 1375"/>
                  <a:gd name="connsiteY2" fmla="*/ 3332 h 3331"/>
                </a:gdLst>
                <a:ahLst/>
                <a:cxnLst>
                  <a:cxn ang="0">
                    <a:pos x="connsiteX0" y="connsiteY0"/>
                  </a:cxn>
                  <a:cxn ang="0">
                    <a:pos x="connsiteX1" y="connsiteY1"/>
                  </a:cxn>
                  <a:cxn ang="0">
                    <a:pos x="connsiteX2" y="connsiteY2"/>
                  </a:cxn>
                </a:cxnLst>
                <a:rect l="l" t="t" r="r" b="b"/>
                <a:pathLst>
                  <a:path w="1375" h="3331">
                    <a:moveTo>
                      <a:pt x="1246" y="3332"/>
                    </a:moveTo>
                    <a:cubicBezTo>
                      <a:pt x="1246" y="3332"/>
                      <a:pt x="1766" y="730"/>
                      <a:pt x="726" y="209"/>
                    </a:cubicBezTo>
                    <a:cubicBezTo>
                      <a:pt x="-315" y="-831"/>
                      <a:pt x="-315" y="2291"/>
                      <a:pt x="1246" y="3332"/>
                    </a:cubicBezTo>
                    <a:close/>
                  </a:path>
                </a:pathLst>
              </a:custGeom>
              <a:grpFill/>
              <a:ln w="5199" cap="flat">
                <a:solidFill>
                  <a:schemeClr val="bg1"/>
                </a:solidFill>
                <a:prstDash val="solid"/>
                <a:miter/>
              </a:ln>
            </p:spPr>
            <p:txBody>
              <a:bodyPr rtlCol="0" anchor="ctr"/>
              <a:lstStyle/>
              <a:p>
                <a:endParaRPr lang="en-GB" noProof="0" dirty="0"/>
              </a:p>
            </p:txBody>
          </p:sp>
          <p:sp>
            <p:nvSpPr>
              <p:cNvPr id="641" name="Freeform 640">
                <a:extLst>
                  <a:ext uri="{FF2B5EF4-FFF2-40B4-BE49-F238E27FC236}">
                    <a16:creationId xmlns:a16="http://schemas.microsoft.com/office/drawing/2014/main" id="{50C4ACED-BEC6-CB4D-04AA-9372B5BCFC12}"/>
                  </a:ext>
                </a:extLst>
              </p:cNvPr>
              <p:cNvSpPr/>
              <p:nvPr/>
            </p:nvSpPr>
            <p:spPr>
              <a:xfrm>
                <a:off x="7774894" y="4264427"/>
                <a:ext cx="2561" cy="5785"/>
              </a:xfrm>
              <a:custGeom>
                <a:avLst/>
                <a:gdLst>
                  <a:gd name="connsiteX0" fmla="*/ 204 w 2561"/>
                  <a:gd name="connsiteY0" fmla="*/ 1556 h 5785"/>
                  <a:gd name="connsiteX1" fmla="*/ 1245 w 2561"/>
                  <a:gd name="connsiteY1" fmla="*/ 5718 h 5785"/>
                  <a:gd name="connsiteX2" fmla="*/ 1765 w 2561"/>
                  <a:gd name="connsiteY2" fmla="*/ 1035 h 5785"/>
                  <a:gd name="connsiteX3" fmla="*/ 204 w 2561"/>
                  <a:gd name="connsiteY3" fmla="*/ 1556 h 5785"/>
                </a:gdLst>
                <a:ahLst/>
                <a:cxnLst>
                  <a:cxn ang="0">
                    <a:pos x="connsiteX0" y="connsiteY0"/>
                  </a:cxn>
                  <a:cxn ang="0">
                    <a:pos x="connsiteX1" y="connsiteY1"/>
                  </a:cxn>
                  <a:cxn ang="0">
                    <a:pos x="connsiteX2" y="connsiteY2"/>
                  </a:cxn>
                  <a:cxn ang="0">
                    <a:pos x="connsiteX3" y="connsiteY3"/>
                  </a:cxn>
                </a:cxnLst>
                <a:rect l="l" t="t" r="r" b="b"/>
                <a:pathLst>
                  <a:path w="2561" h="5785">
                    <a:moveTo>
                      <a:pt x="204" y="1556"/>
                    </a:moveTo>
                    <a:cubicBezTo>
                      <a:pt x="-316" y="3637"/>
                      <a:pt x="204" y="6239"/>
                      <a:pt x="1245" y="5718"/>
                    </a:cubicBezTo>
                    <a:cubicBezTo>
                      <a:pt x="2286" y="5198"/>
                      <a:pt x="3326" y="3637"/>
                      <a:pt x="1765" y="1035"/>
                    </a:cubicBezTo>
                    <a:cubicBezTo>
                      <a:pt x="724" y="-1566"/>
                      <a:pt x="204" y="1556"/>
                      <a:pt x="204" y="1556"/>
                    </a:cubicBezTo>
                    <a:close/>
                  </a:path>
                </a:pathLst>
              </a:custGeom>
              <a:grpFill/>
              <a:ln w="5199" cap="flat">
                <a:solidFill>
                  <a:schemeClr val="bg1"/>
                </a:solidFill>
                <a:prstDash val="solid"/>
                <a:miter/>
              </a:ln>
            </p:spPr>
            <p:txBody>
              <a:bodyPr rtlCol="0" anchor="ctr"/>
              <a:lstStyle/>
              <a:p>
                <a:endParaRPr lang="en-GB" noProof="0" dirty="0"/>
              </a:p>
            </p:txBody>
          </p:sp>
          <p:sp>
            <p:nvSpPr>
              <p:cNvPr id="642" name="Freeform 641">
                <a:extLst>
                  <a:ext uri="{FF2B5EF4-FFF2-40B4-BE49-F238E27FC236}">
                    <a16:creationId xmlns:a16="http://schemas.microsoft.com/office/drawing/2014/main" id="{B068A51A-C949-15B1-5AA7-429BA58A0880}"/>
                  </a:ext>
                </a:extLst>
              </p:cNvPr>
              <p:cNvSpPr/>
              <p:nvPr/>
            </p:nvSpPr>
            <p:spPr>
              <a:xfrm>
                <a:off x="7772428" y="4282417"/>
                <a:ext cx="2772" cy="5557"/>
              </a:xfrm>
              <a:custGeom>
                <a:avLst/>
                <a:gdLst>
                  <a:gd name="connsiteX0" fmla="*/ 2670 w 2772"/>
                  <a:gd name="connsiteY0" fmla="*/ 2818 h 5557"/>
                  <a:gd name="connsiteX1" fmla="*/ 68 w 2772"/>
                  <a:gd name="connsiteY1" fmla="*/ 5420 h 5557"/>
                  <a:gd name="connsiteX2" fmla="*/ 2670 w 2772"/>
                  <a:gd name="connsiteY2" fmla="*/ 2818 h 5557"/>
                </a:gdLst>
                <a:ahLst/>
                <a:cxnLst>
                  <a:cxn ang="0">
                    <a:pos x="connsiteX0" y="connsiteY0"/>
                  </a:cxn>
                  <a:cxn ang="0">
                    <a:pos x="connsiteX1" y="connsiteY1"/>
                  </a:cxn>
                  <a:cxn ang="0">
                    <a:pos x="connsiteX2" y="connsiteY2"/>
                  </a:cxn>
                </a:cxnLst>
                <a:rect l="l" t="t" r="r" b="b"/>
                <a:pathLst>
                  <a:path w="2772" h="5557">
                    <a:moveTo>
                      <a:pt x="2670" y="2818"/>
                    </a:moveTo>
                    <a:cubicBezTo>
                      <a:pt x="3190" y="-824"/>
                      <a:pt x="1629" y="-1865"/>
                      <a:pt x="68" y="5420"/>
                    </a:cubicBezTo>
                    <a:cubicBezTo>
                      <a:pt x="-452" y="5420"/>
                      <a:pt x="2150" y="6461"/>
                      <a:pt x="2670" y="2818"/>
                    </a:cubicBezTo>
                    <a:close/>
                  </a:path>
                </a:pathLst>
              </a:custGeom>
              <a:grpFill/>
              <a:ln w="5199" cap="flat">
                <a:solidFill>
                  <a:schemeClr val="bg1"/>
                </a:solidFill>
                <a:prstDash val="solid"/>
                <a:miter/>
              </a:ln>
            </p:spPr>
            <p:txBody>
              <a:bodyPr rtlCol="0" anchor="ctr"/>
              <a:lstStyle/>
              <a:p>
                <a:endParaRPr lang="en-GB" noProof="0" dirty="0"/>
              </a:p>
            </p:txBody>
          </p:sp>
          <p:sp>
            <p:nvSpPr>
              <p:cNvPr id="643" name="Freeform 642">
                <a:extLst>
                  <a:ext uri="{FF2B5EF4-FFF2-40B4-BE49-F238E27FC236}">
                    <a16:creationId xmlns:a16="http://schemas.microsoft.com/office/drawing/2014/main" id="{B2AAFC29-2D2E-9597-862A-15EC269A24C0}"/>
                  </a:ext>
                </a:extLst>
              </p:cNvPr>
              <p:cNvSpPr/>
              <p:nvPr/>
            </p:nvSpPr>
            <p:spPr>
              <a:xfrm>
                <a:off x="7777505" y="4276338"/>
                <a:ext cx="2663" cy="3172"/>
              </a:xfrm>
              <a:custGeom>
                <a:avLst/>
                <a:gdLst>
                  <a:gd name="connsiteX0" fmla="*/ 716 w 2663"/>
                  <a:gd name="connsiteY0" fmla="*/ 51 h 3172"/>
                  <a:gd name="connsiteX1" fmla="*/ 1756 w 2663"/>
                  <a:gd name="connsiteY1" fmla="*/ 3173 h 3172"/>
                  <a:gd name="connsiteX2" fmla="*/ 716 w 2663"/>
                  <a:gd name="connsiteY2" fmla="*/ 51 h 3172"/>
                </a:gdLst>
                <a:ahLst/>
                <a:cxnLst>
                  <a:cxn ang="0">
                    <a:pos x="connsiteX0" y="connsiteY0"/>
                  </a:cxn>
                  <a:cxn ang="0">
                    <a:pos x="connsiteX1" y="connsiteY1"/>
                  </a:cxn>
                  <a:cxn ang="0">
                    <a:pos x="connsiteX2" y="connsiteY2"/>
                  </a:cxn>
                </a:cxnLst>
                <a:rect l="l" t="t" r="r" b="b"/>
                <a:pathLst>
                  <a:path w="2663" h="3172">
                    <a:moveTo>
                      <a:pt x="716" y="51"/>
                    </a:moveTo>
                    <a:cubicBezTo>
                      <a:pt x="-1366" y="-469"/>
                      <a:pt x="1756" y="3173"/>
                      <a:pt x="1756" y="3173"/>
                    </a:cubicBezTo>
                    <a:cubicBezTo>
                      <a:pt x="3317" y="1092"/>
                      <a:pt x="2797" y="571"/>
                      <a:pt x="716" y="51"/>
                    </a:cubicBezTo>
                    <a:close/>
                  </a:path>
                </a:pathLst>
              </a:custGeom>
              <a:grpFill/>
              <a:ln w="5199" cap="flat">
                <a:solidFill>
                  <a:schemeClr val="bg1"/>
                </a:solidFill>
                <a:prstDash val="solid"/>
                <a:miter/>
              </a:ln>
            </p:spPr>
            <p:txBody>
              <a:bodyPr rtlCol="0" anchor="ctr"/>
              <a:lstStyle/>
              <a:p>
                <a:endParaRPr lang="en-GB" noProof="0" dirty="0"/>
              </a:p>
            </p:txBody>
          </p:sp>
          <p:sp>
            <p:nvSpPr>
              <p:cNvPr id="644" name="Freeform 643">
                <a:extLst>
                  <a:ext uri="{FF2B5EF4-FFF2-40B4-BE49-F238E27FC236}">
                    <a16:creationId xmlns:a16="http://schemas.microsoft.com/office/drawing/2014/main" id="{BE0C5E33-22EE-B457-8DA8-7A2E0BF84ECB}"/>
                  </a:ext>
                </a:extLst>
              </p:cNvPr>
              <p:cNvSpPr/>
              <p:nvPr/>
            </p:nvSpPr>
            <p:spPr>
              <a:xfrm>
                <a:off x="7776269" y="4281345"/>
                <a:ext cx="4248" cy="5360"/>
              </a:xfrm>
              <a:custGeom>
                <a:avLst/>
                <a:gdLst>
                  <a:gd name="connsiteX0" fmla="*/ 1431 w 4248"/>
                  <a:gd name="connsiteY0" fmla="*/ 248 h 5360"/>
                  <a:gd name="connsiteX1" fmla="*/ 911 w 4248"/>
                  <a:gd name="connsiteY1" fmla="*/ 2330 h 5360"/>
                  <a:gd name="connsiteX2" fmla="*/ 4033 w 4248"/>
                  <a:gd name="connsiteY2" fmla="*/ 4931 h 5360"/>
                  <a:gd name="connsiteX3" fmla="*/ 3513 w 4248"/>
                  <a:gd name="connsiteY3" fmla="*/ 1289 h 5360"/>
                  <a:gd name="connsiteX4" fmla="*/ 1431 w 4248"/>
                  <a:gd name="connsiteY4" fmla="*/ 248 h 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8" h="5360">
                    <a:moveTo>
                      <a:pt x="1431" y="248"/>
                    </a:moveTo>
                    <a:cubicBezTo>
                      <a:pt x="-650" y="1289"/>
                      <a:pt x="-130" y="1289"/>
                      <a:pt x="911" y="2330"/>
                    </a:cubicBezTo>
                    <a:cubicBezTo>
                      <a:pt x="1951" y="3370"/>
                      <a:pt x="3513" y="6492"/>
                      <a:pt x="4033" y="4931"/>
                    </a:cubicBezTo>
                    <a:cubicBezTo>
                      <a:pt x="4553" y="3370"/>
                      <a:pt x="4033" y="2330"/>
                      <a:pt x="3513" y="1289"/>
                    </a:cubicBezTo>
                    <a:cubicBezTo>
                      <a:pt x="2992" y="1809"/>
                      <a:pt x="3513" y="-792"/>
                      <a:pt x="1431" y="248"/>
                    </a:cubicBezTo>
                    <a:close/>
                  </a:path>
                </a:pathLst>
              </a:custGeom>
              <a:grpFill/>
              <a:ln w="5199" cap="flat">
                <a:solidFill>
                  <a:schemeClr val="bg1"/>
                </a:solidFill>
                <a:prstDash val="solid"/>
                <a:miter/>
              </a:ln>
            </p:spPr>
            <p:txBody>
              <a:bodyPr rtlCol="0" anchor="ctr"/>
              <a:lstStyle/>
              <a:p>
                <a:endParaRPr lang="en-GB" noProof="0" dirty="0"/>
              </a:p>
            </p:txBody>
          </p:sp>
          <p:sp>
            <p:nvSpPr>
              <p:cNvPr id="645" name="Freeform 644">
                <a:extLst>
                  <a:ext uri="{FF2B5EF4-FFF2-40B4-BE49-F238E27FC236}">
                    <a16:creationId xmlns:a16="http://schemas.microsoft.com/office/drawing/2014/main" id="{B2392A1E-A663-73DB-339B-927DE5889131}"/>
                  </a:ext>
                </a:extLst>
              </p:cNvPr>
              <p:cNvSpPr/>
              <p:nvPr/>
            </p:nvSpPr>
            <p:spPr>
              <a:xfrm>
                <a:off x="7770598" y="4297619"/>
                <a:ext cx="3458" cy="3651"/>
              </a:xfrm>
              <a:custGeom>
                <a:avLst/>
                <a:gdLst>
                  <a:gd name="connsiteX0" fmla="*/ 337 w 3458"/>
                  <a:gd name="connsiteY0" fmla="*/ 105 h 3651"/>
                  <a:gd name="connsiteX1" fmla="*/ 2418 w 3458"/>
                  <a:gd name="connsiteY1" fmla="*/ 3227 h 3651"/>
                  <a:gd name="connsiteX2" fmla="*/ 3459 w 3458"/>
                  <a:gd name="connsiteY2" fmla="*/ 1666 h 3651"/>
                  <a:gd name="connsiteX3" fmla="*/ 337 w 3458"/>
                  <a:gd name="connsiteY3" fmla="*/ 105 h 3651"/>
                </a:gdLst>
                <a:ahLst/>
                <a:cxnLst>
                  <a:cxn ang="0">
                    <a:pos x="connsiteX0" y="connsiteY0"/>
                  </a:cxn>
                  <a:cxn ang="0">
                    <a:pos x="connsiteX1" y="connsiteY1"/>
                  </a:cxn>
                  <a:cxn ang="0">
                    <a:pos x="connsiteX2" y="connsiteY2"/>
                  </a:cxn>
                  <a:cxn ang="0">
                    <a:pos x="connsiteX3" y="connsiteY3"/>
                  </a:cxn>
                </a:cxnLst>
                <a:rect l="l" t="t" r="r" b="b"/>
                <a:pathLst>
                  <a:path w="3458" h="3651">
                    <a:moveTo>
                      <a:pt x="337" y="105"/>
                    </a:moveTo>
                    <a:cubicBezTo>
                      <a:pt x="-704" y="1145"/>
                      <a:pt x="857" y="2706"/>
                      <a:pt x="2418" y="3227"/>
                    </a:cubicBezTo>
                    <a:cubicBezTo>
                      <a:pt x="3459" y="3747"/>
                      <a:pt x="3459" y="4268"/>
                      <a:pt x="3459" y="1666"/>
                    </a:cubicBezTo>
                    <a:cubicBezTo>
                      <a:pt x="3459" y="1145"/>
                      <a:pt x="1378" y="-416"/>
                      <a:pt x="337" y="105"/>
                    </a:cubicBezTo>
                    <a:close/>
                  </a:path>
                </a:pathLst>
              </a:custGeom>
              <a:grpFill/>
              <a:ln w="5199" cap="flat">
                <a:solidFill>
                  <a:schemeClr val="bg1"/>
                </a:solidFill>
                <a:prstDash val="solid"/>
                <a:miter/>
              </a:ln>
            </p:spPr>
            <p:txBody>
              <a:bodyPr rtlCol="0" anchor="ctr"/>
              <a:lstStyle/>
              <a:p>
                <a:endParaRPr lang="en-GB" noProof="0" dirty="0"/>
              </a:p>
            </p:txBody>
          </p:sp>
          <p:sp>
            <p:nvSpPr>
              <p:cNvPr id="646" name="Freeform 645">
                <a:extLst>
                  <a:ext uri="{FF2B5EF4-FFF2-40B4-BE49-F238E27FC236}">
                    <a16:creationId xmlns:a16="http://schemas.microsoft.com/office/drawing/2014/main" id="{E46315B8-6EFF-15A7-E13C-634D494CEAD0}"/>
                  </a:ext>
                </a:extLst>
              </p:cNvPr>
              <p:cNvSpPr/>
              <p:nvPr/>
            </p:nvSpPr>
            <p:spPr>
              <a:xfrm>
                <a:off x="7758447" y="4188569"/>
                <a:ext cx="2150" cy="5316"/>
              </a:xfrm>
              <a:custGeom>
                <a:avLst/>
                <a:gdLst>
                  <a:gd name="connsiteX0" fmla="*/ 2082 w 2150"/>
                  <a:gd name="connsiteY0" fmla="*/ 3004 h 5316"/>
                  <a:gd name="connsiteX1" fmla="*/ 0 w 2150"/>
                  <a:gd name="connsiteY1" fmla="*/ 3004 h 5316"/>
                  <a:gd name="connsiteX2" fmla="*/ 2082 w 2150"/>
                  <a:gd name="connsiteY2" fmla="*/ 3004 h 5316"/>
                </a:gdLst>
                <a:ahLst/>
                <a:cxnLst>
                  <a:cxn ang="0">
                    <a:pos x="connsiteX0" y="connsiteY0"/>
                  </a:cxn>
                  <a:cxn ang="0">
                    <a:pos x="connsiteX1" y="connsiteY1"/>
                  </a:cxn>
                  <a:cxn ang="0">
                    <a:pos x="connsiteX2" y="connsiteY2"/>
                  </a:cxn>
                </a:cxnLst>
                <a:rect l="l" t="t" r="r" b="b"/>
                <a:pathLst>
                  <a:path w="2150" h="5316">
                    <a:moveTo>
                      <a:pt x="2082" y="3004"/>
                    </a:moveTo>
                    <a:cubicBezTo>
                      <a:pt x="1561" y="-2199"/>
                      <a:pt x="0" y="402"/>
                      <a:pt x="0" y="3004"/>
                    </a:cubicBezTo>
                    <a:cubicBezTo>
                      <a:pt x="0" y="3004"/>
                      <a:pt x="2602" y="8208"/>
                      <a:pt x="2082" y="3004"/>
                    </a:cubicBezTo>
                    <a:close/>
                  </a:path>
                </a:pathLst>
              </a:custGeom>
              <a:grpFill/>
              <a:ln w="5199" cap="flat">
                <a:solidFill>
                  <a:schemeClr val="bg1"/>
                </a:solidFill>
                <a:prstDash val="solid"/>
                <a:miter/>
              </a:ln>
            </p:spPr>
            <p:txBody>
              <a:bodyPr rtlCol="0" anchor="ctr"/>
              <a:lstStyle/>
              <a:p>
                <a:endParaRPr lang="en-GB" noProof="0" dirty="0"/>
              </a:p>
            </p:txBody>
          </p:sp>
          <p:sp>
            <p:nvSpPr>
              <p:cNvPr id="647" name="Freeform 646">
                <a:extLst>
                  <a:ext uri="{FF2B5EF4-FFF2-40B4-BE49-F238E27FC236}">
                    <a16:creationId xmlns:a16="http://schemas.microsoft.com/office/drawing/2014/main" id="{BF7D812C-9703-A2EF-9961-527703071A2C}"/>
                  </a:ext>
                </a:extLst>
              </p:cNvPr>
              <p:cNvSpPr/>
              <p:nvPr/>
            </p:nvSpPr>
            <p:spPr>
              <a:xfrm>
                <a:off x="7658309" y="3944928"/>
                <a:ext cx="171945" cy="372048"/>
              </a:xfrm>
              <a:custGeom>
                <a:avLst/>
                <a:gdLst>
                  <a:gd name="connsiteX0" fmla="*/ 125115 w 171945"/>
                  <a:gd name="connsiteY0" fmla="*/ 363723 h 372048"/>
                  <a:gd name="connsiteX1" fmla="*/ 127716 w 171945"/>
                  <a:gd name="connsiteY1" fmla="*/ 356958 h 372048"/>
                  <a:gd name="connsiteX2" fmla="*/ 128237 w 171945"/>
                  <a:gd name="connsiteY2" fmla="*/ 355917 h 372048"/>
                  <a:gd name="connsiteX3" fmla="*/ 132400 w 171945"/>
                  <a:gd name="connsiteY3" fmla="*/ 351234 h 372048"/>
                  <a:gd name="connsiteX4" fmla="*/ 141765 w 171945"/>
                  <a:gd name="connsiteY4" fmla="*/ 336665 h 372048"/>
                  <a:gd name="connsiteX5" fmla="*/ 141765 w 171945"/>
                  <a:gd name="connsiteY5" fmla="*/ 335624 h 372048"/>
                  <a:gd name="connsiteX6" fmla="*/ 140725 w 171945"/>
                  <a:gd name="connsiteY6" fmla="*/ 333543 h 372048"/>
                  <a:gd name="connsiteX7" fmla="*/ 139685 w 171945"/>
                  <a:gd name="connsiteY7" fmla="*/ 329900 h 372048"/>
                  <a:gd name="connsiteX8" fmla="*/ 138643 w 171945"/>
                  <a:gd name="connsiteY8" fmla="*/ 328859 h 372048"/>
                  <a:gd name="connsiteX9" fmla="*/ 137603 w 171945"/>
                  <a:gd name="connsiteY9" fmla="*/ 322615 h 372048"/>
                  <a:gd name="connsiteX10" fmla="*/ 137083 w 171945"/>
                  <a:gd name="connsiteY10" fmla="*/ 321054 h 372048"/>
                  <a:gd name="connsiteX11" fmla="*/ 131879 w 171945"/>
                  <a:gd name="connsiteY11" fmla="*/ 313249 h 372048"/>
                  <a:gd name="connsiteX12" fmla="*/ 131879 w 171945"/>
                  <a:gd name="connsiteY12" fmla="*/ 310127 h 372048"/>
                  <a:gd name="connsiteX13" fmla="*/ 132920 w 171945"/>
                  <a:gd name="connsiteY13" fmla="*/ 308045 h 372048"/>
                  <a:gd name="connsiteX14" fmla="*/ 132400 w 171945"/>
                  <a:gd name="connsiteY14" fmla="*/ 299200 h 372048"/>
                  <a:gd name="connsiteX15" fmla="*/ 131879 w 171945"/>
                  <a:gd name="connsiteY15" fmla="*/ 298159 h 372048"/>
                  <a:gd name="connsiteX16" fmla="*/ 117830 w 171945"/>
                  <a:gd name="connsiteY16" fmla="*/ 281508 h 372048"/>
                  <a:gd name="connsiteX17" fmla="*/ 116789 w 171945"/>
                  <a:gd name="connsiteY17" fmla="*/ 279426 h 372048"/>
                  <a:gd name="connsiteX18" fmla="*/ 114187 w 171945"/>
                  <a:gd name="connsiteY18" fmla="*/ 274223 h 372048"/>
                  <a:gd name="connsiteX19" fmla="*/ 113667 w 171945"/>
                  <a:gd name="connsiteY19" fmla="*/ 273182 h 372048"/>
                  <a:gd name="connsiteX20" fmla="*/ 113667 w 171945"/>
                  <a:gd name="connsiteY20" fmla="*/ 270060 h 372048"/>
                  <a:gd name="connsiteX21" fmla="*/ 114187 w 171945"/>
                  <a:gd name="connsiteY21" fmla="*/ 269019 h 372048"/>
                  <a:gd name="connsiteX22" fmla="*/ 119391 w 171945"/>
                  <a:gd name="connsiteY22" fmla="*/ 267979 h 372048"/>
                  <a:gd name="connsiteX23" fmla="*/ 120952 w 171945"/>
                  <a:gd name="connsiteY23" fmla="*/ 263296 h 372048"/>
                  <a:gd name="connsiteX24" fmla="*/ 120952 w 171945"/>
                  <a:gd name="connsiteY24" fmla="*/ 257572 h 372048"/>
                  <a:gd name="connsiteX25" fmla="*/ 120952 w 171945"/>
                  <a:gd name="connsiteY25" fmla="*/ 253929 h 372048"/>
                  <a:gd name="connsiteX26" fmla="*/ 121472 w 171945"/>
                  <a:gd name="connsiteY26" fmla="*/ 252889 h 372048"/>
                  <a:gd name="connsiteX27" fmla="*/ 125115 w 171945"/>
                  <a:gd name="connsiteY27" fmla="*/ 251848 h 372048"/>
                  <a:gd name="connsiteX28" fmla="*/ 126676 w 171945"/>
                  <a:gd name="connsiteY28" fmla="*/ 249767 h 372048"/>
                  <a:gd name="connsiteX29" fmla="*/ 127196 w 171945"/>
                  <a:gd name="connsiteY29" fmla="*/ 246124 h 372048"/>
                  <a:gd name="connsiteX30" fmla="*/ 126155 w 171945"/>
                  <a:gd name="connsiteY30" fmla="*/ 245084 h 372048"/>
                  <a:gd name="connsiteX31" fmla="*/ 124074 w 171945"/>
                  <a:gd name="connsiteY31" fmla="*/ 247685 h 372048"/>
                  <a:gd name="connsiteX32" fmla="*/ 123033 w 171945"/>
                  <a:gd name="connsiteY32" fmla="*/ 247685 h 372048"/>
                  <a:gd name="connsiteX33" fmla="*/ 121993 w 171945"/>
                  <a:gd name="connsiteY33" fmla="*/ 241961 h 372048"/>
                  <a:gd name="connsiteX34" fmla="*/ 116789 w 171945"/>
                  <a:gd name="connsiteY34" fmla="*/ 232595 h 372048"/>
                  <a:gd name="connsiteX35" fmla="*/ 115748 w 171945"/>
                  <a:gd name="connsiteY35" fmla="*/ 231555 h 372048"/>
                  <a:gd name="connsiteX36" fmla="*/ 104821 w 171945"/>
                  <a:gd name="connsiteY36" fmla="*/ 217505 h 372048"/>
                  <a:gd name="connsiteX37" fmla="*/ 104821 w 171945"/>
                  <a:gd name="connsiteY37" fmla="*/ 216464 h 372048"/>
                  <a:gd name="connsiteX38" fmla="*/ 104821 w 171945"/>
                  <a:gd name="connsiteY38" fmla="*/ 210741 h 372048"/>
                  <a:gd name="connsiteX39" fmla="*/ 102739 w 171945"/>
                  <a:gd name="connsiteY39" fmla="*/ 208139 h 372048"/>
                  <a:gd name="connsiteX40" fmla="*/ 99617 w 171945"/>
                  <a:gd name="connsiteY40" fmla="*/ 206058 h 372048"/>
                  <a:gd name="connsiteX41" fmla="*/ 98577 w 171945"/>
                  <a:gd name="connsiteY41" fmla="*/ 202935 h 372048"/>
                  <a:gd name="connsiteX42" fmla="*/ 99097 w 171945"/>
                  <a:gd name="connsiteY42" fmla="*/ 202415 h 372048"/>
                  <a:gd name="connsiteX43" fmla="*/ 104301 w 171945"/>
                  <a:gd name="connsiteY43" fmla="*/ 202415 h 372048"/>
                  <a:gd name="connsiteX44" fmla="*/ 106382 w 171945"/>
                  <a:gd name="connsiteY44" fmla="*/ 199813 h 372048"/>
                  <a:gd name="connsiteX45" fmla="*/ 107423 w 171945"/>
                  <a:gd name="connsiteY45" fmla="*/ 190447 h 372048"/>
                  <a:gd name="connsiteX46" fmla="*/ 107943 w 171945"/>
                  <a:gd name="connsiteY46" fmla="*/ 188886 h 372048"/>
                  <a:gd name="connsiteX47" fmla="*/ 107943 w 171945"/>
                  <a:gd name="connsiteY47" fmla="*/ 183162 h 372048"/>
                  <a:gd name="connsiteX48" fmla="*/ 108464 w 171945"/>
                  <a:gd name="connsiteY48" fmla="*/ 182122 h 372048"/>
                  <a:gd name="connsiteX49" fmla="*/ 112106 w 171945"/>
                  <a:gd name="connsiteY49" fmla="*/ 178479 h 372048"/>
                  <a:gd name="connsiteX50" fmla="*/ 116269 w 171945"/>
                  <a:gd name="connsiteY50" fmla="*/ 179520 h 372048"/>
                  <a:gd name="connsiteX51" fmla="*/ 119911 w 171945"/>
                  <a:gd name="connsiteY51" fmla="*/ 180560 h 372048"/>
                  <a:gd name="connsiteX52" fmla="*/ 128757 w 171945"/>
                  <a:gd name="connsiteY52" fmla="*/ 178999 h 372048"/>
                  <a:gd name="connsiteX53" fmla="*/ 131879 w 171945"/>
                  <a:gd name="connsiteY53" fmla="*/ 175357 h 372048"/>
                  <a:gd name="connsiteX54" fmla="*/ 132920 w 171945"/>
                  <a:gd name="connsiteY54" fmla="*/ 172235 h 372048"/>
                  <a:gd name="connsiteX55" fmla="*/ 133960 w 171945"/>
                  <a:gd name="connsiteY55" fmla="*/ 171715 h 372048"/>
                  <a:gd name="connsiteX56" fmla="*/ 139685 w 171945"/>
                  <a:gd name="connsiteY56" fmla="*/ 171194 h 372048"/>
                  <a:gd name="connsiteX57" fmla="*/ 140205 w 171945"/>
                  <a:gd name="connsiteY57" fmla="*/ 170153 h 372048"/>
                  <a:gd name="connsiteX58" fmla="*/ 139164 w 171945"/>
                  <a:gd name="connsiteY58" fmla="*/ 167031 h 372048"/>
                  <a:gd name="connsiteX59" fmla="*/ 140205 w 171945"/>
                  <a:gd name="connsiteY59" fmla="*/ 166511 h 372048"/>
                  <a:gd name="connsiteX60" fmla="*/ 142806 w 171945"/>
                  <a:gd name="connsiteY60" fmla="*/ 167552 h 372048"/>
                  <a:gd name="connsiteX61" fmla="*/ 144367 w 171945"/>
                  <a:gd name="connsiteY61" fmla="*/ 167031 h 372048"/>
                  <a:gd name="connsiteX62" fmla="*/ 149050 w 171945"/>
                  <a:gd name="connsiteY62" fmla="*/ 165470 h 372048"/>
                  <a:gd name="connsiteX63" fmla="*/ 151652 w 171945"/>
                  <a:gd name="connsiteY63" fmla="*/ 167552 h 372048"/>
                  <a:gd name="connsiteX64" fmla="*/ 153734 w 171945"/>
                  <a:gd name="connsiteY64" fmla="*/ 161828 h 372048"/>
                  <a:gd name="connsiteX65" fmla="*/ 158417 w 171945"/>
                  <a:gd name="connsiteY65" fmla="*/ 157665 h 372048"/>
                  <a:gd name="connsiteX66" fmla="*/ 161539 w 171945"/>
                  <a:gd name="connsiteY66" fmla="*/ 157145 h 372048"/>
                  <a:gd name="connsiteX67" fmla="*/ 160498 w 171945"/>
                  <a:gd name="connsiteY67" fmla="*/ 155063 h 372048"/>
                  <a:gd name="connsiteX68" fmla="*/ 160498 w 171945"/>
                  <a:gd name="connsiteY68" fmla="*/ 154023 h 372048"/>
                  <a:gd name="connsiteX69" fmla="*/ 162579 w 171945"/>
                  <a:gd name="connsiteY69" fmla="*/ 149860 h 372048"/>
                  <a:gd name="connsiteX70" fmla="*/ 166222 w 171945"/>
                  <a:gd name="connsiteY70" fmla="*/ 145697 h 372048"/>
                  <a:gd name="connsiteX71" fmla="*/ 171946 w 171945"/>
                  <a:gd name="connsiteY71" fmla="*/ 142055 h 372048"/>
                  <a:gd name="connsiteX72" fmla="*/ 171426 w 171945"/>
                  <a:gd name="connsiteY72" fmla="*/ 138412 h 372048"/>
                  <a:gd name="connsiteX73" fmla="*/ 170905 w 171945"/>
                  <a:gd name="connsiteY73" fmla="*/ 138412 h 372048"/>
                  <a:gd name="connsiteX74" fmla="*/ 169344 w 171945"/>
                  <a:gd name="connsiteY74" fmla="*/ 139453 h 372048"/>
                  <a:gd name="connsiteX75" fmla="*/ 155295 w 171945"/>
                  <a:gd name="connsiteY75" fmla="*/ 144656 h 372048"/>
                  <a:gd name="connsiteX76" fmla="*/ 154254 w 171945"/>
                  <a:gd name="connsiteY76" fmla="*/ 144656 h 372048"/>
                  <a:gd name="connsiteX77" fmla="*/ 149571 w 171945"/>
                  <a:gd name="connsiteY77" fmla="*/ 138412 h 372048"/>
                  <a:gd name="connsiteX78" fmla="*/ 149571 w 171945"/>
                  <a:gd name="connsiteY78" fmla="*/ 137372 h 372048"/>
                  <a:gd name="connsiteX79" fmla="*/ 149571 w 171945"/>
                  <a:gd name="connsiteY79" fmla="*/ 133209 h 372048"/>
                  <a:gd name="connsiteX80" fmla="*/ 149050 w 171945"/>
                  <a:gd name="connsiteY80" fmla="*/ 132689 h 372048"/>
                  <a:gd name="connsiteX81" fmla="*/ 135001 w 171945"/>
                  <a:gd name="connsiteY81" fmla="*/ 130607 h 372048"/>
                  <a:gd name="connsiteX82" fmla="*/ 134481 w 171945"/>
                  <a:gd name="connsiteY82" fmla="*/ 130087 h 372048"/>
                  <a:gd name="connsiteX83" fmla="*/ 135521 w 171945"/>
                  <a:gd name="connsiteY83" fmla="*/ 127485 h 372048"/>
                  <a:gd name="connsiteX84" fmla="*/ 138123 w 171945"/>
                  <a:gd name="connsiteY84" fmla="*/ 117599 h 372048"/>
                  <a:gd name="connsiteX85" fmla="*/ 140205 w 171945"/>
                  <a:gd name="connsiteY85" fmla="*/ 115517 h 372048"/>
                  <a:gd name="connsiteX86" fmla="*/ 141245 w 171945"/>
                  <a:gd name="connsiteY86" fmla="*/ 112395 h 372048"/>
                  <a:gd name="connsiteX87" fmla="*/ 140205 w 171945"/>
                  <a:gd name="connsiteY87" fmla="*/ 111875 h 372048"/>
                  <a:gd name="connsiteX88" fmla="*/ 135521 w 171945"/>
                  <a:gd name="connsiteY88" fmla="*/ 111354 h 372048"/>
                  <a:gd name="connsiteX89" fmla="*/ 130318 w 171945"/>
                  <a:gd name="connsiteY89" fmla="*/ 109793 h 372048"/>
                  <a:gd name="connsiteX90" fmla="*/ 129798 w 171945"/>
                  <a:gd name="connsiteY90" fmla="*/ 108753 h 372048"/>
                  <a:gd name="connsiteX91" fmla="*/ 125635 w 171945"/>
                  <a:gd name="connsiteY91" fmla="*/ 96785 h 372048"/>
                  <a:gd name="connsiteX92" fmla="*/ 125635 w 171945"/>
                  <a:gd name="connsiteY92" fmla="*/ 95223 h 372048"/>
                  <a:gd name="connsiteX93" fmla="*/ 128237 w 171945"/>
                  <a:gd name="connsiteY93" fmla="*/ 90540 h 372048"/>
                  <a:gd name="connsiteX94" fmla="*/ 128237 w 171945"/>
                  <a:gd name="connsiteY94" fmla="*/ 90020 h 372048"/>
                  <a:gd name="connsiteX95" fmla="*/ 124074 w 171945"/>
                  <a:gd name="connsiteY95" fmla="*/ 91061 h 372048"/>
                  <a:gd name="connsiteX96" fmla="*/ 121993 w 171945"/>
                  <a:gd name="connsiteY96" fmla="*/ 91061 h 372048"/>
                  <a:gd name="connsiteX97" fmla="*/ 115228 w 171945"/>
                  <a:gd name="connsiteY97" fmla="*/ 91061 h 372048"/>
                  <a:gd name="connsiteX98" fmla="*/ 105341 w 171945"/>
                  <a:gd name="connsiteY98" fmla="*/ 95223 h 372048"/>
                  <a:gd name="connsiteX99" fmla="*/ 104301 w 171945"/>
                  <a:gd name="connsiteY99" fmla="*/ 95223 h 372048"/>
                  <a:gd name="connsiteX100" fmla="*/ 103260 w 171945"/>
                  <a:gd name="connsiteY100" fmla="*/ 93663 h 372048"/>
                  <a:gd name="connsiteX101" fmla="*/ 106382 w 171945"/>
                  <a:gd name="connsiteY101" fmla="*/ 88979 h 372048"/>
                  <a:gd name="connsiteX102" fmla="*/ 106382 w 171945"/>
                  <a:gd name="connsiteY102" fmla="*/ 87939 h 372048"/>
                  <a:gd name="connsiteX103" fmla="*/ 105862 w 171945"/>
                  <a:gd name="connsiteY103" fmla="*/ 85857 h 372048"/>
                  <a:gd name="connsiteX104" fmla="*/ 103780 w 171945"/>
                  <a:gd name="connsiteY104" fmla="*/ 84296 h 372048"/>
                  <a:gd name="connsiteX105" fmla="*/ 102739 w 171945"/>
                  <a:gd name="connsiteY105" fmla="*/ 83776 h 372048"/>
                  <a:gd name="connsiteX106" fmla="*/ 103260 w 171945"/>
                  <a:gd name="connsiteY106" fmla="*/ 79613 h 372048"/>
                  <a:gd name="connsiteX107" fmla="*/ 103780 w 171945"/>
                  <a:gd name="connsiteY107" fmla="*/ 78572 h 372048"/>
                  <a:gd name="connsiteX108" fmla="*/ 106902 w 171945"/>
                  <a:gd name="connsiteY108" fmla="*/ 77011 h 372048"/>
                  <a:gd name="connsiteX109" fmla="*/ 107423 w 171945"/>
                  <a:gd name="connsiteY109" fmla="*/ 75450 h 372048"/>
                  <a:gd name="connsiteX110" fmla="*/ 107943 w 171945"/>
                  <a:gd name="connsiteY110" fmla="*/ 70767 h 372048"/>
                  <a:gd name="connsiteX111" fmla="*/ 113146 w 171945"/>
                  <a:gd name="connsiteY111" fmla="*/ 65564 h 372048"/>
                  <a:gd name="connsiteX112" fmla="*/ 113667 w 171945"/>
                  <a:gd name="connsiteY112" fmla="*/ 65043 h 372048"/>
                  <a:gd name="connsiteX113" fmla="*/ 114708 w 171945"/>
                  <a:gd name="connsiteY113" fmla="*/ 61921 h 372048"/>
                  <a:gd name="connsiteX114" fmla="*/ 115748 w 171945"/>
                  <a:gd name="connsiteY114" fmla="*/ 61401 h 372048"/>
                  <a:gd name="connsiteX115" fmla="*/ 120952 w 171945"/>
                  <a:gd name="connsiteY115" fmla="*/ 59840 h 372048"/>
                  <a:gd name="connsiteX116" fmla="*/ 125115 w 171945"/>
                  <a:gd name="connsiteY116" fmla="*/ 56718 h 372048"/>
                  <a:gd name="connsiteX117" fmla="*/ 125115 w 171945"/>
                  <a:gd name="connsiteY117" fmla="*/ 55677 h 372048"/>
                  <a:gd name="connsiteX118" fmla="*/ 123553 w 171945"/>
                  <a:gd name="connsiteY118" fmla="*/ 51514 h 372048"/>
                  <a:gd name="connsiteX119" fmla="*/ 126155 w 171945"/>
                  <a:gd name="connsiteY119" fmla="*/ 44750 h 372048"/>
                  <a:gd name="connsiteX120" fmla="*/ 126676 w 171945"/>
                  <a:gd name="connsiteY120" fmla="*/ 42148 h 372048"/>
                  <a:gd name="connsiteX121" fmla="*/ 126676 w 171945"/>
                  <a:gd name="connsiteY121" fmla="*/ 35384 h 372048"/>
                  <a:gd name="connsiteX122" fmla="*/ 125115 w 171945"/>
                  <a:gd name="connsiteY122" fmla="*/ 20294 h 372048"/>
                  <a:gd name="connsiteX123" fmla="*/ 124074 w 171945"/>
                  <a:gd name="connsiteY123" fmla="*/ 19773 h 372048"/>
                  <a:gd name="connsiteX124" fmla="*/ 120952 w 171945"/>
                  <a:gd name="connsiteY124" fmla="*/ 18212 h 372048"/>
                  <a:gd name="connsiteX125" fmla="*/ 119911 w 171945"/>
                  <a:gd name="connsiteY125" fmla="*/ 18733 h 372048"/>
                  <a:gd name="connsiteX126" fmla="*/ 119391 w 171945"/>
                  <a:gd name="connsiteY126" fmla="*/ 18733 h 372048"/>
                  <a:gd name="connsiteX127" fmla="*/ 117309 w 171945"/>
                  <a:gd name="connsiteY127" fmla="*/ 17692 h 372048"/>
                  <a:gd name="connsiteX128" fmla="*/ 116789 w 171945"/>
                  <a:gd name="connsiteY128" fmla="*/ 17171 h 372048"/>
                  <a:gd name="connsiteX129" fmla="*/ 114708 w 171945"/>
                  <a:gd name="connsiteY129" fmla="*/ 8326 h 372048"/>
                  <a:gd name="connsiteX130" fmla="*/ 111586 w 171945"/>
                  <a:gd name="connsiteY130" fmla="*/ 4683 h 372048"/>
                  <a:gd name="connsiteX131" fmla="*/ 107423 w 171945"/>
                  <a:gd name="connsiteY131" fmla="*/ 3122 h 372048"/>
                  <a:gd name="connsiteX132" fmla="*/ 106382 w 171945"/>
                  <a:gd name="connsiteY132" fmla="*/ 1041 h 372048"/>
                  <a:gd name="connsiteX133" fmla="*/ 104301 w 171945"/>
                  <a:gd name="connsiteY133" fmla="*/ 0 h 372048"/>
                  <a:gd name="connsiteX134" fmla="*/ 99617 w 171945"/>
                  <a:gd name="connsiteY134" fmla="*/ 5724 h 372048"/>
                  <a:gd name="connsiteX135" fmla="*/ 99097 w 171945"/>
                  <a:gd name="connsiteY135" fmla="*/ 6244 h 372048"/>
                  <a:gd name="connsiteX136" fmla="*/ 99617 w 171945"/>
                  <a:gd name="connsiteY136" fmla="*/ 10927 h 372048"/>
                  <a:gd name="connsiteX137" fmla="*/ 99097 w 171945"/>
                  <a:gd name="connsiteY137" fmla="*/ 11968 h 372048"/>
                  <a:gd name="connsiteX138" fmla="*/ 93373 w 171945"/>
                  <a:gd name="connsiteY138" fmla="*/ 16651 h 372048"/>
                  <a:gd name="connsiteX139" fmla="*/ 90252 w 171945"/>
                  <a:gd name="connsiteY139" fmla="*/ 19773 h 372048"/>
                  <a:gd name="connsiteX140" fmla="*/ 90252 w 171945"/>
                  <a:gd name="connsiteY140" fmla="*/ 21334 h 372048"/>
                  <a:gd name="connsiteX141" fmla="*/ 94934 w 171945"/>
                  <a:gd name="connsiteY141" fmla="*/ 29660 h 372048"/>
                  <a:gd name="connsiteX142" fmla="*/ 93373 w 171945"/>
                  <a:gd name="connsiteY142" fmla="*/ 30700 h 372048"/>
                  <a:gd name="connsiteX143" fmla="*/ 89731 w 171945"/>
                  <a:gd name="connsiteY143" fmla="*/ 28619 h 372048"/>
                  <a:gd name="connsiteX144" fmla="*/ 89731 w 171945"/>
                  <a:gd name="connsiteY144" fmla="*/ 27578 h 372048"/>
                  <a:gd name="connsiteX145" fmla="*/ 88170 w 171945"/>
                  <a:gd name="connsiteY145" fmla="*/ 25497 h 372048"/>
                  <a:gd name="connsiteX146" fmla="*/ 82446 w 171945"/>
                  <a:gd name="connsiteY146" fmla="*/ 26017 h 372048"/>
                  <a:gd name="connsiteX147" fmla="*/ 69958 w 171945"/>
                  <a:gd name="connsiteY147" fmla="*/ 32261 h 372048"/>
                  <a:gd name="connsiteX148" fmla="*/ 68917 w 171945"/>
                  <a:gd name="connsiteY148" fmla="*/ 32782 h 372048"/>
                  <a:gd name="connsiteX149" fmla="*/ 62673 w 171945"/>
                  <a:gd name="connsiteY149" fmla="*/ 37465 h 372048"/>
                  <a:gd name="connsiteX150" fmla="*/ 61632 w 171945"/>
                  <a:gd name="connsiteY150" fmla="*/ 37985 h 372048"/>
                  <a:gd name="connsiteX151" fmla="*/ 58510 w 171945"/>
                  <a:gd name="connsiteY151" fmla="*/ 39026 h 372048"/>
                  <a:gd name="connsiteX152" fmla="*/ 57469 w 171945"/>
                  <a:gd name="connsiteY152" fmla="*/ 39546 h 372048"/>
                  <a:gd name="connsiteX153" fmla="*/ 55388 w 171945"/>
                  <a:gd name="connsiteY153" fmla="*/ 42148 h 372048"/>
                  <a:gd name="connsiteX154" fmla="*/ 55388 w 171945"/>
                  <a:gd name="connsiteY154" fmla="*/ 43189 h 372048"/>
                  <a:gd name="connsiteX155" fmla="*/ 56429 w 171945"/>
                  <a:gd name="connsiteY155" fmla="*/ 52035 h 372048"/>
                  <a:gd name="connsiteX156" fmla="*/ 53827 w 171945"/>
                  <a:gd name="connsiteY156" fmla="*/ 56197 h 372048"/>
                  <a:gd name="connsiteX157" fmla="*/ 53827 w 171945"/>
                  <a:gd name="connsiteY157" fmla="*/ 57759 h 372048"/>
                  <a:gd name="connsiteX158" fmla="*/ 53827 w 171945"/>
                  <a:gd name="connsiteY158" fmla="*/ 58799 h 372048"/>
                  <a:gd name="connsiteX159" fmla="*/ 51746 w 171945"/>
                  <a:gd name="connsiteY159" fmla="*/ 60881 h 372048"/>
                  <a:gd name="connsiteX160" fmla="*/ 48103 w 171945"/>
                  <a:gd name="connsiteY160" fmla="*/ 64003 h 372048"/>
                  <a:gd name="connsiteX161" fmla="*/ 46542 w 171945"/>
                  <a:gd name="connsiteY161" fmla="*/ 65043 h 372048"/>
                  <a:gd name="connsiteX162" fmla="*/ 46542 w 171945"/>
                  <a:gd name="connsiteY162" fmla="*/ 66604 h 372048"/>
                  <a:gd name="connsiteX163" fmla="*/ 48103 w 171945"/>
                  <a:gd name="connsiteY163" fmla="*/ 70767 h 372048"/>
                  <a:gd name="connsiteX164" fmla="*/ 46022 w 171945"/>
                  <a:gd name="connsiteY164" fmla="*/ 79093 h 372048"/>
                  <a:gd name="connsiteX165" fmla="*/ 43941 w 171945"/>
                  <a:gd name="connsiteY165" fmla="*/ 81694 h 372048"/>
                  <a:gd name="connsiteX166" fmla="*/ 42899 w 171945"/>
                  <a:gd name="connsiteY166" fmla="*/ 82735 h 372048"/>
                  <a:gd name="connsiteX167" fmla="*/ 36656 w 171945"/>
                  <a:gd name="connsiteY167" fmla="*/ 96785 h 372048"/>
                  <a:gd name="connsiteX168" fmla="*/ 35615 w 171945"/>
                  <a:gd name="connsiteY168" fmla="*/ 97305 h 372048"/>
                  <a:gd name="connsiteX169" fmla="*/ 33013 w 171945"/>
                  <a:gd name="connsiteY169" fmla="*/ 95744 h 372048"/>
                  <a:gd name="connsiteX170" fmla="*/ 31972 w 171945"/>
                  <a:gd name="connsiteY170" fmla="*/ 95223 h 372048"/>
                  <a:gd name="connsiteX171" fmla="*/ 21565 w 171945"/>
                  <a:gd name="connsiteY171" fmla="*/ 93663 h 372048"/>
                  <a:gd name="connsiteX172" fmla="*/ 21045 w 171945"/>
                  <a:gd name="connsiteY172" fmla="*/ 94183 h 372048"/>
                  <a:gd name="connsiteX173" fmla="*/ 22606 w 171945"/>
                  <a:gd name="connsiteY173" fmla="*/ 99907 h 372048"/>
                  <a:gd name="connsiteX174" fmla="*/ 22606 w 171945"/>
                  <a:gd name="connsiteY174" fmla="*/ 101468 h 372048"/>
                  <a:gd name="connsiteX175" fmla="*/ 21565 w 171945"/>
                  <a:gd name="connsiteY175" fmla="*/ 111875 h 372048"/>
                  <a:gd name="connsiteX176" fmla="*/ 21045 w 171945"/>
                  <a:gd name="connsiteY176" fmla="*/ 113956 h 372048"/>
                  <a:gd name="connsiteX177" fmla="*/ 20004 w 171945"/>
                  <a:gd name="connsiteY177" fmla="*/ 113956 h 372048"/>
                  <a:gd name="connsiteX178" fmla="*/ 17923 w 171945"/>
                  <a:gd name="connsiteY178" fmla="*/ 113956 h 372048"/>
                  <a:gd name="connsiteX179" fmla="*/ 16362 w 171945"/>
                  <a:gd name="connsiteY179" fmla="*/ 120200 h 372048"/>
                  <a:gd name="connsiteX180" fmla="*/ 17923 w 171945"/>
                  <a:gd name="connsiteY180" fmla="*/ 131127 h 372048"/>
                  <a:gd name="connsiteX181" fmla="*/ 17403 w 171945"/>
                  <a:gd name="connsiteY181" fmla="*/ 132168 h 372048"/>
                  <a:gd name="connsiteX182" fmla="*/ 14801 w 171945"/>
                  <a:gd name="connsiteY182" fmla="*/ 134770 h 372048"/>
                  <a:gd name="connsiteX183" fmla="*/ 13760 w 171945"/>
                  <a:gd name="connsiteY183" fmla="*/ 134770 h 372048"/>
                  <a:gd name="connsiteX184" fmla="*/ 10638 w 171945"/>
                  <a:gd name="connsiteY184" fmla="*/ 133209 h 372048"/>
                  <a:gd name="connsiteX185" fmla="*/ 8036 w 171945"/>
                  <a:gd name="connsiteY185" fmla="*/ 133729 h 372048"/>
                  <a:gd name="connsiteX186" fmla="*/ 6996 w 171945"/>
                  <a:gd name="connsiteY186" fmla="*/ 136331 h 372048"/>
                  <a:gd name="connsiteX187" fmla="*/ 7516 w 171945"/>
                  <a:gd name="connsiteY187" fmla="*/ 138933 h 372048"/>
                  <a:gd name="connsiteX188" fmla="*/ 8557 w 171945"/>
                  <a:gd name="connsiteY188" fmla="*/ 149340 h 372048"/>
                  <a:gd name="connsiteX189" fmla="*/ 8036 w 171945"/>
                  <a:gd name="connsiteY189" fmla="*/ 149860 h 372048"/>
                  <a:gd name="connsiteX190" fmla="*/ 5955 w 171945"/>
                  <a:gd name="connsiteY190" fmla="*/ 148819 h 372048"/>
                  <a:gd name="connsiteX191" fmla="*/ 3874 w 171945"/>
                  <a:gd name="connsiteY191" fmla="*/ 148819 h 372048"/>
                  <a:gd name="connsiteX192" fmla="*/ 2833 w 171945"/>
                  <a:gd name="connsiteY192" fmla="*/ 147779 h 372048"/>
                  <a:gd name="connsiteX193" fmla="*/ 231 w 171945"/>
                  <a:gd name="connsiteY193" fmla="*/ 152462 h 372048"/>
                  <a:gd name="connsiteX194" fmla="*/ 231 w 171945"/>
                  <a:gd name="connsiteY194" fmla="*/ 153502 h 372048"/>
                  <a:gd name="connsiteX195" fmla="*/ 751 w 171945"/>
                  <a:gd name="connsiteY195" fmla="*/ 155063 h 372048"/>
                  <a:gd name="connsiteX196" fmla="*/ 2313 w 171945"/>
                  <a:gd name="connsiteY196" fmla="*/ 157665 h 372048"/>
                  <a:gd name="connsiteX197" fmla="*/ 9077 w 171945"/>
                  <a:gd name="connsiteY197" fmla="*/ 169633 h 372048"/>
                  <a:gd name="connsiteX198" fmla="*/ 10638 w 171945"/>
                  <a:gd name="connsiteY198" fmla="*/ 169113 h 372048"/>
                  <a:gd name="connsiteX199" fmla="*/ 11679 w 171945"/>
                  <a:gd name="connsiteY199" fmla="*/ 167552 h 372048"/>
                  <a:gd name="connsiteX200" fmla="*/ 13240 w 171945"/>
                  <a:gd name="connsiteY200" fmla="*/ 172235 h 372048"/>
                  <a:gd name="connsiteX201" fmla="*/ 14801 w 171945"/>
                  <a:gd name="connsiteY201" fmla="*/ 171194 h 372048"/>
                  <a:gd name="connsiteX202" fmla="*/ 16362 w 171945"/>
                  <a:gd name="connsiteY202" fmla="*/ 172235 h 372048"/>
                  <a:gd name="connsiteX203" fmla="*/ 16362 w 171945"/>
                  <a:gd name="connsiteY203" fmla="*/ 177438 h 372048"/>
                  <a:gd name="connsiteX204" fmla="*/ 17923 w 171945"/>
                  <a:gd name="connsiteY204" fmla="*/ 177959 h 372048"/>
                  <a:gd name="connsiteX205" fmla="*/ 21565 w 171945"/>
                  <a:gd name="connsiteY205" fmla="*/ 176398 h 372048"/>
                  <a:gd name="connsiteX206" fmla="*/ 27810 w 171945"/>
                  <a:gd name="connsiteY206" fmla="*/ 179520 h 372048"/>
                  <a:gd name="connsiteX207" fmla="*/ 29891 w 171945"/>
                  <a:gd name="connsiteY207" fmla="*/ 183162 h 372048"/>
                  <a:gd name="connsiteX208" fmla="*/ 29891 w 171945"/>
                  <a:gd name="connsiteY208" fmla="*/ 184723 h 372048"/>
                  <a:gd name="connsiteX209" fmla="*/ 31972 w 171945"/>
                  <a:gd name="connsiteY209" fmla="*/ 186805 h 372048"/>
                  <a:gd name="connsiteX210" fmla="*/ 32492 w 171945"/>
                  <a:gd name="connsiteY210" fmla="*/ 191488 h 372048"/>
                  <a:gd name="connsiteX211" fmla="*/ 27810 w 171945"/>
                  <a:gd name="connsiteY211" fmla="*/ 190447 h 372048"/>
                  <a:gd name="connsiteX212" fmla="*/ 25728 w 171945"/>
                  <a:gd name="connsiteY212" fmla="*/ 190967 h 372048"/>
                  <a:gd name="connsiteX213" fmla="*/ 31452 w 171945"/>
                  <a:gd name="connsiteY213" fmla="*/ 198252 h 372048"/>
                  <a:gd name="connsiteX214" fmla="*/ 33013 w 171945"/>
                  <a:gd name="connsiteY214" fmla="*/ 193569 h 372048"/>
                  <a:gd name="connsiteX215" fmla="*/ 35094 w 171945"/>
                  <a:gd name="connsiteY215" fmla="*/ 192528 h 372048"/>
                  <a:gd name="connsiteX216" fmla="*/ 36656 w 171945"/>
                  <a:gd name="connsiteY216" fmla="*/ 200854 h 372048"/>
                  <a:gd name="connsiteX217" fmla="*/ 45501 w 171945"/>
                  <a:gd name="connsiteY217" fmla="*/ 226871 h 372048"/>
                  <a:gd name="connsiteX218" fmla="*/ 39777 w 171945"/>
                  <a:gd name="connsiteY218" fmla="*/ 254970 h 372048"/>
                  <a:gd name="connsiteX219" fmla="*/ 42379 w 171945"/>
                  <a:gd name="connsiteY219" fmla="*/ 254450 h 372048"/>
                  <a:gd name="connsiteX220" fmla="*/ 46542 w 171945"/>
                  <a:gd name="connsiteY220" fmla="*/ 250287 h 372048"/>
                  <a:gd name="connsiteX221" fmla="*/ 47583 w 171945"/>
                  <a:gd name="connsiteY221" fmla="*/ 252368 h 372048"/>
                  <a:gd name="connsiteX222" fmla="*/ 46022 w 171945"/>
                  <a:gd name="connsiteY222" fmla="*/ 257572 h 372048"/>
                  <a:gd name="connsiteX223" fmla="*/ 48624 w 171945"/>
                  <a:gd name="connsiteY223" fmla="*/ 257572 h 372048"/>
                  <a:gd name="connsiteX224" fmla="*/ 50705 w 171945"/>
                  <a:gd name="connsiteY224" fmla="*/ 257052 h 372048"/>
                  <a:gd name="connsiteX225" fmla="*/ 53306 w 171945"/>
                  <a:gd name="connsiteY225" fmla="*/ 259133 h 372048"/>
                  <a:gd name="connsiteX226" fmla="*/ 55388 w 171945"/>
                  <a:gd name="connsiteY226" fmla="*/ 258612 h 372048"/>
                  <a:gd name="connsiteX227" fmla="*/ 56949 w 171945"/>
                  <a:gd name="connsiteY227" fmla="*/ 259653 h 372048"/>
                  <a:gd name="connsiteX228" fmla="*/ 58510 w 171945"/>
                  <a:gd name="connsiteY228" fmla="*/ 260174 h 372048"/>
                  <a:gd name="connsiteX229" fmla="*/ 60071 w 171945"/>
                  <a:gd name="connsiteY229" fmla="*/ 261735 h 372048"/>
                  <a:gd name="connsiteX230" fmla="*/ 63193 w 171945"/>
                  <a:gd name="connsiteY230" fmla="*/ 261214 h 372048"/>
                  <a:gd name="connsiteX231" fmla="*/ 70478 w 171945"/>
                  <a:gd name="connsiteY231" fmla="*/ 252889 h 372048"/>
                  <a:gd name="connsiteX232" fmla="*/ 74120 w 171945"/>
                  <a:gd name="connsiteY232" fmla="*/ 250807 h 372048"/>
                  <a:gd name="connsiteX233" fmla="*/ 75161 w 171945"/>
                  <a:gd name="connsiteY233" fmla="*/ 249246 h 372048"/>
                  <a:gd name="connsiteX234" fmla="*/ 79324 w 171945"/>
                  <a:gd name="connsiteY234" fmla="*/ 247165 h 372048"/>
                  <a:gd name="connsiteX235" fmla="*/ 80885 w 171945"/>
                  <a:gd name="connsiteY235" fmla="*/ 246645 h 372048"/>
                  <a:gd name="connsiteX236" fmla="*/ 89210 w 171945"/>
                  <a:gd name="connsiteY236" fmla="*/ 239880 h 372048"/>
                  <a:gd name="connsiteX237" fmla="*/ 93373 w 171945"/>
                  <a:gd name="connsiteY237" fmla="*/ 231034 h 372048"/>
                  <a:gd name="connsiteX238" fmla="*/ 98057 w 171945"/>
                  <a:gd name="connsiteY238" fmla="*/ 241441 h 372048"/>
                  <a:gd name="connsiteX239" fmla="*/ 102219 w 171945"/>
                  <a:gd name="connsiteY239" fmla="*/ 246124 h 372048"/>
                  <a:gd name="connsiteX240" fmla="*/ 105862 w 171945"/>
                  <a:gd name="connsiteY240" fmla="*/ 246645 h 372048"/>
                  <a:gd name="connsiteX241" fmla="*/ 105862 w 171945"/>
                  <a:gd name="connsiteY241" fmla="*/ 259133 h 372048"/>
                  <a:gd name="connsiteX242" fmla="*/ 107943 w 171945"/>
                  <a:gd name="connsiteY242" fmla="*/ 274223 h 372048"/>
                  <a:gd name="connsiteX243" fmla="*/ 111586 w 171945"/>
                  <a:gd name="connsiteY243" fmla="*/ 282028 h 372048"/>
                  <a:gd name="connsiteX244" fmla="*/ 112626 w 171945"/>
                  <a:gd name="connsiteY244" fmla="*/ 285671 h 372048"/>
                  <a:gd name="connsiteX245" fmla="*/ 114708 w 171945"/>
                  <a:gd name="connsiteY245" fmla="*/ 303362 h 372048"/>
                  <a:gd name="connsiteX246" fmla="*/ 115748 w 171945"/>
                  <a:gd name="connsiteY246" fmla="*/ 302322 h 372048"/>
                  <a:gd name="connsiteX247" fmla="*/ 117309 w 171945"/>
                  <a:gd name="connsiteY247" fmla="*/ 297639 h 372048"/>
                  <a:gd name="connsiteX248" fmla="*/ 120431 w 171945"/>
                  <a:gd name="connsiteY248" fmla="*/ 307005 h 372048"/>
                  <a:gd name="connsiteX249" fmla="*/ 124074 w 171945"/>
                  <a:gd name="connsiteY249" fmla="*/ 314810 h 372048"/>
                  <a:gd name="connsiteX250" fmla="*/ 124594 w 171945"/>
                  <a:gd name="connsiteY250" fmla="*/ 324176 h 372048"/>
                  <a:gd name="connsiteX251" fmla="*/ 123553 w 171945"/>
                  <a:gd name="connsiteY251" fmla="*/ 327819 h 372048"/>
                  <a:gd name="connsiteX252" fmla="*/ 123033 w 171945"/>
                  <a:gd name="connsiteY252" fmla="*/ 329900 h 372048"/>
                  <a:gd name="connsiteX253" fmla="*/ 124594 w 171945"/>
                  <a:gd name="connsiteY253" fmla="*/ 332502 h 372048"/>
                  <a:gd name="connsiteX254" fmla="*/ 123033 w 171945"/>
                  <a:gd name="connsiteY254" fmla="*/ 336665 h 372048"/>
                  <a:gd name="connsiteX255" fmla="*/ 123033 w 171945"/>
                  <a:gd name="connsiteY255" fmla="*/ 339787 h 372048"/>
                  <a:gd name="connsiteX256" fmla="*/ 126155 w 171945"/>
                  <a:gd name="connsiteY256" fmla="*/ 339266 h 372048"/>
                  <a:gd name="connsiteX257" fmla="*/ 128237 w 171945"/>
                  <a:gd name="connsiteY257" fmla="*/ 339266 h 372048"/>
                  <a:gd name="connsiteX258" fmla="*/ 126676 w 171945"/>
                  <a:gd name="connsiteY258" fmla="*/ 343950 h 372048"/>
                  <a:gd name="connsiteX259" fmla="*/ 123033 w 171945"/>
                  <a:gd name="connsiteY259" fmla="*/ 357478 h 372048"/>
                  <a:gd name="connsiteX260" fmla="*/ 121472 w 171945"/>
                  <a:gd name="connsiteY260" fmla="*/ 363202 h 372048"/>
                  <a:gd name="connsiteX261" fmla="*/ 121993 w 171945"/>
                  <a:gd name="connsiteY261" fmla="*/ 372048 h 372048"/>
                  <a:gd name="connsiteX262" fmla="*/ 125115 w 171945"/>
                  <a:gd name="connsiteY262" fmla="*/ 367365 h 372048"/>
                  <a:gd name="connsiteX263" fmla="*/ 125115 w 171945"/>
                  <a:gd name="connsiteY263" fmla="*/ 363723 h 37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171945" h="372048">
                    <a:moveTo>
                      <a:pt x="125115" y="363723"/>
                    </a:moveTo>
                    <a:cubicBezTo>
                      <a:pt x="125115" y="362682"/>
                      <a:pt x="127716" y="356958"/>
                      <a:pt x="127716" y="356958"/>
                    </a:cubicBezTo>
                    <a:cubicBezTo>
                      <a:pt x="127716" y="356958"/>
                      <a:pt x="127716" y="356438"/>
                      <a:pt x="128237" y="355917"/>
                    </a:cubicBezTo>
                    <a:cubicBezTo>
                      <a:pt x="128757" y="355397"/>
                      <a:pt x="131879" y="352275"/>
                      <a:pt x="132400" y="351234"/>
                    </a:cubicBezTo>
                    <a:cubicBezTo>
                      <a:pt x="132920" y="350194"/>
                      <a:pt x="141765" y="336665"/>
                      <a:pt x="141765" y="336665"/>
                    </a:cubicBezTo>
                    <a:cubicBezTo>
                      <a:pt x="141765" y="336665"/>
                      <a:pt x="142286" y="336144"/>
                      <a:pt x="141765" y="335624"/>
                    </a:cubicBezTo>
                    <a:cubicBezTo>
                      <a:pt x="141765" y="335104"/>
                      <a:pt x="140725" y="334583"/>
                      <a:pt x="140725" y="333543"/>
                    </a:cubicBezTo>
                    <a:cubicBezTo>
                      <a:pt x="140725" y="332502"/>
                      <a:pt x="140205" y="329900"/>
                      <a:pt x="139685" y="329900"/>
                    </a:cubicBezTo>
                    <a:cubicBezTo>
                      <a:pt x="139164" y="329900"/>
                      <a:pt x="138643" y="329900"/>
                      <a:pt x="138643" y="328859"/>
                    </a:cubicBezTo>
                    <a:cubicBezTo>
                      <a:pt x="138643" y="327819"/>
                      <a:pt x="137603" y="322615"/>
                      <a:pt x="137603" y="322615"/>
                    </a:cubicBezTo>
                    <a:cubicBezTo>
                      <a:pt x="137603" y="322615"/>
                      <a:pt x="137603" y="321575"/>
                      <a:pt x="137083" y="321054"/>
                    </a:cubicBezTo>
                    <a:cubicBezTo>
                      <a:pt x="137083" y="320534"/>
                      <a:pt x="132400" y="314290"/>
                      <a:pt x="131879" y="313249"/>
                    </a:cubicBezTo>
                    <a:cubicBezTo>
                      <a:pt x="131358" y="312208"/>
                      <a:pt x="131358" y="311168"/>
                      <a:pt x="131879" y="310127"/>
                    </a:cubicBezTo>
                    <a:cubicBezTo>
                      <a:pt x="132400" y="309086"/>
                      <a:pt x="132920" y="309086"/>
                      <a:pt x="132920" y="308045"/>
                    </a:cubicBezTo>
                    <a:cubicBezTo>
                      <a:pt x="132920" y="307005"/>
                      <a:pt x="132400" y="299200"/>
                      <a:pt x="132400" y="299200"/>
                    </a:cubicBezTo>
                    <a:cubicBezTo>
                      <a:pt x="132400" y="299200"/>
                      <a:pt x="132400" y="298679"/>
                      <a:pt x="131879" y="298159"/>
                    </a:cubicBezTo>
                    <a:cubicBezTo>
                      <a:pt x="131358" y="297639"/>
                      <a:pt x="117830" y="281508"/>
                      <a:pt x="117830" y="281508"/>
                    </a:cubicBezTo>
                    <a:cubicBezTo>
                      <a:pt x="117830" y="281508"/>
                      <a:pt x="116789" y="280467"/>
                      <a:pt x="116789" y="279426"/>
                    </a:cubicBezTo>
                    <a:cubicBezTo>
                      <a:pt x="116789" y="278386"/>
                      <a:pt x="114187" y="274223"/>
                      <a:pt x="114187" y="274223"/>
                    </a:cubicBezTo>
                    <a:cubicBezTo>
                      <a:pt x="114187" y="274223"/>
                      <a:pt x="113667" y="273703"/>
                      <a:pt x="113667" y="273182"/>
                    </a:cubicBezTo>
                    <a:cubicBezTo>
                      <a:pt x="113667" y="272662"/>
                      <a:pt x="113667" y="270060"/>
                      <a:pt x="113667" y="270060"/>
                    </a:cubicBezTo>
                    <a:cubicBezTo>
                      <a:pt x="113667" y="270060"/>
                      <a:pt x="113667" y="269540"/>
                      <a:pt x="114187" y="269019"/>
                    </a:cubicBezTo>
                    <a:cubicBezTo>
                      <a:pt x="114708" y="269019"/>
                      <a:pt x="118871" y="268499"/>
                      <a:pt x="119391" y="267979"/>
                    </a:cubicBezTo>
                    <a:cubicBezTo>
                      <a:pt x="119911" y="267458"/>
                      <a:pt x="121472" y="266418"/>
                      <a:pt x="120952" y="263296"/>
                    </a:cubicBezTo>
                    <a:cubicBezTo>
                      <a:pt x="120431" y="260694"/>
                      <a:pt x="120952" y="258612"/>
                      <a:pt x="120952" y="257572"/>
                    </a:cubicBezTo>
                    <a:cubicBezTo>
                      <a:pt x="120952" y="256531"/>
                      <a:pt x="120952" y="253929"/>
                      <a:pt x="120952" y="253929"/>
                    </a:cubicBezTo>
                    <a:cubicBezTo>
                      <a:pt x="120952" y="253929"/>
                      <a:pt x="120952" y="253409"/>
                      <a:pt x="121472" y="252889"/>
                    </a:cubicBezTo>
                    <a:cubicBezTo>
                      <a:pt x="121993" y="252889"/>
                      <a:pt x="124594" y="252368"/>
                      <a:pt x="125115" y="251848"/>
                    </a:cubicBezTo>
                    <a:cubicBezTo>
                      <a:pt x="125635" y="251328"/>
                      <a:pt x="126676" y="250807"/>
                      <a:pt x="126676" y="249767"/>
                    </a:cubicBezTo>
                    <a:cubicBezTo>
                      <a:pt x="126676" y="248726"/>
                      <a:pt x="127716" y="247685"/>
                      <a:pt x="127196" y="246124"/>
                    </a:cubicBezTo>
                    <a:cubicBezTo>
                      <a:pt x="126676" y="244563"/>
                      <a:pt x="126676" y="244563"/>
                      <a:pt x="126155" y="245084"/>
                    </a:cubicBezTo>
                    <a:cubicBezTo>
                      <a:pt x="125635" y="245604"/>
                      <a:pt x="124074" y="247685"/>
                      <a:pt x="124074" y="247685"/>
                    </a:cubicBezTo>
                    <a:cubicBezTo>
                      <a:pt x="124074" y="247685"/>
                      <a:pt x="123553" y="248726"/>
                      <a:pt x="123033" y="247685"/>
                    </a:cubicBezTo>
                    <a:cubicBezTo>
                      <a:pt x="122513" y="246645"/>
                      <a:pt x="121993" y="243002"/>
                      <a:pt x="121993" y="241961"/>
                    </a:cubicBezTo>
                    <a:cubicBezTo>
                      <a:pt x="121993" y="240921"/>
                      <a:pt x="121472" y="235197"/>
                      <a:pt x="116789" y="232595"/>
                    </a:cubicBezTo>
                    <a:cubicBezTo>
                      <a:pt x="116789" y="232595"/>
                      <a:pt x="115748" y="232075"/>
                      <a:pt x="115748" y="231555"/>
                    </a:cubicBezTo>
                    <a:cubicBezTo>
                      <a:pt x="115748" y="231034"/>
                      <a:pt x="104821" y="217505"/>
                      <a:pt x="104821" y="217505"/>
                    </a:cubicBezTo>
                    <a:cubicBezTo>
                      <a:pt x="104821" y="217505"/>
                      <a:pt x="104301" y="216985"/>
                      <a:pt x="104821" y="216464"/>
                    </a:cubicBezTo>
                    <a:cubicBezTo>
                      <a:pt x="104821" y="215944"/>
                      <a:pt x="105341" y="212822"/>
                      <a:pt x="104821" y="210741"/>
                    </a:cubicBezTo>
                    <a:cubicBezTo>
                      <a:pt x="104301" y="208659"/>
                      <a:pt x="103780" y="208139"/>
                      <a:pt x="102739" y="208139"/>
                    </a:cubicBezTo>
                    <a:cubicBezTo>
                      <a:pt x="101699" y="208139"/>
                      <a:pt x="100658" y="208659"/>
                      <a:pt x="99617" y="206058"/>
                    </a:cubicBezTo>
                    <a:cubicBezTo>
                      <a:pt x="98577" y="203456"/>
                      <a:pt x="98577" y="202935"/>
                      <a:pt x="98577" y="202935"/>
                    </a:cubicBezTo>
                    <a:cubicBezTo>
                      <a:pt x="98577" y="202935"/>
                      <a:pt x="98577" y="202415"/>
                      <a:pt x="99097" y="202415"/>
                    </a:cubicBezTo>
                    <a:cubicBezTo>
                      <a:pt x="100138" y="202415"/>
                      <a:pt x="103260" y="202935"/>
                      <a:pt x="104301" y="202415"/>
                    </a:cubicBezTo>
                    <a:cubicBezTo>
                      <a:pt x="105341" y="202415"/>
                      <a:pt x="107423" y="201895"/>
                      <a:pt x="106382" y="199813"/>
                    </a:cubicBezTo>
                    <a:cubicBezTo>
                      <a:pt x="105341" y="197732"/>
                      <a:pt x="106382" y="193049"/>
                      <a:pt x="107423" y="190447"/>
                    </a:cubicBezTo>
                    <a:cubicBezTo>
                      <a:pt x="107423" y="190447"/>
                      <a:pt x="107943" y="189406"/>
                      <a:pt x="107943" y="188886"/>
                    </a:cubicBezTo>
                    <a:cubicBezTo>
                      <a:pt x="107943" y="187845"/>
                      <a:pt x="107943" y="183162"/>
                      <a:pt x="107943" y="183162"/>
                    </a:cubicBezTo>
                    <a:cubicBezTo>
                      <a:pt x="107943" y="183162"/>
                      <a:pt x="107943" y="182642"/>
                      <a:pt x="108464" y="182122"/>
                    </a:cubicBezTo>
                    <a:cubicBezTo>
                      <a:pt x="108984" y="181601"/>
                      <a:pt x="110545" y="178479"/>
                      <a:pt x="112106" y="178479"/>
                    </a:cubicBezTo>
                    <a:cubicBezTo>
                      <a:pt x="113667" y="178479"/>
                      <a:pt x="115228" y="178999"/>
                      <a:pt x="116269" y="179520"/>
                    </a:cubicBezTo>
                    <a:cubicBezTo>
                      <a:pt x="117309" y="180040"/>
                      <a:pt x="118871" y="180560"/>
                      <a:pt x="119911" y="180560"/>
                    </a:cubicBezTo>
                    <a:cubicBezTo>
                      <a:pt x="120952" y="180560"/>
                      <a:pt x="128237" y="179520"/>
                      <a:pt x="128757" y="178999"/>
                    </a:cubicBezTo>
                    <a:cubicBezTo>
                      <a:pt x="129278" y="178999"/>
                      <a:pt x="131358" y="177438"/>
                      <a:pt x="131879" y="175357"/>
                    </a:cubicBezTo>
                    <a:cubicBezTo>
                      <a:pt x="132400" y="173276"/>
                      <a:pt x="132920" y="172235"/>
                      <a:pt x="132920" y="172235"/>
                    </a:cubicBezTo>
                    <a:cubicBezTo>
                      <a:pt x="132920" y="172235"/>
                      <a:pt x="132920" y="171715"/>
                      <a:pt x="133960" y="171715"/>
                    </a:cubicBezTo>
                    <a:cubicBezTo>
                      <a:pt x="134481" y="171715"/>
                      <a:pt x="139685" y="171194"/>
                      <a:pt x="139685" y="171194"/>
                    </a:cubicBezTo>
                    <a:cubicBezTo>
                      <a:pt x="139685" y="171194"/>
                      <a:pt x="140725" y="171194"/>
                      <a:pt x="140205" y="170153"/>
                    </a:cubicBezTo>
                    <a:cubicBezTo>
                      <a:pt x="139685" y="169113"/>
                      <a:pt x="139164" y="167552"/>
                      <a:pt x="139164" y="167031"/>
                    </a:cubicBezTo>
                    <a:cubicBezTo>
                      <a:pt x="139164" y="166511"/>
                      <a:pt x="139164" y="165991"/>
                      <a:pt x="140205" y="166511"/>
                    </a:cubicBezTo>
                    <a:cubicBezTo>
                      <a:pt x="141245" y="167031"/>
                      <a:pt x="142286" y="167552"/>
                      <a:pt x="142806" y="167552"/>
                    </a:cubicBezTo>
                    <a:cubicBezTo>
                      <a:pt x="143327" y="167552"/>
                      <a:pt x="143847" y="167552"/>
                      <a:pt x="144367" y="167031"/>
                    </a:cubicBezTo>
                    <a:cubicBezTo>
                      <a:pt x="144888" y="166511"/>
                      <a:pt x="148010" y="164950"/>
                      <a:pt x="149050" y="165470"/>
                    </a:cubicBezTo>
                    <a:cubicBezTo>
                      <a:pt x="150091" y="165991"/>
                      <a:pt x="151132" y="166511"/>
                      <a:pt x="151652" y="167552"/>
                    </a:cubicBezTo>
                    <a:cubicBezTo>
                      <a:pt x="152172" y="165991"/>
                      <a:pt x="153213" y="162348"/>
                      <a:pt x="153734" y="161828"/>
                    </a:cubicBezTo>
                    <a:cubicBezTo>
                      <a:pt x="154254" y="160787"/>
                      <a:pt x="155815" y="158186"/>
                      <a:pt x="158417" y="157665"/>
                    </a:cubicBezTo>
                    <a:cubicBezTo>
                      <a:pt x="161019" y="157145"/>
                      <a:pt x="162059" y="158186"/>
                      <a:pt x="161539" y="157145"/>
                    </a:cubicBezTo>
                    <a:cubicBezTo>
                      <a:pt x="161019" y="156104"/>
                      <a:pt x="160498" y="155063"/>
                      <a:pt x="160498" y="155063"/>
                    </a:cubicBezTo>
                    <a:cubicBezTo>
                      <a:pt x="160498" y="155063"/>
                      <a:pt x="159978" y="154543"/>
                      <a:pt x="160498" y="154023"/>
                    </a:cubicBezTo>
                    <a:cubicBezTo>
                      <a:pt x="161019" y="153502"/>
                      <a:pt x="162059" y="150901"/>
                      <a:pt x="162579" y="149860"/>
                    </a:cubicBezTo>
                    <a:cubicBezTo>
                      <a:pt x="163100" y="148819"/>
                      <a:pt x="165181" y="146738"/>
                      <a:pt x="166222" y="145697"/>
                    </a:cubicBezTo>
                    <a:cubicBezTo>
                      <a:pt x="167263" y="145177"/>
                      <a:pt x="170385" y="143095"/>
                      <a:pt x="171946" y="142055"/>
                    </a:cubicBezTo>
                    <a:cubicBezTo>
                      <a:pt x="171426" y="140494"/>
                      <a:pt x="171426" y="138933"/>
                      <a:pt x="171426" y="138412"/>
                    </a:cubicBezTo>
                    <a:cubicBezTo>
                      <a:pt x="171426" y="137892"/>
                      <a:pt x="170905" y="138412"/>
                      <a:pt x="170905" y="138412"/>
                    </a:cubicBezTo>
                    <a:cubicBezTo>
                      <a:pt x="170905" y="138412"/>
                      <a:pt x="169344" y="139453"/>
                      <a:pt x="169344" y="139453"/>
                    </a:cubicBezTo>
                    <a:cubicBezTo>
                      <a:pt x="167263" y="140494"/>
                      <a:pt x="155815" y="144656"/>
                      <a:pt x="155295" y="144656"/>
                    </a:cubicBezTo>
                    <a:cubicBezTo>
                      <a:pt x="154774" y="145177"/>
                      <a:pt x="154254" y="144656"/>
                      <a:pt x="154254" y="144656"/>
                    </a:cubicBezTo>
                    <a:cubicBezTo>
                      <a:pt x="154254" y="144656"/>
                      <a:pt x="150091" y="138412"/>
                      <a:pt x="149571" y="138412"/>
                    </a:cubicBezTo>
                    <a:cubicBezTo>
                      <a:pt x="149571" y="138412"/>
                      <a:pt x="149571" y="137372"/>
                      <a:pt x="149571" y="137372"/>
                    </a:cubicBezTo>
                    <a:cubicBezTo>
                      <a:pt x="149571" y="137372"/>
                      <a:pt x="149571" y="134250"/>
                      <a:pt x="149571" y="133209"/>
                    </a:cubicBezTo>
                    <a:cubicBezTo>
                      <a:pt x="149571" y="132168"/>
                      <a:pt x="149050" y="132689"/>
                      <a:pt x="149050" y="132689"/>
                    </a:cubicBezTo>
                    <a:cubicBezTo>
                      <a:pt x="149050" y="132689"/>
                      <a:pt x="136042" y="131127"/>
                      <a:pt x="135001" y="130607"/>
                    </a:cubicBezTo>
                    <a:cubicBezTo>
                      <a:pt x="133960" y="130607"/>
                      <a:pt x="134481" y="130087"/>
                      <a:pt x="134481" y="130087"/>
                    </a:cubicBezTo>
                    <a:cubicBezTo>
                      <a:pt x="134481" y="130087"/>
                      <a:pt x="135001" y="128005"/>
                      <a:pt x="135521" y="127485"/>
                    </a:cubicBezTo>
                    <a:cubicBezTo>
                      <a:pt x="136042" y="126965"/>
                      <a:pt x="138123" y="118119"/>
                      <a:pt x="138123" y="117599"/>
                    </a:cubicBezTo>
                    <a:cubicBezTo>
                      <a:pt x="138123" y="117078"/>
                      <a:pt x="139164" y="116037"/>
                      <a:pt x="140205" y="115517"/>
                    </a:cubicBezTo>
                    <a:cubicBezTo>
                      <a:pt x="141245" y="114997"/>
                      <a:pt x="141245" y="112915"/>
                      <a:pt x="141245" y="112395"/>
                    </a:cubicBezTo>
                    <a:cubicBezTo>
                      <a:pt x="141245" y="111875"/>
                      <a:pt x="140725" y="111875"/>
                      <a:pt x="140205" y="111875"/>
                    </a:cubicBezTo>
                    <a:cubicBezTo>
                      <a:pt x="139685" y="111875"/>
                      <a:pt x="136042" y="111354"/>
                      <a:pt x="135521" y="111354"/>
                    </a:cubicBezTo>
                    <a:cubicBezTo>
                      <a:pt x="135001" y="111354"/>
                      <a:pt x="130838" y="109793"/>
                      <a:pt x="130318" y="109793"/>
                    </a:cubicBezTo>
                    <a:cubicBezTo>
                      <a:pt x="129798" y="109793"/>
                      <a:pt x="129798" y="108753"/>
                      <a:pt x="129798" y="108753"/>
                    </a:cubicBezTo>
                    <a:cubicBezTo>
                      <a:pt x="129798" y="108753"/>
                      <a:pt x="126155" y="97305"/>
                      <a:pt x="125635" y="96785"/>
                    </a:cubicBezTo>
                    <a:cubicBezTo>
                      <a:pt x="125635" y="96264"/>
                      <a:pt x="125635" y="95223"/>
                      <a:pt x="125635" y="95223"/>
                    </a:cubicBezTo>
                    <a:cubicBezTo>
                      <a:pt x="125635" y="95223"/>
                      <a:pt x="127716" y="91581"/>
                      <a:pt x="128237" y="90540"/>
                    </a:cubicBezTo>
                    <a:cubicBezTo>
                      <a:pt x="128757" y="89500"/>
                      <a:pt x="128237" y="90020"/>
                      <a:pt x="128237" y="90020"/>
                    </a:cubicBezTo>
                    <a:cubicBezTo>
                      <a:pt x="128237" y="90020"/>
                      <a:pt x="125115" y="91061"/>
                      <a:pt x="124074" y="91061"/>
                    </a:cubicBezTo>
                    <a:cubicBezTo>
                      <a:pt x="123553" y="91061"/>
                      <a:pt x="123033" y="91581"/>
                      <a:pt x="121993" y="91061"/>
                    </a:cubicBezTo>
                    <a:cubicBezTo>
                      <a:pt x="121472" y="91061"/>
                      <a:pt x="117309" y="90540"/>
                      <a:pt x="115228" y="91061"/>
                    </a:cubicBezTo>
                    <a:cubicBezTo>
                      <a:pt x="113146" y="91061"/>
                      <a:pt x="105862" y="95223"/>
                      <a:pt x="105341" y="95223"/>
                    </a:cubicBezTo>
                    <a:cubicBezTo>
                      <a:pt x="104821" y="95744"/>
                      <a:pt x="104301" y="95223"/>
                      <a:pt x="104301" y="95223"/>
                    </a:cubicBezTo>
                    <a:cubicBezTo>
                      <a:pt x="103780" y="94703"/>
                      <a:pt x="103260" y="94703"/>
                      <a:pt x="103260" y="93663"/>
                    </a:cubicBezTo>
                    <a:cubicBezTo>
                      <a:pt x="103260" y="92622"/>
                      <a:pt x="105862" y="89500"/>
                      <a:pt x="106382" y="88979"/>
                    </a:cubicBezTo>
                    <a:cubicBezTo>
                      <a:pt x="106902" y="88459"/>
                      <a:pt x="106382" y="87939"/>
                      <a:pt x="106382" y="87939"/>
                    </a:cubicBezTo>
                    <a:cubicBezTo>
                      <a:pt x="106382" y="87939"/>
                      <a:pt x="105862" y="86898"/>
                      <a:pt x="105862" y="85857"/>
                    </a:cubicBezTo>
                    <a:cubicBezTo>
                      <a:pt x="105862" y="84817"/>
                      <a:pt x="104301" y="84296"/>
                      <a:pt x="103780" y="84296"/>
                    </a:cubicBezTo>
                    <a:cubicBezTo>
                      <a:pt x="103260" y="84296"/>
                      <a:pt x="102739" y="84296"/>
                      <a:pt x="102739" y="83776"/>
                    </a:cubicBezTo>
                    <a:cubicBezTo>
                      <a:pt x="102739" y="83256"/>
                      <a:pt x="103260" y="79613"/>
                      <a:pt x="103260" y="79613"/>
                    </a:cubicBezTo>
                    <a:cubicBezTo>
                      <a:pt x="103260" y="79093"/>
                      <a:pt x="103260" y="78572"/>
                      <a:pt x="103780" y="78572"/>
                    </a:cubicBezTo>
                    <a:cubicBezTo>
                      <a:pt x="104301" y="78572"/>
                      <a:pt x="106382" y="77532"/>
                      <a:pt x="106902" y="77011"/>
                    </a:cubicBezTo>
                    <a:cubicBezTo>
                      <a:pt x="107943" y="76491"/>
                      <a:pt x="107423" y="75971"/>
                      <a:pt x="107423" y="75450"/>
                    </a:cubicBezTo>
                    <a:cubicBezTo>
                      <a:pt x="107423" y="74930"/>
                      <a:pt x="107423" y="73889"/>
                      <a:pt x="107943" y="70767"/>
                    </a:cubicBezTo>
                    <a:cubicBezTo>
                      <a:pt x="108464" y="67645"/>
                      <a:pt x="112626" y="65564"/>
                      <a:pt x="113146" y="65564"/>
                    </a:cubicBezTo>
                    <a:cubicBezTo>
                      <a:pt x="113667" y="65564"/>
                      <a:pt x="113667" y="65043"/>
                      <a:pt x="113667" y="65043"/>
                    </a:cubicBezTo>
                    <a:cubicBezTo>
                      <a:pt x="113667" y="65043"/>
                      <a:pt x="114708" y="62442"/>
                      <a:pt x="114708" y="61921"/>
                    </a:cubicBezTo>
                    <a:cubicBezTo>
                      <a:pt x="114708" y="61401"/>
                      <a:pt x="115748" y="61401"/>
                      <a:pt x="115748" y="61401"/>
                    </a:cubicBezTo>
                    <a:cubicBezTo>
                      <a:pt x="118350" y="61921"/>
                      <a:pt x="120431" y="60360"/>
                      <a:pt x="120952" y="59840"/>
                    </a:cubicBezTo>
                    <a:cubicBezTo>
                      <a:pt x="121993" y="59320"/>
                      <a:pt x="124074" y="57238"/>
                      <a:pt x="125115" y="56718"/>
                    </a:cubicBezTo>
                    <a:cubicBezTo>
                      <a:pt x="125635" y="56197"/>
                      <a:pt x="125115" y="55677"/>
                      <a:pt x="125115" y="55677"/>
                    </a:cubicBezTo>
                    <a:cubicBezTo>
                      <a:pt x="125115" y="55677"/>
                      <a:pt x="124074" y="53596"/>
                      <a:pt x="123553" y="51514"/>
                    </a:cubicBezTo>
                    <a:cubicBezTo>
                      <a:pt x="123033" y="49433"/>
                      <a:pt x="125635" y="45270"/>
                      <a:pt x="126155" y="44750"/>
                    </a:cubicBezTo>
                    <a:cubicBezTo>
                      <a:pt x="126676" y="44230"/>
                      <a:pt x="126676" y="43189"/>
                      <a:pt x="126676" y="42148"/>
                    </a:cubicBezTo>
                    <a:cubicBezTo>
                      <a:pt x="126676" y="41107"/>
                      <a:pt x="126676" y="36945"/>
                      <a:pt x="126676" y="35384"/>
                    </a:cubicBezTo>
                    <a:cubicBezTo>
                      <a:pt x="126676" y="33823"/>
                      <a:pt x="125635" y="20814"/>
                      <a:pt x="125115" y="20294"/>
                    </a:cubicBezTo>
                    <a:cubicBezTo>
                      <a:pt x="124594" y="19773"/>
                      <a:pt x="124594" y="19773"/>
                      <a:pt x="124074" y="19773"/>
                    </a:cubicBezTo>
                    <a:cubicBezTo>
                      <a:pt x="123033" y="19773"/>
                      <a:pt x="121472" y="18733"/>
                      <a:pt x="120952" y="18212"/>
                    </a:cubicBezTo>
                    <a:cubicBezTo>
                      <a:pt x="120431" y="17692"/>
                      <a:pt x="119911" y="18212"/>
                      <a:pt x="119911" y="18733"/>
                    </a:cubicBezTo>
                    <a:cubicBezTo>
                      <a:pt x="119911" y="19253"/>
                      <a:pt x="119391" y="18733"/>
                      <a:pt x="119391" y="18733"/>
                    </a:cubicBezTo>
                    <a:cubicBezTo>
                      <a:pt x="119391" y="18733"/>
                      <a:pt x="117830" y="18212"/>
                      <a:pt x="117309" y="17692"/>
                    </a:cubicBezTo>
                    <a:cubicBezTo>
                      <a:pt x="116789" y="17692"/>
                      <a:pt x="116789" y="17171"/>
                      <a:pt x="116789" y="17171"/>
                    </a:cubicBezTo>
                    <a:cubicBezTo>
                      <a:pt x="116789" y="17171"/>
                      <a:pt x="114708" y="9366"/>
                      <a:pt x="114708" y="8326"/>
                    </a:cubicBezTo>
                    <a:cubicBezTo>
                      <a:pt x="114708" y="7285"/>
                      <a:pt x="112106" y="5203"/>
                      <a:pt x="111586" y="4683"/>
                    </a:cubicBezTo>
                    <a:cubicBezTo>
                      <a:pt x="111065" y="3642"/>
                      <a:pt x="107943" y="3122"/>
                      <a:pt x="107423" y="3122"/>
                    </a:cubicBezTo>
                    <a:cubicBezTo>
                      <a:pt x="106902" y="3122"/>
                      <a:pt x="106902" y="1561"/>
                      <a:pt x="106382" y="1041"/>
                    </a:cubicBezTo>
                    <a:cubicBezTo>
                      <a:pt x="106382" y="520"/>
                      <a:pt x="106382" y="0"/>
                      <a:pt x="104301" y="0"/>
                    </a:cubicBezTo>
                    <a:cubicBezTo>
                      <a:pt x="102219" y="0"/>
                      <a:pt x="99617" y="5203"/>
                      <a:pt x="99617" y="5724"/>
                    </a:cubicBezTo>
                    <a:cubicBezTo>
                      <a:pt x="99617" y="6244"/>
                      <a:pt x="99097" y="6244"/>
                      <a:pt x="99097" y="6244"/>
                    </a:cubicBezTo>
                    <a:cubicBezTo>
                      <a:pt x="99617" y="7805"/>
                      <a:pt x="99617" y="10407"/>
                      <a:pt x="99617" y="10927"/>
                    </a:cubicBezTo>
                    <a:cubicBezTo>
                      <a:pt x="99617" y="11448"/>
                      <a:pt x="99097" y="11968"/>
                      <a:pt x="99097" y="11968"/>
                    </a:cubicBezTo>
                    <a:cubicBezTo>
                      <a:pt x="99097" y="11968"/>
                      <a:pt x="93894" y="16131"/>
                      <a:pt x="93373" y="16651"/>
                    </a:cubicBezTo>
                    <a:cubicBezTo>
                      <a:pt x="92853" y="17171"/>
                      <a:pt x="90772" y="19253"/>
                      <a:pt x="90252" y="19773"/>
                    </a:cubicBezTo>
                    <a:cubicBezTo>
                      <a:pt x="89731" y="20294"/>
                      <a:pt x="90252" y="21334"/>
                      <a:pt x="90252" y="21334"/>
                    </a:cubicBezTo>
                    <a:cubicBezTo>
                      <a:pt x="90252" y="21334"/>
                      <a:pt x="94414" y="28619"/>
                      <a:pt x="94934" y="29660"/>
                    </a:cubicBezTo>
                    <a:cubicBezTo>
                      <a:pt x="95455" y="30700"/>
                      <a:pt x="93894" y="30700"/>
                      <a:pt x="93373" y="30700"/>
                    </a:cubicBezTo>
                    <a:cubicBezTo>
                      <a:pt x="92853" y="30700"/>
                      <a:pt x="90252" y="29139"/>
                      <a:pt x="89731" y="28619"/>
                    </a:cubicBezTo>
                    <a:cubicBezTo>
                      <a:pt x="89210" y="28099"/>
                      <a:pt x="89731" y="27578"/>
                      <a:pt x="89731" y="27578"/>
                    </a:cubicBezTo>
                    <a:cubicBezTo>
                      <a:pt x="90252" y="27578"/>
                      <a:pt x="89210" y="26538"/>
                      <a:pt x="88170" y="25497"/>
                    </a:cubicBezTo>
                    <a:cubicBezTo>
                      <a:pt x="86609" y="24456"/>
                      <a:pt x="84007" y="25497"/>
                      <a:pt x="82446" y="26017"/>
                    </a:cubicBezTo>
                    <a:cubicBezTo>
                      <a:pt x="80885" y="26538"/>
                      <a:pt x="70478" y="31741"/>
                      <a:pt x="69958" y="32261"/>
                    </a:cubicBezTo>
                    <a:cubicBezTo>
                      <a:pt x="69438" y="32261"/>
                      <a:pt x="68917" y="32782"/>
                      <a:pt x="68917" y="32782"/>
                    </a:cubicBezTo>
                    <a:cubicBezTo>
                      <a:pt x="68917" y="32782"/>
                      <a:pt x="63193" y="37465"/>
                      <a:pt x="62673" y="37465"/>
                    </a:cubicBezTo>
                    <a:cubicBezTo>
                      <a:pt x="62153" y="37465"/>
                      <a:pt x="61632" y="37985"/>
                      <a:pt x="61632" y="37985"/>
                    </a:cubicBezTo>
                    <a:cubicBezTo>
                      <a:pt x="61632" y="37985"/>
                      <a:pt x="59031" y="38506"/>
                      <a:pt x="58510" y="39026"/>
                    </a:cubicBezTo>
                    <a:cubicBezTo>
                      <a:pt x="57990" y="39026"/>
                      <a:pt x="57469" y="39546"/>
                      <a:pt x="57469" y="39546"/>
                    </a:cubicBezTo>
                    <a:cubicBezTo>
                      <a:pt x="57469" y="39546"/>
                      <a:pt x="55908" y="41628"/>
                      <a:pt x="55388" y="42148"/>
                    </a:cubicBezTo>
                    <a:cubicBezTo>
                      <a:pt x="54868" y="42668"/>
                      <a:pt x="55388" y="43189"/>
                      <a:pt x="55388" y="43189"/>
                    </a:cubicBezTo>
                    <a:cubicBezTo>
                      <a:pt x="55388" y="43189"/>
                      <a:pt x="56429" y="50994"/>
                      <a:pt x="56429" y="52035"/>
                    </a:cubicBezTo>
                    <a:cubicBezTo>
                      <a:pt x="56429" y="53075"/>
                      <a:pt x="54347" y="55677"/>
                      <a:pt x="53827" y="56197"/>
                    </a:cubicBezTo>
                    <a:cubicBezTo>
                      <a:pt x="53306" y="56718"/>
                      <a:pt x="53827" y="57238"/>
                      <a:pt x="53827" y="57759"/>
                    </a:cubicBezTo>
                    <a:cubicBezTo>
                      <a:pt x="53827" y="58279"/>
                      <a:pt x="53827" y="58799"/>
                      <a:pt x="53827" y="58799"/>
                    </a:cubicBezTo>
                    <a:cubicBezTo>
                      <a:pt x="53827" y="58799"/>
                      <a:pt x="52266" y="60360"/>
                      <a:pt x="51746" y="60881"/>
                    </a:cubicBezTo>
                    <a:cubicBezTo>
                      <a:pt x="51225" y="61401"/>
                      <a:pt x="48103" y="63482"/>
                      <a:pt x="48103" y="64003"/>
                    </a:cubicBezTo>
                    <a:cubicBezTo>
                      <a:pt x="48103" y="64523"/>
                      <a:pt x="47062" y="65043"/>
                      <a:pt x="46542" y="65043"/>
                    </a:cubicBezTo>
                    <a:cubicBezTo>
                      <a:pt x="46022" y="65043"/>
                      <a:pt x="46542" y="66604"/>
                      <a:pt x="46542" y="66604"/>
                    </a:cubicBezTo>
                    <a:cubicBezTo>
                      <a:pt x="46542" y="66604"/>
                      <a:pt x="47583" y="68686"/>
                      <a:pt x="48103" y="70767"/>
                    </a:cubicBezTo>
                    <a:cubicBezTo>
                      <a:pt x="48624" y="72849"/>
                      <a:pt x="46022" y="78572"/>
                      <a:pt x="46022" y="79093"/>
                    </a:cubicBezTo>
                    <a:cubicBezTo>
                      <a:pt x="46022" y="79613"/>
                      <a:pt x="44461" y="81174"/>
                      <a:pt x="43941" y="81694"/>
                    </a:cubicBezTo>
                    <a:cubicBezTo>
                      <a:pt x="43420" y="82215"/>
                      <a:pt x="42899" y="82735"/>
                      <a:pt x="42899" y="82735"/>
                    </a:cubicBezTo>
                    <a:cubicBezTo>
                      <a:pt x="42899" y="82735"/>
                      <a:pt x="37176" y="95744"/>
                      <a:pt x="36656" y="96785"/>
                    </a:cubicBezTo>
                    <a:cubicBezTo>
                      <a:pt x="36135" y="97825"/>
                      <a:pt x="35615" y="97305"/>
                      <a:pt x="35615" y="97305"/>
                    </a:cubicBezTo>
                    <a:cubicBezTo>
                      <a:pt x="35615" y="97305"/>
                      <a:pt x="33534" y="95744"/>
                      <a:pt x="33013" y="95744"/>
                    </a:cubicBezTo>
                    <a:cubicBezTo>
                      <a:pt x="32492" y="95744"/>
                      <a:pt x="31972" y="95223"/>
                      <a:pt x="31972" y="95223"/>
                    </a:cubicBezTo>
                    <a:cubicBezTo>
                      <a:pt x="31972" y="95223"/>
                      <a:pt x="22606" y="94183"/>
                      <a:pt x="21565" y="93663"/>
                    </a:cubicBezTo>
                    <a:cubicBezTo>
                      <a:pt x="20525" y="93663"/>
                      <a:pt x="21045" y="94183"/>
                      <a:pt x="21045" y="94183"/>
                    </a:cubicBezTo>
                    <a:cubicBezTo>
                      <a:pt x="21045" y="94183"/>
                      <a:pt x="22606" y="99386"/>
                      <a:pt x="22606" y="99907"/>
                    </a:cubicBezTo>
                    <a:cubicBezTo>
                      <a:pt x="22606" y="100427"/>
                      <a:pt x="22606" y="101468"/>
                      <a:pt x="22606" y="101468"/>
                    </a:cubicBezTo>
                    <a:cubicBezTo>
                      <a:pt x="22606" y="101468"/>
                      <a:pt x="21565" y="111354"/>
                      <a:pt x="21565" y="111875"/>
                    </a:cubicBezTo>
                    <a:cubicBezTo>
                      <a:pt x="21565" y="112395"/>
                      <a:pt x="21045" y="113436"/>
                      <a:pt x="21045" y="113956"/>
                    </a:cubicBezTo>
                    <a:cubicBezTo>
                      <a:pt x="21045" y="114476"/>
                      <a:pt x="20004" y="113956"/>
                      <a:pt x="20004" y="113956"/>
                    </a:cubicBezTo>
                    <a:cubicBezTo>
                      <a:pt x="20004" y="113956"/>
                      <a:pt x="18964" y="113436"/>
                      <a:pt x="17923" y="113956"/>
                    </a:cubicBezTo>
                    <a:cubicBezTo>
                      <a:pt x="16882" y="113956"/>
                      <a:pt x="16362" y="117078"/>
                      <a:pt x="16362" y="120200"/>
                    </a:cubicBezTo>
                    <a:cubicBezTo>
                      <a:pt x="16362" y="123322"/>
                      <a:pt x="17403" y="130607"/>
                      <a:pt x="17923" y="131127"/>
                    </a:cubicBezTo>
                    <a:cubicBezTo>
                      <a:pt x="17923" y="131648"/>
                      <a:pt x="17403" y="132168"/>
                      <a:pt x="17403" y="132168"/>
                    </a:cubicBezTo>
                    <a:cubicBezTo>
                      <a:pt x="17403" y="132168"/>
                      <a:pt x="15321" y="134250"/>
                      <a:pt x="14801" y="134770"/>
                    </a:cubicBezTo>
                    <a:cubicBezTo>
                      <a:pt x="14281" y="135290"/>
                      <a:pt x="13760" y="134770"/>
                      <a:pt x="13760" y="134770"/>
                    </a:cubicBezTo>
                    <a:cubicBezTo>
                      <a:pt x="13760" y="134770"/>
                      <a:pt x="12720" y="134250"/>
                      <a:pt x="10638" y="133209"/>
                    </a:cubicBezTo>
                    <a:cubicBezTo>
                      <a:pt x="8557" y="132168"/>
                      <a:pt x="8036" y="133729"/>
                      <a:pt x="8036" y="133729"/>
                    </a:cubicBezTo>
                    <a:lnTo>
                      <a:pt x="6996" y="136331"/>
                    </a:lnTo>
                    <a:cubicBezTo>
                      <a:pt x="6996" y="137892"/>
                      <a:pt x="7516" y="138933"/>
                      <a:pt x="7516" y="138933"/>
                    </a:cubicBezTo>
                    <a:cubicBezTo>
                      <a:pt x="7516" y="139453"/>
                      <a:pt x="8557" y="149340"/>
                      <a:pt x="8557" y="149340"/>
                    </a:cubicBezTo>
                    <a:cubicBezTo>
                      <a:pt x="8557" y="149340"/>
                      <a:pt x="8557" y="150380"/>
                      <a:pt x="8036" y="149860"/>
                    </a:cubicBezTo>
                    <a:cubicBezTo>
                      <a:pt x="7516" y="149340"/>
                      <a:pt x="6475" y="148299"/>
                      <a:pt x="5955" y="148819"/>
                    </a:cubicBezTo>
                    <a:cubicBezTo>
                      <a:pt x="5435" y="148819"/>
                      <a:pt x="3874" y="149340"/>
                      <a:pt x="3874" y="148819"/>
                    </a:cubicBezTo>
                    <a:cubicBezTo>
                      <a:pt x="3874" y="148299"/>
                      <a:pt x="3353" y="146738"/>
                      <a:pt x="2833" y="147779"/>
                    </a:cubicBezTo>
                    <a:cubicBezTo>
                      <a:pt x="2313" y="148819"/>
                      <a:pt x="231" y="152462"/>
                      <a:pt x="231" y="152462"/>
                    </a:cubicBezTo>
                    <a:cubicBezTo>
                      <a:pt x="231" y="152462"/>
                      <a:pt x="-289" y="153502"/>
                      <a:pt x="231" y="153502"/>
                    </a:cubicBezTo>
                    <a:cubicBezTo>
                      <a:pt x="231" y="153502"/>
                      <a:pt x="751" y="154023"/>
                      <a:pt x="751" y="155063"/>
                    </a:cubicBezTo>
                    <a:cubicBezTo>
                      <a:pt x="1272" y="155584"/>
                      <a:pt x="1792" y="156625"/>
                      <a:pt x="2313" y="157665"/>
                    </a:cubicBezTo>
                    <a:cubicBezTo>
                      <a:pt x="3353" y="160267"/>
                      <a:pt x="8036" y="168592"/>
                      <a:pt x="9077" y="169633"/>
                    </a:cubicBezTo>
                    <a:cubicBezTo>
                      <a:pt x="9597" y="170674"/>
                      <a:pt x="11158" y="172235"/>
                      <a:pt x="10638" y="169113"/>
                    </a:cubicBezTo>
                    <a:cubicBezTo>
                      <a:pt x="10118" y="165991"/>
                      <a:pt x="10638" y="164430"/>
                      <a:pt x="11679" y="167552"/>
                    </a:cubicBezTo>
                    <a:cubicBezTo>
                      <a:pt x="12720" y="170674"/>
                      <a:pt x="11679" y="170674"/>
                      <a:pt x="13240" y="172235"/>
                    </a:cubicBezTo>
                    <a:cubicBezTo>
                      <a:pt x="14801" y="173796"/>
                      <a:pt x="14801" y="171715"/>
                      <a:pt x="14801" y="171194"/>
                    </a:cubicBezTo>
                    <a:cubicBezTo>
                      <a:pt x="14801" y="170674"/>
                      <a:pt x="16882" y="169113"/>
                      <a:pt x="16362" y="172235"/>
                    </a:cubicBezTo>
                    <a:cubicBezTo>
                      <a:pt x="15321" y="175357"/>
                      <a:pt x="15321" y="175877"/>
                      <a:pt x="16362" y="177438"/>
                    </a:cubicBezTo>
                    <a:cubicBezTo>
                      <a:pt x="17403" y="178999"/>
                      <a:pt x="17923" y="180040"/>
                      <a:pt x="17923" y="177959"/>
                    </a:cubicBezTo>
                    <a:cubicBezTo>
                      <a:pt x="17923" y="175877"/>
                      <a:pt x="19484" y="175877"/>
                      <a:pt x="21565" y="176398"/>
                    </a:cubicBezTo>
                    <a:cubicBezTo>
                      <a:pt x="23647" y="176918"/>
                      <a:pt x="31452" y="177438"/>
                      <a:pt x="27810" y="179520"/>
                    </a:cubicBezTo>
                    <a:cubicBezTo>
                      <a:pt x="24688" y="181601"/>
                      <a:pt x="28850" y="183162"/>
                      <a:pt x="29891" y="183162"/>
                    </a:cubicBezTo>
                    <a:cubicBezTo>
                      <a:pt x="30932" y="183162"/>
                      <a:pt x="30411" y="184203"/>
                      <a:pt x="29891" y="184723"/>
                    </a:cubicBezTo>
                    <a:cubicBezTo>
                      <a:pt x="29371" y="185244"/>
                      <a:pt x="31452" y="186284"/>
                      <a:pt x="31972" y="186805"/>
                    </a:cubicBezTo>
                    <a:cubicBezTo>
                      <a:pt x="32492" y="187325"/>
                      <a:pt x="36135" y="189927"/>
                      <a:pt x="32492" y="191488"/>
                    </a:cubicBezTo>
                    <a:cubicBezTo>
                      <a:pt x="28850" y="193049"/>
                      <a:pt x="29371" y="192008"/>
                      <a:pt x="27810" y="190447"/>
                    </a:cubicBezTo>
                    <a:cubicBezTo>
                      <a:pt x="26249" y="188886"/>
                      <a:pt x="24688" y="187325"/>
                      <a:pt x="25728" y="190967"/>
                    </a:cubicBezTo>
                    <a:cubicBezTo>
                      <a:pt x="26769" y="194610"/>
                      <a:pt x="29371" y="198773"/>
                      <a:pt x="31452" y="198252"/>
                    </a:cubicBezTo>
                    <a:cubicBezTo>
                      <a:pt x="33534" y="197732"/>
                      <a:pt x="33013" y="196171"/>
                      <a:pt x="33013" y="193569"/>
                    </a:cubicBezTo>
                    <a:cubicBezTo>
                      <a:pt x="33013" y="190967"/>
                      <a:pt x="35094" y="189927"/>
                      <a:pt x="35094" y="192528"/>
                    </a:cubicBezTo>
                    <a:cubicBezTo>
                      <a:pt x="35094" y="195651"/>
                      <a:pt x="34574" y="198773"/>
                      <a:pt x="36656" y="200854"/>
                    </a:cubicBezTo>
                    <a:cubicBezTo>
                      <a:pt x="38737" y="202935"/>
                      <a:pt x="47062" y="219586"/>
                      <a:pt x="45501" y="226871"/>
                    </a:cubicBezTo>
                    <a:cubicBezTo>
                      <a:pt x="43941" y="234156"/>
                      <a:pt x="39777" y="249767"/>
                      <a:pt x="39777" y="254970"/>
                    </a:cubicBezTo>
                    <a:cubicBezTo>
                      <a:pt x="39777" y="260174"/>
                      <a:pt x="39257" y="257052"/>
                      <a:pt x="42379" y="254450"/>
                    </a:cubicBezTo>
                    <a:cubicBezTo>
                      <a:pt x="46022" y="252368"/>
                      <a:pt x="45501" y="250807"/>
                      <a:pt x="46542" y="250287"/>
                    </a:cubicBezTo>
                    <a:cubicBezTo>
                      <a:pt x="47583" y="249767"/>
                      <a:pt x="48624" y="249767"/>
                      <a:pt x="47583" y="252368"/>
                    </a:cubicBezTo>
                    <a:cubicBezTo>
                      <a:pt x="46542" y="254970"/>
                      <a:pt x="44981" y="257572"/>
                      <a:pt x="46022" y="257572"/>
                    </a:cubicBezTo>
                    <a:cubicBezTo>
                      <a:pt x="47062" y="257572"/>
                      <a:pt x="49144" y="253929"/>
                      <a:pt x="48624" y="257572"/>
                    </a:cubicBezTo>
                    <a:cubicBezTo>
                      <a:pt x="48103" y="261214"/>
                      <a:pt x="49144" y="257572"/>
                      <a:pt x="50705" y="257052"/>
                    </a:cubicBezTo>
                    <a:cubicBezTo>
                      <a:pt x="52266" y="256531"/>
                      <a:pt x="52266" y="255491"/>
                      <a:pt x="53306" y="259133"/>
                    </a:cubicBezTo>
                    <a:cubicBezTo>
                      <a:pt x="54347" y="262775"/>
                      <a:pt x="54868" y="260174"/>
                      <a:pt x="55388" y="258612"/>
                    </a:cubicBezTo>
                    <a:cubicBezTo>
                      <a:pt x="55908" y="256531"/>
                      <a:pt x="56949" y="256011"/>
                      <a:pt x="56949" y="259653"/>
                    </a:cubicBezTo>
                    <a:cubicBezTo>
                      <a:pt x="56949" y="263296"/>
                      <a:pt x="58510" y="260174"/>
                      <a:pt x="58510" y="260174"/>
                    </a:cubicBezTo>
                    <a:cubicBezTo>
                      <a:pt x="58510" y="260174"/>
                      <a:pt x="60071" y="258612"/>
                      <a:pt x="60071" y="261735"/>
                    </a:cubicBezTo>
                    <a:cubicBezTo>
                      <a:pt x="60071" y="264857"/>
                      <a:pt x="62153" y="262775"/>
                      <a:pt x="63193" y="261214"/>
                    </a:cubicBezTo>
                    <a:cubicBezTo>
                      <a:pt x="64234" y="259653"/>
                      <a:pt x="67356" y="252368"/>
                      <a:pt x="70478" y="252889"/>
                    </a:cubicBezTo>
                    <a:cubicBezTo>
                      <a:pt x="73080" y="253409"/>
                      <a:pt x="74641" y="251848"/>
                      <a:pt x="74120" y="250807"/>
                    </a:cubicBezTo>
                    <a:cubicBezTo>
                      <a:pt x="73600" y="249767"/>
                      <a:pt x="73600" y="249246"/>
                      <a:pt x="75161" y="249246"/>
                    </a:cubicBezTo>
                    <a:cubicBezTo>
                      <a:pt x="76722" y="249246"/>
                      <a:pt x="79845" y="249246"/>
                      <a:pt x="79324" y="247165"/>
                    </a:cubicBezTo>
                    <a:cubicBezTo>
                      <a:pt x="78804" y="245084"/>
                      <a:pt x="80885" y="246645"/>
                      <a:pt x="80885" y="246645"/>
                    </a:cubicBezTo>
                    <a:cubicBezTo>
                      <a:pt x="80885" y="246645"/>
                      <a:pt x="87650" y="247165"/>
                      <a:pt x="89210" y="239880"/>
                    </a:cubicBezTo>
                    <a:cubicBezTo>
                      <a:pt x="90772" y="232075"/>
                      <a:pt x="90252" y="227392"/>
                      <a:pt x="93373" y="231034"/>
                    </a:cubicBezTo>
                    <a:cubicBezTo>
                      <a:pt x="96495" y="234677"/>
                      <a:pt x="97016" y="236758"/>
                      <a:pt x="98057" y="241441"/>
                    </a:cubicBezTo>
                    <a:cubicBezTo>
                      <a:pt x="99097" y="246124"/>
                      <a:pt x="100138" y="246645"/>
                      <a:pt x="102219" y="246124"/>
                    </a:cubicBezTo>
                    <a:cubicBezTo>
                      <a:pt x="102219" y="246124"/>
                      <a:pt x="106902" y="244563"/>
                      <a:pt x="105862" y="246645"/>
                    </a:cubicBezTo>
                    <a:cubicBezTo>
                      <a:pt x="104821" y="248726"/>
                      <a:pt x="104301" y="254970"/>
                      <a:pt x="105862" y="259133"/>
                    </a:cubicBezTo>
                    <a:cubicBezTo>
                      <a:pt x="107423" y="263296"/>
                      <a:pt x="107423" y="269019"/>
                      <a:pt x="107943" y="274223"/>
                    </a:cubicBezTo>
                    <a:cubicBezTo>
                      <a:pt x="108464" y="279426"/>
                      <a:pt x="110545" y="280988"/>
                      <a:pt x="111586" y="282028"/>
                    </a:cubicBezTo>
                    <a:cubicBezTo>
                      <a:pt x="112626" y="283069"/>
                      <a:pt x="113146" y="284110"/>
                      <a:pt x="112626" y="285671"/>
                    </a:cubicBezTo>
                    <a:cubicBezTo>
                      <a:pt x="112626" y="287752"/>
                      <a:pt x="114187" y="301801"/>
                      <a:pt x="114708" y="303362"/>
                    </a:cubicBezTo>
                    <a:cubicBezTo>
                      <a:pt x="115228" y="304924"/>
                      <a:pt x="115748" y="306484"/>
                      <a:pt x="115748" y="302322"/>
                    </a:cubicBezTo>
                    <a:cubicBezTo>
                      <a:pt x="115748" y="298159"/>
                      <a:pt x="115748" y="293996"/>
                      <a:pt x="117309" y="297639"/>
                    </a:cubicBezTo>
                    <a:cubicBezTo>
                      <a:pt x="118871" y="301281"/>
                      <a:pt x="119911" y="305964"/>
                      <a:pt x="120431" y="307005"/>
                    </a:cubicBezTo>
                    <a:cubicBezTo>
                      <a:pt x="120952" y="308045"/>
                      <a:pt x="123033" y="312729"/>
                      <a:pt x="124074" y="314810"/>
                    </a:cubicBezTo>
                    <a:cubicBezTo>
                      <a:pt x="125115" y="316891"/>
                      <a:pt x="126155" y="321054"/>
                      <a:pt x="124594" y="324176"/>
                    </a:cubicBezTo>
                    <a:cubicBezTo>
                      <a:pt x="123033" y="327298"/>
                      <a:pt x="123553" y="327298"/>
                      <a:pt x="123553" y="327819"/>
                    </a:cubicBezTo>
                    <a:cubicBezTo>
                      <a:pt x="123553" y="328339"/>
                      <a:pt x="121472" y="329900"/>
                      <a:pt x="123033" y="329900"/>
                    </a:cubicBezTo>
                    <a:cubicBezTo>
                      <a:pt x="124594" y="329900"/>
                      <a:pt x="124594" y="329900"/>
                      <a:pt x="124594" y="332502"/>
                    </a:cubicBezTo>
                    <a:cubicBezTo>
                      <a:pt x="124594" y="335104"/>
                      <a:pt x="124074" y="336144"/>
                      <a:pt x="123033" y="336665"/>
                    </a:cubicBezTo>
                    <a:cubicBezTo>
                      <a:pt x="121993" y="337185"/>
                      <a:pt x="121993" y="339266"/>
                      <a:pt x="123033" y="339787"/>
                    </a:cubicBezTo>
                    <a:cubicBezTo>
                      <a:pt x="124074" y="340307"/>
                      <a:pt x="125635" y="340827"/>
                      <a:pt x="126155" y="339266"/>
                    </a:cubicBezTo>
                    <a:cubicBezTo>
                      <a:pt x="126676" y="337705"/>
                      <a:pt x="128237" y="338226"/>
                      <a:pt x="128237" y="339266"/>
                    </a:cubicBezTo>
                    <a:cubicBezTo>
                      <a:pt x="127716" y="340827"/>
                      <a:pt x="126676" y="340827"/>
                      <a:pt x="126676" y="343950"/>
                    </a:cubicBezTo>
                    <a:cubicBezTo>
                      <a:pt x="126676" y="347072"/>
                      <a:pt x="126676" y="354877"/>
                      <a:pt x="123033" y="357478"/>
                    </a:cubicBezTo>
                    <a:cubicBezTo>
                      <a:pt x="119391" y="360080"/>
                      <a:pt x="121472" y="360601"/>
                      <a:pt x="121472" y="363202"/>
                    </a:cubicBezTo>
                    <a:cubicBezTo>
                      <a:pt x="121993" y="365804"/>
                      <a:pt x="121993" y="370487"/>
                      <a:pt x="121993" y="372048"/>
                    </a:cubicBezTo>
                    <a:lnTo>
                      <a:pt x="125115" y="367365"/>
                    </a:lnTo>
                    <a:cubicBezTo>
                      <a:pt x="124594" y="365804"/>
                      <a:pt x="125115" y="364243"/>
                      <a:pt x="125115" y="363723"/>
                    </a:cubicBezTo>
                    <a:close/>
                  </a:path>
                </a:pathLst>
              </a:custGeom>
              <a:grpFill/>
              <a:ln w="5199" cap="flat">
                <a:solidFill>
                  <a:schemeClr val="bg1"/>
                </a:solidFill>
                <a:prstDash val="solid"/>
                <a:miter/>
              </a:ln>
            </p:spPr>
            <p:txBody>
              <a:bodyPr rtlCol="0" anchor="ctr"/>
              <a:lstStyle/>
              <a:p>
                <a:endParaRPr lang="en-GB" noProof="0" dirty="0"/>
              </a:p>
            </p:txBody>
          </p:sp>
        </p:grpSp>
        <p:sp>
          <p:nvSpPr>
            <p:cNvPr id="75" name="Freeform 74">
              <a:extLst>
                <a:ext uri="{FF2B5EF4-FFF2-40B4-BE49-F238E27FC236}">
                  <a16:creationId xmlns:a16="http://schemas.microsoft.com/office/drawing/2014/main" id="{50CAB793-D4D4-ADD4-8410-FFC4CF3694AC}"/>
                </a:ext>
              </a:extLst>
            </p:cNvPr>
            <p:cNvSpPr/>
            <p:nvPr/>
          </p:nvSpPr>
          <p:spPr>
            <a:xfrm>
              <a:off x="7808921" y="4069812"/>
              <a:ext cx="145408" cy="169633"/>
            </a:xfrm>
            <a:custGeom>
              <a:avLst/>
              <a:gdLst>
                <a:gd name="connsiteX0" fmla="*/ 10927 w 145408"/>
                <a:gd name="connsiteY0" fmla="*/ 24977 h 169633"/>
                <a:gd name="connsiteX1" fmla="*/ 8846 w 145408"/>
                <a:gd name="connsiteY1" fmla="*/ 29139 h 169633"/>
                <a:gd name="connsiteX2" fmla="*/ 8846 w 145408"/>
                <a:gd name="connsiteY2" fmla="*/ 30180 h 169633"/>
                <a:gd name="connsiteX3" fmla="*/ 9887 w 145408"/>
                <a:gd name="connsiteY3" fmla="*/ 32261 h 169633"/>
                <a:gd name="connsiteX4" fmla="*/ 6764 w 145408"/>
                <a:gd name="connsiteY4" fmla="*/ 32782 h 169633"/>
                <a:gd name="connsiteX5" fmla="*/ 2082 w 145408"/>
                <a:gd name="connsiteY5" fmla="*/ 36945 h 169633"/>
                <a:gd name="connsiteX6" fmla="*/ 0 w 145408"/>
                <a:gd name="connsiteY6" fmla="*/ 42668 h 169633"/>
                <a:gd name="connsiteX7" fmla="*/ 520 w 145408"/>
                <a:gd name="connsiteY7" fmla="*/ 43189 h 169633"/>
                <a:gd name="connsiteX8" fmla="*/ 1561 w 145408"/>
                <a:gd name="connsiteY8" fmla="*/ 44750 h 169633"/>
                <a:gd name="connsiteX9" fmla="*/ 4683 w 145408"/>
                <a:gd name="connsiteY9" fmla="*/ 42148 h 169633"/>
                <a:gd name="connsiteX10" fmla="*/ 7285 w 145408"/>
                <a:gd name="connsiteY10" fmla="*/ 44230 h 169633"/>
                <a:gd name="connsiteX11" fmla="*/ 8846 w 145408"/>
                <a:gd name="connsiteY11" fmla="*/ 45790 h 169633"/>
                <a:gd name="connsiteX12" fmla="*/ 9366 w 145408"/>
                <a:gd name="connsiteY12" fmla="*/ 46831 h 169633"/>
                <a:gd name="connsiteX13" fmla="*/ 8325 w 145408"/>
                <a:gd name="connsiteY13" fmla="*/ 51514 h 169633"/>
                <a:gd name="connsiteX14" fmla="*/ 7805 w 145408"/>
                <a:gd name="connsiteY14" fmla="*/ 52555 h 169633"/>
                <a:gd name="connsiteX15" fmla="*/ 6764 w 145408"/>
                <a:gd name="connsiteY15" fmla="*/ 54116 h 169633"/>
                <a:gd name="connsiteX16" fmla="*/ 6764 w 145408"/>
                <a:gd name="connsiteY16" fmla="*/ 54636 h 169633"/>
                <a:gd name="connsiteX17" fmla="*/ 9366 w 145408"/>
                <a:gd name="connsiteY17" fmla="*/ 58799 h 169633"/>
                <a:gd name="connsiteX18" fmla="*/ 10407 w 145408"/>
                <a:gd name="connsiteY18" fmla="*/ 59320 h 169633"/>
                <a:gd name="connsiteX19" fmla="*/ 22375 w 145408"/>
                <a:gd name="connsiteY19" fmla="*/ 58279 h 169633"/>
                <a:gd name="connsiteX20" fmla="*/ 22895 w 145408"/>
                <a:gd name="connsiteY20" fmla="*/ 59320 h 169633"/>
                <a:gd name="connsiteX21" fmla="*/ 22375 w 145408"/>
                <a:gd name="connsiteY21" fmla="*/ 59840 h 169633"/>
                <a:gd name="connsiteX22" fmla="*/ 21854 w 145408"/>
                <a:gd name="connsiteY22" fmla="*/ 61921 h 169633"/>
                <a:gd name="connsiteX23" fmla="*/ 23416 w 145408"/>
                <a:gd name="connsiteY23" fmla="*/ 66084 h 169633"/>
                <a:gd name="connsiteX24" fmla="*/ 24976 w 145408"/>
                <a:gd name="connsiteY24" fmla="*/ 68686 h 169633"/>
                <a:gd name="connsiteX25" fmla="*/ 24456 w 145408"/>
                <a:gd name="connsiteY25" fmla="*/ 69726 h 169633"/>
                <a:gd name="connsiteX26" fmla="*/ 23416 w 145408"/>
                <a:gd name="connsiteY26" fmla="*/ 70767 h 169633"/>
                <a:gd name="connsiteX27" fmla="*/ 22895 w 145408"/>
                <a:gd name="connsiteY27" fmla="*/ 73369 h 169633"/>
                <a:gd name="connsiteX28" fmla="*/ 22375 w 145408"/>
                <a:gd name="connsiteY28" fmla="*/ 75971 h 169633"/>
                <a:gd name="connsiteX29" fmla="*/ 20814 w 145408"/>
                <a:gd name="connsiteY29" fmla="*/ 78572 h 169633"/>
                <a:gd name="connsiteX30" fmla="*/ 19773 w 145408"/>
                <a:gd name="connsiteY30" fmla="*/ 81694 h 169633"/>
                <a:gd name="connsiteX31" fmla="*/ 20294 w 145408"/>
                <a:gd name="connsiteY31" fmla="*/ 83776 h 169633"/>
                <a:gd name="connsiteX32" fmla="*/ 21334 w 145408"/>
                <a:gd name="connsiteY32" fmla="*/ 87939 h 169633"/>
                <a:gd name="connsiteX33" fmla="*/ 20814 w 145408"/>
                <a:gd name="connsiteY33" fmla="*/ 88459 h 169633"/>
                <a:gd name="connsiteX34" fmla="*/ 20294 w 145408"/>
                <a:gd name="connsiteY34" fmla="*/ 89500 h 169633"/>
                <a:gd name="connsiteX35" fmla="*/ 18212 w 145408"/>
                <a:gd name="connsiteY35" fmla="*/ 93142 h 169633"/>
                <a:gd name="connsiteX36" fmla="*/ 17171 w 145408"/>
                <a:gd name="connsiteY36" fmla="*/ 94703 h 169633"/>
                <a:gd name="connsiteX37" fmla="*/ 16651 w 145408"/>
                <a:gd name="connsiteY37" fmla="*/ 97305 h 169633"/>
                <a:gd name="connsiteX38" fmla="*/ 16651 w 145408"/>
                <a:gd name="connsiteY38" fmla="*/ 98346 h 169633"/>
                <a:gd name="connsiteX39" fmla="*/ 20814 w 145408"/>
                <a:gd name="connsiteY39" fmla="*/ 99386 h 169633"/>
                <a:gd name="connsiteX40" fmla="*/ 27058 w 145408"/>
                <a:gd name="connsiteY40" fmla="*/ 93663 h 169633"/>
                <a:gd name="connsiteX41" fmla="*/ 30701 w 145408"/>
                <a:gd name="connsiteY41" fmla="*/ 90540 h 169633"/>
                <a:gd name="connsiteX42" fmla="*/ 38506 w 145408"/>
                <a:gd name="connsiteY42" fmla="*/ 85337 h 169633"/>
                <a:gd name="connsiteX43" fmla="*/ 39546 w 145408"/>
                <a:gd name="connsiteY43" fmla="*/ 85337 h 169633"/>
                <a:gd name="connsiteX44" fmla="*/ 48913 w 145408"/>
                <a:gd name="connsiteY44" fmla="*/ 92622 h 169633"/>
                <a:gd name="connsiteX45" fmla="*/ 49953 w 145408"/>
                <a:gd name="connsiteY45" fmla="*/ 92622 h 169633"/>
                <a:gd name="connsiteX46" fmla="*/ 52555 w 145408"/>
                <a:gd name="connsiteY46" fmla="*/ 90020 h 169633"/>
                <a:gd name="connsiteX47" fmla="*/ 55677 w 145408"/>
                <a:gd name="connsiteY47" fmla="*/ 89500 h 169633"/>
                <a:gd name="connsiteX48" fmla="*/ 57758 w 145408"/>
                <a:gd name="connsiteY48" fmla="*/ 86898 h 169633"/>
                <a:gd name="connsiteX49" fmla="*/ 58799 w 145408"/>
                <a:gd name="connsiteY49" fmla="*/ 85337 h 169633"/>
                <a:gd name="connsiteX50" fmla="*/ 61921 w 145408"/>
                <a:gd name="connsiteY50" fmla="*/ 82215 h 169633"/>
                <a:gd name="connsiteX51" fmla="*/ 66084 w 145408"/>
                <a:gd name="connsiteY51" fmla="*/ 80654 h 169633"/>
                <a:gd name="connsiteX52" fmla="*/ 70247 w 145408"/>
                <a:gd name="connsiteY52" fmla="*/ 81694 h 169633"/>
                <a:gd name="connsiteX53" fmla="*/ 77011 w 145408"/>
                <a:gd name="connsiteY53" fmla="*/ 85337 h 169633"/>
                <a:gd name="connsiteX54" fmla="*/ 78572 w 145408"/>
                <a:gd name="connsiteY54" fmla="*/ 87939 h 169633"/>
                <a:gd name="connsiteX55" fmla="*/ 79613 w 145408"/>
                <a:gd name="connsiteY55" fmla="*/ 89500 h 169633"/>
                <a:gd name="connsiteX56" fmla="*/ 80654 w 145408"/>
                <a:gd name="connsiteY56" fmla="*/ 91581 h 169633"/>
                <a:gd name="connsiteX57" fmla="*/ 84296 w 145408"/>
                <a:gd name="connsiteY57" fmla="*/ 94183 h 169633"/>
                <a:gd name="connsiteX58" fmla="*/ 90541 w 145408"/>
                <a:gd name="connsiteY58" fmla="*/ 100947 h 169633"/>
                <a:gd name="connsiteX59" fmla="*/ 90541 w 145408"/>
                <a:gd name="connsiteY59" fmla="*/ 106151 h 169633"/>
                <a:gd name="connsiteX60" fmla="*/ 89499 w 145408"/>
                <a:gd name="connsiteY60" fmla="*/ 109793 h 169633"/>
                <a:gd name="connsiteX61" fmla="*/ 90020 w 145408"/>
                <a:gd name="connsiteY61" fmla="*/ 117078 h 169633"/>
                <a:gd name="connsiteX62" fmla="*/ 92621 w 145408"/>
                <a:gd name="connsiteY62" fmla="*/ 120720 h 169633"/>
                <a:gd name="connsiteX63" fmla="*/ 94703 w 145408"/>
                <a:gd name="connsiteY63" fmla="*/ 123322 h 169633"/>
                <a:gd name="connsiteX64" fmla="*/ 96784 w 145408"/>
                <a:gd name="connsiteY64" fmla="*/ 126444 h 169633"/>
                <a:gd name="connsiteX65" fmla="*/ 101988 w 145408"/>
                <a:gd name="connsiteY65" fmla="*/ 128005 h 169633"/>
                <a:gd name="connsiteX66" fmla="*/ 102508 w 145408"/>
                <a:gd name="connsiteY66" fmla="*/ 128526 h 169633"/>
                <a:gd name="connsiteX67" fmla="*/ 101988 w 145408"/>
                <a:gd name="connsiteY67" fmla="*/ 131127 h 169633"/>
                <a:gd name="connsiteX68" fmla="*/ 103549 w 145408"/>
                <a:gd name="connsiteY68" fmla="*/ 133209 h 169633"/>
                <a:gd name="connsiteX69" fmla="*/ 105630 w 145408"/>
                <a:gd name="connsiteY69" fmla="*/ 134770 h 169633"/>
                <a:gd name="connsiteX70" fmla="*/ 106671 w 145408"/>
                <a:gd name="connsiteY70" fmla="*/ 136851 h 169633"/>
                <a:gd name="connsiteX71" fmla="*/ 106671 w 145408"/>
                <a:gd name="connsiteY71" fmla="*/ 138933 h 169633"/>
                <a:gd name="connsiteX72" fmla="*/ 106151 w 145408"/>
                <a:gd name="connsiteY72" fmla="*/ 139973 h 169633"/>
                <a:gd name="connsiteX73" fmla="*/ 104069 w 145408"/>
                <a:gd name="connsiteY73" fmla="*/ 144136 h 169633"/>
                <a:gd name="connsiteX74" fmla="*/ 105110 w 145408"/>
                <a:gd name="connsiteY74" fmla="*/ 150380 h 169633"/>
                <a:gd name="connsiteX75" fmla="*/ 104069 w 145408"/>
                <a:gd name="connsiteY75" fmla="*/ 159226 h 169633"/>
                <a:gd name="connsiteX76" fmla="*/ 99906 w 145408"/>
                <a:gd name="connsiteY76" fmla="*/ 160787 h 169633"/>
                <a:gd name="connsiteX77" fmla="*/ 99386 w 145408"/>
                <a:gd name="connsiteY77" fmla="*/ 161308 h 169633"/>
                <a:gd name="connsiteX78" fmla="*/ 102508 w 145408"/>
                <a:gd name="connsiteY78" fmla="*/ 165470 h 169633"/>
                <a:gd name="connsiteX79" fmla="*/ 103549 w 145408"/>
                <a:gd name="connsiteY79" fmla="*/ 165991 h 169633"/>
                <a:gd name="connsiteX80" fmla="*/ 110834 w 145408"/>
                <a:gd name="connsiteY80" fmla="*/ 167552 h 169633"/>
                <a:gd name="connsiteX81" fmla="*/ 112395 w 145408"/>
                <a:gd name="connsiteY81" fmla="*/ 169113 h 169633"/>
                <a:gd name="connsiteX82" fmla="*/ 113435 w 145408"/>
                <a:gd name="connsiteY82" fmla="*/ 169633 h 169633"/>
                <a:gd name="connsiteX83" fmla="*/ 116037 w 145408"/>
                <a:gd name="connsiteY83" fmla="*/ 169633 h 169633"/>
                <a:gd name="connsiteX84" fmla="*/ 116558 w 145408"/>
                <a:gd name="connsiteY84" fmla="*/ 169113 h 169633"/>
                <a:gd name="connsiteX85" fmla="*/ 117078 w 145408"/>
                <a:gd name="connsiteY85" fmla="*/ 164950 h 169633"/>
                <a:gd name="connsiteX86" fmla="*/ 114476 w 145408"/>
                <a:gd name="connsiteY86" fmla="*/ 161828 h 169633"/>
                <a:gd name="connsiteX87" fmla="*/ 114997 w 145408"/>
                <a:gd name="connsiteY87" fmla="*/ 161308 h 169633"/>
                <a:gd name="connsiteX88" fmla="*/ 117598 w 145408"/>
                <a:gd name="connsiteY88" fmla="*/ 160787 h 169633"/>
                <a:gd name="connsiteX89" fmla="*/ 120720 w 145408"/>
                <a:gd name="connsiteY89" fmla="*/ 158706 h 169633"/>
                <a:gd name="connsiteX90" fmla="*/ 124883 w 145408"/>
                <a:gd name="connsiteY90" fmla="*/ 157145 h 169633"/>
                <a:gd name="connsiteX91" fmla="*/ 126444 w 145408"/>
                <a:gd name="connsiteY91" fmla="*/ 159226 h 169633"/>
                <a:gd name="connsiteX92" fmla="*/ 132168 w 145408"/>
                <a:gd name="connsiteY92" fmla="*/ 161308 h 169633"/>
                <a:gd name="connsiteX93" fmla="*/ 133209 w 145408"/>
                <a:gd name="connsiteY93" fmla="*/ 161308 h 169633"/>
                <a:gd name="connsiteX94" fmla="*/ 143095 w 145408"/>
                <a:gd name="connsiteY94" fmla="*/ 154543 h 169633"/>
                <a:gd name="connsiteX95" fmla="*/ 143095 w 145408"/>
                <a:gd name="connsiteY95" fmla="*/ 153502 h 169633"/>
                <a:gd name="connsiteX96" fmla="*/ 142054 w 145408"/>
                <a:gd name="connsiteY96" fmla="*/ 149340 h 169633"/>
                <a:gd name="connsiteX97" fmla="*/ 142054 w 145408"/>
                <a:gd name="connsiteY97" fmla="*/ 148299 h 169633"/>
                <a:gd name="connsiteX98" fmla="*/ 145177 w 145408"/>
                <a:gd name="connsiteY98" fmla="*/ 144656 h 169633"/>
                <a:gd name="connsiteX99" fmla="*/ 145177 w 145408"/>
                <a:gd name="connsiteY99" fmla="*/ 143616 h 169633"/>
                <a:gd name="connsiteX100" fmla="*/ 144136 w 145408"/>
                <a:gd name="connsiteY100" fmla="*/ 141534 h 169633"/>
                <a:gd name="connsiteX101" fmla="*/ 143095 w 145408"/>
                <a:gd name="connsiteY101" fmla="*/ 140494 h 169633"/>
                <a:gd name="connsiteX102" fmla="*/ 135811 w 145408"/>
                <a:gd name="connsiteY102" fmla="*/ 133729 h 169633"/>
                <a:gd name="connsiteX103" fmla="*/ 136331 w 145408"/>
                <a:gd name="connsiteY103" fmla="*/ 132689 h 169633"/>
                <a:gd name="connsiteX104" fmla="*/ 137372 w 145408"/>
                <a:gd name="connsiteY104" fmla="*/ 132168 h 169633"/>
                <a:gd name="connsiteX105" fmla="*/ 138412 w 145408"/>
                <a:gd name="connsiteY105" fmla="*/ 131648 h 169633"/>
                <a:gd name="connsiteX106" fmla="*/ 140494 w 145408"/>
                <a:gd name="connsiteY106" fmla="*/ 130087 h 169633"/>
                <a:gd name="connsiteX107" fmla="*/ 141014 w 145408"/>
                <a:gd name="connsiteY107" fmla="*/ 129046 h 169633"/>
                <a:gd name="connsiteX108" fmla="*/ 135811 w 145408"/>
                <a:gd name="connsiteY108" fmla="*/ 125924 h 169633"/>
                <a:gd name="connsiteX109" fmla="*/ 134249 w 145408"/>
                <a:gd name="connsiteY109" fmla="*/ 124363 h 169633"/>
                <a:gd name="connsiteX110" fmla="*/ 132168 w 145408"/>
                <a:gd name="connsiteY110" fmla="*/ 124363 h 169633"/>
                <a:gd name="connsiteX111" fmla="*/ 131127 w 145408"/>
                <a:gd name="connsiteY111" fmla="*/ 123322 h 169633"/>
                <a:gd name="connsiteX112" fmla="*/ 129567 w 145408"/>
                <a:gd name="connsiteY112" fmla="*/ 120200 h 169633"/>
                <a:gd name="connsiteX113" fmla="*/ 128005 w 145408"/>
                <a:gd name="connsiteY113" fmla="*/ 120200 h 169633"/>
                <a:gd name="connsiteX114" fmla="*/ 125924 w 145408"/>
                <a:gd name="connsiteY114" fmla="*/ 121241 h 169633"/>
                <a:gd name="connsiteX115" fmla="*/ 123322 w 145408"/>
                <a:gd name="connsiteY115" fmla="*/ 117078 h 169633"/>
                <a:gd name="connsiteX116" fmla="*/ 122802 w 145408"/>
                <a:gd name="connsiteY116" fmla="*/ 111875 h 169633"/>
                <a:gd name="connsiteX117" fmla="*/ 122282 w 145408"/>
                <a:gd name="connsiteY117" fmla="*/ 110834 h 169633"/>
                <a:gd name="connsiteX118" fmla="*/ 120720 w 145408"/>
                <a:gd name="connsiteY118" fmla="*/ 110314 h 169633"/>
                <a:gd name="connsiteX119" fmla="*/ 119680 w 145408"/>
                <a:gd name="connsiteY119" fmla="*/ 109273 h 169633"/>
                <a:gd name="connsiteX120" fmla="*/ 110313 w 145408"/>
                <a:gd name="connsiteY120" fmla="*/ 99386 h 169633"/>
                <a:gd name="connsiteX121" fmla="*/ 105110 w 145408"/>
                <a:gd name="connsiteY121" fmla="*/ 91581 h 169633"/>
                <a:gd name="connsiteX122" fmla="*/ 104069 w 145408"/>
                <a:gd name="connsiteY122" fmla="*/ 90540 h 169633"/>
                <a:gd name="connsiteX123" fmla="*/ 99386 w 145408"/>
                <a:gd name="connsiteY123" fmla="*/ 86898 h 169633"/>
                <a:gd name="connsiteX124" fmla="*/ 95223 w 145408"/>
                <a:gd name="connsiteY124" fmla="*/ 82215 h 169633"/>
                <a:gd name="connsiteX125" fmla="*/ 96264 w 145408"/>
                <a:gd name="connsiteY125" fmla="*/ 78572 h 169633"/>
                <a:gd name="connsiteX126" fmla="*/ 96264 w 145408"/>
                <a:gd name="connsiteY126" fmla="*/ 77532 h 169633"/>
                <a:gd name="connsiteX127" fmla="*/ 85337 w 145408"/>
                <a:gd name="connsiteY127" fmla="*/ 71808 h 169633"/>
                <a:gd name="connsiteX128" fmla="*/ 71808 w 145408"/>
                <a:gd name="connsiteY128" fmla="*/ 64003 h 169633"/>
                <a:gd name="connsiteX129" fmla="*/ 71808 w 145408"/>
                <a:gd name="connsiteY129" fmla="*/ 63482 h 169633"/>
                <a:gd name="connsiteX130" fmla="*/ 72849 w 145408"/>
                <a:gd name="connsiteY130" fmla="*/ 62442 h 169633"/>
                <a:gd name="connsiteX131" fmla="*/ 73369 w 145408"/>
                <a:gd name="connsiteY131" fmla="*/ 59320 h 169633"/>
                <a:gd name="connsiteX132" fmla="*/ 73889 w 145408"/>
                <a:gd name="connsiteY132" fmla="*/ 56718 h 169633"/>
                <a:gd name="connsiteX133" fmla="*/ 74930 w 145408"/>
                <a:gd name="connsiteY133" fmla="*/ 56197 h 169633"/>
                <a:gd name="connsiteX134" fmla="*/ 77011 w 145408"/>
                <a:gd name="connsiteY134" fmla="*/ 56197 h 169633"/>
                <a:gd name="connsiteX135" fmla="*/ 84816 w 145408"/>
                <a:gd name="connsiteY135" fmla="*/ 57759 h 169633"/>
                <a:gd name="connsiteX136" fmla="*/ 85857 w 145408"/>
                <a:gd name="connsiteY136" fmla="*/ 56718 h 169633"/>
                <a:gd name="connsiteX137" fmla="*/ 86378 w 145408"/>
                <a:gd name="connsiteY137" fmla="*/ 55677 h 169633"/>
                <a:gd name="connsiteX138" fmla="*/ 91061 w 145408"/>
                <a:gd name="connsiteY138" fmla="*/ 50994 h 169633"/>
                <a:gd name="connsiteX139" fmla="*/ 91061 w 145408"/>
                <a:gd name="connsiteY139" fmla="*/ 48392 h 169633"/>
                <a:gd name="connsiteX140" fmla="*/ 89499 w 145408"/>
                <a:gd name="connsiteY140" fmla="*/ 45270 h 169633"/>
                <a:gd name="connsiteX141" fmla="*/ 85337 w 145408"/>
                <a:gd name="connsiteY141" fmla="*/ 42668 h 169633"/>
                <a:gd name="connsiteX142" fmla="*/ 80654 w 145408"/>
                <a:gd name="connsiteY142" fmla="*/ 41628 h 169633"/>
                <a:gd name="connsiteX143" fmla="*/ 80654 w 145408"/>
                <a:gd name="connsiteY143" fmla="*/ 40587 h 169633"/>
                <a:gd name="connsiteX144" fmla="*/ 83256 w 145408"/>
                <a:gd name="connsiteY144" fmla="*/ 40067 h 169633"/>
                <a:gd name="connsiteX145" fmla="*/ 84296 w 145408"/>
                <a:gd name="connsiteY145" fmla="*/ 39546 h 169633"/>
                <a:gd name="connsiteX146" fmla="*/ 85337 w 145408"/>
                <a:gd name="connsiteY146" fmla="*/ 37985 h 169633"/>
                <a:gd name="connsiteX147" fmla="*/ 84816 w 145408"/>
                <a:gd name="connsiteY147" fmla="*/ 36945 h 169633"/>
                <a:gd name="connsiteX148" fmla="*/ 78052 w 145408"/>
                <a:gd name="connsiteY148" fmla="*/ 31741 h 169633"/>
                <a:gd name="connsiteX149" fmla="*/ 73369 w 145408"/>
                <a:gd name="connsiteY149" fmla="*/ 31741 h 169633"/>
                <a:gd name="connsiteX150" fmla="*/ 71287 w 145408"/>
                <a:gd name="connsiteY150" fmla="*/ 32782 h 169633"/>
                <a:gd name="connsiteX151" fmla="*/ 69727 w 145408"/>
                <a:gd name="connsiteY151" fmla="*/ 34343 h 169633"/>
                <a:gd name="connsiteX152" fmla="*/ 68686 w 145408"/>
                <a:gd name="connsiteY152" fmla="*/ 35904 h 169633"/>
                <a:gd name="connsiteX153" fmla="*/ 66604 w 145408"/>
                <a:gd name="connsiteY153" fmla="*/ 36424 h 169633"/>
                <a:gd name="connsiteX154" fmla="*/ 59840 w 145408"/>
                <a:gd name="connsiteY154" fmla="*/ 33302 h 169633"/>
                <a:gd name="connsiteX155" fmla="*/ 58799 w 145408"/>
                <a:gd name="connsiteY155" fmla="*/ 33302 h 169633"/>
                <a:gd name="connsiteX156" fmla="*/ 57758 w 145408"/>
                <a:gd name="connsiteY156" fmla="*/ 33302 h 169633"/>
                <a:gd name="connsiteX157" fmla="*/ 52555 w 145408"/>
                <a:gd name="connsiteY157" fmla="*/ 27058 h 169633"/>
                <a:gd name="connsiteX158" fmla="*/ 52035 w 145408"/>
                <a:gd name="connsiteY158" fmla="*/ 25497 h 169633"/>
                <a:gd name="connsiteX159" fmla="*/ 52035 w 145408"/>
                <a:gd name="connsiteY159" fmla="*/ 20294 h 169633"/>
                <a:gd name="connsiteX160" fmla="*/ 53075 w 145408"/>
                <a:gd name="connsiteY160" fmla="*/ 18212 h 169633"/>
                <a:gd name="connsiteX161" fmla="*/ 53595 w 145408"/>
                <a:gd name="connsiteY161" fmla="*/ 15610 h 169633"/>
                <a:gd name="connsiteX162" fmla="*/ 50994 w 145408"/>
                <a:gd name="connsiteY162" fmla="*/ 15090 h 169633"/>
                <a:gd name="connsiteX163" fmla="*/ 47872 w 145408"/>
                <a:gd name="connsiteY163" fmla="*/ 16131 h 169633"/>
                <a:gd name="connsiteX164" fmla="*/ 46831 w 145408"/>
                <a:gd name="connsiteY164" fmla="*/ 15090 h 169633"/>
                <a:gd name="connsiteX165" fmla="*/ 45270 w 145408"/>
                <a:gd name="connsiteY165" fmla="*/ 10407 h 169633"/>
                <a:gd name="connsiteX166" fmla="*/ 41108 w 145408"/>
                <a:gd name="connsiteY166" fmla="*/ 5724 h 169633"/>
                <a:gd name="connsiteX167" fmla="*/ 36945 w 145408"/>
                <a:gd name="connsiteY167" fmla="*/ 1561 h 169633"/>
                <a:gd name="connsiteX168" fmla="*/ 34343 w 145408"/>
                <a:gd name="connsiteY168" fmla="*/ 1041 h 169633"/>
                <a:gd name="connsiteX169" fmla="*/ 30701 w 145408"/>
                <a:gd name="connsiteY169" fmla="*/ 0 h 169633"/>
                <a:gd name="connsiteX170" fmla="*/ 28099 w 145408"/>
                <a:gd name="connsiteY170" fmla="*/ 2081 h 169633"/>
                <a:gd name="connsiteX171" fmla="*/ 27578 w 145408"/>
                <a:gd name="connsiteY171" fmla="*/ 3642 h 169633"/>
                <a:gd name="connsiteX172" fmla="*/ 26017 w 145408"/>
                <a:gd name="connsiteY172" fmla="*/ 5724 h 169633"/>
                <a:gd name="connsiteX173" fmla="*/ 29660 w 145408"/>
                <a:gd name="connsiteY173" fmla="*/ 12488 h 169633"/>
                <a:gd name="connsiteX174" fmla="*/ 29660 w 145408"/>
                <a:gd name="connsiteY174" fmla="*/ 22375 h 169633"/>
                <a:gd name="connsiteX175" fmla="*/ 31221 w 145408"/>
                <a:gd name="connsiteY175" fmla="*/ 25497 h 169633"/>
                <a:gd name="connsiteX176" fmla="*/ 31221 w 145408"/>
                <a:gd name="connsiteY176" fmla="*/ 26538 h 169633"/>
                <a:gd name="connsiteX177" fmla="*/ 29660 w 145408"/>
                <a:gd name="connsiteY177" fmla="*/ 27578 h 169633"/>
                <a:gd name="connsiteX178" fmla="*/ 28619 w 145408"/>
                <a:gd name="connsiteY178" fmla="*/ 27578 h 169633"/>
                <a:gd name="connsiteX179" fmla="*/ 24456 w 145408"/>
                <a:gd name="connsiteY179" fmla="*/ 26017 h 169633"/>
                <a:gd name="connsiteX180" fmla="*/ 22895 w 145408"/>
                <a:gd name="connsiteY180" fmla="*/ 26017 h 169633"/>
                <a:gd name="connsiteX181" fmla="*/ 21334 w 145408"/>
                <a:gd name="connsiteY181" fmla="*/ 27058 h 169633"/>
                <a:gd name="connsiteX182" fmla="*/ 19253 w 145408"/>
                <a:gd name="connsiteY182" fmla="*/ 23416 h 169633"/>
                <a:gd name="connsiteX183" fmla="*/ 18212 w 145408"/>
                <a:gd name="connsiteY183" fmla="*/ 19253 h 169633"/>
                <a:gd name="connsiteX184" fmla="*/ 12488 w 145408"/>
                <a:gd name="connsiteY184" fmla="*/ 22895 h 169633"/>
                <a:gd name="connsiteX185" fmla="*/ 10927 w 145408"/>
                <a:gd name="connsiteY185" fmla="*/ 24977 h 16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45408" h="169633">
                  <a:moveTo>
                    <a:pt x="10927" y="24977"/>
                  </a:moveTo>
                  <a:cubicBezTo>
                    <a:pt x="10407" y="26017"/>
                    <a:pt x="9366" y="28619"/>
                    <a:pt x="8846" y="29139"/>
                  </a:cubicBezTo>
                  <a:cubicBezTo>
                    <a:pt x="8325" y="29660"/>
                    <a:pt x="8846" y="30180"/>
                    <a:pt x="8846" y="30180"/>
                  </a:cubicBezTo>
                  <a:cubicBezTo>
                    <a:pt x="8846" y="30180"/>
                    <a:pt x="9366" y="31221"/>
                    <a:pt x="9887" y="32261"/>
                  </a:cubicBezTo>
                  <a:cubicBezTo>
                    <a:pt x="10407" y="33302"/>
                    <a:pt x="9366" y="32261"/>
                    <a:pt x="6764" y="32782"/>
                  </a:cubicBezTo>
                  <a:cubicBezTo>
                    <a:pt x="4162" y="33302"/>
                    <a:pt x="2602" y="35904"/>
                    <a:pt x="2082" y="36945"/>
                  </a:cubicBezTo>
                  <a:cubicBezTo>
                    <a:pt x="1561" y="37465"/>
                    <a:pt x="520" y="41107"/>
                    <a:pt x="0" y="42668"/>
                  </a:cubicBezTo>
                  <a:cubicBezTo>
                    <a:pt x="0" y="42668"/>
                    <a:pt x="0" y="43189"/>
                    <a:pt x="520" y="43189"/>
                  </a:cubicBezTo>
                  <a:cubicBezTo>
                    <a:pt x="1040" y="43709"/>
                    <a:pt x="1040" y="45270"/>
                    <a:pt x="1561" y="44750"/>
                  </a:cubicBezTo>
                  <a:cubicBezTo>
                    <a:pt x="2082" y="44230"/>
                    <a:pt x="3642" y="42148"/>
                    <a:pt x="4683" y="42148"/>
                  </a:cubicBezTo>
                  <a:cubicBezTo>
                    <a:pt x="5724" y="42148"/>
                    <a:pt x="6764" y="43189"/>
                    <a:pt x="7285" y="44230"/>
                  </a:cubicBezTo>
                  <a:cubicBezTo>
                    <a:pt x="7805" y="45270"/>
                    <a:pt x="8846" y="45790"/>
                    <a:pt x="8846" y="45790"/>
                  </a:cubicBezTo>
                  <a:cubicBezTo>
                    <a:pt x="8846" y="45790"/>
                    <a:pt x="9366" y="46311"/>
                    <a:pt x="9366" y="46831"/>
                  </a:cubicBezTo>
                  <a:cubicBezTo>
                    <a:pt x="9366" y="47352"/>
                    <a:pt x="8325" y="50994"/>
                    <a:pt x="8325" y="51514"/>
                  </a:cubicBezTo>
                  <a:cubicBezTo>
                    <a:pt x="8325" y="52035"/>
                    <a:pt x="7805" y="52555"/>
                    <a:pt x="7805" y="52555"/>
                  </a:cubicBezTo>
                  <a:cubicBezTo>
                    <a:pt x="7805" y="52555"/>
                    <a:pt x="6764" y="54116"/>
                    <a:pt x="6764" y="54116"/>
                  </a:cubicBezTo>
                  <a:cubicBezTo>
                    <a:pt x="6764" y="54116"/>
                    <a:pt x="6244" y="54636"/>
                    <a:pt x="6764" y="54636"/>
                  </a:cubicBezTo>
                  <a:cubicBezTo>
                    <a:pt x="6764" y="55157"/>
                    <a:pt x="9366" y="58799"/>
                    <a:pt x="9366" y="58799"/>
                  </a:cubicBezTo>
                  <a:cubicBezTo>
                    <a:pt x="9366" y="58799"/>
                    <a:pt x="9366" y="59320"/>
                    <a:pt x="10407" y="59320"/>
                  </a:cubicBezTo>
                  <a:cubicBezTo>
                    <a:pt x="10927" y="59320"/>
                    <a:pt x="21854" y="58279"/>
                    <a:pt x="22375" y="58279"/>
                  </a:cubicBezTo>
                  <a:cubicBezTo>
                    <a:pt x="22895" y="58279"/>
                    <a:pt x="23416" y="58799"/>
                    <a:pt x="22895" y="59320"/>
                  </a:cubicBezTo>
                  <a:cubicBezTo>
                    <a:pt x="22895" y="59840"/>
                    <a:pt x="22375" y="59840"/>
                    <a:pt x="22375" y="59840"/>
                  </a:cubicBezTo>
                  <a:cubicBezTo>
                    <a:pt x="21854" y="59840"/>
                    <a:pt x="21334" y="60881"/>
                    <a:pt x="21854" y="61921"/>
                  </a:cubicBezTo>
                  <a:cubicBezTo>
                    <a:pt x="22375" y="62962"/>
                    <a:pt x="22895" y="65564"/>
                    <a:pt x="23416" y="66084"/>
                  </a:cubicBezTo>
                  <a:cubicBezTo>
                    <a:pt x="23936" y="66604"/>
                    <a:pt x="24976" y="68166"/>
                    <a:pt x="24976" y="68686"/>
                  </a:cubicBezTo>
                  <a:cubicBezTo>
                    <a:pt x="24976" y="69206"/>
                    <a:pt x="24976" y="69206"/>
                    <a:pt x="24456" y="69726"/>
                  </a:cubicBezTo>
                  <a:cubicBezTo>
                    <a:pt x="24456" y="69726"/>
                    <a:pt x="23416" y="70247"/>
                    <a:pt x="23416" y="70767"/>
                  </a:cubicBezTo>
                  <a:cubicBezTo>
                    <a:pt x="23416" y="71287"/>
                    <a:pt x="22895" y="72328"/>
                    <a:pt x="22895" y="73369"/>
                  </a:cubicBezTo>
                  <a:cubicBezTo>
                    <a:pt x="22895" y="73889"/>
                    <a:pt x="22895" y="75450"/>
                    <a:pt x="22375" y="75971"/>
                  </a:cubicBezTo>
                  <a:cubicBezTo>
                    <a:pt x="21854" y="76491"/>
                    <a:pt x="21334" y="78572"/>
                    <a:pt x="20814" y="78572"/>
                  </a:cubicBezTo>
                  <a:cubicBezTo>
                    <a:pt x="20294" y="78572"/>
                    <a:pt x="19773" y="80654"/>
                    <a:pt x="19773" y="81694"/>
                  </a:cubicBezTo>
                  <a:cubicBezTo>
                    <a:pt x="19773" y="82735"/>
                    <a:pt x="19773" y="82735"/>
                    <a:pt x="20294" y="83776"/>
                  </a:cubicBezTo>
                  <a:cubicBezTo>
                    <a:pt x="20814" y="84296"/>
                    <a:pt x="21854" y="86898"/>
                    <a:pt x="21334" y="87939"/>
                  </a:cubicBezTo>
                  <a:cubicBezTo>
                    <a:pt x="21334" y="88979"/>
                    <a:pt x="20814" y="88459"/>
                    <a:pt x="20814" y="88459"/>
                  </a:cubicBezTo>
                  <a:cubicBezTo>
                    <a:pt x="20814" y="88459"/>
                    <a:pt x="20294" y="88979"/>
                    <a:pt x="20294" y="89500"/>
                  </a:cubicBezTo>
                  <a:cubicBezTo>
                    <a:pt x="20294" y="90020"/>
                    <a:pt x="18732" y="92101"/>
                    <a:pt x="18212" y="93142"/>
                  </a:cubicBezTo>
                  <a:cubicBezTo>
                    <a:pt x="17692" y="94183"/>
                    <a:pt x="17171" y="94183"/>
                    <a:pt x="17171" y="94703"/>
                  </a:cubicBezTo>
                  <a:cubicBezTo>
                    <a:pt x="17171" y="95223"/>
                    <a:pt x="16651" y="96785"/>
                    <a:pt x="16651" y="97305"/>
                  </a:cubicBezTo>
                  <a:cubicBezTo>
                    <a:pt x="16651" y="97825"/>
                    <a:pt x="16651" y="98346"/>
                    <a:pt x="16651" y="98346"/>
                  </a:cubicBezTo>
                  <a:cubicBezTo>
                    <a:pt x="17171" y="98346"/>
                    <a:pt x="19773" y="100427"/>
                    <a:pt x="20814" y="99386"/>
                  </a:cubicBezTo>
                  <a:cubicBezTo>
                    <a:pt x="21854" y="98346"/>
                    <a:pt x="26017" y="94703"/>
                    <a:pt x="27058" y="93663"/>
                  </a:cubicBezTo>
                  <a:cubicBezTo>
                    <a:pt x="28099" y="92622"/>
                    <a:pt x="29660" y="91581"/>
                    <a:pt x="30701" y="90540"/>
                  </a:cubicBezTo>
                  <a:cubicBezTo>
                    <a:pt x="31741" y="89500"/>
                    <a:pt x="38506" y="85337"/>
                    <a:pt x="38506" y="85337"/>
                  </a:cubicBezTo>
                  <a:cubicBezTo>
                    <a:pt x="38506" y="85337"/>
                    <a:pt x="39026" y="84817"/>
                    <a:pt x="39546" y="85337"/>
                  </a:cubicBezTo>
                  <a:cubicBezTo>
                    <a:pt x="40066" y="85857"/>
                    <a:pt x="48913" y="92622"/>
                    <a:pt x="48913" y="92622"/>
                  </a:cubicBezTo>
                  <a:cubicBezTo>
                    <a:pt x="48913" y="92622"/>
                    <a:pt x="49953" y="94183"/>
                    <a:pt x="49953" y="92622"/>
                  </a:cubicBezTo>
                  <a:cubicBezTo>
                    <a:pt x="49953" y="91061"/>
                    <a:pt x="51515" y="90540"/>
                    <a:pt x="52555" y="90020"/>
                  </a:cubicBezTo>
                  <a:cubicBezTo>
                    <a:pt x="53595" y="90020"/>
                    <a:pt x="55157" y="89500"/>
                    <a:pt x="55677" y="89500"/>
                  </a:cubicBezTo>
                  <a:cubicBezTo>
                    <a:pt x="56197" y="89500"/>
                    <a:pt x="57238" y="88459"/>
                    <a:pt x="57758" y="86898"/>
                  </a:cubicBezTo>
                  <a:cubicBezTo>
                    <a:pt x="57758" y="85337"/>
                    <a:pt x="58279" y="85857"/>
                    <a:pt x="58799" y="85337"/>
                  </a:cubicBezTo>
                  <a:cubicBezTo>
                    <a:pt x="59320" y="84817"/>
                    <a:pt x="61401" y="82735"/>
                    <a:pt x="61921" y="82215"/>
                  </a:cubicBezTo>
                  <a:cubicBezTo>
                    <a:pt x="62962" y="81694"/>
                    <a:pt x="65043" y="80133"/>
                    <a:pt x="66084" y="80654"/>
                  </a:cubicBezTo>
                  <a:cubicBezTo>
                    <a:pt x="67125" y="81174"/>
                    <a:pt x="68686" y="81174"/>
                    <a:pt x="70247" y="81694"/>
                  </a:cubicBezTo>
                  <a:cubicBezTo>
                    <a:pt x="71287" y="81694"/>
                    <a:pt x="75971" y="81694"/>
                    <a:pt x="77011" y="85337"/>
                  </a:cubicBezTo>
                  <a:cubicBezTo>
                    <a:pt x="77011" y="85337"/>
                    <a:pt x="78052" y="87418"/>
                    <a:pt x="78572" y="87939"/>
                  </a:cubicBezTo>
                  <a:cubicBezTo>
                    <a:pt x="79093" y="88459"/>
                    <a:pt x="79613" y="88979"/>
                    <a:pt x="79613" y="89500"/>
                  </a:cubicBezTo>
                  <a:cubicBezTo>
                    <a:pt x="79613" y="90020"/>
                    <a:pt x="80654" y="91061"/>
                    <a:pt x="80654" y="91581"/>
                  </a:cubicBezTo>
                  <a:cubicBezTo>
                    <a:pt x="81174" y="92101"/>
                    <a:pt x="83256" y="93663"/>
                    <a:pt x="84296" y="94183"/>
                  </a:cubicBezTo>
                  <a:cubicBezTo>
                    <a:pt x="85337" y="94703"/>
                    <a:pt x="89499" y="98866"/>
                    <a:pt x="90541" y="100947"/>
                  </a:cubicBezTo>
                  <a:cubicBezTo>
                    <a:pt x="91061" y="102508"/>
                    <a:pt x="91581" y="105110"/>
                    <a:pt x="90541" y="106151"/>
                  </a:cubicBezTo>
                  <a:cubicBezTo>
                    <a:pt x="90020" y="107712"/>
                    <a:pt x="89499" y="109273"/>
                    <a:pt x="89499" y="109793"/>
                  </a:cubicBezTo>
                  <a:cubicBezTo>
                    <a:pt x="89499" y="110314"/>
                    <a:pt x="89499" y="116037"/>
                    <a:pt x="90020" y="117078"/>
                  </a:cubicBezTo>
                  <a:cubicBezTo>
                    <a:pt x="90541" y="118119"/>
                    <a:pt x="92101" y="119680"/>
                    <a:pt x="92621" y="120720"/>
                  </a:cubicBezTo>
                  <a:cubicBezTo>
                    <a:pt x="93142" y="121761"/>
                    <a:pt x="94703" y="122802"/>
                    <a:pt x="94703" y="123322"/>
                  </a:cubicBezTo>
                  <a:cubicBezTo>
                    <a:pt x="94703" y="123843"/>
                    <a:pt x="96264" y="126444"/>
                    <a:pt x="96784" y="126444"/>
                  </a:cubicBezTo>
                  <a:cubicBezTo>
                    <a:pt x="97305" y="126444"/>
                    <a:pt x="101988" y="128005"/>
                    <a:pt x="101988" y="128005"/>
                  </a:cubicBezTo>
                  <a:cubicBezTo>
                    <a:pt x="101988" y="128005"/>
                    <a:pt x="103028" y="128005"/>
                    <a:pt x="102508" y="128526"/>
                  </a:cubicBezTo>
                  <a:cubicBezTo>
                    <a:pt x="101988" y="129046"/>
                    <a:pt x="101468" y="130087"/>
                    <a:pt x="101988" y="131127"/>
                  </a:cubicBezTo>
                  <a:cubicBezTo>
                    <a:pt x="101988" y="132168"/>
                    <a:pt x="103028" y="132689"/>
                    <a:pt x="103549" y="133209"/>
                  </a:cubicBezTo>
                  <a:cubicBezTo>
                    <a:pt x="104069" y="133729"/>
                    <a:pt x="105110" y="134250"/>
                    <a:pt x="105630" y="134770"/>
                  </a:cubicBezTo>
                  <a:cubicBezTo>
                    <a:pt x="106151" y="135290"/>
                    <a:pt x="106671" y="136331"/>
                    <a:pt x="106671" y="136851"/>
                  </a:cubicBezTo>
                  <a:cubicBezTo>
                    <a:pt x="106671" y="137892"/>
                    <a:pt x="106671" y="138412"/>
                    <a:pt x="106671" y="138933"/>
                  </a:cubicBezTo>
                  <a:cubicBezTo>
                    <a:pt x="106671" y="138933"/>
                    <a:pt x="106671" y="139453"/>
                    <a:pt x="106151" y="139973"/>
                  </a:cubicBezTo>
                  <a:cubicBezTo>
                    <a:pt x="105630" y="139973"/>
                    <a:pt x="103549" y="142055"/>
                    <a:pt x="104069" y="144136"/>
                  </a:cubicBezTo>
                  <a:cubicBezTo>
                    <a:pt x="104590" y="146218"/>
                    <a:pt x="104590" y="148299"/>
                    <a:pt x="105110" y="150380"/>
                  </a:cubicBezTo>
                  <a:cubicBezTo>
                    <a:pt x="105630" y="152462"/>
                    <a:pt x="106151" y="157665"/>
                    <a:pt x="104069" y="159226"/>
                  </a:cubicBezTo>
                  <a:cubicBezTo>
                    <a:pt x="101468" y="160787"/>
                    <a:pt x="100427" y="160787"/>
                    <a:pt x="99906" y="160787"/>
                  </a:cubicBezTo>
                  <a:cubicBezTo>
                    <a:pt x="99386" y="160787"/>
                    <a:pt x="99386" y="161308"/>
                    <a:pt x="99386" y="161308"/>
                  </a:cubicBezTo>
                  <a:lnTo>
                    <a:pt x="102508" y="165470"/>
                  </a:lnTo>
                  <a:cubicBezTo>
                    <a:pt x="102508" y="165470"/>
                    <a:pt x="102508" y="165991"/>
                    <a:pt x="103549" y="165991"/>
                  </a:cubicBezTo>
                  <a:cubicBezTo>
                    <a:pt x="104590" y="165991"/>
                    <a:pt x="108753" y="164950"/>
                    <a:pt x="110834" y="167552"/>
                  </a:cubicBezTo>
                  <a:lnTo>
                    <a:pt x="112395" y="169113"/>
                  </a:lnTo>
                  <a:cubicBezTo>
                    <a:pt x="112395" y="169113"/>
                    <a:pt x="112915" y="169633"/>
                    <a:pt x="113435" y="169633"/>
                  </a:cubicBezTo>
                  <a:cubicBezTo>
                    <a:pt x="113956" y="169633"/>
                    <a:pt x="116037" y="169633"/>
                    <a:pt x="116037" y="169633"/>
                  </a:cubicBezTo>
                  <a:cubicBezTo>
                    <a:pt x="116037" y="169633"/>
                    <a:pt x="116558" y="169633"/>
                    <a:pt x="116558" y="169113"/>
                  </a:cubicBezTo>
                  <a:cubicBezTo>
                    <a:pt x="116558" y="168592"/>
                    <a:pt x="118119" y="166511"/>
                    <a:pt x="117078" y="164950"/>
                  </a:cubicBezTo>
                  <a:cubicBezTo>
                    <a:pt x="116037" y="163389"/>
                    <a:pt x="114476" y="161828"/>
                    <a:pt x="114476" y="161828"/>
                  </a:cubicBezTo>
                  <a:cubicBezTo>
                    <a:pt x="114476" y="161308"/>
                    <a:pt x="113956" y="160787"/>
                    <a:pt x="114997" y="161308"/>
                  </a:cubicBezTo>
                  <a:cubicBezTo>
                    <a:pt x="115517" y="161308"/>
                    <a:pt x="116558" y="161308"/>
                    <a:pt x="117598" y="160787"/>
                  </a:cubicBezTo>
                  <a:cubicBezTo>
                    <a:pt x="118639" y="159747"/>
                    <a:pt x="120200" y="159226"/>
                    <a:pt x="120720" y="158706"/>
                  </a:cubicBezTo>
                  <a:cubicBezTo>
                    <a:pt x="121241" y="158186"/>
                    <a:pt x="124363" y="156104"/>
                    <a:pt x="124883" y="157145"/>
                  </a:cubicBezTo>
                  <a:cubicBezTo>
                    <a:pt x="125404" y="158186"/>
                    <a:pt x="125924" y="159226"/>
                    <a:pt x="126444" y="159226"/>
                  </a:cubicBezTo>
                  <a:cubicBezTo>
                    <a:pt x="126965" y="159226"/>
                    <a:pt x="132168" y="161308"/>
                    <a:pt x="132168" y="161308"/>
                  </a:cubicBezTo>
                  <a:cubicBezTo>
                    <a:pt x="132168" y="161308"/>
                    <a:pt x="133209" y="161828"/>
                    <a:pt x="133209" y="161308"/>
                  </a:cubicBezTo>
                  <a:cubicBezTo>
                    <a:pt x="133729" y="160787"/>
                    <a:pt x="139453" y="157145"/>
                    <a:pt x="143095" y="154543"/>
                  </a:cubicBezTo>
                  <a:cubicBezTo>
                    <a:pt x="143095" y="154023"/>
                    <a:pt x="143095" y="153502"/>
                    <a:pt x="143095" y="153502"/>
                  </a:cubicBezTo>
                  <a:cubicBezTo>
                    <a:pt x="143095" y="153502"/>
                    <a:pt x="142054" y="149340"/>
                    <a:pt x="142054" y="149340"/>
                  </a:cubicBezTo>
                  <a:cubicBezTo>
                    <a:pt x="142054" y="149340"/>
                    <a:pt x="142054" y="148819"/>
                    <a:pt x="142054" y="148299"/>
                  </a:cubicBezTo>
                  <a:cubicBezTo>
                    <a:pt x="142054" y="147779"/>
                    <a:pt x="144656" y="145177"/>
                    <a:pt x="145177" y="144656"/>
                  </a:cubicBezTo>
                  <a:cubicBezTo>
                    <a:pt x="145697" y="144136"/>
                    <a:pt x="145177" y="143616"/>
                    <a:pt x="145177" y="143616"/>
                  </a:cubicBezTo>
                  <a:cubicBezTo>
                    <a:pt x="145177" y="143095"/>
                    <a:pt x="144656" y="142055"/>
                    <a:pt x="144136" y="141534"/>
                  </a:cubicBezTo>
                  <a:cubicBezTo>
                    <a:pt x="144136" y="141014"/>
                    <a:pt x="143095" y="140494"/>
                    <a:pt x="143095" y="140494"/>
                  </a:cubicBezTo>
                  <a:cubicBezTo>
                    <a:pt x="140494" y="138933"/>
                    <a:pt x="135811" y="134770"/>
                    <a:pt x="135811" y="133729"/>
                  </a:cubicBezTo>
                  <a:cubicBezTo>
                    <a:pt x="135290" y="132689"/>
                    <a:pt x="136331" y="132168"/>
                    <a:pt x="136331" y="132689"/>
                  </a:cubicBezTo>
                  <a:cubicBezTo>
                    <a:pt x="136331" y="132689"/>
                    <a:pt x="137372" y="132689"/>
                    <a:pt x="137372" y="132168"/>
                  </a:cubicBezTo>
                  <a:cubicBezTo>
                    <a:pt x="137372" y="132168"/>
                    <a:pt x="137892" y="131648"/>
                    <a:pt x="138412" y="131648"/>
                  </a:cubicBezTo>
                  <a:cubicBezTo>
                    <a:pt x="138932" y="131648"/>
                    <a:pt x="139974" y="130607"/>
                    <a:pt x="140494" y="130087"/>
                  </a:cubicBezTo>
                  <a:cubicBezTo>
                    <a:pt x="141014" y="129566"/>
                    <a:pt x="141014" y="129046"/>
                    <a:pt x="141014" y="129046"/>
                  </a:cubicBezTo>
                  <a:cubicBezTo>
                    <a:pt x="141014" y="128526"/>
                    <a:pt x="136331" y="126444"/>
                    <a:pt x="135811" y="125924"/>
                  </a:cubicBezTo>
                  <a:cubicBezTo>
                    <a:pt x="135290" y="125404"/>
                    <a:pt x="134770" y="124883"/>
                    <a:pt x="134249" y="124363"/>
                  </a:cubicBezTo>
                  <a:cubicBezTo>
                    <a:pt x="134249" y="123843"/>
                    <a:pt x="132689" y="124363"/>
                    <a:pt x="132168" y="124363"/>
                  </a:cubicBezTo>
                  <a:cubicBezTo>
                    <a:pt x="131647" y="124363"/>
                    <a:pt x="131647" y="124363"/>
                    <a:pt x="131127" y="123322"/>
                  </a:cubicBezTo>
                  <a:cubicBezTo>
                    <a:pt x="131127" y="122282"/>
                    <a:pt x="130087" y="120720"/>
                    <a:pt x="129567" y="120200"/>
                  </a:cubicBezTo>
                  <a:cubicBezTo>
                    <a:pt x="129046" y="119159"/>
                    <a:pt x="128526" y="120200"/>
                    <a:pt x="128005" y="120200"/>
                  </a:cubicBezTo>
                  <a:cubicBezTo>
                    <a:pt x="128005" y="120200"/>
                    <a:pt x="126965" y="120720"/>
                    <a:pt x="125924" y="121241"/>
                  </a:cubicBezTo>
                  <a:cubicBezTo>
                    <a:pt x="124883" y="121241"/>
                    <a:pt x="124363" y="118639"/>
                    <a:pt x="123322" y="117078"/>
                  </a:cubicBezTo>
                  <a:cubicBezTo>
                    <a:pt x="122802" y="115517"/>
                    <a:pt x="122802" y="112915"/>
                    <a:pt x="122802" y="111875"/>
                  </a:cubicBezTo>
                  <a:cubicBezTo>
                    <a:pt x="122802" y="111354"/>
                    <a:pt x="122282" y="110834"/>
                    <a:pt x="122282" y="110834"/>
                  </a:cubicBezTo>
                  <a:cubicBezTo>
                    <a:pt x="122282" y="110834"/>
                    <a:pt x="121241" y="110314"/>
                    <a:pt x="120720" y="110314"/>
                  </a:cubicBezTo>
                  <a:cubicBezTo>
                    <a:pt x="120200" y="110314"/>
                    <a:pt x="119680" y="109273"/>
                    <a:pt x="119680" y="109273"/>
                  </a:cubicBezTo>
                  <a:cubicBezTo>
                    <a:pt x="118119" y="104590"/>
                    <a:pt x="114476" y="101988"/>
                    <a:pt x="110313" y="99386"/>
                  </a:cubicBezTo>
                  <a:cubicBezTo>
                    <a:pt x="106151" y="96785"/>
                    <a:pt x="105110" y="91581"/>
                    <a:pt x="105110" y="91581"/>
                  </a:cubicBezTo>
                  <a:cubicBezTo>
                    <a:pt x="105110" y="91061"/>
                    <a:pt x="104069" y="90540"/>
                    <a:pt x="104069" y="90540"/>
                  </a:cubicBezTo>
                  <a:cubicBezTo>
                    <a:pt x="104069" y="90540"/>
                    <a:pt x="99906" y="87939"/>
                    <a:pt x="99386" y="86898"/>
                  </a:cubicBezTo>
                  <a:cubicBezTo>
                    <a:pt x="98346" y="85857"/>
                    <a:pt x="95744" y="83776"/>
                    <a:pt x="95223" y="82215"/>
                  </a:cubicBezTo>
                  <a:cubicBezTo>
                    <a:pt x="94703" y="80654"/>
                    <a:pt x="95744" y="79093"/>
                    <a:pt x="96264" y="78572"/>
                  </a:cubicBezTo>
                  <a:cubicBezTo>
                    <a:pt x="96784" y="78052"/>
                    <a:pt x="96264" y="77532"/>
                    <a:pt x="96264" y="77532"/>
                  </a:cubicBezTo>
                  <a:cubicBezTo>
                    <a:pt x="96264" y="77532"/>
                    <a:pt x="86898" y="72849"/>
                    <a:pt x="85337" y="71808"/>
                  </a:cubicBezTo>
                  <a:cubicBezTo>
                    <a:pt x="83776" y="70767"/>
                    <a:pt x="72328" y="64523"/>
                    <a:pt x="71808" y="64003"/>
                  </a:cubicBezTo>
                  <a:cubicBezTo>
                    <a:pt x="70767" y="63482"/>
                    <a:pt x="71808" y="63482"/>
                    <a:pt x="71808" y="63482"/>
                  </a:cubicBezTo>
                  <a:cubicBezTo>
                    <a:pt x="71808" y="63482"/>
                    <a:pt x="71808" y="63482"/>
                    <a:pt x="72849" y="62442"/>
                  </a:cubicBezTo>
                  <a:cubicBezTo>
                    <a:pt x="73889" y="61401"/>
                    <a:pt x="73889" y="59840"/>
                    <a:pt x="73369" y="59320"/>
                  </a:cubicBezTo>
                  <a:cubicBezTo>
                    <a:pt x="73369" y="58279"/>
                    <a:pt x="73369" y="57759"/>
                    <a:pt x="73889" y="56718"/>
                  </a:cubicBezTo>
                  <a:cubicBezTo>
                    <a:pt x="73889" y="56197"/>
                    <a:pt x="74930" y="56197"/>
                    <a:pt x="74930" y="56197"/>
                  </a:cubicBezTo>
                  <a:cubicBezTo>
                    <a:pt x="74930" y="56197"/>
                    <a:pt x="77011" y="56197"/>
                    <a:pt x="77011" y="56197"/>
                  </a:cubicBezTo>
                  <a:cubicBezTo>
                    <a:pt x="78572" y="56718"/>
                    <a:pt x="83776" y="57759"/>
                    <a:pt x="84816" y="57759"/>
                  </a:cubicBezTo>
                  <a:cubicBezTo>
                    <a:pt x="85857" y="57759"/>
                    <a:pt x="85857" y="57238"/>
                    <a:pt x="85857" y="56718"/>
                  </a:cubicBezTo>
                  <a:cubicBezTo>
                    <a:pt x="85857" y="56197"/>
                    <a:pt x="85337" y="56197"/>
                    <a:pt x="86378" y="55677"/>
                  </a:cubicBezTo>
                  <a:cubicBezTo>
                    <a:pt x="87418" y="55157"/>
                    <a:pt x="90541" y="51514"/>
                    <a:pt x="91061" y="50994"/>
                  </a:cubicBezTo>
                  <a:cubicBezTo>
                    <a:pt x="91581" y="50474"/>
                    <a:pt x="91061" y="49953"/>
                    <a:pt x="91061" y="48392"/>
                  </a:cubicBezTo>
                  <a:cubicBezTo>
                    <a:pt x="91061" y="46831"/>
                    <a:pt x="90020" y="45790"/>
                    <a:pt x="89499" y="45270"/>
                  </a:cubicBezTo>
                  <a:cubicBezTo>
                    <a:pt x="88979" y="44750"/>
                    <a:pt x="86378" y="43189"/>
                    <a:pt x="85337" y="42668"/>
                  </a:cubicBezTo>
                  <a:cubicBezTo>
                    <a:pt x="84296" y="42148"/>
                    <a:pt x="81694" y="41628"/>
                    <a:pt x="80654" y="41628"/>
                  </a:cubicBezTo>
                  <a:cubicBezTo>
                    <a:pt x="79613" y="41628"/>
                    <a:pt x="80134" y="41107"/>
                    <a:pt x="80654" y="40587"/>
                  </a:cubicBezTo>
                  <a:cubicBezTo>
                    <a:pt x="81174" y="40067"/>
                    <a:pt x="82735" y="40067"/>
                    <a:pt x="83256" y="40067"/>
                  </a:cubicBezTo>
                  <a:cubicBezTo>
                    <a:pt x="83776" y="40067"/>
                    <a:pt x="84296" y="39546"/>
                    <a:pt x="84296" y="39546"/>
                  </a:cubicBezTo>
                  <a:cubicBezTo>
                    <a:pt x="84296" y="39546"/>
                    <a:pt x="84816" y="38506"/>
                    <a:pt x="85337" y="37985"/>
                  </a:cubicBezTo>
                  <a:cubicBezTo>
                    <a:pt x="85857" y="37465"/>
                    <a:pt x="84816" y="36945"/>
                    <a:pt x="84816" y="36945"/>
                  </a:cubicBezTo>
                  <a:cubicBezTo>
                    <a:pt x="84816" y="36945"/>
                    <a:pt x="79613" y="32782"/>
                    <a:pt x="78052" y="31741"/>
                  </a:cubicBezTo>
                  <a:cubicBezTo>
                    <a:pt x="76491" y="30700"/>
                    <a:pt x="73889" y="31221"/>
                    <a:pt x="73369" y="31741"/>
                  </a:cubicBezTo>
                  <a:cubicBezTo>
                    <a:pt x="72849" y="31741"/>
                    <a:pt x="71808" y="32261"/>
                    <a:pt x="71287" y="32782"/>
                  </a:cubicBezTo>
                  <a:cubicBezTo>
                    <a:pt x="70767" y="33302"/>
                    <a:pt x="69727" y="33823"/>
                    <a:pt x="69727" y="34343"/>
                  </a:cubicBezTo>
                  <a:cubicBezTo>
                    <a:pt x="69727" y="34863"/>
                    <a:pt x="68686" y="35384"/>
                    <a:pt x="68686" y="35904"/>
                  </a:cubicBezTo>
                  <a:cubicBezTo>
                    <a:pt x="68165" y="36424"/>
                    <a:pt x="67645" y="36424"/>
                    <a:pt x="66604" y="36424"/>
                  </a:cubicBezTo>
                  <a:cubicBezTo>
                    <a:pt x="66084" y="36424"/>
                    <a:pt x="60360" y="33823"/>
                    <a:pt x="59840" y="33302"/>
                  </a:cubicBezTo>
                  <a:cubicBezTo>
                    <a:pt x="59320" y="32782"/>
                    <a:pt x="59320" y="32782"/>
                    <a:pt x="58799" y="33302"/>
                  </a:cubicBezTo>
                  <a:cubicBezTo>
                    <a:pt x="58279" y="33302"/>
                    <a:pt x="57758" y="33302"/>
                    <a:pt x="57758" y="33302"/>
                  </a:cubicBezTo>
                  <a:cubicBezTo>
                    <a:pt x="57758" y="33302"/>
                    <a:pt x="53075" y="27578"/>
                    <a:pt x="52555" y="27058"/>
                  </a:cubicBezTo>
                  <a:cubicBezTo>
                    <a:pt x="52035" y="26538"/>
                    <a:pt x="52035" y="25497"/>
                    <a:pt x="52035" y="25497"/>
                  </a:cubicBezTo>
                  <a:cubicBezTo>
                    <a:pt x="52035" y="25497"/>
                    <a:pt x="52035" y="21334"/>
                    <a:pt x="52035" y="20294"/>
                  </a:cubicBezTo>
                  <a:cubicBezTo>
                    <a:pt x="52035" y="19253"/>
                    <a:pt x="52555" y="19253"/>
                    <a:pt x="53075" y="18212"/>
                  </a:cubicBezTo>
                  <a:cubicBezTo>
                    <a:pt x="53595" y="17171"/>
                    <a:pt x="53595" y="17171"/>
                    <a:pt x="53595" y="15610"/>
                  </a:cubicBezTo>
                  <a:cubicBezTo>
                    <a:pt x="53595" y="14049"/>
                    <a:pt x="52035" y="14570"/>
                    <a:pt x="50994" y="15090"/>
                  </a:cubicBezTo>
                  <a:cubicBezTo>
                    <a:pt x="49953" y="15610"/>
                    <a:pt x="48392" y="16131"/>
                    <a:pt x="47872" y="16131"/>
                  </a:cubicBezTo>
                  <a:cubicBezTo>
                    <a:pt x="47351" y="16131"/>
                    <a:pt x="47351" y="15610"/>
                    <a:pt x="46831" y="15090"/>
                  </a:cubicBezTo>
                  <a:cubicBezTo>
                    <a:pt x="46831" y="14049"/>
                    <a:pt x="45790" y="10927"/>
                    <a:pt x="45270" y="10407"/>
                  </a:cubicBezTo>
                  <a:cubicBezTo>
                    <a:pt x="44750" y="9887"/>
                    <a:pt x="41108" y="5724"/>
                    <a:pt x="41108" y="5724"/>
                  </a:cubicBezTo>
                  <a:lnTo>
                    <a:pt x="36945" y="1561"/>
                  </a:lnTo>
                  <a:cubicBezTo>
                    <a:pt x="36424" y="1561"/>
                    <a:pt x="34863" y="1041"/>
                    <a:pt x="34343" y="1041"/>
                  </a:cubicBezTo>
                  <a:cubicBezTo>
                    <a:pt x="33823" y="1041"/>
                    <a:pt x="32261" y="0"/>
                    <a:pt x="30701" y="0"/>
                  </a:cubicBezTo>
                  <a:cubicBezTo>
                    <a:pt x="29139" y="0"/>
                    <a:pt x="28099" y="1561"/>
                    <a:pt x="28099" y="2081"/>
                  </a:cubicBezTo>
                  <a:cubicBezTo>
                    <a:pt x="28099" y="2602"/>
                    <a:pt x="27578" y="3122"/>
                    <a:pt x="27578" y="3642"/>
                  </a:cubicBezTo>
                  <a:cubicBezTo>
                    <a:pt x="27578" y="4163"/>
                    <a:pt x="26538" y="4163"/>
                    <a:pt x="26017" y="5724"/>
                  </a:cubicBezTo>
                  <a:cubicBezTo>
                    <a:pt x="25497" y="7285"/>
                    <a:pt x="28099" y="10407"/>
                    <a:pt x="29660" y="12488"/>
                  </a:cubicBezTo>
                  <a:cubicBezTo>
                    <a:pt x="30701" y="14570"/>
                    <a:pt x="29660" y="20294"/>
                    <a:pt x="29660" y="22375"/>
                  </a:cubicBezTo>
                  <a:cubicBezTo>
                    <a:pt x="29660" y="24456"/>
                    <a:pt x="30701" y="24977"/>
                    <a:pt x="31221" y="25497"/>
                  </a:cubicBezTo>
                  <a:cubicBezTo>
                    <a:pt x="31741" y="26017"/>
                    <a:pt x="31221" y="26538"/>
                    <a:pt x="31221" y="26538"/>
                  </a:cubicBezTo>
                  <a:cubicBezTo>
                    <a:pt x="31221" y="26538"/>
                    <a:pt x="30180" y="27578"/>
                    <a:pt x="29660" y="27578"/>
                  </a:cubicBezTo>
                  <a:cubicBezTo>
                    <a:pt x="29660" y="27578"/>
                    <a:pt x="29139" y="28099"/>
                    <a:pt x="28619" y="27578"/>
                  </a:cubicBezTo>
                  <a:cubicBezTo>
                    <a:pt x="28099" y="27058"/>
                    <a:pt x="25497" y="26538"/>
                    <a:pt x="24456" y="26017"/>
                  </a:cubicBezTo>
                  <a:cubicBezTo>
                    <a:pt x="23416" y="26017"/>
                    <a:pt x="23416" y="26017"/>
                    <a:pt x="22895" y="26017"/>
                  </a:cubicBezTo>
                  <a:cubicBezTo>
                    <a:pt x="22375" y="26017"/>
                    <a:pt x="21854" y="26538"/>
                    <a:pt x="21334" y="27058"/>
                  </a:cubicBezTo>
                  <a:cubicBezTo>
                    <a:pt x="20294" y="27578"/>
                    <a:pt x="19253" y="23416"/>
                    <a:pt x="19253" y="23416"/>
                  </a:cubicBezTo>
                  <a:cubicBezTo>
                    <a:pt x="19253" y="23416"/>
                    <a:pt x="18732" y="21334"/>
                    <a:pt x="18212" y="19253"/>
                  </a:cubicBezTo>
                  <a:cubicBezTo>
                    <a:pt x="16651" y="20294"/>
                    <a:pt x="13529" y="22375"/>
                    <a:pt x="12488" y="22895"/>
                  </a:cubicBezTo>
                  <a:cubicBezTo>
                    <a:pt x="13529" y="21854"/>
                    <a:pt x="11447" y="23936"/>
                    <a:pt x="10927" y="24977"/>
                  </a:cubicBezTo>
                  <a:close/>
                </a:path>
              </a:pathLst>
            </a:custGeom>
            <a:grpFill/>
            <a:ln w="5199" cap="flat">
              <a:solidFill>
                <a:schemeClr val="bg1"/>
              </a:solidFill>
              <a:prstDash val="solid"/>
              <a:miter/>
            </a:ln>
          </p:spPr>
          <p:txBody>
            <a:bodyPr rtlCol="0" anchor="ctr"/>
            <a:lstStyle/>
            <a:p>
              <a:endParaRPr lang="en-GB" noProof="0" dirty="0"/>
            </a:p>
          </p:txBody>
        </p:sp>
        <p:grpSp>
          <p:nvGrpSpPr>
            <p:cNvPr id="76" name="Content Placeholder 9">
              <a:extLst>
                <a:ext uri="{FF2B5EF4-FFF2-40B4-BE49-F238E27FC236}">
                  <a16:creationId xmlns:a16="http://schemas.microsoft.com/office/drawing/2014/main" id="{7FF6A770-EAA5-3C69-30C2-4B4FC6A25467}"/>
                </a:ext>
              </a:extLst>
            </p:cNvPr>
            <p:cNvGrpSpPr/>
            <p:nvPr/>
          </p:nvGrpSpPr>
          <p:grpSpPr>
            <a:xfrm>
              <a:off x="7853670" y="4223834"/>
              <a:ext cx="99906" cy="96129"/>
              <a:chOff x="7853670" y="4223834"/>
              <a:chExt cx="99906" cy="96129"/>
            </a:xfrm>
            <a:grpFill/>
          </p:grpSpPr>
          <p:sp>
            <p:nvSpPr>
              <p:cNvPr id="636" name="Freeform 635">
                <a:extLst>
                  <a:ext uri="{FF2B5EF4-FFF2-40B4-BE49-F238E27FC236}">
                    <a16:creationId xmlns:a16="http://schemas.microsoft.com/office/drawing/2014/main" id="{B1E11504-691A-05E3-4846-6931A1CCD708}"/>
                  </a:ext>
                </a:extLst>
              </p:cNvPr>
              <p:cNvSpPr/>
              <p:nvPr/>
            </p:nvSpPr>
            <p:spPr>
              <a:xfrm>
                <a:off x="7926136" y="4311557"/>
                <a:ext cx="12611" cy="8406"/>
              </a:xfrm>
              <a:custGeom>
                <a:avLst/>
                <a:gdLst>
                  <a:gd name="connsiteX0" fmla="*/ 1424 w 12611"/>
                  <a:gd name="connsiteY0" fmla="*/ 2297 h 8406"/>
                  <a:gd name="connsiteX1" fmla="*/ 5587 w 12611"/>
                  <a:gd name="connsiteY1" fmla="*/ 5419 h 8406"/>
                  <a:gd name="connsiteX2" fmla="*/ 11310 w 12611"/>
                  <a:gd name="connsiteY2" fmla="*/ 8021 h 8406"/>
                  <a:gd name="connsiteX3" fmla="*/ 8709 w 12611"/>
                  <a:gd name="connsiteY3" fmla="*/ 5419 h 8406"/>
                  <a:gd name="connsiteX4" fmla="*/ 7148 w 12611"/>
                  <a:gd name="connsiteY4" fmla="*/ 3338 h 8406"/>
                  <a:gd name="connsiteX5" fmla="*/ 10790 w 12611"/>
                  <a:gd name="connsiteY5" fmla="*/ 3858 h 8406"/>
                  <a:gd name="connsiteX6" fmla="*/ 11310 w 12611"/>
                  <a:gd name="connsiteY6" fmla="*/ 2297 h 8406"/>
                  <a:gd name="connsiteX7" fmla="*/ 10790 w 12611"/>
                  <a:gd name="connsiteY7" fmla="*/ 736 h 8406"/>
                  <a:gd name="connsiteX8" fmla="*/ 4025 w 12611"/>
                  <a:gd name="connsiteY8" fmla="*/ 216 h 8406"/>
                  <a:gd name="connsiteX9" fmla="*/ 4025 w 12611"/>
                  <a:gd name="connsiteY9" fmla="*/ 1256 h 8406"/>
                  <a:gd name="connsiteX10" fmla="*/ 1424 w 12611"/>
                  <a:gd name="connsiteY10" fmla="*/ 736 h 8406"/>
                  <a:gd name="connsiteX11" fmla="*/ 1424 w 12611"/>
                  <a:gd name="connsiteY11" fmla="*/ 2297 h 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1" h="8406">
                    <a:moveTo>
                      <a:pt x="1424" y="2297"/>
                    </a:moveTo>
                    <a:cubicBezTo>
                      <a:pt x="3505" y="3858"/>
                      <a:pt x="4546" y="4899"/>
                      <a:pt x="5587" y="5419"/>
                    </a:cubicBezTo>
                    <a:cubicBezTo>
                      <a:pt x="6627" y="5939"/>
                      <a:pt x="11831" y="9582"/>
                      <a:pt x="11310" y="8021"/>
                    </a:cubicBezTo>
                    <a:cubicBezTo>
                      <a:pt x="10790" y="6460"/>
                      <a:pt x="9750" y="5939"/>
                      <a:pt x="8709" y="5419"/>
                    </a:cubicBezTo>
                    <a:cubicBezTo>
                      <a:pt x="7668" y="4899"/>
                      <a:pt x="4025" y="736"/>
                      <a:pt x="7148" y="3338"/>
                    </a:cubicBezTo>
                    <a:cubicBezTo>
                      <a:pt x="10270" y="5939"/>
                      <a:pt x="11310" y="6980"/>
                      <a:pt x="10790" y="3858"/>
                    </a:cubicBezTo>
                    <a:cubicBezTo>
                      <a:pt x="10790" y="3858"/>
                      <a:pt x="9750" y="2817"/>
                      <a:pt x="11310" y="2297"/>
                    </a:cubicBezTo>
                    <a:cubicBezTo>
                      <a:pt x="12872" y="1777"/>
                      <a:pt x="13392" y="1256"/>
                      <a:pt x="10790" y="736"/>
                    </a:cubicBezTo>
                    <a:cubicBezTo>
                      <a:pt x="8189" y="216"/>
                      <a:pt x="5587" y="-305"/>
                      <a:pt x="4025" y="216"/>
                    </a:cubicBezTo>
                    <a:cubicBezTo>
                      <a:pt x="2465" y="736"/>
                      <a:pt x="2985" y="1256"/>
                      <a:pt x="4025" y="1256"/>
                    </a:cubicBezTo>
                    <a:cubicBezTo>
                      <a:pt x="5587" y="1777"/>
                      <a:pt x="2465" y="1256"/>
                      <a:pt x="1424" y="736"/>
                    </a:cubicBezTo>
                    <a:cubicBezTo>
                      <a:pt x="383" y="216"/>
                      <a:pt x="-1178" y="736"/>
                      <a:pt x="1424" y="2297"/>
                    </a:cubicBezTo>
                    <a:close/>
                  </a:path>
                </a:pathLst>
              </a:custGeom>
              <a:grpFill/>
              <a:ln w="5199" cap="flat">
                <a:solidFill>
                  <a:schemeClr val="bg1"/>
                </a:solidFill>
                <a:prstDash val="solid"/>
                <a:miter/>
              </a:ln>
            </p:spPr>
            <p:txBody>
              <a:bodyPr rtlCol="0" anchor="ctr"/>
              <a:lstStyle/>
              <a:p>
                <a:endParaRPr lang="en-GB" noProof="0" dirty="0"/>
              </a:p>
            </p:txBody>
          </p:sp>
          <p:sp>
            <p:nvSpPr>
              <p:cNvPr id="637" name="Freeform 636">
                <a:extLst>
                  <a:ext uri="{FF2B5EF4-FFF2-40B4-BE49-F238E27FC236}">
                    <a16:creationId xmlns:a16="http://schemas.microsoft.com/office/drawing/2014/main" id="{7B6B619C-53F2-2CC2-7994-5C23C77D1CF5}"/>
                  </a:ext>
                </a:extLst>
              </p:cNvPr>
              <p:cNvSpPr/>
              <p:nvPr/>
            </p:nvSpPr>
            <p:spPr>
              <a:xfrm>
                <a:off x="7938867" y="4303831"/>
                <a:ext cx="1784" cy="4865"/>
              </a:xfrm>
              <a:custGeom>
                <a:avLst/>
                <a:gdLst>
                  <a:gd name="connsiteX0" fmla="*/ 661 w 1784"/>
                  <a:gd name="connsiteY0" fmla="*/ 137 h 4865"/>
                  <a:gd name="connsiteX1" fmla="*/ 1701 w 1784"/>
                  <a:gd name="connsiteY1" fmla="*/ 4820 h 4865"/>
                  <a:gd name="connsiteX2" fmla="*/ 661 w 1784"/>
                  <a:gd name="connsiteY2" fmla="*/ 137 h 4865"/>
                </a:gdLst>
                <a:ahLst/>
                <a:cxnLst>
                  <a:cxn ang="0">
                    <a:pos x="connsiteX0" y="connsiteY0"/>
                  </a:cxn>
                  <a:cxn ang="0">
                    <a:pos x="connsiteX1" y="connsiteY1"/>
                  </a:cxn>
                  <a:cxn ang="0">
                    <a:pos x="connsiteX2" y="connsiteY2"/>
                  </a:cxn>
                </a:cxnLst>
                <a:rect l="l" t="t" r="r" b="b"/>
                <a:pathLst>
                  <a:path w="1784" h="4865">
                    <a:moveTo>
                      <a:pt x="661" y="137"/>
                    </a:moveTo>
                    <a:cubicBezTo>
                      <a:pt x="-901" y="-904"/>
                      <a:pt x="661" y="4300"/>
                      <a:pt x="1701" y="4820"/>
                    </a:cubicBezTo>
                    <a:cubicBezTo>
                      <a:pt x="1701" y="5341"/>
                      <a:pt x="2222" y="1178"/>
                      <a:pt x="661" y="137"/>
                    </a:cubicBezTo>
                    <a:close/>
                  </a:path>
                </a:pathLst>
              </a:custGeom>
              <a:grpFill/>
              <a:ln w="5199" cap="flat">
                <a:solidFill>
                  <a:schemeClr val="bg1"/>
                </a:solidFill>
                <a:prstDash val="solid"/>
                <a:miter/>
              </a:ln>
            </p:spPr>
            <p:txBody>
              <a:bodyPr rtlCol="0" anchor="ctr"/>
              <a:lstStyle/>
              <a:p>
                <a:endParaRPr lang="en-GB" noProof="0" dirty="0"/>
              </a:p>
            </p:txBody>
          </p:sp>
          <p:sp>
            <p:nvSpPr>
              <p:cNvPr id="638" name="Freeform 637">
                <a:extLst>
                  <a:ext uri="{FF2B5EF4-FFF2-40B4-BE49-F238E27FC236}">
                    <a16:creationId xmlns:a16="http://schemas.microsoft.com/office/drawing/2014/main" id="{1DA21F77-C613-D40F-8A9B-0800F3CB2374}"/>
                  </a:ext>
                </a:extLst>
              </p:cNvPr>
              <p:cNvSpPr/>
              <p:nvPr/>
            </p:nvSpPr>
            <p:spPr>
              <a:xfrm>
                <a:off x="7882849" y="4308100"/>
                <a:ext cx="3943" cy="6657"/>
              </a:xfrm>
              <a:custGeom>
                <a:avLst/>
                <a:gdLst>
                  <a:gd name="connsiteX0" fmla="*/ 481 w 3943"/>
                  <a:gd name="connsiteY0" fmla="*/ 2633 h 6657"/>
                  <a:gd name="connsiteX1" fmla="*/ 3604 w 3943"/>
                  <a:gd name="connsiteY1" fmla="*/ 5755 h 6657"/>
                  <a:gd name="connsiteX2" fmla="*/ 3083 w 3943"/>
                  <a:gd name="connsiteY2" fmla="*/ 31 h 6657"/>
                  <a:gd name="connsiteX3" fmla="*/ 481 w 3943"/>
                  <a:gd name="connsiteY3" fmla="*/ 2633 h 6657"/>
                </a:gdLst>
                <a:ahLst/>
                <a:cxnLst>
                  <a:cxn ang="0">
                    <a:pos x="connsiteX0" y="connsiteY0"/>
                  </a:cxn>
                  <a:cxn ang="0">
                    <a:pos x="connsiteX1" y="connsiteY1"/>
                  </a:cxn>
                  <a:cxn ang="0">
                    <a:pos x="connsiteX2" y="connsiteY2"/>
                  </a:cxn>
                  <a:cxn ang="0">
                    <a:pos x="connsiteX3" y="connsiteY3"/>
                  </a:cxn>
                </a:cxnLst>
                <a:rect l="l" t="t" r="r" b="b"/>
                <a:pathLst>
                  <a:path w="3943" h="6657">
                    <a:moveTo>
                      <a:pt x="481" y="2633"/>
                    </a:moveTo>
                    <a:cubicBezTo>
                      <a:pt x="2042" y="4714"/>
                      <a:pt x="2563" y="8356"/>
                      <a:pt x="3604" y="5755"/>
                    </a:cubicBezTo>
                    <a:cubicBezTo>
                      <a:pt x="3604" y="5755"/>
                      <a:pt x="4644" y="-490"/>
                      <a:pt x="3083" y="31"/>
                    </a:cubicBezTo>
                    <a:cubicBezTo>
                      <a:pt x="1522" y="551"/>
                      <a:pt x="-1080" y="551"/>
                      <a:pt x="481" y="2633"/>
                    </a:cubicBezTo>
                    <a:close/>
                  </a:path>
                </a:pathLst>
              </a:custGeom>
              <a:grpFill/>
              <a:ln w="5199" cap="flat">
                <a:solidFill>
                  <a:schemeClr val="bg1"/>
                </a:solidFill>
                <a:prstDash val="solid"/>
                <a:miter/>
              </a:ln>
            </p:spPr>
            <p:txBody>
              <a:bodyPr rtlCol="0" anchor="ctr"/>
              <a:lstStyle/>
              <a:p>
                <a:endParaRPr lang="en-GB" noProof="0" dirty="0"/>
              </a:p>
            </p:txBody>
          </p:sp>
          <p:sp>
            <p:nvSpPr>
              <p:cNvPr id="639" name="Freeform 638">
                <a:extLst>
                  <a:ext uri="{FF2B5EF4-FFF2-40B4-BE49-F238E27FC236}">
                    <a16:creationId xmlns:a16="http://schemas.microsoft.com/office/drawing/2014/main" id="{17A8B704-4A7E-9620-16C1-B23CF668AC9F}"/>
                  </a:ext>
                </a:extLst>
              </p:cNvPr>
              <p:cNvSpPr/>
              <p:nvPr/>
            </p:nvSpPr>
            <p:spPr>
              <a:xfrm>
                <a:off x="7853670" y="4223834"/>
                <a:ext cx="99906" cy="82214"/>
              </a:xfrm>
              <a:custGeom>
                <a:avLst/>
                <a:gdLst>
                  <a:gd name="connsiteX0" fmla="*/ 44230 w 99906"/>
                  <a:gd name="connsiteY0" fmla="*/ 82215 h 82214"/>
                  <a:gd name="connsiteX1" fmla="*/ 45791 w 99906"/>
                  <a:gd name="connsiteY1" fmla="*/ 82215 h 82214"/>
                  <a:gd name="connsiteX2" fmla="*/ 50473 w 99906"/>
                  <a:gd name="connsiteY2" fmla="*/ 79613 h 82214"/>
                  <a:gd name="connsiteX3" fmla="*/ 50994 w 99906"/>
                  <a:gd name="connsiteY3" fmla="*/ 78572 h 82214"/>
                  <a:gd name="connsiteX4" fmla="*/ 51515 w 99906"/>
                  <a:gd name="connsiteY4" fmla="*/ 75450 h 82214"/>
                  <a:gd name="connsiteX5" fmla="*/ 52035 w 99906"/>
                  <a:gd name="connsiteY5" fmla="*/ 73889 h 82214"/>
                  <a:gd name="connsiteX6" fmla="*/ 52555 w 99906"/>
                  <a:gd name="connsiteY6" fmla="*/ 74410 h 82214"/>
                  <a:gd name="connsiteX7" fmla="*/ 54116 w 99906"/>
                  <a:gd name="connsiteY7" fmla="*/ 74930 h 82214"/>
                  <a:gd name="connsiteX8" fmla="*/ 57238 w 99906"/>
                  <a:gd name="connsiteY8" fmla="*/ 74930 h 82214"/>
                  <a:gd name="connsiteX9" fmla="*/ 58799 w 99906"/>
                  <a:gd name="connsiteY9" fmla="*/ 74410 h 82214"/>
                  <a:gd name="connsiteX10" fmla="*/ 60360 w 99906"/>
                  <a:gd name="connsiteY10" fmla="*/ 74410 h 82214"/>
                  <a:gd name="connsiteX11" fmla="*/ 65043 w 99906"/>
                  <a:gd name="connsiteY11" fmla="*/ 73369 h 82214"/>
                  <a:gd name="connsiteX12" fmla="*/ 66084 w 99906"/>
                  <a:gd name="connsiteY12" fmla="*/ 73369 h 82214"/>
                  <a:gd name="connsiteX13" fmla="*/ 69727 w 99906"/>
                  <a:gd name="connsiteY13" fmla="*/ 75971 h 82214"/>
                  <a:gd name="connsiteX14" fmla="*/ 72849 w 99906"/>
                  <a:gd name="connsiteY14" fmla="*/ 77011 h 82214"/>
                  <a:gd name="connsiteX15" fmla="*/ 72849 w 99906"/>
                  <a:gd name="connsiteY15" fmla="*/ 76491 h 82214"/>
                  <a:gd name="connsiteX16" fmla="*/ 72328 w 99906"/>
                  <a:gd name="connsiteY16" fmla="*/ 73889 h 82214"/>
                  <a:gd name="connsiteX17" fmla="*/ 72849 w 99906"/>
                  <a:gd name="connsiteY17" fmla="*/ 73369 h 82214"/>
                  <a:gd name="connsiteX18" fmla="*/ 71287 w 99906"/>
                  <a:gd name="connsiteY18" fmla="*/ 71287 h 82214"/>
                  <a:gd name="connsiteX19" fmla="*/ 67645 w 99906"/>
                  <a:gd name="connsiteY19" fmla="*/ 68165 h 82214"/>
                  <a:gd name="connsiteX20" fmla="*/ 66605 w 99906"/>
                  <a:gd name="connsiteY20" fmla="*/ 67125 h 82214"/>
                  <a:gd name="connsiteX21" fmla="*/ 66084 w 99906"/>
                  <a:gd name="connsiteY21" fmla="*/ 66084 h 82214"/>
                  <a:gd name="connsiteX22" fmla="*/ 65043 w 99906"/>
                  <a:gd name="connsiteY22" fmla="*/ 61401 h 82214"/>
                  <a:gd name="connsiteX23" fmla="*/ 65564 w 99906"/>
                  <a:gd name="connsiteY23" fmla="*/ 60360 h 82214"/>
                  <a:gd name="connsiteX24" fmla="*/ 68686 w 99906"/>
                  <a:gd name="connsiteY24" fmla="*/ 57758 h 82214"/>
                  <a:gd name="connsiteX25" fmla="*/ 69727 w 99906"/>
                  <a:gd name="connsiteY25" fmla="*/ 57758 h 82214"/>
                  <a:gd name="connsiteX26" fmla="*/ 76491 w 99906"/>
                  <a:gd name="connsiteY26" fmla="*/ 59840 h 82214"/>
                  <a:gd name="connsiteX27" fmla="*/ 77012 w 99906"/>
                  <a:gd name="connsiteY27" fmla="*/ 59320 h 82214"/>
                  <a:gd name="connsiteX28" fmla="*/ 76491 w 99906"/>
                  <a:gd name="connsiteY28" fmla="*/ 54636 h 82214"/>
                  <a:gd name="connsiteX29" fmla="*/ 77012 w 99906"/>
                  <a:gd name="connsiteY29" fmla="*/ 53596 h 82214"/>
                  <a:gd name="connsiteX30" fmla="*/ 84296 w 99906"/>
                  <a:gd name="connsiteY30" fmla="*/ 51514 h 82214"/>
                  <a:gd name="connsiteX31" fmla="*/ 90020 w 99906"/>
                  <a:gd name="connsiteY31" fmla="*/ 47872 h 82214"/>
                  <a:gd name="connsiteX32" fmla="*/ 95744 w 99906"/>
                  <a:gd name="connsiteY32" fmla="*/ 47351 h 82214"/>
                  <a:gd name="connsiteX33" fmla="*/ 98866 w 99906"/>
                  <a:gd name="connsiteY33" fmla="*/ 44230 h 82214"/>
                  <a:gd name="connsiteX34" fmla="*/ 97826 w 99906"/>
                  <a:gd name="connsiteY34" fmla="*/ 35384 h 82214"/>
                  <a:gd name="connsiteX35" fmla="*/ 98866 w 99906"/>
                  <a:gd name="connsiteY35" fmla="*/ 30180 h 82214"/>
                  <a:gd name="connsiteX36" fmla="*/ 99906 w 99906"/>
                  <a:gd name="connsiteY36" fmla="*/ 26017 h 82214"/>
                  <a:gd name="connsiteX37" fmla="*/ 99906 w 99906"/>
                  <a:gd name="connsiteY37" fmla="*/ 24977 h 82214"/>
                  <a:gd name="connsiteX38" fmla="*/ 97305 w 99906"/>
                  <a:gd name="connsiteY38" fmla="*/ 18732 h 82214"/>
                  <a:gd name="connsiteX39" fmla="*/ 96784 w 99906"/>
                  <a:gd name="connsiteY39" fmla="*/ 17692 h 82214"/>
                  <a:gd name="connsiteX40" fmla="*/ 96784 w 99906"/>
                  <a:gd name="connsiteY40" fmla="*/ 16131 h 82214"/>
                  <a:gd name="connsiteX41" fmla="*/ 96264 w 99906"/>
                  <a:gd name="connsiteY41" fmla="*/ 15090 h 82214"/>
                  <a:gd name="connsiteX42" fmla="*/ 94703 w 99906"/>
                  <a:gd name="connsiteY42" fmla="*/ 12488 h 82214"/>
                  <a:gd name="connsiteX43" fmla="*/ 94703 w 99906"/>
                  <a:gd name="connsiteY43" fmla="*/ 11448 h 82214"/>
                  <a:gd name="connsiteX44" fmla="*/ 98346 w 99906"/>
                  <a:gd name="connsiteY44" fmla="*/ 520 h 82214"/>
                  <a:gd name="connsiteX45" fmla="*/ 98346 w 99906"/>
                  <a:gd name="connsiteY45" fmla="*/ 0 h 82214"/>
                  <a:gd name="connsiteX46" fmla="*/ 88459 w 99906"/>
                  <a:gd name="connsiteY46" fmla="*/ 6764 h 82214"/>
                  <a:gd name="connsiteX47" fmla="*/ 87419 w 99906"/>
                  <a:gd name="connsiteY47" fmla="*/ 6764 h 82214"/>
                  <a:gd name="connsiteX48" fmla="*/ 81694 w 99906"/>
                  <a:gd name="connsiteY48" fmla="*/ 4683 h 82214"/>
                  <a:gd name="connsiteX49" fmla="*/ 80134 w 99906"/>
                  <a:gd name="connsiteY49" fmla="*/ 2602 h 82214"/>
                  <a:gd name="connsiteX50" fmla="*/ 75971 w 99906"/>
                  <a:gd name="connsiteY50" fmla="*/ 4163 h 82214"/>
                  <a:gd name="connsiteX51" fmla="*/ 72849 w 99906"/>
                  <a:gd name="connsiteY51" fmla="*/ 6244 h 82214"/>
                  <a:gd name="connsiteX52" fmla="*/ 70247 w 99906"/>
                  <a:gd name="connsiteY52" fmla="*/ 6764 h 82214"/>
                  <a:gd name="connsiteX53" fmla="*/ 69727 w 99906"/>
                  <a:gd name="connsiteY53" fmla="*/ 7285 h 82214"/>
                  <a:gd name="connsiteX54" fmla="*/ 72328 w 99906"/>
                  <a:gd name="connsiteY54" fmla="*/ 10407 h 82214"/>
                  <a:gd name="connsiteX55" fmla="*/ 71808 w 99906"/>
                  <a:gd name="connsiteY55" fmla="*/ 14570 h 82214"/>
                  <a:gd name="connsiteX56" fmla="*/ 71287 w 99906"/>
                  <a:gd name="connsiteY56" fmla="*/ 15090 h 82214"/>
                  <a:gd name="connsiteX57" fmla="*/ 68686 w 99906"/>
                  <a:gd name="connsiteY57" fmla="*/ 15090 h 82214"/>
                  <a:gd name="connsiteX58" fmla="*/ 67645 w 99906"/>
                  <a:gd name="connsiteY58" fmla="*/ 14570 h 82214"/>
                  <a:gd name="connsiteX59" fmla="*/ 66084 w 99906"/>
                  <a:gd name="connsiteY59" fmla="*/ 13009 h 82214"/>
                  <a:gd name="connsiteX60" fmla="*/ 58799 w 99906"/>
                  <a:gd name="connsiteY60" fmla="*/ 11448 h 82214"/>
                  <a:gd name="connsiteX61" fmla="*/ 57758 w 99906"/>
                  <a:gd name="connsiteY61" fmla="*/ 10927 h 82214"/>
                  <a:gd name="connsiteX62" fmla="*/ 54636 w 99906"/>
                  <a:gd name="connsiteY62" fmla="*/ 6764 h 82214"/>
                  <a:gd name="connsiteX63" fmla="*/ 54116 w 99906"/>
                  <a:gd name="connsiteY63" fmla="*/ 7285 h 82214"/>
                  <a:gd name="connsiteX64" fmla="*/ 52035 w 99906"/>
                  <a:gd name="connsiteY64" fmla="*/ 8325 h 82214"/>
                  <a:gd name="connsiteX65" fmla="*/ 50473 w 99906"/>
                  <a:gd name="connsiteY65" fmla="*/ 6764 h 82214"/>
                  <a:gd name="connsiteX66" fmla="*/ 50473 w 99906"/>
                  <a:gd name="connsiteY66" fmla="*/ 5203 h 82214"/>
                  <a:gd name="connsiteX67" fmla="*/ 48393 w 99906"/>
                  <a:gd name="connsiteY67" fmla="*/ 5203 h 82214"/>
                  <a:gd name="connsiteX68" fmla="*/ 33302 w 99906"/>
                  <a:gd name="connsiteY68" fmla="*/ 6244 h 82214"/>
                  <a:gd name="connsiteX69" fmla="*/ 21854 w 99906"/>
                  <a:gd name="connsiteY69" fmla="*/ 5724 h 82214"/>
                  <a:gd name="connsiteX70" fmla="*/ 19773 w 99906"/>
                  <a:gd name="connsiteY70" fmla="*/ 5724 h 82214"/>
                  <a:gd name="connsiteX71" fmla="*/ 16651 w 99906"/>
                  <a:gd name="connsiteY71" fmla="*/ 6764 h 82214"/>
                  <a:gd name="connsiteX72" fmla="*/ 13009 w 99906"/>
                  <a:gd name="connsiteY72" fmla="*/ 8325 h 82214"/>
                  <a:gd name="connsiteX73" fmla="*/ 10927 w 99906"/>
                  <a:gd name="connsiteY73" fmla="*/ 9887 h 82214"/>
                  <a:gd name="connsiteX74" fmla="*/ 7805 w 99906"/>
                  <a:gd name="connsiteY74" fmla="*/ 15610 h 82214"/>
                  <a:gd name="connsiteX75" fmla="*/ 6765 w 99906"/>
                  <a:gd name="connsiteY75" fmla="*/ 17171 h 82214"/>
                  <a:gd name="connsiteX76" fmla="*/ 1040 w 99906"/>
                  <a:gd name="connsiteY76" fmla="*/ 22375 h 82214"/>
                  <a:gd name="connsiteX77" fmla="*/ 0 w 99906"/>
                  <a:gd name="connsiteY77" fmla="*/ 23416 h 82214"/>
                  <a:gd name="connsiteX78" fmla="*/ 0 w 99906"/>
                  <a:gd name="connsiteY78" fmla="*/ 25497 h 82214"/>
                  <a:gd name="connsiteX79" fmla="*/ 0 w 99906"/>
                  <a:gd name="connsiteY79" fmla="*/ 26538 h 82214"/>
                  <a:gd name="connsiteX80" fmla="*/ 1561 w 99906"/>
                  <a:gd name="connsiteY80" fmla="*/ 30700 h 82214"/>
                  <a:gd name="connsiteX81" fmla="*/ 2602 w 99906"/>
                  <a:gd name="connsiteY81" fmla="*/ 31741 h 82214"/>
                  <a:gd name="connsiteX82" fmla="*/ 3122 w 99906"/>
                  <a:gd name="connsiteY82" fmla="*/ 32782 h 82214"/>
                  <a:gd name="connsiteX83" fmla="*/ 3122 w 99906"/>
                  <a:gd name="connsiteY83" fmla="*/ 37985 h 82214"/>
                  <a:gd name="connsiteX84" fmla="*/ 3642 w 99906"/>
                  <a:gd name="connsiteY84" fmla="*/ 39026 h 82214"/>
                  <a:gd name="connsiteX85" fmla="*/ 7285 w 99906"/>
                  <a:gd name="connsiteY85" fmla="*/ 41628 h 82214"/>
                  <a:gd name="connsiteX86" fmla="*/ 8325 w 99906"/>
                  <a:gd name="connsiteY86" fmla="*/ 43709 h 82214"/>
                  <a:gd name="connsiteX87" fmla="*/ 8325 w 99906"/>
                  <a:gd name="connsiteY87" fmla="*/ 49433 h 82214"/>
                  <a:gd name="connsiteX88" fmla="*/ 8325 w 99906"/>
                  <a:gd name="connsiteY88" fmla="*/ 52035 h 82214"/>
                  <a:gd name="connsiteX89" fmla="*/ 9367 w 99906"/>
                  <a:gd name="connsiteY89" fmla="*/ 53596 h 82214"/>
                  <a:gd name="connsiteX90" fmla="*/ 10927 w 99906"/>
                  <a:gd name="connsiteY90" fmla="*/ 56197 h 82214"/>
                  <a:gd name="connsiteX91" fmla="*/ 13009 w 99906"/>
                  <a:gd name="connsiteY91" fmla="*/ 58279 h 82214"/>
                  <a:gd name="connsiteX92" fmla="*/ 14049 w 99906"/>
                  <a:gd name="connsiteY92" fmla="*/ 60360 h 82214"/>
                  <a:gd name="connsiteX93" fmla="*/ 16131 w 99906"/>
                  <a:gd name="connsiteY93" fmla="*/ 64523 h 82214"/>
                  <a:gd name="connsiteX94" fmla="*/ 15090 w 99906"/>
                  <a:gd name="connsiteY94" fmla="*/ 70767 h 82214"/>
                  <a:gd name="connsiteX95" fmla="*/ 19773 w 99906"/>
                  <a:gd name="connsiteY95" fmla="*/ 73889 h 82214"/>
                  <a:gd name="connsiteX96" fmla="*/ 22895 w 99906"/>
                  <a:gd name="connsiteY96" fmla="*/ 70767 h 82214"/>
                  <a:gd name="connsiteX97" fmla="*/ 24977 w 99906"/>
                  <a:gd name="connsiteY97" fmla="*/ 71287 h 82214"/>
                  <a:gd name="connsiteX98" fmla="*/ 26017 w 99906"/>
                  <a:gd name="connsiteY98" fmla="*/ 76491 h 82214"/>
                  <a:gd name="connsiteX99" fmla="*/ 24456 w 99906"/>
                  <a:gd name="connsiteY99" fmla="*/ 78052 h 82214"/>
                  <a:gd name="connsiteX100" fmla="*/ 27058 w 99906"/>
                  <a:gd name="connsiteY100" fmla="*/ 79093 h 82214"/>
                  <a:gd name="connsiteX101" fmla="*/ 41628 w 99906"/>
                  <a:gd name="connsiteY101" fmla="*/ 82215 h 82214"/>
                  <a:gd name="connsiteX102" fmla="*/ 44230 w 99906"/>
                  <a:gd name="connsiteY102" fmla="*/ 80654 h 82214"/>
                  <a:gd name="connsiteX103" fmla="*/ 44230 w 99906"/>
                  <a:gd name="connsiteY103" fmla="*/ 82215 h 8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9906" h="82214">
                    <a:moveTo>
                      <a:pt x="44230" y="82215"/>
                    </a:moveTo>
                    <a:cubicBezTo>
                      <a:pt x="44750" y="82215"/>
                      <a:pt x="45791" y="82215"/>
                      <a:pt x="45791" y="82215"/>
                    </a:cubicBezTo>
                    <a:cubicBezTo>
                      <a:pt x="45791" y="82215"/>
                      <a:pt x="49953" y="80133"/>
                      <a:pt x="50473" y="79613"/>
                    </a:cubicBezTo>
                    <a:cubicBezTo>
                      <a:pt x="50994" y="79093"/>
                      <a:pt x="50994" y="78572"/>
                      <a:pt x="50994" y="78572"/>
                    </a:cubicBezTo>
                    <a:cubicBezTo>
                      <a:pt x="50994" y="78572"/>
                      <a:pt x="50994" y="75971"/>
                      <a:pt x="51515" y="75450"/>
                    </a:cubicBezTo>
                    <a:cubicBezTo>
                      <a:pt x="52035" y="74930"/>
                      <a:pt x="52035" y="74410"/>
                      <a:pt x="52035" y="73889"/>
                    </a:cubicBezTo>
                    <a:cubicBezTo>
                      <a:pt x="52035" y="73369"/>
                      <a:pt x="52555" y="73889"/>
                      <a:pt x="52555" y="74410"/>
                    </a:cubicBezTo>
                    <a:cubicBezTo>
                      <a:pt x="52555" y="74410"/>
                      <a:pt x="53596" y="74410"/>
                      <a:pt x="54116" y="74930"/>
                    </a:cubicBezTo>
                    <a:cubicBezTo>
                      <a:pt x="54636" y="74930"/>
                      <a:pt x="56718" y="74930"/>
                      <a:pt x="57238" y="74930"/>
                    </a:cubicBezTo>
                    <a:cubicBezTo>
                      <a:pt x="57758" y="74930"/>
                      <a:pt x="58279" y="74410"/>
                      <a:pt x="58799" y="74410"/>
                    </a:cubicBezTo>
                    <a:cubicBezTo>
                      <a:pt x="59320" y="74410"/>
                      <a:pt x="59840" y="74410"/>
                      <a:pt x="60360" y="74410"/>
                    </a:cubicBezTo>
                    <a:cubicBezTo>
                      <a:pt x="60880" y="74410"/>
                      <a:pt x="65043" y="73369"/>
                      <a:pt x="65043" y="73369"/>
                    </a:cubicBezTo>
                    <a:cubicBezTo>
                      <a:pt x="65564" y="73369"/>
                      <a:pt x="66084" y="73369"/>
                      <a:pt x="66084" y="73369"/>
                    </a:cubicBezTo>
                    <a:cubicBezTo>
                      <a:pt x="66084" y="73369"/>
                      <a:pt x="69206" y="75971"/>
                      <a:pt x="69727" y="75971"/>
                    </a:cubicBezTo>
                    <a:cubicBezTo>
                      <a:pt x="70767" y="76491"/>
                      <a:pt x="72328" y="77011"/>
                      <a:pt x="72849" y="77011"/>
                    </a:cubicBezTo>
                    <a:cubicBezTo>
                      <a:pt x="73889" y="77011"/>
                      <a:pt x="72849" y="76491"/>
                      <a:pt x="72849" y="76491"/>
                    </a:cubicBezTo>
                    <a:cubicBezTo>
                      <a:pt x="72849" y="76491"/>
                      <a:pt x="72849" y="74410"/>
                      <a:pt x="72328" y="73889"/>
                    </a:cubicBezTo>
                    <a:cubicBezTo>
                      <a:pt x="71808" y="73369"/>
                      <a:pt x="72849" y="73369"/>
                      <a:pt x="72849" y="73369"/>
                    </a:cubicBezTo>
                    <a:cubicBezTo>
                      <a:pt x="73369" y="73369"/>
                      <a:pt x="71808" y="72328"/>
                      <a:pt x="71287" y="71287"/>
                    </a:cubicBezTo>
                    <a:cubicBezTo>
                      <a:pt x="70767" y="70247"/>
                      <a:pt x="68165" y="68686"/>
                      <a:pt x="67645" y="68165"/>
                    </a:cubicBezTo>
                    <a:cubicBezTo>
                      <a:pt x="67125" y="67645"/>
                      <a:pt x="66605" y="67125"/>
                      <a:pt x="66605" y="67125"/>
                    </a:cubicBezTo>
                    <a:cubicBezTo>
                      <a:pt x="66605" y="66604"/>
                      <a:pt x="66084" y="66084"/>
                      <a:pt x="66084" y="66084"/>
                    </a:cubicBezTo>
                    <a:cubicBezTo>
                      <a:pt x="66084" y="66084"/>
                      <a:pt x="65564" y="61921"/>
                      <a:pt x="65043" y="61401"/>
                    </a:cubicBezTo>
                    <a:cubicBezTo>
                      <a:pt x="65043" y="60360"/>
                      <a:pt x="65564" y="60360"/>
                      <a:pt x="65564" y="60360"/>
                    </a:cubicBezTo>
                    <a:cubicBezTo>
                      <a:pt x="65564" y="60360"/>
                      <a:pt x="68165" y="58279"/>
                      <a:pt x="68686" y="57758"/>
                    </a:cubicBezTo>
                    <a:cubicBezTo>
                      <a:pt x="69206" y="57238"/>
                      <a:pt x="69727" y="57758"/>
                      <a:pt x="69727" y="57758"/>
                    </a:cubicBezTo>
                    <a:cubicBezTo>
                      <a:pt x="69727" y="57758"/>
                      <a:pt x="75450" y="59320"/>
                      <a:pt x="76491" y="59840"/>
                    </a:cubicBezTo>
                    <a:cubicBezTo>
                      <a:pt x="77532" y="59840"/>
                      <a:pt x="77012" y="59320"/>
                      <a:pt x="77012" y="59320"/>
                    </a:cubicBezTo>
                    <a:cubicBezTo>
                      <a:pt x="77012" y="59320"/>
                      <a:pt x="76491" y="55677"/>
                      <a:pt x="76491" y="54636"/>
                    </a:cubicBezTo>
                    <a:cubicBezTo>
                      <a:pt x="76491" y="53596"/>
                      <a:pt x="77012" y="53596"/>
                      <a:pt x="77012" y="53596"/>
                    </a:cubicBezTo>
                    <a:cubicBezTo>
                      <a:pt x="77012" y="53596"/>
                      <a:pt x="81694" y="52035"/>
                      <a:pt x="84296" y="51514"/>
                    </a:cubicBezTo>
                    <a:cubicBezTo>
                      <a:pt x="86898" y="50994"/>
                      <a:pt x="88979" y="48913"/>
                      <a:pt x="90020" y="47872"/>
                    </a:cubicBezTo>
                    <a:cubicBezTo>
                      <a:pt x="91061" y="46831"/>
                      <a:pt x="93663" y="46831"/>
                      <a:pt x="95744" y="47351"/>
                    </a:cubicBezTo>
                    <a:cubicBezTo>
                      <a:pt x="97826" y="47872"/>
                      <a:pt x="98346" y="45790"/>
                      <a:pt x="98866" y="44230"/>
                    </a:cubicBezTo>
                    <a:cubicBezTo>
                      <a:pt x="99386" y="43189"/>
                      <a:pt x="98346" y="36945"/>
                      <a:pt x="97826" y="35384"/>
                    </a:cubicBezTo>
                    <a:cubicBezTo>
                      <a:pt x="97305" y="33823"/>
                      <a:pt x="98346" y="31221"/>
                      <a:pt x="98866" y="30180"/>
                    </a:cubicBezTo>
                    <a:cubicBezTo>
                      <a:pt x="99386" y="29139"/>
                      <a:pt x="99906" y="26017"/>
                      <a:pt x="99906" y="26017"/>
                    </a:cubicBezTo>
                    <a:cubicBezTo>
                      <a:pt x="99906" y="25497"/>
                      <a:pt x="99906" y="24977"/>
                      <a:pt x="99906" y="24977"/>
                    </a:cubicBezTo>
                    <a:cubicBezTo>
                      <a:pt x="99906" y="24977"/>
                      <a:pt x="97305" y="19253"/>
                      <a:pt x="97305" y="18732"/>
                    </a:cubicBezTo>
                    <a:cubicBezTo>
                      <a:pt x="97305" y="18212"/>
                      <a:pt x="96784" y="17692"/>
                      <a:pt x="96784" y="17692"/>
                    </a:cubicBezTo>
                    <a:cubicBezTo>
                      <a:pt x="96784" y="17692"/>
                      <a:pt x="96784" y="16651"/>
                      <a:pt x="96784" y="16131"/>
                    </a:cubicBezTo>
                    <a:cubicBezTo>
                      <a:pt x="96784" y="15610"/>
                      <a:pt x="96264" y="15090"/>
                      <a:pt x="96264" y="15090"/>
                    </a:cubicBezTo>
                    <a:cubicBezTo>
                      <a:pt x="96264" y="15090"/>
                      <a:pt x="94703" y="13009"/>
                      <a:pt x="94703" y="12488"/>
                    </a:cubicBezTo>
                    <a:cubicBezTo>
                      <a:pt x="94183" y="11968"/>
                      <a:pt x="94703" y="11448"/>
                      <a:pt x="94703" y="11448"/>
                    </a:cubicBezTo>
                    <a:cubicBezTo>
                      <a:pt x="94703" y="11448"/>
                      <a:pt x="97826" y="1561"/>
                      <a:pt x="98346" y="520"/>
                    </a:cubicBezTo>
                    <a:cubicBezTo>
                      <a:pt x="98346" y="520"/>
                      <a:pt x="98346" y="520"/>
                      <a:pt x="98346" y="0"/>
                    </a:cubicBezTo>
                    <a:cubicBezTo>
                      <a:pt x="94703" y="2081"/>
                      <a:pt x="88459" y="6244"/>
                      <a:pt x="88459" y="6764"/>
                    </a:cubicBezTo>
                    <a:cubicBezTo>
                      <a:pt x="87939" y="7285"/>
                      <a:pt x="87419" y="6764"/>
                      <a:pt x="87419" y="6764"/>
                    </a:cubicBezTo>
                    <a:cubicBezTo>
                      <a:pt x="87419" y="6764"/>
                      <a:pt x="82215" y="4683"/>
                      <a:pt x="81694" y="4683"/>
                    </a:cubicBezTo>
                    <a:cubicBezTo>
                      <a:pt x="81174" y="4683"/>
                      <a:pt x="80654" y="3642"/>
                      <a:pt x="80134" y="2602"/>
                    </a:cubicBezTo>
                    <a:cubicBezTo>
                      <a:pt x="79613" y="1561"/>
                      <a:pt x="76491" y="3642"/>
                      <a:pt x="75971" y="4163"/>
                    </a:cubicBezTo>
                    <a:cubicBezTo>
                      <a:pt x="75450" y="4683"/>
                      <a:pt x="73889" y="5203"/>
                      <a:pt x="72849" y="6244"/>
                    </a:cubicBezTo>
                    <a:cubicBezTo>
                      <a:pt x="71808" y="7285"/>
                      <a:pt x="70767" y="7285"/>
                      <a:pt x="70247" y="6764"/>
                    </a:cubicBezTo>
                    <a:cubicBezTo>
                      <a:pt x="69727" y="6764"/>
                      <a:pt x="69727" y="6764"/>
                      <a:pt x="69727" y="7285"/>
                    </a:cubicBezTo>
                    <a:cubicBezTo>
                      <a:pt x="69727" y="7805"/>
                      <a:pt x="71287" y="9366"/>
                      <a:pt x="72328" y="10407"/>
                    </a:cubicBezTo>
                    <a:cubicBezTo>
                      <a:pt x="73369" y="11968"/>
                      <a:pt x="71808" y="14049"/>
                      <a:pt x="71808" y="14570"/>
                    </a:cubicBezTo>
                    <a:cubicBezTo>
                      <a:pt x="71808" y="15090"/>
                      <a:pt x="71287" y="15090"/>
                      <a:pt x="71287" y="15090"/>
                    </a:cubicBezTo>
                    <a:cubicBezTo>
                      <a:pt x="71287" y="15090"/>
                      <a:pt x="68686" y="15090"/>
                      <a:pt x="68686" y="15090"/>
                    </a:cubicBezTo>
                    <a:cubicBezTo>
                      <a:pt x="68686" y="15090"/>
                      <a:pt x="67645" y="14570"/>
                      <a:pt x="67645" y="14570"/>
                    </a:cubicBezTo>
                    <a:lnTo>
                      <a:pt x="66084" y="13009"/>
                    </a:lnTo>
                    <a:cubicBezTo>
                      <a:pt x="64003" y="10927"/>
                      <a:pt x="59840" y="11448"/>
                      <a:pt x="58799" y="11448"/>
                    </a:cubicBezTo>
                    <a:cubicBezTo>
                      <a:pt x="57758" y="11448"/>
                      <a:pt x="57758" y="10927"/>
                      <a:pt x="57758" y="10927"/>
                    </a:cubicBezTo>
                    <a:lnTo>
                      <a:pt x="54636" y="6764"/>
                    </a:lnTo>
                    <a:cubicBezTo>
                      <a:pt x="54636" y="6764"/>
                      <a:pt x="54116" y="7285"/>
                      <a:pt x="54116" y="7285"/>
                    </a:cubicBezTo>
                    <a:cubicBezTo>
                      <a:pt x="53596" y="7805"/>
                      <a:pt x="53075" y="9366"/>
                      <a:pt x="52035" y="8325"/>
                    </a:cubicBezTo>
                    <a:cubicBezTo>
                      <a:pt x="50994" y="7285"/>
                      <a:pt x="50473" y="7285"/>
                      <a:pt x="50473" y="6764"/>
                    </a:cubicBezTo>
                    <a:cubicBezTo>
                      <a:pt x="50473" y="6244"/>
                      <a:pt x="50473" y="5724"/>
                      <a:pt x="50473" y="5203"/>
                    </a:cubicBezTo>
                    <a:cubicBezTo>
                      <a:pt x="49953" y="5203"/>
                      <a:pt x="48913" y="4683"/>
                      <a:pt x="48393" y="5203"/>
                    </a:cubicBezTo>
                    <a:cubicBezTo>
                      <a:pt x="47872" y="5203"/>
                      <a:pt x="35904" y="6244"/>
                      <a:pt x="33302" y="6244"/>
                    </a:cubicBezTo>
                    <a:cubicBezTo>
                      <a:pt x="30180" y="6244"/>
                      <a:pt x="22375" y="5724"/>
                      <a:pt x="21854" y="5724"/>
                    </a:cubicBezTo>
                    <a:cubicBezTo>
                      <a:pt x="20814" y="5724"/>
                      <a:pt x="20814" y="5724"/>
                      <a:pt x="19773" y="5724"/>
                    </a:cubicBezTo>
                    <a:cubicBezTo>
                      <a:pt x="18732" y="5724"/>
                      <a:pt x="17172" y="6764"/>
                      <a:pt x="16651" y="6764"/>
                    </a:cubicBezTo>
                    <a:cubicBezTo>
                      <a:pt x="16131" y="6764"/>
                      <a:pt x="13009" y="8325"/>
                      <a:pt x="13009" y="8325"/>
                    </a:cubicBezTo>
                    <a:cubicBezTo>
                      <a:pt x="12488" y="8325"/>
                      <a:pt x="11447" y="9366"/>
                      <a:pt x="10927" y="9887"/>
                    </a:cubicBezTo>
                    <a:cubicBezTo>
                      <a:pt x="10927" y="10407"/>
                      <a:pt x="8325" y="15090"/>
                      <a:pt x="7805" y="15610"/>
                    </a:cubicBezTo>
                    <a:cubicBezTo>
                      <a:pt x="7285" y="16131"/>
                      <a:pt x="7285" y="16651"/>
                      <a:pt x="6765" y="17171"/>
                    </a:cubicBezTo>
                    <a:cubicBezTo>
                      <a:pt x="6244" y="17692"/>
                      <a:pt x="1561" y="22375"/>
                      <a:pt x="1040" y="22375"/>
                    </a:cubicBezTo>
                    <a:cubicBezTo>
                      <a:pt x="520" y="22895"/>
                      <a:pt x="0" y="22895"/>
                      <a:pt x="0" y="23416"/>
                    </a:cubicBezTo>
                    <a:cubicBezTo>
                      <a:pt x="0" y="23936"/>
                      <a:pt x="0" y="25497"/>
                      <a:pt x="0" y="25497"/>
                    </a:cubicBezTo>
                    <a:cubicBezTo>
                      <a:pt x="0" y="25497"/>
                      <a:pt x="0" y="26017"/>
                      <a:pt x="0" y="26538"/>
                    </a:cubicBezTo>
                    <a:cubicBezTo>
                      <a:pt x="0" y="27058"/>
                      <a:pt x="1561" y="30180"/>
                      <a:pt x="1561" y="30700"/>
                    </a:cubicBezTo>
                    <a:cubicBezTo>
                      <a:pt x="1561" y="30700"/>
                      <a:pt x="2082" y="31741"/>
                      <a:pt x="2602" y="31741"/>
                    </a:cubicBezTo>
                    <a:cubicBezTo>
                      <a:pt x="2602" y="31741"/>
                      <a:pt x="3122" y="32261"/>
                      <a:pt x="3122" y="32782"/>
                    </a:cubicBezTo>
                    <a:cubicBezTo>
                      <a:pt x="3122" y="33302"/>
                      <a:pt x="3122" y="37985"/>
                      <a:pt x="3122" y="37985"/>
                    </a:cubicBezTo>
                    <a:cubicBezTo>
                      <a:pt x="3122" y="37985"/>
                      <a:pt x="3122" y="38506"/>
                      <a:pt x="3642" y="39026"/>
                    </a:cubicBezTo>
                    <a:cubicBezTo>
                      <a:pt x="4163" y="39546"/>
                      <a:pt x="6765" y="41628"/>
                      <a:pt x="7285" y="41628"/>
                    </a:cubicBezTo>
                    <a:cubicBezTo>
                      <a:pt x="7805" y="42148"/>
                      <a:pt x="8325" y="42668"/>
                      <a:pt x="8325" y="43709"/>
                    </a:cubicBezTo>
                    <a:cubicBezTo>
                      <a:pt x="8325" y="44230"/>
                      <a:pt x="8325" y="48913"/>
                      <a:pt x="8325" y="49433"/>
                    </a:cubicBezTo>
                    <a:cubicBezTo>
                      <a:pt x="8325" y="49953"/>
                      <a:pt x="8325" y="50994"/>
                      <a:pt x="8325" y="52035"/>
                    </a:cubicBezTo>
                    <a:cubicBezTo>
                      <a:pt x="8846" y="52555"/>
                      <a:pt x="9367" y="53075"/>
                      <a:pt x="9367" y="53596"/>
                    </a:cubicBezTo>
                    <a:cubicBezTo>
                      <a:pt x="9887" y="55157"/>
                      <a:pt x="9887" y="56197"/>
                      <a:pt x="10927" y="56197"/>
                    </a:cubicBezTo>
                    <a:cubicBezTo>
                      <a:pt x="11968" y="55677"/>
                      <a:pt x="13009" y="57238"/>
                      <a:pt x="13009" y="58279"/>
                    </a:cubicBezTo>
                    <a:cubicBezTo>
                      <a:pt x="13009" y="59320"/>
                      <a:pt x="13009" y="59320"/>
                      <a:pt x="14049" y="60360"/>
                    </a:cubicBezTo>
                    <a:cubicBezTo>
                      <a:pt x="15090" y="60881"/>
                      <a:pt x="16651" y="62442"/>
                      <a:pt x="16131" y="64523"/>
                    </a:cubicBezTo>
                    <a:cubicBezTo>
                      <a:pt x="15610" y="66084"/>
                      <a:pt x="13529" y="67645"/>
                      <a:pt x="15090" y="70767"/>
                    </a:cubicBezTo>
                    <a:cubicBezTo>
                      <a:pt x="16651" y="73889"/>
                      <a:pt x="17692" y="74410"/>
                      <a:pt x="19773" y="73889"/>
                    </a:cubicBezTo>
                    <a:cubicBezTo>
                      <a:pt x="21854" y="73369"/>
                      <a:pt x="22375" y="71808"/>
                      <a:pt x="22895" y="70767"/>
                    </a:cubicBezTo>
                    <a:cubicBezTo>
                      <a:pt x="23416" y="69726"/>
                      <a:pt x="23936" y="69206"/>
                      <a:pt x="24977" y="71287"/>
                    </a:cubicBezTo>
                    <a:cubicBezTo>
                      <a:pt x="26017" y="73369"/>
                      <a:pt x="27058" y="75971"/>
                      <a:pt x="26017" y="76491"/>
                    </a:cubicBezTo>
                    <a:cubicBezTo>
                      <a:pt x="24977" y="77011"/>
                      <a:pt x="23936" y="77532"/>
                      <a:pt x="24456" y="78052"/>
                    </a:cubicBezTo>
                    <a:cubicBezTo>
                      <a:pt x="24456" y="78572"/>
                      <a:pt x="25497" y="79093"/>
                      <a:pt x="27058" y="79093"/>
                    </a:cubicBezTo>
                    <a:cubicBezTo>
                      <a:pt x="28099" y="79093"/>
                      <a:pt x="39026" y="79093"/>
                      <a:pt x="41628" y="82215"/>
                    </a:cubicBezTo>
                    <a:cubicBezTo>
                      <a:pt x="42668" y="81694"/>
                      <a:pt x="43709" y="80654"/>
                      <a:pt x="44230" y="80654"/>
                    </a:cubicBezTo>
                    <a:cubicBezTo>
                      <a:pt x="42668" y="82215"/>
                      <a:pt x="43709" y="82215"/>
                      <a:pt x="44230" y="82215"/>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77" name="Content Placeholder 9">
              <a:extLst>
                <a:ext uri="{FF2B5EF4-FFF2-40B4-BE49-F238E27FC236}">
                  <a16:creationId xmlns:a16="http://schemas.microsoft.com/office/drawing/2014/main" id="{2A7379DE-AAE9-58CC-092C-8DA16AA650F5}"/>
                </a:ext>
              </a:extLst>
            </p:cNvPr>
            <p:cNvGrpSpPr/>
            <p:nvPr/>
          </p:nvGrpSpPr>
          <p:grpSpPr>
            <a:xfrm>
              <a:off x="7853150" y="4052498"/>
              <a:ext cx="139351" cy="292056"/>
              <a:chOff x="7853150" y="4052498"/>
              <a:chExt cx="139351" cy="292056"/>
            </a:xfrm>
            <a:grpFill/>
          </p:grpSpPr>
          <p:sp>
            <p:nvSpPr>
              <p:cNvPr id="632" name="Freeform 631">
                <a:extLst>
                  <a:ext uri="{FF2B5EF4-FFF2-40B4-BE49-F238E27FC236}">
                    <a16:creationId xmlns:a16="http://schemas.microsoft.com/office/drawing/2014/main" id="{0D9CE15C-FD6A-D68B-31BA-E8462CF1641B}"/>
                  </a:ext>
                </a:extLst>
              </p:cNvPr>
              <p:cNvSpPr/>
              <p:nvPr/>
            </p:nvSpPr>
            <p:spPr>
              <a:xfrm>
                <a:off x="7942965" y="4101471"/>
                <a:ext cx="1375" cy="2683"/>
              </a:xfrm>
              <a:custGeom>
                <a:avLst/>
                <a:gdLst>
                  <a:gd name="connsiteX0" fmla="*/ 1246 w 1375"/>
                  <a:gd name="connsiteY0" fmla="*/ 2684 h 2683"/>
                  <a:gd name="connsiteX1" fmla="*/ 726 w 1375"/>
                  <a:gd name="connsiteY1" fmla="*/ 82 h 2683"/>
                  <a:gd name="connsiteX2" fmla="*/ 1246 w 1375"/>
                  <a:gd name="connsiteY2" fmla="*/ 2684 h 2683"/>
                </a:gdLst>
                <a:ahLst/>
                <a:cxnLst>
                  <a:cxn ang="0">
                    <a:pos x="connsiteX0" y="connsiteY0"/>
                  </a:cxn>
                  <a:cxn ang="0">
                    <a:pos x="connsiteX1" y="connsiteY1"/>
                  </a:cxn>
                  <a:cxn ang="0">
                    <a:pos x="connsiteX2" y="connsiteY2"/>
                  </a:cxn>
                </a:cxnLst>
                <a:rect l="l" t="t" r="r" b="b"/>
                <a:pathLst>
                  <a:path w="1375" h="2683">
                    <a:moveTo>
                      <a:pt x="1246" y="2684"/>
                    </a:moveTo>
                    <a:cubicBezTo>
                      <a:pt x="1246" y="2684"/>
                      <a:pt x="1766" y="602"/>
                      <a:pt x="726" y="82"/>
                    </a:cubicBezTo>
                    <a:cubicBezTo>
                      <a:pt x="-315" y="-438"/>
                      <a:pt x="-315" y="1643"/>
                      <a:pt x="1246" y="2684"/>
                    </a:cubicBezTo>
                    <a:close/>
                  </a:path>
                </a:pathLst>
              </a:custGeom>
              <a:grpFill/>
              <a:ln w="5199" cap="flat">
                <a:solidFill>
                  <a:schemeClr val="bg1"/>
                </a:solidFill>
                <a:prstDash val="solid"/>
                <a:miter/>
              </a:ln>
            </p:spPr>
            <p:txBody>
              <a:bodyPr rtlCol="0" anchor="ctr"/>
              <a:lstStyle/>
              <a:p>
                <a:endParaRPr lang="en-GB" noProof="0" dirty="0"/>
              </a:p>
            </p:txBody>
          </p:sp>
          <p:sp>
            <p:nvSpPr>
              <p:cNvPr id="633" name="Freeform 632">
                <a:extLst>
                  <a:ext uri="{FF2B5EF4-FFF2-40B4-BE49-F238E27FC236}">
                    <a16:creationId xmlns:a16="http://schemas.microsoft.com/office/drawing/2014/main" id="{FEF7A3CA-F696-178C-F955-080DE8224824}"/>
                  </a:ext>
                </a:extLst>
              </p:cNvPr>
              <p:cNvSpPr/>
              <p:nvPr/>
            </p:nvSpPr>
            <p:spPr>
              <a:xfrm>
                <a:off x="7950435" y="4093748"/>
                <a:ext cx="4160" cy="2951"/>
              </a:xfrm>
              <a:custGeom>
                <a:avLst/>
                <a:gdLst>
                  <a:gd name="connsiteX0" fmla="*/ 3662 w 4160"/>
                  <a:gd name="connsiteY0" fmla="*/ 0 h 2951"/>
                  <a:gd name="connsiteX1" fmla="*/ 2621 w 4160"/>
                  <a:gd name="connsiteY1" fmla="*/ 2602 h 2951"/>
                  <a:gd name="connsiteX2" fmla="*/ 3662 w 4160"/>
                  <a:gd name="connsiteY2" fmla="*/ 0 h 2951"/>
                </a:gdLst>
                <a:ahLst/>
                <a:cxnLst>
                  <a:cxn ang="0">
                    <a:pos x="connsiteX0" y="connsiteY0"/>
                  </a:cxn>
                  <a:cxn ang="0">
                    <a:pos x="connsiteX1" y="connsiteY1"/>
                  </a:cxn>
                  <a:cxn ang="0">
                    <a:pos x="connsiteX2" y="connsiteY2"/>
                  </a:cxn>
                </a:cxnLst>
                <a:rect l="l" t="t" r="r" b="b"/>
                <a:pathLst>
                  <a:path w="4160" h="2951">
                    <a:moveTo>
                      <a:pt x="3662" y="0"/>
                    </a:moveTo>
                    <a:cubicBezTo>
                      <a:pt x="2101" y="0"/>
                      <a:pt x="-3102" y="4163"/>
                      <a:pt x="2621" y="2602"/>
                    </a:cubicBezTo>
                    <a:cubicBezTo>
                      <a:pt x="2621" y="2602"/>
                      <a:pt x="5223" y="0"/>
                      <a:pt x="3662" y="0"/>
                    </a:cubicBezTo>
                    <a:close/>
                  </a:path>
                </a:pathLst>
              </a:custGeom>
              <a:grpFill/>
              <a:ln w="5199" cap="flat">
                <a:solidFill>
                  <a:schemeClr val="bg1"/>
                </a:solidFill>
                <a:prstDash val="solid"/>
                <a:miter/>
              </a:ln>
            </p:spPr>
            <p:txBody>
              <a:bodyPr rtlCol="0" anchor="ctr"/>
              <a:lstStyle/>
              <a:p>
                <a:endParaRPr lang="en-GB" noProof="0" dirty="0"/>
              </a:p>
            </p:txBody>
          </p:sp>
          <p:sp>
            <p:nvSpPr>
              <p:cNvPr id="634" name="Freeform 633">
                <a:extLst>
                  <a:ext uri="{FF2B5EF4-FFF2-40B4-BE49-F238E27FC236}">
                    <a16:creationId xmlns:a16="http://schemas.microsoft.com/office/drawing/2014/main" id="{F9565389-4D62-07A8-FC37-A93939064462}"/>
                  </a:ext>
                </a:extLst>
              </p:cNvPr>
              <p:cNvSpPr/>
              <p:nvPr/>
            </p:nvSpPr>
            <p:spPr>
              <a:xfrm>
                <a:off x="7950975" y="4098187"/>
                <a:ext cx="2660" cy="2324"/>
              </a:xfrm>
              <a:custGeom>
                <a:avLst/>
                <a:gdLst>
                  <a:gd name="connsiteX0" fmla="*/ 0 w 2660"/>
                  <a:gd name="connsiteY0" fmla="*/ 2325 h 2324"/>
                  <a:gd name="connsiteX1" fmla="*/ 2602 w 2660"/>
                  <a:gd name="connsiteY1" fmla="*/ 243 h 2324"/>
                  <a:gd name="connsiteX2" fmla="*/ 0 w 2660"/>
                  <a:gd name="connsiteY2" fmla="*/ 2325 h 2324"/>
                </a:gdLst>
                <a:ahLst/>
                <a:cxnLst>
                  <a:cxn ang="0">
                    <a:pos x="connsiteX0" y="connsiteY0"/>
                  </a:cxn>
                  <a:cxn ang="0">
                    <a:pos x="connsiteX1" y="connsiteY1"/>
                  </a:cxn>
                  <a:cxn ang="0">
                    <a:pos x="connsiteX2" y="connsiteY2"/>
                  </a:cxn>
                </a:cxnLst>
                <a:rect l="l" t="t" r="r" b="b"/>
                <a:pathLst>
                  <a:path w="2660" h="2324">
                    <a:moveTo>
                      <a:pt x="0" y="2325"/>
                    </a:moveTo>
                    <a:cubicBezTo>
                      <a:pt x="0" y="2325"/>
                      <a:pt x="3123" y="1284"/>
                      <a:pt x="2602" y="243"/>
                    </a:cubicBezTo>
                    <a:cubicBezTo>
                      <a:pt x="2082" y="-797"/>
                      <a:pt x="521" y="1804"/>
                      <a:pt x="0" y="2325"/>
                    </a:cubicBezTo>
                    <a:close/>
                  </a:path>
                </a:pathLst>
              </a:custGeom>
              <a:grpFill/>
              <a:ln w="5199" cap="flat">
                <a:solidFill>
                  <a:schemeClr val="bg1"/>
                </a:solidFill>
                <a:prstDash val="solid"/>
                <a:miter/>
              </a:ln>
            </p:spPr>
            <p:txBody>
              <a:bodyPr rtlCol="0" anchor="ctr"/>
              <a:lstStyle/>
              <a:p>
                <a:endParaRPr lang="en-GB" noProof="0" dirty="0"/>
              </a:p>
            </p:txBody>
          </p:sp>
          <p:sp>
            <p:nvSpPr>
              <p:cNvPr id="635" name="Freeform 634">
                <a:extLst>
                  <a:ext uri="{FF2B5EF4-FFF2-40B4-BE49-F238E27FC236}">
                    <a16:creationId xmlns:a16="http://schemas.microsoft.com/office/drawing/2014/main" id="{2E84BAC8-4934-3AE3-9F2A-8FFB92DDE743}"/>
                  </a:ext>
                </a:extLst>
              </p:cNvPr>
              <p:cNvSpPr/>
              <p:nvPr/>
            </p:nvSpPr>
            <p:spPr>
              <a:xfrm>
                <a:off x="7853150" y="4052498"/>
                <a:ext cx="139351" cy="292056"/>
              </a:xfrm>
              <a:custGeom>
                <a:avLst/>
                <a:gdLst>
                  <a:gd name="connsiteX0" fmla="*/ 99906 w 139351"/>
                  <a:gd name="connsiteY0" fmla="*/ 171856 h 292056"/>
                  <a:gd name="connsiteX1" fmla="*/ 99906 w 139351"/>
                  <a:gd name="connsiteY1" fmla="*/ 171856 h 292056"/>
                  <a:gd name="connsiteX2" fmla="*/ 96264 w 139351"/>
                  <a:gd name="connsiteY2" fmla="*/ 183304 h 292056"/>
                  <a:gd name="connsiteX3" fmla="*/ 96264 w 139351"/>
                  <a:gd name="connsiteY3" fmla="*/ 184345 h 292056"/>
                  <a:gd name="connsiteX4" fmla="*/ 97825 w 139351"/>
                  <a:gd name="connsiteY4" fmla="*/ 186947 h 292056"/>
                  <a:gd name="connsiteX5" fmla="*/ 98346 w 139351"/>
                  <a:gd name="connsiteY5" fmla="*/ 187987 h 292056"/>
                  <a:gd name="connsiteX6" fmla="*/ 98346 w 139351"/>
                  <a:gd name="connsiteY6" fmla="*/ 189548 h 292056"/>
                  <a:gd name="connsiteX7" fmla="*/ 98866 w 139351"/>
                  <a:gd name="connsiteY7" fmla="*/ 190589 h 292056"/>
                  <a:gd name="connsiteX8" fmla="*/ 101468 w 139351"/>
                  <a:gd name="connsiteY8" fmla="*/ 196833 h 292056"/>
                  <a:gd name="connsiteX9" fmla="*/ 101468 w 139351"/>
                  <a:gd name="connsiteY9" fmla="*/ 197874 h 292056"/>
                  <a:gd name="connsiteX10" fmla="*/ 100427 w 139351"/>
                  <a:gd name="connsiteY10" fmla="*/ 202037 h 292056"/>
                  <a:gd name="connsiteX11" fmla="*/ 99386 w 139351"/>
                  <a:gd name="connsiteY11" fmla="*/ 207240 h 292056"/>
                  <a:gd name="connsiteX12" fmla="*/ 100427 w 139351"/>
                  <a:gd name="connsiteY12" fmla="*/ 216086 h 292056"/>
                  <a:gd name="connsiteX13" fmla="*/ 97305 w 139351"/>
                  <a:gd name="connsiteY13" fmla="*/ 219208 h 292056"/>
                  <a:gd name="connsiteX14" fmla="*/ 91581 w 139351"/>
                  <a:gd name="connsiteY14" fmla="*/ 219728 h 292056"/>
                  <a:gd name="connsiteX15" fmla="*/ 85857 w 139351"/>
                  <a:gd name="connsiteY15" fmla="*/ 223371 h 292056"/>
                  <a:gd name="connsiteX16" fmla="*/ 78572 w 139351"/>
                  <a:gd name="connsiteY16" fmla="*/ 225452 h 292056"/>
                  <a:gd name="connsiteX17" fmla="*/ 78052 w 139351"/>
                  <a:gd name="connsiteY17" fmla="*/ 226493 h 292056"/>
                  <a:gd name="connsiteX18" fmla="*/ 78572 w 139351"/>
                  <a:gd name="connsiteY18" fmla="*/ 231176 h 292056"/>
                  <a:gd name="connsiteX19" fmla="*/ 78052 w 139351"/>
                  <a:gd name="connsiteY19" fmla="*/ 231696 h 292056"/>
                  <a:gd name="connsiteX20" fmla="*/ 71287 w 139351"/>
                  <a:gd name="connsiteY20" fmla="*/ 229615 h 292056"/>
                  <a:gd name="connsiteX21" fmla="*/ 70247 w 139351"/>
                  <a:gd name="connsiteY21" fmla="*/ 229615 h 292056"/>
                  <a:gd name="connsiteX22" fmla="*/ 67125 w 139351"/>
                  <a:gd name="connsiteY22" fmla="*/ 232217 h 292056"/>
                  <a:gd name="connsiteX23" fmla="*/ 66604 w 139351"/>
                  <a:gd name="connsiteY23" fmla="*/ 233257 h 292056"/>
                  <a:gd name="connsiteX24" fmla="*/ 67645 w 139351"/>
                  <a:gd name="connsiteY24" fmla="*/ 237941 h 292056"/>
                  <a:gd name="connsiteX25" fmla="*/ 68165 w 139351"/>
                  <a:gd name="connsiteY25" fmla="*/ 238981 h 292056"/>
                  <a:gd name="connsiteX26" fmla="*/ 69206 w 139351"/>
                  <a:gd name="connsiteY26" fmla="*/ 240022 h 292056"/>
                  <a:gd name="connsiteX27" fmla="*/ 72849 w 139351"/>
                  <a:gd name="connsiteY27" fmla="*/ 243144 h 292056"/>
                  <a:gd name="connsiteX28" fmla="*/ 74409 w 139351"/>
                  <a:gd name="connsiteY28" fmla="*/ 245225 h 292056"/>
                  <a:gd name="connsiteX29" fmla="*/ 73889 w 139351"/>
                  <a:gd name="connsiteY29" fmla="*/ 245746 h 292056"/>
                  <a:gd name="connsiteX30" fmla="*/ 74409 w 139351"/>
                  <a:gd name="connsiteY30" fmla="*/ 248347 h 292056"/>
                  <a:gd name="connsiteX31" fmla="*/ 74409 w 139351"/>
                  <a:gd name="connsiteY31" fmla="*/ 248868 h 292056"/>
                  <a:gd name="connsiteX32" fmla="*/ 71287 w 139351"/>
                  <a:gd name="connsiteY32" fmla="*/ 247827 h 292056"/>
                  <a:gd name="connsiteX33" fmla="*/ 67645 w 139351"/>
                  <a:gd name="connsiteY33" fmla="*/ 245225 h 292056"/>
                  <a:gd name="connsiteX34" fmla="*/ 66604 w 139351"/>
                  <a:gd name="connsiteY34" fmla="*/ 245225 h 292056"/>
                  <a:gd name="connsiteX35" fmla="*/ 61921 w 139351"/>
                  <a:gd name="connsiteY35" fmla="*/ 246266 h 292056"/>
                  <a:gd name="connsiteX36" fmla="*/ 60360 w 139351"/>
                  <a:gd name="connsiteY36" fmla="*/ 246266 h 292056"/>
                  <a:gd name="connsiteX37" fmla="*/ 58799 w 139351"/>
                  <a:gd name="connsiteY37" fmla="*/ 246786 h 292056"/>
                  <a:gd name="connsiteX38" fmla="*/ 55677 w 139351"/>
                  <a:gd name="connsiteY38" fmla="*/ 246786 h 292056"/>
                  <a:gd name="connsiteX39" fmla="*/ 54116 w 139351"/>
                  <a:gd name="connsiteY39" fmla="*/ 246266 h 292056"/>
                  <a:gd name="connsiteX40" fmla="*/ 53595 w 139351"/>
                  <a:gd name="connsiteY40" fmla="*/ 245746 h 292056"/>
                  <a:gd name="connsiteX41" fmla="*/ 53075 w 139351"/>
                  <a:gd name="connsiteY41" fmla="*/ 247307 h 292056"/>
                  <a:gd name="connsiteX42" fmla="*/ 52555 w 139351"/>
                  <a:gd name="connsiteY42" fmla="*/ 250429 h 292056"/>
                  <a:gd name="connsiteX43" fmla="*/ 52035 w 139351"/>
                  <a:gd name="connsiteY43" fmla="*/ 251470 h 292056"/>
                  <a:gd name="connsiteX44" fmla="*/ 47351 w 139351"/>
                  <a:gd name="connsiteY44" fmla="*/ 254071 h 292056"/>
                  <a:gd name="connsiteX45" fmla="*/ 45790 w 139351"/>
                  <a:gd name="connsiteY45" fmla="*/ 254071 h 292056"/>
                  <a:gd name="connsiteX46" fmla="*/ 44230 w 139351"/>
                  <a:gd name="connsiteY46" fmla="*/ 254592 h 292056"/>
                  <a:gd name="connsiteX47" fmla="*/ 41628 w 139351"/>
                  <a:gd name="connsiteY47" fmla="*/ 256153 h 292056"/>
                  <a:gd name="connsiteX48" fmla="*/ 42148 w 139351"/>
                  <a:gd name="connsiteY48" fmla="*/ 256673 h 292056"/>
                  <a:gd name="connsiteX49" fmla="*/ 48913 w 139351"/>
                  <a:gd name="connsiteY49" fmla="*/ 262917 h 292056"/>
                  <a:gd name="connsiteX50" fmla="*/ 53075 w 139351"/>
                  <a:gd name="connsiteY50" fmla="*/ 266560 h 292056"/>
                  <a:gd name="connsiteX51" fmla="*/ 48913 w 139351"/>
                  <a:gd name="connsiteY51" fmla="*/ 275406 h 292056"/>
                  <a:gd name="connsiteX52" fmla="*/ 48913 w 139351"/>
                  <a:gd name="connsiteY52" fmla="*/ 284772 h 292056"/>
                  <a:gd name="connsiteX53" fmla="*/ 49433 w 139351"/>
                  <a:gd name="connsiteY53" fmla="*/ 289455 h 292056"/>
                  <a:gd name="connsiteX54" fmla="*/ 49433 w 139351"/>
                  <a:gd name="connsiteY54" fmla="*/ 291016 h 292056"/>
                  <a:gd name="connsiteX55" fmla="*/ 50994 w 139351"/>
                  <a:gd name="connsiteY55" fmla="*/ 292057 h 292056"/>
                  <a:gd name="connsiteX56" fmla="*/ 58279 w 139351"/>
                  <a:gd name="connsiteY56" fmla="*/ 287374 h 292056"/>
                  <a:gd name="connsiteX57" fmla="*/ 66604 w 139351"/>
                  <a:gd name="connsiteY57" fmla="*/ 280089 h 292056"/>
                  <a:gd name="connsiteX58" fmla="*/ 73889 w 139351"/>
                  <a:gd name="connsiteY58" fmla="*/ 274365 h 292056"/>
                  <a:gd name="connsiteX59" fmla="*/ 71808 w 139351"/>
                  <a:gd name="connsiteY59" fmla="*/ 266560 h 292056"/>
                  <a:gd name="connsiteX60" fmla="*/ 82214 w 139351"/>
                  <a:gd name="connsiteY60" fmla="*/ 272283 h 292056"/>
                  <a:gd name="connsiteX61" fmla="*/ 79613 w 139351"/>
                  <a:gd name="connsiteY61" fmla="*/ 265519 h 292056"/>
                  <a:gd name="connsiteX62" fmla="*/ 62962 w 139351"/>
                  <a:gd name="connsiteY62" fmla="*/ 255632 h 292056"/>
                  <a:gd name="connsiteX63" fmla="*/ 60880 w 139351"/>
                  <a:gd name="connsiteY63" fmla="*/ 251470 h 292056"/>
                  <a:gd name="connsiteX64" fmla="*/ 66604 w 139351"/>
                  <a:gd name="connsiteY64" fmla="*/ 255112 h 292056"/>
                  <a:gd name="connsiteX65" fmla="*/ 75450 w 139351"/>
                  <a:gd name="connsiteY65" fmla="*/ 258754 h 292056"/>
                  <a:gd name="connsiteX66" fmla="*/ 82735 w 139351"/>
                  <a:gd name="connsiteY66" fmla="*/ 258234 h 292056"/>
                  <a:gd name="connsiteX67" fmla="*/ 87939 w 139351"/>
                  <a:gd name="connsiteY67" fmla="*/ 257714 h 292056"/>
                  <a:gd name="connsiteX68" fmla="*/ 86378 w 139351"/>
                  <a:gd name="connsiteY68" fmla="*/ 254592 h 292056"/>
                  <a:gd name="connsiteX69" fmla="*/ 87418 w 139351"/>
                  <a:gd name="connsiteY69" fmla="*/ 252510 h 292056"/>
                  <a:gd name="connsiteX70" fmla="*/ 89499 w 139351"/>
                  <a:gd name="connsiteY70" fmla="*/ 251990 h 292056"/>
                  <a:gd name="connsiteX71" fmla="*/ 97825 w 139351"/>
                  <a:gd name="connsiteY71" fmla="*/ 256673 h 292056"/>
                  <a:gd name="connsiteX72" fmla="*/ 121761 w 139351"/>
                  <a:gd name="connsiteY72" fmla="*/ 243664 h 292056"/>
                  <a:gd name="connsiteX73" fmla="*/ 129567 w 139351"/>
                  <a:gd name="connsiteY73" fmla="*/ 236900 h 292056"/>
                  <a:gd name="connsiteX74" fmla="*/ 132689 w 139351"/>
                  <a:gd name="connsiteY74" fmla="*/ 232737 h 292056"/>
                  <a:gd name="connsiteX75" fmla="*/ 133729 w 139351"/>
                  <a:gd name="connsiteY75" fmla="*/ 228574 h 292056"/>
                  <a:gd name="connsiteX76" fmla="*/ 133729 w 139351"/>
                  <a:gd name="connsiteY76" fmla="*/ 223371 h 292056"/>
                  <a:gd name="connsiteX77" fmla="*/ 135290 w 139351"/>
                  <a:gd name="connsiteY77" fmla="*/ 222850 h 292056"/>
                  <a:gd name="connsiteX78" fmla="*/ 134770 w 139351"/>
                  <a:gd name="connsiteY78" fmla="*/ 216606 h 292056"/>
                  <a:gd name="connsiteX79" fmla="*/ 135811 w 139351"/>
                  <a:gd name="connsiteY79" fmla="*/ 213484 h 292056"/>
                  <a:gd name="connsiteX80" fmla="*/ 137372 w 139351"/>
                  <a:gd name="connsiteY80" fmla="*/ 209842 h 292056"/>
                  <a:gd name="connsiteX81" fmla="*/ 138932 w 139351"/>
                  <a:gd name="connsiteY81" fmla="*/ 205679 h 292056"/>
                  <a:gd name="connsiteX82" fmla="*/ 135290 w 139351"/>
                  <a:gd name="connsiteY82" fmla="*/ 190589 h 292056"/>
                  <a:gd name="connsiteX83" fmla="*/ 135290 w 139351"/>
                  <a:gd name="connsiteY83" fmla="*/ 184865 h 292056"/>
                  <a:gd name="connsiteX84" fmla="*/ 129046 w 139351"/>
                  <a:gd name="connsiteY84" fmla="*/ 165612 h 292056"/>
                  <a:gd name="connsiteX85" fmla="*/ 127485 w 139351"/>
                  <a:gd name="connsiteY85" fmla="*/ 159888 h 292056"/>
                  <a:gd name="connsiteX86" fmla="*/ 117078 w 139351"/>
                  <a:gd name="connsiteY86" fmla="*/ 147921 h 292056"/>
                  <a:gd name="connsiteX87" fmla="*/ 116037 w 139351"/>
                  <a:gd name="connsiteY87" fmla="*/ 143758 h 292056"/>
                  <a:gd name="connsiteX88" fmla="*/ 113956 w 139351"/>
                  <a:gd name="connsiteY88" fmla="*/ 143237 h 292056"/>
                  <a:gd name="connsiteX89" fmla="*/ 110834 w 139351"/>
                  <a:gd name="connsiteY89" fmla="*/ 141156 h 292056"/>
                  <a:gd name="connsiteX90" fmla="*/ 102508 w 139351"/>
                  <a:gd name="connsiteY90" fmla="*/ 135952 h 292056"/>
                  <a:gd name="connsiteX91" fmla="*/ 96784 w 139351"/>
                  <a:gd name="connsiteY91" fmla="*/ 130749 h 292056"/>
                  <a:gd name="connsiteX92" fmla="*/ 93142 w 139351"/>
                  <a:gd name="connsiteY92" fmla="*/ 126586 h 292056"/>
                  <a:gd name="connsiteX93" fmla="*/ 89499 w 139351"/>
                  <a:gd name="connsiteY93" fmla="*/ 121903 h 292056"/>
                  <a:gd name="connsiteX94" fmla="*/ 79613 w 139351"/>
                  <a:gd name="connsiteY94" fmla="*/ 112016 h 292056"/>
                  <a:gd name="connsiteX95" fmla="*/ 81174 w 139351"/>
                  <a:gd name="connsiteY95" fmla="*/ 110455 h 292056"/>
                  <a:gd name="connsiteX96" fmla="*/ 81174 w 139351"/>
                  <a:gd name="connsiteY96" fmla="*/ 108374 h 292056"/>
                  <a:gd name="connsiteX97" fmla="*/ 80134 w 139351"/>
                  <a:gd name="connsiteY97" fmla="*/ 105772 h 292056"/>
                  <a:gd name="connsiteX98" fmla="*/ 66604 w 139351"/>
                  <a:gd name="connsiteY98" fmla="*/ 93284 h 292056"/>
                  <a:gd name="connsiteX99" fmla="*/ 65564 w 139351"/>
                  <a:gd name="connsiteY99" fmla="*/ 84958 h 292056"/>
                  <a:gd name="connsiteX100" fmla="*/ 68686 w 139351"/>
                  <a:gd name="connsiteY100" fmla="*/ 78194 h 292056"/>
                  <a:gd name="connsiteX101" fmla="*/ 70767 w 139351"/>
                  <a:gd name="connsiteY101" fmla="*/ 70909 h 292056"/>
                  <a:gd name="connsiteX102" fmla="*/ 79093 w 139351"/>
                  <a:gd name="connsiteY102" fmla="*/ 62583 h 292056"/>
                  <a:gd name="connsiteX103" fmla="*/ 83256 w 139351"/>
                  <a:gd name="connsiteY103" fmla="*/ 59461 h 292056"/>
                  <a:gd name="connsiteX104" fmla="*/ 85337 w 139351"/>
                  <a:gd name="connsiteY104" fmla="*/ 53738 h 292056"/>
                  <a:gd name="connsiteX105" fmla="*/ 86898 w 139351"/>
                  <a:gd name="connsiteY105" fmla="*/ 51656 h 292056"/>
                  <a:gd name="connsiteX106" fmla="*/ 87418 w 139351"/>
                  <a:gd name="connsiteY106" fmla="*/ 48534 h 292056"/>
                  <a:gd name="connsiteX107" fmla="*/ 90020 w 139351"/>
                  <a:gd name="connsiteY107" fmla="*/ 49055 h 292056"/>
                  <a:gd name="connsiteX108" fmla="*/ 93142 w 139351"/>
                  <a:gd name="connsiteY108" fmla="*/ 48014 h 292056"/>
                  <a:gd name="connsiteX109" fmla="*/ 97825 w 139351"/>
                  <a:gd name="connsiteY109" fmla="*/ 47493 h 292056"/>
                  <a:gd name="connsiteX110" fmla="*/ 99906 w 139351"/>
                  <a:gd name="connsiteY110" fmla="*/ 42290 h 292056"/>
                  <a:gd name="connsiteX111" fmla="*/ 110313 w 139351"/>
                  <a:gd name="connsiteY111" fmla="*/ 36046 h 292056"/>
                  <a:gd name="connsiteX112" fmla="*/ 110834 w 139351"/>
                  <a:gd name="connsiteY112" fmla="*/ 36046 h 292056"/>
                  <a:gd name="connsiteX113" fmla="*/ 101468 w 139351"/>
                  <a:gd name="connsiteY113" fmla="*/ 33964 h 292056"/>
                  <a:gd name="connsiteX114" fmla="*/ 99386 w 139351"/>
                  <a:gd name="connsiteY114" fmla="*/ 34485 h 292056"/>
                  <a:gd name="connsiteX115" fmla="*/ 98346 w 139351"/>
                  <a:gd name="connsiteY115" fmla="*/ 34485 h 292056"/>
                  <a:gd name="connsiteX116" fmla="*/ 93142 w 139351"/>
                  <a:gd name="connsiteY116" fmla="*/ 29281 h 292056"/>
                  <a:gd name="connsiteX117" fmla="*/ 89499 w 139351"/>
                  <a:gd name="connsiteY117" fmla="*/ 28241 h 292056"/>
                  <a:gd name="connsiteX118" fmla="*/ 86378 w 139351"/>
                  <a:gd name="connsiteY118" fmla="*/ 27720 h 292056"/>
                  <a:gd name="connsiteX119" fmla="*/ 86378 w 139351"/>
                  <a:gd name="connsiteY119" fmla="*/ 26159 h 292056"/>
                  <a:gd name="connsiteX120" fmla="*/ 85337 w 139351"/>
                  <a:gd name="connsiteY120" fmla="*/ 21996 h 292056"/>
                  <a:gd name="connsiteX121" fmla="*/ 83776 w 139351"/>
                  <a:gd name="connsiteY121" fmla="*/ 19395 h 292056"/>
                  <a:gd name="connsiteX122" fmla="*/ 83776 w 139351"/>
                  <a:gd name="connsiteY122" fmla="*/ 18354 h 292056"/>
                  <a:gd name="connsiteX123" fmla="*/ 88459 w 139351"/>
                  <a:gd name="connsiteY123" fmla="*/ 11589 h 292056"/>
                  <a:gd name="connsiteX124" fmla="*/ 87939 w 139351"/>
                  <a:gd name="connsiteY124" fmla="*/ 11069 h 292056"/>
                  <a:gd name="connsiteX125" fmla="*/ 85857 w 139351"/>
                  <a:gd name="connsiteY125" fmla="*/ 10028 h 292056"/>
                  <a:gd name="connsiteX126" fmla="*/ 84816 w 139351"/>
                  <a:gd name="connsiteY126" fmla="*/ 10028 h 292056"/>
                  <a:gd name="connsiteX127" fmla="*/ 73889 w 139351"/>
                  <a:gd name="connsiteY127" fmla="*/ 10028 h 292056"/>
                  <a:gd name="connsiteX128" fmla="*/ 68165 w 139351"/>
                  <a:gd name="connsiteY128" fmla="*/ 7947 h 292056"/>
                  <a:gd name="connsiteX129" fmla="*/ 64523 w 139351"/>
                  <a:gd name="connsiteY129" fmla="*/ 5345 h 292056"/>
                  <a:gd name="connsiteX130" fmla="*/ 63482 w 139351"/>
                  <a:gd name="connsiteY130" fmla="*/ 3784 h 292056"/>
                  <a:gd name="connsiteX131" fmla="*/ 60880 w 139351"/>
                  <a:gd name="connsiteY131" fmla="*/ 1183 h 292056"/>
                  <a:gd name="connsiteX132" fmla="*/ 60360 w 139351"/>
                  <a:gd name="connsiteY132" fmla="*/ 142 h 292056"/>
                  <a:gd name="connsiteX133" fmla="*/ 57238 w 139351"/>
                  <a:gd name="connsiteY133" fmla="*/ 1183 h 292056"/>
                  <a:gd name="connsiteX134" fmla="*/ 54636 w 139351"/>
                  <a:gd name="connsiteY134" fmla="*/ 3264 h 292056"/>
                  <a:gd name="connsiteX135" fmla="*/ 53595 w 139351"/>
                  <a:gd name="connsiteY135" fmla="*/ 4825 h 292056"/>
                  <a:gd name="connsiteX136" fmla="*/ 49433 w 139351"/>
                  <a:gd name="connsiteY136" fmla="*/ 10028 h 292056"/>
                  <a:gd name="connsiteX137" fmla="*/ 42148 w 139351"/>
                  <a:gd name="connsiteY137" fmla="*/ 13671 h 292056"/>
                  <a:gd name="connsiteX138" fmla="*/ 41628 w 139351"/>
                  <a:gd name="connsiteY138" fmla="*/ 13150 h 292056"/>
                  <a:gd name="connsiteX139" fmla="*/ 40587 w 139351"/>
                  <a:gd name="connsiteY139" fmla="*/ 11069 h 292056"/>
                  <a:gd name="connsiteX140" fmla="*/ 40066 w 139351"/>
                  <a:gd name="connsiteY140" fmla="*/ 11069 h 292056"/>
                  <a:gd name="connsiteX141" fmla="*/ 35383 w 139351"/>
                  <a:gd name="connsiteY141" fmla="*/ 16793 h 292056"/>
                  <a:gd name="connsiteX142" fmla="*/ 34343 w 139351"/>
                  <a:gd name="connsiteY142" fmla="*/ 16793 h 292056"/>
                  <a:gd name="connsiteX143" fmla="*/ 29139 w 139351"/>
                  <a:gd name="connsiteY143" fmla="*/ 12110 h 292056"/>
                  <a:gd name="connsiteX144" fmla="*/ 27578 w 139351"/>
                  <a:gd name="connsiteY144" fmla="*/ 13671 h 292056"/>
                  <a:gd name="connsiteX145" fmla="*/ 26538 w 139351"/>
                  <a:gd name="connsiteY145" fmla="*/ 15752 h 292056"/>
                  <a:gd name="connsiteX146" fmla="*/ 24976 w 139351"/>
                  <a:gd name="connsiteY146" fmla="*/ 13150 h 292056"/>
                  <a:gd name="connsiteX147" fmla="*/ 23416 w 139351"/>
                  <a:gd name="connsiteY147" fmla="*/ 11589 h 292056"/>
                  <a:gd name="connsiteX148" fmla="*/ 21854 w 139351"/>
                  <a:gd name="connsiteY148" fmla="*/ 13671 h 292056"/>
                  <a:gd name="connsiteX149" fmla="*/ 20294 w 139351"/>
                  <a:gd name="connsiteY149" fmla="*/ 14712 h 292056"/>
                  <a:gd name="connsiteX150" fmla="*/ 19773 w 139351"/>
                  <a:gd name="connsiteY150" fmla="*/ 15752 h 292056"/>
                  <a:gd name="connsiteX151" fmla="*/ 18732 w 139351"/>
                  <a:gd name="connsiteY151" fmla="*/ 16793 h 292056"/>
                  <a:gd name="connsiteX152" fmla="*/ 17692 w 139351"/>
                  <a:gd name="connsiteY152" fmla="*/ 17834 h 292056"/>
                  <a:gd name="connsiteX153" fmla="*/ 16651 w 139351"/>
                  <a:gd name="connsiteY153" fmla="*/ 18354 h 292056"/>
                  <a:gd name="connsiteX154" fmla="*/ 14049 w 139351"/>
                  <a:gd name="connsiteY154" fmla="*/ 15232 h 292056"/>
                  <a:gd name="connsiteX155" fmla="*/ 10927 w 139351"/>
                  <a:gd name="connsiteY155" fmla="*/ 13671 h 292056"/>
                  <a:gd name="connsiteX156" fmla="*/ 7285 w 139351"/>
                  <a:gd name="connsiteY156" fmla="*/ 12110 h 292056"/>
                  <a:gd name="connsiteX157" fmla="*/ 4683 w 139351"/>
                  <a:gd name="connsiteY157" fmla="*/ 14712 h 292056"/>
                  <a:gd name="connsiteX158" fmla="*/ 3122 w 139351"/>
                  <a:gd name="connsiteY158" fmla="*/ 16273 h 292056"/>
                  <a:gd name="connsiteX159" fmla="*/ 520 w 139351"/>
                  <a:gd name="connsiteY159" fmla="*/ 18874 h 292056"/>
                  <a:gd name="connsiteX160" fmla="*/ 0 w 139351"/>
                  <a:gd name="connsiteY160" fmla="*/ 18874 h 292056"/>
                  <a:gd name="connsiteX161" fmla="*/ 4162 w 139351"/>
                  <a:gd name="connsiteY161" fmla="*/ 23037 h 292056"/>
                  <a:gd name="connsiteX162" fmla="*/ 8325 w 139351"/>
                  <a:gd name="connsiteY162" fmla="*/ 27720 h 292056"/>
                  <a:gd name="connsiteX163" fmla="*/ 9887 w 139351"/>
                  <a:gd name="connsiteY163" fmla="*/ 32403 h 292056"/>
                  <a:gd name="connsiteX164" fmla="*/ 10927 w 139351"/>
                  <a:gd name="connsiteY164" fmla="*/ 33444 h 292056"/>
                  <a:gd name="connsiteX165" fmla="*/ 14049 w 139351"/>
                  <a:gd name="connsiteY165" fmla="*/ 32403 h 292056"/>
                  <a:gd name="connsiteX166" fmla="*/ 16651 w 139351"/>
                  <a:gd name="connsiteY166" fmla="*/ 32924 h 292056"/>
                  <a:gd name="connsiteX167" fmla="*/ 16131 w 139351"/>
                  <a:gd name="connsiteY167" fmla="*/ 35525 h 292056"/>
                  <a:gd name="connsiteX168" fmla="*/ 15090 w 139351"/>
                  <a:gd name="connsiteY168" fmla="*/ 37607 h 292056"/>
                  <a:gd name="connsiteX169" fmla="*/ 15090 w 139351"/>
                  <a:gd name="connsiteY169" fmla="*/ 42810 h 292056"/>
                  <a:gd name="connsiteX170" fmla="*/ 15610 w 139351"/>
                  <a:gd name="connsiteY170" fmla="*/ 44371 h 292056"/>
                  <a:gd name="connsiteX171" fmla="*/ 20814 w 139351"/>
                  <a:gd name="connsiteY171" fmla="*/ 50616 h 292056"/>
                  <a:gd name="connsiteX172" fmla="*/ 21854 w 139351"/>
                  <a:gd name="connsiteY172" fmla="*/ 50616 h 292056"/>
                  <a:gd name="connsiteX173" fmla="*/ 22895 w 139351"/>
                  <a:gd name="connsiteY173" fmla="*/ 50616 h 292056"/>
                  <a:gd name="connsiteX174" fmla="*/ 29660 w 139351"/>
                  <a:gd name="connsiteY174" fmla="*/ 53738 h 292056"/>
                  <a:gd name="connsiteX175" fmla="*/ 31741 w 139351"/>
                  <a:gd name="connsiteY175" fmla="*/ 53217 h 292056"/>
                  <a:gd name="connsiteX176" fmla="*/ 32781 w 139351"/>
                  <a:gd name="connsiteY176" fmla="*/ 51656 h 292056"/>
                  <a:gd name="connsiteX177" fmla="*/ 34343 w 139351"/>
                  <a:gd name="connsiteY177" fmla="*/ 50095 h 292056"/>
                  <a:gd name="connsiteX178" fmla="*/ 36424 w 139351"/>
                  <a:gd name="connsiteY178" fmla="*/ 49055 h 292056"/>
                  <a:gd name="connsiteX179" fmla="*/ 41108 w 139351"/>
                  <a:gd name="connsiteY179" fmla="*/ 49055 h 292056"/>
                  <a:gd name="connsiteX180" fmla="*/ 47872 w 139351"/>
                  <a:gd name="connsiteY180" fmla="*/ 54258 h 292056"/>
                  <a:gd name="connsiteX181" fmla="*/ 48392 w 139351"/>
                  <a:gd name="connsiteY181" fmla="*/ 55299 h 292056"/>
                  <a:gd name="connsiteX182" fmla="*/ 47351 w 139351"/>
                  <a:gd name="connsiteY182" fmla="*/ 56860 h 292056"/>
                  <a:gd name="connsiteX183" fmla="*/ 46311 w 139351"/>
                  <a:gd name="connsiteY183" fmla="*/ 57380 h 292056"/>
                  <a:gd name="connsiteX184" fmla="*/ 43709 w 139351"/>
                  <a:gd name="connsiteY184" fmla="*/ 57900 h 292056"/>
                  <a:gd name="connsiteX185" fmla="*/ 43709 w 139351"/>
                  <a:gd name="connsiteY185" fmla="*/ 58941 h 292056"/>
                  <a:gd name="connsiteX186" fmla="*/ 48392 w 139351"/>
                  <a:gd name="connsiteY186" fmla="*/ 59982 h 292056"/>
                  <a:gd name="connsiteX187" fmla="*/ 52555 w 139351"/>
                  <a:gd name="connsiteY187" fmla="*/ 62583 h 292056"/>
                  <a:gd name="connsiteX188" fmla="*/ 54116 w 139351"/>
                  <a:gd name="connsiteY188" fmla="*/ 65706 h 292056"/>
                  <a:gd name="connsiteX189" fmla="*/ 54116 w 139351"/>
                  <a:gd name="connsiteY189" fmla="*/ 68307 h 292056"/>
                  <a:gd name="connsiteX190" fmla="*/ 49433 w 139351"/>
                  <a:gd name="connsiteY190" fmla="*/ 72990 h 292056"/>
                  <a:gd name="connsiteX191" fmla="*/ 48913 w 139351"/>
                  <a:gd name="connsiteY191" fmla="*/ 74031 h 292056"/>
                  <a:gd name="connsiteX192" fmla="*/ 47872 w 139351"/>
                  <a:gd name="connsiteY192" fmla="*/ 75072 h 292056"/>
                  <a:gd name="connsiteX193" fmla="*/ 40066 w 139351"/>
                  <a:gd name="connsiteY193" fmla="*/ 73511 h 292056"/>
                  <a:gd name="connsiteX194" fmla="*/ 37985 w 139351"/>
                  <a:gd name="connsiteY194" fmla="*/ 73511 h 292056"/>
                  <a:gd name="connsiteX195" fmla="*/ 36945 w 139351"/>
                  <a:gd name="connsiteY195" fmla="*/ 74031 h 292056"/>
                  <a:gd name="connsiteX196" fmla="*/ 36424 w 139351"/>
                  <a:gd name="connsiteY196" fmla="*/ 76633 h 292056"/>
                  <a:gd name="connsiteX197" fmla="*/ 35904 w 139351"/>
                  <a:gd name="connsiteY197" fmla="*/ 79755 h 292056"/>
                  <a:gd name="connsiteX198" fmla="*/ 34863 w 139351"/>
                  <a:gd name="connsiteY198" fmla="*/ 80796 h 292056"/>
                  <a:gd name="connsiteX199" fmla="*/ 34863 w 139351"/>
                  <a:gd name="connsiteY199" fmla="*/ 81316 h 292056"/>
                  <a:gd name="connsiteX200" fmla="*/ 48392 w 139351"/>
                  <a:gd name="connsiteY200" fmla="*/ 89121 h 292056"/>
                  <a:gd name="connsiteX201" fmla="*/ 59320 w 139351"/>
                  <a:gd name="connsiteY201" fmla="*/ 94845 h 292056"/>
                  <a:gd name="connsiteX202" fmla="*/ 59320 w 139351"/>
                  <a:gd name="connsiteY202" fmla="*/ 95886 h 292056"/>
                  <a:gd name="connsiteX203" fmla="*/ 58279 w 139351"/>
                  <a:gd name="connsiteY203" fmla="*/ 99528 h 292056"/>
                  <a:gd name="connsiteX204" fmla="*/ 62442 w 139351"/>
                  <a:gd name="connsiteY204" fmla="*/ 104211 h 292056"/>
                  <a:gd name="connsiteX205" fmla="*/ 67125 w 139351"/>
                  <a:gd name="connsiteY205" fmla="*/ 107854 h 292056"/>
                  <a:gd name="connsiteX206" fmla="*/ 68165 w 139351"/>
                  <a:gd name="connsiteY206" fmla="*/ 108894 h 292056"/>
                  <a:gd name="connsiteX207" fmla="*/ 73369 w 139351"/>
                  <a:gd name="connsiteY207" fmla="*/ 116700 h 292056"/>
                  <a:gd name="connsiteX208" fmla="*/ 82735 w 139351"/>
                  <a:gd name="connsiteY208" fmla="*/ 126586 h 292056"/>
                  <a:gd name="connsiteX209" fmla="*/ 83776 w 139351"/>
                  <a:gd name="connsiteY209" fmla="*/ 127627 h 292056"/>
                  <a:gd name="connsiteX210" fmla="*/ 85337 w 139351"/>
                  <a:gd name="connsiteY210" fmla="*/ 128147 h 292056"/>
                  <a:gd name="connsiteX211" fmla="*/ 85857 w 139351"/>
                  <a:gd name="connsiteY211" fmla="*/ 129188 h 292056"/>
                  <a:gd name="connsiteX212" fmla="*/ 86378 w 139351"/>
                  <a:gd name="connsiteY212" fmla="*/ 134391 h 292056"/>
                  <a:gd name="connsiteX213" fmla="*/ 88979 w 139351"/>
                  <a:gd name="connsiteY213" fmla="*/ 138554 h 292056"/>
                  <a:gd name="connsiteX214" fmla="*/ 91061 w 139351"/>
                  <a:gd name="connsiteY214" fmla="*/ 137514 h 292056"/>
                  <a:gd name="connsiteX215" fmla="*/ 92621 w 139351"/>
                  <a:gd name="connsiteY215" fmla="*/ 137514 h 292056"/>
                  <a:gd name="connsiteX216" fmla="*/ 94183 w 139351"/>
                  <a:gd name="connsiteY216" fmla="*/ 140636 h 292056"/>
                  <a:gd name="connsiteX217" fmla="*/ 95223 w 139351"/>
                  <a:gd name="connsiteY217" fmla="*/ 141676 h 292056"/>
                  <a:gd name="connsiteX218" fmla="*/ 97305 w 139351"/>
                  <a:gd name="connsiteY218" fmla="*/ 141676 h 292056"/>
                  <a:gd name="connsiteX219" fmla="*/ 98866 w 139351"/>
                  <a:gd name="connsiteY219" fmla="*/ 143237 h 292056"/>
                  <a:gd name="connsiteX220" fmla="*/ 104069 w 139351"/>
                  <a:gd name="connsiteY220" fmla="*/ 146359 h 292056"/>
                  <a:gd name="connsiteX221" fmla="*/ 103549 w 139351"/>
                  <a:gd name="connsiteY221" fmla="*/ 147400 h 292056"/>
                  <a:gd name="connsiteX222" fmla="*/ 101468 w 139351"/>
                  <a:gd name="connsiteY222" fmla="*/ 148961 h 292056"/>
                  <a:gd name="connsiteX223" fmla="*/ 100427 w 139351"/>
                  <a:gd name="connsiteY223" fmla="*/ 149481 h 292056"/>
                  <a:gd name="connsiteX224" fmla="*/ 99386 w 139351"/>
                  <a:gd name="connsiteY224" fmla="*/ 150002 h 292056"/>
                  <a:gd name="connsiteX225" fmla="*/ 98866 w 139351"/>
                  <a:gd name="connsiteY225" fmla="*/ 151042 h 292056"/>
                  <a:gd name="connsiteX226" fmla="*/ 106151 w 139351"/>
                  <a:gd name="connsiteY226" fmla="*/ 157807 h 292056"/>
                  <a:gd name="connsiteX227" fmla="*/ 107191 w 139351"/>
                  <a:gd name="connsiteY227" fmla="*/ 158848 h 292056"/>
                  <a:gd name="connsiteX228" fmla="*/ 108232 w 139351"/>
                  <a:gd name="connsiteY228" fmla="*/ 160929 h 292056"/>
                  <a:gd name="connsiteX229" fmla="*/ 108232 w 139351"/>
                  <a:gd name="connsiteY229" fmla="*/ 161970 h 292056"/>
                  <a:gd name="connsiteX230" fmla="*/ 105110 w 139351"/>
                  <a:gd name="connsiteY230" fmla="*/ 165612 h 292056"/>
                  <a:gd name="connsiteX231" fmla="*/ 105110 w 139351"/>
                  <a:gd name="connsiteY231" fmla="*/ 166653 h 292056"/>
                  <a:gd name="connsiteX232" fmla="*/ 106151 w 139351"/>
                  <a:gd name="connsiteY232" fmla="*/ 170816 h 292056"/>
                  <a:gd name="connsiteX233" fmla="*/ 99906 w 139351"/>
                  <a:gd name="connsiteY233" fmla="*/ 171856 h 29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39351" h="292056">
                    <a:moveTo>
                      <a:pt x="99906" y="171856"/>
                    </a:moveTo>
                    <a:cubicBezTo>
                      <a:pt x="99906" y="171856"/>
                      <a:pt x="99906" y="172377"/>
                      <a:pt x="99906" y="171856"/>
                    </a:cubicBezTo>
                    <a:cubicBezTo>
                      <a:pt x="99386" y="172897"/>
                      <a:pt x="96264" y="183304"/>
                      <a:pt x="96264" y="183304"/>
                    </a:cubicBezTo>
                    <a:cubicBezTo>
                      <a:pt x="96264" y="183304"/>
                      <a:pt x="96264" y="183824"/>
                      <a:pt x="96264" y="184345"/>
                    </a:cubicBezTo>
                    <a:cubicBezTo>
                      <a:pt x="96784" y="184865"/>
                      <a:pt x="97825" y="186947"/>
                      <a:pt x="97825" y="186947"/>
                    </a:cubicBezTo>
                    <a:cubicBezTo>
                      <a:pt x="97825" y="186947"/>
                      <a:pt x="98346" y="187467"/>
                      <a:pt x="98346" y="187987"/>
                    </a:cubicBezTo>
                    <a:cubicBezTo>
                      <a:pt x="98346" y="188508"/>
                      <a:pt x="98346" y="189548"/>
                      <a:pt x="98346" y="189548"/>
                    </a:cubicBezTo>
                    <a:cubicBezTo>
                      <a:pt x="98346" y="189548"/>
                      <a:pt x="98346" y="190069"/>
                      <a:pt x="98866" y="190589"/>
                    </a:cubicBezTo>
                    <a:cubicBezTo>
                      <a:pt x="99386" y="191109"/>
                      <a:pt x="101468" y="196833"/>
                      <a:pt x="101468" y="196833"/>
                    </a:cubicBezTo>
                    <a:cubicBezTo>
                      <a:pt x="101468" y="196833"/>
                      <a:pt x="101988" y="197874"/>
                      <a:pt x="101468" y="197874"/>
                    </a:cubicBezTo>
                    <a:cubicBezTo>
                      <a:pt x="101468" y="198394"/>
                      <a:pt x="100947" y="200996"/>
                      <a:pt x="100427" y="202037"/>
                    </a:cubicBezTo>
                    <a:cubicBezTo>
                      <a:pt x="99906" y="203077"/>
                      <a:pt x="99386" y="205679"/>
                      <a:pt x="99386" y="207240"/>
                    </a:cubicBezTo>
                    <a:cubicBezTo>
                      <a:pt x="99906" y="208801"/>
                      <a:pt x="100947" y="215045"/>
                      <a:pt x="100427" y="216086"/>
                    </a:cubicBezTo>
                    <a:cubicBezTo>
                      <a:pt x="99906" y="217127"/>
                      <a:pt x="98866" y="219728"/>
                      <a:pt x="97305" y="219208"/>
                    </a:cubicBezTo>
                    <a:cubicBezTo>
                      <a:pt x="95223" y="218688"/>
                      <a:pt x="92621" y="218688"/>
                      <a:pt x="91581" y="219728"/>
                    </a:cubicBezTo>
                    <a:cubicBezTo>
                      <a:pt x="90541" y="220769"/>
                      <a:pt x="88979" y="222850"/>
                      <a:pt x="85857" y="223371"/>
                    </a:cubicBezTo>
                    <a:cubicBezTo>
                      <a:pt x="83256" y="223891"/>
                      <a:pt x="78572" y="225452"/>
                      <a:pt x="78572" y="225452"/>
                    </a:cubicBezTo>
                    <a:cubicBezTo>
                      <a:pt x="78572" y="225452"/>
                      <a:pt x="78052" y="225452"/>
                      <a:pt x="78052" y="226493"/>
                    </a:cubicBezTo>
                    <a:cubicBezTo>
                      <a:pt x="78052" y="227534"/>
                      <a:pt x="78572" y="231176"/>
                      <a:pt x="78572" y="231176"/>
                    </a:cubicBezTo>
                    <a:cubicBezTo>
                      <a:pt x="78572" y="231176"/>
                      <a:pt x="79093" y="232217"/>
                      <a:pt x="78052" y="231696"/>
                    </a:cubicBezTo>
                    <a:cubicBezTo>
                      <a:pt x="77011" y="231696"/>
                      <a:pt x="71287" y="229615"/>
                      <a:pt x="71287" y="229615"/>
                    </a:cubicBezTo>
                    <a:cubicBezTo>
                      <a:pt x="71287" y="229615"/>
                      <a:pt x="70767" y="229095"/>
                      <a:pt x="70247" y="229615"/>
                    </a:cubicBezTo>
                    <a:cubicBezTo>
                      <a:pt x="69727" y="230135"/>
                      <a:pt x="67125" y="232217"/>
                      <a:pt x="67125" y="232217"/>
                    </a:cubicBezTo>
                    <a:cubicBezTo>
                      <a:pt x="67125" y="232217"/>
                      <a:pt x="66604" y="232217"/>
                      <a:pt x="66604" y="233257"/>
                    </a:cubicBezTo>
                    <a:cubicBezTo>
                      <a:pt x="66604" y="234298"/>
                      <a:pt x="67645" y="237941"/>
                      <a:pt x="67645" y="237941"/>
                    </a:cubicBezTo>
                    <a:cubicBezTo>
                      <a:pt x="67645" y="237941"/>
                      <a:pt x="68165" y="238461"/>
                      <a:pt x="68165" y="238981"/>
                    </a:cubicBezTo>
                    <a:cubicBezTo>
                      <a:pt x="68165" y="239501"/>
                      <a:pt x="69206" y="240022"/>
                      <a:pt x="69206" y="240022"/>
                    </a:cubicBezTo>
                    <a:cubicBezTo>
                      <a:pt x="69206" y="240022"/>
                      <a:pt x="71808" y="242624"/>
                      <a:pt x="72849" y="243144"/>
                    </a:cubicBezTo>
                    <a:cubicBezTo>
                      <a:pt x="73889" y="243664"/>
                      <a:pt x="74930" y="245225"/>
                      <a:pt x="74409" y="245225"/>
                    </a:cubicBezTo>
                    <a:cubicBezTo>
                      <a:pt x="73889" y="245225"/>
                      <a:pt x="73369" y="244705"/>
                      <a:pt x="73889" y="245746"/>
                    </a:cubicBezTo>
                    <a:cubicBezTo>
                      <a:pt x="74409" y="246786"/>
                      <a:pt x="74409" y="248347"/>
                      <a:pt x="74409" y="248347"/>
                    </a:cubicBezTo>
                    <a:cubicBezTo>
                      <a:pt x="74409" y="248347"/>
                      <a:pt x="74930" y="248868"/>
                      <a:pt x="74409" y="248868"/>
                    </a:cubicBezTo>
                    <a:cubicBezTo>
                      <a:pt x="73369" y="248868"/>
                      <a:pt x="71808" y="248347"/>
                      <a:pt x="71287" y="247827"/>
                    </a:cubicBezTo>
                    <a:cubicBezTo>
                      <a:pt x="70247" y="247307"/>
                      <a:pt x="67645" y="245225"/>
                      <a:pt x="67645" y="245225"/>
                    </a:cubicBezTo>
                    <a:cubicBezTo>
                      <a:pt x="67645" y="245225"/>
                      <a:pt x="67125" y="244705"/>
                      <a:pt x="66604" y="245225"/>
                    </a:cubicBezTo>
                    <a:cubicBezTo>
                      <a:pt x="66084" y="245225"/>
                      <a:pt x="62442" y="246266"/>
                      <a:pt x="61921" y="246266"/>
                    </a:cubicBezTo>
                    <a:cubicBezTo>
                      <a:pt x="61401" y="246266"/>
                      <a:pt x="60880" y="245746"/>
                      <a:pt x="60360" y="246266"/>
                    </a:cubicBezTo>
                    <a:cubicBezTo>
                      <a:pt x="59840" y="246786"/>
                      <a:pt x="59320" y="247307"/>
                      <a:pt x="58799" y="246786"/>
                    </a:cubicBezTo>
                    <a:cubicBezTo>
                      <a:pt x="58279" y="246786"/>
                      <a:pt x="56197" y="246786"/>
                      <a:pt x="55677" y="246786"/>
                    </a:cubicBezTo>
                    <a:cubicBezTo>
                      <a:pt x="55157" y="246786"/>
                      <a:pt x="54116" y="246786"/>
                      <a:pt x="54116" y="246266"/>
                    </a:cubicBezTo>
                    <a:cubicBezTo>
                      <a:pt x="54116" y="246266"/>
                      <a:pt x="53595" y="245746"/>
                      <a:pt x="53595" y="245746"/>
                    </a:cubicBezTo>
                    <a:cubicBezTo>
                      <a:pt x="53595" y="245746"/>
                      <a:pt x="53075" y="246786"/>
                      <a:pt x="53075" y="247307"/>
                    </a:cubicBezTo>
                    <a:cubicBezTo>
                      <a:pt x="53075" y="247827"/>
                      <a:pt x="52555" y="250429"/>
                      <a:pt x="52555" y="250429"/>
                    </a:cubicBezTo>
                    <a:cubicBezTo>
                      <a:pt x="52555" y="250429"/>
                      <a:pt x="52555" y="250949"/>
                      <a:pt x="52035" y="251470"/>
                    </a:cubicBezTo>
                    <a:cubicBezTo>
                      <a:pt x="51515" y="251990"/>
                      <a:pt x="47351" y="254071"/>
                      <a:pt x="47351" y="254071"/>
                    </a:cubicBezTo>
                    <a:cubicBezTo>
                      <a:pt x="47351" y="254071"/>
                      <a:pt x="46311" y="254592"/>
                      <a:pt x="45790" y="254071"/>
                    </a:cubicBezTo>
                    <a:cubicBezTo>
                      <a:pt x="45270" y="254071"/>
                      <a:pt x="44230" y="254071"/>
                      <a:pt x="44230" y="254592"/>
                    </a:cubicBezTo>
                    <a:cubicBezTo>
                      <a:pt x="44230" y="254592"/>
                      <a:pt x="42668" y="255632"/>
                      <a:pt x="41628" y="256153"/>
                    </a:cubicBezTo>
                    <a:cubicBezTo>
                      <a:pt x="41628" y="256153"/>
                      <a:pt x="42148" y="256673"/>
                      <a:pt x="42148" y="256673"/>
                    </a:cubicBezTo>
                    <a:cubicBezTo>
                      <a:pt x="43709" y="260315"/>
                      <a:pt x="45270" y="261877"/>
                      <a:pt x="48913" y="262917"/>
                    </a:cubicBezTo>
                    <a:cubicBezTo>
                      <a:pt x="52555" y="263958"/>
                      <a:pt x="55677" y="264999"/>
                      <a:pt x="53075" y="266560"/>
                    </a:cubicBezTo>
                    <a:cubicBezTo>
                      <a:pt x="50473" y="268121"/>
                      <a:pt x="48392" y="270202"/>
                      <a:pt x="48913" y="275406"/>
                    </a:cubicBezTo>
                    <a:cubicBezTo>
                      <a:pt x="49433" y="280609"/>
                      <a:pt x="48913" y="283731"/>
                      <a:pt x="48913" y="284772"/>
                    </a:cubicBezTo>
                    <a:cubicBezTo>
                      <a:pt x="48913" y="285813"/>
                      <a:pt x="48392" y="288934"/>
                      <a:pt x="49433" y="289455"/>
                    </a:cubicBezTo>
                    <a:cubicBezTo>
                      <a:pt x="50473" y="289975"/>
                      <a:pt x="49953" y="290496"/>
                      <a:pt x="49433" y="291016"/>
                    </a:cubicBezTo>
                    <a:cubicBezTo>
                      <a:pt x="48913" y="291536"/>
                      <a:pt x="49433" y="292057"/>
                      <a:pt x="50994" y="292057"/>
                    </a:cubicBezTo>
                    <a:cubicBezTo>
                      <a:pt x="52555" y="292057"/>
                      <a:pt x="56197" y="289455"/>
                      <a:pt x="58279" y="287374"/>
                    </a:cubicBezTo>
                    <a:cubicBezTo>
                      <a:pt x="60360" y="285292"/>
                      <a:pt x="62962" y="281129"/>
                      <a:pt x="66604" y="280089"/>
                    </a:cubicBezTo>
                    <a:cubicBezTo>
                      <a:pt x="69727" y="279048"/>
                      <a:pt x="75450" y="276967"/>
                      <a:pt x="73889" y="274365"/>
                    </a:cubicBezTo>
                    <a:cubicBezTo>
                      <a:pt x="72328" y="271763"/>
                      <a:pt x="67125" y="262917"/>
                      <a:pt x="71808" y="266560"/>
                    </a:cubicBezTo>
                    <a:cubicBezTo>
                      <a:pt x="75971" y="270202"/>
                      <a:pt x="80654" y="273844"/>
                      <a:pt x="82214" y="272283"/>
                    </a:cubicBezTo>
                    <a:cubicBezTo>
                      <a:pt x="83776" y="270722"/>
                      <a:pt x="84816" y="268641"/>
                      <a:pt x="79613" y="265519"/>
                    </a:cubicBezTo>
                    <a:cubicBezTo>
                      <a:pt x="74409" y="262397"/>
                      <a:pt x="65043" y="256673"/>
                      <a:pt x="62962" y="255632"/>
                    </a:cubicBezTo>
                    <a:cubicBezTo>
                      <a:pt x="60360" y="254592"/>
                      <a:pt x="57758" y="250949"/>
                      <a:pt x="60880" y="251470"/>
                    </a:cubicBezTo>
                    <a:cubicBezTo>
                      <a:pt x="64002" y="251990"/>
                      <a:pt x="65043" y="253551"/>
                      <a:pt x="66604" y="255112"/>
                    </a:cubicBezTo>
                    <a:cubicBezTo>
                      <a:pt x="68165" y="256673"/>
                      <a:pt x="72328" y="259275"/>
                      <a:pt x="75450" y="258754"/>
                    </a:cubicBezTo>
                    <a:cubicBezTo>
                      <a:pt x="78572" y="258234"/>
                      <a:pt x="80654" y="257714"/>
                      <a:pt x="82735" y="258234"/>
                    </a:cubicBezTo>
                    <a:cubicBezTo>
                      <a:pt x="84816" y="258754"/>
                      <a:pt x="88979" y="259275"/>
                      <a:pt x="87939" y="257714"/>
                    </a:cubicBezTo>
                    <a:cubicBezTo>
                      <a:pt x="86378" y="256153"/>
                      <a:pt x="84816" y="255632"/>
                      <a:pt x="86378" y="254592"/>
                    </a:cubicBezTo>
                    <a:cubicBezTo>
                      <a:pt x="87939" y="253551"/>
                      <a:pt x="87418" y="253031"/>
                      <a:pt x="87418" y="252510"/>
                    </a:cubicBezTo>
                    <a:cubicBezTo>
                      <a:pt x="87418" y="251990"/>
                      <a:pt x="87939" y="250949"/>
                      <a:pt x="89499" y="251990"/>
                    </a:cubicBezTo>
                    <a:cubicBezTo>
                      <a:pt x="91061" y="253031"/>
                      <a:pt x="94703" y="257714"/>
                      <a:pt x="97825" y="256673"/>
                    </a:cubicBezTo>
                    <a:cubicBezTo>
                      <a:pt x="100427" y="255112"/>
                      <a:pt x="117598" y="245746"/>
                      <a:pt x="121761" y="243664"/>
                    </a:cubicBezTo>
                    <a:cubicBezTo>
                      <a:pt x="125924" y="241583"/>
                      <a:pt x="128526" y="238461"/>
                      <a:pt x="129567" y="236900"/>
                    </a:cubicBezTo>
                    <a:cubicBezTo>
                      <a:pt x="130607" y="235339"/>
                      <a:pt x="132168" y="233257"/>
                      <a:pt x="132689" y="232737"/>
                    </a:cubicBezTo>
                    <a:cubicBezTo>
                      <a:pt x="133729" y="232217"/>
                      <a:pt x="135290" y="231176"/>
                      <a:pt x="133729" y="228574"/>
                    </a:cubicBezTo>
                    <a:cubicBezTo>
                      <a:pt x="132689" y="225973"/>
                      <a:pt x="132689" y="222850"/>
                      <a:pt x="133729" y="223371"/>
                    </a:cubicBezTo>
                    <a:cubicBezTo>
                      <a:pt x="134770" y="223891"/>
                      <a:pt x="135290" y="224932"/>
                      <a:pt x="135290" y="222850"/>
                    </a:cubicBezTo>
                    <a:cubicBezTo>
                      <a:pt x="135290" y="220769"/>
                      <a:pt x="132689" y="217127"/>
                      <a:pt x="134770" y="216606"/>
                    </a:cubicBezTo>
                    <a:cubicBezTo>
                      <a:pt x="136851" y="216086"/>
                      <a:pt x="136331" y="216086"/>
                      <a:pt x="135811" y="213484"/>
                    </a:cubicBezTo>
                    <a:cubicBezTo>
                      <a:pt x="135290" y="210882"/>
                      <a:pt x="135811" y="210362"/>
                      <a:pt x="137372" y="209842"/>
                    </a:cubicBezTo>
                    <a:cubicBezTo>
                      <a:pt x="138932" y="209321"/>
                      <a:pt x="139974" y="207760"/>
                      <a:pt x="138932" y="205679"/>
                    </a:cubicBezTo>
                    <a:cubicBezTo>
                      <a:pt x="137892" y="203598"/>
                      <a:pt x="134770" y="192670"/>
                      <a:pt x="135290" y="190589"/>
                    </a:cubicBezTo>
                    <a:cubicBezTo>
                      <a:pt x="135811" y="188508"/>
                      <a:pt x="135811" y="186426"/>
                      <a:pt x="135290" y="184865"/>
                    </a:cubicBezTo>
                    <a:cubicBezTo>
                      <a:pt x="134770" y="183304"/>
                      <a:pt x="129046" y="167173"/>
                      <a:pt x="129046" y="165612"/>
                    </a:cubicBezTo>
                    <a:cubicBezTo>
                      <a:pt x="129046" y="164051"/>
                      <a:pt x="129567" y="161970"/>
                      <a:pt x="127485" y="159888"/>
                    </a:cubicBezTo>
                    <a:cubicBezTo>
                      <a:pt x="125404" y="157807"/>
                      <a:pt x="117598" y="149481"/>
                      <a:pt x="117078" y="147921"/>
                    </a:cubicBezTo>
                    <a:cubicBezTo>
                      <a:pt x="116558" y="146359"/>
                      <a:pt x="117078" y="142717"/>
                      <a:pt x="116037" y="143758"/>
                    </a:cubicBezTo>
                    <a:cubicBezTo>
                      <a:pt x="114997" y="144798"/>
                      <a:pt x="113956" y="144798"/>
                      <a:pt x="113956" y="143237"/>
                    </a:cubicBezTo>
                    <a:cubicBezTo>
                      <a:pt x="113956" y="141156"/>
                      <a:pt x="111875" y="141676"/>
                      <a:pt x="110834" y="141156"/>
                    </a:cubicBezTo>
                    <a:cubicBezTo>
                      <a:pt x="109273" y="140115"/>
                      <a:pt x="103549" y="136993"/>
                      <a:pt x="102508" y="135952"/>
                    </a:cubicBezTo>
                    <a:cubicBezTo>
                      <a:pt x="101468" y="134912"/>
                      <a:pt x="99386" y="132310"/>
                      <a:pt x="96784" y="130749"/>
                    </a:cubicBezTo>
                    <a:cubicBezTo>
                      <a:pt x="94183" y="129708"/>
                      <a:pt x="93663" y="127627"/>
                      <a:pt x="93142" y="126586"/>
                    </a:cubicBezTo>
                    <a:cubicBezTo>
                      <a:pt x="92621" y="125545"/>
                      <a:pt x="92101" y="123464"/>
                      <a:pt x="89499" y="121903"/>
                    </a:cubicBezTo>
                    <a:cubicBezTo>
                      <a:pt x="87418" y="120862"/>
                      <a:pt x="75450" y="110455"/>
                      <a:pt x="79613" y="112016"/>
                    </a:cubicBezTo>
                    <a:cubicBezTo>
                      <a:pt x="83776" y="113578"/>
                      <a:pt x="81174" y="111496"/>
                      <a:pt x="81174" y="110455"/>
                    </a:cubicBezTo>
                    <a:cubicBezTo>
                      <a:pt x="81174" y="109415"/>
                      <a:pt x="81174" y="109415"/>
                      <a:pt x="81174" y="108374"/>
                    </a:cubicBezTo>
                    <a:cubicBezTo>
                      <a:pt x="81174" y="107333"/>
                      <a:pt x="81174" y="106813"/>
                      <a:pt x="80134" y="105772"/>
                    </a:cubicBezTo>
                    <a:cubicBezTo>
                      <a:pt x="79093" y="104732"/>
                      <a:pt x="67645" y="95365"/>
                      <a:pt x="66604" y="93284"/>
                    </a:cubicBezTo>
                    <a:cubicBezTo>
                      <a:pt x="65564" y="91203"/>
                      <a:pt x="63482" y="87040"/>
                      <a:pt x="65564" y="84958"/>
                    </a:cubicBezTo>
                    <a:cubicBezTo>
                      <a:pt x="67645" y="82877"/>
                      <a:pt x="69206" y="80796"/>
                      <a:pt x="68686" y="78194"/>
                    </a:cubicBezTo>
                    <a:cubicBezTo>
                      <a:pt x="68165" y="75592"/>
                      <a:pt x="69727" y="72470"/>
                      <a:pt x="70767" y="70909"/>
                    </a:cubicBezTo>
                    <a:cubicBezTo>
                      <a:pt x="71808" y="69348"/>
                      <a:pt x="76491" y="63624"/>
                      <a:pt x="79093" y="62583"/>
                    </a:cubicBezTo>
                    <a:cubicBezTo>
                      <a:pt x="81694" y="61543"/>
                      <a:pt x="83256" y="61543"/>
                      <a:pt x="83256" y="59461"/>
                    </a:cubicBezTo>
                    <a:cubicBezTo>
                      <a:pt x="83256" y="57900"/>
                      <a:pt x="83256" y="54258"/>
                      <a:pt x="85337" y="53738"/>
                    </a:cubicBezTo>
                    <a:cubicBezTo>
                      <a:pt x="87418" y="53217"/>
                      <a:pt x="87418" y="53217"/>
                      <a:pt x="86898" y="51656"/>
                    </a:cubicBezTo>
                    <a:cubicBezTo>
                      <a:pt x="86378" y="50095"/>
                      <a:pt x="84816" y="46973"/>
                      <a:pt x="87418" y="48534"/>
                    </a:cubicBezTo>
                    <a:cubicBezTo>
                      <a:pt x="90020" y="50095"/>
                      <a:pt x="90020" y="49575"/>
                      <a:pt x="90020" y="49055"/>
                    </a:cubicBezTo>
                    <a:cubicBezTo>
                      <a:pt x="90541" y="48534"/>
                      <a:pt x="91581" y="48014"/>
                      <a:pt x="93142" y="48014"/>
                    </a:cubicBezTo>
                    <a:cubicBezTo>
                      <a:pt x="94703" y="48014"/>
                      <a:pt x="97305" y="48534"/>
                      <a:pt x="97825" y="47493"/>
                    </a:cubicBezTo>
                    <a:cubicBezTo>
                      <a:pt x="98346" y="46453"/>
                      <a:pt x="98866" y="42810"/>
                      <a:pt x="99906" y="42290"/>
                    </a:cubicBezTo>
                    <a:cubicBezTo>
                      <a:pt x="100947" y="41770"/>
                      <a:pt x="109273" y="36566"/>
                      <a:pt x="110313" y="36046"/>
                    </a:cubicBezTo>
                    <a:cubicBezTo>
                      <a:pt x="110313" y="36046"/>
                      <a:pt x="110313" y="36046"/>
                      <a:pt x="110834" y="36046"/>
                    </a:cubicBezTo>
                    <a:cubicBezTo>
                      <a:pt x="108232" y="35525"/>
                      <a:pt x="101988" y="33964"/>
                      <a:pt x="101468" y="33964"/>
                    </a:cubicBezTo>
                    <a:cubicBezTo>
                      <a:pt x="100427" y="33964"/>
                      <a:pt x="100427" y="33964"/>
                      <a:pt x="99386" y="34485"/>
                    </a:cubicBezTo>
                    <a:cubicBezTo>
                      <a:pt x="98346" y="35005"/>
                      <a:pt x="98346" y="34485"/>
                      <a:pt x="98346" y="34485"/>
                    </a:cubicBezTo>
                    <a:cubicBezTo>
                      <a:pt x="98346" y="34485"/>
                      <a:pt x="93663" y="29802"/>
                      <a:pt x="93142" y="29281"/>
                    </a:cubicBezTo>
                    <a:cubicBezTo>
                      <a:pt x="92621" y="28761"/>
                      <a:pt x="90020" y="28241"/>
                      <a:pt x="89499" y="28241"/>
                    </a:cubicBezTo>
                    <a:cubicBezTo>
                      <a:pt x="88979" y="28241"/>
                      <a:pt x="86898" y="28241"/>
                      <a:pt x="86378" y="27720"/>
                    </a:cubicBezTo>
                    <a:cubicBezTo>
                      <a:pt x="85857" y="27200"/>
                      <a:pt x="85857" y="26680"/>
                      <a:pt x="86378" y="26159"/>
                    </a:cubicBezTo>
                    <a:cubicBezTo>
                      <a:pt x="86898" y="25639"/>
                      <a:pt x="85857" y="23037"/>
                      <a:pt x="85337" y="21996"/>
                    </a:cubicBezTo>
                    <a:cubicBezTo>
                      <a:pt x="84816" y="20956"/>
                      <a:pt x="84296" y="19915"/>
                      <a:pt x="83776" y="19395"/>
                    </a:cubicBezTo>
                    <a:cubicBezTo>
                      <a:pt x="83256" y="18874"/>
                      <a:pt x="83776" y="18354"/>
                      <a:pt x="83776" y="18354"/>
                    </a:cubicBezTo>
                    <a:cubicBezTo>
                      <a:pt x="83776" y="18354"/>
                      <a:pt x="87939" y="12110"/>
                      <a:pt x="88459" y="11589"/>
                    </a:cubicBezTo>
                    <a:cubicBezTo>
                      <a:pt x="88979" y="11069"/>
                      <a:pt x="88459" y="11069"/>
                      <a:pt x="87939" y="11069"/>
                    </a:cubicBezTo>
                    <a:cubicBezTo>
                      <a:pt x="87418" y="11069"/>
                      <a:pt x="86378" y="10028"/>
                      <a:pt x="85857" y="10028"/>
                    </a:cubicBezTo>
                    <a:cubicBezTo>
                      <a:pt x="85337" y="10028"/>
                      <a:pt x="84816" y="10028"/>
                      <a:pt x="84816" y="10028"/>
                    </a:cubicBezTo>
                    <a:cubicBezTo>
                      <a:pt x="84816" y="10028"/>
                      <a:pt x="75450" y="10028"/>
                      <a:pt x="73889" y="10028"/>
                    </a:cubicBezTo>
                    <a:cubicBezTo>
                      <a:pt x="72849" y="10028"/>
                      <a:pt x="69206" y="8988"/>
                      <a:pt x="68165" y="7947"/>
                    </a:cubicBezTo>
                    <a:cubicBezTo>
                      <a:pt x="67125" y="6906"/>
                      <a:pt x="65043" y="5866"/>
                      <a:pt x="64523" y="5345"/>
                    </a:cubicBezTo>
                    <a:cubicBezTo>
                      <a:pt x="64002" y="4825"/>
                      <a:pt x="63482" y="4305"/>
                      <a:pt x="63482" y="3784"/>
                    </a:cubicBezTo>
                    <a:cubicBezTo>
                      <a:pt x="62962" y="2744"/>
                      <a:pt x="61401" y="1183"/>
                      <a:pt x="60880" y="1183"/>
                    </a:cubicBezTo>
                    <a:cubicBezTo>
                      <a:pt x="60360" y="1183"/>
                      <a:pt x="60360" y="662"/>
                      <a:pt x="60360" y="142"/>
                    </a:cubicBezTo>
                    <a:cubicBezTo>
                      <a:pt x="60360" y="-378"/>
                      <a:pt x="57758" y="662"/>
                      <a:pt x="57238" y="1183"/>
                    </a:cubicBezTo>
                    <a:cubicBezTo>
                      <a:pt x="56718" y="1703"/>
                      <a:pt x="54636" y="2744"/>
                      <a:pt x="54636" y="3264"/>
                    </a:cubicBezTo>
                    <a:cubicBezTo>
                      <a:pt x="54116" y="3264"/>
                      <a:pt x="54116" y="3784"/>
                      <a:pt x="53595" y="4825"/>
                    </a:cubicBezTo>
                    <a:cubicBezTo>
                      <a:pt x="53075" y="5866"/>
                      <a:pt x="50473" y="9508"/>
                      <a:pt x="49433" y="10028"/>
                    </a:cubicBezTo>
                    <a:cubicBezTo>
                      <a:pt x="48392" y="10549"/>
                      <a:pt x="42148" y="13671"/>
                      <a:pt x="42148" y="13671"/>
                    </a:cubicBezTo>
                    <a:cubicBezTo>
                      <a:pt x="41628" y="13671"/>
                      <a:pt x="41628" y="13150"/>
                      <a:pt x="41628" y="13150"/>
                    </a:cubicBezTo>
                    <a:cubicBezTo>
                      <a:pt x="41628" y="13150"/>
                      <a:pt x="40587" y="11589"/>
                      <a:pt x="40587" y="11069"/>
                    </a:cubicBezTo>
                    <a:cubicBezTo>
                      <a:pt x="40587" y="10549"/>
                      <a:pt x="40066" y="11069"/>
                      <a:pt x="40066" y="11069"/>
                    </a:cubicBezTo>
                    <a:cubicBezTo>
                      <a:pt x="40066" y="11069"/>
                      <a:pt x="35904" y="16273"/>
                      <a:pt x="35383" y="16793"/>
                    </a:cubicBezTo>
                    <a:cubicBezTo>
                      <a:pt x="34863" y="17313"/>
                      <a:pt x="34343" y="17313"/>
                      <a:pt x="34343" y="16793"/>
                    </a:cubicBezTo>
                    <a:cubicBezTo>
                      <a:pt x="33823" y="16273"/>
                      <a:pt x="29660" y="12630"/>
                      <a:pt x="29139" y="12110"/>
                    </a:cubicBezTo>
                    <a:cubicBezTo>
                      <a:pt x="28619" y="11589"/>
                      <a:pt x="28099" y="12630"/>
                      <a:pt x="27578" y="13671"/>
                    </a:cubicBezTo>
                    <a:cubicBezTo>
                      <a:pt x="27578" y="14191"/>
                      <a:pt x="26538" y="15232"/>
                      <a:pt x="26538" y="15752"/>
                    </a:cubicBezTo>
                    <a:cubicBezTo>
                      <a:pt x="26017" y="16273"/>
                      <a:pt x="25497" y="14191"/>
                      <a:pt x="24976" y="13150"/>
                    </a:cubicBezTo>
                    <a:cubicBezTo>
                      <a:pt x="24456" y="12630"/>
                      <a:pt x="23936" y="11589"/>
                      <a:pt x="23416" y="11589"/>
                    </a:cubicBezTo>
                    <a:cubicBezTo>
                      <a:pt x="22895" y="11589"/>
                      <a:pt x="22375" y="12630"/>
                      <a:pt x="21854" y="13671"/>
                    </a:cubicBezTo>
                    <a:cubicBezTo>
                      <a:pt x="21334" y="14712"/>
                      <a:pt x="20814" y="14712"/>
                      <a:pt x="20294" y="14712"/>
                    </a:cubicBezTo>
                    <a:cubicBezTo>
                      <a:pt x="19773" y="14712"/>
                      <a:pt x="19253" y="15232"/>
                      <a:pt x="19773" y="15752"/>
                    </a:cubicBezTo>
                    <a:cubicBezTo>
                      <a:pt x="19773" y="16273"/>
                      <a:pt x="19253" y="16793"/>
                      <a:pt x="18732" y="16793"/>
                    </a:cubicBezTo>
                    <a:cubicBezTo>
                      <a:pt x="18212" y="16793"/>
                      <a:pt x="17692" y="17313"/>
                      <a:pt x="17692" y="17834"/>
                    </a:cubicBezTo>
                    <a:cubicBezTo>
                      <a:pt x="17692" y="18354"/>
                      <a:pt x="17171" y="18354"/>
                      <a:pt x="16651" y="18354"/>
                    </a:cubicBezTo>
                    <a:cubicBezTo>
                      <a:pt x="15610" y="18354"/>
                      <a:pt x="14049" y="16273"/>
                      <a:pt x="14049" y="15232"/>
                    </a:cubicBezTo>
                    <a:cubicBezTo>
                      <a:pt x="14049" y="14191"/>
                      <a:pt x="11447" y="13671"/>
                      <a:pt x="10927" y="13671"/>
                    </a:cubicBezTo>
                    <a:cubicBezTo>
                      <a:pt x="10407" y="13671"/>
                      <a:pt x="8846" y="12630"/>
                      <a:pt x="7285" y="12110"/>
                    </a:cubicBezTo>
                    <a:cubicBezTo>
                      <a:pt x="5724" y="12110"/>
                      <a:pt x="4683" y="14191"/>
                      <a:pt x="4683" y="14712"/>
                    </a:cubicBezTo>
                    <a:cubicBezTo>
                      <a:pt x="4683" y="15232"/>
                      <a:pt x="3642" y="15752"/>
                      <a:pt x="3122" y="16273"/>
                    </a:cubicBezTo>
                    <a:cubicBezTo>
                      <a:pt x="2602" y="17313"/>
                      <a:pt x="1040" y="18354"/>
                      <a:pt x="520" y="18874"/>
                    </a:cubicBezTo>
                    <a:cubicBezTo>
                      <a:pt x="520" y="18874"/>
                      <a:pt x="520" y="18874"/>
                      <a:pt x="0" y="18874"/>
                    </a:cubicBezTo>
                    <a:lnTo>
                      <a:pt x="4162" y="23037"/>
                    </a:lnTo>
                    <a:cubicBezTo>
                      <a:pt x="4162" y="23037"/>
                      <a:pt x="7805" y="26680"/>
                      <a:pt x="8325" y="27720"/>
                    </a:cubicBezTo>
                    <a:cubicBezTo>
                      <a:pt x="8846" y="28241"/>
                      <a:pt x="9887" y="31883"/>
                      <a:pt x="9887" y="32403"/>
                    </a:cubicBezTo>
                    <a:cubicBezTo>
                      <a:pt x="9887" y="33444"/>
                      <a:pt x="10407" y="33964"/>
                      <a:pt x="10927" y="33444"/>
                    </a:cubicBezTo>
                    <a:cubicBezTo>
                      <a:pt x="11447" y="33444"/>
                      <a:pt x="13529" y="32403"/>
                      <a:pt x="14049" y="32403"/>
                    </a:cubicBezTo>
                    <a:cubicBezTo>
                      <a:pt x="14569" y="32403"/>
                      <a:pt x="16651" y="31363"/>
                      <a:pt x="16651" y="32924"/>
                    </a:cubicBezTo>
                    <a:cubicBezTo>
                      <a:pt x="16651" y="34485"/>
                      <a:pt x="16651" y="34485"/>
                      <a:pt x="16131" y="35525"/>
                    </a:cubicBezTo>
                    <a:cubicBezTo>
                      <a:pt x="15610" y="36566"/>
                      <a:pt x="15090" y="36566"/>
                      <a:pt x="15090" y="37607"/>
                    </a:cubicBezTo>
                    <a:cubicBezTo>
                      <a:pt x="15090" y="38648"/>
                      <a:pt x="15090" y="42810"/>
                      <a:pt x="15090" y="42810"/>
                    </a:cubicBezTo>
                    <a:cubicBezTo>
                      <a:pt x="15090" y="42810"/>
                      <a:pt x="15090" y="43851"/>
                      <a:pt x="15610" y="44371"/>
                    </a:cubicBezTo>
                    <a:cubicBezTo>
                      <a:pt x="16131" y="44892"/>
                      <a:pt x="20814" y="50616"/>
                      <a:pt x="20814" y="50616"/>
                    </a:cubicBezTo>
                    <a:cubicBezTo>
                      <a:pt x="20814" y="50616"/>
                      <a:pt x="21334" y="51136"/>
                      <a:pt x="21854" y="50616"/>
                    </a:cubicBezTo>
                    <a:cubicBezTo>
                      <a:pt x="22375" y="50616"/>
                      <a:pt x="22375" y="50616"/>
                      <a:pt x="22895" y="50616"/>
                    </a:cubicBezTo>
                    <a:cubicBezTo>
                      <a:pt x="23416" y="50616"/>
                      <a:pt x="29139" y="53738"/>
                      <a:pt x="29660" y="53738"/>
                    </a:cubicBezTo>
                    <a:cubicBezTo>
                      <a:pt x="30180" y="53738"/>
                      <a:pt x="31221" y="53738"/>
                      <a:pt x="31741" y="53217"/>
                    </a:cubicBezTo>
                    <a:cubicBezTo>
                      <a:pt x="32261" y="52697"/>
                      <a:pt x="32781" y="52176"/>
                      <a:pt x="32781" y="51656"/>
                    </a:cubicBezTo>
                    <a:cubicBezTo>
                      <a:pt x="32781" y="51136"/>
                      <a:pt x="33823" y="50095"/>
                      <a:pt x="34343" y="50095"/>
                    </a:cubicBezTo>
                    <a:cubicBezTo>
                      <a:pt x="34863" y="49575"/>
                      <a:pt x="35904" y="49055"/>
                      <a:pt x="36424" y="49055"/>
                    </a:cubicBezTo>
                    <a:cubicBezTo>
                      <a:pt x="36945" y="49055"/>
                      <a:pt x="40066" y="48014"/>
                      <a:pt x="41108" y="49055"/>
                    </a:cubicBezTo>
                    <a:cubicBezTo>
                      <a:pt x="42668" y="50095"/>
                      <a:pt x="47872" y="54258"/>
                      <a:pt x="47872" y="54258"/>
                    </a:cubicBezTo>
                    <a:cubicBezTo>
                      <a:pt x="47872" y="54258"/>
                      <a:pt x="48392" y="54778"/>
                      <a:pt x="48392" y="55299"/>
                    </a:cubicBezTo>
                    <a:cubicBezTo>
                      <a:pt x="47872" y="55819"/>
                      <a:pt x="47351" y="56860"/>
                      <a:pt x="47351" y="56860"/>
                    </a:cubicBezTo>
                    <a:cubicBezTo>
                      <a:pt x="47351" y="56860"/>
                      <a:pt x="46831" y="57380"/>
                      <a:pt x="46311" y="57380"/>
                    </a:cubicBezTo>
                    <a:cubicBezTo>
                      <a:pt x="45790" y="57380"/>
                      <a:pt x="44750" y="57900"/>
                      <a:pt x="43709" y="57900"/>
                    </a:cubicBezTo>
                    <a:cubicBezTo>
                      <a:pt x="43188" y="58421"/>
                      <a:pt x="42668" y="58421"/>
                      <a:pt x="43709" y="58941"/>
                    </a:cubicBezTo>
                    <a:cubicBezTo>
                      <a:pt x="44750" y="58941"/>
                      <a:pt x="47351" y="59461"/>
                      <a:pt x="48392" y="59982"/>
                    </a:cubicBezTo>
                    <a:cubicBezTo>
                      <a:pt x="49433" y="60502"/>
                      <a:pt x="52035" y="62583"/>
                      <a:pt x="52555" y="62583"/>
                    </a:cubicBezTo>
                    <a:cubicBezTo>
                      <a:pt x="53075" y="63104"/>
                      <a:pt x="54116" y="63624"/>
                      <a:pt x="54116" y="65706"/>
                    </a:cubicBezTo>
                    <a:cubicBezTo>
                      <a:pt x="54116" y="67267"/>
                      <a:pt x="54636" y="67787"/>
                      <a:pt x="54116" y="68307"/>
                    </a:cubicBezTo>
                    <a:cubicBezTo>
                      <a:pt x="53595" y="68828"/>
                      <a:pt x="50473" y="72470"/>
                      <a:pt x="49433" y="72990"/>
                    </a:cubicBezTo>
                    <a:cubicBezTo>
                      <a:pt x="48392" y="73511"/>
                      <a:pt x="48913" y="73511"/>
                      <a:pt x="48913" y="74031"/>
                    </a:cubicBezTo>
                    <a:cubicBezTo>
                      <a:pt x="48913" y="74552"/>
                      <a:pt x="48392" y="75072"/>
                      <a:pt x="47872" y="75072"/>
                    </a:cubicBezTo>
                    <a:cubicBezTo>
                      <a:pt x="46831" y="75072"/>
                      <a:pt x="41628" y="74552"/>
                      <a:pt x="40066" y="73511"/>
                    </a:cubicBezTo>
                    <a:cubicBezTo>
                      <a:pt x="40066" y="73511"/>
                      <a:pt x="38506" y="73511"/>
                      <a:pt x="37985" y="73511"/>
                    </a:cubicBezTo>
                    <a:cubicBezTo>
                      <a:pt x="37465" y="73511"/>
                      <a:pt x="36945" y="72990"/>
                      <a:pt x="36945" y="74031"/>
                    </a:cubicBezTo>
                    <a:cubicBezTo>
                      <a:pt x="36945" y="74552"/>
                      <a:pt x="36424" y="75592"/>
                      <a:pt x="36424" y="76633"/>
                    </a:cubicBezTo>
                    <a:cubicBezTo>
                      <a:pt x="36424" y="77674"/>
                      <a:pt x="36945" y="78714"/>
                      <a:pt x="35904" y="79755"/>
                    </a:cubicBezTo>
                    <a:cubicBezTo>
                      <a:pt x="34863" y="80796"/>
                      <a:pt x="34863" y="80796"/>
                      <a:pt x="34863" y="80796"/>
                    </a:cubicBezTo>
                    <a:cubicBezTo>
                      <a:pt x="34863" y="80796"/>
                      <a:pt x="33823" y="80796"/>
                      <a:pt x="34863" y="81316"/>
                    </a:cubicBezTo>
                    <a:cubicBezTo>
                      <a:pt x="35904" y="81836"/>
                      <a:pt x="47351" y="88081"/>
                      <a:pt x="48392" y="89121"/>
                    </a:cubicBezTo>
                    <a:cubicBezTo>
                      <a:pt x="49953" y="90162"/>
                      <a:pt x="59320" y="94845"/>
                      <a:pt x="59320" y="94845"/>
                    </a:cubicBezTo>
                    <a:cubicBezTo>
                      <a:pt x="59320" y="94845"/>
                      <a:pt x="59840" y="94845"/>
                      <a:pt x="59320" y="95886"/>
                    </a:cubicBezTo>
                    <a:cubicBezTo>
                      <a:pt x="58799" y="96926"/>
                      <a:pt x="57238" y="97967"/>
                      <a:pt x="58279" y="99528"/>
                    </a:cubicBezTo>
                    <a:cubicBezTo>
                      <a:pt x="58799" y="101089"/>
                      <a:pt x="61401" y="103691"/>
                      <a:pt x="62442" y="104211"/>
                    </a:cubicBezTo>
                    <a:cubicBezTo>
                      <a:pt x="63482" y="105252"/>
                      <a:pt x="67125" y="107854"/>
                      <a:pt x="67125" y="107854"/>
                    </a:cubicBezTo>
                    <a:cubicBezTo>
                      <a:pt x="67125" y="107854"/>
                      <a:pt x="68165" y="108374"/>
                      <a:pt x="68165" y="108894"/>
                    </a:cubicBezTo>
                    <a:cubicBezTo>
                      <a:pt x="68165" y="109415"/>
                      <a:pt x="69206" y="114098"/>
                      <a:pt x="73369" y="116700"/>
                    </a:cubicBezTo>
                    <a:cubicBezTo>
                      <a:pt x="77532" y="119301"/>
                      <a:pt x="81174" y="121903"/>
                      <a:pt x="82735" y="126586"/>
                    </a:cubicBezTo>
                    <a:cubicBezTo>
                      <a:pt x="82735" y="126586"/>
                      <a:pt x="82735" y="127627"/>
                      <a:pt x="83776" y="127627"/>
                    </a:cubicBezTo>
                    <a:cubicBezTo>
                      <a:pt x="84296" y="127627"/>
                      <a:pt x="85337" y="128147"/>
                      <a:pt x="85337" y="128147"/>
                    </a:cubicBezTo>
                    <a:cubicBezTo>
                      <a:pt x="85337" y="128147"/>
                      <a:pt x="85857" y="128668"/>
                      <a:pt x="85857" y="129188"/>
                    </a:cubicBezTo>
                    <a:cubicBezTo>
                      <a:pt x="85857" y="129708"/>
                      <a:pt x="85857" y="132830"/>
                      <a:pt x="86378" y="134391"/>
                    </a:cubicBezTo>
                    <a:cubicBezTo>
                      <a:pt x="86898" y="135952"/>
                      <a:pt x="87939" y="139075"/>
                      <a:pt x="88979" y="138554"/>
                    </a:cubicBezTo>
                    <a:cubicBezTo>
                      <a:pt x="90020" y="138554"/>
                      <a:pt x="90541" y="138034"/>
                      <a:pt x="91061" y="137514"/>
                    </a:cubicBezTo>
                    <a:cubicBezTo>
                      <a:pt x="91061" y="137514"/>
                      <a:pt x="92101" y="136473"/>
                      <a:pt x="92621" y="137514"/>
                    </a:cubicBezTo>
                    <a:cubicBezTo>
                      <a:pt x="93142" y="138554"/>
                      <a:pt x="94183" y="140115"/>
                      <a:pt x="94183" y="140636"/>
                    </a:cubicBezTo>
                    <a:cubicBezTo>
                      <a:pt x="94183" y="141676"/>
                      <a:pt x="94703" y="141676"/>
                      <a:pt x="95223" y="141676"/>
                    </a:cubicBezTo>
                    <a:cubicBezTo>
                      <a:pt x="95744" y="141676"/>
                      <a:pt x="96784" y="141156"/>
                      <a:pt x="97305" y="141676"/>
                    </a:cubicBezTo>
                    <a:cubicBezTo>
                      <a:pt x="97305" y="142197"/>
                      <a:pt x="97825" y="142717"/>
                      <a:pt x="98866" y="143237"/>
                    </a:cubicBezTo>
                    <a:cubicBezTo>
                      <a:pt x="99906" y="143758"/>
                      <a:pt x="104069" y="145839"/>
                      <a:pt x="104069" y="146359"/>
                    </a:cubicBezTo>
                    <a:cubicBezTo>
                      <a:pt x="104069" y="146880"/>
                      <a:pt x="104069" y="147400"/>
                      <a:pt x="103549" y="147400"/>
                    </a:cubicBezTo>
                    <a:cubicBezTo>
                      <a:pt x="103028" y="147921"/>
                      <a:pt x="101988" y="148961"/>
                      <a:pt x="101468" y="148961"/>
                    </a:cubicBezTo>
                    <a:cubicBezTo>
                      <a:pt x="100947" y="148961"/>
                      <a:pt x="100427" y="149481"/>
                      <a:pt x="100427" y="149481"/>
                    </a:cubicBezTo>
                    <a:cubicBezTo>
                      <a:pt x="100427" y="149481"/>
                      <a:pt x="99386" y="150002"/>
                      <a:pt x="99386" y="150002"/>
                    </a:cubicBezTo>
                    <a:cubicBezTo>
                      <a:pt x="99386" y="150002"/>
                      <a:pt x="98346" y="150522"/>
                      <a:pt x="98866" y="151042"/>
                    </a:cubicBezTo>
                    <a:cubicBezTo>
                      <a:pt x="99386" y="152083"/>
                      <a:pt x="104069" y="156246"/>
                      <a:pt x="106151" y="157807"/>
                    </a:cubicBezTo>
                    <a:cubicBezTo>
                      <a:pt x="106151" y="157807"/>
                      <a:pt x="107191" y="158327"/>
                      <a:pt x="107191" y="158848"/>
                    </a:cubicBezTo>
                    <a:cubicBezTo>
                      <a:pt x="107191" y="159368"/>
                      <a:pt x="107712" y="160409"/>
                      <a:pt x="108232" y="160929"/>
                    </a:cubicBezTo>
                    <a:cubicBezTo>
                      <a:pt x="108232" y="161449"/>
                      <a:pt x="108753" y="161970"/>
                      <a:pt x="108232" y="161970"/>
                    </a:cubicBezTo>
                    <a:cubicBezTo>
                      <a:pt x="107712" y="161970"/>
                      <a:pt x="105110" y="165092"/>
                      <a:pt x="105110" y="165612"/>
                    </a:cubicBezTo>
                    <a:cubicBezTo>
                      <a:pt x="105110" y="166133"/>
                      <a:pt x="105110" y="166653"/>
                      <a:pt x="105110" y="166653"/>
                    </a:cubicBezTo>
                    <a:cubicBezTo>
                      <a:pt x="105110" y="166653"/>
                      <a:pt x="106151" y="170816"/>
                      <a:pt x="106151" y="170816"/>
                    </a:cubicBezTo>
                    <a:cubicBezTo>
                      <a:pt x="106151" y="170816"/>
                      <a:pt x="99906" y="171336"/>
                      <a:pt x="99906" y="171856"/>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78" name="Content Placeholder 9">
              <a:extLst>
                <a:ext uri="{FF2B5EF4-FFF2-40B4-BE49-F238E27FC236}">
                  <a16:creationId xmlns:a16="http://schemas.microsoft.com/office/drawing/2014/main" id="{237C0574-60D8-7258-21F4-3BC3502C2D5F}"/>
                </a:ext>
              </a:extLst>
            </p:cNvPr>
            <p:cNvGrpSpPr/>
            <p:nvPr/>
          </p:nvGrpSpPr>
          <p:grpSpPr>
            <a:xfrm>
              <a:off x="7755195" y="4110814"/>
              <a:ext cx="159877" cy="291499"/>
              <a:chOff x="7755195" y="4110814"/>
              <a:chExt cx="159877" cy="291499"/>
            </a:xfrm>
            <a:grpFill/>
          </p:grpSpPr>
          <p:sp>
            <p:nvSpPr>
              <p:cNvPr id="626" name="Freeform 625">
                <a:extLst>
                  <a:ext uri="{FF2B5EF4-FFF2-40B4-BE49-F238E27FC236}">
                    <a16:creationId xmlns:a16="http://schemas.microsoft.com/office/drawing/2014/main" id="{807A3AF4-AA44-7DA1-4033-39334ADC836F}"/>
                  </a:ext>
                </a:extLst>
              </p:cNvPr>
              <p:cNvSpPr/>
              <p:nvPr/>
            </p:nvSpPr>
            <p:spPr>
              <a:xfrm>
                <a:off x="7806156" y="4324569"/>
                <a:ext cx="3024" cy="3278"/>
              </a:xfrm>
              <a:custGeom>
                <a:avLst/>
                <a:gdLst>
                  <a:gd name="connsiteX0" fmla="*/ 1724 w 3024"/>
                  <a:gd name="connsiteY0" fmla="*/ 212 h 3278"/>
                  <a:gd name="connsiteX1" fmla="*/ 683 w 3024"/>
                  <a:gd name="connsiteY1" fmla="*/ 2294 h 3278"/>
                  <a:gd name="connsiteX2" fmla="*/ 2765 w 3024"/>
                  <a:gd name="connsiteY2" fmla="*/ 2294 h 3278"/>
                  <a:gd name="connsiteX3" fmla="*/ 1724 w 3024"/>
                  <a:gd name="connsiteY3" fmla="*/ 212 h 3278"/>
                </a:gdLst>
                <a:ahLst/>
                <a:cxnLst>
                  <a:cxn ang="0">
                    <a:pos x="connsiteX0" y="connsiteY0"/>
                  </a:cxn>
                  <a:cxn ang="0">
                    <a:pos x="connsiteX1" y="connsiteY1"/>
                  </a:cxn>
                  <a:cxn ang="0">
                    <a:pos x="connsiteX2" y="connsiteY2"/>
                  </a:cxn>
                  <a:cxn ang="0">
                    <a:pos x="connsiteX3" y="connsiteY3"/>
                  </a:cxn>
                </a:cxnLst>
                <a:rect l="l" t="t" r="r" b="b"/>
                <a:pathLst>
                  <a:path w="3024" h="3278">
                    <a:moveTo>
                      <a:pt x="1724" y="212"/>
                    </a:moveTo>
                    <a:cubicBezTo>
                      <a:pt x="-357" y="1253"/>
                      <a:pt x="-357" y="1253"/>
                      <a:pt x="683" y="2294"/>
                    </a:cubicBezTo>
                    <a:cubicBezTo>
                      <a:pt x="1724" y="3335"/>
                      <a:pt x="2245" y="3855"/>
                      <a:pt x="2765" y="2294"/>
                    </a:cubicBezTo>
                    <a:cubicBezTo>
                      <a:pt x="2765" y="2294"/>
                      <a:pt x="3805" y="-828"/>
                      <a:pt x="1724" y="212"/>
                    </a:cubicBezTo>
                    <a:close/>
                  </a:path>
                </a:pathLst>
              </a:custGeom>
              <a:grpFill/>
              <a:ln w="5199" cap="flat">
                <a:solidFill>
                  <a:schemeClr val="bg1"/>
                </a:solidFill>
                <a:prstDash val="solid"/>
                <a:miter/>
              </a:ln>
            </p:spPr>
            <p:txBody>
              <a:bodyPr rtlCol="0" anchor="ctr"/>
              <a:lstStyle/>
              <a:p>
                <a:endParaRPr lang="en-GB" noProof="0" dirty="0"/>
              </a:p>
            </p:txBody>
          </p:sp>
          <p:sp>
            <p:nvSpPr>
              <p:cNvPr id="627" name="Freeform 626">
                <a:extLst>
                  <a:ext uri="{FF2B5EF4-FFF2-40B4-BE49-F238E27FC236}">
                    <a16:creationId xmlns:a16="http://schemas.microsoft.com/office/drawing/2014/main" id="{78D2E8BB-9888-7EAE-5E55-25142DAC3D55}"/>
                  </a:ext>
                </a:extLst>
              </p:cNvPr>
              <p:cNvSpPr/>
              <p:nvPr/>
            </p:nvSpPr>
            <p:spPr>
              <a:xfrm>
                <a:off x="7808155" y="4320036"/>
                <a:ext cx="1806" cy="3072"/>
              </a:xfrm>
              <a:custGeom>
                <a:avLst/>
                <a:gdLst>
                  <a:gd name="connsiteX0" fmla="*/ 1807 w 1806"/>
                  <a:gd name="connsiteY0" fmla="*/ 2664 h 3072"/>
                  <a:gd name="connsiteX1" fmla="*/ 246 w 1806"/>
                  <a:gd name="connsiteY1" fmla="*/ 583 h 3072"/>
                  <a:gd name="connsiteX2" fmla="*/ 1807 w 1806"/>
                  <a:gd name="connsiteY2" fmla="*/ 2664 h 3072"/>
                </a:gdLst>
                <a:ahLst/>
                <a:cxnLst>
                  <a:cxn ang="0">
                    <a:pos x="connsiteX0" y="connsiteY0"/>
                  </a:cxn>
                  <a:cxn ang="0">
                    <a:pos x="connsiteX1" y="connsiteY1"/>
                  </a:cxn>
                  <a:cxn ang="0">
                    <a:pos x="connsiteX2" y="connsiteY2"/>
                  </a:cxn>
                </a:cxnLst>
                <a:rect l="l" t="t" r="r" b="b"/>
                <a:pathLst>
                  <a:path w="1806" h="3072">
                    <a:moveTo>
                      <a:pt x="1807" y="2664"/>
                    </a:moveTo>
                    <a:cubicBezTo>
                      <a:pt x="1807" y="2664"/>
                      <a:pt x="-795" y="-1499"/>
                      <a:pt x="246" y="583"/>
                    </a:cubicBezTo>
                    <a:cubicBezTo>
                      <a:pt x="1286" y="2664"/>
                      <a:pt x="766" y="3705"/>
                      <a:pt x="1807" y="2664"/>
                    </a:cubicBezTo>
                    <a:close/>
                  </a:path>
                </a:pathLst>
              </a:custGeom>
              <a:grpFill/>
              <a:ln w="5199" cap="flat">
                <a:solidFill>
                  <a:schemeClr val="bg1"/>
                </a:solidFill>
                <a:prstDash val="solid"/>
                <a:miter/>
              </a:ln>
            </p:spPr>
            <p:txBody>
              <a:bodyPr rtlCol="0" anchor="ctr"/>
              <a:lstStyle/>
              <a:p>
                <a:endParaRPr lang="en-GB" noProof="0" dirty="0"/>
              </a:p>
            </p:txBody>
          </p:sp>
          <p:sp>
            <p:nvSpPr>
              <p:cNvPr id="628" name="Freeform 627">
                <a:extLst>
                  <a:ext uri="{FF2B5EF4-FFF2-40B4-BE49-F238E27FC236}">
                    <a16:creationId xmlns:a16="http://schemas.microsoft.com/office/drawing/2014/main" id="{3613E482-F029-F8B0-6B9D-BD5CE8C67F81}"/>
                  </a:ext>
                </a:extLst>
              </p:cNvPr>
              <p:cNvSpPr/>
              <p:nvPr/>
            </p:nvSpPr>
            <p:spPr>
              <a:xfrm>
                <a:off x="7774057" y="4352189"/>
                <a:ext cx="3295" cy="7495"/>
              </a:xfrm>
              <a:custGeom>
                <a:avLst/>
                <a:gdLst>
                  <a:gd name="connsiteX0" fmla="*/ 2602 w 3295"/>
                  <a:gd name="connsiteY0" fmla="*/ 6936 h 7495"/>
                  <a:gd name="connsiteX1" fmla="*/ 2602 w 3295"/>
                  <a:gd name="connsiteY1" fmla="*/ 2773 h 7495"/>
                  <a:gd name="connsiteX2" fmla="*/ 0 w 3295"/>
                  <a:gd name="connsiteY2" fmla="*/ 1732 h 7495"/>
                  <a:gd name="connsiteX3" fmla="*/ 2602 w 3295"/>
                  <a:gd name="connsiteY3" fmla="*/ 6936 h 7495"/>
                </a:gdLst>
                <a:ahLst/>
                <a:cxnLst>
                  <a:cxn ang="0">
                    <a:pos x="connsiteX0" y="connsiteY0"/>
                  </a:cxn>
                  <a:cxn ang="0">
                    <a:pos x="connsiteX1" y="connsiteY1"/>
                  </a:cxn>
                  <a:cxn ang="0">
                    <a:pos x="connsiteX2" y="connsiteY2"/>
                  </a:cxn>
                  <a:cxn ang="0">
                    <a:pos x="connsiteX3" y="connsiteY3"/>
                  </a:cxn>
                </a:cxnLst>
                <a:rect l="l" t="t" r="r" b="b"/>
                <a:pathLst>
                  <a:path w="3295" h="7495">
                    <a:moveTo>
                      <a:pt x="2602" y="6936"/>
                    </a:moveTo>
                    <a:cubicBezTo>
                      <a:pt x="2602" y="6936"/>
                      <a:pt x="4163" y="5374"/>
                      <a:pt x="2602" y="2773"/>
                    </a:cubicBezTo>
                    <a:cubicBezTo>
                      <a:pt x="1041" y="171"/>
                      <a:pt x="521" y="-1390"/>
                      <a:pt x="0" y="1732"/>
                    </a:cubicBezTo>
                    <a:cubicBezTo>
                      <a:pt x="0" y="4854"/>
                      <a:pt x="0" y="9017"/>
                      <a:pt x="2602" y="6936"/>
                    </a:cubicBezTo>
                    <a:close/>
                  </a:path>
                </a:pathLst>
              </a:custGeom>
              <a:grpFill/>
              <a:ln w="5199" cap="flat">
                <a:solidFill>
                  <a:schemeClr val="bg1"/>
                </a:solidFill>
                <a:prstDash val="solid"/>
                <a:miter/>
              </a:ln>
            </p:spPr>
            <p:txBody>
              <a:bodyPr rtlCol="0" anchor="ctr"/>
              <a:lstStyle/>
              <a:p>
                <a:endParaRPr lang="en-GB" noProof="0" dirty="0"/>
              </a:p>
            </p:txBody>
          </p:sp>
          <p:sp>
            <p:nvSpPr>
              <p:cNvPr id="629" name="Freeform 628">
                <a:extLst>
                  <a:ext uri="{FF2B5EF4-FFF2-40B4-BE49-F238E27FC236}">
                    <a16:creationId xmlns:a16="http://schemas.microsoft.com/office/drawing/2014/main" id="{5A76C9B1-AB00-2A87-729E-DBA41E50261A}"/>
                  </a:ext>
                </a:extLst>
              </p:cNvPr>
              <p:cNvSpPr/>
              <p:nvPr/>
            </p:nvSpPr>
            <p:spPr>
              <a:xfrm>
                <a:off x="7852037" y="4275681"/>
                <a:ext cx="1972" cy="2320"/>
              </a:xfrm>
              <a:custGeom>
                <a:avLst/>
                <a:gdLst>
                  <a:gd name="connsiteX0" fmla="*/ 1633 w 1972"/>
                  <a:gd name="connsiteY0" fmla="*/ 2269 h 2320"/>
                  <a:gd name="connsiteX1" fmla="*/ 1113 w 1972"/>
                  <a:gd name="connsiteY1" fmla="*/ 188 h 2320"/>
                  <a:gd name="connsiteX2" fmla="*/ 1633 w 1972"/>
                  <a:gd name="connsiteY2" fmla="*/ 2269 h 2320"/>
                </a:gdLst>
                <a:ahLst/>
                <a:cxnLst>
                  <a:cxn ang="0">
                    <a:pos x="connsiteX0" y="connsiteY0"/>
                  </a:cxn>
                  <a:cxn ang="0">
                    <a:pos x="connsiteX1" y="connsiteY1"/>
                  </a:cxn>
                  <a:cxn ang="0">
                    <a:pos x="connsiteX2" y="connsiteY2"/>
                  </a:cxn>
                </a:cxnLst>
                <a:rect l="l" t="t" r="r" b="b"/>
                <a:pathLst>
                  <a:path w="1972" h="2320">
                    <a:moveTo>
                      <a:pt x="1633" y="2269"/>
                    </a:moveTo>
                    <a:cubicBezTo>
                      <a:pt x="1633" y="2269"/>
                      <a:pt x="2674" y="1229"/>
                      <a:pt x="1113" y="188"/>
                    </a:cubicBezTo>
                    <a:cubicBezTo>
                      <a:pt x="-448" y="-853"/>
                      <a:pt x="-448" y="2790"/>
                      <a:pt x="1633" y="2269"/>
                    </a:cubicBezTo>
                    <a:close/>
                  </a:path>
                </a:pathLst>
              </a:custGeom>
              <a:grpFill/>
              <a:ln w="5199" cap="flat">
                <a:solidFill>
                  <a:schemeClr val="bg1"/>
                </a:solidFill>
                <a:prstDash val="solid"/>
                <a:miter/>
              </a:ln>
            </p:spPr>
            <p:txBody>
              <a:bodyPr rtlCol="0" anchor="ctr"/>
              <a:lstStyle/>
              <a:p>
                <a:endParaRPr lang="en-GB" noProof="0" dirty="0"/>
              </a:p>
            </p:txBody>
          </p:sp>
          <p:sp>
            <p:nvSpPr>
              <p:cNvPr id="630" name="Freeform 629">
                <a:extLst>
                  <a:ext uri="{FF2B5EF4-FFF2-40B4-BE49-F238E27FC236}">
                    <a16:creationId xmlns:a16="http://schemas.microsoft.com/office/drawing/2014/main" id="{FFFD386A-A841-8D7B-2BAA-F6CFF975F789}"/>
                  </a:ext>
                </a:extLst>
              </p:cNvPr>
              <p:cNvSpPr/>
              <p:nvPr/>
            </p:nvSpPr>
            <p:spPr>
              <a:xfrm>
                <a:off x="7856971" y="4282874"/>
                <a:ext cx="862" cy="2881"/>
              </a:xfrm>
              <a:custGeom>
                <a:avLst/>
                <a:gdLst>
                  <a:gd name="connsiteX0" fmla="*/ 863 w 862"/>
                  <a:gd name="connsiteY0" fmla="*/ 2882 h 2881"/>
                  <a:gd name="connsiteX1" fmla="*/ 342 w 862"/>
                  <a:gd name="connsiteY1" fmla="*/ 280 h 2881"/>
                  <a:gd name="connsiteX2" fmla="*/ 863 w 862"/>
                  <a:gd name="connsiteY2" fmla="*/ 2882 h 2881"/>
                </a:gdLst>
                <a:ahLst/>
                <a:cxnLst>
                  <a:cxn ang="0">
                    <a:pos x="connsiteX0" y="connsiteY0"/>
                  </a:cxn>
                  <a:cxn ang="0">
                    <a:pos x="connsiteX1" y="connsiteY1"/>
                  </a:cxn>
                  <a:cxn ang="0">
                    <a:pos x="connsiteX2" y="connsiteY2"/>
                  </a:cxn>
                </a:cxnLst>
                <a:rect l="l" t="t" r="r" b="b"/>
                <a:pathLst>
                  <a:path w="862" h="2881">
                    <a:moveTo>
                      <a:pt x="863" y="2882"/>
                    </a:moveTo>
                    <a:cubicBezTo>
                      <a:pt x="863" y="2882"/>
                      <a:pt x="863" y="1321"/>
                      <a:pt x="342" y="280"/>
                    </a:cubicBezTo>
                    <a:cubicBezTo>
                      <a:pt x="-179" y="-761"/>
                      <a:pt x="-179" y="1321"/>
                      <a:pt x="863" y="2882"/>
                    </a:cubicBezTo>
                    <a:close/>
                  </a:path>
                </a:pathLst>
              </a:custGeom>
              <a:grpFill/>
              <a:ln w="5199" cap="flat">
                <a:solidFill>
                  <a:schemeClr val="bg1"/>
                </a:solidFill>
                <a:prstDash val="solid"/>
                <a:miter/>
              </a:ln>
            </p:spPr>
            <p:txBody>
              <a:bodyPr rtlCol="0" anchor="ctr"/>
              <a:lstStyle/>
              <a:p>
                <a:endParaRPr lang="en-GB" noProof="0" dirty="0"/>
              </a:p>
            </p:txBody>
          </p:sp>
          <p:sp>
            <p:nvSpPr>
              <p:cNvPr id="631" name="Freeform 630">
                <a:extLst>
                  <a:ext uri="{FF2B5EF4-FFF2-40B4-BE49-F238E27FC236}">
                    <a16:creationId xmlns:a16="http://schemas.microsoft.com/office/drawing/2014/main" id="{881AB453-3F7B-FDE4-6802-4434C7D71BF4}"/>
                  </a:ext>
                </a:extLst>
              </p:cNvPr>
              <p:cNvSpPr/>
              <p:nvPr/>
            </p:nvSpPr>
            <p:spPr>
              <a:xfrm>
                <a:off x="7755195" y="4110814"/>
                <a:ext cx="159877" cy="291499"/>
              </a:xfrm>
              <a:custGeom>
                <a:avLst/>
                <a:gdLst>
                  <a:gd name="connsiteX0" fmla="*/ 152592 w 159877"/>
                  <a:gd name="connsiteY0" fmla="*/ 120825 h 291499"/>
                  <a:gd name="connsiteX1" fmla="*/ 153112 w 159877"/>
                  <a:gd name="connsiteY1" fmla="*/ 120305 h 291499"/>
                  <a:gd name="connsiteX2" fmla="*/ 157275 w 159877"/>
                  <a:gd name="connsiteY2" fmla="*/ 118744 h 291499"/>
                  <a:gd name="connsiteX3" fmla="*/ 158316 w 159877"/>
                  <a:gd name="connsiteY3" fmla="*/ 109898 h 291499"/>
                  <a:gd name="connsiteX4" fmla="*/ 157275 w 159877"/>
                  <a:gd name="connsiteY4" fmla="*/ 103654 h 291499"/>
                  <a:gd name="connsiteX5" fmla="*/ 159356 w 159877"/>
                  <a:gd name="connsiteY5" fmla="*/ 99491 h 291499"/>
                  <a:gd name="connsiteX6" fmla="*/ 159877 w 159877"/>
                  <a:gd name="connsiteY6" fmla="*/ 98450 h 291499"/>
                  <a:gd name="connsiteX7" fmla="*/ 159877 w 159877"/>
                  <a:gd name="connsiteY7" fmla="*/ 96369 h 291499"/>
                  <a:gd name="connsiteX8" fmla="*/ 158836 w 159877"/>
                  <a:gd name="connsiteY8" fmla="*/ 94288 h 291499"/>
                  <a:gd name="connsiteX9" fmla="*/ 156754 w 159877"/>
                  <a:gd name="connsiteY9" fmla="*/ 92726 h 291499"/>
                  <a:gd name="connsiteX10" fmla="*/ 155194 w 159877"/>
                  <a:gd name="connsiteY10" fmla="*/ 90645 h 291499"/>
                  <a:gd name="connsiteX11" fmla="*/ 155714 w 159877"/>
                  <a:gd name="connsiteY11" fmla="*/ 88043 h 291499"/>
                  <a:gd name="connsiteX12" fmla="*/ 155194 w 159877"/>
                  <a:gd name="connsiteY12" fmla="*/ 87523 h 291499"/>
                  <a:gd name="connsiteX13" fmla="*/ 149990 w 159877"/>
                  <a:gd name="connsiteY13" fmla="*/ 85962 h 291499"/>
                  <a:gd name="connsiteX14" fmla="*/ 147909 w 159877"/>
                  <a:gd name="connsiteY14" fmla="*/ 82840 h 291499"/>
                  <a:gd name="connsiteX15" fmla="*/ 145827 w 159877"/>
                  <a:gd name="connsiteY15" fmla="*/ 80238 h 291499"/>
                  <a:gd name="connsiteX16" fmla="*/ 143226 w 159877"/>
                  <a:gd name="connsiteY16" fmla="*/ 76596 h 291499"/>
                  <a:gd name="connsiteX17" fmla="*/ 142705 w 159877"/>
                  <a:gd name="connsiteY17" fmla="*/ 69311 h 291499"/>
                  <a:gd name="connsiteX18" fmla="*/ 143746 w 159877"/>
                  <a:gd name="connsiteY18" fmla="*/ 65669 h 291499"/>
                  <a:gd name="connsiteX19" fmla="*/ 143746 w 159877"/>
                  <a:gd name="connsiteY19" fmla="*/ 60465 h 291499"/>
                  <a:gd name="connsiteX20" fmla="*/ 137502 w 159877"/>
                  <a:gd name="connsiteY20" fmla="*/ 53700 h 291499"/>
                  <a:gd name="connsiteX21" fmla="*/ 133860 w 159877"/>
                  <a:gd name="connsiteY21" fmla="*/ 51099 h 291499"/>
                  <a:gd name="connsiteX22" fmla="*/ 132819 w 159877"/>
                  <a:gd name="connsiteY22" fmla="*/ 49017 h 291499"/>
                  <a:gd name="connsiteX23" fmla="*/ 131778 w 159877"/>
                  <a:gd name="connsiteY23" fmla="*/ 47456 h 291499"/>
                  <a:gd name="connsiteX24" fmla="*/ 130217 w 159877"/>
                  <a:gd name="connsiteY24" fmla="*/ 44855 h 291499"/>
                  <a:gd name="connsiteX25" fmla="*/ 123453 w 159877"/>
                  <a:gd name="connsiteY25" fmla="*/ 41212 h 291499"/>
                  <a:gd name="connsiteX26" fmla="*/ 119290 w 159877"/>
                  <a:gd name="connsiteY26" fmla="*/ 40172 h 291499"/>
                  <a:gd name="connsiteX27" fmla="*/ 115127 w 159877"/>
                  <a:gd name="connsiteY27" fmla="*/ 41733 h 291499"/>
                  <a:gd name="connsiteX28" fmla="*/ 112005 w 159877"/>
                  <a:gd name="connsiteY28" fmla="*/ 44855 h 291499"/>
                  <a:gd name="connsiteX29" fmla="*/ 110964 w 159877"/>
                  <a:gd name="connsiteY29" fmla="*/ 46416 h 291499"/>
                  <a:gd name="connsiteX30" fmla="*/ 108883 w 159877"/>
                  <a:gd name="connsiteY30" fmla="*/ 49017 h 291499"/>
                  <a:gd name="connsiteX31" fmla="*/ 105761 w 159877"/>
                  <a:gd name="connsiteY31" fmla="*/ 49538 h 291499"/>
                  <a:gd name="connsiteX32" fmla="*/ 103159 w 159877"/>
                  <a:gd name="connsiteY32" fmla="*/ 52139 h 291499"/>
                  <a:gd name="connsiteX33" fmla="*/ 102118 w 159877"/>
                  <a:gd name="connsiteY33" fmla="*/ 52139 h 291499"/>
                  <a:gd name="connsiteX34" fmla="*/ 92752 w 159877"/>
                  <a:gd name="connsiteY34" fmla="*/ 44855 h 291499"/>
                  <a:gd name="connsiteX35" fmla="*/ 91711 w 159877"/>
                  <a:gd name="connsiteY35" fmla="*/ 44855 h 291499"/>
                  <a:gd name="connsiteX36" fmla="*/ 83906 w 159877"/>
                  <a:gd name="connsiteY36" fmla="*/ 50058 h 291499"/>
                  <a:gd name="connsiteX37" fmla="*/ 80264 w 159877"/>
                  <a:gd name="connsiteY37" fmla="*/ 53180 h 291499"/>
                  <a:gd name="connsiteX38" fmla="*/ 74020 w 159877"/>
                  <a:gd name="connsiteY38" fmla="*/ 58904 h 291499"/>
                  <a:gd name="connsiteX39" fmla="*/ 69857 w 159877"/>
                  <a:gd name="connsiteY39" fmla="*/ 57863 h 291499"/>
                  <a:gd name="connsiteX40" fmla="*/ 69857 w 159877"/>
                  <a:gd name="connsiteY40" fmla="*/ 56823 h 291499"/>
                  <a:gd name="connsiteX41" fmla="*/ 70377 w 159877"/>
                  <a:gd name="connsiteY41" fmla="*/ 54221 h 291499"/>
                  <a:gd name="connsiteX42" fmla="*/ 71418 w 159877"/>
                  <a:gd name="connsiteY42" fmla="*/ 52660 h 291499"/>
                  <a:gd name="connsiteX43" fmla="*/ 73499 w 159877"/>
                  <a:gd name="connsiteY43" fmla="*/ 49017 h 291499"/>
                  <a:gd name="connsiteX44" fmla="*/ 74020 w 159877"/>
                  <a:gd name="connsiteY44" fmla="*/ 47977 h 291499"/>
                  <a:gd name="connsiteX45" fmla="*/ 74540 w 159877"/>
                  <a:gd name="connsiteY45" fmla="*/ 47456 h 291499"/>
                  <a:gd name="connsiteX46" fmla="*/ 73499 w 159877"/>
                  <a:gd name="connsiteY46" fmla="*/ 43293 h 291499"/>
                  <a:gd name="connsiteX47" fmla="*/ 72979 w 159877"/>
                  <a:gd name="connsiteY47" fmla="*/ 41212 h 291499"/>
                  <a:gd name="connsiteX48" fmla="*/ 74020 w 159877"/>
                  <a:gd name="connsiteY48" fmla="*/ 38090 h 291499"/>
                  <a:gd name="connsiteX49" fmla="*/ 75580 w 159877"/>
                  <a:gd name="connsiteY49" fmla="*/ 35488 h 291499"/>
                  <a:gd name="connsiteX50" fmla="*/ 76101 w 159877"/>
                  <a:gd name="connsiteY50" fmla="*/ 32887 h 291499"/>
                  <a:gd name="connsiteX51" fmla="*/ 76621 w 159877"/>
                  <a:gd name="connsiteY51" fmla="*/ 30285 h 291499"/>
                  <a:gd name="connsiteX52" fmla="*/ 77662 w 159877"/>
                  <a:gd name="connsiteY52" fmla="*/ 29244 h 291499"/>
                  <a:gd name="connsiteX53" fmla="*/ 78182 w 159877"/>
                  <a:gd name="connsiteY53" fmla="*/ 28203 h 291499"/>
                  <a:gd name="connsiteX54" fmla="*/ 76621 w 159877"/>
                  <a:gd name="connsiteY54" fmla="*/ 25602 h 291499"/>
                  <a:gd name="connsiteX55" fmla="*/ 75060 w 159877"/>
                  <a:gd name="connsiteY55" fmla="*/ 21439 h 291499"/>
                  <a:gd name="connsiteX56" fmla="*/ 75580 w 159877"/>
                  <a:gd name="connsiteY56" fmla="*/ 19358 h 291499"/>
                  <a:gd name="connsiteX57" fmla="*/ 76101 w 159877"/>
                  <a:gd name="connsiteY57" fmla="*/ 18837 h 291499"/>
                  <a:gd name="connsiteX58" fmla="*/ 75580 w 159877"/>
                  <a:gd name="connsiteY58" fmla="*/ 17797 h 291499"/>
                  <a:gd name="connsiteX59" fmla="*/ 63613 w 159877"/>
                  <a:gd name="connsiteY59" fmla="*/ 18837 h 291499"/>
                  <a:gd name="connsiteX60" fmla="*/ 62572 w 159877"/>
                  <a:gd name="connsiteY60" fmla="*/ 18317 h 291499"/>
                  <a:gd name="connsiteX61" fmla="*/ 59970 w 159877"/>
                  <a:gd name="connsiteY61" fmla="*/ 14154 h 291499"/>
                  <a:gd name="connsiteX62" fmla="*/ 59970 w 159877"/>
                  <a:gd name="connsiteY62" fmla="*/ 13634 h 291499"/>
                  <a:gd name="connsiteX63" fmla="*/ 61011 w 159877"/>
                  <a:gd name="connsiteY63" fmla="*/ 12073 h 291499"/>
                  <a:gd name="connsiteX64" fmla="*/ 61531 w 159877"/>
                  <a:gd name="connsiteY64" fmla="*/ 11032 h 291499"/>
                  <a:gd name="connsiteX65" fmla="*/ 62572 w 159877"/>
                  <a:gd name="connsiteY65" fmla="*/ 6349 h 291499"/>
                  <a:gd name="connsiteX66" fmla="*/ 62052 w 159877"/>
                  <a:gd name="connsiteY66" fmla="*/ 5308 h 291499"/>
                  <a:gd name="connsiteX67" fmla="*/ 60490 w 159877"/>
                  <a:gd name="connsiteY67" fmla="*/ 3747 h 291499"/>
                  <a:gd name="connsiteX68" fmla="*/ 57888 w 159877"/>
                  <a:gd name="connsiteY68" fmla="*/ 1666 h 291499"/>
                  <a:gd name="connsiteX69" fmla="*/ 54767 w 159877"/>
                  <a:gd name="connsiteY69" fmla="*/ 4267 h 291499"/>
                  <a:gd name="connsiteX70" fmla="*/ 53726 w 159877"/>
                  <a:gd name="connsiteY70" fmla="*/ 2706 h 291499"/>
                  <a:gd name="connsiteX71" fmla="*/ 53206 w 159877"/>
                  <a:gd name="connsiteY71" fmla="*/ 2186 h 291499"/>
                  <a:gd name="connsiteX72" fmla="*/ 50604 w 159877"/>
                  <a:gd name="connsiteY72" fmla="*/ 105 h 291499"/>
                  <a:gd name="connsiteX73" fmla="*/ 45921 w 159877"/>
                  <a:gd name="connsiteY73" fmla="*/ 1666 h 291499"/>
                  <a:gd name="connsiteX74" fmla="*/ 44360 w 159877"/>
                  <a:gd name="connsiteY74" fmla="*/ 2186 h 291499"/>
                  <a:gd name="connsiteX75" fmla="*/ 41758 w 159877"/>
                  <a:gd name="connsiteY75" fmla="*/ 1145 h 291499"/>
                  <a:gd name="connsiteX76" fmla="*/ 40717 w 159877"/>
                  <a:gd name="connsiteY76" fmla="*/ 1666 h 291499"/>
                  <a:gd name="connsiteX77" fmla="*/ 41758 w 159877"/>
                  <a:gd name="connsiteY77" fmla="*/ 4788 h 291499"/>
                  <a:gd name="connsiteX78" fmla="*/ 41238 w 159877"/>
                  <a:gd name="connsiteY78" fmla="*/ 5829 h 291499"/>
                  <a:gd name="connsiteX79" fmla="*/ 35514 w 159877"/>
                  <a:gd name="connsiteY79" fmla="*/ 6349 h 291499"/>
                  <a:gd name="connsiteX80" fmla="*/ 34473 w 159877"/>
                  <a:gd name="connsiteY80" fmla="*/ 6869 h 291499"/>
                  <a:gd name="connsiteX81" fmla="*/ 33432 w 159877"/>
                  <a:gd name="connsiteY81" fmla="*/ 9991 h 291499"/>
                  <a:gd name="connsiteX82" fmla="*/ 30310 w 159877"/>
                  <a:gd name="connsiteY82" fmla="*/ 13634 h 291499"/>
                  <a:gd name="connsiteX83" fmla="*/ 21464 w 159877"/>
                  <a:gd name="connsiteY83" fmla="*/ 15195 h 291499"/>
                  <a:gd name="connsiteX84" fmla="*/ 17822 w 159877"/>
                  <a:gd name="connsiteY84" fmla="*/ 14154 h 291499"/>
                  <a:gd name="connsiteX85" fmla="*/ 13659 w 159877"/>
                  <a:gd name="connsiteY85" fmla="*/ 13113 h 291499"/>
                  <a:gd name="connsiteX86" fmla="*/ 10017 w 159877"/>
                  <a:gd name="connsiteY86" fmla="*/ 16756 h 291499"/>
                  <a:gd name="connsiteX87" fmla="*/ 9497 w 159877"/>
                  <a:gd name="connsiteY87" fmla="*/ 17797 h 291499"/>
                  <a:gd name="connsiteX88" fmla="*/ 9497 w 159877"/>
                  <a:gd name="connsiteY88" fmla="*/ 23520 h 291499"/>
                  <a:gd name="connsiteX89" fmla="*/ 8976 w 159877"/>
                  <a:gd name="connsiteY89" fmla="*/ 25081 h 291499"/>
                  <a:gd name="connsiteX90" fmla="*/ 7935 w 159877"/>
                  <a:gd name="connsiteY90" fmla="*/ 34448 h 291499"/>
                  <a:gd name="connsiteX91" fmla="*/ 5854 w 159877"/>
                  <a:gd name="connsiteY91" fmla="*/ 37049 h 291499"/>
                  <a:gd name="connsiteX92" fmla="*/ 650 w 159877"/>
                  <a:gd name="connsiteY92" fmla="*/ 37049 h 291499"/>
                  <a:gd name="connsiteX93" fmla="*/ 130 w 159877"/>
                  <a:gd name="connsiteY93" fmla="*/ 37570 h 291499"/>
                  <a:gd name="connsiteX94" fmla="*/ 1171 w 159877"/>
                  <a:gd name="connsiteY94" fmla="*/ 40692 h 291499"/>
                  <a:gd name="connsiteX95" fmla="*/ 4293 w 159877"/>
                  <a:gd name="connsiteY95" fmla="*/ 42773 h 291499"/>
                  <a:gd name="connsiteX96" fmla="*/ 6375 w 159877"/>
                  <a:gd name="connsiteY96" fmla="*/ 45375 h 291499"/>
                  <a:gd name="connsiteX97" fmla="*/ 6375 w 159877"/>
                  <a:gd name="connsiteY97" fmla="*/ 51099 h 291499"/>
                  <a:gd name="connsiteX98" fmla="*/ 6375 w 159877"/>
                  <a:gd name="connsiteY98" fmla="*/ 52139 h 291499"/>
                  <a:gd name="connsiteX99" fmla="*/ 17302 w 159877"/>
                  <a:gd name="connsiteY99" fmla="*/ 66189 h 291499"/>
                  <a:gd name="connsiteX100" fmla="*/ 18342 w 159877"/>
                  <a:gd name="connsiteY100" fmla="*/ 67229 h 291499"/>
                  <a:gd name="connsiteX101" fmla="*/ 23546 w 159877"/>
                  <a:gd name="connsiteY101" fmla="*/ 76596 h 291499"/>
                  <a:gd name="connsiteX102" fmla="*/ 24587 w 159877"/>
                  <a:gd name="connsiteY102" fmla="*/ 82320 h 291499"/>
                  <a:gd name="connsiteX103" fmla="*/ 25627 w 159877"/>
                  <a:gd name="connsiteY103" fmla="*/ 82320 h 291499"/>
                  <a:gd name="connsiteX104" fmla="*/ 27709 w 159877"/>
                  <a:gd name="connsiteY104" fmla="*/ 79718 h 291499"/>
                  <a:gd name="connsiteX105" fmla="*/ 28749 w 159877"/>
                  <a:gd name="connsiteY105" fmla="*/ 80759 h 291499"/>
                  <a:gd name="connsiteX106" fmla="*/ 28229 w 159877"/>
                  <a:gd name="connsiteY106" fmla="*/ 84401 h 291499"/>
                  <a:gd name="connsiteX107" fmla="*/ 26668 w 159877"/>
                  <a:gd name="connsiteY107" fmla="*/ 86482 h 291499"/>
                  <a:gd name="connsiteX108" fmla="*/ 23025 w 159877"/>
                  <a:gd name="connsiteY108" fmla="*/ 87523 h 291499"/>
                  <a:gd name="connsiteX109" fmla="*/ 22505 w 159877"/>
                  <a:gd name="connsiteY109" fmla="*/ 88564 h 291499"/>
                  <a:gd name="connsiteX110" fmla="*/ 22505 w 159877"/>
                  <a:gd name="connsiteY110" fmla="*/ 92206 h 291499"/>
                  <a:gd name="connsiteX111" fmla="*/ 22505 w 159877"/>
                  <a:gd name="connsiteY111" fmla="*/ 97930 h 291499"/>
                  <a:gd name="connsiteX112" fmla="*/ 20944 w 159877"/>
                  <a:gd name="connsiteY112" fmla="*/ 102613 h 291499"/>
                  <a:gd name="connsiteX113" fmla="*/ 15740 w 159877"/>
                  <a:gd name="connsiteY113" fmla="*/ 103654 h 291499"/>
                  <a:gd name="connsiteX114" fmla="*/ 15220 w 159877"/>
                  <a:gd name="connsiteY114" fmla="*/ 104695 h 291499"/>
                  <a:gd name="connsiteX115" fmla="*/ 15220 w 159877"/>
                  <a:gd name="connsiteY115" fmla="*/ 107817 h 291499"/>
                  <a:gd name="connsiteX116" fmla="*/ 15740 w 159877"/>
                  <a:gd name="connsiteY116" fmla="*/ 108857 h 291499"/>
                  <a:gd name="connsiteX117" fmla="*/ 18342 w 159877"/>
                  <a:gd name="connsiteY117" fmla="*/ 114061 h 291499"/>
                  <a:gd name="connsiteX118" fmla="*/ 19383 w 159877"/>
                  <a:gd name="connsiteY118" fmla="*/ 116142 h 291499"/>
                  <a:gd name="connsiteX119" fmla="*/ 33432 w 159877"/>
                  <a:gd name="connsiteY119" fmla="*/ 132793 h 291499"/>
                  <a:gd name="connsiteX120" fmla="*/ 33953 w 159877"/>
                  <a:gd name="connsiteY120" fmla="*/ 133834 h 291499"/>
                  <a:gd name="connsiteX121" fmla="*/ 34473 w 159877"/>
                  <a:gd name="connsiteY121" fmla="*/ 142680 h 291499"/>
                  <a:gd name="connsiteX122" fmla="*/ 33432 w 159877"/>
                  <a:gd name="connsiteY122" fmla="*/ 144761 h 291499"/>
                  <a:gd name="connsiteX123" fmla="*/ 33432 w 159877"/>
                  <a:gd name="connsiteY123" fmla="*/ 147883 h 291499"/>
                  <a:gd name="connsiteX124" fmla="*/ 38636 w 159877"/>
                  <a:gd name="connsiteY124" fmla="*/ 155689 h 291499"/>
                  <a:gd name="connsiteX125" fmla="*/ 39156 w 159877"/>
                  <a:gd name="connsiteY125" fmla="*/ 157250 h 291499"/>
                  <a:gd name="connsiteX126" fmla="*/ 40197 w 159877"/>
                  <a:gd name="connsiteY126" fmla="*/ 163494 h 291499"/>
                  <a:gd name="connsiteX127" fmla="*/ 41238 w 159877"/>
                  <a:gd name="connsiteY127" fmla="*/ 164534 h 291499"/>
                  <a:gd name="connsiteX128" fmla="*/ 42278 w 159877"/>
                  <a:gd name="connsiteY128" fmla="*/ 168177 h 291499"/>
                  <a:gd name="connsiteX129" fmla="*/ 43319 w 159877"/>
                  <a:gd name="connsiteY129" fmla="*/ 170258 h 291499"/>
                  <a:gd name="connsiteX130" fmla="*/ 43319 w 159877"/>
                  <a:gd name="connsiteY130" fmla="*/ 171299 h 291499"/>
                  <a:gd name="connsiteX131" fmla="*/ 33953 w 159877"/>
                  <a:gd name="connsiteY131" fmla="*/ 185869 h 291499"/>
                  <a:gd name="connsiteX132" fmla="*/ 29790 w 159877"/>
                  <a:gd name="connsiteY132" fmla="*/ 190552 h 291499"/>
                  <a:gd name="connsiteX133" fmla="*/ 29269 w 159877"/>
                  <a:gd name="connsiteY133" fmla="*/ 191592 h 291499"/>
                  <a:gd name="connsiteX134" fmla="*/ 26668 w 159877"/>
                  <a:gd name="connsiteY134" fmla="*/ 198357 h 291499"/>
                  <a:gd name="connsiteX135" fmla="*/ 25627 w 159877"/>
                  <a:gd name="connsiteY135" fmla="*/ 200438 h 291499"/>
                  <a:gd name="connsiteX136" fmla="*/ 22505 w 159877"/>
                  <a:gd name="connsiteY136" fmla="*/ 205122 h 291499"/>
                  <a:gd name="connsiteX137" fmla="*/ 22505 w 159877"/>
                  <a:gd name="connsiteY137" fmla="*/ 205642 h 291499"/>
                  <a:gd name="connsiteX138" fmla="*/ 23546 w 159877"/>
                  <a:gd name="connsiteY138" fmla="*/ 209284 h 291499"/>
                  <a:gd name="connsiteX139" fmla="*/ 18862 w 159877"/>
                  <a:gd name="connsiteY139" fmla="*/ 223334 h 291499"/>
                  <a:gd name="connsiteX140" fmla="*/ 17822 w 159877"/>
                  <a:gd name="connsiteY140" fmla="*/ 230618 h 291499"/>
                  <a:gd name="connsiteX141" fmla="*/ 18342 w 159877"/>
                  <a:gd name="connsiteY141" fmla="*/ 240505 h 291499"/>
                  <a:gd name="connsiteX142" fmla="*/ 21464 w 159877"/>
                  <a:gd name="connsiteY142" fmla="*/ 241025 h 291499"/>
                  <a:gd name="connsiteX143" fmla="*/ 25107 w 159877"/>
                  <a:gd name="connsiteY143" fmla="*/ 239464 h 291499"/>
                  <a:gd name="connsiteX144" fmla="*/ 29269 w 159877"/>
                  <a:gd name="connsiteY144" fmla="*/ 243627 h 291499"/>
                  <a:gd name="connsiteX145" fmla="*/ 31871 w 159877"/>
                  <a:gd name="connsiteY145" fmla="*/ 246749 h 291499"/>
                  <a:gd name="connsiteX146" fmla="*/ 33432 w 159877"/>
                  <a:gd name="connsiteY146" fmla="*/ 248831 h 291499"/>
                  <a:gd name="connsiteX147" fmla="*/ 34473 w 159877"/>
                  <a:gd name="connsiteY147" fmla="*/ 251953 h 291499"/>
                  <a:gd name="connsiteX148" fmla="*/ 38116 w 159877"/>
                  <a:gd name="connsiteY148" fmla="*/ 255595 h 291499"/>
                  <a:gd name="connsiteX149" fmla="*/ 41238 w 159877"/>
                  <a:gd name="connsiteY149" fmla="*/ 258197 h 291499"/>
                  <a:gd name="connsiteX150" fmla="*/ 43319 w 159877"/>
                  <a:gd name="connsiteY150" fmla="*/ 259238 h 291499"/>
                  <a:gd name="connsiteX151" fmla="*/ 44360 w 159877"/>
                  <a:gd name="connsiteY151" fmla="*/ 262360 h 291499"/>
                  <a:gd name="connsiteX152" fmla="*/ 45401 w 159877"/>
                  <a:gd name="connsiteY152" fmla="*/ 264441 h 291499"/>
                  <a:gd name="connsiteX153" fmla="*/ 52165 w 159877"/>
                  <a:gd name="connsiteY153" fmla="*/ 275368 h 291499"/>
                  <a:gd name="connsiteX154" fmla="*/ 53206 w 159877"/>
                  <a:gd name="connsiteY154" fmla="*/ 275889 h 291499"/>
                  <a:gd name="connsiteX155" fmla="*/ 54246 w 159877"/>
                  <a:gd name="connsiteY155" fmla="*/ 271726 h 291499"/>
                  <a:gd name="connsiteX156" fmla="*/ 54767 w 159877"/>
                  <a:gd name="connsiteY156" fmla="*/ 271726 h 291499"/>
                  <a:gd name="connsiteX157" fmla="*/ 57368 w 159877"/>
                  <a:gd name="connsiteY157" fmla="*/ 273807 h 291499"/>
                  <a:gd name="connsiteX158" fmla="*/ 58409 w 159877"/>
                  <a:gd name="connsiteY158" fmla="*/ 274328 h 291499"/>
                  <a:gd name="connsiteX159" fmla="*/ 65173 w 159877"/>
                  <a:gd name="connsiteY159" fmla="*/ 275889 h 291499"/>
                  <a:gd name="connsiteX160" fmla="*/ 66735 w 159877"/>
                  <a:gd name="connsiteY160" fmla="*/ 279011 h 291499"/>
                  <a:gd name="connsiteX161" fmla="*/ 67255 w 159877"/>
                  <a:gd name="connsiteY161" fmla="*/ 280051 h 291499"/>
                  <a:gd name="connsiteX162" fmla="*/ 69857 w 159877"/>
                  <a:gd name="connsiteY162" fmla="*/ 280051 h 291499"/>
                  <a:gd name="connsiteX163" fmla="*/ 70897 w 159877"/>
                  <a:gd name="connsiteY163" fmla="*/ 281092 h 291499"/>
                  <a:gd name="connsiteX164" fmla="*/ 70377 w 159877"/>
                  <a:gd name="connsiteY164" fmla="*/ 284214 h 291499"/>
                  <a:gd name="connsiteX165" fmla="*/ 68816 w 159877"/>
                  <a:gd name="connsiteY165" fmla="*/ 288377 h 291499"/>
                  <a:gd name="connsiteX166" fmla="*/ 68816 w 159877"/>
                  <a:gd name="connsiteY166" fmla="*/ 289418 h 291499"/>
                  <a:gd name="connsiteX167" fmla="*/ 71938 w 159877"/>
                  <a:gd name="connsiteY167" fmla="*/ 291499 h 291499"/>
                  <a:gd name="connsiteX168" fmla="*/ 77142 w 159877"/>
                  <a:gd name="connsiteY168" fmla="*/ 288377 h 291499"/>
                  <a:gd name="connsiteX169" fmla="*/ 78702 w 159877"/>
                  <a:gd name="connsiteY169" fmla="*/ 287336 h 291499"/>
                  <a:gd name="connsiteX170" fmla="*/ 81825 w 159877"/>
                  <a:gd name="connsiteY170" fmla="*/ 288897 h 291499"/>
                  <a:gd name="connsiteX171" fmla="*/ 82865 w 159877"/>
                  <a:gd name="connsiteY171" fmla="*/ 288897 h 291499"/>
                  <a:gd name="connsiteX172" fmla="*/ 85987 w 159877"/>
                  <a:gd name="connsiteY172" fmla="*/ 288377 h 291499"/>
                  <a:gd name="connsiteX173" fmla="*/ 87028 w 159877"/>
                  <a:gd name="connsiteY173" fmla="*/ 286296 h 291499"/>
                  <a:gd name="connsiteX174" fmla="*/ 89630 w 159877"/>
                  <a:gd name="connsiteY174" fmla="*/ 279531 h 291499"/>
                  <a:gd name="connsiteX175" fmla="*/ 87028 w 159877"/>
                  <a:gd name="connsiteY175" fmla="*/ 276930 h 291499"/>
                  <a:gd name="connsiteX176" fmla="*/ 80784 w 159877"/>
                  <a:gd name="connsiteY176" fmla="*/ 269645 h 291499"/>
                  <a:gd name="connsiteX177" fmla="*/ 75580 w 159877"/>
                  <a:gd name="connsiteY177" fmla="*/ 266002 h 291499"/>
                  <a:gd name="connsiteX178" fmla="*/ 72458 w 159877"/>
                  <a:gd name="connsiteY178" fmla="*/ 267043 h 291499"/>
                  <a:gd name="connsiteX179" fmla="*/ 67775 w 159877"/>
                  <a:gd name="connsiteY179" fmla="*/ 265482 h 291499"/>
                  <a:gd name="connsiteX180" fmla="*/ 59970 w 159877"/>
                  <a:gd name="connsiteY180" fmla="*/ 260799 h 291499"/>
                  <a:gd name="connsiteX181" fmla="*/ 56328 w 159877"/>
                  <a:gd name="connsiteY181" fmla="*/ 259758 h 291499"/>
                  <a:gd name="connsiteX182" fmla="*/ 54767 w 159877"/>
                  <a:gd name="connsiteY182" fmla="*/ 257156 h 291499"/>
                  <a:gd name="connsiteX183" fmla="*/ 53206 w 159877"/>
                  <a:gd name="connsiteY183" fmla="*/ 252473 h 291499"/>
                  <a:gd name="connsiteX184" fmla="*/ 56848 w 159877"/>
                  <a:gd name="connsiteY184" fmla="*/ 254555 h 291499"/>
                  <a:gd name="connsiteX185" fmla="*/ 55287 w 159877"/>
                  <a:gd name="connsiteY185" fmla="*/ 244668 h 291499"/>
                  <a:gd name="connsiteX186" fmla="*/ 47482 w 159877"/>
                  <a:gd name="connsiteY186" fmla="*/ 225935 h 291499"/>
                  <a:gd name="connsiteX187" fmla="*/ 42799 w 159877"/>
                  <a:gd name="connsiteY187" fmla="*/ 220212 h 291499"/>
                  <a:gd name="connsiteX188" fmla="*/ 34994 w 159877"/>
                  <a:gd name="connsiteY188" fmla="*/ 220732 h 291499"/>
                  <a:gd name="connsiteX189" fmla="*/ 35514 w 159877"/>
                  <a:gd name="connsiteY189" fmla="*/ 218651 h 291499"/>
                  <a:gd name="connsiteX190" fmla="*/ 34994 w 159877"/>
                  <a:gd name="connsiteY190" fmla="*/ 215528 h 291499"/>
                  <a:gd name="connsiteX191" fmla="*/ 33432 w 159877"/>
                  <a:gd name="connsiteY191" fmla="*/ 208244 h 291499"/>
                  <a:gd name="connsiteX192" fmla="*/ 33953 w 159877"/>
                  <a:gd name="connsiteY192" fmla="*/ 201479 h 291499"/>
                  <a:gd name="connsiteX193" fmla="*/ 34473 w 159877"/>
                  <a:gd name="connsiteY193" fmla="*/ 198357 h 291499"/>
                  <a:gd name="connsiteX194" fmla="*/ 43319 w 159877"/>
                  <a:gd name="connsiteY194" fmla="*/ 179625 h 291499"/>
                  <a:gd name="connsiteX195" fmla="*/ 49563 w 159877"/>
                  <a:gd name="connsiteY195" fmla="*/ 159331 h 291499"/>
                  <a:gd name="connsiteX196" fmla="*/ 50083 w 159877"/>
                  <a:gd name="connsiteY196" fmla="*/ 150485 h 291499"/>
                  <a:gd name="connsiteX197" fmla="*/ 50604 w 159877"/>
                  <a:gd name="connsiteY197" fmla="*/ 144241 h 291499"/>
                  <a:gd name="connsiteX198" fmla="*/ 51645 w 159877"/>
                  <a:gd name="connsiteY198" fmla="*/ 139558 h 291499"/>
                  <a:gd name="connsiteX199" fmla="*/ 58930 w 159877"/>
                  <a:gd name="connsiteY199" fmla="*/ 137476 h 291499"/>
                  <a:gd name="connsiteX200" fmla="*/ 62572 w 159877"/>
                  <a:gd name="connsiteY200" fmla="*/ 136956 h 291499"/>
                  <a:gd name="connsiteX201" fmla="*/ 66215 w 159877"/>
                  <a:gd name="connsiteY201" fmla="*/ 137997 h 291499"/>
                  <a:gd name="connsiteX202" fmla="*/ 68295 w 159877"/>
                  <a:gd name="connsiteY202" fmla="*/ 140078 h 291499"/>
                  <a:gd name="connsiteX203" fmla="*/ 66735 w 159877"/>
                  <a:gd name="connsiteY203" fmla="*/ 151005 h 291499"/>
                  <a:gd name="connsiteX204" fmla="*/ 69857 w 159877"/>
                  <a:gd name="connsiteY204" fmla="*/ 154128 h 291499"/>
                  <a:gd name="connsiteX205" fmla="*/ 82865 w 159877"/>
                  <a:gd name="connsiteY205" fmla="*/ 153087 h 291499"/>
                  <a:gd name="connsiteX206" fmla="*/ 87028 w 159877"/>
                  <a:gd name="connsiteY206" fmla="*/ 155168 h 291499"/>
                  <a:gd name="connsiteX207" fmla="*/ 93272 w 159877"/>
                  <a:gd name="connsiteY207" fmla="*/ 160372 h 291499"/>
                  <a:gd name="connsiteX208" fmla="*/ 94834 w 159877"/>
                  <a:gd name="connsiteY208" fmla="*/ 161412 h 291499"/>
                  <a:gd name="connsiteX209" fmla="*/ 95874 w 159877"/>
                  <a:gd name="connsiteY209" fmla="*/ 163494 h 291499"/>
                  <a:gd name="connsiteX210" fmla="*/ 97956 w 159877"/>
                  <a:gd name="connsiteY210" fmla="*/ 165055 h 291499"/>
                  <a:gd name="connsiteX211" fmla="*/ 101078 w 159877"/>
                  <a:gd name="connsiteY211" fmla="*/ 166095 h 291499"/>
                  <a:gd name="connsiteX212" fmla="*/ 103159 w 159877"/>
                  <a:gd name="connsiteY212" fmla="*/ 167136 h 291499"/>
                  <a:gd name="connsiteX213" fmla="*/ 103159 w 159877"/>
                  <a:gd name="connsiteY213" fmla="*/ 164534 h 291499"/>
                  <a:gd name="connsiteX214" fmla="*/ 103159 w 159877"/>
                  <a:gd name="connsiteY214" fmla="*/ 158811 h 291499"/>
                  <a:gd name="connsiteX215" fmla="*/ 102118 w 159877"/>
                  <a:gd name="connsiteY215" fmla="*/ 156729 h 291499"/>
                  <a:gd name="connsiteX216" fmla="*/ 98476 w 159877"/>
                  <a:gd name="connsiteY216" fmla="*/ 154128 h 291499"/>
                  <a:gd name="connsiteX217" fmla="*/ 97956 w 159877"/>
                  <a:gd name="connsiteY217" fmla="*/ 153087 h 291499"/>
                  <a:gd name="connsiteX218" fmla="*/ 97956 w 159877"/>
                  <a:gd name="connsiteY218" fmla="*/ 147883 h 291499"/>
                  <a:gd name="connsiteX219" fmla="*/ 97435 w 159877"/>
                  <a:gd name="connsiteY219" fmla="*/ 146843 h 291499"/>
                  <a:gd name="connsiteX220" fmla="*/ 96394 w 159877"/>
                  <a:gd name="connsiteY220" fmla="*/ 145802 h 291499"/>
                  <a:gd name="connsiteX221" fmla="*/ 94834 w 159877"/>
                  <a:gd name="connsiteY221" fmla="*/ 141639 h 291499"/>
                  <a:gd name="connsiteX222" fmla="*/ 94834 w 159877"/>
                  <a:gd name="connsiteY222" fmla="*/ 140598 h 291499"/>
                  <a:gd name="connsiteX223" fmla="*/ 94834 w 159877"/>
                  <a:gd name="connsiteY223" fmla="*/ 138517 h 291499"/>
                  <a:gd name="connsiteX224" fmla="*/ 95874 w 159877"/>
                  <a:gd name="connsiteY224" fmla="*/ 137476 h 291499"/>
                  <a:gd name="connsiteX225" fmla="*/ 101598 w 159877"/>
                  <a:gd name="connsiteY225" fmla="*/ 132273 h 291499"/>
                  <a:gd name="connsiteX226" fmla="*/ 102639 w 159877"/>
                  <a:gd name="connsiteY226" fmla="*/ 130712 h 291499"/>
                  <a:gd name="connsiteX227" fmla="*/ 105761 w 159877"/>
                  <a:gd name="connsiteY227" fmla="*/ 124988 h 291499"/>
                  <a:gd name="connsiteX228" fmla="*/ 107842 w 159877"/>
                  <a:gd name="connsiteY228" fmla="*/ 123427 h 291499"/>
                  <a:gd name="connsiteX229" fmla="*/ 111484 w 159877"/>
                  <a:gd name="connsiteY229" fmla="*/ 121866 h 291499"/>
                  <a:gd name="connsiteX230" fmla="*/ 114606 w 159877"/>
                  <a:gd name="connsiteY230" fmla="*/ 120825 h 291499"/>
                  <a:gd name="connsiteX231" fmla="*/ 116688 w 159877"/>
                  <a:gd name="connsiteY231" fmla="*/ 120825 h 291499"/>
                  <a:gd name="connsiteX232" fmla="*/ 128135 w 159877"/>
                  <a:gd name="connsiteY232" fmla="*/ 121346 h 291499"/>
                  <a:gd name="connsiteX233" fmla="*/ 143226 w 159877"/>
                  <a:gd name="connsiteY233" fmla="*/ 120305 h 291499"/>
                  <a:gd name="connsiteX234" fmla="*/ 145307 w 159877"/>
                  <a:gd name="connsiteY234" fmla="*/ 120305 h 291499"/>
                  <a:gd name="connsiteX235" fmla="*/ 145307 w 159877"/>
                  <a:gd name="connsiteY235" fmla="*/ 121866 h 291499"/>
                  <a:gd name="connsiteX236" fmla="*/ 146868 w 159877"/>
                  <a:gd name="connsiteY236" fmla="*/ 123427 h 291499"/>
                  <a:gd name="connsiteX237" fmla="*/ 148949 w 159877"/>
                  <a:gd name="connsiteY237" fmla="*/ 122386 h 291499"/>
                  <a:gd name="connsiteX238" fmla="*/ 152592 w 159877"/>
                  <a:gd name="connsiteY238" fmla="*/ 120825 h 29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59877" h="291499">
                    <a:moveTo>
                      <a:pt x="152592" y="120825"/>
                    </a:moveTo>
                    <a:cubicBezTo>
                      <a:pt x="152592" y="120825"/>
                      <a:pt x="153112" y="120305"/>
                      <a:pt x="153112" y="120305"/>
                    </a:cubicBezTo>
                    <a:cubicBezTo>
                      <a:pt x="153632" y="120305"/>
                      <a:pt x="154674" y="120305"/>
                      <a:pt x="157275" y="118744"/>
                    </a:cubicBezTo>
                    <a:cubicBezTo>
                      <a:pt x="159877" y="117183"/>
                      <a:pt x="158836" y="111979"/>
                      <a:pt x="158316" y="109898"/>
                    </a:cubicBezTo>
                    <a:cubicBezTo>
                      <a:pt x="157796" y="107817"/>
                      <a:pt x="157796" y="105215"/>
                      <a:pt x="157275" y="103654"/>
                    </a:cubicBezTo>
                    <a:cubicBezTo>
                      <a:pt x="156754" y="102093"/>
                      <a:pt x="159356" y="100011"/>
                      <a:pt x="159356" y="99491"/>
                    </a:cubicBezTo>
                    <a:cubicBezTo>
                      <a:pt x="159877" y="99491"/>
                      <a:pt x="159877" y="98971"/>
                      <a:pt x="159877" y="98450"/>
                    </a:cubicBezTo>
                    <a:cubicBezTo>
                      <a:pt x="159877" y="98450"/>
                      <a:pt x="159877" y="97410"/>
                      <a:pt x="159877" y="96369"/>
                    </a:cubicBezTo>
                    <a:cubicBezTo>
                      <a:pt x="159877" y="95328"/>
                      <a:pt x="159356" y="94808"/>
                      <a:pt x="158836" y="94288"/>
                    </a:cubicBezTo>
                    <a:cubicBezTo>
                      <a:pt x="158316" y="93767"/>
                      <a:pt x="157275" y="93247"/>
                      <a:pt x="156754" y="92726"/>
                    </a:cubicBezTo>
                    <a:cubicBezTo>
                      <a:pt x="156234" y="92206"/>
                      <a:pt x="155714" y="91686"/>
                      <a:pt x="155194" y="90645"/>
                    </a:cubicBezTo>
                    <a:cubicBezTo>
                      <a:pt x="155194" y="89605"/>
                      <a:pt x="155194" y="88564"/>
                      <a:pt x="155714" y="88043"/>
                    </a:cubicBezTo>
                    <a:cubicBezTo>
                      <a:pt x="156234" y="87523"/>
                      <a:pt x="155194" y="87523"/>
                      <a:pt x="155194" y="87523"/>
                    </a:cubicBezTo>
                    <a:cubicBezTo>
                      <a:pt x="155194" y="87523"/>
                      <a:pt x="149990" y="86482"/>
                      <a:pt x="149990" y="85962"/>
                    </a:cubicBezTo>
                    <a:cubicBezTo>
                      <a:pt x="149470" y="85962"/>
                      <a:pt x="148429" y="83360"/>
                      <a:pt x="147909" y="82840"/>
                    </a:cubicBezTo>
                    <a:cubicBezTo>
                      <a:pt x="147909" y="82320"/>
                      <a:pt x="146348" y="80759"/>
                      <a:pt x="145827" y="80238"/>
                    </a:cubicBezTo>
                    <a:cubicBezTo>
                      <a:pt x="145307" y="79198"/>
                      <a:pt x="143226" y="77636"/>
                      <a:pt x="143226" y="76596"/>
                    </a:cubicBezTo>
                    <a:cubicBezTo>
                      <a:pt x="142705" y="75555"/>
                      <a:pt x="142705" y="70352"/>
                      <a:pt x="142705" y="69311"/>
                    </a:cubicBezTo>
                    <a:cubicBezTo>
                      <a:pt x="142705" y="68270"/>
                      <a:pt x="143226" y="66709"/>
                      <a:pt x="143746" y="65669"/>
                    </a:cubicBezTo>
                    <a:cubicBezTo>
                      <a:pt x="144267" y="64107"/>
                      <a:pt x="144267" y="62026"/>
                      <a:pt x="143746" y="60465"/>
                    </a:cubicBezTo>
                    <a:cubicBezTo>
                      <a:pt x="143226" y="58904"/>
                      <a:pt x="138542" y="54741"/>
                      <a:pt x="137502" y="53700"/>
                    </a:cubicBezTo>
                    <a:cubicBezTo>
                      <a:pt x="136461" y="53180"/>
                      <a:pt x="134380" y="51099"/>
                      <a:pt x="133860" y="51099"/>
                    </a:cubicBezTo>
                    <a:cubicBezTo>
                      <a:pt x="133339" y="50578"/>
                      <a:pt x="132819" y="49538"/>
                      <a:pt x="132819" y="49017"/>
                    </a:cubicBezTo>
                    <a:cubicBezTo>
                      <a:pt x="132819" y="48497"/>
                      <a:pt x="132298" y="47977"/>
                      <a:pt x="131778" y="47456"/>
                    </a:cubicBezTo>
                    <a:cubicBezTo>
                      <a:pt x="131258" y="46936"/>
                      <a:pt x="130217" y="44855"/>
                      <a:pt x="130217" y="44855"/>
                    </a:cubicBezTo>
                    <a:cubicBezTo>
                      <a:pt x="129176" y="41212"/>
                      <a:pt x="124493" y="41212"/>
                      <a:pt x="123453" y="41212"/>
                    </a:cubicBezTo>
                    <a:cubicBezTo>
                      <a:pt x="122412" y="41212"/>
                      <a:pt x="120851" y="40692"/>
                      <a:pt x="119290" y="40172"/>
                    </a:cubicBezTo>
                    <a:cubicBezTo>
                      <a:pt x="118249" y="39651"/>
                      <a:pt x="115648" y="40692"/>
                      <a:pt x="115127" y="41733"/>
                    </a:cubicBezTo>
                    <a:cubicBezTo>
                      <a:pt x="114086" y="42253"/>
                      <a:pt x="112525" y="44855"/>
                      <a:pt x="112005" y="44855"/>
                    </a:cubicBezTo>
                    <a:cubicBezTo>
                      <a:pt x="111484" y="45375"/>
                      <a:pt x="111484" y="44855"/>
                      <a:pt x="110964" y="46416"/>
                    </a:cubicBezTo>
                    <a:cubicBezTo>
                      <a:pt x="110964" y="47977"/>
                      <a:pt x="109403" y="48497"/>
                      <a:pt x="108883" y="49017"/>
                    </a:cubicBezTo>
                    <a:cubicBezTo>
                      <a:pt x="108363" y="49017"/>
                      <a:pt x="106801" y="49538"/>
                      <a:pt x="105761" y="49538"/>
                    </a:cubicBezTo>
                    <a:cubicBezTo>
                      <a:pt x="104720" y="49538"/>
                      <a:pt x="102639" y="50578"/>
                      <a:pt x="103159" y="52139"/>
                    </a:cubicBezTo>
                    <a:cubicBezTo>
                      <a:pt x="103679" y="53700"/>
                      <a:pt x="102118" y="52139"/>
                      <a:pt x="102118" y="52139"/>
                    </a:cubicBezTo>
                    <a:cubicBezTo>
                      <a:pt x="102118" y="52139"/>
                      <a:pt x="93272" y="45375"/>
                      <a:pt x="92752" y="44855"/>
                    </a:cubicBezTo>
                    <a:cubicBezTo>
                      <a:pt x="92232" y="44334"/>
                      <a:pt x="91711" y="44855"/>
                      <a:pt x="91711" y="44855"/>
                    </a:cubicBezTo>
                    <a:cubicBezTo>
                      <a:pt x="91711" y="44855"/>
                      <a:pt x="85467" y="49538"/>
                      <a:pt x="83906" y="50058"/>
                    </a:cubicBezTo>
                    <a:cubicBezTo>
                      <a:pt x="82865" y="51099"/>
                      <a:pt x="81304" y="52139"/>
                      <a:pt x="80264" y="53180"/>
                    </a:cubicBezTo>
                    <a:cubicBezTo>
                      <a:pt x="79223" y="54221"/>
                      <a:pt x="75060" y="57863"/>
                      <a:pt x="74020" y="58904"/>
                    </a:cubicBezTo>
                    <a:cubicBezTo>
                      <a:pt x="72979" y="59945"/>
                      <a:pt x="69857" y="57863"/>
                      <a:pt x="69857" y="57863"/>
                    </a:cubicBezTo>
                    <a:cubicBezTo>
                      <a:pt x="69336" y="57863"/>
                      <a:pt x="69336" y="57343"/>
                      <a:pt x="69857" y="56823"/>
                    </a:cubicBezTo>
                    <a:cubicBezTo>
                      <a:pt x="69857" y="56302"/>
                      <a:pt x="70377" y="54741"/>
                      <a:pt x="70377" y="54221"/>
                    </a:cubicBezTo>
                    <a:cubicBezTo>
                      <a:pt x="70377" y="53700"/>
                      <a:pt x="70897" y="53180"/>
                      <a:pt x="71418" y="52660"/>
                    </a:cubicBezTo>
                    <a:cubicBezTo>
                      <a:pt x="71938" y="51619"/>
                      <a:pt x="72979" y="49538"/>
                      <a:pt x="73499" y="49017"/>
                    </a:cubicBezTo>
                    <a:cubicBezTo>
                      <a:pt x="73499" y="48497"/>
                      <a:pt x="74020" y="47977"/>
                      <a:pt x="74020" y="47977"/>
                    </a:cubicBezTo>
                    <a:cubicBezTo>
                      <a:pt x="74020" y="47977"/>
                      <a:pt x="74540" y="48497"/>
                      <a:pt x="74540" y="47456"/>
                    </a:cubicBezTo>
                    <a:cubicBezTo>
                      <a:pt x="74540" y="46416"/>
                      <a:pt x="73499" y="43814"/>
                      <a:pt x="73499" y="43293"/>
                    </a:cubicBezTo>
                    <a:cubicBezTo>
                      <a:pt x="72979" y="42773"/>
                      <a:pt x="72979" y="42253"/>
                      <a:pt x="72979" y="41212"/>
                    </a:cubicBezTo>
                    <a:cubicBezTo>
                      <a:pt x="72979" y="40172"/>
                      <a:pt x="74020" y="38610"/>
                      <a:pt x="74020" y="38090"/>
                    </a:cubicBezTo>
                    <a:cubicBezTo>
                      <a:pt x="74020" y="37570"/>
                      <a:pt x="75580" y="36009"/>
                      <a:pt x="75580" y="35488"/>
                    </a:cubicBezTo>
                    <a:cubicBezTo>
                      <a:pt x="75580" y="34968"/>
                      <a:pt x="76101" y="33407"/>
                      <a:pt x="76101" y="32887"/>
                    </a:cubicBezTo>
                    <a:cubicBezTo>
                      <a:pt x="76101" y="32366"/>
                      <a:pt x="76621" y="30805"/>
                      <a:pt x="76621" y="30285"/>
                    </a:cubicBezTo>
                    <a:cubicBezTo>
                      <a:pt x="76621" y="29765"/>
                      <a:pt x="77142" y="29244"/>
                      <a:pt x="77662" y="29244"/>
                    </a:cubicBezTo>
                    <a:cubicBezTo>
                      <a:pt x="77662" y="29244"/>
                      <a:pt x="78182" y="28724"/>
                      <a:pt x="78182" y="28203"/>
                    </a:cubicBezTo>
                    <a:cubicBezTo>
                      <a:pt x="78182" y="27683"/>
                      <a:pt x="77142" y="26122"/>
                      <a:pt x="76621" y="25602"/>
                    </a:cubicBezTo>
                    <a:cubicBezTo>
                      <a:pt x="76101" y="25081"/>
                      <a:pt x="75580" y="23000"/>
                      <a:pt x="75060" y="21439"/>
                    </a:cubicBezTo>
                    <a:cubicBezTo>
                      <a:pt x="74540" y="20398"/>
                      <a:pt x="75580" y="19358"/>
                      <a:pt x="75580" y="19358"/>
                    </a:cubicBezTo>
                    <a:cubicBezTo>
                      <a:pt x="76101" y="19358"/>
                      <a:pt x="76101" y="19358"/>
                      <a:pt x="76101" y="18837"/>
                    </a:cubicBezTo>
                    <a:cubicBezTo>
                      <a:pt x="76101" y="18317"/>
                      <a:pt x="76101" y="17797"/>
                      <a:pt x="75580" y="17797"/>
                    </a:cubicBezTo>
                    <a:cubicBezTo>
                      <a:pt x="75060" y="17797"/>
                      <a:pt x="64133" y="18837"/>
                      <a:pt x="63613" y="18837"/>
                    </a:cubicBezTo>
                    <a:cubicBezTo>
                      <a:pt x="63092" y="18837"/>
                      <a:pt x="62572" y="18317"/>
                      <a:pt x="62572" y="18317"/>
                    </a:cubicBezTo>
                    <a:cubicBezTo>
                      <a:pt x="62572" y="18317"/>
                      <a:pt x="59970" y="14674"/>
                      <a:pt x="59970" y="14154"/>
                    </a:cubicBezTo>
                    <a:cubicBezTo>
                      <a:pt x="59970" y="13634"/>
                      <a:pt x="59970" y="13634"/>
                      <a:pt x="59970" y="13634"/>
                    </a:cubicBezTo>
                    <a:cubicBezTo>
                      <a:pt x="59970" y="13634"/>
                      <a:pt x="61011" y="12073"/>
                      <a:pt x="61011" y="12073"/>
                    </a:cubicBezTo>
                    <a:cubicBezTo>
                      <a:pt x="61011" y="12073"/>
                      <a:pt x="62052" y="11032"/>
                      <a:pt x="61531" y="11032"/>
                    </a:cubicBezTo>
                    <a:cubicBezTo>
                      <a:pt x="61531" y="10512"/>
                      <a:pt x="62052" y="6869"/>
                      <a:pt x="62572" y="6349"/>
                    </a:cubicBezTo>
                    <a:cubicBezTo>
                      <a:pt x="63092" y="5829"/>
                      <a:pt x="62052" y="5308"/>
                      <a:pt x="62052" y="5308"/>
                    </a:cubicBezTo>
                    <a:cubicBezTo>
                      <a:pt x="62052" y="5308"/>
                      <a:pt x="61011" y="4788"/>
                      <a:pt x="60490" y="3747"/>
                    </a:cubicBezTo>
                    <a:cubicBezTo>
                      <a:pt x="59970" y="2706"/>
                      <a:pt x="58930" y="1666"/>
                      <a:pt x="57888" y="1666"/>
                    </a:cubicBezTo>
                    <a:cubicBezTo>
                      <a:pt x="56848" y="1666"/>
                      <a:pt x="55287" y="3747"/>
                      <a:pt x="54767" y="4267"/>
                    </a:cubicBezTo>
                    <a:cubicBezTo>
                      <a:pt x="54246" y="4788"/>
                      <a:pt x="53726" y="3227"/>
                      <a:pt x="53726" y="2706"/>
                    </a:cubicBezTo>
                    <a:cubicBezTo>
                      <a:pt x="53726" y="2706"/>
                      <a:pt x="53726" y="2706"/>
                      <a:pt x="53206" y="2186"/>
                    </a:cubicBezTo>
                    <a:cubicBezTo>
                      <a:pt x="52685" y="1666"/>
                      <a:pt x="52165" y="625"/>
                      <a:pt x="50604" y="105"/>
                    </a:cubicBezTo>
                    <a:cubicBezTo>
                      <a:pt x="49563" y="-416"/>
                      <a:pt x="46441" y="1145"/>
                      <a:pt x="45921" y="1666"/>
                    </a:cubicBezTo>
                    <a:cubicBezTo>
                      <a:pt x="45401" y="2186"/>
                      <a:pt x="44880" y="2186"/>
                      <a:pt x="44360" y="2186"/>
                    </a:cubicBezTo>
                    <a:cubicBezTo>
                      <a:pt x="43839" y="2186"/>
                      <a:pt x="42278" y="1666"/>
                      <a:pt x="41758" y="1145"/>
                    </a:cubicBezTo>
                    <a:cubicBezTo>
                      <a:pt x="40717" y="625"/>
                      <a:pt x="40717" y="1145"/>
                      <a:pt x="40717" y="1666"/>
                    </a:cubicBezTo>
                    <a:cubicBezTo>
                      <a:pt x="40717" y="2186"/>
                      <a:pt x="41238" y="3747"/>
                      <a:pt x="41758" y="4788"/>
                    </a:cubicBezTo>
                    <a:cubicBezTo>
                      <a:pt x="42278" y="5829"/>
                      <a:pt x="41238" y="5829"/>
                      <a:pt x="41238" y="5829"/>
                    </a:cubicBezTo>
                    <a:cubicBezTo>
                      <a:pt x="41238" y="5829"/>
                      <a:pt x="36034" y="6349"/>
                      <a:pt x="35514" y="6349"/>
                    </a:cubicBezTo>
                    <a:cubicBezTo>
                      <a:pt x="34994" y="6349"/>
                      <a:pt x="34473" y="6869"/>
                      <a:pt x="34473" y="6869"/>
                    </a:cubicBezTo>
                    <a:cubicBezTo>
                      <a:pt x="34473" y="6869"/>
                      <a:pt x="33953" y="7910"/>
                      <a:pt x="33432" y="9991"/>
                    </a:cubicBezTo>
                    <a:cubicBezTo>
                      <a:pt x="32912" y="12073"/>
                      <a:pt x="30831" y="13634"/>
                      <a:pt x="30310" y="13634"/>
                    </a:cubicBezTo>
                    <a:cubicBezTo>
                      <a:pt x="29790" y="13634"/>
                      <a:pt x="22505" y="15195"/>
                      <a:pt x="21464" y="15195"/>
                    </a:cubicBezTo>
                    <a:cubicBezTo>
                      <a:pt x="20424" y="15195"/>
                      <a:pt x="18862" y="14674"/>
                      <a:pt x="17822" y="14154"/>
                    </a:cubicBezTo>
                    <a:cubicBezTo>
                      <a:pt x="16782" y="13634"/>
                      <a:pt x="14700" y="13113"/>
                      <a:pt x="13659" y="13113"/>
                    </a:cubicBezTo>
                    <a:cubicBezTo>
                      <a:pt x="12619" y="13113"/>
                      <a:pt x="10537" y="16236"/>
                      <a:pt x="10017" y="16756"/>
                    </a:cubicBezTo>
                    <a:cubicBezTo>
                      <a:pt x="9497" y="17276"/>
                      <a:pt x="9497" y="17797"/>
                      <a:pt x="9497" y="17797"/>
                    </a:cubicBezTo>
                    <a:cubicBezTo>
                      <a:pt x="9497" y="17797"/>
                      <a:pt x="9497" y="23000"/>
                      <a:pt x="9497" y="23520"/>
                    </a:cubicBezTo>
                    <a:cubicBezTo>
                      <a:pt x="9497" y="24561"/>
                      <a:pt x="8976" y="25081"/>
                      <a:pt x="8976" y="25081"/>
                    </a:cubicBezTo>
                    <a:cubicBezTo>
                      <a:pt x="7935" y="27683"/>
                      <a:pt x="7415" y="31846"/>
                      <a:pt x="7935" y="34448"/>
                    </a:cubicBezTo>
                    <a:cubicBezTo>
                      <a:pt x="8976" y="36529"/>
                      <a:pt x="6895" y="37049"/>
                      <a:pt x="5854" y="37049"/>
                    </a:cubicBezTo>
                    <a:cubicBezTo>
                      <a:pt x="4813" y="37049"/>
                      <a:pt x="1691" y="37049"/>
                      <a:pt x="650" y="37049"/>
                    </a:cubicBezTo>
                    <a:cubicBezTo>
                      <a:pt x="-390" y="37049"/>
                      <a:pt x="130" y="37570"/>
                      <a:pt x="130" y="37570"/>
                    </a:cubicBezTo>
                    <a:cubicBezTo>
                      <a:pt x="130" y="37570"/>
                      <a:pt x="130" y="38090"/>
                      <a:pt x="1171" y="40692"/>
                    </a:cubicBezTo>
                    <a:cubicBezTo>
                      <a:pt x="2212" y="43293"/>
                      <a:pt x="3252" y="42773"/>
                      <a:pt x="4293" y="42773"/>
                    </a:cubicBezTo>
                    <a:cubicBezTo>
                      <a:pt x="5334" y="42773"/>
                      <a:pt x="5854" y="43293"/>
                      <a:pt x="6375" y="45375"/>
                    </a:cubicBezTo>
                    <a:cubicBezTo>
                      <a:pt x="6895" y="47456"/>
                      <a:pt x="6375" y="50578"/>
                      <a:pt x="6375" y="51099"/>
                    </a:cubicBezTo>
                    <a:cubicBezTo>
                      <a:pt x="6375" y="51619"/>
                      <a:pt x="6375" y="52139"/>
                      <a:pt x="6375" y="52139"/>
                    </a:cubicBezTo>
                    <a:cubicBezTo>
                      <a:pt x="6375" y="52139"/>
                      <a:pt x="17302" y="65669"/>
                      <a:pt x="17302" y="66189"/>
                    </a:cubicBezTo>
                    <a:cubicBezTo>
                      <a:pt x="17302" y="66709"/>
                      <a:pt x="18342" y="67229"/>
                      <a:pt x="18342" y="67229"/>
                    </a:cubicBezTo>
                    <a:cubicBezTo>
                      <a:pt x="23025" y="69311"/>
                      <a:pt x="23546" y="75035"/>
                      <a:pt x="23546" y="76596"/>
                    </a:cubicBezTo>
                    <a:cubicBezTo>
                      <a:pt x="23546" y="77636"/>
                      <a:pt x="24587" y="81279"/>
                      <a:pt x="24587" y="82320"/>
                    </a:cubicBezTo>
                    <a:cubicBezTo>
                      <a:pt x="24587" y="83360"/>
                      <a:pt x="25627" y="82320"/>
                      <a:pt x="25627" y="82320"/>
                    </a:cubicBezTo>
                    <a:cubicBezTo>
                      <a:pt x="25627" y="82320"/>
                      <a:pt x="27188" y="80238"/>
                      <a:pt x="27709" y="79718"/>
                    </a:cubicBezTo>
                    <a:cubicBezTo>
                      <a:pt x="28229" y="79198"/>
                      <a:pt x="28229" y="79718"/>
                      <a:pt x="28749" y="80759"/>
                    </a:cubicBezTo>
                    <a:cubicBezTo>
                      <a:pt x="29269" y="81799"/>
                      <a:pt x="28229" y="83360"/>
                      <a:pt x="28229" y="84401"/>
                    </a:cubicBezTo>
                    <a:cubicBezTo>
                      <a:pt x="28229" y="85442"/>
                      <a:pt x="27188" y="86482"/>
                      <a:pt x="26668" y="86482"/>
                    </a:cubicBezTo>
                    <a:cubicBezTo>
                      <a:pt x="26147" y="86482"/>
                      <a:pt x="23546" y="87523"/>
                      <a:pt x="23025" y="87523"/>
                    </a:cubicBezTo>
                    <a:cubicBezTo>
                      <a:pt x="22505" y="87523"/>
                      <a:pt x="22505" y="88564"/>
                      <a:pt x="22505" y="88564"/>
                    </a:cubicBezTo>
                    <a:cubicBezTo>
                      <a:pt x="22505" y="88564"/>
                      <a:pt x="22505" y="91166"/>
                      <a:pt x="22505" y="92206"/>
                    </a:cubicBezTo>
                    <a:cubicBezTo>
                      <a:pt x="22505" y="93247"/>
                      <a:pt x="22505" y="95328"/>
                      <a:pt x="22505" y="97930"/>
                    </a:cubicBezTo>
                    <a:cubicBezTo>
                      <a:pt x="23025" y="100532"/>
                      <a:pt x="21464" y="102093"/>
                      <a:pt x="20944" y="102613"/>
                    </a:cubicBezTo>
                    <a:cubicBezTo>
                      <a:pt x="20424" y="103133"/>
                      <a:pt x="16261" y="103654"/>
                      <a:pt x="15740" y="103654"/>
                    </a:cubicBezTo>
                    <a:cubicBezTo>
                      <a:pt x="15220" y="103654"/>
                      <a:pt x="15220" y="104695"/>
                      <a:pt x="15220" y="104695"/>
                    </a:cubicBezTo>
                    <a:cubicBezTo>
                      <a:pt x="15220" y="104695"/>
                      <a:pt x="15220" y="107296"/>
                      <a:pt x="15220" y="107817"/>
                    </a:cubicBezTo>
                    <a:cubicBezTo>
                      <a:pt x="15220" y="108337"/>
                      <a:pt x="15740" y="108857"/>
                      <a:pt x="15740" y="108857"/>
                    </a:cubicBezTo>
                    <a:cubicBezTo>
                      <a:pt x="15740" y="108857"/>
                      <a:pt x="18342" y="113540"/>
                      <a:pt x="18342" y="114061"/>
                    </a:cubicBezTo>
                    <a:cubicBezTo>
                      <a:pt x="18342" y="114581"/>
                      <a:pt x="19383" y="116142"/>
                      <a:pt x="19383" y="116142"/>
                    </a:cubicBezTo>
                    <a:cubicBezTo>
                      <a:pt x="19383" y="116142"/>
                      <a:pt x="32912" y="132793"/>
                      <a:pt x="33432" y="132793"/>
                    </a:cubicBezTo>
                    <a:cubicBezTo>
                      <a:pt x="33953" y="132793"/>
                      <a:pt x="33953" y="133834"/>
                      <a:pt x="33953" y="133834"/>
                    </a:cubicBezTo>
                    <a:cubicBezTo>
                      <a:pt x="33953" y="133834"/>
                      <a:pt x="33953" y="141639"/>
                      <a:pt x="34473" y="142680"/>
                    </a:cubicBezTo>
                    <a:cubicBezTo>
                      <a:pt x="34473" y="143721"/>
                      <a:pt x="34473" y="143721"/>
                      <a:pt x="33432" y="144761"/>
                    </a:cubicBezTo>
                    <a:cubicBezTo>
                      <a:pt x="32912" y="145802"/>
                      <a:pt x="32912" y="146322"/>
                      <a:pt x="33432" y="147883"/>
                    </a:cubicBezTo>
                    <a:cubicBezTo>
                      <a:pt x="33953" y="148924"/>
                      <a:pt x="38636" y="155168"/>
                      <a:pt x="38636" y="155689"/>
                    </a:cubicBezTo>
                    <a:cubicBezTo>
                      <a:pt x="38636" y="156209"/>
                      <a:pt x="39156" y="156729"/>
                      <a:pt x="39156" y="157250"/>
                    </a:cubicBezTo>
                    <a:cubicBezTo>
                      <a:pt x="39156" y="157250"/>
                      <a:pt x="40197" y="162973"/>
                      <a:pt x="40197" y="163494"/>
                    </a:cubicBezTo>
                    <a:cubicBezTo>
                      <a:pt x="40197" y="164534"/>
                      <a:pt x="40717" y="164534"/>
                      <a:pt x="41238" y="164534"/>
                    </a:cubicBezTo>
                    <a:cubicBezTo>
                      <a:pt x="41758" y="164534"/>
                      <a:pt x="42278" y="167136"/>
                      <a:pt x="42278" y="168177"/>
                    </a:cubicBezTo>
                    <a:cubicBezTo>
                      <a:pt x="42278" y="169218"/>
                      <a:pt x="42799" y="169738"/>
                      <a:pt x="43319" y="170258"/>
                    </a:cubicBezTo>
                    <a:cubicBezTo>
                      <a:pt x="43319" y="170779"/>
                      <a:pt x="43319" y="171299"/>
                      <a:pt x="43319" y="171299"/>
                    </a:cubicBezTo>
                    <a:cubicBezTo>
                      <a:pt x="43319" y="171299"/>
                      <a:pt x="34473" y="185348"/>
                      <a:pt x="33953" y="185869"/>
                    </a:cubicBezTo>
                    <a:cubicBezTo>
                      <a:pt x="33432" y="186909"/>
                      <a:pt x="30310" y="190031"/>
                      <a:pt x="29790" y="190552"/>
                    </a:cubicBezTo>
                    <a:cubicBezTo>
                      <a:pt x="29269" y="191072"/>
                      <a:pt x="29269" y="191592"/>
                      <a:pt x="29269" y="191592"/>
                    </a:cubicBezTo>
                    <a:cubicBezTo>
                      <a:pt x="29269" y="191592"/>
                      <a:pt x="27188" y="197316"/>
                      <a:pt x="26668" y="198357"/>
                    </a:cubicBezTo>
                    <a:cubicBezTo>
                      <a:pt x="26668" y="199398"/>
                      <a:pt x="25627" y="200438"/>
                      <a:pt x="25627" y="200438"/>
                    </a:cubicBezTo>
                    <a:lnTo>
                      <a:pt x="22505" y="205122"/>
                    </a:lnTo>
                    <a:cubicBezTo>
                      <a:pt x="22505" y="205122"/>
                      <a:pt x="22505" y="205122"/>
                      <a:pt x="22505" y="205642"/>
                    </a:cubicBezTo>
                    <a:cubicBezTo>
                      <a:pt x="23025" y="206683"/>
                      <a:pt x="24066" y="207723"/>
                      <a:pt x="23546" y="209284"/>
                    </a:cubicBezTo>
                    <a:cubicBezTo>
                      <a:pt x="23025" y="210845"/>
                      <a:pt x="18862" y="219171"/>
                      <a:pt x="18862" y="223334"/>
                    </a:cubicBezTo>
                    <a:cubicBezTo>
                      <a:pt x="18862" y="227497"/>
                      <a:pt x="17822" y="230098"/>
                      <a:pt x="17822" y="230618"/>
                    </a:cubicBezTo>
                    <a:cubicBezTo>
                      <a:pt x="17822" y="231139"/>
                      <a:pt x="16782" y="237383"/>
                      <a:pt x="18342" y="240505"/>
                    </a:cubicBezTo>
                    <a:cubicBezTo>
                      <a:pt x="20424" y="243627"/>
                      <a:pt x="21464" y="242587"/>
                      <a:pt x="21464" y="241025"/>
                    </a:cubicBezTo>
                    <a:cubicBezTo>
                      <a:pt x="21464" y="239464"/>
                      <a:pt x="22505" y="237903"/>
                      <a:pt x="25107" y="239464"/>
                    </a:cubicBezTo>
                    <a:cubicBezTo>
                      <a:pt x="27709" y="241025"/>
                      <a:pt x="28229" y="242587"/>
                      <a:pt x="29269" y="243627"/>
                    </a:cubicBezTo>
                    <a:cubicBezTo>
                      <a:pt x="29790" y="244668"/>
                      <a:pt x="31351" y="246229"/>
                      <a:pt x="31871" y="246749"/>
                    </a:cubicBezTo>
                    <a:cubicBezTo>
                      <a:pt x="32912" y="247270"/>
                      <a:pt x="33953" y="247790"/>
                      <a:pt x="33432" y="248831"/>
                    </a:cubicBezTo>
                    <a:cubicBezTo>
                      <a:pt x="32912" y="249871"/>
                      <a:pt x="31871" y="251953"/>
                      <a:pt x="34473" y="251953"/>
                    </a:cubicBezTo>
                    <a:cubicBezTo>
                      <a:pt x="37075" y="252473"/>
                      <a:pt x="38116" y="253514"/>
                      <a:pt x="38116" y="255595"/>
                    </a:cubicBezTo>
                    <a:cubicBezTo>
                      <a:pt x="38116" y="257677"/>
                      <a:pt x="38636" y="258717"/>
                      <a:pt x="41238" y="258197"/>
                    </a:cubicBezTo>
                    <a:cubicBezTo>
                      <a:pt x="43839" y="257677"/>
                      <a:pt x="43839" y="257677"/>
                      <a:pt x="43319" y="259238"/>
                    </a:cubicBezTo>
                    <a:cubicBezTo>
                      <a:pt x="43319" y="259238"/>
                      <a:pt x="42278" y="261839"/>
                      <a:pt x="44360" y="262360"/>
                    </a:cubicBezTo>
                    <a:cubicBezTo>
                      <a:pt x="46441" y="262880"/>
                      <a:pt x="45921" y="263400"/>
                      <a:pt x="45401" y="264441"/>
                    </a:cubicBezTo>
                    <a:cubicBezTo>
                      <a:pt x="44880" y="265482"/>
                      <a:pt x="43319" y="269645"/>
                      <a:pt x="52165" y="275368"/>
                    </a:cubicBezTo>
                    <a:cubicBezTo>
                      <a:pt x="52165" y="275368"/>
                      <a:pt x="52685" y="275889"/>
                      <a:pt x="53206" y="275889"/>
                    </a:cubicBezTo>
                    <a:lnTo>
                      <a:pt x="54246" y="271726"/>
                    </a:lnTo>
                    <a:cubicBezTo>
                      <a:pt x="54246" y="271726"/>
                      <a:pt x="54246" y="270685"/>
                      <a:pt x="54767" y="271726"/>
                    </a:cubicBezTo>
                    <a:cubicBezTo>
                      <a:pt x="55287" y="272246"/>
                      <a:pt x="57368" y="273807"/>
                      <a:pt x="57368" y="273807"/>
                    </a:cubicBezTo>
                    <a:cubicBezTo>
                      <a:pt x="57368" y="273807"/>
                      <a:pt x="57888" y="273807"/>
                      <a:pt x="58409" y="274328"/>
                    </a:cubicBezTo>
                    <a:cubicBezTo>
                      <a:pt x="58930" y="274328"/>
                      <a:pt x="63613" y="274328"/>
                      <a:pt x="65173" y="275889"/>
                    </a:cubicBezTo>
                    <a:cubicBezTo>
                      <a:pt x="66215" y="277450"/>
                      <a:pt x="66735" y="278491"/>
                      <a:pt x="66735" y="279011"/>
                    </a:cubicBezTo>
                    <a:cubicBezTo>
                      <a:pt x="66735" y="280051"/>
                      <a:pt x="66735" y="280051"/>
                      <a:pt x="67255" y="280051"/>
                    </a:cubicBezTo>
                    <a:cubicBezTo>
                      <a:pt x="67775" y="280051"/>
                      <a:pt x="69857" y="280051"/>
                      <a:pt x="69857" y="280051"/>
                    </a:cubicBezTo>
                    <a:cubicBezTo>
                      <a:pt x="69857" y="280051"/>
                      <a:pt x="70897" y="279531"/>
                      <a:pt x="70897" y="281092"/>
                    </a:cubicBezTo>
                    <a:cubicBezTo>
                      <a:pt x="70897" y="282653"/>
                      <a:pt x="70897" y="283694"/>
                      <a:pt x="70377" y="284214"/>
                    </a:cubicBezTo>
                    <a:cubicBezTo>
                      <a:pt x="70377" y="284735"/>
                      <a:pt x="68816" y="288377"/>
                      <a:pt x="68816" y="288377"/>
                    </a:cubicBezTo>
                    <a:cubicBezTo>
                      <a:pt x="68816" y="288377"/>
                      <a:pt x="68295" y="288897"/>
                      <a:pt x="68816" y="289418"/>
                    </a:cubicBezTo>
                    <a:cubicBezTo>
                      <a:pt x="69336" y="289938"/>
                      <a:pt x="70377" y="291499"/>
                      <a:pt x="71938" y="291499"/>
                    </a:cubicBezTo>
                    <a:cubicBezTo>
                      <a:pt x="73499" y="291499"/>
                      <a:pt x="76101" y="289418"/>
                      <a:pt x="77142" y="288377"/>
                    </a:cubicBezTo>
                    <a:cubicBezTo>
                      <a:pt x="78182" y="287336"/>
                      <a:pt x="78702" y="286816"/>
                      <a:pt x="78702" y="287336"/>
                    </a:cubicBezTo>
                    <a:cubicBezTo>
                      <a:pt x="78702" y="287857"/>
                      <a:pt x="81825" y="288897"/>
                      <a:pt x="81825" y="288897"/>
                    </a:cubicBezTo>
                    <a:cubicBezTo>
                      <a:pt x="81825" y="288897"/>
                      <a:pt x="82345" y="288897"/>
                      <a:pt x="82865" y="288897"/>
                    </a:cubicBezTo>
                    <a:cubicBezTo>
                      <a:pt x="83386" y="288897"/>
                      <a:pt x="85987" y="288377"/>
                      <a:pt x="85987" y="288377"/>
                    </a:cubicBezTo>
                    <a:cubicBezTo>
                      <a:pt x="85987" y="288377"/>
                      <a:pt x="87028" y="286816"/>
                      <a:pt x="87028" y="286296"/>
                    </a:cubicBezTo>
                    <a:cubicBezTo>
                      <a:pt x="87028" y="285775"/>
                      <a:pt x="88589" y="282653"/>
                      <a:pt x="89630" y="279531"/>
                    </a:cubicBezTo>
                    <a:cubicBezTo>
                      <a:pt x="88069" y="278491"/>
                      <a:pt x="88069" y="277450"/>
                      <a:pt x="87028" y="276930"/>
                    </a:cubicBezTo>
                    <a:cubicBezTo>
                      <a:pt x="85987" y="276409"/>
                      <a:pt x="82345" y="272246"/>
                      <a:pt x="80784" y="269645"/>
                    </a:cubicBezTo>
                    <a:cubicBezTo>
                      <a:pt x="79223" y="267043"/>
                      <a:pt x="76621" y="265482"/>
                      <a:pt x="75580" y="266002"/>
                    </a:cubicBezTo>
                    <a:cubicBezTo>
                      <a:pt x="74540" y="266523"/>
                      <a:pt x="73499" y="267043"/>
                      <a:pt x="72458" y="267043"/>
                    </a:cubicBezTo>
                    <a:cubicBezTo>
                      <a:pt x="71938" y="267043"/>
                      <a:pt x="69336" y="267043"/>
                      <a:pt x="67775" y="265482"/>
                    </a:cubicBezTo>
                    <a:cubicBezTo>
                      <a:pt x="66215" y="263921"/>
                      <a:pt x="62052" y="259758"/>
                      <a:pt x="59970" y="260799"/>
                    </a:cubicBezTo>
                    <a:cubicBezTo>
                      <a:pt x="57888" y="261839"/>
                      <a:pt x="56328" y="260799"/>
                      <a:pt x="56328" y="259758"/>
                    </a:cubicBezTo>
                    <a:cubicBezTo>
                      <a:pt x="56328" y="258717"/>
                      <a:pt x="55808" y="257677"/>
                      <a:pt x="54767" y="257156"/>
                    </a:cubicBezTo>
                    <a:cubicBezTo>
                      <a:pt x="53726" y="256636"/>
                      <a:pt x="51645" y="251953"/>
                      <a:pt x="53206" y="252473"/>
                    </a:cubicBezTo>
                    <a:cubicBezTo>
                      <a:pt x="54767" y="252994"/>
                      <a:pt x="56328" y="256116"/>
                      <a:pt x="56848" y="254555"/>
                    </a:cubicBezTo>
                    <a:cubicBezTo>
                      <a:pt x="57368" y="252994"/>
                      <a:pt x="56848" y="247270"/>
                      <a:pt x="55287" y="244668"/>
                    </a:cubicBezTo>
                    <a:cubicBezTo>
                      <a:pt x="53726" y="242066"/>
                      <a:pt x="48002" y="228537"/>
                      <a:pt x="47482" y="225935"/>
                    </a:cubicBezTo>
                    <a:cubicBezTo>
                      <a:pt x="46961" y="223854"/>
                      <a:pt x="45401" y="219171"/>
                      <a:pt x="42799" y="220212"/>
                    </a:cubicBezTo>
                    <a:cubicBezTo>
                      <a:pt x="40197" y="220732"/>
                      <a:pt x="35514" y="221773"/>
                      <a:pt x="34994" y="220732"/>
                    </a:cubicBezTo>
                    <a:cubicBezTo>
                      <a:pt x="34473" y="219691"/>
                      <a:pt x="34994" y="219691"/>
                      <a:pt x="35514" y="218651"/>
                    </a:cubicBezTo>
                    <a:cubicBezTo>
                      <a:pt x="36034" y="217610"/>
                      <a:pt x="35514" y="217090"/>
                      <a:pt x="34994" y="215528"/>
                    </a:cubicBezTo>
                    <a:cubicBezTo>
                      <a:pt x="34473" y="213967"/>
                      <a:pt x="32392" y="210325"/>
                      <a:pt x="33432" y="208244"/>
                    </a:cubicBezTo>
                    <a:cubicBezTo>
                      <a:pt x="34473" y="206162"/>
                      <a:pt x="34473" y="203040"/>
                      <a:pt x="33953" y="201479"/>
                    </a:cubicBezTo>
                    <a:cubicBezTo>
                      <a:pt x="33432" y="199918"/>
                      <a:pt x="33432" y="199398"/>
                      <a:pt x="34473" y="198357"/>
                    </a:cubicBezTo>
                    <a:cubicBezTo>
                      <a:pt x="34994" y="197316"/>
                      <a:pt x="40717" y="184308"/>
                      <a:pt x="43319" y="179625"/>
                    </a:cubicBezTo>
                    <a:cubicBezTo>
                      <a:pt x="45401" y="174941"/>
                      <a:pt x="50083" y="165055"/>
                      <a:pt x="49563" y="159331"/>
                    </a:cubicBezTo>
                    <a:cubicBezTo>
                      <a:pt x="49043" y="153607"/>
                      <a:pt x="49043" y="153087"/>
                      <a:pt x="50083" y="150485"/>
                    </a:cubicBezTo>
                    <a:cubicBezTo>
                      <a:pt x="51124" y="147883"/>
                      <a:pt x="51645" y="145802"/>
                      <a:pt x="50604" y="144241"/>
                    </a:cubicBezTo>
                    <a:cubicBezTo>
                      <a:pt x="49563" y="142680"/>
                      <a:pt x="48523" y="140598"/>
                      <a:pt x="51645" y="139558"/>
                    </a:cubicBezTo>
                    <a:cubicBezTo>
                      <a:pt x="54767" y="138517"/>
                      <a:pt x="57368" y="138517"/>
                      <a:pt x="58930" y="137476"/>
                    </a:cubicBezTo>
                    <a:cubicBezTo>
                      <a:pt x="59970" y="136436"/>
                      <a:pt x="61011" y="135915"/>
                      <a:pt x="62572" y="136956"/>
                    </a:cubicBezTo>
                    <a:cubicBezTo>
                      <a:pt x="63613" y="137476"/>
                      <a:pt x="65173" y="137997"/>
                      <a:pt x="66215" y="137997"/>
                    </a:cubicBezTo>
                    <a:cubicBezTo>
                      <a:pt x="66735" y="137997"/>
                      <a:pt x="68816" y="137997"/>
                      <a:pt x="68295" y="140078"/>
                    </a:cubicBezTo>
                    <a:cubicBezTo>
                      <a:pt x="67775" y="142159"/>
                      <a:pt x="66735" y="149965"/>
                      <a:pt x="66735" y="151005"/>
                    </a:cubicBezTo>
                    <a:cubicBezTo>
                      <a:pt x="66735" y="152566"/>
                      <a:pt x="65694" y="154648"/>
                      <a:pt x="69857" y="154128"/>
                    </a:cubicBezTo>
                    <a:cubicBezTo>
                      <a:pt x="74020" y="153607"/>
                      <a:pt x="82865" y="153087"/>
                      <a:pt x="82865" y="153087"/>
                    </a:cubicBezTo>
                    <a:cubicBezTo>
                      <a:pt x="82865" y="153087"/>
                      <a:pt x="85467" y="153087"/>
                      <a:pt x="87028" y="155168"/>
                    </a:cubicBezTo>
                    <a:cubicBezTo>
                      <a:pt x="88589" y="157250"/>
                      <a:pt x="92232" y="160372"/>
                      <a:pt x="93272" y="160372"/>
                    </a:cubicBezTo>
                    <a:cubicBezTo>
                      <a:pt x="94834" y="160372"/>
                      <a:pt x="94834" y="160372"/>
                      <a:pt x="94834" y="161412"/>
                    </a:cubicBezTo>
                    <a:cubicBezTo>
                      <a:pt x="94834" y="162453"/>
                      <a:pt x="94834" y="163494"/>
                      <a:pt x="95874" y="163494"/>
                    </a:cubicBezTo>
                    <a:cubicBezTo>
                      <a:pt x="96915" y="163494"/>
                      <a:pt x="97435" y="164534"/>
                      <a:pt x="97956" y="165055"/>
                    </a:cubicBezTo>
                    <a:cubicBezTo>
                      <a:pt x="98476" y="165055"/>
                      <a:pt x="100557" y="166616"/>
                      <a:pt x="101078" y="166095"/>
                    </a:cubicBezTo>
                    <a:cubicBezTo>
                      <a:pt x="101598" y="166095"/>
                      <a:pt x="102639" y="166616"/>
                      <a:pt x="103159" y="167136"/>
                    </a:cubicBezTo>
                    <a:cubicBezTo>
                      <a:pt x="103159" y="166095"/>
                      <a:pt x="103159" y="165055"/>
                      <a:pt x="103159" y="164534"/>
                    </a:cubicBezTo>
                    <a:cubicBezTo>
                      <a:pt x="103159" y="164014"/>
                      <a:pt x="103159" y="159331"/>
                      <a:pt x="103159" y="158811"/>
                    </a:cubicBezTo>
                    <a:cubicBezTo>
                      <a:pt x="103159" y="158290"/>
                      <a:pt x="102639" y="157250"/>
                      <a:pt x="102118" y="156729"/>
                    </a:cubicBezTo>
                    <a:cubicBezTo>
                      <a:pt x="101598" y="156209"/>
                      <a:pt x="98996" y="154128"/>
                      <a:pt x="98476" y="154128"/>
                    </a:cubicBezTo>
                    <a:cubicBezTo>
                      <a:pt x="97956" y="153607"/>
                      <a:pt x="97956" y="153087"/>
                      <a:pt x="97956" y="153087"/>
                    </a:cubicBezTo>
                    <a:cubicBezTo>
                      <a:pt x="97956" y="153087"/>
                      <a:pt x="97956" y="148404"/>
                      <a:pt x="97956" y="147883"/>
                    </a:cubicBezTo>
                    <a:cubicBezTo>
                      <a:pt x="97956" y="147363"/>
                      <a:pt x="97956" y="146843"/>
                      <a:pt x="97435" y="146843"/>
                    </a:cubicBezTo>
                    <a:cubicBezTo>
                      <a:pt x="97435" y="146843"/>
                      <a:pt x="96394" y="145802"/>
                      <a:pt x="96394" y="145802"/>
                    </a:cubicBezTo>
                    <a:cubicBezTo>
                      <a:pt x="96394" y="145802"/>
                      <a:pt x="94834" y="142680"/>
                      <a:pt x="94834" y="141639"/>
                    </a:cubicBezTo>
                    <a:cubicBezTo>
                      <a:pt x="94834" y="140598"/>
                      <a:pt x="94834" y="140598"/>
                      <a:pt x="94834" y="140598"/>
                    </a:cubicBezTo>
                    <a:cubicBezTo>
                      <a:pt x="94834" y="140598"/>
                      <a:pt x="94834" y="139038"/>
                      <a:pt x="94834" y="138517"/>
                    </a:cubicBezTo>
                    <a:cubicBezTo>
                      <a:pt x="94834" y="137997"/>
                      <a:pt x="94834" y="137476"/>
                      <a:pt x="95874" y="137476"/>
                    </a:cubicBezTo>
                    <a:cubicBezTo>
                      <a:pt x="96394" y="136956"/>
                      <a:pt x="101078" y="132273"/>
                      <a:pt x="101598" y="132273"/>
                    </a:cubicBezTo>
                    <a:cubicBezTo>
                      <a:pt x="102118" y="131753"/>
                      <a:pt x="102118" y="131232"/>
                      <a:pt x="102639" y="130712"/>
                    </a:cubicBezTo>
                    <a:cubicBezTo>
                      <a:pt x="103159" y="130192"/>
                      <a:pt x="105241" y="125508"/>
                      <a:pt x="105761" y="124988"/>
                    </a:cubicBezTo>
                    <a:cubicBezTo>
                      <a:pt x="105761" y="124468"/>
                      <a:pt x="107321" y="123947"/>
                      <a:pt x="107842" y="123427"/>
                    </a:cubicBezTo>
                    <a:cubicBezTo>
                      <a:pt x="108363" y="123427"/>
                      <a:pt x="110964" y="121866"/>
                      <a:pt x="111484" y="121866"/>
                    </a:cubicBezTo>
                    <a:cubicBezTo>
                      <a:pt x="112005" y="121866"/>
                      <a:pt x="113566" y="120825"/>
                      <a:pt x="114606" y="120825"/>
                    </a:cubicBezTo>
                    <a:cubicBezTo>
                      <a:pt x="115648" y="120825"/>
                      <a:pt x="115648" y="120825"/>
                      <a:pt x="116688" y="120825"/>
                    </a:cubicBezTo>
                    <a:cubicBezTo>
                      <a:pt x="117728" y="120825"/>
                      <a:pt x="125534" y="121346"/>
                      <a:pt x="128135" y="121346"/>
                    </a:cubicBezTo>
                    <a:cubicBezTo>
                      <a:pt x="131258" y="121346"/>
                      <a:pt x="142705" y="120825"/>
                      <a:pt x="143226" y="120305"/>
                    </a:cubicBezTo>
                    <a:cubicBezTo>
                      <a:pt x="143746" y="120305"/>
                      <a:pt x="145307" y="120305"/>
                      <a:pt x="145307" y="120305"/>
                    </a:cubicBezTo>
                    <a:cubicBezTo>
                      <a:pt x="145827" y="120305"/>
                      <a:pt x="145307" y="121346"/>
                      <a:pt x="145307" y="121866"/>
                    </a:cubicBezTo>
                    <a:cubicBezTo>
                      <a:pt x="145307" y="122386"/>
                      <a:pt x="145827" y="122907"/>
                      <a:pt x="146868" y="123427"/>
                    </a:cubicBezTo>
                    <a:cubicBezTo>
                      <a:pt x="147909" y="123947"/>
                      <a:pt x="148429" y="122386"/>
                      <a:pt x="148949" y="122386"/>
                    </a:cubicBezTo>
                    <a:cubicBezTo>
                      <a:pt x="152592" y="120825"/>
                      <a:pt x="152592" y="120825"/>
                      <a:pt x="152592" y="120825"/>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79" name="Content Placeholder 9">
              <a:extLst>
                <a:ext uri="{FF2B5EF4-FFF2-40B4-BE49-F238E27FC236}">
                  <a16:creationId xmlns:a16="http://schemas.microsoft.com/office/drawing/2014/main" id="{DE225822-DCE2-D262-0140-1DC7A8EC1904}"/>
                </a:ext>
              </a:extLst>
            </p:cNvPr>
            <p:cNvGrpSpPr/>
            <p:nvPr/>
          </p:nvGrpSpPr>
          <p:grpSpPr>
            <a:xfrm>
              <a:off x="7801553" y="4368440"/>
              <a:ext cx="379616" cy="125695"/>
              <a:chOff x="7801553" y="4368440"/>
              <a:chExt cx="379616" cy="125695"/>
            </a:xfrm>
            <a:grpFill/>
          </p:grpSpPr>
          <p:sp>
            <p:nvSpPr>
              <p:cNvPr id="617" name="Freeform 616">
                <a:extLst>
                  <a:ext uri="{FF2B5EF4-FFF2-40B4-BE49-F238E27FC236}">
                    <a16:creationId xmlns:a16="http://schemas.microsoft.com/office/drawing/2014/main" id="{AA314A2E-D6EB-259C-6520-BAFE0937AD6F}"/>
                  </a:ext>
                </a:extLst>
              </p:cNvPr>
              <p:cNvSpPr/>
              <p:nvPr/>
            </p:nvSpPr>
            <p:spPr>
              <a:xfrm>
                <a:off x="7812043" y="4404604"/>
                <a:ext cx="2660" cy="3072"/>
              </a:xfrm>
              <a:custGeom>
                <a:avLst/>
                <a:gdLst>
                  <a:gd name="connsiteX0" fmla="*/ 2602 w 2660"/>
                  <a:gd name="connsiteY0" fmla="*/ 1352 h 3072"/>
                  <a:gd name="connsiteX1" fmla="*/ 0 w 2660"/>
                  <a:gd name="connsiteY1" fmla="*/ 2393 h 3072"/>
                  <a:gd name="connsiteX2" fmla="*/ 2602 w 2660"/>
                  <a:gd name="connsiteY2" fmla="*/ 1352 h 3072"/>
                </a:gdLst>
                <a:ahLst/>
                <a:cxnLst>
                  <a:cxn ang="0">
                    <a:pos x="connsiteX0" y="connsiteY0"/>
                  </a:cxn>
                  <a:cxn ang="0">
                    <a:pos x="connsiteX1" y="connsiteY1"/>
                  </a:cxn>
                  <a:cxn ang="0">
                    <a:pos x="connsiteX2" y="connsiteY2"/>
                  </a:cxn>
                </a:cxnLst>
                <a:rect l="l" t="t" r="r" b="b"/>
                <a:pathLst>
                  <a:path w="2660" h="3072">
                    <a:moveTo>
                      <a:pt x="2602" y="1352"/>
                    </a:moveTo>
                    <a:cubicBezTo>
                      <a:pt x="2082" y="-1770"/>
                      <a:pt x="0" y="1352"/>
                      <a:pt x="0" y="2393"/>
                    </a:cubicBezTo>
                    <a:cubicBezTo>
                      <a:pt x="0" y="2393"/>
                      <a:pt x="3122" y="4474"/>
                      <a:pt x="2602" y="1352"/>
                    </a:cubicBezTo>
                    <a:close/>
                  </a:path>
                </a:pathLst>
              </a:custGeom>
              <a:grpFill/>
              <a:ln w="5199" cap="flat">
                <a:solidFill>
                  <a:schemeClr val="bg1"/>
                </a:solidFill>
                <a:prstDash val="solid"/>
                <a:miter/>
              </a:ln>
            </p:spPr>
            <p:txBody>
              <a:bodyPr rtlCol="0" anchor="ctr"/>
              <a:lstStyle/>
              <a:p>
                <a:endParaRPr lang="en-GB" noProof="0" dirty="0"/>
              </a:p>
            </p:txBody>
          </p:sp>
          <p:sp>
            <p:nvSpPr>
              <p:cNvPr id="618" name="Freeform 617">
                <a:extLst>
                  <a:ext uri="{FF2B5EF4-FFF2-40B4-BE49-F238E27FC236}">
                    <a16:creationId xmlns:a16="http://schemas.microsoft.com/office/drawing/2014/main" id="{B7E08D43-ED77-7D02-3A1F-069FE1BD6F2B}"/>
                  </a:ext>
                </a:extLst>
              </p:cNvPr>
              <p:cNvSpPr/>
              <p:nvPr/>
            </p:nvSpPr>
            <p:spPr>
              <a:xfrm>
                <a:off x="7801553" y="4385197"/>
                <a:ext cx="4067" cy="4294"/>
              </a:xfrm>
              <a:custGeom>
                <a:avLst/>
                <a:gdLst>
                  <a:gd name="connsiteX0" fmla="*/ 3205 w 4067"/>
                  <a:gd name="connsiteY0" fmla="*/ 4107 h 4294"/>
                  <a:gd name="connsiteX1" fmla="*/ 3725 w 4067"/>
                  <a:gd name="connsiteY1" fmla="*/ 985 h 4294"/>
                  <a:gd name="connsiteX2" fmla="*/ 2164 w 4067"/>
                  <a:gd name="connsiteY2" fmla="*/ 985 h 4294"/>
                  <a:gd name="connsiteX3" fmla="*/ 83 w 4067"/>
                  <a:gd name="connsiteY3" fmla="*/ 1506 h 4294"/>
                  <a:gd name="connsiteX4" fmla="*/ 3205 w 4067"/>
                  <a:gd name="connsiteY4" fmla="*/ 4107 h 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 h="4294">
                    <a:moveTo>
                      <a:pt x="3205" y="4107"/>
                    </a:moveTo>
                    <a:cubicBezTo>
                      <a:pt x="4246" y="3067"/>
                      <a:pt x="4246" y="2546"/>
                      <a:pt x="3725" y="985"/>
                    </a:cubicBezTo>
                    <a:cubicBezTo>
                      <a:pt x="3205" y="-576"/>
                      <a:pt x="2685" y="-55"/>
                      <a:pt x="2164" y="985"/>
                    </a:cubicBezTo>
                    <a:cubicBezTo>
                      <a:pt x="1644" y="2026"/>
                      <a:pt x="-437" y="465"/>
                      <a:pt x="83" y="1506"/>
                    </a:cubicBezTo>
                    <a:cubicBezTo>
                      <a:pt x="83" y="1506"/>
                      <a:pt x="2164" y="5148"/>
                      <a:pt x="3205" y="4107"/>
                    </a:cubicBezTo>
                    <a:close/>
                  </a:path>
                </a:pathLst>
              </a:custGeom>
              <a:grpFill/>
              <a:ln w="5199" cap="flat">
                <a:solidFill>
                  <a:schemeClr val="bg1"/>
                </a:solidFill>
                <a:prstDash val="solid"/>
                <a:miter/>
              </a:ln>
            </p:spPr>
            <p:txBody>
              <a:bodyPr rtlCol="0" anchor="ctr"/>
              <a:lstStyle/>
              <a:p>
                <a:endParaRPr lang="en-GB" noProof="0" dirty="0"/>
              </a:p>
            </p:txBody>
          </p:sp>
          <p:sp>
            <p:nvSpPr>
              <p:cNvPr id="619" name="Freeform 618">
                <a:extLst>
                  <a:ext uri="{FF2B5EF4-FFF2-40B4-BE49-F238E27FC236}">
                    <a16:creationId xmlns:a16="http://schemas.microsoft.com/office/drawing/2014/main" id="{565A2B65-5473-2238-072B-4915C0E2222F}"/>
                  </a:ext>
                </a:extLst>
              </p:cNvPr>
              <p:cNvSpPr/>
              <p:nvPr/>
            </p:nvSpPr>
            <p:spPr>
              <a:xfrm>
                <a:off x="7887493" y="4454664"/>
                <a:ext cx="1146" cy="3259"/>
              </a:xfrm>
              <a:custGeom>
                <a:avLst/>
                <a:gdLst>
                  <a:gd name="connsiteX0" fmla="*/ 0 w 1146"/>
                  <a:gd name="connsiteY0" fmla="*/ 1245 h 3259"/>
                  <a:gd name="connsiteX1" fmla="*/ 1040 w 1146"/>
                  <a:gd name="connsiteY1" fmla="*/ 1766 h 3259"/>
                  <a:gd name="connsiteX2" fmla="*/ 0 w 1146"/>
                  <a:gd name="connsiteY2" fmla="*/ 1245 h 3259"/>
                </a:gdLst>
                <a:ahLst/>
                <a:cxnLst>
                  <a:cxn ang="0">
                    <a:pos x="connsiteX0" y="connsiteY0"/>
                  </a:cxn>
                  <a:cxn ang="0">
                    <a:pos x="connsiteX1" y="connsiteY1"/>
                  </a:cxn>
                  <a:cxn ang="0">
                    <a:pos x="connsiteX2" y="connsiteY2"/>
                  </a:cxn>
                </a:cxnLst>
                <a:rect l="l" t="t" r="r" b="b"/>
                <a:pathLst>
                  <a:path w="1146" h="3259">
                    <a:moveTo>
                      <a:pt x="0" y="1245"/>
                    </a:moveTo>
                    <a:cubicBezTo>
                      <a:pt x="0" y="1245"/>
                      <a:pt x="520" y="5408"/>
                      <a:pt x="1040" y="1766"/>
                    </a:cubicBezTo>
                    <a:cubicBezTo>
                      <a:pt x="1561" y="-1877"/>
                      <a:pt x="0" y="1245"/>
                      <a:pt x="0" y="1245"/>
                    </a:cubicBezTo>
                    <a:close/>
                  </a:path>
                </a:pathLst>
              </a:custGeom>
              <a:grpFill/>
              <a:ln w="5199" cap="flat">
                <a:solidFill>
                  <a:schemeClr val="bg1"/>
                </a:solidFill>
                <a:prstDash val="solid"/>
                <a:miter/>
              </a:ln>
            </p:spPr>
            <p:txBody>
              <a:bodyPr rtlCol="0" anchor="ctr"/>
              <a:lstStyle/>
              <a:p>
                <a:endParaRPr lang="en-GB" noProof="0" dirty="0"/>
              </a:p>
            </p:txBody>
          </p:sp>
          <p:sp>
            <p:nvSpPr>
              <p:cNvPr id="620" name="Freeform 619">
                <a:extLst>
                  <a:ext uri="{FF2B5EF4-FFF2-40B4-BE49-F238E27FC236}">
                    <a16:creationId xmlns:a16="http://schemas.microsoft.com/office/drawing/2014/main" id="{F4CD0822-43BD-764E-737E-469395780341}"/>
                  </a:ext>
                </a:extLst>
              </p:cNvPr>
              <p:cNvSpPr/>
              <p:nvPr/>
            </p:nvSpPr>
            <p:spPr>
              <a:xfrm>
                <a:off x="7878007" y="4482967"/>
                <a:ext cx="5355" cy="1644"/>
              </a:xfrm>
              <a:custGeom>
                <a:avLst/>
                <a:gdLst>
                  <a:gd name="connsiteX0" fmla="*/ 2721 w 5355"/>
                  <a:gd name="connsiteY0" fmla="*/ 1561 h 1644"/>
                  <a:gd name="connsiteX1" fmla="*/ 4282 w 5355"/>
                  <a:gd name="connsiteY1" fmla="*/ 0 h 1644"/>
                  <a:gd name="connsiteX2" fmla="*/ 2721 w 5355"/>
                  <a:gd name="connsiteY2" fmla="*/ 1561 h 1644"/>
                </a:gdLst>
                <a:ahLst/>
                <a:cxnLst>
                  <a:cxn ang="0">
                    <a:pos x="connsiteX0" y="connsiteY0"/>
                  </a:cxn>
                  <a:cxn ang="0">
                    <a:pos x="connsiteX1" y="connsiteY1"/>
                  </a:cxn>
                  <a:cxn ang="0">
                    <a:pos x="connsiteX2" y="connsiteY2"/>
                  </a:cxn>
                </a:cxnLst>
                <a:rect l="l" t="t" r="r" b="b"/>
                <a:pathLst>
                  <a:path w="5355" h="1644">
                    <a:moveTo>
                      <a:pt x="2721" y="1561"/>
                    </a:moveTo>
                    <a:cubicBezTo>
                      <a:pt x="2721" y="1561"/>
                      <a:pt x="7404" y="520"/>
                      <a:pt x="4282" y="0"/>
                    </a:cubicBezTo>
                    <a:cubicBezTo>
                      <a:pt x="1680" y="0"/>
                      <a:pt x="-3003" y="2081"/>
                      <a:pt x="2721" y="1561"/>
                    </a:cubicBezTo>
                    <a:close/>
                  </a:path>
                </a:pathLst>
              </a:custGeom>
              <a:grpFill/>
              <a:ln w="5199" cap="flat">
                <a:solidFill>
                  <a:schemeClr val="bg1"/>
                </a:solidFill>
                <a:prstDash val="solid"/>
                <a:miter/>
              </a:ln>
            </p:spPr>
            <p:txBody>
              <a:bodyPr rtlCol="0" anchor="ctr"/>
              <a:lstStyle/>
              <a:p>
                <a:endParaRPr lang="en-GB" noProof="0" dirty="0"/>
              </a:p>
            </p:txBody>
          </p:sp>
          <p:sp>
            <p:nvSpPr>
              <p:cNvPr id="621" name="Freeform 620">
                <a:extLst>
                  <a:ext uri="{FF2B5EF4-FFF2-40B4-BE49-F238E27FC236}">
                    <a16:creationId xmlns:a16="http://schemas.microsoft.com/office/drawing/2014/main" id="{3979C548-648F-6D44-C652-B58228C17B3D}"/>
                  </a:ext>
                </a:extLst>
              </p:cNvPr>
              <p:cNvSpPr/>
              <p:nvPr/>
            </p:nvSpPr>
            <p:spPr>
              <a:xfrm>
                <a:off x="8026515" y="4457429"/>
                <a:ext cx="1471" cy="6854"/>
              </a:xfrm>
              <a:custGeom>
                <a:avLst/>
                <a:gdLst>
                  <a:gd name="connsiteX0" fmla="*/ 1472 w 1471"/>
                  <a:gd name="connsiteY0" fmla="*/ 5245 h 6854"/>
                  <a:gd name="connsiteX1" fmla="*/ 431 w 1471"/>
                  <a:gd name="connsiteY1" fmla="*/ 561 h 6854"/>
                  <a:gd name="connsiteX2" fmla="*/ 1472 w 1471"/>
                  <a:gd name="connsiteY2" fmla="*/ 5245 h 6854"/>
                </a:gdLst>
                <a:ahLst/>
                <a:cxnLst>
                  <a:cxn ang="0">
                    <a:pos x="connsiteX0" y="connsiteY0"/>
                  </a:cxn>
                  <a:cxn ang="0">
                    <a:pos x="connsiteX1" y="connsiteY1"/>
                  </a:cxn>
                  <a:cxn ang="0">
                    <a:pos x="connsiteX2" y="connsiteY2"/>
                  </a:cxn>
                </a:cxnLst>
                <a:rect l="l" t="t" r="r" b="b"/>
                <a:pathLst>
                  <a:path w="1471" h="6854">
                    <a:moveTo>
                      <a:pt x="1472" y="5245"/>
                    </a:moveTo>
                    <a:cubicBezTo>
                      <a:pt x="1472" y="5245"/>
                      <a:pt x="1472" y="-2040"/>
                      <a:pt x="431" y="561"/>
                    </a:cubicBezTo>
                    <a:cubicBezTo>
                      <a:pt x="-610" y="3163"/>
                      <a:pt x="431" y="9928"/>
                      <a:pt x="1472" y="5245"/>
                    </a:cubicBezTo>
                    <a:close/>
                  </a:path>
                </a:pathLst>
              </a:custGeom>
              <a:grpFill/>
              <a:ln w="5199" cap="flat">
                <a:solidFill>
                  <a:schemeClr val="bg1"/>
                </a:solidFill>
                <a:prstDash val="solid"/>
                <a:miter/>
              </a:ln>
            </p:spPr>
            <p:txBody>
              <a:bodyPr rtlCol="0" anchor="ctr"/>
              <a:lstStyle/>
              <a:p>
                <a:endParaRPr lang="en-GB" noProof="0" dirty="0"/>
              </a:p>
            </p:txBody>
          </p:sp>
          <p:sp>
            <p:nvSpPr>
              <p:cNvPr id="622" name="Freeform 621">
                <a:extLst>
                  <a:ext uri="{FF2B5EF4-FFF2-40B4-BE49-F238E27FC236}">
                    <a16:creationId xmlns:a16="http://schemas.microsoft.com/office/drawing/2014/main" id="{30DE0EF6-295F-FCFF-FC8D-572C1FB8D197}"/>
                  </a:ext>
                </a:extLst>
              </p:cNvPr>
              <p:cNvSpPr/>
              <p:nvPr/>
            </p:nvSpPr>
            <p:spPr>
              <a:xfrm>
                <a:off x="8137234" y="4368440"/>
                <a:ext cx="4475" cy="4176"/>
              </a:xfrm>
              <a:custGeom>
                <a:avLst/>
                <a:gdLst>
                  <a:gd name="connsiteX0" fmla="*/ 26 w 4475"/>
                  <a:gd name="connsiteY0" fmla="*/ 2132 h 4176"/>
                  <a:gd name="connsiteX1" fmla="*/ 3148 w 4475"/>
                  <a:gd name="connsiteY1" fmla="*/ 3173 h 4176"/>
                  <a:gd name="connsiteX2" fmla="*/ 3668 w 4475"/>
                  <a:gd name="connsiteY2" fmla="*/ 51 h 4176"/>
                  <a:gd name="connsiteX3" fmla="*/ 26 w 4475"/>
                  <a:gd name="connsiteY3" fmla="*/ 2132 h 4176"/>
                </a:gdLst>
                <a:ahLst/>
                <a:cxnLst>
                  <a:cxn ang="0">
                    <a:pos x="connsiteX0" y="connsiteY0"/>
                  </a:cxn>
                  <a:cxn ang="0">
                    <a:pos x="connsiteX1" y="connsiteY1"/>
                  </a:cxn>
                  <a:cxn ang="0">
                    <a:pos x="connsiteX2" y="connsiteY2"/>
                  </a:cxn>
                  <a:cxn ang="0">
                    <a:pos x="connsiteX3" y="connsiteY3"/>
                  </a:cxn>
                </a:cxnLst>
                <a:rect l="l" t="t" r="r" b="b"/>
                <a:pathLst>
                  <a:path w="4475" h="4176">
                    <a:moveTo>
                      <a:pt x="26" y="2132"/>
                    </a:moveTo>
                    <a:cubicBezTo>
                      <a:pt x="26" y="3693"/>
                      <a:pt x="-495" y="5254"/>
                      <a:pt x="3148" y="3173"/>
                    </a:cubicBezTo>
                    <a:cubicBezTo>
                      <a:pt x="3148" y="3173"/>
                      <a:pt x="5749" y="-469"/>
                      <a:pt x="3668" y="51"/>
                    </a:cubicBezTo>
                    <a:cubicBezTo>
                      <a:pt x="1587" y="571"/>
                      <a:pt x="546" y="571"/>
                      <a:pt x="26" y="2132"/>
                    </a:cubicBezTo>
                    <a:close/>
                  </a:path>
                </a:pathLst>
              </a:custGeom>
              <a:grpFill/>
              <a:ln w="5199" cap="flat">
                <a:solidFill>
                  <a:schemeClr val="bg1"/>
                </a:solidFill>
                <a:prstDash val="solid"/>
                <a:miter/>
              </a:ln>
            </p:spPr>
            <p:txBody>
              <a:bodyPr rtlCol="0" anchor="ctr"/>
              <a:lstStyle/>
              <a:p>
                <a:endParaRPr lang="en-GB" noProof="0" dirty="0"/>
              </a:p>
            </p:txBody>
          </p:sp>
          <p:sp>
            <p:nvSpPr>
              <p:cNvPr id="623" name="Freeform 622">
                <a:extLst>
                  <a:ext uri="{FF2B5EF4-FFF2-40B4-BE49-F238E27FC236}">
                    <a16:creationId xmlns:a16="http://schemas.microsoft.com/office/drawing/2014/main" id="{EDEAC463-1E28-8F5B-B162-EAF82E1D2575}"/>
                  </a:ext>
                </a:extLst>
              </p:cNvPr>
              <p:cNvSpPr/>
              <p:nvPr/>
            </p:nvSpPr>
            <p:spPr>
              <a:xfrm>
                <a:off x="8163630" y="4419859"/>
                <a:ext cx="3288" cy="1111"/>
              </a:xfrm>
              <a:custGeom>
                <a:avLst/>
                <a:gdLst>
                  <a:gd name="connsiteX0" fmla="*/ 167 w 3288"/>
                  <a:gd name="connsiteY0" fmla="*/ 146 h 1111"/>
                  <a:gd name="connsiteX1" fmla="*/ 3289 w 3288"/>
                  <a:gd name="connsiteY1" fmla="*/ 666 h 1111"/>
                  <a:gd name="connsiteX2" fmla="*/ 167 w 3288"/>
                  <a:gd name="connsiteY2" fmla="*/ 146 h 1111"/>
                </a:gdLst>
                <a:ahLst/>
                <a:cxnLst>
                  <a:cxn ang="0">
                    <a:pos x="connsiteX0" y="connsiteY0"/>
                  </a:cxn>
                  <a:cxn ang="0">
                    <a:pos x="connsiteX1" y="connsiteY1"/>
                  </a:cxn>
                  <a:cxn ang="0">
                    <a:pos x="connsiteX2" y="connsiteY2"/>
                  </a:cxn>
                </a:cxnLst>
                <a:rect l="l" t="t" r="r" b="b"/>
                <a:pathLst>
                  <a:path w="3288" h="1111">
                    <a:moveTo>
                      <a:pt x="167" y="146"/>
                    </a:moveTo>
                    <a:cubicBezTo>
                      <a:pt x="1208" y="666"/>
                      <a:pt x="1728" y="1707"/>
                      <a:pt x="3289" y="666"/>
                    </a:cubicBezTo>
                    <a:cubicBezTo>
                      <a:pt x="3289" y="666"/>
                      <a:pt x="-873" y="-375"/>
                      <a:pt x="167" y="146"/>
                    </a:cubicBezTo>
                    <a:close/>
                  </a:path>
                </a:pathLst>
              </a:custGeom>
              <a:grpFill/>
              <a:ln w="5199" cap="flat">
                <a:solidFill>
                  <a:schemeClr val="bg1"/>
                </a:solidFill>
                <a:prstDash val="solid"/>
                <a:miter/>
              </a:ln>
            </p:spPr>
            <p:txBody>
              <a:bodyPr rtlCol="0" anchor="ctr"/>
              <a:lstStyle/>
              <a:p>
                <a:endParaRPr lang="en-GB" noProof="0" dirty="0"/>
              </a:p>
            </p:txBody>
          </p:sp>
          <p:sp>
            <p:nvSpPr>
              <p:cNvPr id="624" name="Freeform 623">
                <a:extLst>
                  <a:ext uri="{FF2B5EF4-FFF2-40B4-BE49-F238E27FC236}">
                    <a16:creationId xmlns:a16="http://schemas.microsoft.com/office/drawing/2014/main" id="{09B4BDFC-3682-284B-0ECA-CA5D2B7EA3AD}"/>
                  </a:ext>
                </a:extLst>
              </p:cNvPr>
              <p:cNvSpPr/>
              <p:nvPr/>
            </p:nvSpPr>
            <p:spPr>
              <a:xfrm>
                <a:off x="7993644" y="4374359"/>
                <a:ext cx="187525" cy="119776"/>
              </a:xfrm>
              <a:custGeom>
                <a:avLst/>
                <a:gdLst>
                  <a:gd name="connsiteX0" fmla="*/ 185764 w 187525"/>
                  <a:gd name="connsiteY0" fmla="*/ 32117 h 119776"/>
                  <a:gd name="connsiteX1" fmla="*/ 177438 w 187525"/>
                  <a:gd name="connsiteY1" fmla="*/ 29515 h 119776"/>
                  <a:gd name="connsiteX2" fmla="*/ 173796 w 187525"/>
                  <a:gd name="connsiteY2" fmla="*/ 27434 h 119776"/>
                  <a:gd name="connsiteX3" fmla="*/ 172235 w 187525"/>
                  <a:gd name="connsiteY3" fmla="*/ 26393 h 119776"/>
                  <a:gd name="connsiteX4" fmla="*/ 164950 w 187525"/>
                  <a:gd name="connsiteY4" fmla="*/ 24312 h 119776"/>
                  <a:gd name="connsiteX5" fmla="*/ 160787 w 187525"/>
                  <a:gd name="connsiteY5" fmla="*/ 25352 h 119776"/>
                  <a:gd name="connsiteX6" fmla="*/ 161828 w 187525"/>
                  <a:gd name="connsiteY6" fmla="*/ 23791 h 119776"/>
                  <a:gd name="connsiteX7" fmla="*/ 163909 w 187525"/>
                  <a:gd name="connsiteY7" fmla="*/ 21190 h 119776"/>
                  <a:gd name="connsiteX8" fmla="*/ 160267 w 187525"/>
                  <a:gd name="connsiteY8" fmla="*/ 20669 h 119776"/>
                  <a:gd name="connsiteX9" fmla="*/ 154023 w 187525"/>
                  <a:gd name="connsiteY9" fmla="*/ 22230 h 119776"/>
                  <a:gd name="connsiteX10" fmla="*/ 154543 w 187525"/>
                  <a:gd name="connsiteY10" fmla="*/ 20669 h 119776"/>
                  <a:gd name="connsiteX11" fmla="*/ 155063 w 187525"/>
                  <a:gd name="connsiteY11" fmla="*/ 16506 h 119776"/>
                  <a:gd name="connsiteX12" fmla="*/ 156104 w 187525"/>
                  <a:gd name="connsiteY12" fmla="*/ 14946 h 119776"/>
                  <a:gd name="connsiteX13" fmla="*/ 156624 w 187525"/>
                  <a:gd name="connsiteY13" fmla="*/ 11303 h 119776"/>
                  <a:gd name="connsiteX14" fmla="*/ 151941 w 187525"/>
                  <a:gd name="connsiteY14" fmla="*/ 7661 h 119776"/>
                  <a:gd name="connsiteX15" fmla="*/ 147779 w 187525"/>
                  <a:gd name="connsiteY15" fmla="*/ 4539 h 119776"/>
                  <a:gd name="connsiteX16" fmla="*/ 144136 w 187525"/>
                  <a:gd name="connsiteY16" fmla="*/ 896 h 119776"/>
                  <a:gd name="connsiteX17" fmla="*/ 140494 w 187525"/>
                  <a:gd name="connsiteY17" fmla="*/ 7140 h 119776"/>
                  <a:gd name="connsiteX18" fmla="*/ 139974 w 187525"/>
                  <a:gd name="connsiteY18" fmla="*/ 5059 h 119776"/>
                  <a:gd name="connsiteX19" fmla="*/ 137892 w 187525"/>
                  <a:gd name="connsiteY19" fmla="*/ 376 h 119776"/>
                  <a:gd name="connsiteX20" fmla="*/ 131647 w 187525"/>
                  <a:gd name="connsiteY20" fmla="*/ 10783 h 119776"/>
                  <a:gd name="connsiteX21" fmla="*/ 120200 w 187525"/>
                  <a:gd name="connsiteY21" fmla="*/ 26913 h 119776"/>
                  <a:gd name="connsiteX22" fmla="*/ 119160 w 187525"/>
                  <a:gd name="connsiteY22" fmla="*/ 27954 h 119776"/>
                  <a:gd name="connsiteX23" fmla="*/ 114476 w 187525"/>
                  <a:gd name="connsiteY23" fmla="*/ 28475 h 119776"/>
                  <a:gd name="connsiteX24" fmla="*/ 112395 w 187525"/>
                  <a:gd name="connsiteY24" fmla="*/ 33158 h 119776"/>
                  <a:gd name="connsiteX25" fmla="*/ 112915 w 187525"/>
                  <a:gd name="connsiteY25" fmla="*/ 37320 h 119776"/>
                  <a:gd name="connsiteX26" fmla="*/ 110313 w 187525"/>
                  <a:gd name="connsiteY26" fmla="*/ 40963 h 119776"/>
                  <a:gd name="connsiteX27" fmla="*/ 107191 w 187525"/>
                  <a:gd name="connsiteY27" fmla="*/ 41483 h 119776"/>
                  <a:gd name="connsiteX28" fmla="*/ 108753 w 187525"/>
                  <a:gd name="connsiteY28" fmla="*/ 46166 h 119776"/>
                  <a:gd name="connsiteX29" fmla="*/ 110313 w 187525"/>
                  <a:gd name="connsiteY29" fmla="*/ 50849 h 119776"/>
                  <a:gd name="connsiteX30" fmla="*/ 109793 w 187525"/>
                  <a:gd name="connsiteY30" fmla="*/ 52411 h 119776"/>
                  <a:gd name="connsiteX31" fmla="*/ 107191 w 187525"/>
                  <a:gd name="connsiteY31" fmla="*/ 51890 h 119776"/>
                  <a:gd name="connsiteX32" fmla="*/ 105630 w 187525"/>
                  <a:gd name="connsiteY32" fmla="*/ 48768 h 119776"/>
                  <a:gd name="connsiteX33" fmla="*/ 104590 w 187525"/>
                  <a:gd name="connsiteY33" fmla="*/ 45646 h 119776"/>
                  <a:gd name="connsiteX34" fmla="*/ 105110 w 187525"/>
                  <a:gd name="connsiteY34" fmla="*/ 43044 h 119776"/>
                  <a:gd name="connsiteX35" fmla="*/ 105110 w 187525"/>
                  <a:gd name="connsiteY35" fmla="*/ 42004 h 119776"/>
                  <a:gd name="connsiteX36" fmla="*/ 100427 w 187525"/>
                  <a:gd name="connsiteY36" fmla="*/ 44605 h 119776"/>
                  <a:gd name="connsiteX37" fmla="*/ 100427 w 187525"/>
                  <a:gd name="connsiteY37" fmla="*/ 46687 h 119776"/>
                  <a:gd name="connsiteX38" fmla="*/ 100947 w 187525"/>
                  <a:gd name="connsiteY38" fmla="*/ 49809 h 119776"/>
                  <a:gd name="connsiteX39" fmla="*/ 101468 w 187525"/>
                  <a:gd name="connsiteY39" fmla="*/ 53451 h 119776"/>
                  <a:gd name="connsiteX40" fmla="*/ 100947 w 187525"/>
                  <a:gd name="connsiteY40" fmla="*/ 56053 h 119776"/>
                  <a:gd name="connsiteX41" fmla="*/ 99386 w 187525"/>
                  <a:gd name="connsiteY41" fmla="*/ 58655 h 119776"/>
                  <a:gd name="connsiteX42" fmla="*/ 96264 w 187525"/>
                  <a:gd name="connsiteY42" fmla="*/ 58655 h 119776"/>
                  <a:gd name="connsiteX43" fmla="*/ 92621 w 187525"/>
                  <a:gd name="connsiteY43" fmla="*/ 54492 h 119776"/>
                  <a:gd name="connsiteX44" fmla="*/ 90020 w 187525"/>
                  <a:gd name="connsiteY44" fmla="*/ 50329 h 119776"/>
                  <a:gd name="connsiteX45" fmla="*/ 87939 w 187525"/>
                  <a:gd name="connsiteY45" fmla="*/ 48768 h 119776"/>
                  <a:gd name="connsiteX46" fmla="*/ 86378 w 187525"/>
                  <a:gd name="connsiteY46" fmla="*/ 50329 h 119776"/>
                  <a:gd name="connsiteX47" fmla="*/ 69206 w 187525"/>
                  <a:gd name="connsiteY47" fmla="*/ 73224 h 119776"/>
                  <a:gd name="connsiteX48" fmla="*/ 59840 w 187525"/>
                  <a:gd name="connsiteY48" fmla="*/ 77908 h 119776"/>
                  <a:gd name="connsiteX49" fmla="*/ 44230 w 187525"/>
                  <a:gd name="connsiteY49" fmla="*/ 81550 h 119776"/>
                  <a:gd name="connsiteX50" fmla="*/ 39026 w 187525"/>
                  <a:gd name="connsiteY50" fmla="*/ 85192 h 119776"/>
                  <a:gd name="connsiteX51" fmla="*/ 35904 w 187525"/>
                  <a:gd name="connsiteY51" fmla="*/ 91437 h 119776"/>
                  <a:gd name="connsiteX52" fmla="*/ 32261 w 187525"/>
                  <a:gd name="connsiteY52" fmla="*/ 91957 h 119776"/>
                  <a:gd name="connsiteX53" fmla="*/ 33302 w 187525"/>
                  <a:gd name="connsiteY53" fmla="*/ 96120 h 119776"/>
                  <a:gd name="connsiteX54" fmla="*/ 30180 w 187525"/>
                  <a:gd name="connsiteY54" fmla="*/ 103405 h 119776"/>
                  <a:gd name="connsiteX55" fmla="*/ 30180 w 187525"/>
                  <a:gd name="connsiteY55" fmla="*/ 105486 h 119776"/>
                  <a:gd name="connsiteX56" fmla="*/ 28619 w 187525"/>
                  <a:gd name="connsiteY56" fmla="*/ 108608 h 119776"/>
                  <a:gd name="connsiteX57" fmla="*/ 32781 w 187525"/>
                  <a:gd name="connsiteY57" fmla="*/ 110169 h 119776"/>
                  <a:gd name="connsiteX58" fmla="*/ 30180 w 187525"/>
                  <a:gd name="connsiteY58" fmla="*/ 111210 h 119776"/>
                  <a:gd name="connsiteX59" fmla="*/ 22375 w 187525"/>
                  <a:gd name="connsiteY59" fmla="*/ 109128 h 119776"/>
                  <a:gd name="connsiteX60" fmla="*/ 21854 w 187525"/>
                  <a:gd name="connsiteY60" fmla="*/ 106527 h 119776"/>
                  <a:gd name="connsiteX61" fmla="*/ 15610 w 187525"/>
                  <a:gd name="connsiteY61" fmla="*/ 103925 h 119776"/>
                  <a:gd name="connsiteX62" fmla="*/ 4162 w 187525"/>
                  <a:gd name="connsiteY62" fmla="*/ 101844 h 119776"/>
                  <a:gd name="connsiteX63" fmla="*/ 1040 w 187525"/>
                  <a:gd name="connsiteY63" fmla="*/ 97160 h 119776"/>
                  <a:gd name="connsiteX64" fmla="*/ 0 w 187525"/>
                  <a:gd name="connsiteY64" fmla="*/ 101323 h 119776"/>
                  <a:gd name="connsiteX65" fmla="*/ 2602 w 187525"/>
                  <a:gd name="connsiteY65" fmla="*/ 106006 h 119776"/>
                  <a:gd name="connsiteX66" fmla="*/ 4683 w 187525"/>
                  <a:gd name="connsiteY66" fmla="*/ 108608 h 119776"/>
                  <a:gd name="connsiteX67" fmla="*/ 14049 w 187525"/>
                  <a:gd name="connsiteY67" fmla="*/ 116934 h 119776"/>
                  <a:gd name="connsiteX68" fmla="*/ 20814 w 187525"/>
                  <a:gd name="connsiteY68" fmla="*/ 119535 h 119776"/>
                  <a:gd name="connsiteX69" fmla="*/ 31741 w 187525"/>
                  <a:gd name="connsiteY69" fmla="*/ 115372 h 119776"/>
                  <a:gd name="connsiteX70" fmla="*/ 42148 w 187525"/>
                  <a:gd name="connsiteY70" fmla="*/ 116413 h 119776"/>
                  <a:gd name="connsiteX71" fmla="*/ 49433 w 187525"/>
                  <a:gd name="connsiteY71" fmla="*/ 112250 h 119776"/>
                  <a:gd name="connsiteX72" fmla="*/ 50994 w 187525"/>
                  <a:gd name="connsiteY72" fmla="*/ 108608 h 119776"/>
                  <a:gd name="connsiteX73" fmla="*/ 62962 w 187525"/>
                  <a:gd name="connsiteY73" fmla="*/ 106006 h 119776"/>
                  <a:gd name="connsiteX74" fmla="*/ 67125 w 187525"/>
                  <a:gd name="connsiteY74" fmla="*/ 107047 h 119776"/>
                  <a:gd name="connsiteX75" fmla="*/ 67645 w 187525"/>
                  <a:gd name="connsiteY75" fmla="*/ 109128 h 119776"/>
                  <a:gd name="connsiteX76" fmla="*/ 74930 w 187525"/>
                  <a:gd name="connsiteY76" fmla="*/ 111730 h 119776"/>
                  <a:gd name="connsiteX77" fmla="*/ 81174 w 187525"/>
                  <a:gd name="connsiteY77" fmla="*/ 112250 h 119776"/>
                  <a:gd name="connsiteX78" fmla="*/ 92101 w 187525"/>
                  <a:gd name="connsiteY78" fmla="*/ 108608 h 119776"/>
                  <a:gd name="connsiteX79" fmla="*/ 96784 w 187525"/>
                  <a:gd name="connsiteY79" fmla="*/ 108088 h 119776"/>
                  <a:gd name="connsiteX80" fmla="*/ 98866 w 187525"/>
                  <a:gd name="connsiteY80" fmla="*/ 101844 h 119776"/>
                  <a:gd name="connsiteX81" fmla="*/ 101988 w 187525"/>
                  <a:gd name="connsiteY81" fmla="*/ 96120 h 119776"/>
                  <a:gd name="connsiteX82" fmla="*/ 103028 w 187525"/>
                  <a:gd name="connsiteY82" fmla="*/ 91437 h 119776"/>
                  <a:gd name="connsiteX83" fmla="*/ 108753 w 187525"/>
                  <a:gd name="connsiteY83" fmla="*/ 88314 h 119776"/>
                  <a:gd name="connsiteX84" fmla="*/ 109273 w 187525"/>
                  <a:gd name="connsiteY84" fmla="*/ 86753 h 119776"/>
                  <a:gd name="connsiteX85" fmla="*/ 107191 w 187525"/>
                  <a:gd name="connsiteY85" fmla="*/ 85192 h 119776"/>
                  <a:gd name="connsiteX86" fmla="*/ 108232 w 187525"/>
                  <a:gd name="connsiteY86" fmla="*/ 79989 h 119776"/>
                  <a:gd name="connsiteX87" fmla="*/ 111875 w 187525"/>
                  <a:gd name="connsiteY87" fmla="*/ 77908 h 119776"/>
                  <a:gd name="connsiteX88" fmla="*/ 115517 w 187525"/>
                  <a:gd name="connsiteY88" fmla="*/ 75826 h 119776"/>
                  <a:gd name="connsiteX89" fmla="*/ 117078 w 187525"/>
                  <a:gd name="connsiteY89" fmla="*/ 70623 h 119776"/>
                  <a:gd name="connsiteX90" fmla="*/ 116558 w 187525"/>
                  <a:gd name="connsiteY90" fmla="*/ 64899 h 119776"/>
                  <a:gd name="connsiteX91" fmla="*/ 116558 w 187525"/>
                  <a:gd name="connsiteY91" fmla="*/ 59175 h 119776"/>
                  <a:gd name="connsiteX92" fmla="*/ 121241 w 187525"/>
                  <a:gd name="connsiteY92" fmla="*/ 52411 h 119776"/>
                  <a:gd name="connsiteX93" fmla="*/ 122802 w 187525"/>
                  <a:gd name="connsiteY93" fmla="*/ 51890 h 119776"/>
                  <a:gd name="connsiteX94" fmla="*/ 125404 w 187525"/>
                  <a:gd name="connsiteY94" fmla="*/ 52411 h 119776"/>
                  <a:gd name="connsiteX95" fmla="*/ 131127 w 187525"/>
                  <a:gd name="connsiteY95" fmla="*/ 51370 h 119776"/>
                  <a:gd name="connsiteX96" fmla="*/ 142575 w 187525"/>
                  <a:gd name="connsiteY96" fmla="*/ 51890 h 119776"/>
                  <a:gd name="connsiteX97" fmla="*/ 153502 w 187525"/>
                  <a:gd name="connsiteY97" fmla="*/ 55012 h 119776"/>
                  <a:gd name="connsiteX98" fmla="*/ 155063 w 187525"/>
                  <a:gd name="connsiteY98" fmla="*/ 55533 h 119776"/>
                  <a:gd name="connsiteX99" fmla="*/ 156104 w 187525"/>
                  <a:gd name="connsiteY99" fmla="*/ 53451 h 119776"/>
                  <a:gd name="connsiteX100" fmla="*/ 158706 w 187525"/>
                  <a:gd name="connsiteY100" fmla="*/ 52411 h 119776"/>
                  <a:gd name="connsiteX101" fmla="*/ 165470 w 187525"/>
                  <a:gd name="connsiteY101" fmla="*/ 52931 h 119776"/>
                  <a:gd name="connsiteX102" fmla="*/ 175877 w 187525"/>
                  <a:gd name="connsiteY102" fmla="*/ 49809 h 119776"/>
                  <a:gd name="connsiteX103" fmla="*/ 172755 w 187525"/>
                  <a:gd name="connsiteY103" fmla="*/ 48248 h 119776"/>
                  <a:gd name="connsiteX104" fmla="*/ 170674 w 187525"/>
                  <a:gd name="connsiteY104" fmla="*/ 47207 h 119776"/>
                  <a:gd name="connsiteX105" fmla="*/ 167552 w 187525"/>
                  <a:gd name="connsiteY105" fmla="*/ 41483 h 119776"/>
                  <a:gd name="connsiteX106" fmla="*/ 172755 w 187525"/>
                  <a:gd name="connsiteY106" fmla="*/ 40442 h 119776"/>
                  <a:gd name="connsiteX107" fmla="*/ 178479 w 187525"/>
                  <a:gd name="connsiteY107" fmla="*/ 39402 h 119776"/>
                  <a:gd name="connsiteX108" fmla="*/ 185764 w 187525"/>
                  <a:gd name="connsiteY108" fmla="*/ 35759 h 119776"/>
                  <a:gd name="connsiteX109" fmla="*/ 185764 w 187525"/>
                  <a:gd name="connsiteY109" fmla="*/ 32117 h 11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87525" h="119776">
                    <a:moveTo>
                      <a:pt x="185764" y="32117"/>
                    </a:moveTo>
                    <a:cubicBezTo>
                      <a:pt x="183162" y="31076"/>
                      <a:pt x="180040" y="32637"/>
                      <a:pt x="177438" y="29515"/>
                    </a:cubicBezTo>
                    <a:cubicBezTo>
                      <a:pt x="174837" y="26913"/>
                      <a:pt x="174837" y="26913"/>
                      <a:pt x="173796" y="27434"/>
                    </a:cubicBezTo>
                    <a:cubicBezTo>
                      <a:pt x="172755" y="27954"/>
                      <a:pt x="173275" y="27954"/>
                      <a:pt x="172235" y="26393"/>
                    </a:cubicBezTo>
                    <a:cubicBezTo>
                      <a:pt x="171194" y="24832"/>
                      <a:pt x="167552" y="22751"/>
                      <a:pt x="164950" y="24312"/>
                    </a:cubicBezTo>
                    <a:cubicBezTo>
                      <a:pt x="162348" y="25873"/>
                      <a:pt x="161308" y="25352"/>
                      <a:pt x="160787" y="25352"/>
                    </a:cubicBezTo>
                    <a:cubicBezTo>
                      <a:pt x="159746" y="25352"/>
                      <a:pt x="158186" y="24312"/>
                      <a:pt x="161828" y="23791"/>
                    </a:cubicBezTo>
                    <a:cubicBezTo>
                      <a:pt x="164950" y="23271"/>
                      <a:pt x="164950" y="22230"/>
                      <a:pt x="163909" y="21190"/>
                    </a:cubicBezTo>
                    <a:cubicBezTo>
                      <a:pt x="162868" y="20149"/>
                      <a:pt x="162868" y="19108"/>
                      <a:pt x="160267" y="20669"/>
                    </a:cubicBezTo>
                    <a:cubicBezTo>
                      <a:pt x="157665" y="22230"/>
                      <a:pt x="155063" y="22230"/>
                      <a:pt x="154023" y="22230"/>
                    </a:cubicBezTo>
                    <a:cubicBezTo>
                      <a:pt x="152982" y="22230"/>
                      <a:pt x="153502" y="21710"/>
                      <a:pt x="154543" y="20669"/>
                    </a:cubicBezTo>
                    <a:cubicBezTo>
                      <a:pt x="155584" y="19629"/>
                      <a:pt x="155063" y="17547"/>
                      <a:pt x="155063" y="16506"/>
                    </a:cubicBezTo>
                    <a:cubicBezTo>
                      <a:pt x="154543" y="15466"/>
                      <a:pt x="155063" y="15466"/>
                      <a:pt x="156104" y="14946"/>
                    </a:cubicBezTo>
                    <a:cubicBezTo>
                      <a:pt x="157145" y="14425"/>
                      <a:pt x="158186" y="13905"/>
                      <a:pt x="156624" y="11303"/>
                    </a:cubicBezTo>
                    <a:cubicBezTo>
                      <a:pt x="155063" y="8701"/>
                      <a:pt x="154543" y="7140"/>
                      <a:pt x="151941" y="7661"/>
                    </a:cubicBezTo>
                    <a:cubicBezTo>
                      <a:pt x="149339" y="8181"/>
                      <a:pt x="148299" y="6620"/>
                      <a:pt x="147779" y="4539"/>
                    </a:cubicBezTo>
                    <a:cubicBezTo>
                      <a:pt x="147258" y="2457"/>
                      <a:pt x="145697" y="-1185"/>
                      <a:pt x="144136" y="896"/>
                    </a:cubicBezTo>
                    <a:cubicBezTo>
                      <a:pt x="142575" y="2978"/>
                      <a:pt x="143095" y="5579"/>
                      <a:pt x="140494" y="7140"/>
                    </a:cubicBezTo>
                    <a:cubicBezTo>
                      <a:pt x="137892" y="8701"/>
                      <a:pt x="138932" y="7661"/>
                      <a:pt x="139974" y="5059"/>
                    </a:cubicBezTo>
                    <a:cubicBezTo>
                      <a:pt x="141014" y="2457"/>
                      <a:pt x="138932" y="-1185"/>
                      <a:pt x="137892" y="376"/>
                    </a:cubicBezTo>
                    <a:cubicBezTo>
                      <a:pt x="136851" y="1937"/>
                      <a:pt x="136851" y="6620"/>
                      <a:pt x="131647" y="10783"/>
                    </a:cubicBezTo>
                    <a:cubicBezTo>
                      <a:pt x="126965" y="14425"/>
                      <a:pt x="121761" y="22230"/>
                      <a:pt x="120200" y="26913"/>
                    </a:cubicBezTo>
                    <a:cubicBezTo>
                      <a:pt x="120200" y="26913"/>
                      <a:pt x="120720" y="28475"/>
                      <a:pt x="119160" y="27954"/>
                    </a:cubicBezTo>
                    <a:cubicBezTo>
                      <a:pt x="117598" y="27434"/>
                      <a:pt x="115517" y="26913"/>
                      <a:pt x="114476" y="28475"/>
                    </a:cubicBezTo>
                    <a:cubicBezTo>
                      <a:pt x="113435" y="30036"/>
                      <a:pt x="110834" y="31597"/>
                      <a:pt x="112395" y="33158"/>
                    </a:cubicBezTo>
                    <a:cubicBezTo>
                      <a:pt x="113956" y="34719"/>
                      <a:pt x="113435" y="35759"/>
                      <a:pt x="112915" y="37320"/>
                    </a:cubicBezTo>
                    <a:cubicBezTo>
                      <a:pt x="112395" y="38882"/>
                      <a:pt x="112395" y="40963"/>
                      <a:pt x="110313" y="40963"/>
                    </a:cubicBezTo>
                    <a:cubicBezTo>
                      <a:pt x="108232" y="40963"/>
                      <a:pt x="108232" y="40963"/>
                      <a:pt x="107191" y="41483"/>
                    </a:cubicBezTo>
                    <a:cubicBezTo>
                      <a:pt x="108232" y="43044"/>
                      <a:pt x="108753" y="45126"/>
                      <a:pt x="108753" y="46166"/>
                    </a:cubicBezTo>
                    <a:cubicBezTo>
                      <a:pt x="108753" y="47207"/>
                      <a:pt x="109273" y="48768"/>
                      <a:pt x="110313" y="50849"/>
                    </a:cubicBezTo>
                    <a:cubicBezTo>
                      <a:pt x="111354" y="52931"/>
                      <a:pt x="110313" y="52931"/>
                      <a:pt x="109793" y="52411"/>
                    </a:cubicBezTo>
                    <a:cubicBezTo>
                      <a:pt x="109273" y="52411"/>
                      <a:pt x="107712" y="51890"/>
                      <a:pt x="107191" y="51890"/>
                    </a:cubicBezTo>
                    <a:cubicBezTo>
                      <a:pt x="106671" y="51890"/>
                      <a:pt x="106151" y="49809"/>
                      <a:pt x="105630" y="48768"/>
                    </a:cubicBezTo>
                    <a:cubicBezTo>
                      <a:pt x="105110" y="47727"/>
                      <a:pt x="104590" y="46687"/>
                      <a:pt x="104590" y="45646"/>
                    </a:cubicBezTo>
                    <a:cubicBezTo>
                      <a:pt x="104590" y="45126"/>
                      <a:pt x="104590" y="43565"/>
                      <a:pt x="105110" y="43044"/>
                    </a:cubicBezTo>
                    <a:cubicBezTo>
                      <a:pt x="104590" y="43044"/>
                      <a:pt x="104590" y="42524"/>
                      <a:pt x="105110" y="42004"/>
                    </a:cubicBezTo>
                    <a:cubicBezTo>
                      <a:pt x="103549" y="43044"/>
                      <a:pt x="100947" y="44085"/>
                      <a:pt x="100427" y="44605"/>
                    </a:cubicBezTo>
                    <a:cubicBezTo>
                      <a:pt x="99386" y="45126"/>
                      <a:pt x="99386" y="46166"/>
                      <a:pt x="100427" y="46687"/>
                    </a:cubicBezTo>
                    <a:cubicBezTo>
                      <a:pt x="100947" y="47207"/>
                      <a:pt x="100947" y="48248"/>
                      <a:pt x="100947" y="49809"/>
                    </a:cubicBezTo>
                    <a:cubicBezTo>
                      <a:pt x="100947" y="51370"/>
                      <a:pt x="101468" y="51890"/>
                      <a:pt x="101468" y="53451"/>
                    </a:cubicBezTo>
                    <a:cubicBezTo>
                      <a:pt x="101468" y="54492"/>
                      <a:pt x="100947" y="55012"/>
                      <a:pt x="100947" y="56053"/>
                    </a:cubicBezTo>
                    <a:cubicBezTo>
                      <a:pt x="100947" y="57094"/>
                      <a:pt x="100947" y="57614"/>
                      <a:pt x="99386" y="58655"/>
                    </a:cubicBezTo>
                    <a:cubicBezTo>
                      <a:pt x="98346" y="59695"/>
                      <a:pt x="97305" y="58655"/>
                      <a:pt x="96264" y="58655"/>
                    </a:cubicBezTo>
                    <a:cubicBezTo>
                      <a:pt x="95744" y="58134"/>
                      <a:pt x="93663" y="55533"/>
                      <a:pt x="92621" y="54492"/>
                    </a:cubicBezTo>
                    <a:cubicBezTo>
                      <a:pt x="91581" y="53451"/>
                      <a:pt x="90541" y="50849"/>
                      <a:pt x="90020" y="50329"/>
                    </a:cubicBezTo>
                    <a:cubicBezTo>
                      <a:pt x="89499" y="49809"/>
                      <a:pt x="88459" y="49288"/>
                      <a:pt x="87939" y="48768"/>
                    </a:cubicBezTo>
                    <a:cubicBezTo>
                      <a:pt x="87418" y="49288"/>
                      <a:pt x="86898" y="49288"/>
                      <a:pt x="86378" y="50329"/>
                    </a:cubicBezTo>
                    <a:cubicBezTo>
                      <a:pt x="84816" y="52411"/>
                      <a:pt x="70767" y="71143"/>
                      <a:pt x="69206" y="73224"/>
                    </a:cubicBezTo>
                    <a:cubicBezTo>
                      <a:pt x="67645" y="75306"/>
                      <a:pt x="62442" y="77387"/>
                      <a:pt x="59840" y="77908"/>
                    </a:cubicBezTo>
                    <a:cubicBezTo>
                      <a:pt x="57238" y="78428"/>
                      <a:pt x="46831" y="81030"/>
                      <a:pt x="44230" y="81550"/>
                    </a:cubicBezTo>
                    <a:cubicBezTo>
                      <a:pt x="41628" y="82070"/>
                      <a:pt x="39546" y="82070"/>
                      <a:pt x="39026" y="85192"/>
                    </a:cubicBezTo>
                    <a:cubicBezTo>
                      <a:pt x="38506" y="88314"/>
                      <a:pt x="37985" y="91957"/>
                      <a:pt x="35904" y="91437"/>
                    </a:cubicBezTo>
                    <a:cubicBezTo>
                      <a:pt x="33823" y="90916"/>
                      <a:pt x="31741" y="89875"/>
                      <a:pt x="32261" y="91957"/>
                    </a:cubicBezTo>
                    <a:cubicBezTo>
                      <a:pt x="32781" y="94038"/>
                      <a:pt x="34343" y="95599"/>
                      <a:pt x="33302" y="96120"/>
                    </a:cubicBezTo>
                    <a:cubicBezTo>
                      <a:pt x="32261" y="96640"/>
                      <a:pt x="28619" y="101323"/>
                      <a:pt x="30180" y="103405"/>
                    </a:cubicBezTo>
                    <a:cubicBezTo>
                      <a:pt x="31741" y="105486"/>
                      <a:pt x="32781" y="105486"/>
                      <a:pt x="30180" y="105486"/>
                    </a:cubicBezTo>
                    <a:cubicBezTo>
                      <a:pt x="27578" y="105486"/>
                      <a:pt x="26538" y="107047"/>
                      <a:pt x="28619" y="108608"/>
                    </a:cubicBezTo>
                    <a:cubicBezTo>
                      <a:pt x="28619" y="108608"/>
                      <a:pt x="30701" y="109649"/>
                      <a:pt x="32781" y="110169"/>
                    </a:cubicBezTo>
                    <a:cubicBezTo>
                      <a:pt x="34863" y="110169"/>
                      <a:pt x="34343" y="112771"/>
                      <a:pt x="30180" y="111210"/>
                    </a:cubicBezTo>
                    <a:cubicBezTo>
                      <a:pt x="26017" y="109649"/>
                      <a:pt x="23416" y="109128"/>
                      <a:pt x="22375" y="109128"/>
                    </a:cubicBezTo>
                    <a:cubicBezTo>
                      <a:pt x="21334" y="109128"/>
                      <a:pt x="23416" y="108088"/>
                      <a:pt x="21854" y="106527"/>
                    </a:cubicBezTo>
                    <a:cubicBezTo>
                      <a:pt x="19773" y="105486"/>
                      <a:pt x="18212" y="102884"/>
                      <a:pt x="15610" y="103925"/>
                    </a:cubicBezTo>
                    <a:cubicBezTo>
                      <a:pt x="13009" y="104966"/>
                      <a:pt x="6244" y="106006"/>
                      <a:pt x="4162" y="101844"/>
                    </a:cubicBezTo>
                    <a:cubicBezTo>
                      <a:pt x="2602" y="98721"/>
                      <a:pt x="2082" y="97681"/>
                      <a:pt x="1040" y="97160"/>
                    </a:cubicBezTo>
                    <a:cubicBezTo>
                      <a:pt x="520" y="98201"/>
                      <a:pt x="0" y="100282"/>
                      <a:pt x="0" y="101323"/>
                    </a:cubicBezTo>
                    <a:cubicBezTo>
                      <a:pt x="0" y="103405"/>
                      <a:pt x="1561" y="104966"/>
                      <a:pt x="2602" y="106006"/>
                    </a:cubicBezTo>
                    <a:cubicBezTo>
                      <a:pt x="3122" y="107047"/>
                      <a:pt x="4162" y="108088"/>
                      <a:pt x="4683" y="108608"/>
                    </a:cubicBezTo>
                    <a:cubicBezTo>
                      <a:pt x="5203" y="109128"/>
                      <a:pt x="13009" y="115893"/>
                      <a:pt x="14049" y="116934"/>
                    </a:cubicBezTo>
                    <a:cubicBezTo>
                      <a:pt x="15610" y="117974"/>
                      <a:pt x="17171" y="120576"/>
                      <a:pt x="20814" y="119535"/>
                    </a:cubicBezTo>
                    <a:cubicBezTo>
                      <a:pt x="24456" y="118495"/>
                      <a:pt x="29139" y="115372"/>
                      <a:pt x="31741" y="115372"/>
                    </a:cubicBezTo>
                    <a:cubicBezTo>
                      <a:pt x="33823" y="115372"/>
                      <a:pt x="40066" y="116413"/>
                      <a:pt x="42148" y="116413"/>
                    </a:cubicBezTo>
                    <a:cubicBezTo>
                      <a:pt x="43709" y="115893"/>
                      <a:pt x="48913" y="115372"/>
                      <a:pt x="49433" y="112250"/>
                    </a:cubicBezTo>
                    <a:cubicBezTo>
                      <a:pt x="49953" y="109128"/>
                      <a:pt x="49953" y="108608"/>
                      <a:pt x="50994" y="108608"/>
                    </a:cubicBezTo>
                    <a:cubicBezTo>
                      <a:pt x="52035" y="108608"/>
                      <a:pt x="61921" y="106527"/>
                      <a:pt x="62962" y="106006"/>
                    </a:cubicBezTo>
                    <a:cubicBezTo>
                      <a:pt x="64002" y="105486"/>
                      <a:pt x="67125" y="105486"/>
                      <a:pt x="67125" y="107047"/>
                    </a:cubicBezTo>
                    <a:cubicBezTo>
                      <a:pt x="67125" y="108608"/>
                      <a:pt x="66084" y="108088"/>
                      <a:pt x="67645" y="109128"/>
                    </a:cubicBezTo>
                    <a:cubicBezTo>
                      <a:pt x="69206" y="110169"/>
                      <a:pt x="72849" y="111210"/>
                      <a:pt x="74930" y="111730"/>
                    </a:cubicBezTo>
                    <a:cubicBezTo>
                      <a:pt x="77011" y="112250"/>
                      <a:pt x="79093" y="113811"/>
                      <a:pt x="81174" y="112250"/>
                    </a:cubicBezTo>
                    <a:cubicBezTo>
                      <a:pt x="83256" y="110689"/>
                      <a:pt x="88979" y="109128"/>
                      <a:pt x="92101" y="108608"/>
                    </a:cubicBezTo>
                    <a:cubicBezTo>
                      <a:pt x="95223" y="108608"/>
                      <a:pt x="96784" y="109128"/>
                      <a:pt x="96784" y="108088"/>
                    </a:cubicBezTo>
                    <a:cubicBezTo>
                      <a:pt x="96784" y="107047"/>
                      <a:pt x="97305" y="103405"/>
                      <a:pt x="98866" y="101844"/>
                    </a:cubicBezTo>
                    <a:cubicBezTo>
                      <a:pt x="100427" y="100803"/>
                      <a:pt x="103028" y="99242"/>
                      <a:pt x="101988" y="96120"/>
                    </a:cubicBezTo>
                    <a:cubicBezTo>
                      <a:pt x="100427" y="93518"/>
                      <a:pt x="100947" y="92477"/>
                      <a:pt x="103028" y="91437"/>
                    </a:cubicBezTo>
                    <a:cubicBezTo>
                      <a:pt x="104590" y="90396"/>
                      <a:pt x="108753" y="88314"/>
                      <a:pt x="108753" y="88314"/>
                    </a:cubicBezTo>
                    <a:cubicBezTo>
                      <a:pt x="108753" y="88314"/>
                      <a:pt x="110313" y="87274"/>
                      <a:pt x="109273" y="86753"/>
                    </a:cubicBezTo>
                    <a:cubicBezTo>
                      <a:pt x="108232" y="86233"/>
                      <a:pt x="107712" y="86233"/>
                      <a:pt x="107191" y="85192"/>
                    </a:cubicBezTo>
                    <a:cubicBezTo>
                      <a:pt x="106671" y="84152"/>
                      <a:pt x="106671" y="81550"/>
                      <a:pt x="108232" y="79989"/>
                    </a:cubicBezTo>
                    <a:cubicBezTo>
                      <a:pt x="109793" y="77908"/>
                      <a:pt x="110313" y="77908"/>
                      <a:pt x="111875" y="77908"/>
                    </a:cubicBezTo>
                    <a:cubicBezTo>
                      <a:pt x="113435" y="77908"/>
                      <a:pt x="114997" y="77908"/>
                      <a:pt x="115517" y="75826"/>
                    </a:cubicBezTo>
                    <a:cubicBezTo>
                      <a:pt x="116558" y="73745"/>
                      <a:pt x="117078" y="72184"/>
                      <a:pt x="117078" y="70623"/>
                    </a:cubicBezTo>
                    <a:cubicBezTo>
                      <a:pt x="117078" y="69062"/>
                      <a:pt x="117078" y="66980"/>
                      <a:pt x="116558" y="64899"/>
                    </a:cubicBezTo>
                    <a:cubicBezTo>
                      <a:pt x="116037" y="62818"/>
                      <a:pt x="115517" y="60736"/>
                      <a:pt x="116558" y="59175"/>
                    </a:cubicBezTo>
                    <a:cubicBezTo>
                      <a:pt x="117598" y="57614"/>
                      <a:pt x="120720" y="53451"/>
                      <a:pt x="121241" y="52411"/>
                    </a:cubicBezTo>
                    <a:cubicBezTo>
                      <a:pt x="121761" y="51890"/>
                      <a:pt x="122282" y="51370"/>
                      <a:pt x="122802" y="51890"/>
                    </a:cubicBezTo>
                    <a:cubicBezTo>
                      <a:pt x="123842" y="52411"/>
                      <a:pt x="123842" y="52931"/>
                      <a:pt x="125404" y="52411"/>
                    </a:cubicBezTo>
                    <a:cubicBezTo>
                      <a:pt x="126444" y="51890"/>
                      <a:pt x="130087" y="51370"/>
                      <a:pt x="131127" y="51370"/>
                    </a:cubicBezTo>
                    <a:cubicBezTo>
                      <a:pt x="132168" y="51370"/>
                      <a:pt x="140494" y="51890"/>
                      <a:pt x="142575" y="51890"/>
                    </a:cubicBezTo>
                    <a:cubicBezTo>
                      <a:pt x="144656" y="52411"/>
                      <a:pt x="152461" y="55012"/>
                      <a:pt x="153502" y="55012"/>
                    </a:cubicBezTo>
                    <a:cubicBezTo>
                      <a:pt x="154023" y="55012"/>
                      <a:pt x="154543" y="55012"/>
                      <a:pt x="155063" y="55533"/>
                    </a:cubicBezTo>
                    <a:cubicBezTo>
                      <a:pt x="155584" y="55012"/>
                      <a:pt x="155584" y="54492"/>
                      <a:pt x="156104" y="53451"/>
                    </a:cubicBezTo>
                    <a:cubicBezTo>
                      <a:pt x="156624" y="51370"/>
                      <a:pt x="156104" y="50849"/>
                      <a:pt x="158706" y="52411"/>
                    </a:cubicBezTo>
                    <a:cubicBezTo>
                      <a:pt x="161308" y="53972"/>
                      <a:pt x="163909" y="52931"/>
                      <a:pt x="165470" y="52931"/>
                    </a:cubicBezTo>
                    <a:cubicBezTo>
                      <a:pt x="167031" y="52931"/>
                      <a:pt x="177959" y="51890"/>
                      <a:pt x="175877" y="49809"/>
                    </a:cubicBezTo>
                    <a:cubicBezTo>
                      <a:pt x="173796" y="47727"/>
                      <a:pt x="172755" y="49809"/>
                      <a:pt x="172755" y="48248"/>
                    </a:cubicBezTo>
                    <a:cubicBezTo>
                      <a:pt x="172755" y="46687"/>
                      <a:pt x="171194" y="47207"/>
                      <a:pt x="170674" y="47207"/>
                    </a:cubicBezTo>
                    <a:cubicBezTo>
                      <a:pt x="170153" y="47207"/>
                      <a:pt x="165991" y="43044"/>
                      <a:pt x="167552" y="41483"/>
                    </a:cubicBezTo>
                    <a:cubicBezTo>
                      <a:pt x="169113" y="39922"/>
                      <a:pt x="170153" y="38882"/>
                      <a:pt x="172755" y="40442"/>
                    </a:cubicBezTo>
                    <a:cubicBezTo>
                      <a:pt x="175357" y="42004"/>
                      <a:pt x="177438" y="39922"/>
                      <a:pt x="178479" y="39402"/>
                    </a:cubicBezTo>
                    <a:cubicBezTo>
                      <a:pt x="179520" y="38882"/>
                      <a:pt x="183682" y="35759"/>
                      <a:pt x="185764" y="35759"/>
                    </a:cubicBezTo>
                    <a:cubicBezTo>
                      <a:pt x="187845" y="35759"/>
                      <a:pt x="188365" y="32637"/>
                      <a:pt x="185764" y="32117"/>
                    </a:cubicBezTo>
                    <a:close/>
                  </a:path>
                </a:pathLst>
              </a:custGeom>
              <a:grpFill/>
              <a:ln w="5199" cap="flat">
                <a:solidFill>
                  <a:schemeClr val="bg1"/>
                </a:solidFill>
                <a:prstDash val="solid"/>
                <a:miter/>
              </a:ln>
            </p:spPr>
            <p:txBody>
              <a:bodyPr rtlCol="0" anchor="ctr"/>
              <a:lstStyle/>
              <a:p>
                <a:endParaRPr lang="en-GB" noProof="0" dirty="0"/>
              </a:p>
            </p:txBody>
          </p:sp>
          <p:sp>
            <p:nvSpPr>
              <p:cNvPr id="625" name="Freeform 624">
                <a:extLst>
                  <a:ext uri="{FF2B5EF4-FFF2-40B4-BE49-F238E27FC236}">
                    <a16:creationId xmlns:a16="http://schemas.microsoft.com/office/drawing/2014/main" id="{808E3740-9EEC-12FF-8A60-4C13B0BD8811}"/>
                  </a:ext>
                </a:extLst>
              </p:cNvPr>
              <p:cNvSpPr/>
              <p:nvPr/>
            </p:nvSpPr>
            <p:spPr>
              <a:xfrm>
                <a:off x="7811522" y="4381268"/>
                <a:ext cx="81657" cy="104683"/>
              </a:xfrm>
              <a:custGeom>
                <a:avLst/>
                <a:gdLst>
                  <a:gd name="connsiteX0" fmla="*/ 32781 w 81657"/>
                  <a:gd name="connsiteY0" fmla="*/ 16882 h 104683"/>
                  <a:gd name="connsiteX1" fmla="*/ 29660 w 81657"/>
                  <a:gd name="connsiteY1" fmla="*/ 17403 h 104683"/>
                  <a:gd name="connsiteX2" fmla="*/ 28619 w 81657"/>
                  <a:gd name="connsiteY2" fmla="*/ 17403 h 104683"/>
                  <a:gd name="connsiteX3" fmla="*/ 25497 w 81657"/>
                  <a:gd name="connsiteY3" fmla="*/ 15842 h 104683"/>
                  <a:gd name="connsiteX4" fmla="*/ 23936 w 81657"/>
                  <a:gd name="connsiteY4" fmla="*/ 16882 h 104683"/>
                  <a:gd name="connsiteX5" fmla="*/ 18732 w 81657"/>
                  <a:gd name="connsiteY5" fmla="*/ 20004 h 104683"/>
                  <a:gd name="connsiteX6" fmla="*/ 15610 w 81657"/>
                  <a:gd name="connsiteY6" fmla="*/ 17923 h 104683"/>
                  <a:gd name="connsiteX7" fmla="*/ 15610 w 81657"/>
                  <a:gd name="connsiteY7" fmla="*/ 16882 h 104683"/>
                  <a:gd name="connsiteX8" fmla="*/ 17171 w 81657"/>
                  <a:gd name="connsiteY8" fmla="*/ 12720 h 104683"/>
                  <a:gd name="connsiteX9" fmla="*/ 17692 w 81657"/>
                  <a:gd name="connsiteY9" fmla="*/ 9597 h 104683"/>
                  <a:gd name="connsiteX10" fmla="*/ 16651 w 81657"/>
                  <a:gd name="connsiteY10" fmla="*/ 8557 h 104683"/>
                  <a:gd name="connsiteX11" fmla="*/ 14049 w 81657"/>
                  <a:gd name="connsiteY11" fmla="*/ 8557 h 104683"/>
                  <a:gd name="connsiteX12" fmla="*/ 13529 w 81657"/>
                  <a:gd name="connsiteY12" fmla="*/ 7516 h 104683"/>
                  <a:gd name="connsiteX13" fmla="*/ 11968 w 81657"/>
                  <a:gd name="connsiteY13" fmla="*/ 4394 h 104683"/>
                  <a:gd name="connsiteX14" fmla="*/ 5203 w 81657"/>
                  <a:gd name="connsiteY14" fmla="*/ 2833 h 104683"/>
                  <a:gd name="connsiteX15" fmla="*/ 4162 w 81657"/>
                  <a:gd name="connsiteY15" fmla="*/ 2313 h 104683"/>
                  <a:gd name="connsiteX16" fmla="*/ 1561 w 81657"/>
                  <a:gd name="connsiteY16" fmla="*/ 231 h 104683"/>
                  <a:gd name="connsiteX17" fmla="*/ 1040 w 81657"/>
                  <a:gd name="connsiteY17" fmla="*/ 231 h 104683"/>
                  <a:gd name="connsiteX18" fmla="*/ 0 w 81657"/>
                  <a:gd name="connsiteY18" fmla="*/ 4394 h 104683"/>
                  <a:gd name="connsiteX19" fmla="*/ 1040 w 81657"/>
                  <a:gd name="connsiteY19" fmla="*/ 5955 h 104683"/>
                  <a:gd name="connsiteX20" fmla="*/ 4162 w 81657"/>
                  <a:gd name="connsiteY20" fmla="*/ 12199 h 104683"/>
                  <a:gd name="connsiteX21" fmla="*/ 5203 w 81657"/>
                  <a:gd name="connsiteY21" fmla="*/ 19484 h 104683"/>
                  <a:gd name="connsiteX22" fmla="*/ 7285 w 81657"/>
                  <a:gd name="connsiteY22" fmla="*/ 34574 h 104683"/>
                  <a:gd name="connsiteX23" fmla="*/ 9366 w 81657"/>
                  <a:gd name="connsiteY23" fmla="*/ 43940 h 104683"/>
                  <a:gd name="connsiteX24" fmla="*/ 11968 w 81657"/>
                  <a:gd name="connsiteY24" fmla="*/ 50185 h 104683"/>
                  <a:gd name="connsiteX25" fmla="*/ 12488 w 81657"/>
                  <a:gd name="connsiteY25" fmla="*/ 52266 h 104683"/>
                  <a:gd name="connsiteX26" fmla="*/ 13009 w 81657"/>
                  <a:gd name="connsiteY26" fmla="*/ 54868 h 104683"/>
                  <a:gd name="connsiteX27" fmla="*/ 17171 w 81657"/>
                  <a:gd name="connsiteY27" fmla="*/ 59030 h 104683"/>
                  <a:gd name="connsiteX28" fmla="*/ 23416 w 81657"/>
                  <a:gd name="connsiteY28" fmla="*/ 69958 h 104683"/>
                  <a:gd name="connsiteX29" fmla="*/ 26017 w 81657"/>
                  <a:gd name="connsiteY29" fmla="*/ 76722 h 104683"/>
                  <a:gd name="connsiteX30" fmla="*/ 47351 w 81657"/>
                  <a:gd name="connsiteY30" fmla="*/ 90772 h 104683"/>
                  <a:gd name="connsiteX31" fmla="*/ 57238 w 81657"/>
                  <a:gd name="connsiteY31" fmla="*/ 97536 h 104683"/>
                  <a:gd name="connsiteX32" fmla="*/ 64523 w 81657"/>
                  <a:gd name="connsiteY32" fmla="*/ 103260 h 104683"/>
                  <a:gd name="connsiteX33" fmla="*/ 67645 w 81657"/>
                  <a:gd name="connsiteY33" fmla="*/ 103260 h 104683"/>
                  <a:gd name="connsiteX34" fmla="*/ 73369 w 81657"/>
                  <a:gd name="connsiteY34" fmla="*/ 101699 h 104683"/>
                  <a:gd name="connsiteX35" fmla="*/ 75971 w 81657"/>
                  <a:gd name="connsiteY35" fmla="*/ 100658 h 104683"/>
                  <a:gd name="connsiteX36" fmla="*/ 78052 w 81657"/>
                  <a:gd name="connsiteY36" fmla="*/ 100138 h 104683"/>
                  <a:gd name="connsiteX37" fmla="*/ 79613 w 81657"/>
                  <a:gd name="connsiteY37" fmla="*/ 103780 h 104683"/>
                  <a:gd name="connsiteX38" fmla="*/ 80654 w 81657"/>
                  <a:gd name="connsiteY38" fmla="*/ 97536 h 104683"/>
                  <a:gd name="connsiteX39" fmla="*/ 77011 w 81657"/>
                  <a:gd name="connsiteY39" fmla="*/ 90772 h 104683"/>
                  <a:gd name="connsiteX40" fmla="*/ 67645 w 81657"/>
                  <a:gd name="connsiteY40" fmla="*/ 76722 h 104683"/>
                  <a:gd name="connsiteX41" fmla="*/ 64523 w 81657"/>
                  <a:gd name="connsiteY41" fmla="*/ 70478 h 104683"/>
                  <a:gd name="connsiteX42" fmla="*/ 64523 w 81657"/>
                  <a:gd name="connsiteY42" fmla="*/ 62153 h 104683"/>
                  <a:gd name="connsiteX43" fmla="*/ 65043 w 81657"/>
                  <a:gd name="connsiteY43" fmla="*/ 50705 h 104683"/>
                  <a:gd name="connsiteX44" fmla="*/ 52035 w 81657"/>
                  <a:gd name="connsiteY44" fmla="*/ 20004 h 104683"/>
                  <a:gd name="connsiteX45" fmla="*/ 46831 w 81657"/>
                  <a:gd name="connsiteY45" fmla="*/ 15321 h 104683"/>
                  <a:gd name="connsiteX46" fmla="*/ 40587 w 81657"/>
                  <a:gd name="connsiteY46" fmla="*/ 9597 h 104683"/>
                  <a:gd name="connsiteX47" fmla="*/ 39026 w 81657"/>
                  <a:gd name="connsiteY47" fmla="*/ 8557 h 104683"/>
                  <a:gd name="connsiteX48" fmla="*/ 36424 w 81657"/>
                  <a:gd name="connsiteY48" fmla="*/ 15321 h 104683"/>
                  <a:gd name="connsiteX49" fmla="*/ 32781 w 81657"/>
                  <a:gd name="connsiteY49" fmla="*/ 16882 h 10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657" h="104683">
                    <a:moveTo>
                      <a:pt x="32781" y="16882"/>
                    </a:moveTo>
                    <a:cubicBezTo>
                      <a:pt x="32781" y="17403"/>
                      <a:pt x="30180" y="17403"/>
                      <a:pt x="29660" y="17403"/>
                    </a:cubicBezTo>
                    <a:cubicBezTo>
                      <a:pt x="29139" y="17403"/>
                      <a:pt x="28619" y="17403"/>
                      <a:pt x="28619" y="17403"/>
                    </a:cubicBezTo>
                    <a:cubicBezTo>
                      <a:pt x="28619" y="17403"/>
                      <a:pt x="26017" y="15842"/>
                      <a:pt x="25497" y="15842"/>
                    </a:cubicBezTo>
                    <a:cubicBezTo>
                      <a:pt x="24976" y="15842"/>
                      <a:pt x="24456" y="15842"/>
                      <a:pt x="23936" y="16882"/>
                    </a:cubicBezTo>
                    <a:cubicBezTo>
                      <a:pt x="23416" y="17923"/>
                      <a:pt x="20814" y="20004"/>
                      <a:pt x="18732" y="20004"/>
                    </a:cubicBezTo>
                    <a:cubicBezTo>
                      <a:pt x="17171" y="20004"/>
                      <a:pt x="16131" y="18443"/>
                      <a:pt x="15610" y="17923"/>
                    </a:cubicBezTo>
                    <a:cubicBezTo>
                      <a:pt x="15090" y="17403"/>
                      <a:pt x="15610" y="16882"/>
                      <a:pt x="15610" y="16882"/>
                    </a:cubicBezTo>
                    <a:cubicBezTo>
                      <a:pt x="15610" y="16882"/>
                      <a:pt x="16651" y="13240"/>
                      <a:pt x="17171" y="12720"/>
                    </a:cubicBezTo>
                    <a:cubicBezTo>
                      <a:pt x="17171" y="12199"/>
                      <a:pt x="17692" y="11159"/>
                      <a:pt x="17692" y="9597"/>
                    </a:cubicBezTo>
                    <a:cubicBezTo>
                      <a:pt x="17692" y="8036"/>
                      <a:pt x="16651" y="8557"/>
                      <a:pt x="16651" y="8557"/>
                    </a:cubicBezTo>
                    <a:cubicBezTo>
                      <a:pt x="16651" y="8557"/>
                      <a:pt x="14569" y="8557"/>
                      <a:pt x="14049" y="8557"/>
                    </a:cubicBezTo>
                    <a:cubicBezTo>
                      <a:pt x="13529" y="8557"/>
                      <a:pt x="13529" y="8036"/>
                      <a:pt x="13529" y="7516"/>
                    </a:cubicBezTo>
                    <a:cubicBezTo>
                      <a:pt x="13529" y="6476"/>
                      <a:pt x="13009" y="5435"/>
                      <a:pt x="11968" y="4394"/>
                    </a:cubicBezTo>
                    <a:cubicBezTo>
                      <a:pt x="10927" y="2833"/>
                      <a:pt x="5724" y="2833"/>
                      <a:pt x="5203" y="2833"/>
                    </a:cubicBezTo>
                    <a:cubicBezTo>
                      <a:pt x="4683" y="2833"/>
                      <a:pt x="4162" y="2313"/>
                      <a:pt x="4162" y="2313"/>
                    </a:cubicBezTo>
                    <a:cubicBezTo>
                      <a:pt x="4162" y="2313"/>
                      <a:pt x="2082" y="752"/>
                      <a:pt x="1561" y="231"/>
                    </a:cubicBezTo>
                    <a:cubicBezTo>
                      <a:pt x="1040" y="-289"/>
                      <a:pt x="1040" y="231"/>
                      <a:pt x="1040" y="231"/>
                    </a:cubicBezTo>
                    <a:lnTo>
                      <a:pt x="0" y="4394"/>
                    </a:lnTo>
                    <a:cubicBezTo>
                      <a:pt x="520" y="4914"/>
                      <a:pt x="1040" y="5435"/>
                      <a:pt x="1040" y="5955"/>
                    </a:cubicBezTo>
                    <a:cubicBezTo>
                      <a:pt x="1040" y="6996"/>
                      <a:pt x="2602" y="10118"/>
                      <a:pt x="4162" y="12199"/>
                    </a:cubicBezTo>
                    <a:cubicBezTo>
                      <a:pt x="5724" y="14281"/>
                      <a:pt x="5724" y="17923"/>
                      <a:pt x="5203" y="19484"/>
                    </a:cubicBezTo>
                    <a:cubicBezTo>
                      <a:pt x="4683" y="21045"/>
                      <a:pt x="5203" y="29891"/>
                      <a:pt x="7285" y="34574"/>
                    </a:cubicBezTo>
                    <a:cubicBezTo>
                      <a:pt x="9366" y="39257"/>
                      <a:pt x="9366" y="42900"/>
                      <a:pt x="9366" y="43940"/>
                    </a:cubicBezTo>
                    <a:cubicBezTo>
                      <a:pt x="9366" y="44981"/>
                      <a:pt x="8846" y="47063"/>
                      <a:pt x="11968" y="50185"/>
                    </a:cubicBezTo>
                    <a:cubicBezTo>
                      <a:pt x="15090" y="53307"/>
                      <a:pt x="12488" y="52266"/>
                      <a:pt x="12488" y="52266"/>
                    </a:cubicBezTo>
                    <a:cubicBezTo>
                      <a:pt x="12488" y="52266"/>
                      <a:pt x="10407" y="53307"/>
                      <a:pt x="13009" y="54868"/>
                    </a:cubicBezTo>
                    <a:cubicBezTo>
                      <a:pt x="15610" y="56429"/>
                      <a:pt x="16651" y="58510"/>
                      <a:pt x="17171" y="59030"/>
                    </a:cubicBezTo>
                    <a:cubicBezTo>
                      <a:pt x="17692" y="59551"/>
                      <a:pt x="23936" y="67876"/>
                      <a:pt x="23416" y="69958"/>
                    </a:cubicBezTo>
                    <a:cubicBezTo>
                      <a:pt x="22895" y="72039"/>
                      <a:pt x="22895" y="74641"/>
                      <a:pt x="26017" y="76722"/>
                    </a:cubicBezTo>
                    <a:cubicBezTo>
                      <a:pt x="29139" y="78804"/>
                      <a:pt x="44750" y="88690"/>
                      <a:pt x="47351" y="90772"/>
                    </a:cubicBezTo>
                    <a:cubicBezTo>
                      <a:pt x="49953" y="92853"/>
                      <a:pt x="56197" y="97016"/>
                      <a:pt x="57238" y="97536"/>
                    </a:cubicBezTo>
                    <a:cubicBezTo>
                      <a:pt x="57758" y="98056"/>
                      <a:pt x="62442" y="100658"/>
                      <a:pt x="64523" y="103260"/>
                    </a:cubicBezTo>
                    <a:cubicBezTo>
                      <a:pt x="66604" y="105862"/>
                      <a:pt x="66084" y="104301"/>
                      <a:pt x="67645" y="103260"/>
                    </a:cubicBezTo>
                    <a:cubicBezTo>
                      <a:pt x="69206" y="102219"/>
                      <a:pt x="71808" y="101699"/>
                      <a:pt x="73369" y="101699"/>
                    </a:cubicBezTo>
                    <a:cubicBezTo>
                      <a:pt x="74930" y="101699"/>
                      <a:pt x="75450" y="101699"/>
                      <a:pt x="75971" y="100658"/>
                    </a:cubicBezTo>
                    <a:cubicBezTo>
                      <a:pt x="76491" y="99618"/>
                      <a:pt x="77532" y="98056"/>
                      <a:pt x="78052" y="100138"/>
                    </a:cubicBezTo>
                    <a:cubicBezTo>
                      <a:pt x="78572" y="102219"/>
                      <a:pt x="78052" y="104301"/>
                      <a:pt x="79613" y="103780"/>
                    </a:cubicBezTo>
                    <a:cubicBezTo>
                      <a:pt x="81174" y="103260"/>
                      <a:pt x="82735" y="100658"/>
                      <a:pt x="80654" y="97536"/>
                    </a:cubicBezTo>
                    <a:cubicBezTo>
                      <a:pt x="78572" y="94414"/>
                      <a:pt x="77532" y="92333"/>
                      <a:pt x="77011" y="90772"/>
                    </a:cubicBezTo>
                    <a:cubicBezTo>
                      <a:pt x="76491" y="89211"/>
                      <a:pt x="70247" y="79844"/>
                      <a:pt x="67645" y="76722"/>
                    </a:cubicBezTo>
                    <a:cubicBezTo>
                      <a:pt x="65043" y="73600"/>
                      <a:pt x="64002" y="72039"/>
                      <a:pt x="64523" y="70478"/>
                    </a:cubicBezTo>
                    <a:cubicBezTo>
                      <a:pt x="65043" y="68917"/>
                      <a:pt x="64523" y="63714"/>
                      <a:pt x="64523" y="62153"/>
                    </a:cubicBezTo>
                    <a:cubicBezTo>
                      <a:pt x="64523" y="60592"/>
                      <a:pt x="64523" y="54868"/>
                      <a:pt x="65043" y="50705"/>
                    </a:cubicBezTo>
                    <a:cubicBezTo>
                      <a:pt x="65564" y="46542"/>
                      <a:pt x="67125" y="30411"/>
                      <a:pt x="52035" y="20004"/>
                    </a:cubicBezTo>
                    <a:cubicBezTo>
                      <a:pt x="52035" y="20004"/>
                      <a:pt x="48392" y="17923"/>
                      <a:pt x="46831" y="15321"/>
                    </a:cubicBezTo>
                    <a:cubicBezTo>
                      <a:pt x="45270" y="12720"/>
                      <a:pt x="44230" y="11159"/>
                      <a:pt x="40587" y="9597"/>
                    </a:cubicBezTo>
                    <a:cubicBezTo>
                      <a:pt x="40066" y="9077"/>
                      <a:pt x="39026" y="9077"/>
                      <a:pt x="39026" y="8557"/>
                    </a:cubicBezTo>
                    <a:cubicBezTo>
                      <a:pt x="37985" y="11679"/>
                      <a:pt x="36424" y="14801"/>
                      <a:pt x="36424" y="15321"/>
                    </a:cubicBezTo>
                    <a:cubicBezTo>
                      <a:pt x="33302" y="15321"/>
                      <a:pt x="32781" y="16362"/>
                      <a:pt x="32781" y="16882"/>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80" name="Content Placeholder 9">
              <a:extLst>
                <a:ext uri="{FF2B5EF4-FFF2-40B4-BE49-F238E27FC236}">
                  <a16:creationId xmlns:a16="http://schemas.microsoft.com/office/drawing/2014/main" id="{9BAD6E5B-F29B-2DDE-C81F-993A27891E89}"/>
                </a:ext>
              </a:extLst>
            </p:cNvPr>
            <p:cNvGrpSpPr/>
            <p:nvPr/>
          </p:nvGrpSpPr>
          <p:grpSpPr>
            <a:xfrm>
              <a:off x="8265265" y="3563987"/>
              <a:ext cx="426994" cy="468764"/>
              <a:chOff x="8265265" y="3563987"/>
              <a:chExt cx="426994" cy="468764"/>
            </a:xfrm>
            <a:grpFill/>
          </p:grpSpPr>
          <p:sp>
            <p:nvSpPr>
              <p:cNvPr id="596" name="Freeform 595">
                <a:extLst>
                  <a:ext uri="{FF2B5EF4-FFF2-40B4-BE49-F238E27FC236}">
                    <a16:creationId xmlns:a16="http://schemas.microsoft.com/office/drawing/2014/main" id="{ADB76D37-0AB1-A22A-50A2-C7C494DB6A58}"/>
                  </a:ext>
                </a:extLst>
              </p:cNvPr>
              <p:cNvSpPr/>
              <p:nvPr/>
            </p:nvSpPr>
            <p:spPr>
              <a:xfrm>
                <a:off x="8404068" y="3660303"/>
                <a:ext cx="217165" cy="179286"/>
              </a:xfrm>
              <a:custGeom>
                <a:avLst/>
                <a:gdLst>
                  <a:gd name="connsiteX0" fmla="*/ 130 w 217165"/>
                  <a:gd name="connsiteY0" fmla="*/ 165986 h 179286"/>
                  <a:gd name="connsiteX1" fmla="*/ 2211 w 217165"/>
                  <a:gd name="connsiteY1" fmla="*/ 168588 h 179286"/>
                  <a:gd name="connsiteX2" fmla="*/ 16781 w 217165"/>
                  <a:gd name="connsiteY2" fmla="*/ 167547 h 179286"/>
                  <a:gd name="connsiteX3" fmla="*/ 21985 w 217165"/>
                  <a:gd name="connsiteY3" fmla="*/ 169108 h 179286"/>
                  <a:gd name="connsiteX4" fmla="*/ 25627 w 217165"/>
                  <a:gd name="connsiteY4" fmla="*/ 163385 h 179286"/>
                  <a:gd name="connsiteX5" fmla="*/ 32392 w 217165"/>
                  <a:gd name="connsiteY5" fmla="*/ 161303 h 179286"/>
                  <a:gd name="connsiteX6" fmla="*/ 47482 w 217165"/>
                  <a:gd name="connsiteY6" fmla="*/ 158181 h 179286"/>
                  <a:gd name="connsiteX7" fmla="*/ 56327 w 217165"/>
                  <a:gd name="connsiteY7" fmla="*/ 157141 h 179286"/>
                  <a:gd name="connsiteX8" fmla="*/ 59970 w 217165"/>
                  <a:gd name="connsiteY8" fmla="*/ 154018 h 179286"/>
                  <a:gd name="connsiteX9" fmla="*/ 65694 w 217165"/>
                  <a:gd name="connsiteY9" fmla="*/ 151417 h 179286"/>
                  <a:gd name="connsiteX10" fmla="*/ 86508 w 217165"/>
                  <a:gd name="connsiteY10" fmla="*/ 151417 h 179286"/>
                  <a:gd name="connsiteX11" fmla="*/ 87548 w 217165"/>
                  <a:gd name="connsiteY11" fmla="*/ 155059 h 179286"/>
                  <a:gd name="connsiteX12" fmla="*/ 81825 w 217165"/>
                  <a:gd name="connsiteY12" fmla="*/ 159742 h 179286"/>
                  <a:gd name="connsiteX13" fmla="*/ 82345 w 217165"/>
                  <a:gd name="connsiteY13" fmla="*/ 163385 h 179286"/>
                  <a:gd name="connsiteX14" fmla="*/ 81304 w 217165"/>
                  <a:gd name="connsiteY14" fmla="*/ 168588 h 179286"/>
                  <a:gd name="connsiteX15" fmla="*/ 85467 w 217165"/>
                  <a:gd name="connsiteY15" fmla="*/ 172751 h 179286"/>
                  <a:gd name="connsiteX16" fmla="*/ 86508 w 217165"/>
                  <a:gd name="connsiteY16" fmla="*/ 174312 h 179286"/>
                  <a:gd name="connsiteX17" fmla="*/ 88068 w 217165"/>
                  <a:gd name="connsiteY17" fmla="*/ 175873 h 179286"/>
                  <a:gd name="connsiteX18" fmla="*/ 93272 w 217165"/>
                  <a:gd name="connsiteY18" fmla="*/ 178995 h 179286"/>
                  <a:gd name="connsiteX19" fmla="*/ 95874 w 217165"/>
                  <a:gd name="connsiteY19" fmla="*/ 177954 h 179286"/>
                  <a:gd name="connsiteX20" fmla="*/ 105240 w 217165"/>
                  <a:gd name="connsiteY20" fmla="*/ 166507 h 179286"/>
                  <a:gd name="connsiteX21" fmla="*/ 108882 w 217165"/>
                  <a:gd name="connsiteY21" fmla="*/ 162344 h 179286"/>
                  <a:gd name="connsiteX22" fmla="*/ 112525 w 217165"/>
                  <a:gd name="connsiteY22" fmla="*/ 160783 h 179286"/>
                  <a:gd name="connsiteX23" fmla="*/ 116167 w 217165"/>
                  <a:gd name="connsiteY23" fmla="*/ 160783 h 179286"/>
                  <a:gd name="connsiteX24" fmla="*/ 115127 w 217165"/>
                  <a:gd name="connsiteY24" fmla="*/ 158181 h 179286"/>
                  <a:gd name="connsiteX25" fmla="*/ 110964 w 217165"/>
                  <a:gd name="connsiteY25" fmla="*/ 154018 h 179286"/>
                  <a:gd name="connsiteX26" fmla="*/ 114086 w 217165"/>
                  <a:gd name="connsiteY26" fmla="*/ 146213 h 179286"/>
                  <a:gd name="connsiteX27" fmla="*/ 116688 w 217165"/>
                  <a:gd name="connsiteY27" fmla="*/ 145693 h 179286"/>
                  <a:gd name="connsiteX28" fmla="*/ 116167 w 217165"/>
                  <a:gd name="connsiteY28" fmla="*/ 149335 h 179286"/>
                  <a:gd name="connsiteX29" fmla="*/ 117208 w 217165"/>
                  <a:gd name="connsiteY29" fmla="*/ 150376 h 179286"/>
                  <a:gd name="connsiteX30" fmla="*/ 118769 w 217165"/>
                  <a:gd name="connsiteY30" fmla="*/ 149335 h 179286"/>
                  <a:gd name="connsiteX31" fmla="*/ 120851 w 217165"/>
                  <a:gd name="connsiteY31" fmla="*/ 151937 h 179286"/>
                  <a:gd name="connsiteX32" fmla="*/ 120330 w 217165"/>
                  <a:gd name="connsiteY32" fmla="*/ 154018 h 179286"/>
                  <a:gd name="connsiteX33" fmla="*/ 120851 w 217165"/>
                  <a:gd name="connsiteY33" fmla="*/ 155059 h 179286"/>
                  <a:gd name="connsiteX34" fmla="*/ 127615 w 217165"/>
                  <a:gd name="connsiteY34" fmla="*/ 154018 h 179286"/>
                  <a:gd name="connsiteX35" fmla="*/ 139583 w 217165"/>
                  <a:gd name="connsiteY35" fmla="*/ 152978 h 179286"/>
                  <a:gd name="connsiteX36" fmla="*/ 144786 w 217165"/>
                  <a:gd name="connsiteY36" fmla="*/ 150896 h 179286"/>
                  <a:gd name="connsiteX37" fmla="*/ 147388 w 217165"/>
                  <a:gd name="connsiteY37" fmla="*/ 146734 h 179286"/>
                  <a:gd name="connsiteX38" fmla="*/ 149470 w 217165"/>
                  <a:gd name="connsiteY38" fmla="*/ 144132 h 179286"/>
                  <a:gd name="connsiteX39" fmla="*/ 154673 w 217165"/>
                  <a:gd name="connsiteY39" fmla="*/ 144652 h 179286"/>
                  <a:gd name="connsiteX40" fmla="*/ 153633 w 217165"/>
                  <a:gd name="connsiteY40" fmla="*/ 146734 h 179286"/>
                  <a:gd name="connsiteX41" fmla="*/ 153633 w 217165"/>
                  <a:gd name="connsiteY41" fmla="*/ 152978 h 179286"/>
                  <a:gd name="connsiteX42" fmla="*/ 155714 w 217165"/>
                  <a:gd name="connsiteY42" fmla="*/ 154539 h 179286"/>
                  <a:gd name="connsiteX43" fmla="*/ 159877 w 217165"/>
                  <a:gd name="connsiteY43" fmla="*/ 145693 h 179286"/>
                  <a:gd name="connsiteX44" fmla="*/ 161958 w 217165"/>
                  <a:gd name="connsiteY44" fmla="*/ 142571 h 179286"/>
                  <a:gd name="connsiteX45" fmla="*/ 167162 w 217165"/>
                  <a:gd name="connsiteY45" fmla="*/ 140489 h 179286"/>
                  <a:gd name="connsiteX46" fmla="*/ 168722 w 217165"/>
                  <a:gd name="connsiteY46" fmla="*/ 142050 h 179286"/>
                  <a:gd name="connsiteX47" fmla="*/ 169763 w 217165"/>
                  <a:gd name="connsiteY47" fmla="*/ 142571 h 179286"/>
                  <a:gd name="connsiteX48" fmla="*/ 169243 w 217165"/>
                  <a:gd name="connsiteY48" fmla="*/ 137888 h 179286"/>
                  <a:gd name="connsiteX49" fmla="*/ 170804 w 217165"/>
                  <a:gd name="connsiteY49" fmla="*/ 135286 h 179286"/>
                  <a:gd name="connsiteX50" fmla="*/ 173406 w 217165"/>
                  <a:gd name="connsiteY50" fmla="*/ 133205 h 179286"/>
                  <a:gd name="connsiteX51" fmla="*/ 177048 w 217165"/>
                  <a:gd name="connsiteY51" fmla="*/ 133205 h 179286"/>
                  <a:gd name="connsiteX52" fmla="*/ 177569 w 217165"/>
                  <a:gd name="connsiteY52" fmla="*/ 134765 h 179286"/>
                  <a:gd name="connsiteX53" fmla="*/ 174447 w 217165"/>
                  <a:gd name="connsiteY53" fmla="*/ 137888 h 179286"/>
                  <a:gd name="connsiteX54" fmla="*/ 173406 w 217165"/>
                  <a:gd name="connsiteY54" fmla="*/ 139449 h 179286"/>
                  <a:gd name="connsiteX55" fmla="*/ 173926 w 217165"/>
                  <a:gd name="connsiteY55" fmla="*/ 141530 h 179286"/>
                  <a:gd name="connsiteX56" fmla="*/ 173406 w 217165"/>
                  <a:gd name="connsiteY56" fmla="*/ 144132 h 179286"/>
                  <a:gd name="connsiteX57" fmla="*/ 172885 w 217165"/>
                  <a:gd name="connsiteY57" fmla="*/ 146734 h 179286"/>
                  <a:gd name="connsiteX58" fmla="*/ 174447 w 217165"/>
                  <a:gd name="connsiteY58" fmla="*/ 147774 h 179286"/>
                  <a:gd name="connsiteX59" fmla="*/ 184854 w 217165"/>
                  <a:gd name="connsiteY59" fmla="*/ 136327 h 179286"/>
                  <a:gd name="connsiteX60" fmla="*/ 192659 w 217165"/>
                  <a:gd name="connsiteY60" fmla="*/ 130603 h 179286"/>
                  <a:gd name="connsiteX61" fmla="*/ 190057 w 217165"/>
                  <a:gd name="connsiteY61" fmla="*/ 125399 h 179286"/>
                  <a:gd name="connsiteX62" fmla="*/ 188496 w 217165"/>
                  <a:gd name="connsiteY62" fmla="*/ 117594 h 179286"/>
                  <a:gd name="connsiteX63" fmla="*/ 191618 w 217165"/>
                  <a:gd name="connsiteY63" fmla="*/ 107187 h 179286"/>
                  <a:gd name="connsiteX64" fmla="*/ 194740 w 217165"/>
                  <a:gd name="connsiteY64" fmla="*/ 103545 h 179286"/>
                  <a:gd name="connsiteX65" fmla="*/ 195261 w 217165"/>
                  <a:gd name="connsiteY65" fmla="*/ 82731 h 179286"/>
                  <a:gd name="connsiteX66" fmla="*/ 197341 w 217165"/>
                  <a:gd name="connsiteY66" fmla="*/ 73365 h 179286"/>
                  <a:gd name="connsiteX67" fmla="*/ 200984 w 217165"/>
                  <a:gd name="connsiteY67" fmla="*/ 71283 h 179286"/>
                  <a:gd name="connsiteX68" fmla="*/ 205147 w 217165"/>
                  <a:gd name="connsiteY68" fmla="*/ 71804 h 179286"/>
                  <a:gd name="connsiteX69" fmla="*/ 206188 w 217165"/>
                  <a:gd name="connsiteY69" fmla="*/ 64519 h 179286"/>
                  <a:gd name="connsiteX70" fmla="*/ 209310 w 217165"/>
                  <a:gd name="connsiteY70" fmla="*/ 58275 h 179286"/>
                  <a:gd name="connsiteX71" fmla="*/ 211391 w 217165"/>
                  <a:gd name="connsiteY71" fmla="*/ 57234 h 179286"/>
                  <a:gd name="connsiteX72" fmla="*/ 212952 w 217165"/>
                  <a:gd name="connsiteY72" fmla="*/ 56713 h 179286"/>
                  <a:gd name="connsiteX73" fmla="*/ 215554 w 217165"/>
                  <a:gd name="connsiteY73" fmla="*/ 52030 h 179286"/>
                  <a:gd name="connsiteX74" fmla="*/ 217115 w 217165"/>
                  <a:gd name="connsiteY74" fmla="*/ 44745 h 179286"/>
                  <a:gd name="connsiteX75" fmla="*/ 212952 w 217165"/>
                  <a:gd name="connsiteY75" fmla="*/ 31737 h 179286"/>
                  <a:gd name="connsiteX76" fmla="*/ 208789 w 217165"/>
                  <a:gd name="connsiteY76" fmla="*/ 22891 h 179286"/>
                  <a:gd name="connsiteX77" fmla="*/ 204626 w 217165"/>
                  <a:gd name="connsiteY77" fmla="*/ 15086 h 179286"/>
                  <a:gd name="connsiteX78" fmla="*/ 205667 w 217165"/>
                  <a:gd name="connsiteY78" fmla="*/ 4158 h 179286"/>
                  <a:gd name="connsiteX79" fmla="*/ 203586 w 217165"/>
                  <a:gd name="connsiteY79" fmla="*/ 2077 h 179286"/>
                  <a:gd name="connsiteX80" fmla="*/ 197862 w 217165"/>
                  <a:gd name="connsiteY80" fmla="*/ 516 h 179286"/>
                  <a:gd name="connsiteX81" fmla="*/ 192659 w 217165"/>
                  <a:gd name="connsiteY81" fmla="*/ 5719 h 179286"/>
                  <a:gd name="connsiteX82" fmla="*/ 200464 w 217165"/>
                  <a:gd name="connsiteY82" fmla="*/ 6240 h 179286"/>
                  <a:gd name="connsiteX83" fmla="*/ 200984 w 217165"/>
                  <a:gd name="connsiteY83" fmla="*/ 12484 h 179286"/>
                  <a:gd name="connsiteX84" fmla="*/ 196301 w 217165"/>
                  <a:gd name="connsiteY84" fmla="*/ 14565 h 179286"/>
                  <a:gd name="connsiteX85" fmla="*/ 193179 w 217165"/>
                  <a:gd name="connsiteY85" fmla="*/ 15606 h 179286"/>
                  <a:gd name="connsiteX86" fmla="*/ 191097 w 217165"/>
                  <a:gd name="connsiteY86" fmla="*/ 14565 h 179286"/>
                  <a:gd name="connsiteX87" fmla="*/ 190057 w 217165"/>
                  <a:gd name="connsiteY87" fmla="*/ 9362 h 179286"/>
                  <a:gd name="connsiteX88" fmla="*/ 186414 w 217165"/>
                  <a:gd name="connsiteY88" fmla="*/ 6760 h 179286"/>
                  <a:gd name="connsiteX89" fmla="*/ 184854 w 217165"/>
                  <a:gd name="connsiteY89" fmla="*/ 8321 h 179286"/>
                  <a:gd name="connsiteX90" fmla="*/ 183812 w 217165"/>
                  <a:gd name="connsiteY90" fmla="*/ 12484 h 179286"/>
                  <a:gd name="connsiteX91" fmla="*/ 177569 w 217165"/>
                  <a:gd name="connsiteY91" fmla="*/ 18728 h 179286"/>
                  <a:gd name="connsiteX92" fmla="*/ 177048 w 217165"/>
                  <a:gd name="connsiteY92" fmla="*/ 24972 h 179286"/>
                  <a:gd name="connsiteX93" fmla="*/ 173926 w 217165"/>
                  <a:gd name="connsiteY93" fmla="*/ 34859 h 179286"/>
                  <a:gd name="connsiteX94" fmla="*/ 173406 w 217165"/>
                  <a:gd name="connsiteY94" fmla="*/ 36940 h 179286"/>
                  <a:gd name="connsiteX95" fmla="*/ 175487 w 217165"/>
                  <a:gd name="connsiteY95" fmla="*/ 37981 h 179286"/>
                  <a:gd name="connsiteX96" fmla="*/ 177048 w 217165"/>
                  <a:gd name="connsiteY96" fmla="*/ 39022 h 179286"/>
                  <a:gd name="connsiteX97" fmla="*/ 170804 w 217165"/>
                  <a:gd name="connsiteY97" fmla="*/ 63998 h 179286"/>
                  <a:gd name="connsiteX98" fmla="*/ 166641 w 217165"/>
                  <a:gd name="connsiteY98" fmla="*/ 74405 h 179286"/>
                  <a:gd name="connsiteX99" fmla="*/ 162999 w 217165"/>
                  <a:gd name="connsiteY99" fmla="*/ 80649 h 179286"/>
                  <a:gd name="connsiteX100" fmla="*/ 149470 w 217165"/>
                  <a:gd name="connsiteY100" fmla="*/ 93138 h 179286"/>
                  <a:gd name="connsiteX101" fmla="*/ 135941 w 217165"/>
                  <a:gd name="connsiteY101" fmla="*/ 101463 h 179286"/>
                  <a:gd name="connsiteX102" fmla="*/ 127095 w 217165"/>
                  <a:gd name="connsiteY102" fmla="*/ 106146 h 179286"/>
                  <a:gd name="connsiteX103" fmla="*/ 120851 w 217165"/>
                  <a:gd name="connsiteY103" fmla="*/ 107708 h 179286"/>
                  <a:gd name="connsiteX104" fmla="*/ 119810 w 217165"/>
                  <a:gd name="connsiteY104" fmla="*/ 102504 h 179286"/>
                  <a:gd name="connsiteX105" fmla="*/ 118769 w 217165"/>
                  <a:gd name="connsiteY105" fmla="*/ 101463 h 179286"/>
                  <a:gd name="connsiteX106" fmla="*/ 116688 w 217165"/>
                  <a:gd name="connsiteY106" fmla="*/ 99902 h 179286"/>
                  <a:gd name="connsiteX107" fmla="*/ 118769 w 217165"/>
                  <a:gd name="connsiteY107" fmla="*/ 98341 h 179286"/>
                  <a:gd name="connsiteX108" fmla="*/ 120851 w 217165"/>
                  <a:gd name="connsiteY108" fmla="*/ 97301 h 179286"/>
                  <a:gd name="connsiteX109" fmla="*/ 122932 w 217165"/>
                  <a:gd name="connsiteY109" fmla="*/ 96260 h 179286"/>
                  <a:gd name="connsiteX110" fmla="*/ 125014 w 217165"/>
                  <a:gd name="connsiteY110" fmla="*/ 95219 h 179286"/>
                  <a:gd name="connsiteX111" fmla="*/ 125014 w 217165"/>
                  <a:gd name="connsiteY111" fmla="*/ 91577 h 179286"/>
                  <a:gd name="connsiteX112" fmla="*/ 122412 w 217165"/>
                  <a:gd name="connsiteY112" fmla="*/ 91577 h 179286"/>
                  <a:gd name="connsiteX113" fmla="*/ 116688 w 217165"/>
                  <a:gd name="connsiteY113" fmla="*/ 93138 h 179286"/>
                  <a:gd name="connsiteX114" fmla="*/ 114086 w 217165"/>
                  <a:gd name="connsiteY114" fmla="*/ 98862 h 179286"/>
                  <a:gd name="connsiteX115" fmla="*/ 113045 w 217165"/>
                  <a:gd name="connsiteY115" fmla="*/ 107708 h 179286"/>
                  <a:gd name="connsiteX116" fmla="*/ 102118 w 217165"/>
                  <a:gd name="connsiteY116" fmla="*/ 121237 h 179286"/>
                  <a:gd name="connsiteX117" fmla="*/ 101077 w 217165"/>
                  <a:gd name="connsiteY117" fmla="*/ 129042 h 179286"/>
                  <a:gd name="connsiteX118" fmla="*/ 101077 w 217165"/>
                  <a:gd name="connsiteY118" fmla="*/ 131644 h 179286"/>
                  <a:gd name="connsiteX119" fmla="*/ 97435 w 217165"/>
                  <a:gd name="connsiteY119" fmla="*/ 133725 h 179286"/>
                  <a:gd name="connsiteX120" fmla="*/ 92232 w 217165"/>
                  <a:gd name="connsiteY120" fmla="*/ 134765 h 179286"/>
                  <a:gd name="connsiteX121" fmla="*/ 87548 w 217165"/>
                  <a:gd name="connsiteY121" fmla="*/ 135806 h 179286"/>
                  <a:gd name="connsiteX122" fmla="*/ 85467 w 217165"/>
                  <a:gd name="connsiteY122" fmla="*/ 133205 h 179286"/>
                  <a:gd name="connsiteX123" fmla="*/ 85988 w 217165"/>
                  <a:gd name="connsiteY123" fmla="*/ 130603 h 179286"/>
                  <a:gd name="connsiteX124" fmla="*/ 79223 w 217165"/>
                  <a:gd name="connsiteY124" fmla="*/ 131123 h 179286"/>
                  <a:gd name="connsiteX125" fmla="*/ 67255 w 217165"/>
                  <a:gd name="connsiteY125" fmla="*/ 133205 h 179286"/>
                  <a:gd name="connsiteX126" fmla="*/ 50604 w 217165"/>
                  <a:gd name="connsiteY126" fmla="*/ 134245 h 179286"/>
                  <a:gd name="connsiteX127" fmla="*/ 37595 w 217165"/>
                  <a:gd name="connsiteY127" fmla="*/ 136327 h 179286"/>
                  <a:gd name="connsiteX128" fmla="*/ 34993 w 217165"/>
                  <a:gd name="connsiteY128" fmla="*/ 137888 h 179286"/>
                  <a:gd name="connsiteX129" fmla="*/ 33953 w 217165"/>
                  <a:gd name="connsiteY129" fmla="*/ 140489 h 179286"/>
                  <a:gd name="connsiteX130" fmla="*/ 18342 w 217165"/>
                  <a:gd name="connsiteY130" fmla="*/ 151417 h 179286"/>
                  <a:gd name="connsiteX131" fmla="*/ 10537 w 217165"/>
                  <a:gd name="connsiteY131" fmla="*/ 157661 h 179286"/>
                  <a:gd name="connsiteX132" fmla="*/ 4813 w 217165"/>
                  <a:gd name="connsiteY132" fmla="*/ 159222 h 179286"/>
                  <a:gd name="connsiteX133" fmla="*/ 1171 w 217165"/>
                  <a:gd name="connsiteY133" fmla="*/ 159742 h 179286"/>
                  <a:gd name="connsiteX134" fmla="*/ 651 w 217165"/>
                  <a:gd name="connsiteY134" fmla="*/ 162864 h 179286"/>
                  <a:gd name="connsiteX135" fmla="*/ 651 w 217165"/>
                  <a:gd name="connsiteY135" fmla="*/ 164946 h 179286"/>
                  <a:gd name="connsiteX136" fmla="*/ 130 w 217165"/>
                  <a:gd name="connsiteY136" fmla="*/ 165986 h 17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17165" h="179286">
                    <a:moveTo>
                      <a:pt x="130" y="165986"/>
                    </a:moveTo>
                    <a:cubicBezTo>
                      <a:pt x="130" y="169629"/>
                      <a:pt x="1691" y="168588"/>
                      <a:pt x="2211" y="168588"/>
                    </a:cubicBezTo>
                    <a:cubicBezTo>
                      <a:pt x="2732" y="168588"/>
                      <a:pt x="15220" y="167547"/>
                      <a:pt x="16781" y="167547"/>
                    </a:cubicBezTo>
                    <a:cubicBezTo>
                      <a:pt x="18342" y="167547"/>
                      <a:pt x="18863" y="168068"/>
                      <a:pt x="21985" y="169108"/>
                    </a:cubicBezTo>
                    <a:cubicBezTo>
                      <a:pt x="25107" y="170670"/>
                      <a:pt x="24066" y="167547"/>
                      <a:pt x="25627" y="163385"/>
                    </a:cubicBezTo>
                    <a:cubicBezTo>
                      <a:pt x="27188" y="159222"/>
                      <a:pt x="28229" y="158181"/>
                      <a:pt x="32392" y="161303"/>
                    </a:cubicBezTo>
                    <a:cubicBezTo>
                      <a:pt x="36555" y="164425"/>
                      <a:pt x="44880" y="160263"/>
                      <a:pt x="47482" y="158181"/>
                    </a:cubicBezTo>
                    <a:cubicBezTo>
                      <a:pt x="50084" y="156100"/>
                      <a:pt x="52685" y="157141"/>
                      <a:pt x="56327" y="157141"/>
                    </a:cubicBezTo>
                    <a:cubicBezTo>
                      <a:pt x="59970" y="157141"/>
                      <a:pt x="58929" y="155579"/>
                      <a:pt x="59970" y="154018"/>
                    </a:cubicBezTo>
                    <a:cubicBezTo>
                      <a:pt x="61011" y="152457"/>
                      <a:pt x="64133" y="151417"/>
                      <a:pt x="65694" y="151417"/>
                    </a:cubicBezTo>
                    <a:cubicBezTo>
                      <a:pt x="66734" y="150896"/>
                      <a:pt x="82345" y="151417"/>
                      <a:pt x="86508" y="151417"/>
                    </a:cubicBezTo>
                    <a:cubicBezTo>
                      <a:pt x="90670" y="151417"/>
                      <a:pt x="88589" y="153498"/>
                      <a:pt x="87548" y="155059"/>
                    </a:cubicBezTo>
                    <a:cubicBezTo>
                      <a:pt x="87028" y="156100"/>
                      <a:pt x="83386" y="158702"/>
                      <a:pt x="81825" y="159742"/>
                    </a:cubicBezTo>
                    <a:cubicBezTo>
                      <a:pt x="80263" y="160783"/>
                      <a:pt x="81825" y="161824"/>
                      <a:pt x="82345" y="163385"/>
                    </a:cubicBezTo>
                    <a:cubicBezTo>
                      <a:pt x="82865" y="164946"/>
                      <a:pt x="81825" y="167027"/>
                      <a:pt x="81304" y="168588"/>
                    </a:cubicBezTo>
                    <a:cubicBezTo>
                      <a:pt x="80784" y="170149"/>
                      <a:pt x="83906" y="171710"/>
                      <a:pt x="85467" y="172751"/>
                    </a:cubicBezTo>
                    <a:cubicBezTo>
                      <a:pt x="87028" y="173792"/>
                      <a:pt x="87028" y="173271"/>
                      <a:pt x="86508" y="174312"/>
                    </a:cubicBezTo>
                    <a:cubicBezTo>
                      <a:pt x="85988" y="175353"/>
                      <a:pt x="87028" y="175353"/>
                      <a:pt x="88068" y="175873"/>
                    </a:cubicBezTo>
                    <a:cubicBezTo>
                      <a:pt x="89110" y="175873"/>
                      <a:pt x="91711" y="177954"/>
                      <a:pt x="93272" y="178995"/>
                    </a:cubicBezTo>
                    <a:cubicBezTo>
                      <a:pt x="94833" y="180036"/>
                      <a:pt x="95874" y="177954"/>
                      <a:pt x="95874" y="177954"/>
                    </a:cubicBezTo>
                    <a:cubicBezTo>
                      <a:pt x="98475" y="175873"/>
                      <a:pt x="103679" y="168068"/>
                      <a:pt x="105240" y="166507"/>
                    </a:cubicBezTo>
                    <a:cubicBezTo>
                      <a:pt x="106801" y="164946"/>
                      <a:pt x="107842" y="162864"/>
                      <a:pt x="108882" y="162344"/>
                    </a:cubicBezTo>
                    <a:cubicBezTo>
                      <a:pt x="109923" y="161824"/>
                      <a:pt x="111484" y="161303"/>
                      <a:pt x="112525" y="160783"/>
                    </a:cubicBezTo>
                    <a:cubicBezTo>
                      <a:pt x="113566" y="160263"/>
                      <a:pt x="114607" y="160263"/>
                      <a:pt x="116167" y="160783"/>
                    </a:cubicBezTo>
                    <a:cubicBezTo>
                      <a:pt x="117729" y="161303"/>
                      <a:pt x="116688" y="159742"/>
                      <a:pt x="115127" y="158181"/>
                    </a:cubicBezTo>
                    <a:cubicBezTo>
                      <a:pt x="114086" y="156620"/>
                      <a:pt x="113045" y="154018"/>
                      <a:pt x="110964" y="154018"/>
                    </a:cubicBezTo>
                    <a:cubicBezTo>
                      <a:pt x="108882" y="153498"/>
                      <a:pt x="112525" y="148295"/>
                      <a:pt x="114086" y="146213"/>
                    </a:cubicBezTo>
                    <a:cubicBezTo>
                      <a:pt x="115647" y="143611"/>
                      <a:pt x="117208" y="144652"/>
                      <a:pt x="116688" y="145693"/>
                    </a:cubicBezTo>
                    <a:cubicBezTo>
                      <a:pt x="116167" y="146734"/>
                      <a:pt x="116167" y="146734"/>
                      <a:pt x="116167" y="149335"/>
                    </a:cubicBezTo>
                    <a:cubicBezTo>
                      <a:pt x="116688" y="151937"/>
                      <a:pt x="117208" y="152457"/>
                      <a:pt x="117208" y="150376"/>
                    </a:cubicBezTo>
                    <a:cubicBezTo>
                      <a:pt x="117729" y="148815"/>
                      <a:pt x="118249" y="148295"/>
                      <a:pt x="118769" y="149335"/>
                    </a:cubicBezTo>
                    <a:cubicBezTo>
                      <a:pt x="119810" y="150376"/>
                      <a:pt x="118769" y="151417"/>
                      <a:pt x="120851" y="151937"/>
                    </a:cubicBezTo>
                    <a:cubicBezTo>
                      <a:pt x="122932" y="152457"/>
                      <a:pt x="121891" y="153498"/>
                      <a:pt x="120330" y="154018"/>
                    </a:cubicBezTo>
                    <a:cubicBezTo>
                      <a:pt x="119289" y="154539"/>
                      <a:pt x="119289" y="155059"/>
                      <a:pt x="120851" y="155059"/>
                    </a:cubicBezTo>
                    <a:cubicBezTo>
                      <a:pt x="122412" y="155059"/>
                      <a:pt x="125014" y="154018"/>
                      <a:pt x="127615" y="154018"/>
                    </a:cubicBezTo>
                    <a:cubicBezTo>
                      <a:pt x="130217" y="153498"/>
                      <a:pt x="136981" y="153498"/>
                      <a:pt x="139583" y="152978"/>
                    </a:cubicBezTo>
                    <a:cubicBezTo>
                      <a:pt x="141664" y="152457"/>
                      <a:pt x="144266" y="151937"/>
                      <a:pt x="144786" y="150896"/>
                    </a:cubicBezTo>
                    <a:cubicBezTo>
                      <a:pt x="145307" y="149856"/>
                      <a:pt x="146348" y="148295"/>
                      <a:pt x="147388" y="146734"/>
                    </a:cubicBezTo>
                    <a:cubicBezTo>
                      <a:pt x="148429" y="145172"/>
                      <a:pt x="148429" y="145693"/>
                      <a:pt x="149470" y="144132"/>
                    </a:cubicBezTo>
                    <a:cubicBezTo>
                      <a:pt x="150510" y="142571"/>
                      <a:pt x="153112" y="144132"/>
                      <a:pt x="154673" y="144652"/>
                    </a:cubicBezTo>
                    <a:cubicBezTo>
                      <a:pt x="156234" y="145172"/>
                      <a:pt x="155193" y="145693"/>
                      <a:pt x="153633" y="146734"/>
                    </a:cubicBezTo>
                    <a:cubicBezTo>
                      <a:pt x="152071" y="147774"/>
                      <a:pt x="153112" y="150896"/>
                      <a:pt x="153633" y="152978"/>
                    </a:cubicBezTo>
                    <a:cubicBezTo>
                      <a:pt x="154153" y="155059"/>
                      <a:pt x="153633" y="156100"/>
                      <a:pt x="155714" y="154539"/>
                    </a:cubicBezTo>
                    <a:cubicBezTo>
                      <a:pt x="158315" y="152978"/>
                      <a:pt x="159877" y="148295"/>
                      <a:pt x="159877" y="145693"/>
                    </a:cubicBezTo>
                    <a:cubicBezTo>
                      <a:pt x="159356" y="143611"/>
                      <a:pt x="160397" y="143091"/>
                      <a:pt x="161958" y="142571"/>
                    </a:cubicBezTo>
                    <a:cubicBezTo>
                      <a:pt x="163519" y="142050"/>
                      <a:pt x="166121" y="141530"/>
                      <a:pt x="167162" y="140489"/>
                    </a:cubicBezTo>
                    <a:cubicBezTo>
                      <a:pt x="168202" y="139449"/>
                      <a:pt x="168202" y="139449"/>
                      <a:pt x="168722" y="142050"/>
                    </a:cubicBezTo>
                    <a:cubicBezTo>
                      <a:pt x="169243" y="144652"/>
                      <a:pt x="169763" y="143611"/>
                      <a:pt x="169763" y="142571"/>
                    </a:cubicBezTo>
                    <a:cubicBezTo>
                      <a:pt x="169763" y="141530"/>
                      <a:pt x="170284" y="139969"/>
                      <a:pt x="169243" y="137888"/>
                    </a:cubicBezTo>
                    <a:cubicBezTo>
                      <a:pt x="168722" y="135806"/>
                      <a:pt x="169763" y="135806"/>
                      <a:pt x="170804" y="135286"/>
                    </a:cubicBezTo>
                    <a:cubicBezTo>
                      <a:pt x="171845" y="134765"/>
                      <a:pt x="172365" y="134245"/>
                      <a:pt x="173406" y="133205"/>
                    </a:cubicBezTo>
                    <a:cubicBezTo>
                      <a:pt x="174447" y="132164"/>
                      <a:pt x="174967" y="132684"/>
                      <a:pt x="177048" y="133205"/>
                    </a:cubicBezTo>
                    <a:cubicBezTo>
                      <a:pt x="179129" y="133725"/>
                      <a:pt x="178089" y="134245"/>
                      <a:pt x="177569" y="134765"/>
                    </a:cubicBezTo>
                    <a:cubicBezTo>
                      <a:pt x="177048" y="135286"/>
                      <a:pt x="175487" y="137367"/>
                      <a:pt x="174447" y="137888"/>
                    </a:cubicBezTo>
                    <a:cubicBezTo>
                      <a:pt x="173406" y="138408"/>
                      <a:pt x="173406" y="139449"/>
                      <a:pt x="173406" y="139449"/>
                    </a:cubicBezTo>
                    <a:cubicBezTo>
                      <a:pt x="173406" y="139449"/>
                      <a:pt x="174447" y="139969"/>
                      <a:pt x="173926" y="141530"/>
                    </a:cubicBezTo>
                    <a:cubicBezTo>
                      <a:pt x="173406" y="143091"/>
                      <a:pt x="172885" y="143091"/>
                      <a:pt x="173406" y="144132"/>
                    </a:cubicBezTo>
                    <a:cubicBezTo>
                      <a:pt x="173926" y="145172"/>
                      <a:pt x="173926" y="146213"/>
                      <a:pt x="172885" y="146734"/>
                    </a:cubicBezTo>
                    <a:cubicBezTo>
                      <a:pt x="171845" y="147254"/>
                      <a:pt x="174447" y="147774"/>
                      <a:pt x="174447" y="147774"/>
                    </a:cubicBezTo>
                    <a:cubicBezTo>
                      <a:pt x="183812" y="145172"/>
                      <a:pt x="184333" y="138928"/>
                      <a:pt x="184854" y="136327"/>
                    </a:cubicBezTo>
                    <a:cubicBezTo>
                      <a:pt x="185374" y="133725"/>
                      <a:pt x="191097" y="131123"/>
                      <a:pt x="192659" y="130603"/>
                    </a:cubicBezTo>
                    <a:cubicBezTo>
                      <a:pt x="194219" y="130082"/>
                      <a:pt x="192659" y="128521"/>
                      <a:pt x="190057" y="125399"/>
                    </a:cubicBezTo>
                    <a:cubicBezTo>
                      <a:pt x="187455" y="122277"/>
                      <a:pt x="187976" y="118635"/>
                      <a:pt x="188496" y="117594"/>
                    </a:cubicBezTo>
                    <a:cubicBezTo>
                      <a:pt x="189016" y="116553"/>
                      <a:pt x="191097" y="109269"/>
                      <a:pt x="191618" y="107187"/>
                    </a:cubicBezTo>
                    <a:cubicBezTo>
                      <a:pt x="192138" y="105106"/>
                      <a:pt x="192138" y="106146"/>
                      <a:pt x="194740" y="103545"/>
                    </a:cubicBezTo>
                    <a:cubicBezTo>
                      <a:pt x="197341" y="100943"/>
                      <a:pt x="195781" y="87934"/>
                      <a:pt x="195261" y="82731"/>
                    </a:cubicBezTo>
                    <a:cubicBezTo>
                      <a:pt x="194219" y="78048"/>
                      <a:pt x="196301" y="73885"/>
                      <a:pt x="197341" y="73365"/>
                    </a:cubicBezTo>
                    <a:cubicBezTo>
                      <a:pt x="198382" y="72844"/>
                      <a:pt x="198903" y="72324"/>
                      <a:pt x="200984" y="71283"/>
                    </a:cubicBezTo>
                    <a:cubicBezTo>
                      <a:pt x="203066" y="70242"/>
                      <a:pt x="202025" y="67641"/>
                      <a:pt x="205147" y="71804"/>
                    </a:cubicBezTo>
                    <a:cubicBezTo>
                      <a:pt x="207748" y="75966"/>
                      <a:pt x="206188" y="69722"/>
                      <a:pt x="206188" y="64519"/>
                    </a:cubicBezTo>
                    <a:cubicBezTo>
                      <a:pt x="206188" y="59315"/>
                      <a:pt x="208269" y="58275"/>
                      <a:pt x="209310" y="58275"/>
                    </a:cubicBezTo>
                    <a:cubicBezTo>
                      <a:pt x="210350" y="58275"/>
                      <a:pt x="210350" y="58275"/>
                      <a:pt x="211391" y="57234"/>
                    </a:cubicBezTo>
                    <a:cubicBezTo>
                      <a:pt x="212432" y="56193"/>
                      <a:pt x="211391" y="57234"/>
                      <a:pt x="212952" y="56713"/>
                    </a:cubicBezTo>
                    <a:cubicBezTo>
                      <a:pt x="214513" y="56193"/>
                      <a:pt x="214513" y="54632"/>
                      <a:pt x="215554" y="52030"/>
                    </a:cubicBezTo>
                    <a:cubicBezTo>
                      <a:pt x="216595" y="49429"/>
                      <a:pt x="216595" y="47868"/>
                      <a:pt x="217115" y="44745"/>
                    </a:cubicBezTo>
                    <a:cubicBezTo>
                      <a:pt x="217635" y="41623"/>
                      <a:pt x="213993" y="33298"/>
                      <a:pt x="212952" y="31737"/>
                    </a:cubicBezTo>
                    <a:cubicBezTo>
                      <a:pt x="211911" y="30176"/>
                      <a:pt x="210350" y="24972"/>
                      <a:pt x="208789" y="22891"/>
                    </a:cubicBezTo>
                    <a:cubicBezTo>
                      <a:pt x="207228" y="20809"/>
                      <a:pt x="204626" y="17687"/>
                      <a:pt x="204626" y="15086"/>
                    </a:cubicBezTo>
                    <a:cubicBezTo>
                      <a:pt x="204626" y="12484"/>
                      <a:pt x="205147" y="5719"/>
                      <a:pt x="205667" y="4158"/>
                    </a:cubicBezTo>
                    <a:cubicBezTo>
                      <a:pt x="206188" y="2597"/>
                      <a:pt x="205667" y="2077"/>
                      <a:pt x="203586" y="2077"/>
                    </a:cubicBezTo>
                    <a:cubicBezTo>
                      <a:pt x="201504" y="2077"/>
                      <a:pt x="200464" y="1557"/>
                      <a:pt x="197862" y="516"/>
                    </a:cubicBezTo>
                    <a:cubicBezTo>
                      <a:pt x="195261" y="-525"/>
                      <a:pt x="195261" y="-525"/>
                      <a:pt x="192659" y="5719"/>
                    </a:cubicBezTo>
                    <a:cubicBezTo>
                      <a:pt x="190057" y="11964"/>
                      <a:pt x="197862" y="7280"/>
                      <a:pt x="200464" y="6240"/>
                    </a:cubicBezTo>
                    <a:cubicBezTo>
                      <a:pt x="203586" y="5199"/>
                      <a:pt x="202025" y="9362"/>
                      <a:pt x="200984" y="12484"/>
                    </a:cubicBezTo>
                    <a:cubicBezTo>
                      <a:pt x="199943" y="16126"/>
                      <a:pt x="198382" y="15086"/>
                      <a:pt x="196301" y="14565"/>
                    </a:cubicBezTo>
                    <a:cubicBezTo>
                      <a:pt x="194740" y="14045"/>
                      <a:pt x="193699" y="15086"/>
                      <a:pt x="193179" y="15606"/>
                    </a:cubicBezTo>
                    <a:cubicBezTo>
                      <a:pt x="192659" y="16126"/>
                      <a:pt x="192659" y="15606"/>
                      <a:pt x="191097" y="14565"/>
                    </a:cubicBezTo>
                    <a:cubicBezTo>
                      <a:pt x="189536" y="13525"/>
                      <a:pt x="189536" y="10923"/>
                      <a:pt x="190057" y="9362"/>
                    </a:cubicBezTo>
                    <a:cubicBezTo>
                      <a:pt x="190577" y="7801"/>
                      <a:pt x="189016" y="6760"/>
                      <a:pt x="186414" y="6760"/>
                    </a:cubicBezTo>
                    <a:cubicBezTo>
                      <a:pt x="183812" y="6760"/>
                      <a:pt x="184854" y="7280"/>
                      <a:pt x="184854" y="8321"/>
                    </a:cubicBezTo>
                    <a:cubicBezTo>
                      <a:pt x="184854" y="9362"/>
                      <a:pt x="184333" y="10403"/>
                      <a:pt x="183812" y="12484"/>
                    </a:cubicBezTo>
                    <a:cubicBezTo>
                      <a:pt x="183292" y="14565"/>
                      <a:pt x="181211" y="15086"/>
                      <a:pt x="177569" y="18728"/>
                    </a:cubicBezTo>
                    <a:cubicBezTo>
                      <a:pt x="173406" y="22371"/>
                      <a:pt x="176528" y="22891"/>
                      <a:pt x="177048" y="24972"/>
                    </a:cubicBezTo>
                    <a:cubicBezTo>
                      <a:pt x="177048" y="26533"/>
                      <a:pt x="174967" y="32778"/>
                      <a:pt x="173926" y="34859"/>
                    </a:cubicBezTo>
                    <a:cubicBezTo>
                      <a:pt x="172885" y="36940"/>
                      <a:pt x="172365" y="35379"/>
                      <a:pt x="173406" y="36940"/>
                    </a:cubicBezTo>
                    <a:cubicBezTo>
                      <a:pt x="174447" y="38501"/>
                      <a:pt x="174447" y="38501"/>
                      <a:pt x="175487" y="37981"/>
                    </a:cubicBezTo>
                    <a:cubicBezTo>
                      <a:pt x="176528" y="36940"/>
                      <a:pt x="177048" y="39022"/>
                      <a:pt x="177048" y="39022"/>
                    </a:cubicBezTo>
                    <a:cubicBezTo>
                      <a:pt x="180170" y="44225"/>
                      <a:pt x="171845" y="62958"/>
                      <a:pt x="170804" y="63998"/>
                    </a:cubicBezTo>
                    <a:cubicBezTo>
                      <a:pt x="169763" y="65039"/>
                      <a:pt x="166641" y="71804"/>
                      <a:pt x="166641" y="74405"/>
                    </a:cubicBezTo>
                    <a:cubicBezTo>
                      <a:pt x="166121" y="77527"/>
                      <a:pt x="164560" y="79609"/>
                      <a:pt x="162999" y="80649"/>
                    </a:cubicBezTo>
                    <a:cubicBezTo>
                      <a:pt x="161438" y="81690"/>
                      <a:pt x="151031" y="91056"/>
                      <a:pt x="149470" y="93138"/>
                    </a:cubicBezTo>
                    <a:cubicBezTo>
                      <a:pt x="147908" y="95219"/>
                      <a:pt x="138022" y="99902"/>
                      <a:pt x="135941" y="101463"/>
                    </a:cubicBezTo>
                    <a:cubicBezTo>
                      <a:pt x="133339" y="103024"/>
                      <a:pt x="129696" y="103545"/>
                      <a:pt x="127095" y="106146"/>
                    </a:cubicBezTo>
                    <a:cubicBezTo>
                      <a:pt x="124493" y="108748"/>
                      <a:pt x="122932" y="109269"/>
                      <a:pt x="120851" y="107708"/>
                    </a:cubicBezTo>
                    <a:cubicBezTo>
                      <a:pt x="118769" y="106146"/>
                      <a:pt x="119810" y="103545"/>
                      <a:pt x="119810" y="102504"/>
                    </a:cubicBezTo>
                    <a:cubicBezTo>
                      <a:pt x="119810" y="101463"/>
                      <a:pt x="119810" y="100943"/>
                      <a:pt x="118769" y="101463"/>
                    </a:cubicBezTo>
                    <a:cubicBezTo>
                      <a:pt x="117729" y="101984"/>
                      <a:pt x="116688" y="100943"/>
                      <a:pt x="116688" y="99902"/>
                    </a:cubicBezTo>
                    <a:cubicBezTo>
                      <a:pt x="116688" y="98862"/>
                      <a:pt x="117729" y="98341"/>
                      <a:pt x="118769" y="98341"/>
                    </a:cubicBezTo>
                    <a:cubicBezTo>
                      <a:pt x="119810" y="98341"/>
                      <a:pt x="120330" y="97821"/>
                      <a:pt x="120851" y="97301"/>
                    </a:cubicBezTo>
                    <a:cubicBezTo>
                      <a:pt x="121891" y="96260"/>
                      <a:pt x="121891" y="95739"/>
                      <a:pt x="122932" y="96260"/>
                    </a:cubicBezTo>
                    <a:cubicBezTo>
                      <a:pt x="123452" y="97301"/>
                      <a:pt x="123973" y="96260"/>
                      <a:pt x="125014" y="95219"/>
                    </a:cubicBezTo>
                    <a:cubicBezTo>
                      <a:pt x="126054" y="94178"/>
                      <a:pt x="126054" y="93138"/>
                      <a:pt x="125014" y="91577"/>
                    </a:cubicBezTo>
                    <a:cubicBezTo>
                      <a:pt x="123973" y="90016"/>
                      <a:pt x="123973" y="91056"/>
                      <a:pt x="122412" y="91577"/>
                    </a:cubicBezTo>
                    <a:cubicBezTo>
                      <a:pt x="121371" y="92097"/>
                      <a:pt x="119289" y="92097"/>
                      <a:pt x="116688" y="93138"/>
                    </a:cubicBezTo>
                    <a:cubicBezTo>
                      <a:pt x="114086" y="94178"/>
                      <a:pt x="113045" y="95219"/>
                      <a:pt x="114086" y="98862"/>
                    </a:cubicBezTo>
                    <a:cubicBezTo>
                      <a:pt x="115127" y="102504"/>
                      <a:pt x="114086" y="105106"/>
                      <a:pt x="113045" y="107708"/>
                    </a:cubicBezTo>
                    <a:cubicBezTo>
                      <a:pt x="112005" y="109789"/>
                      <a:pt x="104720" y="118114"/>
                      <a:pt x="102118" y="121237"/>
                    </a:cubicBezTo>
                    <a:cubicBezTo>
                      <a:pt x="99516" y="124359"/>
                      <a:pt x="100557" y="126960"/>
                      <a:pt x="101077" y="129042"/>
                    </a:cubicBezTo>
                    <a:cubicBezTo>
                      <a:pt x="101598" y="131123"/>
                      <a:pt x="101598" y="131644"/>
                      <a:pt x="101077" y="131644"/>
                    </a:cubicBezTo>
                    <a:cubicBezTo>
                      <a:pt x="100557" y="131644"/>
                      <a:pt x="100037" y="131644"/>
                      <a:pt x="97435" y="133725"/>
                    </a:cubicBezTo>
                    <a:cubicBezTo>
                      <a:pt x="94833" y="135806"/>
                      <a:pt x="94313" y="135806"/>
                      <a:pt x="92232" y="134765"/>
                    </a:cubicBezTo>
                    <a:cubicBezTo>
                      <a:pt x="90150" y="133725"/>
                      <a:pt x="89110" y="134765"/>
                      <a:pt x="87548" y="135806"/>
                    </a:cubicBezTo>
                    <a:cubicBezTo>
                      <a:pt x="85988" y="136847"/>
                      <a:pt x="85988" y="135286"/>
                      <a:pt x="85467" y="133205"/>
                    </a:cubicBezTo>
                    <a:cubicBezTo>
                      <a:pt x="84947" y="131123"/>
                      <a:pt x="86508" y="132164"/>
                      <a:pt x="85988" y="130603"/>
                    </a:cubicBezTo>
                    <a:cubicBezTo>
                      <a:pt x="85467" y="129042"/>
                      <a:pt x="81304" y="130082"/>
                      <a:pt x="79223" y="131123"/>
                    </a:cubicBezTo>
                    <a:cubicBezTo>
                      <a:pt x="77141" y="132164"/>
                      <a:pt x="70897" y="132684"/>
                      <a:pt x="67255" y="133205"/>
                    </a:cubicBezTo>
                    <a:cubicBezTo>
                      <a:pt x="63612" y="133725"/>
                      <a:pt x="52165" y="134245"/>
                      <a:pt x="50604" y="134245"/>
                    </a:cubicBezTo>
                    <a:cubicBezTo>
                      <a:pt x="49042" y="134245"/>
                      <a:pt x="40197" y="135806"/>
                      <a:pt x="37595" y="136327"/>
                    </a:cubicBezTo>
                    <a:cubicBezTo>
                      <a:pt x="34993" y="136847"/>
                      <a:pt x="34993" y="136847"/>
                      <a:pt x="34993" y="137888"/>
                    </a:cubicBezTo>
                    <a:cubicBezTo>
                      <a:pt x="34993" y="138928"/>
                      <a:pt x="34993" y="139449"/>
                      <a:pt x="33953" y="140489"/>
                    </a:cubicBezTo>
                    <a:cubicBezTo>
                      <a:pt x="32912" y="141530"/>
                      <a:pt x="21464" y="149335"/>
                      <a:pt x="18342" y="151417"/>
                    </a:cubicBezTo>
                    <a:cubicBezTo>
                      <a:pt x="15741" y="153498"/>
                      <a:pt x="11578" y="155579"/>
                      <a:pt x="10537" y="157661"/>
                    </a:cubicBezTo>
                    <a:cubicBezTo>
                      <a:pt x="9496" y="159222"/>
                      <a:pt x="6374" y="159742"/>
                      <a:pt x="4813" y="159222"/>
                    </a:cubicBezTo>
                    <a:cubicBezTo>
                      <a:pt x="3252" y="158702"/>
                      <a:pt x="1691" y="158702"/>
                      <a:pt x="1171" y="159742"/>
                    </a:cubicBezTo>
                    <a:cubicBezTo>
                      <a:pt x="651" y="160783"/>
                      <a:pt x="651" y="161824"/>
                      <a:pt x="651" y="162864"/>
                    </a:cubicBezTo>
                    <a:cubicBezTo>
                      <a:pt x="651" y="163905"/>
                      <a:pt x="1691" y="164425"/>
                      <a:pt x="651" y="164946"/>
                    </a:cubicBezTo>
                    <a:cubicBezTo>
                      <a:pt x="-391" y="165466"/>
                      <a:pt x="130" y="165986"/>
                      <a:pt x="130" y="165986"/>
                    </a:cubicBezTo>
                    <a:close/>
                  </a:path>
                </a:pathLst>
              </a:custGeom>
              <a:grpFill/>
              <a:ln w="5199" cap="flat">
                <a:solidFill>
                  <a:schemeClr val="bg1"/>
                </a:solidFill>
                <a:prstDash val="solid"/>
                <a:miter/>
              </a:ln>
            </p:spPr>
            <p:txBody>
              <a:bodyPr rtlCol="0" anchor="ctr"/>
              <a:lstStyle/>
              <a:p>
                <a:endParaRPr lang="en-GB" noProof="0" dirty="0"/>
              </a:p>
            </p:txBody>
          </p:sp>
          <p:sp>
            <p:nvSpPr>
              <p:cNvPr id="597" name="Freeform 596">
                <a:extLst>
                  <a:ext uri="{FF2B5EF4-FFF2-40B4-BE49-F238E27FC236}">
                    <a16:creationId xmlns:a16="http://schemas.microsoft.com/office/drawing/2014/main" id="{332DAD7D-3EF0-E703-AF79-41DD32D8B1B7}"/>
                  </a:ext>
                </a:extLst>
              </p:cNvPr>
              <p:cNvSpPr/>
              <p:nvPr/>
            </p:nvSpPr>
            <p:spPr>
              <a:xfrm>
                <a:off x="8546503" y="3732673"/>
                <a:ext cx="5556" cy="10805"/>
              </a:xfrm>
              <a:custGeom>
                <a:avLst/>
                <a:gdLst>
                  <a:gd name="connsiteX0" fmla="*/ 790 w 5556"/>
                  <a:gd name="connsiteY0" fmla="*/ 9840 h 10805"/>
                  <a:gd name="connsiteX1" fmla="*/ 1831 w 5556"/>
                  <a:gd name="connsiteY1" fmla="*/ 10360 h 10805"/>
                  <a:gd name="connsiteX2" fmla="*/ 5473 w 5556"/>
                  <a:gd name="connsiteY2" fmla="*/ 3596 h 10805"/>
                  <a:gd name="connsiteX3" fmla="*/ 4433 w 5556"/>
                  <a:gd name="connsiteY3" fmla="*/ 473 h 10805"/>
                  <a:gd name="connsiteX4" fmla="*/ 270 w 5556"/>
                  <a:gd name="connsiteY4" fmla="*/ 6718 h 10805"/>
                  <a:gd name="connsiteX5" fmla="*/ 790 w 5556"/>
                  <a:gd name="connsiteY5" fmla="*/ 9840 h 1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6" h="10805">
                    <a:moveTo>
                      <a:pt x="790" y="9840"/>
                    </a:moveTo>
                    <a:cubicBezTo>
                      <a:pt x="270" y="10360"/>
                      <a:pt x="-251" y="11401"/>
                      <a:pt x="1831" y="10360"/>
                    </a:cubicBezTo>
                    <a:cubicBezTo>
                      <a:pt x="3912" y="9319"/>
                      <a:pt x="5473" y="7238"/>
                      <a:pt x="5473" y="3596"/>
                    </a:cubicBezTo>
                    <a:cubicBezTo>
                      <a:pt x="5473" y="-47"/>
                      <a:pt x="5994" y="-567"/>
                      <a:pt x="4433" y="473"/>
                    </a:cubicBezTo>
                    <a:cubicBezTo>
                      <a:pt x="4433" y="473"/>
                      <a:pt x="-1291" y="3596"/>
                      <a:pt x="270" y="6718"/>
                    </a:cubicBezTo>
                    <a:cubicBezTo>
                      <a:pt x="1831" y="9840"/>
                      <a:pt x="1311" y="9319"/>
                      <a:pt x="790" y="9840"/>
                    </a:cubicBezTo>
                    <a:close/>
                  </a:path>
                </a:pathLst>
              </a:custGeom>
              <a:grpFill/>
              <a:ln w="5199" cap="flat">
                <a:solidFill>
                  <a:schemeClr val="bg1"/>
                </a:solidFill>
                <a:prstDash val="solid"/>
                <a:miter/>
              </a:ln>
            </p:spPr>
            <p:txBody>
              <a:bodyPr rtlCol="0" anchor="ctr"/>
              <a:lstStyle/>
              <a:p>
                <a:endParaRPr lang="en-GB" noProof="0" dirty="0"/>
              </a:p>
            </p:txBody>
          </p:sp>
          <p:sp>
            <p:nvSpPr>
              <p:cNvPr id="598" name="Freeform 597">
                <a:extLst>
                  <a:ext uri="{FF2B5EF4-FFF2-40B4-BE49-F238E27FC236}">
                    <a16:creationId xmlns:a16="http://schemas.microsoft.com/office/drawing/2014/main" id="{B88DED78-27D0-879E-EFEE-F52B8E703DC9}"/>
                  </a:ext>
                </a:extLst>
              </p:cNvPr>
              <p:cNvSpPr/>
              <p:nvPr/>
            </p:nvSpPr>
            <p:spPr>
              <a:xfrm>
                <a:off x="8360992" y="3853662"/>
                <a:ext cx="4121" cy="4384"/>
              </a:xfrm>
              <a:custGeom>
                <a:avLst/>
                <a:gdLst>
                  <a:gd name="connsiteX0" fmla="*/ 1057 w 4121"/>
                  <a:gd name="connsiteY0" fmla="*/ 725 h 4384"/>
                  <a:gd name="connsiteX1" fmla="*/ 3659 w 4121"/>
                  <a:gd name="connsiteY1" fmla="*/ 3327 h 4384"/>
                  <a:gd name="connsiteX2" fmla="*/ 3659 w 4121"/>
                  <a:gd name="connsiteY2" fmla="*/ 1246 h 4384"/>
                  <a:gd name="connsiteX3" fmla="*/ 1057 w 4121"/>
                  <a:gd name="connsiteY3" fmla="*/ 725 h 4384"/>
                </a:gdLst>
                <a:ahLst/>
                <a:cxnLst>
                  <a:cxn ang="0">
                    <a:pos x="connsiteX0" y="connsiteY0"/>
                  </a:cxn>
                  <a:cxn ang="0">
                    <a:pos x="connsiteX1" y="connsiteY1"/>
                  </a:cxn>
                  <a:cxn ang="0">
                    <a:pos x="connsiteX2" y="connsiteY2"/>
                  </a:cxn>
                  <a:cxn ang="0">
                    <a:pos x="connsiteX3" y="connsiteY3"/>
                  </a:cxn>
                </a:cxnLst>
                <a:rect l="l" t="t" r="r" b="b"/>
                <a:pathLst>
                  <a:path w="4121" h="4384">
                    <a:moveTo>
                      <a:pt x="1057" y="725"/>
                    </a:moveTo>
                    <a:cubicBezTo>
                      <a:pt x="17" y="1766"/>
                      <a:pt x="-1544" y="6449"/>
                      <a:pt x="3659" y="3327"/>
                    </a:cubicBezTo>
                    <a:cubicBezTo>
                      <a:pt x="3659" y="3327"/>
                      <a:pt x="4700" y="2807"/>
                      <a:pt x="3659" y="1246"/>
                    </a:cubicBezTo>
                    <a:cubicBezTo>
                      <a:pt x="2619" y="-315"/>
                      <a:pt x="2619" y="-315"/>
                      <a:pt x="1057" y="725"/>
                    </a:cubicBezTo>
                    <a:close/>
                  </a:path>
                </a:pathLst>
              </a:custGeom>
              <a:grpFill/>
              <a:ln w="5199" cap="flat">
                <a:solidFill>
                  <a:schemeClr val="bg1"/>
                </a:solidFill>
                <a:prstDash val="solid"/>
                <a:miter/>
              </a:ln>
            </p:spPr>
            <p:txBody>
              <a:bodyPr rtlCol="0" anchor="ctr"/>
              <a:lstStyle/>
              <a:p>
                <a:endParaRPr lang="en-GB" noProof="0" dirty="0"/>
              </a:p>
            </p:txBody>
          </p:sp>
          <p:sp>
            <p:nvSpPr>
              <p:cNvPr id="599" name="Freeform 598">
                <a:extLst>
                  <a:ext uri="{FF2B5EF4-FFF2-40B4-BE49-F238E27FC236}">
                    <a16:creationId xmlns:a16="http://schemas.microsoft.com/office/drawing/2014/main" id="{6EE96140-31C7-8552-CF09-CBF0B9A96CC2}"/>
                  </a:ext>
                </a:extLst>
              </p:cNvPr>
              <p:cNvSpPr/>
              <p:nvPr/>
            </p:nvSpPr>
            <p:spPr>
              <a:xfrm>
                <a:off x="8368709" y="3848265"/>
                <a:ext cx="1735" cy="3042"/>
              </a:xfrm>
              <a:custGeom>
                <a:avLst/>
                <a:gdLst>
                  <a:gd name="connsiteX0" fmla="*/ 1666 w 1735"/>
                  <a:gd name="connsiteY0" fmla="*/ 919 h 3042"/>
                  <a:gd name="connsiteX1" fmla="*/ 105 w 1735"/>
                  <a:gd name="connsiteY1" fmla="*/ 3000 h 3042"/>
                  <a:gd name="connsiteX2" fmla="*/ 1666 w 1735"/>
                  <a:gd name="connsiteY2" fmla="*/ 919 h 3042"/>
                </a:gdLst>
                <a:ahLst/>
                <a:cxnLst>
                  <a:cxn ang="0">
                    <a:pos x="connsiteX0" y="connsiteY0"/>
                  </a:cxn>
                  <a:cxn ang="0">
                    <a:pos x="connsiteX1" y="connsiteY1"/>
                  </a:cxn>
                  <a:cxn ang="0">
                    <a:pos x="connsiteX2" y="connsiteY2"/>
                  </a:cxn>
                </a:cxnLst>
                <a:rect l="l" t="t" r="r" b="b"/>
                <a:pathLst>
                  <a:path w="1735" h="3042">
                    <a:moveTo>
                      <a:pt x="1666" y="919"/>
                    </a:moveTo>
                    <a:cubicBezTo>
                      <a:pt x="2186" y="-1683"/>
                      <a:pt x="-416" y="1960"/>
                      <a:pt x="105" y="3000"/>
                    </a:cubicBezTo>
                    <a:cubicBezTo>
                      <a:pt x="-416" y="3000"/>
                      <a:pt x="1145" y="3521"/>
                      <a:pt x="1666" y="919"/>
                    </a:cubicBezTo>
                    <a:close/>
                  </a:path>
                </a:pathLst>
              </a:custGeom>
              <a:grpFill/>
              <a:ln w="5199" cap="flat">
                <a:solidFill>
                  <a:schemeClr val="bg1"/>
                </a:solidFill>
                <a:prstDash val="solid"/>
                <a:miter/>
              </a:ln>
            </p:spPr>
            <p:txBody>
              <a:bodyPr rtlCol="0" anchor="ctr"/>
              <a:lstStyle/>
              <a:p>
                <a:endParaRPr lang="en-GB" noProof="0" dirty="0"/>
              </a:p>
            </p:txBody>
          </p:sp>
          <p:sp>
            <p:nvSpPr>
              <p:cNvPr id="600" name="Freeform 599">
                <a:extLst>
                  <a:ext uri="{FF2B5EF4-FFF2-40B4-BE49-F238E27FC236}">
                    <a16:creationId xmlns:a16="http://schemas.microsoft.com/office/drawing/2014/main" id="{0EC3DF89-E2E1-DC3C-D122-283BFBB51218}"/>
                  </a:ext>
                </a:extLst>
              </p:cNvPr>
              <p:cNvSpPr/>
              <p:nvPr/>
            </p:nvSpPr>
            <p:spPr>
              <a:xfrm>
                <a:off x="8387122" y="3858782"/>
                <a:ext cx="4587" cy="6868"/>
              </a:xfrm>
              <a:custGeom>
                <a:avLst/>
                <a:gdLst>
                  <a:gd name="connsiteX0" fmla="*/ 1986 w 4587"/>
                  <a:gd name="connsiteY0" fmla="*/ 6013 h 6868"/>
                  <a:gd name="connsiteX1" fmla="*/ 4588 w 4587"/>
                  <a:gd name="connsiteY1" fmla="*/ 1850 h 6868"/>
                  <a:gd name="connsiteX2" fmla="*/ 1986 w 4587"/>
                  <a:gd name="connsiteY2" fmla="*/ 289 h 6868"/>
                  <a:gd name="connsiteX3" fmla="*/ 425 w 4587"/>
                  <a:gd name="connsiteY3" fmla="*/ 4452 h 6868"/>
                  <a:gd name="connsiteX4" fmla="*/ 1986 w 4587"/>
                  <a:gd name="connsiteY4" fmla="*/ 6013 h 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 h="6868">
                    <a:moveTo>
                      <a:pt x="1986" y="6013"/>
                    </a:moveTo>
                    <a:cubicBezTo>
                      <a:pt x="4068" y="3411"/>
                      <a:pt x="4588" y="3931"/>
                      <a:pt x="4588" y="1850"/>
                    </a:cubicBezTo>
                    <a:cubicBezTo>
                      <a:pt x="4588" y="-231"/>
                      <a:pt x="3547" y="-231"/>
                      <a:pt x="1986" y="289"/>
                    </a:cubicBezTo>
                    <a:cubicBezTo>
                      <a:pt x="425" y="809"/>
                      <a:pt x="-616" y="289"/>
                      <a:pt x="425" y="4452"/>
                    </a:cubicBezTo>
                    <a:cubicBezTo>
                      <a:pt x="-96" y="4452"/>
                      <a:pt x="-616" y="8615"/>
                      <a:pt x="1986" y="6013"/>
                    </a:cubicBezTo>
                    <a:close/>
                  </a:path>
                </a:pathLst>
              </a:custGeom>
              <a:grpFill/>
              <a:ln w="5199" cap="flat">
                <a:solidFill>
                  <a:schemeClr val="bg1"/>
                </a:solidFill>
                <a:prstDash val="solid"/>
                <a:miter/>
              </a:ln>
            </p:spPr>
            <p:txBody>
              <a:bodyPr rtlCol="0" anchor="ctr"/>
              <a:lstStyle/>
              <a:p>
                <a:endParaRPr lang="en-GB" noProof="0" dirty="0"/>
              </a:p>
            </p:txBody>
          </p:sp>
          <p:sp>
            <p:nvSpPr>
              <p:cNvPr id="601" name="Freeform 600">
                <a:extLst>
                  <a:ext uri="{FF2B5EF4-FFF2-40B4-BE49-F238E27FC236}">
                    <a16:creationId xmlns:a16="http://schemas.microsoft.com/office/drawing/2014/main" id="{69702C8F-67FF-C8C3-7AE2-83F6DC2DB389}"/>
                  </a:ext>
                </a:extLst>
              </p:cNvPr>
              <p:cNvSpPr/>
              <p:nvPr/>
            </p:nvSpPr>
            <p:spPr>
              <a:xfrm>
                <a:off x="8379153" y="3828313"/>
                <a:ext cx="47548" cy="62830"/>
              </a:xfrm>
              <a:custGeom>
                <a:avLst/>
                <a:gdLst>
                  <a:gd name="connsiteX0" fmla="*/ 3710 w 47548"/>
                  <a:gd name="connsiteY0" fmla="*/ 13066 h 62830"/>
                  <a:gd name="connsiteX1" fmla="*/ 68 w 47548"/>
                  <a:gd name="connsiteY1" fmla="*/ 14106 h 62830"/>
                  <a:gd name="connsiteX2" fmla="*/ 2149 w 47548"/>
                  <a:gd name="connsiteY2" fmla="*/ 18269 h 62830"/>
                  <a:gd name="connsiteX3" fmla="*/ 7873 w 47548"/>
                  <a:gd name="connsiteY3" fmla="*/ 23993 h 62830"/>
                  <a:gd name="connsiteX4" fmla="*/ 4751 w 47548"/>
                  <a:gd name="connsiteY4" fmla="*/ 21912 h 62830"/>
                  <a:gd name="connsiteX5" fmla="*/ 3190 w 47548"/>
                  <a:gd name="connsiteY5" fmla="*/ 19830 h 62830"/>
                  <a:gd name="connsiteX6" fmla="*/ 2149 w 47548"/>
                  <a:gd name="connsiteY6" fmla="*/ 20871 h 62830"/>
                  <a:gd name="connsiteX7" fmla="*/ 4231 w 47548"/>
                  <a:gd name="connsiteY7" fmla="*/ 26075 h 62830"/>
                  <a:gd name="connsiteX8" fmla="*/ 6312 w 47548"/>
                  <a:gd name="connsiteY8" fmla="*/ 28156 h 62830"/>
                  <a:gd name="connsiteX9" fmla="*/ 12036 w 47548"/>
                  <a:gd name="connsiteY9" fmla="*/ 26595 h 62830"/>
                  <a:gd name="connsiteX10" fmla="*/ 13076 w 47548"/>
                  <a:gd name="connsiteY10" fmla="*/ 29196 h 62830"/>
                  <a:gd name="connsiteX11" fmla="*/ 13597 w 47548"/>
                  <a:gd name="connsiteY11" fmla="*/ 25554 h 62830"/>
                  <a:gd name="connsiteX12" fmla="*/ 12036 w 47548"/>
                  <a:gd name="connsiteY12" fmla="*/ 22432 h 62830"/>
                  <a:gd name="connsiteX13" fmla="*/ 12556 w 47548"/>
                  <a:gd name="connsiteY13" fmla="*/ 19310 h 62830"/>
                  <a:gd name="connsiteX14" fmla="*/ 12556 w 47548"/>
                  <a:gd name="connsiteY14" fmla="*/ 16708 h 62830"/>
                  <a:gd name="connsiteX15" fmla="*/ 16719 w 47548"/>
                  <a:gd name="connsiteY15" fmla="*/ 18269 h 62830"/>
                  <a:gd name="connsiteX16" fmla="*/ 20361 w 47548"/>
                  <a:gd name="connsiteY16" fmla="*/ 24513 h 62830"/>
                  <a:gd name="connsiteX17" fmla="*/ 20882 w 47548"/>
                  <a:gd name="connsiteY17" fmla="*/ 27115 h 62830"/>
                  <a:gd name="connsiteX18" fmla="*/ 20882 w 47548"/>
                  <a:gd name="connsiteY18" fmla="*/ 28676 h 62830"/>
                  <a:gd name="connsiteX19" fmla="*/ 20882 w 47548"/>
                  <a:gd name="connsiteY19" fmla="*/ 30758 h 62830"/>
                  <a:gd name="connsiteX20" fmla="*/ 18280 w 47548"/>
                  <a:gd name="connsiteY20" fmla="*/ 36481 h 62830"/>
                  <a:gd name="connsiteX21" fmla="*/ 12556 w 47548"/>
                  <a:gd name="connsiteY21" fmla="*/ 45327 h 62830"/>
                  <a:gd name="connsiteX22" fmla="*/ 13597 w 47548"/>
                  <a:gd name="connsiteY22" fmla="*/ 50010 h 62830"/>
                  <a:gd name="connsiteX23" fmla="*/ 13597 w 47548"/>
                  <a:gd name="connsiteY23" fmla="*/ 54694 h 62830"/>
                  <a:gd name="connsiteX24" fmla="*/ 12556 w 47548"/>
                  <a:gd name="connsiteY24" fmla="*/ 56775 h 62830"/>
                  <a:gd name="connsiteX25" fmla="*/ 16719 w 47548"/>
                  <a:gd name="connsiteY25" fmla="*/ 58336 h 62830"/>
                  <a:gd name="connsiteX26" fmla="*/ 19841 w 47548"/>
                  <a:gd name="connsiteY26" fmla="*/ 59897 h 62830"/>
                  <a:gd name="connsiteX27" fmla="*/ 20882 w 47548"/>
                  <a:gd name="connsiteY27" fmla="*/ 57295 h 62830"/>
                  <a:gd name="connsiteX28" fmla="*/ 19841 w 47548"/>
                  <a:gd name="connsiteY28" fmla="*/ 50010 h 62830"/>
                  <a:gd name="connsiteX29" fmla="*/ 24003 w 47548"/>
                  <a:gd name="connsiteY29" fmla="*/ 47929 h 62830"/>
                  <a:gd name="connsiteX30" fmla="*/ 23483 w 47548"/>
                  <a:gd name="connsiteY30" fmla="*/ 51051 h 62830"/>
                  <a:gd name="connsiteX31" fmla="*/ 23483 w 47548"/>
                  <a:gd name="connsiteY31" fmla="*/ 54173 h 62830"/>
                  <a:gd name="connsiteX32" fmla="*/ 22963 w 47548"/>
                  <a:gd name="connsiteY32" fmla="*/ 61458 h 62830"/>
                  <a:gd name="connsiteX33" fmla="*/ 24003 w 47548"/>
                  <a:gd name="connsiteY33" fmla="*/ 61458 h 62830"/>
                  <a:gd name="connsiteX34" fmla="*/ 30768 w 47548"/>
                  <a:gd name="connsiteY34" fmla="*/ 55734 h 62830"/>
                  <a:gd name="connsiteX35" fmla="*/ 31809 w 47548"/>
                  <a:gd name="connsiteY35" fmla="*/ 53653 h 62830"/>
                  <a:gd name="connsiteX36" fmla="*/ 35972 w 47548"/>
                  <a:gd name="connsiteY36" fmla="*/ 52092 h 62830"/>
                  <a:gd name="connsiteX37" fmla="*/ 45338 w 47548"/>
                  <a:gd name="connsiteY37" fmla="*/ 25554 h 62830"/>
                  <a:gd name="connsiteX38" fmla="*/ 46899 w 47548"/>
                  <a:gd name="connsiteY38" fmla="*/ 18269 h 62830"/>
                  <a:gd name="connsiteX39" fmla="*/ 43257 w 47548"/>
                  <a:gd name="connsiteY39" fmla="*/ 15147 h 62830"/>
                  <a:gd name="connsiteX40" fmla="*/ 38573 w 47548"/>
                  <a:gd name="connsiteY40" fmla="*/ 14106 h 62830"/>
                  <a:gd name="connsiteX41" fmla="*/ 39614 w 47548"/>
                  <a:gd name="connsiteY41" fmla="*/ 12545 h 62830"/>
                  <a:gd name="connsiteX42" fmla="*/ 40134 w 47548"/>
                  <a:gd name="connsiteY42" fmla="*/ 6301 h 62830"/>
                  <a:gd name="connsiteX43" fmla="*/ 36492 w 47548"/>
                  <a:gd name="connsiteY43" fmla="*/ 6822 h 62830"/>
                  <a:gd name="connsiteX44" fmla="*/ 29727 w 47548"/>
                  <a:gd name="connsiteY44" fmla="*/ 5781 h 62830"/>
                  <a:gd name="connsiteX45" fmla="*/ 26085 w 47548"/>
                  <a:gd name="connsiteY45" fmla="*/ 57 h 62830"/>
                  <a:gd name="connsiteX46" fmla="*/ 17760 w 47548"/>
                  <a:gd name="connsiteY46" fmla="*/ 2139 h 62830"/>
                  <a:gd name="connsiteX47" fmla="*/ 14117 w 47548"/>
                  <a:gd name="connsiteY47" fmla="*/ 5261 h 62830"/>
                  <a:gd name="connsiteX48" fmla="*/ 9954 w 47548"/>
                  <a:gd name="connsiteY48" fmla="*/ 8383 h 62830"/>
                  <a:gd name="connsiteX49" fmla="*/ 8393 w 47548"/>
                  <a:gd name="connsiteY49" fmla="*/ 9423 h 62830"/>
                  <a:gd name="connsiteX50" fmla="*/ 5271 w 47548"/>
                  <a:gd name="connsiteY50" fmla="*/ 9423 h 62830"/>
                  <a:gd name="connsiteX51" fmla="*/ 3710 w 47548"/>
                  <a:gd name="connsiteY51" fmla="*/ 13066 h 6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548" h="62830">
                    <a:moveTo>
                      <a:pt x="3710" y="13066"/>
                    </a:moveTo>
                    <a:cubicBezTo>
                      <a:pt x="2149" y="12545"/>
                      <a:pt x="-453" y="12545"/>
                      <a:pt x="68" y="14106"/>
                    </a:cubicBezTo>
                    <a:cubicBezTo>
                      <a:pt x="588" y="15668"/>
                      <a:pt x="1108" y="18269"/>
                      <a:pt x="2149" y="18269"/>
                    </a:cubicBezTo>
                    <a:cubicBezTo>
                      <a:pt x="3190" y="18269"/>
                      <a:pt x="8913" y="23473"/>
                      <a:pt x="7873" y="23993"/>
                    </a:cubicBezTo>
                    <a:cubicBezTo>
                      <a:pt x="6832" y="24513"/>
                      <a:pt x="4751" y="24513"/>
                      <a:pt x="4751" y="21912"/>
                    </a:cubicBezTo>
                    <a:cubicBezTo>
                      <a:pt x="4751" y="19310"/>
                      <a:pt x="3710" y="20351"/>
                      <a:pt x="3190" y="19830"/>
                    </a:cubicBezTo>
                    <a:cubicBezTo>
                      <a:pt x="2149" y="19310"/>
                      <a:pt x="2149" y="19310"/>
                      <a:pt x="2149" y="20871"/>
                    </a:cubicBezTo>
                    <a:cubicBezTo>
                      <a:pt x="2149" y="22432"/>
                      <a:pt x="1629" y="23993"/>
                      <a:pt x="4231" y="26075"/>
                    </a:cubicBezTo>
                    <a:cubicBezTo>
                      <a:pt x="6312" y="28156"/>
                      <a:pt x="2149" y="30758"/>
                      <a:pt x="6312" y="28156"/>
                    </a:cubicBezTo>
                    <a:cubicBezTo>
                      <a:pt x="10475" y="25554"/>
                      <a:pt x="12556" y="24513"/>
                      <a:pt x="12036" y="26595"/>
                    </a:cubicBezTo>
                    <a:cubicBezTo>
                      <a:pt x="11515" y="28156"/>
                      <a:pt x="11515" y="30237"/>
                      <a:pt x="13076" y="29196"/>
                    </a:cubicBezTo>
                    <a:cubicBezTo>
                      <a:pt x="14638" y="28156"/>
                      <a:pt x="17239" y="27636"/>
                      <a:pt x="13597" y="25554"/>
                    </a:cubicBezTo>
                    <a:cubicBezTo>
                      <a:pt x="9954" y="23473"/>
                      <a:pt x="9954" y="23993"/>
                      <a:pt x="12036" y="22432"/>
                    </a:cubicBezTo>
                    <a:cubicBezTo>
                      <a:pt x="13597" y="20871"/>
                      <a:pt x="13076" y="21391"/>
                      <a:pt x="12556" y="19310"/>
                    </a:cubicBezTo>
                    <a:cubicBezTo>
                      <a:pt x="11515" y="17749"/>
                      <a:pt x="10995" y="16708"/>
                      <a:pt x="12556" y="16708"/>
                    </a:cubicBezTo>
                    <a:cubicBezTo>
                      <a:pt x="14117" y="16708"/>
                      <a:pt x="16198" y="15668"/>
                      <a:pt x="16719" y="18269"/>
                    </a:cubicBezTo>
                    <a:cubicBezTo>
                      <a:pt x="17239" y="20871"/>
                      <a:pt x="19320" y="23473"/>
                      <a:pt x="20361" y="24513"/>
                    </a:cubicBezTo>
                    <a:cubicBezTo>
                      <a:pt x="21402" y="25554"/>
                      <a:pt x="21922" y="26075"/>
                      <a:pt x="20882" y="27115"/>
                    </a:cubicBezTo>
                    <a:cubicBezTo>
                      <a:pt x="19320" y="28156"/>
                      <a:pt x="18800" y="28676"/>
                      <a:pt x="20882" y="28676"/>
                    </a:cubicBezTo>
                    <a:cubicBezTo>
                      <a:pt x="22963" y="28676"/>
                      <a:pt x="21922" y="28676"/>
                      <a:pt x="20882" y="30758"/>
                    </a:cubicBezTo>
                    <a:cubicBezTo>
                      <a:pt x="19841" y="32839"/>
                      <a:pt x="20361" y="33359"/>
                      <a:pt x="18280" y="36481"/>
                    </a:cubicBezTo>
                    <a:cubicBezTo>
                      <a:pt x="16198" y="39083"/>
                      <a:pt x="12036" y="40644"/>
                      <a:pt x="12556" y="45327"/>
                    </a:cubicBezTo>
                    <a:cubicBezTo>
                      <a:pt x="13076" y="50010"/>
                      <a:pt x="13597" y="50010"/>
                      <a:pt x="13597" y="50010"/>
                    </a:cubicBezTo>
                    <a:cubicBezTo>
                      <a:pt x="13597" y="50010"/>
                      <a:pt x="15678" y="54694"/>
                      <a:pt x="13597" y="54694"/>
                    </a:cubicBezTo>
                    <a:cubicBezTo>
                      <a:pt x="11515" y="54694"/>
                      <a:pt x="10475" y="54694"/>
                      <a:pt x="12556" y="56775"/>
                    </a:cubicBezTo>
                    <a:cubicBezTo>
                      <a:pt x="14638" y="58336"/>
                      <a:pt x="14638" y="57295"/>
                      <a:pt x="16719" y="58336"/>
                    </a:cubicBezTo>
                    <a:cubicBezTo>
                      <a:pt x="18280" y="59377"/>
                      <a:pt x="19320" y="59897"/>
                      <a:pt x="19841" y="59897"/>
                    </a:cubicBezTo>
                    <a:cubicBezTo>
                      <a:pt x="20361" y="59897"/>
                      <a:pt x="22963" y="60417"/>
                      <a:pt x="20882" y="57295"/>
                    </a:cubicBezTo>
                    <a:cubicBezTo>
                      <a:pt x="18800" y="54173"/>
                      <a:pt x="18280" y="52092"/>
                      <a:pt x="19841" y="50010"/>
                    </a:cubicBezTo>
                    <a:cubicBezTo>
                      <a:pt x="21402" y="47929"/>
                      <a:pt x="22963" y="46888"/>
                      <a:pt x="24003" y="47929"/>
                    </a:cubicBezTo>
                    <a:cubicBezTo>
                      <a:pt x="25045" y="48970"/>
                      <a:pt x="25045" y="50531"/>
                      <a:pt x="23483" y="51051"/>
                    </a:cubicBezTo>
                    <a:cubicBezTo>
                      <a:pt x="22443" y="52092"/>
                      <a:pt x="22963" y="52612"/>
                      <a:pt x="23483" y="54173"/>
                    </a:cubicBezTo>
                    <a:cubicBezTo>
                      <a:pt x="24003" y="55734"/>
                      <a:pt x="23483" y="59897"/>
                      <a:pt x="22963" y="61458"/>
                    </a:cubicBezTo>
                    <a:cubicBezTo>
                      <a:pt x="22443" y="63019"/>
                      <a:pt x="21922" y="63539"/>
                      <a:pt x="24003" y="61458"/>
                    </a:cubicBezTo>
                    <a:cubicBezTo>
                      <a:pt x="26085" y="59377"/>
                      <a:pt x="30768" y="57816"/>
                      <a:pt x="30768" y="55734"/>
                    </a:cubicBezTo>
                    <a:cubicBezTo>
                      <a:pt x="30768" y="53653"/>
                      <a:pt x="30248" y="52612"/>
                      <a:pt x="31809" y="53653"/>
                    </a:cubicBezTo>
                    <a:cubicBezTo>
                      <a:pt x="33370" y="54694"/>
                      <a:pt x="34410" y="55734"/>
                      <a:pt x="35972" y="52092"/>
                    </a:cubicBezTo>
                    <a:cubicBezTo>
                      <a:pt x="37012" y="48449"/>
                      <a:pt x="42736" y="29196"/>
                      <a:pt x="45338" y="25554"/>
                    </a:cubicBezTo>
                    <a:cubicBezTo>
                      <a:pt x="47939" y="21912"/>
                      <a:pt x="47939" y="21912"/>
                      <a:pt x="46899" y="18269"/>
                    </a:cubicBezTo>
                    <a:cubicBezTo>
                      <a:pt x="45858" y="14627"/>
                      <a:pt x="45338" y="14627"/>
                      <a:pt x="43257" y="15147"/>
                    </a:cubicBezTo>
                    <a:cubicBezTo>
                      <a:pt x="41695" y="15668"/>
                      <a:pt x="39614" y="14627"/>
                      <a:pt x="38573" y="14106"/>
                    </a:cubicBezTo>
                    <a:cubicBezTo>
                      <a:pt x="37532" y="13586"/>
                      <a:pt x="38053" y="13586"/>
                      <a:pt x="39614" y="12545"/>
                    </a:cubicBezTo>
                    <a:cubicBezTo>
                      <a:pt x="41175" y="11505"/>
                      <a:pt x="42736" y="7862"/>
                      <a:pt x="40134" y="6301"/>
                    </a:cubicBezTo>
                    <a:cubicBezTo>
                      <a:pt x="37532" y="4740"/>
                      <a:pt x="38573" y="5781"/>
                      <a:pt x="36492" y="6822"/>
                    </a:cubicBezTo>
                    <a:cubicBezTo>
                      <a:pt x="34410" y="7862"/>
                      <a:pt x="31809" y="8903"/>
                      <a:pt x="29727" y="5781"/>
                    </a:cubicBezTo>
                    <a:cubicBezTo>
                      <a:pt x="27646" y="2659"/>
                      <a:pt x="27646" y="-463"/>
                      <a:pt x="26085" y="57"/>
                    </a:cubicBezTo>
                    <a:cubicBezTo>
                      <a:pt x="25045" y="577"/>
                      <a:pt x="18800" y="57"/>
                      <a:pt x="17760" y="2139"/>
                    </a:cubicBezTo>
                    <a:cubicBezTo>
                      <a:pt x="16719" y="4220"/>
                      <a:pt x="16198" y="4740"/>
                      <a:pt x="14117" y="5261"/>
                    </a:cubicBezTo>
                    <a:cubicBezTo>
                      <a:pt x="12556" y="5781"/>
                      <a:pt x="10475" y="7342"/>
                      <a:pt x="9954" y="8383"/>
                    </a:cubicBezTo>
                    <a:cubicBezTo>
                      <a:pt x="9434" y="9423"/>
                      <a:pt x="8913" y="10464"/>
                      <a:pt x="8393" y="9423"/>
                    </a:cubicBezTo>
                    <a:cubicBezTo>
                      <a:pt x="7353" y="8383"/>
                      <a:pt x="5791" y="7862"/>
                      <a:pt x="5271" y="9423"/>
                    </a:cubicBezTo>
                    <a:cubicBezTo>
                      <a:pt x="4751" y="10984"/>
                      <a:pt x="5791" y="13586"/>
                      <a:pt x="3710" y="13066"/>
                    </a:cubicBezTo>
                    <a:close/>
                  </a:path>
                </a:pathLst>
              </a:custGeom>
              <a:grpFill/>
              <a:ln w="5199" cap="flat">
                <a:solidFill>
                  <a:schemeClr val="bg1"/>
                </a:solidFill>
                <a:prstDash val="solid"/>
                <a:miter/>
              </a:ln>
            </p:spPr>
            <p:txBody>
              <a:bodyPr rtlCol="0" anchor="ctr"/>
              <a:lstStyle/>
              <a:p>
                <a:endParaRPr lang="en-GB" noProof="0" dirty="0"/>
              </a:p>
            </p:txBody>
          </p:sp>
          <p:sp>
            <p:nvSpPr>
              <p:cNvPr id="602" name="Freeform 601">
                <a:extLst>
                  <a:ext uri="{FF2B5EF4-FFF2-40B4-BE49-F238E27FC236}">
                    <a16:creationId xmlns:a16="http://schemas.microsoft.com/office/drawing/2014/main" id="{1E9F56C4-781D-33B3-29E9-C7DB75C30CF0}"/>
                  </a:ext>
                </a:extLst>
              </p:cNvPr>
              <p:cNvSpPr/>
              <p:nvPr/>
            </p:nvSpPr>
            <p:spPr>
              <a:xfrm>
                <a:off x="8427754" y="3820774"/>
                <a:ext cx="50506" cy="34596"/>
              </a:xfrm>
              <a:custGeom>
                <a:avLst/>
                <a:gdLst>
                  <a:gd name="connsiteX0" fmla="*/ 1941 w 50506"/>
                  <a:gd name="connsiteY0" fmla="*/ 18523 h 34596"/>
                  <a:gd name="connsiteX1" fmla="*/ 900 w 50506"/>
                  <a:gd name="connsiteY1" fmla="*/ 20605 h 34596"/>
                  <a:gd name="connsiteX2" fmla="*/ 5584 w 50506"/>
                  <a:gd name="connsiteY2" fmla="*/ 20605 h 34596"/>
                  <a:gd name="connsiteX3" fmla="*/ 7144 w 50506"/>
                  <a:gd name="connsiteY3" fmla="*/ 22166 h 34596"/>
                  <a:gd name="connsiteX4" fmla="*/ 6624 w 50506"/>
                  <a:gd name="connsiteY4" fmla="*/ 26328 h 34596"/>
                  <a:gd name="connsiteX5" fmla="*/ 7665 w 50506"/>
                  <a:gd name="connsiteY5" fmla="*/ 28930 h 34596"/>
                  <a:gd name="connsiteX6" fmla="*/ 8706 w 50506"/>
                  <a:gd name="connsiteY6" fmla="*/ 29971 h 34596"/>
                  <a:gd name="connsiteX7" fmla="*/ 10267 w 50506"/>
                  <a:gd name="connsiteY7" fmla="*/ 32573 h 34596"/>
                  <a:gd name="connsiteX8" fmla="*/ 13389 w 50506"/>
                  <a:gd name="connsiteY8" fmla="*/ 34134 h 34596"/>
                  <a:gd name="connsiteX9" fmla="*/ 17031 w 50506"/>
                  <a:gd name="connsiteY9" fmla="*/ 34134 h 34596"/>
                  <a:gd name="connsiteX10" fmla="*/ 17031 w 50506"/>
                  <a:gd name="connsiteY10" fmla="*/ 31012 h 34596"/>
                  <a:gd name="connsiteX11" fmla="*/ 20153 w 50506"/>
                  <a:gd name="connsiteY11" fmla="*/ 26328 h 34596"/>
                  <a:gd name="connsiteX12" fmla="*/ 29519 w 50506"/>
                  <a:gd name="connsiteY12" fmla="*/ 18003 h 34596"/>
                  <a:gd name="connsiteX13" fmla="*/ 38365 w 50506"/>
                  <a:gd name="connsiteY13" fmla="*/ 22166 h 34596"/>
                  <a:gd name="connsiteX14" fmla="*/ 41488 w 50506"/>
                  <a:gd name="connsiteY14" fmla="*/ 19044 h 34596"/>
                  <a:gd name="connsiteX15" fmla="*/ 49813 w 50506"/>
                  <a:gd name="connsiteY15" fmla="*/ 11238 h 34596"/>
                  <a:gd name="connsiteX16" fmla="*/ 49813 w 50506"/>
                  <a:gd name="connsiteY16" fmla="*/ 9157 h 34596"/>
                  <a:gd name="connsiteX17" fmla="*/ 48772 w 50506"/>
                  <a:gd name="connsiteY17" fmla="*/ 7596 h 34596"/>
                  <a:gd name="connsiteX18" fmla="*/ 49293 w 50506"/>
                  <a:gd name="connsiteY18" fmla="*/ 3433 h 34596"/>
                  <a:gd name="connsiteX19" fmla="*/ 47211 w 50506"/>
                  <a:gd name="connsiteY19" fmla="*/ 2393 h 34596"/>
                  <a:gd name="connsiteX20" fmla="*/ 38365 w 50506"/>
                  <a:gd name="connsiteY20" fmla="*/ 311 h 34596"/>
                  <a:gd name="connsiteX21" fmla="*/ 30040 w 50506"/>
                  <a:gd name="connsiteY21" fmla="*/ 1352 h 34596"/>
                  <a:gd name="connsiteX22" fmla="*/ 29519 w 50506"/>
                  <a:gd name="connsiteY22" fmla="*/ 4474 h 34596"/>
                  <a:gd name="connsiteX23" fmla="*/ 22755 w 50506"/>
                  <a:gd name="connsiteY23" fmla="*/ 9157 h 34596"/>
                  <a:gd name="connsiteX24" fmla="*/ 16511 w 50506"/>
                  <a:gd name="connsiteY24" fmla="*/ 4994 h 34596"/>
                  <a:gd name="connsiteX25" fmla="*/ 14429 w 50506"/>
                  <a:gd name="connsiteY25" fmla="*/ 7596 h 34596"/>
                  <a:gd name="connsiteX26" fmla="*/ 12348 w 50506"/>
                  <a:gd name="connsiteY26" fmla="*/ 11759 h 34596"/>
                  <a:gd name="connsiteX27" fmla="*/ 1941 w 50506"/>
                  <a:gd name="connsiteY27" fmla="*/ 18523 h 3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506" h="34596">
                    <a:moveTo>
                      <a:pt x="1941" y="18523"/>
                    </a:moveTo>
                    <a:cubicBezTo>
                      <a:pt x="-1701" y="20605"/>
                      <a:pt x="900" y="20605"/>
                      <a:pt x="900" y="20605"/>
                    </a:cubicBezTo>
                    <a:cubicBezTo>
                      <a:pt x="4542" y="17483"/>
                      <a:pt x="5584" y="18523"/>
                      <a:pt x="5584" y="20605"/>
                    </a:cubicBezTo>
                    <a:cubicBezTo>
                      <a:pt x="5584" y="22686"/>
                      <a:pt x="8185" y="21125"/>
                      <a:pt x="7144" y="22166"/>
                    </a:cubicBezTo>
                    <a:cubicBezTo>
                      <a:pt x="6104" y="23207"/>
                      <a:pt x="7144" y="24767"/>
                      <a:pt x="6624" y="26328"/>
                    </a:cubicBezTo>
                    <a:cubicBezTo>
                      <a:pt x="6104" y="27890"/>
                      <a:pt x="7665" y="27369"/>
                      <a:pt x="7665" y="28930"/>
                    </a:cubicBezTo>
                    <a:cubicBezTo>
                      <a:pt x="7665" y="30491"/>
                      <a:pt x="7665" y="31012"/>
                      <a:pt x="8706" y="29971"/>
                    </a:cubicBezTo>
                    <a:cubicBezTo>
                      <a:pt x="9746" y="28930"/>
                      <a:pt x="9746" y="31012"/>
                      <a:pt x="10267" y="32573"/>
                    </a:cubicBezTo>
                    <a:cubicBezTo>
                      <a:pt x="10787" y="34134"/>
                      <a:pt x="11827" y="33613"/>
                      <a:pt x="13389" y="34134"/>
                    </a:cubicBezTo>
                    <a:cubicBezTo>
                      <a:pt x="14949" y="34134"/>
                      <a:pt x="16511" y="35174"/>
                      <a:pt x="17031" y="34134"/>
                    </a:cubicBezTo>
                    <a:cubicBezTo>
                      <a:pt x="17551" y="33093"/>
                      <a:pt x="16511" y="32052"/>
                      <a:pt x="17031" y="31012"/>
                    </a:cubicBezTo>
                    <a:cubicBezTo>
                      <a:pt x="17551" y="29971"/>
                      <a:pt x="19112" y="26849"/>
                      <a:pt x="20153" y="26328"/>
                    </a:cubicBezTo>
                    <a:cubicBezTo>
                      <a:pt x="21194" y="25288"/>
                      <a:pt x="25356" y="21125"/>
                      <a:pt x="29519" y="18003"/>
                    </a:cubicBezTo>
                    <a:cubicBezTo>
                      <a:pt x="33682" y="14881"/>
                      <a:pt x="35763" y="19564"/>
                      <a:pt x="38365" y="22166"/>
                    </a:cubicBezTo>
                    <a:cubicBezTo>
                      <a:pt x="40447" y="24767"/>
                      <a:pt x="40447" y="21645"/>
                      <a:pt x="41488" y="19044"/>
                    </a:cubicBezTo>
                    <a:cubicBezTo>
                      <a:pt x="42528" y="16442"/>
                      <a:pt x="48252" y="12800"/>
                      <a:pt x="49813" y="11238"/>
                    </a:cubicBezTo>
                    <a:cubicBezTo>
                      <a:pt x="51374" y="9677"/>
                      <a:pt x="49813" y="10198"/>
                      <a:pt x="49813" y="9157"/>
                    </a:cubicBezTo>
                    <a:cubicBezTo>
                      <a:pt x="49813" y="8116"/>
                      <a:pt x="49293" y="7596"/>
                      <a:pt x="48772" y="7596"/>
                    </a:cubicBezTo>
                    <a:cubicBezTo>
                      <a:pt x="47732" y="7596"/>
                      <a:pt x="48772" y="5515"/>
                      <a:pt x="49293" y="3433"/>
                    </a:cubicBezTo>
                    <a:cubicBezTo>
                      <a:pt x="49813" y="1352"/>
                      <a:pt x="48772" y="2393"/>
                      <a:pt x="47211" y="2393"/>
                    </a:cubicBezTo>
                    <a:cubicBezTo>
                      <a:pt x="45650" y="2393"/>
                      <a:pt x="40447" y="831"/>
                      <a:pt x="38365" y="311"/>
                    </a:cubicBezTo>
                    <a:cubicBezTo>
                      <a:pt x="36284" y="-209"/>
                      <a:pt x="32641" y="-209"/>
                      <a:pt x="30040" y="1352"/>
                    </a:cubicBezTo>
                    <a:cubicBezTo>
                      <a:pt x="27438" y="2393"/>
                      <a:pt x="29519" y="2393"/>
                      <a:pt x="29519" y="4474"/>
                    </a:cubicBezTo>
                    <a:cubicBezTo>
                      <a:pt x="29519" y="7076"/>
                      <a:pt x="27438" y="8116"/>
                      <a:pt x="22755" y="9157"/>
                    </a:cubicBezTo>
                    <a:cubicBezTo>
                      <a:pt x="18072" y="10198"/>
                      <a:pt x="18072" y="6035"/>
                      <a:pt x="16511" y="4994"/>
                    </a:cubicBezTo>
                    <a:cubicBezTo>
                      <a:pt x="15470" y="3954"/>
                      <a:pt x="15470" y="6035"/>
                      <a:pt x="14429" y="7596"/>
                    </a:cubicBezTo>
                    <a:cubicBezTo>
                      <a:pt x="13389" y="9157"/>
                      <a:pt x="11827" y="10198"/>
                      <a:pt x="12348" y="11759"/>
                    </a:cubicBezTo>
                    <a:cubicBezTo>
                      <a:pt x="12869" y="13320"/>
                      <a:pt x="5584" y="15922"/>
                      <a:pt x="1941" y="18523"/>
                    </a:cubicBezTo>
                    <a:close/>
                  </a:path>
                </a:pathLst>
              </a:custGeom>
              <a:grpFill/>
              <a:ln w="5199" cap="flat">
                <a:solidFill>
                  <a:schemeClr val="bg1"/>
                </a:solidFill>
                <a:prstDash val="solid"/>
                <a:miter/>
              </a:ln>
            </p:spPr>
            <p:txBody>
              <a:bodyPr rtlCol="0" anchor="ctr"/>
              <a:lstStyle/>
              <a:p>
                <a:endParaRPr lang="en-GB" noProof="0" dirty="0"/>
              </a:p>
            </p:txBody>
          </p:sp>
          <p:sp>
            <p:nvSpPr>
              <p:cNvPr id="603" name="Freeform 602">
                <a:extLst>
                  <a:ext uri="{FF2B5EF4-FFF2-40B4-BE49-F238E27FC236}">
                    <a16:creationId xmlns:a16="http://schemas.microsoft.com/office/drawing/2014/main" id="{8F2ABA05-5AD1-04D9-3D4D-6D401BC58385}"/>
                  </a:ext>
                </a:extLst>
              </p:cNvPr>
              <p:cNvSpPr/>
              <p:nvPr/>
            </p:nvSpPr>
            <p:spPr>
              <a:xfrm>
                <a:off x="8341561" y="3980782"/>
                <a:ext cx="11993" cy="13785"/>
              </a:xfrm>
              <a:custGeom>
                <a:avLst/>
                <a:gdLst>
                  <a:gd name="connsiteX0" fmla="*/ 1756 w 11993"/>
                  <a:gd name="connsiteY0" fmla="*/ 9417 h 13785"/>
                  <a:gd name="connsiteX1" fmla="*/ 716 w 11993"/>
                  <a:gd name="connsiteY1" fmla="*/ 13579 h 13785"/>
                  <a:gd name="connsiteX2" fmla="*/ 3838 w 11993"/>
                  <a:gd name="connsiteY2" fmla="*/ 12018 h 13785"/>
                  <a:gd name="connsiteX3" fmla="*/ 10081 w 11993"/>
                  <a:gd name="connsiteY3" fmla="*/ 3173 h 13785"/>
                  <a:gd name="connsiteX4" fmla="*/ 10602 w 11993"/>
                  <a:gd name="connsiteY4" fmla="*/ 1091 h 13785"/>
                  <a:gd name="connsiteX5" fmla="*/ 6959 w 11993"/>
                  <a:gd name="connsiteY5" fmla="*/ 2652 h 13785"/>
                  <a:gd name="connsiteX6" fmla="*/ 4878 w 11993"/>
                  <a:gd name="connsiteY6" fmla="*/ 3693 h 13785"/>
                  <a:gd name="connsiteX7" fmla="*/ 4878 w 11993"/>
                  <a:gd name="connsiteY7" fmla="*/ 6295 h 13785"/>
                  <a:gd name="connsiteX8" fmla="*/ 1756 w 11993"/>
                  <a:gd name="connsiteY8" fmla="*/ 9417 h 1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3" h="13785">
                    <a:moveTo>
                      <a:pt x="1756" y="9417"/>
                    </a:moveTo>
                    <a:cubicBezTo>
                      <a:pt x="1756" y="10978"/>
                      <a:pt x="-1366" y="12539"/>
                      <a:pt x="716" y="13579"/>
                    </a:cubicBezTo>
                    <a:cubicBezTo>
                      <a:pt x="716" y="13579"/>
                      <a:pt x="2276" y="14620"/>
                      <a:pt x="3838" y="12018"/>
                    </a:cubicBezTo>
                    <a:cubicBezTo>
                      <a:pt x="5399" y="9417"/>
                      <a:pt x="8521" y="5254"/>
                      <a:pt x="10081" y="3173"/>
                    </a:cubicBezTo>
                    <a:cubicBezTo>
                      <a:pt x="11643" y="1091"/>
                      <a:pt x="13204" y="-1511"/>
                      <a:pt x="10602" y="1091"/>
                    </a:cubicBezTo>
                    <a:cubicBezTo>
                      <a:pt x="8001" y="3693"/>
                      <a:pt x="8521" y="4213"/>
                      <a:pt x="6959" y="2652"/>
                    </a:cubicBezTo>
                    <a:cubicBezTo>
                      <a:pt x="5399" y="1091"/>
                      <a:pt x="3838" y="2132"/>
                      <a:pt x="4878" y="3693"/>
                    </a:cubicBezTo>
                    <a:cubicBezTo>
                      <a:pt x="5919" y="5254"/>
                      <a:pt x="6439" y="5254"/>
                      <a:pt x="4878" y="6295"/>
                    </a:cubicBezTo>
                    <a:cubicBezTo>
                      <a:pt x="3317" y="7335"/>
                      <a:pt x="1756" y="7335"/>
                      <a:pt x="1756" y="9417"/>
                    </a:cubicBezTo>
                    <a:close/>
                  </a:path>
                </a:pathLst>
              </a:custGeom>
              <a:grpFill/>
              <a:ln w="5199" cap="flat">
                <a:solidFill>
                  <a:schemeClr val="bg1"/>
                </a:solidFill>
                <a:prstDash val="solid"/>
                <a:miter/>
              </a:ln>
            </p:spPr>
            <p:txBody>
              <a:bodyPr rtlCol="0" anchor="ctr"/>
              <a:lstStyle/>
              <a:p>
                <a:endParaRPr lang="en-GB" noProof="0" dirty="0"/>
              </a:p>
            </p:txBody>
          </p:sp>
          <p:sp>
            <p:nvSpPr>
              <p:cNvPr id="604" name="Freeform 603">
                <a:extLst>
                  <a:ext uri="{FF2B5EF4-FFF2-40B4-BE49-F238E27FC236}">
                    <a16:creationId xmlns:a16="http://schemas.microsoft.com/office/drawing/2014/main" id="{FC98C71A-5232-0406-C16B-54214F03BEB0}"/>
                  </a:ext>
                </a:extLst>
              </p:cNvPr>
              <p:cNvSpPr/>
              <p:nvPr/>
            </p:nvSpPr>
            <p:spPr>
              <a:xfrm>
                <a:off x="8371941" y="3946154"/>
                <a:ext cx="7960" cy="6189"/>
              </a:xfrm>
              <a:custGeom>
                <a:avLst/>
                <a:gdLst>
                  <a:gd name="connsiteX0" fmla="*/ 516 w 7960"/>
                  <a:gd name="connsiteY0" fmla="*/ 4498 h 6189"/>
                  <a:gd name="connsiteX1" fmla="*/ 7281 w 7960"/>
                  <a:gd name="connsiteY1" fmla="*/ 2416 h 6189"/>
                  <a:gd name="connsiteX2" fmla="*/ 6240 w 7960"/>
                  <a:gd name="connsiteY2" fmla="*/ 855 h 6189"/>
                  <a:gd name="connsiteX3" fmla="*/ 516 w 7960"/>
                  <a:gd name="connsiteY3" fmla="*/ 4498 h 6189"/>
                </a:gdLst>
                <a:ahLst/>
                <a:cxnLst>
                  <a:cxn ang="0">
                    <a:pos x="connsiteX0" y="connsiteY0"/>
                  </a:cxn>
                  <a:cxn ang="0">
                    <a:pos x="connsiteX1" y="connsiteY1"/>
                  </a:cxn>
                  <a:cxn ang="0">
                    <a:pos x="connsiteX2" y="connsiteY2"/>
                  </a:cxn>
                  <a:cxn ang="0">
                    <a:pos x="connsiteX3" y="connsiteY3"/>
                  </a:cxn>
                </a:cxnLst>
                <a:rect l="l" t="t" r="r" b="b"/>
                <a:pathLst>
                  <a:path w="7960" h="6189">
                    <a:moveTo>
                      <a:pt x="516" y="4498"/>
                    </a:moveTo>
                    <a:cubicBezTo>
                      <a:pt x="2597" y="6059"/>
                      <a:pt x="3638" y="8140"/>
                      <a:pt x="7281" y="2416"/>
                    </a:cubicBezTo>
                    <a:cubicBezTo>
                      <a:pt x="7281" y="2416"/>
                      <a:pt x="9362" y="-1746"/>
                      <a:pt x="6240" y="855"/>
                    </a:cubicBezTo>
                    <a:cubicBezTo>
                      <a:pt x="3118" y="3457"/>
                      <a:pt x="-1565" y="2416"/>
                      <a:pt x="516" y="4498"/>
                    </a:cubicBezTo>
                    <a:close/>
                  </a:path>
                </a:pathLst>
              </a:custGeom>
              <a:grpFill/>
              <a:ln w="5199" cap="flat">
                <a:solidFill>
                  <a:schemeClr val="bg1"/>
                </a:solidFill>
                <a:prstDash val="solid"/>
                <a:miter/>
              </a:ln>
            </p:spPr>
            <p:txBody>
              <a:bodyPr rtlCol="0" anchor="ctr"/>
              <a:lstStyle/>
              <a:p>
                <a:endParaRPr lang="en-GB" noProof="0" dirty="0"/>
              </a:p>
            </p:txBody>
          </p:sp>
          <p:sp>
            <p:nvSpPr>
              <p:cNvPr id="605" name="Freeform 604">
                <a:extLst>
                  <a:ext uri="{FF2B5EF4-FFF2-40B4-BE49-F238E27FC236}">
                    <a16:creationId xmlns:a16="http://schemas.microsoft.com/office/drawing/2014/main" id="{C758BED4-890A-3F8D-5A7F-8183C9EFA02E}"/>
                  </a:ext>
                </a:extLst>
              </p:cNvPr>
              <p:cNvSpPr/>
              <p:nvPr/>
            </p:nvSpPr>
            <p:spPr>
              <a:xfrm>
                <a:off x="8395450" y="3903279"/>
                <a:ext cx="4527" cy="5265"/>
              </a:xfrm>
              <a:custGeom>
                <a:avLst/>
                <a:gdLst>
                  <a:gd name="connsiteX0" fmla="*/ 4065 w 4527"/>
                  <a:gd name="connsiteY0" fmla="*/ 4704 h 5265"/>
                  <a:gd name="connsiteX1" fmla="*/ 4065 w 4527"/>
                  <a:gd name="connsiteY1" fmla="*/ 1582 h 5265"/>
                  <a:gd name="connsiteX2" fmla="*/ 1463 w 4527"/>
                  <a:gd name="connsiteY2" fmla="*/ 541 h 5265"/>
                  <a:gd name="connsiteX3" fmla="*/ 943 w 4527"/>
                  <a:gd name="connsiteY3" fmla="*/ 3143 h 5265"/>
                  <a:gd name="connsiteX4" fmla="*/ 4065 w 4527"/>
                  <a:gd name="connsiteY4" fmla="*/ 4704 h 5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7" h="5265">
                    <a:moveTo>
                      <a:pt x="4065" y="4704"/>
                    </a:moveTo>
                    <a:cubicBezTo>
                      <a:pt x="4065" y="4704"/>
                      <a:pt x="5105" y="3143"/>
                      <a:pt x="4065" y="1582"/>
                    </a:cubicBezTo>
                    <a:cubicBezTo>
                      <a:pt x="3024" y="21"/>
                      <a:pt x="3024" y="-499"/>
                      <a:pt x="1463" y="541"/>
                    </a:cubicBezTo>
                    <a:cubicBezTo>
                      <a:pt x="-98" y="1582"/>
                      <a:pt x="-619" y="2102"/>
                      <a:pt x="943" y="3143"/>
                    </a:cubicBezTo>
                    <a:cubicBezTo>
                      <a:pt x="2503" y="4184"/>
                      <a:pt x="3024" y="6265"/>
                      <a:pt x="4065" y="4704"/>
                    </a:cubicBezTo>
                    <a:close/>
                  </a:path>
                </a:pathLst>
              </a:custGeom>
              <a:grpFill/>
              <a:ln w="5199" cap="flat">
                <a:solidFill>
                  <a:schemeClr val="bg1"/>
                </a:solidFill>
                <a:prstDash val="solid"/>
                <a:miter/>
              </a:ln>
            </p:spPr>
            <p:txBody>
              <a:bodyPr rtlCol="0" anchor="ctr"/>
              <a:lstStyle/>
              <a:p>
                <a:endParaRPr lang="en-GB" noProof="0" dirty="0"/>
              </a:p>
            </p:txBody>
          </p:sp>
          <p:sp>
            <p:nvSpPr>
              <p:cNvPr id="606" name="Freeform 605">
                <a:extLst>
                  <a:ext uri="{FF2B5EF4-FFF2-40B4-BE49-F238E27FC236}">
                    <a16:creationId xmlns:a16="http://schemas.microsoft.com/office/drawing/2014/main" id="{F2F0E629-8FEF-9083-A1FE-5C885C151806}"/>
                  </a:ext>
                </a:extLst>
              </p:cNvPr>
              <p:cNvSpPr/>
              <p:nvPr/>
            </p:nvSpPr>
            <p:spPr>
              <a:xfrm>
                <a:off x="8404614" y="3896536"/>
                <a:ext cx="3331" cy="8845"/>
              </a:xfrm>
              <a:custGeom>
                <a:avLst/>
                <a:gdLst>
                  <a:gd name="connsiteX0" fmla="*/ 1665 w 3331"/>
                  <a:gd name="connsiteY0" fmla="*/ 2081 h 8845"/>
                  <a:gd name="connsiteX1" fmla="*/ 105 w 3331"/>
                  <a:gd name="connsiteY1" fmla="*/ 8846 h 8845"/>
                  <a:gd name="connsiteX2" fmla="*/ 3227 w 3331"/>
                  <a:gd name="connsiteY2" fmla="*/ 520 h 8845"/>
                  <a:gd name="connsiteX3" fmla="*/ 1665 w 3331"/>
                  <a:gd name="connsiteY3" fmla="*/ 2081 h 8845"/>
                </a:gdLst>
                <a:ahLst/>
                <a:cxnLst>
                  <a:cxn ang="0">
                    <a:pos x="connsiteX0" y="connsiteY0"/>
                  </a:cxn>
                  <a:cxn ang="0">
                    <a:pos x="connsiteX1" y="connsiteY1"/>
                  </a:cxn>
                  <a:cxn ang="0">
                    <a:pos x="connsiteX2" y="connsiteY2"/>
                  </a:cxn>
                  <a:cxn ang="0">
                    <a:pos x="connsiteX3" y="connsiteY3"/>
                  </a:cxn>
                </a:cxnLst>
                <a:rect l="l" t="t" r="r" b="b"/>
                <a:pathLst>
                  <a:path w="3331" h="8845">
                    <a:moveTo>
                      <a:pt x="1665" y="2081"/>
                    </a:moveTo>
                    <a:cubicBezTo>
                      <a:pt x="1145" y="4163"/>
                      <a:pt x="-416" y="7805"/>
                      <a:pt x="105" y="8846"/>
                    </a:cubicBezTo>
                    <a:cubicBezTo>
                      <a:pt x="105" y="8846"/>
                      <a:pt x="2706" y="1561"/>
                      <a:pt x="3227" y="520"/>
                    </a:cubicBezTo>
                    <a:cubicBezTo>
                      <a:pt x="3747" y="-520"/>
                      <a:pt x="2186" y="0"/>
                      <a:pt x="1665" y="2081"/>
                    </a:cubicBezTo>
                    <a:close/>
                  </a:path>
                </a:pathLst>
              </a:custGeom>
              <a:grpFill/>
              <a:ln w="5199" cap="flat">
                <a:solidFill>
                  <a:schemeClr val="bg1"/>
                </a:solidFill>
                <a:prstDash val="solid"/>
                <a:miter/>
              </a:ln>
            </p:spPr>
            <p:txBody>
              <a:bodyPr rtlCol="0" anchor="ctr"/>
              <a:lstStyle/>
              <a:p>
                <a:endParaRPr lang="en-GB" noProof="0" dirty="0"/>
              </a:p>
            </p:txBody>
          </p:sp>
          <p:sp>
            <p:nvSpPr>
              <p:cNvPr id="607" name="Freeform 606">
                <a:extLst>
                  <a:ext uri="{FF2B5EF4-FFF2-40B4-BE49-F238E27FC236}">
                    <a16:creationId xmlns:a16="http://schemas.microsoft.com/office/drawing/2014/main" id="{C43C6CC3-6273-DAD0-1913-175DF1FFBD95}"/>
                  </a:ext>
                </a:extLst>
              </p:cNvPr>
              <p:cNvSpPr/>
              <p:nvPr/>
            </p:nvSpPr>
            <p:spPr>
              <a:xfrm>
                <a:off x="8366287" y="3957892"/>
                <a:ext cx="965" cy="3687"/>
              </a:xfrm>
              <a:custGeom>
                <a:avLst/>
                <a:gdLst>
                  <a:gd name="connsiteX0" fmla="*/ 445 w 965"/>
                  <a:gd name="connsiteY0" fmla="*/ 45 h 3687"/>
                  <a:gd name="connsiteX1" fmla="*/ 965 w 965"/>
                  <a:gd name="connsiteY1" fmla="*/ 3687 h 3687"/>
                  <a:gd name="connsiteX2" fmla="*/ 445 w 965"/>
                  <a:gd name="connsiteY2" fmla="*/ 45 h 3687"/>
                </a:gdLst>
                <a:ahLst/>
                <a:cxnLst>
                  <a:cxn ang="0">
                    <a:pos x="connsiteX0" y="connsiteY0"/>
                  </a:cxn>
                  <a:cxn ang="0">
                    <a:pos x="connsiteX1" y="connsiteY1"/>
                  </a:cxn>
                  <a:cxn ang="0">
                    <a:pos x="connsiteX2" y="connsiteY2"/>
                  </a:cxn>
                </a:cxnLst>
                <a:rect l="l" t="t" r="r" b="b"/>
                <a:pathLst>
                  <a:path w="965" h="3687">
                    <a:moveTo>
                      <a:pt x="445" y="45"/>
                    </a:moveTo>
                    <a:cubicBezTo>
                      <a:pt x="-595" y="565"/>
                      <a:pt x="445" y="3167"/>
                      <a:pt x="965" y="3687"/>
                    </a:cubicBezTo>
                    <a:cubicBezTo>
                      <a:pt x="445" y="3687"/>
                      <a:pt x="965" y="-475"/>
                      <a:pt x="445" y="45"/>
                    </a:cubicBezTo>
                    <a:close/>
                  </a:path>
                </a:pathLst>
              </a:custGeom>
              <a:grpFill/>
              <a:ln w="5199" cap="flat">
                <a:solidFill>
                  <a:schemeClr val="bg1"/>
                </a:solidFill>
                <a:prstDash val="solid"/>
                <a:miter/>
              </a:ln>
            </p:spPr>
            <p:txBody>
              <a:bodyPr rtlCol="0" anchor="ctr"/>
              <a:lstStyle/>
              <a:p>
                <a:endParaRPr lang="en-GB" noProof="0" dirty="0"/>
              </a:p>
            </p:txBody>
          </p:sp>
          <p:sp>
            <p:nvSpPr>
              <p:cNvPr id="608" name="Freeform 607">
                <a:extLst>
                  <a:ext uri="{FF2B5EF4-FFF2-40B4-BE49-F238E27FC236}">
                    <a16:creationId xmlns:a16="http://schemas.microsoft.com/office/drawing/2014/main" id="{3E650116-ECAF-60E3-C74F-D77B53298C38}"/>
                  </a:ext>
                </a:extLst>
              </p:cNvPr>
              <p:cNvSpPr/>
              <p:nvPr/>
            </p:nvSpPr>
            <p:spPr>
              <a:xfrm>
                <a:off x="8371749" y="3951251"/>
                <a:ext cx="2788" cy="1565"/>
              </a:xfrm>
              <a:custGeom>
                <a:avLst/>
                <a:gdLst>
                  <a:gd name="connsiteX0" fmla="*/ 187 w 2788"/>
                  <a:gd name="connsiteY0" fmla="*/ 441 h 1565"/>
                  <a:gd name="connsiteX1" fmla="*/ 2789 w 2788"/>
                  <a:gd name="connsiteY1" fmla="*/ 1482 h 1565"/>
                  <a:gd name="connsiteX2" fmla="*/ 187 w 2788"/>
                  <a:gd name="connsiteY2" fmla="*/ 441 h 1565"/>
                </a:gdLst>
                <a:ahLst/>
                <a:cxnLst>
                  <a:cxn ang="0">
                    <a:pos x="connsiteX0" y="connsiteY0"/>
                  </a:cxn>
                  <a:cxn ang="0">
                    <a:pos x="connsiteX1" y="connsiteY1"/>
                  </a:cxn>
                  <a:cxn ang="0">
                    <a:pos x="connsiteX2" y="connsiteY2"/>
                  </a:cxn>
                </a:cxnLst>
                <a:rect l="l" t="t" r="r" b="b"/>
                <a:pathLst>
                  <a:path w="2788" h="1565">
                    <a:moveTo>
                      <a:pt x="187" y="441"/>
                    </a:moveTo>
                    <a:cubicBezTo>
                      <a:pt x="1228" y="2002"/>
                      <a:pt x="1748" y="1482"/>
                      <a:pt x="2789" y="1482"/>
                    </a:cubicBezTo>
                    <a:cubicBezTo>
                      <a:pt x="2789" y="2002"/>
                      <a:pt x="-854" y="-1120"/>
                      <a:pt x="187" y="441"/>
                    </a:cubicBezTo>
                    <a:close/>
                  </a:path>
                </a:pathLst>
              </a:custGeom>
              <a:grpFill/>
              <a:ln w="5199" cap="flat">
                <a:solidFill>
                  <a:schemeClr val="bg1"/>
                </a:solidFill>
                <a:prstDash val="solid"/>
                <a:miter/>
              </a:ln>
            </p:spPr>
            <p:txBody>
              <a:bodyPr rtlCol="0" anchor="ctr"/>
              <a:lstStyle/>
              <a:p>
                <a:endParaRPr lang="en-GB" noProof="0" dirty="0"/>
              </a:p>
            </p:txBody>
          </p:sp>
          <p:sp>
            <p:nvSpPr>
              <p:cNvPr id="609" name="Freeform 608">
                <a:extLst>
                  <a:ext uri="{FF2B5EF4-FFF2-40B4-BE49-F238E27FC236}">
                    <a16:creationId xmlns:a16="http://schemas.microsoft.com/office/drawing/2014/main" id="{54C7D483-D30A-2019-8A10-42C702BE690D}"/>
                  </a:ext>
                </a:extLst>
              </p:cNvPr>
              <p:cNvSpPr/>
              <p:nvPr/>
            </p:nvSpPr>
            <p:spPr>
              <a:xfrm>
                <a:off x="8265265" y="4030065"/>
                <a:ext cx="3770" cy="2686"/>
              </a:xfrm>
              <a:custGeom>
                <a:avLst/>
                <a:gdLst>
                  <a:gd name="connsiteX0" fmla="*/ 3643 w 3770"/>
                  <a:gd name="connsiteY0" fmla="*/ 1762 h 2686"/>
                  <a:gd name="connsiteX1" fmla="*/ 0 w 3770"/>
                  <a:gd name="connsiteY1" fmla="*/ 1762 h 2686"/>
                  <a:gd name="connsiteX2" fmla="*/ 3643 w 3770"/>
                  <a:gd name="connsiteY2" fmla="*/ 1762 h 2686"/>
                </a:gdLst>
                <a:ahLst/>
                <a:cxnLst>
                  <a:cxn ang="0">
                    <a:pos x="connsiteX0" y="connsiteY0"/>
                  </a:cxn>
                  <a:cxn ang="0">
                    <a:pos x="connsiteX1" y="connsiteY1"/>
                  </a:cxn>
                  <a:cxn ang="0">
                    <a:pos x="connsiteX2" y="connsiteY2"/>
                  </a:cxn>
                </a:cxnLst>
                <a:rect l="l" t="t" r="r" b="b"/>
                <a:pathLst>
                  <a:path w="3770" h="2686">
                    <a:moveTo>
                      <a:pt x="3643" y="1762"/>
                    </a:moveTo>
                    <a:cubicBezTo>
                      <a:pt x="4163" y="-320"/>
                      <a:pt x="3122" y="-840"/>
                      <a:pt x="0" y="1762"/>
                    </a:cubicBezTo>
                    <a:cubicBezTo>
                      <a:pt x="0" y="1762"/>
                      <a:pt x="3122" y="3843"/>
                      <a:pt x="3643" y="1762"/>
                    </a:cubicBezTo>
                    <a:close/>
                  </a:path>
                </a:pathLst>
              </a:custGeom>
              <a:grpFill/>
              <a:ln w="5199" cap="flat">
                <a:solidFill>
                  <a:schemeClr val="bg1"/>
                </a:solidFill>
                <a:prstDash val="solid"/>
                <a:miter/>
              </a:ln>
            </p:spPr>
            <p:txBody>
              <a:bodyPr rtlCol="0" anchor="ctr"/>
              <a:lstStyle/>
              <a:p>
                <a:endParaRPr lang="en-GB" noProof="0" dirty="0"/>
              </a:p>
            </p:txBody>
          </p:sp>
          <p:sp>
            <p:nvSpPr>
              <p:cNvPr id="610" name="Freeform 609">
                <a:extLst>
                  <a:ext uri="{FF2B5EF4-FFF2-40B4-BE49-F238E27FC236}">
                    <a16:creationId xmlns:a16="http://schemas.microsoft.com/office/drawing/2014/main" id="{E1CB9779-F101-00C7-E3B3-0B82A5E58D5A}"/>
                  </a:ext>
                </a:extLst>
              </p:cNvPr>
              <p:cNvSpPr/>
              <p:nvPr/>
            </p:nvSpPr>
            <p:spPr>
              <a:xfrm>
                <a:off x="8273017" y="4026883"/>
                <a:ext cx="4194" cy="4423"/>
              </a:xfrm>
              <a:custGeom>
                <a:avLst/>
                <a:gdLst>
                  <a:gd name="connsiteX0" fmla="*/ 3696 w 4194"/>
                  <a:gd name="connsiteY0" fmla="*/ 1301 h 4423"/>
                  <a:gd name="connsiteX1" fmla="*/ 2655 w 4194"/>
                  <a:gd name="connsiteY1" fmla="*/ 260 h 4423"/>
                  <a:gd name="connsiteX2" fmla="*/ 1614 w 4194"/>
                  <a:gd name="connsiteY2" fmla="*/ 4423 h 4423"/>
                  <a:gd name="connsiteX3" fmla="*/ 3696 w 4194"/>
                  <a:gd name="connsiteY3" fmla="*/ 1301 h 4423"/>
                </a:gdLst>
                <a:ahLst/>
                <a:cxnLst>
                  <a:cxn ang="0">
                    <a:pos x="connsiteX0" y="connsiteY0"/>
                  </a:cxn>
                  <a:cxn ang="0">
                    <a:pos x="connsiteX1" y="connsiteY1"/>
                  </a:cxn>
                  <a:cxn ang="0">
                    <a:pos x="connsiteX2" y="connsiteY2"/>
                  </a:cxn>
                  <a:cxn ang="0">
                    <a:pos x="connsiteX3" y="connsiteY3"/>
                  </a:cxn>
                </a:cxnLst>
                <a:rect l="l" t="t" r="r" b="b"/>
                <a:pathLst>
                  <a:path w="4194" h="4423">
                    <a:moveTo>
                      <a:pt x="3696" y="1301"/>
                    </a:moveTo>
                    <a:cubicBezTo>
                      <a:pt x="5256" y="-780"/>
                      <a:pt x="2655" y="260"/>
                      <a:pt x="2655" y="260"/>
                    </a:cubicBezTo>
                    <a:cubicBezTo>
                      <a:pt x="2655" y="260"/>
                      <a:pt x="-2549" y="1301"/>
                      <a:pt x="1614" y="4423"/>
                    </a:cubicBezTo>
                    <a:cubicBezTo>
                      <a:pt x="2135" y="3903"/>
                      <a:pt x="2135" y="3382"/>
                      <a:pt x="3696" y="1301"/>
                    </a:cubicBezTo>
                    <a:close/>
                  </a:path>
                </a:pathLst>
              </a:custGeom>
              <a:grpFill/>
              <a:ln w="5199" cap="flat">
                <a:solidFill>
                  <a:schemeClr val="bg1"/>
                </a:solidFill>
                <a:prstDash val="solid"/>
                <a:miter/>
              </a:ln>
            </p:spPr>
            <p:txBody>
              <a:bodyPr rtlCol="0" anchor="ctr"/>
              <a:lstStyle/>
              <a:p>
                <a:endParaRPr lang="en-GB" noProof="0" dirty="0"/>
              </a:p>
            </p:txBody>
          </p:sp>
          <p:sp>
            <p:nvSpPr>
              <p:cNvPr id="611" name="Freeform 610">
                <a:extLst>
                  <a:ext uri="{FF2B5EF4-FFF2-40B4-BE49-F238E27FC236}">
                    <a16:creationId xmlns:a16="http://schemas.microsoft.com/office/drawing/2014/main" id="{C4D280D9-BC01-6E23-BFA0-B828D537808F}"/>
                  </a:ext>
                </a:extLst>
              </p:cNvPr>
              <p:cNvSpPr/>
              <p:nvPr/>
            </p:nvSpPr>
            <p:spPr>
              <a:xfrm>
                <a:off x="8295547" y="4020127"/>
                <a:ext cx="3307" cy="2936"/>
              </a:xfrm>
              <a:custGeom>
                <a:avLst/>
                <a:gdLst>
                  <a:gd name="connsiteX0" fmla="*/ 1980 w 3307"/>
                  <a:gd name="connsiteY0" fmla="*/ 2854 h 2936"/>
                  <a:gd name="connsiteX1" fmla="*/ 2500 w 3307"/>
                  <a:gd name="connsiteY1" fmla="*/ 1813 h 2936"/>
                  <a:gd name="connsiteX2" fmla="*/ 419 w 3307"/>
                  <a:gd name="connsiteY2" fmla="*/ 772 h 2936"/>
                  <a:gd name="connsiteX3" fmla="*/ 1980 w 3307"/>
                  <a:gd name="connsiteY3" fmla="*/ 2854 h 2936"/>
                </a:gdLst>
                <a:ahLst/>
                <a:cxnLst>
                  <a:cxn ang="0">
                    <a:pos x="connsiteX0" y="connsiteY0"/>
                  </a:cxn>
                  <a:cxn ang="0">
                    <a:pos x="connsiteX1" y="connsiteY1"/>
                  </a:cxn>
                  <a:cxn ang="0">
                    <a:pos x="connsiteX2" y="connsiteY2"/>
                  </a:cxn>
                  <a:cxn ang="0">
                    <a:pos x="connsiteX3" y="connsiteY3"/>
                  </a:cxn>
                </a:cxnLst>
                <a:rect l="l" t="t" r="r" b="b"/>
                <a:pathLst>
                  <a:path w="3307" h="2936">
                    <a:moveTo>
                      <a:pt x="1980" y="2854"/>
                    </a:moveTo>
                    <a:cubicBezTo>
                      <a:pt x="1980" y="2854"/>
                      <a:pt x="4582" y="3374"/>
                      <a:pt x="2500" y="1813"/>
                    </a:cubicBezTo>
                    <a:cubicBezTo>
                      <a:pt x="419" y="252"/>
                      <a:pt x="939" y="-789"/>
                      <a:pt x="419" y="772"/>
                    </a:cubicBezTo>
                    <a:cubicBezTo>
                      <a:pt x="-622" y="2333"/>
                      <a:pt x="419" y="2854"/>
                      <a:pt x="1980" y="2854"/>
                    </a:cubicBezTo>
                    <a:close/>
                  </a:path>
                </a:pathLst>
              </a:custGeom>
              <a:grpFill/>
              <a:ln w="5199" cap="flat">
                <a:solidFill>
                  <a:schemeClr val="bg1"/>
                </a:solidFill>
                <a:prstDash val="solid"/>
                <a:miter/>
              </a:ln>
            </p:spPr>
            <p:txBody>
              <a:bodyPr rtlCol="0" anchor="ctr"/>
              <a:lstStyle/>
              <a:p>
                <a:endParaRPr lang="en-GB" noProof="0" dirty="0"/>
              </a:p>
            </p:txBody>
          </p:sp>
          <p:sp>
            <p:nvSpPr>
              <p:cNvPr id="612" name="Freeform 611">
                <a:extLst>
                  <a:ext uri="{FF2B5EF4-FFF2-40B4-BE49-F238E27FC236}">
                    <a16:creationId xmlns:a16="http://schemas.microsoft.com/office/drawing/2014/main" id="{42878559-1ECB-50BB-6B3A-CCC3797D1DB0}"/>
                  </a:ext>
                </a:extLst>
              </p:cNvPr>
              <p:cNvSpPr/>
              <p:nvPr/>
            </p:nvSpPr>
            <p:spPr>
              <a:xfrm>
                <a:off x="8448761" y="3776661"/>
                <a:ext cx="3217" cy="2946"/>
              </a:xfrm>
              <a:custGeom>
                <a:avLst/>
                <a:gdLst>
                  <a:gd name="connsiteX0" fmla="*/ 2789 w 3217"/>
                  <a:gd name="connsiteY0" fmla="*/ 195 h 2946"/>
                  <a:gd name="connsiteX1" fmla="*/ 187 w 3217"/>
                  <a:gd name="connsiteY1" fmla="*/ 1756 h 2946"/>
                  <a:gd name="connsiteX2" fmla="*/ 2789 w 3217"/>
                  <a:gd name="connsiteY2" fmla="*/ 195 h 2946"/>
                </a:gdLst>
                <a:ahLst/>
                <a:cxnLst>
                  <a:cxn ang="0">
                    <a:pos x="connsiteX0" y="connsiteY0"/>
                  </a:cxn>
                  <a:cxn ang="0">
                    <a:pos x="connsiteX1" y="connsiteY1"/>
                  </a:cxn>
                  <a:cxn ang="0">
                    <a:pos x="connsiteX2" y="connsiteY2"/>
                  </a:cxn>
                </a:cxnLst>
                <a:rect l="l" t="t" r="r" b="b"/>
                <a:pathLst>
                  <a:path w="3217" h="2946">
                    <a:moveTo>
                      <a:pt x="2789" y="195"/>
                    </a:moveTo>
                    <a:cubicBezTo>
                      <a:pt x="2789" y="-325"/>
                      <a:pt x="-854" y="195"/>
                      <a:pt x="187" y="1756"/>
                    </a:cubicBezTo>
                    <a:cubicBezTo>
                      <a:pt x="1228" y="3317"/>
                      <a:pt x="4350" y="3838"/>
                      <a:pt x="2789" y="195"/>
                    </a:cubicBezTo>
                    <a:close/>
                  </a:path>
                </a:pathLst>
              </a:custGeom>
              <a:grpFill/>
              <a:ln w="5199" cap="flat">
                <a:solidFill>
                  <a:schemeClr val="bg1"/>
                </a:solidFill>
                <a:prstDash val="solid"/>
                <a:miter/>
              </a:ln>
            </p:spPr>
            <p:txBody>
              <a:bodyPr rtlCol="0" anchor="ctr"/>
              <a:lstStyle/>
              <a:p>
                <a:endParaRPr lang="en-GB" noProof="0" dirty="0"/>
              </a:p>
            </p:txBody>
          </p:sp>
          <p:sp>
            <p:nvSpPr>
              <p:cNvPr id="613" name="Freeform 612">
                <a:extLst>
                  <a:ext uri="{FF2B5EF4-FFF2-40B4-BE49-F238E27FC236}">
                    <a16:creationId xmlns:a16="http://schemas.microsoft.com/office/drawing/2014/main" id="{B4C0E3BB-FFBE-086A-60FD-7B4183323CD1}"/>
                  </a:ext>
                </a:extLst>
              </p:cNvPr>
              <p:cNvSpPr/>
              <p:nvPr/>
            </p:nvSpPr>
            <p:spPr>
              <a:xfrm>
                <a:off x="8478520" y="3816923"/>
                <a:ext cx="4770" cy="6001"/>
              </a:xfrm>
              <a:custGeom>
                <a:avLst/>
                <a:gdLst>
                  <a:gd name="connsiteX0" fmla="*/ 2689 w 4770"/>
                  <a:gd name="connsiteY0" fmla="*/ 5724 h 6001"/>
                  <a:gd name="connsiteX1" fmla="*/ 3730 w 4770"/>
                  <a:gd name="connsiteY1" fmla="*/ 3122 h 6001"/>
                  <a:gd name="connsiteX2" fmla="*/ 4771 w 4770"/>
                  <a:gd name="connsiteY2" fmla="*/ 0 h 6001"/>
                  <a:gd name="connsiteX3" fmla="*/ 2689 w 4770"/>
                  <a:gd name="connsiteY3" fmla="*/ 5724 h 6001"/>
                </a:gdLst>
                <a:ahLst/>
                <a:cxnLst>
                  <a:cxn ang="0">
                    <a:pos x="connsiteX0" y="connsiteY0"/>
                  </a:cxn>
                  <a:cxn ang="0">
                    <a:pos x="connsiteX1" y="connsiteY1"/>
                  </a:cxn>
                  <a:cxn ang="0">
                    <a:pos x="connsiteX2" y="connsiteY2"/>
                  </a:cxn>
                  <a:cxn ang="0">
                    <a:pos x="connsiteX3" y="connsiteY3"/>
                  </a:cxn>
                </a:cxnLst>
                <a:rect l="l" t="t" r="r" b="b"/>
                <a:pathLst>
                  <a:path w="4770" h="6001">
                    <a:moveTo>
                      <a:pt x="2689" y="5724"/>
                    </a:moveTo>
                    <a:cubicBezTo>
                      <a:pt x="4771" y="4683"/>
                      <a:pt x="4771" y="4683"/>
                      <a:pt x="3730" y="3122"/>
                    </a:cubicBezTo>
                    <a:cubicBezTo>
                      <a:pt x="2689" y="2081"/>
                      <a:pt x="4250" y="520"/>
                      <a:pt x="4771" y="0"/>
                    </a:cubicBezTo>
                    <a:cubicBezTo>
                      <a:pt x="-3035" y="6764"/>
                      <a:pt x="608" y="6244"/>
                      <a:pt x="2689" y="5724"/>
                    </a:cubicBezTo>
                    <a:close/>
                  </a:path>
                </a:pathLst>
              </a:custGeom>
              <a:grpFill/>
              <a:ln w="5199" cap="flat">
                <a:solidFill>
                  <a:schemeClr val="bg1"/>
                </a:solidFill>
                <a:prstDash val="solid"/>
                <a:miter/>
              </a:ln>
            </p:spPr>
            <p:txBody>
              <a:bodyPr rtlCol="0" anchor="ctr"/>
              <a:lstStyle/>
              <a:p>
                <a:endParaRPr lang="en-GB" noProof="0" dirty="0"/>
              </a:p>
            </p:txBody>
          </p:sp>
          <p:sp>
            <p:nvSpPr>
              <p:cNvPr id="614" name="Freeform 613">
                <a:extLst>
                  <a:ext uri="{FF2B5EF4-FFF2-40B4-BE49-F238E27FC236}">
                    <a16:creationId xmlns:a16="http://schemas.microsoft.com/office/drawing/2014/main" id="{253556EE-C33B-8DB4-95A4-7C0D373FBD28}"/>
                  </a:ext>
                </a:extLst>
              </p:cNvPr>
              <p:cNvSpPr/>
              <p:nvPr/>
            </p:nvSpPr>
            <p:spPr>
              <a:xfrm>
                <a:off x="8576220" y="3563987"/>
                <a:ext cx="116039" cy="97701"/>
              </a:xfrm>
              <a:custGeom>
                <a:avLst/>
                <a:gdLst>
                  <a:gd name="connsiteX0" fmla="*/ 10620 w 116039"/>
                  <a:gd name="connsiteY0" fmla="*/ 64570 h 97701"/>
                  <a:gd name="connsiteX1" fmla="*/ 8538 w 116039"/>
                  <a:gd name="connsiteY1" fmla="*/ 65611 h 97701"/>
                  <a:gd name="connsiteX2" fmla="*/ 6457 w 116039"/>
                  <a:gd name="connsiteY2" fmla="*/ 66651 h 97701"/>
                  <a:gd name="connsiteX3" fmla="*/ 4375 w 116039"/>
                  <a:gd name="connsiteY3" fmla="*/ 68212 h 97701"/>
                  <a:gd name="connsiteX4" fmla="*/ 733 w 116039"/>
                  <a:gd name="connsiteY4" fmla="*/ 70814 h 97701"/>
                  <a:gd name="connsiteX5" fmla="*/ 3335 w 116039"/>
                  <a:gd name="connsiteY5" fmla="*/ 80180 h 97701"/>
                  <a:gd name="connsiteX6" fmla="*/ 6457 w 116039"/>
                  <a:gd name="connsiteY6" fmla="*/ 87986 h 97701"/>
                  <a:gd name="connsiteX7" fmla="*/ 4375 w 116039"/>
                  <a:gd name="connsiteY7" fmla="*/ 93189 h 97701"/>
                  <a:gd name="connsiteX8" fmla="*/ 7498 w 116039"/>
                  <a:gd name="connsiteY8" fmla="*/ 97352 h 97701"/>
                  <a:gd name="connsiteX9" fmla="*/ 9579 w 116039"/>
                  <a:gd name="connsiteY9" fmla="*/ 96311 h 97701"/>
                  <a:gd name="connsiteX10" fmla="*/ 12181 w 116039"/>
                  <a:gd name="connsiteY10" fmla="*/ 92669 h 97701"/>
                  <a:gd name="connsiteX11" fmla="*/ 13742 w 116039"/>
                  <a:gd name="connsiteY11" fmla="*/ 90587 h 97701"/>
                  <a:gd name="connsiteX12" fmla="*/ 16344 w 116039"/>
                  <a:gd name="connsiteY12" fmla="*/ 89026 h 97701"/>
                  <a:gd name="connsiteX13" fmla="*/ 22067 w 116039"/>
                  <a:gd name="connsiteY13" fmla="*/ 90587 h 97701"/>
                  <a:gd name="connsiteX14" fmla="*/ 24669 w 116039"/>
                  <a:gd name="connsiteY14" fmla="*/ 89026 h 97701"/>
                  <a:gd name="connsiteX15" fmla="*/ 23629 w 116039"/>
                  <a:gd name="connsiteY15" fmla="*/ 86945 h 97701"/>
                  <a:gd name="connsiteX16" fmla="*/ 20507 w 116039"/>
                  <a:gd name="connsiteY16" fmla="*/ 83823 h 97701"/>
                  <a:gd name="connsiteX17" fmla="*/ 13222 w 116039"/>
                  <a:gd name="connsiteY17" fmla="*/ 80701 h 97701"/>
                  <a:gd name="connsiteX18" fmla="*/ 10100 w 116039"/>
                  <a:gd name="connsiteY18" fmla="*/ 76018 h 97701"/>
                  <a:gd name="connsiteX19" fmla="*/ 15823 w 116039"/>
                  <a:gd name="connsiteY19" fmla="*/ 71855 h 97701"/>
                  <a:gd name="connsiteX20" fmla="*/ 22588 w 116039"/>
                  <a:gd name="connsiteY20" fmla="*/ 77058 h 97701"/>
                  <a:gd name="connsiteX21" fmla="*/ 27271 w 116039"/>
                  <a:gd name="connsiteY21" fmla="*/ 74977 h 97701"/>
                  <a:gd name="connsiteX22" fmla="*/ 38198 w 116039"/>
                  <a:gd name="connsiteY22" fmla="*/ 71335 h 97701"/>
                  <a:gd name="connsiteX23" fmla="*/ 47564 w 116039"/>
                  <a:gd name="connsiteY23" fmla="*/ 75497 h 97701"/>
                  <a:gd name="connsiteX24" fmla="*/ 57451 w 116039"/>
                  <a:gd name="connsiteY24" fmla="*/ 80701 h 97701"/>
                  <a:gd name="connsiteX25" fmla="*/ 63695 w 116039"/>
                  <a:gd name="connsiteY25" fmla="*/ 83823 h 97701"/>
                  <a:gd name="connsiteX26" fmla="*/ 66817 w 116039"/>
                  <a:gd name="connsiteY26" fmla="*/ 85384 h 97701"/>
                  <a:gd name="connsiteX27" fmla="*/ 68378 w 116039"/>
                  <a:gd name="connsiteY27" fmla="*/ 80180 h 97701"/>
                  <a:gd name="connsiteX28" fmla="*/ 72541 w 116039"/>
                  <a:gd name="connsiteY28" fmla="*/ 71335 h 97701"/>
                  <a:gd name="connsiteX29" fmla="*/ 81907 w 116039"/>
                  <a:gd name="connsiteY29" fmla="*/ 63009 h 97701"/>
                  <a:gd name="connsiteX30" fmla="*/ 95436 w 116039"/>
                  <a:gd name="connsiteY30" fmla="*/ 61968 h 97701"/>
                  <a:gd name="connsiteX31" fmla="*/ 96477 w 116039"/>
                  <a:gd name="connsiteY31" fmla="*/ 60928 h 97701"/>
                  <a:gd name="connsiteX32" fmla="*/ 98559 w 116039"/>
                  <a:gd name="connsiteY32" fmla="*/ 61448 h 97701"/>
                  <a:gd name="connsiteX33" fmla="*/ 101681 w 116039"/>
                  <a:gd name="connsiteY33" fmla="*/ 60928 h 97701"/>
                  <a:gd name="connsiteX34" fmla="*/ 115210 w 116039"/>
                  <a:gd name="connsiteY34" fmla="*/ 53122 h 97701"/>
                  <a:gd name="connsiteX35" fmla="*/ 111567 w 116039"/>
                  <a:gd name="connsiteY35" fmla="*/ 53122 h 97701"/>
                  <a:gd name="connsiteX36" fmla="*/ 109486 w 116039"/>
                  <a:gd name="connsiteY36" fmla="*/ 54683 h 97701"/>
                  <a:gd name="connsiteX37" fmla="*/ 106364 w 116039"/>
                  <a:gd name="connsiteY37" fmla="*/ 52602 h 97701"/>
                  <a:gd name="connsiteX38" fmla="*/ 105323 w 116039"/>
                  <a:gd name="connsiteY38" fmla="*/ 48439 h 97701"/>
                  <a:gd name="connsiteX39" fmla="*/ 106884 w 116039"/>
                  <a:gd name="connsiteY39" fmla="*/ 47399 h 97701"/>
                  <a:gd name="connsiteX40" fmla="*/ 102201 w 116039"/>
                  <a:gd name="connsiteY40" fmla="*/ 42715 h 97701"/>
                  <a:gd name="connsiteX41" fmla="*/ 105843 w 116039"/>
                  <a:gd name="connsiteY41" fmla="*/ 33349 h 97701"/>
                  <a:gd name="connsiteX42" fmla="*/ 107404 w 116039"/>
                  <a:gd name="connsiteY42" fmla="*/ 29186 h 97701"/>
                  <a:gd name="connsiteX43" fmla="*/ 104803 w 116039"/>
                  <a:gd name="connsiteY43" fmla="*/ 31268 h 97701"/>
                  <a:gd name="connsiteX44" fmla="*/ 96477 w 116039"/>
                  <a:gd name="connsiteY44" fmla="*/ 37512 h 97701"/>
                  <a:gd name="connsiteX45" fmla="*/ 85550 w 116039"/>
                  <a:gd name="connsiteY45" fmla="*/ 35951 h 97701"/>
                  <a:gd name="connsiteX46" fmla="*/ 83989 w 116039"/>
                  <a:gd name="connsiteY46" fmla="*/ 34390 h 97701"/>
                  <a:gd name="connsiteX47" fmla="*/ 79826 w 116039"/>
                  <a:gd name="connsiteY47" fmla="*/ 33349 h 97701"/>
                  <a:gd name="connsiteX48" fmla="*/ 64215 w 116039"/>
                  <a:gd name="connsiteY48" fmla="*/ 24503 h 97701"/>
                  <a:gd name="connsiteX49" fmla="*/ 42361 w 116039"/>
                  <a:gd name="connsiteY49" fmla="*/ 1088 h 97701"/>
                  <a:gd name="connsiteX50" fmla="*/ 39759 w 116039"/>
                  <a:gd name="connsiteY50" fmla="*/ 567 h 97701"/>
                  <a:gd name="connsiteX51" fmla="*/ 36117 w 116039"/>
                  <a:gd name="connsiteY51" fmla="*/ 2128 h 97701"/>
                  <a:gd name="connsiteX52" fmla="*/ 35076 w 116039"/>
                  <a:gd name="connsiteY52" fmla="*/ 6812 h 97701"/>
                  <a:gd name="connsiteX53" fmla="*/ 36117 w 116039"/>
                  <a:gd name="connsiteY53" fmla="*/ 12535 h 97701"/>
                  <a:gd name="connsiteX54" fmla="*/ 38198 w 116039"/>
                  <a:gd name="connsiteY54" fmla="*/ 22422 h 97701"/>
                  <a:gd name="connsiteX55" fmla="*/ 36637 w 116039"/>
                  <a:gd name="connsiteY55" fmla="*/ 33349 h 97701"/>
                  <a:gd name="connsiteX56" fmla="*/ 30914 w 116039"/>
                  <a:gd name="connsiteY56" fmla="*/ 41154 h 97701"/>
                  <a:gd name="connsiteX57" fmla="*/ 29873 w 116039"/>
                  <a:gd name="connsiteY57" fmla="*/ 45838 h 97701"/>
                  <a:gd name="connsiteX58" fmla="*/ 30914 w 116039"/>
                  <a:gd name="connsiteY58" fmla="*/ 50000 h 97701"/>
                  <a:gd name="connsiteX59" fmla="*/ 27791 w 116039"/>
                  <a:gd name="connsiteY59" fmla="*/ 55204 h 97701"/>
                  <a:gd name="connsiteX60" fmla="*/ 23629 w 116039"/>
                  <a:gd name="connsiteY60" fmla="*/ 55724 h 97701"/>
                  <a:gd name="connsiteX61" fmla="*/ 21027 w 116039"/>
                  <a:gd name="connsiteY61" fmla="*/ 55724 h 97701"/>
                  <a:gd name="connsiteX62" fmla="*/ 16864 w 116039"/>
                  <a:gd name="connsiteY62" fmla="*/ 54163 h 97701"/>
                  <a:gd name="connsiteX63" fmla="*/ 10620 w 116039"/>
                  <a:gd name="connsiteY63" fmla="*/ 52602 h 97701"/>
                  <a:gd name="connsiteX64" fmla="*/ 11660 w 116039"/>
                  <a:gd name="connsiteY64" fmla="*/ 56765 h 97701"/>
                  <a:gd name="connsiteX65" fmla="*/ 12181 w 116039"/>
                  <a:gd name="connsiteY65" fmla="*/ 61448 h 97701"/>
                  <a:gd name="connsiteX66" fmla="*/ 10620 w 116039"/>
                  <a:gd name="connsiteY66" fmla="*/ 64570 h 9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039" h="97701">
                    <a:moveTo>
                      <a:pt x="10620" y="64570"/>
                    </a:moveTo>
                    <a:cubicBezTo>
                      <a:pt x="9579" y="66651"/>
                      <a:pt x="9579" y="66131"/>
                      <a:pt x="8538" y="65611"/>
                    </a:cubicBezTo>
                    <a:cubicBezTo>
                      <a:pt x="7498" y="65090"/>
                      <a:pt x="6977" y="65611"/>
                      <a:pt x="6457" y="66651"/>
                    </a:cubicBezTo>
                    <a:cubicBezTo>
                      <a:pt x="5937" y="67692"/>
                      <a:pt x="5416" y="67692"/>
                      <a:pt x="4375" y="68212"/>
                    </a:cubicBezTo>
                    <a:cubicBezTo>
                      <a:pt x="3335" y="68212"/>
                      <a:pt x="1774" y="67172"/>
                      <a:pt x="733" y="70814"/>
                    </a:cubicBezTo>
                    <a:cubicBezTo>
                      <a:pt x="-307" y="74457"/>
                      <a:pt x="-828" y="76538"/>
                      <a:pt x="3335" y="80180"/>
                    </a:cubicBezTo>
                    <a:cubicBezTo>
                      <a:pt x="7498" y="83823"/>
                      <a:pt x="6457" y="87986"/>
                      <a:pt x="6457" y="87986"/>
                    </a:cubicBezTo>
                    <a:cubicBezTo>
                      <a:pt x="6457" y="87986"/>
                      <a:pt x="5937" y="90067"/>
                      <a:pt x="4375" y="93189"/>
                    </a:cubicBezTo>
                    <a:cubicBezTo>
                      <a:pt x="3335" y="95791"/>
                      <a:pt x="6457" y="96832"/>
                      <a:pt x="7498" y="97352"/>
                    </a:cubicBezTo>
                    <a:cubicBezTo>
                      <a:pt x="8538" y="98393"/>
                      <a:pt x="9059" y="96832"/>
                      <a:pt x="9579" y="96311"/>
                    </a:cubicBezTo>
                    <a:cubicBezTo>
                      <a:pt x="10100" y="95791"/>
                      <a:pt x="12181" y="93709"/>
                      <a:pt x="12181" y="92669"/>
                    </a:cubicBezTo>
                    <a:cubicBezTo>
                      <a:pt x="12181" y="91628"/>
                      <a:pt x="12701" y="91108"/>
                      <a:pt x="13742" y="90587"/>
                    </a:cubicBezTo>
                    <a:cubicBezTo>
                      <a:pt x="14782" y="90067"/>
                      <a:pt x="15303" y="89547"/>
                      <a:pt x="16344" y="89026"/>
                    </a:cubicBezTo>
                    <a:cubicBezTo>
                      <a:pt x="17384" y="88506"/>
                      <a:pt x="20507" y="90067"/>
                      <a:pt x="22067" y="90587"/>
                    </a:cubicBezTo>
                    <a:cubicBezTo>
                      <a:pt x="23629" y="91108"/>
                      <a:pt x="23629" y="90587"/>
                      <a:pt x="24669" y="89026"/>
                    </a:cubicBezTo>
                    <a:cubicBezTo>
                      <a:pt x="25710" y="87465"/>
                      <a:pt x="24669" y="86945"/>
                      <a:pt x="23629" y="86945"/>
                    </a:cubicBezTo>
                    <a:cubicBezTo>
                      <a:pt x="22588" y="86945"/>
                      <a:pt x="22067" y="85904"/>
                      <a:pt x="20507" y="83823"/>
                    </a:cubicBezTo>
                    <a:cubicBezTo>
                      <a:pt x="18945" y="81221"/>
                      <a:pt x="15823" y="82782"/>
                      <a:pt x="13222" y="80701"/>
                    </a:cubicBezTo>
                    <a:cubicBezTo>
                      <a:pt x="10620" y="78619"/>
                      <a:pt x="9579" y="77579"/>
                      <a:pt x="10100" y="76018"/>
                    </a:cubicBezTo>
                    <a:cubicBezTo>
                      <a:pt x="10620" y="74457"/>
                      <a:pt x="11140" y="71855"/>
                      <a:pt x="15823" y="71855"/>
                    </a:cubicBezTo>
                    <a:cubicBezTo>
                      <a:pt x="20507" y="72375"/>
                      <a:pt x="22067" y="75497"/>
                      <a:pt x="22588" y="77058"/>
                    </a:cubicBezTo>
                    <a:cubicBezTo>
                      <a:pt x="23629" y="78619"/>
                      <a:pt x="23629" y="78099"/>
                      <a:pt x="27271" y="74977"/>
                    </a:cubicBezTo>
                    <a:cubicBezTo>
                      <a:pt x="30914" y="71855"/>
                      <a:pt x="33515" y="70814"/>
                      <a:pt x="38198" y="71335"/>
                    </a:cubicBezTo>
                    <a:cubicBezTo>
                      <a:pt x="42881" y="71855"/>
                      <a:pt x="44963" y="73416"/>
                      <a:pt x="47564" y="75497"/>
                    </a:cubicBezTo>
                    <a:cubicBezTo>
                      <a:pt x="49646" y="77579"/>
                      <a:pt x="54329" y="79660"/>
                      <a:pt x="57451" y="80701"/>
                    </a:cubicBezTo>
                    <a:cubicBezTo>
                      <a:pt x="60573" y="81742"/>
                      <a:pt x="62655" y="82782"/>
                      <a:pt x="63695" y="83823"/>
                    </a:cubicBezTo>
                    <a:cubicBezTo>
                      <a:pt x="64736" y="84864"/>
                      <a:pt x="64736" y="85904"/>
                      <a:pt x="66817" y="85384"/>
                    </a:cubicBezTo>
                    <a:cubicBezTo>
                      <a:pt x="68378" y="84864"/>
                      <a:pt x="68899" y="82782"/>
                      <a:pt x="68378" y="80180"/>
                    </a:cubicBezTo>
                    <a:cubicBezTo>
                      <a:pt x="67858" y="77579"/>
                      <a:pt x="69940" y="74457"/>
                      <a:pt x="72541" y="71335"/>
                    </a:cubicBezTo>
                    <a:cubicBezTo>
                      <a:pt x="75143" y="68212"/>
                      <a:pt x="79826" y="64050"/>
                      <a:pt x="81907" y="63009"/>
                    </a:cubicBezTo>
                    <a:cubicBezTo>
                      <a:pt x="84509" y="61968"/>
                      <a:pt x="94916" y="62489"/>
                      <a:pt x="95436" y="61968"/>
                    </a:cubicBezTo>
                    <a:cubicBezTo>
                      <a:pt x="96477" y="61448"/>
                      <a:pt x="96477" y="61968"/>
                      <a:pt x="96477" y="60928"/>
                    </a:cubicBezTo>
                    <a:cubicBezTo>
                      <a:pt x="96477" y="59887"/>
                      <a:pt x="98038" y="60407"/>
                      <a:pt x="98559" y="61448"/>
                    </a:cubicBezTo>
                    <a:cubicBezTo>
                      <a:pt x="99079" y="62489"/>
                      <a:pt x="100640" y="61968"/>
                      <a:pt x="101681" y="60928"/>
                    </a:cubicBezTo>
                    <a:cubicBezTo>
                      <a:pt x="102721" y="59887"/>
                      <a:pt x="112608" y="54683"/>
                      <a:pt x="115210" y="53122"/>
                    </a:cubicBezTo>
                    <a:cubicBezTo>
                      <a:pt x="117811" y="51561"/>
                      <a:pt x="113648" y="52602"/>
                      <a:pt x="111567" y="53122"/>
                    </a:cubicBezTo>
                    <a:cubicBezTo>
                      <a:pt x="110006" y="54163"/>
                      <a:pt x="110526" y="54683"/>
                      <a:pt x="109486" y="54683"/>
                    </a:cubicBezTo>
                    <a:cubicBezTo>
                      <a:pt x="108445" y="54683"/>
                      <a:pt x="106364" y="53643"/>
                      <a:pt x="106364" y="52602"/>
                    </a:cubicBezTo>
                    <a:cubicBezTo>
                      <a:pt x="106364" y="51561"/>
                      <a:pt x="105843" y="51561"/>
                      <a:pt x="105323" y="48439"/>
                    </a:cubicBezTo>
                    <a:cubicBezTo>
                      <a:pt x="104803" y="45838"/>
                      <a:pt x="105323" y="47399"/>
                      <a:pt x="106884" y="47399"/>
                    </a:cubicBezTo>
                    <a:cubicBezTo>
                      <a:pt x="108445" y="47399"/>
                      <a:pt x="103241" y="43756"/>
                      <a:pt x="102201" y="42715"/>
                    </a:cubicBezTo>
                    <a:cubicBezTo>
                      <a:pt x="101160" y="41675"/>
                      <a:pt x="104803" y="35431"/>
                      <a:pt x="105843" y="33349"/>
                    </a:cubicBezTo>
                    <a:cubicBezTo>
                      <a:pt x="106884" y="31268"/>
                      <a:pt x="107925" y="30747"/>
                      <a:pt x="107404" y="29186"/>
                    </a:cubicBezTo>
                    <a:cubicBezTo>
                      <a:pt x="106884" y="27625"/>
                      <a:pt x="105843" y="30227"/>
                      <a:pt x="104803" y="31268"/>
                    </a:cubicBezTo>
                    <a:cubicBezTo>
                      <a:pt x="103762" y="32309"/>
                      <a:pt x="99079" y="35431"/>
                      <a:pt x="96477" y="37512"/>
                    </a:cubicBezTo>
                    <a:cubicBezTo>
                      <a:pt x="93875" y="39593"/>
                      <a:pt x="87111" y="36471"/>
                      <a:pt x="85550" y="35951"/>
                    </a:cubicBezTo>
                    <a:cubicBezTo>
                      <a:pt x="83989" y="35431"/>
                      <a:pt x="83469" y="35431"/>
                      <a:pt x="83989" y="34390"/>
                    </a:cubicBezTo>
                    <a:cubicBezTo>
                      <a:pt x="84509" y="33349"/>
                      <a:pt x="86070" y="33349"/>
                      <a:pt x="79826" y="33349"/>
                    </a:cubicBezTo>
                    <a:cubicBezTo>
                      <a:pt x="73582" y="33349"/>
                      <a:pt x="72541" y="30227"/>
                      <a:pt x="64215" y="24503"/>
                    </a:cubicBezTo>
                    <a:cubicBezTo>
                      <a:pt x="55890" y="18779"/>
                      <a:pt x="43401" y="1608"/>
                      <a:pt x="42361" y="1088"/>
                    </a:cubicBezTo>
                    <a:cubicBezTo>
                      <a:pt x="41841" y="47"/>
                      <a:pt x="40800" y="-473"/>
                      <a:pt x="39759" y="567"/>
                    </a:cubicBezTo>
                    <a:cubicBezTo>
                      <a:pt x="38719" y="1608"/>
                      <a:pt x="37158" y="2128"/>
                      <a:pt x="36117" y="2128"/>
                    </a:cubicBezTo>
                    <a:cubicBezTo>
                      <a:pt x="35076" y="2128"/>
                      <a:pt x="35076" y="3169"/>
                      <a:pt x="35076" y="6812"/>
                    </a:cubicBezTo>
                    <a:cubicBezTo>
                      <a:pt x="35076" y="10454"/>
                      <a:pt x="35596" y="10974"/>
                      <a:pt x="36117" y="12535"/>
                    </a:cubicBezTo>
                    <a:cubicBezTo>
                      <a:pt x="37158" y="14096"/>
                      <a:pt x="38719" y="18779"/>
                      <a:pt x="38198" y="22422"/>
                    </a:cubicBezTo>
                    <a:cubicBezTo>
                      <a:pt x="37678" y="26064"/>
                      <a:pt x="37158" y="28666"/>
                      <a:pt x="36637" y="33349"/>
                    </a:cubicBezTo>
                    <a:cubicBezTo>
                      <a:pt x="36637" y="37512"/>
                      <a:pt x="33515" y="39073"/>
                      <a:pt x="30914" y="41154"/>
                    </a:cubicBezTo>
                    <a:cubicBezTo>
                      <a:pt x="28832" y="43236"/>
                      <a:pt x="29873" y="44797"/>
                      <a:pt x="29873" y="45838"/>
                    </a:cubicBezTo>
                    <a:cubicBezTo>
                      <a:pt x="29873" y="47399"/>
                      <a:pt x="29352" y="47919"/>
                      <a:pt x="30914" y="50000"/>
                    </a:cubicBezTo>
                    <a:cubicBezTo>
                      <a:pt x="32474" y="52082"/>
                      <a:pt x="29873" y="53122"/>
                      <a:pt x="27791" y="55204"/>
                    </a:cubicBezTo>
                    <a:cubicBezTo>
                      <a:pt x="25710" y="57285"/>
                      <a:pt x="24149" y="56245"/>
                      <a:pt x="23629" y="55724"/>
                    </a:cubicBezTo>
                    <a:cubicBezTo>
                      <a:pt x="22588" y="55204"/>
                      <a:pt x="21547" y="55204"/>
                      <a:pt x="21027" y="55724"/>
                    </a:cubicBezTo>
                    <a:cubicBezTo>
                      <a:pt x="20507" y="56245"/>
                      <a:pt x="18945" y="55724"/>
                      <a:pt x="16864" y="54163"/>
                    </a:cubicBezTo>
                    <a:cubicBezTo>
                      <a:pt x="14782" y="52602"/>
                      <a:pt x="12701" y="51561"/>
                      <a:pt x="10620" y="52602"/>
                    </a:cubicBezTo>
                    <a:cubicBezTo>
                      <a:pt x="8538" y="53643"/>
                      <a:pt x="10100" y="54163"/>
                      <a:pt x="11660" y="56765"/>
                    </a:cubicBezTo>
                    <a:cubicBezTo>
                      <a:pt x="13222" y="59366"/>
                      <a:pt x="12701" y="60928"/>
                      <a:pt x="12181" y="61448"/>
                    </a:cubicBezTo>
                    <a:cubicBezTo>
                      <a:pt x="11660" y="61968"/>
                      <a:pt x="12181" y="62489"/>
                      <a:pt x="10620" y="64570"/>
                    </a:cubicBezTo>
                    <a:close/>
                  </a:path>
                </a:pathLst>
              </a:custGeom>
              <a:grpFill/>
              <a:ln w="5199" cap="flat">
                <a:solidFill>
                  <a:schemeClr val="bg1"/>
                </a:solidFill>
                <a:prstDash val="solid"/>
                <a:miter/>
              </a:ln>
            </p:spPr>
            <p:txBody>
              <a:bodyPr rtlCol="0" anchor="ctr"/>
              <a:lstStyle/>
              <a:p>
                <a:endParaRPr lang="en-GB" noProof="0" dirty="0"/>
              </a:p>
            </p:txBody>
          </p:sp>
          <p:sp>
            <p:nvSpPr>
              <p:cNvPr id="615" name="Freeform 614">
                <a:extLst>
                  <a:ext uri="{FF2B5EF4-FFF2-40B4-BE49-F238E27FC236}">
                    <a16:creationId xmlns:a16="http://schemas.microsoft.com/office/drawing/2014/main" id="{BF4A0FD1-C9A5-AEBD-F288-BCCC7E80B69B}"/>
                  </a:ext>
                </a:extLst>
              </p:cNvPr>
              <p:cNvSpPr/>
              <p:nvPr/>
            </p:nvSpPr>
            <p:spPr>
              <a:xfrm>
                <a:off x="8568628" y="3643043"/>
                <a:ext cx="2861" cy="3551"/>
              </a:xfrm>
              <a:custGeom>
                <a:avLst/>
                <a:gdLst>
                  <a:gd name="connsiteX0" fmla="*/ 2602 w 2861"/>
                  <a:gd name="connsiteY0" fmla="*/ 1645 h 3551"/>
                  <a:gd name="connsiteX1" fmla="*/ 1561 w 2861"/>
                  <a:gd name="connsiteY1" fmla="*/ 84 h 3551"/>
                  <a:gd name="connsiteX2" fmla="*/ 0 w 2861"/>
                  <a:gd name="connsiteY2" fmla="*/ 2165 h 3551"/>
                  <a:gd name="connsiteX3" fmla="*/ 2602 w 2861"/>
                  <a:gd name="connsiteY3" fmla="*/ 1645 h 3551"/>
                </a:gdLst>
                <a:ahLst/>
                <a:cxnLst>
                  <a:cxn ang="0">
                    <a:pos x="connsiteX0" y="connsiteY0"/>
                  </a:cxn>
                  <a:cxn ang="0">
                    <a:pos x="connsiteX1" y="connsiteY1"/>
                  </a:cxn>
                  <a:cxn ang="0">
                    <a:pos x="connsiteX2" y="connsiteY2"/>
                  </a:cxn>
                  <a:cxn ang="0">
                    <a:pos x="connsiteX3" y="connsiteY3"/>
                  </a:cxn>
                </a:cxnLst>
                <a:rect l="l" t="t" r="r" b="b"/>
                <a:pathLst>
                  <a:path w="2861" h="3551">
                    <a:moveTo>
                      <a:pt x="2602" y="1645"/>
                    </a:moveTo>
                    <a:cubicBezTo>
                      <a:pt x="2602" y="1645"/>
                      <a:pt x="3642" y="-437"/>
                      <a:pt x="1561" y="84"/>
                    </a:cubicBezTo>
                    <a:cubicBezTo>
                      <a:pt x="0" y="604"/>
                      <a:pt x="520" y="1124"/>
                      <a:pt x="0" y="2165"/>
                    </a:cubicBezTo>
                    <a:cubicBezTo>
                      <a:pt x="520" y="2685"/>
                      <a:pt x="1040" y="5287"/>
                      <a:pt x="2602" y="1645"/>
                    </a:cubicBezTo>
                    <a:close/>
                  </a:path>
                </a:pathLst>
              </a:custGeom>
              <a:grpFill/>
              <a:ln w="5199" cap="flat">
                <a:solidFill>
                  <a:schemeClr val="bg1"/>
                </a:solidFill>
                <a:prstDash val="solid"/>
                <a:miter/>
              </a:ln>
            </p:spPr>
            <p:txBody>
              <a:bodyPr rtlCol="0" anchor="ctr"/>
              <a:lstStyle/>
              <a:p>
                <a:endParaRPr lang="en-GB" noProof="0" dirty="0"/>
              </a:p>
            </p:txBody>
          </p:sp>
          <p:sp>
            <p:nvSpPr>
              <p:cNvPr id="616" name="Freeform 615">
                <a:extLst>
                  <a:ext uri="{FF2B5EF4-FFF2-40B4-BE49-F238E27FC236}">
                    <a16:creationId xmlns:a16="http://schemas.microsoft.com/office/drawing/2014/main" id="{C77F689F-7D25-B0DD-BABF-7E263FEA0885}"/>
                  </a:ext>
                </a:extLst>
              </p:cNvPr>
              <p:cNvSpPr/>
              <p:nvPr/>
            </p:nvSpPr>
            <p:spPr>
              <a:xfrm>
                <a:off x="8603044" y="3571823"/>
                <a:ext cx="2365" cy="3196"/>
              </a:xfrm>
              <a:custGeom>
                <a:avLst/>
                <a:gdLst>
                  <a:gd name="connsiteX0" fmla="*/ 2008 w 2365"/>
                  <a:gd name="connsiteY0" fmla="*/ 1578 h 3196"/>
                  <a:gd name="connsiteX1" fmla="*/ 1487 w 2365"/>
                  <a:gd name="connsiteY1" fmla="*/ 3139 h 3196"/>
                  <a:gd name="connsiteX2" fmla="*/ 2008 w 2365"/>
                  <a:gd name="connsiteY2" fmla="*/ 1578 h 3196"/>
                </a:gdLst>
                <a:ahLst/>
                <a:cxnLst>
                  <a:cxn ang="0">
                    <a:pos x="connsiteX0" y="connsiteY0"/>
                  </a:cxn>
                  <a:cxn ang="0">
                    <a:pos x="connsiteX1" y="connsiteY1"/>
                  </a:cxn>
                  <a:cxn ang="0">
                    <a:pos x="connsiteX2" y="connsiteY2"/>
                  </a:cxn>
                </a:cxnLst>
                <a:rect l="l" t="t" r="r" b="b"/>
                <a:pathLst>
                  <a:path w="2365" h="3196">
                    <a:moveTo>
                      <a:pt x="2008" y="1578"/>
                    </a:moveTo>
                    <a:cubicBezTo>
                      <a:pt x="967" y="-504"/>
                      <a:pt x="-1635" y="-1024"/>
                      <a:pt x="1487" y="3139"/>
                    </a:cubicBezTo>
                    <a:cubicBezTo>
                      <a:pt x="1487" y="3139"/>
                      <a:pt x="3048" y="3659"/>
                      <a:pt x="2008" y="1578"/>
                    </a:cubicBezTo>
                    <a:close/>
                  </a:path>
                </a:pathLst>
              </a:custGeom>
              <a:grpFill/>
              <a:ln w="5199" cap="flat">
                <a:solidFill>
                  <a:schemeClr val="bg1"/>
                </a:solidFill>
                <a:prstDash val="solid"/>
                <a:miter/>
              </a:ln>
            </p:spPr>
            <p:txBody>
              <a:bodyPr rtlCol="0" anchor="ctr"/>
              <a:lstStyle/>
              <a:p>
                <a:endParaRPr lang="en-GB" noProof="0" dirty="0"/>
              </a:p>
            </p:txBody>
          </p:sp>
        </p:grpSp>
        <p:sp>
          <p:nvSpPr>
            <p:cNvPr id="81" name="Freeform 80">
              <a:extLst>
                <a:ext uri="{FF2B5EF4-FFF2-40B4-BE49-F238E27FC236}">
                  <a16:creationId xmlns:a16="http://schemas.microsoft.com/office/drawing/2014/main" id="{9B55E489-7521-05D5-512A-0926E09065DD}"/>
                </a:ext>
              </a:extLst>
            </p:cNvPr>
            <p:cNvSpPr/>
            <p:nvPr/>
          </p:nvSpPr>
          <p:spPr>
            <a:xfrm>
              <a:off x="8474965" y="4361636"/>
              <a:ext cx="3288" cy="5756"/>
            </a:xfrm>
            <a:custGeom>
              <a:avLst/>
              <a:gdLst>
                <a:gd name="connsiteX0" fmla="*/ 0 w 3288"/>
                <a:gd name="connsiteY0" fmla="*/ 3733 h 5756"/>
                <a:gd name="connsiteX1" fmla="*/ 3122 w 3288"/>
                <a:gd name="connsiteY1" fmla="*/ 1652 h 5756"/>
                <a:gd name="connsiteX2" fmla="*/ 0 w 3288"/>
                <a:gd name="connsiteY2" fmla="*/ 3733 h 5756"/>
              </a:gdLst>
              <a:ahLst/>
              <a:cxnLst>
                <a:cxn ang="0">
                  <a:pos x="connsiteX0" y="connsiteY0"/>
                </a:cxn>
                <a:cxn ang="0">
                  <a:pos x="connsiteX1" y="connsiteY1"/>
                </a:cxn>
                <a:cxn ang="0">
                  <a:pos x="connsiteX2" y="connsiteY2"/>
                </a:cxn>
              </a:cxnLst>
              <a:rect l="l" t="t" r="r" b="b"/>
              <a:pathLst>
                <a:path w="3288" h="5756">
                  <a:moveTo>
                    <a:pt x="0" y="3733"/>
                  </a:moveTo>
                  <a:cubicBezTo>
                    <a:pt x="0" y="3733"/>
                    <a:pt x="520" y="9457"/>
                    <a:pt x="3122" y="1652"/>
                  </a:cubicBezTo>
                  <a:cubicBezTo>
                    <a:pt x="4162" y="-3032"/>
                    <a:pt x="0" y="3733"/>
                    <a:pt x="0" y="3733"/>
                  </a:cubicBezTo>
                  <a:close/>
                </a:path>
              </a:pathLst>
            </a:custGeom>
            <a:grpFill/>
            <a:ln w="5199" cap="flat">
              <a:solidFill>
                <a:schemeClr val="bg1"/>
              </a:solidFill>
              <a:prstDash val="solid"/>
              <a:miter/>
            </a:ln>
          </p:spPr>
          <p:txBody>
            <a:bodyPr rtlCol="0" anchor="ctr"/>
            <a:lstStyle/>
            <a:p>
              <a:endParaRPr lang="en-GB" noProof="0" dirty="0"/>
            </a:p>
          </p:txBody>
        </p:sp>
        <p:grpSp>
          <p:nvGrpSpPr>
            <p:cNvPr id="82" name="Content Placeholder 9">
              <a:extLst>
                <a:ext uri="{FF2B5EF4-FFF2-40B4-BE49-F238E27FC236}">
                  <a16:creationId xmlns:a16="http://schemas.microsoft.com/office/drawing/2014/main" id="{CCFE1505-0F9C-25F2-FD23-986CAD451D92}"/>
                </a:ext>
              </a:extLst>
            </p:cNvPr>
            <p:cNvGrpSpPr/>
            <p:nvPr/>
          </p:nvGrpSpPr>
          <p:grpSpPr>
            <a:xfrm>
              <a:off x="7713437" y="4402923"/>
              <a:ext cx="886356" cy="318363"/>
              <a:chOff x="7713437" y="4402923"/>
              <a:chExt cx="886356" cy="318363"/>
            </a:xfrm>
            <a:grpFill/>
          </p:grpSpPr>
          <p:sp>
            <p:nvSpPr>
              <p:cNvPr id="493" name="Freeform 492">
                <a:extLst>
                  <a:ext uri="{FF2B5EF4-FFF2-40B4-BE49-F238E27FC236}">
                    <a16:creationId xmlns:a16="http://schemas.microsoft.com/office/drawing/2014/main" id="{A67735AF-06EC-BE4F-6E6C-3AB6E5280EBB}"/>
                  </a:ext>
                </a:extLst>
              </p:cNvPr>
              <p:cNvSpPr/>
              <p:nvPr/>
            </p:nvSpPr>
            <p:spPr>
              <a:xfrm>
                <a:off x="7713437" y="4402923"/>
                <a:ext cx="210973" cy="222087"/>
              </a:xfrm>
              <a:custGeom>
                <a:avLst/>
                <a:gdLst>
                  <a:gd name="connsiteX0" fmla="*/ 206317 w 210973"/>
                  <a:gd name="connsiteY0" fmla="*/ 216895 h 222087"/>
                  <a:gd name="connsiteX1" fmla="*/ 206838 w 210973"/>
                  <a:gd name="connsiteY1" fmla="*/ 194000 h 222087"/>
                  <a:gd name="connsiteX2" fmla="*/ 207358 w 210973"/>
                  <a:gd name="connsiteY2" fmla="*/ 185675 h 222087"/>
                  <a:gd name="connsiteX3" fmla="*/ 207879 w 210973"/>
                  <a:gd name="connsiteY3" fmla="*/ 178910 h 222087"/>
                  <a:gd name="connsiteX4" fmla="*/ 210480 w 210973"/>
                  <a:gd name="connsiteY4" fmla="*/ 170585 h 222087"/>
                  <a:gd name="connsiteX5" fmla="*/ 208919 w 210973"/>
                  <a:gd name="connsiteY5" fmla="*/ 164340 h 222087"/>
                  <a:gd name="connsiteX6" fmla="*/ 204237 w 210973"/>
                  <a:gd name="connsiteY6" fmla="*/ 156535 h 222087"/>
                  <a:gd name="connsiteX7" fmla="*/ 200073 w 210973"/>
                  <a:gd name="connsiteY7" fmla="*/ 153934 h 222087"/>
                  <a:gd name="connsiteX8" fmla="*/ 188626 w 210973"/>
                  <a:gd name="connsiteY8" fmla="*/ 152372 h 222087"/>
                  <a:gd name="connsiteX9" fmla="*/ 184983 w 210973"/>
                  <a:gd name="connsiteY9" fmla="*/ 156535 h 222087"/>
                  <a:gd name="connsiteX10" fmla="*/ 180821 w 210973"/>
                  <a:gd name="connsiteY10" fmla="*/ 160698 h 222087"/>
                  <a:gd name="connsiteX11" fmla="*/ 182902 w 210973"/>
                  <a:gd name="connsiteY11" fmla="*/ 157576 h 222087"/>
                  <a:gd name="connsiteX12" fmla="*/ 182902 w 210973"/>
                  <a:gd name="connsiteY12" fmla="*/ 155495 h 222087"/>
                  <a:gd name="connsiteX13" fmla="*/ 184463 w 210973"/>
                  <a:gd name="connsiteY13" fmla="*/ 152893 h 222087"/>
                  <a:gd name="connsiteX14" fmla="*/ 183423 w 210973"/>
                  <a:gd name="connsiteY14" fmla="*/ 148730 h 222087"/>
                  <a:gd name="connsiteX15" fmla="*/ 180300 w 210973"/>
                  <a:gd name="connsiteY15" fmla="*/ 141445 h 222087"/>
                  <a:gd name="connsiteX16" fmla="*/ 179780 w 210973"/>
                  <a:gd name="connsiteY16" fmla="*/ 137282 h 222087"/>
                  <a:gd name="connsiteX17" fmla="*/ 178219 w 210973"/>
                  <a:gd name="connsiteY17" fmla="*/ 130518 h 222087"/>
                  <a:gd name="connsiteX18" fmla="*/ 175097 w 210973"/>
                  <a:gd name="connsiteY18" fmla="*/ 128436 h 222087"/>
                  <a:gd name="connsiteX19" fmla="*/ 171454 w 210973"/>
                  <a:gd name="connsiteY19" fmla="*/ 128436 h 222087"/>
                  <a:gd name="connsiteX20" fmla="*/ 162609 w 210973"/>
                  <a:gd name="connsiteY20" fmla="*/ 125835 h 222087"/>
                  <a:gd name="connsiteX21" fmla="*/ 158446 w 210973"/>
                  <a:gd name="connsiteY21" fmla="*/ 119070 h 222087"/>
                  <a:gd name="connsiteX22" fmla="*/ 161047 w 210973"/>
                  <a:gd name="connsiteY22" fmla="*/ 117509 h 222087"/>
                  <a:gd name="connsiteX23" fmla="*/ 158446 w 210973"/>
                  <a:gd name="connsiteY23" fmla="*/ 115428 h 222087"/>
                  <a:gd name="connsiteX24" fmla="*/ 159486 w 210973"/>
                  <a:gd name="connsiteY24" fmla="*/ 113867 h 222087"/>
                  <a:gd name="connsiteX25" fmla="*/ 157405 w 210973"/>
                  <a:gd name="connsiteY25" fmla="*/ 113346 h 222087"/>
                  <a:gd name="connsiteX26" fmla="*/ 161047 w 210973"/>
                  <a:gd name="connsiteY26" fmla="*/ 110745 h 222087"/>
                  <a:gd name="connsiteX27" fmla="*/ 163129 w 210973"/>
                  <a:gd name="connsiteY27" fmla="*/ 109704 h 222087"/>
                  <a:gd name="connsiteX28" fmla="*/ 166251 w 210973"/>
                  <a:gd name="connsiteY28" fmla="*/ 108143 h 222087"/>
                  <a:gd name="connsiteX29" fmla="*/ 165731 w 210973"/>
                  <a:gd name="connsiteY29" fmla="*/ 103980 h 222087"/>
                  <a:gd name="connsiteX30" fmla="*/ 163649 w 210973"/>
                  <a:gd name="connsiteY30" fmla="*/ 102419 h 222087"/>
                  <a:gd name="connsiteX31" fmla="*/ 161047 w 210973"/>
                  <a:gd name="connsiteY31" fmla="*/ 100338 h 222087"/>
                  <a:gd name="connsiteX32" fmla="*/ 154283 w 210973"/>
                  <a:gd name="connsiteY32" fmla="*/ 100338 h 222087"/>
                  <a:gd name="connsiteX33" fmla="*/ 144917 w 210973"/>
                  <a:gd name="connsiteY33" fmla="*/ 105541 h 222087"/>
                  <a:gd name="connsiteX34" fmla="*/ 144397 w 210973"/>
                  <a:gd name="connsiteY34" fmla="*/ 104501 h 222087"/>
                  <a:gd name="connsiteX35" fmla="*/ 151161 w 210973"/>
                  <a:gd name="connsiteY35" fmla="*/ 101378 h 222087"/>
                  <a:gd name="connsiteX36" fmla="*/ 152202 w 210973"/>
                  <a:gd name="connsiteY36" fmla="*/ 98256 h 222087"/>
                  <a:gd name="connsiteX37" fmla="*/ 146477 w 210973"/>
                  <a:gd name="connsiteY37" fmla="*/ 96175 h 222087"/>
                  <a:gd name="connsiteX38" fmla="*/ 137112 w 210973"/>
                  <a:gd name="connsiteY38" fmla="*/ 91492 h 222087"/>
                  <a:gd name="connsiteX39" fmla="*/ 133990 w 210973"/>
                  <a:gd name="connsiteY39" fmla="*/ 84727 h 222087"/>
                  <a:gd name="connsiteX40" fmla="*/ 126705 w 210973"/>
                  <a:gd name="connsiteY40" fmla="*/ 77963 h 222087"/>
                  <a:gd name="connsiteX41" fmla="*/ 119940 w 210973"/>
                  <a:gd name="connsiteY41" fmla="*/ 75881 h 222087"/>
                  <a:gd name="connsiteX42" fmla="*/ 115777 w 210973"/>
                  <a:gd name="connsiteY42" fmla="*/ 69637 h 222087"/>
                  <a:gd name="connsiteX43" fmla="*/ 109533 w 210973"/>
                  <a:gd name="connsiteY43" fmla="*/ 66515 h 222087"/>
                  <a:gd name="connsiteX44" fmla="*/ 107972 w 210973"/>
                  <a:gd name="connsiteY44" fmla="*/ 68076 h 222087"/>
                  <a:gd name="connsiteX45" fmla="*/ 107972 w 210973"/>
                  <a:gd name="connsiteY45" fmla="*/ 69637 h 222087"/>
                  <a:gd name="connsiteX46" fmla="*/ 103289 w 210973"/>
                  <a:gd name="connsiteY46" fmla="*/ 67556 h 222087"/>
                  <a:gd name="connsiteX47" fmla="*/ 99646 w 210973"/>
                  <a:gd name="connsiteY47" fmla="*/ 63393 h 222087"/>
                  <a:gd name="connsiteX48" fmla="*/ 97044 w 210973"/>
                  <a:gd name="connsiteY48" fmla="*/ 59230 h 222087"/>
                  <a:gd name="connsiteX49" fmla="*/ 94443 w 210973"/>
                  <a:gd name="connsiteY49" fmla="*/ 59751 h 222087"/>
                  <a:gd name="connsiteX50" fmla="*/ 91321 w 210973"/>
                  <a:gd name="connsiteY50" fmla="*/ 54547 h 222087"/>
                  <a:gd name="connsiteX51" fmla="*/ 82475 w 210973"/>
                  <a:gd name="connsiteY51" fmla="*/ 45181 h 222087"/>
                  <a:gd name="connsiteX52" fmla="*/ 70507 w 210973"/>
                  <a:gd name="connsiteY52" fmla="*/ 37896 h 222087"/>
                  <a:gd name="connsiteX53" fmla="*/ 66345 w 210973"/>
                  <a:gd name="connsiteY53" fmla="*/ 33733 h 222087"/>
                  <a:gd name="connsiteX54" fmla="*/ 58539 w 210973"/>
                  <a:gd name="connsiteY54" fmla="*/ 30091 h 222087"/>
                  <a:gd name="connsiteX55" fmla="*/ 58539 w 210973"/>
                  <a:gd name="connsiteY55" fmla="*/ 27489 h 222087"/>
                  <a:gd name="connsiteX56" fmla="*/ 58018 w 210973"/>
                  <a:gd name="connsiteY56" fmla="*/ 24367 h 222087"/>
                  <a:gd name="connsiteX57" fmla="*/ 54376 w 210973"/>
                  <a:gd name="connsiteY57" fmla="*/ 21765 h 222087"/>
                  <a:gd name="connsiteX58" fmla="*/ 53336 w 210973"/>
                  <a:gd name="connsiteY58" fmla="*/ 17082 h 222087"/>
                  <a:gd name="connsiteX59" fmla="*/ 45531 w 210973"/>
                  <a:gd name="connsiteY59" fmla="*/ 8757 h 222087"/>
                  <a:gd name="connsiteX60" fmla="*/ 39806 w 210973"/>
                  <a:gd name="connsiteY60" fmla="*/ 8236 h 222087"/>
                  <a:gd name="connsiteX61" fmla="*/ 35124 w 210973"/>
                  <a:gd name="connsiteY61" fmla="*/ 7196 h 222087"/>
                  <a:gd name="connsiteX62" fmla="*/ 24717 w 210973"/>
                  <a:gd name="connsiteY62" fmla="*/ 7716 h 222087"/>
                  <a:gd name="connsiteX63" fmla="*/ 8585 w 210973"/>
                  <a:gd name="connsiteY63" fmla="*/ 431 h 222087"/>
                  <a:gd name="connsiteX64" fmla="*/ 1301 w 210973"/>
                  <a:gd name="connsiteY64" fmla="*/ 1472 h 222087"/>
                  <a:gd name="connsiteX65" fmla="*/ 260 w 210973"/>
                  <a:gd name="connsiteY65" fmla="*/ 3553 h 222087"/>
                  <a:gd name="connsiteX66" fmla="*/ 11708 w 210973"/>
                  <a:gd name="connsiteY66" fmla="*/ 22806 h 222087"/>
                  <a:gd name="connsiteX67" fmla="*/ 29399 w 210973"/>
                  <a:gd name="connsiteY67" fmla="*/ 37376 h 222087"/>
                  <a:gd name="connsiteX68" fmla="*/ 38766 w 210973"/>
                  <a:gd name="connsiteY68" fmla="*/ 45181 h 222087"/>
                  <a:gd name="connsiteX69" fmla="*/ 47091 w 210973"/>
                  <a:gd name="connsiteY69" fmla="*/ 58190 h 222087"/>
                  <a:gd name="connsiteX70" fmla="*/ 53336 w 210973"/>
                  <a:gd name="connsiteY70" fmla="*/ 65995 h 222087"/>
                  <a:gd name="connsiteX71" fmla="*/ 67905 w 210973"/>
                  <a:gd name="connsiteY71" fmla="*/ 74841 h 222087"/>
                  <a:gd name="connsiteX72" fmla="*/ 68946 w 210973"/>
                  <a:gd name="connsiteY72" fmla="*/ 78483 h 222087"/>
                  <a:gd name="connsiteX73" fmla="*/ 74150 w 210973"/>
                  <a:gd name="connsiteY73" fmla="*/ 98256 h 222087"/>
                  <a:gd name="connsiteX74" fmla="*/ 78312 w 210973"/>
                  <a:gd name="connsiteY74" fmla="*/ 103980 h 222087"/>
                  <a:gd name="connsiteX75" fmla="*/ 85597 w 210973"/>
                  <a:gd name="connsiteY75" fmla="*/ 108143 h 222087"/>
                  <a:gd name="connsiteX76" fmla="*/ 89239 w 210973"/>
                  <a:gd name="connsiteY76" fmla="*/ 113867 h 222087"/>
                  <a:gd name="connsiteX77" fmla="*/ 98606 w 210973"/>
                  <a:gd name="connsiteY77" fmla="*/ 127916 h 222087"/>
                  <a:gd name="connsiteX78" fmla="*/ 102248 w 210973"/>
                  <a:gd name="connsiteY78" fmla="*/ 136242 h 222087"/>
                  <a:gd name="connsiteX79" fmla="*/ 111094 w 210973"/>
                  <a:gd name="connsiteY79" fmla="*/ 151852 h 222087"/>
                  <a:gd name="connsiteX80" fmla="*/ 133469 w 210973"/>
                  <a:gd name="connsiteY80" fmla="*/ 178910 h 222087"/>
                  <a:gd name="connsiteX81" fmla="*/ 136071 w 210973"/>
                  <a:gd name="connsiteY81" fmla="*/ 183593 h 222087"/>
                  <a:gd name="connsiteX82" fmla="*/ 142315 w 210973"/>
                  <a:gd name="connsiteY82" fmla="*/ 188797 h 222087"/>
                  <a:gd name="connsiteX83" fmla="*/ 180300 w 210973"/>
                  <a:gd name="connsiteY83" fmla="*/ 221058 h 222087"/>
                  <a:gd name="connsiteX84" fmla="*/ 181341 w 210973"/>
                  <a:gd name="connsiteY84" fmla="*/ 216375 h 222087"/>
                  <a:gd name="connsiteX85" fmla="*/ 184463 w 210973"/>
                  <a:gd name="connsiteY85" fmla="*/ 214814 h 222087"/>
                  <a:gd name="connsiteX86" fmla="*/ 193830 w 210973"/>
                  <a:gd name="connsiteY86" fmla="*/ 216375 h 222087"/>
                  <a:gd name="connsiteX87" fmla="*/ 203195 w 210973"/>
                  <a:gd name="connsiteY87" fmla="*/ 220538 h 222087"/>
                  <a:gd name="connsiteX88" fmla="*/ 206317 w 210973"/>
                  <a:gd name="connsiteY88" fmla="*/ 216895 h 22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10973" h="222087">
                    <a:moveTo>
                      <a:pt x="206317" y="216895"/>
                    </a:moveTo>
                    <a:cubicBezTo>
                      <a:pt x="207358" y="213773"/>
                      <a:pt x="206838" y="197122"/>
                      <a:pt x="206838" y="194000"/>
                    </a:cubicBezTo>
                    <a:cubicBezTo>
                      <a:pt x="206838" y="190878"/>
                      <a:pt x="206838" y="186715"/>
                      <a:pt x="207358" y="185675"/>
                    </a:cubicBezTo>
                    <a:cubicBezTo>
                      <a:pt x="208399" y="184634"/>
                      <a:pt x="209440" y="182553"/>
                      <a:pt x="207879" y="178910"/>
                    </a:cubicBezTo>
                    <a:cubicBezTo>
                      <a:pt x="206317" y="175268"/>
                      <a:pt x="208919" y="171625"/>
                      <a:pt x="210480" y="170585"/>
                    </a:cubicBezTo>
                    <a:cubicBezTo>
                      <a:pt x="212042" y="169544"/>
                      <a:pt x="209440" y="165381"/>
                      <a:pt x="208919" y="164340"/>
                    </a:cubicBezTo>
                    <a:cubicBezTo>
                      <a:pt x="208399" y="162779"/>
                      <a:pt x="205277" y="158617"/>
                      <a:pt x="204237" y="156535"/>
                    </a:cubicBezTo>
                    <a:cubicBezTo>
                      <a:pt x="203195" y="154974"/>
                      <a:pt x="201114" y="153934"/>
                      <a:pt x="200073" y="153934"/>
                    </a:cubicBezTo>
                    <a:cubicBezTo>
                      <a:pt x="199033" y="153934"/>
                      <a:pt x="190707" y="152893"/>
                      <a:pt x="188626" y="152372"/>
                    </a:cubicBezTo>
                    <a:cubicBezTo>
                      <a:pt x="187065" y="151852"/>
                      <a:pt x="186024" y="154454"/>
                      <a:pt x="184983" y="156535"/>
                    </a:cubicBezTo>
                    <a:cubicBezTo>
                      <a:pt x="183943" y="158617"/>
                      <a:pt x="183423" y="160178"/>
                      <a:pt x="180821" y="160698"/>
                    </a:cubicBezTo>
                    <a:cubicBezTo>
                      <a:pt x="178739" y="161739"/>
                      <a:pt x="181861" y="158096"/>
                      <a:pt x="182902" y="157576"/>
                    </a:cubicBezTo>
                    <a:cubicBezTo>
                      <a:pt x="183943" y="157055"/>
                      <a:pt x="183943" y="155495"/>
                      <a:pt x="182902" y="155495"/>
                    </a:cubicBezTo>
                    <a:cubicBezTo>
                      <a:pt x="181861" y="155495"/>
                      <a:pt x="181861" y="153934"/>
                      <a:pt x="184463" y="152893"/>
                    </a:cubicBezTo>
                    <a:cubicBezTo>
                      <a:pt x="187065" y="151852"/>
                      <a:pt x="187585" y="151332"/>
                      <a:pt x="183423" y="148730"/>
                    </a:cubicBezTo>
                    <a:cubicBezTo>
                      <a:pt x="179260" y="146128"/>
                      <a:pt x="179780" y="143006"/>
                      <a:pt x="180300" y="141445"/>
                    </a:cubicBezTo>
                    <a:cubicBezTo>
                      <a:pt x="180821" y="139884"/>
                      <a:pt x="180300" y="139364"/>
                      <a:pt x="179780" y="137282"/>
                    </a:cubicBezTo>
                    <a:cubicBezTo>
                      <a:pt x="179260" y="135201"/>
                      <a:pt x="178739" y="132599"/>
                      <a:pt x="178219" y="130518"/>
                    </a:cubicBezTo>
                    <a:cubicBezTo>
                      <a:pt x="177178" y="128436"/>
                      <a:pt x="176138" y="128436"/>
                      <a:pt x="175097" y="128436"/>
                    </a:cubicBezTo>
                    <a:cubicBezTo>
                      <a:pt x="174056" y="128436"/>
                      <a:pt x="173536" y="129477"/>
                      <a:pt x="171454" y="128436"/>
                    </a:cubicBezTo>
                    <a:cubicBezTo>
                      <a:pt x="169893" y="127396"/>
                      <a:pt x="165210" y="126875"/>
                      <a:pt x="162609" y="125835"/>
                    </a:cubicBezTo>
                    <a:cubicBezTo>
                      <a:pt x="160007" y="124794"/>
                      <a:pt x="158446" y="120631"/>
                      <a:pt x="158446" y="119070"/>
                    </a:cubicBezTo>
                    <a:cubicBezTo>
                      <a:pt x="158446" y="117509"/>
                      <a:pt x="159486" y="118029"/>
                      <a:pt x="161047" y="117509"/>
                    </a:cubicBezTo>
                    <a:cubicBezTo>
                      <a:pt x="162088" y="116989"/>
                      <a:pt x="160007" y="115428"/>
                      <a:pt x="158446" y="115428"/>
                    </a:cubicBezTo>
                    <a:cubicBezTo>
                      <a:pt x="157405" y="115428"/>
                      <a:pt x="157926" y="114387"/>
                      <a:pt x="159486" y="113867"/>
                    </a:cubicBezTo>
                    <a:cubicBezTo>
                      <a:pt x="161047" y="113346"/>
                      <a:pt x="158446" y="113346"/>
                      <a:pt x="157405" y="113346"/>
                    </a:cubicBezTo>
                    <a:cubicBezTo>
                      <a:pt x="156364" y="113346"/>
                      <a:pt x="160007" y="111785"/>
                      <a:pt x="161047" y="110745"/>
                    </a:cubicBezTo>
                    <a:cubicBezTo>
                      <a:pt x="162088" y="109704"/>
                      <a:pt x="162609" y="109184"/>
                      <a:pt x="163129" y="109704"/>
                    </a:cubicBezTo>
                    <a:cubicBezTo>
                      <a:pt x="163649" y="110224"/>
                      <a:pt x="164690" y="108663"/>
                      <a:pt x="166251" y="108143"/>
                    </a:cubicBezTo>
                    <a:cubicBezTo>
                      <a:pt x="167812" y="107102"/>
                      <a:pt x="166251" y="104501"/>
                      <a:pt x="165731" y="103980"/>
                    </a:cubicBezTo>
                    <a:cubicBezTo>
                      <a:pt x="165210" y="103460"/>
                      <a:pt x="164690" y="102419"/>
                      <a:pt x="163649" y="102419"/>
                    </a:cubicBezTo>
                    <a:cubicBezTo>
                      <a:pt x="162609" y="102419"/>
                      <a:pt x="162609" y="101899"/>
                      <a:pt x="161047" y="100338"/>
                    </a:cubicBezTo>
                    <a:cubicBezTo>
                      <a:pt x="159486" y="98777"/>
                      <a:pt x="157405" y="99297"/>
                      <a:pt x="154283" y="100338"/>
                    </a:cubicBezTo>
                    <a:cubicBezTo>
                      <a:pt x="151161" y="101378"/>
                      <a:pt x="148559" y="103980"/>
                      <a:pt x="144917" y="105541"/>
                    </a:cubicBezTo>
                    <a:cubicBezTo>
                      <a:pt x="141274" y="107102"/>
                      <a:pt x="142315" y="105021"/>
                      <a:pt x="144397" y="104501"/>
                    </a:cubicBezTo>
                    <a:cubicBezTo>
                      <a:pt x="146477" y="103980"/>
                      <a:pt x="149600" y="102419"/>
                      <a:pt x="151161" y="101378"/>
                    </a:cubicBezTo>
                    <a:cubicBezTo>
                      <a:pt x="152202" y="100338"/>
                      <a:pt x="152722" y="99297"/>
                      <a:pt x="152202" y="98256"/>
                    </a:cubicBezTo>
                    <a:cubicBezTo>
                      <a:pt x="151681" y="97216"/>
                      <a:pt x="150120" y="96695"/>
                      <a:pt x="146477" y="96175"/>
                    </a:cubicBezTo>
                    <a:cubicBezTo>
                      <a:pt x="142835" y="95655"/>
                      <a:pt x="138672" y="93053"/>
                      <a:pt x="137112" y="91492"/>
                    </a:cubicBezTo>
                    <a:cubicBezTo>
                      <a:pt x="135550" y="89931"/>
                      <a:pt x="134510" y="86288"/>
                      <a:pt x="133990" y="84727"/>
                    </a:cubicBezTo>
                    <a:cubicBezTo>
                      <a:pt x="133469" y="83166"/>
                      <a:pt x="129306" y="79524"/>
                      <a:pt x="126705" y="77963"/>
                    </a:cubicBezTo>
                    <a:cubicBezTo>
                      <a:pt x="124103" y="76402"/>
                      <a:pt x="121501" y="76922"/>
                      <a:pt x="119940" y="75881"/>
                    </a:cubicBezTo>
                    <a:cubicBezTo>
                      <a:pt x="118379" y="74320"/>
                      <a:pt x="116818" y="71198"/>
                      <a:pt x="115777" y="69637"/>
                    </a:cubicBezTo>
                    <a:cubicBezTo>
                      <a:pt x="114736" y="68596"/>
                      <a:pt x="111614" y="67035"/>
                      <a:pt x="109533" y="66515"/>
                    </a:cubicBezTo>
                    <a:cubicBezTo>
                      <a:pt x="107451" y="65995"/>
                      <a:pt x="106411" y="65995"/>
                      <a:pt x="107972" y="68076"/>
                    </a:cubicBezTo>
                    <a:cubicBezTo>
                      <a:pt x="109533" y="70158"/>
                      <a:pt x="109013" y="70158"/>
                      <a:pt x="107972" y="69637"/>
                    </a:cubicBezTo>
                    <a:cubicBezTo>
                      <a:pt x="106931" y="69117"/>
                      <a:pt x="104850" y="68076"/>
                      <a:pt x="103289" y="67556"/>
                    </a:cubicBezTo>
                    <a:cubicBezTo>
                      <a:pt x="101728" y="67035"/>
                      <a:pt x="99646" y="64434"/>
                      <a:pt x="99646" y="63393"/>
                    </a:cubicBezTo>
                    <a:cubicBezTo>
                      <a:pt x="99646" y="62352"/>
                      <a:pt x="98606" y="59751"/>
                      <a:pt x="97044" y="59230"/>
                    </a:cubicBezTo>
                    <a:cubicBezTo>
                      <a:pt x="95484" y="58710"/>
                      <a:pt x="95484" y="59230"/>
                      <a:pt x="94443" y="59751"/>
                    </a:cubicBezTo>
                    <a:cubicBezTo>
                      <a:pt x="93402" y="60271"/>
                      <a:pt x="91841" y="56108"/>
                      <a:pt x="91321" y="54547"/>
                    </a:cubicBezTo>
                    <a:cubicBezTo>
                      <a:pt x="90801" y="52986"/>
                      <a:pt x="85077" y="46742"/>
                      <a:pt x="82475" y="45181"/>
                    </a:cubicBezTo>
                    <a:cubicBezTo>
                      <a:pt x="80394" y="43620"/>
                      <a:pt x="73109" y="38937"/>
                      <a:pt x="70507" y="37896"/>
                    </a:cubicBezTo>
                    <a:cubicBezTo>
                      <a:pt x="67905" y="36855"/>
                      <a:pt x="66345" y="34774"/>
                      <a:pt x="66345" y="33733"/>
                    </a:cubicBezTo>
                    <a:cubicBezTo>
                      <a:pt x="66345" y="32693"/>
                      <a:pt x="59060" y="30091"/>
                      <a:pt x="58539" y="30091"/>
                    </a:cubicBezTo>
                    <a:cubicBezTo>
                      <a:pt x="58018" y="30091"/>
                      <a:pt x="57498" y="28530"/>
                      <a:pt x="58539" y="27489"/>
                    </a:cubicBezTo>
                    <a:cubicBezTo>
                      <a:pt x="59060" y="26448"/>
                      <a:pt x="58539" y="25408"/>
                      <a:pt x="58018" y="24367"/>
                    </a:cubicBezTo>
                    <a:cubicBezTo>
                      <a:pt x="57498" y="23326"/>
                      <a:pt x="56458" y="22286"/>
                      <a:pt x="54376" y="21765"/>
                    </a:cubicBezTo>
                    <a:cubicBezTo>
                      <a:pt x="52295" y="21245"/>
                      <a:pt x="53336" y="19684"/>
                      <a:pt x="53336" y="17082"/>
                    </a:cubicBezTo>
                    <a:cubicBezTo>
                      <a:pt x="53336" y="14480"/>
                      <a:pt x="46571" y="9797"/>
                      <a:pt x="45531" y="8757"/>
                    </a:cubicBezTo>
                    <a:cubicBezTo>
                      <a:pt x="44490" y="7716"/>
                      <a:pt x="42929" y="7196"/>
                      <a:pt x="39806" y="8236"/>
                    </a:cubicBezTo>
                    <a:cubicBezTo>
                      <a:pt x="37205" y="9277"/>
                      <a:pt x="36164" y="8236"/>
                      <a:pt x="35124" y="7196"/>
                    </a:cubicBezTo>
                    <a:cubicBezTo>
                      <a:pt x="34083" y="6155"/>
                      <a:pt x="28359" y="7716"/>
                      <a:pt x="24717" y="7716"/>
                    </a:cubicBezTo>
                    <a:cubicBezTo>
                      <a:pt x="21074" y="7716"/>
                      <a:pt x="10147" y="1472"/>
                      <a:pt x="8585" y="431"/>
                    </a:cubicBezTo>
                    <a:cubicBezTo>
                      <a:pt x="7025" y="-610"/>
                      <a:pt x="3382" y="431"/>
                      <a:pt x="1301" y="1472"/>
                    </a:cubicBezTo>
                    <a:cubicBezTo>
                      <a:pt x="-780" y="2512"/>
                      <a:pt x="260" y="3553"/>
                      <a:pt x="260" y="3553"/>
                    </a:cubicBezTo>
                    <a:cubicBezTo>
                      <a:pt x="1821" y="9277"/>
                      <a:pt x="7025" y="17082"/>
                      <a:pt x="11708" y="22806"/>
                    </a:cubicBezTo>
                    <a:cubicBezTo>
                      <a:pt x="16391" y="28530"/>
                      <a:pt x="26798" y="35815"/>
                      <a:pt x="29399" y="37376"/>
                    </a:cubicBezTo>
                    <a:cubicBezTo>
                      <a:pt x="31481" y="38937"/>
                      <a:pt x="34603" y="39977"/>
                      <a:pt x="38766" y="45181"/>
                    </a:cubicBezTo>
                    <a:cubicBezTo>
                      <a:pt x="42929" y="50384"/>
                      <a:pt x="46051" y="52986"/>
                      <a:pt x="47091" y="58190"/>
                    </a:cubicBezTo>
                    <a:cubicBezTo>
                      <a:pt x="48132" y="63393"/>
                      <a:pt x="48132" y="64954"/>
                      <a:pt x="53336" y="65995"/>
                    </a:cubicBezTo>
                    <a:cubicBezTo>
                      <a:pt x="58539" y="67035"/>
                      <a:pt x="67905" y="74841"/>
                      <a:pt x="67905" y="74841"/>
                    </a:cubicBezTo>
                    <a:cubicBezTo>
                      <a:pt x="67905" y="74841"/>
                      <a:pt x="68946" y="75881"/>
                      <a:pt x="68946" y="78483"/>
                    </a:cubicBezTo>
                    <a:cubicBezTo>
                      <a:pt x="68946" y="81085"/>
                      <a:pt x="72068" y="94094"/>
                      <a:pt x="74150" y="98256"/>
                    </a:cubicBezTo>
                    <a:cubicBezTo>
                      <a:pt x="76231" y="102419"/>
                      <a:pt x="76751" y="103980"/>
                      <a:pt x="78312" y="103980"/>
                    </a:cubicBezTo>
                    <a:cubicBezTo>
                      <a:pt x="79873" y="103980"/>
                      <a:pt x="84557" y="107623"/>
                      <a:pt x="85597" y="108143"/>
                    </a:cubicBezTo>
                    <a:cubicBezTo>
                      <a:pt x="86638" y="109184"/>
                      <a:pt x="86117" y="110224"/>
                      <a:pt x="89239" y="113867"/>
                    </a:cubicBezTo>
                    <a:cubicBezTo>
                      <a:pt x="92362" y="117509"/>
                      <a:pt x="99126" y="125314"/>
                      <a:pt x="98606" y="127916"/>
                    </a:cubicBezTo>
                    <a:cubicBezTo>
                      <a:pt x="98086" y="130518"/>
                      <a:pt x="100687" y="134681"/>
                      <a:pt x="102248" y="136242"/>
                    </a:cubicBezTo>
                    <a:cubicBezTo>
                      <a:pt x="103809" y="137803"/>
                      <a:pt x="107972" y="140925"/>
                      <a:pt x="111094" y="151852"/>
                    </a:cubicBezTo>
                    <a:cubicBezTo>
                      <a:pt x="113696" y="163300"/>
                      <a:pt x="131908" y="177869"/>
                      <a:pt x="133469" y="178910"/>
                    </a:cubicBezTo>
                    <a:cubicBezTo>
                      <a:pt x="135030" y="179951"/>
                      <a:pt x="135550" y="180991"/>
                      <a:pt x="136071" y="183593"/>
                    </a:cubicBezTo>
                    <a:cubicBezTo>
                      <a:pt x="136591" y="186195"/>
                      <a:pt x="142315" y="188797"/>
                      <a:pt x="142315" y="188797"/>
                    </a:cubicBezTo>
                    <a:cubicBezTo>
                      <a:pt x="154283" y="197643"/>
                      <a:pt x="177698" y="217936"/>
                      <a:pt x="180300" y="221058"/>
                    </a:cubicBezTo>
                    <a:cubicBezTo>
                      <a:pt x="182902" y="224180"/>
                      <a:pt x="181341" y="219497"/>
                      <a:pt x="181341" y="216375"/>
                    </a:cubicBezTo>
                    <a:cubicBezTo>
                      <a:pt x="181341" y="213253"/>
                      <a:pt x="182382" y="213253"/>
                      <a:pt x="184463" y="214814"/>
                    </a:cubicBezTo>
                    <a:cubicBezTo>
                      <a:pt x="186545" y="216375"/>
                      <a:pt x="190707" y="222619"/>
                      <a:pt x="193830" y="216375"/>
                    </a:cubicBezTo>
                    <a:cubicBezTo>
                      <a:pt x="196431" y="210131"/>
                      <a:pt x="201635" y="218977"/>
                      <a:pt x="203195" y="220538"/>
                    </a:cubicBezTo>
                    <a:cubicBezTo>
                      <a:pt x="204757" y="222099"/>
                      <a:pt x="205277" y="220018"/>
                      <a:pt x="206317" y="216895"/>
                    </a:cubicBezTo>
                    <a:close/>
                  </a:path>
                </a:pathLst>
              </a:custGeom>
              <a:grpFill/>
              <a:ln w="5199" cap="flat">
                <a:solidFill>
                  <a:schemeClr val="bg1"/>
                </a:solidFill>
                <a:prstDash val="solid"/>
                <a:miter/>
              </a:ln>
            </p:spPr>
            <p:txBody>
              <a:bodyPr rtlCol="0" anchor="ctr"/>
              <a:lstStyle/>
              <a:p>
                <a:endParaRPr lang="en-GB" noProof="0" dirty="0"/>
              </a:p>
            </p:txBody>
          </p:sp>
          <p:sp>
            <p:nvSpPr>
              <p:cNvPr id="494" name="Freeform 493">
                <a:extLst>
                  <a:ext uri="{FF2B5EF4-FFF2-40B4-BE49-F238E27FC236}">
                    <a16:creationId xmlns:a16="http://schemas.microsoft.com/office/drawing/2014/main" id="{17B84C37-5FB1-C454-76B2-BEA8ECCA39BA}"/>
                  </a:ext>
                </a:extLst>
              </p:cNvPr>
              <p:cNvSpPr/>
              <p:nvPr/>
            </p:nvSpPr>
            <p:spPr>
              <a:xfrm>
                <a:off x="7724999" y="4454144"/>
                <a:ext cx="13758" cy="11415"/>
              </a:xfrm>
              <a:custGeom>
                <a:avLst/>
                <a:gdLst>
                  <a:gd name="connsiteX0" fmla="*/ 12634 w 13758"/>
                  <a:gd name="connsiteY0" fmla="*/ 6969 h 11415"/>
                  <a:gd name="connsiteX1" fmla="*/ 2227 w 13758"/>
                  <a:gd name="connsiteY1" fmla="*/ 204 h 11415"/>
                  <a:gd name="connsiteX2" fmla="*/ 146 w 13758"/>
                  <a:gd name="connsiteY2" fmla="*/ 1245 h 11415"/>
                  <a:gd name="connsiteX3" fmla="*/ 666 w 13758"/>
                  <a:gd name="connsiteY3" fmla="*/ 3326 h 11415"/>
                  <a:gd name="connsiteX4" fmla="*/ 4308 w 13758"/>
                  <a:gd name="connsiteY4" fmla="*/ 5408 h 11415"/>
                  <a:gd name="connsiteX5" fmla="*/ 7430 w 13758"/>
                  <a:gd name="connsiteY5" fmla="*/ 7489 h 11415"/>
                  <a:gd name="connsiteX6" fmla="*/ 12634 w 13758"/>
                  <a:gd name="connsiteY6" fmla="*/ 11131 h 11415"/>
                  <a:gd name="connsiteX7" fmla="*/ 13675 w 13758"/>
                  <a:gd name="connsiteY7" fmla="*/ 9050 h 11415"/>
                  <a:gd name="connsiteX8" fmla="*/ 12634 w 13758"/>
                  <a:gd name="connsiteY8" fmla="*/ 6969 h 1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58" h="11415">
                    <a:moveTo>
                      <a:pt x="12634" y="6969"/>
                    </a:moveTo>
                    <a:cubicBezTo>
                      <a:pt x="12634" y="6969"/>
                      <a:pt x="3268" y="725"/>
                      <a:pt x="2227" y="204"/>
                    </a:cubicBezTo>
                    <a:cubicBezTo>
                      <a:pt x="1186" y="-316"/>
                      <a:pt x="666" y="204"/>
                      <a:pt x="146" y="1245"/>
                    </a:cubicBezTo>
                    <a:cubicBezTo>
                      <a:pt x="-375" y="2286"/>
                      <a:pt x="666" y="3326"/>
                      <a:pt x="666" y="3326"/>
                    </a:cubicBezTo>
                    <a:cubicBezTo>
                      <a:pt x="666" y="3326"/>
                      <a:pt x="3268" y="5928"/>
                      <a:pt x="4308" y="5408"/>
                    </a:cubicBezTo>
                    <a:cubicBezTo>
                      <a:pt x="5349" y="5408"/>
                      <a:pt x="6390" y="6969"/>
                      <a:pt x="7430" y="7489"/>
                    </a:cubicBezTo>
                    <a:cubicBezTo>
                      <a:pt x="8471" y="8009"/>
                      <a:pt x="11073" y="10091"/>
                      <a:pt x="12634" y="11131"/>
                    </a:cubicBezTo>
                    <a:cubicBezTo>
                      <a:pt x="14195" y="12172"/>
                      <a:pt x="13675" y="10091"/>
                      <a:pt x="13675" y="9050"/>
                    </a:cubicBezTo>
                    <a:cubicBezTo>
                      <a:pt x="13675" y="8009"/>
                      <a:pt x="12634" y="6969"/>
                      <a:pt x="12634" y="6969"/>
                    </a:cubicBezTo>
                    <a:close/>
                  </a:path>
                </a:pathLst>
              </a:custGeom>
              <a:grpFill/>
              <a:ln w="5199" cap="flat">
                <a:solidFill>
                  <a:schemeClr val="bg1"/>
                </a:solidFill>
                <a:prstDash val="solid"/>
                <a:miter/>
              </a:ln>
            </p:spPr>
            <p:txBody>
              <a:bodyPr rtlCol="0" anchor="ctr"/>
              <a:lstStyle/>
              <a:p>
                <a:endParaRPr lang="en-GB" noProof="0" dirty="0"/>
              </a:p>
            </p:txBody>
          </p:sp>
          <p:sp>
            <p:nvSpPr>
              <p:cNvPr id="495" name="Freeform 494">
                <a:extLst>
                  <a:ext uri="{FF2B5EF4-FFF2-40B4-BE49-F238E27FC236}">
                    <a16:creationId xmlns:a16="http://schemas.microsoft.com/office/drawing/2014/main" id="{74C1322C-A1F8-BF86-36C8-3347FD80C627}"/>
                  </a:ext>
                </a:extLst>
              </p:cNvPr>
              <p:cNvSpPr/>
              <p:nvPr/>
            </p:nvSpPr>
            <p:spPr>
              <a:xfrm>
                <a:off x="7751688" y="4480805"/>
                <a:ext cx="15605" cy="18114"/>
              </a:xfrm>
              <a:custGeom>
                <a:avLst/>
                <a:gdLst>
                  <a:gd name="connsiteX0" fmla="*/ 14564 w 15605"/>
                  <a:gd name="connsiteY0" fmla="*/ 9967 h 18114"/>
                  <a:gd name="connsiteX1" fmla="*/ 6239 w 15605"/>
                  <a:gd name="connsiteY1" fmla="*/ 601 h 18114"/>
                  <a:gd name="connsiteX2" fmla="*/ 4678 w 15605"/>
                  <a:gd name="connsiteY2" fmla="*/ 601 h 18114"/>
                  <a:gd name="connsiteX3" fmla="*/ 1035 w 15605"/>
                  <a:gd name="connsiteY3" fmla="*/ 1641 h 18114"/>
                  <a:gd name="connsiteX4" fmla="*/ 1556 w 15605"/>
                  <a:gd name="connsiteY4" fmla="*/ 2682 h 18114"/>
                  <a:gd name="connsiteX5" fmla="*/ 12483 w 15605"/>
                  <a:gd name="connsiteY5" fmla="*/ 17252 h 18114"/>
                  <a:gd name="connsiteX6" fmla="*/ 14564 w 15605"/>
                  <a:gd name="connsiteY6" fmla="*/ 17772 h 18114"/>
                  <a:gd name="connsiteX7" fmla="*/ 15085 w 15605"/>
                  <a:gd name="connsiteY7" fmla="*/ 15171 h 18114"/>
                  <a:gd name="connsiteX8" fmla="*/ 15605 w 15605"/>
                  <a:gd name="connsiteY8" fmla="*/ 12569 h 18114"/>
                  <a:gd name="connsiteX9" fmla="*/ 14564 w 15605"/>
                  <a:gd name="connsiteY9" fmla="*/ 9967 h 1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05" h="18114">
                    <a:moveTo>
                      <a:pt x="14564" y="9967"/>
                    </a:moveTo>
                    <a:cubicBezTo>
                      <a:pt x="13524" y="9447"/>
                      <a:pt x="6759" y="1121"/>
                      <a:pt x="6239" y="601"/>
                    </a:cubicBezTo>
                    <a:cubicBezTo>
                      <a:pt x="5719" y="81"/>
                      <a:pt x="5198" y="-440"/>
                      <a:pt x="4678" y="601"/>
                    </a:cubicBezTo>
                    <a:cubicBezTo>
                      <a:pt x="4157" y="1641"/>
                      <a:pt x="3637" y="1641"/>
                      <a:pt x="1035" y="1641"/>
                    </a:cubicBezTo>
                    <a:cubicBezTo>
                      <a:pt x="-1566" y="1641"/>
                      <a:pt x="1556" y="2682"/>
                      <a:pt x="1556" y="2682"/>
                    </a:cubicBezTo>
                    <a:cubicBezTo>
                      <a:pt x="2076" y="3723"/>
                      <a:pt x="11962" y="16732"/>
                      <a:pt x="12483" y="17252"/>
                    </a:cubicBezTo>
                    <a:cubicBezTo>
                      <a:pt x="13004" y="18293"/>
                      <a:pt x="14044" y="18293"/>
                      <a:pt x="14564" y="17772"/>
                    </a:cubicBezTo>
                    <a:cubicBezTo>
                      <a:pt x="15605" y="17252"/>
                      <a:pt x="15085" y="16211"/>
                      <a:pt x="15085" y="15171"/>
                    </a:cubicBezTo>
                    <a:cubicBezTo>
                      <a:pt x="15085" y="14130"/>
                      <a:pt x="15605" y="13610"/>
                      <a:pt x="15605" y="12569"/>
                    </a:cubicBezTo>
                    <a:cubicBezTo>
                      <a:pt x="15605" y="11528"/>
                      <a:pt x="15085" y="10487"/>
                      <a:pt x="14564" y="9967"/>
                    </a:cubicBezTo>
                    <a:close/>
                  </a:path>
                </a:pathLst>
              </a:custGeom>
              <a:grpFill/>
              <a:ln w="5199" cap="flat">
                <a:solidFill>
                  <a:schemeClr val="bg1"/>
                </a:solidFill>
                <a:prstDash val="solid"/>
                <a:miter/>
              </a:ln>
            </p:spPr>
            <p:txBody>
              <a:bodyPr rtlCol="0" anchor="ctr"/>
              <a:lstStyle/>
              <a:p>
                <a:endParaRPr lang="en-GB" noProof="0" dirty="0"/>
              </a:p>
            </p:txBody>
          </p:sp>
          <p:sp>
            <p:nvSpPr>
              <p:cNvPr id="496" name="Freeform 495">
                <a:extLst>
                  <a:ext uri="{FF2B5EF4-FFF2-40B4-BE49-F238E27FC236}">
                    <a16:creationId xmlns:a16="http://schemas.microsoft.com/office/drawing/2014/main" id="{7F580805-03DC-229E-6BA2-A12C7893D799}"/>
                  </a:ext>
                </a:extLst>
              </p:cNvPr>
              <p:cNvSpPr/>
              <p:nvPr/>
            </p:nvSpPr>
            <p:spPr>
              <a:xfrm>
                <a:off x="7775486" y="4515780"/>
                <a:ext cx="2994" cy="5333"/>
              </a:xfrm>
              <a:custGeom>
                <a:avLst/>
                <a:gdLst>
                  <a:gd name="connsiteX0" fmla="*/ 1694 w 2994"/>
                  <a:gd name="connsiteY0" fmla="*/ 489 h 5333"/>
                  <a:gd name="connsiteX1" fmla="*/ 133 w 2994"/>
                  <a:gd name="connsiteY1" fmla="*/ 4132 h 5333"/>
                  <a:gd name="connsiteX2" fmla="*/ 2734 w 2994"/>
                  <a:gd name="connsiteY2" fmla="*/ 4132 h 5333"/>
                  <a:gd name="connsiteX3" fmla="*/ 1694 w 2994"/>
                  <a:gd name="connsiteY3" fmla="*/ 489 h 5333"/>
                </a:gdLst>
                <a:ahLst/>
                <a:cxnLst>
                  <a:cxn ang="0">
                    <a:pos x="connsiteX0" y="connsiteY0"/>
                  </a:cxn>
                  <a:cxn ang="0">
                    <a:pos x="connsiteX1" y="connsiteY1"/>
                  </a:cxn>
                  <a:cxn ang="0">
                    <a:pos x="connsiteX2" y="connsiteY2"/>
                  </a:cxn>
                  <a:cxn ang="0">
                    <a:pos x="connsiteX3" y="connsiteY3"/>
                  </a:cxn>
                </a:cxnLst>
                <a:rect l="l" t="t" r="r" b="b"/>
                <a:pathLst>
                  <a:path w="2994" h="5333">
                    <a:moveTo>
                      <a:pt x="1694" y="489"/>
                    </a:moveTo>
                    <a:cubicBezTo>
                      <a:pt x="-388" y="2050"/>
                      <a:pt x="653" y="3091"/>
                      <a:pt x="133" y="4132"/>
                    </a:cubicBezTo>
                    <a:cubicBezTo>
                      <a:pt x="-388" y="5172"/>
                      <a:pt x="653" y="6213"/>
                      <a:pt x="2734" y="4132"/>
                    </a:cubicBezTo>
                    <a:cubicBezTo>
                      <a:pt x="2734" y="3611"/>
                      <a:pt x="3775" y="-1592"/>
                      <a:pt x="1694" y="489"/>
                    </a:cubicBezTo>
                    <a:close/>
                  </a:path>
                </a:pathLst>
              </a:custGeom>
              <a:grpFill/>
              <a:ln w="5199" cap="flat">
                <a:solidFill>
                  <a:schemeClr val="bg1"/>
                </a:solidFill>
                <a:prstDash val="solid"/>
                <a:miter/>
              </a:ln>
            </p:spPr>
            <p:txBody>
              <a:bodyPr rtlCol="0" anchor="ctr"/>
              <a:lstStyle/>
              <a:p>
                <a:endParaRPr lang="en-GB" noProof="0" dirty="0"/>
              </a:p>
            </p:txBody>
          </p:sp>
          <p:sp>
            <p:nvSpPr>
              <p:cNvPr id="497" name="Freeform 496">
                <a:extLst>
                  <a:ext uri="{FF2B5EF4-FFF2-40B4-BE49-F238E27FC236}">
                    <a16:creationId xmlns:a16="http://schemas.microsoft.com/office/drawing/2014/main" id="{59C783E2-F625-189F-0826-7988327B3B1E}"/>
                  </a:ext>
                </a:extLst>
              </p:cNvPr>
              <p:cNvSpPr/>
              <p:nvPr/>
            </p:nvSpPr>
            <p:spPr>
              <a:xfrm>
                <a:off x="7781031" y="4528758"/>
                <a:ext cx="11900" cy="15740"/>
              </a:xfrm>
              <a:custGeom>
                <a:avLst/>
                <a:gdLst>
                  <a:gd name="connsiteX0" fmla="*/ 7596 w 11900"/>
                  <a:gd name="connsiteY0" fmla="*/ 2602 h 15740"/>
                  <a:gd name="connsiteX1" fmla="*/ 1872 w 11900"/>
                  <a:gd name="connsiteY1" fmla="*/ 520 h 15740"/>
                  <a:gd name="connsiteX2" fmla="*/ 5514 w 11900"/>
                  <a:gd name="connsiteY2" fmla="*/ 13009 h 15740"/>
                  <a:gd name="connsiteX3" fmla="*/ 10718 w 11900"/>
                  <a:gd name="connsiteY3" fmla="*/ 14570 h 15740"/>
                  <a:gd name="connsiteX4" fmla="*/ 11759 w 11900"/>
                  <a:gd name="connsiteY4" fmla="*/ 10407 h 15740"/>
                  <a:gd name="connsiteX5" fmla="*/ 7596 w 11900"/>
                  <a:gd name="connsiteY5" fmla="*/ 2602 h 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0" h="15740">
                    <a:moveTo>
                      <a:pt x="7596" y="2602"/>
                    </a:moveTo>
                    <a:cubicBezTo>
                      <a:pt x="6035" y="-1561"/>
                      <a:pt x="1872" y="520"/>
                      <a:pt x="1872" y="520"/>
                    </a:cubicBezTo>
                    <a:cubicBezTo>
                      <a:pt x="-2811" y="4163"/>
                      <a:pt x="2392" y="8846"/>
                      <a:pt x="5514" y="13009"/>
                    </a:cubicBezTo>
                    <a:cubicBezTo>
                      <a:pt x="8636" y="17172"/>
                      <a:pt x="10198" y="15610"/>
                      <a:pt x="10718" y="14570"/>
                    </a:cubicBezTo>
                    <a:cubicBezTo>
                      <a:pt x="11238" y="13529"/>
                      <a:pt x="12279" y="11448"/>
                      <a:pt x="11759" y="10407"/>
                    </a:cubicBezTo>
                    <a:cubicBezTo>
                      <a:pt x="10718" y="9366"/>
                      <a:pt x="9157" y="6765"/>
                      <a:pt x="7596" y="2602"/>
                    </a:cubicBezTo>
                    <a:close/>
                  </a:path>
                </a:pathLst>
              </a:custGeom>
              <a:grpFill/>
              <a:ln w="5199" cap="flat">
                <a:solidFill>
                  <a:schemeClr val="bg1"/>
                </a:solidFill>
                <a:prstDash val="solid"/>
                <a:miter/>
              </a:ln>
            </p:spPr>
            <p:txBody>
              <a:bodyPr rtlCol="0" anchor="ctr"/>
              <a:lstStyle/>
              <a:p>
                <a:endParaRPr lang="en-GB" noProof="0" dirty="0"/>
              </a:p>
            </p:txBody>
          </p:sp>
          <p:sp>
            <p:nvSpPr>
              <p:cNvPr id="498" name="Freeform 497">
                <a:extLst>
                  <a:ext uri="{FF2B5EF4-FFF2-40B4-BE49-F238E27FC236}">
                    <a16:creationId xmlns:a16="http://schemas.microsoft.com/office/drawing/2014/main" id="{2A27B882-2DBA-4566-49A8-2D93D00E6D6E}"/>
                  </a:ext>
                </a:extLst>
              </p:cNvPr>
              <p:cNvSpPr/>
              <p:nvPr/>
            </p:nvSpPr>
            <p:spPr>
              <a:xfrm>
                <a:off x="7753299" y="4467357"/>
                <a:ext cx="3135" cy="2888"/>
              </a:xfrm>
              <a:custGeom>
                <a:avLst/>
                <a:gdLst>
                  <a:gd name="connsiteX0" fmla="*/ 3067 w 3135"/>
                  <a:gd name="connsiteY0" fmla="*/ 2081 h 2888"/>
                  <a:gd name="connsiteX1" fmla="*/ 985 w 3135"/>
                  <a:gd name="connsiteY1" fmla="*/ 0 h 2888"/>
                  <a:gd name="connsiteX2" fmla="*/ 985 w 3135"/>
                  <a:gd name="connsiteY2" fmla="*/ 1561 h 2888"/>
                  <a:gd name="connsiteX3" fmla="*/ 3067 w 3135"/>
                  <a:gd name="connsiteY3" fmla="*/ 2081 h 2888"/>
                </a:gdLst>
                <a:ahLst/>
                <a:cxnLst>
                  <a:cxn ang="0">
                    <a:pos x="connsiteX0" y="connsiteY0"/>
                  </a:cxn>
                  <a:cxn ang="0">
                    <a:pos x="connsiteX1" y="connsiteY1"/>
                  </a:cxn>
                  <a:cxn ang="0">
                    <a:pos x="connsiteX2" y="connsiteY2"/>
                  </a:cxn>
                  <a:cxn ang="0">
                    <a:pos x="connsiteX3" y="connsiteY3"/>
                  </a:cxn>
                </a:cxnLst>
                <a:rect l="l" t="t" r="r" b="b"/>
                <a:pathLst>
                  <a:path w="3135" h="2888">
                    <a:moveTo>
                      <a:pt x="3067" y="2081"/>
                    </a:moveTo>
                    <a:cubicBezTo>
                      <a:pt x="2026" y="0"/>
                      <a:pt x="2546" y="0"/>
                      <a:pt x="985" y="0"/>
                    </a:cubicBezTo>
                    <a:cubicBezTo>
                      <a:pt x="-576" y="0"/>
                      <a:pt x="-56" y="520"/>
                      <a:pt x="985" y="1561"/>
                    </a:cubicBezTo>
                    <a:cubicBezTo>
                      <a:pt x="985" y="1561"/>
                      <a:pt x="3587" y="4163"/>
                      <a:pt x="3067" y="2081"/>
                    </a:cubicBezTo>
                    <a:close/>
                  </a:path>
                </a:pathLst>
              </a:custGeom>
              <a:grpFill/>
              <a:ln w="5199" cap="flat">
                <a:solidFill>
                  <a:schemeClr val="bg1"/>
                </a:solidFill>
                <a:prstDash val="solid"/>
                <a:miter/>
              </a:ln>
            </p:spPr>
            <p:txBody>
              <a:bodyPr rtlCol="0" anchor="ctr"/>
              <a:lstStyle/>
              <a:p>
                <a:endParaRPr lang="en-GB" noProof="0" dirty="0"/>
              </a:p>
            </p:txBody>
          </p:sp>
          <p:sp>
            <p:nvSpPr>
              <p:cNvPr id="499" name="Freeform 498">
                <a:extLst>
                  <a:ext uri="{FF2B5EF4-FFF2-40B4-BE49-F238E27FC236}">
                    <a16:creationId xmlns:a16="http://schemas.microsoft.com/office/drawing/2014/main" id="{3AD905E4-6E23-B3A5-231B-6BCD0890BB94}"/>
                  </a:ext>
                </a:extLst>
              </p:cNvPr>
              <p:cNvSpPr/>
              <p:nvPr/>
            </p:nvSpPr>
            <p:spPr>
              <a:xfrm>
                <a:off x="7798780" y="4550092"/>
                <a:ext cx="5737" cy="6410"/>
              </a:xfrm>
              <a:custGeom>
                <a:avLst/>
                <a:gdLst>
                  <a:gd name="connsiteX0" fmla="*/ 775 w 5737"/>
                  <a:gd name="connsiteY0" fmla="*/ 0 h 6410"/>
                  <a:gd name="connsiteX1" fmla="*/ 2856 w 5737"/>
                  <a:gd name="connsiteY1" fmla="*/ 4163 h 6410"/>
                  <a:gd name="connsiteX2" fmla="*/ 5458 w 5737"/>
                  <a:gd name="connsiteY2" fmla="*/ 4163 h 6410"/>
                  <a:gd name="connsiteX3" fmla="*/ 775 w 5737"/>
                  <a:gd name="connsiteY3" fmla="*/ 0 h 6410"/>
                </a:gdLst>
                <a:ahLst/>
                <a:cxnLst>
                  <a:cxn ang="0">
                    <a:pos x="connsiteX0" y="connsiteY0"/>
                  </a:cxn>
                  <a:cxn ang="0">
                    <a:pos x="connsiteX1" y="connsiteY1"/>
                  </a:cxn>
                  <a:cxn ang="0">
                    <a:pos x="connsiteX2" y="connsiteY2"/>
                  </a:cxn>
                  <a:cxn ang="0">
                    <a:pos x="connsiteX3" y="connsiteY3"/>
                  </a:cxn>
                </a:cxnLst>
                <a:rect l="l" t="t" r="r" b="b"/>
                <a:pathLst>
                  <a:path w="5737" h="6410">
                    <a:moveTo>
                      <a:pt x="775" y="0"/>
                    </a:moveTo>
                    <a:cubicBezTo>
                      <a:pt x="-1307" y="520"/>
                      <a:pt x="1295" y="3122"/>
                      <a:pt x="2856" y="4163"/>
                    </a:cubicBezTo>
                    <a:cubicBezTo>
                      <a:pt x="4417" y="5724"/>
                      <a:pt x="6498" y="8326"/>
                      <a:pt x="5458" y="4163"/>
                    </a:cubicBezTo>
                    <a:cubicBezTo>
                      <a:pt x="4417" y="0"/>
                      <a:pt x="775" y="0"/>
                      <a:pt x="775" y="0"/>
                    </a:cubicBezTo>
                    <a:close/>
                  </a:path>
                </a:pathLst>
              </a:custGeom>
              <a:grpFill/>
              <a:ln w="5199" cap="flat">
                <a:solidFill>
                  <a:schemeClr val="bg1"/>
                </a:solidFill>
                <a:prstDash val="solid"/>
                <a:miter/>
              </a:ln>
            </p:spPr>
            <p:txBody>
              <a:bodyPr rtlCol="0" anchor="ctr"/>
              <a:lstStyle/>
              <a:p>
                <a:endParaRPr lang="en-GB" noProof="0" dirty="0"/>
              </a:p>
            </p:txBody>
          </p:sp>
          <p:sp>
            <p:nvSpPr>
              <p:cNvPr id="500" name="Freeform 499">
                <a:extLst>
                  <a:ext uri="{FF2B5EF4-FFF2-40B4-BE49-F238E27FC236}">
                    <a16:creationId xmlns:a16="http://schemas.microsoft.com/office/drawing/2014/main" id="{9920AF9B-B494-FF5E-7680-2E931F758CA4}"/>
                  </a:ext>
                </a:extLst>
              </p:cNvPr>
              <p:cNvSpPr/>
              <p:nvPr/>
            </p:nvSpPr>
            <p:spPr>
              <a:xfrm>
                <a:off x="7807319" y="4559588"/>
                <a:ext cx="4244" cy="5489"/>
              </a:xfrm>
              <a:custGeom>
                <a:avLst/>
                <a:gdLst>
                  <a:gd name="connsiteX0" fmla="*/ 2122 w 4244"/>
                  <a:gd name="connsiteY0" fmla="*/ 390 h 5489"/>
                  <a:gd name="connsiteX1" fmla="*/ 561 w 4244"/>
                  <a:gd name="connsiteY1" fmla="*/ 3512 h 5489"/>
                  <a:gd name="connsiteX2" fmla="*/ 3684 w 4244"/>
                  <a:gd name="connsiteY2" fmla="*/ 4553 h 5489"/>
                  <a:gd name="connsiteX3" fmla="*/ 2122 w 4244"/>
                  <a:gd name="connsiteY3" fmla="*/ 390 h 5489"/>
                </a:gdLst>
                <a:ahLst/>
                <a:cxnLst>
                  <a:cxn ang="0">
                    <a:pos x="connsiteX0" y="connsiteY0"/>
                  </a:cxn>
                  <a:cxn ang="0">
                    <a:pos x="connsiteX1" y="connsiteY1"/>
                  </a:cxn>
                  <a:cxn ang="0">
                    <a:pos x="connsiteX2" y="connsiteY2"/>
                  </a:cxn>
                  <a:cxn ang="0">
                    <a:pos x="connsiteX3" y="connsiteY3"/>
                  </a:cxn>
                </a:cxnLst>
                <a:rect l="l" t="t" r="r" b="b"/>
                <a:pathLst>
                  <a:path w="4244" h="5489">
                    <a:moveTo>
                      <a:pt x="2122" y="390"/>
                    </a:moveTo>
                    <a:cubicBezTo>
                      <a:pt x="1082" y="-650"/>
                      <a:pt x="-1000" y="390"/>
                      <a:pt x="561" y="3512"/>
                    </a:cubicBezTo>
                    <a:cubicBezTo>
                      <a:pt x="561" y="3512"/>
                      <a:pt x="2122" y="7155"/>
                      <a:pt x="3684" y="4553"/>
                    </a:cubicBezTo>
                    <a:cubicBezTo>
                      <a:pt x="5244" y="1951"/>
                      <a:pt x="3163" y="1431"/>
                      <a:pt x="2122" y="390"/>
                    </a:cubicBezTo>
                    <a:close/>
                  </a:path>
                </a:pathLst>
              </a:custGeom>
              <a:grpFill/>
              <a:ln w="5199" cap="flat">
                <a:solidFill>
                  <a:schemeClr val="bg1"/>
                </a:solidFill>
                <a:prstDash val="solid"/>
                <a:miter/>
              </a:ln>
            </p:spPr>
            <p:txBody>
              <a:bodyPr rtlCol="0" anchor="ctr"/>
              <a:lstStyle/>
              <a:p>
                <a:endParaRPr lang="en-GB" noProof="0" dirty="0"/>
              </a:p>
            </p:txBody>
          </p:sp>
          <p:sp>
            <p:nvSpPr>
              <p:cNvPr id="501" name="Freeform 500">
                <a:extLst>
                  <a:ext uri="{FF2B5EF4-FFF2-40B4-BE49-F238E27FC236}">
                    <a16:creationId xmlns:a16="http://schemas.microsoft.com/office/drawing/2014/main" id="{4BC6A3A6-D446-3B90-7527-9D74031F17D4}"/>
                  </a:ext>
                </a:extLst>
              </p:cNvPr>
              <p:cNvSpPr/>
              <p:nvPr/>
            </p:nvSpPr>
            <p:spPr>
              <a:xfrm>
                <a:off x="7813563" y="4565783"/>
                <a:ext cx="2962" cy="5578"/>
              </a:xfrm>
              <a:custGeom>
                <a:avLst/>
                <a:gdLst>
                  <a:gd name="connsiteX0" fmla="*/ 41 w 2962"/>
                  <a:gd name="connsiteY0" fmla="*/ 1480 h 5578"/>
                  <a:gd name="connsiteX1" fmla="*/ 2642 w 2962"/>
                  <a:gd name="connsiteY1" fmla="*/ 5123 h 5578"/>
                  <a:gd name="connsiteX2" fmla="*/ 41 w 2962"/>
                  <a:gd name="connsiteY2" fmla="*/ 1480 h 5578"/>
                </a:gdLst>
                <a:ahLst/>
                <a:cxnLst>
                  <a:cxn ang="0">
                    <a:pos x="connsiteX0" y="connsiteY0"/>
                  </a:cxn>
                  <a:cxn ang="0">
                    <a:pos x="connsiteX1" y="connsiteY1"/>
                  </a:cxn>
                  <a:cxn ang="0">
                    <a:pos x="connsiteX2" y="connsiteY2"/>
                  </a:cxn>
                </a:cxnLst>
                <a:rect l="l" t="t" r="r" b="b"/>
                <a:pathLst>
                  <a:path w="2962" h="5578">
                    <a:moveTo>
                      <a:pt x="41" y="1480"/>
                    </a:moveTo>
                    <a:cubicBezTo>
                      <a:pt x="41" y="1480"/>
                      <a:pt x="1081" y="7204"/>
                      <a:pt x="2642" y="5123"/>
                    </a:cubicBezTo>
                    <a:cubicBezTo>
                      <a:pt x="4203" y="3041"/>
                      <a:pt x="-480" y="-2683"/>
                      <a:pt x="41" y="1480"/>
                    </a:cubicBezTo>
                    <a:close/>
                  </a:path>
                </a:pathLst>
              </a:custGeom>
              <a:grpFill/>
              <a:ln w="5199" cap="flat">
                <a:solidFill>
                  <a:schemeClr val="bg1"/>
                </a:solidFill>
                <a:prstDash val="solid"/>
                <a:miter/>
              </a:ln>
            </p:spPr>
            <p:txBody>
              <a:bodyPr rtlCol="0" anchor="ctr"/>
              <a:lstStyle/>
              <a:p>
                <a:endParaRPr lang="en-GB" noProof="0" dirty="0"/>
              </a:p>
            </p:txBody>
          </p:sp>
          <p:sp>
            <p:nvSpPr>
              <p:cNvPr id="502" name="Freeform 501">
                <a:extLst>
                  <a:ext uri="{FF2B5EF4-FFF2-40B4-BE49-F238E27FC236}">
                    <a16:creationId xmlns:a16="http://schemas.microsoft.com/office/drawing/2014/main" id="{6A15D087-373F-7DFA-5D10-307DA7D20008}"/>
                  </a:ext>
                </a:extLst>
              </p:cNvPr>
              <p:cNvSpPr/>
              <p:nvPr/>
            </p:nvSpPr>
            <p:spPr>
              <a:xfrm>
                <a:off x="7875466" y="4515229"/>
                <a:ext cx="3125" cy="1951"/>
              </a:xfrm>
              <a:custGeom>
                <a:avLst/>
                <a:gdLst>
                  <a:gd name="connsiteX0" fmla="*/ 59 w 3125"/>
                  <a:gd name="connsiteY0" fmla="*/ 1561 h 1951"/>
                  <a:gd name="connsiteX1" fmla="*/ 2140 w 3125"/>
                  <a:gd name="connsiteY1" fmla="*/ 1561 h 1951"/>
                  <a:gd name="connsiteX2" fmla="*/ 2140 w 3125"/>
                  <a:gd name="connsiteY2" fmla="*/ 0 h 1951"/>
                  <a:gd name="connsiteX3" fmla="*/ 59 w 3125"/>
                  <a:gd name="connsiteY3" fmla="*/ 1561 h 1951"/>
                </a:gdLst>
                <a:ahLst/>
                <a:cxnLst>
                  <a:cxn ang="0">
                    <a:pos x="connsiteX0" y="connsiteY0"/>
                  </a:cxn>
                  <a:cxn ang="0">
                    <a:pos x="connsiteX1" y="connsiteY1"/>
                  </a:cxn>
                  <a:cxn ang="0">
                    <a:pos x="connsiteX2" y="connsiteY2"/>
                  </a:cxn>
                  <a:cxn ang="0">
                    <a:pos x="connsiteX3" y="connsiteY3"/>
                  </a:cxn>
                </a:cxnLst>
                <a:rect l="l" t="t" r="r" b="b"/>
                <a:pathLst>
                  <a:path w="3125" h="1951">
                    <a:moveTo>
                      <a:pt x="59" y="1561"/>
                    </a:moveTo>
                    <a:cubicBezTo>
                      <a:pt x="580" y="2081"/>
                      <a:pt x="1100" y="2081"/>
                      <a:pt x="2140" y="1561"/>
                    </a:cubicBezTo>
                    <a:cubicBezTo>
                      <a:pt x="3181" y="1041"/>
                      <a:pt x="3702" y="0"/>
                      <a:pt x="2140" y="0"/>
                    </a:cubicBezTo>
                    <a:cubicBezTo>
                      <a:pt x="2660" y="0"/>
                      <a:pt x="-462" y="520"/>
                      <a:pt x="59" y="1561"/>
                    </a:cubicBezTo>
                    <a:close/>
                  </a:path>
                </a:pathLst>
              </a:custGeom>
              <a:grpFill/>
              <a:ln w="5199" cap="flat">
                <a:solidFill>
                  <a:schemeClr val="bg1"/>
                </a:solidFill>
                <a:prstDash val="solid"/>
                <a:miter/>
              </a:ln>
            </p:spPr>
            <p:txBody>
              <a:bodyPr rtlCol="0" anchor="ctr"/>
              <a:lstStyle/>
              <a:p>
                <a:endParaRPr lang="en-GB" noProof="0" dirty="0"/>
              </a:p>
            </p:txBody>
          </p:sp>
          <p:sp>
            <p:nvSpPr>
              <p:cNvPr id="503" name="Freeform 502">
                <a:extLst>
                  <a:ext uri="{FF2B5EF4-FFF2-40B4-BE49-F238E27FC236}">
                    <a16:creationId xmlns:a16="http://schemas.microsoft.com/office/drawing/2014/main" id="{02E2FE90-F955-8885-CD4A-8A581DA642B7}"/>
                  </a:ext>
                </a:extLst>
              </p:cNvPr>
              <p:cNvSpPr/>
              <p:nvPr/>
            </p:nvSpPr>
            <p:spPr>
              <a:xfrm>
                <a:off x="7891095" y="4517489"/>
                <a:ext cx="5244" cy="4573"/>
              </a:xfrm>
              <a:custGeom>
                <a:avLst/>
                <a:gdLst>
                  <a:gd name="connsiteX0" fmla="*/ 2122 w 5244"/>
                  <a:gd name="connsiteY0" fmla="*/ 342 h 4573"/>
                  <a:gd name="connsiteX1" fmla="*/ 561 w 5244"/>
                  <a:gd name="connsiteY1" fmla="*/ 2423 h 4573"/>
                  <a:gd name="connsiteX2" fmla="*/ 2122 w 5244"/>
                  <a:gd name="connsiteY2" fmla="*/ 4505 h 4573"/>
                  <a:gd name="connsiteX3" fmla="*/ 5244 w 5244"/>
                  <a:gd name="connsiteY3" fmla="*/ 862 h 4573"/>
                  <a:gd name="connsiteX4" fmla="*/ 2122 w 5244"/>
                  <a:gd name="connsiteY4" fmla="*/ 342 h 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4" h="4573">
                    <a:moveTo>
                      <a:pt x="2122" y="342"/>
                    </a:moveTo>
                    <a:cubicBezTo>
                      <a:pt x="1082" y="1382"/>
                      <a:pt x="-1000" y="862"/>
                      <a:pt x="561" y="2423"/>
                    </a:cubicBezTo>
                    <a:cubicBezTo>
                      <a:pt x="561" y="2423"/>
                      <a:pt x="561" y="5025"/>
                      <a:pt x="2122" y="4505"/>
                    </a:cubicBezTo>
                    <a:cubicBezTo>
                      <a:pt x="3683" y="3984"/>
                      <a:pt x="5244" y="2423"/>
                      <a:pt x="5244" y="862"/>
                    </a:cubicBezTo>
                    <a:cubicBezTo>
                      <a:pt x="4724" y="-179"/>
                      <a:pt x="3163" y="-179"/>
                      <a:pt x="2122" y="342"/>
                    </a:cubicBezTo>
                    <a:close/>
                  </a:path>
                </a:pathLst>
              </a:custGeom>
              <a:grpFill/>
              <a:ln w="5199" cap="flat">
                <a:solidFill>
                  <a:schemeClr val="bg1"/>
                </a:solidFill>
                <a:prstDash val="solid"/>
                <a:miter/>
              </a:ln>
            </p:spPr>
            <p:txBody>
              <a:bodyPr rtlCol="0" anchor="ctr"/>
              <a:lstStyle/>
              <a:p>
                <a:endParaRPr lang="en-GB" noProof="0" dirty="0"/>
              </a:p>
            </p:txBody>
          </p:sp>
          <p:sp>
            <p:nvSpPr>
              <p:cNvPr id="504" name="Freeform 503">
                <a:extLst>
                  <a:ext uri="{FF2B5EF4-FFF2-40B4-BE49-F238E27FC236}">
                    <a16:creationId xmlns:a16="http://schemas.microsoft.com/office/drawing/2014/main" id="{20E75214-B3D3-277D-FFCF-46DCCCC07974}"/>
                  </a:ext>
                </a:extLst>
              </p:cNvPr>
              <p:cNvSpPr/>
              <p:nvPr/>
            </p:nvSpPr>
            <p:spPr>
              <a:xfrm>
                <a:off x="7893696" y="4511103"/>
                <a:ext cx="6448" cy="4125"/>
              </a:xfrm>
              <a:custGeom>
                <a:avLst/>
                <a:gdLst>
                  <a:gd name="connsiteX0" fmla="*/ 5766 w 6448"/>
                  <a:gd name="connsiteY0" fmla="*/ 3605 h 4125"/>
                  <a:gd name="connsiteX1" fmla="*/ 4725 w 6448"/>
                  <a:gd name="connsiteY1" fmla="*/ 2044 h 4125"/>
                  <a:gd name="connsiteX2" fmla="*/ 562 w 6448"/>
                  <a:gd name="connsiteY2" fmla="*/ 1003 h 4125"/>
                  <a:gd name="connsiteX3" fmla="*/ 1082 w 6448"/>
                  <a:gd name="connsiteY3" fmla="*/ 4125 h 4125"/>
                  <a:gd name="connsiteX4" fmla="*/ 5766 w 6448"/>
                  <a:gd name="connsiteY4" fmla="*/ 3605 h 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 h="4125">
                    <a:moveTo>
                      <a:pt x="5766" y="3605"/>
                    </a:moveTo>
                    <a:cubicBezTo>
                      <a:pt x="6806" y="4125"/>
                      <a:pt x="6806" y="3605"/>
                      <a:pt x="4725" y="2044"/>
                    </a:cubicBezTo>
                    <a:cubicBezTo>
                      <a:pt x="2643" y="483"/>
                      <a:pt x="2123" y="-1078"/>
                      <a:pt x="562" y="1003"/>
                    </a:cubicBezTo>
                    <a:cubicBezTo>
                      <a:pt x="562" y="1003"/>
                      <a:pt x="-999" y="4125"/>
                      <a:pt x="1082" y="4125"/>
                    </a:cubicBezTo>
                    <a:cubicBezTo>
                      <a:pt x="3164" y="4125"/>
                      <a:pt x="5245" y="3085"/>
                      <a:pt x="5766" y="3605"/>
                    </a:cubicBezTo>
                    <a:close/>
                  </a:path>
                </a:pathLst>
              </a:custGeom>
              <a:grpFill/>
              <a:ln w="5199" cap="flat">
                <a:solidFill>
                  <a:schemeClr val="bg1"/>
                </a:solidFill>
                <a:prstDash val="solid"/>
                <a:miter/>
              </a:ln>
            </p:spPr>
            <p:txBody>
              <a:bodyPr rtlCol="0" anchor="ctr"/>
              <a:lstStyle/>
              <a:p>
                <a:endParaRPr lang="en-GB" noProof="0" dirty="0"/>
              </a:p>
            </p:txBody>
          </p:sp>
          <p:sp>
            <p:nvSpPr>
              <p:cNvPr id="505" name="Freeform 504">
                <a:extLst>
                  <a:ext uri="{FF2B5EF4-FFF2-40B4-BE49-F238E27FC236}">
                    <a16:creationId xmlns:a16="http://schemas.microsoft.com/office/drawing/2014/main" id="{23199B6A-A74E-32CF-D298-8EF00C2CA009}"/>
                  </a:ext>
                </a:extLst>
              </p:cNvPr>
              <p:cNvSpPr/>
              <p:nvPr/>
            </p:nvSpPr>
            <p:spPr>
              <a:xfrm>
                <a:off x="7907451" y="4538023"/>
                <a:ext cx="30473" cy="31664"/>
              </a:xfrm>
              <a:custGeom>
                <a:avLst/>
                <a:gdLst>
                  <a:gd name="connsiteX0" fmla="*/ 2417 w 30473"/>
                  <a:gd name="connsiteY0" fmla="*/ 8947 h 31664"/>
                  <a:gd name="connsiteX1" fmla="*/ 855 w 30473"/>
                  <a:gd name="connsiteY1" fmla="*/ 11548 h 31664"/>
                  <a:gd name="connsiteX2" fmla="*/ 6059 w 30473"/>
                  <a:gd name="connsiteY2" fmla="*/ 12589 h 31664"/>
                  <a:gd name="connsiteX3" fmla="*/ 9181 w 30473"/>
                  <a:gd name="connsiteY3" fmla="*/ 13110 h 31664"/>
                  <a:gd name="connsiteX4" fmla="*/ 11262 w 30473"/>
                  <a:gd name="connsiteY4" fmla="*/ 15711 h 31664"/>
                  <a:gd name="connsiteX5" fmla="*/ 12824 w 30473"/>
                  <a:gd name="connsiteY5" fmla="*/ 18833 h 31664"/>
                  <a:gd name="connsiteX6" fmla="*/ 14905 w 30473"/>
                  <a:gd name="connsiteY6" fmla="*/ 22476 h 31664"/>
                  <a:gd name="connsiteX7" fmla="*/ 16466 w 30473"/>
                  <a:gd name="connsiteY7" fmla="*/ 26639 h 31664"/>
                  <a:gd name="connsiteX8" fmla="*/ 23231 w 30473"/>
                  <a:gd name="connsiteY8" fmla="*/ 29761 h 31664"/>
                  <a:gd name="connsiteX9" fmla="*/ 28954 w 30473"/>
                  <a:gd name="connsiteY9" fmla="*/ 31322 h 31664"/>
                  <a:gd name="connsiteX10" fmla="*/ 27913 w 30473"/>
                  <a:gd name="connsiteY10" fmla="*/ 29240 h 31664"/>
                  <a:gd name="connsiteX11" fmla="*/ 27393 w 30473"/>
                  <a:gd name="connsiteY11" fmla="*/ 25077 h 31664"/>
                  <a:gd name="connsiteX12" fmla="*/ 29475 w 30473"/>
                  <a:gd name="connsiteY12" fmla="*/ 20915 h 31664"/>
                  <a:gd name="connsiteX13" fmla="*/ 18547 w 30473"/>
                  <a:gd name="connsiteY13" fmla="*/ 12589 h 31664"/>
                  <a:gd name="connsiteX14" fmla="*/ 12303 w 30473"/>
                  <a:gd name="connsiteY14" fmla="*/ 101 h 31664"/>
                  <a:gd name="connsiteX15" fmla="*/ 9701 w 30473"/>
                  <a:gd name="connsiteY15" fmla="*/ 3223 h 31664"/>
                  <a:gd name="connsiteX16" fmla="*/ 8140 w 30473"/>
                  <a:gd name="connsiteY16" fmla="*/ 1662 h 31664"/>
                  <a:gd name="connsiteX17" fmla="*/ 3977 w 30473"/>
                  <a:gd name="connsiteY17" fmla="*/ 1662 h 31664"/>
                  <a:gd name="connsiteX18" fmla="*/ 2937 w 30473"/>
                  <a:gd name="connsiteY18" fmla="*/ 4264 h 31664"/>
                  <a:gd name="connsiteX19" fmla="*/ 2417 w 30473"/>
                  <a:gd name="connsiteY19" fmla="*/ 8947 h 3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73" h="31664">
                    <a:moveTo>
                      <a:pt x="2417" y="8947"/>
                    </a:moveTo>
                    <a:cubicBezTo>
                      <a:pt x="2417" y="8947"/>
                      <a:pt x="-1746" y="10508"/>
                      <a:pt x="855" y="11548"/>
                    </a:cubicBezTo>
                    <a:cubicBezTo>
                      <a:pt x="3457" y="12589"/>
                      <a:pt x="4498" y="13110"/>
                      <a:pt x="6059" y="12589"/>
                    </a:cubicBezTo>
                    <a:cubicBezTo>
                      <a:pt x="7620" y="12069"/>
                      <a:pt x="8140" y="12589"/>
                      <a:pt x="9181" y="13110"/>
                    </a:cubicBezTo>
                    <a:cubicBezTo>
                      <a:pt x="10222" y="13110"/>
                      <a:pt x="11262" y="13630"/>
                      <a:pt x="11262" y="15711"/>
                    </a:cubicBezTo>
                    <a:cubicBezTo>
                      <a:pt x="11783" y="17793"/>
                      <a:pt x="11783" y="18313"/>
                      <a:pt x="12824" y="18833"/>
                    </a:cubicBezTo>
                    <a:cubicBezTo>
                      <a:pt x="13864" y="19354"/>
                      <a:pt x="14905" y="20394"/>
                      <a:pt x="14905" y="22476"/>
                    </a:cubicBezTo>
                    <a:cubicBezTo>
                      <a:pt x="14905" y="24557"/>
                      <a:pt x="14905" y="26639"/>
                      <a:pt x="16466" y="26639"/>
                    </a:cubicBezTo>
                    <a:cubicBezTo>
                      <a:pt x="18027" y="26639"/>
                      <a:pt x="22190" y="29240"/>
                      <a:pt x="23231" y="29761"/>
                    </a:cubicBezTo>
                    <a:cubicBezTo>
                      <a:pt x="24271" y="30801"/>
                      <a:pt x="27913" y="32362"/>
                      <a:pt x="28954" y="31322"/>
                    </a:cubicBezTo>
                    <a:cubicBezTo>
                      <a:pt x="29995" y="30281"/>
                      <a:pt x="29995" y="30281"/>
                      <a:pt x="27913" y="29240"/>
                    </a:cubicBezTo>
                    <a:cubicBezTo>
                      <a:pt x="26353" y="28200"/>
                      <a:pt x="25832" y="26639"/>
                      <a:pt x="27393" y="25077"/>
                    </a:cubicBezTo>
                    <a:cubicBezTo>
                      <a:pt x="28954" y="23516"/>
                      <a:pt x="32076" y="20915"/>
                      <a:pt x="29475" y="20915"/>
                    </a:cubicBezTo>
                    <a:cubicBezTo>
                      <a:pt x="27393" y="20915"/>
                      <a:pt x="20108" y="21955"/>
                      <a:pt x="18547" y="12589"/>
                    </a:cubicBezTo>
                    <a:cubicBezTo>
                      <a:pt x="16986" y="3223"/>
                      <a:pt x="15425" y="621"/>
                      <a:pt x="12303" y="101"/>
                    </a:cubicBezTo>
                    <a:cubicBezTo>
                      <a:pt x="9181" y="-420"/>
                      <a:pt x="9701" y="1141"/>
                      <a:pt x="9701" y="3223"/>
                    </a:cubicBezTo>
                    <a:cubicBezTo>
                      <a:pt x="9701" y="4784"/>
                      <a:pt x="9701" y="3223"/>
                      <a:pt x="8140" y="1662"/>
                    </a:cubicBezTo>
                    <a:cubicBezTo>
                      <a:pt x="6579" y="101"/>
                      <a:pt x="5018" y="621"/>
                      <a:pt x="3977" y="1662"/>
                    </a:cubicBezTo>
                    <a:cubicBezTo>
                      <a:pt x="2937" y="2703"/>
                      <a:pt x="2417" y="2703"/>
                      <a:pt x="2937" y="4264"/>
                    </a:cubicBezTo>
                    <a:cubicBezTo>
                      <a:pt x="5018" y="6345"/>
                      <a:pt x="5018" y="7906"/>
                      <a:pt x="2417" y="8947"/>
                    </a:cubicBezTo>
                    <a:close/>
                  </a:path>
                </a:pathLst>
              </a:custGeom>
              <a:grpFill/>
              <a:ln w="5199" cap="flat">
                <a:solidFill>
                  <a:schemeClr val="bg1"/>
                </a:solidFill>
                <a:prstDash val="solid"/>
                <a:miter/>
              </a:ln>
            </p:spPr>
            <p:txBody>
              <a:bodyPr rtlCol="0" anchor="ctr"/>
              <a:lstStyle/>
              <a:p>
                <a:endParaRPr lang="en-GB" noProof="0" dirty="0"/>
              </a:p>
            </p:txBody>
          </p:sp>
          <p:sp>
            <p:nvSpPr>
              <p:cNvPr id="506" name="Freeform 505">
                <a:extLst>
                  <a:ext uri="{FF2B5EF4-FFF2-40B4-BE49-F238E27FC236}">
                    <a16:creationId xmlns:a16="http://schemas.microsoft.com/office/drawing/2014/main" id="{93B5BD82-38ED-0505-90E8-4E7D23145312}"/>
                  </a:ext>
                </a:extLst>
              </p:cNvPr>
              <p:cNvSpPr/>
              <p:nvPr/>
            </p:nvSpPr>
            <p:spPr>
              <a:xfrm>
                <a:off x="7913984" y="4623690"/>
                <a:ext cx="175804" cy="56772"/>
              </a:xfrm>
              <a:custGeom>
                <a:avLst/>
                <a:gdLst>
                  <a:gd name="connsiteX0" fmla="*/ 157192 w 175804"/>
                  <a:gd name="connsiteY0" fmla="*/ 50245 h 56772"/>
                  <a:gd name="connsiteX1" fmla="*/ 171761 w 175804"/>
                  <a:gd name="connsiteY1" fmla="*/ 55448 h 56772"/>
                  <a:gd name="connsiteX2" fmla="*/ 174363 w 175804"/>
                  <a:gd name="connsiteY2" fmla="*/ 54928 h 56772"/>
                  <a:gd name="connsiteX3" fmla="*/ 172803 w 175804"/>
                  <a:gd name="connsiteY3" fmla="*/ 40878 h 56772"/>
                  <a:gd name="connsiteX4" fmla="*/ 168640 w 175804"/>
                  <a:gd name="connsiteY4" fmla="*/ 35675 h 56772"/>
                  <a:gd name="connsiteX5" fmla="*/ 160314 w 175804"/>
                  <a:gd name="connsiteY5" fmla="*/ 34634 h 56772"/>
                  <a:gd name="connsiteX6" fmla="*/ 144704 w 175804"/>
                  <a:gd name="connsiteY6" fmla="*/ 34634 h 56772"/>
                  <a:gd name="connsiteX7" fmla="*/ 141061 w 175804"/>
                  <a:gd name="connsiteY7" fmla="*/ 30472 h 56772"/>
                  <a:gd name="connsiteX8" fmla="*/ 138980 w 175804"/>
                  <a:gd name="connsiteY8" fmla="*/ 27349 h 56772"/>
                  <a:gd name="connsiteX9" fmla="*/ 136898 w 175804"/>
                  <a:gd name="connsiteY9" fmla="*/ 21105 h 56772"/>
                  <a:gd name="connsiteX10" fmla="*/ 132735 w 175804"/>
                  <a:gd name="connsiteY10" fmla="*/ 20065 h 56772"/>
                  <a:gd name="connsiteX11" fmla="*/ 128573 w 175804"/>
                  <a:gd name="connsiteY11" fmla="*/ 20065 h 56772"/>
                  <a:gd name="connsiteX12" fmla="*/ 113483 w 175804"/>
                  <a:gd name="connsiteY12" fmla="*/ 16942 h 56772"/>
                  <a:gd name="connsiteX13" fmla="*/ 106718 w 175804"/>
                  <a:gd name="connsiteY13" fmla="*/ 12259 h 56772"/>
                  <a:gd name="connsiteX14" fmla="*/ 102556 w 175804"/>
                  <a:gd name="connsiteY14" fmla="*/ 11739 h 56772"/>
                  <a:gd name="connsiteX15" fmla="*/ 98913 w 175804"/>
                  <a:gd name="connsiteY15" fmla="*/ 16422 h 56772"/>
                  <a:gd name="connsiteX16" fmla="*/ 85384 w 175804"/>
                  <a:gd name="connsiteY16" fmla="*/ 20065 h 56772"/>
                  <a:gd name="connsiteX17" fmla="*/ 74457 w 175804"/>
                  <a:gd name="connsiteY17" fmla="*/ 19544 h 56772"/>
                  <a:gd name="connsiteX18" fmla="*/ 63009 w 175804"/>
                  <a:gd name="connsiteY18" fmla="*/ 17983 h 56772"/>
                  <a:gd name="connsiteX19" fmla="*/ 59887 w 175804"/>
                  <a:gd name="connsiteY19" fmla="*/ 15902 h 56772"/>
                  <a:gd name="connsiteX20" fmla="*/ 56765 w 175804"/>
                  <a:gd name="connsiteY20" fmla="*/ 9658 h 56772"/>
                  <a:gd name="connsiteX21" fmla="*/ 45317 w 175804"/>
                  <a:gd name="connsiteY21" fmla="*/ 7576 h 56772"/>
                  <a:gd name="connsiteX22" fmla="*/ 32309 w 175804"/>
                  <a:gd name="connsiteY22" fmla="*/ 1852 h 56772"/>
                  <a:gd name="connsiteX23" fmla="*/ 28666 w 175804"/>
                  <a:gd name="connsiteY23" fmla="*/ 2373 h 56772"/>
                  <a:gd name="connsiteX24" fmla="*/ 27626 w 175804"/>
                  <a:gd name="connsiteY24" fmla="*/ 3934 h 56772"/>
                  <a:gd name="connsiteX25" fmla="*/ 11495 w 175804"/>
                  <a:gd name="connsiteY25" fmla="*/ 291 h 56772"/>
                  <a:gd name="connsiteX26" fmla="*/ 8893 w 175804"/>
                  <a:gd name="connsiteY26" fmla="*/ 1332 h 56772"/>
                  <a:gd name="connsiteX27" fmla="*/ 567 w 175804"/>
                  <a:gd name="connsiteY27" fmla="*/ 15381 h 56772"/>
                  <a:gd name="connsiteX28" fmla="*/ 1088 w 175804"/>
                  <a:gd name="connsiteY28" fmla="*/ 17983 h 56772"/>
                  <a:gd name="connsiteX29" fmla="*/ 17739 w 175804"/>
                  <a:gd name="connsiteY29" fmla="*/ 22146 h 56772"/>
                  <a:gd name="connsiteX30" fmla="*/ 18259 w 175804"/>
                  <a:gd name="connsiteY30" fmla="*/ 27349 h 56772"/>
                  <a:gd name="connsiteX31" fmla="*/ 20341 w 175804"/>
                  <a:gd name="connsiteY31" fmla="*/ 29431 h 56772"/>
                  <a:gd name="connsiteX32" fmla="*/ 42195 w 175804"/>
                  <a:gd name="connsiteY32" fmla="*/ 34114 h 56772"/>
                  <a:gd name="connsiteX33" fmla="*/ 66652 w 175804"/>
                  <a:gd name="connsiteY33" fmla="*/ 35155 h 56772"/>
                  <a:gd name="connsiteX34" fmla="*/ 94230 w 175804"/>
                  <a:gd name="connsiteY34" fmla="*/ 41919 h 56772"/>
                  <a:gd name="connsiteX35" fmla="*/ 107759 w 175804"/>
                  <a:gd name="connsiteY35" fmla="*/ 45562 h 56772"/>
                  <a:gd name="connsiteX36" fmla="*/ 114523 w 175804"/>
                  <a:gd name="connsiteY36" fmla="*/ 46602 h 56772"/>
                  <a:gd name="connsiteX37" fmla="*/ 120768 w 175804"/>
                  <a:gd name="connsiteY37" fmla="*/ 46602 h 56772"/>
                  <a:gd name="connsiteX38" fmla="*/ 130134 w 175804"/>
                  <a:gd name="connsiteY38" fmla="*/ 47643 h 56772"/>
                  <a:gd name="connsiteX39" fmla="*/ 141582 w 175804"/>
                  <a:gd name="connsiteY39" fmla="*/ 48684 h 56772"/>
                  <a:gd name="connsiteX40" fmla="*/ 157192 w 175804"/>
                  <a:gd name="connsiteY40" fmla="*/ 50245 h 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5804" h="56772">
                    <a:moveTo>
                      <a:pt x="157192" y="50245"/>
                    </a:moveTo>
                    <a:cubicBezTo>
                      <a:pt x="160834" y="52326"/>
                      <a:pt x="169680" y="54408"/>
                      <a:pt x="171761" y="55448"/>
                    </a:cubicBezTo>
                    <a:cubicBezTo>
                      <a:pt x="173843" y="56489"/>
                      <a:pt x="178006" y="58050"/>
                      <a:pt x="174363" y="54928"/>
                    </a:cubicBezTo>
                    <a:cubicBezTo>
                      <a:pt x="170721" y="51806"/>
                      <a:pt x="171761" y="44521"/>
                      <a:pt x="172803" y="40878"/>
                    </a:cubicBezTo>
                    <a:cubicBezTo>
                      <a:pt x="173843" y="37236"/>
                      <a:pt x="168640" y="35675"/>
                      <a:pt x="168640" y="35675"/>
                    </a:cubicBezTo>
                    <a:cubicBezTo>
                      <a:pt x="168640" y="35675"/>
                      <a:pt x="165518" y="33073"/>
                      <a:pt x="160314" y="34634"/>
                    </a:cubicBezTo>
                    <a:cubicBezTo>
                      <a:pt x="155111" y="36195"/>
                      <a:pt x="147826" y="35675"/>
                      <a:pt x="144704" y="34634"/>
                    </a:cubicBezTo>
                    <a:cubicBezTo>
                      <a:pt x="141582" y="33594"/>
                      <a:pt x="141061" y="31512"/>
                      <a:pt x="141061" y="30472"/>
                    </a:cubicBezTo>
                    <a:cubicBezTo>
                      <a:pt x="141061" y="28911"/>
                      <a:pt x="141061" y="28390"/>
                      <a:pt x="138980" y="27349"/>
                    </a:cubicBezTo>
                    <a:cubicBezTo>
                      <a:pt x="136898" y="26309"/>
                      <a:pt x="136898" y="23707"/>
                      <a:pt x="136898" y="21105"/>
                    </a:cubicBezTo>
                    <a:cubicBezTo>
                      <a:pt x="136898" y="18504"/>
                      <a:pt x="133256" y="19544"/>
                      <a:pt x="132735" y="20065"/>
                    </a:cubicBezTo>
                    <a:cubicBezTo>
                      <a:pt x="131695" y="20585"/>
                      <a:pt x="130134" y="20585"/>
                      <a:pt x="128573" y="20065"/>
                    </a:cubicBezTo>
                    <a:cubicBezTo>
                      <a:pt x="127012" y="19544"/>
                      <a:pt x="117645" y="17983"/>
                      <a:pt x="113483" y="16942"/>
                    </a:cubicBezTo>
                    <a:cubicBezTo>
                      <a:pt x="109320" y="15902"/>
                      <a:pt x="108279" y="13300"/>
                      <a:pt x="106718" y="12259"/>
                    </a:cubicBezTo>
                    <a:cubicBezTo>
                      <a:pt x="105157" y="10698"/>
                      <a:pt x="103596" y="11219"/>
                      <a:pt x="102556" y="11739"/>
                    </a:cubicBezTo>
                    <a:cubicBezTo>
                      <a:pt x="101515" y="12259"/>
                      <a:pt x="101515" y="10178"/>
                      <a:pt x="98913" y="16422"/>
                    </a:cubicBezTo>
                    <a:cubicBezTo>
                      <a:pt x="96311" y="23187"/>
                      <a:pt x="89547" y="21105"/>
                      <a:pt x="85384" y="20065"/>
                    </a:cubicBezTo>
                    <a:cubicBezTo>
                      <a:pt x="81221" y="19024"/>
                      <a:pt x="76017" y="19544"/>
                      <a:pt x="74457" y="19544"/>
                    </a:cubicBezTo>
                    <a:cubicBezTo>
                      <a:pt x="72895" y="19544"/>
                      <a:pt x="65090" y="17983"/>
                      <a:pt x="63009" y="17983"/>
                    </a:cubicBezTo>
                    <a:cubicBezTo>
                      <a:pt x="60928" y="17983"/>
                      <a:pt x="60407" y="16942"/>
                      <a:pt x="59887" y="15902"/>
                    </a:cubicBezTo>
                    <a:cubicBezTo>
                      <a:pt x="59367" y="14861"/>
                      <a:pt x="59887" y="12780"/>
                      <a:pt x="56765" y="9658"/>
                    </a:cubicBezTo>
                    <a:cubicBezTo>
                      <a:pt x="53643" y="6536"/>
                      <a:pt x="50521" y="8097"/>
                      <a:pt x="45317" y="7576"/>
                    </a:cubicBezTo>
                    <a:cubicBezTo>
                      <a:pt x="40114" y="7056"/>
                      <a:pt x="35951" y="4454"/>
                      <a:pt x="32309" y="1852"/>
                    </a:cubicBezTo>
                    <a:cubicBezTo>
                      <a:pt x="28666" y="-749"/>
                      <a:pt x="29186" y="1332"/>
                      <a:pt x="28666" y="2373"/>
                    </a:cubicBezTo>
                    <a:cubicBezTo>
                      <a:pt x="28146" y="3414"/>
                      <a:pt x="29186" y="4454"/>
                      <a:pt x="27626" y="3934"/>
                    </a:cubicBezTo>
                    <a:cubicBezTo>
                      <a:pt x="26064" y="3414"/>
                      <a:pt x="14097" y="1332"/>
                      <a:pt x="11495" y="291"/>
                    </a:cubicBezTo>
                    <a:cubicBezTo>
                      <a:pt x="8893" y="-749"/>
                      <a:pt x="8893" y="1332"/>
                      <a:pt x="8893" y="1332"/>
                    </a:cubicBezTo>
                    <a:cubicBezTo>
                      <a:pt x="7852" y="5495"/>
                      <a:pt x="2128" y="13300"/>
                      <a:pt x="567" y="15381"/>
                    </a:cubicBezTo>
                    <a:cubicBezTo>
                      <a:pt x="-473" y="16942"/>
                      <a:pt x="47" y="17983"/>
                      <a:pt x="1088" y="17983"/>
                    </a:cubicBezTo>
                    <a:cubicBezTo>
                      <a:pt x="2128" y="17983"/>
                      <a:pt x="14097" y="20585"/>
                      <a:pt x="17739" y="22146"/>
                    </a:cubicBezTo>
                    <a:cubicBezTo>
                      <a:pt x="21381" y="23707"/>
                      <a:pt x="19300" y="26309"/>
                      <a:pt x="18259" y="27349"/>
                    </a:cubicBezTo>
                    <a:cubicBezTo>
                      <a:pt x="17219" y="28390"/>
                      <a:pt x="17739" y="29431"/>
                      <a:pt x="20341" y="29431"/>
                    </a:cubicBezTo>
                    <a:cubicBezTo>
                      <a:pt x="22942" y="29431"/>
                      <a:pt x="31268" y="28390"/>
                      <a:pt x="42195" y="34114"/>
                    </a:cubicBezTo>
                    <a:cubicBezTo>
                      <a:pt x="53123" y="39317"/>
                      <a:pt x="59887" y="34634"/>
                      <a:pt x="66652" y="35155"/>
                    </a:cubicBezTo>
                    <a:cubicBezTo>
                      <a:pt x="73416" y="35675"/>
                      <a:pt x="88506" y="38797"/>
                      <a:pt x="94230" y="41919"/>
                    </a:cubicBezTo>
                    <a:cubicBezTo>
                      <a:pt x="100474" y="45562"/>
                      <a:pt x="107238" y="45562"/>
                      <a:pt x="107759" y="45562"/>
                    </a:cubicBezTo>
                    <a:cubicBezTo>
                      <a:pt x="108279" y="45562"/>
                      <a:pt x="109840" y="44521"/>
                      <a:pt x="114523" y="46602"/>
                    </a:cubicBezTo>
                    <a:cubicBezTo>
                      <a:pt x="119207" y="48684"/>
                      <a:pt x="119207" y="47123"/>
                      <a:pt x="120768" y="46602"/>
                    </a:cubicBezTo>
                    <a:cubicBezTo>
                      <a:pt x="122328" y="46082"/>
                      <a:pt x="127532" y="46602"/>
                      <a:pt x="130134" y="47643"/>
                    </a:cubicBezTo>
                    <a:cubicBezTo>
                      <a:pt x="132735" y="48684"/>
                      <a:pt x="138459" y="49724"/>
                      <a:pt x="141582" y="48684"/>
                    </a:cubicBezTo>
                    <a:cubicBezTo>
                      <a:pt x="144704" y="47643"/>
                      <a:pt x="153549" y="47643"/>
                      <a:pt x="157192" y="50245"/>
                    </a:cubicBezTo>
                    <a:close/>
                  </a:path>
                </a:pathLst>
              </a:custGeom>
              <a:grpFill/>
              <a:ln w="5199" cap="flat">
                <a:solidFill>
                  <a:schemeClr val="bg1"/>
                </a:solidFill>
                <a:prstDash val="solid"/>
                <a:miter/>
              </a:ln>
            </p:spPr>
            <p:txBody>
              <a:bodyPr rtlCol="0" anchor="ctr"/>
              <a:lstStyle/>
              <a:p>
                <a:endParaRPr lang="en-GB" noProof="0" dirty="0"/>
              </a:p>
            </p:txBody>
          </p:sp>
          <p:sp>
            <p:nvSpPr>
              <p:cNvPr id="507" name="Freeform 506">
                <a:extLst>
                  <a:ext uri="{FF2B5EF4-FFF2-40B4-BE49-F238E27FC236}">
                    <a16:creationId xmlns:a16="http://schemas.microsoft.com/office/drawing/2014/main" id="{B82B54AC-C581-9A2D-EC91-01F5066EBAB8}"/>
                  </a:ext>
                </a:extLst>
              </p:cNvPr>
              <p:cNvSpPr/>
              <p:nvPr/>
            </p:nvSpPr>
            <p:spPr>
              <a:xfrm>
                <a:off x="7849570" y="4612367"/>
                <a:ext cx="4778" cy="4098"/>
              </a:xfrm>
              <a:custGeom>
                <a:avLst/>
                <a:gdLst>
                  <a:gd name="connsiteX0" fmla="*/ 979 w 4778"/>
                  <a:gd name="connsiteY0" fmla="*/ 2248 h 4098"/>
                  <a:gd name="connsiteX1" fmla="*/ 4101 w 4778"/>
                  <a:gd name="connsiteY1" fmla="*/ 2248 h 4098"/>
                  <a:gd name="connsiteX2" fmla="*/ 979 w 4778"/>
                  <a:gd name="connsiteY2" fmla="*/ 2248 h 4098"/>
                </a:gdLst>
                <a:ahLst/>
                <a:cxnLst>
                  <a:cxn ang="0">
                    <a:pos x="connsiteX0" y="connsiteY0"/>
                  </a:cxn>
                  <a:cxn ang="0">
                    <a:pos x="connsiteX1" y="connsiteY1"/>
                  </a:cxn>
                  <a:cxn ang="0">
                    <a:pos x="connsiteX2" y="connsiteY2"/>
                  </a:cxn>
                </a:cxnLst>
                <a:rect l="l" t="t" r="r" b="b"/>
                <a:pathLst>
                  <a:path w="4778" h="4098">
                    <a:moveTo>
                      <a:pt x="979" y="2248"/>
                    </a:moveTo>
                    <a:cubicBezTo>
                      <a:pt x="979" y="2248"/>
                      <a:pt x="6702" y="6411"/>
                      <a:pt x="4101" y="2248"/>
                    </a:cubicBezTo>
                    <a:cubicBezTo>
                      <a:pt x="1499" y="-1915"/>
                      <a:pt x="-1623" y="687"/>
                      <a:pt x="979" y="2248"/>
                    </a:cubicBezTo>
                    <a:close/>
                  </a:path>
                </a:pathLst>
              </a:custGeom>
              <a:grpFill/>
              <a:ln w="5199" cap="flat">
                <a:solidFill>
                  <a:schemeClr val="bg1"/>
                </a:solidFill>
                <a:prstDash val="solid"/>
                <a:miter/>
              </a:ln>
            </p:spPr>
            <p:txBody>
              <a:bodyPr rtlCol="0" anchor="ctr"/>
              <a:lstStyle/>
              <a:p>
                <a:endParaRPr lang="en-GB" noProof="0" dirty="0"/>
              </a:p>
            </p:txBody>
          </p:sp>
          <p:sp>
            <p:nvSpPr>
              <p:cNvPr id="508" name="Freeform 507">
                <a:extLst>
                  <a:ext uri="{FF2B5EF4-FFF2-40B4-BE49-F238E27FC236}">
                    <a16:creationId xmlns:a16="http://schemas.microsoft.com/office/drawing/2014/main" id="{C2C1A971-478A-55F3-E471-067ABF1A2AF7}"/>
                  </a:ext>
                </a:extLst>
              </p:cNvPr>
              <p:cNvSpPr/>
              <p:nvPr/>
            </p:nvSpPr>
            <p:spPr>
              <a:xfrm>
                <a:off x="7847748" y="4480074"/>
                <a:ext cx="8524" cy="4937"/>
              </a:xfrm>
              <a:custGeom>
                <a:avLst/>
                <a:gdLst>
                  <a:gd name="connsiteX0" fmla="*/ 2801 w 8524"/>
                  <a:gd name="connsiteY0" fmla="*/ 291 h 4937"/>
                  <a:gd name="connsiteX1" fmla="*/ 1239 w 8524"/>
                  <a:gd name="connsiteY1" fmla="*/ 1332 h 4937"/>
                  <a:gd name="connsiteX2" fmla="*/ 6443 w 8524"/>
                  <a:gd name="connsiteY2" fmla="*/ 3934 h 4937"/>
                  <a:gd name="connsiteX3" fmla="*/ 8524 w 8524"/>
                  <a:gd name="connsiteY3" fmla="*/ 2893 h 4937"/>
                  <a:gd name="connsiteX4" fmla="*/ 2801 w 8524"/>
                  <a:gd name="connsiteY4" fmla="*/ 291 h 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 h="4937">
                    <a:moveTo>
                      <a:pt x="2801" y="291"/>
                    </a:moveTo>
                    <a:cubicBezTo>
                      <a:pt x="-2403" y="-749"/>
                      <a:pt x="1239" y="1332"/>
                      <a:pt x="1239" y="1332"/>
                    </a:cubicBezTo>
                    <a:cubicBezTo>
                      <a:pt x="1239" y="1332"/>
                      <a:pt x="4361" y="1852"/>
                      <a:pt x="6443" y="3934"/>
                    </a:cubicBezTo>
                    <a:cubicBezTo>
                      <a:pt x="8524" y="6015"/>
                      <a:pt x="8524" y="4454"/>
                      <a:pt x="8524" y="2893"/>
                    </a:cubicBezTo>
                    <a:cubicBezTo>
                      <a:pt x="8004" y="1852"/>
                      <a:pt x="8004" y="1332"/>
                      <a:pt x="2801" y="291"/>
                    </a:cubicBezTo>
                    <a:close/>
                  </a:path>
                </a:pathLst>
              </a:custGeom>
              <a:grpFill/>
              <a:ln w="5199" cap="flat">
                <a:solidFill>
                  <a:schemeClr val="bg1"/>
                </a:solidFill>
                <a:prstDash val="solid"/>
                <a:miter/>
              </a:ln>
            </p:spPr>
            <p:txBody>
              <a:bodyPr rtlCol="0" anchor="ctr"/>
              <a:lstStyle/>
              <a:p>
                <a:endParaRPr lang="en-GB" noProof="0" dirty="0"/>
              </a:p>
            </p:txBody>
          </p:sp>
          <p:sp>
            <p:nvSpPr>
              <p:cNvPr id="509" name="Freeform 508">
                <a:extLst>
                  <a:ext uri="{FF2B5EF4-FFF2-40B4-BE49-F238E27FC236}">
                    <a16:creationId xmlns:a16="http://schemas.microsoft.com/office/drawing/2014/main" id="{A33E9009-6059-01DC-4429-35B0D91348BE}"/>
                  </a:ext>
                </a:extLst>
              </p:cNvPr>
              <p:cNvSpPr/>
              <p:nvPr/>
            </p:nvSpPr>
            <p:spPr>
              <a:xfrm>
                <a:off x="7850526" y="4483451"/>
                <a:ext cx="4756" cy="8884"/>
              </a:xfrm>
              <a:custGeom>
                <a:avLst/>
                <a:gdLst>
                  <a:gd name="connsiteX0" fmla="*/ 2624 w 4756"/>
                  <a:gd name="connsiteY0" fmla="*/ 7841 h 8884"/>
                  <a:gd name="connsiteX1" fmla="*/ 4705 w 4756"/>
                  <a:gd name="connsiteY1" fmla="*/ 4199 h 8884"/>
                  <a:gd name="connsiteX2" fmla="*/ 1583 w 4756"/>
                  <a:gd name="connsiteY2" fmla="*/ 36 h 8884"/>
                  <a:gd name="connsiteX3" fmla="*/ 2624 w 4756"/>
                  <a:gd name="connsiteY3" fmla="*/ 7841 h 8884"/>
                </a:gdLst>
                <a:ahLst/>
                <a:cxnLst>
                  <a:cxn ang="0">
                    <a:pos x="connsiteX0" y="connsiteY0"/>
                  </a:cxn>
                  <a:cxn ang="0">
                    <a:pos x="connsiteX1" y="connsiteY1"/>
                  </a:cxn>
                  <a:cxn ang="0">
                    <a:pos x="connsiteX2" y="connsiteY2"/>
                  </a:cxn>
                  <a:cxn ang="0">
                    <a:pos x="connsiteX3" y="connsiteY3"/>
                  </a:cxn>
                </a:cxnLst>
                <a:rect l="l" t="t" r="r" b="b"/>
                <a:pathLst>
                  <a:path w="4756" h="8884">
                    <a:moveTo>
                      <a:pt x="2624" y="7841"/>
                    </a:moveTo>
                    <a:cubicBezTo>
                      <a:pt x="3664" y="10964"/>
                      <a:pt x="4184" y="6280"/>
                      <a:pt x="4705" y="4199"/>
                    </a:cubicBezTo>
                    <a:cubicBezTo>
                      <a:pt x="5225" y="2118"/>
                      <a:pt x="1583" y="36"/>
                      <a:pt x="1583" y="36"/>
                    </a:cubicBezTo>
                    <a:cubicBezTo>
                      <a:pt x="-2060" y="-484"/>
                      <a:pt x="1583" y="4719"/>
                      <a:pt x="2624" y="7841"/>
                    </a:cubicBezTo>
                    <a:close/>
                  </a:path>
                </a:pathLst>
              </a:custGeom>
              <a:grpFill/>
              <a:ln w="5199" cap="flat">
                <a:solidFill>
                  <a:schemeClr val="bg1"/>
                </a:solidFill>
                <a:prstDash val="solid"/>
                <a:miter/>
              </a:ln>
            </p:spPr>
            <p:txBody>
              <a:bodyPr rtlCol="0" anchor="ctr"/>
              <a:lstStyle/>
              <a:p>
                <a:endParaRPr lang="en-GB" noProof="0" dirty="0"/>
              </a:p>
            </p:txBody>
          </p:sp>
          <p:sp>
            <p:nvSpPr>
              <p:cNvPr id="510" name="Freeform 509">
                <a:extLst>
                  <a:ext uri="{FF2B5EF4-FFF2-40B4-BE49-F238E27FC236}">
                    <a16:creationId xmlns:a16="http://schemas.microsoft.com/office/drawing/2014/main" id="{BE000669-1D30-318A-DC08-53EBE59A5732}"/>
                  </a:ext>
                </a:extLst>
              </p:cNvPr>
              <p:cNvSpPr/>
              <p:nvPr/>
            </p:nvSpPr>
            <p:spPr>
              <a:xfrm>
                <a:off x="7854661" y="4488496"/>
                <a:ext cx="13643" cy="6439"/>
              </a:xfrm>
              <a:custGeom>
                <a:avLst/>
                <a:gdLst>
                  <a:gd name="connsiteX0" fmla="*/ 7335 w 13643"/>
                  <a:gd name="connsiteY0" fmla="*/ 6439 h 6439"/>
                  <a:gd name="connsiteX1" fmla="*/ 6294 w 13643"/>
                  <a:gd name="connsiteY1" fmla="*/ 3838 h 6439"/>
                  <a:gd name="connsiteX2" fmla="*/ 12538 w 13643"/>
                  <a:gd name="connsiteY2" fmla="*/ 4878 h 6439"/>
                  <a:gd name="connsiteX3" fmla="*/ 8376 w 13643"/>
                  <a:gd name="connsiteY3" fmla="*/ 716 h 6439"/>
                  <a:gd name="connsiteX4" fmla="*/ 4213 w 13643"/>
                  <a:gd name="connsiteY4" fmla="*/ 1756 h 6439"/>
                  <a:gd name="connsiteX5" fmla="*/ 3692 w 13643"/>
                  <a:gd name="connsiteY5" fmla="*/ 2277 h 6439"/>
                  <a:gd name="connsiteX6" fmla="*/ 2131 w 13643"/>
                  <a:gd name="connsiteY6" fmla="*/ 1236 h 6439"/>
                  <a:gd name="connsiteX7" fmla="*/ 50 w 13643"/>
                  <a:gd name="connsiteY7" fmla="*/ 4358 h 6439"/>
                  <a:gd name="connsiteX8" fmla="*/ 7335 w 13643"/>
                  <a:gd name="connsiteY8" fmla="*/ 6439 h 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3" h="6439">
                    <a:moveTo>
                      <a:pt x="7335" y="6439"/>
                    </a:moveTo>
                    <a:cubicBezTo>
                      <a:pt x="11498" y="6439"/>
                      <a:pt x="10457" y="5399"/>
                      <a:pt x="6294" y="3838"/>
                    </a:cubicBezTo>
                    <a:cubicBezTo>
                      <a:pt x="2131" y="2277"/>
                      <a:pt x="9416" y="3838"/>
                      <a:pt x="12538" y="4878"/>
                    </a:cubicBezTo>
                    <a:cubicBezTo>
                      <a:pt x="15660" y="5919"/>
                      <a:pt x="11498" y="2797"/>
                      <a:pt x="8376" y="716"/>
                    </a:cubicBezTo>
                    <a:cubicBezTo>
                      <a:pt x="5253" y="-1366"/>
                      <a:pt x="4213" y="1756"/>
                      <a:pt x="4213" y="1756"/>
                    </a:cubicBezTo>
                    <a:cubicBezTo>
                      <a:pt x="4213" y="1756"/>
                      <a:pt x="3692" y="2277"/>
                      <a:pt x="3692" y="2277"/>
                    </a:cubicBezTo>
                    <a:cubicBezTo>
                      <a:pt x="3692" y="2277"/>
                      <a:pt x="3172" y="1756"/>
                      <a:pt x="2131" y="1236"/>
                    </a:cubicBezTo>
                    <a:cubicBezTo>
                      <a:pt x="50" y="-325"/>
                      <a:pt x="2131" y="1236"/>
                      <a:pt x="50" y="4358"/>
                    </a:cubicBezTo>
                    <a:cubicBezTo>
                      <a:pt x="-471" y="6439"/>
                      <a:pt x="3172" y="6439"/>
                      <a:pt x="7335" y="6439"/>
                    </a:cubicBezTo>
                    <a:close/>
                  </a:path>
                </a:pathLst>
              </a:custGeom>
              <a:grpFill/>
              <a:ln w="5199" cap="flat">
                <a:solidFill>
                  <a:schemeClr val="bg1"/>
                </a:solidFill>
                <a:prstDash val="solid"/>
                <a:miter/>
              </a:ln>
            </p:spPr>
            <p:txBody>
              <a:bodyPr rtlCol="0" anchor="ctr"/>
              <a:lstStyle/>
              <a:p>
                <a:endParaRPr lang="en-GB" noProof="0" dirty="0"/>
              </a:p>
            </p:txBody>
          </p:sp>
          <p:sp>
            <p:nvSpPr>
              <p:cNvPr id="511" name="Freeform 510">
                <a:extLst>
                  <a:ext uri="{FF2B5EF4-FFF2-40B4-BE49-F238E27FC236}">
                    <a16:creationId xmlns:a16="http://schemas.microsoft.com/office/drawing/2014/main" id="{EC975AF1-6200-9A94-8754-C46E5A78DF00}"/>
                  </a:ext>
                </a:extLst>
              </p:cNvPr>
              <p:cNvSpPr/>
              <p:nvPr/>
            </p:nvSpPr>
            <p:spPr>
              <a:xfrm>
                <a:off x="7868740" y="4497407"/>
                <a:ext cx="2622" cy="1895"/>
              </a:xfrm>
              <a:custGeom>
                <a:avLst/>
                <a:gdLst>
                  <a:gd name="connsiteX0" fmla="*/ 1582 w 2622"/>
                  <a:gd name="connsiteY0" fmla="*/ 1691 h 1895"/>
                  <a:gd name="connsiteX1" fmla="*/ 2103 w 2622"/>
                  <a:gd name="connsiteY1" fmla="*/ 130 h 1895"/>
                  <a:gd name="connsiteX2" fmla="*/ 541 w 2622"/>
                  <a:gd name="connsiteY2" fmla="*/ 650 h 1895"/>
                  <a:gd name="connsiteX3" fmla="*/ 1582 w 2622"/>
                  <a:gd name="connsiteY3" fmla="*/ 1691 h 1895"/>
                </a:gdLst>
                <a:ahLst/>
                <a:cxnLst>
                  <a:cxn ang="0">
                    <a:pos x="connsiteX0" y="connsiteY0"/>
                  </a:cxn>
                  <a:cxn ang="0">
                    <a:pos x="connsiteX1" y="connsiteY1"/>
                  </a:cxn>
                  <a:cxn ang="0">
                    <a:pos x="connsiteX2" y="connsiteY2"/>
                  </a:cxn>
                  <a:cxn ang="0">
                    <a:pos x="connsiteX3" y="connsiteY3"/>
                  </a:cxn>
                </a:cxnLst>
                <a:rect l="l" t="t" r="r" b="b"/>
                <a:pathLst>
                  <a:path w="2622" h="1895">
                    <a:moveTo>
                      <a:pt x="1582" y="1691"/>
                    </a:moveTo>
                    <a:cubicBezTo>
                      <a:pt x="3143" y="1171"/>
                      <a:pt x="2623" y="650"/>
                      <a:pt x="2103" y="130"/>
                    </a:cubicBezTo>
                    <a:cubicBezTo>
                      <a:pt x="2103" y="130"/>
                      <a:pt x="1062" y="-390"/>
                      <a:pt x="541" y="650"/>
                    </a:cubicBezTo>
                    <a:cubicBezTo>
                      <a:pt x="-499" y="1691"/>
                      <a:pt x="21" y="2212"/>
                      <a:pt x="1582" y="1691"/>
                    </a:cubicBezTo>
                    <a:close/>
                  </a:path>
                </a:pathLst>
              </a:custGeom>
              <a:grpFill/>
              <a:ln w="5199" cap="flat">
                <a:solidFill>
                  <a:schemeClr val="bg1"/>
                </a:solidFill>
                <a:prstDash val="solid"/>
                <a:miter/>
              </a:ln>
            </p:spPr>
            <p:txBody>
              <a:bodyPr rtlCol="0" anchor="ctr"/>
              <a:lstStyle/>
              <a:p>
                <a:endParaRPr lang="en-GB" noProof="0" dirty="0"/>
              </a:p>
            </p:txBody>
          </p:sp>
          <p:sp>
            <p:nvSpPr>
              <p:cNvPr id="512" name="Freeform 511">
                <a:extLst>
                  <a:ext uri="{FF2B5EF4-FFF2-40B4-BE49-F238E27FC236}">
                    <a16:creationId xmlns:a16="http://schemas.microsoft.com/office/drawing/2014/main" id="{667EB0EE-5FD2-D42B-0E85-23EF8B2F3BA7}"/>
                  </a:ext>
                </a:extLst>
              </p:cNvPr>
              <p:cNvSpPr/>
              <p:nvPr/>
            </p:nvSpPr>
            <p:spPr>
              <a:xfrm>
                <a:off x="7872923" y="4493925"/>
                <a:ext cx="1998" cy="2817"/>
              </a:xfrm>
              <a:custGeom>
                <a:avLst/>
                <a:gdLst>
                  <a:gd name="connsiteX0" fmla="*/ 1561 w 1998"/>
                  <a:gd name="connsiteY0" fmla="*/ 2572 h 2817"/>
                  <a:gd name="connsiteX1" fmla="*/ 0 w 1998"/>
                  <a:gd name="connsiteY1" fmla="*/ 1011 h 2817"/>
                  <a:gd name="connsiteX2" fmla="*/ 1561 w 1998"/>
                  <a:gd name="connsiteY2" fmla="*/ 2572 h 2817"/>
                </a:gdLst>
                <a:ahLst/>
                <a:cxnLst>
                  <a:cxn ang="0">
                    <a:pos x="connsiteX0" y="connsiteY0"/>
                  </a:cxn>
                  <a:cxn ang="0">
                    <a:pos x="connsiteX1" y="connsiteY1"/>
                  </a:cxn>
                  <a:cxn ang="0">
                    <a:pos x="connsiteX2" y="connsiteY2"/>
                  </a:cxn>
                </a:cxnLst>
                <a:rect l="l" t="t" r="r" b="b"/>
                <a:pathLst>
                  <a:path w="1998" h="2817">
                    <a:moveTo>
                      <a:pt x="1561" y="2572"/>
                    </a:moveTo>
                    <a:cubicBezTo>
                      <a:pt x="3123" y="1531"/>
                      <a:pt x="0" y="-1591"/>
                      <a:pt x="0" y="1011"/>
                    </a:cubicBezTo>
                    <a:cubicBezTo>
                      <a:pt x="0" y="1011"/>
                      <a:pt x="0" y="3612"/>
                      <a:pt x="1561" y="2572"/>
                    </a:cubicBezTo>
                    <a:close/>
                  </a:path>
                </a:pathLst>
              </a:custGeom>
              <a:grpFill/>
              <a:ln w="5199" cap="flat">
                <a:solidFill>
                  <a:schemeClr val="bg1"/>
                </a:solidFill>
                <a:prstDash val="solid"/>
                <a:miter/>
              </a:ln>
            </p:spPr>
            <p:txBody>
              <a:bodyPr rtlCol="0" anchor="ctr"/>
              <a:lstStyle/>
              <a:p>
                <a:endParaRPr lang="en-GB" noProof="0" dirty="0"/>
              </a:p>
            </p:txBody>
          </p:sp>
          <p:sp>
            <p:nvSpPr>
              <p:cNvPr id="513" name="Freeform 512">
                <a:extLst>
                  <a:ext uri="{FF2B5EF4-FFF2-40B4-BE49-F238E27FC236}">
                    <a16:creationId xmlns:a16="http://schemas.microsoft.com/office/drawing/2014/main" id="{726FC706-1650-B7FF-DF15-A609185AD0FD}"/>
                  </a:ext>
                </a:extLst>
              </p:cNvPr>
              <p:cNvSpPr/>
              <p:nvPr/>
            </p:nvSpPr>
            <p:spPr>
              <a:xfrm>
                <a:off x="7890883" y="4486321"/>
                <a:ext cx="7269" cy="6580"/>
              </a:xfrm>
              <a:custGeom>
                <a:avLst/>
                <a:gdLst>
                  <a:gd name="connsiteX0" fmla="*/ 2854 w 7269"/>
                  <a:gd name="connsiteY0" fmla="*/ 289 h 6580"/>
                  <a:gd name="connsiteX1" fmla="*/ 1814 w 7269"/>
                  <a:gd name="connsiteY1" fmla="*/ 3931 h 6580"/>
                  <a:gd name="connsiteX2" fmla="*/ 3375 w 7269"/>
                  <a:gd name="connsiteY2" fmla="*/ 5493 h 6580"/>
                  <a:gd name="connsiteX3" fmla="*/ 5456 w 7269"/>
                  <a:gd name="connsiteY3" fmla="*/ 6013 h 6580"/>
                  <a:gd name="connsiteX4" fmla="*/ 6497 w 7269"/>
                  <a:gd name="connsiteY4" fmla="*/ 1850 h 6580"/>
                  <a:gd name="connsiteX5" fmla="*/ 2854 w 7269"/>
                  <a:gd name="connsiteY5" fmla="*/ 289 h 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9" h="6580">
                    <a:moveTo>
                      <a:pt x="2854" y="289"/>
                    </a:moveTo>
                    <a:cubicBezTo>
                      <a:pt x="1814" y="1330"/>
                      <a:pt x="-2349" y="1850"/>
                      <a:pt x="1814" y="3931"/>
                    </a:cubicBezTo>
                    <a:cubicBezTo>
                      <a:pt x="1814" y="3931"/>
                      <a:pt x="2854" y="4452"/>
                      <a:pt x="3375" y="5493"/>
                    </a:cubicBezTo>
                    <a:cubicBezTo>
                      <a:pt x="3895" y="6533"/>
                      <a:pt x="4416" y="7054"/>
                      <a:pt x="5456" y="6013"/>
                    </a:cubicBezTo>
                    <a:cubicBezTo>
                      <a:pt x="7017" y="4972"/>
                      <a:pt x="8058" y="3931"/>
                      <a:pt x="6497" y="1850"/>
                    </a:cubicBezTo>
                    <a:cubicBezTo>
                      <a:pt x="4936" y="-231"/>
                      <a:pt x="3895" y="-231"/>
                      <a:pt x="2854" y="289"/>
                    </a:cubicBezTo>
                    <a:close/>
                  </a:path>
                </a:pathLst>
              </a:custGeom>
              <a:grpFill/>
              <a:ln w="5199" cap="flat">
                <a:solidFill>
                  <a:schemeClr val="bg1"/>
                </a:solidFill>
                <a:prstDash val="solid"/>
                <a:miter/>
              </a:ln>
            </p:spPr>
            <p:txBody>
              <a:bodyPr rtlCol="0" anchor="ctr"/>
              <a:lstStyle/>
              <a:p>
                <a:endParaRPr lang="en-GB" noProof="0" dirty="0"/>
              </a:p>
            </p:txBody>
          </p:sp>
          <p:sp>
            <p:nvSpPr>
              <p:cNvPr id="514" name="Freeform 513">
                <a:extLst>
                  <a:ext uri="{FF2B5EF4-FFF2-40B4-BE49-F238E27FC236}">
                    <a16:creationId xmlns:a16="http://schemas.microsoft.com/office/drawing/2014/main" id="{359916ED-7D92-CD77-E467-A93BC8210149}"/>
                  </a:ext>
                </a:extLst>
              </p:cNvPr>
              <p:cNvSpPr/>
              <p:nvPr/>
            </p:nvSpPr>
            <p:spPr>
              <a:xfrm>
                <a:off x="7883724" y="4488171"/>
                <a:ext cx="3768" cy="2385"/>
              </a:xfrm>
              <a:custGeom>
                <a:avLst/>
                <a:gdLst>
                  <a:gd name="connsiteX0" fmla="*/ 3769 w 3768"/>
                  <a:gd name="connsiteY0" fmla="*/ 1561 h 2385"/>
                  <a:gd name="connsiteX1" fmla="*/ 2207 w 3768"/>
                  <a:gd name="connsiteY1" fmla="*/ 0 h 2385"/>
                  <a:gd name="connsiteX2" fmla="*/ 647 w 3768"/>
                  <a:gd name="connsiteY2" fmla="*/ 1561 h 2385"/>
                  <a:gd name="connsiteX3" fmla="*/ 3769 w 3768"/>
                  <a:gd name="connsiteY3" fmla="*/ 1561 h 2385"/>
                </a:gdLst>
                <a:ahLst/>
                <a:cxnLst>
                  <a:cxn ang="0">
                    <a:pos x="connsiteX0" y="connsiteY0"/>
                  </a:cxn>
                  <a:cxn ang="0">
                    <a:pos x="connsiteX1" y="connsiteY1"/>
                  </a:cxn>
                  <a:cxn ang="0">
                    <a:pos x="connsiteX2" y="connsiteY2"/>
                  </a:cxn>
                  <a:cxn ang="0">
                    <a:pos x="connsiteX3" y="connsiteY3"/>
                  </a:cxn>
                </a:cxnLst>
                <a:rect l="l" t="t" r="r" b="b"/>
                <a:pathLst>
                  <a:path w="3768" h="2385">
                    <a:moveTo>
                      <a:pt x="3769" y="1561"/>
                    </a:moveTo>
                    <a:cubicBezTo>
                      <a:pt x="3769" y="1561"/>
                      <a:pt x="3769" y="0"/>
                      <a:pt x="2207" y="0"/>
                    </a:cubicBezTo>
                    <a:cubicBezTo>
                      <a:pt x="647" y="0"/>
                      <a:pt x="-915" y="1041"/>
                      <a:pt x="647" y="1561"/>
                    </a:cubicBezTo>
                    <a:cubicBezTo>
                      <a:pt x="2207" y="2081"/>
                      <a:pt x="2728" y="3122"/>
                      <a:pt x="3769" y="1561"/>
                    </a:cubicBezTo>
                    <a:close/>
                  </a:path>
                </a:pathLst>
              </a:custGeom>
              <a:grpFill/>
              <a:ln w="5199" cap="flat">
                <a:solidFill>
                  <a:schemeClr val="bg1"/>
                </a:solidFill>
                <a:prstDash val="solid"/>
                <a:miter/>
              </a:ln>
            </p:spPr>
            <p:txBody>
              <a:bodyPr rtlCol="0" anchor="ctr"/>
              <a:lstStyle/>
              <a:p>
                <a:endParaRPr lang="en-GB" noProof="0" dirty="0"/>
              </a:p>
            </p:txBody>
          </p:sp>
          <p:sp>
            <p:nvSpPr>
              <p:cNvPr id="515" name="Freeform 514">
                <a:extLst>
                  <a:ext uri="{FF2B5EF4-FFF2-40B4-BE49-F238E27FC236}">
                    <a16:creationId xmlns:a16="http://schemas.microsoft.com/office/drawing/2014/main" id="{69497140-6170-D79B-A6A5-55D4315E9851}"/>
                  </a:ext>
                </a:extLst>
              </p:cNvPr>
              <p:cNvSpPr/>
              <p:nvPr/>
            </p:nvSpPr>
            <p:spPr>
              <a:xfrm>
                <a:off x="7888320" y="4493219"/>
                <a:ext cx="1834" cy="1342"/>
              </a:xfrm>
              <a:custGeom>
                <a:avLst/>
                <a:gdLst>
                  <a:gd name="connsiteX0" fmla="*/ 1775 w 1834"/>
                  <a:gd name="connsiteY0" fmla="*/ 1196 h 1342"/>
                  <a:gd name="connsiteX1" fmla="*/ 214 w 1834"/>
                  <a:gd name="connsiteY1" fmla="*/ 676 h 1342"/>
                  <a:gd name="connsiteX2" fmla="*/ 1775 w 1834"/>
                  <a:gd name="connsiteY2" fmla="*/ 1196 h 1342"/>
                </a:gdLst>
                <a:ahLst/>
                <a:cxnLst>
                  <a:cxn ang="0">
                    <a:pos x="connsiteX0" y="connsiteY0"/>
                  </a:cxn>
                  <a:cxn ang="0">
                    <a:pos x="connsiteX1" y="connsiteY1"/>
                  </a:cxn>
                  <a:cxn ang="0">
                    <a:pos x="connsiteX2" y="connsiteY2"/>
                  </a:cxn>
                </a:cxnLst>
                <a:rect l="l" t="t" r="r" b="b"/>
                <a:pathLst>
                  <a:path w="1834" h="1342">
                    <a:moveTo>
                      <a:pt x="1775" y="1196"/>
                    </a:moveTo>
                    <a:cubicBezTo>
                      <a:pt x="2295" y="676"/>
                      <a:pt x="-827" y="-885"/>
                      <a:pt x="214" y="676"/>
                    </a:cubicBezTo>
                    <a:cubicBezTo>
                      <a:pt x="214" y="676"/>
                      <a:pt x="1255" y="1717"/>
                      <a:pt x="1775" y="1196"/>
                    </a:cubicBezTo>
                    <a:close/>
                  </a:path>
                </a:pathLst>
              </a:custGeom>
              <a:grpFill/>
              <a:ln w="5199" cap="flat">
                <a:solidFill>
                  <a:schemeClr val="bg1"/>
                </a:solidFill>
                <a:prstDash val="solid"/>
                <a:miter/>
              </a:ln>
            </p:spPr>
            <p:txBody>
              <a:bodyPr rtlCol="0" anchor="ctr"/>
              <a:lstStyle/>
              <a:p>
                <a:endParaRPr lang="en-GB" noProof="0" dirty="0"/>
              </a:p>
            </p:txBody>
          </p:sp>
          <p:sp>
            <p:nvSpPr>
              <p:cNvPr id="516" name="Freeform 515">
                <a:extLst>
                  <a:ext uri="{FF2B5EF4-FFF2-40B4-BE49-F238E27FC236}">
                    <a16:creationId xmlns:a16="http://schemas.microsoft.com/office/drawing/2014/main" id="{F677C706-F776-F381-ABCA-DC51A19F4BBC}"/>
                  </a:ext>
                </a:extLst>
              </p:cNvPr>
              <p:cNvSpPr/>
              <p:nvPr/>
            </p:nvSpPr>
            <p:spPr>
              <a:xfrm>
                <a:off x="7835190" y="4469612"/>
                <a:ext cx="6267" cy="6874"/>
              </a:xfrm>
              <a:custGeom>
                <a:avLst/>
                <a:gdLst>
                  <a:gd name="connsiteX0" fmla="*/ 4951 w 6267"/>
                  <a:gd name="connsiteY0" fmla="*/ 5550 h 6874"/>
                  <a:gd name="connsiteX1" fmla="*/ 5472 w 6267"/>
                  <a:gd name="connsiteY1" fmla="*/ 1388 h 6874"/>
                  <a:gd name="connsiteX2" fmla="*/ 1309 w 6267"/>
                  <a:gd name="connsiteY2" fmla="*/ 1388 h 6874"/>
                  <a:gd name="connsiteX3" fmla="*/ 788 w 6267"/>
                  <a:gd name="connsiteY3" fmla="*/ 5030 h 6874"/>
                  <a:gd name="connsiteX4" fmla="*/ 4951 w 6267"/>
                  <a:gd name="connsiteY4" fmla="*/ 5550 h 6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7" h="6874">
                    <a:moveTo>
                      <a:pt x="4951" y="5550"/>
                    </a:moveTo>
                    <a:cubicBezTo>
                      <a:pt x="5992" y="4510"/>
                      <a:pt x="7033" y="4510"/>
                      <a:pt x="5472" y="1388"/>
                    </a:cubicBezTo>
                    <a:cubicBezTo>
                      <a:pt x="3910" y="-1735"/>
                      <a:pt x="3910" y="1388"/>
                      <a:pt x="1309" y="1388"/>
                    </a:cubicBezTo>
                    <a:cubicBezTo>
                      <a:pt x="-1293" y="1388"/>
                      <a:pt x="788" y="5030"/>
                      <a:pt x="788" y="5030"/>
                    </a:cubicBezTo>
                    <a:cubicBezTo>
                      <a:pt x="1309" y="8152"/>
                      <a:pt x="3910" y="6591"/>
                      <a:pt x="4951" y="5550"/>
                    </a:cubicBezTo>
                    <a:close/>
                  </a:path>
                </a:pathLst>
              </a:custGeom>
              <a:grpFill/>
              <a:ln w="5199" cap="flat">
                <a:solidFill>
                  <a:schemeClr val="bg1"/>
                </a:solidFill>
                <a:prstDash val="solid"/>
                <a:miter/>
              </a:ln>
            </p:spPr>
            <p:txBody>
              <a:bodyPr rtlCol="0" anchor="ctr"/>
              <a:lstStyle/>
              <a:p>
                <a:endParaRPr lang="en-GB" noProof="0" dirty="0"/>
              </a:p>
            </p:txBody>
          </p:sp>
          <p:sp>
            <p:nvSpPr>
              <p:cNvPr id="517" name="Freeform 516">
                <a:extLst>
                  <a:ext uri="{FF2B5EF4-FFF2-40B4-BE49-F238E27FC236}">
                    <a16:creationId xmlns:a16="http://schemas.microsoft.com/office/drawing/2014/main" id="{90136D2F-55B1-75D3-0B57-F7502F787517}"/>
                  </a:ext>
                </a:extLst>
              </p:cNvPr>
              <p:cNvSpPr/>
              <p:nvPr/>
            </p:nvSpPr>
            <p:spPr>
              <a:xfrm>
                <a:off x="7918403" y="4452220"/>
                <a:ext cx="2337" cy="2419"/>
              </a:xfrm>
              <a:custGeom>
                <a:avLst/>
                <a:gdLst>
                  <a:gd name="connsiteX0" fmla="*/ 1352 w 2337"/>
                  <a:gd name="connsiteY0" fmla="*/ 2128 h 2419"/>
                  <a:gd name="connsiteX1" fmla="*/ 1352 w 2337"/>
                  <a:gd name="connsiteY1" fmla="*/ 567 h 2419"/>
                  <a:gd name="connsiteX2" fmla="*/ 311 w 2337"/>
                  <a:gd name="connsiteY2" fmla="*/ 1088 h 2419"/>
                  <a:gd name="connsiteX3" fmla="*/ 1352 w 2337"/>
                  <a:gd name="connsiteY3" fmla="*/ 2128 h 2419"/>
                </a:gdLst>
                <a:ahLst/>
                <a:cxnLst>
                  <a:cxn ang="0">
                    <a:pos x="connsiteX0" y="connsiteY0"/>
                  </a:cxn>
                  <a:cxn ang="0">
                    <a:pos x="connsiteX1" y="connsiteY1"/>
                  </a:cxn>
                  <a:cxn ang="0">
                    <a:pos x="connsiteX2" y="connsiteY2"/>
                  </a:cxn>
                  <a:cxn ang="0">
                    <a:pos x="connsiteX3" y="connsiteY3"/>
                  </a:cxn>
                </a:cxnLst>
                <a:rect l="l" t="t" r="r" b="b"/>
                <a:pathLst>
                  <a:path w="2337" h="2419">
                    <a:moveTo>
                      <a:pt x="1352" y="2128"/>
                    </a:moveTo>
                    <a:cubicBezTo>
                      <a:pt x="2913" y="567"/>
                      <a:pt x="2393" y="1088"/>
                      <a:pt x="1352" y="567"/>
                    </a:cubicBezTo>
                    <a:cubicBezTo>
                      <a:pt x="311" y="-473"/>
                      <a:pt x="-209" y="47"/>
                      <a:pt x="311" y="1088"/>
                    </a:cubicBezTo>
                    <a:cubicBezTo>
                      <a:pt x="-209" y="1088"/>
                      <a:pt x="-209" y="3169"/>
                      <a:pt x="1352" y="2128"/>
                    </a:cubicBezTo>
                    <a:close/>
                  </a:path>
                </a:pathLst>
              </a:custGeom>
              <a:grpFill/>
              <a:ln w="5199" cap="flat">
                <a:solidFill>
                  <a:schemeClr val="bg1"/>
                </a:solidFill>
                <a:prstDash val="solid"/>
                <a:miter/>
              </a:ln>
            </p:spPr>
            <p:txBody>
              <a:bodyPr rtlCol="0" anchor="ctr"/>
              <a:lstStyle/>
              <a:p>
                <a:endParaRPr lang="en-GB" noProof="0" dirty="0"/>
              </a:p>
            </p:txBody>
          </p:sp>
          <p:sp>
            <p:nvSpPr>
              <p:cNvPr id="518" name="Freeform 517">
                <a:extLst>
                  <a:ext uri="{FF2B5EF4-FFF2-40B4-BE49-F238E27FC236}">
                    <a16:creationId xmlns:a16="http://schemas.microsoft.com/office/drawing/2014/main" id="{5C27087A-8352-F3EE-C7C4-6725A532ED33}"/>
                  </a:ext>
                </a:extLst>
              </p:cNvPr>
              <p:cNvSpPr/>
              <p:nvPr/>
            </p:nvSpPr>
            <p:spPr>
              <a:xfrm>
                <a:off x="7962981" y="4429438"/>
                <a:ext cx="7316" cy="9901"/>
              </a:xfrm>
              <a:custGeom>
                <a:avLst/>
                <a:gdLst>
                  <a:gd name="connsiteX0" fmla="*/ 2564 w 7316"/>
                  <a:gd name="connsiteY0" fmla="*/ 9820 h 9901"/>
                  <a:gd name="connsiteX1" fmla="*/ 7247 w 7316"/>
                  <a:gd name="connsiteY1" fmla="*/ 6698 h 9901"/>
                  <a:gd name="connsiteX2" fmla="*/ 5166 w 7316"/>
                  <a:gd name="connsiteY2" fmla="*/ 1494 h 9901"/>
                  <a:gd name="connsiteX3" fmla="*/ 1003 w 7316"/>
                  <a:gd name="connsiteY3" fmla="*/ 2015 h 9901"/>
                  <a:gd name="connsiteX4" fmla="*/ 2044 w 7316"/>
                  <a:gd name="connsiteY4" fmla="*/ 6698 h 9901"/>
                  <a:gd name="connsiteX5" fmla="*/ 3084 w 7316"/>
                  <a:gd name="connsiteY5" fmla="*/ 8779 h 9901"/>
                  <a:gd name="connsiteX6" fmla="*/ 2564 w 7316"/>
                  <a:gd name="connsiteY6" fmla="*/ 9820 h 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6" h="9901">
                    <a:moveTo>
                      <a:pt x="2564" y="9820"/>
                    </a:moveTo>
                    <a:cubicBezTo>
                      <a:pt x="4126" y="10340"/>
                      <a:pt x="6727" y="8259"/>
                      <a:pt x="7247" y="6698"/>
                    </a:cubicBezTo>
                    <a:cubicBezTo>
                      <a:pt x="7768" y="5137"/>
                      <a:pt x="5166" y="1494"/>
                      <a:pt x="5166" y="1494"/>
                    </a:cubicBezTo>
                    <a:cubicBezTo>
                      <a:pt x="3605" y="-2148"/>
                      <a:pt x="1003" y="2015"/>
                      <a:pt x="1003" y="2015"/>
                    </a:cubicBezTo>
                    <a:cubicBezTo>
                      <a:pt x="-1078" y="4096"/>
                      <a:pt x="483" y="6177"/>
                      <a:pt x="2044" y="6698"/>
                    </a:cubicBezTo>
                    <a:cubicBezTo>
                      <a:pt x="3605" y="7218"/>
                      <a:pt x="4646" y="8259"/>
                      <a:pt x="3084" y="8779"/>
                    </a:cubicBezTo>
                    <a:cubicBezTo>
                      <a:pt x="2044" y="9299"/>
                      <a:pt x="1003" y="9299"/>
                      <a:pt x="2564" y="9820"/>
                    </a:cubicBezTo>
                    <a:close/>
                  </a:path>
                </a:pathLst>
              </a:custGeom>
              <a:grpFill/>
              <a:ln w="5199" cap="flat">
                <a:solidFill>
                  <a:schemeClr val="bg1"/>
                </a:solidFill>
                <a:prstDash val="solid"/>
                <a:miter/>
              </a:ln>
            </p:spPr>
            <p:txBody>
              <a:bodyPr rtlCol="0" anchor="ctr"/>
              <a:lstStyle/>
              <a:p>
                <a:endParaRPr lang="en-GB" noProof="0" dirty="0"/>
              </a:p>
            </p:txBody>
          </p:sp>
          <p:sp>
            <p:nvSpPr>
              <p:cNvPr id="519" name="Freeform 518">
                <a:extLst>
                  <a:ext uri="{FF2B5EF4-FFF2-40B4-BE49-F238E27FC236}">
                    <a16:creationId xmlns:a16="http://schemas.microsoft.com/office/drawing/2014/main" id="{72E0C1CD-8D00-730B-E491-013E34FC081A}"/>
                  </a:ext>
                </a:extLst>
              </p:cNvPr>
              <p:cNvSpPr/>
              <p:nvPr/>
            </p:nvSpPr>
            <p:spPr>
              <a:xfrm>
                <a:off x="7978012" y="4453016"/>
                <a:ext cx="1581" cy="1992"/>
              </a:xfrm>
              <a:custGeom>
                <a:avLst/>
                <a:gdLst>
                  <a:gd name="connsiteX0" fmla="*/ 541 w 1581"/>
                  <a:gd name="connsiteY0" fmla="*/ 291 h 1992"/>
                  <a:gd name="connsiteX1" fmla="*/ 1582 w 1581"/>
                  <a:gd name="connsiteY1" fmla="*/ 1332 h 1992"/>
                  <a:gd name="connsiteX2" fmla="*/ 541 w 1581"/>
                  <a:gd name="connsiteY2" fmla="*/ 291 h 1992"/>
                </a:gdLst>
                <a:ahLst/>
                <a:cxnLst>
                  <a:cxn ang="0">
                    <a:pos x="connsiteX0" y="connsiteY0"/>
                  </a:cxn>
                  <a:cxn ang="0">
                    <a:pos x="connsiteX1" y="connsiteY1"/>
                  </a:cxn>
                  <a:cxn ang="0">
                    <a:pos x="connsiteX2" y="connsiteY2"/>
                  </a:cxn>
                </a:cxnLst>
                <a:rect l="l" t="t" r="r" b="b"/>
                <a:pathLst>
                  <a:path w="1581" h="1992">
                    <a:moveTo>
                      <a:pt x="541" y="291"/>
                    </a:moveTo>
                    <a:cubicBezTo>
                      <a:pt x="-499" y="1332"/>
                      <a:pt x="21" y="2893"/>
                      <a:pt x="1582" y="1332"/>
                    </a:cubicBezTo>
                    <a:cubicBezTo>
                      <a:pt x="1582" y="1332"/>
                      <a:pt x="1582" y="-749"/>
                      <a:pt x="541" y="291"/>
                    </a:cubicBezTo>
                    <a:close/>
                  </a:path>
                </a:pathLst>
              </a:custGeom>
              <a:grpFill/>
              <a:ln w="5199" cap="flat">
                <a:solidFill>
                  <a:schemeClr val="bg1"/>
                </a:solidFill>
                <a:prstDash val="solid"/>
                <a:miter/>
              </a:ln>
            </p:spPr>
            <p:txBody>
              <a:bodyPr rtlCol="0" anchor="ctr"/>
              <a:lstStyle/>
              <a:p>
                <a:endParaRPr lang="en-GB" noProof="0" dirty="0"/>
              </a:p>
            </p:txBody>
          </p:sp>
          <p:sp>
            <p:nvSpPr>
              <p:cNvPr id="520" name="Freeform 519">
                <a:extLst>
                  <a:ext uri="{FF2B5EF4-FFF2-40B4-BE49-F238E27FC236}">
                    <a16:creationId xmlns:a16="http://schemas.microsoft.com/office/drawing/2014/main" id="{59D32A14-B954-E6C2-22F5-651F61E7BFA1}"/>
                  </a:ext>
                </a:extLst>
              </p:cNvPr>
              <p:cNvSpPr/>
              <p:nvPr/>
            </p:nvSpPr>
            <p:spPr>
              <a:xfrm>
                <a:off x="7938667" y="4566674"/>
                <a:ext cx="1973" cy="1699"/>
              </a:xfrm>
              <a:custGeom>
                <a:avLst/>
                <a:gdLst>
                  <a:gd name="connsiteX0" fmla="*/ 340 w 1973"/>
                  <a:gd name="connsiteY0" fmla="*/ 69 h 1699"/>
                  <a:gd name="connsiteX1" fmla="*/ 860 w 1973"/>
                  <a:gd name="connsiteY1" fmla="*/ 1630 h 1699"/>
                  <a:gd name="connsiteX2" fmla="*/ 340 w 1973"/>
                  <a:gd name="connsiteY2" fmla="*/ 69 h 1699"/>
                </a:gdLst>
                <a:ahLst/>
                <a:cxnLst>
                  <a:cxn ang="0">
                    <a:pos x="connsiteX0" y="connsiteY0"/>
                  </a:cxn>
                  <a:cxn ang="0">
                    <a:pos x="connsiteX1" y="connsiteY1"/>
                  </a:cxn>
                  <a:cxn ang="0">
                    <a:pos x="connsiteX2" y="connsiteY2"/>
                  </a:cxn>
                </a:cxnLst>
                <a:rect l="l" t="t" r="r" b="b"/>
                <a:pathLst>
                  <a:path w="1973" h="1699">
                    <a:moveTo>
                      <a:pt x="340" y="69"/>
                    </a:moveTo>
                    <a:cubicBezTo>
                      <a:pt x="340" y="69"/>
                      <a:pt x="-701" y="1110"/>
                      <a:pt x="860" y="1630"/>
                    </a:cubicBezTo>
                    <a:cubicBezTo>
                      <a:pt x="2422" y="2151"/>
                      <a:pt x="2422" y="-451"/>
                      <a:pt x="340" y="69"/>
                    </a:cubicBezTo>
                    <a:close/>
                  </a:path>
                </a:pathLst>
              </a:custGeom>
              <a:grpFill/>
              <a:ln w="5199" cap="flat">
                <a:solidFill>
                  <a:schemeClr val="bg1"/>
                </a:solidFill>
                <a:prstDash val="solid"/>
                <a:miter/>
              </a:ln>
            </p:spPr>
            <p:txBody>
              <a:bodyPr rtlCol="0" anchor="ctr"/>
              <a:lstStyle/>
              <a:p>
                <a:endParaRPr lang="en-GB" noProof="0" dirty="0"/>
              </a:p>
            </p:txBody>
          </p:sp>
          <p:sp>
            <p:nvSpPr>
              <p:cNvPr id="521" name="Freeform 520">
                <a:extLst>
                  <a:ext uri="{FF2B5EF4-FFF2-40B4-BE49-F238E27FC236}">
                    <a16:creationId xmlns:a16="http://schemas.microsoft.com/office/drawing/2014/main" id="{68E8E36E-E6E3-3879-4435-441341B75E49}"/>
                  </a:ext>
                </a:extLst>
              </p:cNvPr>
              <p:cNvSpPr/>
              <p:nvPr/>
            </p:nvSpPr>
            <p:spPr>
              <a:xfrm>
                <a:off x="7954228" y="4559553"/>
                <a:ext cx="13901" cy="13180"/>
              </a:xfrm>
              <a:custGeom>
                <a:avLst/>
                <a:gdLst>
                  <a:gd name="connsiteX0" fmla="*/ 390 w 13901"/>
                  <a:gd name="connsiteY0" fmla="*/ 10312 h 13180"/>
                  <a:gd name="connsiteX1" fmla="*/ 3512 w 13901"/>
                  <a:gd name="connsiteY1" fmla="*/ 12393 h 13180"/>
                  <a:gd name="connsiteX2" fmla="*/ 7675 w 13901"/>
                  <a:gd name="connsiteY2" fmla="*/ 11353 h 13180"/>
                  <a:gd name="connsiteX3" fmla="*/ 11838 w 13901"/>
                  <a:gd name="connsiteY3" fmla="*/ 10832 h 13180"/>
                  <a:gd name="connsiteX4" fmla="*/ 12879 w 13901"/>
                  <a:gd name="connsiteY4" fmla="*/ 3548 h 13180"/>
                  <a:gd name="connsiteX5" fmla="*/ 1951 w 13901"/>
                  <a:gd name="connsiteY5" fmla="*/ 425 h 13180"/>
                  <a:gd name="connsiteX6" fmla="*/ 390 w 13901"/>
                  <a:gd name="connsiteY6" fmla="*/ 4588 h 13180"/>
                  <a:gd name="connsiteX7" fmla="*/ 390 w 13901"/>
                  <a:gd name="connsiteY7" fmla="*/ 10312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1" h="13180">
                    <a:moveTo>
                      <a:pt x="390" y="10312"/>
                    </a:moveTo>
                    <a:cubicBezTo>
                      <a:pt x="390" y="10312"/>
                      <a:pt x="390" y="14995"/>
                      <a:pt x="3512" y="12393"/>
                    </a:cubicBezTo>
                    <a:cubicBezTo>
                      <a:pt x="6634" y="9792"/>
                      <a:pt x="5073" y="9271"/>
                      <a:pt x="7675" y="11353"/>
                    </a:cubicBezTo>
                    <a:cubicBezTo>
                      <a:pt x="10277" y="13434"/>
                      <a:pt x="11317" y="12914"/>
                      <a:pt x="11838" y="10832"/>
                    </a:cubicBezTo>
                    <a:cubicBezTo>
                      <a:pt x="12358" y="8751"/>
                      <a:pt x="15480" y="5109"/>
                      <a:pt x="12879" y="3548"/>
                    </a:cubicBezTo>
                    <a:cubicBezTo>
                      <a:pt x="10277" y="1987"/>
                      <a:pt x="4032" y="-1136"/>
                      <a:pt x="1951" y="425"/>
                    </a:cubicBezTo>
                    <a:cubicBezTo>
                      <a:pt x="-130" y="1987"/>
                      <a:pt x="910" y="2507"/>
                      <a:pt x="390" y="4588"/>
                    </a:cubicBezTo>
                    <a:cubicBezTo>
                      <a:pt x="-130" y="6670"/>
                      <a:pt x="-130" y="7190"/>
                      <a:pt x="390" y="10312"/>
                    </a:cubicBezTo>
                    <a:close/>
                  </a:path>
                </a:pathLst>
              </a:custGeom>
              <a:grpFill/>
              <a:ln w="5199" cap="flat">
                <a:solidFill>
                  <a:schemeClr val="bg1"/>
                </a:solidFill>
                <a:prstDash val="solid"/>
                <a:miter/>
              </a:ln>
            </p:spPr>
            <p:txBody>
              <a:bodyPr rtlCol="0" anchor="ctr"/>
              <a:lstStyle/>
              <a:p>
                <a:endParaRPr lang="en-GB" noProof="0" dirty="0"/>
              </a:p>
            </p:txBody>
          </p:sp>
          <p:sp>
            <p:nvSpPr>
              <p:cNvPr id="522" name="Freeform 521">
                <a:extLst>
                  <a:ext uri="{FF2B5EF4-FFF2-40B4-BE49-F238E27FC236}">
                    <a16:creationId xmlns:a16="http://schemas.microsoft.com/office/drawing/2014/main" id="{8BC22FA4-F4C9-B8CA-CAA4-E2B401E56E4D}"/>
                  </a:ext>
                </a:extLst>
              </p:cNvPr>
              <p:cNvSpPr/>
              <p:nvPr/>
            </p:nvSpPr>
            <p:spPr>
              <a:xfrm>
                <a:off x="7989553" y="4528473"/>
                <a:ext cx="6725" cy="5870"/>
              </a:xfrm>
              <a:custGeom>
                <a:avLst/>
                <a:gdLst>
                  <a:gd name="connsiteX0" fmla="*/ 449 w 6725"/>
                  <a:gd name="connsiteY0" fmla="*/ 1845 h 5870"/>
                  <a:gd name="connsiteX1" fmla="*/ 4091 w 6725"/>
                  <a:gd name="connsiteY1" fmla="*/ 4967 h 5870"/>
                  <a:gd name="connsiteX2" fmla="*/ 5652 w 6725"/>
                  <a:gd name="connsiteY2" fmla="*/ 1325 h 5870"/>
                  <a:gd name="connsiteX3" fmla="*/ 449 w 6725"/>
                  <a:gd name="connsiteY3" fmla="*/ 1845 h 5870"/>
                </a:gdLst>
                <a:ahLst/>
                <a:cxnLst>
                  <a:cxn ang="0">
                    <a:pos x="connsiteX0" y="connsiteY0"/>
                  </a:cxn>
                  <a:cxn ang="0">
                    <a:pos x="connsiteX1" y="connsiteY1"/>
                  </a:cxn>
                  <a:cxn ang="0">
                    <a:pos x="connsiteX2" y="connsiteY2"/>
                  </a:cxn>
                  <a:cxn ang="0">
                    <a:pos x="connsiteX3" y="connsiteY3"/>
                  </a:cxn>
                </a:cxnLst>
                <a:rect l="l" t="t" r="r" b="b"/>
                <a:pathLst>
                  <a:path w="6725" h="5870">
                    <a:moveTo>
                      <a:pt x="449" y="1845"/>
                    </a:moveTo>
                    <a:cubicBezTo>
                      <a:pt x="-72" y="3927"/>
                      <a:pt x="-1112" y="7569"/>
                      <a:pt x="4091" y="4967"/>
                    </a:cubicBezTo>
                    <a:cubicBezTo>
                      <a:pt x="4091" y="4967"/>
                      <a:pt x="8775" y="3406"/>
                      <a:pt x="5652" y="1325"/>
                    </a:cubicBezTo>
                    <a:cubicBezTo>
                      <a:pt x="2530" y="-756"/>
                      <a:pt x="969" y="-236"/>
                      <a:pt x="449" y="1845"/>
                    </a:cubicBezTo>
                    <a:close/>
                  </a:path>
                </a:pathLst>
              </a:custGeom>
              <a:grpFill/>
              <a:ln w="5199" cap="flat">
                <a:solidFill>
                  <a:schemeClr val="bg1"/>
                </a:solidFill>
                <a:prstDash val="solid"/>
                <a:miter/>
              </a:ln>
            </p:spPr>
            <p:txBody>
              <a:bodyPr rtlCol="0" anchor="ctr"/>
              <a:lstStyle/>
              <a:p>
                <a:endParaRPr lang="en-GB" noProof="0" dirty="0"/>
              </a:p>
            </p:txBody>
          </p:sp>
          <p:sp>
            <p:nvSpPr>
              <p:cNvPr id="523" name="Freeform 522">
                <a:extLst>
                  <a:ext uri="{FF2B5EF4-FFF2-40B4-BE49-F238E27FC236}">
                    <a16:creationId xmlns:a16="http://schemas.microsoft.com/office/drawing/2014/main" id="{D93B9BFC-9E3C-5B13-4744-9E41E37ECC16}"/>
                  </a:ext>
                </a:extLst>
              </p:cNvPr>
              <p:cNvSpPr/>
              <p:nvPr/>
            </p:nvSpPr>
            <p:spPr>
              <a:xfrm>
                <a:off x="8053831" y="4643133"/>
                <a:ext cx="27348" cy="6345"/>
              </a:xfrm>
              <a:custGeom>
                <a:avLst/>
                <a:gdLst>
                  <a:gd name="connsiteX0" fmla="*/ 20987 w 27348"/>
                  <a:gd name="connsiteY0" fmla="*/ 101 h 6345"/>
                  <a:gd name="connsiteX1" fmla="*/ 11101 w 27348"/>
                  <a:gd name="connsiteY1" fmla="*/ 101 h 6345"/>
                  <a:gd name="connsiteX2" fmla="*/ 694 w 27348"/>
                  <a:gd name="connsiteY2" fmla="*/ 3223 h 6345"/>
                  <a:gd name="connsiteX3" fmla="*/ 694 w 27348"/>
                  <a:gd name="connsiteY3" fmla="*/ 5304 h 6345"/>
                  <a:gd name="connsiteX4" fmla="*/ 10060 w 27348"/>
                  <a:gd name="connsiteY4" fmla="*/ 6345 h 6345"/>
                  <a:gd name="connsiteX5" fmla="*/ 26191 w 27348"/>
                  <a:gd name="connsiteY5" fmla="*/ 2182 h 6345"/>
                  <a:gd name="connsiteX6" fmla="*/ 20987 w 27348"/>
                  <a:gd name="connsiteY6" fmla="*/ 101 h 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48" h="6345">
                    <a:moveTo>
                      <a:pt x="20987" y="101"/>
                    </a:moveTo>
                    <a:cubicBezTo>
                      <a:pt x="19947" y="101"/>
                      <a:pt x="17345" y="621"/>
                      <a:pt x="11101" y="101"/>
                    </a:cubicBezTo>
                    <a:cubicBezTo>
                      <a:pt x="4857" y="-419"/>
                      <a:pt x="2255" y="1142"/>
                      <a:pt x="694" y="3223"/>
                    </a:cubicBezTo>
                    <a:cubicBezTo>
                      <a:pt x="-867" y="5304"/>
                      <a:pt x="694" y="5304"/>
                      <a:pt x="694" y="5304"/>
                    </a:cubicBezTo>
                    <a:cubicBezTo>
                      <a:pt x="694" y="5304"/>
                      <a:pt x="7458" y="6345"/>
                      <a:pt x="10060" y="6345"/>
                    </a:cubicBezTo>
                    <a:cubicBezTo>
                      <a:pt x="12142" y="6345"/>
                      <a:pt x="21508" y="4784"/>
                      <a:pt x="26191" y="2182"/>
                    </a:cubicBezTo>
                    <a:cubicBezTo>
                      <a:pt x="30354" y="101"/>
                      <a:pt x="22028" y="101"/>
                      <a:pt x="20987" y="101"/>
                    </a:cubicBezTo>
                    <a:close/>
                  </a:path>
                </a:pathLst>
              </a:custGeom>
              <a:grpFill/>
              <a:ln w="5199" cap="flat">
                <a:solidFill>
                  <a:schemeClr val="bg1"/>
                </a:solidFill>
                <a:prstDash val="solid"/>
                <a:miter/>
              </a:ln>
            </p:spPr>
            <p:txBody>
              <a:bodyPr rtlCol="0" anchor="ctr"/>
              <a:lstStyle/>
              <a:p>
                <a:endParaRPr lang="en-GB" noProof="0" dirty="0"/>
              </a:p>
            </p:txBody>
          </p:sp>
          <p:sp>
            <p:nvSpPr>
              <p:cNvPr id="524" name="Freeform 523">
                <a:extLst>
                  <a:ext uri="{FF2B5EF4-FFF2-40B4-BE49-F238E27FC236}">
                    <a16:creationId xmlns:a16="http://schemas.microsoft.com/office/drawing/2014/main" id="{B9993BF8-BE49-53A5-3091-4507ED41D5BE}"/>
                  </a:ext>
                </a:extLst>
              </p:cNvPr>
              <p:cNvSpPr/>
              <p:nvPr/>
            </p:nvSpPr>
            <p:spPr>
              <a:xfrm>
                <a:off x="8087147" y="4666129"/>
                <a:ext cx="24118" cy="15326"/>
              </a:xfrm>
              <a:custGeom>
                <a:avLst/>
                <a:gdLst>
                  <a:gd name="connsiteX0" fmla="*/ 22534 w 24118"/>
                  <a:gd name="connsiteY0" fmla="*/ 4163 h 15326"/>
                  <a:gd name="connsiteX1" fmla="*/ 12648 w 24118"/>
                  <a:gd name="connsiteY1" fmla="*/ 0 h 15326"/>
                  <a:gd name="connsiteX2" fmla="*/ 1720 w 24118"/>
                  <a:gd name="connsiteY2" fmla="*/ 1041 h 15326"/>
                  <a:gd name="connsiteX3" fmla="*/ 680 w 24118"/>
                  <a:gd name="connsiteY3" fmla="*/ 3122 h 15326"/>
                  <a:gd name="connsiteX4" fmla="*/ 8485 w 24118"/>
                  <a:gd name="connsiteY4" fmla="*/ 7285 h 15326"/>
                  <a:gd name="connsiteX5" fmla="*/ 12648 w 24118"/>
                  <a:gd name="connsiteY5" fmla="*/ 13529 h 15326"/>
                  <a:gd name="connsiteX6" fmla="*/ 15770 w 24118"/>
                  <a:gd name="connsiteY6" fmla="*/ 11968 h 15326"/>
                  <a:gd name="connsiteX7" fmla="*/ 22534 w 24118"/>
                  <a:gd name="connsiteY7" fmla="*/ 7805 h 15326"/>
                  <a:gd name="connsiteX8" fmla="*/ 22534 w 24118"/>
                  <a:gd name="connsiteY8" fmla="*/ 4163 h 1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18" h="15326">
                    <a:moveTo>
                      <a:pt x="22534" y="4163"/>
                    </a:moveTo>
                    <a:cubicBezTo>
                      <a:pt x="19932" y="2081"/>
                      <a:pt x="15770" y="0"/>
                      <a:pt x="12648" y="0"/>
                    </a:cubicBezTo>
                    <a:cubicBezTo>
                      <a:pt x="9525" y="0"/>
                      <a:pt x="4843" y="520"/>
                      <a:pt x="1720" y="1041"/>
                    </a:cubicBezTo>
                    <a:cubicBezTo>
                      <a:pt x="-1402" y="2081"/>
                      <a:pt x="680" y="3122"/>
                      <a:pt x="680" y="3122"/>
                    </a:cubicBezTo>
                    <a:cubicBezTo>
                      <a:pt x="2241" y="5203"/>
                      <a:pt x="5883" y="6244"/>
                      <a:pt x="8485" y="7285"/>
                    </a:cubicBezTo>
                    <a:cubicBezTo>
                      <a:pt x="11087" y="8325"/>
                      <a:pt x="12127" y="9366"/>
                      <a:pt x="12648" y="13529"/>
                    </a:cubicBezTo>
                    <a:cubicBezTo>
                      <a:pt x="13168" y="17692"/>
                      <a:pt x="14729" y="13529"/>
                      <a:pt x="15770" y="11968"/>
                    </a:cubicBezTo>
                    <a:cubicBezTo>
                      <a:pt x="16810" y="10407"/>
                      <a:pt x="20973" y="8846"/>
                      <a:pt x="22534" y="7805"/>
                    </a:cubicBezTo>
                    <a:cubicBezTo>
                      <a:pt x="24095" y="6764"/>
                      <a:pt x="25136" y="6244"/>
                      <a:pt x="22534" y="4163"/>
                    </a:cubicBezTo>
                    <a:close/>
                  </a:path>
                </a:pathLst>
              </a:custGeom>
              <a:grpFill/>
              <a:ln w="5199" cap="flat">
                <a:solidFill>
                  <a:schemeClr val="bg1"/>
                </a:solidFill>
                <a:prstDash val="solid"/>
                <a:miter/>
              </a:ln>
            </p:spPr>
            <p:txBody>
              <a:bodyPr rtlCol="0" anchor="ctr"/>
              <a:lstStyle/>
              <a:p>
                <a:endParaRPr lang="en-GB" noProof="0" dirty="0"/>
              </a:p>
            </p:txBody>
          </p:sp>
          <p:sp>
            <p:nvSpPr>
              <p:cNvPr id="525" name="Freeform 524">
                <a:extLst>
                  <a:ext uri="{FF2B5EF4-FFF2-40B4-BE49-F238E27FC236}">
                    <a16:creationId xmlns:a16="http://schemas.microsoft.com/office/drawing/2014/main" id="{347A047E-9298-8998-ED3D-21957F39DBC8}"/>
                  </a:ext>
                </a:extLst>
              </p:cNvPr>
              <p:cNvSpPr/>
              <p:nvPr/>
            </p:nvSpPr>
            <p:spPr>
              <a:xfrm>
                <a:off x="8102328" y="4643234"/>
                <a:ext cx="4361" cy="2421"/>
              </a:xfrm>
              <a:custGeom>
                <a:avLst/>
                <a:gdLst>
                  <a:gd name="connsiteX0" fmla="*/ 3711 w 4361"/>
                  <a:gd name="connsiteY0" fmla="*/ 2082 h 2421"/>
                  <a:gd name="connsiteX1" fmla="*/ 2150 w 4361"/>
                  <a:gd name="connsiteY1" fmla="*/ 0 h 2421"/>
                  <a:gd name="connsiteX2" fmla="*/ 69 w 4361"/>
                  <a:gd name="connsiteY2" fmla="*/ 1561 h 2421"/>
                  <a:gd name="connsiteX3" fmla="*/ 3711 w 4361"/>
                  <a:gd name="connsiteY3" fmla="*/ 2082 h 2421"/>
                </a:gdLst>
                <a:ahLst/>
                <a:cxnLst>
                  <a:cxn ang="0">
                    <a:pos x="connsiteX0" y="connsiteY0"/>
                  </a:cxn>
                  <a:cxn ang="0">
                    <a:pos x="connsiteX1" y="connsiteY1"/>
                  </a:cxn>
                  <a:cxn ang="0">
                    <a:pos x="connsiteX2" y="connsiteY2"/>
                  </a:cxn>
                  <a:cxn ang="0">
                    <a:pos x="connsiteX3" y="connsiteY3"/>
                  </a:cxn>
                </a:cxnLst>
                <a:rect l="l" t="t" r="r" b="b"/>
                <a:pathLst>
                  <a:path w="4361" h="2421">
                    <a:moveTo>
                      <a:pt x="3711" y="2082"/>
                    </a:moveTo>
                    <a:cubicBezTo>
                      <a:pt x="4752" y="1561"/>
                      <a:pt x="4752" y="520"/>
                      <a:pt x="2150" y="0"/>
                    </a:cubicBezTo>
                    <a:cubicBezTo>
                      <a:pt x="2150" y="0"/>
                      <a:pt x="-452" y="0"/>
                      <a:pt x="69" y="1561"/>
                    </a:cubicBezTo>
                    <a:cubicBezTo>
                      <a:pt x="589" y="3122"/>
                      <a:pt x="2671" y="2082"/>
                      <a:pt x="3711" y="2082"/>
                    </a:cubicBezTo>
                    <a:close/>
                  </a:path>
                </a:pathLst>
              </a:custGeom>
              <a:grpFill/>
              <a:ln w="5199" cap="flat">
                <a:solidFill>
                  <a:schemeClr val="bg1"/>
                </a:solidFill>
                <a:prstDash val="solid"/>
                <a:miter/>
              </a:ln>
            </p:spPr>
            <p:txBody>
              <a:bodyPr rtlCol="0" anchor="ctr"/>
              <a:lstStyle/>
              <a:p>
                <a:endParaRPr lang="en-GB" noProof="0" dirty="0"/>
              </a:p>
            </p:txBody>
          </p:sp>
          <p:sp>
            <p:nvSpPr>
              <p:cNvPr id="526" name="Freeform 525">
                <a:extLst>
                  <a:ext uri="{FF2B5EF4-FFF2-40B4-BE49-F238E27FC236}">
                    <a16:creationId xmlns:a16="http://schemas.microsoft.com/office/drawing/2014/main" id="{B1D2DF53-C3D4-D626-1DED-969137757A96}"/>
                  </a:ext>
                </a:extLst>
              </p:cNvPr>
              <p:cNvSpPr/>
              <p:nvPr/>
            </p:nvSpPr>
            <p:spPr>
              <a:xfrm>
                <a:off x="8114424" y="4669930"/>
                <a:ext cx="16283" cy="13371"/>
              </a:xfrm>
              <a:custGeom>
                <a:avLst/>
                <a:gdLst>
                  <a:gd name="connsiteX0" fmla="*/ 1502 w 16283"/>
                  <a:gd name="connsiteY0" fmla="*/ 11810 h 13371"/>
                  <a:gd name="connsiteX1" fmla="*/ 5664 w 16283"/>
                  <a:gd name="connsiteY1" fmla="*/ 12851 h 13371"/>
                  <a:gd name="connsiteX2" fmla="*/ 8266 w 16283"/>
                  <a:gd name="connsiteY2" fmla="*/ 13371 h 13371"/>
                  <a:gd name="connsiteX3" fmla="*/ 10867 w 16283"/>
                  <a:gd name="connsiteY3" fmla="*/ 12331 h 13371"/>
                  <a:gd name="connsiteX4" fmla="*/ 12429 w 16283"/>
                  <a:gd name="connsiteY4" fmla="*/ 11810 h 13371"/>
                  <a:gd name="connsiteX5" fmla="*/ 13469 w 16283"/>
                  <a:gd name="connsiteY5" fmla="*/ 9729 h 13371"/>
                  <a:gd name="connsiteX6" fmla="*/ 13990 w 16283"/>
                  <a:gd name="connsiteY6" fmla="*/ 363 h 13371"/>
                  <a:gd name="connsiteX7" fmla="*/ 4103 w 16283"/>
                  <a:gd name="connsiteY7" fmla="*/ 5566 h 13371"/>
                  <a:gd name="connsiteX8" fmla="*/ 2022 w 16283"/>
                  <a:gd name="connsiteY8" fmla="*/ 9729 h 13371"/>
                  <a:gd name="connsiteX9" fmla="*/ 1502 w 16283"/>
                  <a:gd name="connsiteY9" fmla="*/ 11810 h 1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83" h="13371">
                    <a:moveTo>
                      <a:pt x="1502" y="11810"/>
                    </a:moveTo>
                    <a:cubicBezTo>
                      <a:pt x="3583" y="12331"/>
                      <a:pt x="4623" y="12851"/>
                      <a:pt x="5664" y="12851"/>
                    </a:cubicBezTo>
                    <a:cubicBezTo>
                      <a:pt x="5664" y="12851"/>
                      <a:pt x="7225" y="13371"/>
                      <a:pt x="8266" y="13371"/>
                    </a:cubicBezTo>
                    <a:cubicBezTo>
                      <a:pt x="9307" y="13371"/>
                      <a:pt x="10867" y="13371"/>
                      <a:pt x="10867" y="12331"/>
                    </a:cubicBezTo>
                    <a:cubicBezTo>
                      <a:pt x="10867" y="11290"/>
                      <a:pt x="11388" y="11290"/>
                      <a:pt x="12429" y="11810"/>
                    </a:cubicBezTo>
                    <a:cubicBezTo>
                      <a:pt x="13469" y="12331"/>
                      <a:pt x="12949" y="11290"/>
                      <a:pt x="13469" y="9729"/>
                    </a:cubicBezTo>
                    <a:cubicBezTo>
                      <a:pt x="13990" y="8168"/>
                      <a:pt x="19193" y="1403"/>
                      <a:pt x="13990" y="363"/>
                    </a:cubicBezTo>
                    <a:cubicBezTo>
                      <a:pt x="9307" y="-678"/>
                      <a:pt x="2542" y="363"/>
                      <a:pt x="4103" y="5566"/>
                    </a:cubicBezTo>
                    <a:cubicBezTo>
                      <a:pt x="4103" y="5566"/>
                      <a:pt x="4623" y="8168"/>
                      <a:pt x="2022" y="9729"/>
                    </a:cubicBezTo>
                    <a:cubicBezTo>
                      <a:pt x="-580" y="11290"/>
                      <a:pt x="-580" y="10770"/>
                      <a:pt x="1502" y="11810"/>
                    </a:cubicBezTo>
                    <a:close/>
                  </a:path>
                </a:pathLst>
              </a:custGeom>
              <a:grpFill/>
              <a:ln w="5199" cap="flat">
                <a:solidFill>
                  <a:schemeClr val="bg1"/>
                </a:solidFill>
                <a:prstDash val="solid"/>
                <a:miter/>
              </a:ln>
            </p:spPr>
            <p:txBody>
              <a:bodyPr rtlCol="0" anchor="ctr"/>
              <a:lstStyle/>
              <a:p>
                <a:endParaRPr lang="en-GB" noProof="0" dirty="0"/>
              </a:p>
            </p:txBody>
          </p:sp>
          <p:sp>
            <p:nvSpPr>
              <p:cNvPr id="527" name="Freeform 526">
                <a:extLst>
                  <a:ext uri="{FF2B5EF4-FFF2-40B4-BE49-F238E27FC236}">
                    <a16:creationId xmlns:a16="http://schemas.microsoft.com/office/drawing/2014/main" id="{24C984A5-EB52-3261-0D21-027E1173170C}"/>
                  </a:ext>
                </a:extLst>
              </p:cNvPr>
              <p:cNvSpPr/>
              <p:nvPr/>
            </p:nvSpPr>
            <p:spPr>
              <a:xfrm>
                <a:off x="8108014" y="4678213"/>
                <a:ext cx="1146" cy="2297"/>
              </a:xfrm>
              <a:custGeom>
                <a:avLst/>
                <a:gdLst>
                  <a:gd name="connsiteX0" fmla="*/ 106 w 1146"/>
                  <a:gd name="connsiteY0" fmla="*/ 925 h 2297"/>
                  <a:gd name="connsiteX1" fmla="*/ 1147 w 1146"/>
                  <a:gd name="connsiteY1" fmla="*/ 925 h 2297"/>
                  <a:gd name="connsiteX2" fmla="*/ 106 w 1146"/>
                  <a:gd name="connsiteY2" fmla="*/ 925 h 2297"/>
                </a:gdLst>
                <a:ahLst/>
                <a:cxnLst>
                  <a:cxn ang="0">
                    <a:pos x="connsiteX0" y="connsiteY0"/>
                  </a:cxn>
                  <a:cxn ang="0">
                    <a:pos x="connsiteX1" y="connsiteY1"/>
                  </a:cxn>
                  <a:cxn ang="0">
                    <a:pos x="connsiteX2" y="connsiteY2"/>
                  </a:cxn>
                </a:cxnLst>
                <a:rect l="l" t="t" r="r" b="b"/>
                <a:pathLst>
                  <a:path w="1146" h="2297">
                    <a:moveTo>
                      <a:pt x="106" y="925"/>
                    </a:moveTo>
                    <a:cubicBezTo>
                      <a:pt x="626" y="3006"/>
                      <a:pt x="1147" y="2486"/>
                      <a:pt x="1147" y="925"/>
                    </a:cubicBezTo>
                    <a:cubicBezTo>
                      <a:pt x="1147" y="925"/>
                      <a:pt x="-414" y="-1156"/>
                      <a:pt x="106" y="925"/>
                    </a:cubicBezTo>
                    <a:close/>
                  </a:path>
                </a:pathLst>
              </a:custGeom>
              <a:grpFill/>
              <a:ln w="5199" cap="flat">
                <a:solidFill>
                  <a:schemeClr val="bg1"/>
                </a:solidFill>
                <a:prstDash val="solid"/>
                <a:miter/>
              </a:ln>
            </p:spPr>
            <p:txBody>
              <a:bodyPr rtlCol="0" anchor="ctr"/>
              <a:lstStyle/>
              <a:p>
                <a:endParaRPr lang="en-GB" noProof="0" dirty="0"/>
              </a:p>
            </p:txBody>
          </p:sp>
          <p:sp>
            <p:nvSpPr>
              <p:cNvPr id="528" name="Freeform 527">
                <a:extLst>
                  <a:ext uri="{FF2B5EF4-FFF2-40B4-BE49-F238E27FC236}">
                    <a16:creationId xmlns:a16="http://schemas.microsoft.com/office/drawing/2014/main" id="{163C5368-5129-1E1E-1251-DF8AE441EF33}"/>
                  </a:ext>
                </a:extLst>
              </p:cNvPr>
              <p:cNvSpPr/>
              <p:nvPr/>
            </p:nvSpPr>
            <p:spPr>
              <a:xfrm>
                <a:off x="8131479" y="4666079"/>
                <a:ext cx="46451" cy="20450"/>
              </a:xfrm>
              <a:custGeom>
                <a:avLst/>
                <a:gdLst>
                  <a:gd name="connsiteX0" fmla="*/ 1618 w 46451"/>
                  <a:gd name="connsiteY0" fmla="*/ 19303 h 20450"/>
                  <a:gd name="connsiteX1" fmla="*/ 8383 w 46451"/>
                  <a:gd name="connsiteY1" fmla="*/ 20344 h 20450"/>
                  <a:gd name="connsiteX2" fmla="*/ 30237 w 46451"/>
                  <a:gd name="connsiteY2" fmla="*/ 12019 h 20450"/>
                  <a:gd name="connsiteX3" fmla="*/ 31798 w 46451"/>
                  <a:gd name="connsiteY3" fmla="*/ 11498 h 20450"/>
                  <a:gd name="connsiteX4" fmla="*/ 33880 w 46451"/>
                  <a:gd name="connsiteY4" fmla="*/ 15141 h 20450"/>
                  <a:gd name="connsiteX5" fmla="*/ 43766 w 46451"/>
                  <a:gd name="connsiteY5" fmla="*/ 13579 h 20450"/>
                  <a:gd name="connsiteX6" fmla="*/ 46368 w 46451"/>
                  <a:gd name="connsiteY6" fmla="*/ 11498 h 20450"/>
                  <a:gd name="connsiteX7" fmla="*/ 45327 w 46451"/>
                  <a:gd name="connsiteY7" fmla="*/ 10458 h 20450"/>
                  <a:gd name="connsiteX8" fmla="*/ 43766 w 46451"/>
                  <a:gd name="connsiteY8" fmla="*/ 8376 h 20450"/>
                  <a:gd name="connsiteX9" fmla="*/ 41165 w 46451"/>
                  <a:gd name="connsiteY9" fmla="*/ 4734 h 20450"/>
                  <a:gd name="connsiteX10" fmla="*/ 37522 w 46451"/>
                  <a:gd name="connsiteY10" fmla="*/ 6295 h 20450"/>
                  <a:gd name="connsiteX11" fmla="*/ 36481 w 46451"/>
                  <a:gd name="connsiteY11" fmla="*/ 5774 h 20450"/>
                  <a:gd name="connsiteX12" fmla="*/ 30237 w 46451"/>
                  <a:gd name="connsiteY12" fmla="*/ 4734 h 20450"/>
                  <a:gd name="connsiteX13" fmla="*/ 28676 w 46451"/>
                  <a:gd name="connsiteY13" fmla="*/ 4213 h 20450"/>
                  <a:gd name="connsiteX14" fmla="*/ 20871 w 46451"/>
                  <a:gd name="connsiteY14" fmla="*/ 51 h 20450"/>
                  <a:gd name="connsiteX15" fmla="*/ 21391 w 46451"/>
                  <a:gd name="connsiteY15" fmla="*/ 5774 h 20450"/>
                  <a:gd name="connsiteX16" fmla="*/ 27115 w 46451"/>
                  <a:gd name="connsiteY16" fmla="*/ 8376 h 20450"/>
                  <a:gd name="connsiteX17" fmla="*/ 26074 w 46451"/>
                  <a:gd name="connsiteY17" fmla="*/ 10978 h 20450"/>
                  <a:gd name="connsiteX18" fmla="*/ 20351 w 46451"/>
                  <a:gd name="connsiteY18" fmla="*/ 12019 h 20450"/>
                  <a:gd name="connsiteX19" fmla="*/ 16708 w 46451"/>
                  <a:gd name="connsiteY19" fmla="*/ 9937 h 20450"/>
                  <a:gd name="connsiteX20" fmla="*/ 5781 w 46451"/>
                  <a:gd name="connsiteY20" fmla="*/ 6295 h 20450"/>
                  <a:gd name="connsiteX21" fmla="*/ 57 w 46451"/>
                  <a:gd name="connsiteY21" fmla="*/ 16181 h 20450"/>
                  <a:gd name="connsiteX22" fmla="*/ 1618 w 46451"/>
                  <a:gd name="connsiteY22" fmla="*/ 19303 h 2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451" h="20450">
                    <a:moveTo>
                      <a:pt x="1618" y="19303"/>
                    </a:moveTo>
                    <a:cubicBezTo>
                      <a:pt x="4220" y="19303"/>
                      <a:pt x="5781" y="20864"/>
                      <a:pt x="8383" y="20344"/>
                    </a:cubicBezTo>
                    <a:cubicBezTo>
                      <a:pt x="10464" y="19824"/>
                      <a:pt x="26595" y="16702"/>
                      <a:pt x="30237" y="12019"/>
                    </a:cubicBezTo>
                    <a:cubicBezTo>
                      <a:pt x="30237" y="12019"/>
                      <a:pt x="31278" y="8896"/>
                      <a:pt x="31798" y="11498"/>
                    </a:cubicBezTo>
                    <a:cubicBezTo>
                      <a:pt x="32318" y="14100"/>
                      <a:pt x="32318" y="15661"/>
                      <a:pt x="33880" y="15141"/>
                    </a:cubicBezTo>
                    <a:cubicBezTo>
                      <a:pt x="35961" y="15141"/>
                      <a:pt x="42725" y="13579"/>
                      <a:pt x="43766" y="13579"/>
                    </a:cubicBezTo>
                    <a:cubicBezTo>
                      <a:pt x="44807" y="13579"/>
                      <a:pt x="45847" y="12539"/>
                      <a:pt x="46368" y="11498"/>
                    </a:cubicBezTo>
                    <a:cubicBezTo>
                      <a:pt x="46368" y="11498"/>
                      <a:pt x="46888" y="8896"/>
                      <a:pt x="45327" y="10458"/>
                    </a:cubicBezTo>
                    <a:cubicBezTo>
                      <a:pt x="43766" y="11498"/>
                      <a:pt x="43246" y="11498"/>
                      <a:pt x="43766" y="8376"/>
                    </a:cubicBezTo>
                    <a:cubicBezTo>
                      <a:pt x="44287" y="5254"/>
                      <a:pt x="43246" y="4734"/>
                      <a:pt x="41165" y="4734"/>
                    </a:cubicBezTo>
                    <a:cubicBezTo>
                      <a:pt x="39083" y="4734"/>
                      <a:pt x="38042" y="5254"/>
                      <a:pt x="37522" y="6295"/>
                    </a:cubicBezTo>
                    <a:cubicBezTo>
                      <a:pt x="37002" y="7335"/>
                      <a:pt x="37002" y="8376"/>
                      <a:pt x="36481" y="5774"/>
                    </a:cubicBezTo>
                    <a:cubicBezTo>
                      <a:pt x="35961" y="3173"/>
                      <a:pt x="32318" y="3173"/>
                      <a:pt x="30237" y="4734"/>
                    </a:cubicBezTo>
                    <a:cubicBezTo>
                      <a:pt x="30237" y="4734"/>
                      <a:pt x="29717" y="5254"/>
                      <a:pt x="28676" y="4213"/>
                    </a:cubicBezTo>
                    <a:cubicBezTo>
                      <a:pt x="27635" y="3173"/>
                      <a:pt x="23993" y="-470"/>
                      <a:pt x="20871" y="51"/>
                    </a:cubicBezTo>
                    <a:cubicBezTo>
                      <a:pt x="17749" y="571"/>
                      <a:pt x="20351" y="3693"/>
                      <a:pt x="21391" y="5774"/>
                    </a:cubicBezTo>
                    <a:cubicBezTo>
                      <a:pt x="22432" y="7856"/>
                      <a:pt x="25554" y="7335"/>
                      <a:pt x="27115" y="8376"/>
                    </a:cubicBezTo>
                    <a:cubicBezTo>
                      <a:pt x="28676" y="9417"/>
                      <a:pt x="29196" y="10978"/>
                      <a:pt x="26074" y="10978"/>
                    </a:cubicBezTo>
                    <a:cubicBezTo>
                      <a:pt x="22953" y="10978"/>
                      <a:pt x="21911" y="12539"/>
                      <a:pt x="20351" y="12019"/>
                    </a:cubicBezTo>
                    <a:cubicBezTo>
                      <a:pt x="18790" y="11498"/>
                      <a:pt x="18790" y="10978"/>
                      <a:pt x="16708" y="9937"/>
                    </a:cubicBezTo>
                    <a:cubicBezTo>
                      <a:pt x="15147" y="8896"/>
                      <a:pt x="8903" y="4213"/>
                      <a:pt x="5781" y="6295"/>
                    </a:cubicBezTo>
                    <a:cubicBezTo>
                      <a:pt x="2659" y="8376"/>
                      <a:pt x="-463" y="8376"/>
                      <a:pt x="57" y="16181"/>
                    </a:cubicBezTo>
                    <a:cubicBezTo>
                      <a:pt x="577" y="16702"/>
                      <a:pt x="57" y="19303"/>
                      <a:pt x="1618" y="19303"/>
                    </a:cubicBezTo>
                    <a:close/>
                  </a:path>
                </a:pathLst>
              </a:custGeom>
              <a:grpFill/>
              <a:ln w="5199" cap="flat">
                <a:solidFill>
                  <a:schemeClr val="bg1"/>
                </a:solidFill>
                <a:prstDash val="solid"/>
                <a:miter/>
              </a:ln>
            </p:spPr>
            <p:txBody>
              <a:bodyPr rtlCol="0" anchor="ctr"/>
              <a:lstStyle/>
              <a:p>
                <a:endParaRPr lang="en-GB" noProof="0" dirty="0"/>
              </a:p>
            </p:txBody>
          </p:sp>
          <p:sp>
            <p:nvSpPr>
              <p:cNvPr id="529" name="Freeform 528">
                <a:extLst>
                  <a:ext uri="{FF2B5EF4-FFF2-40B4-BE49-F238E27FC236}">
                    <a16:creationId xmlns:a16="http://schemas.microsoft.com/office/drawing/2014/main" id="{3BE388CD-99E5-9FE1-065A-48C9565D9EB2}"/>
                  </a:ext>
                </a:extLst>
              </p:cNvPr>
              <p:cNvSpPr/>
              <p:nvPr/>
            </p:nvSpPr>
            <p:spPr>
              <a:xfrm>
                <a:off x="8182270" y="4673805"/>
                <a:ext cx="3035" cy="6018"/>
              </a:xfrm>
              <a:custGeom>
                <a:avLst/>
                <a:gdLst>
                  <a:gd name="connsiteX0" fmla="*/ 2341 w 3035"/>
                  <a:gd name="connsiteY0" fmla="*/ 4293 h 6018"/>
                  <a:gd name="connsiteX1" fmla="*/ 2341 w 3035"/>
                  <a:gd name="connsiteY1" fmla="*/ 1171 h 6018"/>
                  <a:gd name="connsiteX2" fmla="*/ 781 w 3035"/>
                  <a:gd name="connsiteY2" fmla="*/ 1171 h 6018"/>
                  <a:gd name="connsiteX3" fmla="*/ 781 w 3035"/>
                  <a:gd name="connsiteY3" fmla="*/ 5854 h 6018"/>
                  <a:gd name="connsiteX4" fmla="*/ 2341 w 3035"/>
                  <a:gd name="connsiteY4" fmla="*/ 4293 h 6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5" h="6018">
                    <a:moveTo>
                      <a:pt x="2341" y="4293"/>
                    </a:moveTo>
                    <a:cubicBezTo>
                      <a:pt x="2341" y="4293"/>
                      <a:pt x="3903" y="2732"/>
                      <a:pt x="2341" y="1171"/>
                    </a:cubicBezTo>
                    <a:cubicBezTo>
                      <a:pt x="781" y="-390"/>
                      <a:pt x="1301" y="-390"/>
                      <a:pt x="781" y="1171"/>
                    </a:cubicBezTo>
                    <a:cubicBezTo>
                      <a:pt x="-260" y="2732"/>
                      <a:pt x="-260" y="6895"/>
                      <a:pt x="781" y="5854"/>
                    </a:cubicBezTo>
                    <a:cubicBezTo>
                      <a:pt x="1821" y="4813"/>
                      <a:pt x="2341" y="4293"/>
                      <a:pt x="2341" y="4293"/>
                    </a:cubicBezTo>
                    <a:close/>
                  </a:path>
                </a:pathLst>
              </a:custGeom>
              <a:grpFill/>
              <a:ln w="5199" cap="flat">
                <a:solidFill>
                  <a:schemeClr val="bg1"/>
                </a:solidFill>
                <a:prstDash val="solid"/>
                <a:miter/>
              </a:ln>
            </p:spPr>
            <p:txBody>
              <a:bodyPr rtlCol="0" anchor="ctr"/>
              <a:lstStyle/>
              <a:p>
                <a:endParaRPr lang="en-GB" noProof="0" dirty="0"/>
              </a:p>
            </p:txBody>
          </p:sp>
          <p:sp>
            <p:nvSpPr>
              <p:cNvPr id="530" name="Freeform 529">
                <a:extLst>
                  <a:ext uri="{FF2B5EF4-FFF2-40B4-BE49-F238E27FC236}">
                    <a16:creationId xmlns:a16="http://schemas.microsoft.com/office/drawing/2014/main" id="{D7093006-98D5-0D42-433A-D7047CE60F02}"/>
                  </a:ext>
                </a:extLst>
              </p:cNvPr>
              <p:cNvSpPr/>
              <p:nvPr/>
            </p:nvSpPr>
            <p:spPr>
              <a:xfrm>
                <a:off x="8174392" y="4691064"/>
                <a:ext cx="35785" cy="19570"/>
              </a:xfrm>
              <a:custGeom>
                <a:avLst/>
                <a:gdLst>
                  <a:gd name="connsiteX0" fmla="*/ 9699 w 35785"/>
                  <a:gd name="connsiteY0" fmla="*/ 8888 h 19570"/>
                  <a:gd name="connsiteX1" fmla="*/ 13341 w 35785"/>
                  <a:gd name="connsiteY1" fmla="*/ 9928 h 19570"/>
                  <a:gd name="connsiteX2" fmla="*/ 26871 w 35785"/>
                  <a:gd name="connsiteY2" fmla="*/ 18254 h 19570"/>
                  <a:gd name="connsiteX3" fmla="*/ 29993 w 35785"/>
                  <a:gd name="connsiteY3" fmla="*/ 18774 h 19570"/>
                  <a:gd name="connsiteX4" fmla="*/ 33115 w 35785"/>
                  <a:gd name="connsiteY4" fmla="*/ 17213 h 19570"/>
                  <a:gd name="connsiteX5" fmla="*/ 34155 w 35785"/>
                  <a:gd name="connsiteY5" fmla="*/ 12010 h 19570"/>
                  <a:gd name="connsiteX6" fmla="*/ 31553 w 35785"/>
                  <a:gd name="connsiteY6" fmla="*/ 9928 h 19570"/>
                  <a:gd name="connsiteX7" fmla="*/ 26871 w 35785"/>
                  <a:gd name="connsiteY7" fmla="*/ 6806 h 19570"/>
                  <a:gd name="connsiteX8" fmla="*/ 25309 w 35785"/>
                  <a:gd name="connsiteY8" fmla="*/ 5765 h 19570"/>
                  <a:gd name="connsiteX9" fmla="*/ 23748 w 35785"/>
                  <a:gd name="connsiteY9" fmla="*/ 3684 h 19570"/>
                  <a:gd name="connsiteX10" fmla="*/ 20626 w 35785"/>
                  <a:gd name="connsiteY10" fmla="*/ 1082 h 19570"/>
                  <a:gd name="connsiteX11" fmla="*/ 14382 w 35785"/>
                  <a:gd name="connsiteY11" fmla="*/ 562 h 19570"/>
                  <a:gd name="connsiteX12" fmla="*/ 2414 w 35785"/>
                  <a:gd name="connsiteY12" fmla="*/ 2123 h 19570"/>
                  <a:gd name="connsiteX13" fmla="*/ 332 w 35785"/>
                  <a:gd name="connsiteY13" fmla="*/ 5765 h 19570"/>
                  <a:gd name="connsiteX14" fmla="*/ 9699 w 35785"/>
                  <a:gd name="connsiteY14" fmla="*/ 8888 h 1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785" h="19570">
                    <a:moveTo>
                      <a:pt x="9699" y="8888"/>
                    </a:moveTo>
                    <a:cubicBezTo>
                      <a:pt x="10739" y="8888"/>
                      <a:pt x="13341" y="9928"/>
                      <a:pt x="13341" y="9928"/>
                    </a:cubicBezTo>
                    <a:cubicBezTo>
                      <a:pt x="13341" y="9928"/>
                      <a:pt x="25309" y="17213"/>
                      <a:pt x="26871" y="18254"/>
                    </a:cubicBezTo>
                    <a:cubicBezTo>
                      <a:pt x="28431" y="19295"/>
                      <a:pt x="27911" y="20335"/>
                      <a:pt x="29993" y="18774"/>
                    </a:cubicBezTo>
                    <a:cubicBezTo>
                      <a:pt x="32074" y="17213"/>
                      <a:pt x="33115" y="17213"/>
                      <a:pt x="33115" y="17213"/>
                    </a:cubicBezTo>
                    <a:cubicBezTo>
                      <a:pt x="37278" y="16693"/>
                      <a:pt x="35716" y="13050"/>
                      <a:pt x="34155" y="12010"/>
                    </a:cubicBezTo>
                    <a:cubicBezTo>
                      <a:pt x="32594" y="10969"/>
                      <a:pt x="31553" y="9928"/>
                      <a:pt x="31553" y="9928"/>
                    </a:cubicBezTo>
                    <a:cubicBezTo>
                      <a:pt x="29993" y="6286"/>
                      <a:pt x="27391" y="6286"/>
                      <a:pt x="26871" y="6806"/>
                    </a:cubicBezTo>
                    <a:cubicBezTo>
                      <a:pt x="26350" y="7326"/>
                      <a:pt x="25309" y="7326"/>
                      <a:pt x="25309" y="5765"/>
                    </a:cubicBezTo>
                    <a:cubicBezTo>
                      <a:pt x="25309" y="4725"/>
                      <a:pt x="24269" y="3684"/>
                      <a:pt x="23748" y="3684"/>
                    </a:cubicBezTo>
                    <a:cubicBezTo>
                      <a:pt x="23228" y="3684"/>
                      <a:pt x="22187" y="3164"/>
                      <a:pt x="20626" y="1082"/>
                    </a:cubicBezTo>
                    <a:cubicBezTo>
                      <a:pt x="19065" y="-999"/>
                      <a:pt x="17504" y="562"/>
                      <a:pt x="14382" y="562"/>
                    </a:cubicBezTo>
                    <a:cubicBezTo>
                      <a:pt x="11260" y="562"/>
                      <a:pt x="6057" y="42"/>
                      <a:pt x="2414" y="2123"/>
                    </a:cubicBezTo>
                    <a:cubicBezTo>
                      <a:pt x="-1228" y="4204"/>
                      <a:pt x="332" y="5765"/>
                      <a:pt x="332" y="5765"/>
                    </a:cubicBezTo>
                    <a:cubicBezTo>
                      <a:pt x="3975" y="9928"/>
                      <a:pt x="8658" y="8888"/>
                      <a:pt x="9699" y="8888"/>
                    </a:cubicBezTo>
                    <a:close/>
                  </a:path>
                </a:pathLst>
              </a:custGeom>
              <a:grpFill/>
              <a:ln w="5199" cap="flat">
                <a:solidFill>
                  <a:schemeClr val="bg1"/>
                </a:solidFill>
                <a:prstDash val="solid"/>
                <a:miter/>
              </a:ln>
            </p:spPr>
            <p:txBody>
              <a:bodyPr rtlCol="0" anchor="ctr"/>
              <a:lstStyle/>
              <a:p>
                <a:endParaRPr lang="en-GB" noProof="0" dirty="0"/>
              </a:p>
            </p:txBody>
          </p:sp>
          <p:sp>
            <p:nvSpPr>
              <p:cNvPr id="531" name="Freeform 530">
                <a:extLst>
                  <a:ext uri="{FF2B5EF4-FFF2-40B4-BE49-F238E27FC236}">
                    <a16:creationId xmlns:a16="http://schemas.microsoft.com/office/drawing/2014/main" id="{0A1931AD-42BA-43C5-D8A3-E89C6C3819EB}"/>
                  </a:ext>
                </a:extLst>
              </p:cNvPr>
              <p:cNvSpPr/>
              <p:nvPr/>
            </p:nvSpPr>
            <p:spPr>
              <a:xfrm>
                <a:off x="8189677" y="4668591"/>
                <a:ext cx="62626" cy="14269"/>
              </a:xfrm>
              <a:custGeom>
                <a:avLst/>
                <a:gdLst>
                  <a:gd name="connsiteX0" fmla="*/ 61539 w 62626"/>
                  <a:gd name="connsiteY0" fmla="*/ 4303 h 14269"/>
                  <a:gd name="connsiteX1" fmla="*/ 62059 w 62626"/>
                  <a:gd name="connsiteY1" fmla="*/ 660 h 14269"/>
                  <a:gd name="connsiteX2" fmla="*/ 58417 w 62626"/>
                  <a:gd name="connsiteY2" fmla="*/ 1701 h 14269"/>
                  <a:gd name="connsiteX3" fmla="*/ 52692 w 62626"/>
                  <a:gd name="connsiteY3" fmla="*/ 6384 h 14269"/>
                  <a:gd name="connsiteX4" fmla="*/ 43847 w 62626"/>
                  <a:gd name="connsiteY4" fmla="*/ 6384 h 14269"/>
                  <a:gd name="connsiteX5" fmla="*/ 34480 w 62626"/>
                  <a:gd name="connsiteY5" fmla="*/ 6384 h 14269"/>
                  <a:gd name="connsiteX6" fmla="*/ 29798 w 62626"/>
                  <a:gd name="connsiteY6" fmla="*/ 5864 h 14269"/>
                  <a:gd name="connsiteX7" fmla="*/ 21472 w 62626"/>
                  <a:gd name="connsiteY7" fmla="*/ 2742 h 14269"/>
                  <a:gd name="connsiteX8" fmla="*/ 8463 w 62626"/>
                  <a:gd name="connsiteY8" fmla="*/ 2222 h 14269"/>
                  <a:gd name="connsiteX9" fmla="*/ 138 w 62626"/>
                  <a:gd name="connsiteY9" fmla="*/ 7425 h 14269"/>
                  <a:gd name="connsiteX10" fmla="*/ 4301 w 62626"/>
                  <a:gd name="connsiteY10" fmla="*/ 11588 h 14269"/>
                  <a:gd name="connsiteX11" fmla="*/ 13666 w 62626"/>
                  <a:gd name="connsiteY11" fmla="*/ 11067 h 14269"/>
                  <a:gd name="connsiteX12" fmla="*/ 20951 w 62626"/>
                  <a:gd name="connsiteY12" fmla="*/ 13149 h 14269"/>
                  <a:gd name="connsiteX13" fmla="*/ 28757 w 62626"/>
                  <a:gd name="connsiteY13" fmla="*/ 12108 h 14269"/>
                  <a:gd name="connsiteX14" fmla="*/ 32399 w 62626"/>
                  <a:gd name="connsiteY14" fmla="*/ 12108 h 14269"/>
                  <a:gd name="connsiteX15" fmla="*/ 39684 w 62626"/>
                  <a:gd name="connsiteY15" fmla="*/ 12108 h 14269"/>
                  <a:gd name="connsiteX16" fmla="*/ 55294 w 62626"/>
                  <a:gd name="connsiteY16" fmla="*/ 8466 h 14269"/>
                  <a:gd name="connsiteX17" fmla="*/ 61539 w 62626"/>
                  <a:gd name="connsiteY17" fmla="*/ 4303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626" h="14269">
                    <a:moveTo>
                      <a:pt x="61539" y="4303"/>
                    </a:moveTo>
                    <a:cubicBezTo>
                      <a:pt x="62579" y="3262"/>
                      <a:pt x="63099" y="2742"/>
                      <a:pt x="62059" y="660"/>
                    </a:cubicBezTo>
                    <a:cubicBezTo>
                      <a:pt x="61019" y="-901"/>
                      <a:pt x="61019" y="660"/>
                      <a:pt x="58417" y="1701"/>
                    </a:cubicBezTo>
                    <a:cubicBezTo>
                      <a:pt x="55815" y="2742"/>
                      <a:pt x="54254" y="3782"/>
                      <a:pt x="52692" y="6384"/>
                    </a:cubicBezTo>
                    <a:cubicBezTo>
                      <a:pt x="51132" y="8986"/>
                      <a:pt x="49050" y="7945"/>
                      <a:pt x="43847" y="6384"/>
                    </a:cubicBezTo>
                    <a:cubicBezTo>
                      <a:pt x="38643" y="4823"/>
                      <a:pt x="36042" y="5344"/>
                      <a:pt x="34480" y="6384"/>
                    </a:cubicBezTo>
                    <a:cubicBezTo>
                      <a:pt x="32920" y="7425"/>
                      <a:pt x="33440" y="7945"/>
                      <a:pt x="29798" y="5864"/>
                    </a:cubicBezTo>
                    <a:cubicBezTo>
                      <a:pt x="26155" y="3782"/>
                      <a:pt x="21472" y="2742"/>
                      <a:pt x="21472" y="2742"/>
                    </a:cubicBezTo>
                    <a:cubicBezTo>
                      <a:pt x="21472" y="2742"/>
                      <a:pt x="12626" y="2742"/>
                      <a:pt x="8463" y="2222"/>
                    </a:cubicBezTo>
                    <a:cubicBezTo>
                      <a:pt x="4301" y="1701"/>
                      <a:pt x="1179" y="3782"/>
                      <a:pt x="138" y="7425"/>
                    </a:cubicBezTo>
                    <a:cubicBezTo>
                      <a:pt x="-903" y="11067"/>
                      <a:pt x="4301" y="11588"/>
                      <a:pt x="4301" y="11588"/>
                    </a:cubicBezTo>
                    <a:cubicBezTo>
                      <a:pt x="4301" y="11588"/>
                      <a:pt x="10544" y="11588"/>
                      <a:pt x="13666" y="11067"/>
                    </a:cubicBezTo>
                    <a:cubicBezTo>
                      <a:pt x="16789" y="10547"/>
                      <a:pt x="17829" y="10547"/>
                      <a:pt x="20951" y="13149"/>
                    </a:cubicBezTo>
                    <a:cubicBezTo>
                      <a:pt x="24073" y="15751"/>
                      <a:pt x="27196" y="13149"/>
                      <a:pt x="28757" y="12108"/>
                    </a:cubicBezTo>
                    <a:cubicBezTo>
                      <a:pt x="30318" y="11067"/>
                      <a:pt x="32399" y="12108"/>
                      <a:pt x="32399" y="12108"/>
                    </a:cubicBezTo>
                    <a:cubicBezTo>
                      <a:pt x="36562" y="13669"/>
                      <a:pt x="37603" y="12628"/>
                      <a:pt x="39684" y="12108"/>
                    </a:cubicBezTo>
                    <a:cubicBezTo>
                      <a:pt x="41765" y="11588"/>
                      <a:pt x="52172" y="9506"/>
                      <a:pt x="55294" y="8466"/>
                    </a:cubicBezTo>
                    <a:cubicBezTo>
                      <a:pt x="59977" y="8466"/>
                      <a:pt x="60498" y="5344"/>
                      <a:pt x="61539" y="4303"/>
                    </a:cubicBezTo>
                    <a:close/>
                  </a:path>
                </a:pathLst>
              </a:custGeom>
              <a:grpFill/>
              <a:ln w="5199" cap="flat">
                <a:solidFill>
                  <a:schemeClr val="bg1"/>
                </a:solidFill>
                <a:prstDash val="solid"/>
                <a:miter/>
              </a:ln>
            </p:spPr>
            <p:txBody>
              <a:bodyPr rtlCol="0" anchor="ctr"/>
              <a:lstStyle/>
              <a:p>
                <a:endParaRPr lang="en-GB" noProof="0" dirty="0"/>
              </a:p>
            </p:txBody>
          </p:sp>
          <p:sp>
            <p:nvSpPr>
              <p:cNvPr id="532" name="Freeform 531">
                <a:extLst>
                  <a:ext uri="{FF2B5EF4-FFF2-40B4-BE49-F238E27FC236}">
                    <a16:creationId xmlns:a16="http://schemas.microsoft.com/office/drawing/2014/main" id="{5F833FBA-FC32-9408-4361-67799B92D645}"/>
                  </a:ext>
                </a:extLst>
              </p:cNvPr>
              <p:cNvSpPr/>
              <p:nvPr/>
            </p:nvSpPr>
            <p:spPr>
              <a:xfrm>
                <a:off x="8228034" y="4712975"/>
                <a:ext cx="5247" cy="2791"/>
              </a:xfrm>
              <a:custGeom>
                <a:avLst/>
                <a:gdLst>
                  <a:gd name="connsiteX0" fmla="*/ 1327 w 5247"/>
                  <a:gd name="connsiteY0" fmla="*/ 1026 h 2791"/>
                  <a:gd name="connsiteX1" fmla="*/ 807 w 5247"/>
                  <a:gd name="connsiteY1" fmla="*/ 2587 h 2791"/>
                  <a:gd name="connsiteX2" fmla="*/ 4450 w 5247"/>
                  <a:gd name="connsiteY2" fmla="*/ 1546 h 2791"/>
                  <a:gd name="connsiteX3" fmla="*/ 1327 w 5247"/>
                  <a:gd name="connsiteY3" fmla="*/ 1026 h 2791"/>
                </a:gdLst>
                <a:ahLst/>
                <a:cxnLst>
                  <a:cxn ang="0">
                    <a:pos x="connsiteX0" y="connsiteY0"/>
                  </a:cxn>
                  <a:cxn ang="0">
                    <a:pos x="connsiteX1" y="connsiteY1"/>
                  </a:cxn>
                  <a:cxn ang="0">
                    <a:pos x="connsiteX2" y="connsiteY2"/>
                  </a:cxn>
                  <a:cxn ang="0">
                    <a:pos x="connsiteX3" y="connsiteY3"/>
                  </a:cxn>
                </a:cxnLst>
                <a:rect l="l" t="t" r="r" b="b"/>
                <a:pathLst>
                  <a:path w="5247" h="2791">
                    <a:moveTo>
                      <a:pt x="1327" y="1026"/>
                    </a:moveTo>
                    <a:cubicBezTo>
                      <a:pt x="1327" y="1026"/>
                      <a:pt x="-1274" y="2067"/>
                      <a:pt x="807" y="2587"/>
                    </a:cubicBezTo>
                    <a:cubicBezTo>
                      <a:pt x="2889" y="3107"/>
                      <a:pt x="3929" y="2587"/>
                      <a:pt x="4450" y="1546"/>
                    </a:cubicBezTo>
                    <a:cubicBezTo>
                      <a:pt x="4970" y="506"/>
                      <a:pt x="7052" y="-1055"/>
                      <a:pt x="1327" y="1026"/>
                    </a:cubicBezTo>
                    <a:close/>
                  </a:path>
                </a:pathLst>
              </a:custGeom>
              <a:grpFill/>
              <a:ln w="5199" cap="flat">
                <a:solidFill>
                  <a:schemeClr val="bg1"/>
                </a:solidFill>
                <a:prstDash val="solid"/>
                <a:miter/>
              </a:ln>
            </p:spPr>
            <p:txBody>
              <a:bodyPr rtlCol="0" anchor="ctr"/>
              <a:lstStyle/>
              <a:p>
                <a:endParaRPr lang="en-GB" noProof="0" dirty="0"/>
              </a:p>
            </p:txBody>
          </p:sp>
          <p:sp>
            <p:nvSpPr>
              <p:cNvPr id="533" name="Freeform 532">
                <a:extLst>
                  <a:ext uri="{FF2B5EF4-FFF2-40B4-BE49-F238E27FC236}">
                    <a16:creationId xmlns:a16="http://schemas.microsoft.com/office/drawing/2014/main" id="{3FB06B4F-7C65-F6E8-01D3-2F8080BE9741}"/>
                  </a:ext>
                </a:extLst>
              </p:cNvPr>
              <p:cNvSpPr/>
              <p:nvPr/>
            </p:nvSpPr>
            <p:spPr>
              <a:xfrm>
                <a:off x="8202650" y="4622916"/>
                <a:ext cx="693" cy="11472"/>
              </a:xfrm>
              <a:custGeom>
                <a:avLst/>
                <a:gdLst>
                  <a:gd name="connsiteX0" fmla="*/ 694 w 693"/>
                  <a:gd name="connsiteY0" fmla="*/ 11472 h 11472"/>
                  <a:gd name="connsiteX1" fmla="*/ 694 w 693"/>
                  <a:gd name="connsiteY1" fmla="*/ 25 h 11472"/>
                  <a:gd name="connsiteX2" fmla="*/ 694 w 693"/>
                  <a:gd name="connsiteY2" fmla="*/ 11472 h 11472"/>
                </a:gdLst>
                <a:ahLst/>
                <a:cxnLst>
                  <a:cxn ang="0">
                    <a:pos x="connsiteX0" y="connsiteY0"/>
                  </a:cxn>
                  <a:cxn ang="0">
                    <a:pos x="connsiteX1" y="connsiteY1"/>
                  </a:cxn>
                  <a:cxn ang="0">
                    <a:pos x="connsiteX2" y="connsiteY2"/>
                  </a:cxn>
                </a:cxnLst>
                <a:rect l="l" t="t" r="r" b="b"/>
                <a:pathLst>
                  <a:path w="693" h="11472">
                    <a:moveTo>
                      <a:pt x="694" y="11472"/>
                    </a:moveTo>
                    <a:lnTo>
                      <a:pt x="694" y="25"/>
                    </a:lnTo>
                    <a:cubicBezTo>
                      <a:pt x="694" y="-496"/>
                      <a:pt x="-867" y="7310"/>
                      <a:pt x="694" y="11472"/>
                    </a:cubicBezTo>
                    <a:close/>
                  </a:path>
                </a:pathLst>
              </a:custGeom>
              <a:grpFill/>
              <a:ln w="5199" cap="flat">
                <a:solidFill>
                  <a:schemeClr val="bg1"/>
                </a:solidFill>
                <a:prstDash val="solid"/>
                <a:miter/>
              </a:ln>
            </p:spPr>
            <p:txBody>
              <a:bodyPr rtlCol="0" anchor="ctr"/>
              <a:lstStyle/>
              <a:p>
                <a:endParaRPr lang="en-GB" noProof="0" dirty="0"/>
              </a:p>
            </p:txBody>
          </p:sp>
          <p:sp>
            <p:nvSpPr>
              <p:cNvPr id="534" name="Freeform 533">
                <a:extLst>
                  <a:ext uri="{FF2B5EF4-FFF2-40B4-BE49-F238E27FC236}">
                    <a16:creationId xmlns:a16="http://schemas.microsoft.com/office/drawing/2014/main" id="{8BA7808C-318D-D1D2-4621-91F9D89683EC}"/>
                  </a:ext>
                </a:extLst>
              </p:cNvPr>
              <p:cNvSpPr/>
              <p:nvPr/>
            </p:nvSpPr>
            <p:spPr>
              <a:xfrm>
                <a:off x="8253355" y="4671203"/>
                <a:ext cx="5859" cy="2947"/>
              </a:xfrm>
              <a:custGeom>
                <a:avLst/>
                <a:gdLst>
                  <a:gd name="connsiteX0" fmla="*/ 463 w 5859"/>
                  <a:gd name="connsiteY0" fmla="*/ 650 h 2947"/>
                  <a:gd name="connsiteX1" fmla="*/ 463 w 5859"/>
                  <a:gd name="connsiteY1" fmla="*/ 2732 h 2947"/>
                  <a:gd name="connsiteX2" fmla="*/ 4625 w 5859"/>
                  <a:gd name="connsiteY2" fmla="*/ 2211 h 2947"/>
                  <a:gd name="connsiteX3" fmla="*/ 3585 w 5859"/>
                  <a:gd name="connsiteY3" fmla="*/ 130 h 2947"/>
                  <a:gd name="connsiteX4" fmla="*/ 463 w 5859"/>
                  <a:gd name="connsiteY4" fmla="*/ 650 h 2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9" h="2947">
                    <a:moveTo>
                      <a:pt x="463" y="650"/>
                    </a:moveTo>
                    <a:cubicBezTo>
                      <a:pt x="-578" y="1691"/>
                      <a:pt x="463" y="2732"/>
                      <a:pt x="463" y="2732"/>
                    </a:cubicBezTo>
                    <a:cubicBezTo>
                      <a:pt x="1503" y="3252"/>
                      <a:pt x="2023" y="2732"/>
                      <a:pt x="4625" y="2211"/>
                    </a:cubicBezTo>
                    <a:cubicBezTo>
                      <a:pt x="7227" y="1171"/>
                      <a:pt x="5146" y="130"/>
                      <a:pt x="3585" y="130"/>
                    </a:cubicBezTo>
                    <a:cubicBezTo>
                      <a:pt x="2023" y="130"/>
                      <a:pt x="1503" y="-390"/>
                      <a:pt x="463" y="650"/>
                    </a:cubicBezTo>
                    <a:close/>
                  </a:path>
                </a:pathLst>
              </a:custGeom>
              <a:grpFill/>
              <a:ln w="5199" cap="flat">
                <a:solidFill>
                  <a:schemeClr val="bg1"/>
                </a:solidFill>
                <a:prstDash val="solid"/>
                <a:miter/>
              </a:ln>
            </p:spPr>
            <p:txBody>
              <a:bodyPr rtlCol="0" anchor="ctr"/>
              <a:lstStyle/>
              <a:p>
                <a:endParaRPr lang="en-GB" noProof="0" dirty="0"/>
              </a:p>
            </p:txBody>
          </p:sp>
          <p:sp>
            <p:nvSpPr>
              <p:cNvPr id="535" name="Freeform 534">
                <a:extLst>
                  <a:ext uri="{FF2B5EF4-FFF2-40B4-BE49-F238E27FC236}">
                    <a16:creationId xmlns:a16="http://schemas.microsoft.com/office/drawing/2014/main" id="{98081D82-000C-2B71-0C84-53172A757469}"/>
                  </a:ext>
                </a:extLst>
              </p:cNvPr>
              <p:cNvSpPr/>
              <p:nvPr/>
            </p:nvSpPr>
            <p:spPr>
              <a:xfrm>
                <a:off x="8257213" y="4669568"/>
                <a:ext cx="12175" cy="7051"/>
              </a:xfrm>
              <a:custGeom>
                <a:avLst/>
                <a:gdLst>
                  <a:gd name="connsiteX0" fmla="*/ 6491 w 12175"/>
                  <a:gd name="connsiteY0" fmla="*/ 5408 h 7051"/>
                  <a:gd name="connsiteX1" fmla="*/ 7532 w 12175"/>
                  <a:gd name="connsiteY1" fmla="*/ 4367 h 7051"/>
                  <a:gd name="connsiteX2" fmla="*/ 11695 w 12175"/>
                  <a:gd name="connsiteY2" fmla="*/ 1245 h 7051"/>
                  <a:gd name="connsiteX3" fmla="*/ 9093 w 12175"/>
                  <a:gd name="connsiteY3" fmla="*/ 204 h 7051"/>
                  <a:gd name="connsiteX4" fmla="*/ 5450 w 12175"/>
                  <a:gd name="connsiteY4" fmla="*/ 2806 h 7051"/>
                  <a:gd name="connsiteX5" fmla="*/ 4930 w 12175"/>
                  <a:gd name="connsiteY5" fmla="*/ 725 h 7051"/>
                  <a:gd name="connsiteX6" fmla="*/ 3890 w 12175"/>
                  <a:gd name="connsiteY6" fmla="*/ 1765 h 7051"/>
                  <a:gd name="connsiteX7" fmla="*/ 767 w 12175"/>
                  <a:gd name="connsiteY7" fmla="*/ 5928 h 7051"/>
                  <a:gd name="connsiteX8" fmla="*/ 4930 w 12175"/>
                  <a:gd name="connsiteY8" fmla="*/ 6969 h 7051"/>
                  <a:gd name="connsiteX9" fmla="*/ 6491 w 12175"/>
                  <a:gd name="connsiteY9" fmla="*/ 5408 h 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5" h="7051">
                    <a:moveTo>
                      <a:pt x="6491" y="5408"/>
                    </a:moveTo>
                    <a:cubicBezTo>
                      <a:pt x="6491" y="4367"/>
                      <a:pt x="6491" y="4367"/>
                      <a:pt x="7532" y="4367"/>
                    </a:cubicBezTo>
                    <a:cubicBezTo>
                      <a:pt x="8572" y="4367"/>
                      <a:pt x="10133" y="2286"/>
                      <a:pt x="11695" y="1245"/>
                    </a:cubicBezTo>
                    <a:cubicBezTo>
                      <a:pt x="13255" y="204"/>
                      <a:pt x="10654" y="-316"/>
                      <a:pt x="9093" y="204"/>
                    </a:cubicBezTo>
                    <a:cubicBezTo>
                      <a:pt x="7532" y="725"/>
                      <a:pt x="7011" y="2286"/>
                      <a:pt x="5450" y="2806"/>
                    </a:cubicBezTo>
                    <a:cubicBezTo>
                      <a:pt x="4410" y="3326"/>
                      <a:pt x="5970" y="1245"/>
                      <a:pt x="4930" y="725"/>
                    </a:cubicBezTo>
                    <a:cubicBezTo>
                      <a:pt x="3890" y="204"/>
                      <a:pt x="3890" y="1765"/>
                      <a:pt x="3890" y="1765"/>
                    </a:cubicBezTo>
                    <a:cubicBezTo>
                      <a:pt x="3890" y="3326"/>
                      <a:pt x="3369" y="4367"/>
                      <a:pt x="767" y="5928"/>
                    </a:cubicBezTo>
                    <a:cubicBezTo>
                      <a:pt x="-1835" y="7489"/>
                      <a:pt x="2848" y="6969"/>
                      <a:pt x="4930" y="6969"/>
                    </a:cubicBezTo>
                    <a:cubicBezTo>
                      <a:pt x="7011" y="6969"/>
                      <a:pt x="6491" y="6448"/>
                      <a:pt x="6491" y="5408"/>
                    </a:cubicBezTo>
                    <a:close/>
                  </a:path>
                </a:pathLst>
              </a:custGeom>
              <a:grpFill/>
              <a:ln w="5199" cap="flat">
                <a:solidFill>
                  <a:schemeClr val="bg1"/>
                </a:solidFill>
                <a:prstDash val="solid"/>
                <a:miter/>
              </a:ln>
            </p:spPr>
            <p:txBody>
              <a:bodyPr rtlCol="0" anchor="ctr"/>
              <a:lstStyle/>
              <a:p>
                <a:endParaRPr lang="en-GB" noProof="0" dirty="0"/>
              </a:p>
            </p:txBody>
          </p:sp>
          <p:sp>
            <p:nvSpPr>
              <p:cNvPr id="536" name="Freeform 535">
                <a:extLst>
                  <a:ext uri="{FF2B5EF4-FFF2-40B4-BE49-F238E27FC236}">
                    <a16:creationId xmlns:a16="http://schemas.microsoft.com/office/drawing/2014/main" id="{D7BF8262-98D9-9A77-9236-8347EF145BEA}"/>
                  </a:ext>
                </a:extLst>
              </p:cNvPr>
              <p:cNvSpPr/>
              <p:nvPr/>
            </p:nvSpPr>
            <p:spPr>
              <a:xfrm>
                <a:off x="8270122" y="4669187"/>
                <a:ext cx="7168" cy="7140"/>
              </a:xfrm>
              <a:custGeom>
                <a:avLst/>
                <a:gdLst>
                  <a:gd name="connsiteX0" fmla="*/ 3469 w 7168"/>
                  <a:gd name="connsiteY0" fmla="*/ 6829 h 7140"/>
                  <a:gd name="connsiteX1" fmla="*/ 7112 w 7168"/>
                  <a:gd name="connsiteY1" fmla="*/ 1106 h 7140"/>
                  <a:gd name="connsiteX2" fmla="*/ 1388 w 7168"/>
                  <a:gd name="connsiteY2" fmla="*/ 2667 h 7140"/>
                  <a:gd name="connsiteX3" fmla="*/ 1388 w 7168"/>
                  <a:gd name="connsiteY3" fmla="*/ 4748 h 7140"/>
                  <a:gd name="connsiteX4" fmla="*/ 3469 w 7168"/>
                  <a:gd name="connsiteY4" fmla="*/ 6829 h 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8" h="7140">
                    <a:moveTo>
                      <a:pt x="3469" y="6829"/>
                    </a:moveTo>
                    <a:cubicBezTo>
                      <a:pt x="3990" y="8390"/>
                      <a:pt x="6591" y="3707"/>
                      <a:pt x="7112" y="1106"/>
                    </a:cubicBezTo>
                    <a:cubicBezTo>
                      <a:pt x="7632" y="-1496"/>
                      <a:pt x="4510" y="1106"/>
                      <a:pt x="1388" y="2667"/>
                    </a:cubicBezTo>
                    <a:cubicBezTo>
                      <a:pt x="-1735" y="4228"/>
                      <a:pt x="1388" y="4748"/>
                      <a:pt x="1388" y="4748"/>
                    </a:cubicBezTo>
                    <a:cubicBezTo>
                      <a:pt x="1908" y="5268"/>
                      <a:pt x="2428" y="4748"/>
                      <a:pt x="3469" y="6829"/>
                    </a:cubicBezTo>
                    <a:close/>
                  </a:path>
                </a:pathLst>
              </a:custGeom>
              <a:grpFill/>
              <a:ln w="5199" cap="flat">
                <a:solidFill>
                  <a:schemeClr val="bg1"/>
                </a:solidFill>
                <a:prstDash val="solid"/>
                <a:miter/>
              </a:ln>
            </p:spPr>
            <p:txBody>
              <a:bodyPr rtlCol="0" anchor="ctr"/>
              <a:lstStyle/>
              <a:p>
                <a:endParaRPr lang="en-GB" noProof="0" dirty="0"/>
              </a:p>
            </p:txBody>
          </p:sp>
          <p:sp>
            <p:nvSpPr>
              <p:cNvPr id="537" name="Freeform 536">
                <a:extLst>
                  <a:ext uri="{FF2B5EF4-FFF2-40B4-BE49-F238E27FC236}">
                    <a16:creationId xmlns:a16="http://schemas.microsoft.com/office/drawing/2014/main" id="{3CC74675-1B03-3D74-7615-40ACF0344372}"/>
                  </a:ext>
                </a:extLst>
              </p:cNvPr>
              <p:cNvSpPr/>
              <p:nvPr/>
            </p:nvSpPr>
            <p:spPr>
              <a:xfrm>
                <a:off x="8277859" y="4667821"/>
                <a:ext cx="14642" cy="6244"/>
              </a:xfrm>
              <a:custGeom>
                <a:avLst/>
                <a:gdLst>
                  <a:gd name="connsiteX0" fmla="*/ 6659 w 14642"/>
                  <a:gd name="connsiteY0" fmla="*/ 5594 h 6244"/>
                  <a:gd name="connsiteX1" fmla="*/ 14465 w 14642"/>
                  <a:gd name="connsiteY1" fmla="*/ 1951 h 6244"/>
                  <a:gd name="connsiteX2" fmla="*/ 4058 w 14642"/>
                  <a:gd name="connsiteY2" fmla="*/ 390 h 6244"/>
                  <a:gd name="connsiteX3" fmla="*/ 1976 w 14642"/>
                  <a:gd name="connsiteY3" fmla="*/ 911 h 6244"/>
                  <a:gd name="connsiteX4" fmla="*/ 935 w 14642"/>
                  <a:gd name="connsiteY4" fmla="*/ 4553 h 6244"/>
                  <a:gd name="connsiteX5" fmla="*/ 6659 w 14642"/>
                  <a:gd name="connsiteY5" fmla="*/ 5594 h 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2" h="6244">
                    <a:moveTo>
                      <a:pt x="6659" y="5594"/>
                    </a:moveTo>
                    <a:cubicBezTo>
                      <a:pt x="11863" y="5073"/>
                      <a:pt x="15505" y="5073"/>
                      <a:pt x="14465" y="1951"/>
                    </a:cubicBezTo>
                    <a:cubicBezTo>
                      <a:pt x="13944" y="-1171"/>
                      <a:pt x="5618" y="390"/>
                      <a:pt x="4058" y="390"/>
                    </a:cubicBezTo>
                    <a:cubicBezTo>
                      <a:pt x="2496" y="390"/>
                      <a:pt x="1976" y="911"/>
                      <a:pt x="1976" y="911"/>
                    </a:cubicBezTo>
                    <a:cubicBezTo>
                      <a:pt x="415" y="3512"/>
                      <a:pt x="3537" y="1951"/>
                      <a:pt x="935" y="4553"/>
                    </a:cubicBezTo>
                    <a:cubicBezTo>
                      <a:pt x="-1667" y="7155"/>
                      <a:pt x="1456" y="6114"/>
                      <a:pt x="6659" y="5594"/>
                    </a:cubicBezTo>
                    <a:close/>
                  </a:path>
                </a:pathLst>
              </a:custGeom>
              <a:grpFill/>
              <a:ln w="5199" cap="flat">
                <a:solidFill>
                  <a:schemeClr val="bg1"/>
                </a:solidFill>
                <a:prstDash val="solid"/>
                <a:miter/>
              </a:ln>
            </p:spPr>
            <p:txBody>
              <a:bodyPr rtlCol="0" anchor="ctr"/>
              <a:lstStyle/>
              <a:p>
                <a:endParaRPr lang="en-GB" noProof="0" dirty="0"/>
              </a:p>
            </p:txBody>
          </p:sp>
          <p:sp>
            <p:nvSpPr>
              <p:cNvPr id="538" name="Freeform 537">
                <a:extLst>
                  <a:ext uri="{FF2B5EF4-FFF2-40B4-BE49-F238E27FC236}">
                    <a16:creationId xmlns:a16="http://schemas.microsoft.com/office/drawing/2014/main" id="{FBA77959-35C0-A775-C88C-75A2614D20D9}"/>
                  </a:ext>
                </a:extLst>
              </p:cNvPr>
              <p:cNvSpPr/>
              <p:nvPr/>
            </p:nvSpPr>
            <p:spPr>
              <a:xfrm>
                <a:off x="8306833" y="4657237"/>
                <a:ext cx="19221" cy="8119"/>
              </a:xfrm>
              <a:custGeom>
                <a:avLst/>
                <a:gdLst>
                  <a:gd name="connsiteX0" fmla="*/ 1101 w 19221"/>
                  <a:gd name="connsiteY0" fmla="*/ 7332 h 8119"/>
                  <a:gd name="connsiteX1" fmla="*/ 9947 w 19221"/>
                  <a:gd name="connsiteY1" fmla="*/ 6811 h 8119"/>
                  <a:gd name="connsiteX2" fmla="*/ 17232 w 19221"/>
                  <a:gd name="connsiteY2" fmla="*/ 4210 h 8119"/>
                  <a:gd name="connsiteX3" fmla="*/ 16712 w 19221"/>
                  <a:gd name="connsiteY3" fmla="*/ 567 h 8119"/>
                  <a:gd name="connsiteX4" fmla="*/ 11508 w 19221"/>
                  <a:gd name="connsiteY4" fmla="*/ 1088 h 8119"/>
                  <a:gd name="connsiteX5" fmla="*/ 4743 w 19221"/>
                  <a:gd name="connsiteY5" fmla="*/ 2649 h 8119"/>
                  <a:gd name="connsiteX6" fmla="*/ 580 w 19221"/>
                  <a:gd name="connsiteY6" fmla="*/ 6811 h 8119"/>
                  <a:gd name="connsiteX7" fmla="*/ 1101 w 19221"/>
                  <a:gd name="connsiteY7" fmla="*/ 7332 h 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1" h="8119">
                    <a:moveTo>
                      <a:pt x="1101" y="7332"/>
                    </a:moveTo>
                    <a:cubicBezTo>
                      <a:pt x="4743" y="4210"/>
                      <a:pt x="7345" y="5250"/>
                      <a:pt x="9947" y="6811"/>
                    </a:cubicBezTo>
                    <a:cubicBezTo>
                      <a:pt x="12549" y="8373"/>
                      <a:pt x="13589" y="5771"/>
                      <a:pt x="17232" y="4210"/>
                    </a:cubicBezTo>
                    <a:cubicBezTo>
                      <a:pt x="20874" y="2649"/>
                      <a:pt x="18792" y="1608"/>
                      <a:pt x="16712" y="567"/>
                    </a:cubicBezTo>
                    <a:cubicBezTo>
                      <a:pt x="14630" y="-473"/>
                      <a:pt x="13069" y="47"/>
                      <a:pt x="11508" y="1088"/>
                    </a:cubicBezTo>
                    <a:cubicBezTo>
                      <a:pt x="9947" y="2128"/>
                      <a:pt x="7865" y="3169"/>
                      <a:pt x="4743" y="2649"/>
                    </a:cubicBezTo>
                    <a:cubicBezTo>
                      <a:pt x="1621" y="2128"/>
                      <a:pt x="1101" y="3689"/>
                      <a:pt x="580" y="6811"/>
                    </a:cubicBezTo>
                    <a:cubicBezTo>
                      <a:pt x="-980" y="9413"/>
                      <a:pt x="1101" y="7332"/>
                      <a:pt x="1101" y="7332"/>
                    </a:cubicBezTo>
                    <a:close/>
                  </a:path>
                </a:pathLst>
              </a:custGeom>
              <a:grpFill/>
              <a:ln w="5199" cap="flat">
                <a:solidFill>
                  <a:schemeClr val="bg1"/>
                </a:solidFill>
                <a:prstDash val="solid"/>
                <a:miter/>
              </a:ln>
            </p:spPr>
            <p:txBody>
              <a:bodyPr rtlCol="0" anchor="ctr"/>
              <a:lstStyle/>
              <a:p>
                <a:endParaRPr lang="en-GB" noProof="0" dirty="0"/>
              </a:p>
            </p:txBody>
          </p:sp>
          <p:sp>
            <p:nvSpPr>
              <p:cNvPr id="539" name="Freeform 538">
                <a:extLst>
                  <a:ext uri="{FF2B5EF4-FFF2-40B4-BE49-F238E27FC236}">
                    <a16:creationId xmlns:a16="http://schemas.microsoft.com/office/drawing/2014/main" id="{30DC53BB-54E6-8A32-90F9-9F7B19FFC66F}"/>
                  </a:ext>
                </a:extLst>
              </p:cNvPr>
              <p:cNvSpPr/>
              <p:nvPr/>
            </p:nvSpPr>
            <p:spPr>
              <a:xfrm>
                <a:off x="8248177" y="4712538"/>
                <a:ext cx="11364" cy="8747"/>
              </a:xfrm>
              <a:custGeom>
                <a:avLst/>
                <a:gdLst>
                  <a:gd name="connsiteX0" fmla="*/ 437 w 11364"/>
                  <a:gd name="connsiteY0" fmla="*/ 8748 h 8747"/>
                  <a:gd name="connsiteX1" fmla="*/ 5120 w 11364"/>
                  <a:gd name="connsiteY1" fmla="*/ 7707 h 8747"/>
                  <a:gd name="connsiteX2" fmla="*/ 9803 w 11364"/>
                  <a:gd name="connsiteY2" fmla="*/ 5626 h 8747"/>
                  <a:gd name="connsiteX3" fmla="*/ 11364 w 11364"/>
                  <a:gd name="connsiteY3" fmla="*/ 1463 h 8747"/>
                  <a:gd name="connsiteX4" fmla="*/ 9283 w 11364"/>
                  <a:gd name="connsiteY4" fmla="*/ 942 h 8747"/>
                  <a:gd name="connsiteX5" fmla="*/ 1998 w 11364"/>
                  <a:gd name="connsiteY5" fmla="*/ 5626 h 8747"/>
                  <a:gd name="connsiteX6" fmla="*/ 437 w 11364"/>
                  <a:gd name="connsiteY6" fmla="*/ 8748 h 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4" h="8747">
                    <a:moveTo>
                      <a:pt x="437" y="8748"/>
                    </a:moveTo>
                    <a:cubicBezTo>
                      <a:pt x="2519" y="8748"/>
                      <a:pt x="3559" y="8227"/>
                      <a:pt x="5120" y="7707"/>
                    </a:cubicBezTo>
                    <a:cubicBezTo>
                      <a:pt x="6681" y="7187"/>
                      <a:pt x="8242" y="6666"/>
                      <a:pt x="9803" y="5626"/>
                    </a:cubicBezTo>
                    <a:cubicBezTo>
                      <a:pt x="11364" y="4585"/>
                      <a:pt x="10844" y="3024"/>
                      <a:pt x="11364" y="1463"/>
                    </a:cubicBezTo>
                    <a:cubicBezTo>
                      <a:pt x="11364" y="-98"/>
                      <a:pt x="10844" y="-618"/>
                      <a:pt x="9283" y="942"/>
                    </a:cubicBezTo>
                    <a:cubicBezTo>
                      <a:pt x="7722" y="2504"/>
                      <a:pt x="3039" y="5626"/>
                      <a:pt x="1998" y="5626"/>
                    </a:cubicBezTo>
                    <a:cubicBezTo>
                      <a:pt x="1998" y="6146"/>
                      <a:pt x="-1124" y="8748"/>
                      <a:pt x="437" y="8748"/>
                    </a:cubicBezTo>
                    <a:close/>
                  </a:path>
                </a:pathLst>
              </a:custGeom>
              <a:grpFill/>
              <a:ln w="5199" cap="flat">
                <a:solidFill>
                  <a:schemeClr val="bg1"/>
                </a:solidFill>
                <a:prstDash val="solid"/>
                <a:miter/>
              </a:ln>
            </p:spPr>
            <p:txBody>
              <a:bodyPr rtlCol="0" anchor="ctr"/>
              <a:lstStyle/>
              <a:p>
                <a:endParaRPr lang="en-GB" noProof="0" dirty="0"/>
              </a:p>
            </p:txBody>
          </p:sp>
          <p:sp>
            <p:nvSpPr>
              <p:cNvPr id="540" name="Freeform 539">
                <a:extLst>
                  <a:ext uri="{FF2B5EF4-FFF2-40B4-BE49-F238E27FC236}">
                    <a16:creationId xmlns:a16="http://schemas.microsoft.com/office/drawing/2014/main" id="{BCC54359-6B33-BF4C-3092-3AED3FE133F8}"/>
                  </a:ext>
                </a:extLst>
              </p:cNvPr>
              <p:cNvSpPr/>
              <p:nvPr/>
            </p:nvSpPr>
            <p:spPr>
              <a:xfrm>
                <a:off x="8344994" y="4667087"/>
                <a:ext cx="5911" cy="2732"/>
              </a:xfrm>
              <a:custGeom>
                <a:avLst/>
                <a:gdLst>
                  <a:gd name="connsiteX0" fmla="*/ 925 w 5911"/>
                  <a:gd name="connsiteY0" fmla="*/ 1645 h 2732"/>
                  <a:gd name="connsiteX1" fmla="*/ 5088 w 5911"/>
                  <a:gd name="connsiteY1" fmla="*/ 2165 h 2732"/>
                  <a:gd name="connsiteX2" fmla="*/ 925 w 5911"/>
                  <a:gd name="connsiteY2" fmla="*/ 84 h 2732"/>
                  <a:gd name="connsiteX3" fmla="*/ 925 w 5911"/>
                  <a:gd name="connsiteY3" fmla="*/ 1645 h 2732"/>
                </a:gdLst>
                <a:ahLst/>
                <a:cxnLst>
                  <a:cxn ang="0">
                    <a:pos x="connsiteX0" y="connsiteY0"/>
                  </a:cxn>
                  <a:cxn ang="0">
                    <a:pos x="connsiteX1" y="connsiteY1"/>
                  </a:cxn>
                  <a:cxn ang="0">
                    <a:pos x="connsiteX2" y="connsiteY2"/>
                  </a:cxn>
                  <a:cxn ang="0">
                    <a:pos x="connsiteX3" y="connsiteY3"/>
                  </a:cxn>
                </a:cxnLst>
                <a:rect l="l" t="t" r="r" b="b"/>
                <a:pathLst>
                  <a:path w="5911" h="2732">
                    <a:moveTo>
                      <a:pt x="925" y="1645"/>
                    </a:moveTo>
                    <a:cubicBezTo>
                      <a:pt x="1966" y="2685"/>
                      <a:pt x="2486" y="3206"/>
                      <a:pt x="5088" y="2165"/>
                    </a:cubicBezTo>
                    <a:cubicBezTo>
                      <a:pt x="7690" y="1124"/>
                      <a:pt x="3527" y="604"/>
                      <a:pt x="925" y="84"/>
                    </a:cubicBezTo>
                    <a:cubicBezTo>
                      <a:pt x="-1156" y="-437"/>
                      <a:pt x="925" y="1645"/>
                      <a:pt x="925" y="1645"/>
                    </a:cubicBezTo>
                    <a:close/>
                  </a:path>
                </a:pathLst>
              </a:custGeom>
              <a:grpFill/>
              <a:ln w="5199" cap="flat">
                <a:solidFill>
                  <a:schemeClr val="bg1"/>
                </a:solidFill>
                <a:prstDash val="solid"/>
                <a:miter/>
              </a:ln>
            </p:spPr>
            <p:txBody>
              <a:bodyPr rtlCol="0" anchor="ctr"/>
              <a:lstStyle/>
              <a:p>
                <a:endParaRPr lang="en-GB" noProof="0" dirty="0"/>
              </a:p>
            </p:txBody>
          </p:sp>
          <p:sp>
            <p:nvSpPr>
              <p:cNvPr id="541" name="Freeform 540">
                <a:extLst>
                  <a:ext uri="{FF2B5EF4-FFF2-40B4-BE49-F238E27FC236}">
                    <a16:creationId xmlns:a16="http://schemas.microsoft.com/office/drawing/2014/main" id="{B97ED834-B41B-9BB4-1A55-733C8133DF96}"/>
                  </a:ext>
                </a:extLst>
              </p:cNvPr>
              <p:cNvSpPr/>
              <p:nvPr/>
            </p:nvSpPr>
            <p:spPr>
              <a:xfrm>
                <a:off x="8359003" y="4647224"/>
                <a:ext cx="2006" cy="2393"/>
              </a:xfrm>
              <a:custGeom>
                <a:avLst/>
                <a:gdLst>
                  <a:gd name="connsiteX0" fmla="*/ 966 w 2006"/>
                  <a:gd name="connsiteY0" fmla="*/ 2255 h 2393"/>
                  <a:gd name="connsiteX1" fmla="*/ 2006 w 2006"/>
                  <a:gd name="connsiteY1" fmla="*/ 694 h 2393"/>
                  <a:gd name="connsiteX2" fmla="*/ 445 w 2006"/>
                  <a:gd name="connsiteY2" fmla="*/ 694 h 2393"/>
                  <a:gd name="connsiteX3" fmla="*/ 966 w 2006"/>
                  <a:gd name="connsiteY3" fmla="*/ 2255 h 2393"/>
                </a:gdLst>
                <a:ahLst/>
                <a:cxnLst>
                  <a:cxn ang="0">
                    <a:pos x="connsiteX0" y="connsiteY0"/>
                  </a:cxn>
                  <a:cxn ang="0">
                    <a:pos x="connsiteX1" y="connsiteY1"/>
                  </a:cxn>
                  <a:cxn ang="0">
                    <a:pos x="connsiteX2" y="connsiteY2"/>
                  </a:cxn>
                  <a:cxn ang="0">
                    <a:pos x="connsiteX3" y="connsiteY3"/>
                  </a:cxn>
                </a:cxnLst>
                <a:rect l="l" t="t" r="r" b="b"/>
                <a:pathLst>
                  <a:path w="2006" h="2393">
                    <a:moveTo>
                      <a:pt x="966" y="2255"/>
                    </a:moveTo>
                    <a:cubicBezTo>
                      <a:pt x="1486" y="2775"/>
                      <a:pt x="2006" y="1734"/>
                      <a:pt x="2006" y="694"/>
                    </a:cubicBezTo>
                    <a:cubicBezTo>
                      <a:pt x="2006" y="694"/>
                      <a:pt x="1486" y="-867"/>
                      <a:pt x="445" y="694"/>
                    </a:cubicBezTo>
                    <a:cubicBezTo>
                      <a:pt x="-595" y="2255"/>
                      <a:pt x="445" y="1734"/>
                      <a:pt x="966" y="2255"/>
                    </a:cubicBezTo>
                    <a:close/>
                  </a:path>
                </a:pathLst>
              </a:custGeom>
              <a:grpFill/>
              <a:ln w="5199" cap="flat">
                <a:solidFill>
                  <a:schemeClr val="bg1"/>
                </a:solidFill>
                <a:prstDash val="solid"/>
                <a:miter/>
              </a:ln>
            </p:spPr>
            <p:txBody>
              <a:bodyPr rtlCol="0" anchor="ctr"/>
              <a:lstStyle/>
              <a:p>
                <a:endParaRPr lang="en-GB" noProof="0" dirty="0"/>
              </a:p>
            </p:txBody>
          </p:sp>
          <p:sp>
            <p:nvSpPr>
              <p:cNvPr id="542" name="Freeform 541">
                <a:extLst>
                  <a:ext uri="{FF2B5EF4-FFF2-40B4-BE49-F238E27FC236}">
                    <a16:creationId xmlns:a16="http://schemas.microsoft.com/office/drawing/2014/main" id="{A44CCC95-AB55-B25B-C229-2646CC947C32}"/>
                  </a:ext>
                </a:extLst>
              </p:cNvPr>
              <p:cNvSpPr/>
              <p:nvPr/>
            </p:nvSpPr>
            <p:spPr>
              <a:xfrm>
                <a:off x="8379741" y="4661388"/>
                <a:ext cx="4683" cy="4353"/>
              </a:xfrm>
              <a:custGeom>
                <a:avLst/>
                <a:gdLst>
                  <a:gd name="connsiteX0" fmla="*/ 0 w 4683"/>
                  <a:gd name="connsiteY0" fmla="*/ 1619 h 4353"/>
                  <a:gd name="connsiteX1" fmla="*/ 2602 w 4683"/>
                  <a:gd name="connsiteY1" fmla="*/ 4221 h 4353"/>
                  <a:gd name="connsiteX2" fmla="*/ 4683 w 4683"/>
                  <a:gd name="connsiteY2" fmla="*/ 2139 h 4353"/>
                  <a:gd name="connsiteX3" fmla="*/ 1561 w 4683"/>
                  <a:gd name="connsiteY3" fmla="*/ 58 h 4353"/>
                  <a:gd name="connsiteX4" fmla="*/ 0 w 4683"/>
                  <a:gd name="connsiteY4" fmla="*/ 1619 h 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3" h="4353">
                    <a:moveTo>
                      <a:pt x="0" y="1619"/>
                    </a:moveTo>
                    <a:cubicBezTo>
                      <a:pt x="0" y="3700"/>
                      <a:pt x="520" y="4741"/>
                      <a:pt x="2602" y="4221"/>
                    </a:cubicBezTo>
                    <a:cubicBezTo>
                      <a:pt x="4683" y="3700"/>
                      <a:pt x="4683" y="3180"/>
                      <a:pt x="4683" y="2139"/>
                    </a:cubicBezTo>
                    <a:cubicBezTo>
                      <a:pt x="4683" y="1099"/>
                      <a:pt x="3122" y="58"/>
                      <a:pt x="1561" y="58"/>
                    </a:cubicBezTo>
                    <a:cubicBezTo>
                      <a:pt x="1561" y="58"/>
                      <a:pt x="0" y="-462"/>
                      <a:pt x="0" y="1619"/>
                    </a:cubicBezTo>
                    <a:close/>
                  </a:path>
                </a:pathLst>
              </a:custGeom>
              <a:grpFill/>
              <a:ln w="5199" cap="flat">
                <a:solidFill>
                  <a:schemeClr val="bg1"/>
                </a:solidFill>
                <a:prstDash val="solid"/>
                <a:miter/>
              </a:ln>
            </p:spPr>
            <p:txBody>
              <a:bodyPr rtlCol="0" anchor="ctr"/>
              <a:lstStyle/>
              <a:p>
                <a:endParaRPr lang="en-GB" noProof="0" dirty="0"/>
              </a:p>
            </p:txBody>
          </p:sp>
          <p:sp>
            <p:nvSpPr>
              <p:cNvPr id="543" name="Freeform 542">
                <a:extLst>
                  <a:ext uri="{FF2B5EF4-FFF2-40B4-BE49-F238E27FC236}">
                    <a16:creationId xmlns:a16="http://schemas.microsoft.com/office/drawing/2014/main" id="{3DBEDAA0-9E45-AF7B-3A9E-C1C03FCA0E18}"/>
                  </a:ext>
                </a:extLst>
              </p:cNvPr>
              <p:cNvSpPr/>
              <p:nvPr/>
            </p:nvSpPr>
            <p:spPr>
              <a:xfrm>
                <a:off x="8402994" y="4667065"/>
                <a:ext cx="7186" cy="3421"/>
              </a:xfrm>
              <a:custGeom>
                <a:avLst/>
                <a:gdLst>
                  <a:gd name="connsiteX0" fmla="*/ 2764 w 7186"/>
                  <a:gd name="connsiteY0" fmla="*/ 2706 h 3421"/>
                  <a:gd name="connsiteX1" fmla="*/ 5886 w 7186"/>
                  <a:gd name="connsiteY1" fmla="*/ 105 h 3421"/>
                  <a:gd name="connsiteX2" fmla="*/ 1724 w 7186"/>
                  <a:gd name="connsiteY2" fmla="*/ 1666 h 3421"/>
                  <a:gd name="connsiteX3" fmla="*/ 2764 w 7186"/>
                  <a:gd name="connsiteY3" fmla="*/ 2706 h 3421"/>
                </a:gdLst>
                <a:ahLst/>
                <a:cxnLst>
                  <a:cxn ang="0">
                    <a:pos x="connsiteX0" y="connsiteY0"/>
                  </a:cxn>
                  <a:cxn ang="0">
                    <a:pos x="connsiteX1" y="connsiteY1"/>
                  </a:cxn>
                  <a:cxn ang="0">
                    <a:pos x="connsiteX2" y="connsiteY2"/>
                  </a:cxn>
                  <a:cxn ang="0">
                    <a:pos x="connsiteX3" y="connsiteY3"/>
                  </a:cxn>
                </a:cxnLst>
                <a:rect l="l" t="t" r="r" b="b"/>
                <a:pathLst>
                  <a:path w="7186" h="3421">
                    <a:moveTo>
                      <a:pt x="2764" y="2706"/>
                    </a:moveTo>
                    <a:cubicBezTo>
                      <a:pt x="7968" y="625"/>
                      <a:pt x="7968" y="625"/>
                      <a:pt x="5886" y="105"/>
                    </a:cubicBezTo>
                    <a:cubicBezTo>
                      <a:pt x="3805" y="-416"/>
                      <a:pt x="2764" y="1145"/>
                      <a:pt x="1724" y="1666"/>
                    </a:cubicBezTo>
                    <a:cubicBezTo>
                      <a:pt x="1204" y="1666"/>
                      <a:pt x="-2439" y="4788"/>
                      <a:pt x="2764" y="2706"/>
                    </a:cubicBezTo>
                    <a:close/>
                  </a:path>
                </a:pathLst>
              </a:custGeom>
              <a:grpFill/>
              <a:ln w="5199" cap="flat">
                <a:solidFill>
                  <a:schemeClr val="bg1"/>
                </a:solidFill>
                <a:prstDash val="solid"/>
                <a:miter/>
              </a:ln>
            </p:spPr>
            <p:txBody>
              <a:bodyPr rtlCol="0" anchor="ctr"/>
              <a:lstStyle/>
              <a:p>
                <a:endParaRPr lang="en-GB" noProof="0" dirty="0"/>
              </a:p>
            </p:txBody>
          </p:sp>
          <p:sp>
            <p:nvSpPr>
              <p:cNvPr id="544" name="Freeform 543">
                <a:extLst>
                  <a:ext uri="{FF2B5EF4-FFF2-40B4-BE49-F238E27FC236}">
                    <a16:creationId xmlns:a16="http://schemas.microsoft.com/office/drawing/2014/main" id="{C6D24C10-ED14-E317-241A-7320BF2B89DB}"/>
                  </a:ext>
                </a:extLst>
              </p:cNvPr>
              <p:cNvSpPr/>
              <p:nvPr/>
            </p:nvSpPr>
            <p:spPr>
              <a:xfrm>
                <a:off x="8409141" y="4647896"/>
                <a:ext cx="11447" cy="16961"/>
              </a:xfrm>
              <a:custGeom>
                <a:avLst/>
                <a:gdLst>
                  <a:gd name="connsiteX0" fmla="*/ 10667 w 11447"/>
                  <a:gd name="connsiteY0" fmla="*/ 541 h 16961"/>
                  <a:gd name="connsiteX1" fmla="*/ 8066 w 11447"/>
                  <a:gd name="connsiteY1" fmla="*/ 1582 h 16961"/>
                  <a:gd name="connsiteX2" fmla="*/ 1821 w 11447"/>
                  <a:gd name="connsiteY2" fmla="*/ 8867 h 16961"/>
                  <a:gd name="connsiteX3" fmla="*/ 781 w 11447"/>
                  <a:gd name="connsiteY3" fmla="*/ 11469 h 16961"/>
                  <a:gd name="connsiteX4" fmla="*/ 260 w 11447"/>
                  <a:gd name="connsiteY4" fmla="*/ 13030 h 16961"/>
                  <a:gd name="connsiteX5" fmla="*/ 1301 w 11447"/>
                  <a:gd name="connsiteY5" fmla="*/ 16672 h 16961"/>
                  <a:gd name="connsiteX6" fmla="*/ 4943 w 11447"/>
                  <a:gd name="connsiteY6" fmla="*/ 15111 h 16961"/>
                  <a:gd name="connsiteX7" fmla="*/ 8586 w 11447"/>
                  <a:gd name="connsiteY7" fmla="*/ 10948 h 16961"/>
                  <a:gd name="connsiteX8" fmla="*/ 10667 w 11447"/>
                  <a:gd name="connsiteY8" fmla="*/ 6786 h 16961"/>
                  <a:gd name="connsiteX9" fmla="*/ 10667 w 11447"/>
                  <a:gd name="connsiteY9" fmla="*/ 4184 h 16961"/>
                  <a:gd name="connsiteX10" fmla="*/ 10667 w 11447"/>
                  <a:gd name="connsiteY10" fmla="*/ 2102 h 16961"/>
                  <a:gd name="connsiteX11" fmla="*/ 10667 w 11447"/>
                  <a:gd name="connsiteY11" fmla="*/ 541 h 1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47" h="16961">
                    <a:moveTo>
                      <a:pt x="10667" y="541"/>
                    </a:moveTo>
                    <a:cubicBezTo>
                      <a:pt x="9626" y="-499"/>
                      <a:pt x="9106" y="21"/>
                      <a:pt x="8066" y="1582"/>
                    </a:cubicBezTo>
                    <a:cubicBezTo>
                      <a:pt x="7024" y="3143"/>
                      <a:pt x="1821" y="6265"/>
                      <a:pt x="1821" y="8867"/>
                    </a:cubicBezTo>
                    <a:cubicBezTo>
                      <a:pt x="1301" y="11469"/>
                      <a:pt x="1821" y="11469"/>
                      <a:pt x="781" y="11469"/>
                    </a:cubicBezTo>
                    <a:cubicBezTo>
                      <a:pt x="-261" y="11469"/>
                      <a:pt x="260" y="11469"/>
                      <a:pt x="260" y="13030"/>
                    </a:cubicBezTo>
                    <a:cubicBezTo>
                      <a:pt x="260" y="13030"/>
                      <a:pt x="-781" y="16152"/>
                      <a:pt x="1301" y="16672"/>
                    </a:cubicBezTo>
                    <a:cubicBezTo>
                      <a:pt x="3382" y="17193"/>
                      <a:pt x="3382" y="17193"/>
                      <a:pt x="4943" y="15111"/>
                    </a:cubicBezTo>
                    <a:cubicBezTo>
                      <a:pt x="5984" y="13030"/>
                      <a:pt x="7545" y="11989"/>
                      <a:pt x="8586" y="10948"/>
                    </a:cubicBezTo>
                    <a:cubicBezTo>
                      <a:pt x="9626" y="9908"/>
                      <a:pt x="10146" y="8347"/>
                      <a:pt x="10667" y="6786"/>
                    </a:cubicBezTo>
                    <a:cubicBezTo>
                      <a:pt x="11188" y="5745"/>
                      <a:pt x="11188" y="5225"/>
                      <a:pt x="10667" y="4184"/>
                    </a:cubicBezTo>
                    <a:cubicBezTo>
                      <a:pt x="10146" y="3143"/>
                      <a:pt x="9626" y="2623"/>
                      <a:pt x="10667" y="2102"/>
                    </a:cubicBezTo>
                    <a:cubicBezTo>
                      <a:pt x="11708" y="1582"/>
                      <a:pt x="11708" y="1582"/>
                      <a:pt x="10667" y="541"/>
                    </a:cubicBezTo>
                    <a:close/>
                  </a:path>
                </a:pathLst>
              </a:custGeom>
              <a:grpFill/>
              <a:ln w="5199" cap="flat">
                <a:solidFill>
                  <a:schemeClr val="bg1"/>
                </a:solidFill>
                <a:prstDash val="solid"/>
                <a:miter/>
              </a:ln>
            </p:spPr>
            <p:txBody>
              <a:bodyPr rtlCol="0" anchor="ctr"/>
              <a:lstStyle/>
              <a:p>
                <a:endParaRPr lang="en-GB" noProof="0" dirty="0"/>
              </a:p>
            </p:txBody>
          </p:sp>
          <p:sp>
            <p:nvSpPr>
              <p:cNvPr id="545" name="Freeform 544">
                <a:extLst>
                  <a:ext uri="{FF2B5EF4-FFF2-40B4-BE49-F238E27FC236}">
                    <a16:creationId xmlns:a16="http://schemas.microsoft.com/office/drawing/2014/main" id="{C317B54A-C95E-92E1-132A-13B66149AA8E}"/>
                  </a:ext>
                </a:extLst>
              </p:cNvPr>
              <p:cNvSpPr/>
              <p:nvPr/>
            </p:nvSpPr>
            <p:spPr>
              <a:xfrm>
                <a:off x="8438021" y="4619093"/>
                <a:ext cx="2222" cy="5904"/>
              </a:xfrm>
              <a:custGeom>
                <a:avLst/>
                <a:gdLst>
                  <a:gd name="connsiteX0" fmla="*/ 0 w 2222"/>
                  <a:gd name="connsiteY0" fmla="*/ 1767 h 5904"/>
                  <a:gd name="connsiteX1" fmla="*/ 2081 w 2222"/>
                  <a:gd name="connsiteY1" fmla="*/ 4368 h 5904"/>
                  <a:gd name="connsiteX2" fmla="*/ 1040 w 2222"/>
                  <a:gd name="connsiteY2" fmla="*/ 206 h 5904"/>
                  <a:gd name="connsiteX3" fmla="*/ 0 w 2222"/>
                  <a:gd name="connsiteY3" fmla="*/ 1767 h 5904"/>
                </a:gdLst>
                <a:ahLst/>
                <a:cxnLst>
                  <a:cxn ang="0">
                    <a:pos x="connsiteX0" y="connsiteY0"/>
                  </a:cxn>
                  <a:cxn ang="0">
                    <a:pos x="connsiteX1" y="connsiteY1"/>
                  </a:cxn>
                  <a:cxn ang="0">
                    <a:pos x="connsiteX2" y="connsiteY2"/>
                  </a:cxn>
                  <a:cxn ang="0">
                    <a:pos x="connsiteX3" y="connsiteY3"/>
                  </a:cxn>
                </a:cxnLst>
                <a:rect l="l" t="t" r="r" b="b"/>
                <a:pathLst>
                  <a:path w="2222" h="5904">
                    <a:moveTo>
                      <a:pt x="0" y="1767"/>
                    </a:moveTo>
                    <a:cubicBezTo>
                      <a:pt x="520" y="4368"/>
                      <a:pt x="1561" y="8011"/>
                      <a:pt x="2081" y="4368"/>
                    </a:cubicBezTo>
                    <a:cubicBezTo>
                      <a:pt x="2602" y="726"/>
                      <a:pt x="1561" y="1246"/>
                      <a:pt x="1040" y="206"/>
                    </a:cubicBezTo>
                    <a:cubicBezTo>
                      <a:pt x="1040" y="206"/>
                      <a:pt x="0" y="-835"/>
                      <a:pt x="0" y="1767"/>
                    </a:cubicBezTo>
                    <a:close/>
                  </a:path>
                </a:pathLst>
              </a:custGeom>
              <a:grpFill/>
              <a:ln w="5199" cap="flat">
                <a:solidFill>
                  <a:schemeClr val="bg1"/>
                </a:solidFill>
                <a:prstDash val="solid"/>
                <a:miter/>
              </a:ln>
            </p:spPr>
            <p:txBody>
              <a:bodyPr rtlCol="0" anchor="ctr"/>
              <a:lstStyle/>
              <a:p>
                <a:endParaRPr lang="en-GB" noProof="0" dirty="0"/>
              </a:p>
            </p:txBody>
          </p:sp>
          <p:sp>
            <p:nvSpPr>
              <p:cNvPr id="546" name="Freeform 545">
                <a:extLst>
                  <a:ext uri="{FF2B5EF4-FFF2-40B4-BE49-F238E27FC236}">
                    <a16:creationId xmlns:a16="http://schemas.microsoft.com/office/drawing/2014/main" id="{B014650E-C8C8-71D2-11F3-E962EA396845}"/>
                  </a:ext>
                </a:extLst>
              </p:cNvPr>
              <p:cNvSpPr/>
              <p:nvPr/>
            </p:nvSpPr>
            <p:spPr>
              <a:xfrm>
                <a:off x="8465216" y="4629828"/>
                <a:ext cx="8619" cy="13871"/>
              </a:xfrm>
              <a:custGeom>
                <a:avLst/>
                <a:gdLst>
                  <a:gd name="connsiteX0" fmla="*/ 1424 w 8619"/>
                  <a:gd name="connsiteY0" fmla="*/ 12886 h 13871"/>
                  <a:gd name="connsiteX1" fmla="*/ 7148 w 8619"/>
                  <a:gd name="connsiteY1" fmla="*/ 9764 h 13871"/>
                  <a:gd name="connsiteX2" fmla="*/ 8188 w 8619"/>
                  <a:gd name="connsiteY2" fmla="*/ 7683 h 13871"/>
                  <a:gd name="connsiteX3" fmla="*/ 1944 w 8619"/>
                  <a:gd name="connsiteY3" fmla="*/ 398 h 13871"/>
                  <a:gd name="connsiteX4" fmla="*/ 1944 w 8619"/>
                  <a:gd name="connsiteY4" fmla="*/ 5081 h 13871"/>
                  <a:gd name="connsiteX5" fmla="*/ 1424 w 8619"/>
                  <a:gd name="connsiteY5" fmla="*/ 7162 h 13871"/>
                  <a:gd name="connsiteX6" fmla="*/ 1424 w 8619"/>
                  <a:gd name="connsiteY6" fmla="*/ 12886 h 1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9" h="13871">
                    <a:moveTo>
                      <a:pt x="1424" y="12886"/>
                    </a:moveTo>
                    <a:cubicBezTo>
                      <a:pt x="4026" y="16008"/>
                      <a:pt x="6107" y="10805"/>
                      <a:pt x="7148" y="9764"/>
                    </a:cubicBezTo>
                    <a:cubicBezTo>
                      <a:pt x="8188" y="8723"/>
                      <a:pt x="9229" y="9244"/>
                      <a:pt x="8188" y="7683"/>
                    </a:cubicBezTo>
                    <a:cubicBezTo>
                      <a:pt x="7148" y="6122"/>
                      <a:pt x="4026" y="2479"/>
                      <a:pt x="1944" y="398"/>
                    </a:cubicBezTo>
                    <a:cubicBezTo>
                      <a:pt x="-137" y="-1684"/>
                      <a:pt x="1944" y="5081"/>
                      <a:pt x="1944" y="5081"/>
                    </a:cubicBezTo>
                    <a:cubicBezTo>
                      <a:pt x="1944" y="6122"/>
                      <a:pt x="2464" y="6642"/>
                      <a:pt x="1424" y="7162"/>
                    </a:cubicBezTo>
                    <a:cubicBezTo>
                      <a:pt x="383" y="7683"/>
                      <a:pt x="-1178" y="10284"/>
                      <a:pt x="1424" y="12886"/>
                    </a:cubicBezTo>
                    <a:close/>
                  </a:path>
                </a:pathLst>
              </a:custGeom>
              <a:grpFill/>
              <a:ln w="5199" cap="flat">
                <a:solidFill>
                  <a:schemeClr val="bg1"/>
                </a:solidFill>
                <a:prstDash val="solid"/>
                <a:miter/>
              </a:ln>
            </p:spPr>
            <p:txBody>
              <a:bodyPr rtlCol="0" anchor="ctr"/>
              <a:lstStyle/>
              <a:p>
                <a:endParaRPr lang="en-GB" noProof="0" dirty="0"/>
              </a:p>
            </p:txBody>
          </p:sp>
          <p:sp>
            <p:nvSpPr>
              <p:cNvPr id="547" name="Freeform 546">
                <a:extLst>
                  <a:ext uri="{FF2B5EF4-FFF2-40B4-BE49-F238E27FC236}">
                    <a16:creationId xmlns:a16="http://schemas.microsoft.com/office/drawing/2014/main" id="{D387CA78-7E57-0CA6-C65B-31C30625E17C}"/>
                  </a:ext>
                </a:extLst>
              </p:cNvPr>
              <p:cNvSpPr/>
              <p:nvPr/>
            </p:nvSpPr>
            <p:spPr>
              <a:xfrm>
                <a:off x="8469720" y="4614948"/>
                <a:ext cx="9580" cy="17546"/>
              </a:xfrm>
              <a:custGeom>
                <a:avLst/>
                <a:gdLst>
                  <a:gd name="connsiteX0" fmla="*/ 6285 w 9580"/>
                  <a:gd name="connsiteY0" fmla="*/ 187 h 17546"/>
                  <a:gd name="connsiteX1" fmla="*/ 4724 w 9580"/>
                  <a:gd name="connsiteY1" fmla="*/ 2789 h 17546"/>
                  <a:gd name="connsiteX2" fmla="*/ 1602 w 9580"/>
                  <a:gd name="connsiteY2" fmla="*/ 4870 h 17546"/>
                  <a:gd name="connsiteX3" fmla="*/ 561 w 9580"/>
                  <a:gd name="connsiteY3" fmla="*/ 6431 h 17546"/>
                  <a:gd name="connsiteX4" fmla="*/ 561 w 9580"/>
                  <a:gd name="connsiteY4" fmla="*/ 9553 h 17546"/>
                  <a:gd name="connsiteX5" fmla="*/ 2123 w 9580"/>
                  <a:gd name="connsiteY5" fmla="*/ 15277 h 17546"/>
                  <a:gd name="connsiteX6" fmla="*/ 7326 w 9580"/>
                  <a:gd name="connsiteY6" fmla="*/ 17359 h 17546"/>
                  <a:gd name="connsiteX7" fmla="*/ 8887 w 9580"/>
                  <a:gd name="connsiteY7" fmla="*/ 15277 h 17546"/>
                  <a:gd name="connsiteX8" fmla="*/ 8887 w 9580"/>
                  <a:gd name="connsiteY8" fmla="*/ 13716 h 17546"/>
                  <a:gd name="connsiteX9" fmla="*/ 8367 w 9580"/>
                  <a:gd name="connsiteY9" fmla="*/ 11114 h 17546"/>
                  <a:gd name="connsiteX10" fmla="*/ 8887 w 9580"/>
                  <a:gd name="connsiteY10" fmla="*/ 6952 h 17546"/>
                  <a:gd name="connsiteX11" fmla="*/ 6285 w 9580"/>
                  <a:gd name="connsiteY11" fmla="*/ 187 h 1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80" h="17546">
                    <a:moveTo>
                      <a:pt x="6285" y="187"/>
                    </a:moveTo>
                    <a:cubicBezTo>
                      <a:pt x="4724" y="-854"/>
                      <a:pt x="5245" y="2789"/>
                      <a:pt x="4724" y="2789"/>
                    </a:cubicBezTo>
                    <a:cubicBezTo>
                      <a:pt x="4204" y="2789"/>
                      <a:pt x="4204" y="3309"/>
                      <a:pt x="1602" y="4870"/>
                    </a:cubicBezTo>
                    <a:cubicBezTo>
                      <a:pt x="-1000" y="6431"/>
                      <a:pt x="561" y="6431"/>
                      <a:pt x="561" y="6431"/>
                    </a:cubicBezTo>
                    <a:cubicBezTo>
                      <a:pt x="2123" y="6952"/>
                      <a:pt x="2123" y="7992"/>
                      <a:pt x="561" y="9553"/>
                    </a:cubicBezTo>
                    <a:cubicBezTo>
                      <a:pt x="-1000" y="11114"/>
                      <a:pt x="1082" y="13196"/>
                      <a:pt x="2123" y="15277"/>
                    </a:cubicBezTo>
                    <a:cubicBezTo>
                      <a:pt x="3163" y="17359"/>
                      <a:pt x="5245" y="17879"/>
                      <a:pt x="7326" y="17359"/>
                    </a:cubicBezTo>
                    <a:cubicBezTo>
                      <a:pt x="9407" y="16838"/>
                      <a:pt x="9407" y="15797"/>
                      <a:pt x="8887" y="15277"/>
                    </a:cubicBezTo>
                    <a:cubicBezTo>
                      <a:pt x="8367" y="14757"/>
                      <a:pt x="7846" y="14757"/>
                      <a:pt x="8887" y="13716"/>
                    </a:cubicBezTo>
                    <a:cubicBezTo>
                      <a:pt x="9928" y="12675"/>
                      <a:pt x="8887" y="12155"/>
                      <a:pt x="8367" y="11114"/>
                    </a:cubicBezTo>
                    <a:cubicBezTo>
                      <a:pt x="7846" y="10074"/>
                      <a:pt x="7326" y="10074"/>
                      <a:pt x="8887" y="6952"/>
                    </a:cubicBezTo>
                    <a:cubicBezTo>
                      <a:pt x="10968" y="4870"/>
                      <a:pt x="7846" y="1228"/>
                      <a:pt x="6285" y="187"/>
                    </a:cubicBezTo>
                    <a:close/>
                  </a:path>
                </a:pathLst>
              </a:custGeom>
              <a:grpFill/>
              <a:ln w="5199" cap="flat">
                <a:solidFill>
                  <a:schemeClr val="bg1"/>
                </a:solidFill>
                <a:prstDash val="solid"/>
                <a:miter/>
              </a:ln>
            </p:spPr>
            <p:txBody>
              <a:bodyPr rtlCol="0" anchor="ctr"/>
              <a:lstStyle/>
              <a:p>
                <a:endParaRPr lang="en-GB" noProof="0" dirty="0"/>
              </a:p>
            </p:txBody>
          </p:sp>
          <p:sp>
            <p:nvSpPr>
              <p:cNvPr id="548" name="Freeform 547">
                <a:extLst>
                  <a:ext uri="{FF2B5EF4-FFF2-40B4-BE49-F238E27FC236}">
                    <a16:creationId xmlns:a16="http://schemas.microsoft.com/office/drawing/2014/main" id="{3A19C3B8-5C87-AB21-C0E4-A7C34212E4C4}"/>
                  </a:ext>
                </a:extLst>
              </p:cNvPr>
              <p:cNvSpPr/>
              <p:nvPr/>
            </p:nvSpPr>
            <p:spPr>
              <a:xfrm>
                <a:off x="8442183" y="4619677"/>
                <a:ext cx="2634" cy="5865"/>
              </a:xfrm>
              <a:custGeom>
                <a:avLst/>
                <a:gdLst>
                  <a:gd name="connsiteX0" fmla="*/ 0 w 2634"/>
                  <a:gd name="connsiteY0" fmla="*/ 5865 h 5865"/>
                  <a:gd name="connsiteX1" fmla="*/ 2602 w 2634"/>
                  <a:gd name="connsiteY1" fmla="*/ 1182 h 5865"/>
                  <a:gd name="connsiteX2" fmla="*/ 0 w 2634"/>
                  <a:gd name="connsiteY2" fmla="*/ 5865 h 5865"/>
                </a:gdLst>
                <a:ahLst/>
                <a:cxnLst>
                  <a:cxn ang="0">
                    <a:pos x="connsiteX0" y="connsiteY0"/>
                  </a:cxn>
                  <a:cxn ang="0">
                    <a:pos x="connsiteX1" y="connsiteY1"/>
                  </a:cxn>
                  <a:cxn ang="0">
                    <a:pos x="connsiteX2" y="connsiteY2"/>
                  </a:cxn>
                </a:cxnLst>
                <a:rect l="l" t="t" r="r" b="b"/>
                <a:pathLst>
                  <a:path w="2634" h="5865">
                    <a:moveTo>
                      <a:pt x="0" y="5865"/>
                    </a:moveTo>
                    <a:cubicBezTo>
                      <a:pt x="0" y="5865"/>
                      <a:pt x="2602" y="1702"/>
                      <a:pt x="2602" y="1182"/>
                    </a:cubicBezTo>
                    <a:cubicBezTo>
                      <a:pt x="2602" y="662"/>
                      <a:pt x="3122" y="-2981"/>
                      <a:pt x="0" y="5865"/>
                    </a:cubicBezTo>
                    <a:close/>
                  </a:path>
                </a:pathLst>
              </a:custGeom>
              <a:grpFill/>
              <a:ln w="5199" cap="flat">
                <a:solidFill>
                  <a:schemeClr val="bg1"/>
                </a:solidFill>
                <a:prstDash val="solid"/>
                <a:miter/>
              </a:ln>
            </p:spPr>
            <p:txBody>
              <a:bodyPr rtlCol="0" anchor="ctr"/>
              <a:lstStyle/>
              <a:p>
                <a:endParaRPr lang="en-GB" noProof="0" dirty="0"/>
              </a:p>
            </p:txBody>
          </p:sp>
          <p:sp>
            <p:nvSpPr>
              <p:cNvPr id="549" name="Freeform 548">
                <a:extLst>
                  <a:ext uri="{FF2B5EF4-FFF2-40B4-BE49-F238E27FC236}">
                    <a16:creationId xmlns:a16="http://schemas.microsoft.com/office/drawing/2014/main" id="{2266F4EB-696A-8778-9526-146C6D212C53}"/>
                  </a:ext>
                </a:extLst>
              </p:cNvPr>
              <p:cNvSpPr/>
              <p:nvPr/>
            </p:nvSpPr>
            <p:spPr>
              <a:xfrm>
                <a:off x="8445826" y="4613001"/>
                <a:ext cx="2601" cy="5776"/>
              </a:xfrm>
              <a:custGeom>
                <a:avLst/>
                <a:gdLst>
                  <a:gd name="connsiteX0" fmla="*/ 0 w 2601"/>
                  <a:gd name="connsiteY0" fmla="*/ 5777 h 5776"/>
                  <a:gd name="connsiteX1" fmla="*/ 2602 w 2601"/>
                  <a:gd name="connsiteY1" fmla="*/ 573 h 5776"/>
                  <a:gd name="connsiteX2" fmla="*/ 0 w 2601"/>
                  <a:gd name="connsiteY2" fmla="*/ 5777 h 5776"/>
                </a:gdLst>
                <a:ahLst/>
                <a:cxnLst>
                  <a:cxn ang="0">
                    <a:pos x="connsiteX0" y="connsiteY0"/>
                  </a:cxn>
                  <a:cxn ang="0">
                    <a:pos x="connsiteX1" y="connsiteY1"/>
                  </a:cxn>
                  <a:cxn ang="0">
                    <a:pos x="connsiteX2" y="connsiteY2"/>
                  </a:cxn>
                </a:cxnLst>
                <a:rect l="l" t="t" r="r" b="b"/>
                <a:pathLst>
                  <a:path w="2601" h="5776">
                    <a:moveTo>
                      <a:pt x="0" y="5777"/>
                    </a:moveTo>
                    <a:lnTo>
                      <a:pt x="2602" y="573"/>
                    </a:lnTo>
                    <a:cubicBezTo>
                      <a:pt x="2602" y="573"/>
                      <a:pt x="2081" y="-2549"/>
                      <a:pt x="0" y="5777"/>
                    </a:cubicBezTo>
                    <a:close/>
                  </a:path>
                </a:pathLst>
              </a:custGeom>
              <a:grpFill/>
              <a:ln w="5199" cap="flat">
                <a:solidFill>
                  <a:schemeClr val="bg1"/>
                </a:solidFill>
                <a:prstDash val="solid"/>
                <a:miter/>
              </a:ln>
            </p:spPr>
            <p:txBody>
              <a:bodyPr rtlCol="0" anchor="ctr"/>
              <a:lstStyle/>
              <a:p>
                <a:endParaRPr lang="en-GB" noProof="0" dirty="0"/>
              </a:p>
            </p:txBody>
          </p:sp>
          <p:sp>
            <p:nvSpPr>
              <p:cNvPr id="550" name="Freeform 549">
                <a:extLst>
                  <a:ext uri="{FF2B5EF4-FFF2-40B4-BE49-F238E27FC236}">
                    <a16:creationId xmlns:a16="http://schemas.microsoft.com/office/drawing/2014/main" id="{EF7767A5-F235-EBB9-53F0-8CEE92DF9C4C}"/>
                  </a:ext>
                </a:extLst>
              </p:cNvPr>
              <p:cNvSpPr/>
              <p:nvPr/>
            </p:nvSpPr>
            <p:spPr>
              <a:xfrm>
                <a:off x="8452057" y="4590159"/>
                <a:ext cx="3135" cy="2081"/>
              </a:xfrm>
              <a:custGeom>
                <a:avLst/>
                <a:gdLst>
                  <a:gd name="connsiteX0" fmla="*/ 3135 w 3135"/>
                  <a:gd name="connsiteY0" fmla="*/ 2081 h 2081"/>
                  <a:gd name="connsiteX1" fmla="*/ 533 w 3135"/>
                  <a:gd name="connsiteY1" fmla="*/ 0 h 2081"/>
                  <a:gd name="connsiteX2" fmla="*/ 3135 w 3135"/>
                  <a:gd name="connsiteY2" fmla="*/ 2081 h 2081"/>
                </a:gdLst>
                <a:ahLst/>
                <a:cxnLst>
                  <a:cxn ang="0">
                    <a:pos x="connsiteX0" y="connsiteY0"/>
                  </a:cxn>
                  <a:cxn ang="0">
                    <a:pos x="connsiteX1" y="connsiteY1"/>
                  </a:cxn>
                  <a:cxn ang="0">
                    <a:pos x="connsiteX2" y="connsiteY2"/>
                  </a:cxn>
                </a:cxnLst>
                <a:rect l="l" t="t" r="r" b="b"/>
                <a:pathLst>
                  <a:path w="3135" h="2081">
                    <a:moveTo>
                      <a:pt x="3135" y="2081"/>
                    </a:moveTo>
                    <a:cubicBezTo>
                      <a:pt x="2095" y="520"/>
                      <a:pt x="533" y="0"/>
                      <a:pt x="533" y="0"/>
                    </a:cubicBezTo>
                    <a:cubicBezTo>
                      <a:pt x="-1548" y="520"/>
                      <a:pt x="3135" y="2081"/>
                      <a:pt x="3135" y="2081"/>
                    </a:cubicBezTo>
                    <a:close/>
                  </a:path>
                </a:pathLst>
              </a:custGeom>
              <a:grpFill/>
              <a:ln w="5199" cap="flat">
                <a:solidFill>
                  <a:schemeClr val="bg1"/>
                </a:solidFill>
                <a:prstDash val="solid"/>
                <a:miter/>
              </a:ln>
            </p:spPr>
            <p:txBody>
              <a:bodyPr rtlCol="0" anchor="ctr"/>
              <a:lstStyle/>
              <a:p>
                <a:endParaRPr lang="en-GB" noProof="0" dirty="0"/>
              </a:p>
            </p:txBody>
          </p:sp>
          <p:sp>
            <p:nvSpPr>
              <p:cNvPr id="551" name="Freeform 550">
                <a:extLst>
                  <a:ext uri="{FF2B5EF4-FFF2-40B4-BE49-F238E27FC236}">
                    <a16:creationId xmlns:a16="http://schemas.microsoft.com/office/drawing/2014/main" id="{226BCC1C-9A81-0854-BBFB-0E87A873C8F6}"/>
                  </a:ext>
                </a:extLst>
              </p:cNvPr>
              <p:cNvSpPr/>
              <p:nvPr/>
            </p:nvSpPr>
            <p:spPr>
              <a:xfrm>
                <a:off x="8170580" y="4475332"/>
                <a:ext cx="122085" cy="144307"/>
              </a:xfrm>
              <a:custGeom>
                <a:avLst/>
                <a:gdLst>
                  <a:gd name="connsiteX0" fmla="*/ 18715 w 122085"/>
                  <a:gd name="connsiteY0" fmla="*/ 37295 h 144307"/>
                  <a:gd name="connsiteX1" fmla="*/ 20276 w 122085"/>
                  <a:gd name="connsiteY1" fmla="*/ 47181 h 144307"/>
                  <a:gd name="connsiteX2" fmla="*/ 18715 w 122085"/>
                  <a:gd name="connsiteY2" fmla="*/ 47702 h 144307"/>
                  <a:gd name="connsiteX3" fmla="*/ 16113 w 122085"/>
                  <a:gd name="connsiteY3" fmla="*/ 49783 h 144307"/>
                  <a:gd name="connsiteX4" fmla="*/ 11430 w 122085"/>
                  <a:gd name="connsiteY4" fmla="*/ 57068 h 144307"/>
                  <a:gd name="connsiteX5" fmla="*/ 10389 w 122085"/>
                  <a:gd name="connsiteY5" fmla="*/ 65914 h 144307"/>
                  <a:gd name="connsiteX6" fmla="*/ 3624 w 122085"/>
                  <a:gd name="connsiteY6" fmla="*/ 82565 h 144307"/>
                  <a:gd name="connsiteX7" fmla="*/ 1023 w 122085"/>
                  <a:gd name="connsiteY7" fmla="*/ 85167 h 144307"/>
                  <a:gd name="connsiteX8" fmla="*/ 502 w 122085"/>
                  <a:gd name="connsiteY8" fmla="*/ 88289 h 144307"/>
                  <a:gd name="connsiteX9" fmla="*/ 502 w 122085"/>
                  <a:gd name="connsiteY9" fmla="*/ 93492 h 144307"/>
                  <a:gd name="connsiteX10" fmla="*/ 2584 w 122085"/>
                  <a:gd name="connsiteY10" fmla="*/ 100777 h 144307"/>
                  <a:gd name="connsiteX11" fmla="*/ 11430 w 122085"/>
                  <a:gd name="connsiteY11" fmla="*/ 102338 h 144307"/>
                  <a:gd name="connsiteX12" fmla="*/ 12991 w 122085"/>
                  <a:gd name="connsiteY12" fmla="*/ 104420 h 144307"/>
                  <a:gd name="connsiteX13" fmla="*/ 16113 w 122085"/>
                  <a:gd name="connsiteY13" fmla="*/ 113265 h 144307"/>
                  <a:gd name="connsiteX14" fmla="*/ 13511 w 122085"/>
                  <a:gd name="connsiteY14" fmla="*/ 128876 h 144307"/>
                  <a:gd name="connsiteX15" fmla="*/ 11430 w 122085"/>
                  <a:gd name="connsiteY15" fmla="*/ 140844 h 144307"/>
                  <a:gd name="connsiteX16" fmla="*/ 12991 w 122085"/>
                  <a:gd name="connsiteY16" fmla="*/ 142405 h 144307"/>
                  <a:gd name="connsiteX17" fmla="*/ 14552 w 122085"/>
                  <a:gd name="connsiteY17" fmla="*/ 143446 h 144307"/>
                  <a:gd name="connsiteX18" fmla="*/ 18194 w 122085"/>
                  <a:gd name="connsiteY18" fmla="*/ 143966 h 144307"/>
                  <a:gd name="connsiteX19" fmla="*/ 21836 w 122085"/>
                  <a:gd name="connsiteY19" fmla="*/ 142405 h 144307"/>
                  <a:gd name="connsiteX20" fmla="*/ 26000 w 122085"/>
                  <a:gd name="connsiteY20" fmla="*/ 141884 h 144307"/>
                  <a:gd name="connsiteX21" fmla="*/ 30162 w 122085"/>
                  <a:gd name="connsiteY21" fmla="*/ 141884 h 144307"/>
                  <a:gd name="connsiteX22" fmla="*/ 30162 w 122085"/>
                  <a:gd name="connsiteY22" fmla="*/ 138762 h 144307"/>
                  <a:gd name="connsiteX23" fmla="*/ 30162 w 122085"/>
                  <a:gd name="connsiteY23" fmla="*/ 128876 h 144307"/>
                  <a:gd name="connsiteX24" fmla="*/ 31203 w 122085"/>
                  <a:gd name="connsiteY24" fmla="*/ 118989 h 144307"/>
                  <a:gd name="connsiteX25" fmla="*/ 31723 w 122085"/>
                  <a:gd name="connsiteY25" fmla="*/ 101818 h 144307"/>
                  <a:gd name="connsiteX26" fmla="*/ 29121 w 122085"/>
                  <a:gd name="connsiteY26" fmla="*/ 94533 h 144307"/>
                  <a:gd name="connsiteX27" fmla="*/ 30162 w 122085"/>
                  <a:gd name="connsiteY27" fmla="*/ 88809 h 144307"/>
                  <a:gd name="connsiteX28" fmla="*/ 39008 w 122085"/>
                  <a:gd name="connsiteY28" fmla="*/ 84646 h 144307"/>
                  <a:gd name="connsiteX29" fmla="*/ 44212 w 122085"/>
                  <a:gd name="connsiteY29" fmla="*/ 89330 h 144307"/>
                  <a:gd name="connsiteX30" fmla="*/ 41090 w 122085"/>
                  <a:gd name="connsiteY30" fmla="*/ 97655 h 144307"/>
                  <a:gd name="connsiteX31" fmla="*/ 44212 w 122085"/>
                  <a:gd name="connsiteY31" fmla="*/ 105981 h 144307"/>
                  <a:gd name="connsiteX32" fmla="*/ 48374 w 122085"/>
                  <a:gd name="connsiteY32" fmla="*/ 108582 h 144307"/>
                  <a:gd name="connsiteX33" fmla="*/ 53578 w 122085"/>
                  <a:gd name="connsiteY33" fmla="*/ 111184 h 144307"/>
                  <a:gd name="connsiteX34" fmla="*/ 52537 w 122085"/>
                  <a:gd name="connsiteY34" fmla="*/ 118989 h 144307"/>
                  <a:gd name="connsiteX35" fmla="*/ 53578 w 122085"/>
                  <a:gd name="connsiteY35" fmla="*/ 123672 h 144307"/>
                  <a:gd name="connsiteX36" fmla="*/ 60342 w 122085"/>
                  <a:gd name="connsiteY36" fmla="*/ 127315 h 144307"/>
                  <a:gd name="connsiteX37" fmla="*/ 65546 w 122085"/>
                  <a:gd name="connsiteY37" fmla="*/ 121591 h 144307"/>
                  <a:gd name="connsiteX38" fmla="*/ 69709 w 122085"/>
                  <a:gd name="connsiteY38" fmla="*/ 119510 h 144307"/>
                  <a:gd name="connsiteX39" fmla="*/ 75433 w 122085"/>
                  <a:gd name="connsiteY39" fmla="*/ 120030 h 144307"/>
                  <a:gd name="connsiteX40" fmla="*/ 80116 w 122085"/>
                  <a:gd name="connsiteY40" fmla="*/ 115867 h 144307"/>
                  <a:gd name="connsiteX41" fmla="*/ 77514 w 122085"/>
                  <a:gd name="connsiteY41" fmla="*/ 113265 h 144307"/>
                  <a:gd name="connsiteX42" fmla="*/ 75953 w 122085"/>
                  <a:gd name="connsiteY42" fmla="*/ 112745 h 144307"/>
                  <a:gd name="connsiteX43" fmla="*/ 74391 w 122085"/>
                  <a:gd name="connsiteY43" fmla="*/ 111184 h 144307"/>
                  <a:gd name="connsiteX44" fmla="*/ 74391 w 122085"/>
                  <a:gd name="connsiteY44" fmla="*/ 109623 h 144307"/>
                  <a:gd name="connsiteX45" fmla="*/ 73351 w 122085"/>
                  <a:gd name="connsiteY45" fmla="*/ 107542 h 144307"/>
                  <a:gd name="connsiteX46" fmla="*/ 68668 w 122085"/>
                  <a:gd name="connsiteY46" fmla="*/ 105460 h 144307"/>
                  <a:gd name="connsiteX47" fmla="*/ 68148 w 122085"/>
                  <a:gd name="connsiteY47" fmla="*/ 101818 h 144307"/>
                  <a:gd name="connsiteX48" fmla="*/ 69188 w 122085"/>
                  <a:gd name="connsiteY48" fmla="*/ 98175 h 144307"/>
                  <a:gd name="connsiteX49" fmla="*/ 70229 w 122085"/>
                  <a:gd name="connsiteY49" fmla="*/ 96094 h 144307"/>
                  <a:gd name="connsiteX50" fmla="*/ 67107 w 122085"/>
                  <a:gd name="connsiteY50" fmla="*/ 91931 h 144307"/>
                  <a:gd name="connsiteX51" fmla="*/ 62944 w 122085"/>
                  <a:gd name="connsiteY51" fmla="*/ 86728 h 144307"/>
                  <a:gd name="connsiteX52" fmla="*/ 58781 w 122085"/>
                  <a:gd name="connsiteY52" fmla="*/ 79443 h 144307"/>
                  <a:gd name="connsiteX53" fmla="*/ 55139 w 122085"/>
                  <a:gd name="connsiteY53" fmla="*/ 76321 h 144307"/>
                  <a:gd name="connsiteX54" fmla="*/ 50976 w 122085"/>
                  <a:gd name="connsiteY54" fmla="*/ 72158 h 144307"/>
                  <a:gd name="connsiteX55" fmla="*/ 48895 w 122085"/>
                  <a:gd name="connsiteY55" fmla="*/ 71117 h 144307"/>
                  <a:gd name="connsiteX56" fmla="*/ 52017 w 122085"/>
                  <a:gd name="connsiteY56" fmla="*/ 70597 h 144307"/>
                  <a:gd name="connsiteX57" fmla="*/ 57741 w 122085"/>
                  <a:gd name="connsiteY57" fmla="*/ 69556 h 144307"/>
                  <a:gd name="connsiteX58" fmla="*/ 69709 w 122085"/>
                  <a:gd name="connsiteY58" fmla="*/ 60710 h 144307"/>
                  <a:gd name="connsiteX59" fmla="*/ 77514 w 122085"/>
                  <a:gd name="connsiteY59" fmla="*/ 51864 h 144307"/>
                  <a:gd name="connsiteX60" fmla="*/ 85839 w 122085"/>
                  <a:gd name="connsiteY60" fmla="*/ 51864 h 144307"/>
                  <a:gd name="connsiteX61" fmla="*/ 88441 w 122085"/>
                  <a:gd name="connsiteY61" fmla="*/ 51344 h 144307"/>
                  <a:gd name="connsiteX62" fmla="*/ 88441 w 122085"/>
                  <a:gd name="connsiteY62" fmla="*/ 46141 h 144307"/>
                  <a:gd name="connsiteX63" fmla="*/ 81676 w 122085"/>
                  <a:gd name="connsiteY63" fmla="*/ 45100 h 144307"/>
                  <a:gd name="connsiteX64" fmla="*/ 80636 w 122085"/>
                  <a:gd name="connsiteY64" fmla="*/ 47181 h 144307"/>
                  <a:gd name="connsiteX65" fmla="*/ 72831 w 122085"/>
                  <a:gd name="connsiteY65" fmla="*/ 47702 h 144307"/>
                  <a:gd name="connsiteX66" fmla="*/ 60863 w 122085"/>
                  <a:gd name="connsiteY66" fmla="*/ 51344 h 144307"/>
                  <a:gd name="connsiteX67" fmla="*/ 55659 w 122085"/>
                  <a:gd name="connsiteY67" fmla="*/ 50303 h 144307"/>
                  <a:gd name="connsiteX68" fmla="*/ 53057 w 122085"/>
                  <a:gd name="connsiteY68" fmla="*/ 50303 h 144307"/>
                  <a:gd name="connsiteX69" fmla="*/ 45772 w 122085"/>
                  <a:gd name="connsiteY69" fmla="*/ 58629 h 144307"/>
                  <a:gd name="connsiteX70" fmla="*/ 40049 w 122085"/>
                  <a:gd name="connsiteY70" fmla="*/ 60190 h 144307"/>
                  <a:gd name="connsiteX71" fmla="*/ 36406 w 122085"/>
                  <a:gd name="connsiteY71" fmla="*/ 60190 h 144307"/>
                  <a:gd name="connsiteX72" fmla="*/ 34845 w 122085"/>
                  <a:gd name="connsiteY72" fmla="*/ 57588 h 144307"/>
                  <a:gd name="connsiteX73" fmla="*/ 31203 w 122085"/>
                  <a:gd name="connsiteY73" fmla="*/ 51344 h 144307"/>
                  <a:gd name="connsiteX74" fmla="*/ 29121 w 122085"/>
                  <a:gd name="connsiteY74" fmla="*/ 51864 h 144307"/>
                  <a:gd name="connsiteX75" fmla="*/ 26000 w 122085"/>
                  <a:gd name="connsiteY75" fmla="*/ 49783 h 144307"/>
                  <a:gd name="connsiteX76" fmla="*/ 24958 w 122085"/>
                  <a:gd name="connsiteY76" fmla="*/ 31051 h 144307"/>
                  <a:gd name="connsiteX77" fmla="*/ 42650 w 122085"/>
                  <a:gd name="connsiteY77" fmla="*/ 23766 h 144307"/>
                  <a:gd name="connsiteX78" fmla="*/ 69188 w 122085"/>
                  <a:gd name="connsiteY78" fmla="*/ 23766 h 144307"/>
                  <a:gd name="connsiteX79" fmla="*/ 85319 w 122085"/>
                  <a:gd name="connsiteY79" fmla="*/ 26367 h 144307"/>
                  <a:gd name="connsiteX80" fmla="*/ 98848 w 122085"/>
                  <a:gd name="connsiteY80" fmla="*/ 27928 h 144307"/>
                  <a:gd name="connsiteX81" fmla="*/ 106653 w 122085"/>
                  <a:gd name="connsiteY81" fmla="*/ 24286 h 144307"/>
                  <a:gd name="connsiteX82" fmla="*/ 115499 w 122085"/>
                  <a:gd name="connsiteY82" fmla="*/ 15440 h 144307"/>
                  <a:gd name="connsiteX83" fmla="*/ 121744 w 122085"/>
                  <a:gd name="connsiteY83" fmla="*/ 5554 h 144307"/>
                  <a:gd name="connsiteX84" fmla="*/ 121223 w 122085"/>
                  <a:gd name="connsiteY84" fmla="*/ 350 h 144307"/>
                  <a:gd name="connsiteX85" fmla="*/ 116540 w 122085"/>
                  <a:gd name="connsiteY85" fmla="*/ 1391 h 144307"/>
                  <a:gd name="connsiteX86" fmla="*/ 112377 w 122085"/>
                  <a:gd name="connsiteY86" fmla="*/ 5554 h 144307"/>
                  <a:gd name="connsiteX87" fmla="*/ 111857 w 122085"/>
                  <a:gd name="connsiteY87" fmla="*/ 8676 h 144307"/>
                  <a:gd name="connsiteX88" fmla="*/ 100409 w 122085"/>
                  <a:gd name="connsiteY88" fmla="*/ 14920 h 144307"/>
                  <a:gd name="connsiteX89" fmla="*/ 95726 w 122085"/>
                  <a:gd name="connsiteY89" fmla="*/ 15961 h 144307"/>
                  <a:gd name="connsiteX90" fmla="*/ 80116 w 122085"/>
                  <a:gd name="connsiteY90" fmla="*/ 15440 h 144307"/>
                  <a:gd name="connsiteX91" fmla="*/ 68148 w 122085"/>
                  <a:gd name="connsiteY91" fmla="*/ 13359 h 144307"/>
                  <a:gd name="connsiteX92" fmla="*/ 56179 w 122085"/>
                  <a:gd name="connsiteY92" fmla="*/ 11798 h 144307"/>
                  <a:gd name="connsiteX93" fmla="*/ 52017 w 122085"/>
                  <a:gd name="connsiteY93" fmla="*/ 9196 h 144307"/>
                  <a:gd name="connsiteX94" fmla="*/ 47854 w 122085"/>
                  <a:gd name="connsiteY94" fmla="*/ 8155 h 144307"/>
                  <a:gd name="connsiteX95" fmla="*/ 40049 w 122085"/>
                  <a:gd name="connsiteY95" fmla="*/ 7115 h 144307"/>
                  <a:gd name="connsiteX96" fmla="*/ 37967 w 122085"/>
                  <a:gd name="connsiteY96" fmla="*/ 12318 h 144307"/>
                  <a:gd name="connsiteX97" fmla="*/ 34845 w 122085"/>
                  <a:gd name="connsiteY97" fmla="*/ 15440 h 144307"/>
                  <a:gd name="connsiteX98" fmla="*/ 33285 w 122085"/>
                  <a:gd name="connsiteY98" fmla="*/ 17001 h 144307"/>
                  <a:gd name="connsiteX99" fmla="*/ 29642 w 122085"/>
                  <a:gd name="connsiteY99" fmla="*/ 13359 h 144307"/>
                  <a:gd name="connsiteX100" fmla="*/ 25479 w 122085"/>
                  <a:gd name="connsiteY100" fmla="*/ 17001 h 144307"/>
                  <a:gd name="connsiteX101" fmla="*/ 23398 w 122085"/>
                  <a:gd name="connsiteY101" fmla="*/ 20644 h 144307"/>
                  <a:gd name="connsiteX102" fmla="*/ 21316 w 122085"/>
                  <a:gd name="connsiteY102" fmla="*/ 23245 h 144307"/>
                  <a:gd name="connsiteX103" fmla="*/ 18715 w 122085"/>
                  <a:gd name="connsiteY103" fmla="*/ 29490 h 144307"/>
                  <a:gd name="connsiteX104" fmla="*/ 17153 w 122085"/>
                  <a:gd name="connsiteY104" fmla="*/ 32091 h 144307"/>
                  <a:gd name="connsiteX105" fmla="*/ 18715 w 122085"/>
                  <a:gd name="connsiteY105" fmla="*/ 37295 h 14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22085" h="144307">
                    <a:moveTo>
                      <a:pt x="18715" y="37295"/>
                    </a:moveTo>
                    <a:cubicBezTo>
                      <a:pt x="20276" y="38335"/>
                      <a:pt x="20276" y="43539"/>
                      <a:pt x="20276" y="47181"/>
                    </a:cubicBezTo>
                    <a:cubicBezTo>
                      <a:pt x="20276" y="50824"/>
                      <a:pt x="19235" y="49263"/>
                      <a:pt x="18715" y="47702"/>
                    </a:cubicBezTo>
                    <a:cubicBezTo>
                      <a:pt x="18194" y="46141"/>
                      <a:pt x="17674" y="47181"/>
                      <a:pt x="16113" y="49783"/>
                    </a:cubicBezTo>
                    <a:cubicBezTo>
                      <a:pt x="14552" y="52385"/>
                      <a:pt x="12471" y="56027"/>
                      <a:pt x="11430" y="57068"/>
                    </a:cubicBezTo>
                    <a:cubicBezTo>
                      <a:pt x="10389" y="58109"/>
                      <a:pt x="9348" y="61231"/>
                      <a:pt x="10389" y="65914"/>
                    </a:cubicBezTo>
                    <a:cubicBezTo>
                      <a:pt x="11430" y="70597"/>
                      <a:pt x="4145" y="80484"/>
                      <a:pt x="3624" y="82565"/>
                    </a:cubicBezTo>
                    <a:cubicBezTo>
                      <a:pt x="2584" y="84126"/>
                      <a:pt x="2064" y="85687"/>
                      <a:pt x="1023" y="85167"/>
                    </a:cubicBezTo>
                    <a:cubicBezTo>
                      <a:pt x="-18" y="84646"/>
                      <a:pt x="-18" y="86728"/>
                      <a:pt x="502" y="88289"/>
                    </a:cubicBezTo>
                    <a:cubicBezTo>
                      <a:pt x="1023" y="89850"/>
                      <a:pt x="1543" y="91931"/>
                      <a:pt x="502" y="93492"/>
                    </a:cubicBezTo>
                    <a:cubicBezTo>
                      <a:pt x="-538" y="95053"/>
                      <a:pt x="-18" y="97135"/>
                      <a:pt x="2584" y="100777"/>
                    </a:cubicBezTo>
                    <a:cubicBezTo>
                      <a:pt x="5186" y="104420"/>
                      <a:pt x="9348" y="103379"/>
                      <a:pt x="11430" y="102338"/>
                    </a:cubicBezTo>
                    <a:cubicBezTo>
                      <a:pt x="13511" y="101297"/>
                      <a:pt x="13511" y="102338"/>
                      <a:pt x="12991" y="104420"/>
                    </a:cubicBezTo>
                    <a:cubicBezTo>
                      <a:pt x="12471" y="106501"/>
                      <a:pt x="15593" y="110143"/>
                      <a:pt x="16113" y="113265"/>
                    </a:cubicBezTo>
                    <a:cubicBezTo>
                      <a:pt x="17153" y="116387"/>
                      <a:pt x="15072" y="125233"/>
                      <a:pt x="13511" y="128876"/>
                    </a:cubicBezTo>
                    <a:cubicBezTo>
                      <a:pt x="12471" y="132518"/>
                      <a:pt x="11430" y="138242"/>
                      <a:pt x="11430" y="140844"/>
                    </a:cubicBezTo>
                    <a:cubicBezTo>
                      <a:pt x="11430" y="143446"/>
                      <a:pt x="11950" y="143446"/>
                      <a:pt x="12991" y="142405"/>
                    </a:cubicBezTo>
                    <a:cubicBezTo>
                      <a:pt x="14031" y="141364"/>
                      <a:pt x="14031" y="142405"/>
                      <a:pt x="14552" y="143446"/>
                    </a:cubicBezTo>
                    <a:cubicBezTo>
                      <a:pt x="15072" y="144486"/>
                      <a:pt x="17153" y="144486"/>
                      <a:pt x="18194" y="143966"/>
                    </a:cubicBezTo>
                    <a:cubicBezTo>
                      <a:pt x="19235" y="143446"/>
                      <a:pt x="20276" y="142405"/>
                      <a:pt x="21836" y="142405"/>
                    </a:cubicBezTo>
                    <a:cubicBezTo>
                      <a:pt x="23398" y="142405"/>
                      <a:pt x="24958" y="142405"/>
                      <a:pt x="26000" y="141884"/>
                    </a:cubicBezTo>
                    <a:cubicBezTo>
                      <a:pt x="27040" y="141364"/>
                      <a:pt x="27040" y="140844"/>
                      <a:pt x="30162" y="141884"/>
                    </a:cubicBezTo>
                    <a:cubicBezTo>
                      <a:pt x="33285" y="142925"/>
                      <a:pt x="31723" y="141364"/>
                      <a:pt x="30162" y="138762"/>
                    </a:cubicBezTo>
                    <a:cubicBezTo>
                      <a:pt x="28601" y="136161"/>
                      <a:pt x="28601" y="131478"/>
                      <a:pt x="30162" y="128876"/>
                    </a:cubicBezTo>
                    <a:cubicBezTo>
                      <a:pt x="31723" y="126274"/>
                      <a:pt x="31723" y="121591"/>
                      <a:pt x="31203" y="118989"/>
                    </a:cubicBezTo>
                    <a:cubicBezTo>
                      <a:pt x="30683" y="116387"/>
                      <a:pt x="31203" y="105460"/>
                      <a:pt x="31723" y="101818"/>
                    </a:cubicBezTo>
                    <a:cubicBezTo>
                      <a:pt x="32243" y="98175"/>
                      <a:pt x="30683" y="96614"/>
                      <a:pt x="29121" y="94533"/>
                    </a:cubicBezTo>
                    <a:cubicBezTo>
                      <a:pt x="27560" y="92451"/>
                      <a:pt x="28601" y="89850"/>
                      <a:pt x="30162" y="88809"/>
                    </a:cubicBezTo>
                    <a:cubicBezTo>
                      <a:pt x="31723" y="87768"/>
                      <a:pt x="34845" y="85167"/>
                      <a:pt x="39008" y="84646"/>
                    </a:cubicBezTo>
                    <a:cubicBezTo>
                      <a:pt x="43171" y="83606"/>
                      <a:pt x="44212" y="85167"/>
                      <a:pt x="44212" y="89330"/>
                    </a:cubicBezTo>
                    <a:cubicBezTo>
                      <a:pt x="44212" y="93492"/>
                      <a:pt x="43171" y="95574"/>
                      <a:pt x="41090" y="97655"/>
                    </a:cubicBezTo>
                    <a:cubicBezTo>
                      <a:pt x="39008" y="99736"/>
                      <a:pt x="42130" y="103899"/>
                      <a:pt x="44212" y="105981"/>
                    </a:cubicBezTo>
                    <a:cubicBezTo>
                      <a:pt x="46293" y="108062"/>
                      <a:pt x="45772" y="106501"/>
                      <a:pt x="48374" y="108582"/>
                    </a:cubicBezTo>
                    <a:cubicBezTo>
                      <a:pt x="50976" y="110664"/>
                      <a:pt x="51497" y="109623"/>
                      <a:pt x="53578" y="111184"/>
                    </a:cubicBezTo>
                    <a:cubicBezTo>
                      <a:pt x="55659" y="112745"/>
                      <a:pt x="54098" y="116908"/>
                      <a:pt x="52537" y="118989"/>
                    </a:cubicBezTo>
                    <a:cubicBezTo>
                      <a:pt x="50976" y="121071"/>
                      <a:pt x="52537" y="122632"/>
                      <a:pt x="53578" y="123672"/>
                    </a:cubicBezTo>
                    <a:cubicBezTo>
                      <a:pt x="54619" y="124713"/>
                      <a:pt x="55659" y="126794"/>
                      <a:pt x="60342" y="127315"/>
                    </a:cubicBezTo>
                    <a:cubicBezTo>
                      <a:pt x="65026" y="127315"/>
                      <a:pt x="65026" y="123152"/>
                      <a:pt x="65546" y="121591"/>
                    </a:cubicBezTo>
                    <a:cubicBezTo>
                      <a:pt x="66066" y="120030"/>
                      <a:pt x="67627" y="119510"/>
                      <a:pt x="69709" y="119510"/>
                    </a:cubicBezTo>
                    <a:cubicBezTo>
                      <a:pt x="71790" y="119510"/>
                      <a:pt x="72311" y="118469"/>
                      <a:pt x="75433" y="120030"/>
                    </a:cubicBezTo>
                    <a:cubicBezTo>
                      <a:pt x="78554" y="121591"/>
                      <a:pt x="79595" y="117949"/>
                      <a:pt x="80116" y="115867"/>
                    </a:cubicBezTo>
                    <a:cubicBezTo>
                      <a:pt x="80636" y="113786"/>
                      <a:pt x="78034" y="113265"/>
                      <a:pt x="77514" y="113265"/>
                    </a:cubicBezTo>
                    <a:cubicBezTo>
                      <a:pt x="76993" y="113265"/>
                      <a:pt x="75953" y="113786"/>
                      <a:pt x="75953" y="112745"/>
                    </a:cubicBezTo>
                    <a:cubicBezTo>
                      <a:pt x="75953" y="111704"/>
                      <a:pt x="75953" y="111184"/>
                      <a:pt x="74391" y="111184"/>
                    </a:cubicBezTo>
                    <a:cubicBezTo>
                      <a:pt x="73351" y="111184"/>
                      <a:pt x="73351" y="110143"/>
                      <a:pt x="74391" y="109623"/>
                    </a:cubicBezTo>
                    <a:cubicBezTo>
                      <a:pt x="75433" y="109103"/>
                      <a:pt x="74391" y="108062"/>
                      <a:pt x="73351" y="107542"/>
                    </a:cubicBezTo>
                    <a:cubicBezTo>
                      <a:pt x="72311" y="106501"/>
                      <a:pt x="72311" y="106501"/>
                      <a:pt x="68668" y="105460"/>
                    </a:cubicBezTo>
                    <a:cubicBezTo>
                      <a:pt x="65026" y="104420"/>
                      <a:pt x="66586" y="102858"/>
                      <a:pt x="68148" y="101818"/>
                    </a:cubicBezTo>
                    <a:cubicBezTo>
                      <a:pt x="69709" y="100777"/>
                      <a:pt x="69709" y="99736"/>
                      <a:pt x="69188" y="98175"/>
                    </a:cubicBezTo>
                    <a:cubicBezTo>
                      <a:pt x="68668" y="96614"/>
                      <a:pt x="68668" y="97135"/>
                      <a:pt x="70229" y="96094"/>
                    </a:cubicBezTo>
                    <a:cubicBezTo>
                      <a:pt x="71790" y="95053"/>
                      <a:pt x="68668" y="94013"/>
                      <a:pt x="67107" y="91931"/>
                    </a:cubicBezTo>
                    <a:cubicBezTo>
                      <a:pt x="65546" y="89850"/>
                      <a:pt x="63984" y="88289"/>
                      <a:pt x="62944" y="86728"/>
                    </a:cubicBezTo>
                    <a:cubicBezTo>
                      <a:pt x="61383" y="85167"/>
                      <a:pt x="59822" y="79963"/>
                      <a:pt x="58781" y="79443"/>
                    </a:cubicBezTo>
                    <a:cubicBezTo>
                      <a:pt x="57741" y="78402"/>
                      <a:pt x="57741" y="75800"/>
                      <a:pt x="55139" y="76321"/>
                    </a:cubicBezTo>
                    <a:cubicBezTo>
                      <a:pt x="53057" y="76841"/>
                      <a:pt x="52537" y="73719"/>
                      <a:pt x="50976" y="72158"/>
                    </a:cubicBezTo>
                    <a:cubicBezTo>
                      <a:pt x="49415" y="71117"/>
                      <a:pt x="48374" y="72678"/>
                      <a:pt x="48895" y="71117"/>
                    </a:cubicBezTo>
                    <a:cubicBezTo>
                      <a:pt x="49415" y="69556"/>
                      <a:pt x="49415" y="70077"/>
                      <a:pt x="52017" y="70597"/>
                    </a:cubicBezTo>
                    <a:cubicBezTo>
                      <a:pt x="54619" y="71117"/>
                      <a:pt x="56179" y="70077"/>
                      <a:pt x="57741" y="69556"/>
                    </a:cubicBezTo>
                    <a:cubicBezTo>
                      <a:pt x="59302" y="69036"/>
                      <a:pt x="66586" y="63312"/>
                      <a:pt x="69709" y="60710"/>
                    </a:cubicBezTo>
                    <a:cubicBezTo>
                      <a:pt x="72831" y="58109"/>
                      <a:pt x="75953" y="53946"/>
                      <a:pt x="77514" y="51864"/>
                    </a:cubicBezTo>
                    <a:cubicBezTo>
                      <a:pt x="79075" y="50303"/>
                      <a:pt x="83238" y="50303"/>
                      <a:pt x="85839" y="51864"/>
                    </a:cubicBezTo>
                    <a:cubicBezTo>
                      <a:pt x="88441" y="53425"/>
                      <a:pt x="88441" y="52385"/>
                      <a:pt x="88441" y="51344"/>
                    </a:cubicBezTo>
                    <a:cubicBezTo>
                      <a:pt x="88441" y="50303"/>
                      <a:pt x="89482" y="48222"/>
                      <a:pt x="88441" y="46141"/>
                    </a:cubicBezTo>
                    <a:cubicBezTo>
                      <a:pt x="87400" y="44059"/>
                      <a:pt x="83758" y="44580"/>
                      <a:pt x="81676" y="45100"/>
                    </a:cubicBezTo>
                    <a:cubicBezTo>
                      <a:pt x="79595" y="45620"/>
                      <a:pt x="79595" y="46141"/>
                      <a:pt x="80636" y="47181"/>
                    </a:cubicBezTo>
                    <a:cubicBezTo>
                      <a:pt x="81676" y="48222"/>
                      <a:pt x="81156" y="47702"/>
                      <a:pt x="72831" y="47702"/>
                    </a:cubicBezTo>
                    <a:cubicBezTo>
                      <a:pt x="63984" y="47702"/>
                      <a:pt x="62944" y="49263"/>
                      <a:pt x="60863" y="51344"/>
                    </a:cubicBezTo>
                    <a:cubicBezTo>
                      <a:pt x="58781" y="53425"/>
                      <a:pt x="56700" y="50303"/>
                      <a:pt x="55659" y="50303"/>
                    </a:cubicBezTo>
                    <a:cubicBezTo>
                      <a:pt x="54619" y="50303"/>
                      <a:pt x="54619" y="49263"/>
                      <a:pt x="53057" y="50303"/>
                    </a:cubicBezTo>
                    <a:cubicBezTo>
                      <a:pt x="51497" y="51344"/>
                      <a:pt x="47334" y="54987"/>
                      <a:pt x="45772" y="58629"/>
                    </a:cubicBezTo>
                    <a:cubicBezTo>
                      <a:pt x="44212" y="62271"/>
                      <a:pt x="41610" y="61231"/>
                      <a:pt x="40049" y="60190"/>
                    </a:cubicBezTo>
                    <a:cubicBezTo>
                      <a:pt x="38488" y="59149"/>
                      <a:pt x="37447" y="59149"/>
                      <a:pt x="36406" y="60190"/>
                    </a:cubicBezTo>
                    <a:cubicBezTo>
                      <a:pt x="35365" y="61231"/>
                      <a:pt x="35365" y="60190"/>
                      <a:pt x="34845" y="57588"/>
                    </a:cubicBezTo>
                    <a:cubicBezTo>
                      <a:pt x="34325" y="54987"/>
                      <a:pt x="31723" y="52385"/>
                      <a:pt x="31203" y="51344"/>
                    </a:cubicBezTo>
                    <a:cubicBezTo>
                      <a:pt x="30683" y="50303"/>
                      <a:pt x="30162" y="51344"/>
                      <a:pt x="29121" y="51864"/>
                    </a:cubicBezTo>
                    <a:cubicBezTo>
                      <a:pt x="28081" y="52385"/>
                      <a:pt x="26000" y="49783"/>
                      <a:pt x="26000" y="49783"/>
                    </a:cubicBezTo>
                    <a:cubicBezTo>
                      <a:pt x="22878" y="42498"/>
                      <a:pt x="20796" y="42498"/>
                      <a:pt x="24958" y="31051"/>
                    </a:cubicBezTo>
                    <a:cubicBezTo>
                      <a:pt x="29121" y="19603"/>
                      <a:pt x="39008" y="23245"/>
                      <a:pt x="42650" y="23766"/>
                    </a:cubicBezTo>
                    <a:cubicBezTo>
                      <a:pt x="46293" y="24286"/>
                      <a:pt x="66586" y="24286"/>
                      <a:pt x="69188" y="23766"/>
                    </a:cubicBezTo>
                    <a:cubicBezTo>
                      <a:pt x="72311" y="23245"/>
                      <a:pt x="79595" y="22725"/>
                      <a:pt x="85319" y="26367"/>
                    </a:cubicBezTo>
                    <a:cubicBezTo>
                      <a:pt x="91043" y="30010"/>
                      <a:pt x="96767" y="27928"/>
                      <a:pt x="98848" y="27928"/>
                    </a:cubicBezTo>
                    <a:cubicBezTo>
                      <a:pt x="100930" y="27928"/>
                      <a:pt x="105092" y="26888"/>
                      <a:pt x="106653" y="24286"/>
                    </a:cubicBezTo>
                    <a:cubicBezTo>
                      <a:pt x="108214" y="21684"/>
                      <a:pt x="113417" y="16481"/>
                      <a:pt x="115499" y="15440"/>
                    </a:cubicBezTo>
                    <a:cubicBezTo>
                      <a:pt x="117581" y="14399"/>
                      <a:pt x="121223" y="8676"/>
                      <a:pt x="121744" y="5554"/>
                    </a:cubicBezTo>
                    <a:cubicBezTo>
                      <a:pt x="122264" y="2431"/>
                      <a:pt x="122264" y="1391"/>
                      <a:pt x="121223" y="350"/>
                    </a:cubicBezTo>
                    <a:cubicBezTo>
                      <a:pt x="120182" y="-691"/>
                      <a:pt x="117581" y="870"/>
                      <a:pt x="116540" y="1391"/>
                    </a:cubicBezTo>
                    <a:cubicBezTo>
                      <a:pt x="115499" y="2431"/>
                      <a:pt x="114459" y="5554"/>
                      <a:pt x="112377" y="5554"/>
                    </a:cubicBezTo>
                    <a:cubicBezTo>
                      <a:pt x="110296" y="5554"/>
                      <a:pt x="110816" y="7115"/>
                      <a:pt x="111857" y="8676"/>
                    </a:cubicBezTo>
                    <a:cubicBezTo>
                      <a:pt x="112897" y="10237"/>
                      <a:pt x="101970" y="14920"/>
                      <a:pt x="100409" y="14920"/>
                    </a:cubicBezTo>
                    <a:cubicBezTo>
                      <a:pt x="98848" y="15440"/>
                      <a:pt x="96767" y="16481"/>
                      <a:pt x="95726" y="15961"/>
                    </a:cubicBezTo>
                    <a:cubicBezTo>
                      <a:pt x="94685" y="15440"/>
                      <a:pt x="81676" y="15440"/>
                      <a:pt x="80116" y="15440"/>
                    </a:cubicBezTo>
                    <a:cubicBezTo>
                      <a:pt x="78554" y="15440"/>
                      <a:pt x="69709" y="14399"/>
                      <a:pt x="68148" y="13359"/>
                    </a:cubicBezTo>
                    <a:cubicBezTo>
                      <a:pt x="66586" y="12318"/>
                      <a:pt x="57741" y="11798"/>
                      <a:pt x="56179" y="11798"/>
                    </a:cubicBezTo>
                    <a:cubicBezTo>
                      <a:pt x="54619" y="11798"/>
                      <a:pt x="52537" y="10757"/>
                      <a:pt x="52017" y="9196"/>
                    </a:cubicBezTo>
                    <a:cubicBezTo>
                      <a:pt x="51497" y="7635"/>
                      <a:pt x="49415" y="7635"/>
                      <a:pt x="47854" y="8155"/>
                    </a:cubicBezTo>
                    <a:cubicBezTo>
                      <a:pt x="46293" y="8676"/>
                      <a:pt x="41610" y="8155"/>
                      <a:pt x="40049" y="7115"/>
                    </a:cubicBezTo>
                    <a:cubicBezTo>
                      <a:pt x="38488" y="6074"/>
                      <a:pt x="39008" y="11277"/>
                      <a:pt x="37967" y="12318"/>
                    </a:cubicBezTo>
                    <a:cubicBezTo>
                      <a:pt x="36927" y="13359"/>
                      <a:pt x="36406" y="14399"/>
                      <a:pt x="34845" y="15440"/>
                    </a:cubicBezTo>
                    <a:cubicBezTo>
                      <a:pt x="33285" y="16481"/>
                      <a:pt x="34325" y="17521"/>
                      <a:pt x="33285" y="17001"/>
                    </a:cubicBezTo>
                    <a:cubicBezTo>
                      <a:pt x="32243" y="17001"/>
                      <a:pt x="29642" y="15440"/>
                      <a:pt x="29642" y="13359"/>
                    </a:cubicBezTo>
                    <a:cubicBezTo>
                      <a:pt x="29642" y="11277"/>
                      <a:pt x="27040" y="16481"/>
                      <a:pt x="25479" y="17001"/>
                    </a:cubicBezTo>
                    <a:cubicBezTo>
                      <a:pt x="24438" y="17521"/>
                      <a:pt x="23918" y="19083"/>
                      <a:pt x="23398" y="20644"/>
                    </a:cubicBezTo>
                    <a:cubicBezTo>
                      <a:pt x="22878" y="22205"/>
                      <a:pt x="22357" y="22725"/>
                      <a:pt x="21316" y="23245"/>
                    </a:cubicBezTo>
                    <a:cubicBezTo>
                      <a:pt x="20276" y="24286"/>
                      <a:pt x="19235" y="28449"/>
                      <a:pt x="18715" y="29490"/>
                    </a:cubicBezTo>
                    <a:cubicBezTo>
                      <a:pt x="18194" y="30530"/>
                      <a:pt x="18715" y="32091"/>
                      <a:pt x="17153" y="32091"/>
                    </a:cubicBezTo>
                    <a:cubicBezTo>
                      <a:pt x="15593" y="34693"/>
                      <a:pt x="18194" y="37295"/>
                      <a:pt x="18715" y="37295"/>
                    </a:cubicBezTo>
                    <a:close/>
                  </a:path>
                </a:pathLst>
              </a:custGeom>
              <a:grpFill/>
              <a:ln w="5199" cap="flat">
                <a:solidFill>
                  <a:schemeClr val="bg1"/>
                </a:solidFill>
                <a:prstDash val="solid"/>
                <a:miter/>
              </a:ln>
            </p:spPr>
            <p:txBody>
              <a:bodyPr rtlCol="0" anchor="ctr"/>
              <a:lstStyle/>
              <a:p>
                <a:endParaRPr lang="en-GB" noProof="0" dirty="0"/>
              </a:p>
            </p:txBody>
          </p:sp>
          <p:sp>
            <p:nvSpPr>
              <p:cNvPr id="552" name="Freeform 551">
                <a:extLst>
                  <a:ext uri="{FF2B5EF4-FFF2-40B4-BE49-F238E27FC236}">
                    <a16:creationId xmlns:a16="http://schemas.microsoft.com/office/drawing/2014/main" id="{AA146FB3-39BF-D37C-1867-5F6933AE95E2}"/>
                  </a:ext>
                </a:extLst>
              </p:cNvPr>
              <p:cNvSpPr/>
              <p:nvPr/>
            </p:nvSpPr>
            <p:spPr>
              <a:xfrm>
                <a:off x="8248614" y="4532921"/>
                <a:ext cx="13884" cy="8009"/>
              </a:xfrm>
              <a:custGeom>
                <a:avLst/>
                <a:gdLst>
                  <a:gd name="connsiteX0" fmla="*/ 13009 w 13884"/>
                  <a:gd name="connsiteY0" fmla="*/ 1561 h 8009"/>
                  <a:gd name="connsiteX1" fmla="*/ 10407 w 13884"/>
                  <a:gd name="connsiteY1" fmla="*/ 1561 h 8009"/>
                  <a:gd name="connsiteX2" fmla="*/ 8846 w 13884"/>
                  <a:gd name="connsiteY2" fmla="*/ 1041 h 8009"/>
                  <a:gd name="connsiteX3" fmla="*/ 6244 w 13884"/>
                  <a:gd name="connsiteY3" fmla="*/ 0 h 8009"/>
                  <a:gd name="connsiteX4" fmla="*/ 0 w 13884"/>
                  <a:gd name="connsiteY4" fmla="*/ 2602 h 8009"/>
                  <a:gd name="connsiteX5" fmla="*/ 2082 w 13884"/>
                  <a:gd name="connsiteY5" fmla="*/ 7285 h 8009"/>
                  <a:gd name="connsiteX6" fmla="*/ 6764 w 13884"/>
                  <a:gd name="connsiteY6" fmla="*/ 3122 h 8009"/>
                  <a:gd name="connsiteX7" fmla="*/ 6764 w 13884"/>
                  <a:gd name="connsiteY7" fmla="*/ 5724 h 8009"/>
                  <a:gd name="connsiteX8" fmla="*/ 6764 w 13884"/>
                  <a:gd name="connsiteY8" fmla="*/ 7805 h 8009"/>
                  <a:gd name="connsiteX9" fmla="*/ 8325 w 13884"/>
                  <a:gd name="connsiteY9" fmla="*/ 6764 h 8009"/>
                  <a:gd name="connsiteX10" fmla="*/ 11447 w 13884"/>
                  <a:gd name="connsiteY10" fmla="*/ 3122 h 8009"/>
                  <a:gd name="connsiteX11" fmla="*/ 13009 w 13884"/>
                  <a:gd name="connsiteY11" fmla="*/ 1561 h 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84" h="8009">
                    <a:moveTo>
                      <a:pt x="13009" y="1561"/>
                    </a:moveTo>
                    <a:cubicBezTo>
                      <a:pt x="10927" y="1041"/>
                      <a:pt x="10927" y="520"/>
                      <a:pt x="10407" y="1561"/>
                    </a:cubicBezTo>
                    <a:cubicBezTo>
                      <a:pt x="9887" y="2602"/>
                      <a:pt x="9366" y="2081"/>
                      <a:pt x="8846" y="1041"/>
                    </a:cubicBezTo>
                    <a:cubicBezTo>
                      <a:pt x="7805" y="0"/>
                      <a:pt x="7285" y="0"/>
                      <a:pt x="6244" y="0"/>
                    </a:cubicBezTo>
                    <a:cubicBezTo>
                      <a:pt x="5203" y="0"/>
                      <a:pt x="0" y="1041"/>
                      <a:pt x="0" y="2602"/>
                    </a:cubicBezTo>
                    <a:cubicBezTo>
                      <a:pt x="0" y="4163"/>
                      <a:pt x="1040" y="8326"/>
                      <a:pt x="2082" y="7285"/>
                    </a:cubicBezTo>
                    <a:cubicBezTo>
                      <a:pt x="3122" y="6244"/>
                      <a:pt x="6244" y="1561"/>
                      <a:pt x="6764" y="3122"/>
                    </a:cubicBezTo>
                    <a:cubicBezTo>
                      <a:pt x="6764" y="3122"/>
                      <a:pt x="7805" y="4683"/>
                      <a:pt x="6764" y="5724"/>
                    </a:cubicBezTo>
                    <a:cubicBezTo>
                      <a:pt x="5724" y="6764"/>
                      <a:pt x="6244" y="7285"/>
                      <a:pt x="6764" y="7805"/>
                    </a:cubicBezTo>
                    <a:cubicBezTo>
                      <a:pt x="7285" y="8326"/>
                      <a:pt x="7805" y="7805"/>
                      <a:pt x="8325" y="6764"/>
                    </a:cubicBezTo>
                    <a:cubicBezTo>
                      <a:pt x="8846" y="5203"/>
                      <a:pt x="9887" y="4163"/>
                      <a:pt x="11447" y="3122"/>
                    </a:cubicBezTo>
                    <a:cubicBezTo>
                      <a:pt x="13009" y="2602"/>
                      <a:pt x="15090" y="2081"/>
                      <a:pt x="13009" y="1561"/>
                    </a:cubicBezTo>
                    <a:close/>
                  </a:path>
                </a:pathLst>
              </a:custGeom>
              <a:grpFill/>
              <a:ln w="5199" cap="flat">
                <a:solidFill>
                  <a:schemeClr val="bg1"/>
                </a:solidFill>
                <a:prstDash val="solid"/>
                <a:miter/>
              </a:ln>
            </p:spPr>
            <p:txBody>
              <a:bodyPr rtlCol="0" anchor="ctr"/>
              <a:lstStyle/>
              <a:p>
                <a:endParaRPr lang="en-GB" noProof="0" dirty="0"/>
              </a:p>
            </p:txBody>
          </p:sp>
          <p:sp>
            <p:nvSpPr>
              <p:cNvPr id="553" name="Freeform 552">
                <a:extLst>
                  <a:ext uri="{FF2B5EF4-FFF2-40B4-BE49-F238E27FC236}">
                    <a16:creationId xmlns:a16="http://schemas.microsoft.com/office/drawing/2014/main" id="{EDD3FF7E-E9A3-8BE3-E066-FC50C86F1659}"/>
                  </a:ext>
                </a:extLst>
              </p:cNvPr>
              <p:cNvSpPr/>
              <p:nvPr/>
            </p:nvSpPr>
            <p:spPr>
              <a:xfrm>
                <a:off x="8261103" y="4540001"/>
                <a:ext cx="1040" cy="3259"/>
              </a:xfrm>
              <a:custGeom>
                <a:avLst/>
                <a:gdLst>
                  <a:gd name="connsiteX0" fmla="*/ 0 w 1040"/>
                  <a:gd name="connsiteY0" fmla="*/ 1245 h 3259"/>
                  <a:gd name="connsiteX1" fmla="*/ 1040 w 1040"/>
                  <a:gd name="connsiteY1" fmla="*/ 1766 h 3259"/>
                  <a:gd name="connsiteX2" fmla="*/ 0 w 1040"/>
                  <a:gd name="connsiteY2" fmla="*/ 1245 h 3259"/>
                </a:gdLst>
                <a:ahLst/>
                <a:cxnLst>
                  <a:cxn ang="0">
                    <a:pos x="connsiteX0" y="connsiteY0"/>
                  </a:cxn>
                  <a:cxn ang="0">
                    <a:pos x="connsiteX1" y="connsiteY1"/>
                  </a:cxn>
                  <a:cxn ang="0">
                    <a:pos x="connsiteX2" y="connsiteY2"/>
                  </a:cxn>
                </a:cxnLst>
                <a:rect l="l" t="t" r="r" b="b"/>
                <a:pathLst>
                  <a:path w="1040" h="3259">
                    <a:moveTo>
                      <a:pt x="0" y="1245"/>
                    </a:moveTo>
                    <a:cubicBezTo>
                      <a:pt x="0" y="1245"/>
                      <a:pt x="1040" y="5408"/>
                      <a:pt x="1040" y="1766"/>
                    </a:cubicBezTo>
                    <a:cubicBezTo>
                      <a:pt x="1040" y="-1877"/>
                      <a:pt x="0" y="1245"/>
                      <a:pt x="0" y="1245"/>
                    </a:cubicBezTo>
                    <a:close/>
                  </a:path>
                </a:pathLst>
              </a:custGeom>
              <a:grpFill/>
              <a:ln w="5199" cap="flat">
                <a:solidFill>
                  <a:schemeClr val="bg1"/>
                </a:solidFill>
                <a:prstDash val="solid"/>
                <a:miter/>
              </a:ln>
            </p:spPr>
            <p:txBody>
              <a:bodyPr rtlCol="0" anchor="ctr"/>
              <a:lstStyle/>
              <a:p>
                <a:endParaRPr lang="en-GB" noProof="0" dirty="0"/>
              </a:p>
            </p:txBody>
          </p:sp>
          <p:sp>
            <p:nvSpPr>
              <p:cNvPr id="554" name="Freeform 553">
                <a:extLst>
                  <a:ext uri="{FF2B5EF4-FFF2-40B4-BE49-F238E27FC236}">
                    <a16:creationId xmlns:a16="http://schemas.microsoft.com/office/drawing/2014/main" id="{6885A9E6-2625-33B9-272E-23E159DA3EAE}"/>
                  </a:ext>
                </a:extLst>
              </p:cNvPr>
              <p:cNvSpPr/>
              <p:nvPr/>
            </p:nvSpPr>
            <p:spPr>
              <a:xfrm>
                <a:off x="8279028" y="4541396"/>
                <a:ext cx="17457" cy="7901"/>
              </a:xfrm>
              <a:custGeom>
                <a:avLst/>
                <a:gdLst>
                  <a:gd name="connsiteX0" fmla="*/ 2889 w 17457"/>
                  <a:gd name="connsiteY0" fmla="*/ 7655 h 7901"/>
                  <a:gd name="connsiteX1" fmla="*/ 9653 w 17457"/>
                  <a:gd name="connsiteY1" fmla="*/ 6094 h 7901"/>
                  <a:gd name="connsiteX2" fmla="*/ 17458 w 17457"/>
                  <a:gd name="connsiteY2" fmla="*/ 4533 h 7901"/>
                  <a:gd name="connsiteX3" fmla="*/ 16417 w 17457"/>
                  <a:gd name="connsiteY3" fmla="*/ 2972 h 7901"/>
                  <a:gd name="connsiteX4" fmla="*/ 14856 w 17457"/>
                  <a:gd name="connsiteY4" fmla="*/ 2972 h 7901"/>
                  <a:gd name="connsiteX5" fmla="*/ 13295 w 17457"/>
                  <a:gd name="connsiteY5" fmla="*/ 2452 h 7901"/>
                  <a:gd name="connsiteX6" fmla="*/ 11734 w 17457"/>
                  <a:gd name="connsiteY6" fmla="*/ 2452 h 7901"/>
                  <a:gd name="connsiteX7" fmla="*/ 3929 w 17457"/>
                  <a:gd name="connsiteY7" fmla="*/ 370 h 7901"/>
                  <a:gd name="connsiteX8" fmla="*/ 287 w 17457"/>
                  <a:gd name="connsiteY8" fmla="*/ 6094 h 7901"/>
                  <a:gd name="connsiteX9" fmla="*/ 2889 w 17457"/>
                  <a:gd name="connsiteY9" fmla="*/ 7655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57" h="7901">
                    <a:moveTo>
                      <a:pt x="2889" y="7655"/>
                    </a:moveTo>
                    <a:cubicBezTo>
                      <a:pt x="7051" y="6615"/>
                      <a:pt x="8092" y="5574"/>
                      <a:pt x="9653" y="6094"/>
                    </a:cubicBezTo>
                    <a:cubicBezTo>
                      <a:pt x="11734" y="6615"/>
                      <a:pt x="17458" y="6094"/>
                      <a:pt x="17458" y="4533"/>
                    </a:cubicBezTo>
                    <a:cubicBezTo>
                      <a:pt x="17458" y="2972"/>
                      <a:pt x="17458" y="1931"/>
                      <a:pt x="16417" y="2972"/>
                    </a:cubicBezTo>
                    <a:cubicBezTo>
                      <a:pt x="15376" y="4013"/>
                      <a:pt x="14856" y="3492"/>
                      <a:pt x="14856" y="2972"/>
                    </a:cubicBezTo>
                    <a:cubicBezTo>
                      <a:pt x="14856" y="2452"/>
                      <a:pt x="13816" y="1411"/>
                      <a:pt x="13295" y="2452"/>
                    </a:cubicBezTo>
                    <a:cubicBezTo>
                      <a:pt x="12775" y="3492"/>
                      <a:pt x="12254" y="3492"/>
                      <a:pt x="11734" y="2452"/>
                    </a:cubicBezTo>
                    <a:cubicBezTo>
                      <a:pt x="10694" y="1411"/>
                      <a:pt x="6010" y="891"/>
                      <a:pt x="3929" y="370"/>
                    </a:cubicBezTo>
                    <a:cubicBezTo>
                      <a:pt x="1847" y="-150"/>
                      <a:pt x="287" y="-1191"/>
                      <a:pt x="287" y="6094"/>
                    </a:cubicBezTo>
                    <a:cubicBezTo>
                      <a:pt x="287" y="6094"/>
                      <a:pt x="-1274" y="8696"/>
                      <a:pt x="2889" y="7655"/>
                    </a:cubicBezTo>
                    <a:close/>
                  </a:path>
                </a:pathLst>
              </a:custGeom>
              <a:grpFill/>
              <a:ln w="5199" cap="flat">
                <a:solidFill>
                  <a:schemeClr val="bg1"/>
                </a:solidFill>
                <a:prstDash val="solid"/>
                <a:miter/>
              </a:ln>
            </p:spPr>
            <p:txBody>
              <a:bodyPr rtlCol="0" anchor="ctr"/>
              <a:lstStyle/>
              <a:p>
                <a:endParaRPr lang="en-GB" noProof="0" dirty="0"/>
              </a:p>
            </p:txBody>
          </p:sp>
          <p:sp>
            <p:nvSpPr>
              <p:cNvPr id="555" name="Freeform 554">
                <a:extLst>
                  <a:ext uri="{FF2B5EF4-FFF2-40B4-BE49-F238E27FC236}">
                    <a16:creationId xmlns:a16="http://schemas.microsoft.com/office/drawing/2014/main" id="{30575657-CF0F-F8A6-1ECF-A8F7AD21542F}"/>
                  </a:ext>
                </a:extLst>
              </p:cNvPr>
              <p:cNvSpPr/>
              <p:nvPr/>
            </p:nvSpPr>
            <p:spPr>
              <a:xfrm>
                <a:off x="8297712" y="4544368"/>
                <a:ext cx="19054" cy="3267"/>
              </a:xfrm>
              <a:custGeom>
                <a:avLst/>
                <a:gdLst>
                  <a:gd name="connsiteX0" fmla="*/ 1376 w 19054"/>
                  <a:gd name="connsiteY0" fmla="*/ 2602 h 3267"/>
                  <a:gd name="connsiteX1" fmla="*/ 6579 w 19054"/>
                  <a:gd name="connsiteY1" fmla="*/ 3122 h 3267"/>
                  <a:gd name="connsiteX2" fmla="*/ 13344 w 19054"/>
                  <a:gd name="connsiteY2" fmla="*/ 2602 h 3267"/>
                  <a:gd name="connsiteX3" fmla="*/ 17506 w 19054"/>
                  <a:gd name="connsiteY3" fmla="*/ 1041 h 3267"/>
                  <a:gd name="connsiteX4" fmla="*/ 2937 w 19054"/>
                  <a:gd name="connsiteY4" fmla="*/ 0 h 3267"/>
                  <a:gd name="connsiteX5" fmla="*/ 1376 w 19054"/>
                  <a:gd name="connsiteY5" fmla="*/ 2602 h 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4" h="3267">
                    <a:moveTo>
                      <a:pt x="1376" y="2602"/>
                    </a:moveTo>
                    <a:cubicBezTo>
                      <a:pt x="1376" y="2602"/>
                      <a:pt x="2937" y="3642"/>
                      <a:pt x="6579" y="3122"/>
                    </a:cubicBezTo>
                    <a:cubicBezTo>
                      <a:pt x="10222" y="3122"/>
                      <a:pt x="11783" y="3122"/>
                      <a:pt x="13344" y="2602"/>
                    </a:cubicBezTo>
                    <a:cubicBezTo>
                      <a:pt x="14905" y="2082"/>
                      <a:pt x="22190" y="1041"/>
                      <a:pt x="17506" y="1041"/>
                    </a:cubicBezTo>
                    <a:cubicBezTo>
                      <a:pt x="12824" y="1041"/>
                      <a:pt x="3457" y="0"/>
                      <a:pt x="2937" y="0"/>
                    </a:cubicBezTo>
                    <a:cubicBezTo>
                      <a:pt x="2417" y="0"/>
                      <a:pt x="-2266" y="0"/>
                      <a:pt x="1376" y="2602"/>
                    </a:cubicBezTo>
                    <a:close/>
                  </a:path>
                </a:pathLst>
              </a:custGeom>
              <a:grpFill/>
              <a:ln w="5199" cap="flat">
                <a:solidFill>
                  <a:schemeClr val="bg1"/>
                </a:solidFill>
                <a:prstDash val="solid"/>
                <a:miter/>
              </a:ln>
            </p:spPr>
            <p:txBody>
              <a:bodyPr rtlCol="0" anchor="ctr"/>
              <a:lstStyle/>
              <a:p>
                <a:endParaRPr lang="en-GB" noProof="0" dirty="0"/>
              </a:p>
            </p:txBody>
          </p:sp>
          <p:sp>
            <p:nvSpPr>
              <p:cNvPr id="556" name="Freeform 555">
                <a:extLst>
                  <a:ext uri="{FF2B5EF4-FFF2-40B4-BE49-F238E27FC236}">
                    <a16:creationId xmlns:a16="http://schemas.microsoft.com/office/drawing/2014/main" id="{9D6230AE-0C3B-54E0-C9FA-8D2284DA3F6C}"/>
                  </a:ext>
                </a:extLst>
              </p:cNvPr>
              <p:cNvSpPr/>
              <p:nvPr/>
            </p:nvSpPr>
            <p:spPr>
              <a:xfrm>
                <a:off x="8307332" y="4548828"/>
                <a:ext cx="3774" cy="9460"/>
              </a:xfrm>
              <a:custGeom>
                <a:avLst/>
                <a:gdLst>
                  <a:gd name="connsiteX0" fmla="*/ 2163 w 3774"/>
                  <a:gd name="connsiteY0" fmla="*/ 1264 h 9460"/>
                  <a:gd name="connsiteX1" fmla="*/ 81 w 3774"/>
                  <a:gd name="connsiteY1" fmla="*/ 1785 h 9460"/>
                  <a:gd name="connsiteX2" fmla="*/ 3204 w 3774"/>
                  <a:gd name="connsiteY2" fmla="*/ 9070 h 9460"/>
                  <a:gd name="connsiteX3" fmla="*/ 2163 w 3774"/>
                  <a:gd name="connsiteY3" fmla="*/ 1264 h 9460"/>
                </a:gdLst>
                <a:ahLst/>
                <a:cxnLst>
                  <a:cxn ang="0">
                    <a:pos x="connsiteX0" y="connsiteY0"/>
                  </a:cxn>
                  <a:cxn ang="0">
                    <a:pos x="connsiteX1" y="connsiteY1"/>
                  </a:cxn>
                  <a:cxn ang="0">
                    <a:pos x="connsiteX2" y="connsiteY2"/>
                  </a:cxn>
                  <a:cxn ang="0">
                    <a:pos x="connsiteX3" y="connsiteY3"/>
                  </a:cxn>
                </a:cxnLst>
                <a:rect l="l" t="t" r="r" b="b"/>
                <a:pathLst>
                  <a:path w="3774" h="9460">
                    <a:moveTo>
                      <a:pt x="2163" y="1264"/>
                    </a:moveTo>
                    <a:cubicBezTo>
                      <a:pt x="1643" y="-1858"/>
                      <a:pt x="81" y="1785"/>
                      <a:pt x="81" y="1785"/>
                    </a:cubicBezTo>
                    <a:cubicBezTo>
                      <a:pt x="-439" y="3346"/>
                      <a:pt x="1643" y="6988"/>
                      <a:pt x="3204" y="9070"/>
                    </a:cubicBezTo>
                    <a:cubicBezTo>
                      <a:pt x="4765" y="11151"/>
                      <a:pt x="2683" y="4387"/>
                      <a:pt x="2163" y="1264"/>
                    </a:cubicBezTo>
                    <a:close/>
                  </a:path>
                </a:pathLst>
              </a:custGeom>
              <a:grpFill/>
              <a:ln w="5199" cap="flat">
                <a:solidFill>
                  <a:schemeClr val="bg1"/>
                </a:solidFill>
                <a:prstDash val="solid"/>
                <a:miter/>
              </a:ln>
            </p:spPr>
            <p:txBody>
              <a:bodyPr rtlCol="0" anchor="ctr"/>
              <a:lstStyle/>
              <a:p>
                <a:endParaRPr lang="en-GB" noProof="0" dirty="0"/>
              </a:p>
            </p:txBody>
          </p:sp>
          <p:sp>
            <p:nvSpPr>
              <p:cNvPr id="557" name="Freeform 556">
                <a:extLst>
                  <a:ext uri="{FF2B5EF4-FFF2-40B4-BE49-F238E27FC236}">
                    <a16:creationId xmlns:a16="http://schemas.microsoft.com/office/drawing/2014/main" id="{F85DDAB2-42B0-6615-B485-61F3B5FC027D}"/>
                  </a:ext>
                </a:extLst>
              </p:cNvPr>
              <p:cNvSpPr/>
              <p:nvPr/>
            </p:nvSpPr>
            <p:spPr>
              <a:xfrm>
                <a:off x="8336975" y="4536762"/>
                <a:ext cx="14261" cy="7186"/>
              </a:xfrm>
              <a:custGeom>
                <a:avLst/>
                <a:gdLst>
                  <a:gd name="connsiteX0" fmla="*/ 99 w 14261"/>
                  <a:gd name="connsiteY0" fmla="*/ 3964 h 7186"/>
                  <a:gd name="connsiteX1" fmla="*/ 4261 w 14261"/>
                  <a:gd name="connsiteY1" fmla="*/ 7086 h 7186"/>
                  <a:gd name="connsiteX2" fmla="*/ 9985 w 14261"/>
                  <a:gd name="connsiteY2" fmla="*/ 6045 h 7186"/>
                  <a:gd name="connsiteX3" fmla="*/ 13627 w 14261"/>
                  <a:gd name="connsiteY3" fmla="*/ 3964 h 7186"/>
                  <a:gd name="connsiteX4" fmla="*/ 5302 w 14261"/>
                  <a:gd name="connsiteY4" fmla="*/ 321 h 7186"/>
                  <a:gd name="connsiteX5" fmla="*/ 99 w 14261"/>
                  <a:gd name="connsiteY5" fmla="*/ 3964 h 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1" h="7186">
                    <a:moveTo>
                      <a:pt x="99" y="3964"/>
                    </a:moveTo>
                    <a:cubicBezTo>
                      <a:pt x="-422" y="6045"/>
                      <a:pt x="1139" y="7606"/>
                      <a:pt x="4261" y="7086"/>
                    </a:cubicBezTo>
                    <a:cubicBezTo>
                      <a:pt x="7384" y="6565"/>
                      <a:pt x="8424" y="6045"/>
                      <a:pt x="9985" y="6045"/>
                    </a:cubicBezTo>
                    <a:cubicBezTo>
                      <a:pt x="9985" y="6045"/>
                      <a:pt x="16229" y="7086"/>
                      <a:pt x="13627" y="3964"/>
                    </a:cubicBezTo>
                    <a:cubicBezTo>
                      <a:pt x="11026" y="841"/>
                      <a:pt x="8944" y="-720"/>
                      <a:pt x="5302" y="321"/>
                    </a:cubicBezTo>
                    <a:cubicBezTo>
                      <a:pt x="1139" y="1362"/>
                      <a:pt x="619" y="1882"/>
                      <a:pt x="99" y="3964"/>
                    </a:cubicBezTo>
                    <a:close/>
                  </a:path>
                </a:pathLst>
              </a:custGeom>
              <a:grpFill/>
              <a:ln w="5199" cap="flat">
                <a:solidFill>
                  <a:schemeClr val="bg1"/>
                </a:solidFill>
                <a:prstDash val="solid"/>
                <a:miter/>
              </a:ln>
            </p:spPr>
            <p:txBody>
              <a:bodyPr rtlCol="0" anchor="ctr"/>
              <a:lstStyle/>
              <a:p>
                <a:endParaRPr lang="en-GB" noProof="0" dirty="0"/>
              </a:p>
            </p:txBody>
          </p:sp>
          <p:sp>
            <p:nvSpPr>
              <p:cNvPr id="558" name="Freeform 557">
                <a:extLst>
                  <a:ext uri="{FF2B5EF4-FFF2-40B4-BE49-F238E27FC236}">
                    <a16:creationId xmlns:a16="http://schemas.microsoft.com/office/drawing/2014/main" id="{2F5104D8-4805-01E3-11B5-80F2ED621FBA}"/>
                  </a:ext>
                </a:extLst>
              </p:cNvPr>
              <p:cNvSpPr/>
              <p:nvPr/>
            </p:nvSpPr>
            <p:spPr>
              <a:xfrm>
                <a:off x="8309702" y="4569345"/>
                <a:ext cx="23784" cy="15015"/>
              </a:xfrm>
              <a:custGeom>
                <a:avLst/>
                <a:gdLst>
                  <a:gd name="connsiteX0" fmla="*/ 11761 w 23784"/>
                  <a:gd name="connsiteY0" fmla="*/ 0 h 15015"/>
                  <a:gd name="connsiteX1" fmla="*/ 3955 w 23784"/>
                  <a:gd name="connsiteY1" fmla="*/ 1041 h 15015"/>
                  <a:gd name="connsiteX2" fmla="*/ 1874 w 23784"/>
                  <a:gd name="connsiteY2" fmla="*/ 7805 h 15015"/>
                  <a:gd name="connsiteX3" fmla="*/ 15923 w 23784"/>
                  <a:gd name="connsiteY3" fmla="*/ 14570 h 15015"/>
                  <a:gd name="connsiteX4" fmla="*/ 23728 w 23784"/>
                  <a:gd name="connsiteY4" fmla="*/ 6764 h 15015"/>
                  <a:gd name="connsiteX5" fmla="*/ 20606 w 23784"/>
                  <a:gd name="connsiteY5" fmla="*/ 2602 h 15015"/>
                  <a:gd name="connsiteX6" fmla="*/ 11761 w 23784"/>
                  <a:gd name="connsiteY6" fmla="*/ 0 h 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84" h="15015">
                    <a:moveTo>
                      <a:pt x="11761" y="0"/>
                    </a:moveTo>
                    <a:cubicBezTo>
                      <a:pt x="9679" y="0"/>
                      <a:pt x="4996" y="1041"/>
                      <a:pt x="3955" y="1041"/>
                    </a:cubicBezTo>
                    <a:cubicBezTo>
                      <a:pt x="3955" y="1041"/>
                      <a:pt x="-3330" y="2081"/>
                      <a:pt x="1874" y="7805"/>
                    </a:cubicBezTo>
                    <a:cubicBezTo>
                      <a:pt x="7077" y="13529"/>
                      <a:pt x="10719" y="16131"/>
                      <a:pt x="15923" y="14570"/>
                    </a:cubicBezTo>
                    <a:cubicBezTo>
                      <a:pt x="21126" y="13009"/>
                      <a:pt x="24249" y="10927"/>
                      <a:pt x="23728" y="6764"/>
                    </a:cubicBezTo>
                    <a:cubicBezTo>
                      <a:pt x="23208" y="2602"/>
                      <a:pt x="23208" y="5724"/>
                      <a:pt x="20606" y="2602"/>
                    </a:cubicBezTo>
                    <a:cubicBezTo>
                      <a:pt x="18525" y="520"/>
                      <a:pt x="13842" y="520"/>
                      <a:pt x="11761" y="0"/>
                    </a:cubicBezTo>
                    <a:close/>
                  </a:path>
                </a:pathLst>
              </a:custGeom>
              <a:grpFill/>
              <a:ln w="5199" cap="flat">
                <a:solidFill>
                  <a:schemeClr val="bg1"/>
                </a:solidFill>
                <a:prstDash val="solid"/>
                <a:miter/>
              </a:ln>
            </p:spPr>
            <p:txBody>
              <a:bodyPr rtlCol="0" anchor="ctr"/>
              <a:lstStyle/>
              <a:p>
                <a:endParaRPr lang="en-GB" noProof="0" dirty="0"/>
              </a:p>
            </p:txBody>
          </p:sp>
          <p:sp>
            <p:nvSpPr>
              <p:cNvPr id="559" name="Freeform 558">
                <a:extLst>
                  <a:ext uri="{FF2B5EF4-FFF2-40B4-BE49-F238E27FC236}">
                    <a16:creationId xmlns:a16="http://schemas.microsoft.com/office/drawing/2014/main" id="{FA2E0D72-9C31-1C23-4577-5CA3514368F0}"/>
                  </a:ext>
                </a:extLst>
              </p:cNvPr>
              <p:cNvSpPr/>
              <p:nvPr/>
            </p:nvSpPr>
            <p:spPr>
              <a:xfrm>
                <a:off x="8339403" y="4533441"/>
                <a:ext cx="3215" cy="1390"/>
              </a:xfrm>
              <a:custGeom>
                <a:avLst/>
                <a:gdLst>
                  <a:gd name="connsiteX0" fmla="*/ 272 w 3215"/>
                  <a:gd name="connsiteY0" fmla="*/ 0 h 1390"/>
                  <a:gd name="connsiteX1" fmla="*/ 2353 w 3215"/>
                  <a:gd name="connsiteY1" fmla="*/ 1041 h 1390"/>
                  <a:gd name="connsiteX2" fmla="*/ 272 w 3215"/>
                  <a:gd name="connsiteY2" fmla="*/ 0 h 1390"/>
                </a:gdLst>
                <a:ahLst/>
                <a:cxnLst>
                  <a:cxn ang="0">
                    <a:pos x="connsiteX0" y="connsiteY0"/>
                  </a:cxn>
                  <a:cxn ang="0">
                    <a:pos x="connsiteX1" y="connsiteY1"/>
                  </a:cxn>
                  <a:cxn ang="0">
                    <a:pos x="connsiteX2" y="connsiteY2"/>
                  </a:cxn>
                </a:cxnLst>
                <a:rect l="l" t="t" r="r" b="b"/>
                <a:pathLst>
                  <a:path w="3215" h="1390">
                    <a:moveTo>
                      <a:pt x="272" y="0"/>
                    </a:moveTo>
                    <a:cubicBezTo>
                      <a:pt x="-248" y="0"/>
                      <a:pt x="-248" y="1041"/>
                      <a:pt x="2353" y="1041"/>
                    </a:cubicBezTo>
                    <a:cubicBezTo>
                      <a:pt x="4434" y="2081"/>
                      <a:pt x="2353" y="520"/>
                      <a:pt x="272" y="0"/>
                    </a:cubicBezTo>
                    <a:close/>
                  </a:path>
                </a:pathLst>
              </a:custGeom>
              <a:grpFill/>
              <a:ln w="5199" cap="flat">
                <a:solidFill>
                  <a:schemeClr val="bg1"/>
                </a:solidFill>
                <a:prstDash val="solid"/>
                <a:miter/>
              </a:ln>
            </p:spPr>
            <p:txBody>
              <a:bodyPr rtlCol="0" anchor="ctr"/>
              <a:lstStyle/>
              <a:p>
                <a:endParaRPr lang="en-GB" noProof="0" dirty="0"/>
              </a:p>
            </p:txBody>
          </p:sp>
          <p:sp>
            <p:nvSpPr>
              <p:cNvPr id="560" name="Freeform 559">
                <a:extLst>
                  <a:ext uri="{FF2B5EF4-FFF2-40B4-BE49-F238E27FC236}">
                    <a16:creationId xmlns:a16="http://schemas.microsoft.com/office/drawing/2014/main" id="{2E71A3EA-10DF-40E4-3AEF-00A1E0918CD6}"/>
                  </a:ext>
                </a:extLst>
              </p:cNvPr>
              <p:cNvSpPr/>
              <p:nvPr/>
            </p:nvSpPr>
            <p:spPr>
              <a:xfrm>
                <a:off x="8331280" y="4515457"/>
                <a:ext cx="3075" cy="4856"/>
              </a:xfrm>
              <a:custGeom>
                <a:avLst/>
                <a:gdLst>
                  <a:gd name="connsiteX0" fmla="*/ 2151 w 3075"/>
                  <a:gd name="connsiteY0" fmla="*/ 292 h 4856"/>
                  <a:gd name="connsiteX1" fmla="*/ 2151 w 3075"/>
                  <a:gd name="connsiteY1" fmla="*/ 3935 h 4856"/>
                  <a:gd name="connsiteX2" fmla="*/ 2151 w 3075"/>
                  <a:gd name="connsiteY2" fmla="*/ 292 h 4856"/>
                </a:gdLst>
                <a:ahLst/>
                <a:cxnLst>
                  <a:cxn ang="0">
                    <a:pos x="connsiteX0" y="connsiteY0"/>
                  </a:cxn>
                  <a:cxn ang="0">
                    <a:pos x="connsiteX1" y="connsiteY1"/>
                  </a:cxn>
                  <a:cxn ang="0">
                    <a:pos x="connsiteX2" y="connsiteY2"/>
                  </a:cxn>
                </a:cxnLst>
                <a:rect l="l" t="t" r="r" b="b"/>
                <a:pathLst>
                  <a:path w="3075" h="4856">
                    <a:moveTo>
                      <a:pt x="2151" y="292"/>
                    </a:moveTo>
                    <a:cubicBezTo>
                      <a:pt x="-451" y="1333"/>
                      <a:pt x="-971" y="7057"/>
                      <a:pt x="2151" y="3935"/>
                    </a:cubicBezTo>
                    <a:cubicBezTo>
                      <a:pt x="2151" y="3935"/>
                      <a:pt x="4232" y="-1269"/>
                      <a:pt x="2151" y="292"/>
                    </a:cubicBezTo>
                    <a:close/>
                  </a:path>
                </a:pathLst>
              </a:custGeom>
              <a:grpFill/>
              <a:ln w="5199" cap="flat">
                <a:solidFill>
                  <a:schemeClr val="bg1"/>
                </a:solidFill>
                <a:prstDash val="solid"/>
                <a:miter/>
              </a:ln>
            </p:spPr>
            <p:txBody>
              <a:bodyPr rtlCol="0" anchor="ctr"/>
              <a:lstStyle/>
              <a:p>
                <a:endParaRPr lang="en-GB" noProof="0" dirty="0"/>
              </a:p>
            </p:txBody>
          </p:sp>
          <p:sp>
            <p:nvSpPr>
              <p:cNvPr id="561" name="Freeform 560">
                <a:extLst>
                  <a:ext uri="{FF2B5EF4-FFF2-40B4-BE49-F238E27FC236}">
                    <a16:creationId xmlns:a16="http://schemas.microsoft.com/office/drawing/2014/main" id="{9191168F-878C-73FE-1BE6-CB7B1A28CD4C}"/>
                  </a:ext>
                </a:extLst>
              </p:cNvPr>
              <p:cNvSpPr/>
              <p:nvPr/>
            </p:nvSpPr>
            <p:spPr>
              <a:xfrm>
                <a:off x="8332630" y="4523138"/>
                <a:ext cx="2881" cy="2830"/>
              </a:xfrm>
              <a:custGeom>
                <a:avLst/>
                <a:gdLst>
                  <a:gd name="connsiteX0" fmla="*/ 280 w 2881"/>
                  <a:gd name="connsiteY0" fmla="*/ 937 h 2830"/>
                  <a:gd name="connsiteX1" fmla="*/ 2882 w 2881"/>
                  <a:gd name="connsiteY1" fmla="*/ 1978 h 2830"/>
                  <a:gd name="connsiteX2" fmla="*/ 280 w 2881"/>
                  <a:gd name="connsiteY2" fmla="*/ 937 h 2830"/>
                </a:gdLst>
                <a:ahLst/>
                <a:cxnLst>
                  <a:cxn ang="0">
                    <a:pos x="connsiteX0" y="connsiteY0"/>
                  </a:cxn>
                  <a:cxn ang="0">
                    <a:pos x="connsiteX1" y="connsiteY1"/>
                  </a:cxn>
                  <a:cxn ang="0">
                    <a:pos x="connsiteX2" y="connsiteY2"/>
                  </a:cxn>
                </a:cxnLst>
                <a:rect l="l" t="t" r="r" b="b"/>
                <a:pathLst>
                  <a:path w="2881" h="2830">
                    <a:moveTo>
                      <a:pt x="280" y="937"/>
                    </a:moveTo>
                    <a:cubicBezTo>
                      <a:pt x="-760" y="3539"/>
                      <a:pt x="1321" y="3018"/>
                      <a:pt x="2882" y="1978"/>
                    </a:cubicBezTo>
                    <a:cubicBezTo>
                      <a:pt x="2882" y="1978"/>
                      <a:pt x="1321" y="-1665"/>
                      <a:pt x="280" y="937"/>
                    </a:cubicBezTo>
                    <a:close/>
                  </a:path>
                </a:pathLst>
              </a:custGeom>
              <a:grpFill/>
              <a:ln w="5199" cap="flat">
                <a:solidFill>
                  <a:schemeClr val="bg1"/>
                </a:solidFill>
                <a:prstDash val="solid"/>
                <a:miter/>
              </a:ln>
            </p:spPr>
            <p:txBody>
              <a:bodyPr rtlCol="0" anchor="ctr"/>
              <a:lstStyle/>
              <a:p>
                <a:endParaRPr lang="en-GB" noProof="0" dirty="0"/>
              </a:p>
            </p:txBody>
          </p:sp>
          <p:sp>
            <p:nvSpPr>
              <p:cNvPr id="562" name="Freeform 561">
                <a:extLst>
                  <a:ext uri="{FF2B5EF4-FFF2-40B4-BE49-F238E27FC236}">
                    <a16:creationId xmlns:a16="http://schemas.microsoft.com/office/drawing/2014/main" id="{B0E0A34E-B809-FF50-9AA2-C3258D39F635}"/>
                  </a:ext>
                </a:extLst>
              </p:cNvPr>
              <p:cNvSpPr/>
              <p:nvPr/>
            </p:nvSpPr>
            <p:spPr>
              <a:xfrm>
                <a:off x="8335225" y="4516245"/>
                <a:ext cx="10638" cy="11212"/>
              </a:xfrm>
              <a:custGeom>
                <a:avLst/>
                <a:gdLst>
                  <a:gd name="connsiteX0" fmla="*/ 287 w 10638"/>
                  <a:gd name="connsiteY0" fmla="*/ 2106 h 11212"/>
                  <a:gd name="connsiteX1" fmla="*/ 2369 w 10638"/>
                  <a:gd name="connsiteY1" fmla="*/ 5749 h 11212"/>
                  <a:gd name="connsiteX2" fmla="*/ 2889 w 10638"/>
                  <a:gd name="connsiteY2" fmla="*/ 7309 h 11212"/>
                  <a:gd name="connsiteX3" fmla="*/ 3930 w 10638"/>
                  <a:gd name="connsiteY3" fmla="*/ 9391 h 11212"/>
                  <a:gd name="connsiteX4" fmla="*/ 7052 w 10638"/>
                  <a:gd name="connsiteY4" fmla="*/ 10432 h 11212"/>
                  <a:gd name="connsiteX5" fmla="*/ 10174 w 10638"/>
                  <a:gd name="connsiteY5" fmla="*/ 10432 h 11212"/>
                  <a:gd name="connsiteX6" fmla="*/ 9134 w 10638"/>
                  <a:gd name="connsiteY6" fmla="*/ 8871 h 11212"/>
                  <a:gd name="connsiteX7" fmla="*/ 6011 w 10638"/>
                  <a:gd name="connsiteY7" fmla="*/ 6269 h 11212"/>
                  <a:gd name="connsiteX8" fmla="*/ 3409 w 10638"/>
                  <a:gd name="connsiteY8" fmla="*/ 1065 h 11212"/>
                  <a:gd name="connsiteX9" fmla="*/ 1849 w 10638"/>
                  <a:gd name="connsiteY9" fmla="*/ 1065 h 11212"/>
                  <a:gd name="connsiteX10" fmla="*/ 287 w 10638"/>
                  <a:gd name="connsiteY10" fmla="*/ 2106 h 1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 h="11212">
                    <a:moveTo>
                      <a:pt x="287" y="2106"/>
                    </a:moveTo>
                    <a:cubicBezTo>
                      <a:pt x="807" y="4708"/>
                      <a:pt x="1328" y="4708"/>
                      <a:pt x="2369" y="5749"/>
                    </a:cubicBezTo>
                    <a:cubicBezTo>
                      <a:pt x="3409" y="6789"/>
                      <a:pt x="3409" y="6269"/>
                      <a:pt x="2889" y="7309"/>
                    </a:cubicBezTo>
                    <a:cubicBezTo>
                      <a:pt x="2369" y="8350"/>
                      <a:pt x="2369" y="9911"/>
                      <a:pt x="3930" y="9391"/>
                    </a:cubicBezTo>
                    <a:cubicBezTo>
                      <a:pt x="5491" y="8871"/>
                      <a:pt x="6532" y="8871"/>
                      <a:pt x="7052" y="10432"/>
                    </a:cubicBezTo>
                    <a:cubicBezTo>
                      <a:pt x="7572" y="11472"/>
                      <a:pt x="8613" y="11472"/>
                      <a:pt x="10174" y="10432"/>
                    </a:cubicBezTo>
                    <a:cubicBezTo>
                      <a:pt x="10174" y="10432"/>
                      <a:pt x="11735" y="9391"/>
                      <a:pt x="9134" y="8871"/>
                    </a:cubicBezTo>
                    <a:cubicBezTo>
                      <a:pt x="6532" y="8350"/>
                      <a:pt x="7052" y="8350"/>
                      <a:pt x="6011" y="6269"/>
                    </a:cubicBezTo>
                    <a:cubicBezTo>
                      <a:pt x="4970" y="3667"/>
                      <a:pt x="3930" y="25"/>
                      <a:pt x="3409" y="1065"/>
                    </a:cubicBezTo>
                    <a:cubicBezTo>
                      <a:pt x="2889" y="2106"/>
                      <a:pt x="2369" y="2106"/>
                      <a:pt x="1849" y="1065"/>
                    </a:cubicBezTo>
                    <a:cubicBezTo>
                      <a:pt x="1328" y="-496"/>
                      <a:pt x="-753" y="-496"/>
                      <a:pt x="287" y="2106"/>
                    </a:cubicBezTo>
                    <a:close/>
                  </a:path>
                </a:pathLst>
              </a:custGeom>
              <a:grpFill/>
              <a:ln w="5199" cap="flat">
                <a:solidFill>
                  <a:schemeClr val="bg1"/>
                </a:solidFill>
                <a:prstDash val="solid"/>
                <a:miter/>
              </a:ln>
            </p:spPr>
            <p:txBody>
              <a:bodyPr rtlCol="0" anchor="ctr"/>
              <a:lstStyle/>
              <a:p>
                <a:endParaRPr lang="en-GB" noProof="0" dirty="0"/>
              </a:p>
            </p:txBody>
          </p:sp>
          <p:sp>
            <p:nvSpPr>
              <p:cNvPr id="563" name="Freeform 562">
                <a:extLst>
                  <a:ext uri="{FF2B5EF4-FFF2-40B4-BE49-F238E27FC236}">
                    <a16:creationId xmlns:a16="http://schemas.microsoft.com/office/drawing/2014/main" id="{BB42F91D-FBCE-D305-19B3-994EA5E6DD05}"/>
                  </a:ext>
                </a:extLst>
              </p:cNvPr>
              <p:cNvSpPr/>
              <p:nvPr/>
            </p:nvSpPr>
            <p:spPr>
              <a:xfrm>
                <a:off x="8347480" y="4580012"/>
                <a:ext cx="5754" cy="2191"/>
              </a:xfrm>
              <a:custGeom>
                <a:avLst/>
                <a:gdLst>
                  <a:gd name="connsiteX0" fmla="*/ 0 w 5754"/>
                  <a:gd name="connsiteY0" fmla="*/ 1301 h 2191"/>
                  <a:gd name="connsiteX1" fmla="*/ 5724 w 5754"/>
                  <a:gd name="connsiteY1" fmla="*/ 260 h 2191"/>
                  <a:gd name="connsiteX2" fmla="*/ 0 w 5754"/>
                  <a:gd name="connsiteY2" fmla="*/ 1301 h 2191"/>
                </a:gdLst>
                <a:ahLst/>
                <a:cxnLst>
                  <a:cxn ang="0">
                    <a:pos x="connsiteX0" y="connsiteY0"/>
                  </a:cxn>
                  <a:cxn ang="0">
                    <a:pos x="connsiteX1" y="connsiteY1"/>
                  </a:cxn>
                  <a:cxn ang="0">
                    <a:pos x="connsiteX2" y="connsiteY2"/>
                  </a:cxn>
                </a:cxnLst>
                <a:rect l="l" t="t" r="r" b="b"/>
                <a:pathLst>
                  <a:path w="5754" h="2191">
                    <a:moveTo>
                      <a:pt x="0" y="1301"/>
                    </a:moveTo>
                    <a:cubicBezTo>
                      <a:pt x="0" y="3382"/>
                      <a:pt x="3642" y="1301"/>
                      <a:pt x="5724" y="260"/>
                    </a:cubicBezTo>
                    <a:cubicBezTo>
                      <a:pt x="6244" y="260"/>
                      <a:pt x="0" y="-781"/>
                      <a:pt x="0" y="1301"/>
                    </a:cubicBezTo>
                    <a:close/>
                  </a:path>
                </a:pathLst>
              </a:custGeom>
              <a:grpFill/>
              <a:ln w="5199" cap="flat">
                <a:solidFill>
                  <a:schemeClr val="bg1"/>
                </a:solidFill>
                <a:prstDash val="solid"/>
                <a:miter/>
              </a:ln>
            </p:spPr>
            <p:txBody>
              <a:bodyPr rtlCol="0" anchor="ctr"/>
              <a:lstStyle/>
              <a:p>
                <a:endParaRPr lang="en-GB" noProof="0" dirty="0"/>
              </a:p>
            </p:txBody>
          </p:sp>
          <p:sp>
            <p:nvSpPr>
              <p:cNvPr id="564" name="Freeform 563">
                <a:extLst>
                  <a:ext uri="{FF2B5EF4-FFF2-40B4-BE49-F238E27FC236}">
                    <a16:creationId xmlns:a16="http://schemas.microsoft.com/office/drawing/2014/main" id="{93CB8457-F05B-FEAA-EF82-73B24980AB3E}"/>
                  </a:ext>
                </a:extLst>
              </p:cNvPr>
              <p:cNvSpPr/>
              <p:nvPr/>
            </p:nvSpPr>
            <p:spPr>
              <a:xfrm>
                <a:off x="8356788" y="4578711"/>
                <a:ext cx="2403" cy="1146"/>
              </a:xfrm>
              <a:custGeom>
                <a:avLst/>
                <a:gdLst>
                  <a:gd name="connsiteX0" fmla="*/ 58 w 2403"/>
                  <a:gd name="connsiteY0" fmla="*/ 0 h 1146"/>
                  <a:gd name="connsiteX1" fmla="*/ 1619 w 2403"/>
                  <a:gd name="connsiteY1" fmla="*/ 1041 h 1146"/>
                  <a:gd name="connsiteX2" fmla="*/ 58 w 2403"/>
                  <a:gd name="connsiteY2" fmla="*/ 0 h 1146"/>
                </a:gdLst>
                <a:ahLst/>
                <a:cxnLst>
                  <a:cxn ang="0">
                    <a:pos x="connsiteX0" y="connsiteY0"/>
                  </a:cxn>
                  <a:cxn ang="0">
                    <a:pos x="connsiteX1" y="connsiteY1"/>
                  </a:cxn>
                  <a:cxn ang="0">
                    <a:pos x="connsiteX2" y="connsiteY2"/>
                  </a:cxn>
                </a:cxnLst>
                <a:rect l="l" t="t" r="r" b="b"/>
                <a:pathLst>
                  <a:path w="2403" h="1146">
                    <a:moveTo>
                      <a:pt x="58" y="0"/>
                    </a:moveTo>
                    <a:cubicBezTo>
                      <a:pt x="58" y="0"/>
                      <a:pt x="-462" y="1561"/>
                      <a:pt x="1619" y="1041"/>
                    </a:cubicBezTo>
                    <a:cubicBezTo>
                      <a:pt x="3701" y="520"/>
                      <a:pt x="1099" y="520"/>
                      <a:pt x="58" y="0"/>
                    </a:cubicBezTo>
                    <a:close/>
                  </a:path>
                </a:pathLst>
              </a:custGeom>
              <a:grpFill/>
              <a:ln w="5199" cap="flat">
                <a:solidFill>
                  <a:schemeClr val="bg1"/>
                </a:solidFill>
                <a:prstDash val="solid"/>
                <a:miter/>
              </a:ln>
            </p:spPr>
            <p:txBody>
              <a:bodyPr rtlCol="0" anchor="ctr"/>
              <a:lstStyle/>
              <a:p>
                <a:endParaRPr lang="en-GB" noProof="0" dirty="0"/>
              </a:p>
            </p:txBody>
          </p:sp>
          <p:sp>
            <p:nvSpPr>
              <p:cNvPr id="565" name="Freeform 564">
                <a:extLst>
                  <a:ext uri="{FF2B5EF4-FFF2-40B4-BE49-F238E27FC236}">
                    <a16:creationId xmlns:a16="http://schemas.microsoft.com/office/drawing/2014/main" id="{2A29551D-2CB8-43A6-76A3-99364D51CD1C}"/>
                  </a:ext>
                </a:extLst>
              </p:cNvPr>
              <p:cNvSpPr/>
              <p:nvPr/>
            </p:nvSpPr>
            <p:spPr>
              <a:xfrm>
                <a:off x="8360489" y="4578642"/>
                <a:ext cx="2365" cy="1699"/>
              </a:xfrm>
              <a:custGeom>
                <a:avLst/>
                <a:gdLst>
                  <a:gd name="connsiteX0" fmla="*/ 2082 w 2365"/>
                  <a:gd name="connsiteY0" fmla="*/ 1630 h 1699"/>
                  <a:gd name="connsiteX1" fmla="*/ 0 w 2365"/>
                  <a:gd name="connsiteY1" fmla="*/ 69 h 1699"/>
                  <a:gd name="connsiteX2" fmla="*/ 2082 w 2365"/>
                  <a:gd name="connsiteY2" fmla="*/ 1630 h 1699"/>
                </a:gdLst>
                <a:ahLst/>
                <a:cxnLst>
                  <a:cxn ang="0">
                    <a:pos x="connsiteX0" y="connsiteY0"/>
                  </a:cxn>
                  <a:cxn ang="0">
                    <a:pos x="connsiteX1" y="connsiteY1"/>
                  </a:cxn>
                  <a:cxn ang="0">
                    <a:pos x="connsiteX2" y="connsiteY2"/>
                  </a:cxn>
                </a:cxnLst>
                <a:rect l="l" t="t" r="r" b="b"/>
                <a:pathLst>
                  <a:path w="2365" h="1699">
                    <a:moveTo>
                      <a:pt x="2082" y="1630"/>
                    </a:moveTo>
                    <a:cubicBezTo>
                      <a:pt x="3122" y="590"/>
                      <a:pt x="1040" y="590"/>
                      <a:pt x="0" y="69"/>
                    </a:cubicBezTo>
                    <a:cubicBezTo>
                      <a:pt x="0" y="-451"/>
                      <a:pt x="1040" y="2151"/>
                      <a:pt x="2082" y="1630"/>
                    </a:cubicBezTo>
                    <a:close/>
                  </a:path>
                </a:pathLst>
              </a:custGeom>
              <a:grpFill/>
              <a:ln w="5199" cap="flat">
                <a:solidFill>
                  <a:schemeClr val="bg1"/>
                </a:solidFill>
                <a:prstDash val="solid"/>
                <a:miter/>
              </a:ln>
            </p:spPr>
            <p:txBody>
              <a:bodyPr rtlCol="0" anchor="ctr"/>
              <a:lstStyle/>
              <a:p>
                <a:endParaRPr lang="en-GB" noProof="0" dirty="0"/>
              </a:p>
            </p:txBody>
          </p:sp>
          <p:sp>
            <p:nvSpPr>
              <p:cNvPr id="566" name="Freeform 565">
                <a:extLst>
                  <a:ext uri="{FF2B5EF4-FFF2-40B4-BE49-F238E27FC236}">
                    <a16:creationId xmlns:a16="http://schemas.microsoft.com/office/drawing/2014/main" id="{B75F53D7-5D55-1DFA-1623-5A54F347F521}"/>
                  </a:ext>
                </a:extLst>
              </p:cNvPr>
              <p:cNvSpPr/>
              <p:nvPr/>
            </p:nvSpPr>
            <p:spPr>
              <a:xfrm>
                <a:off x="8346122" y="4563784"/>
                <a:ext cx="58774" cy="21204"/>
              </a:xfrm>
              <a:custGeom>
                <a:avLst/>
                <a:gdLst>
                  <a:gd name="connsiteX0" fmla="*/ 8122 w 58774"/>
                  <a:gd name="connsiteY0" fmla="*/ 1919 h 21204"/>
                  <a:gd name="connsiteX1" fmla="*/ 3960 w 58774"/>
                  <a:gd name="connsiteY1" fmla="*/ 5041 h 21204"/>
                  <a:gd name="connsiteX2" fmla="*/ 317 w 58774"/>
                  <a:gd name="connsiteY2" fmla="*/ 8683 h 21204"/>
                  <a:gd name="connsiteX3" fmla="*/ 1358 w 58774"/>
                  <a:gd name="connsiteY3" fmla="*/ 14407 h 21204"/>
                  <a:gd name="connsiteX4" fmla="*/ 3960 w 58774"/>
                  <a:gd name="connsiteY4" fmla="*/ 9724 h 21204"/>
                  <a:gd name="connsiteX5" fmla="*/ 5520 w 58774"/>
                  <a:gd name="connsiteY5" fmla="*/ 6602 h 21204"/>
                  <a:gd name="connsiteX6" fmla="*/ 7082 w 58774"/>
                  <a:gd name="connsiteY6" fmla="*/ 8683 h 21204"/>
                  <a:gd name="connsiteX7" fmla="*/ 10204 w 58774"/>
                  <a:gd name="connsiteY7" fmla="*/ 11285 h 21204"/>
                  <a:gd name="connsiteX8" fmla="*/ 15927 w 58774"/>
                  <a:gd name="connsiteY8" fmla="*/ 11285 h 21204"/>
                  <a:gd name="connsiteX9" fmla="*/ 21131 w 58774"/>
                  <a:gd name="connsiteY9" fmla="*/ 9724 h 21204"/>
                  <a:gd name="connsiteX10" fmla="*/ 29977 w 58774"/>
                  <a:gd name="connsiteY10" fmla="*/ 12326 h 21204"/>
                  <a:gd name="connsiteX11" fmla="*/ 32579 w 58774"/>
                  <a:gd name="connsiteY11" fmla="*/ 11285 h 21204"/>
                  <a:gd name="connsiteX12" fmla="*/ 35701 w 58774"/>
                  <a:gd name="connsiteY12" fmla="*/ 10765 h 21204"/>
                  <a:gd name="connsiteX13" fmla="*/ 51311 w 58774"/>
                  <a:gd name="connsiteY13" fmla="*/ 17009 h 21204"/>
                  <a:gd name="connsiteX14" fmla="*/ 58596 w 58774"/>
                  <a:gd name="connsiteY14" fmla="*/ 18050 h 21204"/>
                  <a:gd name="connsiteX15" fmla="*/ 56515 w 58774"/>
                  <a:gd name="connsiteY15" fmla="*/ 12846 h 21204"/>
                  <a:gd name="connsiteX16" fmla="*/ 54433 w 58774"/>
                  <a:gd name="connsiteY16" fmla="*/ 8683 h 21204"/>
                  <a:gd name="connsiteX17" fmla="*/ 46628 w 58774"/>
                  <a:gd name="connsiteY17" fmla="*/ 4000 h 21204"/>
                  <a:gd name="connsiteX18" fmla="*/ 37262 w 58774"/>
                  <a:gd name="connsiteY18" fmla="*/ 2439 h 21204"/>
                  <a:gd name="connsiteX19" fmla="*/ 29977 w 58774"/>
                  <a:gd name="connsiteY19" fmla="*/ 2439 h 21204"/>
                  <a:gd name="connsiteX20" fmla="*/ 24774 w 58774"/>
                  <a:gd name="connsiteY20" fmla="*/ 2439 h 21204"/>
                  <a:gd name="connsiteX21" fmla="*/ 23212 w 58774"/>
                  <a:gd name="connsiteY21" fmla="*/ 878 h 21204"/>
                  <a:gd name="connsiteX22" fmla="*/ 8122 w 58774"/>
                  <a:gd name="connsiteY22" fmla="*/ 1919 h 2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74" h="21204">
                    <a:moveTo>
                      <a:pt x="8122" y="1919"/>
                    </a:moveTo>
                    <a:cubicBezTo>
                      <a:pt x="3440" y="1919"/>
                      <a:pt x="3960" y="4520"/>
                      <a:pt x="3960" y="5041"/>
                    </a:cubicBezTo>
                    <a:cubicBezTo>
                      <a:pt x="3440" y="5561"/>
                      <a:pt x="-1244" y="6082"/>
                      <a:pt x="317" y="8683"/>
                    </a:cubicBezTo>
                    <a:cubicBezTo>
                      <a:pt x="1878" y="11285"/>
                      <a:pt x="1358" y="14407"/>
                      <a:pt x="1358" y="14407"/>
                    </a:cubicBezTo>
                    <a:cubicBezTo>
                      <a:pt x="1358" y="14407"/>
                      <a:pt x="3440" y="12326"/>
                      <a:pt x="3960" y="9724"/>
                    </a:cubicBezTo>
                    <a:cubicBezTo>
                      <a:pt x="3960" y="7122"/>
                      <a:pt x="5000" y="4520"/>
                      <a:pt x="5520" y="6602"/>
                    </a:cubicBezTo>
                    <a:cubicBezTo>
                      <a:pt x="6041" y="8683"/>
                      <a:pt x="6561" y="8683"/>
                      <a:pt x="7082" y="8683"/>
                    </a:cubicBezTo>
                    <a:cubicBezTo>
                      <a:pt x="8122" y="8683"/>
                      <a:pt x="9163" y="10244"/>
                      <a:pt x="10204" y="11285"/>
                    </a:cubicBezTo>
                    <a:cubicBezTo>
                      <a:pt x="11245" y="12326"/>
                      <a:pt x="11765" y="14927"/>
                      <a:pt x="15927" y="11285"/>
                    </a:cubicBezTo>
                    <a:cubicBezTo>
                      <a:pt x="20090" y="7643"/>
                      <a:pt x="20090" y="8683"/>
                      <a:pt x="21131" y="9724"/>
                    </a:cubicBezTo>
                    <a:cubicBezTo>
                      <a:pt x="21652" y="10765"/>
                      <a:pt x="24774" y="12326"/>
                      <a:pt x="29977" y="12326"/>
                    </a:cubicBezTo>
                    <a:cubicBezTo>
                      <a:pt x="29977" y="12326"/>
                      <a:pt x="33619" y="12326"/>
                      <a:pt x="32579" y="11285"/>
                    </a:cubicBezTo>
                    <a:cubicBezTo>
                      <a:pt x="31538" y="10244"/>
                      <a:pt x="32579" y="10244"/>
                      <a:pt x="35701" y="10765"/>
                    </a:cubicBezTo>
                    <a:cubicBezTo>
                      <a:pt x="38823" y="11285"/>
                      <a:pt x="46628" y="13366"/>
                      <a:pt x="51311" y="17009"/>
                    </a:cubicBezTo>
                    <a:cubicBezTo>
                      <a:pt x="55994" y="20651"/>
                      <a:pt x="59637" y="23773"/>
                      <a:pt x="58596" y="18050"/>
                    </a:cubicBezTo>
                    <a:cubicBezTo>
                      <a:pt x="57555" y="11805"/>
                      <a:pt x="58596" y="13887"/>
                      <a:pt x="56515" y="12846"/>
                    </a:cubicBezTo>
                    <a:cubicBezTo>
                      <a:pt x="54433" y="11805"/>
                      <a:pt x="55474" y="10244"/>
                      <a:pt x="54433" y="8683"/>
                    </a:cubicBezTo>
                    <a:cubicBezTo>
                      <a:pt x="53393" y="7122"/>
                      <a:pt x="50271" y="3480"/>
                      <a:pt x="46628" y="4000"/>
                    </a:cubicBezTo>
                    <a:cubicBezTo>
                      <a:pt x="42986" y="4000"/>
                      <a:pt x="40384" y="4000"/>
                      <a:pt x="37262" y="2439"/>
                    </a:cubicBezTo>
                    <a:cubicBezTo>
                      <a:pt x="34660" y="878"/>
                      <a:pt x="33099" y="358"/>
                      <a:pt x="29977" y="2439"/>
                    </a:cubicBezTo>
                    <a:cubicBezTo>
                      <a:pt x="26855" y="4520"/>
                      <a:pt x="23733" y="5041"/>
                      <a:pt x="24774" y="2439"/>
                    </a:cubicBezTo>
                    <a:cubicBezTo>
                      <a:pt x="25814" y="-163"/>
                      <a:pt x="25294" y="-683"/>
                      <a:pt x="23212" y="878"/>
                    </a:cubicBezTo>
                    <a:cubicBezTo>
                      <a:pt x="19050" y="1919"/>
                      <a:pt x="12805" y="1919"/>
                      <a:pt x="8122" y="1919"/>
                    </a:cubicBezTo>
                    <a:close/>
                  </a:path>
                </a:pathLst>
              </a:custGeom>
              <a:grpFill/>
              <a:ln w="5199" cap="flat">
                <a:solidFill>
                  <a:schemeClr val="bg1"/>
                </a:solidFill>
                <a:prstDash val="solid"/>
                <a:miter/>
              </a:ln>
            </p:spPr>
            <p:txBody>
              <a:bodyPr rtlCol="0" anchor="ctr"/>
              <a:lstStyle/>
              <a:p>
                <a:endParaRPr lang="en-GB" noProof="0" dirty="0"/>
              </a:p>
            </p:txBody>
          </p:sp>
          <p:sp>
            <p:nvSpPr>
              <p:cNvPr id="567" name="Freeform 566">
                <a:extLst>
                  <a:ext uri="{FF2B5EF4-FFF2-40B4-BE49-F238E27FC236}">
                    <a16:creationId xmlns:a16="http://schemas.microsoft.com/office/drawing/2014/main" id="{53A6D138-76D0-1033-FF0C-92F8644346A1}"/>
                  </a:ext>
                </a:extLst>
              </p:cNvPr>
              <p:cNvSpPr/>
              <p:nvPr/>
            </p:nvSpPr>
            <p:spPr>
              <a:xfrm>
                <a:off x="8382184" y="4542807"/>
                <a:ext cx="13112" cy="7676"/>
              </a:xfrm>
              <a:custGeom>
                <a:avLst/>
                <a:gdLst>
                  <a:gd name="connsiteX0" fmla="*/ 679 w 13112"/>
                  <a:gd name="connsiteY0" fmla="*/ 4163 h 7676"/>
                  <a:gd name="connsiteX1" fmla="*/ 6924 w 13112"/>
                  <a:gd name="connsiteY1" fmla="*/ 7285 h 7676"/>
                  <a:gd name="connsiteX2" fmla="*/ 11607 w 13112"/>
                  <a:gd name="connsiteY2" fmla="*/ 5724 h 7676"/>
                  <a:gd name="connsiteX3" fmla="*/ 12648 w 13112"/>
                  <a:gd name="connsiteY3" fmla="*/ 1041 h 7676"/>
                  <a:gd name="connsiteX4" fmla="*/ 9526 w 13112"/>
                  <a:gd name="connsiteY4" fmla="*/ 0 h 7676"/>
                  <a:gd name="connsiteX5" fmla="*/ 1720 w 13112"/>
                  <a:gd name="connsiteY5" fmla="*/ 2602 h 7676"/>
                  <a:gd name="connsiteX6" fmla="*/ 679 w 13112"/>
                  <a:gd name="connsiteY6" fmla="*/ 4163 h 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2" h="7676">
                    <a:moveTo>
                      <a:pt x="679" y="4163"/>
                    </a:moveTo>
                    <a:cubicBezTo>
                      <a:pt x="679" y="4163"/>
                      <a:pt x="2761" y="5724"/>
                      <a:pt x="6924" y="7285"/>
                    </a:cubicBezTo>
                    <a:cubicBezTo>
                      <a:pt x="10566" y="8846"/>
                      <a:pt x="9526" y="5203"/>
                      <a:pt x="11607" y="5724"/>
                    </a:cubicBezTo>
                    <a:cubicBezTo>
                      <a:pt x="13688" y="6244"/>
                      <a:pt x="13168" y="2081"/>
                      <a:pt x="12648" y="1041"/>
                    </a:cubicBezTo>
                    <a:cubicBezTo>
                      <a:pt x="12127" y="0"/>
                      <a:pt x="10566" y="0"/>
                      <a:pt x="9526" y="0"/>
                    </a:cubicBezTo>
                    <a:cubicBezTo>
                      <a:pt x="8485" y="0"/>
                      <a:pt x="4842" y="1561"/>
                      <a:pt x="1720" y="2602"/>
                    </a:cubicBezTo>
                    <a:cubicBezTo>
                      <a:pt x="-1402" y="3642"/>
                      <a:pt x="679" y="4163"/>
                      <a:pt x="679" y="4163"/>
                    </a:cubicBezTo>
                    <a:close/>
                  </a:path>
                </a:pathLst>
              </a:custGeom>
              <a:grpFill/>
              <a:ln w="5199" cap="flat">
                <a:solidFill>
                  <a:schemeClr val="bg1"/>
                </a:solidFill>
                <a:prstDash val="solid"/>
                <a:miter/>
              </a:ln>
            </p:spPr>
            <p:txBody>
              <a:bodyPr rtlCol="0" anchor="ctr"/>
              <a:lstStyle/>
              <a:p>
                <a:endParaRPr lang="en-GB" noProof="0" dirty="0"/>
              </a:p>
            </p:txBody>
          </p:sp>
          <p:sp>
            <p:nvSpPr>
              <p:cNvPr id="568" name="Freeform 567">
                <a:extLst>
                  <a:ext uri="{FF2B5EF4-FFF2-40B4-BE49-F238E27FC236}">
                    <a16:creationId xmlns:a16="http://schemas.microsoft.com/office/drawing/2014/main" id="{8AF0BE8E-FA34-4F0E-620C-754275249AD5}"/>
                  </a:ext>
                </a:extLst>
              </p:cNvPr>
              <p:cNvSpPr/>
              <p:nvPr/>
            </p:nvSpPr>
            <p:spPr>
              <a:xfrm>
                <a:off x="8336809" y="4468296"/>
                <a:ext cx="27633" cy="59365"/>
              </a:xfrm>
              <a:custGeom>
                <a:avLst/>
                <a:gdLst>
                  <a:gd name="connsiteX0" fmla="*/ 2346 w 27633"/>
                  <a:gd name="connsiteY0" fmla="*/ 14151 h 59365"/>
                  <a:gd name="connsiteX1" fmla="*/ 785 w 27633"/>
                  <a:gd name="connsiteY1" fmla="*/ 21435 h 59365"/>
                  <a:gd name="connsiteX2" fmla="*/ 3907 w 27633"/>
                  <a:gd name="connsiteY2" fmla="*/ 27159 h 59365"/>
                  <a:gd name="connsiteX3" fmla="*/ 4427 w 27633"/>
                  <a:gd name="connsiteY3" fmla="*/ 32883 h 59365"/>
                  <a:gd name="connsiteX4" fmla="*/ 5988 w 27633"/>
                  <a:gd name="connsiteY4" fmla="*/ 40168 h 59365"/>
                  <a:gd name="connsiteX5" fmla="*/ 9110 w 27633"/>
                  <a:gd name="connsiteY5" fmla="*/ 51616 h 59365"/>
                  <a:gd name="connsiteX6" fmla="*/ 18477 w 27633"/>
                  <a:gd name="connsiteY6" fmla="*/ 58900 h 59365"/>
                  <a:gd name="connsiteX7" fmla="*/ 19517 w 27633"/>
                  <a:gd name="connsiteY7" fmla="*/ 57860 h 59365"/>
                  <a:gd name="connsiteX8" fmla="*/ 11712 w 27633"/>
                  <a:gd name="connsiteY8" fmla="*/ 44851 h 59365"/>
                  <a:gd name="connsiteX9" fmla="*/ 10151 w 27633"/>
                  <a:gd name="connsiteY9" fmla="*/ 41209 h 59365"/>
                  <a:gd name="connsiteX10" fmla="*/ 9630 w 27633"/>
                  <a:gd name="connsiteY10" fmla="*/ 35485 h 59365"/>
                  <a:gd name="connsiteX11" fmla="*/ 12753 w 27633"/>
                  <a:gd name="connsiteY11" fmla="*/ 33403 h 59365"/>
                  <a:gd name="connsiteX12" fmla="*/ 25241 w 27633"/>
                  <a:gd name="connsiteY12" fmla="*/ 36005 h 59365"/>
                  <a:gd name="connsiteX13" fmla="*/ 26282 w 27633"/>
                  <a:gd name="connsiteY13" fmla="*/ 34964 h 59365"/>
                  <a:gd name="connsiteX14" fmla="*/ 18997 w 27633"/>
                  <a:gd name="connsiteY14" fmla="*/ 29241 h 59365"/>
                  <a:gd name="connsiteX15" fmla="*/ 18477 w 27633"/>
                  <a:gd name="connsiteY15" fmla="*/ 24037 h 59365"/>
                  <a:gd name="connsiteX16" fmla="*/ 24721 w 27633"/>
                  <a:gd name="connsiteY16" fmla="*/ 18313 h 59365"/>
                  <a:gd name="connsiteX17" fmla="*/ 25241 w 27633"/>
                  <a:gd name="connsiteY17" fmla="*/ 14151 h 59365"/>
                  <a:gd name="connsiteX18" fmla="*/ 23160 w 27633"/>
                  <a:gd name="connsiteY18" fmla="*/ 11549 h 59365"/>
                  <a:gd name="connsiteX19" fmla="*/ 16395 w 27633"/>
                  <a:gd name="connsiteY19" fmla="*/ 13630 h 59365"/>
                  <a:gd name="connsiteX20" fmla="*/ 13793 w 27633"/>
                  <a:gd name="connsiteY20" fmla="*/ 17793 h 59365"/>
                  <a:gd name="connsiteX21" fmla="*/ 13793 w 27633"/>
                  <a:gd name="connsiteY21" fmla="*/ 19874 h 59365"/>
                  <a:gd name="connsiteX22" fmla="*/ 10151 w 27633"/>
                  <a:gd name="connsiteY22" fmla="*/ 22476 h 59365"/>
                  <a:gd name="connsiteX23" fmla="*/ 6508 w 27633"/>
                  <a:gd name="connsiteY23" fmla="*/ 25598 h 59365"/>
                  <a:gd name="connsiteX24" fmla="*/ 5988 w 27633"/>
                  <a:gd name="connsiteY24" fmla="*/ 20915 h 59365"/>
                  <a:gd name="connsiteX25" fmla="*/ 10151 w 27633"/>
                  <a:gd name="connsiteY25" fmla="*/ 17273 h 59365"/>
                  <a:gd name="connsiteX26" fmla="*/ 10151 w 27633"/>
                  <a:gd name="connsiteY26" fmla="*/ 7386 h 59365"/>
                  <a:gd name="connsiteX27" fmla="*/ 9630 w 27633"/>
                  <a:gd name="connsiteY27" fmla="*/ 4264 h 59365"/>
                  <a:gd name="connsiteX28" fmla="*/ 10151 w 27633"/>
                  <a:gd name="connsiteY28" fmla="*/ 621 h 59365"/>
                  <a:gd name="connsiteX29" fmla="*/ 2866 w 27633"/>
                  <a:gd name="connsiteY29" fmla="*/ 7386 h 59365"/>
                  <a:gd name="connsiteX30" fmla="*/ 2346 w 27633"/>
                  <a:gd name="connsiteY30" fmla="*/ 14151 h 5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633" h="59365">
                    <a:moveTo>
                      <a:pt x="2346" y="14151"/>
                    </a:moveTo>
                    <a:cubicBezTo>
                      <a:pt x="1305" y="16232"/>
                      <a:pt x="-1297" y="19874"/>
                      <a:pt x="785" y="21435"/>
                    </a:cubicBezTo>
                    <a:cubicBezTo>
                      <a:pt x="2866" y="22996"/>
                      <a:pt x="4948" y="25078"/>
                      <a:pt x="3907" y="27159"/>
                    </a:cubicBezTo>
                    <a:cubicBezTo>
                      <a:pt x="2866" y="29241"/>
                      <a:pt x="2866" y="30281"/>
                      <a:pt x="4427" y="32883"/>
                    </a:cubicBezTo>
                    <a:cubicBezTo>
                      <a:pt x="5988" y="35485"/>
                      <a:pt x="6508" y="37566"/>
                      <a:pt x="5988" y="40168"/>
                    </a:cubicBezTo>
                    <a:cubicBezTo>
                      <a:pt x="5468" y="42770"/>
                      <a:pt x="4427" y="46412"/>
                      <a:pt x="9110" y="51616"/>
                    </a:cubicBezTo>
                    <a:cubicBezTo>
                      <a:pt x="13793" y="56819"/>
                      <a:pt x="17436" y="58380"/>
                      <a:pt x="18477" y="58900"/>
                    </a:cubicBezTo>
                    <a:cubicBezTo>
                      <a:pt x="19517" y="59421"/>
                      <a:pt x="20558" y="59941"/>
                      <a:pt x="19517" y="57860"/>
                    </a:cubicBezTo>
                    <a:cubicBezTo>
                      <a:pt x="19517" y="57860"/>
                      <a:pt x="12753" y="46412"/>
                      <a:pt x="11712" y="44851"/>
                    </a:cubicBezTo>
                    <a:cubicBezTo>
                      <a:pt x="10671" y="43290"/>
                      <a:pt x="9630" y="43810"/>
                      <a:pt x="10151" y="41209"/>
                    </a:cubicBezTo>
                    <a:cubicBezTo>
                      <a:pt x="10671" y="38607"/>
                      <a:pt x="9630" y="36526"/>
                      <a:pt x="9630" y="35485"/>
                    </a:cubicBezTo>
                    <a:cubicBezTo>
                      <a:pt x="9630" y="34444"/>
                      <a:pt x="9630" y="32363"/>
                      <a:pt x="12753" y="33403"/>
                    </a:cubicBezTo>
                    <a:cubicBezTo>
                      <a:pt x="15875" y="34444"/>
                      <a:pt x="24200" y="36005"/>
                      <a:pt x="25241" y="36005"/>
                    </a:cubicBezTo>
                    <a:cubicBezTo>
                      <a:pt x="26282" y="36005"/>
                      <a:pt x="29404" y="37566"/>
                      <a:pt x="26282" y="34964"/>
                    </a:cubicBezTo>
                    <a:cubicBezTo>
                      <a:pt x="23160" y="32363"/>
                      <a:pt x="20037" y="30281"/>
                      <a:pt x="18997" y="29241"/>
                    </a:cubicBezTo>
                    <a:cubicBezTo>
                      <a:pt x="17436" y="28200"/>
                      <a:pt x="13273" y="27159"/>
                      <a:pt x="18477" y="24037"/>
                    </a:cubicBezTo>
                    <a:cubicBezTo>
                      <a:pt x="23680" y="20915"/>
                      <a:pt x="24721" y="20395"/>
                      <a:pt x="24721" y="18313"/>
                    </a:cubicBezTo>
                    <a:cubicBezTo>
                      <a:pt x="25241" y="16232"/>
                      <a:pt x="25762" y="15191"/>
                      <a:pt x="25241" y="14151"/>
                    </a:cubicBezTo>
                    <a:cubicBezTo>
                      <a:pt x="24200" y="12590"/>
                      <a:pt x="24721" y="11549"/>
                      <a:pt x="23160" y="11549"/>
                    </a:cubicBezTo>
                    <a:cubicBezTo>
                      <a:pt x="21599" y="11549"/>
                      <a:pt x="18477" y="11549"/>
                      <a:pt x="16395" y="13630"/>
                    </a:cubicBezTo>
                    <a:cubicBezTo>
                      <a:pt x="14314" y="15712"/>
                      <a:pt x="12232" y="17273"/>
                      <a:pt x="13793" y="17793"/>
                    </a:cubicBezTo>
                    <a:cubicBezTo>
                      <a:pt x="15355" y="18313"/>
                      <a:pt x="15355" y="19354"/>
                      <a:pt x="13793" y="19874"/>
                    </a:cubicBezTo>
                    <a:cubicBezTo>
                      <a:pt x="12232" y="20395"/>
                      <a:pt x="10671" y="19874"/>
                      <a:pt x="10151" y="22476"/>
                    </a:cubicBezTo>
                    <a:cubicBezTo>
                      <a:pt x="9630" y="25078"/>
                      <a:pt x="8590" y="26119"/>
                      <a:pt x="6508" y="25598"/>
                    </a:cubicBezTo>
                    <a:cubicBezTo>
                      <a:pt x="4427" y="24557"/>
                      <a:pt x="3907" y="23517"/>
                      <a:pt x="5988" y="20915"/>
                    </a:cubicBezTo>
                    <a:cubicBezTo>
                      <a:pt x="8070" y="18313"/>
                      <a:pt x="9110" y="19874"/>
                      <a:pt x="10151" y="17273"/>
                    </a:cubicBezTo>
                    <a:cubicBezTo>
                      <a:pt x="11192" y="14671"/>
                      <a:pt x="12232" y="13110"/>
                      <a:pt x="10151" y="7386"/>
                    </a:cubicBezTo>
                    <a:cubicBezTo>
                      <a:pt x="10151" y="7386"/>
                      <a:pt x="8590" y="6345"/>
                      <a:pt x="9630" y="4264"/>
                    </a:cubicBezTo>
                    <a:cubicBezTo>
                      <a:pt x="10671" y="2183"/>
                      <a:pt x="13273" y="-1460"/>
                      <a:pt x="10151" y="621"/>
                    </a:cubicBezTo>
                    <a:cubicBezTo>
                      <a:pt x="7029" y="2703"/>
                      <a:pt x="4427" y="4784"/>
                      <a:pt x="2866" y="7386"/>
                    </a:cubicBezTo>
                    <a:cubicBezTo>
                      <a:pt x="2346" y="10508"/>
                      <a:pt x="2866" y="12069"/>
                      <a:pt x="2346" y="14151"/>
                    </a:cubicBezTo>
                    <a:close/>
                  </a:path>
                </a:pathLst>
              </a:custGeom>
              <a:grpFill/>
              <a:ln w="5199" cap="flat">
                <a:solidFill>
                  <a:schemeClr val="bg1"/>
                </a:solidFill>
                <a:prstDash val="solid"/>
                <a:miter/>
              </a:ln>
            </p:spPr>
            <p:txBody>
              <a:bodyPr rtlCol="0" anchor="ctr"/>
              <a:lstStyle/>
              <a:p>
                <a:endParaRPr lang="en-GB" noProof="0" dirty="0"/>
              </a:p>
            </p:txBody>
          </p:sp>
          <p:sp>
            <p:nvSpPr>
              <p:cNvPr id="569" name="Freeform 568">
                <a:extLst>
                  <a:ext uri="{FF2B5EF4-FFF2-40B4-BE49-F238E27FC236}">
                    <a16:creationId xmlns:a16="http://schemas.microsoft.com/office/drawing/2014/main" id="{406BEF0B-C768-7403-16D0-9A60A470749E}"/>
                  </a:ext>
                </a:extLst>
              </p:cNvPr>
              <p:cNvSpPr/>
              <p:nvPr/>
            </p:nvSpPr>
            <p:spPr>
              <a:xfrm>
                <a:off x="8335927" y="4495976"/>
                <a:ext cx="1665" cy="1979"/>
              </a:xfrm>
              <a:custGeom>
                <a:avLst/>
                <a:gdLst>
                  <a:gd name="connsiteX0" fmla="*/ 1666 w 1665"/>
                  <a:gd name="connsiteY0" fmla="*/ 0 h 1979"/>
                  <a:gd name="connsiteX1" fmla="*/ 105 w 1665"/>
                  <a:gd name="connsiteY1" fmla="*/ 1561 h 1979"/>
                  <a:gd name="connsiteX2" fmla="*/ 1666 w 1665"/>
                  <a:gd name="connsiteY2" fmla="*/ 0 h 1979"/>
                </a:gdLst>
                <a:ahLst/>
                <a:cxnLst>
                  <a:cxn ang="0">
                    <a:pos x="connsiteX0" y="connsiteY0"/>
                  </a:cxn>
                  <a:cxn ang="0">
                    <a:pos x="connsiteX1" y="connsiteY1"/>
                  </a:cxn>
                  <a:cxn ang="0">
                    <a:pos x="connsiteX2" y="connsiteY2"/>
                  </a:cxn>
                </a:cxnLst>
                <a:rect l="l" t="t" r="r" b="b"/>
                <a:pathLst>
                  <a:path w="1665" h="1979">
                    <a:moveTo>
                      <a:pt x="1666" y="0"/>
                    </a:moveTo>
                    <a:cubicBezTo>
                      <a:pt x="1666" y="0"/>
                      <a:pt x="626" y="520"/>
                      <a:pt x="105" y="1561"/>
                    </a:cubicBezTo>
                    <a:cubicBezTo>
                      <a:pt x="-416" y="2602"/>
                      <a:pt x="1146" y="1561"/>
                      <a:pt x="1666" y="0"/>
                    </a:cubicBezTo>
                    <a:close/>
                  </a:path>
                </a:pathLst>
              </a:custGeom>
              <a:grpFill/>
              <a:ln w="5199" cap="flat">
                <a:solidFill>
                  <a:schemeClr val="bg1"/>
                </a:solidFill>
                <a:prstDash val="solid"/>
                <a:miter/>
              </a:ln>
            </p:spPr>
            <p:txBody>
              <a:bodyPr rtlCol="0" anchor="ctr"/>
              <a:lstStyle/>
              <a:p>
                <a:endParaRPr lang="en-GB" noProof="0" dirty="0"/>
              </a:p>
            </p:txBody>
          </p:sp>
          <p:sp>
            <p:nvSpPr>
              <p:cNvPr id="570" name="Freeform 569">
                <a:extLst>
                  <a:ext uri="{FF2B5EF4-FFF2-40B4-BE49-F238E27FC236}">
                    <a16:creationId xmlns:a16="http://schemas.microsoft.com/office/drawing/2014/main" id="{68559D68-8C41-2CEE-D16F-1EF49BE54475}"/>
                  </a:ext>
                </a:extLst>
              </p:cNvPr>
              <p:cNvSpPr/>
              <p:nvPr/>
            </p:nvSpPr>
            <p:spPr>
              <a:xfrm>
                <a:off x="8374018" y="4510025"/>
                <a:ext cx="4288" cy="4683"/>
              </a:xfrm>
              <a:custGeom>
                <a:avLst/>
                <a:gdLst>
                  <a:gd name="connsiteX0" fmla="*/ 0 w 4288"/>
                  <a:gd name="connsiteY0" fmla="*/ 0 h 4683"/>
                  <a:gd name="connsiteX1" fmla="*/ 4163 w 4288"/>
                  <a:gd name="connsiteY1" fmla="*/ 4683 h 4683"/>
                  <a:gd name="connsiteX2" fmla="*/ 0 w 4288"/>
                  <a:gd name="connsiteY2" fmla="*/ 0 h 4683"/>
                </a:gdLst>
                <a:ahLst/>
                <a:cxnLst>
                  <a:cxn ang="0">
                    <a:pos x="connsiteX0" y="connsiteY0"/>
                  </a:cxn>
                  <a:cxn ang="0">
                    <a:pos x="connsiteX1" y="connsiteY1"/>
                  </a:cxn>
                  <a:cxn ang="0">
                    <a:pos x="connsiteX2" y="connsiteY2"/>
                  </a:cxn>
                </a:cxnLst>
                <a:rect l="l" t="t" r="r" b="b"/>
                <a:pathLst>
                  <a:path w="4288" h="4683">
                    <a:moveTo>
                      <a:pt x="0" y="0"/>
                    </a:moveTo>
                    <a:cubicBezTo>
                      <a:pt x="0" y="0"/>
                      <a:pt x="3122" y="4163"/>
                      <a:pt x="4163" y="4683"/>
                    </a:cubicBezTo>
                    <a:cubicBezTo>
                      <a:pt x="4683" y="4683"/>
                      <a:pt x="3642" y="1041"/>
                      <a:pt x="0" y="0"/>
                    </a:cubicBezTo>
                    <a:close/>
                  </a:path>
                </a:pathLst>
              </a:custGeom>
              <a:grpFill/>
              <a:ln w="5199" cap="flat">
                <a:solidFill>
                  <a:schemeClr val="bg1"/>
                </a:solidFill>
                <a:prstDash val="solid"/>
                <a:miter/>
              </a:ln>
            </p:spPr>
            <p:txBody>
              <a:bodyPr rtlCol="0" anchor="ctr"/>
              <a:lstStyle/>
              <a:p>
                <a:endParaRPr lang="en-GB" noProof="0" dirty="0"/>
              </a:p>
            </p:txBody>
          </p:sp>
          <p:sp>
            <p:nvSpPr>
              <p:cNvPr id="571" name="Freeform 570">
                <a:extLst>
                  <a:ext uri="{FF2B5EF4-FFF2-40B4-BE49-F238E27FC236}">
                    <a16:creationId xmlns:a16="http://schemas.microsoft.com/office/drawing/2014/main" id="{562B57D3-013F-C9A7-7B93-4E335A9E95A3}"/>
                  </a:ext>
                </a:extLst>
              </p:cNvPr>
              <p:cNvSpPr/>
              <p:nvPr/>
            </p:nvSpPr>
            <p:spPr>
              <a:xfrm>
                <a:off x="8353517" y="4459725"/>
                <a:ext cx="7004" cy="12255"/>
              </a:xfrm>
              <a:custGeom>
                <a:avLst/>
                <a:gdLst>
                  <a:gd name="connsiteX0" fmla="*/ 207 w 7004"/>
                  <a:gd name="connsiteY0" fmla="*/ 8152 h 12255"/>
                  <a:gd name="connsiteX1" fmla="*/ 1768 w 7004"/>
                  <a:gd name="connsiteY1" fmla="*/ 11794 h 12255"/>
                  <a:gd name="connsiteX2" fmla="*/ 6971 w 7004"/>
                  <a:gd name="connsiteY2" fmla="*/ 5550 h 12255"/>
                  <a:gd name="connsiteX3" fmla="*/ 4370 w 7004"/>
                  <a:gd name="connsiteY3" fmla="*/ 867 h 12255"/>
                  <a:gd name="connsiteX4" fmla="*/ 207 w 7004"/>
                  <a:gd name="connsiteY4" fmla="*/ 8152 h 12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 h="12255">
                    <a:moveTo>
                      <a:pt x="207" y="8152"/>
                    </a:moveTo>
                    <a:cubicBezTo>
                      <a:pt x="727" y="12315"/>
                      <a:pt x="-314" y="12835"/>
                      <a:pt x="1768" y="11794"/>
                    </a:cubicBezTo>
                    <a:cubicBezTo>
                      <a:pt x="1768" y="11794"/>
                      <a:pt x="7492" y="11794"/>
                      <a:pt x="6971" y="5550"/>
                    </a:cubicBezTo>
                    <a:cubicBezTo>
                      <a:pt x="6451" y="-694"/>
                      <a:pt x="6451" y="-694"/>
                      <a:pt x="4370" y="867"/>
                    </a:cubicBezTo>
                    <a:cubicBezTo>
                      <a:pt x="2288" y="2428"/>
                      <a:pt x="-834" y="3989"/>
                      <a:pt x="207" y="8152"/>
                    </a:cubicBezTo>
                    <a:close/>
                  </a:path>
                </a:pathLst>
              </a:custGeom>
              <a:grpFill/>
              <a:ln w="5199" cap="flat">
                <a:solidFill>
                  <a:schemeClr val="bg1"/>
                </a:solidFill>
                <a:prstDash val="solid"/>
                <a:miter/>
              </a:ln>
            </p:spPr>
            <p:txBody>
              <a:bodyPr rtlCol="0" anchor="ctr"/>
              <a:lstStyle/>
              <a:p>
                <a:endParaRPr lang="en-GB" noProof="0" dirty="0"/>
              </a:p>
            </p:txBody>
          </p:sp>
          <p:sp>
            <p:nvSpPr>
              <p:cNvPr id="572" name="Freeform 571">
                <a:extLst>
                  <a:ext uri="{FF2B5EF4-FFF2-40B4-BE49-F238E27FC236}">
                    <a16:creationId xmlns:a16="http://schemas.microsoft.com/office/drawing/2014/main" id="{ABECFC5E-7891-5489-3695-B0ECB2214142}"/>
                  </a:ext>
                </a:extLst>
              </p:cNvPr>
              <p:cNvSpPr/>
              <p:nvPr/>
            </p:nvSpPr>
            <p:spPr>
              <a:xfrm>
                <a:off x="8395597" y="4526428"/>
                <a:ext cx="4894" cy="1358"/>
              </a:xfrm>
              <a:custGeom>
                <a:avLst/>
                <a:gdLst>
                  <a:gd name="connsiteX0" fmla="*/ 796 w 4894"/>
                  <a:gd name="connsiteY0" fmla="*/ 1289 h 1358"/>
                  <a:gd name="connsiteX1" fmla="*/ 4438 w 4894"/>
                  <a:gd name="connsiteY1" fmla="*/ 248 h 1358"/>
                  <a:gd name="connsiteX2" fmla="*/ 1317 w 4894"/>
                  <a:gd name="connsiteY2" fmla="*/ 248 h 1358"/>
                  <a:gd name="connsiteX3" fmla="*/ 796 w 4894"/>
                  <a:gd name="connsiteY3" fmla="*/ 1289 h 1358"/>
                </a:gdLst>
                <a:ahLst/>
                <a:cxnLst>
                  <a:cxn ang="0">
                    <a:pos x="connsiteX0" y="connsiteY0"/>
                  </a:cxn>
                  <a:cxn ang="0">
                    <a:pos x="connsiteX1" y="connsiteY1"/>
                  </a:cxn>
                  <a:cxn ang="0">
                    <a:pos x="connsiteX2" y="connsiteY2"/>
                  </a:cxn>
                  <a:cxn ang="0">
                    <a:pos x="connsiteX3" y="connsiteY3"/>
                  </a:cxn>
                </a:cxnLst>
                <a:rect l="l" t="t" r="r" b="b"/>
                <a:pathLst>
                  <a:path w="4894" h="1358">
                    <a:moveTo>
                      <a:pt x="796" y="1289"/>
                    </a:moveTo>
                    <a:cubicBezTo>
                      <a:pt x="796" y="1289"/>
                      <a:pt x="6520" y="248"/>
                      <a:pt x="4438" y="248"/>
                    </a:cubicBezTo>
                    <a:cubicBezTo>
                      <a:pt x="2357" y="248"/>
                      <a:pt x="2357" y="1289"/>
                      <a:pt x="1317" y="248"/>
                    </a:cubicBezTo>
                    <a:cubicBezTo>
                      <a:pt x="275" y="-792"/>
                      <a:pt x="-765" y="1809"/>
                      <a:pt x="796" y="1289"/>
                    </a:cubicBezTo>
                    <a:close/>
                  </a:path>
                </a:pathLst>
              </a:custGeom>
              <a:grpFill/>
              <a:ln w="5199" cap="flat">
                <a:solidFill>
                  <a:schemeClr val="bg1"/>
                </a:solidFill>
                <a:prstDash val="solid"/>
                <a:miter/>
              </a:ln>
            </p:spPr>
            <p:txBody>
              <a:bodyPr rtlCol="0" anchor="ctr"/>
              <a:lstStyle/>
              <a:p>
                <a:endParaRPr lang="en-GB" noProof="0" dirty="0"/>
              </a:p>
            </p:txBody>
          </p:sp>
          <p:sp>
            <p:nvSpPr>
              <p:cNvPr id="573" name="Freeform 572">
                <a:extLst>
                  <a:ext uri="{FF2B5EF4-FFF2-40B4-BE49-F238E27FC236}">
                    <a16:creationId xmlns:a16="http://schemas.microsoft.com/office/drawing/2014/main" id="{FBE2A618-1483-47CE-EF53-20581243427E}"/>
                  </a:ext>
                </a:extLst>
              </p:cNvPr>
              <p:cNvSpPr/>
              <p:nvPr/>
            </p:nvSpPr>
            <p:spPr>
              <a:xfrm>
                <a:off x="8400133" y="4527979"/>
                <a:ext cx="7287" cy="8099"/>
              </a:xfrm>
              <a:custGeom>
                <a:avLst/>
                <a:gdLst>
                  <a:gd name="connsiteX0" fmla="*/ 4065 w 7287"/>
                  <a:gd name="connsiteY0" fmla="*/ 8063 h 8099"/>
                  <a:gd name="connsiteX1" fmla="*/ 7187 w 7287"/>
                  <a:gd name="connsiteY1" fmla="*/ 2860 h 8099"/>
                  <a:gd name="connsiteX2" fmla="*/ 4065 w 7287"/>
                  <a:gd name="connsiteY2" fmla="*/ 258 h 8099"/>
                  <a:gd name="connsiteX3" fmla="*/ 422 w 7287"/>
                  <a:gd name="connsiteY3" fmla="*/ 3900 h 8099"/>
                  <a:gd name="connsiteX4" fmla="*/ 4065 w 7287"/>
                  <a:gd name="connsiteY4" fmla="*/ 8063 h 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7" h="8099">
                    <a:moveTo>
                      <a:pt x="4065" y="8063"/>
                    </a:moveTo>
                    <a:cubicBezTo>
                      <a:pt x="6145" y="7543"/>
                      <a:pt x="7707" y="5982"/>
                      <a:pt x="7187" y="2860"/>
                    </a:cubicBezTo>
                    <a:cubicBezTo>
                      <a:pt x="6666" y="-262"/>
                      <a:pt x="6145" y="-262"/>
                      <a:pt x="4065" y="258"/>
                    </a:cubicBezTo>
                    <a:cubicBezTo>
                      <a:pt x="1983" y="258"/>
                      <a:pt x="-1139" y="258"/>
                      <a:pt x="422" y="3900"/>
                    </a:cubicBezTo>
                    <a:cubicBezTo>
                      <a:pt x="422" y="3380"/>
                      <a:pt x="1983" y="8583"/>
                      <a:pt x="4065" y="8063"/>
                    </a:cubicBezTo>
                    <a:close/>
                  </a:path>
                </a:pathLst>
              </a:custGeom>
              <a:grpFill/>
              <a:ln w="5199" cap="flat">
                <a:solidFill>
                  <a:schemeClr val="bg1"/>
                </a:solidFill>
                <a:prstDash val="solid"/>
                <a:miter/>
              </a:ln>
            </p:spPr>
            <p:txBody>
              <a:bodyPr rtlCol="0" anchor="ctr"/>
              <a:lstStyle/>
              <a:p>
                <a:endParaRPr lang="en-GB" noProof="0" dirty="0"/>
              </a:p>
            </p:txBody>
          </p:sp>
          <p:sp>
            <p:nvSpPr>
              <p:cNvPr id="574" name="Freeform 573">
                <a:extLst>
                  <a:ext uri="{FF2B5EF4-FFF2-40B4-BE49-F238E27FC236}">
                    <a16:creationId xmlns:a16="http://schemas.microsoft.com/office/drawing/2014/main" id="{DB7A9096-3CBC-B5A3-75C5-46CEA683DEBF}"/>
                  </a:ext>
                </a:extLst>
              </p:cNvPr>
              <p:cNvSpPr/>
              <p:nvPr/>
            </p:nvSpPr>
            <p:spPr>
              <a:xfrm>
                <a:off x="8391626" y="4509945"/>
                <a:ext cx="20577" cy="9269"/>
              </a:xfrm>
              <a:custGeom>
                <a:avLst/>
                <a:gdLst>
                  <a:gd name="connsiteX0" fmla="*/ 5807 w 20577"/>
                  <a:gd name="connsiteY0" fmla="*/ 6325 h 9269"/>
                  <a:gd name="connsiteX1" fmla="*/ 6848 w 20577"/>
                  <a:gd name="connsiteY1" fmla="*/ 6325 h 9269"/>
                  <a:gd name="connsiteX2" fmla="*/ 9970 w 20577"/>
                  <a:gd name="connsiteY2" fmla="*/ 8926 h 9269"/>
                  <a:gd name="connsiteX3" fmla="*/ 13092 w 20577"/>
                  <a:gd name="connsiteY3" fmla="*/ 7365 h 9269"/>
                  <a:gd name="connsiteX4" fmla="*/ 14653 w 20577"/>
                  <a:gd name="connsiteY4" fmla="*/ 6845 h 9269"/>
                  <a:gd name="connsiteX5" fmla="*/ 18296 w 20577"/>
                  <a:gd name="connsiteY5" fmla="*/ 7365 h 9269"/>
                  <a:gd name="connsiteX6" fmla="*/ 19336 w 20577"/>
                  <a:gd name="connsiteY6" fmla="*/ 2682 h 9269"/>
                  <a:gd name="connsiteX7" fmla="*/ 13612 w 20577"/>
                  <a:gd name="connsiteY7" fmla="*/ 601 h 9269"/>
                  <a:gd name="connsiteX8" fmla="*/ 8929 w 20577"/>
                  <a:gd name="connsiteY8" fmla="*/ 601 h 9269"/>
                  <a:gd name="connsiteX9" fmla="*/ 8409 w 20577"/>
                  <a:gd name="connsiteY9" fmla="*/ 2162 h 9269"/>
                  <a:gd name="connsiteX10" fmla="*/ 11011 w 20577"/>
                  <a:gd name="connsiteY10" fmla="*/ 5284 h 9269"/>
                  <a:gd name="connsiteX11" fmla="*/ 6848 w 20577"/>
                  <a:gd name="connsiteY11" fmla="*/ 2162 h 9269"/>
                  <a:gd name="connsiteX12" fmla="*/ 2165 w 20577"/>
                  <a:gd name="connsiteY12" fmla="*/ 2682 h 9269"/>
                  <a:gd name="connsiteX13" fmla="*/ 1124 w 20577"/>
                  <a:gd name="connsiteY13" fmla="*/ 4764 h 9269"/>
                  <a:gd name="connsiteX14" fmla="*/ 3726 w 20577"/>
                  <a:gd name="connsiteY14" fmla="*/ 5284 h 9269"/>
                  <a:gd name="connsiteX15" fmla="*/ 5807 w 20577"/>
                  <a:gd name="connsiteY15" fmla="*/ 6325 h 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77" h="9269">
                    <a:moveTo>
                      <a:pt x="5807" y="6325"/>
                    </a:moveTo>
                    <a:cubicBezTo>
                      <a:pt x="5807" y="8406"/>
                      <a:pt x="6327" y="8406"/>
                      <a:pt x="6848" y="6325"/>
                    </a:cubicBezTo>
                    <a:cubicBezTo>
                      <a:pt x="7368" y="4764"/>
                      <a:pt x="8929" y="7886"/>
                      <a:pt x="9970" y="8926"/>
                    </a:cubicBezTo>
                    <a:cubicBezTo>
                      <a:pt x="11011" y="9967"/>
                      <a:pt x="13092" y="8406"/>
                      <a:pt x="13092" y="7365"/>
                    </a:cubicBezTo>
                    <a:cubicBezTo>
                      <a:pt x="13092" y="6325"/>
                      <a:pt x="14132" y="6845"/>
                      <a:pt x="14653" y="6845"/>
                    </a:cubicBezTo>
                    <a:cubicBezTo>
                      <a:pt x="15174" y="6845"/>
                      <a:pt x="14653" y="6845"/>
                      <a:pt x="18296" y="7365"/>
                    </a:cubicBezTo>
                    <a:cubicBezTo>
                      <a:pt x="21938" y="7886"/>
                      <a:pt x="20377" y="3723"/>
                      <a:pt x="19336" y="2682"/>
                    </a:cubicBezTo>
                    <a:cubicBezTo>
                      <a:pt x="18296" y="1642"/>
                      <a:pt x="15694" y="1121"/>
                      <a:pt x="13612" y="601"/>
                    </a:cubicBezTo>
                    <a:cubicBezTo>
                      <a:pt x="12051" y="81"/>
                      <a:pt x="11531" y="-440"/>
                      <a:pt x="8929" y="601"/>
                    </a:cubicBezTo>
                    <a:cubicBezTo>
                      <a:pt x="6327" y="1642"/>
                      <a:pt x="7368" y="1121"/>
                      <a:pt x="8409" y="2162"/>
                    </a:cubicBezTo>
                    <a:cubicBezTo>
                      <a:pt x="9449" y="3203"/>
                      <a:pt x="12572" y="5804"/>
                      <a:pt x="11011" y="5284"/>
                    </a:cubicBezTo>
                    <a:cubicBezTo>
                      <a:pt x="9449" y="5284"/>
                      <a:pt x="7889" y="4764"/>
                      <a:pt x="6848" y="2162"/>
                    </a:cubicBezTo>
                    <a:cubicBezTo>
                      <a:pt x="5807" y="-440"/>
                      <a:pt x="5807" y="1121"/>
                      <a:pt x="2165" y="2682"/>
                    </a:cubicBezTo>
                    <a:cubicBezTo>
                      <a:pt x="-1998" y="4243"/>
                      <a:pt x="1124" y="4764"/>
                      <a:pt x="1124" y="4764"/>
                    </a:cubicBezTo>
                    <a:cubicBezTo>
                      <a:pt x="1644" y="5284"/>
                      <a:pt x="2685" y="5804"/>
                      <a:pt x="3726" y="5284"/>
                    </a:cubicBezTo>
                    <a:cubicBezTo>
                      <a:pt x="4767" y="4764"/>
                      <a:pt x="5807" y="4243"/>
                      <a:pt x="5807" y="6325"/>
                    </a:cubicBezTo>
                    <a:close/>
                  </a:path>
                </a:pathLst>
              </a:custGeom>
              <a:grpFill/>
              <a:ln w="5199" cap="flat">
                <a:solidFill>
                  <a:schemeClr val="bg1"/>
                </a:solidFill>
                <a:prstDash val="solid"/>
                <a:miter/>
              </a:ln>
            </p:spPr>
            <p:txBody>
              <a:bodyPr rtlCol="0" anchor="ctr"/>
              <a:lstStyle/>
              <a:p>
                <a:endParaRPr lang="en-GB" noProof="0" dirty="0"/>
              </a:p>
            </p:txBody>
          </p:sp>
          <p:sp>
            <p:nvSpPr>
              <p:cNvPr id="575" name="Freeform 574">
                <a:extLst>
                  <a:ext uri="{FF2B5EF4-FFF2-40B4-BE49-F238E27FC236}">
                    <a16:creationId xmlns:a16="http://schemas.microsoft.com/office/drawing/2014/main" id="{9A356F8B-B48E-DA73-6072-0D8C7783C8F9}"/>
                  </a:ext>
                </a:extLst>
              </p:cNvPr>
              <p:cNvSpPr/>
              <p:nvPr/>
            </p:nvSpPr>
            <p:spPr>
              <a:xfrm>
                <a:off x="8552292" y="4668440"/>
                <a:ext cx="6426" cy="4629"/>
              </a:xfrm>
              <a:custGeom>
                <a:avLst/>
                <a:gdLst>
                  <a:gd name="connsiteX0" fmla="*/ 5928 w 6426"/>
                  <a:gd name="connsiteY0" fmla="*/ 4454 h 4629"/>
                  <a:gd name="connsiteX1" fmla="*/ 4887 w 6426"/>
                  <a:gd name="connsiteY1" fmla="*/ 291 h 4629"/>
                  <a:gd name="connsiteX2" fmla="*/ 1765 w 6426"/>
                  <a:gd name="connsiteY2" fmla="*/ 1332 h 4629"/>
                  <a:gd name="connsiteX3" fmla="*/ 5928 w 6426"/>
                  <a:gd name="connsiteY3" fmla="*/ 4454 h 4629"/>
                </a:gdLst>
                <a:ahLst/>
                <a:cxnLst>
                  <a:cxn ang="0">
                    <a:pos x="connsiteX0" y="connsiteY0"/>
                  </a:cxn>
                  <a:cxn ang="0">
                    <a:pos x="connsiteX1" y="connsiteY1"/>
                  </a:cxn>
                  <a:cxn ang="0">
                    <a:pos x="connsiteX2" y="connsiteY2"/>
                  </a:cxn>
                  <a:cxn ang="0">
                    <a:pos x="connsiteX3" y="connsiteY3"/>
                  </a:cxn>
                </a:cxnLst>
                <a:rect l="l" t="t" r="r" b="b"/>
                <a:pathLst>
                  <a:path w="6426" h="4629">
                    <a:moveTo>
                      <a:pt x="5928" y="4454"/>
                    </a:moveTo>
                    <a:cubicBezTo>
                      <a:pt x="7489" y="3934"/>
                      <a:pt x="4887" y="291"/>
                      <a:pt x="4887" y="291"/>
                    </a:cubicBezTo>
                    <a:cubicBezTo>
                      <a:pt x="4367" y="-749"/>
                      <a:pt x="1765" y="1332"/>
                      <a:pt x="1765" y="1332"/>
                    </a:cubicBezTo>
                    <a:cubicBezTo>
                      <a:pt x="-3438" y="4454"/>
                      <a:pt x="4367" y="4975"/>
                      <a:pt x="5928" y="4454"/>
                    </a:cubicBezTo>
                    <a:close/>
                  </a:path>
                </a:pathLst>
              </a:custGeom>
              <a:grpFill/>
              <a:ln w="5199" cap="flat">
                <a:solidFill>
                  <a:schemeClr val="bg1"/>
                </a:solidFill>
                <a:prstDash val="solid"/>
                <a:miter/>
              </a:ln>
            </p:spPr>
            <p:txBody>
              <a:bodyPr rtlCol="0" anchor="ctr"/>
              <a:lstStyle/>
              <a:p>
                <a:endParaRPr lang="en-GB" noProof="0" dirty="0"/>
              </a:p>
            </p:txBody>
          </p:sp>
          <p:sp>
            <p:nvSpPr>
              <p:cNvPr id="576" name="Freeform 575">
                <a:extLst>
                  <a:ext uri="{FF2B5EF4-FFF2-40B4-BE49-F238E27FC236}">
                    <a16:creationId xmlns:a16="http://schemas.microsoft.com/office/drawing/2014/main" id="{B44E8848-553A-6A53-4C4A-F8B3329DA911}"/>
                  </a:ext>
                </a:extLst>
              </p:cNvPr>
              <p:cNvSpPr/>
              <p:nvPr/>
            </p:nvSpPr>
            <p:spPr>
              <a:xfrm>
                <a:off x="8535223" y="4652555"/>
                <a:ext cx="26402" cy="21057"/>
              </a:xfrm>
              <a:custGeom>
                <a:avLst/>
                <a:gdLst>
                  <a:gd name="connsiteX0" fmla="*/ 24558 w 26402"/>
                  <a:gd name="connsiteY0" fmla="*/ 3687 h 21057"/>
                  <a:gd name="connsiteX1" fmla="*/ 19355 w 26402"/>
                  <a:gd name="connsiteY1" fmla="*/ 45 h 21057"/>
                  <a:gd name="connsiteX2" fmla="*/ 7907 w 26402"/>
                  <a:gd name="connsiteY2" fmla="*/ 4728 h 21057"/>
                  <a:gd name="connsiteX3" fmla="*/ 622 w 26402"/>
                  <a:gd name="connsiteY3" fmla="*/ 18257 h 21057"/>
                  <a:gd name="connsiteX4" fmla="*/ 2704 w 26402"/>
                  <a:gd name="connsiteY4" fmla="*/ 19818 h 21057"/>
                  <a:gd name="connsiteX5" fmla="*/ 12070 w 26402"/>
                  <a:gd name="connsiteY5" fmla="*/ 20339 h 21057"/>
                  <a:gd name="connsiteX6" fmla="*/ 16753 w 26402"/>
                  <a:gd name="connsiteY6" fmla="*/ 18257 h 21057"/>
                  <a:gd name="connsiteX7" fmla="*/ 20916 w 26402"/>
                  <a:gd name="connsiteY7" fmla="*/ 14615 h 21057"/>
                  <a:gd name="connsiteX8" fmla="*/ 23518 w 26402"/>
                  <a:gd name="connsiteY8" fmla="*/ 12533 h 21057"/>
                  <a:gd name="connsiteX9" fmla="*/ 25079 w 26402"/>
                  <a:gd name="connsiteY9" fmla="*/ 8891 h 21057"/>
                  <a:gd name="connsiteX10" fmla="*/ 24558 w 26402"/>
                  <a:gd name="connsiteY10" fmla="*/ 3687 h 2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02" h="21057">
                    <a:moveTo>
                      <a:pt x="24558" y="3687"/>
                    </a:moveTo>
                    <a:cubicBezTo>
                      <a:pt x="24558" y="3687"/>
                      <a:pt x="21436" y="-475"/>
                      <a:pt x="19355" y="45"/>
                    </a:cubicBezTo>
                    <a:cubicBezTo>
                      <a:pt x="17274" y="565"/>
                      <a:pt x="10509" y="1086"/>
                      <a:pt x="7907" y="4728"/>
                    </a:cubicBezTo>
                    <a:cubicBezTo>
                      <a:pt x="5305" y="8371"/>
                      <a:pt x="1663" y="13054"/>
                      <a:pt x="622" y="18257"/>
                    </a:cubicBezTo>
                    <a:cubicBezTo>
                      <a:pt x="-418" y="23461"/>
                      <a:pt x="-418" y="19818"/>
                      <a:pt x="2704" y="19818"/>
                    </a:cubicBezTo>
                    <a:cubicBezTo>
                      <a:pt x="6346" y="19818"/>
                      <a:pt x="9989" y="19818"/>
                      <a:pt x="12070" y="20339"/>
                    </a:cubicBezTo>
                    <a:cubicBezTo>
                      <a:pt x="14151" y="20339"/>
                      <a:pt x="15192" y="19818"/>
                      <a:pt x="16753" y="18257"/>
                    </a:cubicBezTo>
                    <a:cubicBezTo>
                      <a:pt x="18314" y="16696"/>
                      <a:pt x="19355" y="15135"/>
                      <a:pt x="20916" y="14615"/>
                    </a:cubicBezTo>
                    <a:cubicBezTo>
                      <a:pt x="22477" y="14615"/>
                      <a:pt x="24038" y="14094"/>
                      <a:pt x="23518" y="12533"/>
                    </a:cubicBezTo>
                    <a:cubicBezTo>
                      <a:pt x="22997" y="10972"/>
                      <a:pt x="24038" y="10452"/>
                      <a:pt x="25079" y="8891"/>
                    </a:cubicBezTo>
                    <a:cubicBezTo>
                      <a:pt x="26119" y="7330"/>
                      <a:pt x="27681" y="5248"/>
                      <a:pt x="24558" y="3687"/>
                    </a:cubicBezTo>
                    <a:close/>
                  </a:path>
                </a:pathLst>
              </a:custGeom>
              <a:grpFill/>
              <a:ln w="5199" cap="flat">
                <a:solidFill>
                  <a:schemeClr val="bg1"/>
                </a:solidFill>
                <a:prstDash val="solid"/>
                <a:miter/>
              </a:ln>
            </p:spPr>
            <p:txBody>
              <a:bodyPr rtlCol="0" anchor="ctr"/>
              <a:lstStyle/>
              <a:p>
                <a:endParaRPr lang="en-GB" noProof="0" dirty="0"/>
              </a:p>
            </p:txBody>
          </p:sp>
          <p:sp>
            <p:nvSpPr>
              <p:cNvPr id="577" name="Freeform 576">
                <a:extLst>
                  <a:ext uri="{FF2B5EF4-FFF2-40B4-BE49-F238E27FC236}">
                    <a16:creationId xmlns:a16="http://schemas.microsoft.com/office/drawing/2014/main" id="{6B3B9A9F-6EA5-37B2-A7C8-4D4C862E0BC3}"/>
                  </a:ext>
                </a:extLst>
              </p:cNvPr>
              <p:cNvSpPr/>
              <p:nvPr/>
            </p:nvSpPr>
            <p:spPr>
              <a:xfrm>
                <a:off x="8480169" y="4528369"/>
                <a:ext cx="3604" cy="3510"/>
              </a:xfrm>
              <a:custGeom>
                <a:avLst/>
                <a:gdLst>
                  <a:gd name="connsiteX0" fmla="*/ 0 w 3604"/>
                  <a:gd name="connsiteY0" fmla="*/ 2470 h 3510"/>
                  <a:gd name="connsiteX1" fmla="*/ 2602 w 3604"/>
                  <a:gd name="connsiteY1" fmla="*/ 3511 h 3510"/>
                  <a:gd name="connsiteX2" fmla="*/ 1561 w 3604"/>
                  <a:gd name="connsiteY2" fmla="*/ 389 h 3510"/>
                  <a:gd name="connsiteX3" fmla="*/ 0 w 3604"/>
                  <a:gd name="connsiteY3" fmla="*/ 2470 h 3510"/>
                </a:gdLst>
                <a:ahLst/>
                <a:cxnLst>
                  <a:cxn ang="0">
                    <a:pos x="connsiteX0" y="connsiteY0"/>
                  </a:cxn>
                  <a:cxn ang="0">
                    <a:pos x="connsiteX1" y="connsiteY1"/>
                  </a:cxn>
                  <a:cxn ang="0">
                    <a:pos x="connsiteX2" y="connsiteY2"/>
                  </a:cxn>
                  <a:cxn ang="0">
                    <a:pos x="connsiteX3" y="connsiteY3"/>
                  </a:cxn>
                </a:cxnLst>
                <a:rect l="l" t="t" r="r" b="b"/>
                <a:pathLst>
                  <a:path w="3604" h="3510">
                    <a:moveTo>
                      <a:pt x="0" y="2470"/>
                    </a:moveTo>
                    <a:cubicBezTo>
                      <a:pt x="0" y="3511"/>
                      <a:pt x="520" y="3511"/>
                      <a:pt x="2602" y="3511"/>
                    </a:cubicBezTo>
                    <a:cubicBezTo>
                      <a:pt x="4683" y="3511"/>
                      <a:pt x="3122" y="1950"/>
                      <a:pt x="1561" y="389"/>
                    </a:cubicBezTo>
                    <a:cubicBezTo>
                      <a:pt x="0" y="-1172"/>
                      <a:pt x="0" y="2470"/>
                      <a:pt x="0" y="2470"/>
                    </a:cubicBezTo>
                    <a:close/>
                  </a:path>
                </a:pathLst>
              </a:custGeom>
              <a:grpFill/>
              <a:ln w="5199" cap="flat">
                <a:solidFill>
                  <a:schemeClr val="bg1"/>
                </a:solidFill>
                <a:prstDash val="solid"/>
                <a:miter/>
              </a:ln>
            </p:spPr>
            <p:txBody>
              <a:bodyPr rtlCol="0" anchor="ctr"/>
              <a:lstStyle/>
              <a:p>
                <a:endParaRPr lang="en-GB" noProof="0" dirty="0"/>
              </a:p>
            </p:txBody>
          </p:sp>
          <p:sp>
            <p:nvSpPr>
              <p:cNvPr id="578" name="Freeform 577">
                <a:extLst>
                  <a:ext uri="{FF2B5EF4-FFF2-40B4-BE49-F238E27FC236}">
                    <a16:creationId xmlns:a16="http://schemas.microsoft.com/office/drawing/2014/main" id="{51755180-5901-62E2-6108-E13598AE82A7}"/>
                  </a:ext>
                </a:extLst>
              </p:cNvPr>
              <p:cNvSpPr/>
              <p:nvPr/>
            </p:nvSpPr>
            <p:spPr>
              <a:xfrm>
                <a:off x="8492558" y="4523129"/>
                <a:ext cx="5352" cy="3086"/>
              </a:xfrm>
              <a:custGeom>
                <a:avLst/>
                <a:gdLst>
                  <a:gd name="connsiteX0" fmla="*/ 2700 w 5352"/>
                  <a:gd name="connsiteY0" fmla="*/ 425 h 3086"/>
                  <a:gd name="connsiteX1" fmla="*/ 2180 w 5352"/>
                  <a:gd name="connsiteY1" fmla="*/ 1986 h 3086"/>
                  <a:gd name="connsiteX2" fmla="*/ 5302 w 5352"/>
                  <a:gd name="connsiteY2" fmla="*/ 2506 h 3086"/>
                  <a:gd name="connsiteX3" fmla="*/ 2700 w 5352"/>
                  <a:gd name="connsiteY3" fmla="*/ 425 h 3086"/>
                </a:gdLst>
                <a:ahLst/>
                <a:cxnLst>
                  <a:cxn ang="0">
                    <a:pos x="connsiteX0" y="connsiteY0"/>
                  </a:cxn>
                  <a:cxn ang="0">
                    <a:pos x="connsiteX1" y="connsiteY1"/>
                  </a:cxn>
                  <a:cxn ang="0">
                    <a:pos x="connsiteX2" y="connsiteY2"/>
                  </a:cxn>
                  <a:cxn ang="0">
                    <a:pos x="connsiteX3" y="connsiteY3"/>
                  </a:cxn>
                </a:cxnLst>
                <a:rect l="l" t="t" r="r" b="b"/>
                <a:pathLst>
                  <a:path w="5352" h="3086">
                    <a:moveTo>
                      <a:pt x="2700" y="425"/>
                    </a:moveTo>
                    <a:cubicBezTo>
                      <a:pt x="1659" y="-95"/>
                      <a:pt x="-2503" y="-616"/>
                      <a:pt x="2180" y="1986"/>
                    </a:cubicBezTo>
                    <a:cubicBezTo>
                      <a:pt x="2180" y="1986"/>
                      <a:pt x="5822" y="4067"/>
                      <a:pt x="5302" y="2506"/>
                    </a:cubicBezTo>
                    <a:cubicBezTo>
                      <a:pt x="4781" y="945"/>
                      <a:pt x="3741" y="945"/>
                      <a:pt x="2700" y="425"/>
                    </a:cubicBezTo>
                    <a:close/>
                  </a:path>
                </a:pathLst>
              </a:custGeom>
              <a:grpFill/>
              <a:ln w="5199" cap="flat">
                <a:solidFill>
                  <a:schemeClr val="bg1"/>
                </a:solidFill>
                <a:prstDash val="solid"/>
                <a:miter/>
              </a:ln>
            </p:spPr>
            <p:txBody>
              <a:bodyPr rtlCol="0" anchor="ctr"/>
              <a:lstStyle/>
              <a:p>
                <a:endParaRPr lang="en-GB" noProof="0" dirty="0"/>
              </a:p>
            </p:txBody>
          </p:sp>
          <p:sp>
            <p:nvSpPr>
              <p:cNvPr id="579" name="Freeform 578">
                <a:extLst>
                  <a:ext uri="{FF2B5EF4-FFF2-40B4-BE49-F238E27FC236}">
                    <a16:creationId xmlns:a16="http://schemas.microsoft.com/office/drawing/2014/main" id="{9D357EDB-6AFE-44DD-E6A7-0B978F033273}"/>
                  </a:ext>
                </a:extLst>
              </p:cNvPr>
              <p:cNvSpPr/>
              <p:nvPr/>
            </p:nvSpPr>
            <p:spPr>
              <a:xfrm>
                <a:off x="8499737" y="4525115"/>
                <a:ext cx="10808" cy="8325"/>
              </a:xfrm>
              <a:custGeom>
                <a:avLst/>
                <a:gdLst>
                  <a:gd name="connsiteX0" fmla="*/ 2806 w 10808"/>
                  <a:gd name="connsiteY0" fmla="*/ 8326 h 8325"/>
                  <a:gd name="connsiteX1" fmla="*/ 8009 w 10808"/>
                  <a:gd name="connsiteY1" fmla="*/ 8326 h 8325"/>
                  <a:gd name="connsiteX2" fmla="*/ 9571 w 10808"/>
                  <a:gd name="connsiteY2" fmla="*/ 6244 h 8325"/>
                  <a:gd name="connsiteX3" fmla="*/ 5408 w 10808"/>
                  <a:gd name="connsiteY3" fmla="*/ 4163 h 8325"/>
                  <a:gd name="connsiteX4" fmla="*/ 1245 w 10808"/>
                  <a:gd name="connsiteY4" fmla="*/ 0 h 8325"/>
                  <a:gd name="connsiteX5" fmla="*/ 204 w 10808"/>
                  <a:gd name="connsiteY5" fmla="*/ 2602 h 8325"/>
                  <a:gd name="connsiteX6" fmla="*/ 725 w 10808"/>
                  <a:gd name="connsiteY6" fmla="*/ 6244 h 8325"/>
                  <a:gd name="connsiteX7" fmla="*/ 2806 w 10808"/>
                  <a:gd name="connsiteY7" fmla="*/ 8326 h 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8" h="8325">
                    <a:moveTo>
                      <a:pt x="2806" y="8326"/>
                    </a:moveTo>
                    <a:cubicBezTo>
                      <a:pt x="5928" y="8326"/>
                      <a:pt x="6969" y="8326"/>
                      <a:pt x="8009" y="8326"/>
                    </a:cubicBezTo>
                    <a:cubicBezTo>
                      <a:pt x="9050" y="8326"/>
                      <a:pt x="12693" y="7285"/>
                      <a:pt x="9571" y="6244"/>
                    </a:cubicBezTo>
                    <a:cubicBezTo>
                      <a:pt x="6449" y="4683"/>
                      <a:pt x="5928" y="6244"/>
                      <a:pt x="5408" y="4163"/>
                    </a:cubicBezTo>
                    <a:cubicBezTo>
                      <a:pt x="4367" y="2081"/>
                      <a:pt x="2286" y="0"/>
                      <a:pt x="1245" y="0"/>
                    </a:cubicBezTo>
                    <a:cubicBezTo>
                      <a:pt x="204" y="0"/>
                      <a:pt x="-316" y="520"/>
                      <a:pt x="204" y="2602"/>
                    </a:cubicBezTo>
                    <a:cubicBezTo>
                      <a:pt x="725" y="5203"/>
                      <a:pt x="1245" y="5203"/>
                      <a:pt x="725" y="6244"/>
                    </a:cubicBezTo>
                    <a:cubicBezTo>
                      <a:pt x="204" y="5724"/>
                      <a:pt x="-316" y="8326"/>
                      <a:pt x="2806" y="8326"/>
                    </a:cubicBezTo>
                    <a:close/>
                  </a:path>
                </a:pathLst>
              </a:custGeom>
              <a:grpFill/>
              <a:ln w="5199" cap="flat">
                <a:solidFill>
                  <a:schemeClr val="bg1"/>
                </a:solidFill>
                <a:prstDash val="solid"/>
                <a:miter/>
              </a:ln>
            </p:spPr>
            <p:txBody>
              <a:bodyPr rtlCol="0" anchor="ctr"/>
              <a:lstStyle/>
              <a:p>
                <a:endParaRPr lang="en-GB" noProof="0" dirty="0"/>
              </a:p>
            </p:txBody>
          </p:sp>
          <p:sp>
            <p:nvSpPr>
              <p:cNvPr id="580" name="Freeform 579">
                <a:extLst>
                  <a:ext uri="{FF2B5EF4-FFF2-40B4-BE49-F238E27FC236}">
                    <a16:creationId xmlns:a16="http://schemas.microsoft.com/office/drawing/2014/main" id="{0296C577-0892-B619-723A-2AD5A021FB00}"/>
                  </a:ext>
                </a:extLst>
              </p:cNvPr>
              <p:cNvSpPr/>
              <p:nvPr/>
            </p:nvSpPr>
            <p:spPr>
              <a:xfrm>
                <a:off x="8494935" y="4541000"/>
                <a:ext cx="25634" cy="5969"/>
              </a:xfrm>
              <a:custGeom>
                <a:avLst/>
                <a:gdLst>
                  <a:gd name="connsiteX0" fmla="*/ 2926 w 25634"/>
                  <a:gd name="connsiteY0" fmla="*/ 1807 h 5969"/>
                  <a:gd name="connsiteX1" fmla="*/ 17495 w 25634"/>
                  <a:gd name="connsiteY1" fmla="*/ 5969 h 5969"/>
                  <a:gd name="connsiteX2" fmla="*/ 24780 w 25634"/>
                  <a:gd name="connsiteY2" fmla="*/ 3888 h 5969"/>
                  <a:gd name="connsiteX3" fmla="*/ 19056 w 25634"/>
                  <a:gd name="connsiteY3" fmla="*/ 2327 h 5969"/>
                  <a:gd name="connsiteX4" fmla="*/ 5007 w 25634"/>
                  <a:gd name="connsiteY4" fmla="*/ 246 h 5969"/>
                  <a:gd name="connsiteX5" fmla="*/ 2926 w 25634"/>
                  <a:gd name="connsiteY5" fmla="*/ 1807 h 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34" h="5969">
                    <a:moveTo>
                      <a:pt x="2926" y="1807"/>
                    </a:moveTo>
                    <a:cubicBezTo>
                      <a:pt x="6568" y="2847"/>
                      <a:pt x="15414" y="5969"/>
                      <a:pt x="17495" y="5969"/>
                    </a:cubicBezTo>
                    <a:cubicBezTo>
                      <a:pt x="19577" y="5969"/>
                      <a:pt x="21658" y="5449"/>
                      <a:pt x="24780" y="3888"/>
                    </a:cubicBezTo>
                    <a:cubicBezTo>
                      <a:pt x="27902" y="2327"/>
                      <a:pt x="21658" y="2327"/>
                      <a:pt x="19056" y="2327"/>
                    </a:cubicBezTo>
                    <a:cubicBezTo>
                      <a:pt x="16455" y="2327"/>
                      <a:pt x="14893" y="1286"/>
                      <a:pt x="5007" y="246"/>
                    </a:cubicBezTo>
                    <a:cubicBezTo>
                      <a:pt x="-4879" y="-795"/>
                      <a:pt x="2926" y="1807"/>
                      <a:pt x="2926" y="1807"/>
                    </a:cubicBezTo>
                    <a:close/>
                  </a:path>
                </a:pathLst>
              </a:custGeom>
              <a:grpFill/>
              <a:ln w="5199" cap="flat">
                <a:solidFill>
                  <a:schemeClr val="bg1"/>
                </a:solidFill>
                <a:prstDash val="solid"/>
                <a:miter/>
              </a:ln>
            </p:spPr>
            <p:txBody>
              <a:bodyPr rtlCol="0" anchor="ctr"/>
              <a:lstStyle/>
              <a:p>
                <a:endParaRPr lang="en-GB" noProof="0" dirty="0"/>
              </a:p>
            </p:txBody>
          </p:sp>
          <p:sp>
            <p:nvSpPr>
              <p:cNvPr id="581" name="Freeform 580">
                <a:extLst>
                  <a:ext uri="{FF2B5EF4-FFF2-40B4-BE49-F238E27FC236}">
                    <a16:creationId xmlns:a16="http://schemas.microsoft.com/office/drawing/2014/main" id="{7E04D352-B271-9EB4-D0B0-CD712E64F2DE}"/>
                  </a:ext>
                </a:extLst>
              </p:cNvPr>
              <p:cNvSpPr/>
              <p:nvPr/>
            </p:nvSpPr>
            <p:spPr>
              <a:xfrm>
                <a:off x="8225719" y="4519285"/>
                <a:ext cx="4213" cy="1496"/>
              </a:xfrm>
              <a:custGeom>
                <a:avLst/>
                <a:gdLst>
                  <a:gd name="connsiteX0" fmla="*/ 0 w 4213"/>
                  <a:gd name="connsiteY0" fmla="*/ 1147 h 1496"/>
                  <a:gd name="connsiteX1" fmla="*/ 3642 w 4213"/>
                  <a:gd name="connsiteY1" fmla="*/ 106 h 1496"/>
                  <a:gd name="connsiteX2" fmla="*/ 0 w 4213"/>
                  <a:gd name="connsiteY2" fmla="*/ 1147 h 1496"/>
                </a:gdLst>
                <a:ahLst/>
                <a:cxnLst>
                  <a:cxn ang="0">
                    <a:pos x="connsiteX0" y="connsiteY0"/>
                  </a:cxn>
                  <a:cxn ang="0">
                    <a:pos x="connsiteX1" y="connsiteY1"/>
                  </a:cxn>
                  <a:cxn ang="0">
                    <a:pos x="connsiteX2" y="connsiteY2"/>
                  </a:cxn>
                </a:cxnLst>
                <a:rect l="l" t="t" r="r" b="b"/>
                <a:pathLst>
                  <a:path w="4213" h="1496">
                    <a:moveTo>
                      <a:pt x="0" y="1147"/>
                    </a:moveTo>
                    <a:cubicBezTo>
                      <a:pt x="1561" y="2188"/>
                      <a:pt x="5724" y="627"/>
                      <a:pt x="3642" y="106"/>
                    </a:cubicBezTo>
                    <a:cubicBezTo>
                      <a:pt x="1561" y="-414"/>
                      <a:pt x="0" y="1147"/>
                      <a:pt x="0" y="1147"/>
                    </a:cubicBezTo>
                    <a:close/>
                  </a:path>
                </a:pathLst>
              </a:custGeom>
              <a:grpFill/>
              <a:ln w="5199" cap="flat">
                <a:solidFill>
                  <a:schemeClr val="bg1"/>
                </a:solidFill>
                <a:prstDash val="solid"/>
                <a:miter/>
              </a:ln>
            </p:spPr>
            <p:txBody>
              <a:bodyPr rtlCol="0" anchor="ctr"/>
              <a:lstStyle/>
              <a:p>
                <a:endParaRPr lang="en-GB" noProof="0" dirty="0"/>
              </a:p>
            </p:txBody>
          </p:sp>
          <p:sp>
            <p:nvSpPr>
              <p:cNvPr id="582" name="Freeform 581">
                <a:extLst>
                  <a:ext uri="{FF2B5EF4-FFF2-40B4-BE49-F238E27FC236}">
                    <a16:creationId xmlns:a16="http://schemas.microsoft.com/office/drawing/2014/main" id="{432DCA61-B612-2489-56BE-55D8753DC799}"/>
                  </a:ext>
                </a:extLst>
              </p:cNvPr>
              <p:cNvSpPr/>
              <p:nvPr/>
            </p:nvSpPr>
            <p:spPr>
              <a:xfrm>
                <a:off x="8229195" y="4607687"/>
                <a:ext cx="3371" cy="7654"/>
              </a:xfrm>
              <a:custGeom>
                <a:avLst/>
                <a:gdLst>
                  <a:gd name="connsiteX0" fmla="*/ 3289 w 3371"/>
                  <a:gd name="connsiteY0" fmla="*/ 5887 h 7654"/>
                  <a:gd name="connsiteX1" fmla="*/ 2248 w 3371"/>
                  <a:gd name="connsiteY1" fmla="*/ 164 h 7654"/>
                  <a:gd name="connsiteX2" fmla="*/ 2248 w 3371"/>
                  <a:gd name="connsiteY2" fmla="*/ 7448 h 7654"/>
                  <a:gd name="connsiteX3" fmla="*/ 3289 w 3371"/>
                  <a:gd name="connsiteY3" fmla="*/ 5887 h 7654"/>
                </a:gdLst>
                <a:ahLst/>
                <a:cxnLst>
                  <a:cxn ang="0">
                    <a:pos x="connsiteX0" y="connsiteY0"/>
                  </a:cxn>
                  <a:cxn ang="0">
                    <a:pos x="connsiteX1" y="connsiteY1"/>
                  </a:cxn>
                  <a:cxn ang="0">
                    <a:pos x="connsiteX2" y="connsiteY2"/>
                  </a:cxn>
                  <a:cxn ang="0">
                    <a:pos x="connsiteX3" y="connsiteY3"/>
                  </a:cxn>
                </a:cxnLst>
                <a:rect l="l" t="t" r="r" b="b"/>
                <a:pathLst>
                  <a:path w="3371" h="7654">
                    <a:moveTo>
                      <a:pt x="3289" y="5887"/>
                    </a:moveTo>
                    <a:cubicBezTo>
                      <a:pt x="3289" y="3286"/>
                      <a:pt x="3809" y="-877"/>
                      <a:pt x="2248" y="164"/>
                    </a:cubicBezTo>
                    <a:cubicBezTo>
                      <a:pt x="687" y="1204"/>
                      <a:pt x="-1915" y="4326"/>
                      <a:pt x="2248" y="7448"/>
                    </a:cubicBezTo>
                    <a:cubicBezTo>
                      <a:pt x="2248" y="7448"/>
                      <a:pt x="3289" y="8489"/>
                      <a:pt x="3289" y="5887"/>
                    </a:cubicBezTo>
                    <a:close/>
                  </a:path>
                </a:pathLst>
              </a:custGeom>
              <a:grpFill/>
              <a:ln w="5199" cap="flat">
                <a:solidFill>
                  <a:schemeClr val="bg1"/>
                </a:solidFill>
                <a:prstDash val="solid"/>
                <a:miter/>
              </a:ln>
            </p:spPr>
            <p:txBody>
              <a:bodyPr rtlCol="0" anchor="ctr"/>
              <a:lstStyle/>
              <a:p>
                <a:endParaRPr lang="en-GB" noProof="0" dirty="0"/>
              </a:p>
            </p:txBody>
          </p:sp>
          <p:sp>
            <p:nvSpPr>
              <p:cNvPr id="583" name="Freeform 582">
                <a:extLst>
                  <a:ext uri="{FF2B5EF4-FFF2-40B4-BE49-F238E27FC236}">
                    <a16:creationId xmlns:a16="http://schemas.microsoft.com/office/drawing/2014/main" id="{70B185C4-7E6D-6010-FA05-09A4A312EA83}"/>
                  </a:ext>
                </a:extLst>
              </p:cNvPr>
              <p:cNvSpPr/>
              <p:nvPr/>
            </p:nvSpPr>
            <p:spPr>
              <a:xfrm>
                <a:off x="8238597" y="4599919"/>
                <a:ext cx="8593" cy="14826"/>
              </a:xfrm>
              <a:custGeom>
                <a:avLst/>
                <a:gdLst>
                  <a:gd name="connsiteX0" fmla="*/ 1691 w 8593"/>
                  <a:gd name="connsiteY0" fmla="*/ 14176 h 14826"/>
                  <a:gd name="connsiteX1" fmla="*/ 5854 w 8593"/>
                  <a:gd name="connsiteY1" fmla="*/ 13135 h 14826"/>
                  <a:gd name="connsiteX2" fmla="*/ 6895 w 8593"/>
                  <a:gd name="connsiteY2" fmla="*/ 8972 h 14826"/>
                  <a:gd name="connsiteX3" fmla="*/ 8455 w 8593"/>
                  <a:gd name="connsiteY3" fmla="*/ 2208 h 14826"/>
                  <a:gd name="connsiteX4" fmla="*/ 5854 w 8593"/>
                  <a:gd name="connsiteY4" fmla="*/ 647 h 14826"/>
                  <a:gd name="connsiteX5" fmla="*/ 2732 w 8593"/>
                  <a:gd name="connsiteY5" fmla="*/ 2208 h 14826"/>
                  <a:gd name="connsiteX6" fmla="*/ 1170 w 8593"/>
                  <a:gd name="connsiteY6" fmla="*/ 5850 h 14826"/>
                  <a:gd name="connsiteX7" fmla="*/ 650 w 8593"/>
                  <a:gd name="connsiteY7" fmla="*/ 11054 h 14826"/>
                  <a:gd name="connsiteX8" fmla="*/ 1691 w 8593"/>
                  <a:gd name="connsiteY8" fmla="*/ 14176 h 1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3" h="14826">
                    <a:moveTo>
                      <a:pt x="1691" y="14176"/>
                    </a:moveTo>
                    <a:cubicBezTo>
                      <a:pt x="3772" y="14696"/>
                      <a:pt x="5854" y="15737"/>
                      <a:pt x="5854" y="13135"/>
                    </a:cubicBezTo>
                    <a:cubicBezTo>
                      <a:pt x="5854" y="10533"/>
                      <a:pt x="5854" y="11054"/>
                      <a:pt x="6895" y="8972"/>
                    </a:cubicBezTo>
                    <a:cubicBezTo>
                      <a:pt x="7935" y="6891"/>
                      <a:pt x="8976" y="3769"/>
                      <a:pt x="8455" y="2208"/>
                    </a:cubicBezTo>
                    <a:cubicBezTo>
                      <a:pt x="7935" y="647"/>
                      <a:pt x="7415" y="-914"/>
                      <a:pt x="5854" y="647"/>
                    </a:cubicBezTo>
                    <a:cubicBezTo>
                      <a:pt x="4293" y="2208"/>
                      <a:pt x="3772" y="1687"/>
                      <a:pt x="2732" y="2208"/>
                    </a:cubicBezTo>
                    <a:cubicBezTo>
                      <a:pt x="1691" y="2728"/>
                      <a:pt x="130" y="3769"/>
                      <a:pt x="1170" y="5850"/>
                    </a:cubicBezTo>
                    <a:cubicBezTo>
                      <a:pt x="2211" y="7931"/>
                      <a:pt x="1691" y="10533"/>
                      <a:pt x="650" y="11054"/>
                    </a:cubicBezTo>
                    <a:cubicBezTo>
                      <a:pt x="130" y="11054"/>
                      <a:pt x="-910" y="13655"/>
                      <a:pt x="1691" y="14176"/>
                    </a:cubicBezTo>
                    <a:close/>
                  </a:path>
                </a:pathLst>
              </a:custGeom>
              <a:grpFill/>
              <a:ln w="5199" cap="flat">
                <a:solidFill>
                  <a:schemeClr val="bg1"/>
                </a:solidFill>
                <a:prstDash val="solid"/>
                <a:miter/>
              </a:ln>
            </p:spPr>
            <p:txBody>
              <a:bodyPr rtlCol="0" anchor="ctr"/>
              <a:lstStyle/>
              <a:p>
                <a:endParaRPr lang="en-GB" noProof="0" dirty="0"/>
              </a:p>
            </p:txBody>
          </p:sp>
          <p:sp>
            <p:nvSpPr>
              <p:cNvPr id="584" name="Freeform 583">
                <a:extLst>
                  <a:ext uri="{FF2B5EF4-FFF2-40B4-BE49-F238E27FC236}">
                    <a16:creationId xmlns:a16="http://schemas.microsoft.com/office/drawing/2014/main" id="{77B5EC16-89CC-C110-DD3B-B3ECFE92047A}"/>
                  </a:ext>
                </a:extLst>
              </p:cNvPr>
              <p:cNvSpPr/>
              <p:nvPr/>
            </p:nvSpPr>
            <p:spPr>
              <a:xfrm>
                <a:off x="8245005" y="4595883"/>
                <a:ext cx="12040" cy="23675"/>
              </a:xfrm>
              <a:custGeom>
                <a:avLst/>
                <a:gdLst>
                  <a:gd name="connsiteX0" fmla="*/ 4649 w 12040"/>
                  <a:gd name="connsiteY0" fmla="*/ 4163 h 23675"/>
                  <a:gd name="connsiteX1" fmla="*/ 2568 w 12040"/>
                  <a:gd name="connsiteY1" fmla="*/ 15610 h 23675"/>
                  <a:gd name="connsiteX2" fmla="*/ 487 w 12040"/>
                  <a:gd name="connsiteY2" fmla="*/ 22895 h 23675"/>
                  <a:gd name="connsiteX3" fmla="*/ 5170 w 12040"/>
                  <a:gd name="connsiteY3" fmla="*/ 22895 h 23675"/>
                  <a:gd name="connsiteX4" fmla="*/ 10373 w 12040"/>
                  <a:gd name="connsiteY4" fmla="*/ 19773 h 23675"/>
                  <a:gd name="connsiteX5" fmla="*/ 10894 w 12040"/>
                  <a:gd name="connsiteY5" fmla="*/ 16131 h 23675"/>
                  <a:gd name="connsiteX6" fmla="*/ 7771 w 12040"/>
                  <a:gd name="connsiteY6" fmla="*/ 8846 h 23675"/>
                  <a:gd name="connsiteX7" fmla="*/ 10894 w 12040"/>
                  <a:gd name="connsiteY7" fmla="*/ 6764 h 23675"/>
                  <a:gd name="connsiteX8" fmla="*/ 11934 w 12040"/>
                  <a:gd name="connsiteY8" fmla="*/ 5724 h 23675"/>
                  <a:gd name="connsiteX9" fmla="*/ 8292 w 12040"/>
                  <a:gd name="connsiteY9" fmla="*/ 0 h 23675"/>
                  <a:gd name="connsiteX10" fmla="*/ 4649 w 12040"/>
                  <a:gd name="connsiteY10" fmla="*/ 4163 h 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40" h="23675">
                    <a:moveTo>
                      <a:pt x="4649" y="4163"/>
                    </a:moveTo>
                    <a:cubicBezTo>
                      <a:pt x="4649" y="7285"/>
                      <a:pt x="3609" y="13529"/>
                      <a:pt x="2568" y="15610"/>
                    </a:cubicBezTo>
                    <a:cubicBezTo>
                      <a:pt x="1527" y="17692"/>
                      <a:pt x="-1074" y="21854"/>
                      <a:pt x="487" y="22895"/>
                    </a:cubicBezTo>
                    <a:cubicBezTo>
                      <a:pt x="2048" y="23936"/>
                      <a:pt x="4129" y="23936"/>
                      <a:pt x="5170" y="22895"/>
                    </a:cubicBezTo>
                    <a:cubicBezTo>
                      <a:pt x="6211" y="21854"/>
                      <a:pt x="9333" y="20294"/>
                      <a:pt x="10373" y="19773"/>
                    </a:cubicBezTo>
                    <a:cubicBezTo>
                      <a:pt x="11414" y="19253"/>
                      <a:pt x="12455" y="17171"/>
                      <a:pt x="10894" y="16131"/>
                    </a:cubicBezTo>
                    <a:cubicBezTo>
                      <a:pt x="9333" y="15090"/>
                      <a:pt x="6211" y="11968"/>
                      <a:pt x="7771" y="8846"/>
                    </a:cubicBezTo>
                    <a:cubicBezTo>
                      <a:pt x="9333" y="5203"/>
                      <a:pt x="10894" y="6764"/>
                      <a:pt x="10894" y="6764"/>
                    </a:cubicBezTo>
                    <a:cubicBezTo>
                      <a:pt x="10894" y="6764"/>
                      <a:pt x="12455" y="8325"/>
                      <a:pt x="11934" y="5724"/>
                    </a:cubicBezTo>
                    <a:cubicBezTo>
                      <a:pt x="11414" y="3122"/>
                      <a:pt x="9853" y="0"/>
                      <a:pt x="8292" y="0"/>
                    </a:cubicBezTo>
                    <a:cubicBezTo>
                      <a:pt x="6211" y="0"/>
                      <a:pt x="4649" y="520"/>
                      <a:pt x="4649" y="4163"/>
                    </a:cubicBezTo>
                    <a:close/>
                  </a:path>
                </a:pathLst>
              </a:custGeom>
              <a:grpFill/>
              <a:ln w="5199" cap="flat">
                <a:solidFill>
                  <a:schemeClr val="bg1"/>
                </a:solidFill>
                <a:prstDash val="solid"/>
                <a:miter/>
              </a:ln>
            </p:spPr>
            <p:txBody>
              <a:bodyPr rtlCol="0" anchor="ctr"/>
              <a:lstStyle/>
              <a:p>
                <a:endParaRPr lang="en-GB" noProof="0" dirty="0"/>
              </a:p>
            </p:txBody>
          </p:sp>
          <p:sp>
            <p:nvSpPr>
              <p:cNvPr id="585" name="Freeform 584">
                <a:extLst>
                  <a:ext uri="{FF2B5EF4-FFF2-40B4-BE49-F238E27FC236}">
                    <a16:creationId xmlns:a16="http://schemas.microsoft.com/office/drawing/2014/main" id="{F8E29281-6741-0029-8925-2B06D27F7469}"/>
                  </a:ext>
                </a:extLst>
              </p:cNvPr>
              <p:cNvSpPr/>
              <p:nvPr/>
            </p:nvSpPr>
            <p:spPr>
              <a:xfrm>
                <a:off x="8251587" y="4587515"/>
                <a:ext cx="5218" cy="4725"/>
              </a:xfrm>
              <a:custGeom>
                <a:avLst/>
                <a:gdLst>
                  <a:gd name="connsiteX0" fmla="*/ 4832 w 5218"/>
                  <a:gd name="connsiteY0" fmla="*/ 2124 h 4725"/>
                  <a:gd name="connsiteX1" fmla="*/ 1710 w 5218"/>
                  <a:gd name="connsiteY1" fmla="*/ 42 h 4725"/>
                  <a:gd name="connsiteX2" fmla="*/ 2231 w 5218"/>
                  <a:gd name="connsiteY2" fmla="*/ 4726 h 4725"/>
                  <a:gd name="connsiteX3" fmla="*/ 4832 w 5218"/>
                  <a:gd name="connsiteY3" fmla="*/ 2124 h 4725"/>
                </a:gdLst>
                <a:ahLst/>
                <a:cxnLst>
                  <a:cxn ang="0">
                    <a:pos x="connsiteX0" y="connsiteY0"/>
                  </a:cxn>
                  <a:cxn ang="0">
                    <a:pos x="connsiteX1" y="connsiteY1"/>
                  </a:cxn>
                  <a:cxn ang="0">
                    <a:pos x="connsiteX2" y="connsiteY2"/>
                  </a:cxn>
                  <a:cxn ang="0">
                    <a:pos x="connsiteX3" y="connsiteY3"/>
                  </a:cxn>
                </a:cxnLst>
                <a:rect l="l" t="t" r="r" b="b"/>
                <a:pathLst>
                  <a:path w="5218" h="4725">
                    <a:moveTo>
                      <a:pt x="4832" y="2124"/>
                    </a:moveTo>
                    <a:cubicBezTo>
                      <a:pt x="3271" y="-478"/>
                      <a:pt x="3791" y="42"/>
                      <a:pt x="1710" y="42"/>
                    </a:cubicBezTo>
                    <a:cubicBezTo>
                      <a:pt x="149" y="42"/>
                      <a:pt x="-1412" y="2124"/>
                      <a:pt x="2231" y="4726"/>
                    </a:cubicBezTo>
                    <a:cubicBezTo>
                      <a:pt x="2751" y="4726"/>
                      <a:pt x="6393" y="4726"/>
                      <a:pt x="4832" y="2124"/>
                    </a:cubicBezTo>
                    <a:close/>
                  </a:path>
                </a:pathLst>
              </a:custGeom>
              <a:grpFill/>
              <a:ln w="5199" cap="flat">
                <a:solidFill>
                  <a:schemeClr val="bg1"/>
                </a:solidFill>
                <a:prstDash val="solid"/>
                <a:miter/>
              </a:ln>
            </p:spPr>
            <p:txBody>
              <a:bodyPr rtlCol="0" anchor="ctr"/>
              <a:lstStyle/>
              <a:p>
                <a:endParaRPr lang="en-GB" noProof="0" dirty="0"/>
              </a:p>
            </p:txBody>
          </p:sp>
          <p:sp>
            <p:nvSpPr>
              <p:cNvPr id="586" name="Freeform 585">
                <a:extLst>
                  <a:ext uri="{FF2B5EF4-FFF2-40B4-BE49-F238E27FC236}">
                    <a16:creationId xmlns:a16="http://schemas.microsoft.com/office/drawing/2014/main" id="{C6A03CD8-1E39-4D00-FE85-D2983F3E60D4}"/>
                  </a:ext>
                </a:extLst>
              </p:cNvPr>
              <p:cNvSpPr/>
              <p:nvPr/>
            </p:nvSpPr>
            <p:spPr>
              <a:xfrm>
                <a:off x="8300134" y="4438988"/>
                <a:ext cx="4224" cy="6739"/>
              </a:xfrm>
              <a:custGeom>
                <a:avLst/>
                <a:gdLst>
                  <a:gd name="connsiteX0" fmla="*/ 1035 w 4224"/>
                  <a:gd name="connsiteY0" fmla="*/ 270 h 6739"/>
                  <a:gd name="connsiteX1" fmla="*/ 1556 w 4224"/>
                  <a:gd name="connsiteY1" fmla="*/ 4432 h 6739"/>
                  <a:gd name="connsiteX2" fmla="*/ 3117 w 4224"/>
                  <a:gd name="connsiteY2" fmla="*/ 3912 h 6739"/>
                  <a:gd name="connsiteX3" fmla="*/ 1035 w 4224"/>
                  <a:gd name="connsiteY3" fmla="*/ 270 h 6739"/>
                </a:gdLst>
                <a:ahLst/>
                <a:cxnLst>
                  <a:cxn ang="0">
                    <a:pos x="connsiteX0" y="connsiteY0"/>
                  </a:cxn>
                  <a:cxn ang="0">
                    <a:pos x="connsiteX1" y="connsiteY1"/>
                  </a:cxn>
                  <a:cxn ang="0">
                    <a:pos x="connsiteX2" y="connsiteY2"/>
                  </a:cxn>
                  <a:cxn ang="0">
                    <a:pos x="connsiteX3" y="connsiteY3"/>
                  </a:cxn>
                </a:cxnLst>
                <a:rect l="l" t="t" r="r" b="b"/>
                <a:pathLst>
                  <a:path w="4224" h="6739">
                    <a:moveTo>
                      <a:pt x="1035" y="270"/>
                    </a:moveTo>
                    <a:cubicBezTo>
                      <a:pt x="-1566" y="-1291"/>
                      <a:pt x="1556" y="4432"/>
                      <a:pt x="1556" y="4432"/>
                    </a:cubicBezTo>
                    <a:cubicBezTo>
                      <a:pt x="4157" y="9116"/>
                      <a:pt x="5198" y="5473"/>
                      <a:pt x="3117" y="3912"/>
                    </a:cubicBezTo>
                    <a:cubicBezTo>
                      <a:pt x="1035" y="1831"/>
                      <a:pt x="3637" y="1310"/>
                      <a:pt x="1035" y="270"/>
                    </a:cubicBezTo>
                    <a:close/>
                  </a:path>
                </a:pathLst>
              </a:custGeom>
              <a:grpFill/>
              <a:ln w="5199" cap="flat">
                <a:solidFill>
                  <a:schemeClr val="bg1"/>
                </a:solidFill>
                <a:prstDash val="solid"/>
                <a:miter/>
              </a:ln>
            </p:spPr>
            <p:txBody>
              <a:bodyPr rtlCol="0" anchor="ctr"/>
              <a:lstStyle/>
              <a:p>
                <a:endParaRPr lang="en-GB" noProof="0" dirty="0"/>
              </a:p>
            </p:txBody>
          </p:sp>
          <p:sp>
            <p:nvSpPr>
              <p:cNvPr id="587" name="Freeform 586">
                <a:extLst>
                  <a:ext uri="{FF2B5EF4-FFF2-40B4-BE49-F238E27FC236}">
                    <a16:creationId xmlns:a16="http://schemas.microsoft.com/office/drawing/2014/main" id="{FCDBC49E-4472-E596-EB12-64ED3FCFD6F6}"/>
                  </a:ext>
                </a:extLst>
              </p:cNvPr>
              <p:cNvSpPr/>
              <p:nvPr/>
            </p:nvSpPr>
            <p:spPr>
              <a:xfrm>
                <a:off x="8323674" y="4422723"/>
                <a:ext cx="4193" cy="10511"/>
              </a:xfrm>
              <a:custGeom>
                <a:avLst/>
                <a:gdLst>
                  <a:gd name="connsiteX0" fmla="*/ 2992 w 4193"/>
                  <a:gd name="connsiteY0" fmla="*/ 4047 h 10511"/>
                  <a:gd name="connsiteX1" fmla="*/ 2472 w 4193"/>
                  <a:gd name="connsiteY1" fmla="*/ 925 h 10511"/>
                  <a:gd name="connsiteX2" fmla="*/ 390 w 4193"/>
                  <a:gd name="connsiteY2" fmla="*/ 925 h 10511"/>
                  <a:gd name="connsiteX3" fmla="*/ 390 w 4193"/>
                  <a:gd name="connsiteY3" fmla="*/ 8730 h 10511"/>
                  <a:gd name="connsiteX4" fmla="*/ 2992 w 4193"/>
                  <a:gd name="connsiteY4" fmla="*/ 6649 h 10511"/>
                  <a:gd name="connsiteX5" fmla="*/ 2992 w 4193"/>
                  <a:gd name="connsiteY5" fmla="*/ 4047 h 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 h="10511">
                    <a:moveTo>
                      <a:pt x="2992" y="4047"/>
                    </a:moveTo>
                    <a:cubicBezTo>
                      <a:pt x="1951" y="3006"/>
                      <a:pt x="3512" y="3006"/>
                      <a:pt x="2472" y="925"/>
                    </a:cubicBezTo>
                    <a:cubicBezTo>
                      <a:pt x="1431" y="-1156"/>
                      <a:pt x="390" y="925"/>
                      <a:pt x="390" y="925"/>
                    </a:cubicBezTo>
                    <a:cubicBezTo>
                      <a:pt x="-130" y="1966"/>
                      <a:pt x="-130" y="4567"/>
                      <a:pt x="390" y="8730"/>
                    </a:cubicBezTo>
                    <a:cubicBezTo>
                      <a:pt x="910" y="12893"/>
                      <a:pt x="1431" y="8730"/>
                      <a:pt x="2992" y="6649"/>
                    </a:cubicBezTo>
                    <a:cubicBezTo>
                      <a:pt x="5073" y="4567"/>
                      <a:pt x="4032" y="5088"/>
                      <a:pt x="2992" y="4047"/>
                    </a:cubicBezTo>
                    <a:close/>
                  </a:path>
                </a:pathLst>
              </a:custGeom>
              <a:grpFill/>
              <a:ln w="5199" cap="flat">
                <a:solidFill>
                  <a:schemeClr val="bg1"/>
                </a:solidFill>
                <a:prstDash val="solid"/>
                <a:miter/>
              </a:ln>
            </p:spPr>
            <p:txBody>
              <a:bodyPr rtlCol="0" anchor="ctr"/>
              <a:lstStyle/>
              <a:p>
                <a:endParaRPr lang="en-GB" noProof="0" dirty="0"/>
              </a:p>
            </p:txBody>
          </p:sp>
          <p:sp>
            <p:nvSpPr>
              <p:cNvPr id="588" name="Freeform 587">
                <a:extLst>
                  <a:ext uri="{FF2B5EF4-FFF2-40B4-BE49-F238E27FC236}">
                    <a16:creationId xmlns:a16="http://schemas.microsoft.com/office/drawing/2014/main" id="{AF73AAA8-6D10-053D-8E9A-1BF2CD3FA7A7}"/>
                  </a:ext>
                </a:extLst>
              </p:cNvPr>
              <p:cNvSpPr/>
              <p:nvPr/>
            </p:nvSpPr>
            <p:spPr>
              <a:xfrm>
                <a:off x="8117385" y="4573240"/>
                <a:ext cx="4867" cy="15573"/>
              </a:xfrm>
              <a:custGeom>
                <a:avLst/>
                <a:gdLst>
                  <a:gd name="connsiteX0" fmla="*/ 3223 w 4867"/>
                  <a:gd name="connsiteY0" fmla="*/ 788 h 15573"/>
                  <a:gd name="connsiteX1" fmla="*/ 101 w 4867"/>
                  <a:gd name="connsiteY1" fmla="*/ 10154 h 15573"/>
                  <a:gd name="connsiteX2" fmla="*/ 101 w 4867"/>
                  <a:gd name="connsiteY2" fmla="*/ 14317 h 15573"/>
                  <a:gd name="connsiteX3" fmla="*/ 3223 w 4867"/>
                  <a:gd name="connsiteY3" fmla="*/ 13797 h 15573"/>
                  <a:gd name="connsiteX4" fmla="*/ 4784 w 4867"/>
                  <a:gd name="connsiteY4" fmla="*/ 10675 h 15573"/>
                  <a:gd name="connsiteX5" fmla="*/ 4784 w 4867"/>
                  <a:gd name="connsiteY5" fmla="*/ 1309 h 15573"/>
                  <a:gd name="connsiteX6" fmla="*/ 3223 w 4867"/>
                  <a:gd name="connsiteY6" fmla="*/ 788 h 1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7" h="15573">
                    <a:moveTo>
                      <a:pt x="3223" y="788"/>
                    </a:moveTo>
                    <a:cubicBezTo>
                      <a:pt x="-419" y="3390"/>
                      <a:pt x="101" y="8593"/>
                      <a:pt x="101" y="10154"/>
                    </a:cubicBezTo>
                    <a:cubicBezTo>
                      <a:pt x="101" y="11716"/>
                      <a:pt x="1142" y="12236"/>
                      <a:pt x="101" y="14317"/>
                    </a:cubicBezTo>
                    <a:cubicBezTo>
                      <a:pt x="-419" y="16919"/>
                      <a:pt x="1142" y="14838"/>
                      <a:pt x="3223" y="13797"/>
                    </a:cubicBezTo>
                    <a:cubicBezTo>
                      <a:pt x="5304" y="12756"/>
                      <a:pt x="4784" y="12236"/>
                      <a:pt x="4784" y="10675"/>
                    </a:cubicBezTo>
                    <a:cubicBezTo>
                      <a:pt x="4784" y="9114"/>
                      <a:pt x="4264" y="3910"/>
                      <a:pt x="4784" y="1309"/>
                    </a:cubicBezTo>
                    <a:cubicBezTo>
                      <a:pt x="5304" y="-1293"/>
                      <a:pt x="3223" y="788"/>
                      <a:pt x="3223" y="788"/>
                    </a:cubicBezTo>
                    <a:close/>
                  </a:path>
                </a:pathLst>
              </a:custGeom>
              <a:grpFill/>
              <a:ln w="5199" cap="flat">
                <a:solidFill>
                  <a:schemeClr val="bg1"/>
                </a:solidFill>
                <a:prstDash val="solid"/>
                <a:miter/>
              </a:ln>
            </p:spPr>
            <p:txBody>
              <a:bodyPr rtlCol="0" anchor="ctr"/>
              <a:lstStyle/>
              <a:p>
                <a:endParaRPr lang="en-GB" noProof="0" dirty="0"/>
              </a:p>
            </p:txBody>
          </p:sp>
          <p:sp>
            <p:nvSpPr>
              <p:cNvPr id="589" name="Freeform 588">
                <a:extLst>
                  <a:ext uri="{FF2B5EF4-FFF2-40B4-BE49-F238E27FC236}">
                    <a16:creationId xmlns:a16="http://schemas.microsoft.com/office/drawing/2014/main" id="{FA081BF1-17B8-E8DB-585E-E712C2A63DED}"/>
                  </a:ext>
                </a:extLst>
              </p:cNvPr>
              <p:cNvSpPr/>
              <p:nvPr/>
            </p:nvSpPr>
            <p:spPr>
              <a:xfrm>
                <a:off x="8123268" y="4576575"/>
                <a:ext cx="1835" cy="3863"/>
              </a:xfrm>
              <a:custGeom>
                <a:avLst/>
                <a:gdLst>
                  <a:gd name="connsiteX0" fmla="*/ 463 w 1835"/>
                  <a:gd name="connsiteY0" fmla="*/ 575 h 3863"/>
                  <a:gd name="connsiteX1" fmla="*/ 463 w 1835"/>
                  <a:gd name="connsiteY1" fmla="*/ 3697 h 3863"/>
                  <a:gd name="connsiteX2" fmla="*/ 463 w 1835"/>
                  <a:gd name="connsiteY2" fmla="*/ 575 h 3863"/>
                </a:gdLst>
                <a:ahLst/>
                <a:cxnLst>
                  <a:cxn ang="0">
                    <a:pos x="connsiteX0" y="connsiteY0"/>
                  </a:cxn>
                  <a:cxn ang="0">
                    <a:pos x="connsiteX1" y="connsiteY1"/>
                  </a:cxn>
                  <a:cxn ang="0">
                    <a:pos x="connsiteX2" y="connsiteY2"/>
                  </a:cxn>
                </a:cxnLst>
                <a:rect l="l" t="t" r="r" b="b"/>
                <a:pathLst>
                  <a:path w="1835" h="3863">
                    <a:moveTo>
                      <a:pt x="463" y="575"/>
                    </a:moveTo>
                    <a:cubicBezTo>
                      <a:pt x="463" y="575"/>
                      <a:pt x="-578" y="4737"/>
                      <a:pt x="463" y="3697"/>
                    </a:cubicBezTo>
                    <a:cubicBezTo>
                      <a:pt x="2023" y="2656"/>
                      <a:pt x="2544" y="-1507"/>
                      <a:pt x="463" y="575"/>
                    </a:cubicBezTo>
                    <a:close/>
                  </a:path>
                </a:pathLst>
              </a:custGeom>
              <a:grpFill/>
              <a:ln w="5199" cap="flat">
                <a:solidFill>
                  <a:schemeClr val="bg1"/>
                </a:solidFill>
                <a:prstDash val="solid"/>
                <a:miter/>
              </a:ln>
            </p:spPr>
            <p:txBody>
              <a:bodyPr rtlCol="0" anchor="ctr"/>
              <a:lstStyle/>
              <a:p>
                <a:endParaRPr lang="en-GB" noProof="0" dirty="0"/>
              </a:p>
            </p:txBody>
          </p:sp>
          <p:sp>
            <p:nvSpPr>
              <p:cNvPr id="590" name="Freeform 589">
                <a:extLst>
                  <a:ext uri="{FF2B5EF4-FFF2-40B4-BE49-F238E27FC236}">
                    <a16:creationId xmlns:a16="http://schemas.microsoft.com/office/drawing/2014/main" id="{243613C0-1D71-345F-6256-17772F9A3217}"/>
                  </a:ext>
                </a:extLst>
              </p:cNvPr>
              <p:cNvSpPr/>
              <p:nvPr/>
            </p:nvSpPr>
            <p:spPr>
              <a:xfrm>
                <a:off x="8141423" y="4441307"/>
                <a:ext cx="4162" cy="2634"/>
              </a:xfrm>
              <a:custGeom>
                <a:avLst/>
                <a:gdLst>
                  <a:gd name="connsiteX0" fmla="*/ 0 w 4162"/>
                  <a:gd name="connsiteY0" fmla="*/ 553 h 2634"/>
                  <a:gd name="connsiteX1" fmla="*/ 4162 w 4162"/>
                  <a:gd name="connsiteY1" fmla="*/ 2634 h 2634"/>
                  <a:gd name="connsiteX2" fmla="*/ 0 w 4162"/>
                  <a:gd name="connsiteY2" fmla="*/ 553 h 2634"/>
                </a:gdLst>
                <a:ahLst/>
                <a:cxnLst>
                  <a:cxn ang="0">
                    <a:pos x="connsiteX0" y="connsiteY0"/>
                  </a:cxn>
                  <a:cxn ang="0">
                    <a:pos x="connsiteX1" y="connsiteY1"/>
                  </a:cxn>
                  <a:cxn ang="0">
                    <a:pos x="connsiteX2" y="connsiteY2"/>
                  </a:cxn>
                </a:cxnLst>
                <a:rect l="l" t="t" r="r" b="b"/>
                <a:pathLst>
                  <a:path w="4162" h="2634">
                    <a:moveTo>
                      <a:pt x="0" y="553"/>
                    </a:moveTo>
                    <a:cubicBezTo>
                      <a:pt x="0" y="1594"/>
                      <a:pt x="4162" y="2634"/>
                      <a:pt x="4162" y="2634"/>
                    </a:cubicBezTo>
                    <a:cubicBezTo>
                      <a:pt x="3122" y="1073"/>
                      <a:pt x="0" y="-1008"/>
                      <a:pt x="0" y="553"/>
                    </a:cubicBezTo>
                    <a:close/>
                  </a:path>
                </a:pathLst>
              </a:custGeom>
              <a:grpFill/>
              <a:ln w="5199" cap="flat">
                <a:solidFill>
                  <a:schemeClr val="bg1"/>
                </a:solidFill>
                <a:prstDash val="solid"/>
                <a:miter/>
              </a:ln>
            </p:spPr>
            <p:txBody>
              <a:bodyPr rtlCol="0" anchor="ctr"/>
              <a:lstStyle/>
              <a:p>
                <a:endParaRPr lang="en-GB" noProof="0" dirty="0"/>
              </a:p>
            </p:txBody>
          </p:sp>
          <p:sp>
            <p:nvSpPr>
              <p:cNvPr id="591" name="Freeform 590">
                <a:extLst>
                  <a:ext uri="{FF2B5EF4-FFF2-40B4-BE49-F238E27FC236}">
                    <a16:creationId xmlns:a16="http://schemas.microsoft.com/office/drawing/2014/main" id="{9AF76275-9663-65C4-2D8F-B5670550BDAF}"/>
                  </a:ext>
                </a:extLst>
              </p:cNvPr>
              <p:cNvSpPr/>
              <p:nvPr/>
            </p:nvSpPr>
            <p:spPr>
              <a:xfrm>
                <a:off x="8147040" y="4444252"/>
                <a:ext cx="1288" cy="3331"/>
              </a:xfrm>
              <a:custGeom>
                <a:avLst/>
                <a:gdLst>
                  <a:gd name="connsiteX0" fmla="*/ 106 w 1288"/>
                  <a:gd name="connsiteY0" fmla="*/ 209 h 3331"/>
                  <a:gd name="connsiteX1" fmla="*/ 1147 w 1288"/>
                  <a:gd name="connsiteY1" fmla="*/ 3332 h 3331"/>
                  <a:gd name="connsiteX2" fmla="*/ 106 w 1288"/>
                  <a:gd name="connsiteY2" fmla="*/ 209 h 3331"/>
                </a:gdLst>
                <a:ahLst/>
                <a:cxnLst>
                  <a:cxn ang="0">
                    <a:pos x="connsiteX0" y="connsiteY0"/>
                  </a:cxn>
                  <a:cxn ang="0">
                    <a:pos x="connsiteX1" y="connsiteY1"/>
                  </a:cxn>
                  <a:cxn ang="0">
                    <a:pos x="connsiteX2" y="connsiteY2"/>
                  </a:cxn>
                </a:cxnLst>
                <a:rect l="l" t="t" r="r" b="b"/>
                <a:pathLst>
                  <a:path w="1288" h="3331">
                    <a:moveTo>
                      <a:pt x="106" y="209"/>
                    </a:moveTo>
                    <a:cubicBezTo>
                      <a:pt x="-414" y="1250"/>
                      <a:pt x="1147" y="3332"/>
                      <a:pt x="1147" y="3332"/>
                    </a:cubicBezTo>
                    <a:cubicBezTo>
                      <a:pt x="1667" y="2291"/>
                      <a:pt x="626" y="-831"/>
                      <a:pt x="106" y="209"/>
                    </a:cubicBezTo>
                    <a:close/>
                  </a:path>
                </a:pathLst>
              </a:custGeom>
              <a:grpFill/>
              <a:ln w="5199" cap="flat">
                <a:solidFill>
                  <a:schemeClr val="bg1"/>
                </a:solidFill>
                <a:prstDash val="solid"/>
                <a:miter/>
              </a:ln>
            </p:spPr>
            <p:txBody>
              <a:bodyPr rtlCol="0" anchor="ctr"/>
              <a:lstStyle/>
              <a:p>
                <a:endParaRPr lang="en-GB" noProof="0" dirty="0"/>
              </a:p>
            </p:txBody>
          </p:sp>
          <p:sp>
            <p:nvSpPr>
              <p:cNvPr id="592" name="Freeform 591">
                <a:extLst>
                  <a:ext uri="{FF2B5EF4-FFF2-40B4-BE49-F238E27FC236}">
                    <a16:creationId xmlns:a16="http://schemas.microsoft.com/office/drawing/2014/main" id="{B4D102BF-4ABA-7B49-714E-D801DA02E111}"/>
                  </a:ext>
                </a:extLst>
              </p:cNvPr>
              <p:cNvSpPr/>
              <p:nvPr/>
            </p:nvSpPr>
            <p:spPr>
              <a:xfrm>
                <a:off x="8149748" y="4429534"/>
                <a:ext cx="4162" cy="2826"/>
              </a:xfrm>
              <a:custGeom>
                <a:avLst/>
                <a:gdLst>
                  <a:gd name="connsiteX0" fmla="*/ 0 w 4162"/>
                  <a:gd name="connsiteY0" fmla="*/ 358 h 2826"/>
                  <a:gd name="connsiteX1" fmla="*/ 4162 w 4162"/>
                  <a:gd name="connsiteY1" fmla="*/ 878 h 2826"/>
                  <a:gd name="connsiteX2" fmla="*/ 0 w 4162"/>
                  <a:gd name="connsiteY2" fmla="*/ 358 h 2826"/>
                </a:gdLst>
                <a:ahLst/>
                <a:cxnLst>
                  <a:cxn ang="0">
                    <a:pos x="connsiteX0" y="connsiteY0"/>
                  </a:cxn>
                  <a:cxn ang="0">
                    <a:pos x="connsiteX1" y="connsiteY1"/>
                  </a:cxn>
                  <a:cxn ang="0">
                    <a:pos x="connsiteX2" y="connsiteY2"/>
                  </a:cxn>
                </a:cxnLst>
                <a:rect l="l" t="t" r="r" b="b"/>
                <a:pathLst>
                  <a:path w="4162" h="2826">
                    <a:moveTo>
                      <a:pt x="0" y="358"/>
                    </a:moveTo>
                    <a:cubicBezTo>
                      <a:pt x="0" y="1398"/>
                      <a:pt x="2602" y="5041"/>
                      <a:pt x="4162" y="878"/>
                    </a:cubicBezTo>
                    <a:cubicBezTo>
                      <a:pt x="4162" y="878"/>
                      <a:pt x="0" y="-683"/>
                      <a:pt x="0" y="358"/>
                    </a:cubicBezTo>
                    <a:close/>
                  </a:path>
                </a:pathLst>
              </a:custGeom>
              <a:grpFill/>
              <a:ln w="5199" cap="flat">
                <a:solidFill>
                  <a:schemeClr val="bg1"/>
                </a:solidFill>
                <a:prstDash val="solid"/>
                <a:miter/>
              </a:ln>
            </p:spPr>
            <p:txBody>
              <a:bodyPr rtlCol="0" anchor="ctr"/>
              <a:lstStyle/>
              <a:p>
                <a:endParaRPr lang="en-GB" noProof="0" dirty="0"/>
              </a:p>
            </p:txBody>
          </p:sp>
          <p:sp>
            <p:nvSpPr>
              <p:cNvPr id="593" name="Freeform 592">
                <a:extLst>
                  <a:ext uri="{FF2B5EF4-FFF2-40B4-BE49-F238E27FC236}">
                    <a16:creationId xmlns:a16="http://schemas.microsoft.com/office/drawing/2014/main" id="{10244818-350E-8395-E81D-FEAA0693B1CF}"/>
                  </a:ext>
                </a:extLst>
              </p:cNvPr>
              <p:cNvSpPr/>
              <p:nvPr/>
            </p:nvSpPr>
            <p:spPr>
              <a:xfrm>
                <a:off x="8405260" y="4516981"/>
                <a:ext cx="194533" cy="169962"/>
              </a:xfrm>
              <a:custGeom>
                <a:avLst/>
                <a:gdLst>
                  <a:gd name="connsiteX0" fmla="*/ 192507 w 194533"/>
                  <a:gd name="connsiteY0" fmla="*/ 125212 h 169962"/>
                  <a:gd name="connsiteX1" fmla="*/ 193027 w 194533"/>
                  <a:gd name="connsiteY1" fmla="*/ 113765 h 169962"/>
                  <a:gd name="connsiteX2" fmla="*/ 194068 w 194533"/>
                  <a:gd name="connsiteY2" fmla="*/ 44038 h 169962"/>
                  <a:gd name="connsiteX3" fmla="*/ 190425 w 194533"/>
                  <a:gd name="connsiteY3" fmla="*/ 44038 h 169962"/>
                  <a:gd name="connsiteX4" fmla="*/ 188865 w 194533"/>
                  <a:gd name="connsiteY4" fmla="*/ 42477 h 169962"/>
                  <a:gd name="connsiteX5" fmla="*/ 184181 w 194533"/>
                  <a:gd name="connsiteY5" fmla="*/ 40396 h 169962"/>
                  <a:gd name="connsiteX6" fmla="*/ 175335 w 194533"/>
                  <a:gd name="connsiteY6" fmla="*/ 38835 h 169962"/>
                  <a:gd name="connsiteX7" fmla="*/ 169611 w 194533"/>
                  <a:gd name="connsiteY7" fmla="*/ 37794 h 169962"/>
                  <a:gd name="connsiteX8" fmla="*/ 136830 w 194533"/>
                  <a:gd name="connsiteY8" fmla="*/ 22184 h 169962"/>
                  <a:gd name="connsiteX9" fmla="*/ 126943 w 194533"/>
                  <a:gd name="connsiteY9" fmla="*/ 23745 h 169962"/>
                  <a:gd name="connsiteX10" fmla="*/ 122260 w 194533"/>
                  <a:gd name="connsiteY10" fmla="*/ 26346 h 169962"/>
                  <a:gd name="connsiteX11" fmla="*/ 121740 w 194533"/>
                  <a:gd name="connsiteY11" fmla="*/ 31550 h 169962"/>
                  <a:gd name="connsiteX12" fmla="*/ 114455 w 194533"/>
                  <a:gd name="connsiteY12" fmla="*/ 35192 h 169962"/>
                  <a:gd name="connsiteX13" fmla="*/ 108731 w 194533"/>
                  <a:gd name="connsiteY13" fmla="*/ 35713 h 169962"/>
                  <a:gd name="connsiteX14" fmla="*/ 97283 w 194533"/>
                  <a:gd name="connsiteY14" fmla="*/ 47681 h 169962"/>
                  <a:gd name="connsiteX15" fmla="*/ 94681 w 194533"/>
                  <a:gd name="connsiteY15" fmla="*/ 51843 h 169962"/>
                  <a:gd name="connsiteX16" fmla="*/ 92080 w 194533"/>
                  <a:gd name="connsiteY16" fmla="*/ 54445 h 169962"/>
                  <a:gd name="connsiteX17" fmla="*/ 89478 w 194533"/>
                  <a:gd name="connsiteY17" fmla="*/ 57047 h 169962"/>
                  <a:gd name="connsiteX18" fmla="*/ 78551 w 194533"/>
                  <a:gd name="connsiteY18" fmla="*/ 57047 h 169962"/>
                  <a:gd name="connsiteX19" fmla="*/ 75429 w 194533"/>
                  <a:gd name="connsiteY19" fmla="*/ 51323 h 169962"/>
                  <a:gd name="connsiteX20" fmla="*/ 73347 w 194533"/>
                  <a:gd name="connsiteY20" fmla="*/ 49762 h 169962"/>
                  <a:gd name="connsiteX21" fmla="*/ 71787 w 194533"/>
                  <a:gd name="connsiteY21" fmla="*/ 45079 h 169962"/>
                  <a:gd name="connsiteX22" fmla="*/ 69185 w 194533"/>
                  <a:gd name="connsiteY22" fmla="*/ 41437 h 169962"/>
                  <a:gd name="connsiteX23" fmla="*/ 68144 w 194533"/>
                  <a:gd name="connsiteY23" fmla="*/ 45599 h 169962"/>
                  <a:gd name="connsiteX24" fmla="*/ 68144 w 194533"/>
                  <a:gd name="connsiteY24" fmla="*/ 48721 h 169962"/>
                  <a:gd name="connsiteX25" fmla="*/ 66583 w 194533"/>
                  <a:gd name="connsiteY25" fmla="*/ 45599 h 169962"/>
                  <a:gd name="connsiteX26" fmla="*/ 61380 w 194533"/>
                  <a:gd name="connsiteY26" fmla="*/ 30509 h 169962"/>
                  <a:gd name="connsiteX27" fmla="*/ 61900 w 194533"/>
                  <a:gd name="connsiteY27" fmla="*/ 23745 h 169962"/>
                  <a:gd name="connsiteX28" fmla="*/ 60339 w 194533"/>
                  <a:gd name="connsiteY28" fmla="*/ 14378 h 169962"/>
                  <a:gd name="connsiteX29" fmla="*/ 60339 w 194533"/>
                  <a:gd name="connsiteY29" fmla="*/ 10216 h 169962"/>
                  <a:gd name="connsiteX30" fmla="*/ 58257 w 194533"/>
                  <a:gd name="connsiteY30" fmla="*/ 9175 h 169962"/>
                  <a:gd name="connsiteX31" fmla="*/ 39004 w 194533"/>
                  <a:gd name="connsiteY31" fmla="*/ 2931 h 169962"/>
                  <a:gd name="connsiteX32" fmla="*/ 20792 w 194533"/>
                  <a:gd name="connsiteY32" fmla="*/ 3971 h 169962"/>
                  <a:gd name="connsiteX33" fmla="*/ 8304 w 194533"/>
                  <a:gd name="connsiteY33" fmla="*/ 8134 h 169962"/>
                  <a:gd name="connsiteX34" fmla="*/ 5702 w 194533"/>
                  <a:gd name="connsiteY34" fmla="*/ 11256 h 169962"/>
                  <a:gd name="connsiteX35" fmla="*/ 499 w 194533"/>
                  <a:gd name="connsiteY35" fmla="*/ 19062 h 169962"/>
                  <a:gd name="connsiteX36" fmla="*/ 1540 w 194533"/>
                  <a:gd name="connsiteY36" fmla="*/ 20623 h 169962"/>
                  <a:gd name="connsiteX37" fmla="*/ 16629 w 194533"/>
                  <a:gd name="connsiteY37" fmla="*/ 22704 h 169962"/>
                  <a:gd name="connsiteX38" fmla="*/ 18191 w 194533"/>
                  <a:gd name="connsiteY38" fmla="*/ 23745 h 169962"/>
                  <a:gd name="connsiteX39" fmla="*/ 19231 w 194533"/>
                  <a:gd name="connsiteY39" fmla="*/ 28428 h 169962"/>
                  <a:gd name="connsiteX40" fmla="*/ 23914 w 194533"/>
                  <a:gd name="connsiteY40" fmla="*/ 36233 h 169962"/>
                  <a:gd name="connsiteX41" fmla="*/ 28597 w 194533"/>
                  <a:gd name="connsiteY41" fmla="*/ 36233 h 169962"/>
                  <a:gd name="connsiteX42" fmla="*/ 35362 w 194533"/>
                  <a:gd name="connsiteY42" fmla="*/ 36753 h 169962"/>
                  <a:gd name="connsiteX43" fmla="*/ 40045 w 194533"/>
                  <a:gd name="connsiteY43" fmla="*/ 36753 h 169962"/>
                  <a:gd name="connsiteX44" fmla="*/ 44728 w 194533"/>
                  <a:gd name="connsiteY44" fmla="*/ 36233 h 169962"/>
                  <a:gd name="connsiteX45" fmla="*/ 49932 w 194533"/>
                  <a:gd name="connsiteY45" fmla="*/ 36233 h 169962"/>
                  <a:gd name="connsiteX46" fmla="*/ 55135 w 194533"/>
                  <a:gd name="connsiteY46" fmla="*/ 34152 h 169962"/>
                  <a:gd name="connsiteX47" fmla="*/ 55655 w 194533"/>
                  <a:gd name="connsiteY47" fmla="*/ 35713 h 169962"/>
                  <a:gd name="connsiteX48" fmla="*/ 56696 w 194533"/>
                  <a:gd name="connsiteY48" fmla="*/ 37274 h 169962"/>
                  <a:gd name="connsiteX49" fmla="*/ 56696 w 194533"/>
                  <a:gd name="connsiteY49" fmla="*/ 39355 h 169962"/>
                  <a:gd name="connsiteX50" fmla="*/ 55655 w 194533"/>
                  <a:gd name="connsiteY50" fmla="*/ 41437 h 169962"/>
                  <a:gd name="connsiteX51" fmla="*/ 54095 w 194533"/>
                  <a:gd name="connsiteY51" fmla="*/ 42997 h 169962"/>
                  <a:gd name="connsiteX52" fmla="*/ 52533 w 194533"/>
                  <a:gd name="connsiteY52" fmla="*/ 42997 h 169962"/>
                  <a:gd name="connsiteX53" fmla="*/ 51493 w 194533"/>
                  <a:gd name="connsiteY53" fmla="*/ 43518 h 169962"/>
                  <a:gd name="connsiteX54" fmla="*/ 49411 w 194533"/>
                  <a:gd name="connsiteY54" fmla="*/ 42997 h 169962"/>
                  <a:gd name="connsiteX55" fmla="*/ 48371 w 194533"/>
                  <a:gd name="connsiteY55" fmla="*/ 42477 h 169962"/>
                  <a:gd name="connsiteX56" fmla="*/ 47330 w 194533"/>
                  <a:gd name="connsiteY56" fmla="*/ 43518 h 169962"/>
                  <a:gd name="connsiteX57" fmla="*/ 46289 w 194533"/>
                  <a:gd name="connsiteY57" fmla="*/ 42477 h 169962"/>
                  <a:gd name="connsiteX58" fmla="*/ 43688 w 194533"/>
                  <a:gd name="connsiteY58" fmla="*/ 40396 h 169962"/>
                  <a:gd name="connsiteX59" fmla="*/ 35882 w 194533"/>
                  <a:gd name="connsiteY59" fmla="*/ 46640 h 169962"/>
                  <a:gd name="connsiteX60" fmla="*/ 31719 w 194533"/>
                  <a:gd name="connsiteY60" fmla="*/ 46120 h 169962"/>
                  <a:gd name="connsiteX61" fmla="*/ 29118 w 194533"/>
                  <a:gd name="connsiteY61" fmla="*/ 46120 h 169962"/>
                  <a:gd name="connsiteX62" fmla="*/ 25996 w 194533"/>
                  <a:gd name="connsiteY62" fmla="*/ 45079 h 169962"/>
                  <a:gd name="connsiteX63" fmla="*/ 20272 w 194533"/>
                  <a:gd name="connsiteY63" fmla="*/ 46120 h 169962"/>
                  <a:gd name="connsiteX64" fmla="*/ 22354 w 194533"/>
                  <a:gd name="connsiteY64" fmla="*/ 48721 h 169962"/>
                  <a:gd name="connsiteX65" fmla="*/ 31719 w 194533"/>
                  <a:gd name="connsiteY65" fmla="*/ 56006 h 169962"/>
                  <a:gd name="connsiteX66" fmla="*/ 34321 w 194533"/>
                  <a:gd name="connsiteY66" fmla="*/ 56527 h 169962"/>
                  <a:gd name="connsiteX67" fmla="*/ 35882 w 194533"/>
                  <a:gd name="connsiteY67" fmla="*/ 59128 h 169962"/>
                  <a:gd name="connsiteX68" fmla="*/ 34841 w 194533"/>
                  <a:gd name="connsiteY68" fmla="*/ 63291 h 169962"/>
                  <a:gd name="connsiteX69" fmla="*/ 35362 w 194533"/>
                  <a:gd name="connsiteY69" fmla="*/ 69535 h 169962"/>
                  <a:gd name="connsiteX70" fmla="*/ 39004 w 194533"/>
                  <a:gd name="connsiteY70" fmla="*/ 72657 h 169962"/>
                  <a:gd name="connsiteX71" fmla="*/ 42647 w 194533"/>
                  <a:gd name="connsiteY71" fmla="*/ 72137 h 169962"/>
                  <a:gd name="connsiteX72" fmla="*/ 46810 w 194533"/>
                  <a:gd name="connsiteY72" fmla="*/ 66934 h 169962"/>
                  <a:gd name="connsiteX73" fmla="*/ 53574 w 194533"/>
                  <a:gd name="connsiteY73" fmla="*/ 53404 h 169962"/>
                  <a:gd name="connsiteX74" fmla="*/ 53574 w 194533"/>
                  <a:gd name="connsiteY74" fmla="*/ 54966 h 169962"/>
                  <a:gd name="connsiteX75" fmla="*/ 52533 w 194533"/>
                  <a:gd name="connsiteY75" fmla="*/ 57567 h 169962"/>
                  <a:gd name="connsiteX76" fmla="*/ 51493 w 194533"/>
                  <a:gd name="connsiteY76" fmla="*/ 62250 h 169962"/>
                  <a:gd name="connsiteX77" fmla="*/ 54095 w 194533"/>
                  <a:gd name="connsiteY77" fmla="*/ 63811 h 169962"/>
                  <a:gd name="connsiteX78" fmla="*/ 56696 w 194533"/>
                  <a:gd name="connsiteY78" fmla="*/ 67974 h 169962"/>
                  <a:gd name="connsiteX79" fmla="*/ 59298 w 194533"/>
                  <a:gd name="connsiteY79" fmla="*/ 67454 h 169962"/>
                  <a:gd name="connsiteX80" fmla="*/ 63460 w 194533"/>
                  <a:gd name="connsiteY80" fmla="*/ 71096 h 169962"/>
                  <a:gd name="connsiteX81" fmla="*/ 64502 w 194533"/>
                  <a:gd name="connsiteY81" fmla="*/ 71096 h 169962"/>
                  <a:gd name="connsiteX82" fmla="*/ 68144 w 194533"/>
                  <a:gd name="connsiteY82" fmla="*/ 71096 h 169962"/>
                  <a:gd name="connsiteX83" fmla="*/ 72827 w 194533"/>
                  <a:gd name="connsiteY83" fmla="*/ 70056 h 169962"/>
                  <a:gd name="connsiteX84" fmla="*/ 73867 w 194533"/>
                  <a:gd name="connsiteY84" fmla="*/ 71096 h 169962"/>
                  <a:gd name="connsiteX85" fmla="*/ 70225 w 194533"/>
                  <a:gd name="connsiteY85" fmla="*/ 73178 h 169962"/>
                  <a:gd name="connsiteX86" fmla="*/ 82714 w 194533"/>
                  <a:gd name="connsiteY86" fmla="*/ 79422 h 169962"/>
                  <a:gd name="connsiteX87" fmla="*/ 123300 w 194533"/>
                  <a:gd name="connsiteY87" fmla="*/ 91910 h 169962"/>
                  <a:gd name="connsiteX88" fmla="*/ 135789 w 194533"/>
                  <a:gd name="connsiteY88" fmla="*/ 102317 h 169962"/>
                  <a:gd name="connsiteX89" fmla="*/ 138391 w 194533"/>
                  <a:gd name="connsiteY89" fmla="*/ 103878 h 169962"/>
                  <a:gd name="connsiteX90" fmla="*/ 139432 w 194533"/>
                  <a:gd name="connsiteY90" fmla="*/ 104399 h 169962"/>
                  <a:gd name="connsiteX91" fmla="*/ 140472 w 194533"/>
                  <a:gd name="connsiteY91" fmla="*/ 105960 h 169962"/>
                  <a:gd name="connsiteX92" fmla="*/ 140472 w 194533"/>
                  <a:gd name="connsiteY92" fmla="*/ 108041 h 169962"/>
                  <a:gd name="connsiteX93" fmla="*/ 146716 w 194533"/>
                  <a:gd name="connsiteY93" fmla="*/ 119489 h 169962"/>
                  <a:gd name="connsiteX94" fmla="*/ 149318 w 194533"/>
                  <a:gd name="connsiteY94" fmla="*/ 124172 h 169962"/>
                  <a:gd name="connsiteX95" fmla="*/ 148277 w 194533"/>
                  <a:gd name="connsiteY95" fmla="*/ 126253 h 169962"/>
                  <a:gd name="connsiteX96" fmla="*/ 154521 w 194533"/>
                  <a:gd name="connsiteY96" fmla="*/ 131977 h 169962"/>
                  <a:gd name="connsiteX97" fmla="*/ 148798 w 194533"/>
                  <a:gd name="connsiteY97" fmla="*/ 133018 h 169962"/>
                  <a:gd name="connsiteX98" fmla="*/ 155042 w 194533"/>
                  <a:gd name="connsiteY98" fmla="*/ 140302 h 169962"/>
                  <a:gd name="connsiteX99" fmla="*/ 153481 w 194533"/>
                  <a:gd name="connsiteY99" fmla="*/ 146547 h 169962"/>
                  <a:gd name="connsiteX100" fmla="*/ 151920 w 194533"/>
                  <a:gd name="connsiteY100" fmla="*/ 150709 h 169962"/>
                  <a:gd name="connsiteX101" fmla="*/ 151920 w 194533"/>
                  <a:gd name="connsiteY101" fmla="*/ 153311 h 169962"/>
                  <a:gd name="connsiteX102" fmla="*/ 154001 w 194533"/>
                  <a:gd name="connsiteY102" fmla="*/ 152791 h 169962"/>
                  <a:gd name="connsiteX103" fmla="*/ 158164 w 194533"/>
                  <a:gd name="connsiteY103" fmla="*/ 150189 h 169962"/>
                  <a:gd name="connsiteX104" fmla="*/ 159204 w 194533"/>
                  <a:gd name="connsiteY104" fmla="*/ 151230 h 169962"/>
                  <a:gd name="connsiteX105" fmla="*/ 165449 w 194533"/>
                  <a:gd name="connsiteY105" fmla="*/ 151750 h 169962"/>
                  <a:gd name="connsiteX106" fmla="*/ 169611 w 194533"/>
                  <a:gd name="connsiteY106" fmla="*/ 150709 h 169962"/>
                  <a:gd name="connsiteX107" fmla="*/ 172733 w 194533"/>
                  <a:gd name="connsiteY107" fmla="*/ 150189 h 169962"/>
                  <a:gd name="connsiteX108" fmla="*/ 174295 w 194533"/>
                  <a:gd name="connsiteY108" fmla="*/ 150189 h 169962"/>
                  <a:gd name="connsiteX109" fmla="*/ 192507 w 194533"/>
                  <a:gd name="connsiteY109" fmla="*/ 169442 h 169962"/>
                  <a:gd name="connsiteX110" fmla="*/ 193027 w 194533"/>
                  <a:gd name="connsiteY110" fmla="*/ 169962 h 169962"/>
                  <a:gd name="connsiteX111" fmla="*/ 193547 w 194533"/>
                  <a:gd name="connsiteY111" fmla="*/ 129896 h 169962"/>
                  <a:gd name="connsiteX112" fmla="*/ 192507 w 194533"/>
                  <a:gd name="connsiteY112" fmla="*/ 125212 h 1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4533" h="169962">
                    <a:moveTo>
                      <a:pt x="192507" y="125212"/>
                    </a:moveTo>
                    <a:cubicBezTo>
                      <a:pt x="191987" y="124692"/>
                      <a:pt x="193027" y="113765"/>
                      <a:pt x="193027" y="113765"/>
                    </a:cubicBezTo>
                    <a:cubicBezTo>
                      <a:pt x="195109" y="100756"/>
                      <a:pt x="194588" y="54445"/>
                      <a:pt x="194068" y="44038"/>
                    </a:cubicBezTo>
                    <a:cubicBezTo>
                      <a:pt x="191987" y="43518"/>
                      <a:pt x="190946" y="43518"/>
                      <a:pt x="190425" y="44038"/>
                    </a:cubicBezTo>
                    <a:cubicBezTo>
                      <a:pt x="189385" y="44559"/>
                      <a:pt x="188865" y="44559"/>
                      <a:pt x="188865" y="42477"/>
                    </a:cubicBezTo>
                    <a:cubicBezTo>
                      <a:pt x="188344" y="40396"/>
                      <a:pt x="185742" y="40916"/>
                      <a:pt x="184181" y="40396"/>
                    </a:cubicBezTo>
                    <a:cubicBezTo>
                      <a:pt x="182620" y="39876"/>
                      <a:pt x="178458" y="38835"/>
                      <a:pt x="175335" y="38835"/>
                    </a:cubicBezTo>
                    <a:cubicBezTo>
                      <a:pt x="172213" y="38835"/>
                      <a:pt x="169611" y="37794"/>
                      <a:pt x="169611" y="37794"/>
                    </a:cubicBezTo>
                    <a:cubicBezTo>
                      <a:pt x="169611" y="37794"/>
                      <a:pt x="139952" y="24265"/>
                      <a:pt x="136830" y="22184"/>
                    </a:cubicBezTo>
                    <a:cubicBezTo>
                      <a:pt x="133707" y="20102"/>
                      <a:pt x="127984" y="23224"/>
                      <a:pt x="126943" y="23745"/>
                    </a:cubicBezTo>
                    <a:cubicBezTo>
                      <a:pt x="125902" y="24785"/>
                      <a:pt x="124862" y="25306"/>
                      <a:pt x="122260" y="26346"/>
                    </a:cubicBezTo>
                    <a:cubicBezTo>
                      <a:pt x="119658" y="27387"/>
                      <a:pt x="120178" y="29469"/>
                      <a:pt x="121740" y="31550"/>
                    </a:cubicBezTo>
                    <a:cubicBezTo>
                      <a:pt x="123300" y="33631"/>
                      <a:pt x="117056" y="34152"/>
                      <a:pt x="114455" y="35192"/>
                    </a:cubicBezTo>
                    <a:cubicBezTo>
                      <a:pt x="111853" y="36233"/>
                      <a:pt x="111333" y="37274"/>
                      <a:pt x="108731" y="35713"/>
                    </a:cubicBezTo>
                    <a:cubicBezTo>
                      <a:pt x="106129" y="34152"/>
                      <a:pt x="98844" y="45079"/>
                      <a:pt x="97283" y="47681"/>
                    </a:cubicBezTo>
                    <a:cubicBezTo>
                      <a:pt x="95722" y="50282"/>
                      <a:pt x="96763" y="51323"/>
                      <a:pt x="94681" y="51843"/>
                    </a:cubicBezTo>
                    <a:cubicBezTo>
                      <a:pt x="92600" y="52364"/>
                      <a:pt x="93641" y="53925"/>
                      <a:pt x="92080" y="54445"/>
                    </a:cubicBezTo>
                    <a:cubicBezTo>
                      <a:pt x="91039" y="54966"/>
                      <a:pt x="91039" y="54966"/>
                      <a:pt x="89478" y="57047"/>
                    </a:cubicBezTo>
                    <a:cubicBezTo>
                      <a:pt x="87917" y="59128"/>
                      <a:pt x="83234" y="59128"/>
                      <a:pt x="78551" y="57047"/>
                    </a:cubicBezTo>
                    <a:cubicBezTo>
                      <a:pt x="74388" y="54966"/>
                      <a:pt x="74908" y="52884"/>
                      <a:pt x="75429" y="51323"/>
                    </a:cubicBezTo>
                    <a:cubicBezTo>
                      <a:pt x="75949" y="49762"/>
                      <a:pt x="75949" y="48721"/>
                      <a:pt x="73347" y="49762"/>
                    </a:cubicBezTo>
                    <a:cubicBezTo>
                      <a:pt x="70745" y="50803"/>
                      <a:pt x="71266" y="47681"/>
                      <a:pt x="71787" y="45079"/>
                    </a:cubicBezTo>
                    <a:cubicBezTo>
                      <a:pt x="72827" y="42477"/>
                      <a:pt x="71266" y="41437"/>
                      <a:pt x="69185" y="41437"/>
                    </a:cubicBezTo>
                    <a:cubicBezTo>
                      <a:pt x="67103" y="41437"/>
                      <a:pt x="67103" y="42997"/>
                      <a:pt x="68144" y="45599"/>
                    </a:cubicBezTo>
                    <a:cubicBezTo>
                      <a:pt x="69185" y="47681"/>
                      <a:pt x="69185" y="48201"/>
                      <a:pt x="68144" y="48721"/>
                    </a:cubicBezTo>
                    <a:cubicBezTo>
                      <a:pt x="67103" y="49242"/>
                      <a:pt x="66583" y="45599"/>
                      <a:pt x="66583" y="45599"/>
                    </a:cubicBezTo>
                    <a:cubicBezTo>
                      <a:pt x="66583" y="45599"/>
                      <a:pt x="62940" y="35713"/>
                      <a:pt x="61380" y="30509"/>
                    </a:cubicBezTo>
                    <a:cubicBezTo>
                      <a:pt x="60339" y="25306"/>
                      <a:pt x="61900" y="23745"/>
                      <a:pt x="61900" y="23745"/>
                    </a:cubicBezTo>
                    <a:cubicBezTo>
                      <a:pt x="65022" y="18541"/>
                      <a:pt x="61380" y="15940"/>
                      <a:pt x="60339" y="14378"/>
                    </a:cubicBezTo>
                    <a:cubicBezTo>
                      <a:pt x="59298" y="12817"/>
                      <a:pt x="58257" y="10736"/>
                      <a:pt x="60339" y="10216"/>
                    </a:cubicBezTo>
                    <a:cubicBezTo>
                      <a:pt x="62420" y="9695"/>
                      <a:pt x="58257" y="9175"/>
                      <a:pt x="58257" y="9175"/>
                    </a:cubicBezTo>
                    <a:cubicBezTo>
                      <a:pt x="50973" y="7614"/>
                      <a:pt x="48891" y="8134"/>
                      <a:pt x="39004" y="2931"/>
                    </a:cubicBezTo>
                    <a:cubicBezTo>
                      <a:pt x="29118" y="-2273"/>
                      <a:pt x="24434" y="329"/>
                      <a:pt x="20792" y="3971"/>
                    </a:cubicBezTo>
                    <a:cubicBezTo>
                      <a:pt x="16629" y="7614"/>
                      <a:pt x="11947" y="7614"/>
                      <a:pt x="8304" y="8134"/>
                    </a:cubicBezTo>
                    <a:cubicBezTo>
                      <a:pt x="4662" y="8655"/>
                      <a:pt x="4662" y="9175"/>
                      <a:pt x="5702" y="11256"/>
                    </a:cubicBezTo>
                    <a:cubicBezTo>
                      <a:pt x="6743" y="13338"/>
                      <a:pt x="2060" y="16980"/>
                      <a:pt x="499" y="19062"/>
                    </a:cubicBezTo>
                    <a:cubicBezTo>
                      <a:pt x="-1062" y="21143"/>
                      <a:pt x="1540" y="20623"/>
                      <a:pt x="1540" y="20623"/>
                    </a:cubicBezTo>
                    <a:cubicBezTo>
                      <a:pt x="2060" y="20623"/>
                      <a:pt x="14548" y="22704"/>
                      <a:pt x="16629" y="22704"/>
                    </a:cubicBezTo>
                    <a:cubicBezTo>
                      <a:pt x="18711" y="22704"/>
                      <a:pt x="19231" y="22704"/>
                      <a:pt x="18191" y="23745"/>
                    </a:cubicBezTo>
                    <a:cubicBezTo>
                      <a:pt x="17150" y="24785"/>
                      <a:pt x="18711" y="24785"/>
                      <a:pt x="19231" y="28428"/>
                    </a:cubicBezTo>
                    <a:cubicBezTo>
                      <a:pt x="19752" y="32070"/>
                      <a:pt x="23394" y="35192"/>
                      <a:pt x="23914" y="36233"/>
                    </a:cubicBezTo>
                    <a:cubicBezTo>
                      <a:pt x="24434" y="37274"/>
                      <a:pt x="27036" y="37274"/>
                      <a:pt x="28597" y="36233"/>
                    </a:cubicBezTo>
                    <a:cubicBezTo>
                      <a:pt x="29638" y="35192"/>
                      <a:pt x="32760" y="35713"/>
                      <a:pt x="35362" y="36753"/>
                    </a:cubicBezTo>
                    <a:cubicBezTo>
                      <a:pt x="37964" y="37794"/>
                      <a:pt x="39525" y="37274"/>
                      <a:pt x="40045" y="36753"/>
                    </a:cubicBezTo>
                    <a:cubicBezTo>
                      <a:pt x="40566" y="36233"/>
                      <a:pt x="43167" y="35713"/>
                      <a:pt x="44728" y="36233"/>
                    </a:cubicBezTo>
                    <a:cubicBezTo>
                      <a:pt x="46289" y="36753"/>
                      <a:pt x="48891" y="35713"/>
                      <a:pt x="49932" y="36233"/>
                    </a:cubicBezTo>
                    <a:cubicBezTo>
                      <a:pt x="51493" y="36233"/>
                      <a:pt x="52013" y="36233"/>
                      <a:pt x="55135" y="34152"/>
                    </a:cubicBezTo>
                    <a:cubicBezTo>
                      <a:pt x="58257" y="32591"/>
                      <a:pt x="57217" y="33631"/>
                      <a:pt x="55655" y="35713"/>
                    </a:cubicBezTo>
                    <a:cubicBezTo>
                      <a:pt x="54095" y="37794"/>
                      <a:pt x="55655" y="37274"/>
                      <a:pt x="56696" y="37274"/>
                    </a:cubicBezTo>
                    <a:cubicBezTo>
                      <a:pt x="57737" y="37274"/>
                      <a:pt x="55135" y="38835"/>
                      <a:pt x="56696" y="39355"/>
                    </a:cubicBezTo>
                    <a:cubicBezTo>
                      <a:pt x="58257" y="40396"/>
                      <a:pt x="56696" y="39355"/>
                      <a:pt x="55655" y="41437"/>
                    </a:cubicBezTo>
                    <a:cubicBezTo>
                      <a:pt x="54615" y="43518"/>
                      <a:pt x="55135" y="41957"/>
                      <a:pt x="54095" y="42997"/>
                    </a:cubicBezTo>
                    <a:cubicBezTo>
                      <a:pt x="53054" y="44038"/>
                      <a:pt x="52533" y="41437"/>
                      <a:pt x="52533" y="42997"/>
                    </a:cubicBezTo>
                    <a:cubicBezTo>
                      <a:pt x="52533" y="44559"/>
                      <a:pt x="52013" y="44038"/>
                      <a:pt x="51493" y="43518"/>
                    </a:cubicBezTo>
                    <a:cubicBezTo>
                      <a:pt x="50973" y="42997"/>
                      <a:pt x="50973" y="42477"/>
                      <a:pt x="49411" y="42997"/>
                    </a:cubicBezTo>
                    <a:cubicBezTo>
                      <a:pt x="47850" y="44038"/>
                      <a:pt x="48371" y="44038"/>
                      <a:pt x="48371" y="42477"/>
                    </a:cubicBezTo>
                    <a:cubicBezTo>
                      <a:pt x="47850" y="41437"/>
                      <a:pt x="47850" y="41437"/>
                      <a:pt x="47330" y="43518"/>
                    </a:cubicBezTo>
                    <a:cubicBezTo>
                      <a:pt x="46810" y="45079"/>
                      <a:pt x="46289" y="43518"/>
                      <a:pt x="46289" y="42477"/>
                    </a:cubicBezTo>
                    <a:cubicBezTo>
                      <a:pt x="46289" y="40916"/>
                      <a:pt x="46289" y="41437"/>
                      <a:pt x="43688" y="40396"/>
                    </a:cubicBezTo>
                    <a:cubicBezTo>
                      <a:pt x="41086" y="39355"/>
                      <a:pt x="36923" y="45079"/>
                      <a:pt x="35882" y="46640"/>
                    </a:cubicBezTo>
                    <a:cubicBezTo>
                      <a:pt x="34841" y="48201"/>
                      <a:pt x="32240" y="47160"/>
                      <a:pt x="31719" y="46120"/>
                    </a:cubicBezTo>
                    <a:cubicBezTo>
                      <a:pt x="31199" y="45079"/>
                      <a:pt x="30159" y="45599"/>
                      <a:pt x="29118" y="46120"/>
                    </a:cubicBezTo>
                    <a:cubicBezTo>
                      <a:pt x="28077" y="46640"/>
                      <a:pt x="27557" y="46120"/>
                      <a:pt x="25996" y="45079"/>
                    </a:cubicBezTo>
                    <a:cubicBezTo>
                      <a:pt x="24434" y="44038"/>
                      <a:pt x="22874" y="45079"/>
                      <a:pt x="20272" y="46120"/>
                    </a:cubicBezTo>
                    <a:cubicBezTo>
                      <a:pt x="17670" y="47160"/>
                      <a:pt x="19752" y="48201"/>
                      <a:pt x="22354" y="48721"/>
                    </a:cubicBezTo>
                    <a:cubicBezTo>
                      <a:pt x="24955" y="49242"/>
                      <a:pt x="29638" y="53404"/>
                      <a:pt x="31719" y="56006"/>
                    </a:cubicBezTo>
                    <a:cubicBezTo>
                      <a:pt x="33801" y="58608"/>
                      <a:pt x="33281" y="57047"/>
                      <a:pt x="34321" y="56527"/>
                    </a:cubicBezTo>
                    <a:cubicBezTo>
                      <a:pt x="35362" y="55486"/>
                      <a:pt x="34321" y="56527"/>
                      <a:pt x="35882" y="59128"/>
                    </a:cubicBezTo>
                    <a:cubicBezTo>
                      <a:pt x="37443" y="61730"/>
                      <a:pt x="36923" y="62250"/>
                      <a:pt x="34841" y="63291"/>
                    </a:cubicBezTo>
                    <a:cubicBezTo>
                      <a:pt x="32760" y="64332"/>
                      <a:pt x="34321" y="65373"/>
                      <a:pt x="35362" y="69535"/>
                    </a:cubicBezTo>
                    <a:cubicBezTo>
                      <a:pt x="35882" y="73698"/>
                      <a:pt x="39004" y="72657"/>
                      <a:pt x="39004" y="72657"/>
                    </a:cubicBezTo>
                    <a:cubicBezTo>
                      <a:pt x="39004" y="72657"/>
                      <a:pt x="40566" y="72137"/>
                      <a:pt x="42647" y="72137"/>
                    </a:cubicBezTo>
                    <a:cubicBezTo>
                      <a:pt x="44728" y="72137"/>
                      <a:pt x="45769" y="69015"/>
                      <a:pt x="46810" y="66934"/>
                    </a:cubicBezTo>
                    <a:cubicBezTo>
                      <a:pt x="47850" y="64332"/>
                      <a:pt x="51493" y="56527"/>
                      <a:pt x="53574" y="53404"/>
                    </a:cubicBezTo>
                    <a:cubicBezTo>
                      <a:pt x="55655" y="50282"/>
                      <a:pt x="54615" y="53925"/>
                      <a:pt x="53574" y="54966"/>
                    </a:cubicBezTo>
                    <a:cubicBezTo>
                      <a:pt x="52533" y="56006"/>
                      <a:pt x="52533" y="54966"/>
                      <a:pt x="52533" y="57567"/>
                    </a:cubicBezTo>
                    <a:cubicBezTo>
                      <a:pt x="52533" y="60169"/>
                      <a:pt x="52013" y="59649"/>
                      <a:pt x="51493" y="62250"/>
                    </a:cubicBezTo>
                    <a:cubicBezTo>
                      <a:pt x="50973" y="64852"/>
                      <a:pt x="52533" y="64332"/>
                      <a:pt x="54095" y="63811"/>
                    </a:cubicBezTo>
                    <a:cubicBezTo>
                      <a:pt x="55655" y="63291"/>
                      <a:pt x="55655" y="66413"/>
                      <a:pt x="56696" y="67974"/>
                    </a:cubicBezTo>
                    <a:cubicBezTo>
                      <a:pt x="57737" y="69535"/>
                      <a:pt x="58778" y="68495"/>
                      <a:pt x="59298" y="67454"/>
                    </a:cubicBezTo>
                    <a:cubicBezTo>
                      <a:pt x="59818" y="66413"/>
                      <a:pt x="62420" y="70056"/>
                      <a:pt x="63460" y="71096"/>
                    </a:cubicBezTo>
                    <a:cubicBezTo>
                      <a:pt x="63981" y="72137"/>
                      <a:pt x="64502" y="72137"/>
                      <a:pt x="64502" y="71096"/>
                    </a:cubicBezTo>
                    <a:cubicBezTo>
                      <a:pt x="65022" y="70056"/>
                      <a:pt x="65542" y="70056"/>
                      <a:pt x="68144" y="71096"/>
                    </a:cubicBezTo>
                    <a:cubicBezTo>
                      <a:pt x="70745" y="72137"/>
                      <a:pt x="69705" y="71096"/>
                      <a:pt x="72827" y="70056"/>
                    </a:cubicBezTo>
                    <a:cubicBezTo>
                      <a:pt x="75949" y="69015"/>
                      <a:pt x="75429" y="71096"/>
                      <a:pt x="73867" y="71096"/>
                    </a:cubicBezTo>
                    <a:cubicBezTo>
                      <a:pt x="72307" y="71096"/>
                      <a:pt x="71787" y="70056"/>
                      <a:pt x="70225" y="73178"/>
                    </a:cubicBezTo>
                    <a:cubicBezTo>
                      <a:pt x="69185" y="75779"/>
                      <a:pt x="80112" y="78902"/>
                      <a:pt x="82714" y="79422"/>
                    </a:cubicBezTo>
                    <a:cubicBezTo>
                      <a:pt x="85836" y="80463"/>
                      <a:pt x="115495" y="89309"/>
                      <a:pt x="123300" y="91910"/>
                    </a:cubicBezTo>
                    <a:cubicBezTo>
                      <a:pt x="131106" y="94512"/>
                      <a:pt x="136309" y="99715"/>
                      <a:pt x="135789" y="102317"/>
                    </a:cubicBezTo>
                    <a:cubicBezTo>
                      <a:pt x="135269" y="104919"/>
                      <a:pt x="136309" y="104399"/>
                      <a:pt x="138391" y="103878"/>
                    </a:cubicBezTo>
                    <a:cubicBezTo>
                      <a:pt x="140472" y="103358"/>
                      <a:pt x="140992" y="103358"/>
                      <a:pt x="139432" y="104399"/>
                    </a:cubicBezTo>
                    <a:cubicBezTo>
                      <a:pt x="137870" y="105439"/>
                      <a:pt x="138391" y="105439"/>
                      <a:pt x="140472" y="105960"/>
                    </a:cubicBezTo>
                    <a:cubicBezTo>
                      <a:pt x="142554" y="106480"/>
                      <a:pt x="141513" y="105960"/>
                      <a:pt x="140472" y="108041"/>
                    </a:cubicBezTo>
                    <a:cubicBezTo>
                      <a:pt x="139432" y="110122"/>
                      <a:pt x="142033" y="115326"/>
                      <a:pt x="146716" y="119489"/>
                    </a:cubicBezTo>
                    <a:cubicBezTo>
                      <a:pt x="151399" y="123651"/>
                      <a:pt x="148277" y="123131"/>
                      <a:pt x="149318" y="124172"/>
                    </a:cubicBezTo>
                    <a:cubicBezTo>
                      <a:pt x="150359" y="125212"/>
                      <a:pt x="156603" y="126253"/>
                      <a:pt x="148277" y="126253"/>
                    </a:cubicBezTo>
                    <a:cubicBezTo>
                      <a:pt x="139952" y="126253"/>
                      <a:pt x="148798" y="129896"/>
                      <a:pt x="154521" y="131977"/>
                    </a:cubicBezTo>
                    <a:cubicBezTo>
                      <a:pt x="159725" y="134058"/>
                      <a:pt x="151920" y="133018"/>
                      <a:pt x="148798" y="133018"/>
                    </a:cubicBezTo>
                    <a:cubicBezTo>
                      <a:pt x="145676" y="133018"/>
                      <a:pt x="154001" y="139262"/>
                      <a:pt x="155042" y="140302"/>
                    </a:cubicBezTo>
                    <a:cubicBezTo>
                      <a:pt x="156083" y="141343"/>
                      <a:pt x="154521" y="144986"/>
                      <a:pt x="153481" y="146547"/>
                    </a:cubicBezTo>
                    <a:cubicBezTo>
                      <a:pt x="152440" y="148108"/>
                      <a:pt x="152440" y="148628"/>
                      <a:pt x="151920" y="150709"/>
                    </a:cubicBezTo>
                    <a:cubicBezTo>
                      <a:pt x="150879" y="152270"/>
                      <a:pt x="151399" y="152270"/>
                      <a:pt x="151920" y="153311"/>
                    </a:cubicBezTo>
                    <a:cubicBezTo>
                      <a:pt x="152440" y="154352"/>
                      <a:pt x="152961" y="153832"/>
                      <a:pt x="154001" y="152791"/>
                    </a:cubicBezTo>
                    <a:cubicBezTo>
                      <a:pt x="155042" y="151750"/>
                      <a:pt x="156083" y="151750"/>
                      <a:pt x="158164" y="150189"/>
                    </a:cubicBezTo>
                    <a:cubicBezTo>
                      <a:pt x="160246" y="148628"/>
                      <a:pt x="159204" y="148628"/>
                      <a:pt x="159204" y="151230"/>
                    </a:cubicBezTo>
                    <a:cubicBezTo>
                      <a:pt x="159204" y="153832"/>
                      <a:pt x="163368" y="152270"/>
                      <a:pt x="165449" y="151750"/>
                    </a:cubicBezTo>
                    <a:cubicBezTo>
                      <a:pt x="167530" y="151230"/>
                      <a:pt x="167530" y="150709"/>
                      <a:pt x="169611" y="150709"/>
                    </a:cubicBezTo>
                    <a:cubicBezTo>
                      <a:pt x="171693" y="150709"/>
                      <a:pt x="171693" y="150709"/>
                      <a:pt x="172733" y="150189"/>
                    </a:cubicBezTo>
                    <a:cubicBezTo>
                      <a:pt x="173774" y="149669"/>
                      <a:pt x="175856" y="147067"/>
                      <a:pt x="174295" y="150189"/>
                    </a:cubicBezTo>
                    <a:cubicBezTo>
                      <a:pt x="172733" y="153311"/>
                      <a:pt x="188344" y="166320"/>
                      <a:pt x="192507" y="169442"/>
                    </a:cubicBezTo>
                    <a:cubicBezTo>
                      <a:pt x="192507" y="169442"/>
                      <a:pt x="193027" y="169962"/>
                      <a:pt x="193027" y="169962"/>
                    </a:cubicBezTo>
                    <a:cubicBezTo>
                      <a:pt x="193027" y="161116"/>
                      <a:pt x="193027" y="132497"/>
                      <a:pt x="193547" y="129896"/>
                    </a:cubicBezTo>
                    <a:cubicBezTo>
                      <a:pt x="195109" y="126773"/>
                      <a:pt x="193027" y="125733"/>
                      <a:pt x="192507" y="125212"/>
                    </a:cubicBezTo>
                    <a:close/>
                  </a:path>
                </a:pathLst>
              </a:custGeom>
              <a:grpFill/>
              <a:ln w="5199" cap="flat">
                <a:solidFill>
                  <a:schemeClr val="bg1"/>
                </a:solidFill>
                <a:prstDash val="solid"/>
                <a:miter/>
              </a:ln>
            </p:spPr>
            <p:txBody>
              <a:bodyPr rtlCol="0" anchor="ctr"/>
              <a:lstStyle/>
              <a:p>
                <a:endParaRPr lang="en-GB" noProof="0" dirty="0"/>
              </a:p>
            </p:txBody>
          </p:sp>
          <p:sp>
            <p:nvSpPr>
              <p:cNvPr id="594" name="Freeform 593">
                <a:extLst>
                  <a:ext uri="{FF2B5EF4-FFF2-40B4-BE49-F238E27FC236}">
                    <a16:creationId xmlns:a16="http://schemas.microsoft.com/office/drawing/2014/main" id="{2CACC2AA-D1EC-D199-9DF9-EA9EC04E1739}"/>
                  </a:ext>
                </a:extLst>
              </p:cNvPr>
              <p:cNvSpPr/>
              <p:nvPr/>
            </p:nvSpPr>
            <p:spPr>
              <a:xfrm>
                <a:off x="8262730" y="4683301"/>
                <a:ext cx="31153" cy="26927"/>
              </a:xfrm>
              <a:custGeom>
                <a:avLst/>
                <a:gdLst>
                  <a:gd name="connsiteX0" fmla="*/ 31154 w 31153"/>
                  <a:gd name="connsiteY0" fmla="*/ 2081 h 26927"/>
                  <a:gd name="connsiteX1" fmla="*/ 26471 w 31153"/>
                  <a:gd name="connsiteY1" fmla="*/ 0 h 26927"/>
                  <a:gd name="connsiteX2" fmla="*/ 18665 w 31153"/>
                  <a:gd name="connsiteY2" fmla="*/ 4163 h 26927"/>
                  <a:gd name="connsiteX3" fmla="*/ 18145 w 31153"/>
                  <a:gd name="connsiteY3" fmla="*/ 4163 h 26927"/>
                  <a:gd name="connsiteX4" fmla="*/ 16585 w 31153"/>
                  <a:gd name="connsiteY4" fmla="*/ 8326 h 26927"/>
                  <a:gd name="connsiteX5" fmla="*/ 15023 w 31153"/>
                  <a:gd name="connsiteY5" fmla="*/ 10407 h 26927"/>
                  <a:gd name="connsiteX6" fmla="*/ 9300 w 31153"/>
                  <a:gd name="connsiteY6" fmla="*/ 7285 h 26927"/>
                  <a:gd name="connsiteX7" fmla="*/ 5137 w 31153"/>
                  <a:gd name="connsiteY7" fmla="*/ 11448 h 26927"/>
                  <a:gd name="connsiteX8" fmla="*/ 3055 w 31153"/>
                  <a:gd name="connsiteY8" fmla="*/ 14049 h 26927"/>
                  <a:gd name="connsiteX9" fmla="*/ 4096 w 31153"/>
                  <a:gd name="connsiteY9" fmla="*/ 20814 h 26927"/>
                  <a:gd name="connsiteX10" fmla="*/ 1494 w 31153"/>
                  <a:gd name="connsiteY10" fmla="*/ 24977 h 26927"/>
                  <a:gd name="connsiteX11" fmla="*/ 2015 w 31153"/>
                  <a:gd name="connsiteY11" fmla="*/ 26538 h 26927"/>
                  <a:gd name="connsiteX12" fmla="*/ 6698 w 31153"/>
                  <a:gd name="connsiteY12" fmla="*/ 25497 h 26927"/>
                  <a:gd name="connsiteX13" fmla="*/ 15023 w 31153"/>
                  <a:gd name="connsiteY13" fmla="*/ 23936 h 26927"/>
                  <a:gd name="connsiteX14" fmla="*/ 19186 w 31153"/>
                  <a:gd name="connsiteY14" fmla="*/ 22375 h 26927"/>
                  <a:gd name="connsiteX15" fmla="*/ 29593 w 31153"/>
                  <a:gd name="connsiteY15" fmla="*/ 11448 h 26927"/>
                  <a:gd name="connsiteX16" fmla="*/ 30113 w 31153"/>
                  <a:gd name="connsiteY16" fmla="*/ 10927 h 26927"/>
                  <a:gd name="connsiteX17" fmla="*/ 31154 w 31153"/>
                  <a:gd name="connsiteY17" fmla="*/ 5203 h 26927"/>
                  <a:gd name="connsiteX18" fmla="*/ 31154 w 31153"/>
                  <a:gd name="connsiteY18" fmla="*/ 2081 h 2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53" h="26927">
                    <a:moveTo>
                      <a:pt x="31154" y="2081"/>
                    </a:moveTo>
                    <a:cubicBezTo>
                      <a:pt x="31154" y="1041"/>
                      <a:pt x="28552" y="520"/>
                      <a:pt x="26471" y="0"/>
                    </a:cubicBezTo>
                    <a:cubicBezTo>
                      <a:pt x="24390" y="1561"/>
                      <a:pt x="19707" y="3642"/>
                      <a:pt x="18665" y="4163"/>
                    </a:cubicBezTo>
                    <a:cubicBezTo>
                      <a:pt x="18665" y="4163"/>
                      <a:pt x="18145" y="4163"/>
                      <a:pt x="18145" y="4163"/>
                    </a:cubicBezTo>
                    <a:cubicBezTo>
                      <a:pt x="17625" y="5724"/>
                      <a:pt x="17105" y="6764"/>
                      <a:pt x="16585" y="8326"/>
                    </a:cubicBezTo>
                    <a:cubicBezTo>
                      <a:pt x="16064" y="9887"/>
                      <a:pt x="15023" y="10407"/>
                      <a:pt x="15023" y="10407"/>
                    </a:cubicBezTo>
                    <a:lnTo>
                      <a:pt x="9300" y="7285"/>
                    </a:lnTo>
                    <a:cubicBezTo>
                      <a:pt x="7738" y="8326"/>
                      <a:pt x="5657" y="10927"/>
                      <a:pt x="5137" y="11448"/>
                    </a:cubicBezTo>
                    <a:cubicBezTo>
                      <a:pt x="4616" y="11968"/>
                      <a:pt x="3576" y="11968"/>
                      <a:pt x="3055" y="14049"/>
                    </a:cubicBezTo>
                    <a:cubicBezTo>
                      <a:pt x="2535" y="16131"/>
                      <a:pt x="3055" y="19253"/>
                      <a:pt x="4096" y="20814"/>
                    </a:cubicBezTo>
                    <a:cubicBezTo>
                      <a:pt x="5137" y="22375"/>
                      <a:pt x="5137" y="21855"/>
                      <a:pt x="1494" y="24977"/>
                    </a:cubicBezTo>
                    <a:cubicBezTo>
                      <a:pt x="-2148" y="28099"/>
                      <a:pt x="2015" y="26538"/>
                      <a:pt x="2015" y="26538"/>
                    </a:cubicBezTo>
                    <a:cubicBezTo>
                      <a:pt x="2015" y="26538"/>
                      <a:pt x="5137" y="25497"/>
                      <a:pt x="6698" y="25497"/>
                    </a:cubicBezTo>
                    <a:cubicBezTo>
                      <a:pt x="8258" y="25497"/>
                      <a:pt x="12942" y="23936"/>
                      <a:pt x="15023" y="23936"/>
                    </a:cubicBezTo>
                    <a:cubicBezTo>
                      <a:pt x="17105" y="23936"/>
                      <a:pt x="17625" y="23416"/>
                      <a:pt x="19186" y="22375"/>
                    </a:cubicBezTo>
                    <a:cubicBezTo>
                      <a:pt x="20747" y="21334"/>
                      <a:pt x="28552" y="12488"/>
                      <a:pt x="29593" y="11448"/>
                    </a:cubicBezTo>
                    <a:cubicBezTo>
                      <a:pt x="29593" y="11448"/>
                      <a:pt x="30113" y="10927"/>
                      <a:pt x="30113" y="10927"/>
                    </a:cubicBezTo>
                    <a:cubicBezTo>
                      <a:pt x="30113" y="8846"/>
                      <a:pt x="30634" y="6244"/>
                      <a:pt x="31154" y="5203"/>
                    </a:cubicBezTo>
                    <a:cubicBezTo>
                      <a:pt x="30634" y="3642"/>
                      <a:pt x="31154" y="3642"/>
                      <a:pt x="31154" y="2081"/>
                    </a:cubicBezTo>
                    <a:close/>
                  </a:path>
                </a:pathLst>
              </a:custGeom>
              <a:grpFill/>
              <a:ln w="5199" cap="flat">
                <a:solidFill>
                  <a:schemeClr val="bg1"/>
                </a:solidFill>
                <a:prstDash val="solid"/>
                <a:miter/>
              </a:ln>
            </p:spPr>
            <p:txBody>
              <a:bodyPr rtlCol="0" anchor="ctr"/>
              <a:lstStyle/>
              <a:p>
                <a:endParaRPr lang="en-GB" noProof="0" dirty="0"/>
              </a:p>
            </p:txBody>
          </p:sp>
          <p:sp>
            <p:nvSpPr>
              <p:cNvPr id="595" name="Freeform 594">
                <a:extLst>
                  <a:ext uri="{FF2B5EF4-FFF2-40B4-BE49-F238E27FC236}">
                    <a16:creationId xmlns:a16="http://schemas.microsoft.com/office/drawing/2014/main" id="{F068D041-310E-2AFF-519A-886F38AB6DC3}"/>
                  </a:ext>
                </a:extLst>
              </p:cNvPr>
              <p:cNvSpPr/>
              <p:nvPr/>
            </p:nvSpPr>
            <p:spPr>
              <a:xfrm>
                <a:off x="7979452" y="4425729"/>
                <a:ext cx="192479" cy="168326"/>
              </a:xfrm>
              <a:custGeom>
                <a:avLst/>
                <a:gdLst>
                  <a:gd name="connsiteX0" fmla="*/ 155205 w 192479"/>
                  <a:gd name="connsiteY0" fmla="*/ 520 h 168326"/>
                  <a:gd name="connsiteX1" fmla="*/ 143758 w 192479"/>
                  <a:gd name="connsiteY1" fmla="*/ 0 h 168326"/>
                  <a:gd name="connsiteX2" fmla="*/ 138034 w 192479"/>
                  <a:gd name="connsiteY2" fmla="*/ 1041 h 168326"/>
                  <a:gd name="connsiteX3" fmla="*/ 135432 w 192479"/>
                  <a:gd name="connsiteY3" fmla="*/ 520 h 168326"/>
                  <a:gd name="connsiteX4" fmla="*/ 133871 w 192479"/>
                  <a:gd name="connsiteY4" fmla="*/ 1041 h 168326"/>
                  <a:gd name="connsiteX5" fmla="*/ 129188 w 192479"/>
                  <a:gd name="connsiteY5" fmla="*/ 7805 h 168326"/>
                  <a:gd name="connsiteX6" fmla="*/ 129188 w 192479"/>
                  <a:gd name="connsiteY6" fmla="*/ 13529 h 168326"/>
                  <a:gd name="connsiteX7" fmla="*/ 129708 w 192479"/>
                  <a:gd name="connsiteY7" fmla="*/ 19253 h 168326"/>
                  <a:gd name="connsiteX8" fmla="*/ 128148 w 192479"/>
                  <a:gd name="connsiteY8" fmla="*/ 24456 h 168326"/>
                  <a:gd name="connsiteX9" fmla="*/ 124505 w 192479"/>
                  <a:gd name="connsiteY9" fmla="*/ 26538 h 168326"/>
                  <a:gd name="connsiteX10" fmla="*/ 120863 w 192479"/>
                  <a:gd name="connsiteY10" fmla="*/ 28619 h 168326"/>
                  <a:gd name="connsiteX11" fmla="*/ 119822 w 192479"/>
                  <a:gd name="connsiteY11" fmla="*/ 33823 h 168326"/>
                  <a:gd name="connsiteX12" fmla="*/ 121903 w 192479"/>
                  <a:gd name="connsiteY12" fmla="*/ 35384 h 168326"/>
                  <a:gd name="connsiteX13" fmla="*/ 121383 w 192479"/>
                  <a:gd name="connsiteY13" fmla="*/ 36945 h 168326"/>
                  <a:gd name="connsiteX14" fmla="*/ 115659 w 192479"/>
                  <a:gd name="connsiteY14" fmla="*/ 40067 h 168326"/>
                  <a:gd name="connsiteX15" fmla="*/ 114618 w 192479"/>
                  <a:gd name="connsiteY15" fmla="*/ 44750 h 168326"/>
                  <a:gd name="connsiteX16" fmla="*/ 111496 w 192479"/>
                  <a:gd name="connsiteY16" fmla="*/ 50474 h 168326"/>
                  <a:gd name="connsiteX17" fmla="*/ 109415 w 192479"/>
                  <a:gd name="connsiteY17" fmla="*/ 56718 h 168326"/>
                  <a:gd name="connsiteX18" fmla="*/ 104732 w 192479"/>
                  <a:gd name="connsiteY18" fmla="*/ 57238 h 168326"/>
                  <a:gd name="connsiteX19" fmla="*/ 93804 w 192479"/>
                  <a:gd name="connsiteY19" fmla="*/ 60881 h 168326"/>
                  <a:gd name="connsiteX20" fmla="*/ 87560 w 192479"/>
                  <a:gd name="connsiteY20" fmla="*/ 60360 h 168326"/>
                  <a:gd name="connsiteX21" fmla="*/ 80275 w 192479"/>
                  <a:gd name="connsiteY21" fmla="*/ 57759 h 168326"/>
                  <a:gd name="connsiteX22" fmla="*/ 79755 w 192479"/>
                  <a:gd name="connsiteY22" fmla="*/ 55677 h 168326"/>
                  <a:gd name="connsiteX23" fmla="*/ 75592 w 192479"/>
                  <a:gd name="connsiteY23" fmla="*/ 54636 h 168326"/>
                  <a:gd name="connsiteX24" fmla="*/ 63624 w 192479"/>
                  <a:gd name="connsiteY24" fmla="*/ 57238 h 168326"/>
                  <a:gd name="connsiteX25" fmla="*/ 62063 w 192479"/>
                  <a:gd name="connsiteY25" fmla="*/ 60881 h 168326"/>
                  <a:gd name="connsiteX26" fmla="*/ 54778 w 192479"/>
                  <a:gd name="connsiteY26" fmla="*/ 65043 h 168326"/>
                  <a:gd name="connsiteX27" fmla="*/ 44371 w 192479"/>
                  <a:gd name="connsiteY27" fmla="*/ 64003 h 168326"/>
                  <a:gd name="connsiteX28" fmla="*/ 33444 w 192479"/>
                  <a:gd name="connsiteY28" fmla="*/ 68166 h 168326"/>
                  <a:gd name="connsiteX29" fmla="*/ 26680 w 192479"/>
                  <a:gd name="connsiteY29" fmla="*/ 65564 h 168326"/>
                  <a:gd name="connsiteX30" fmla="*/ 17313 w 192479"/>
                  <a:gd name="connsiteY30" fmla="*/ 57238 h 168326"/>
                  <a:gd name="connsiteX31" fmla="*/ 15232 w 192479"/>
                  <a:gd name="connsiteY31" fmla="*/ 54636 h 168326"/>
                  <a:gd name="connsiteX32" fmla="*/ 12630 w 192479"/>
                  <a:gd name="connsiteY32" fmla="*/ 49953 h 168326"/>
                  <a:gd name="connsiteX33" fmla="*/ 13671 w 192479"/>
                  <a:gd name="connsiteY33" fmla="*/ 45790 h 168326"/>
                  <a:gd name="connsiteX34" fmla="*/ 12630 w 192479"/>
                  <a:gd name="connsiteY34" fmla="*/ 46311 h 168326"/>
                  <a:gd name="connsiteX35" fmla="*/ 5345 w 192479"/>
                  <a:gd name="connsiteY35" fmla="*/ 53075 h 168326"/>
                  <a:gd name="connsiteX36" fmla="*/ 3785 w 192479"/>
                  <a:gd name="connsiteY36" fmla="*/ 59320 h 168326"/>
                  <a:gd name="connsiteX37" fmla="*/ 3264 w 192479"/>
                  <a:gd name="connsiteY37" fmla="*/ 61921 h 168326"/>
                  <a:gd name="connsiteX38" fmla="*/ 1703 w 192479"/>
                  <a:gd name="connsiteY38" fmla="*/ 64523 h 168326"/>
                  <a:gd name="connsiteX39" fmla="*/ 1183 w 192479"/>
                  <a:gd name="connsiteY39" fmla="*/ 68166 h 168326"/>
                  <a:gd name="connsiteX40" fmla="*/ 142 w 192479"/>
                  <a:gd name="connsiteY40" fmla="*/ 72849 h 168326"/>
                  <a:gd name="connsiteX41" fmla="*/ 142 w 192479"/>
                  <a:gd name="connsiteY41" fmla="*/ 78052 h 168326"/>
                  <a:gd name="connsiteX42" fmla="*/ 1703 w 192479"/>
                  <a:gd name="connsiteY42" fmla="*/ 80654 h 168326"/>
                  <a:gd name="connsiteX43" fmla="*/ 5866 w 192479"/>
                  <a:gd name="connsiteY43" fmla="*/ 83776 h 168326"/>
                  <a:gd name="connsiteX44" fmla="*/ 6386 w 192479"/>
                  <a:gd name="connsiteY44" fmla="*/ 85857 h 168326"/>
                  <a:gd name="connsiteX45" fmla="*/ 5345 w 192479"/>
                  <a:gd name="connsiteY45" fmla="*/ 87939 h 168326"/>
                  <a:gd name="connsiteX46" fmla="*/ 4825 w 192479"/>
                  <a:gd name="connsiteY46" fmla="*/ 90540 h 168326"/>
                  <a:gd name="connsiteX47" fmla="*/ 3264 w 192479"/>
                  <a:gd name="connsiteY47" fmla="*/ 92102 h 168326"/>
                  <a:gd name="connsiteX48" fmla="*/ 9508 w 192479"/>
                  <a:gd name="connsiteY48" fmla="*/ 103029 h 168326"/>
                  <a:gd name="connsiteX49" fmla="*/ 15752 w 192479"/>
                  <a:gd name="connsiteY49" fmla="*/ 104069 h 168326"/>
                  <a:gd name="connsiteX50" fmla="*/ 17834 w 192479"/>
                  <a:gd name="connsiteY50" fmla="*/ 105110 h 168326"/>
                  <a:gd name="connsiteX51" fmla="*/ 21476 w 192479"/>
                  <a:gd name="connsiteY51" fmla="*/ 117078 h 168326"/>
                  <a:gd name="connsiteX52" fmla="*/ 21476 w 192479"/>
                  <a:gd name="connsiteY52" fmla="*/ 122802 h 168326"/>
                  <a:gd name="connsiteX53" fmla="*/ 24598 w 192479"/>
                  <a:gd name="connsiteY53" fmla="*/ 132168 h 168326"/>
                  <a:gd name="connsiteX54" fmla="*/ 24078 w 192479"/>
                  <a:gd name="connsiteY54" fmla="*/ 136331 h 168326"/>
                  <a:gd name="connsiteX55" fmla="*/ 24078 w 192479"/>
                  <a:gd name="connsiteY55" fmla="*/ 139973 h 168326"/>
                  <a:gd name="connsiteX56" fmla="*/ 28241 w 192479"/>
                  <a:gd name="connsiteY56" fmla="*/ 145697 h 168326"/>
                  <a:gd name="connsiteX57" fmla="*/ 34485 w 192479"/>
                  <a:gd name="connsiteY57" fmla="*/ 145697 h 168326"/>
                  <a:gd name="connsiteX58" fmla="*/ 41770 w 192479"/>
                  <a:gd name="connsiteY58" fmla="*/ 145697 h 168326"/>
                  <a:gd name="connsiteX59" fmla="*/ 48534 w 192479"/>
                  <a:gd name="connsiteY59" fmla="*/ 144656 h 168326"/>
                  <a:gd name="connsiteX60" fmla="*/ 52697 w 192479"/>
                  <a:gd name="connsiteY60" fmla="*/ 143095 h 168326"/>
                  <a:gd name="connsiteX61" fmla="*/ 54778 w 192479"/>
                  <a:gd name="connsiteY61" fmla="*/ 143616 h 168326"/>
                  <a:gd name="connsiteX62" fmla="*/ 55819 w 192479"/>
                  <a:gd name="connsiteY62" fmla="*/ 152462 h 168326"/>
                  <a:gd name="connsiteX63" fmla="*/ 57380 w 192479"/>
                  <a:gd name="connsiteY63" fmla="*/ 154543 h 168326"/>
                  <a:gd name="connsiteX64" fmla="*/ 66746 w 192479"/>
                  <a:gd name="connsiteY64" fmla="*/ 150901 h 168326"/>
                  <a:gd name="connsiteX65" fmla="*/ 78194 w 192479"/>
                  <a:gd name="connsiteY65" fmla="*/ 146218 h 168326"/>
                  <a:gd name="connsiteX66" fmla="*/ 79755 w 192479"/>
                  <a:gd name="connsiteY66" fmla="*/ 146218 h 168326"/>
                  <a:gd name="connsiteX67" fmla="*/ 88081 w 192479"/>
                  <a:gd name="connsiteY67" fmla="*/ 149340 h 168326"/>
                  <a:gd name="connsiteX68" fmla="*/ 89642 w 192479"/>
                  <a:gd name="connsiteY68" fmla="*/ 150380 h 168326"/>
                  <a:gd name="connsiteX69" fmla="*/ 95886 w 192479"/>
                  <a:gd name="connsiteY69" fmla="*/ 154023 h 168326"/>
                  <a:gd name="connsiteX70" fmla="*/ 100049 w 192479"/>
                  <a:gd name="connsiteY70" fmla="*/ 150901 h 168326"/>
                  <a:gd name="connsiteX71" fmla="*/ 102130 w 192479"/>
                  <a:gd name="connsiteY71" fmla="*/ 151941 h 168326"/>
                  <a:gd name="connsiteX72" fmla="*/ 103171 w 192479"/>
                  <a:gd name="connsiteY72" fmla="*/ 152462 h 168326"/>
                  <a:gd name="connsiteX73" fmla="*/ 104211 w 192479"/>
                  <a:gd name="connsiteY73" fmla="*/ 155063 h 168326"/>
                  <a:gd name="connsiteX74" fmla="*/ 106293 w 192479"/>
                  <a:gd name="connsiteY74" fmla="*/ 154543 h 168326"/>
                  <a:gd name="connsiteX75" fmla="*/ 107334 w 192479"/>
                  <a:gd name="connsiteY75" fmla="*/ 155584 h 168326"/>
                  <a:gd name="connsiteX76" fmla="*/ 108374 w 192479"/>
                  <a:gd name="connsiteY76" fmla="*/ 165470 h 168326"/>
                  <a:gd name="connsiteX77" fmla="*/ 112016 w 192479"/>
                  <a:gd name="connsiteY77" fmla="*/ 167552 h 168326"/>
                  <a:gd name="connsiteX78" fmla="*/ 132310 w 192479"/>
                  <a:gd name="connsiteY78" fmla="*/ 159226 h 168326"/>
                  <a:gd name="connsiteX79" fmla="*/ 136473 w 192479"/>
                  <a:gd name="connsiteY79" fmla="*/ 153502 h 168326"/>
                  <a:gd name="connsiteX80" fmla="*/ 139075 w 192479"/>
                  <a:gd name="connsiteY80" fmla="*/ 144656 h 168326"/>
                  <a:gd name="connsiteX81" fmla="*/ 140115 w 192479"/>
                  <a:gd name="connsiteY81" fmla="*/ 144656 h 168326"/>
                  <a:gd name="connsiteX82" fmla="*/ 141677 w 192479"/>
                  <a:gd name="connsiteY82" fmla="*/ 138412 h 168326"/>
                  <a:gd name="connsiteX83" fmla="*/ 142197 w 192479"/>
                  <a:gd name="connsiteY83" fmla="*/ 136851 h 168326"/>
                  <a:gd name="connsiteX84" fmla="*/ 142197 w 192479"/>
                  <a:gd name="connsiteY84" fmla="*/ 130607 h 168326"/>
                  <a:gd name="connsiteX85" fmla="*/ 141677 w 192479"/>
                  <a:gd name="connsiteY85" fmla="*/ 129566 h 168326"/>
                  <a:gd name="connsiteX86" fmla="*/ 143237 w 192479"/>
                  <a:gd name="connsiteY86" fmla="*/ 125924 h 168326"/>
                  <a:gd name="connsiteX87" fmla="*/ 142197 w 192479"/>
                  <a:gd name="connsiteY87" fmla="*/ 123322 h 168326"/>
                  <a:gd name="connsiteX88" fmla="*/ 141677 w 192479"/>
                  <a:gd name="connsiteY88" fmla="*/ 122282 h 168326"/>
                  <a:gd name="connsiteX89" fmla="*/ 149482 w 192479"/>
                  <a:gd name="connsiteY89" fmla="*/ 112395 h 168326"/>
                  <a:gd name="connsiteX90" fmla="*/ 151042 w 192479"/>
                  <a:gd name="connsiteY90" fmla="*/ 112915 h 168326"/>
                  <a:gd name="connsiteX91" fmla="*/ 159368 w 192479"/>
                  <a:gd name="connsiteY91" fmla="*/ 105630 h 168326"/>
                  <a:gd name="connsiteX92" fmla="*/ 160929 w 192479"/>
                  <a:gd name="connsiteY92" fmla="*/ 105630 h 168326"/>
                  <a:gd name="connsiteX93" fmla="*/ 165092 w 192479"/>
                  <a:gd name="connsiteY93" fmla="*/ 104590 h 168326"/>
                  <a:gd name="connsiteX94" fmla="*/ 165612 w 192479"/>
                  <a:gd name="connsiteY94" fmla="*/ 102508 h 168326"/>
                  <a:gd name="connsiteX95" fmla="*/ 166133 w 192479"/>
                  <a:gd name="connsiteY95" fmla="*/ 99386 h 168326"/>
                  <a:gd name="connsiteX96" fmla="*/ 165092 w 192479"/>
                  <a:gd name="connsiteY96" fmla="*/ 97825 h 168326"/>
                  <a:gd name="connsiteX97" fmla="*/ 163011 w 192479"/>
                  <a:gd name="connsiteY97" fmla="*/ 96264 h 168326"/>
                  <a:gd name="connsiteX98" fmla="*/ 168214 w 192479"/>
                  <a:gd name="connsiteY98" fmla="*/ 75450 h 168326"/>
                  <a:gd name="connsiteX99" fmla="*/ 171336 w 192479"/>
                  <a:gd name="connsiteY99" fmla="*/ 73889 h 168326"/>
                  <a:gd name="connsiteX100" fmla="*/ 172897 w 192479"/>
                  <a:gd name="connsiteY100" fmla="*/ 72849 h 168326"/>
                  <a:gd name="connsiteX101" fmla="*/ 172897 w 192479"/>
                  <a:gd name="connsiteY101" fmla="*/ 70247 h 168326"/>
                  <a:gd name="connsiteX102" fmla="*/ 182263 w 192479"/>
                  <a:gd name="connsiteY102" fmla="*/ 73889 h 168326"/>
                  <a:gd name="connsiteX103" fmla="*/ 190589 w 192479"/>
                  <a:gd name="connsiteY103" fmla="*/ 72328 h 168326"/>
                  <a:gd name="connsiteX104" fmla="*/ 190068 w 192479"/>
                  <a:gd name="connsiteY104" fmla="*/ 68166 h 168326"/>
                  <a:gd name="connsiteX105" fmla="*/ 168734 w 192479"/>
                  <a:gd name="connsiteY105" fmla="*/ 51514 h 168326"/>
                  <a:gd name="connsiteX106" fmla="*/ 169255 w 192479"/>
                  <a:gd name="connsiteY106" fmla="*/ 50474 h 168326"/>
                  <a:gd name="connsiteX107" fmla="*/ 171336 w 192479"/>
                  <a:gd name="connsiteY107" fmla="*/ 49433 h 168326"/>
                  <a:gd name="connsiteX108" fmla="*/ 171856 w 192479"/>
                  <a:gd name="connsiteY108" fmla="*/ 42148 h 168326"/>
                  <a:gd name="connsiteX109" fmla="*/ 166133 w 192479"/>
                  <a:gd name="connsiteY109" fmla="*/ 35904 h 168326"/>
                  <a:gd name="connsiteX110" fmla="*/ 165612 w 192479"/>
                  <a:gd name="connsiteY110" fmla="*/ 33823 h 168326"/>
                  <a:gd name="connsiteX111" fmla="*/ 164051 w 192479"/>
                  <a:gd name="connsiteY111" fmla="*/ 30180 h 168326"/>
                  <a:gd name="connsiteX112" fmla="*/ 160929 w 192479"/>
                  <a:gd name="connsiteY112" fmla="*/ 27578 h 168326"/>
                  <a:gd name="connsiteX113" fmla="*/ 159368 w 192479"/>
                  <a:gd name="connsiteY113" fmla="*/ 23416 h 168326"/>
                  <a:gd name="connsiteX114" fmla="*/ 159368 w 192479"/>
                  <a:gd name="connsiteY114" fmla="*/ 20814 h 168326"/>
                  <a:gd name="connsiteX115" fmla="*/ 164051 w 192479"/>
                  <a:gd name="connsiteY115" fmla="*/ 18733 h 168326"/>
                  <a:gd name="connsiteX116" fmla="*/ 165612 w 192479"/>
                  <a:gd name="connsiteY116" fmla="*/ 18212 h 168326"/>
                  <a:gd name="connsiteX117" fmla="*/ 168214 w 192479"/>
                  <a:gd name="connsiteY117" fmla="*/ 16651 h 168326"/>
                  <a:gd name="connsiteX118" fmla="*/ 164051 w 192479"/>
                  <a:gd name="connsiteY118" fmla="*/ 12488 h 168326"/>
                  <a:gd name="connsiteX119" fmla="*/ 163531 w 192479"/>
                  <a:gd name="connsiteY119" fmla="*/ 10407 h 168326"/>
                  <a:gd name="connsiteX120" fmla="*/ 165092 w 192479"/>
                  <a:gd name="connsiteY120" fmla="*/ 9887 h 168326"/>
                  <a:gd name="connsiteX121" fmla="*/ 163531 w 192479"/>
                  <a:gd name="connsiteY121" fmla="*/ 9366 h 168326"/>
                  <a:gd name="connsiteX122" fmla="*/ 155205 w 192479"/>
                  <a:gd name="connsiteY122" fmla="*/ 520 h 16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479" h="168326">
                    <a:moveTo>
                      <a:pt x="155205" y="520"/>
                    </a:moveTo>
                    <a:cubicBezTo>
                      <a:pt x="153124" y="0"/>
                      <a:pt x="144799" y="0"/>
                      <a:pt x="143758" y="0"/>
                    </a:cubicBezTo>
                    <a:cubicBezTo>
                      <a:pt x="142717" y="0"/>
                      <a:pt x="139595" y="520"/>
                      <a:pt x="138034" y="1041"/>
                    </a:cubicBezTo>
                    <a:cubicBezTo>
                      <a:pt x="136993" y="1561"/>
                      <a:pt x="136473" y="1041"/>
                      <a:pt x="135432" y="520"/>
                    </a:cubicBezTo>
                    <a:cubicBezTo>
                      <a:pt x="134392" y="0"/>
                      <a:pt x="134392" y="520"/>
                      <a:pt x="133871" y="1041"/>
                    </a:cubicBezTo>
                    <a:cubicBezTo>
                      <a:pt x="133351" y="1561"/>
                      <a:pt x="130229" y="5724"/>
                      <a:pt x="129188" y="7805"/>
                    </a:cubicBezTo>
                    <a:cubicBezTo>
                      <a:pt x="128148" y="9366"/>
                      <a:pt x="129188" y="11448"/>
                      <a:pt x="129188" y="13529"/>
                    </a:cubicBezTo>
                    <a:cubicBezTo>
                      <a:pt x="129188" y="15610"/>
                      <a:pt x="129708" y="17692"/>
                      <a:pt x="129708" y="19253"/>
                    </a:cubicBezTo>
                    <a:cubicBezTo>
                      <a:pt x="129708" y="20814"/>
                      <a:pt x="129188" y="22895"/>
                      <a:pt x="128148" y="24456"/>
                    </a:cubicBezTo>
                    <a:cubicBezTo>
                      <a:pt x="127107" y="26538"/>
                      <a:pt x="126066" y="26017"/>
                      <a:pt x="124505" y="26538"/>
                    </a:cubicBezTo>
                    <a:cubicBezTo>
                      <a:pt x="122944" y="27058"/>
                      <a:pt x="122423" y="26538"/>
                      <a:pt x="120863" y="28619"/>
                    </a:cubicBezTo>
                    <a:cubicBezTo>
                      <a:pt x="119301" y="30700"/>
                      <a:pt x="119301" y="32782"/>
                      <a:pt x="119822" y="33823"/>
                    </a:cubicBezTo>
                    <a:cubicBezTo>
                      <a:pt x="120342" y="34863"/>
                      <a:pt x="120863" y="34863"/>
                      <a:pt x="121903" y="35384"/>
                    </a:cubicBezTo>
                    <a:cubicBezTo>
                      <a:pt x="122944" y="35904"/>
                      <a:pt x="121383" y="36945"/>
                      <a:pt x="121383" y="36945"/>
                    </a:cubicBezTo>
                    <a:cubicBezTo>
                      <a:pt x="121383" y="36945"/>
                      <a:pt x="117741" y="39026"/>
                      <a:pt x="115659" y="40067"/>
                    </a:cubicBezTo>
                    <a:cubicBezTo>
                      <a:pt x="114098" y="41107"/>
                      <a:pt x="113578" y="41628"/>
                      <a:pt x="114618" y="44750"/>
                    </a:cubicBezTo>
                    <a:cubicBezTo>
                      <a:pt x="116179" y="47352"/>
                      <a:pt x="113057" y="49433"/>
                      <a:pt x="111496" y="50474"/>
                    </a:cubicBezTo>
                    <a:cubicBezTo>
                      <a:pt x="109935" y="51514"/>
                      <a:pt x="109415" y="55677"/>
                      <a:pt x="109415" y="56718"/>
                    </a:cubicBezTo>
                    <a:cubicBezTo>
                      <a:pt x="109415" y="57759"/>
                      <a:pt x="107854" y="57238"/>
                      <a:pt x="104732" y="57238"/>
                    </a:cubicBezTo>
                    <a:cubicBezTo>
                      <a:pt x="101609" y="57238"/>
                      <a:pt x="95886" y="58799"/>
                      <a:pt x="93804" y="60881"/>
                    </a:cubicBezTo>
                    <a:cubicBezTo>
                      <a:pt x="91723" y="62442"/>
                      <a:pt x="89122" y="60881"/>
                      <a:pt x="87560" y="60360"/>
                    </a:cubicBezTo>
                    <a:cubicBezTo>
                      <a:pt x="85479" y="59840"/>
                      <a:pt x="81837" y="58799"/>
                      <a:pt x="80275" y="57759"/>
                    </a:cubicBezTo>
                    <a:cubicBezTo>
                      <a:pt x="78715" y="56718"/>
                      <a:pt x="79755" y="57238"/>
                      <a:pt x="79755" y="55677"/>
                    </a:cubicBezTo>
                    <a:cubicBezTo>
                      <a:pt x="79755" y="54116"/>
                      <a:pt x="77153" y="54116"/>
                      <a:pt x="75592" y="54636"/>
                    </a:cubicBezTo>
                    <a:cubicBezTo>
                      <a:pt x="74552" y="55157"/>
                      <a:pt x="64665" y="56718"/>
                      <a:pt x="63624" y="57238"/>
                    </a:cubicBezTo>
                    <a:cubicBezTo>
                      <a:pt x="62583" y="57238"/>
                      <a:pt x="62583" y="57759"/>
                      <a:pt x="62063" y="60881"/>
                    </a:cubicBezTo>
                    <a:cubicBezTo>
                      <a:pt x="61543" y="64003"/>
                      <a:pt x="56339" y="64523"/>
                      <a:pt x="54778" y="65043"/>
                    </a:cubicBezTo>
                    <a:cubicBezTo>
                      <a:pt x="53218" y="65564"/>
                      <a:pt x="46973" y="64523"/>
                      <a:pt x="44371" y="64003"/>
                    </a:cubicBezTo>
                    <a:cubicBezTo>
                      <a:pt x="42290" y="64003"/>
                      <a:pt x="37087" y="67125"/>
                      <a:pt x="33444" y="68166"/>
                    </a:cubicBezTo>
                    <a:cubicBezTo>
                      <a:pt x="29802" y="69206"/>
                      <a:pt x="27720" y="66604"/>
                      <a:pt x="26680" y="65564"/>
                    </a:cubicBezTo>
                    <a:cubicBezTo>
                      <a:pt x="25119" y="64523"/>
                      <a:pt x="17834" y="57759"/>
                      <a:pt x="17313" y="57238"/>
                    </a:cubicBezTo>
                    <a:cubicBezTo>
                      <a:pt x="16793" y="56718"/>
                      <a:pt x="15752" y="55677"/>
                      <a:pt x="15232" y="54636"/>
                    </a:cubicBezTo>
                    <a:cubicBezTo>
                      <a:pt x="14712" y="53596"/>
                      <a:pt x="13150" y="51514"/>
                      <a:pt x="12630" y="49953"/>
                    </a:cubicBezTo>
                    <a:cubicBezTo>
                      <a:pt x="12630" y="48913"/>
                      <a:pt x="13150" y="47352"/>
                      <a:pt x="13671" y="45790"/>
                    </a:cubicBezTo>
                    <a:cubicBezTo>
                      <a:pt x="13150" y="45790"/>
                      <a:pt x="13150" y="45790"/>
                      <a:pt x="12630" y="46311"/>
                    </a:cubicBezTo>
                    <a:cubicBezTo>
                      <a:pt x="11070" y="47352"/>
                      <a:pt x="7427" y="48913"/>
                      <a:pt x="5345" y="53075"/>
                    </a:cubicBezTo>
                    <a:cubicBezTo>
                      <a:pt x="3264" y="57238"/>
                      <a:pt x="3264" y="58279"/>
                      <a:pt x="3785" y="59320"/>
                    </a:cubicBezTo>
                    <a:cubicBezTo>
                      <a:pt x="4305" y="60360"/>
                      <a:pt x="4305" y="61401"/>
                      <a:pt x="3264" y="61921"/>
                    </a:cubicBezTo>
                    <a:cubicBezTo>
                      <a:pt x="2223" y="62442"/>
                      <a:pt x="663" y="62962"/>
                      <a:pt x="1703" y="64523"/>
                    </a:cubicBezTo>
                    <a:cubicBezTo>
                      <a:pt x="2743" y="66084"/>
                      <a:pt x="1703" y="67125"/>
                      <a:pt x="1183" y="68166"/>
                    </a:cubicBezTo>
                    <a:cubicBezTo>
                      <a:pt x="663" y="69206"/>
                      <a:pt x="-378" y="70767"/>
                      <a:pt x="142" y="72849"/>
                    </a:cubicBezTo>
                    <a:cubicBezTo>
                      <a:pt x="663" y="74930"/>
                      <a:pt x="663" y="77011"/>
                      <a:pt x="142" y="78052"/>
                    </a:cubicBezTo>
                    <a:cubicBezTo>
                      <a:pt x="-378" y="79093"/>
                      <a:pt x="663" y="79613"/>
                      <a:pt x="1703" y="80654"/>
                    </a:cubicBezTo>
                    <a:cubicBezTo>
                      <a:pt x="2743" y="81695"/>
                      <a:pt x="5345" y="82735"/>
                      <a:pt x="5866" y="83776"/>
                    </a:cubicBezTo>
                    <a:cubicBezTo>
                      <a:pt x="6386" y="84817"/>
                      <a:pt x="7427" y="85857"/>
                      <a:pt x="6386" y="85857"/>
                    </a:cubicBezTo>
                    <a:cubicBezTo>
                      <a:pt x="5345" y="85857"/>
                      <a:pt x="5345" y="86378"/>
                      <a:pt x="5345" y="87939"/>
                    </a:cubicBezTo>
                    <a:cubicBezTo>
                      <a:pt x="5345" y="89500"/>
                      <a:pt x="5866" y="91061"/>
                      <a:pt x="4825" y="90540"/>
                    </a:cubicBezTo>
                    <a:cubicBezTo>
                      <a:pt x="3785" y="90020"/>
                      <a:pt x="2743" y="90020"/>
                      <a:pt x="3264" y="92102"/>
                    </a:cubicBezTo>
                    <a:cubicBezTo>
                      <a:pt x="3785" y="94703"/>
                      <a:pt x="6386" y="101988"/>
                      <a:pt x="9508" y="103029"/>
                    </a:cubicBezTo>
                    <a:cubicBezTo>
                      <a:pt x="12630" y="104069"/>
                      <a:pt x="15232" y="104590"/>
                      <a:pt x="15752" y="104069"/>
                    </a:cubicBezTo>
                    <a:cubicBezTo>
                      <a:pt x="16273" y="103549"/>
                      <a:pt x="16793" y="103029"/>
                      <a:pt x="17834" y="105110"/>
                    </a:cubicBezTo>
                    <a:cubicBezTo>
                      <a:pt x="18875" y="107192"/>
                      <a:pt x="23037" y="112395"/>
                      <a:pt x="21476" y="117078"/>
                    </a:cubicBezTo>
                    <a:cubicBezTo>
                      <a:pt x="20435" y="121761"/>
                      <a:pt x="17313" y="119680"/>
                      <a:pt x="21476" y="122802"/>
                    </a:cubicBezTo>
                    <a:cubicBezTo>
                      <a:pt x="25639" y="125924"/>
                      <a:pt x="24078" y="130087"/>
                      <a:pt x="24598" y="132168"/>
                    </a:cubicBezTo>
                    <a:cubicBezTo>
                      <a:pt x="25119" y="134250"/>
                      <a:pt x="25119" y="135290"/>
                      <a:pt x="24078" y="136331"/>
                    </a:cubicBezTo>
                    <a:cubicBezTo>
                      <a:pt x="23037" y="137372"/>
                      <a:pt x="23557" y="137372"/>
                      <a:pt x="24078" y="139973"/>
                    </a:cubicBezTo>
                    <a:cubicBezTo>
                      <a:pt x="24598" y="142055"/>
                      <a:pt x="26159" y="145697"/>
                      <a:pt x="28241" y="145697"/>
                    </a:cubicBezTo>
                    <a:cubicBezTo>
                      <a:pt x="30322" y="145697"/>
                      <a:pt x="32404" y="146738"/>
                      <a:pt x="34485" y="145697"/>
                    </a:cubicBezTo>
                    <a:cubicBezTo>
                      <a:pt x="36566" y="144656"/>
                      <a:pt x="38648" y="148299"/>
                      <a:pt x="41770" y="145697"/>
                    </a:cubicBezTo>
                    <a:cubicBezTo>
                      <a:pt x="44892" y="143095"/>
                      <a:pt x="46973" y="144136"/>
                      <a:pt x="48534" y="144656"/>
                    </a:cubicBezTo>
                    <a:cubicBezTo>
                      <a:pt x="50096" y="145177"/>
                      <a:pt x="51136" y="145177"/>
                      <a:pt x="52697" y="143095"/>
                    </a:cubicBezTo>
                    <a:cubicBezTo>
                      <a:pt x="54258" y="141014"/>
                      <a:pt x="53738" y="141014"/>
                      <a:pt x="54778" y="143616"/>
                    </a:cubicBezTo>
                    <a:cubicBezTo>
                      <a:pt x="54778" y="143616"/>
                      <a:pt x="56339" y="148819"/>
                      <a:pt x="55819" y="152462"/>
                    </a:cubicBezTo>
                    <a:cubicBezTo>
                      <a:pt x="55299" y="156104"/>
                      <a:pt x="54778" y="156625"/>
                      <a:pt x="57380" y="154543"/>
                    </a:cubicBezTo>
                    <a:cubicBezTo>
                      <a:pt x="59461" y="152982"/>
                      <a:pt x="64145" y="150901"/>
                      <a:pt x="66746" y="150901"/>
                    </a:cubicBezTo>
                    <a:cubicBezTo>
                      <a:pt x="69868" y="150901"/>
                      <a:pt x="77153" y="150901"/>
                      <a:pt x="78194" y="146218"/>
                    </a:cubicBezTo>
                    <a:cubicBezTo>
                      <a:pt x="78194" y="146218"/>
                      <a:pt x="77153" y="144136"/>
                      <a:pt x="79755" y="146218"/>
                    </a:cubicBezTo>
                    <a:cubicBezTo>
                      <a:pt x="81837" y="148819"/>
                      <a:pt x="84438" y="151421"/>
                      <a:pt x="88081" y="149340"/>
                    </a:cubicBezTo>
                    <a:cubicBezTo>
                      <a:pt x="88081" y="149340"/>
                      <a:pt x="89122" y="147779"/>
                      <a:pt x="89642" y="150380"/>
                    </a:cubicBezTo>
                    <a:cubicBezTo>
                      <a:pt x="90162" y="152982"/>
                      <a:pt x="91723" y="156625"/>
                      <a:pt x="95886" y="154023"/>
                    </a:cubicBezTo>
                    <a:cubicBezTo>
                      <a:pt x="100049" y="151421"/>
                      <a:pt x="99008" y="149340"/>
                      <a:pt x="100049" y="150901"/>
                    </a:cubicBezTo>
                    <a:cubicBezTo>
                      <a:pt x="101089" y="152462"/>
                      <a:pt x="101089" y="152462"/>
                      <a:pt x="102130" y="151941"/>
                    </a:cubicBezTo>
                    <a:cubicBezTo>
                      <a:pt x="103171" y="151421"/>
                      <a:pt x="103171" y="150901"/>
                      <a:pt x="103171" y="152462"/>
                    </a:cubicBezTo>
                    <a:cubicBezTo>
                      <a:pt x="103171" y="154023"/>
                      <a:pt x="102130" y="154023"/>
                      <a:pt x="104211" y="155063"/>
                    </a:cubicBezTo>
                    <a:cubicBezTo>
                      <a:pt x="106293" y="156104"/>
                      <a:pt x="105772" y="155584"/>
                      <a:pt x="106293" y="154543"/>
                    </a:cubicBezTo>
                    <a:cubicBezTo>
                      <a:pt x="106813" y="153502"/>
                      <a:pt x="107334" y="153502"/>
                      <a:pt x="107334" y="155584"/>
                    </a:cubicBezTo>
                    <a:cubicBezTo>
                      <a:pt x="107334" y="157145"/>
                      <a:pt x="108374" y="164430"/>
                      <a:pt x="108374" y="165470"/>
                    </a:cubicBezTo>
                    <a:cubicBezTo>
                      <a:pt x="108374" y="167031"/>
                      <a:pt x="108374" y="169633"/>
                      <a:pt x="112016" y="167552"/>
                    </a:cubicBezTo>
                    <a:cubicBezTo>
                      <a:pt x="115659" y="165470"/>
                      <a:pt x="130229" y="159747"/>
                      <a:pt x="132310" y="159226"/>
                    </a:cubicBezTo>
                    <a:cubicBezTo>
                      <a:pt x="133871" y="158186"/>
                      <a:pt x="134912" y="158706"/>
                      <a:pt x="136473" y="153502"/>
                    </a:cubicBezTo>
                    <a:cubicBezTo>
                      <a:pt x="138034" y="148299"/>
                      <a:pt x="141677" y="149340"/>
                      <a:pt x="139075" y="144656"/>
                    </a:cubicBezTo>
                    <a:cubicBezTo>
                      <a:pt x="139075" y="144656"/>
                      <a:pt x="138034" y="143616"/>
                      <a:pt x="140115" y="144656"/>
                    </a:cubicBezTo>
                    <a:cubicBezTo>
                      <a:pt x="142197" y="145697"/>
                      <a:pt x="143237" y="142055"/>
                      <a:pt x="141677" y="138412"/>
                    </a:cubicBezTo>
                    <a:cubicBezTo>
                      <a:pt x="141677" y="138412"/>
                      <a:pt x="141156" y="137372"/>
                      <a:pt x="142197" y="136851"/>
                    </a:cubicBezTo>
                    <a:cubicBezTo>
                      <a:pt x="143237" y="136331"/>
                      <a:pt x="150002" y="132689"/>
                      <a:pt x="142197" y="130607"/>
                    </a:cubicBezTo>
                    <a:cubicBezTo>
                      <a:pt x="142197" y="130607"/>
                      <a:pt x="140635" y="130087"/>
                      <a:pt x="141677" y="129566"/>
                    </a:cubicBezTo>
                    <a:cubicBezTo>
                      <a:pt x="142717" y="129046"/>
                      <a:pt x="143237" y="127485"/>
                      <a:pt x="143237" y="125924"/>
                    </a:cubicBezTo>
                    <a:cubicBezTo>
                      <a:pt x="143237" y="124363"/>
                      <a:pt x="143758" y="122802"/>
                      <a:pt x="142197" y="123322"/>
                    </a:cubicBezTo>
                    <a:cubicBezTo>
                      <a:pt x="140635" y="123322"/>
                      <a:pt x="138555" y="123322"/>
                      <a:pt x="141677" y="122282"/>
                    </a:cubicBezTo>
                    <a:cubicBezTo>
                      <a:pt x="144799" y="121241"/>
                      <a:pt x="148962" y="118639"/>
                      <a:pt x="149482" y="112395"/>
                    </a:cubicBezTo>
                    <a:cubicBezTo>
                      <a:pt x="149482" y="112395"/>
                      <a:pt x="149482" y="109793"/>
                      <a:pt x="151042" y="112915"/>
                    </a:cubicBezTo>
                    <a:cubicBezTo>
                      <a:pt x="152604" y="116037"/>
                      <a:pt x="156767" y="110834"/>
                      <a:pt x="159368" y="105630"/>
                    </a:cubicBezTo>
                    <a:cubicBezTo>
                      <a:pt x="159368" y="105630"/>
                      <a:pt x="159368" y="105110"/>
                      <a:pt x="160929" y="105630"/>
                    </a:cubicBezTo>
                    <a:cubicBezTo>
                      <a:pt x="162490" y="106151"/>
                      <a:pt x="164051" y="105110"/>
                      <a:pt x="165092" y="104590"/>
                    </a:cubicBezTo>
                    <a:cubicBezTo>
                      <a:pt x="166133" y="104069"/>
                      <a:pt x="166133" y="103549"/>
                      <a:pt x="165612" y="102508"/>
                    </a:cubicBezTo>
                    <a:cubicBezTo>
                      <a:pt x="165092" y="101468"/>
                      <a:pt x="164572" y="100427"/>
                      <a:pt x="166133" y="99386"/>
                    </a:cubicBezTo>
                    <a:cubicBezTo>
                      <a:pt x="167694" y="98346"/>
                      <a:pt x="167174" y="96785"/>
                      <a:pt x="165092" y="97825"/>
                    </a:cubicBezTo>
                    <a:cubicBezTo>
                      <a:pt x="163011" y="98866"/>
                      <a:pt x="163011" y="98866"/>
                      <a:pt x="163011" y="96264"/>
                    </a:cubicBezTo>
                    <a:cubicBezTo>
                      <a:pt x="163531" y="93663"/>
                      <a:pt x="162490" y="82215"/>
                      <a:pt x="168214" y="75450"/>
                    </a:cubicBezTo>
                    <a:cubicBezTo>
                      <a:pt x="168214" y="75450"/>
                      <a:pt x="169255" y="73369"/>
                      <a:pt x="171336" y="73889"/>
                    </a:cubicBezTo>
                    <a:cubicBezTo>
                      <a:pt x="173418" y="73889"/>
                      <a:pt x="173418" y="74410"/>
                      <a:pt x="172897" y="72849"/>
                    </a:cubicBezTo>
                    <a:cubicBezTo>
                      <a:pt x="172377" y="71288"/>
                      <a:pt x="170816" y="66604"/>
                      <a:pt x="172897" y="70247"/>
                    </a:cubicBezTo>
                    <a:cubicBezTo>
                      <a:pt x="174979" y="73889"/>
                      <a:pt x="180182" y="73889"/>
                      <a:pt x="182263" y="73889"/>
                    </a:cubicBezTo>
                    <a:cubicBezTo>
                      <a:pt x="184345" y="73889"/>
                      <a:pt x="188508" y="74410"/>
                      <a:pt x="190589" y="72328"/>
                    </a:cubicBezTo>
                    <a:cubicBezTo>
                      <a:pt x="192670" y="70247"/>
                      <a:pt x="193711" y="70247"/>
                      <a:pt x="190068" y="68166"/>
                    </a:cubicBezTo>
                    <a:cubicBezTo>
                      <a:pt x="186426" y="66604"/>
                      <a:pt x="171336" y="55157"/>
                      <a:pt x="168734" y="51514"/>
                    </a:cubicBezTo>
                    <a:cubicBezTo>
                      <a:pt x="168734" y="51514"/>
                      <a:pt x="167694" y="49953"/>
                      <a:pt x="169255" y="50474"/>
                    </a:cubicBezTo>
                    <a:cubicBezTo>
                      <a:pt x="170296" y="50474"/>
                      <a:pt x="169255" y="49433"/>
                      <a:pt x="171336" y="49433"/>
                    </a:cubicBezTo>
                    <a:cubicBezTo>
                      <a:pt x="173418" y="49433"/>
                      <a:pt x="174979" y="44230"/>
                      <a:pt x="171856" y="42148"/>
                    </a:cubicBezTo>
                    <a:cubicBezTo>
                      <a:pt x="168734" y="40067"/>
                      <a:pt x="165612" y="35904"/>
                      <a:pt x="166133" y="35904"/>
                    </a:cubicBezTo>
                    <a:cubicBezTo>
                      <a:pt x="166653" y="35904"/>
                      <a:pt x="168734" y="34343"/>
                      <a:pt x="165612" y="33823"/>
                    </a:cubicBezTo>
                    <a:cubicBezTo>
                      <a:pt x="162490" y="33302"/>
                      <a:pt x="168214" y="31221"/>
                      <a:pt x="164051" y="30180"/>
                    </a:cubicBezTo>
                    <a:cubicBezTo>
                      <a:pt x="159889" y="29139"/>
                      <a:pt x="158327" y="27578"/>
                      <a:pt x="160929" y="27578"/>
                    </a:cubicBezTo>
                    <a:cubicBezTo>
                      <a:pt x="163531" y="27578"/>
                      <a:pt x="161449" y="23936"/>
                      <a:pt x="159368" y="23416"/>
                    </a:cubicBezTo>
                    <a:cubicBezTo>
                      <a:pt x="157287" y="22375"/>
                      <a:pt x="156246" y="21334"/>
                      <a:pt x="159368" y="20814"/>
                    </a:cubicBezTo>
                    <a:cubicBezTo>
                      <a:pt x="162490" y="20294"/>
                      <a:pt x="164572" y="20294"/>
                      <a:pt x="164051" y="18733"/>
                    </a:cubicBezTo>
                    <a:cubicBezTo>
                      <a:pt x="163531" y="17171"/>
                      <a:pt x="164051" y="17692"/>
                      <a:pt x="165612" y="18212"/>
                    </a:cubicBezTo>
                    <a:cubicBezTo>
                      <a:pt x="167174" y="18733"/>
                      <a:pt x="170816" y="20294"/>
                      <a:pt x="168214" y="16651"/>
                    </a:cubicBezTo>
                    <a:cubicBezTo>
                      <a:pt x="165612" y="13009"/>
                      <a:pt x="165092" y="13009"/>
                      <a:pt x="164051" y="12488"/>
                    </a:cubicBezTo>
                    <a:cubicBezTo>
                      <a:pt x="163011" y="11968"/>
                      <a:pt x="161449" y="10927"/>
                      <a:pt x="163531" y="10407"/>
                    </a:cubicBezTo>
                    <a:cubicBezTo>
                      <a:pt x="164572" y="10407"/>
                      <a:pt x="164572" y="9887"/>
                      <a:pt x="165092" y="9887"/>
                    </a:cubicBezTo>
                    <a:cubicBezTo>
                      <a:pt x="164572" y="9887"/>
                      <a:pt x="163531" y="9366"/>
                      <a:pt x="163531" y="9366"/>
                    </a:cubicBezTo>
                    <a:cubicBezTo>
                      <a:pt x="165092" y="3642"/>
                      <a:pt x="157287" y="1041"/>
                      <a:pt x="155205" y="520"/>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83" name="Content Placeholder 9">
              <a:extLst>
                <a:ext uri="{FF2B5EF4-FFF2-40B4-BE49-F238E27FC236}">
                  <a16:creationId xmlns:a16="http://schemas.microsoft.com/office/drawing/2014/main" id="{2F9F552A-95B1-07D1-69F1-D73D01BD390F}"/>
                </a:ext>
              </a:extLst>
            </p:cNvPr>
            <p:cNvGrpSpPr/>
            <p:nvPr/>
          </p:nvGrpSpPr>
          <p:grpSpPr>
            <a:xfrm>
              <a:off x="8598142" y="4537003"/>
              <a:ext cx="290546" cy="198998"/>
              <a:chOff x="8598142" y="4537003"/>
              <a:chExt cx="290546" cy="198998"/>
            </a:xfrm>
            <a:grpFill/>
          </p:grpSpPr>
          <p:sp>
            <p:nvSpPr>
              <p:cNvPr id="470" name="Freeform 469">
                <a:extLst>
                  <a:ext uri="{FF2B5EF4-FFF2-40B4-BE49-F238E27FC236}">
                    <a16:creationId xmlns:a16="http://schemas.microsoft.com/office/drawing/2014/main" id="{D63A73CC-7158-E388-B9F8-815A345131E9}"/>
                  </a:ext>
                </a:extLst>
              </p:cNvPr>
              <p:cNvSpPr/>
              <p:nvPr/>
            </p:nvSpPr>
            <p:spPr>
              <a:xfrm>
                <a:off x="8645118" y="4672699"/>
                <a:ext cx="4683" cy="2193"/>
              </a:xfrm>
              <a:custGeom>
                <a:avLst/>
                <a:gdLst>
                  <a:gd name="connsiteX0" fmla="*/ 4683 w 4683"/>
                  <a:gd name="connsiteY0" fmla="*/ 1756 h 2193"/>
                  <a:gd name="connsiteX1" fmla="*/ 0 w 4683"/>
                  <a:gd name="connsiteY1" fmla="*/ 195 h 2193"/>
                  <a:gd name="connsiteX2" fmla="*/ 4683 w 4683"/>
                  <a:gd name="connsiteY2" fmla="*/ 1756 h 2193"/>
                </a:gdLst>
                <a:ahLst/>
                <a:cxnLst>
                  <a:cxn ang="0">
                    <a:pos x="connsiteX0" y="connsiteY0"/>
                  </a:cxn>
                  <a:cxn ang="0">
                    <a:pos x="connsiteX1" y="connsiteY1"/>
                  </a:cxn>
                  <a:cxn ang="0">
                    <a:pos x="connsiteX2" y="connsiteY2"/>
                  </a:cxn>
                </a:cxnLst>
                <a:rect l="l" t="t" r="r" b="b"/>
                <a:pathLst>
                  <a:path w="4683" h="2193">
                    <a:moveTo>
                      <a:pt x="4683" y="1756"/>
                    </a:moveTo>
                    <a:cubicBezTo>
                      <a:pt x="4683" y="195"/>
                      <a:pt x="1561" y="-325"/>
                      <a:pt x="0" y="195"/>
                    </a:cubicBezTo>
                    <a:cubicBezTo>
                      <a:pt x="0" y="195"/>
                      <a:pt x="4683" y="3317"/>
                      <a:pt x="4683" y="1756"/>
                    </a:cubicBezTo>
                    <a:close/>
                  </a:path>
                </a:pathLst>
              </a:custGeom>
              <a:grpFill/>
              <a:ln w="5199" cap="flat">
                <a:solidFill>
                  <a:schemeClr val="bg1"/>
                </a:solidFill>
                <a:prstDash val="solid"/>
                <a:miter/>
              </a:ln>
            </p:spPr>
            <p:txBody>
              <a:bodyPr rtlCol="0" anchor="ctr"/>
              <a:lstStyle/>
              <a:p>
                <a:endParaRPr lang="en-GB" noProof="0" dirty="0"/>
              </a:p>
            </p:txBody>
          </p:sp>
          <p:sp>
            <p:nvSpPr>
              <p:cNvPr id="471" name="Freeform 470">
                <a:extLst>
                  <a:ext uri="{FF2B5EF4-FFF2-40B4-BE49-F238E27FC236}">
                    <a16:creationId xmlns:a16="http://schemas.microsoft.com/office/drawing/2014/main" id="{CE7584EF-E324-494E-2707-299306E780A1}"/>
                  </a:ext>
                </a:extLst>
              </p:cNvPr>
              <p:cNvSpPr/>
              <p:nvPr/>
            </p:nvSpPr>
            <p:spPr>
              <a:xfrm>
                <a:off x="8643037" y="4673935"/>
                <a:ext cx="7081" cy="5080"/>
              </a:xfrm>
              <a:custGeom>
                <a:avLst/>
                <a:gdLst>
                  <a:gd name="connsiteX0" fmla="*/ 6765 w 7081"/>
                  <a:gd name="connsiteY0" fmla="*/ 4683 h 5080"/>
                  <a:gd name="connsiteX1" fmla="*/ 0 w 7081"/>
                  <a:gd name="connsiteY1" fmla="*/ 0 h 5080"/>
                  <a:gd name="connsiteX2" fmla="*/ 6765 w 7081"/>
                  <a:gd name="connsiteY2" fmla="*/ 4683 h 5080"/>
                </a:gdLst>
                <a:ahLst/>
                <a:cxnLst>
                  <a:cxn ang="0">
                    <a:pos x="connsiteX0" y="connsiteY0"/>
                  </a:cxn>
                  <a:cxn ang="0">
                    <a:pos x="connsiteX1" y="connsiteY1"/>
                  </a:cxn>
                  <a:cxn ang="0">
                    <a:pos x="connsiteX2" y="connsiteY2"/>
                  </a:cxn>
                </a:cxnLst>
                <a:rect l="l" t="t" r="r" b="b"/>
                <a:pathLst>
                  <a:path w="7081" h="5080">
                    <a:moveTo>
                      <a:pt x="6765" y="4683"/>
                    </a:moveTo>
                    <a:cubicBezTo>
                      <a:pt x="4683" y="2602"/>
                      <a:pt x="4683" y="1041"/>
                      <a:pt x="0" y="0"/>
                    </a:cubicBezTo>
                    <a:cubicBezTo>
                      <a:pt x="0" y="0"/>
                      <a:pt x="8846" y="6764"/>
                      <a:pt x="6765" y="4683"/>
                    </a:cubicBezTo>
                    <a:close/>
                  </a:path>
                </a:pathLst>
              </a:custGeom>
              <a:grpFill/>
              <a:ln w="5199" cap="flat">
                <a:solidFill>
                  <a:schemeClr val="bg1"/>
                </a:solidFill>
                <a:prstDash val="solid"/>
                <a:miter/>
              </a:ln>
            </p:spPr>
            <p:txBody>
              <a:bodyPr rtlCol="0" anchor="ctr"/>
              <a:lstStyle/>
              <a:p>
                <a:endParaRPr lang="en-GB" noProof="0" dirty="0"/>
              </a:p>
            </p:txBody>
          </p:sp>
          <p:sp>
            <p:nvSpPr>
              <p:cNvPr id="472" name="Freeform 471">
                <a:extLst>
                  <a:ext uri="{FF2B5EF4-FFF2-40B4-BE49-F238E27FC236}">
                    <a16:creationId xmlns:a16="http://schemas.microsoft.com/office/drawing/2014/main" id="{56CFD02E-28ED-9EFF-3907-CDFFE2504AB8}"/>
                  </a:ext>
                </a:extLst>
              </p:cNvPr>
              <p:cNvSpPr/>
              <p:nvPr/>
            </p:nvSpPr>
            <p:spPr>
              <a:xfrm>
                <a:off x="8706700" y="4547795"/>
                <a:ext cx="16657" cy="5240"/>
              </a:xfrm>
              <a:custGeom>
                <a:avLst/>
                <a:gdLst>
                  <a:gd name="connsiteX0" fmla="*/ 340 w 16657"/>
                  <a:gd name="connsiteY0" fmla="*/ 4899 h 5240"/>
                  <a:gd name="connsiteX1" fmla="*/ 3462 w 16657"/>
                  <a:gd name="connsiteY1" fmla="*/ 4378 h 5240"/>
                  <a:gd name="connsiteX2" fmla="*/ 9706 w 16657"/>
                  <a:gd name="connsiteY2" fmla="*/ 4378 h 5240"/>
                  <a:gd name="connsiteX3" fmla="*/ 15950 w 16657"/>
                  <a:gd name="connsiteY3" fmla="*/ 2817 h 5240"/>
                  <a:gd name="connsiteX4" fmla="*/ 14389 w 16657"/>
                  <a:gd name="connsiteY4" fmla="*/ 1256 h 5240"/>
                  <a:gd name="connsiteX5" fmla="*/ 11787 w 16657"/>
                  <a:gd name="connsiteY5" fmla="*/ 736 h 5240"/>
                  <a:gd name="connsiteX6" fmla="*/ 7625 w 16657"/>
                  <a:gd name="connsiteY6" fmla="*/ 216 h 5240"/>
                  <a:gd name="connsiteX7" fmla="*/ 1901 w 16657"/>
                  <a:gd name="connsiteY7" fmla="*/ 736 h 5240"/>
                  <a:gd name="connsiteX8" fmla="*/ 860 w 16657"/>
                  <a:gd name="connsiteY8" fmla="*/ 3338 h 5240"/>
                  <a:gd name="connsiteX9" fmla="*/ 340 w 16657"/>
                  <a:gd name="connsiteY9" fmla="*/ 4899 h 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57" h="5240">
                    <a:moveTo>
                      <a:pt x="340" y="4899"/>
                    </a:moveTo>
                    <a:cubicBezTo>
                      <a:pt x="860" y="5419"/>
                      <a:pt x="1901" y="5419"/>
                      <a:pt x="3462" y="4378"/>
                    </a:cubicBezTo>
                    <a:cubicBezTo>
                      <a:pt x="5023" y="3338"/>
                      <a:pt x="7625" y="3858"/>
                      <a:pt x="9706" y="4378"/>
                    </a:cubicBezTo>
                    <a:cubicBezTo>
                      <a:pt x="11787" y="4899"/>
                      <a:pt x="13869" y="4378"/>
                      <a:pt x="15950" y="2817"/>
                    </a:cubicBezTo>
                    <a:cubicBezTo>
                      <a:pt x="18032" y="1256"/>
                      <a:pt x="14910" y="1256"/>
                      <a:pt x="14389" y="1256"/>
                    </a:cubicBezTo>
                    <a:cubicBezTo>
                      <a:pt x="13869" y="1256"/>
                      <a:pt x="12828" y="1256"/>
                      <a:pt x="11787" y="736"/>
                    </a:cubicBezTo>
                    <a:cubicBezTo>
                      <a:pt x="10747" y="216"/>
                      <a:pt x="9185" y="-305"/>
                      <a:pt x="7625" y="216"/>
                    </a:cubicBezTo>
                    <a:cubicBezTo>
                      <a:pt x="6063" y="736"/>
                      <a:pt x="4503" y="736"/>
                      <a:pt x="1901" y="736"/>
                    </a:cubicBezTo>
                    <a:cubicBezTo>
                      <a:pt x="-701" y="736"/>
                      <a:pt x="2421" y="3338"/>
                      <a:pt x="860" y="3338"/>
                    </a:cubicBezTo>
                    <a:cubicBezTo>
                      <a:pt x="-701" y="3338"/>
                      <a:pt x="340" y="4899"/>
                      <a:pt x="340" y="4899"/>
                    </a:cubicBezTo>
                    <a:close/>
                  </a:path>
                </a:pathLst>
              </a:custGeom>
              <a:grpFill/>
              <a:ln w="5199" cap="flat">
                <a:solidFill>
                  <a:schemeClr val="bg1"/>
                </a:solidFill>
                <a:prstDash val="solid"/>
                <a:miter/>
              </a:ln>
            </p:spPr>
            <p:txBody>
              <a:bodyPr rtlCol="0" anchor="ctr"/>
              <a:lstStyle/>
              <a:p>
                <a:endParaRPr lang="en-GB" noProof="0" dirty="0"/>
              </a:p>
            </p:txBody>
          </p:sp>
          <p:sp>
            <p:nvSpPr>
              <p:cNvPr id="473" name="Freeform 472">
                <a:extLst>
                  <a:ext uri="{FF2B5EF4-FFF2-40B4-BE49-F238E27FC236}">
                    <a16:creationId xmlns:a16="http://schemas.microsoft.com/office/drawing/2014/main" id="{3CD6C47A-8812-8B41-0754-DE4AFC41F578}"/>
                  </a:ext>
                </a:extLst>
              </p:cNvPr>
              <p:cNvSpPr/>
              <p:nvPr/>
            </p:nvSpPr>
            <p:spPr>
              <a:xfrm>
                <a:off x="8695681" y="4598768"/>
                <a:ext cx="1763" cy="3879"/>
              </a:xfrm>
              <a:custGeom>
                <a:avLst/>
                <a:gdLst>
                  <a:gd name="connsiteX0" fmla="*/ 1472 w 1763"/>
                  <a:gd name="connsiteY0" fmla="*/ 237 h 3879"/>
                  <a:gd name="connsiteX1" fmla="*/ 431 w 1763"/>
                  <a:gd name="connsiteY1" fmla="*/ 3879 h 3879"/>
                  <a:gd name="connsiteX2" fmla="*/ 1472 w 1763"/>
                  <a:gd name="connsiteY2" fmla="*/ 237 h 3879"/>
                </a:gdLst>
                <a:ahLst/>
                <a:cxnLst>
                  <a:cxn ang="0">
                    <a:pos x="connsiteX0" y="connsiteY0"/>
                  </a:cxn>
                  <a:cxn ang="0">
                    <a:pos x="connsiteX1" y="connsiteY1"/>
                  </a:cxn>
                  <a:cxn ang="0">
                    <a:pos x="connsiteX2" y="connsiteY2"/>
                  </a:cxn>
                </a:cxnLst>
                <a:rect l="l" t="t" r="r" b="b"/>
                <a:pathLst>
                  <a:path w="1763" h="3879">
                    <a:moveTo>
                      <a:pt x="1472" y="237"/>
                    </a:moveTo>
                    <a:cubicBezTo>
                      <a:pt x="431" y="-804"/>
                      <a:pt x="-610" y="1798"/>
                      <a:pt x="431" y="3879"/>
                    </a:cubicBezTo>
                    <a:cubicBezTo>
                      <a:pt x="431" y="3359"/>
                      <a:pt x="2513" y="757"/>
                      <a:pt x="1472" y="237"/>
                    </a:cubicBezTo>
                    <a:close/>
                  </a:path>
                </a:pathLst>
              </a:custGeom>
              <a:grpFill/>
              <a:ln w="5199" cap="flat">
                <a:solidFill>
                  <a:schemeClr val="bg1"/>
                </a:solidFill>
                <a:prstDash val="solid"/>
                <a:miter/>
              </a:ln>
            </p:spPr>
            <p:txBody>
              <a:bodyPr rtlCol="0" anchor="ctr"/>
              <a:lstStyle/>
              <a:p>
                <a:endParaRPr lang="en-GB" noProof="0" dirty="0"/>
              </a:p>
            </p:txBody>
          </p:sp>
          <p:sp>
            <p:nvSpPr>
              <p:cNvPr id="474" name="Freeform 473">
                <a:extLst>
                  <a:ext uri="{FF2B5EF4-FFF2-40B4-BE49-F238E27FC236}">
                    <a16:creationId xmlns:a16="http://schemas.microsoft.com/office/drawing/2014/main" id="{87BE1773-F7AE-B853-CE8A-20A5763F1995}"/>
                  </a:ext>
                </a:extLst>
              </p:cNvPr>
              <p:cNvSpPr/>
              <p:nvPr/>
            </p:nvSpPr>
            <p:spPr>
              <a:xfrm>
                <a:off x="8716504" y="4610797"/>
                <a:ext cx="4231" cy="4834"/>
              </a:xfrm>
              <a:custGeom>
                <a:avLst/>
                <a:gdLst>
                  <a:gd name="connsiteX0" fmla="*/ 1463 w 4231"/>
                  <a:gd name="connsiteY0" fmla="*/ 176 h 4834"/>
                  <a:gd name="connsiteX1" fmla="*/ 943 w 4231"/>
                  <a:gd name="connsiteY1" fmla="*/ 3818 h 4834"/>
                  <a:gd name="connsiteX2" fmla="*/ 4065 w 4231"/>
                  <a:gd name="connsiteY2" fmla="*/ 3298 h 4834"/>
                  <a:gd name="connsiteX3" fmla="*/ 1463 w 4231"/>
                  <a:gd name="connsiteY3" fmla="*/ 176 h 4834"/>
                </a:gdLst>
                <a:ahLst/>
                <a:cxnLst>
                  <a:cxn ang="0">
                    <a:pos x="connsiteX0" y="connsiteY0"/>
                  </a:cxn>
                  <a:cxn ang="0">
                    <a:pos x="connsiteX1" y="connsiteY1"/>
                  </a:cxn>
                  <a:cxn ang="0">
                    <a:pos x="connsiteX2" y="connsiteY2"/>
                  </a:cxn>
                  <a:cxn ang="0">
                    <a:pos x="connsiteX3" y="connsiteY3"/>
                  </a:cxn>
                </a:cxnLst>
                <a:rect l="l" t="t" r="r" b="b"/>
                <a:pathLst>
                  <a:path w="4231" h="4834">
                    <a:moveTo>
                      <a:pt x="1463" y="176"/>
                    </a:moveTo>
                    <a:cubicBezTo>
                      <a:pt x="-98" y="696"/>
                      <a:pt x="-619" y="2257"/>
                      <a:pt x="943" y="3818"/>
                    </a:cubicBezTo>
                    <a:cubicBezTo>
                      <a:pt x="943" y="3818"/>
                      <a:pt x="5106" y="6420"/>
                      <a:pt x="4065" y="3298"/>
                    </a:cubicBezTo>
                    <a:cubicBezTo>
                      <a:pt x="3024" y="176"/>
                      <a:pt x="2504" y="-345"/>
                      <a:pt x="1463" y="176"/>
                    </a:cubicBezTo>
                    <a:close/>
                  </a:path>
                </a:pathLst>
              </a:custGeom>
              <a:grpFill/>
              <a:ln w="5199" cap="flat">
                <a:solidFill>
                  <a:schemeClr val="bg1"/>
                </a:solidFill>
                <a:prstDash val="solid"/>
                <a:miter/>
              </a:ln>
            </p:spPr>
            <p:txBody>
              <a:bodyPr rtlCol="0" anchor="ctr"/>
              <a:lstStyle/>
              <a:p>
                <a:endParaRPr lang="en-GB" noProof="0" dirty="0"/>
              </a:p>
            </p:txBody>
          </p:sp>
          <p:sp>
            <p:nvSpPr>
              <p:cNvPr id="475" name="Freeform 474">
                <a:extLst>
                  <a:ext uri="{FF2B5EF4-FFF2-40B4-BE49-F238E27FC236}">
                    <a16:creationId xmlns:a16="http://schemas.microsoft.com/office/drawing/2014/main" id="{8890CFD1-7973-0A52-E6F5-D0995CD87627}"/>
                  </a:ext>
                </a:extLst>
              </p:cNvPr>
              <p:cNvSpPr/>
              <p:nvPr/>
            </p:nvSpPr>
            <p:spPr>
              <a:xfrm>
                <a:off x="8731236" y="4616405"/>
                <a:ext cx="4699" cy="6665"/>
              </a:xfrm>
              <a:custGeom>
                <a:avLst/>
                <a:gdLst>
                  <a:gd name="connsiteX0" fmla="*/ 260 w 4699"/>
                  <a:gd name="connsiteY0" fmla="*/ 1332 h 6665"/>
                  <a:gd name="connsiteX1" fmla="*/ 2342 w 4699"/>
                  <a:gd name="connsiteY1" fmla="*/ 5495 h 6665"/>
                  <a:gd name="connsiteX2" fmla="*/ 4423 w 4699"/>
                  <a:gd name="connsiteY2" fmla="*/ 5495 h 6665"/>
                  <a:gd name="connsiteX3" fmla="*/ 1301 w 4699"/>
                  <a:gd name="connsiteY3" fmla="*/ 291 h 6665"/>
                  <a:gd name="connsiteX4" fmla="*/ 260 w 4699"/>
                  <a:gd name="connsiteY4" fmla="*/ 1332 h 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 h="6665">
                    <a:moveTo>
                      <a:pt x="260" y="1332"/>
                    </a:moveTo>
                    <a:cubicBezTo>
                      <a:pt x="781" y="2373"/>
                      <a:pt x="1301" y="3934"/>
                      <a:pt x="2342" y="5495"/>
                    </a:cubicBezTo>
                    <a:cubicBezTo>
                      <a:pt x="3383" y="7056"/>
                      <a:pt x="3383" y="7056"/>
                      <a:pt x="4423" y="5495"/>
                    </a:cubicBezTo>
                    <a:cubicBezTo>
                      <a:pt x="5464" y="3934"/>
                      <a:pt x="3383" y="1332"/>
                      <a:pt x="1301" y="291"/>
                    </a:cubicBezTo>
                    <a:cubicBezTo>
                      <a:pt x="-780" y="-749"/>
                      <a:pt x="260" y="1332"/>
                      <a:pt x="260" y="1332"/>
                    </a:cubicBezTo>
                    <a:close/>
                  </a:path>
                </a:pathLst>
              </a:custGeom>
              <a:grpFill/>
              <a:ln w="5199" cap="flat">
                <a:solidFill>
                  <a:schemeClr val="bg1"/>
                </a:solidFill>
                <a:prstDash val="solid"/>
                <a:miter/>
              </a:ln>
            </p:spPr>
            <p:txBody>
              <a:bodyPr rtlCol="0" anchor="ctr"/>
              <a:lstStyle/>
              <a:p>
                <a:endParaRPr lang="en-GB" noProof="0" dirty="0"/>
              </a:p>
            </p:txBody>
          </p:sp>
          <p:sp>
            <p:nvSpPr>
              <p:cNvPr id="476" name="Freeform 475">
                <a:extLst>
                  <a:ext uri="{FF2B5EF4-FFF2-40B4-BE49-F238E27FC236}">
                    <a16:creationId xmlns:a16="http://schemas.microsoft.com/office/drawing/2014/main" id="{5216B9AF-D384-9A6B-9FE8-DB3F65ABF0F3}"/>
                  </a:ext>
                </a:extLst>
              </p:cNvPr>
              <p:cNvSpPr/>
              <p:nvPr/>
            </p:nvSpPr>
            <p:spPr>
              <a:xfrm>
                <a:off x="8772985" y="4556857"/>
                <a:ext cx="9537" cy="4878"/>
              </a:xfrm>
              <a:custGeom>
                <a:avLst/>
                <a:gdLst>
                  <a:gd name="connsiteX0" fmla="*/ 660 w 9537"/>
                  <a:gd name="connsiteY0" fmla="*/ 2081 h 4878"/>
                  <a:gd name="connsiteX1" fmla="*/ 7424 w 9537"/>
                  <a:gd name="connsiteY1" fmla="*/ 4683 h 4878"/>
                  <a:gd name="connsiteX2" fmla="*/ 9505 w 9537"/>
                  <a:gd name="connsiteY2" fmla="*/ 3122 h 4878"/>
                  <a:gd name="connsiteX3" fmla="*/ 6904 w 9537"/>
                  <a:gd name="connsiteY3" fmla="*/ 0 h 4878"/>
                  <a:gd name="connsiteX4" fmla="*/ 660 w 9537"/>
                  <a:gd name="connsiteY4" fmla="*/ 2081 h 4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 h="4878">
                    <a:moveTo>
                      <a:pt x="660" y="2081"/>
                    </a:moveTo>
                    <a:cubicBezTo>
                      <a:pt x="660" y="2081"/>
                      <a:pt x="6904" y="4163"/>
                      <a:pt x="7424" y="4683"/>
                    </a:cubicBezTo>
                    <a:cubicBezTo>
                      <a:pt x="7944" y="5203"/>
                      <a:pt x="8985" y="4683"/>
                      <a:pt x="9505" y="3122"/>
                    </a:cubicBezTo>
                    <a:cubicBezTo>
                      <a:pt x="9505" y="1561"/>
                      <a:pt x="10026" y="520"/>
                      <a:pt x="6904" y="0"/>
                    </a:cubicBezTo>
                    <a:cubicBezTo>
                      <a:pt x="3782" y="0"/>
                      <a:pt x="-1942" y="1041"/>
                      <a:pt x="660" y="2081"/>
                    </a:cubicBezTo>
                    <a:close/>
                  </a:path>
                </a:pathLst>
              </a:custGeom>
              <a:grpFill/>
              <a:ln w="5199" cap="flat">
                <a:solidFill>
                  <a:schemeClr val="bg1"/>
                </a:solidFill>
                <a:prstDash val="solid"/>
                <a:miter/>
              </a:ln>
            </p:spPr>
            <p:txBody>
              <a:bodyPr rtlCol="0" anchor="ctr"/>
              <a:lstStyle/>
              <a:p>
                <a:endParaRPr lang="en-GB" noProof="0" dirty="0"/>
              </a:p>
            </p:txBody>
          </p:sp>
          <p:sp>
            <p:nvSpPr>
              <p:cNvPr id="477" name="Freeform 476">
                <a:extLst>
                  <a:ext uri="{FF2B5EF4-FFF2-40B4-BE49-F238E27FC236}">
                    <a16:creationId xmlns:a16="http://schemas.microsoft.com/office/drawing/2014/main" id="{D8434CB6-C3B1-771C-14DE-097DA0B5E209}"/>
                  </a:ext>
                </a:extLst>
              </p:cNvPr>
              <p:cNvSpPr/>
              <p:nvPr/>
            </p:nvSpPr>
            <p:spPr>
              <a:xfrm>
                <a:off x="8740872" y="4591720"/>
                <a:ext cx="79083" cy="40675"/>
              </a:xfrm>
              <a:custGeom>
                <a:avLst/>
                <a:gdLst>
                  <a:gd name="connsiteX0" fmla="*/ 17162 w 79083"/>
                  <a:gd name="connsiteY0" fmla="*/ 26017 h 40675"/>
                  <a:gd name="connsiteX1" fmla="*/ 12479 w 79083"/>
                  <a:gd name="connsiteY1" fmla="*/ 24977 h 40675"/>
                  <a:gd name="connsiteX2" fmla="*/ 9357 w 79083"/>
                  <a:gd name="connsiteY2" fmla="*/ 25497 h 40675"/>
                  <a:gd name="connsiteX3" fmla="*/ 6755 w 79083"/>
                  <a:gd name="connsiteY3" fmla="*/ 24977 h 40675"/>
                  <a:gd name="connsiteX4" fmla="*/ 3633 w 79083"/>
                  <a:gd name="connsiteY4" fmla="*/ 24456 h 40675"/>
                  <a:gd name="connsiteX5" fmla="*/ 511 w 79083"/>
                  <a:gd name="connsiteY5" fmla="*/ 25497 h 40675"/>
                  <a:gd name="connsiteX6" fmla="*/ 7276 w 79083"/>
                  <a:gd name="connsiteY6" fmla="*/ 32262 h 40675"/>
                  <a:gd name="connsiteX7" fmla="*/ 14561 w 79083"/>
                  <a:gd name="connsiteY7" fmla="*/ 36424 h 40675"/>
                  <a:gd name="connsiteX8" fmla="*/ 17162 w 79083"/>
                  <a:gd name="connsiteY8" fmla="*/ 36945 h 40675"/>
                  <a:gd name="connsiteX9" fmla="*/ 23926 w 79083"/>
                  <a:gd name="connsiteY9" fmla="*/ 39026 h 40675"/>
                  <a:gd name="connsiteX10" fmla="*/ 40578 w 79083"/>
                  <a:gd name="connsiteY10" fmla="*/ 39026 h 40675"/>
                  <a:gd name="connsiteX11" fmla="*/ 55147 w 79083"/>
                  <a:gd name="connsiteY11" fmla="*/ 34343 h 40675"/>
                  <a:gd name="connsiteX12" fmla="*/ 61392 w 79083"/>
                  <a:gd name="connsiteY12" fmla="*/ 29139 h 40675"/>
                  <a:gd name="connsiteX13" fmla="*/ 66074 w 79083"/>
                  <a:gd name="connsiteY13" fmla="*/ 26017 h 40675"/>
                  <a:gd name="connsiteX14" fmla="*/ 71278 w 79083"/>
                  <a:gd name="connsiteY14" fmla="*/ 25497 h 40675"/>
                  <a:gd name="connsiteX15" fmla="*/ 70758 w 79083"/>
                  <a:gd name="connsiteY15" fmla="*/ 18212 h 40675"/>
                  <a:gd name="connsiteX16" fmla="*/ 74921 w 79083"/>
                  <a:gd name="connsiteY16" fmla="*/ 15610 h 40675"/>
                  <a:gd name="connsiteX17" fmla="*/ 78563 w 79083"/>
                  <a:gd name="connsiteY17" fmla="*/ 9887 h 40675"/>
                  <a:gd name="connsiteX18" fmla="*/ 79083 w 79083"/>
                  <a:gd name="connsiteY18" fmla="*/ 4163 h 40675"/>
                  <a:gd name="connsiteX19" fmla="*/ 77002 w 79083"/>
                  <a:gd name="connsiteY19" fmla="*/ 2602 h 40675"/>
                  <a:gd name="connsiteX20" fmla="*/ 75441 w 79083"/>
                  <a:gd name="connsiteY20" fmla="*/ 1041 h 40675"/>
                  <a:gd name="connsiteX21" fmla="*/ 74921 w 79083"/>
                  <a:gd name="connsiteY21" fmla="*/ 0 h 40675"/>
                  <a:gd name="connsiteX22" fmla="*/ 71278 w 79083"/>
                  <a:gd name="connsiteY22" fmla="*/ 520 h 40675"/>
                  <a:gd name="connsiteX23" fmla="*/ 68676 w 79083"/>
                  <a:gd name="connsiteY23" fmla="*/ 1041 h 40675"/>
                  <a:gd name="connsiteX24" fmla="*/ 64514 w 79083"/>
                  <a:gd name="connsiteY24" fmla="*/ 0 h 40675"/>
                  <a:gd name="connsiteX25" fmla="*/ 63473 w 79083"/>
                  <a:gd name="connsiteY25" fmla="*/ 2081 h 40675"/>
                  <a:gd name="connsiteX26" fmla="*/ 64514 w 79083"/>
                  <a:gd name="connsiteY26" fmla="*/ 11968 h 40675"/>
                  <a:gd name="connsiteX27" fmla="*/ 63994 w 79083"/>
                  <a:gd name="connsiteY27" fmla="*/ 14049 h 40675"/>
                  <a:gd name="connsiteX28" fmla="*/ 51505 w 79083"/>
                  <a:gd name="connsiteY28" fmla="*/ 22895 h 40675"/>
                  <a:gd name="connsiteX29" fmla="*/ 47862 w 79083"/>
                  <a:gd name="connsiteY29" fmla="*/ 25497 h 40675"/>
                  <a:gd name="connsiteX30" fmla="*/ 44740 w 79083"/>
                  <a:gd name="connsiteY30" fmla="*/ 26017 h 40675"/>
                  <a:gd name="connsiteX31" fmla="*/ 40057 w 79083"/>
                  <a:gd name="connsiteY31" fmla="*/ 26017 h 40675"/>
                  <a:gd name="connsiteX32" fmla="*/ 35375 w 79083"/>
                  <a:gd name="connsiteY32" fmla="*/ 25497 h 40675"/>
                  <a:gd name="connsiteX33" fmla="*/ 34854 w 79083"/>
                  <a:gd name="connsiteY33" fmla="*/ 20294 h 40675"/>
                  <a:gd name="connsiteX34" fmla="*/ 36415 w 79083"/>
                  <a:gd name="connsiteY34" fmla="*/ 17692 h 40675"/>
                  <a:gd name="connsiteX35" fmla="*/ 33813 w 79083"/>
                  <a:gd name="connsiteY35" fmla="*/ 18733 h 40675"/>
                  <a:gd name="connsiteX36" fmla="*/ 32773 w 79083"/>
                  <a:gd name="connsiteY36" fmla="*/ 21855 h 40675"/>
                  <a:gd name="connsiteX37" fmla="*/ 33293 w 79083"/>
                  <a:gd name="connsiteY37" fmla="*/ 26017 h 40675"/>
                  <a:gd name="connsiteX38" fmla="*/ 29130 w 79083"/>
                  <a:gd name="connsiteY38" fmla="*/ 27578 h 40675"/>
                  <a:gd name="connsiteX39" fmla="*/ 27569 w 79083"/>
                  <a:gd name="connsiteY39" fmla="*/ 27058 h 40675"/>
                  <a:gd name="connsiteX40" fmla="*/ 24968 w 79083"/>
                  <a:gd name="connsiteY40" fmla="*/ 27578 h 40675"/>
                  <a:gd name="connsiteX41" fmla="*/ 17162 w 79083"/>
                  <a:gd name="connsiteY41" fmla="*/ 26017 h 4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083" h="40675">
                    <a:moveTo>
                      <a:pt x="17162" y="26017"/>
                    </a:moveTo>
                    <a:cubicBezTo>
                      <a:pt x="15601" y="24977"/>
                      <a:pt x="12999" y="24977"/>
                      <a:pt x="12479" y="24977"/>
                    </a:cubicBezTo>
                    <a:cubicBezTo>
                      <a:pt x="11959" y="24977"/>
                      <a:pt x="10398" y="26017"/>
                      <a:pt x="9357" y="25497"/>
                    </a:cubicBezTo>
                    <a:cubicBezTo>
                      <a:pt x="8316" y="24977"/>
                      <a:pt x="7276" y="24977"/>
                      <a:pt x="6755" y="24977"/>
                    </a:cubicBezTo>
                    <a:cubicBezTo>
                      <a:pt x="6235" y="24977"/>
                      <a:pt x="5714" y="25497"/>
                      <a:pt x="3633" y="24456"/>
                    </a:cubicBezTo>
                    <a:cubicBezTo>
                      <a:pt x="1552" y="23416"/>
                      <a:pt x="511" y="25497"/>
                      <a:pt x="511" y="25497"/>
                    </a:cubicBezTo>
                    <a:cubicBezTo>
                      <a:pt x="-1571" y="30180"/>
                      <a:pt x="3113" y="31741"/>
                      <a:pt x="7276" y="32262"/>
                    </a:cubicBezTo>
                    <a:cubicBezTo>
                      <a:pt x="11438" y="32782"/>
                      <a:pt x="14040" y="34863"/>
                      <a:pt x="14561" y="36424"/>
                    </a:cubicBezTo>
                    <a:cubicBezTo>
                      <a:pt x="15081" y="37985"/>
                      <a:pt x="14561" y="37465"/>
                      <a:pt x="17162" y="36945"/>
                    </a:cubicBezTo>
                    <a:cubicBezTo>
                      <a:pt x="19764" y="36424"/>
                      <a:pt x="21325" y="35904"/>
                      <a:pt x="23926" y="39026"/>
                    </a:cubicBezTo>
                    <a:cubicBezTo>
                      <a:pt x="26528" y="42148"/>
                      <a:pt x="36935" y="40067"/>
                      <a:pt x="40578" y="39026"/>
                    </a:cubicBezTo>
                    <a:cubicBezTo>
                      <a:pt x="44220" y="37465"/>
                      <a:pt x="54107" y="35384"/>
                      <a:pt x="55147" y="34343"/>
                    </a:cubicBezTo>
                    <a:cubicBezTo>
                      <a:pt x="56709" y="33302"/>
                      <a:pt x="59310" y="32262"/>
                      <a:pt x="61392" y="29139"/>
                    </a:cubicBezTo>
                    <a:cubicBezTo>
                      <a:pt x="63473" y="26538"/>
                      <a:pt x="64514" y="26538"/>
                      <a:pt x="66074" y="26017"/>
                    </a:cubicBezTo>
                    <a:cubicBezTo>
                      <a:pt x="68156" y="25497"/>
                      <a:pt x="66595" y="28099"/>
                      <a:pt x="71278" y="25497"/>
                    </a:cubicBezTo>
                    <a:cubicBezTo>
                      <a:pt x="75961" y="22895"/>
                      <a:pt x="73359" y="22375"/>
                      <a:pt x="70758" y="18212"/>
                    </a:cubicBezTo>
                    <a:cubicBezTo>
                      <a:pt x="68156" y="14049"/>
                      <a:pt x="71799" y="16131"/>
                      <a:pt x="74921" y="15610"/>
                    </a:cubicBezTo>
                    <a:cubicBezTo>
                      <a:pt x="78043" y="15090"/>
                      <a:pt x="78563" y="11448"/>
                      <a:pt x="78563" y="9887"/>
                    </a:cubicBezTo>
                    <a:cubicBezTo>
                      <a:pt x="78563" y="8326"/>
                      <a:pt x="79083" y="5724"/>
                      <a:pt x="79083" y="4163"/>
                    </a:cubicBezTo>
                    <a:cubicBezTo>
                      <a:pt x="79083" y="2602"/>
                      <a:pt x="78563" y="2602"/>
                      <a:pt x="77002" y="2602"/>
                    </a:cubicBezTo>
                    <a:cubicBezTo>
                      <a:pt x="75441" y="2602"/>
                      <a:pt x="74401" y="2081"/>
                      <a:pt x="75441" y="1041"/>
                    </a:cubicBezTo>
                    <a:cubicBezTo>
                      <a:pt x="76481" y="0"/>
                      <a:pt x="75961" y="0"/>
                      <a:pt x="74921" y="0"/>
                    </a:cubicBezTo>
                    <a:cubicBezTo>
                      <a:pt x="73880" y="520"/>
                      <a:pt x="72319" y="0"/>
                      <a:pt x="71278" y="520"/>
                    </a:cubicBezTo>
                    <a:cubicBezTo>
                      <a:pt x="70238" y="1041"/>
                      <a:pt x="69717" y="1561"/>
                      <a:pt x="68676" y="1041"/>
                    </a:cubicBezTo>
                    <a:cubicBezTo>
                      <a:pt x="67636" y="520"/>
                      <a:pt x="66074" y="0"/>
                      <a:pt x="64514" y="0"/>
                    </a:cubicBezTo>
                    <a:cubicBezTo>
                      <a:pt x="62953" y="0"/>
                      <a:pt x="62953" y="0"/>
                      <a:pt x="63473" y="2081"/>
                    </a:cubicBezTo>
                    <a:cubicBezTo>
                      <a:pt x="63994" y="4163"/>
                      <a:pt x="63473" y="8846"/>
                      <a:pt x="64514" y="11968"/>
                    </a:cubicBezTo>
                    <a:cubicBezTo>
                      <a:pt x="65554" y="15090"/>
                      <a:pt x="63994" y="14049"/>
                      <a:pt x="63994" y="14049"/>
                    </a:cubicBezTo>
                    <a:cubicBezTo>
                      <a:pt x="58269" y="12488"/>
                      <a:pt x="53066" y="20294"/>
                      <a:pt x="51505" y="22895"/>
                    </a:cubicBezTo>
                    <a:cubicBezTo>
                      <a:pt x="49944" y="25497"/>
                      <a:pt x="48383" y="24456"/>
                      <a:pt x="47862" y="25497"/>
                    </a:cubicBezTo>
                    <a:cubicBezTo>
                      <a:pt x="47342" y="26538"/>
                      <a:pt x="46302" y="27058"/>
                      <a:pt x="44740" y="26017"/>
                    </a:cubicBezTo>
                    <a:cubicBezTo>
                      <a:pt x="43180" y="24977"/>
                      <a:pt x="41618" y="24456"/>
                      <a:pt x="40057" y="26017"/>
                    </a:cubicBezTo>
                    <a:cubicBezTo>
                      <a:pt x="37976" y="27578"/>
                      <a:pt x="37455" y="26538"/>
                      <a:pt x="35375" y="25497"/>
                    </a:cubicBezTo>
                    <a:cubicBezTo>
                      <a:pt x="33293" y="24456"/>
                      <a:pt x="34854" y="21855"/>
                      <a:pt x="34854" y="20294"/>
                    </a:cubicBezTo>
                    <a:cubicBezTo>
                      <a:pt x="34854" y="18733"/>
                      <a:pt x="36935" y="19253"/>
                      <a:pt x="36415" y="17692"/>
                    </a:cubicBezTo>
                    <a:cubicBezTo>
                      <a:pt x="35895" y="16131"/>
                      <a:pt x="34333" y="17172"/>
                      <a:pt x="33813" y="18733"/>
                    </a:cubicBezTo>
                    <a:cubicBezTo>
                      <a:pt x="33293" y="19773"/>
                      <a:pt x="33813" y="20294"/>
                      <a:pt x="32773" y="21855"/>
                    </a:cubicBezTo>
                    <a:cubicBezTo>
                      <a:pt x="31732" y="23416"/>
                      <a:pt x="32773" y="24456"/>
                      <a:pt x="33293" y="26017"/>
                    </a:cubicBezTo>
                    <a:cubicBezTo>
                      <a:pt x="33813" y="27578"/>
                      <a:pt x="29650" y="27578"/>
                      <a:pt x="29130" y="27578"/>
                    </a:cubicBezTo>
                    <a:cubicBezTo>
                      <a:pt x="28610" y="27578"/>
                      <a:pt x="27569" y="28099"/>
                      <a:pt x="27569" y="27058"/>
                    </a:cubicBezTo>
                    <a:cubicBezTo>
                      <a:pt x="27569" y="26017"/>
                      <a:pt x="26528" y="26538"/>
                      <a:pt x="24968" y="27578"/>
                    </a:cubicBezTo>
                    <a:cubicBezTo>
                      <a:pt x="23406" y="28619"/>
                      <a:pt x="18723" y="26538"/>
                      <a:pt x="17162" y="26017"/>
                    </a:cubicBezTo>
                    <a:close/>
                  </a:path>
                </a:pathLst>
              </a:custGeom>
              <a:grpFill/>
              <a:ln w="5199" cap="flat">
                <a:solidFill>
                  <a:schemeClr val="bg1"/>
                </a:solidFill>
                <a:prstDash val="solid"/>
                <a:miter/>
              </a:ln>
            </p:spPr>
            <p:txBody>
              <a:bodyPr rtlCol="0" anchor="ctr"/>
              <a:lstStyle/>
              <a:p>
                <a:endParaRPr lang="en-GB" noProof="0" dirty="0"/>
              </a:p>
            </p:txBody>
          </p:sp>
          <p:sp>
            <p:nvSpPr>
              <p:cNvPr id="478" name="Freeform 477">
                <a:extLst>
                  <a:ext uri="{FF2B5EF4-FFF2-40B4-BE49-F238E27FC236}">
                    <a16:creationId xmlns:a16="http://schemas.microsoft.com/office/drawing/2014/main" id="{34A963C7-0C4D-E0FC-A401-2F5542E987CC}"/>
                  </a:ext>
                </a:extLst>
              </p:cNvPr>
              <p:cNvSpPr/>
              <p:nvPr/>
            </p:nvSpPr>
            <p:spPr>
              <a:xfrm>
                <a:off x="8788818" y="4560109"/>
                <a:ext cx="45922" cy="43962"/>
              </a:xfrm>
              <a:custGeom>
                <a:avLst/>
                <a:gdLst>
                  <a:gd name="connsiteX0" fmla="*/ 437 w 45922"/>
                  <a:gd name="connsiteY0" fmla="*/ 2992 h 43962"/>
                  <a:gd name="connsiteX1" fmla="*/ 1998 w 45922"/>
                  <a:gd name="connsiteY1" fmla="*/ 4033 h 43962"/>
                  <a:gd name="connsiteX2" fmla="*/ 22812 w 45922"/>
                  <a:gd name="connsiteY2" fmla="*/ 16001 h 43962"/>
                  <a:gd name="connsiteX3" fmla="*/ 33739 w 45922"/>
                  <a:gd name="connsiteY3" fmla="*/ 25367 h 43962"/>
                  <a:gd name="connsiteX4" fmla="*/ 36862 w 45922"/>
                  <a:gd name="connsiteY4" fmla="*/ 34733 h 43962"/>
                  <a:gd name="connsiteX5" fmla="*/ 39983 w 45922"/>
                  <a:gd name="connsiteY5" fmla="*/ 42538 h 43962"/>
                  <a:gd name="connsiteX6" fmla="*/ 42065 w 45922"/>
                  <a:gd name="connsiteY6" fmla="*/ 42538 h 43962"/>
                  <a:gd name="connsiteX7" fmla="*/ 45707 w 45922"/>
                  <a:gd name="connsiteY7" fmla="*/ 35774 h 43962"/>
                  <a:gd name="connsiteX8" fmla="*/ 45187 w 45922"/>
                  <a:gd name="connsiteY8" fmla="*/ 32131 h 43962"/>
                  <a:gd name="connsiteX9" fmla="*/ 42065 w 45922"/>
                  <a:gd name="connsiteY9" fmla="*/ 27969 h 43962"/>
                  <a:gd name="connsiteX10" fmla="*/ 37382 w 45922"/>
                  <a:gd name="connsiteY10" fmla="*/ 25367 h 43962"/>
                  <a:gd name="connsiteX11" fmla="*/ 28535 w 45922"/>
                  <a:gd name="connsiteY11" fmla="*/ 16521 h 43962"/>
                  <a:gd name="connsiteX12" fmla="*/ 23332 w 45922"/>
                  <a:gd name="connsiteY12" fmla="*/ 12879 h 43962"/>
                  <a:gd name="connsiteX13" fmla="*/ 16048 w 45922"/>
                  <a:gd name="connsiteY13" fmla="*/ 8195 h 43962"/>
                  <a:gd name="connsiteX14" fmla="*/ 10323 w 45922"/>
                  <a:gd name="connsiteY14" fmla="*/ 5594 h 43962"/>
                  <a:gd name="connsiteX15" fmla="*/ 4079 w 45922"/>
                  <a:gd name="connsiteY15" fmla="*/ 1431 h 43962"/>
                  <a:gd name="connsiteX16" fmla="*/ 1478 w 45922"/>
                  <a:gd name="connsiteY16" fmla="*/ 911 h 43962"/>
                  <a:gd name="connsiteX17" fmla="*/ 437 w 45922"/>
                  <a:gd name="connsiteY17" fmla="*/ 2992 h 4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922" h="43962">
                    <a:moveTo>
                      <a:pt x="437" y="2992"/>
                    </a:moveTo>
                    <a:cubicBezTo>
                      <a:pt x="-1124" y="4033"/>
                      <a:pt x="1998" y="4033"/>
                      <a:pt x="1998" y="4033"/>
                    </a:cubicBezTo>
                    <a:cubicBezTo>
                      <a:pt x="4600" y="4553"/>
                      <a:pt x="21771" y="15480"/>
                      <a:pt x="22812" y="16001"/>
                    </a:cubicBezTo>
                    <a:cubicBezTo>
                      <a:pt x="23853" y="16521"/>
                      <a:pt x="30617" y="21204"/>
                      <a:pt x="33739" y="25367"/>
                    </a:cubicBezTo>
                    <a:cubicBezTo>
                      <a:pt x="36862" y="29530"/>
                      <a:pt x="36862" y="31611"/>
                      <a:pt x="36862" y="34733"/>
                    </a:cubicBezTo>
                    <a:cubicBezTo>
                      <a:pt x="36862" y="37335"/>
                      <a:pt x="38942" y="39937"/>
                      <a:pt x="39983" y="42538"/>
                    </a:cubicBezTo>
                    <a:cubicBezTo>
                      <a:pt x="41024" y="45140"/>
                      <a:pt x="41024" y="43579"/>
                      <a:pt x="42065" y="42538"/>
                    </a:cubicBezTo>
                    <a:cubicBezTo>
                      <a:pt x="42585" y="41498"/>
                      <a:pt x="45187" y="37335"/>
                      <a:pt x="45707" y="35774"/>
                    </a:cubicBezTo>
                    <a:cubicBezTo>
                      <a:pt x="46227" y="34213"/>
                      <a:pt x="45707" y="33172"/>
                      <a:pt x="45187" y="32131"/>
                    </a:cubicBezTo>
                    <a:cubicBezTo>
                      <a:pt x="44667" y="31091"/>
                      <a:pt x="44146" y="31091"/>
                      <a:pt x="42065" y="27969"/>
                    </a:cubicBezTo>
                    <a:cubicBezTo>
                      <a:pt x="39983" y="24847"/>
                      <a:pt x="38942" y="25367"/>
                      <a:pt x="37382" y="25367"/>
                    </a:cubicBezTo>
                    <a:cubicBezTo>
                      <a:pt x="35820" y="25367"/>
                      <a:pt x="29577" y="17562"/>
                      <a:pt x="28535" y="16521"/>
                    </a:cubicBezTo>
                    <a:cubicBezTo>
                      <a:pt x="27495" y="15480"/>
                      <a:pt x="25414" y="12879"/>
                      <a:pt x="23332" y="12879"/>
                    </a:cubicBezTo>
                    <a:cubicBezTo>
                      <a:pt x="21771" y="12879"/>
                      <a:pt x="17608" y="9236"/>
                      <a:pt x="16048" y="8195"/>
                    </a:cubicBezTo>
                    <a:cubicBezTo>
                      <a:pt x="14486" y="7155"/>
                      <a:pt x="11885" y="6114"/>
                      <a:pt x="10323" y="5594"/>
                    </a:cubicBezTo>
                    <a:cubicBezTo>
                      <a:pt x="8763" y="5594"/>
                      <a:pt x="7201" y="3512"/>
                      <a:pt x="4079" y="1431"/>
                    </a:cubicBezTo>
                    <a:cubicBezTo>
                      <a:pt x="957" y="-650"/>
                      <a:pt x="957" y="-130"/>
                      <a:pt x="1478" y="911"/>
                    </a:cubicBezTo>
                    <a:cubicBezTo>
                      <a:pt x="1478" y="2472"/>
                      <a:pt x="1998" y="1431"/>
                      <a:pt x="437" y="2992"/>
                    </a:cubicBezTo>
                    <a:close/>
                  </a:path>
                </a:pathLst>
              </a:custGeom>
              <a:grpFill/>
              <a:ln w="5199" cap="flat">
                <a:solidFill>
                  <a:schemeClr val="bg1"/>
                </a:solidFill>
                <a:prstDash val="solid"/>
                <a:miter/>
              </a:ln>
            </p:spPr>
            <p:txBody>
              <a:bodyPr rtlCol="0" anchor="ctr"/>
              <a:lstStyle/>
              <a:p>
                <a:endParaRPr lang="en-GB" noProof="0" dirty="0"/>
              </a:p>
            </p:txBody>
          </p:sp>
          <p:sp>
            <p:nvSpPr>
              <p:cNvPr id="479" name="Freeform 478">
                <a:extLst>
                  <a:ext uri="{FF2B5EF4-FFF2-40B4-BE49-F238E27FC236}">
                    <a16:creationId xmlns:a16="http://schemas.microsoft.com/office/drawing/2014/main" id="{51EA5A68-A2F5-5C89-6DF9-82A09F468C0D}"/>
                  </a:ext>
                </a:extLst>
              </p:cNvPr>
              <p:cNvSpPr/>
              <p:nvPr/>
            </p:nvSpPr>
            <p:spPr>
              <a:xfrm>
                <a:off x="8810894" y="4562580"/>
                <a:ext cx="865" cy="2081"/>
              </a:xfrm>
              <a:custGeom>
                <a:avLst/>
                <a:gdLst>
                  <a:gd name="connsiteX0" fmla="*/ 736 w 865"/>
                  <a:gd name="connsiteY0" fmla="*/ 2082 h 2081"/>
                  <a:gd name="connsiteX1" fmla="*/ 215 w 865"/>
                  <a:gd name="connsiteY1" fmla="*/ 0 h 2081"/>
                  <a:gd name="connsiteX2" fmla="*/ 736 w 865"/>
                  <a:gd name="connsiteY2" fmla="*/ 2082 h 2081"/>
                </a:gdLst>
                <a:ahLst/>
                <a:cxnLst>
                  <a:cxn ang="0">
                    <a:pos x="connsiteX0" y="connsiteY0"/>
                  </a:cxn>
                  <a:cxn ang="0">
                    <a:pos x="connsiteX1" y="connsiteY1"/>
                  </a:cxn>
                  <a:cxn ang="0">
                    <a:pos x="connsiteX2" y="connsiteY2"/>
                  </a:cxn>
                </a:cxnLst>
                <a:rect l="l" t="t" r="r" b="b"/>
                <a:pathLst>
                  <a:path w="865" h="2081">
                    <a:moveTo>
                      <a:pt x="736" y="2082"/>
                    </a:moveTo>
                    <a:cubicBezTo>
                      <a:pt x="736" y="2082"/>
                      <a:pt x="1256" y="0"/>
                      <a:pt x="215" y="0"/>
                    </a:cubicBezTo>
                    <a:cubicBezTo>
                      <a:pt x="-305" y="0"/>
                      <a:pt x="215" y="1041"/>
                      <a:pt x="736" y="2082"/>
                    </a:cubicBezTo>
                    <a:close/>
                  </a:path>
                </a:pathLst>
              </a:custGeom>
              <a:grpFill/>
              <a:ln w="5199" cap="flat">
                <a:solidFill>
                  <a:schemeClr val="bg1"/>
                </a:solidFill>
                <a:prstDash val="solid"/>
                <a:miter/>
              </a:ln>
            </p:spPr>
            <p:txBody>
              <a:bodyPr rtlCol="0" anchor="ctr"/>
              <a:lstStyle/>
              <a:p>
                <a:endParaRPr lang="en-GB" noProof="0" dirty="0"/>
              </a:p>
            </p:txBody>
          </p:sp>
          <p:sp>
            <p:nvSpPr>
              <p:cNvPr id="480" name="Freeform 479">
                <a:extLst>
                  <a:ext uri="{FF2B5EF4-FFF2-40B4-BE49-F238E27FC236}">
                    <a16:creationId xmlns:a16="http://schemas.microsoft.com/office/drawing/2014/main" id="{A6483C7A-C3B3-DAE3-F220-15A32CE62122}"/>
                  </a:ext>
                </a:extLst>
              </p:cNvPr>
              <p:cNvSpPr/>
              <p:nvPr/>
            </p:nvSpPr>
            <p:spPr>
              <a:xfrm>
                <a:off x="8823322" y="4569294"/>
                <a:ext cx="1878" cy="3172"/>
              </a:xfrm>
              <a:custGeom>
                <a:avLst/>
                <a:gdLst>
                  <a:gd name="connsiteX0" fmla="*/ 796 w 1878"/>
                  <a:gd name="connsiteY0" fmla="*/ 51 h 3172"/>
                  <a:gd name="connsiteX1" fmla="*/ 1316 w 1878"/>
                  <a:gd name="connsiteY1" fmla="*/ 3173 h 3172"/>
                  <a:gd name="connsiteX2" fmla="*/ 796 w 1878"/>
                  <a:gd name="connsiteY2" fmla="*/ 51 h 3172"/>
                </a:gdLst>
                <a:ahLst/>
                <a:cxnLst>
                  <a:cxn ang="0">
                    <a:pos x="connsiteX0" y="connsiteY0"/>
                  </a:cxn>
                  <a:cxn ang="0">
                    <a:pos x="connsiteX1" y="connsiteY1"/>
                  </a:cxn>
                  <a:cxn ang="0">
                    <a:pos x="connsiteX2" y="connsiteY2"/>
                  </a:cxn>
                </a:cxnLst>
                <a:rect l="l" t="t" r="r" b="b"/>
                <a:pathLst>
                  <a:path w="1878" h="3172">
                    <a:moveTo>
                      <a:pt x="796" y="51"/>
                    </a:moveTo>
                    <a:cubicBezTo>
                      <a:pt x="-765" y="571"/>
                      <a:pt x="276" y="2132"/>
                      <a:pt x="1316" y="3173"/>
                    </a:cubicBezTo>
                    <a:cubicBezTo>
                      <a:pt x="1316" y="3173"/>
                      <a:pt x="2878" y="-469"/>
                      <a:pt x="796" y="51"/>
                    </a:cubicBezTo>
                    <a:close/>
                  </a:path>
                </a:pathLst>
              </a:custGeom>
              <a:grpFill/>
              <a:ln w="5199" cap="flat">
                <a:solidFill>
                  <a:schemeClr val="bg1"/>
                </a:solidFill>
                <a:prstDash val="solid"/>
                <a:miter/>
              </a:ln>
            </p:spPr>
            <p:txBody>
              <a:bodyPr rtlCol="0" anchor="ctr"/>
              <a:lstStyle/>
              <a:p>
                <a:endParaRPr lang="en-GB" noProof="0" dirty="0"/>
              </a:p>
            </p:txBody>
          </p:sp>
          <p:sp>
            <p:nvSpPr>
              <p:cNvPr id="481" name="Freeform 480">
                <a:extLst>
                  <a:ext uri="{FF2B5EF4-FFF2-40B4-BE49-F238E27FC236}">
                    <a16:creationId xmlns:a16="http://schemas.microsoft.com/office/drawing/2014/main" id="{F41568A6-B657-241A-3A7E-4000FB14151D}"/>
                  </a:ext>
                </a:extLst>
              </p:cNvPr>
              <p:cNvSpPr/>
              <p:nvPr/>
            </p:nvSpPr>
            <p:spPr>
              <a:xfrm>
                <a:off x="8861379" y="4607216"/>
                <a:ext cx="2675" cy="8265"/>
              </a:xfrm>
              <a:custGeom>
                <a:avLst/>
                <a:gdLst>
                  <a:gd name="connsiteX0" fmla="*/ 1245 w 2675"/>
                  <a:gd name="connsiteY0" fmla="*/ 634 h 8265"/>
                  <a:gd name="connsiteX1" fmla="*/ 204 w 2675"/>
                  <a:gd name="connsiteY1" fmla="*/ 5838 h 8265"/>
                  <a:gd name="connsiteX2" fmla="*/ 2286 w 2675"/>
                  <a:gd name="connsiteY2" fmla="*/ 6878 h 8265"/>
                  <a:gd name="connsiteX3" fmla="*/ 2286 w 2675"/>
                  <a:gd name="connsiteY3" fmla="*/ 2715 h 8265"/>
                  <a:gd name="connsiteX4" fmla="*/ 1245 w 2675"/>
                  <a:gd name="connsiteY4" fmla="*/ 634 h 8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5" h="8265">
                    <a:moveTo>
                      <a:pt x="1245" y="634"/>
                    </a:moveTo>
                    <a:cubicBezTo>
                      <a:pt x="204" y="1675"/>
                      <a:pt x="-316" y="3756"/>
                      <a:pt x="204" y="5838"/>
                    </a:cubicBezTo>
                    <a:cubicBezTo>
                      <a:pt x="204" y="5838"/>
                      <a:pt x="1765" y="10521"/>
                      <a:pt x="2286" y="6878"/>
                    </a:cubicBezTo>
                    <a:cubicBezTo>
                      <a:pt x="2806" y="3236"/>
                      <a:pt x="2806" y="4797"/>
                      <a:pt x="2286" y="2715"/>
                    </a:cubicBezTo>
                    <a:cubicBezTo>
                      <a:pt x="1765" y="634"/>
                      <a:pt x="2286" y="-927"/>
                      <a:pt x="1245" y="634"/>
                    </a:cubicBezTo>
                    <a:close/>
                  </a:path>
                </a:pathLst>
              </a:custGeom>
              <a:grpFill/>
              <a:ln w="5199" cap="flat">
                <a:solidFill>
                  <a:schemeClr val="bg1"/>
                </a:solidFill>
                <a:prstDash val="solid"/>
                <a:miter/>
              </a:ln>
            </p:spPr>
            <p:txBody>
              <a:bodyPr rtlCol="0" anchor="ctr"/>
              <a:lstStyle/>
              <a:p>
                <a:endParaRPr lang="en-GB" noProof="0" dirty="0"/>
              </a:p>
            </p:txBody>
          </p:sp>
          <p:sp>
            <p:nvSpPr>
              <p:cNvPr id="482" name="Freeform 481">
                <a:extLst>
                  <a:ext uri="{FF2B5EF4-FFF2-40B4-BE49-F238E27FC236}">
                    <a16:creationId xmlns:a16="http://schemas.microsoft.com/office/drawing/2014/main" id="{32B18DE6-9538-FAAF-E538-25E3D924940C}"/>
                  </a:ext>
                </a:extLst>
              </p:cNvPr>
              <p:cNvSpPr/>
              <p:nvPr/>
            </p:nvSpPr>
            <p:spPr>
              <a:xfrm>
                <a:off x="8865142" y="4615160"/>
                <a:ext cx="23545" cy="27703"/>
              </a:xfrm>
              <a:custGeom>
                <a:avLst/>
                <a:gdLst>
                  <a:gd name="connsiteX0" fmla="*/ 18296 w 23545"/>
                  <a:gd name="connsiteY0" fmla="*/ 16106 h 27703"/>
                  <a:gd name="connsiteX1" fmla="*/ 14653 w 23545"/>
                  <a:gd name="connsiteY1" fmla="*/ 14025 h 27703"/>
                  <a:gd name="connsiteX2" fmla="*/ 12572 w 23545"/>
                  <a:gd name="connsiteY2" fmla="*/ 11423 h 27703"/>
                  <a:gd name="connsiteX3" fmla="*/ 10490 w 23545"/>
                  <a:gd name="connsiteY3" fmla="*/ 9342 h 27703"/>
                  <a:gd name="connsiteX4" fmla="*/ 7889 w 23545"/>
                  <a:gd name="connsiteY4" fmla="*/ 5179 h 27703"/>
                  <a:gd name="connsiteX5" fmla="*/ 1644 w 23545"/>
                  <a:gd name="connsiteY5" fmla="*/ 1016 h 27703"/>
                  <a:gd name="connsiteX6" fmla="*/ 83 w 23545"/>
                  <a:gd name="connsiteY6" fmla="*/ 1537 h 27703"/>
                  <a:gd name="connsiteX7" fmla="*/ 2165 w 23545"/>
                  <a:gd name="connsiteY7" fmla="*/ 12464 h 27703"/>
                  <a:gd name="connsiteX8" fmla="*/ 8929 w 23545"/>
                  <a:gd name="connsiteY8" fmla="*/ 22351 h 27703"/>
                  <a:gd name="connsiteX9" fmla="*/ 18816 w 23545"/>
                  <a:gd name="connsiteY9" fmla="*/ 27554 h 27703"/>
                  <a:gd name="connsiteX10" fmla="*/ 22458 w 23545"/>
                  <a:gd name="connsiteY10" fmla="*/ 25993 h 27703"/>
                  <a:gd name="connsiteX11" fmla="*/ 22979 w 23545"/>
                  <a:gd name="connsiteY11" fmla="*/ 22351 h 27703"/>
                  <a:gd name="connsiteX12" fmla="*/ 18296 w 23545"/>
                  <a:gd name="connsiteY12" fmla="*/ 16106 h 2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45" h="27703">
                    <a:moveTo>
                      <a:pt x="18296" y="16106"/>
                    </a:moveTo>
                    <a:cubicBezTo>
                      <a:pt x="17775" y="15066"/>
                      <a:pt x="16734" y="14025"/>
                      <a:pt x="14653" y="14025"/>
                    </a:cubicBezTo>
                    <a:cubicBezTo>
                      <a:pt x="13092" y="14025"/>
                      <a:pt x="13092" y="12464"/>
                      <a:pt x="12572" y="11423"/>
                    </a:cubicBezTo>
                    <a:cubicBezTo>
                      <a:pt x="12051" y="10382"/>
                      <a:pt x="11531" y="9862"/>
                      <a:pt x="10490" y="9342"/>
                    </a:cubicBezTo>
                    <a:cubicBezTo>
                      <a:pt x="9449" y="8822"/>
                      <a:pt x="8929" y="6740"/>
                      <a:pt x="7889" y="5179"/>
                    </a:cubicBezTo>
                    <a:cubicBezTo>
                      <a:pt x="6848" y="3618"/>
                      <a:pt x="3205" y="2577"/>
                      <a:pt x="1644" y="1016"/>
                    </a:cubicBezTo>
                    <a:cubicBezTo>
                      <a:pt x="1644" y="1016"/>
                      <a:pt x="-437" y="-1585"/>
                      <a:pt x="83" y="1537"/>
                    </a:cubicBezTo>
                    <a:cubicBezTo>
                      <a:pt x="604" y="4659"/>
                      <a:pt x="-958" y="8822"/>
                      <a:pt x="2165" y="12464"/>
                    </a:cubicBezTo>
                    <a:cubicBezTo>
                      <a:pt x="5287" y="16106"/>
                      <a:pt x="7889" y="20789"/>
                      <a:pt x="8929" y="22351"/>
                    </a:cubicBezTo>
                    <a:cubicBezTo>
                      <a:pt x="9970" y="23912"/>
                      <a:pt x="16734" y="28595"/>
                      <a:pt x="18816" y="27554"/>
                    </a:cubicBezTo>
                    <a:cubicBezTo>
                      <a:pt x="20897" y="26513"/>
                      <a:pt x="21938" y="25993"/>
                      <a:pt x="22458" y="25993"/>
                    </a:cubicBezTo>
                    <a:cubicBezTo>
                      <a:pt x="23499" y="25993"/>
                      <a:pt x="24019" y="24952"/>
                      <a:pt x="22979" y="22351"/>
                    </a:cubicBezTo>
                    <a:cubicBezTo>
                      <a:pt x="21938" y="19228"/>
                      <a:pt x="18816" y="17147"/>
                      <a:pt x="18296" y="16106"/>
                    </a:cubicBezTo>
                    <a:close/>
                  </a:path>
                </a:pathLst>
              </a:custGeom>
              <a:grpFill/>
              <a:ln w="5199" cap="flat">
                <a:solidFill>
                  <a:schemeClr val="bg1"/>
                </a:solidFill>
                <a:prstDash val="solid"/>
                <a:miter/>
              </a:ln>
            </p:spPr>
            <p:txBody>
              <a:bodyPr rtlCol="0" anchor="ctr"/>
              <a:lstStyle/>
              <a:p>
                <a:endParaRPr lang="en-GB" noProof="0" dirty="0"/>
              </a:p>
            </p:txBody>
          </p:sp>
          <p:sp>
            <p:nvSpPr>
              <p:cNvPr id="483" name="Freeform 482">
                <a:extLst>
                  <a:ext uri="{FF2B5EF4-FFF2-40B4-BE49-F238E27FC236}">
                    <a16:creationId xmlns:a16="http://schemas.microsoft.com/office/drawing/2014/main" id="{5B6A44B7-8DF5-B540-D423-9B106845DB76}"/>
                  </a:ext>
                </a:extLst>
              </p:cNvPr>
              <p:cNvSpPr/>
              <p:nvPr/>
            </p:nvSpPr>
            <p:spPr>
              <a:xfrm>
                <a:off x="8776475" y="4688736"/>
                <a:ext cx="3933" cy="4498"/>
              </a:xfrm>
              <a:custGeom>
                <a:avLst/>
                <a:gdLst>
                  <a:gd name="connsiteX0" fmla="*/ 292 w 3933"/>
                  <a:gd name="connsiteY0" fmla="*/ 1850 h 4498"/>
                  <a:gd name="connsiteX1" fmla="*/ 1332 w 3933"/>
                  <a:gd name="connsiteY1" fmla="*/ 3931 h 4498"/>
                  <a:gd name="connsiteX2" fmla="*/ 3934 w 3933"/>
                  <a:gd name="connsiteY2" fmla="*/ 3411 h 4498"/>
                  <a:gd name="connsiteX3" fmla="*/ 3414 w 3933"/>
                  <a:gd name="connsiteY3" fmla="*/ 289 h 4498"/>
                  <a:gd name="connsiteX4" fmla="*/ 292 w 3933"/>
                  <a:gd name="connsiteY4" fmla="*/ 1850 h 4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 h="4498">
                    <a:moveTo>
                      <a:pt x="292" y="1850"/>
                    </a:moveTo>
                    <a:cubicBezTo>
                      <a:pt x="-750" y="3931"/>
                      <a:pt x="1332" y="3931"/>
                      <a:pt x="1332" y="3931"/>
                    </a:cubicBezTo>
                    <a:cubicBezTo>
                      <a:pt x="2373" y="4972"/>
                      <a:pt x="3934" y="4452"/>
                      <a:pt x="3934" y="3411"/>
                    </a:cubicBezTo>
                    <a:cubicBezTo>
                      <a:pt x="3934" y="2370"/>
                      <a:pt x="3934" y="1330"/>
                      <a:pt x="3414" y="289"/>
                    </a:cubicBezTo>
                    <a:cubicBezTo>
                      <a:pt x="2373" y="-231"/>
                      <a:pt x="1332" y="-231"/>
                      <a:pt x="292" y="1850"/>
                    </a:cubicBezTo>
                    <a:close/>
                  </a:path>
                </a:pathLst>
              </a:custGeom>
              <a:grpFill/>
              <a:ln w="5199" cap="flat">
                <a:solidFill>
                  <a:schemeClr val="bg1"/>
                </a:solidFill>
                <a:prstDash val="solid"/>
                <a:miter/>
              </a:ln>
            </p:spPr>
            <p:txBody>
              <a:bodyPr rtlCol="0" anchor="ctr"/>
              <a:lstStyle/>
              <a:p>
                <a:endParaRPr lang="en-GB" noProof="0" dirty="0"/>
              </a:p>
            </p:txBody>
          </p:sp>
          <p:sp>
            <p:nvSpPr>
              <p:cNvPr id="484" name="Freeform 483">
                <a:extLst>
                  <a:ext uri="{FF2B5EF4-FFF2-40B4-BE49-F238E27FC236}">
                    <a16:creationId xmlns:a16="http://schemas.microsoft.com/office/drawing/2014/main" id="{C07D1846-0762-7E80-7518-AC07FE232383}"/>
                  </a:ext>
                </a:extLst>
              </p:cNvPr>
              <p:cNvSpPr/>
              <p:nvPr/>
            </p:nvSpPr>
            <p:spPr>
              <a:xfrm>
                <a:off x="8782230" y="4690902"/>
                <a:ext cx="8215" cy="7644"/>
              </a:xfrm>
              <a:custGeom>
                <a:avLst/>
                <a:gdLst>
                  <a:gd name="connsiteX0" fmla="*/ 260 w 8215"/>
                  <a:gd name="connsiteY0" fmla="*/ 5408 h 7644"/>
                  <a:gd name="connsiteX1" fmla="*/ 1301 w 8215"/>
                  <a:gd name="connsiteY1" fmla="*/ 6449 h 7644"/>
                  <a:gd name="connsiteX2" fmla="*/ 8065 w 8215"/>
                  <a:gd name="connsiteY2" fmla="*/ 6969 h 7644"/>
                  <a:gd name="connsiteX3" fmla="*/ 8065 w 8215"/>
                  <a:gd name="connsiteY3" fmla="*/ 3847 h 7644"/>
                  <a:gd name="connsiteX4" fmla="*/ 5464 w 8215"/>
                  <a:gd name="connsiteY4" fmla="*/ 1765 h 7644"/>
                  <a:gd name="connsiteX5" fmla="*/ 2342 w 8215"/>
                  <a:gd name="connsiteY5" fmla="*/ 725 h 7644"/>
                  <a:gd name="connsiteX6" fmla="*/ 260 w 8215"/>
                  <a:gd name="connsiteY6" fmla="*/ 1245 h 7644"/>
                  <a:gd name="connsiteX7" fmla="*/ 260 w 8215"/>
                  <a:gd name="connsiteY7" fmla="*/ 5408 h 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5" h="7644">
                    <a:moveTo>
                      <a:pt x="260" y="5408"/>
                    </a:moveTo>
                    <a:cubicBezTo>
                      <a:pt x="260" y="5408"/>
                      <a:pt x="-780" y="5928"/>
                      <a:pt x="1301" y="6449"/>
                    </a:cubicBezTo>
                    <a:cubicBezTo>
                      <a:pt x="3382" y="6969"/>
                      <a:pt x="7545" y="8530"/>
                      <a:pt x="8065" y="6969"/>
                    </a:cubicBezTo>
                    <a:cubicBezTo>
                      <a:pt x="8586" y="5408"/>
                      <a:pt x="7545" y="5408"/>
                      <a:pt x="8065" y="3847"/>
                    </a:cubicBezTo>
                    <a:cubicBezTo>
                      <a:pt x="8586" y="2806"/>
                      <a:pt x="7025" y="1765"/>
                      <a:pt x="5464" y="1765"/>
                    </a:cubicBezTo>
                    <a:cubicBezTo>
                      <a:pt x="3902" y="1765"/>
                      <a:pt x="2862" y="1245"/>
                      <a:pt x="2342" y="725"/>
                    </a:cubicBezTo>
                    <a:cubicBezTo>
                      <a:pt x="1821" y="204"/>
                      <a:pt x="-780" y="-836"/>
                      <a:pt x="260" y="1245"/>
                    </a:cubicBezTo>
                    <a:cubicBezTo>
                      <a:pt x="1301" y="3327"/>
                      <a:pt x="1821" y="4888"/>
                      <a:pt x="260" y="5408"/>
                    </a:cubicBezTo>
                    <a:close/>
                  </a:path>
                </a:pathLst>
              </a:custGeom>
              <a:grpFill/>
              <a:ln w="5199" cap="flat">
                <a:solidFill>
                  <a:schemeClr val="bg1"/>
                </a:solidFill>
                <a:prstDash val="solid"/>
                <a:miter/>
              </a:ln>
            </p:spPr>
            <p:txBody>
              <a:bodyPr rtlCol="0" anchor="ctr"/>
              <a:lstStyle/>
              <a:p>
                <a:endParaRPr lang="en-GB" noProof="0" dirty="0"/>
              </a:p>
            </p:txBody>
          </p:sp>
          <p:sp>
            <p:nvSpPr>
              <p:cNvPr id="485" name="Freeform 484">
                <a:extLst>
                  <a:ext uri="{FF2B5EF4-FFF2-40B4-BE49-F238E27FC236}">
                    <a16:creationId xmlns:a16="http://schemas.microsoft.com/office/drawing/2014/main" id="{C25783C6-113C-1F18-65A4-16BFCB2BE655}"/>
                  </a:ext>
                </a:extLst>
              </p:cNvPr>
              <p:cNvSpPr/>
              <p:nvPr/>
            </p:nvSpPr>
            <p:spPr>
              <a:xfrm>
                <a:off x="8793580" y="4673659"/>
                <a:ext cx="1918" cy="5339"/>
              </a:xfrm>
              <a:custGeom>
                <a:avLst/>
                <a:gdLst>
                  <a:gd name="connsiteX0" fmla="*/ 1919 w 1918"/>
                  <a:gd name="connsiteY0" fmla="*/ 1316 h 5339"/>
                  <a:gd name="connsiteX1" fmla="*/ 358 w 1918"/>
                  <a:gd name="connsiteY1" fmla="*/ 796 h 5339"/>
                  <a:gd name="connsiteX2" fmla="*/ 878 w 1918"/>
                  <a:gd name="connsiteY2" fmla="*/ 4959 h 5339"/>
                  <a:gd name="connsiteX3" fmla="*/ 1919 w 1918"/>
                  <a:gd name="connsiteY3" fmla="*/ 1316 h 5339"/>
                </a:gdLst>
                <a:ahLst/>
                <a:cxnLst>
                  <a:cxn ang="0">
                    <a:pos x="connsiteX0" y="connsiteY0"/>
                  </a:cxn>
                  <a:cxn ang="0">
                    <a:pos x="connsiteX1" y="connsiteY1"/>
                  </a:cxn>
                  <a:cxn ang="0">
                    <a:pos x="connsiteX2" y="connsiteY2"/>
                  </a:cxn>
                  <a:cxn ang="0">
                    <a:pos x="connsiteX3" y="connsiteY3"/>
                  </a:cxn>
                </a:cxnLst>
                <a:rect l="l" t="t" r="r" b="b"/>
                <a:pathLst>
                  <a:path w="1918" h="5339">
                    <a:moveTo>
                      <a:pt x="1919" y="1316"/>
                    </a:moveTo>
                    <a:cubicBezTo>
                      <a:pt x="1919" y="276"/>
                      <a:pt x="1399" y="-765"/>
                      <a:pt x="358" y="796"/>
                    </a:cubicBezTo>
                    <a:cubicBezTo>
                      <a:pt x="-683" y="2357"/>
                      <a:pt x="878" y="4959"/>
                      <a:pt x="878" y="4959"/>
                    </a:cubicBezTo>
                    <a:cubicBezTo>
                      <a:pt x="1919" y="6520"/>
                      <a:pt x="1919" y="2877"/>
                      <a:pt x="1919" y="1316"/>
                    </a:cubicBezTo>
                    <a:close/>
                  </a:path>
                </a:pathLst>
              </a:custGeom>
              <a:grpFill/>
              <a:ln w="5199" cap="flat">
                <a:solidFill>
                  <a:schemeClr val="bg1"/>
                </a:solidFill>
                <a:prstDash val="solid"/>
                <a:miter/>
              </a:ln>
            </p:spPr>
            <p:txBody>
              <a:bodyPr rtlCol="0" anchor="ctr"/>
              <a:lstStyle/>
              <a:p>
                <a:endParaRPr lang="en-GB" noProof="0" dirty="0"/>
              </a:p>
            </p:txBody>
          </p:sp>
          <p:sp>
            <p:nvSpPr>
              <p:cNvPr id="486" name="Freeform 485">
                <a:extLst>
                  <a:ext uri="{FF2B5EF4-FFF2-40B4-BE49-F238E27FC236}">
                    <a16:creationId xmlns:a16="http://schemas.microsoft.com/office/drawing/2014/main" id="{094B62DC-DB47-C019-234C-C061515E63DF}"/>
                  </a:ext>
                </a:extLst>
              </p:cNvPr>
              <p:cNvSpPr/>
              <p:nvPr/>
            </p:nvSpPr>
            <p:spPr>
              <a:xfrm>
                <a:off x="8789559" y="4699649"/>
                <a:ext cx="9302" cy="8382"/>
              </a:xfrm>
              <a:custGeom>
                <a:avLst/>
                <a:gdLst>
                  <a:gd name="connsiteX0" fmla="*/ 6460 w 9302"/>
                  <a:gd name="connsiteY0" fmla="*/ 4466 h 8382"/>
                  <a:gd name="connsiteX1" fmla="*/ 4378 w 9302"/>
                  <a:gd name="connsiteY1" fmla="*/ 3946 h 8382"/>
                  <a:gd name="connsiteX2" fmla="*/ 1256 w 9302"/>
                  <a:gd name="connsiteY2" fmla="*/ 824 h 8382"/>
                  <a:gd name="connsiteX3" fmla="*/ 1777 w 9302"/>
                  <a:gd name="connsiteY3" fmla="*/ 4987 h 8382"/>
                  <a:gd name="connsiteX4" fmla="*/ 6460 w 9302"/>
                  <a:gd name="connsiteY4" fmla="*/ 8109 h 8382"/>
                  <a:gd name="connsiteX5" fmla="*/ 9062 w 9302"/>
                  <a:gd name="connsiteY5" fmla="*/ 4466 h 8382"/>
                  <a:gd name="connsiteX6" fmla="*/ 6460 w 9302"/>
                  <a:gd name="connsiteY6" fmla="*/ 4466 h 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02" h="8382">
                    <a:moveTo>
                      <a:pt x="6460" y="4466"/>
                    </a:moveTo>
                    <a:cubicBezTo>
                      <a:pt x="5419" y="5507"/>
                      <a:pt x="4378" y="3946"/>
                      <a:pt x="4378" y="3946"/>
                    </a:cubicBezTo>
                    <a:cubicBezTo>
                      <a:pt x="4378" y="3946"/>
                      <a:pt x="3858" y="3425"/>
                      <a:pt x="1256" y="824"/>
                    </a:cubicBezTo>
                    <a:cubicBezTo>
                      <a:pt x="-1345" y="-1778"/>
                      <a:pt x="736" y="2385"/>
                      <a:pt x="1777" y="4987"/>
                    </a:cubicBezTo>
                    <a:cubicBezTo>
                      <a:pt x="2818" y="7588"/>
                      <a:pt x="4378" y="7068"/>
                      <a:pt x="6460" y="8109"/>
                    </a:cubicBezTo>
                    <a:cubicBezTo>
                      <a:pt x="8541" y="9149"/>
                      <a:pt x="8021" y="7068"/>
                      <a:pt x="9062" y="4466"/>
                    </a:cubicBezTo>
                    <a:cubicBezTo>
                      <a:pt x="10103" y="1864"/>
                      <a:pt x="7501" y="2905"/>
                      <a:pt x="6460" y="4466"/>
                    </a:cubicBezTo>
                    <a:close/>
                  </a:path>
                </a:pathLst>
              </a:custGeom>
              <a:grpFill/>
              <a:ln w="5199" cap="flat">
                <a:solidFill>
                  <a:schemeClr val="bg1"/>
                </a:solidFill>
                <a:prstDash val="solid"/>
                <a:miter/>
              </a:ln>
            </p:spPr>
            <p:txBody>
              <a:bodyPr rtlCol="0" anchor="ctr"/>
              <a:lstStyle/>
              <a:p>
                <a:endParaRPr lang="en-GB" noProof="0" dirty="0"/>
              </a:p>
            </p:txBody>
          </p:sp>
          <p:sp>
            <p:nvSpPr>
              <p:cNvPr id="487" name="Freeform 486">
                <a:extLst>
                  <a:ext uri="{FF2B5EF4-FFF2-40B4-BE49-F238E27FC236}">
                    <a16:creationId xmlns:a16="http://schemas.microsoft.com/office/drawing/2014/main" id="{309B9675-F757-2C4F-419A-25B98B9B6945}"/>
                  </a:ext>
                </a:extLst>
              </p:cNvPr>
              <p:cNvSpPr/>
              <p:nvPr/>
            </p:nvSpPr>
            <p:spPr>
              <a:xfrm>
                <a:off x="8821995" y="4683243"/>
                <a:ext cx="10101" cy="5344"/>
              </a:xfrm>
              <a:custGeom>
                <a:avLst/>
                <a:gdLst>
                  <a:gd name="connsiteX0" fmla="*/ 9408 w 10101"/>
                  <a:gd name="connsiteY0" fmla="*/ 4221 h 5344"/>
                  <a:gd name="connsiteX1" fmla="*/ 3685 w 10101"/>
                  <a:gd name="connsiteY1" fmla="*/ 58 h 5344"/>
                  <a:gd name="connsiteX2" fmla="*/ 2644 w 10101"/>
                  <a:gd name="connsiteY2" fmla="*/ 3180 h 5344"/>
                  <a:gd name="connsiteX3" fmla="*/ 6807 w 10101"/>
                  <a:gd name="connsiteY3" fmla="*/ 5261 h 5344"/>
                  <a:gd name="connsiteX4" fmla="*/ 9408 w 10101"/>
                  <a:gd name="connsiteY4" fmla="*/ 4221 h 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 h="5344">
                    <a:moveTo>
                      <a:pt x="9408" y="4221"/>
                    </a:moveTo>
                    <a:cubicBezTo>
                      <a:pt x="7327" y="2660"/>
                      <a:pt x="6286" y="-463"/>
                      <a:pt x="3685" y="58"/>
                    </a:cubicBezTo>
                    <a:cubicBezTo>
                      <a:pt x="1083" y="578"/>
                      <a:pt x="-2560" y="1099"/>
                      <a:pt x="2644" y="3180"/>
                    </a:cubicBezTo>
                    <a:cubicBezTo>
                      <a:pt x="3164" y="3180"/>
                      <a:pt x="4725" y="5782"/>
                      <a:pt x="6807" y="5261"/>
                    </a:cubicBezTo>
                    <a:cubicBezTo>
                      <a:pt x="8367" y="5261"/>
                      <a:pt x="11490" y="5782"/>
                      <a:pt x="9408" y="4221"/>
                    </a:cubicBezTo>
                    <a:close/>
                  </a:path>
                </a:pathLst>
              </a:custGeom>
              <a:grpFill/>
              <a:ln w="5199" cap="flat">
                <a:solidFill>
                  <a:schemeClr val="bg1"/>
                </a:solidFill>
                <a:prstDash val="solid"/>
                <a:miter/>
              </a:ln>
            </p:spPr>
            <p:txBody>
              <a:bodyPr rtlCol="0" anchor="ctr"/>
              <a:lstStyle/>
              <a:p>
                <a:endParaRPr lang="en-GB" noProof="0" dirty="0"/>
              </a:p>
            </p:txBody>
          </p:sp>
          <p:sp>
            <p:nvSpPr>
              <p:cNvPr id="488" name="Freeform 487">
                <a:extLst>
                  <a:ext uri="{FF2B5EF4-FFF2-40B4-BE49-F238E27FC236}">
                    <a16:creationId xmlns:a16="http://schemas.microsoft.com/office/drawing/2014/main" id="{22CAC91B-7DEE-F127-5CC0-961D1CCDC9C3}"/>
                  </a:ext>
                </a:extLst>
              </p:cNvPr>
              <p:cNvSpPr/>
              <p:nvPr/>
            </p:nvSpPr>
            <p:spPr>
              <a:xfrm>
                <a:off x="8837951" y="4731112"/>
                <a:ext cx="8115" cy="4889"/>
              </a:xfrm>
              <a:custGeom>
                <a:avLst/>
                <a:gdLst>
                  <a:gd name="connsiteX0" fmla="*/ 5940 w 8115"/>
                  <a:gd name="connsiteY0" fmla="*/ 2663 h 4889"/>
                  <a:gd name="connsiteX1" fmla="*/ 3859 w 8115"/>
                  <a:gd name="connsiteY1" fmla="*/ 4224 h 4889"/>
                  <a:gd name="connsiteX2" fmla="*/ 6981 w 8115"/>
                  <a:gd name="connsiteY2" fmla="*/ 4744 h 4889"/>
                  <a:gd name="connsiteX3" fmla="*/ 5940 w 8115"/>
                  <a:gd name="connsiteY3" fmla="*/ 2663 h 4889"/>
                </a:gdLst>
                <a:ahLst/>
                <a:cxnLst>
                  <a:cxn ang="0">
                    <a:pos x="connsiteX0" y="connsiteY0"/>
                  </a:cxn>
                  <a:cxn ang="0">
                    <a:pos x="connsiteX1" y="connsiteY1"/>
                  </a:cxn>
                  <a:cxn ang="0">
                    <a:pos x="connsiteX2" y="connsiteY2"/>
                  </a:cxn>
                  <a:cxn ang="0">
                    <a:pos x="connsiteX3" y="connsiteY3"/>
                  </a:cxn>
                </a:cxnLst>
                <a:rect l="l" t="t" r="r" b="b"/>
                <a:pathLst>
                  <a:path w="8115" h="4889">
                    <a:moveTo>
                      <a:pt x="5940" y="2663"/>
                    </a:moveTo>
                    <a:cubicBezTo>
                      <a:pt x="3859" y="1622"/>
                      <a:pt x="-4988" y="-3582"/>
                      <a:pt x="3859" y="4224"/>
                    </a:cubicBezTo>
                    <a:cubicBezTo>
                      <a:pt x="3859" y="4224"/>
                      <a:pt x="4899" y="5264"/>
                      <a:pt x="6981" y="4744"/>
                    </a:cubicBezTo>
                    <a:cubicBezTo>
                      <a:pt x="9062" y="4224"/>
                      <a:pt x="8021" y="3183"/>
                      <a:pt x="5940" y="2663"/>
                    </a:cubicBezTo>
                    <a:close/>
                  </a:path>
                </a:pathLst>
              </a:custGeom>
              <a:grpFill/>
              <a:ln w="5199" cap="flat">
                <a:solidFill>
                  <a:schemeClr val="bg1"/>
                </a:solidFill>
                <a:prstDash val="solid"/>
                <a:miter/>
              </a:ln>
            </p:spPr>
            <p:txBody>
              <a:bodyPr rtlCol="0" anchor="ctr"/>
              <a:lstStyle/>
              <a:p>
                <a:endParaRPr lang="en-GB" noProof="0" dirty="0"/>
              </a:p>
            </p:txBody>
          </p:sp>
          <p:sp>
            <p:nvSpPr>
              <p:cNvPr id="489" name="Freeform 488">
                <a:extLst>
                  <a:ext uri="{FF2B5EF4-FFF2-40B4-BE49-F238E27FC236}">
                    <a16:creationId xmlns:a16="http://schemas.microsoft.com/office/drawing/2014/main" id="{9C3A4A77-7428-E4A7-A627-887E25915FF8}"/>
                  </a:ext>
                </a:extLst>
              </p:cNvPr>
              <p:cNvSpPr/>
              <p:nvPr/>
            </p:nvSpPr>
            <p:spPr>
              <a:xfrm>
                <a:off x="8852727" y="4729800"/>
                <a:ext cx="4339" cy="1893"/>
              </a:xfrm>
              <a:custGeom>
                <a:avLst/>
                <a:gdLst>
                  <a:gd name="connsiteX0" fmla="*/ 1050 w 4339"/>
                  <a:gd name="connsiteY0" fmla="*/ 1893 h 1893"/>
                  <a:gd name="connsiteX1" fmla="*/ 4173 w 4339"/>
                  <a:gd name="connsiteY1" fmla="*/ 853 h 1893"/>
                  <a:gd name="connsiteX2" fmla="*/ 1050 w 4339"/>
                  <a:gd name="connsiteY2" fmla="*/ 1893 h 1893"/>
                </a:gdLst>
                <a:ahLst/>
                <a:cxnLst>
                  <a:cxn ang="0">
                    <a:pos x="connsiteX0" y="connsiteY0"/>
                  </a:cxn>
                  <a:cxn ang="0">
                    <a:pos x="connsiteX1" y="connsiteY1"/>
                  </a:cxn>
                  <a:cxn ang="0">
                    <a:pos x="connsiteX2" y="connsiteY2"/>
                  </a:cxn>
                </a:cxnLst>
                <a:rect l="l" t="t" r="r" b="b"/>
                <a:pathLst>
                  <a:path w="4339" h="1893">
                    <a:moveTo>
                      <a:pt x="1050" y="1893"/>
                    </a:moveTo>
                    <a:cubicBezTo>
                      <a:pt x="1050" y="1893"/>
                      <a:pt x="5213" y="1893"/>
                      <a:pt x="4173" y="853"/>
                    </a:cubicBezTo>
                    <a:cubicBezTo>
                      <a:pt x="2611" y="-188"/>
                      <a:pt x="-2072" y="-708"/>
                      <a:pt x="1050" y="1893"/>
                    </a:cubicBezTo>
                    <a:close/>
                  </a:path>
                </a:pathLst>
              </a:custGeom>
              <a:grpFill/>
              <a:ln w="5199" cap="flat">
                <a:solidFill>
                  <a:schemeClr val="bg1"/>
                </a:solidFill>
                <a:prstDash val="solid"/>
                <a:miter/>
              </a:ln>
            </p:spPr>
            <p:txBody>
              <a:bodyPr rtlCol="0" anchor="ctr"/>
              <a:lstStyle/>
              <a:p>
                <a:endParaRPr lang="en-GB" noProof="0" dirty="0"/>
              </a:p>
            </p:txBody>
          </p:sp>
          <p:sp>
            <p:nvSpPr>
              <p:cNvPr id="490" name="Freeform 489">
                <a:extLst>
                  <a:ext uri="{FF2B5EF4-FFF2-40B4-BE49-F238E27FC236}">
                    <a16:creationId xmlns:a16="http://schemas.microsoft.com/office/drawing/2014/main" id="{D92FA53D-A578-06C1-E2B9-718AFCE66ED5}"/>
                  </a:ext>
                </a:extLst>
              </p:cNvPr>
              <p:cNvSpPr/>
              <p:nvPr/>
            </p:nvSpPr>
            <p:spPr>
              <a:xfrm>
                <a:off x="8823199" y="4716107"/>
                <a:ext cx="5082" cy="1536"/>
              </a:xfrm>
              <a:custGeom>
                <a:avLst/>
                <a:gdLst>
                  <a:gd name="connsiteX0" fmla="*/ 3001 w 5082"/>
                  <a:gd name="connsiteY0" fmla="*/ 1537 h 1536"/>
                  <a:gd name="connsiteX1" fmla="*/ 5082 w 5082"/>
                  <a:gd name="connsiteY1" fmla="*/ 1016 h 1536"/>
                  <a:gd name="connsiteX2" fmla="*/ 3001 w 5082"/>
                  <a:gd name="connsiteY2" fmla="*/ 1537 h 1536"/>
                </a:gdLst>
                <a:ahLst/>
                <a:cxnLst>
                  <a:cxn ang="0">
                    <a:pos x="connsiteX0" y="connsiteY0"/>
                  </a:cxn>
                  <a:cxn ang="0">
                    <a:pos x="connsiteX1" y="connsiteY1"/>
                  </a:cxn>
                  <a:cxn ang="0">
                    <a:pos x="connsiteX2" y="connsiteY2"/>
                  </a:cxn>
                </a:cxnLst>
                <a:rect l="l" t="t" r="r" b="b"/>
                <a:pathLst>
                  <a:path w="5082" h="1536">
                    <a:moveTo>
                      <a:pt x="3001" y="1537"/>
                    </a:moveTo>
                    <a:cubicBezTo>
                      <a:pt x="3001" y="1537"/>
                      <a:pt x="4562" y="1537"/>
                      <a:pt x="5082" y="1016"/>
                    </a:cubicBezTo>
                    <a:cubicBezTo>
                      <a:pt x="5082" y="1016"/>
                      <a:pt x="-4804" y="-1585"/>
                      <a:pt x="3001" y="1537"/>
                    </a:cubicBezTo>
                    <a:close/>
                  </a:path>
                </a:pathLst>
              </a:custGeom>
              <a:grpFill/>
              <a:ln w="5199" cap="flat">
                <a:solidFill>
                  <a:schemeClr val="bg1"/>
                </a:solidFill>
                <a:prstDash val="solid"/>
                <a:miter/>
              </a:ln>
            </p:spPr>
            <p:txBody>
              <a:bodyPr rtlCol="0" anchor="ctr"/>
              <a:lstStyle/>
              <a:p>
                <a:endParaRPr lang="en-GB" noProof="0" dirty="0"/>
              </a:p>
            </p:txBody>
          </p:sp>
          <p:sp>
            <p:nvSpPr>
              <p:cNvPr id="491" name="Freeform 490">
                <a:extLst>
                  <a:ext uri="{FF2B5EF4-FFF2-40B4-BE49-F238E27FC236}">
                    <a16:creationId xmlns:a16="http://schemas.microsoft.com/office/drawing/2014/main" id="{5CCF9CC7-4A92-0123-61B6-ABABCF952AA3}"/>
                  </a:ext>
                </a:extLst>
              </p:cNvPr>
              <p:cNvSpPr/>
              <p:nvPr/>
            </p:nvSpPr>
            <p:spPr>
              <a:xfrm>
                <a:off x="8766128" y="4537003"/>
                <a:ext cx="2312" cy="4243"/>
              </a:xfrm>
              <a:custGeom>
                <a:avLst/>
                <a:gdLst>
                  <a:gd name="connsiteX0" fmla="*/ 2313 w 2312"/>
                  <a:gd name="connsiteY0" fmla="*/ 4243 h 4243"/>
                  <a:gd name="connsiteX1" fmla="*/ 752 w 2312"/>
                  <a:gd name="connsiteY1" fmla="*/ 80 h 4243"/>
                  <a:gd name="connsiteX2" fmla="*/ 2313 w 2312"/>
                  <a:gd name="connsiteY2" fmla="*/ 4243 h 4243"/>
                </a:gdLst>
                <a:ahLst/>
                <a:cxnLst>
                  <a:cxn ang="0">
                    <a:pos x="connsiteX0" y="connsiteY0"/>
                  </a:cxn>
                  <a:cxn ang="0">
                    <a:pos x="connsiteX1" y="connsiteY1"/>
                  </a:cxn>
                  <a:cxn ang="0">
                    <a:pos x="connsiteX2" y="connsiteY2"/>
                  </a:cxn>
                </a:cxnLst>
                <a:rect l="l" t="t" r="r" b="b"/>
                <a:pathLst>
                  <a:path w="2312" h="4243">
                    <a:moveTo>
                      <a:pt x="2313" y="4243"/>
                    </a:moveTo>
                    <a:cubicBezTo>
                      <a:pt x="2313" y="4243"/>
                      <a:pt x="2313" y="601"/>
                      <a:pt x="752" y="80"/>
                    </a:cubicBezTo>
                    <a:cubicBezTo>
                      <a:pt x="-810" y="-440"/>
                      <a:pt x="231" y="1641"/>
                      <a:pt x="2313" y="4243"/>
                    </a:cubicBezTo>
                    <a:close/>
                  </a:path>
                </a:pathLst>
              </a:custGeom>
              <a:grpFill/>
              <a:ln w="5199" cap="flat">
                <a:solidFill>
                  <a:schemeClr val="bg1"/>
                </a:solidFill>
                <a:prstDash val="solid"/>
                <a:miter/>
              </a:ln>
            </p:spPr>
            <p:txBody>
              <a:bodyPr rtlCol="0" anchor="ctr"/>
              <a:lstStyle/>
              <a:p>
                <a:endParaRPr lang="en-GB" noProof="0" dirty="0"/>
              </a:p>
            </p:txBody>
          </p:sp>
          <p:sp>
            <p:nvSpPr>
              <p:cNvPr id="492" name="Freeform 491">
                <a:extLst>
                  <a:ext uri="{FF2B5EF4-FFF2-40B4-BE49-F238E27FC236}">
                    <a16:creationId xmlns:a16="http://schemas.microsoft.com/office/drawing/2014/main" id="{BAD8AD99-150F-1FB9-9F91-5BCFB3708BB9}"/>
                  </a:ext>
                </a:extLst>
              </p:cNvPr>
              <p:cNvSpPr/>
              <p:nvPr/>
            </p:nvSpPr>
            <p:spPr>
              <a:xfrm>
                <a:off x="8598142" y="4560499"/>
                <a:ext cx="191724" cy="156754"/>
              </a:xfrm>
              <a:custGeom>
                <a:avLst/>
                <a:gdLst>
                  <a:gd name="connsiteX0" fmla="*/ 185389 w 191724"/>
                  <a:gd name="connsiteY0" fmla="*/ 149860 h 156754"/>
                  <a:gd name="connsiteX1" fmla="*/ 190593 w 191724"/>
                  <a:gd name="connsiteY1" fmla="*/ 148819 h 156754"/>
                  <a:gd name="connsiteX2" fmla="*/ 187991 w 191724"/>
                  <a:gd name="connsiteY2" fmla="*/ 147779 h 156754"/>
                  <a:gd name="connsiteX3" fmla="*/ 183828 w 191724"/>
                  <a:gd name="connsiteY3" fmla="*/ 147258 h 156754"/>
                  <a:gd name="connsiteX4" fmla="*/ 179665 w 191724"/>
                  <a:gd name="connsiteY4" fmla="*/ 146738 h 156754"/>
                  <a:gd name="connsiteX5" fmla="*/ 171860 w 191724"/>
                  <a:gd name="connsiteY5" fmla="*/ 142055 h 156754"/>
                  <a:gd name="connsiteX6" fmla="*/ 172901 w 191724"/>
                  <a:gd name="connsiteY6" fmla="*/ 138933 h 156754"/>
                  <a:gd name="connsiteX7" fmla="*/ 174982 w 191724"/>
                  <a:gd name="connsiteY7" fmla="*/ 137892 h 156754"/>
                  <a:gd name="connsiteX8" fmla="*/ 170820 w 191724"/>
                  <a:gd name="connsiteY8" fmla="*/ 136851 h 156754"/>
                  <a:gd name="connsiteX9" fmla="*/ 160933 w 191724"/>
                  <a:gd name="connsiteY9" fmla="*/ 133729 h 156754"/>
                  <a:gd name="connsiteX10" fmla="*/ 161974 w 191724"/>
                  <a:gd name="connsiteY10" fmla="*/ 126965 h 156754"/>
                  <a:gd name="connsiteX11" fmla="*/ 154689 w 191724"/>
                  <a:gd name="connsiteY11" fmla="*/ 126444 h 156754"/>
                  <a:gd name="connsiteX12" fmla="*/ 147924 w 191724"/>
                  <a:gd name="connsiteY12" fmla="*/ 123843 h 156754"/>
                  <a:gd name="connsiteX13" fmla="*/ 141680 w 191724"/>
                  <a:gd name="connsiteY13" fmla="*/ 116038 h 156754"/>
                  <a:gd name="connsiteX14" fmla="*/ 140639 w 191724"/>
                  <a:gd name="connsiteY14" fmla="*/ 110834 h 156754"/>
                  <a:gd name="connsiteX15" fmla="*/ 131274 w 191724"/>
                  <a:gd name="connsiteY15" fmla="*/ 101988 h 156754"/>
                  <a:gd name="connsiteX16" fmla="*/ 122427 w 191724"/>
                  <a:gd name="connsiteY16" fmla="*/ 95224 h 156754"/>
                  <a:gd name="connsiteX17" fmla="*/ 116183 w 191724"/>
                  <a:gd name="connsiteY17" fmla="*/ 83256 h 156754"/>
                  <a:gd name="connsiteX18" fmla="*/ 129192 w 191724"/>
                  <a:gd name="connsiteY18" fmla="*/ 80654 h 156754"/>
                  <a:gd name="connsiteX19" fmla="*/ 133875 w 191724"/>
                  <a:gd name="connsiteY19" fmla="*/ 75971 h 156754"/>
                  <a:gd name="connsiteX20" fmla="*/ 129192 w 191724"/>
                  <a:gd name="connsiteY20" fmla="*/ 68686 h 156754"/>
                  <a:gd name="connsiteX21" fmla="*/ 122947 w 191724"/>
                  <a:gd name="connsiteY21" fmla="*/ 65564 h 156754"/>
                  <a:gd name="connsiteX22" fmla="*/ 114622 w 191724"/>
                  <a:gd name="connsiteY22" fmla="*/ 62962 h 156754"/>
                  <a:gd name="connsiteX23" fmla="*/ 95369 w 191724"/>
                  <a:gd name="connsiteY23" fmla="*/ 56198 h 156754"/>
                  <a:gd name="connsiteX24" fmla="*/ 94328 w 191724"/>
                  <a:gd name="connsiteY24" fmla="*/ 49953 h 156754"/>
                  <a:gd name="connsiteX25" fmla="*/ 86523 w 191724"/>
                  <a:gd name="connsiteY25" fmla="*/ 36424 h 156754"/>
                  <a:gd name="connsiteX26" fmla="*/ 83921 w 191724"/>
                  <a:gd name="connsiteY26" fmla="*/ 34343 h 156754"/>
                  <a:gd name="connsiteX27" fmla="*/ 81841 w 191724"/>
                  <a:gd name="connsiteY27" fmla="*/ 33302 h 156754"/>
                  <a:gd name="connsiteX28" fmla="*/ 69872 w 191724"/>
                  <a:gd name="connsiteY28" fmla="*/ 23936 h 156754"/>
                  <a:gd name="connsiteX29" fmla="*/ 67791 w 191724"/>
                  <a:gd name="connsiteY29" fmla="*/ 22895 h 156754"/>
                  <a:gd name="connsiteX30" fmla="*/ 65189 w 191724"/>
                  <a:gd name="connsiteY30" fmla="*/ 21855 h 156754"/>
                  <a:gd name="connsiteX31" fmla="*/ 3788 w 191724"/>
                  <a:gd name="connsiteY31" fmla="*/ 520 h 156754"/>
                  <a:gd name="connsiteX32" fmla="*/ 1707 w 191724"/>
                  <a:gd name="connsiteY32" fmla="*/ 0 h 156754"/>
                  <a:gd name="connsiteX33" fmla="*/ 666 w 191724"/>
                  <a:gd name="connsiteY33" fmla="*/ 69726 h 156754"/>
                  <a:gd name="connsiteX34" fmla="*/ 146 w 191724"/>
                  <a:gd name="connsiteY34" fmla="*/ 81174 h 156754"/>
                  <a:gd name="connsiteX35" fmla="*/ 2227 w 191724"/>
                  <a:gd name="connsiteY35" fmla="*/ 85857 h 156754"/>
                  <a:gd name="connsiteX36" fmla="*/ 1707 w 191724"/>
                  <a:gd name="connsiteY36" fmla="*/ 125924 h 156754"/>
                  <a:gd name="connsiteX37" fmla="*/ 19399 w 191724"/>
                  <a:gd name="connsiteY37" fmla="*/ 127485 h 156754"/>
                  <a:gd name="connsiteX38" fmla="*/ 31887 w 191724"/>
                  <a:gd name="connsiteY38" fmla="*/ 129046 h 156754"/>
                  <a:gd name="connsiteX39" fmla="*/ 38651 w 191724"/>
                  <a:gd name="connsiteY39" fmla="*/ 128005 h 156754"/>
                  <a:gd name="connsiteX40" fmla="*/ 46457 w 191724"/>
                  <a:gd name="connsiteY40" fmla="*/ 124883 h 156754"/>
                  <a:gd name="connsiteX41" fmla="*/ 47497 w 191724"/>
                  <a:gd name="connsiteY41" fmla="*/ 119159 h 156754"/>
                  <a:gd name="connsiteX42" fmla="*/ 42294 w 191724"/>
                  <a:gd name="connsiteY42" fmla="*/ 113956 h 156754"/>
                  <a:gd name="connsiteX43" fmla="*/ 37090 w 191724"/>
                  <a:gd name="connsiteY43" fmla="*/ 111875 h 156754"/>
                  <a:gd name="connsiteX44" fmla="*/ 35530 w 191724"/>
                  <a:gd name="connsiteY44" fmla="*/ 109793 h 156754"/>
                  <a:gd name="connsiteX45" fmla="*/ 38651 w 191724"/>
                  <a:gd name="connsiteY45" fmla="*/ 110314 h 156754"/>
                  <a:gd name="connsiteX46" fmla="*/ 43855 w 191724"/>
                  <a:gd name="connsiteY46" fmla="*/ 109793 h 156754"/>
                  <a:gd name="connsiteX47" fmla="*/ 50620 w 191724"/>
                  <a:gd name="connsiteY47" fmla="*/ 108753 h 156754"/>
                  <a:gd name="connsiteX48" fmla="*/ 51140 w 191724"/>
                  <a:gd name="connsiteY48" fmla="*/ 105631 h 156754"/>
                  <a:gd name="connsiteX49" fmla="*/ 50620 w 191724"/>
                  <a:gd name="connsiteY49" fmla="*/ 104069 h 156754"/>
                  <a:gd name="connsiteX50" fmla="*/ 53221 w 191724"/>
                  <a:gd name="connsiteY50" fmla="*/ 104069 h 156754"/>
                  <a:gd name="connsiteX51" fmla="*/ 56864 w 191724"/>
                  <a:gd name="connsiteY51" fmla="*/ 104069 h 156754"/>
                  <a:gd name="connsiteX52" fmla="*/ 54262 w 191724"/>
                  <a:gd name="connsiteY52" fmla="*/ 96264 h 156754"/>
                  <a:gd name="connsiteX53" fmla="*/ 56864 w 191724"/>
                  <a:gd name="connsiteY53" fmla="*/ 97305 h 156754"/>
                  <a:gd name="connsiteX54" fmla="*/ 62587 w 191724"/>
                  <a:gd name="connsiteY54" fmla="*/ 97305 h 156754"/>
                  <a:gd name="connsiteX55" fmla="*/ 66230 w 191724"/>
                  <a:gd name="connsiteY55" fmla="*/ 97305 h 156754"/>
                  <a:gd name="connsiteX56" fmla="*/ 68311 w 191724"/>
                  <a:gd name="connsiteY56" fmla="*/ 99386 h 156754"/>
                  <a:gd name="connsiteX57" fmla="*/ 68311 w 191724"/>
                  <a:gd name="connsiteY57" fmla="*/ 97825 h 156754"/>
                  <a:gd name="connsiteX58" fmla="*/ 69352 w 191724"/>
                  <a:gd name="connsiteY58" fmla="*/ 96264 h 156754"/>
                  <a:gd name="connsiteX59" fmla="*/ 70393 w 191724"/>
                  <a:gd name="connsiteY59" fmla="*/ 96264 h 156754"/>
                  <a:gd name="connsiteX60" fmla="*/ 74556 w 191724"/>
                  <a:gd name="connsiteY60" fmla="*/ 95744 h 156754"/>
                  <a:gd name="connsiteX61" fmla="*/ 76116 w 191724"/>
                  <a:gd name="connsiteY61" fmla="*/ 97825 h 156754"/>
                  <a:gd name="connsiteX62" fmla="*/ 78718 w 191724"/>
                  <a:gd name="connsiteY62" fmla="*/ 99907 h 156754"/>
                  <a:gd name="connsiteX63" fmla="*/ 92248 w 191724"/>
                  <a:gd name="connsiteY63" fmla="*/ 102508 h 156754"/>
                  <a:gd name="connsiteX64" fmla="*/ 94849 w 191724"/>
                  <a:gd name="connsiteY64" fmla="*/ 104590 h 156754"/>
                  <a:gd name="connsiteX65" fmla="*/ 99012 w 191724"/>
                  <a:gd name="connsiteY65" fmla="*/ 105631 h 156754"/>
                  <a:gd name="connsiteX66" fmla="*/ 100573 w 191724"/>
                  <a:gd name="connsiteY66" fmla="*/ 107192 h 156754"/>
                  <a:gd name="connsiteX67" fmla="*/ 103175 w 191724"/>
                  <a:gd name="connsiteY67" fmla="*/ 111875 h 156754"/>
                  <a:gd name="connsiteX68" fmla="*/ 106297 w 191724"/>
                  <a:gd name="connsiteY68" fmla="*/ 116038 h 156754"/>
                  <a:gd name="connsiteX69" fmla="*/ 109939 w 191724"/>
                  <a:gd name="connsiteY69" fmla="*/ 122282 h 156754"/>
                  <a:gd name="connsiteX70" fmla="*/ 115663 w 191724"/>
                  <a:gd name="connsiteY70" fmla="*/ 125404 h 156754"/>
                  <a:gd name="connsiteX71" fmla="*/ 117744 w 191724"/>
                  <a:gd name="connsiteY71" fmla="*/ 129046 h 156754"/>
                  <a:gd name="connsiteX72" fmla="*/ 122427 w 191724"/>
                  <a:gd name="connsiteY72" fmla="*/ 133209 h 156754"/>
                  <a:gd name="connsiteX73" fmla="*/ 128672 w 191724"/>
                  <a:gd name="connsiteY73" fmla="*/ 142055 h 156754"/>
                  <a:gd name="connsiteX74" fmla="*/ 135956 w 191724"/>
                  <a:gd name="connsiteY74" fmla="*/ 145697 h 156754"/>
                  <a:gd name="connsiteX75" fmla="*/ 140639 w 191724"/>
                  <a:gd name="connsiteY75" fmla="*/ 146218 h 156754"/>
                  <a:gd name="connsiteX76" fmla="*/ 146363 w 191724"/>
                  <a:gd name="connsiteY76" fmla="*/ 146738 h 156754"/>
                  <a:gd name="connsiteX77" fmla="*/ 150526 w 191724"/>
                  <a:gd name="connsiteY77" fmla="*/ 147779 h 156754"/>
                  <a:gd name="connsiteX78" fmla="*/ 163535 w 191724"/>
                  <a:gd name="connsiteY78" fmla="*/ 148819 h 156754"/>
                  <a:gd name="connsiteX79" fmla="*/ 177584 w 191724"/>
                  <a:gd name="connsiteY79" fmla="*/ 155064 h 156754"/>
                  <a:gd name="connsiteX80" fmla="*/ 185910 w 191724"/>
                  <a:gd name="connsiteY80" fmla="*/ 156104 h 156754"/>
                  <a:gd name="connsiteX81" fmla="*/ 183308 w 191724"/>
                  <a:gd name="connsiteY81" fmla="*/ 151421 h 156754"/>
                  <a:gd name="connsiteX82" fmla="*/ 185389 w 191724"/>
                  <a:gd name="connsiteY82" fmla="*/ 149860 h 15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91724" h="156754">
                    <a:moveTo>
                      <a:pt x="185389" y="149860"/>
                    </a:moveTo>
                    <a:cubicBezTo>
                      <a:pt x="186430" y="150380"/>
                      <a:pt x="187471" y="150380"/>
                      <a:pt x="190593" y="148819"/>
                    </a:cubicBezTo>
                    <a:cubicBezTo>
                      <a:pt x="193715" y="147258"/>
                      <a:pt x="189552" y="148299"/>
                      <a:pt x="187991" y="147779"/>
                    </a:cubicBezTo>
                    <a:cubicBezTo>
                      <a:pt x="186430" y="147258"/>
                      <a:pt x="184349" y="147258"/>
                      <a:pt x="183828" y="147258"/>
                    </a:cubicBezTo>
                    <a:cubicBezTo>
                      <a:pt x="183308" y="147258"/>
                      <a:pt x="180707" y="147258"/>
                      <a:pt x="179665" y="146738"/>
                    </a:cubicBezTo>
                    <a:cubicBezTo>
                      <a:pt x="178625" y="146218"/>
                      <a:pt x="175503" y="143616"/>
                      <a:pt x="171860" y="142055"/>
                    </a:cubicBezTo>
                    <a:cubicBezTo>
                      <a:pt x="168218" y="140494"/>
                      <a:pt x="170820" y="138933"/>
                      <a:pt x="172901" y="138933"/>
                    </a:cubicBezTo>
                    <a:cubicBezTo>
                      <a:pt x="174982" y="138933"/>
                      <a:pt x="173942" y="139453"/>
                      <a:pt x="174982" y="137892"/>
                    </a:cubicBezTo>
                    <a:cubicBezTo>
                      <a:pt x="175503" y="136331"/>
                      <a:pt x="173422" y="136851"/>
                      <a:pt x="170820" y="136851"/>
                    </a:cubicBezTo>
                    <a:cubicBezTo>
                      <a:pt x="168218" y="136851"/>
                      <a:pt x="162494" y="135290"/>
                      <a:pt x="160933" y="133729"/>
                    </a:cubicBezTo>
                    <a:cubicBezTo>
                      <a:pt x="159372" y="132168"/>
                      <a:pt x="160413" y="131128"/>
                      <a:pt x="161974" y="126965"/>
                    </a:cubicBezTo>
                    <a:cubicBezTo>
                      <a:pt x="163535" y="122802"/>
                      <a:pt x="157811" y="125924"/>
                      <a:pt x="154689" y="126444"/>
                    </a:cubicBezTo>
                    <a:cubicBezTo>
                      <a:pt x="151567" y="127485"/>
                      <a:pt x="148965" y="125924"/>
                      <a:pt x="147924" y="123843"/>
                    </a:cubicBezTo>
                    <a:cubicBezTo>
                      <a:pt x="146884" y="121761"/>
                      <a:pt x="143241" y="117599"/>
                      <a:pt x="141680" y="116038"/>
                    </a:cubicBezTo>
                    <a:cubicBezTo>
                      <a:pt x="140119" y="114476"/>
                      <a:pt x="141680" y="113436"/>
                      <a:pt x="140639" y="110834"/>
                    </a:cubicBezTo>
                    <a:cubicBezTo>
                      <a:pt x="139599" y="108232"/>
                      <a:pt x="133354" y="103549"/>
                      <a:pt x="131274" y="101988"/>
                    </a:cubicBezTo>
                    <a:cubicBezTo>
                      <a:pt x="129192" y="100427"/>
                      <a:pt x="124509" y="97825"/>
                      <a:pt x="122427" y="95224"/>
                    </a:cubicBezTo>
                    <a:cubicBezTo>
                      <a:pt x="120346" y="92622"/>
                      <a:pt x="117744" y="86898"/>
                      <a:pt x="116183" y="83256"/>
                    </a:cubicBezTo>
                    <a:cubicBezTo>
                      <a:pt x="114622" y="79613"/>
                      <a:pt x="123989" y="80654"/>
                      <a:pt x="129192" y="80654"/>
                    </a:cubicBezTo>
                    <a:cubicBezTo>
                      <a:pt x="134396" y="80654"/>
                      <a:pt x="133875" y="79613"/>
                      <a:pt x="133875" y="75971"/>
                    </a:cubicBezTo>
                    <a:cubicBezTo>
                      <a:pt x="133875" y="72328"/>
                      <a:pt x="131274" y="71288"/>
                      <a:pt x="129192" y="68686"/>
                    </a:cubicBezTo>
                    <a:cubicBezTo>
                      <a:pt x="127111" y="66084"/>
                      <a:pt x="123989" y="65564"/>
                      <a:pt x="122947" y="65564"/>
                    </a:cubicBezTo>
                    <a:cubicBezTo>
                      <a:pt x="121907" y="65564"/>
                      <a:pt x="122947" y="67645"/>
                      <a:pt x="114622" y="62962"/>
                    </a:cubicBezTo>
                    <a:cubicBezTo>
                      <a:pt x="106297" y="58799"/>
                      <a:pt x="99012" y="56718"/>
                      <a:pt x="95369" y="56198"/>
                    </a:cubicBezTo>
                    <a:cubicBezTo>
                      <a:pt x="91727" y="55677"/>
                      <a:pt x="92248" y="54116"/>
                      <a:pt x="94328" y="49953"/>
                    </a:cubicBezTo>
                    <a:cubicBezTo>
                      <a:pt x="96410" y="45791"/>
                      <a:pt x="87564" y="37985"/>
                      <a:pt x="86523" y="36424"/>
                    </a:cubicBezTo>
                    <a:cubicBezTo>
                      <a:pt x="85483" y="35384"/>
                      <a:pt x="84963" y="34863"/>
                      <a:pt x="83921" y="34343"/>
                    </a:cubicBezTo>
                    <a:cubicBezTo>
                      <a:pt x="82881" y="33823"/>
                      <a:pt x="81841" y="33302"/>
                      <a:pt x="81841" y="33302"/>
                    </a:cubicBezTo>
                    <a:cubicBezTo>
                      <a:pt x="73514" y="30180"/>
                      <a:pt x="70913" y="25497"/>
                      <a:pt x="69872" y="23936"/>
                    </a:cubicBezTo>
                    <a:cubicBezTo>
                      <a:pt x="68832" y="22375"/>
                      <a:pt x="68832" y="22895"/>
                      <a:pt x="67791" y="22895"/>
                    </a:cubicBezTo>
                    <a:cubicBezTo>
                      <a:pt x="66750" y="22895"/>
                      <a:pt x="65189" y="21855"/>
                      <a:pt x="65189" y="21855"/>
                    </a:cubicBezTo>
                    <a:cubicBezTo>
                      <a:pt x="65189" y="21855"/>
                      <a:pt x="6910" y="1561"/>
                      <a:pt x="3788" y="520"/>
                    </a:cubicBezTo>
                    <a:cubicBezTo>
                      <a:pt x="2747" y="0"/>
                      <a:pt x="2227" y="0"/>
                      <a:pt x="1707" y="0"/>
                    </a:cubicBezTo>
                    <a:cubicBezTo>
                      <a:pt x="1707" y="10927"/>
                      <a:pt x="2227" y="57238"/>
                      <a:pt x="666" y="69726"/>
                    </a:cubicBezTo>
                    <a:cubicBezTo>
                      <a:pt x="666" y="69726"/>
                      <a:pt x="-375" y="80133"/>
                      <a:pt x="146" y="81174"/>
                    </a:cubicBezTo>
                    <a:cubicBezTo>
                      <a:pt x="666" y="82215"/>
                      <a:pt x="2747" y="82735"/>
                      <a:pt x="2227" y="85857"/>
                    </a:cubicBezTo>
                    <a:cubicBezTo>
                      <a:pt x="1707" y="88459"/>
                      <a:pt x="1707" y="117078"/>
                      <a:pt x="1707" y="125924"/>
                    </a:cubicBezTo>
                    <a:cubicBezTo>
                      <a:pt x="6390" y="129046"/>
                      <a:pt x="15236" y="129046"/>
                      <a:pt x="19399" y="127485"/>
                    </a:cubicBezTo>
                    <a:cubicBezTo>
                      <a:pt x="23561" y="126444"/>
                      <a:pt x="28765" y="128005"/>
                      <a:pt x="31887" y="129046"/>
                    </a:cubicBezTo>
                    <a:cubicBezTo>
                      <a:pt x="35009" y="130087"/>
                      <a:pt x="37090" y="129566"/>
                      <a:pt x="38651" y="128005"/>
                    </a:cubicBezTo>
                    <a:cubicBezTo>
                      <a:pt x="40213" y="126444"/>
                      <a:pt x="43855" y="125924"/>
                      <a:pt x="46457" y="124883"/>
                    </a:cubicBezTo>
                    <a:cubicBezTo>
                      <a:pt x="49058" y="123843"/>
                      <a:pt x="48538" y="122282"/>
                      <a:pt x="47497" y="119159"/>
                    </a:cubicBezTo>
                    <a:cubicBezTo>
                      <a:pt x="46457" y="116038"/>
                      <a:pt x="43855" y="114997"/>
                      <a:pt x="42294" y="113956"/>
                    </a:cubicBezTo>
                    <a:cubicBezTo>
                      <a:pt x="40733" y="112915"/>
                      <a:pt x="40213" y="112915"/>
                      <a:pt x="37090" y="111875"/>
                    </a:cubicBezTo>
                    <a:cubicBezTo>
                      <a:pt x="33968" y="110834"/>
                      <a:pt x="34488" y="110314"/>
                      <a:pt x="35530" y="109793"/>
                    </a:cubicBezTo>
                    <a:cubicBezTo>
                      <a:pt x="36570" y="109273"/>
                      <a:pt x="37090" y="109793"/>
                      <a:pt x="38651" y="110314"/>
                    </a:cubicBezTo>
                    <a:cubicBezTo>
                      <a:pt x="40213" y="110834"/>
                      <a:pt x="42294" y="110314"/>
                      <a:pt x="43855" y="109793"/>
                    </a:cubicBezTo>
                    <a:cubicBezTo>
                      <a:pt x="45416" y="109273"/>
                      <a:pt x="48018" y="108753"/>
                      <a:pt x="50620" y="108753"/>
                    </a:cubicBezTo>
                    <a:cubicBezTo>
                      <a:pt x="53221" y="108753"/>
                      <a:pt x="53221" y="107712"/>
                      <a:pt x="51140" y="105631"/>
                    </a:cubicBezTo>
                    <a:cubicBezTo>
                      <a:pt x="49058" y="104069"/>
                      <a:pt x="50099" y="104069"/>
                      <a:pt x="50620" y="104069"/>
                    </a:cubicBezTo>
                    <a:cubicBezTo>
                      <a:pt x="51140" y="104069"/>
                      <a:pt x="51660" y="104069"/>
                      <a:pt x="53221" y="104069"/>
                    </a:cubicBezTo>
                    <a:cubicBezTo>
                      <a:pt x="54782" y="104069"/>
                      <a:pt x="54262" y="104590"/>
                      <a:pt x="56864" y="104069"/>
                    </a:cubicBezTo>
                    <a:cubicBezTo>
                      <a:pt x="59465" y="103549"/>
                      <a:pt x="56343" y="99907"/>
                      <a:pt x="54262" y="96264"/>
                    </a:cubicBezTo>
                    <a:cubicBezTo>
                      <a:pt x="52180" y="92622"/>
                      <a:pt x="55302" y="95224"/>
                      <a:pt x="56864" y="97305"/>
                    </a:cubicBezTo>
                    <a:cubicBezTo>
                      <a:pt x="58425" y="99386"/>
                      <a:pt x="60506" y="98866"/>
                      <a:pt x="62587" y="97305"/>
                    </a:cubicBezTo>
                    <a:cubicBezTo>
                      <a:pt x="64669" y="95744"/>
                      <a:pt x="65189" y="96785"/>
                      <a:pt x="66230" y="97305"/>
                    </a:cubicBezTo>
                    <a:cubicBezTo>
                      <a:pt x="67271" y="97825"/>
                      <a:pt x="67271" y="98346"/>
                      <a:pt x="68311" y="99386"/>
                    </a:cubicBezTo>
                    <a:cubicBezTo>
                      <a:pt x="69352" y="100427"/>
                      <a:pt x="69352" y="98866"/>
                      <a:pt x="68311" y="97825"/>
                    </a:cubicBezTo>
                    <a:cubicBezTo>
                      <a:pt x="67271" y="96785"/>
                      <a:pt x="68311" y="95744"/>
                      <a:pt x="69352" y="96264"/>
                    </a:cubicBezTo>
                    <a:cubicBezTo>
                      <a:pt x="70393" y="96785"/>
                      <a:pt x="69872" y="95224"/>
                      <a:pt x="70393" y="96264"/>
                    </a:cubicBezTo>
                    <a:cubicBezTo>
                      <a:pt x="70913" y="97305"/>
                      <a:pt x="72474" y="96264"/>
                      <a:pt x="74556" y="95744"/>
                    </a:cubicBezTo>
                    <a:cubicBezTo>
                      <a:pt x="76637" y="95224"/>
                      <a:pt x="76116" y="95224"/>
                      <a:pt x="76116" y="97825"/>
                    </a:cubicBezTo>
                    <a:cubicBezTo>
                      <a:pt x="76116" y="100427"/>
                      <a:pt x="77157" y="99907"/>
                      <a:pt x="78718" y="99907"/>
                    </a:cubicBezTo>
                    <a:cubicBezTo>
                      <a:pt x="80279" y="99907"/>
                      <a:pt x="90686" y="102508"/>
                      <a:pt x="92248" y="102508"/>
                    </a:cubicBezTo>
                    <a:cubicBezTo>
                      <a:pt x="93808" y="102508"/>
                      <a:pt x="93808" y="104069"/>
                      <a:pt x="94849" y="104590"/>
                    </a:cubicBezTo>
                    <a:cubicBezTo>
                      <a:pt x="95890" y="105110"/>
                      <a:pt x="96930" y="105631"/>
                      <a:pt x="99012" y="105631"/>
                    </a:cubicBezTo>
                    <a:cubicBezTo>
                      <a:pt x="101093" y="105631"/>
                      <a:pt x="99532" y="106671"/>
                      <a:pt x="100573" y="107192"/>
                    </a:cubicBezTo>
                    <a:cubicBezTo>
                      <a:pt x="101613" y="107712"/>
                      <a:pt x="102654" y="110314"/>
                      <a:pt x="103175" y="111875"/>
                    </a:cubicBezTo>
                    <a:cubicBezTo>
                      <a:pt x="103695" y="113436"/>
                      <a:pt x="104735" y="114997"/>
                      <a:pt x="106297" y="116038"/>
                    </a:cubicBezTo>
                    <a:cubicBezTo>
                      <a:pt x="107858" y="117078"/>
                      <a:pt x="109419" y="119159"/>
                      <a:pt x="109939" y="122282"/>
                    </a:cubicBezTo>
                    <a:cubicBezTo>
                      <a:pt x="110460" y="124883"/>
                      <a:pt x="113582" y="126444"/>
                      <a:pt x="115663" y="125404"/>
                    </a:cubicBezTo>
                    <a:cubicBezTo>
                      <a:pt x="117224" y="124363"/>
                      <a:pt x="117224" y="124883"/>
                      <a:pt x="117744" y="129046"/>
                    </a:cubicBezTo>
                    <a:cubicBezTo>
                      <a:pt x="118265" y="133209"/>
                      <a:pt x="120867" y="132689"/>
                      <a:pt x="122427" y="133209"/>
                    </a:cubicBezTo>
                    <a:cubicBezTo>
                      <a:pt x="124509" y="134250"/>
                      <a:pt x="127631" y="139453"/>
                      <a:pt x="128672" y="142055"/>
                    </a:cubicBezTo>
                    <a:cubicBezTo>
                      <a:pt x="129712" y="144657"/>
                      <a:pt x="134916" y="145697"/>
                      <a:pt x="135956" y="145697"/>
                    </a:cubicBezTo>
                    <a:cubicBezTo>
                      <a:pt x="136997" y="145697"/>
                      <a:pt x="139079" y="145697"/>
                      <a:pt x="140639" y="146218"/>
                    </a:cubicBezTo>
                    <a:cubicBezTo>
                      <a:pt x="142201" y="146738"/>
                      <a:pt x="144282" y="146738"/>
                      <a:pt x="146363" y="146738"/>
                    </a:cubicBezTo>
                    <a:cubicBezTo>
                      <a:pt x="148445" y="146738"/>
                      <a:pt x="148445" y="146738"/>
                      <a:pt x="150526" y="147779"/>
                    </a:cubicBezTo>
                    <a:cubicBezTo>
                      <a:pt x="152608" y="148819"/>
                      <a:pt x="156250" y="148819"/>
                      <a:pt x="163535" y="148819"/>
                    </a:cubicBezTo>
                    <a:cubicBezTo>
                      <a:pt x="170820" y="148819"/>
                      <a:pt x="176023" y="152462"/>
                      <a:pt x="177584" y="155064"/>
                    </a:cubicBezTo>
                    <a:cubicBezTo>
                      <a:pt x="179145" y="157665"/>
                      <a:pt x="183308" y="156625"/>
                      <a:pt x="185910" y="156104"/>
                    </a:cubicBezTo>
                    <a:cubicBezTo>
                      <a:pt x="188512" y="155584"/>
                      <a:pt x="185389" y="152982"/>
                      <a:pt x="183308" y="151421"/>
                    </a:cubicBezTo>
                    <a:cubicBezTo>
                      <a:pt x="181747" y="149340"/>
                      <a:pt x="184349" y="149340"/>
                      <a:pt x="185389" y="149860"/>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84" name="Content Placeholder 9">
              <a:extLst>
                <a:ext uri="{FF2B5EF4-FFF2-40B4-BE49-F238E27FC236}">
                  <a16:creationId xmlns:a16="http://schemas.microsoft.com/office/drawing/2014/main" id="{1ECBF3EC-DC89-84A0-636F-8498BDB95387}"/>
                </a:ext>
              </a:extLst>
            </p:cNvPr>
            <p:cNvGrpSpPr/>
            <p:nvPr/>
          </p:nvGrpSpPr>
          <p:grpSpPr>
            <a:xfrm>
              <a:off x="8270989" y="4671333"/>
              <a:ext cx="63529" cy="22895"/>
              <a:chOff x="8270989" y="4671333"/>
              <a:chExt cx="63529" cy="22895"/>
            </a:xfrm>
            <a:grpFill/>
          </p:grpSpPr>
          <p:sp>
            <p:nvSpPr>
              <p:cNvPr id="468" name="Freeform 467">
                <a:extLst>
                  <a:ext uri="{FF2B5EF4-FFF2-40B4-BE49-F238E27FC236}">
                    <a16:creationId xmlns:a16="http://schemas.microsoft.com/office/drawing/2014/main" id="{01A904AB-1D7E-9255-860D-F7F6BD83F326}"/>
                  </a:ext>
                </a:extLst>
              </p:cNvPr>
              <p:cNvSpPr/>
              <p:nvPr/>
            </p:nvSpPr>
            <p:spPr>
              <a:xfrm>
                <a:off x="8270989" y="4687984"/>
                <a:ext cx="9366" cy="6244"/>
              </a:xfrm>
              <a:custGeom>
                <a:avLst/>
                <a:gdLst>
                  <a:gd name="connsiteX0" fmla="*/ 7805 w 9366"/>
                  <a:gd name="connsiteY0" fmla="*/ 4163 h 6244"/>
                  <a:gd name="connsiteX1" fmla="*/ 9367 w 9366"/>
                  <a:gd name="connsiteY1" fmla="*/ 0 h 6244"/>
                  <a:gd name="connsiteX2" fmla="*/ 1041 w 9366"/>
                  <a:gd name="connsiteY2" fmla="*/ 2602 h 6244"/>
                  <a:gd name="connsiteX3" fmla="*/ 0 w 9366"/>
                  <a:gd name="connsiteY3" fmla="*/ 3122 h 6244"/>
                  <a:gd name="connsiteX4" fmla="*/ 5724 w 9366"/>
                  <a:gd name="connsiteY4" fmla="*/ 6244 h 6244"/>
                  <a:gd name="connsiteX5" fmla="*/ 7805 w 9366"/>
                  <a:gd name="connsiteY5" fmla="*/ 4163 h 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66" h="6244">
                    <a:moveTo>
                      <a:pt x="7805" y="4163"/>
                    </a:moveTo>
                    <a:cubicBezTo>
                      <a:pt x="8326" y="3122"/>
                      <a:pt x="9367" y="1561"/>
                      <a:pt x="9367" y="0"/>
                    </a:cubicBezTo>
                    <a:cubicBezTo>
                      <a:pt x="7285" y="520"/>
                      <a:pt x="3123" y="2602"/>
                      <a:pt x="1041" y="2602"/>
                    </a:cubicBezTo>
                    <a:cubicBezTo>
                      <a:pt x="521" y="2602"/>
                      <a:pt x="521" y="2602"/>
                      <a:pt x="0" y="3122"/>
                    </a:cubicBezTo>
                    <a:lnTo>
                      <a:pt x="5724" y="6244"/>
                    </a:lnTo>
                    <a:cubicBezTo>
                      <a:pt x="6245" y="6244"/>
                      <a:pt x="7285" y="5724"/>
                      <a:pt x="7805" y="4163"/>
                    </a:cubicBezTo>
                    <a:close/>
                  </a:path>
                </a:pathLst>
              </a:custGeom>
              <a:grpFill/>
              <a:ln w="5199" cap="flat">
                <a:solidFill>
                  <a:schemeClr val="bg1"/>
                </a:solidFill>
                <a:prstDash val="solid"/>
                <a:miter/>
              </a:ln>
            </p:spPr>
            <p:txBody>
              <a:bodyPr rtlCol="0" anchor="ctr"/>
              <a:lstStyle/>
              <a:p>
                <a:endParaRPr lang="en-GB" noProof="0" dirty="0"/>
              </a:p>
            </p:txBody>
          </p:sp>
          <p:sp>
            <p:nvSpPr>
              <p:cNvPr id="469" name="Freeform 468">
                <a:extLst>
                  <a:ext uri="{FF2B5EF4-FFF2-40B4-BE49-F238E27FC236}">
                    <a16:creationId xmlns:a16="http://schemas.microsoft.com/office/drawing/2014/main" id="{53B1C77B-7245-4F2C-C51D-2E5B7B3A26F7}"/>
                  </a:ext>
                </a:extLst>
              </p:cNvPr>
              <p:cNvSpPr/>
              <p:nvPr/>
            </p:nvSpPr>
            <p:spPr>
              <a:xfrm>
                <a:off x="8289201" y="4671333"/>
                <a:ext cx="45317" cy="22895"/>
              </a:xfrm>
              <a:custGeom>
                <a:avLst/>
                <a:gdLst>
                  <a:gd name="connsiteX0" fmla="*/ 44750 w 45317"/>
                  <a:gd name="connsiteY0" fmla="*/ 1041 h 22895"/>
                  <a:gd name="connsiteX1" fmla="*/ 42149 w 45317"/>
                  <a:gd name="connsiteY1" fmla="*/ 0 h 22895"/>
                  <a:gd name="connsiteX2" fmla="*/ 9367 w 45317"/>
                  <a:gd name="connsiteY2" fmla="*/ 4683 h 22895"/>
                  <a:gd name="connsiteX3" fmla="*/ 1041 w 45317"/>
                  <a:gd name="connsiteY3" fmla="*/ 10927 h 22895"/>
                  <a:gd name="connsiteX4" fmla="*/ 0 w 45317"/>
                  <a:gd name="connsiteY4" fmla="*/ 11968 h 22895"/>
                  <a:gd name="connsiteX5" fmla="*/ 4683 w 45317"/>
                  <a:gd name="connsiteY5" fmla="*/ 14049 h 22895"/>
                  <a:gd name="connsiteX6" fmla="*/ 4163 w 45317"/>
                  <a:gd name="connsiteY6" fmla="*/ 17171 h 22895"/>
                  <a:gd name="connsiteX7" fmla="*/ 3123 w 45317"/>
                  <a:gd name="connsiteY7" fmla="*/ 22895 h 22895"/>
                  <a:gd name="connsiteX8" fmla="*/ 8326 w 45317"/>
                  <a:gd name="connsiteY8" fmla="*/ 19773 h 22895"/>
                  <a:gd name="connsiteX9" fmla="*/ 31742 w 45317"/>
                  <a:gd name="connsiteY9" fmla="*/ 10927 h 22895"/>
                  <a:gd name="connsiteX10" fmla="*/ 44230 w 45317"/>
                  <a:gd name="connsiteY10" fmla="*/ 4163 h 22895"/>
                  <a:gd name="connsiteX11" fmla="*/ 44750 w 45317"/>
                  <a:gd name="connsiteY11" fmla="*/ 1041 h 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317" h="22895">
                    <a:moveTo>
                      <a:pt x="44750" y="1041"/>
                    </a:moveTo>
                    <a:cubicBezTo>
                      <a:pt x="43709" y="0"/>
                      <a:pt x="42149" y="0"/>
                      <a:pt x="42149" y="0"/>
                    </a:cubicBezTo>
                    <a:cubicBezTo>
                      <a:pt x="42149" y="0"/>
                      <a:pt x="14050" y="4163"/>
                      <a:pt x="9367" y="4683"/>
                    </a:cubicBezTo>
                    <a:cubicBezTo>
                      <a:pt x="4683" y="5203"/>
                      <a:pt x="1561" y="9887"/>
                      <a:pt x="1041" y="10927"/>
                    </a:cubicBezTo>
                    <a:cubicBezTo>
                      <a:pt x="1041" y="10927"/>
                      <a:pt x="521" y="11448"/>
                      <a:pt x="0" y="11968"/>
                    </a:cubicBezTo>
                    <a:cubicBezTo>
                      <a:pt x="2082" y="12488"/>
                      <a:pt x="4683" y="13009"/>
                      <a:pt x="4683" y="14049"/>
                    </a:cubicBezTo>
                    <a:cubicBezTo>
                      <a:pt x="4683" y="15090"/>
                      <a:pt x="4163" y="15610"/>
                      <a:pt x="4163" y="17171"/>
                    </a:cubicBezTo>
                    <a:cubicBezTo>
                      <a:pt x="4163" y="18212"/>
                      <a:pt x="3123" y="21334"/>
                      <a:pt x="3123" y="22895"/>
                    </a:cubicBezTo>
                    <a:cubicBezTo>
                      <a:pt x="4163" y="21854"/>
                      <a:pt x="6765" y="20814"/>
                      <a:pt x="8326" y="19773"/>
                    </a:cubicBezTo>
                    <a:cubicBezTo>
                      <a:pt x="10407" y="18732"/>
                      <a:pt x="28099" y="11968"/>
                      <a:pt x="31742" y="10927"/>
                    </a:cubicBezTo>
                    <a:cubicBezTo>
                      <a:pt x="35384" y="9887"/>
                      <a:pt x="43189" y="4683"/>
                      <a:pt x="44230" y="4163"/>
                    </a:cubicBezTo>
                    <a:cubicBezTo>
                      <a:pt x="45271" y="3642"/>
                      <a:pt x="45791" y="2081"/>
                      <a:pt x="44750" y="1041"/>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85" name="Content Placeholder 9">
              <a:extLst>
                <a:ext uri="{FF2B5EF4-FFF2-40B4-BE49-F238E27FC236}">
                  <a16:creationId xmlns:a16="http://schemas.microsoft.com/office/drawing/2014/main" id="{F9A1A2BD-F337-EBBE-4A47-88814C9E0731}"/>
                </a:ext>
              </a:extLst>
            </p:cNvPr>
            <p:cNvGrpSpPr/>
            <p:nvPr/>
          </p:nvGrpSpPr>
          <p:grpSpPr>
            <a:xfrm>
              <a:off x="8135387" y="4130403"/>
              <a:ext cx="187197" cy="281276"/>
              <a:chOff x="8135387" y="4130403"/>
              <a:chExt cx="187197" cy="281276"/>
            </a:xfrm>
            <a:grpFill/>
          </p:grpSpPr>
          <p:sp>
            <p:nvSpPr>
              <p:cNvPr id="435" name="Freeform 434">
                <a:extLst>
                  <a:ext uri="{FF2B5EF4-FFF2-40B4-BE49-F238E27FC236}">
                    <a16:creationId xmlns:a16="http://schemas.microsoft.com/office/drawing/2014/main" id="{E49E4C45-A3D0-3F96-62AA-9A28B570C0C0}"/>
                  </a:ext>
                </a:extLst>
              </p:cNvPr>
              <p:cNvSpPr/>
              <p:nvPr/>
            </p:nvSpPr>
            <p:spPr>
              <a:xfrm>
                <a:off x="8139867" y="4288487"/>
                <a:ext cx="47966" cy="59476"/>
              </a:xfrm>
              <a:custGeom>
                <a:avLst/>
                <a:gdLst>
                  <a:gd name="connsiteX0" fmla="*/ 13003 w 47966"/>
                  <a:gd name="connsiteY0" fmla="*/ 43059 h 59476"/>
                  <a:gd name="connsiteX1" fmla="*/ 6239 w 47966"/>
                  <a:gd name="connsiteY1" fmla="*/ 49823 h 59476"/>
                  <a:gd name="connsiteX2" fmla="*/ 1035 w 47966"/>
                  <a:gd name="connsiteY2" fmla="*/ 56588 h 59476"/>
                  <a:gd name="connsiteX3" fmla="*/ 1556 w 47966"/>
                  <a:gd name="connsiteY3" fmla="*/ 59190 h 59476"/>
                  <a:gd name="connsiteX4" fmla="*/ 15085 w 47966"/>
                  <a:gd name="connsiteY4" fmla="*/ 49303 h 59476"/>
                  <a:gd name="connsiteX5" fmla="*/ 28614 w 47966"/>
                  <a:gd name="connsiteY5" fmla="*/ 36294 h 59476"/>
                  <a:gd name="connsiteX6" fmla="*/ 33297 w 47966"/>
                  <a:gd name="connsiteY6" fmla="*/ 27969 h 59476"/>
                  <a:gd name="connsiteX7" fmla="*/ 40061 w 47966"/>
                  <a:gd name="connsiteY7" fmla="*/ 23806 h 59476"/>
                  <a:gd name="connsiteX8" fmla="*/ 44224 w 47966"/>
                  <a:gd name="connsiteY8" fmla="*/ 20164 h 59476"/>
                  <a:gd name="connsiteX9" fmla="*/ 47866 w 47966"/>
                  <a:gd name="connsiteY9" fmla="*/ 17041 h 59476"/>
                  <a:gd name="connsiteX10" fmla="*/ 46826 w 47966"/>
                  <a:gd name="connsiteY10" fmla="*/ 13919 h 59476"/>
                  <a:gd name="connsiteX11" fmla="*/ 44744 w 47966"/>
                  <a:gd name="connsiteY11" fmla="*/ 10797 h 59476"/>
                  <a:gd name="connsiteX12" fmla="*/ 44744 w 47966"/>
                  <a:gd name="connsiteY12" fmla="*/ 8196 h 59476"/>
                  <a:gd name="connsiteX13" fmla="*/ 44744 w 47966"/>
                  <a:gd name="connsiteY13" fmla="*/ 6114 h 59476"/>
                  <a:gd name="connsiteX14" fmla="*/ 45265 w 47966"/>
                  <a:gd name="connsiteY14" fmla="*/ 3512 h 59476"/>
                  <a:gd name="connsiteX15" fmla="*/ 43184 w 47966"/>
                  <a:gd name="connsiteY15" fmla="*/ 911 h 59476"/>
                  <a:gd name="connsiteX16" fmla="*/ 41102 w 47966"/>
                  <a:gd name="connsiteY16" fmla="*/ 10797 h 59476"/>
                  <a:gd name="connsiteX17" fmla="*/ 40061 w 47966"/>
                  <a:gd name="connsiteY17" fmla="*/ 10797 h 59476"/>
                  <a:gd name="connsiteX18" fmla="*/ 39021 w 47966"/>
                  <a:gd name="connsiteY18" fmla="*/ 15480 h 59476"/>
                  <a:gd name="connsiteX19" fmla="*/ 37980 w 47966"/>
                  <a:gd name="connsiteY19" fmla="*/ 19643 h 59476"/>
                  <a:gd name="connsiteX20" fmla="*/ 35379 w 47966"/>
                  <a:gd name="connsiteY20" fmla="*/ 20684 h 59476"/>
                  <a:gd name="connsiteX21" fmla="*/ 30695 w 47966"/>
                  <a:gd name="connsiteY21" fmla="*/ 26928 h 59476"/>
                  <a:gd name="connsiteX22" fmla="*/ 28094 w 47966"/>
                  <a:gd name="connsiteY22" fmla="*/ 27969 h 59476"/>
                  <a:gd name="connsiteX23" fmla="*/ 16646 w 47966"/>
                  <a:gd name="connsiteY23" fmla="*/ 40977 h 59476"/>
                  <a:gd name="connsiteX24" fmla="*/ 13003 w 47966"/>
                  <a:gd name="connsiteY24" fmla="*/ 43059 h 5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966" h="59476">
                    <a:moveTo>
                      <a:pt x="13003" y="43059"/>
                    </a:moveTo>
                    <a:cubicBezTo>
                      <a:pt x="10922" y="45140"/>
                      <a:pt x="7800" y="48783"/>
                      <a:pt x="6239" y="49823"/>
                    </a:cubicBezTo>
                    <a:cubicBezTo>
                      <a:pt x="4678" y="50864"/>
                      <a:pt x="1556" y="55547"/>
                      <a:pt x="1035" y="56588"/>
                    </a:cubicBezTo>
                    <a:cubicBezTo>
                      <a:pt x="-1567" y="60751"/>
                      <a:pt x="1556" y="59190"/>
                      <a:pt x="1556" y="59190"/>
                    </a:cubicBezTo>
                    <a:cubicBezTo>
                      <a:pt x="1556" y="59190"/>
                      <a:pt x="10922" y="51905"/>
                      <a:pt x="15085" y="49303"/>
                    </a:cubicBezTo>
                    <a:cubicBezTo>
                      <a:pt x="19247" y="46701"/>
                      <a:pt x="26532" y="40977"/>
                      <a:pt x="28614" y="36294"/>
                    </a:cubicBezTo>
                    <a:cubicBezTo>
                      <a:pt x="30695" y="31611"/>
                      <a:pt x="30175" y="28489"/>
                      <a:pt x="33297" y="27969"/>
                    </a:cubicBezTo>
                    <a:cubicBezTo>
                      <a:pt x="36419" y="27448"/>
                      <a:pt x="38501" y="27448"/>
                      <a:pt x="40061" y="23806"/>
                    </a:cubicBezTo>
                    <a:cubicBezTo>
                      <a:pt x="41623" y="20164"/>
                      <a:pt x="41623" y="21204"/>
                      <a:pt x="44224" y="20164"/>
                    </a:cubicBezTo>
                    <a:cubicBezTo>
                      <a:pt x="46826" y="19123"/>
                      <a:pt x="48387" y="18082"/>
                      <a:pt x="47866" y="17041"/>
                    </a:cubicBezTo>
                    <a:cubicBezTo>
                      <a:pt x="47346" y="16001"/>
                      <a:pt x="46826" y="13399"/>
                      <a:pt x="46826" y="13919"/>
                    </a:cubicBezTo>
                    <a:cubicBezTo>
                      <a:pt x="46826" y="14440"/>
                      <a:pt x="45786" y="11838"/>
                      <a:pt x="44744" y="10797"/>
                    </a:cubicBezTo>
                    <a:cubicBezTo>
                      <a:pt x="43704" y="9757"/>
                      <a:pt x="43704" y="9236"/>
                      <a:pt x="44744" y="8196"/>
                    </a:cubicBezTo>
                    <a:cubicBezTo>
                      <a:pt x="45786" y="7155"/>
                      <a:pt x="45265" y="6114"/>
                      <a:pt x="44744" y="6114"/>
                    </a:cubicBezTo>
                    <a:cubicBezTo>
                      <a:pt x="44224" y="6114"/>
                      <a:pt x="44744" y="5073"/>
                      <a:pt x="45265" y="3512"/>
                    </a:cubicBezTo>
                    <a:cubicBezTo>
                      <a:pt x="45786" y="1951"/>
                      <a:pt x="44224" y="-1691"/>
                      <a:pt x="43184" y="911"/>
                    </a:cubicBezTo>
                    <a:cubicBezTo>
                      <a:pt x="42143" y="3512"/>
                      <a:pt x="39541" y="8716"/>
                      <a:pt x="41102" y="10797"/>
                    </a:cubicBezTo>
                    <a:cubicBezTo>
                      <a:pt x="42663" y="12879"/>
                      <a:pt x="43704" y="14440"/>
                      <a:pt x="40061" y="10797"/>
                    </a:cubicBezTo>
                    <a:cubicBezTo>
                      <a:pt x="36419" y="7155"/>
                      <a:pt x="39021" y="15480"/>
                      <a:pt x="39021" y="15480"/>
                    </a:cubicBezTo>
                    <a:cubicBezTo>
                      <a:pt x="39021" y="15480"/>
                      <a:pt x="39021" y="19123"/>
                      <a:pt x="37980" y="19643"/>
                    </a:cubicBezTo>
                    <a:cubicBezTo>
                      <a:pt x="36939" y="20164"/>
                      <a:pt x="36939" y="19123"/>
                      <a:pt x="35379" y="20684"/>
                    </a:cubicBezTo>
                    <a:cubicBezTo>
                      <a:pt x="34338" y="22245"/>
                      <a:pt x="32256" y="26408"/>
                      <a:pt x="30695" y="26928"/>
                    </a:cubicBezTo>
                    <a:cubicBezTo>
                      <a:pt x="29134" y="27448"/>
                      <a:pt x="29134" y="26928"/>
                      <a:pt x="28094" y="27969"/>
                    </a:cubicBezTo>
                    <a:cubicBezTo>
                      <a:pt x="27053" y="29009"/>
                      <a:pt x="18207" y="39416"/>
                      <a:pt x="16646" y="40977"/>
                    </a:cubicBezTo>
                    <a:cubicBezTo>
                      <a:pt x="15085" y="42538"/>
                      <a:pt x="14565" y="41498"/>
                      <a:pt x="13003" y="43059"/>
                    </a:cubicBezTo>
                    <a:close/>
                  </a:path>
                </a:pathLst>
              </a:custGeom>
              <a:grpFill/>
              <a:ln w="5199" cap="flat">
                <a:solidFill>
                  <a:schemeClr val="bg1"/>
                </a:solidFill>
                <a:prstDash val="solid"/>
                <a:miter/>
              </a:ln>
            </p:spPr>
            <p:txBody>
              <a:bodyPr rtlCol="0" anchor="ctr"/>
              <a:lstStyle/>
              <a:p>
                <a:endParaRPr lang="en-GB" noProof="0" dirty="0"/>
              </a:p>
            </p:txBody>
          </p:sp>
          <p:sp>
            <p:nvSpPr>
              <p:cNvPr id="436" name="Freeform 435">
                <a:extLst>
                  <a:ext uri="{FF2B5EF4-FFF2-40B4-BE49-F238E27FC236}">
                    <a16:creationId xmlns:a16="http://schemas.microsoft.com/office/drawing/2014/main" id="{AB40F32C-E0CE-6AA7-1DE8-2C51E9E46DA6}"/>
                  </a:ext>
                </a:extLst>
              </p:cNvPr>
              <p:cNvSpPr/>
              <p:nvPr/>
            </p:nvSpPr>
            <p:spPr>
              <a:xfrm>
                <a:off x="8192281" y="4277789"/>
                <a:ext cx="2797" cy="6227"/>
              </a:xfrm>
              <a:custGeom>
                <a:avLst/>
                <a:gdLst>
                  <a:gd name="connsiteX0" fmla="*/ 1697 w 2797"/>
                  <a:gd name="connsiteY0" fmla="*/ 5885 h 6227"/>
                  <a:gd name="connsiteX1" fmla="*/ 2217 w 2797"/>
                  <a:gd name="connsiteY1" fmla="*/ 1202 h 6227"/>
                  <a:gd name="connsiteX2" fmla="*/ 135 w 2797"/>
                  <a:gd name="connsiteY2" fmla="*/ 1202 h 6227"/>
                  <a:gd name="connsiteX3" fmla="*/ 1697 w 2797"/>
                  <a:gd name="connsiteY3" fmla="*/ 5885 h 6227"/>
                </a:gdLst>
                <a:ahLst/>
                <a:cxnLst>
                  <a:cxn ang="0">
                    <a:pos x="connsiteX0" y="connsiteY0"/>
                  </a:cxn>
                  <a:cxn ang="0">
                    <a:pos x="connsiteX1" y="connsiteY1"/>
                  </a:cxn>
                  <a:cxn ang="0">
                    <a:pos x="connsiteX2" y="connsiteY2"/>
                  </a:cxn>
                  <a:cxn ang="0">
                    <a:pos x="connsiteX3" y="connsiteY3"/>
                  </a:cxn>
                </a:cxnLst>
                <a:rect l="l" t="t" r="r" b="b"/>
                <a:pathLst>
                  <a:path w="2797" h="6227">
                    <a:moveTo>
                      <a:pt x="1697" y="5885"/>
                    </a:moveTo>
                    <a:cubicBezTo>
                      <a:pt x="1697" y="5885"/>
                      <a:pt x="3778" y="2242"/>
                      <a:pt x="2217" y="1202"/>
                    </a:cubicBezTo>
                    <a:cubicBezTo>
                      <a:pt x="656" y="161"/>
                      <a:pt x="-385" y="-880"/>
                      <a:pt x="135" y="1202"/>
                    </a:cubicBezTo>
                    <a:cubicBezTo>
                      <a:pt x="656" y="3283"/>
                      <a:pt x="656" y="7446"/>
                      <a:pt x="1697" y="5885"/>
                    </a:cubicBezTo>
                    <a:close/>
                  </a:path>
                </a:pathLst>
              </a:custGeom>
              <a:grpFill/>
              <a:ln w="5199" cap="flat">
                <a:solidFill>
                  <a:schemeClr val="bg1"/>
                </a:solidFill>
                <a:prstDash val="solid"/>
                <a:miter/>
              </a:ln>
            </p:spPr>
            <p:txBody>
              <a:bodyPr rtlCol="0" anchor="ctr"/>
              <a:lstStyle/>
              <a:p>
                <a:endParaRPr lang="en-GB" noProof="0" dirty="0"/>
              </a:p>
            </p:txBody>
          </p:sp>
          <p:sp>
            <p:nvSpPr>
              <p:cNvPr id="437" name="Freeform 436">
                <a:extLst>
                  <a:ext uri="{FF2B5EF4-FFF2-40B4-BE49-F238E27FC236}">
                    <a16:creationId xmlns:a16="http://schemas.microsoft.com/office/drawing/2014/main" id="{C9D5FE5C-F4D1-059C-B6A6-685CD0E2E101}"/>
                  </a:ext>
                </a:extLst>
              </p:cNvPr>
              <p:cNvSpPr/>
              <p:nvPr/>
            </p:nvSpPr>
            <p:spPr>
              <a:xfrm>
                <a:off x="8191896" y="4272205"/>
                <a:ext cx="7747" cy="6210"/>
              </a:xfrm>
              <a:custGeom>
                <a:avLst/>
                <a:gdLst>
                  <a:gd name="connsiteX0" fmla="*/ 7285 w 7747"/>
                  <a:gd name="connsiteY0" fmla="*/ 2102 h 6210"/>
                  <a:gd name="connsiteX1" fmla="*/ 6244 w 7747"/>
                  <a:gd name="connsiteY1" fmla="*/ 2102 h 6210"/>
                  <a:gd name="connsiteX2" fmla="*/ 2081 w 7747"/>
                  <a:gd name="connsiteY2" fmla="*/ 541 h 6210"/>
                  <a:gd name="connsiteX3" fmla="*/ 520 w 7747"/>
                  <a:gd name="connsiteY3" fmla="*/ 1582 h 6210"/>
                  <a:gd name="connsiteX4" fmla="*/ 2602 w 7747"/>
                  <a:gd name="connsiteY4" fmla="*/ 5745 h 6210"/>
                  <a:gd name="connsiteX5" fmla="*/ 7285 w 7747"/>
                  <a:gd name="connsiteY5" fmla="*/ 4704 h 6210"/>
                  <a:gd name="connsiteX6" fmla="*/ 7285 w 7747"/>
                  <a:gd name="connsiteY6" fmla="*/ 2102 h 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7" h="6210">
                    <a:moveTo>
                      <a:pt x="7285" y="2102"/>
                    </a:moveTo>
                    <a:cubicBezTo>
                      <a:pt x="6244" y="541"/>
                      <a:pt x="6765" y="1582"/>
                      <a:pt x="6244" y="2102"/>
                    </a:cubicBezTo>
                    <a:cubicBezTo>
                      <a:pt x="5724" y="2102"/>
                      <a:pt x="4163" y="1582"/>
                      <a:pt x="2081" y="541"/>
                    </a:cubicBezTo>
                    <a:cubicBezTo>
                      <a:pt x="0" y="-499"/>
                      <a:pt x="-520" y="21"/>
                      <a:pt x="520" y="1582"/>
                    </a:cubicBezTo>
                    <a:cubicBezTo>
                      <a:pt x="1040" y="3143"/>
                      <a:pt x="1561" y="5745"/>
                      <a:pt x="2602" y="5745"/>
                    </a:cubicBezTo>
                    <a:cubicBezTo>
                      <a:pt x="3642" y="6265"/>
                      <a:pt x="4683" y="6786"/>
                      <a:pt x="7285" y="4704"/>
                    </a:cubicBezTo>
                    <a:cubicBezTo>
                      <a:pt x="7285" y="4184"/>
                      <a:pt x="8325" y="3664"/>
                      <a:pt x="7285" y="2102"/>
                    </a:cubicBezTo>
                    <a:close/>
                  </a:path>
                </a:pathLst>
              </a:custGeom>
              <a:grpFill/>
              <a:ln w="5199" cap="flat">
                <a:solidFill>
                  <a:schemeClr val="bg1"/>
                </a:solidFill>
                <a:prstDash val="solid"/>
                <a:miter/>
              </a:ln>
            </p:spPr>
            <p:txBody>
              <a:bodyPr rtlCol="0" anchor="ctr"/>
              <a:lstStyle/>
              <a:p>
                <a:endParaRPr lang="en-GB" noProof="0" dirty="0"/>
              </a:p>
            </p:txBody>
          </p:sp>
          <p:sp>
            <p:nvSpPr>
              <p:cNvPr id="438" name="Freeform 437">
                <a:extLst>
                  <a:ext uri="{FF2B5EF4-FFF2-40B4-BE49-F238E27FC236}">
                    <a16:creationId xmlns:a16="http://schemas.microsoft.com/office/drawing/2014/main" id="{48A40EDF-BCA0-BA75-6786-016A8D1AF1FC}"/>
                  </a:ext>
                </a:extLst>
              </p:cNvPr>
              <p:cNvSpPr/>
              <p:nvPr/>
            </p:nvSpPr>
            <p:spPr>
              <a:xfrm>
                <a:off x="8199590" y="4247250"/>
                <a:ext cx="24330" cy="25036"/>
              </a:xfrm>
              <a:custGeom>
                <a:avLst/>
                <a:gdLst>
                  <a:gd name="connsiteX0" fmla="*/ 23007 w 24330"/>
                  <a:gd name="connsiteY0" fmla="*/ 7285 h 25036"/>
                  <a:gd name="connsiteX1" fmla="*/ 13120 w 24330"/>
                  <a:gd name="connsiteY1" fmla="*/ 1041 h 25036"/>
                  <a:gd name="connsiteX2" fmla="*/ 9478 w 24330"/>
                  <a:gd name="connsiteY2" fmla="*/ 520 h 25036"/>
                  <a:gd name="connsiteX3" fmla="*/ 3233 w 24330"/>
                  <a:gd name="connsiteY3" fmla="*/ 0 h 25036"/>
                  <a:gd name="connsiteX4" fmla="*/ 632 w 24330"/>
                  <a:gd name="connsiteY4" fmla="*/ 1041 h 25036"/>
                  <a:gd name="connsiteX5" fmla="*/ 6355 w 24330"/>
                  <a:gd name="connsiteY5" fmla="*/ 5203 h 25036"/>
                  <a:gd name="connsiteX6" fmla="*/ 12080 w 24330"/>
                  <a:gd name="connsiteY6" fmla="*/ 18212 h 25036"/>
                  <a:gd name="connsiteX7" fmla="*/ 17803 w 24330"/>
                  <a:gd name="connsiteY7" fmla="*/ 23936 h 25036"/>
                  <a:gd name="connsiteX8" fmla="*/ 19364 w 24330"/>
                  <a:gd name="connsiteY8" fmla="*/ 24456 h 25036"/>
                  <a:gd name="connsiteX9" fmla="*/ 21966 w 24330"/>
                  <a:gd name="connsiteY9" fmla="*/ 20294 h 25036"/>
                  <a:gd name="connsiteX10" fmla="*/ 24047 w 24330"/>
                  <a:gd name="connsiteY10" fmla="*/ 14570 h 25036"/>
                  <a:gd name="connsiteX11" fmla="*/ 23527 w 24330"/>
                  <a:gd name="connsiteY11" fmla="*/ 8846 h 25036"/>
                  <a:gd name="connsiteX12" fmla="*/ 23007 w 24330"/>
                  <a:gd name="connsiteY12" fmla="*/ 7285 h 2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30" h="25036">
                    <a:moveTo>
                      <a:pt x="23007" y="7285"/>
                    </a:moveTo>
                    <a:cubicBezTo>
                      <a:pt x="21445" y="5724"/>
                      <a:pt x="14160" y="2081"/>
                      <a:pt x="13120" y="1041"/>
                    </a:cubicBezTo>
                    <a:cubicBezTo>
                      <a:pt x="12080" y="0"/>
                      <a:pt x="11559" y="520"/>
                      <a:pt x="9478" y="520"/>
                    </a:cubicBezTo>
                    <a:cubicBezTo>
                      <a:pt x="7396" y="520"/>
                      <a:pt x="4274" y="0"/>
                      <a:pt x="3233" y="0"/>
                    </a:cubicBezTo>
                    <a:cubicBezTo>
                      <a:pt x="2193" y="0"/>
                      <a:pt x="-1450" y="520"/>
                      <a:pt x="632" y="1041"/>
                    </a:cubicBezTo>
                    <a:cubicBezTo>
                      <a:pt x="2713" y="1561"/>
                      <a:pt x="5835" y="2602"/>
                      <a:pt x="6355" y="5203"/>
                    </a:cubicBezTo>
                    <a:cubicBezTo>
                      <a:pt x="7396" y="7805"/>
                      <a:pt x="9998" y="16131"/>
                      <a:pt x="12080" y="18212"/>
                    </a:cubicBezTo>
                    <a:cubicBezTo>
                      <a:pt x="14160" y="20814"/>
                      <a:pt x="17803" y="23936"/>
                      <a:pt x="17803" y="23936"/>
                    </a:cubicBezTo>
                    <a:cubicBezTo>
                      <a:pt x="17803" y="23936"/>
                      <a:pt x="18323" y="26017"/>
                      <a:pt x="19364" y="24456"/>
                    </a:cubicBezTo>
                    <a:cubicBezTo>
                      <a:pt x="20405" y="22895"/>
                      <a:pt x="20925" y="21334"/>
                      <a:pt x="21966" y="20294"/>
                    </a:cubicBezTo>
                    <a:cubicBezTo>
                      <a:pt x="23007" y="19253"/>
                      <a:pt x="25088" y="18732"/>
                      <a:pt x="24047" y="14570"/>
                    </a:cubicBezTo>
                    <a:cubicBezTo>
                      <a:pt x="23007" y="10407"/>
                      <a:pt x="23007" y="9887"/>
                      <a:pt x="23527" y="8846"/>
                    </a:cubicBezTo>
                    <a:cubicBezTo>
                      <a:pt x="24047" y="7805"/>
                      <a:pt x="25088" y="8846"/>
                      <a:pt x="23007" y="7285"/>
                    </a:cubicBezTo>
                    <a:close/>
                  </a:path>
                </a:pathLst>
              </a:custGeom>
              <a:grpFill/>
              <a:ln w="5199" cap="flat">
                <a:solidFill>
                  <a:schemeClr val="bg1"/>
                </a:solidFill>
                <a:prstDash val="solid"/>
                <a:miter/>
              </a:ln>
            </p:spPr>
            <p:txBody>
              <a:bodyPr rtlCol="0" anchor="ctr"/>
              <a:lstStyle/>
              <a:p>
                <a:endParaRPr lang="en-GB" noProof="0" dirty="0"/>
              </a:p>
            </p:txBody>
          </p:sp>
          <p:sp>
            <p:nvSpPr>
              <p:cNvPr id="439" name="Freeform 438">
                <a:extLst>
                  <a:ext uri="{FF2B5EF4-FFF2-40B4-BE49-F238E27FC236}">
                    <a16:creationId xmlns:a16="http://schemas.microsoft.com/office/drawing/2014/main" id="{F69F0858-EC5E-1023-33C5-D3B86332781B}"/>
                  </a:ext>
                </a:extLst>
              </p:cNvPr>
              <p:cNvSpPr/>
              <p:nvPr/>
            </p:nvSpPr>
            <p:spPr>
              <a:xfrm>
                <a:off x="8231724" y="4263834"/>
                <a:ext cx="4003" cy="12172"/>
              </a:xfrm>
              <a:custGeom>
                <a:avLst/>
                <a:gdLst>
                  <a:gd name="connsiteX0" fmla="*/ 3361 w 4003"/>
                  <a:gd name="connsiteY0" fmla="*/ 67 h 12172"/>
                  <a:gd name="connsiteX1" fmla="*/ 239 w 4003"/>
                  <a:gd name="connsiteY1" fmla="*/ 7872 h 12172"/>
                  <a:gd name="connsiteX2" fmla="*/ 1800 w 4003"/>
                  <a:gd name="connsiteY2" fmla="*/ 10474 h 12172"/>
                  <a:gd name="connsiteX3" fmla="*/ 3361 w 4003"/>
                  <a:gd name="connsiteY3" fmla="*/ 67 h 12172"/>
                </a:gdLst>
                <a:ahLst/>
                <a:cxnLst>
                  <a:cxn ang="0">
                    <a:pos x="connsiteX0" y="connsiteY0"/>
                  </a:cxn>
                  <a:cxn ang="0">
                    <a:pos x="connsiteX1" y="connsiteY1"/>
                  </a:cxn>
                  <a:cxn ang="0">
                    <a:pos x="connsiteX2" y="connsiteY2"/>
                  </a:cxn>
                  <a:cxn ang="0">
                    <a:pos x="connsiteX3" y="connsiteY3"/>
                  </a:cxn>
                </a:cxnLst>
                <a:rect l="l" t="t" r="r" b="b"/>
                <a:pathLst>
                  <a:path w="4003" h="12172">
                    <a:moveTo>
                      <a:pt x="3361" y="67"/>
                    </a:moveTo>
                    <a:cubicBezTo>
                      <a:pt x="1800" y="1108"/>
                      <a:pt x="-802" y="67"/>
                      <a:pt x="239" y="7872"/>
                    </a:cubicBezTo>
                    <a:cubicBezTo>
                      <a:pt x="1280" y="15677"/>
                      <a:pt x="1800" y="10474"/>
                      <a:pt x="1800" y="10474"/>
                    </a:cubicBezTo>
                    <a:cubicBezTo>
                      <a:pt x="1800" y="10474"/>
                      <a:pt x="5442" y="-974"/>
                      <a:pt x="3361" y="67"/>
                    </a:cubicBezTo>
                    <a:close/>
                  </a:path>
                </a:pathLst>
              </a:custGeom>
              <a:grpFill/>
              <a:ln w="5199" cap="flat">
                <a:solidFill>
                  <a:schemeClr val="bg1"/>
                </a:solidFill>
                <a:prstDash val="solid"/>
                <a:miter/>
              </a:ln>
            </p:spPr>
            <p:txBody>
              <a:bodyPr rtlCol="0" anchor="ctr"/>
              <a:lstStyle/>
              <a:p>
                <a:endParaRPr lang="en-GB" noProof="0" dirty="0"/>
              </a:p>
            </p:txBody>
          </p:sp>
          <p:sp>
            <p:nvSpPr>
              <p:cNvPr id="440" name="Freeform 439">
                <a:extLst>
                  <a:ext uri="{FF2B5EF4-FFF2-40B4-BE49-F238E27FC236}">
                    <a16:creationId xmlns:a16="http://schemas.microsoft.com/office/drawing/2014/main" id="{84966B39-F948-A384-5FC0-5EEB6922458B}"/>
                  </a:ext>
                </a:extLst>
              </p:cNvPr>
              <p:cNvSpPr/>
              <p:nvPr/>
            </p:nvSpPr>
            <p:spPr>
              <a:xfrm>
                <a:off x="8241756" y="4267883"/>
                <a:ext cx="4256" cy="3939"/>
              </a:xfrm>
              <a:custGeom>
                <a:avLst/>
                <a:gdLst>
                  <a:gd name="connsiteX0" fmla="*/ 4257 w 4256"/>
                  <a:gd name="connsiteY0" fmla="*/ 2783 h 3939"/>
                  <a:gd name="connsiteX1" fmla="*/ 2175 w 4256"/>
                  <a:gd name="connsiteY1" fmla="*/ 181 h 3939"/>
                  <a:gd name="connsiteX2" fmla="*/ 1135 w 4256"/>
                  <a:gd name="connsiteY2" fmla="*/ 2783 h 3939"/>
                  <a:gd name="connsiteX3" fmla="*/ 4257 w 4256"/>
                  <a:gd name="connsiteY3" fmla="*/ 2783 h 3939"/>
                </a:gdLst>
                <a:ahLst/>
                <a:cxnLst>
                  <a:cxn ang="0">
                    <a:pos x="connsiteX0" y="connsiteY0"/>
                  </a:cxn>
                  <a:cxn ang="0">
                    <a:pos x="connsiteX1" y="connsiteY1"/>
                  </a:cxn>
                  <a:cxn ang="0">
                    <a:pos x="connsiteX2" y="connsiteY2"/>
                  </a:cxn>
                  <a:cxn ang="0">
                    <a:pos x="connsiteX3" y="connsiteY3"/>
                  </a:cxn>
                </a:cxnLst>
                <a:rect l="l" t="t" r="r" b="b"/>
                <a:pathLst>
                  <a:path w="4256" h="3939">
                    <a:moveTo>
                      <a:pt x="4257" y="2783"/>
                    </a:moveTo>
                    <a:cubicBezTo>
                      <a:pt x="4257" y="181"/>
                      <a:pt x="4257" y="-339"/>
                      <a:pt x="2175" y="181"/>
                    </a:cubicBezTo>
                    <a:cubicBezTo>
                      <a:pt x="94" y="181"/>
                      <a:pt x="-947" y="181"/>
                      <a:pt x="1135" y="2783"/>
                    </a:cubicBezTo>
                    <a:cubicBezTo>
                      <a:pt x="1135" y="2783"/>
                      <a:pt x="4257" y="5385"/>
                      <a:pt x="4257" y="2783"/>
                    </a:cubicBezTo>
                    <a:close/>
                  </a:path>
                </a:pathLst>
              </a:custGeom>
              <a:grpFill/>
              <a:ln w="5199" cap="flat">
                <a:solidFill>
                  <a:schemeClr val="bg1"/>
                </a:solidFill>
                <a:prstDash val="solid"/>
                <a:miter/>
              </a:ln>
            </p:spPr>
            <p:txBody>
              <a:bodyPr rtlCol="0" anchor="ctr"/>
              <a:lstStyle/>
              <a:p>
                <a:endParaRPr lang="en-GB" noProof="0" dirty="0"/>
              </a:p>
            </p:txBody>
          </p:sp>
          <p:sp>
            <p:nvSpPr>
              <p:cNvPr id="441" name="Freeform 440">
                <a:extLst>
                  <a:ext uri="{FF2B5EF4-FFF2-40B4-BE49-F238E27FC236}">
                    <a16:creationId xmlns:a16="http://schemas.microsoft.com/office/drawing/2014/main" id="{5F67ADE6-46D4-5C42-963F-FE495DCFE7B3}"/>
                  </a:ext>
                </a:extLst>
              </p:cNvPr>
              <p:cNvSpPr/>
              <p:nvPr/>
            </p:nvSpPr>
            <p:spPr>
              <a:xfrm>
                <a:off x="8230110" y="4278919"/>
                <a:ext cx="25509" cy="28443"/>
              </a:xfrm>
              <a:custGeom>
                <a:avLst/>
                <a:gdLst>
                  <a:gd name="connsiteX0" fmla="*/ 292 w 25509"/>
                  <a:gd name="connsiteY0" fmla="*/ 1633 h 28443"/>
                  <a:gd name="connsiteX1" fmla="*/ 1332 w 25509"/>
                  <a:gd name="connsiteY1" fmla="*/ 3194 h 28443"/>
                  <a:gd name="connsiteX2" fmla="*/ 4975 w 25509"/>
                  <a:gd name="connsiteY2" fmla="*/ 5796 h 28443"/>
                  <a:gd name="connsiteX3" fmla="*/ 3934 w 25509"/>
                  <a:gd name="connsiteY3" fmla="*/ 15682 h 28443"/>
                  <a:gd name="connsiteX4" fmla="*/ 1332 w 25509"/>
                  <a:gd name="connsiteY4" fmla="*/ 27130 h 28443"/>
                  <a:gd name="connsiteX5" fmla="*/ 10178 w 25509"/>
                  <a:gd name="connsiteY5" fmla="*/ 25049 h 28443"/>
                  <a:gd name="connsiteX6" fmla="*/ 24227 w 25509"/>
                  <a:gd name="connsiteY6" fmla="*/ 15682 h 28443"/>
                  <a:gd name="connsiteX7" fmla="*/ 25268 w 25509"/>
                  <a:gd name="connsiteY7" fmla="*/ 10479 h 28443"/>
                  <a:gd name="connsiteX8" fmla="*/ 22666 w 25509"/>
                  <a:gd name="connsiteY8" fmla="*/ 8398 h 28443"/>
                  <a:gd name="connsiteX9" fmla="*/ 19544 w 25509"/>
                  <a:gd name="connsiteY9" fmla="*/ 8398 h 28443"/>
                  <a:gd name="connsiteX10" fmla="*/ 13820 w 25509"/>
                  <a:gd name="connsiteY10" fmla="*/ 7357 h 28443"/>
                  <a:gd name="connsiteX11" fmla="*/ 3934 w 25509"/>
                  <a:gd name="connsiteY11" fmla="*/ 1113 h 28443"/>
                  <a:gd name="connsiteX12" fmla="*/ 292 w 25509"/>
                  <a:gd name="connsiteY12" fmla="*/ 1633 h 2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09" h="28443">
                    <a:moveTo>
                      <a:pt x="292" y="1633"/>
                    </a:moveTo>
                    <a:cubicBezTo>
                      <a:pt x="-750" y="3194"/>
                      <a:pt x="1332" y="3194"/>
                      <a:pt x="1332" y="3194"/>
                    </a:cubicBezTo>
                    <a:cubicBezTo>
                      <a:pt x="3414" y="3194"/>
                      <a:pt x="4454" y="5275"/>
                      <a:pt x="4975" y="5796"/>
                    </a:cubicBezTo>
                    <a:cubicBezTo>
                      <a:pt x="5495" y="6316"/>
                      <a:pt x="3934" y="12560"/>
                      <a:pt x="3934" y="15682"/>
                    </a:cubicBezTo>
                    <a:cubicBezTo>
                      <a:pt x="3414" y="18804"/>
                      <a:pt x="1852" y="24528"/>
                      <a:pt x="1332" y="27130"/>
                    </a:cubicBezTo>
                    <a:cubicBezTo>
                      <a:pt x="812" y="29732"/>
                      <a:pt x="3414" y="28171"/>
                      <a:pt x="10178" y="25049"/>
                    </a:cubicBezTo>
                    <a:cubicBezTo>
                      <a:pt x="16422" y="21927"/>
                      <a:pt x="22146" y="17243"/>
                      <a:pt x="24227" y="15682"/>
                    </a:cubicBezTo>
                    <a:cubicBezTo>
                      <a:pt x="25789" y="14121"/>
                      <a:pt x="24227" y="14642"/>
                      <a:pt x="25268" y="10479"/>
                    </a:cubicBezTo>
                    <a:cubicBezTo>
                      <a:pt x="26309" y="6316"/>
                      <a:pt x="23707" y="7877"/>
                      <a:pt x="22666" y="8398"/>
                    </a:cubicBezTo>
                    <a:cubicBezTo>
                      <a:pt x="21626" y="8918"/>
                      <a:pt x="20585" y="9438"/>
                      <a:pt x="19544" y="8398"/>
                    </a:cubicBezTo>
                    <a:cubicBezTo>
                      <a:pt x="18504" y="7357"/>
                      <a:pt x="15902" y="7357"/>
                      <a:pt x="13820" y="7357"/>
                    </a:cubicBezTo>
                    <a:cubicBezTo>
                      <a:pt x="11739" y="7357"/>
                      <a:pt x="6015" y="2153"/>
                      <a:pt x="3934" y="1113"/>
                    </a:cubicBezTo>
                    <a:cubicBezTo>
                      <a:pt x="1332" y="-448"/>
                      <a:pt x="1852" y="-448"/>
                      <a:pt x="292" y="1633"/>
                    </a:cubicBezTo>
                    <a:close/>
                  </a:path>
                </a:pathLst>
              </a:custGeom>
              <a:grpFill/>
              <a:ln w="5199" cap="flat">
                <a:solidFill>
                  <a:schemeClr val="bg1"/>
                </a:solidFill>
                <a:prstDash val="solid"/>
                <a:miter/>
              </a:ln>
            </p:spPr>
            <p:txBody>
              <a:bodyPr rtlCol="0" anchor="ctr"/>
              <a:lstStyle/>
              <a:p>
                <a:endParaRPr lang="en-GB" noProof="0" dirty="0"/>
              </a:p>
            </p:txBody>
          </p:sp>
          <p:sp>
            <p:nvSpPr>
              <p:cNvPr id="442" name="Freeform 441">
                <a:extLst>
                  <a:ext uri="{FF2B5EF4-FFF2-40B4-BE49-F238E27FC236}">
                    <a16:creationId xmlns:a16="http://schemas.microsoft.com/office/drawing/2014/main" id="{4D0A00FD-2730-299E-16C0-EDCB0FC2A5AC}"/>
                  </a:ext>
                </a:extLst>
              </p:cNvPr>
              <p:cNvSpPr/>
              <p:nvPr/>
            </p:nvSpPr>
            <p:spPr>
              <a:xfrm>
                <a:off x="8242595" y="4303049"/>
                <a:ext cx="3101" cy="5211"/>
              </a:xfrm>
              <a:custGeom>
                <a:avLst/>
                <a:gdLst>
                  <a:gd name="connsiteX0" fmla="*/ 296 w 3101"/>
                  <a:gd name="connsiteY0" fmla="*/ 4562 h 5211"/>
                  <a:gd name="connsiteX1" fmla="*/ 2898 w 3101"/>
                  <a:gd name="connsiteY1" fmla="*/ 3001 h 5211"/>
                  <a:gd name="connsiteX2" fmla="*/ 1857 w 3101"/>
                  <a:gd name="connsiteY2" fmla="*/ 399 h 5211"/>
                  <a:gd name="connsiteX3" fmla="*/ 816 w 3101"/>
                  <a:gd name="connsiteY3" fmla="*/ 1960 h 5211"/>
                  <a:gd name="connsiteX4" fmla="*/ 296 w 3101"/>
                  <a:gd name="connsiteY4" fmla="*/ 4562 h 5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 h="5211">
                    <a:moveTo>
                      <a:pt x="296" y="4562"/>
                    </a:moveTo>
                    <a:cubicBezTo>
                      <a:pt x="1336" y="5602"/>
                      <a:pt x="1857" y="5602"/>
                      <a:pt x="2898" y="3001"/>
                    </a:cubicBezTo>
                    <a:cubicBezTo>
                      <a:pt x="3418" y="399"/>
                      <a:pt x="2898" y="-642"/>
                      <a:pt x="1857" y="399"/>
                    </a:cubicBezTo>
                    <a:cubicBezTo>
                      <a:pt x="1857" y="399"/>
                      <a:pt x="296" y="919"/>
                      <a:pt x="816" y="1960"/>
                    </a:cubicBezTo>
                    <a:cubicBezTo>
                      <a:pt x="1336" y="3001"/>
                      <a:pt x="-745" y="3001"/>
                      <a:pt x="296" y="4562"/>
                    </a:cubicBezTo>
                    <a:close/>
                  </a:path>
                </a:pathLst>
              </a:custGeom>
              <a:grpFill/>
              <a:ln w="5199" cap="flat">
                <a:solidFill>
                  <a:schemeClr val="bg1"/>
                </a:solidFill>
                <a:prstDash val="solid"/>
                <a:miter/>
              </a:ln>
            </p:spPr>
            <p:txBody>
              <a:bodyPr rtlCol="0" anchor="ctr"/>
              <a:lstStyle/>
              <a:p>
                <a:endParaRPr lang="en-GB" noProof="0" dirty="0"/>
              </a:p>
            </p:txBody>
          </p:sp>
          <p:sp>
            <p:nvSpPr>
              <p:cNvPr id="443" name="Freeform 442">
                <a:extLst>
                  <a:ext uri="{FF2B5EF4-FFF2-40B4-BE49-F238E27FC236}">
                    <a16:creationId xmlns:a16="http://schemas.microsoft.com/office/drawing/2014/main" id="{CECFBDE1-D64A-B45B-AA34-44053B3173F6}"/>
                  </a:ext>
                </a:extLst>
              </p:cNvPr>
              <p:cNvSpPr/>
              <p:nvPr/>
            </p:nvSpPr>
            <p:spPr>
              <a:xfrm>
                <a:off x="8241129" y="4298171"/>
                <a:ext cx="22186" cy="37617"/>
              </a:xfrm>
              <a:custGeom>
                <a:avLst/>
                <a:gdLst>
                  <a:gd name="connsiteX0" fmla="*/ 5404 w 22186"/>
                  <a:gd name="connsiteY0" fmla="*/ 14122 h 37617"/>
                  <a:gd name="connsiteX1" fmla="*/ 2282 w 22186"/>
                  <a:gd name="connsiteY1" fmla="*/ 19326 h 37617"/>
                  <a:gd name="connsiteX2" fmla="*/ 1241 w 22186"/>
                  <a:gd name="connsiteY2" fmla="*/ 25570 h 37617"/>
                  <a:gd name="connsiteX3" fmla="*/ 5924 w 22186"/>
                  <a:gd name="connsiteY3" fmla="*/ 30253 h 37617"/>
                  <a:gd name="connsiteX4" fmla="*/ 9046 w 22186"/>
                  <a:gd name="connsiteY4" fmla="*/ 33375 h 37617"/>
                  <a:gd name="connsiteX5" fmla="*/ 13729 w 22186"/>
                  <a:gd name="connsiteY5" fmla="*/ 37538 h 37617"/>
                  <a:gd name="connsiteX6" fmla="*/ 13209 w 22186"/>
                  <a:gd name="connsiteY6" fmla="*/ 25570 h 37617"/>
                  <a:gd name="connsiteX7" fmla="*/ 21535 w 22186"/>
                  <a:gd name="connsiteY7" fmla="*/ 4235 h 37617"/>
                  <a:gd name="connsiteX8" fmla="*/ 15291 w 22186"/>
                  <a:gd name="connsiteY8" fmla="*/ 73 h 37617"/>
                  <a:gd name="connsiteX9" fmla="*/ 5404 w 22186"/>
                  <a:gd name="connsiteY9" fmla="*/ 14122 h 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6" h="37617">
                    <a:moveTo>
                      <a:pt x="5404" y="14122"/>
                    </a:moveTo>
                    <a:cubicBezTo>
                      <a:pt x="4364" y="18805"/>
                      <a:pt x="2282" y="19326"/>
                      <a:pt x="2282" y="19326"/>
                    </a:cubicBezTo>
                    <a:cubicBezTo>
                      <a:pt x="-1361" y="20366"/>
                      <a:pt x="201" y="21927"/>
                      <a:pt x="1241" y="25570"/>
                    </a:cubicBezTo>
                    <a:cubicBezTo>
                      <a:pt x="2282" y="29212"/>
                      <a:pt x="4884" y="30253"/>
                      <a:pt x="5924" y="30253"/>
                    </a:cubicBezTo>
                    <a:cubicBezTo>
                      <a:pt x="6965" y="30253"/>
                      <a:pt x="8526" y="30773"/>
                      <a:pt x="9046" y="33375"/>
                    </a:cubicBezTo>
                    <a:cubicBezTo>
                      <a:pt x="9567" y="35977"/>
                      <a:pt x="11128" y="38058"/>
                      <a:pt x="13729" y="37538"/>
                    </a:cubicBezTo>
                    <a:cubicBezTo>
                      <a:pt x="16851" y="36497"/>
                      <a:pt x="13729" y="28692"/>
                      <a:pt x="13209" y="25570"/>
                    </a:cubicBezTo>
                    <a:cubicBezTo>
                      <a:pt x="12689" y="22448"/>
                      <a:pt x="19453" y="6837"/>
                      <a:pt x="21535" y="4235"/>
                    </a:cubicBezTo>
                    <a:cubicBezTo>
                      <a:pt x="23616" y="1634"/>
                      <a:pt x="20494" y="593"/>
                      <a:pt x="15291" y="73"/>
                    </a:cubicBezTo>
                    <a:cubicBezTo>
                      <a:pt x="10087" y="-968"/>
                      <a:pt x="6444" y="9439"/>
                      <a:pt x="5404" y="14122"/>
                    </a:cubicBezTo>
                    <a:close/>
                  </a:path>
                </a:pathLst>
              </a:custGeom>
              <a:grpFill/>
              <a:ln w="5199" cap="flat">
                <a:solidFill>
                  <a:schemeClr val="bg1"/>
                </a:solidFill>
                <a:prstDash val="solid"/>
                <a:miter/>
              </a:ln>
            </p:spPr>
            <p:txBody>
              <a:bodyPr rtlCol="0" anchor="ctr"/>
              <a:lstStyle/>
              <a:p>
                <a:endParaRPr lang="en-GB" noProof="0" dirty="0"/>
              </a:p>
            </p:txBody>
          </p:sp>
          <p:sp>
            <p:nvSpPr>
              <p:cNvPr id="444" name="Freeform 443">
                <a:extLst>
                  <a:ext uri="{FF2B5EF4-FFF2-40B4-BE49-F238E27FC236}">
                    <a16:creationId xmlns:a16="http://schemas.microsoft.com/office/drawing/2014/main" id="{FBAE5CE2-AE25-5792-86D4-CB2BEB334BFC}"/>
                  </a:ext>
                </a:extLst>
              </p:cNvPr>
              <p:cNvSpPr/>
              <p:nvPr/>
            </p:nvSpPr>
            <p:spPr>
              <a:xfrm>
                <a:off x="8229560" y="4247114"/>
                <a:ext cx="4945" cy="6640"/>
              </a:xfrm>
              <a:custGeom>
                <a:avLst/>
                <a:gdLst>
                  <a:gd name="connsiteX0" fmla="*/ 2403 w 4945"/>
                  <a:gd name="connsiteY0" fmla="*/ 136 h 6640"/>
                  <a:gd name="connsiteX1" fmla="*/ 2403 w 4945"/>
                  <a:gd name="connsiteY1" fmla="*/ 6380 h 6640"/>
                  <a:gd name="connsiteX2" fmla="*/ 3964 w 4945"/>
                  <a:gd name="connsiteY2" fmla="*/ 5340 h 6640"/>
                  <a:gd name="connsiteX3" fmla="*/ 2403 w 4945"/>
                  <a:gd name="connsiteY3" fmla="*/ 136 h 6640"/>
                </a:gdLst>
                <a:ahLst/>
                <a:cxnLst>
                  <a:cxn ang="0">
                    <a:pos x="connsiteX0" y="connsiteY0"/>
                  </a:cxn>
                  <a:cxn ang="0">
                    <a:pos x="connsiteX1" y="connsiteY1"/>
                  </a:cxn>
                  <a:cxn ang="0">
                    <a:pos x="connsiteX2" y="connsiteY2"/>
                  </a:cxn>
                  <a:cxn ang="0">
                    <a:pos x="connsiteX3" y="connsiteY3"/>
                  </a:cxn>
                </a:cxnLst>
                <a:rect l="l" t="t" r="r" b="b"/>
                <a:pathLst>
                  <a:path w="4945" h="6640">
                    <a:moveTo>
                      <a:pt x="2403" y="136"/>
                    </a:moveTo>
                    <a:cubicBezTo>
                      <a:pt x="-1759" y="-905"/>
                      <a:pt x="322" y="4299"/>
                      <a:pt x="2403" y="6380"/>
                    </a:cubicBezTo>
                    <a:cubicBezTo>
                      <a:pt x="2403" y="6380"/>
                      <a:pt x="3444" y="7421"/>
                      <a:pt x="3964" y="5340"/>
                    </a:cubicBezTo>
                    <a:cubicBezTo>
                      <a:pt x="4485" y="3258"/>
                      <a:pt x="6566" y="656"/>
                      <a:pt x="2403" y="136"/>
                    </a:cubicBezTo>
                    <a:close/>
                  </a:path>
                </a:pathLst>
              </a:custGeom>
              <a:grpFill/>
              <a:ln w="5199" cap="flat">
                <a:solidFill>
                  <a:schemeClr val="bg1"/>
                </a:solidFill>
                <a:prstDash val="solid"/>
                <a:miter/>
              </a:ln>
            </p:spPr>
            <p:txBody>
              <a:bodyPr rtlCol="0" anchor="ctr"/>
              <a:lstStyle/>
              <a:p>
                <a:endParaRPr lang="en-GB" noProof="0" dirty="0"/>
              </a:p>
            </p:txBody>
          </p:sp>
          <p:sp>
            <p:nvSpPr>
              <p:cNvPr id="445" name="Freeform 444">
                <a:extLst>
                  <a:ext uri="{FF2B5EF4-FFF2-40B4-BE49-F238E27FC236}">
                    <a16:creationId xmlns:a16="http://schemas.microsoft.com/office/drawing/2014/main" id="{EA354665-253E-39DD-A127-F4C94B312EEE}"/>
                  </a:ext>
                </a:extLst>
              </p:cNvPr>
              <p:cNvSpPr/>
              <p:nvPr/>
            </p:nvSpPr>
            <p:spPr>
              <a:xfrm>
                <a:off x="8221050" y="4130403"/>
                <a:ext cx="2586" cy="3150"/>
              </a:xfrm>
              <a:custGeom>
                <a:avLst/>
                <a:gdLst>
                  <a:gd name="connsiteX0" fmla="*/ 1546 w 2586"/>
                  <a:gd name="connsiteY0" fmla="*/ 289 h 3150"/>
                  <a:gd name="connsiteX1" fmla="*/ 1026 w 2586"/>
                  <a:gd name="connsiteY1" fmla="*/ 2891 h 3150"/>
                  <a:gd name="connsiteX2" fmla="*/ 2587 w 2586"/>
                  <a:gd name="connsiteY2" fmla="*/ 1850 h 3150"/>
                  <a:gd name="connsiteX3" fmla="*/ 1546 w 2586"/>
                  <a:gd name="connsiteY3" fmla="*/ 289 h 3150"/>
                </a:gdLst>
                <a:ahLst/>
                <a:cxnLst>
                  <a:cxn ang="0">
                    <a:pos x="connsiteX0" y="connsiteY0"/>
                  </a:cxn>
                  <a:cxn ang="0">
                    <a:pos x="connsiteX1" y="connsiteY1"/>
                  </a:cxn>
                  <a:cxn ang="0">
                    <a:pos x="connsiteX2" y="connsiteY2"/>
                  </a:cxn>
                  <a:cxn ang="0">
                    <a:pos x="connsiteX3" y="connsiteY3"/>
                  </a:cxn>
                </a:cxnLst>
                <a:rect l="l" t="t" r="r" b="b"/>
                <a:pathLst>
                  <a:path w="2586" h="3150">
                    <a:moveTo>
                      <a:pt x="1546" y="289"/>
                    </a:moveTo>
                    <a:cubicBezTo>
                      <a:pt x="505" y="809"/>
                      <a:pt x="-1055" y="809"/>
                      <a:pt x="1026" y="2891"/>
                    </a:cubicBezTo>
                    <a:cubicBezTo>
                      <a:pt x="1026" y="2891"/>
                      <a:pt x="2587" y="3931"/>
                      <a:pt x="2587" y="1850"/>
                    </a:cubicBezTo>
                    <a:cubicBezTo>
                      <a:pt x="2587" y="-231"/>
                      <a:pt x="2587" y="-231"/>
                      <a:pt x="1546" y="289"/>
                    </a:cubicBezTo>
                    <a:close/>
                  </a:path>
                </a:pathLst>
              </a:custGeom>
              <a:grpFill/>
              <a:ln w="5199" cap="flat">
                <a:solidFill>
                  <a:schemeClr val="bg1"/>
                </a:solidFill>
                <a:prstDash val="solid"/>
                <a:miter/>
              </a:ln>
            </p:spPr>
            <p:txBody>
              <a:bodyPr rtlCol="0" anchor="ctr"/>
              <a:lstStyle/>
              <a:p>
                <a:endParaRPr lang="en-GB" noProof="0" dirty="0"/>
              </a:p>
            </p:txBody>
          </p:sp>
          <p:sp>
            <p:nvSpPr>
              <p:cNvPr id="446" name="Freeform 445">
                <a:extLst>
                  <a:ext uri="{FF2B5EF4-FFF2-40B4-BE49-F238E27FC236}">
                    <a16:creationId xmlns:a16="http://schemas.microsoft.com/office/drawing/2014/main" id="{5C779DFA-3410-62F6-FFD2-A8ED073779F8}"/>
                  </a:ext>
                </a:extLst>
              </p:cNvPr>
              <p:cNvSpPr/>
              <p:nvPr/>
            </p:nvSpPr>
            <p:spPr>
              <a:xfrm>
                <a:off x="8230260" y="4138973"/>
                <a:ext cx="1288" cy="3687"/>
              </a:xfrm>
              <a:custGeom>
                <a:avLst/>
                <a:gdLst>
                  <a:gd name="connsiteX0" fmla="*/ 142 w 1288"/>
                  <a:gd name="connsiteY0" fmla="*/ 3688 h 3687"/>
                  <a:gd name="connsiteX1" fmla="*/ 1182 w 1288"/>
                  <a:gd name="connsiteY1" fmla="*/ 45 h 3687"/>
                  <a:gd name="connsiteX2" fmla="*/ 142 w 1288"/>
                  <a:gd name="connsiteY2" fmla="*/ 3688 h 3687"/>
                </a:gdLst>
                <a:ahLst/>
                <a:cxnLst>
                  <a:cxn ang="0">
                    <a:pos x="connsiteX0" y="connsiteY0"/>
                  </a:cxn>
                  <a:cxn ang="0">
                    <a:pos x="connsiteX1" y="connsiteY1"/>
                  </a:cxn>
                  <a:cxn ang="0">
                    <a:pos x="connsiteX2" y="connsiteY2"/>
                  </a:cxn>
                </a:cxnLst>
                <a:rect l="l" t="t" r="r" b="b"/>
                <a:pathLst>
                  <a:path w="1288" h="3687">
                    <a:moveTo>
                      <a:pt x="142" y="3688"/>
                    </a:moveTo>
                    <a:cubicBezTo>
                      <a:pt x="142" y="3688"/>
                      <a:pt x="1702" y="-475"/>
                      <a:pt x="1182" y="45"/>
                    </a:cubicBezTo>
                    <a:cubicBezTo>
                      <a:pt x="662" y="565"/>
                      <a:pt x="-378" y="1086"/>
                      <a:pt x="142" y="3688"/>
                    </a:cubicBezTo>
                    <a:close/>
                  </a:path>
                </a:pathLst>
              </a:custGeom>
              <a:grpFill/>
              <a:ln w="5199" cap="flat">
                <a:solidFill>
                  <a:schemeClr val="bg1"/>
                </a:solidFill>
                <a:prstDash val="solid"/>
                <a:miter/>
              </a:ln>
            </p:spPr>
            <p:txBody>
              <a:bodyPr rtlCol="0" anchor="ctr"/>
              <a:lstStyle/>
              <a:p>
                <a:endParaRPr lang="en-GB" noProof="0" dirty="0"/>
              </a:p>
            </p:txBody>
          </p:sp>
          <p:sp>
            <p:nvSpPr>
              <p:cNvPr id="447" name="Freeform 446">
                <a:extLst>
                  <a:ext uri="{FF2B5EF4-FFF2-40B4-BE49-F238E27FC236}">
                    <a16:creationId xmlns:a16="http://schemas.microsoft.com/office/drawing/2014/main" id="{2121E871-AC7C-734C-794B-32AFE61E1EDA}"/>
                  </a:ext>
                </a:extLst>
              </p:cNvPr>
              <p:cNvSpPr/>
              <p:nvPr/>
            </p:nvSpPr>
            <p:spPr>
              <a:xfrm>
                <a:off x="8189690" y="4148168"/>
                <a:ext cx="87023" cy="118100"/>
              </a:xfrm>
              <a:custGeom>
                <a:avLst/>
                <a:gdLst>
                  <a:gd name="connsiteX0" fmla="*/ 3247 w 87023"/>
                  <a:gd name="connsiteY0" fmla="*/ 44965 h 118100"/>
                  <a:gd name="connsiteX1" fmla="*/ 1166 w 87023"/>
                  <a:gd name="connsiteY1" fmla="*/ 42884 h 118100"/>
                  <a:gd name="connsiteX2" fmla="*/ 1686 w 87023"/>
                  <a:gd name="connsiteY2" fmla="*/ 53291 h 118100"/>
                  <a:gd name="connsiteX3" fmla="*/ 5848 w 87023"/>
                  <a:gd name="connsiteY3" fmla="*/ 70462 h 118100"/>
                  <a:gd name="connsiteX4" fmla="*/ 8450 w 87023"/>
                  <a:gd name="connsiteY4" fmla="*/ 74625 h 118100"/>
                  <a:gd name="connsiteX5" fmla="*/ 10011 w 87023"/>
                  <a:gd name="connsiteY5" fmla="*/ 75666 h 118100"/>
                  <a:gd name="connsiteX6" fmla="*/ 11052 w 87023"/>
                  <a:gd name="connsiteY6" fmla="*/ 77747 h 118100"/>
                  <a:gd name="connsiteX7" fmla="*/ 12093 w 87023"/>
                  <a:gd name="connsiteY7" fmla="*/ 79829 h 118100"/>
                  <a:gd name="connsiteX8" fmla="*/ 14695 w 87023"/>
                  <a:gd name="connsiteY8" fmla="*/ 81910 h 118100"/>
                  <a:gd name="connsiteX9" fmla="*/ 15735 w 87023"/>
                  <a:gd name="connsiteY9" fmla="*/ 74625 h 118100"/>
                  <a:gd name="connsiteX10" fmla="*/ 20939 w 87023"/>
                  <a:gd name="connsiteY10" fmla="*/ 76707 h 118100"/>
                  <a:gd name="connsiteX11" fmla="*/ 23540 w 87023"/>
                  <a:gd name="connsiteY11" fmla="*/ 78788 h 118100"/>
                  <a:gd name="connsiteX12" fmla="*/ 18337 w 87023"/>
                  <a:gd name="connsiteY12" fmla="*/ 84512 h 118100"/>
                  <a:gd name="connsiteX13" fmla="*/ 17296 w 87023"/>
                  <a:gd name="connsiteY13" fmla="*/ 91797 h 118100"/>
                  <a:gd name="connsiteX14" fmla="*/ 18857 w 87023"/>
                  <a:gd name="connsiteY14" fmla="*/ 92837 h 118100"/>
                  <a:gd name="connsiteX15" fmla="*/ 21459 w 87023"/>
                  <a:gd name="connsiteY15" fmla="*/ 93358 h 118100"/>
                  <a:gd name="connsiteX16" fmla="*/ 22500 w 87023"/>
                  <a:gd name="connsiteY16" fmla="*/ 95959 h 118100"/>
                  <a:gd name="connsiteX17" fmla="*/ 26662 w 87023"/>
                  <a:gd name="connsiteY17" fmla="*/ 98041 h 118100"/>
                  <a:gd name="connsiteX18" fmla="*/ 32387 w 87023"/>
                  <a:gd name="connsiteY18" fmla="*/ 95959 h 118100"/>
                  <a:gd name="connsiteX19" fmla="*/ 36549 w 87023"/>
                  <a:gd name="connsiteY19" fmla="*/ 92317 h 118100"/>
                  <a:gd name="connsiteX20" fmla="*/ 41752 w 87023"/>
                  <a:gd name="connsiteY20" fmla="*/ 91797 h 118100"/>
                  <a:gd name="connsiteX21" fmla="*/ 47997 w 87023"/>
                  <a:gd name="connsiteY21" fmla="*/ 95959 h 118100"/>
                  <a:gd name="connsiteX22" fmla="*/ 51119 w 87023"/>
                  <a:gd name="connsiteY22" fmla="*/ 98041 h 118100"/>
                  <a:gd name="connsiteX23" fmla="*/ 54241 w 87023"/>
                  <a:gd name="connsiteY23" fmla="*/ 103244 h 118100"/>
                  <a:gd name="connsiteX24" fmla="*/ 55802 w 87023"/>
                  <a:gd name="connsiteY24" fmla="*/ 104805 h 118100"/>
                  <a:gd name="connsiteX25" fmla="*/ 54241 w 87023"/>
                  <a:gd name="connsiteY25" fmla="*/ 93358 h 118100"/>
                  <a:gd name="connsiteX26" fmla="*/ 54761 w 87023"/>
                  <a:gd name="connsiteY26" fmla="*/ 91797 h 118100"/>
                  <a:gd name="connsiteX27" fmla="*/ 67250 w 87023"/>
                  <a:gd name="connsiteY27" fmla="*/ 101683 h 118100"/>
                  <a:gd name="connsiteX28" fmla="*/ 70372 w 87023"/>
                  <a:gd name="connsiteY28" fmla="*/ 106887 h 118100"/>
                  <a:gd name="connsiteX29" fmla="*/ 80778 w 87023"/>
                  <a:gd name="connsiteY29" fmla="*/ 111049 h 118100"/>
                  <a:gd name="connsiteX30" fmla="*/ 82860 w 87023"/>
                  <a:gd name="connsiteY30" fmla="*/ 110009 h 118100"/>
                  <a:gd name="connsiteX31" fmla="*/ 81820 w 87023"/>
                  <a:gd name="connsiteY31" fmla="*/ 112610 h 118100"/>
                  <a:gd name="connsiteX32" fmla="*/ 84942 w 87023"/>
                  <a:gd name="connsiteY32" fmla="*/ 117814 h 118100"/>
                  <a:gd name="connsiteX33" fmla="*/ 87023 w 87023"/>
                  <a:gd name="connsiteY33" fmla="*/ 111570 h 118100"/>
                  <a:gd name="connsiteX34" fmla="*/ 84942 w 87023"/>
                  <a:gd name="connsiteY34" fmla="*/ 107927 h 118100"/>
                  <a:gd name="connsiteX35" fmla="*/ 80258 w 87023"/>
                  <a:gd name="connsiteY35" fmla="*/ 109488 h 118100"/>
                  <a:gd name="connsiteX36" fmla="*/ 81299 w 87023"/>
                  <a:gd name="connsiteY36" fmla="*/ 105846 h 118100"/>
                  <a:gd name="connsiteX37" fmla="*/ 76095 w 87023"/>
                  <a:gd name="connsiteY37" fmla="*/ 98041 h 118100"/>
                  <a:gd name="connsiteX38" fmla="*/ 77657 w 87023"/>
                  <a:gd name="connsiteY38" fmla="*/ 95959 h 118100"/>
                  <a:gd name="connsiteX39" fmla="*/ 82340 w 87023"/>
                  <a:gd name="connsiteY39" fmla="*/ 95439 h 118100"/>
                  <a:gd name="connsiteX40" fmla="*/ 78177 w 87023"/>
                  <a:gd name="connsiteY40" fmla="*/ 91797 h 118100"/>
                  <a:gd name="connsiteX41" fmla="*/ 72973 w 87023"/>
                  <a:gd name="connsiteY41" fmla="*/ 90236 h 118100"/>
                  <a:gd name="connsiteX42" fmla="*/ 71413 w 87023"/>
                  <a:gd name="connsiteY42" fmla="*/ 91276 h 118100"/>
                  <a:gd name="connsiteX43" fmla="*/ 67250 w 87023"/>
                  <a:gd name="connsiteY43" fmla="*/ 95439 h 118100"/>
                  <a:gd name="connsiteX44" fmla="*/ 66209 w 87023"/>
                  <a:gd name="connsiteY44" fmla="*/ 89715 h 118100"/>
                  <a:gd name="connsiteX45" fmla="*/ 56843 w 87023"/>
                  <a:gd name="connsiteY45" fmla="*/ 83471 h 118100"/>
                  <a:gd name="connsiteX46" fmla="*/ 51119 w 87023"/>
                  <a:gd name="connsiteY46" fmla="*/ 89195 h 118100"/>
                  <a:gd name="connsiteX47" fmla="*/ 50078 w 87023"/>
                  <a:gd name="connsiteY47" fmla="*/ 91276 h 118100"/>
                  <a:gd name="connsiteX48" fmla="*/ 47997 w 87023"/>
                  <a:gd name="connsiteY48" fmla="*/ 91797 h 118100"/>
                  <a:gd name="connsiteX49" fmla="*/ 39671 w 87023"/>
                  <a:gd name="connsiteY49" fmla="*/ 78268 h 118100"/>
                  <a:gd name="connsiteX50" fmla="*/ 33427 w 87023"/>
                  <a:gd name="connsiteY50" fmla="*/ 65779 h 118100"/>
                  <a:gd name="connsiteX51" fmla="*/ 37069 w 87023"/>
                  <a:gd name="connsiteY51" fmla="*/ 57454 h 118100"/>
                  <a:gd name="connsiteX52" fmla="*/ 36549 w 87023"/>
                  <a:gd name="connsiteY52" fmla="*/ 53811 h 118100"/>
                  <a:gd name="connsiteX53" fmla="*/ 45915 w 87023"/>
                  <a:gd name="connsiteY53" fmla="*/ 47567 h 118100"/>
                  <a:gd name="connsiteX54" fmla="*/ 52159 w 87023"/>
                  <a:gd name="connsiteY54" fmla="*/ 37680 h 118100"/>
                  <a:gd name="connsiteX55" fmla="*/ 54761 w 87023"/>
                  <a:gd name="connsiteY55" fmla="*/ 30916 h 118100"/>
                  <a:gd name="connsiteX56" fmla="*/ 50078 w 87023"/>
                  <a:gd name="connsiteY56" fmla="*/ 21029 h 118100"/>
                  <a:gd name="connsiteX57" fmla="*/ 50078 w 87023"/>
                  <a:gd name="connsiteY57" fmla="*/ 13744 h 118100"/>
                  <a:gd name="connsiteX58" fmla="*/ 50599 w 87023"/>
                  <a:gd name="connsiteY58" fmla="*/ 2817 h 118100"/>
                  <a:gd name="connsiteX59" fmla="*/ 47997 w 87023"/>
                  <a:gd name="connsiteY59" fmla="*/ 3338 h 118100"/>
                  <a:gd name="connsiteX60" fmla="*/ 40712 w 87023"/>
                  <a:gd name="connsiteY60" fmla="*/ 5939 h 118100"/>
                  <a:gd name="connsiteX61" fmla="*/ 38630 w 87023"/>
                  <a:gd name="connsiteY61" fmla="*/ 4899 h 118100"/>
                  <a:gd name="connsiteX62" fmla="*/ 29785 w 87023"/>
                  <a:gd name="connsiteY62" fmla="*/ 736 h 118100"/>
                  <a:gd name="connsiteX63" fmla="*/ 25102 w 87023"/>
                  <a:gd name="connsiteY63" fmla="*/ 216 h 118100"/>
                  <a:gd name="connsiteX64" fmla="*/ 19898 w 87023"/>
                  <a:gd name="connsiteY64" fmla="*/ 736 h 118100"/>
                  <a:gd name="connsiteX65" fmla="*/ 17296 w 87023"/>
                  <a:gd name="connsiteY65" fmla="*/ 6980 h 118100"/>
                  <a:gd name="connsiteX66" fmla="*/ 15735 w 87023"/>
                  <a:gd name="connsiteY66" fmla="*/ 16346 h 118100"/>
                  <a:gd name="connsiteX67" fmla="*/ 13654 w 87023"/>
                  <a:gd name="connsiteY67" fmla="*/ 37160 h 118100"/>
                  <a:gd name="connsiteX68" fmla="*/ 13654 w 87023"/>
                  <a:gd name="connsiteY68" fmla="*/ 40803 h 118100"/>
                  <a:gd name="connsiteX69" fmla="*/ 13133 w 87023"/>
                  <a:gd name="connsiteY69" fmla="*/ 49649 h 118100"/>
                  <a:gd name="connsiteX70" fmla="*/ 8450 w 87023"/>
                  <a:gd name="connsiteY70" fmla="*/ 49128 h 118100"/>
                  <a:gd name="connsiteX71" fmla="*/ 3247 w 87023"/>
                  <a:gd name="connsiteY71" fmla="*/ 44965 h 1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7023" h="118100">
                    <a:moveTo>
                      <a:pt x="3247" y="44965"/>
                    </a:moveTo>
                    <a:cubicBezTo>
                      <a:pt x="3247" y="43925"/>
                      <a:pt x="3247" y="42364"/>
                      <a:pt x="1166" y="42884"/>
                    </a:cubicBezTo>
                    <a:cubicBezTo>
                      <a:pt x="-916" y="43404"/>
                      <a:pt x="125" y="49128"/>
                      <a:pt x="1686" y="53291"/>
                    </a:cubicBezTo>
                    <a:cubicBezTo>
                      <a:pt x="3247" y="57454"/>
                      <a:pt x="5328" y="66300"/>
                      <a:pt x="5848" y="70462"/>
                    </a:cubicBezTo>
                    <a:cubicBezTo>
                      <a:pt x="6369" y="74625"/>
                      <a:pt x="6889" y="74625"/>
                      <a:pt x="8450" y="74625"/>
                    </a:cubicBezTo>
                    <a:cubicBezTo>
                      <a:pt x="10011" y="74625"/>
                      <a:pt x="10532" y="74105"/>
                      <a:pt x="10011" y="75666"/>
                    </a:cubicBezTo>
                    <a:cubicBezTo>
                      <a:pt x="9491" y="76707"/>
                      <a:pt x="9491" y="76707"/>
                      <a:pt x="11052" y="77747"/>
                    </a:cubicBezTo>
                    <a:cubicBezTo>
                      <a:pt x="12613" y="78788"/>
                      <a:pt x="12613" y="78788"/>
                      <a:pt x="12093" y="79829"/>
                    </a:cubicBezTo>
                    <a:cubicBezTo>
                      <a:pt x="11573" y="80869"/>
                      <a:pt x="13133" y="81910"/>
                      <a:pt x="14695" y="81910"/>
                    </a:cubicBezTo>
                    <a:cubicBezTo>
                      <a:pt x="16776" y="81910"/>
                      <a:pt x="16255" y="76186"/>
                      <a:pt x="15735" y="74625"/>
                    </a:cubicBezTo>
                    <a:cubicBezTo>
                      <a:pt x="14695" y="73064"/>
                      <a:pt x="18857" y="75666"/>
                      <a:pt x="20939" y="76707"/>
                    </a:cubicBezTo>
                    <a:cubicBezTo>
                      <a:pt x="23020" y="77747"/>
                      <a:pt x="24061" y="76707"/>
                      <a:pt x="23540" y="78788"/>
                    </a:cubicBezTo>
                    <a:cubicBezTo>
                      <a:pt x="23540" y="80869"/>
                      <a:pt x="20939" y="82430"/>
                      <a:pt x="18337" y="84512"/>
                    </a:cubicBezTo>
                    <a:cubicBezTo>
                      <a:pt x="15215" y="86593"/>
                      <a:pt x="17296" y="88675"/>
                      <a:pt x="17296" y="91797"/>
                    </a:cubicBezTo>
                    <a:cubicBezTo>
                      <a:pt x="17296" y="95439"/>
                      <a:pt x="18337" y="93358"/>
                      <a:pt x="18857" y="92837"/>
                    </a:cubicBezTo>
                    <a:cubicBezTo>
                      <a:pt x="19378" y="91797"/>
                      <a:pt x="19898" y="92317"/>
                      <a:pt x="21459" y="93358"/>
                    </a:cubicBezTo>
                    <a:cubicBezTo>
                      <a:pt x="23020" y="94398"/>
                      <a:pt x="23020" y="95439"/>
                      <a:pt x="22500" y="95959"/>
                    </a:cubicBezTo>
                    <a:cubicBezTo>
                      <a:pt x="21459" y="96480"/>
                      <a:pt x="23020" y="97000"/>
                      <a:pt x="26662" y="98041"/>
                    </a:cubicBezTo>
                    <a:cubicBezTo>
                      <a:pt x="30305" y="99082"/>
                      <a:pt x="31346" y="97520"/>
                      <a:pt x="32387" y="95959"/>
                    </a:cubicBezTo>
                    <a:cubicBezTo>
                      <a:pt x="33427" y="94398"/>
                      <a:pt x="34988" y="93358"/>
                      <a:pt x="36549" y="92317"/>
                    </a:cubicBezTo>
                    <a:cubicBezTo>
                      <a:pt x="38110" y="91276"/>
                      <a:pt x="40712" y="91276"/>
                      <a:pt x="41752" y="91797"/>
                    </a:cubicBezTo>
                    <a:cubicBezTo>
                      <a:pt x="42794" y="92317"/>
                      <a:pt x="46956" y="94398"/>
                      <a:pt x="47997" y="95959"/>
                    </a:cubicBezTo>
                    <a:cubicBezTo>
                      <a:pt x="49037" y="97520"/>
                      <a:pt x="49558" y="98561"/>
                      <a:pt x="51119" y="98041"/>
                    </a:cubicBezTo>
                    <a:cubicBezTo>
                      <a:pt x="52680" y="98041"/>
                      <a:pt x="53200" y="99602"/>
                      <a:pt x="54241" y="103244"/>
                    </a:cubicBezTo>
                    <a:cubicBezTo>
                      <a:pt x="55281" y="106887"/>
                      <a:pt x="55802" y="106887"/>
                      <a:pt x="55802" y="104805"/>
                    </a:cubicBezTo>
                    <a:cubicBezTo>
                      <a:pt x="55802" y="102724"/>
                      <a:pt x="53721" y="94398"/>
                      <a:pt x="54241" y="93358"/>
                    </a:cubicBezTo>
                    <a:cubicBezTo>
                      <a:pt x="54761" y="92317"/>
                      <a:pt x="52159" y="91797"/>
                      <a:pt x="54761" y="91797"/>
                    </a:cubicBezTo>
                    <a:cubicBezTo>
                      <a:pt x="57363" y="91797"/>
                      <a:pt x="66209" y="101163"/>
                      <a:pt x="67250" y="101683"/>
                    </a:cubicBezTo>
                    <a:cubicBezTo>
                      <a:pt x="68290" y="102203"/>
                      <a:pt x="70372" y="104285"/>
                      <a:pt x="70372" y="106887"/>
                    </a:cubicBezTo>
                    <a:cubicBezTo>
                      <a:pt x="70372" y="109488"/>
                      <a:pt x="79218" y="111049"/>
                      <a:pt x="80778" y="111049"/>
                    </a:cubicBezTo>
                    <a:cubicBezTo>
                      <a:pt x="82340" y="111049"/>
                      <a:pt x="81820" y="110009"/>
                      <a:pt x="82860" y="110009"/>
                    </a:cubicBezTo>
                    <a:cubicBezTo>
                      <a:pt x="83900" y="110009"/>
                      <a:pt x="83380" y="112090"/>
                      <a:pt x="81820" y="112610"/>
                    </a:cubicBezTo>
                    <a:cubicBezTo>
                      <a:pt x="80258" y="113131"/>
                      <a:pt x="82860" y="116253"/>
                      <a:pt x="84942" y="117814"/>
                    </a:cubicBezTo>
                    <a:cubicBezTo>
                      <a:pt x="87023" y="119375"/>
                      <a:pt x="87023" y="114172"/>
                      <a:pt x="87023" y="111570"/>
                    </a:cubicBezTo>
                    <a:cubicBezTo>
                      <a:pt x="87023" y="108968"/>
                      <a:pt x="86502" y="108448"/>
                      <a:pt x="84942" y="107927"/>
                    </a:cubicBezTo>
                    <a:cubicBezTo>
                      <a:pt x="83380" y="107407"/>
                      <a:pt x="81820" y="107927"/>
                      <a:pt x="80258" y="109488"/>
                    </a:cubicBezTo>
                    <a:cubicBezTo>
                      <a:pt x="78697" y="111049"/>
                      <a:pt x="79738" y="106887"/>
                      <a:pt x="81299" y="105846"/>
                    </a:cubicBezTo>
                    <a:cubicBezTo>
                      <a:pt x="82860" y="104805"/>
                      <a:pt x="77136" y="100643"/>
                      <a:pt x="76095" y="98041"/>
                    </a:cubicBezTo>
                    <a:cubicBezTo>
                      <a:pt x="75055" y="95439"/>
                      <a:pt x="77136" y="95439"/>
                      <a:pt x="77657" y="95959"/>
                    </a:cubicBezTo>
                    <a:cubicBezTo>
                      <a:pt x="78177" y="96480"/>
                      <a:pt x="79218" y="95959"/>
                      <a:pt x="82340" y="95439"/>
                    </a:cubicBezTo>
                    <a:cubicBezTo>
                      <a:pt x="85462" y="94919"/>
                      <a:pt x="80258" y="92837"/>
                      <a:pt x="78177" y="91797"/>
                    </a:cubicBezTo>
                    <a:cubicBezTo>
                      <a:pt x="76095" y="90756"/>
                      <a:pt x="74535" y="91276"/>
                      <a:pt x="72973" y="90236"/>
                    </a:cubicBezTo>
                    <a:cubicBezTo>
                      <a:pt x="71413" y="89195"/>
                      <a:pt x="71413" y="89195"/>
                      <a:pt x="71413" y="91276"/>
                    </a:cubicBezTo>
                    <a:cubicBezTo>
                      <a:pt x="71413" y="93358"/>
                      <a:pt x="69851" y="94919"/>
                      <a:pt x="67250" y="95439"/>
                    </a:cubicBezTo>
                    <a:cubicBezTo>
                      <a:pt x="64648" y="95959"/>
                      <a:pt x="66209" y="92837"/>
                      <a:pt x="66209" y="89715"/>
                    </a:cubicBezTo>
                    <a:cubicBezTo>
                      <a:pt x="66209" y="86593"/>
                      <a:pt x="60485" y="83991"/>
                      <a:pt x="56843" y="83471"/>
                    </a:cubicBezTo>
                    <a:cubicBezTo>
                      <a:pt x="53200" y="82951"/>
                      <a:pt x="52159" y="87634"/>
                      <a:pt x="51119" y="89195"/>
                    </a:cubicBezTo>
                    <a:cubicBezTo>
                      <a:pt x="50078" y="90756"/>
                      <a:pt x="50078" y="89195"/>
                      <a:pt x="50078" y="91276"/>
                    </a:cubicBezTo>
                    <a:cubicBezTo>
                      <a:pt x="50599" y="92837"/>
                      <a:pt x="47997" y="91797"/>
                      <a:pt x="47997" y="91797"/>
                    </a:cubicBezTo>
                    <a:cubicBezTo>
                      <a:pt x="39671" y="89715"/>
                      <a:pt x="39671" y="81390"/>
                      <a:pt x="39671" y="78268"/>
                    </a:cubicBezTo>
                    <a:cubicBezTo>
                      <a:pt x="39671" y="75146"/>
                      <a:pt x="34467" y="68381"/>
                      <a:pt x="33427" y="65779"/>
                    </a:cubicBezTo>
                    <a:cubicBezTo>
                      <a:pt x="32387" y="63177"/>
                      <a:pt x="34467" y="60576"/>
                      <a:pt x="37069" y="57454"/>
                    </a:cubicBezTo>
                    <a:cubicBezTo>
                      <a:pt x="39671" y="54332"/>
                      <a:pt x="36549" y="56413"/>
                      <a:pt x="36549" y="53811"/>
                    </a:cubicBezTo>
                    <a:cubicBezTo>
                      <a:pt x="37069" y="51210"/>
                      <a:pt x="43834" y="48608"/>
                      <a:pt x="45915" y="47567"/>
                    </a:cubicBezTo>
                    <a:cubicBezTo>
                      <a:pt x="47997" y="46526"/>
                      <a:pt x="50078" y="40803"/>
                      <a:pt x="52159" y="37680"/>
                    </a:cubicBezTo>
                    <a:cubicBezTo>
                      <a:pt x="54241" y="34558"/>
                      <a:pt x="53200" y="32997"/>
                      <a:pt x="54761" y="30916"/>
                    </a:cubicBezTo>
                    <a:cubicBezTo>
                      <a:pt x="55802" y="28835"/>
                      <a:pt x="50599" y="22590"/>
                      <a:pt x="50078" y="21029"/>
                    </a:cubicBezTo>
                    <a:cubicBezTo>
                      <a:pt x="49037" y="19468"/>
                      <a:pt x="47476" y="20509"/>
                      <a:pt x="50078" y="13744"/>
                    </a:cubicBezTo>
                    <a:cubicBezTo>
                      <a:pt x="52680" y="6980"/>
                      <a:pt x="51119" y="4899"/>
                      <a:pt x="50599" y="2817"/>
                    </a:cubicBezTo>
                    <a:cubicBezTo>
                      <a:pt x="50078" y="736"/>
                      <a:pt x="49558" y="1777"/>
                      <a:pt x="47997" y="3338"/>
                    </a:cubicBezTo>
                    <a:cubicBezTo>
                      <a:pt x="46436" y="4899"/>
                      <a:pt x="41232" y="5939"/>
                      <a:pt x="40712" y="5939"/>
                    </a:cubicBezTo>
                    <a:cubicBezTo>
                      <a:pt x="40192" y="5939"/>
                      <a:pt x="39671" y="6460"/>
                      <a:pt x="38630" y="4899"/>
                    </a:cubicBezTo>
                    <a:cubicBezTo>
                      <a:pt x="37590" y="3338"/>
                      <a:pt x="31346" y="1256"/>
                      <a:pt x="29785" y="736"/>
                    </a:cubicBezTo>
                    <a:cubicBezTo>
                      <a:pt x="28224" y="216"/>
                      <a:pt x="26142" y="-305"/>
                      <a:pt x="25102" y="216"/>
                    </a:cubicBezTo>
                    <a:cubicBezTo>
                      <a:pt x="24061" y="736"/>
                      <a:pt x="22500" y="736"/>
                      <a:pt x="19898" y="736"/>
                    </a:cubicBezTo>
                    <a:cubicBezTo>
                      <a:pt x="17296" y="736"/>
                      <a:pt x="17817" y="4378"/>
                      <a:pt x="17296" y="6980"/>
                    </a:cubicBezTo>
                    <a:cubicBezTo>
                      <a:pt x="16776" y="9582"/>
                      <a:pt x="15735" y="11143"/>
                      <a:pt x="15735" y="16346"/>
                    </a:cubicBezTo>
                    <a:cubicBezTo>
                      <a:pt x="15735" y="21550"/>
                      <a:pt x="14695" y="35079"/>
                      <a:pt x="13654" y="37160"/>
                    </a:cubicBezTo>
                    <a:cubicBezTo>
                      <a:pt x="12613" y="39242"/>
                      <a:pt x="13654" y="40803"/>
                      <a:pt x="13654" y="40803"/>
                    </a:cubicBezTo>
                    <a:cubicBezTo>
                      <a:pt x="16776" y="47567"/>
                      <a:pt x="13133" y="49649"/>
                      <a:pt x="13133" y="49649"/>
                    </a:cubicBezTo>
                    <a:cubicBezTo>
                      <a:pt x="12093" y="50169"/>
                      <a:pt x="10011" y="50169"/>
                      <a:pt x="8450" y="49128"/>
                    </a:cubicBezTo>
                    <a:cubicBezTo>
                      <a:pt x="6889" y="48087"/>
                      <a:pt x="3247" y="46006"/>
                      <a:pt x="3247" y="44965"/>
                    </a:cubicBezTo>
                    <a:close/>
                  </a:path>
                </a:pathLst>
              </a:custGeom>
              <a:grpFill/>
              <a:ln w="5199" cap="flat">
                <a:solidFill>
                  <a:schemeClr val="bg1"/>
                </a:solidFill>
                <a:prstDash val="solid"/>
                <a:miter/>
              </a:ln>
            </p:spPr>
            <p:txBody>
              <a:bodyPr rtlCol="0" anchor="ctr"/>
              <a:lstStyle/>
              <a:p>
                <a:endParaRPr lang="en-GB" noProof="0" dirty="0"/>
              </a:p>
            </p:txBody>
          </p:sp>
          <p:sp>
            <p:nvSpPr>
              <p:cNvPr id="448" name="Freeform 447">
                <a:extLst>
                  <a:ext uri="{FF2B5EF4-FFF2-40B4-BE49-F238E27FC236}">
                    <a16:creationId xmlns:a16="http://schemas.microsoft.com/office/drawing/2014/main" id="{149B09CD-D95A-AAEA-52FE-F56B0975D2A7}"/>
                  </a:ext>
                </a:extLst>
              </p:cNvPr>
              <p:cNvSpPr/>
              <p:nvPr/>
            </p:nvSpPr>
            <p:spPr>
              <a:xfrm>
                <a:off x="8229386" y="4216948"/>
                <a:ext cx="4185" cy="8633"/>
              </a:xfrm>
              <a:custGeom>
                <a:avLst/>
                <a:gdLst>
                  <a:gd name="connsiteX0" fmla="*/ 3618 w 4185"/>
                  <a:gd name="connsiteY0" fmla="*/ 2203 h 8633"/>
                  <a:gd name="connsiteX1" fmla="*/ 1537 w 4185"/>
                  <a:gd name="connsiteY1" fmla="*/ 642 h 8633"/>
                  <a:gd name="connsiteX2" fmla="*/ 1016 w 4185"/>
                  <a:gd name="connsiteY2" fmla="*/ 5325 h 8633"/>
                  <a:gd name="connsiteX3" fmla="*/ 3098 w 4185"/>
                  <a:gd name="connsiteY3" fmla="*/ 8448 h 8633"/>
                  <a:gd name="connsiteX4" fmla="*/ 3618 w 4185"/>
                  <a:gd name="connsiteY4" fmla="*/ 5846 h 8633"/>
                  <a:gd name="connsiteX5" fmla="*/ 3618 w 4185"/>
                  <a:gd name="connsiteY5" fmla="*/ 2203 h 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5" h="8633">
                    <a:moveTo>
                      <a:pt x="3618" y="2203"/>
                    </a:moveTo>
                    <a:cubicBezTo>
                      <a:pt x="3618" y="2203"/>
                      <a:pt x="4659" y="-1439"/>
                      <a:pt x="1537" y="642"/>
                    </a:cubicBezTo>
                    <a:cubicBezTo>
                      <a:pt x="-1585" y="2724"/>
                      <a:pt x="1016" y="4805"/>
                      <a:pt x="1016" y="5325"/>
                    </a:cubicBezTo>
                    <a:cubicBezTo>
                      <a:pt x="1016" y="5846"/>
                      <a:pt x="2057" y="9488"/>
                      <a:pt x="3098" y="8448"/>
                    </a:cubicBezTo>
                    <a:cubicBezTo>
                      <a:pt x="4138" y="7407"/>
                      <a:pt x="4659" y="7407"/>
                      <a:pt x="3618" y="5846"/>
                    </a:cubicBezTo>
                    <a:cubicBezTo>
                      <a:pt x="2577" y="4285"/>
                      <a:pt x="2577" y="2724"/>
                      <a:pt x="3618" y="2203"/>
                    </a:cubicBezTo>
                    <a:close/>
                  </a:path>
                </a:pathLst>
              </a:custGeom>
              <a:grpFill/>
              <a:ln w="5199" cap="flat">
                <a:solidFill>
                  <a:schemeClr val="bg1"/>
                </a:solidFill>
                <a:prstDash val="solid"/>
                <a:miter/>
              </a:ln>
            </p:spPr>
            <p:txBody>
              <a:bodyPr rtlCol="0" anchor="ctr"/>
              <a:lstStyle/>
              <a:p>
                <a:endParaRPr lang="en-GB" noProof="0" dirty="0"/>
              </a:p>
            </p:txBody>
          </p:sp>
          <p:sp>
            <p:nvSpPr>
              <p:cNvPr id="449" name="Freeform 448">
                <a:extLst>
                  <a:ext uri="{FF2B5EF4-FFF2-40B4-BE49-F238E27FC236}">
                    <a16:creationId xmlns:a16="http://schemas.microsoft.com/office/drawing/2014/main" id="{D0263938-3EC5-1E3E-4F60-033EEDED9907}"/>
                  </a:ext>
                </a:extLst>
              </p:cNvPr>
              <p:cNvSpPr/>
              <p:nvPr/>
            </p:nvSpPr>
            <p:spPr>
              <a:xfrm>
                <a:off x="8251147" y="4256325"/>
                <a:ext cx="2150" cy="1332"/>
              </a:xfrm>
              <a:custGeom>
                <a:avLst/>
                <a:gdLst>
                  <a:gd name="connsiteX0" fmla="*/ 2150 w 2150"/>
                  <a:gd name="connsiteY0" fmla="*/ 1332 h 1332"/>
                  <a:gd name="connsiteX1" fmla="*/ 69 w 2150"/>
                  <a:gd name="connsiteY1" fmla="*/ 291 h 1332"/>
                  <a:gd name="connsiteX2" fmla="*/ 2150 w 2150"/>
                  <a:gd name="connsiteY2" fmla="*/ 1332 h 1332"/>
                </a:gdLst>
                <a:ahLst/>
                <a:cxnLst>
                  <a:cxn ang="0">
                    <a:pos x="connsiteX0" y="connsiteY0"/>
                  </a:cxn>
                  <a:cxn ang="0">
                    <a:pos x="connsiteX1" y="connsiteY1"/>
                  </a:cxn>
                  <a:cxn ang="0">
                    <a:pos x="connsiteX2" y="connsiteY2"/>
                  </a:cxn>
                </a:cxnLst>
                <a:rect l="l" t="t" r="r" b="b"/>
                <a:pathLst>
                  <a:path w="2150" h="1332">
                    <a:moveTo>
                      <a:pt x="2150" y="1332"/>
                    </a:moveTo>
                    <a:cubicBezTo>
                      <a:pt x="2150" y="1332"/>
                      <a:pt x="-451" y="-749"/>
                      <a:pt x="69" y="291"/>
                    </a:cubicBezTo>
                    <a:cubicBezTo>
                      <a:pt x="589" y="1332"/>
                      <a:pt x="2150" y="1332"/>
                      <a:pt x="2150" y="1332"/>
                    </a:cubicBezTo>
                    <a:close/>
                  </a:path>
                </a:pathLst>
              </a:custGeom>
              <a:grpFill/>
              <a:ln w="5199" cap="flat">
                <a:solidFill>
                  <a:schemeClr val="bg1"/>
                </a:solidFill>
                <a:prstDash val="solid"/>
                <a:miter/>
              </a:ln>
            </p:spPr>
            <p:txBody>
              <a:bodyPr rtlCol="0" anchor="ctr"/>
              <a:lstStyle/>
              <a:p>
                <a:endParaRPr lang="en-GB" noProof="0" dirty="0"/>
              </a:p>
            </p:txBody>
          </p:sp>
          <p:sp>
            <p:nvSpPr>
              <p:cNvPr id="450" name="Freeform 449">
                <a:extLst>
                  <a:ext uri="{FF2B5EF4-FFF2-40B4-BE49-F238E27FC236}">
                    <a16:creationId xmlns:a16="http://schemas.microsoft.com/office/drawing/2014/main" id="{D2B9A3EE-14A1-12BC-B478-ABCF0B0E3567}"/>
                  </a:ext>
                </a:extLst>
              </p:cNvPr>
              <p:cNvSpPr/>
              <p:nvPr/>
            </p:nvSpPr>
            <p:spPr>
              <a:xfrm>
                <a:off x="8272278" y="4236083"/>
                <a:ext cx="6859" cy="10906"/>
              </a:xfrm>
              <a:custGeom>
                <a:avLst/>
                <a:gdLst>
                  <a:gd name="connsiteX0" fmla="*/ 2353 w 6859"/>
                  <a:gd name="connsiteY0" fmla="*/ 10647 h 10906"/>
                  <a:gd name="connsiteX1" fmla="*/ 4955 w 6859"/>
                  <a:gd name="connsiteY1" fmla="*/ 9606 h 10906"/>
                  <a:gd name="connsiteX2" fmla="*/ 6516 w 6859"/>
                  <a:gd name="connsiteY2" fmla="*/ 3362 h 10906"/>
                  <a:gd name="connsiteX3" fmla="*/ 4435 w 6859"/>
                  <a:gd name="connsiteY3" fmla="*/ 1280 h 10906"/>
                  <a:gd name="connsiteX4" fmla="*/ 1833 w 6859"/>
                  <a:gd name="connsiteY4" fmla="*/ 2321 h 10906"/>
                  <a:gd name="connsiteX5" fmla="*/ 272 w 6859"/>
                  <a:gd name="connsiteY5" fmla="*/ 8045 h 10906"/>
                  <a:gd name="connsiteX6" fmla="*/ 2353 w 6859"/>
                  <a:gd name="connsiteY6" fmla="*/ 10647 h 1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9" h="10906">
                    <a:moveTo>
                      <a:pt x="2353" y="10647"/>
                    </a:moveTo>
                    <a:cubicBezTo>
                      <a:pt x="2353" y="10647"/>
                      <a:pt x="3394" y="11687"/>
                      <a:pt x="4955" y="9606"/>
                    </a:cubicBezTo>
                    <a:cubicBezTo>
                      <a:pt x="5996" y="7525"/>
                      <a:pt x="7557" y="3362"/>
                      <a:pt x="6516" y="3362"/>
                    </a:cubicBezTo>
                    <a:cubicBezTo>
                      <a:pt x="5475" y="3362"/>
                      <a:pt x="4955" y="1801"/>
                      <a:pt x="4435" y="1280"/>
                    </a:cubicBezTo>
                    <a:cubicBezTo>
                      <a:pt x="3914" y="760"/>
                      <a:pt x="2353" y="-1842"/>
                      <a:pt x="1833" y="2321"/>
                    </a:cubicBezTo>
                    <a:cubicBezTo>
                      <a:pt x="1312" y="5964"/>
                      <a:pt x="792" y="7525"/>
                      <a:pt x="272" y="8045"/>
                    </a:cubicBezTo>
                    <a:cubicBezTo>
                      <a:pt x="-248" y="8565"/>
                      <a:pt x="-248" y="9086"/>
                      <a:pt x="2353" y="10647"/>
                    </a:cubicBezTo>
                    <a:close/>
                  </a:path>
                </a:pathLst>
              </a:custGeom>
              <a:grpFill/>
              <a:ln w="5199" cap="flat">
                <a:solidFill>
                  <a:schemeClr val="bg1"/>
                </a:solidFill>
                <a:prstDash val="solid"/>
                <a:miter/>
              </a:ln>
            </p:spPr>
            <p:txBody>
              <a:bodyPr rtlCol="0" anchor="ctr"/>
              <a:lstStyle/>
              <a:p>
                <a:endParaRPr lang="en-GB" noProof="0" dirty="0"/>
              </a:p>
            </p:txBody>
          </p:sp>
          <p:sp>
            <p:nvSpPr>
              <p:cNvPr id="451" name="Freeform 450">
                <a:extLst>
                  <a:ext uri="{FF2B5EF4-FFF2-40B4-BE49-F238E27FC236}">
                    <a16:creationId xmlns:a16="http://schemas.microsoft.com/office/drawing/2014/main" id="{B2F37F1A-29FE-2F5E-58F9-EA8488D591BD}"/>
                  </a:ext>
                </a:extLst>
              </p:cNvPr>
              <p:cNvSpPr/>
              <p:nvPr/>
            </p:nvSpPr>
            <p:spPr>
              <a:xfrm>
                <a:off x="8264074" y="4264823"/>
                <a:ext cx="3272" cy="6362"/>
              </a:xfrm>
              <a:custGeom>
                <a:avLst/>
                <a:gdLst>
                  <a:gd name="connsiteX0" fmla="*/ 671 w 3272"/>
                  <a:gd name="connsiteY0" fmla="*/ 118 h 6362"/>
                  <a:gd name="connsiteX1" fmla="*/ 3273 w 3272"/>
                  <a:gd name="connsiteY1" fmla="*/ 6362 h 6362"/>
                  <a:gd name="connsiteX2" fmla="*/ 671 w 3272"/>
                  <a:gd name="connsiteY2" fmla="*/ 118 h 6362"/>
                </a:gdLst>
                <a:ahLst/>
                <a:cxnLst>
                  <a:cxn ang="0">
                    <a:pos x="connsiteX0" y="connsiteY0"/>
                  </a:cxn>
                  <a:cxn ang="0">
                    <a:pos x="connsiteX1" y="connsiteY1"/>
                  </a:cxn>
                  <a:cxn ang="0">
                    <a:pos x="connsiteX2" y="connsiteY2"/>
                  </a:cxn>
                </a:cxnLst>
                <a:rect l="l" t="t" r="r" b="b"/>
                <a:pathLst>
                  <a:path w="3272" h="6362">
                    <a:moveTo>
                      <a:pt x="671" y="118"/>
                    </a:moveTo>
                    <a:cubicBezTo>
                      <a:pt x="151" y="-402"/>
                      <a:pt x="-1411" y="639"/>
                      <a:pt x="3273" y="6362"/>
                    </a:cubicBezTo>
                    <a:cubicBezTo>
                      <a:pt x="3273" y="5842"/>
                      <a:pt x="1191" y="639"/>
                      <a:pt x="671" y="118"/>
                    </a:cubicBezTo>
                    <a:close/>
                  </a:path>
                </a:pathLst>
              </a:custGeom>
              <a:grpFill/>
              <a:ln w="5199" cap="flat">
                <a:solidFill>
                  <a:schemeClr val="bg1"/>
                </a:solidFill>
                <a:prstDash val="solid"/>
                <a:miter/>
              </a:ln>
            </p:spPr>
            <p:txBody>
              <a:bodyPr rtlCol="0" anchor="ctr"/>
              <a:lstStyle/>
              <a:p>
                <a:endParaRPr lang="en-GB" noProof="0" dirty="0"/>
              </a:p>
            </p:txBody>
          </p:sp>
          <p:sp>
            <p:nvSpPr>
              <p:cNvPr id="452" name="Freeform 451">
                <a:extLst>
                  <a:ext uri="{FF2B5EF4-FFF2-40B4-BE49-F238E27FC236}">
                    <a16:creationId xmlns:a16="http://schemas.microsoft.com/office/drawing/2014/main" id="{9D2AF87C-8F3E-726D-D8FD-04CB7D26A5DE}"/>
                  </a:ext>
                </a:extLst>
              </p:cNvPr>
              <p:cNvSpPr/>
              <p:nvPr/>
            </p:nvSpPr>
            <p:spPr>
              <a:xfrm>
                <a:off x="8255332" y="4264443"/>
                <a:ext cx="17081" cy="16774"/>
              </a:xfrm>
              <a:custGeom>
                <a:avLst/>
                <a:gdLst>
                  <a:gd name="connsiteX0" fmla="*/ 568 w 17081"/>
                  <a:gd name="connsiteY0" fmla="*/ 14028 h 16774"/>
                  <a:gd name="connsiteX1" fmla="*/ 4210 w 17081"/>
                  <a:gd name="connsiteY1" fmla="*/ 10385 h 16774"/>
                  <a:gd name="connsiteX2" fmla="*/ 8893 w 17081"/>
                  <a:gd name="connsiteY2" fmla="*/ 11426 h 16774"/>
                  <a:gd name="connsiteX3" fmla="*/ 15657 w 17081"/>
                  <a:gd name="connsiteY3" fmla="*/ 15589 h 16774"/>
                  <a:gd name="connsiteX4" fmla="*/ 15657 w 17081"/>
                  <a:gd name="connsiteY4" fmla="*/ 11426 h 16774"/>
                  <a:gd name="connsiteX5" fmla="*/ 12535 w 17081"/>
                  <a:gd name="connsiteY5" fmla="*/ 7263 h 16774"/>
                  <a:gd name="connsiteX6" fmla="*/ 9933 w 17081"/>
                  <a:gd name="connsiteY6" fmla="*/ 5182 h 16774"/>
                  <a:gd name="connsiteX7" fmla="*/ 2648 w 17081"/>
                  <a:gd name="connsiteY7" fmla="*/ 499 h 16774"/>
                  <a:gd name="connsiteX8" fmla="*/ 2128 w 17081"/>
                  <a:gd name="connsiteY8" fmla="*/ 1539 h 16774"/>
                  <a:gd name="connsiteX9" fmla="*/ 2128 w 17081"/>
                  <a:gd name="connsiteY9" fmla="*/ 5182 h 16774"/>
                  <a:gd name="connsiteX10" fmla="*/ 2128 w 17081"/>
                  <a:gd name="connsiteY10" fmla="*/ 7263 h 16774"/>
                  <a:gd name="connsiteX11" fmla="*/ 1088 w 17081"/>
                  <a:gd name="connsiteY11" fmla="*/ 11426 h 16774"/>
                  <a:gd name="connsiteX12" fmla="*/ 568 w 17081"/>
                  <a:gd name="connsiteY12" fmla="*/ 14028 h 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81" h="16774">
                    <a:moveTo>
                      <a:pt x="568" y="14028"/>
                    </a:moveTo>
                    <a:cubicBezTo>
                      <a:pt x="1608" y="14028"/>
                      <a:pt x="2648" y="12987"/>
                      <a:pt x="4210" y="10385"/>
                    </a:cubicBezTo>
                    <a:cubicBezTo>
                      <a:pt x="5771" y="7784"/>
                      <a:pt x="6291" y="7263"/>
                      <a:pt x="8893" y="11426"/>
                    </a:cubicBezTo>
                    <a:cubicBezTo>
                      <a:pt x="11495" y="15589"/>
                      <a:pt x="13055" y="11946"/>
                      <a:pt x="15657" y="15589"/>
                    </a:cubicBezTo>
                    <a:cubicBezTo>
                      <a:pt x="18259" y="19231"/>
                      <a:pt x="16698" y="13508"/>
                      <a:pt x="15657" y="11426"/>
                    </a:cubicBezTo>
                    <a:cubicBezTo>
                      <a:pt x="15137" y="9865"/>
                      <a:pt x="13576" y="7263"/>
                      <a:pt x="12535" y="7263"/>
                    </a:cubicBezTo>
                    <a:cubicBezTo>
                      <a:pt x="11495" y="7263"/>
                      <a:pt x="11495" y="6743"/>
                      <a:pt x="9933" y="5182"/>
                    </a:cubicBezTo>
                    <a:cubicBezTo>
                      <a:pt x="8373" y="3621"/>
                      <a:pt x="4730" y="2060"/>
                      <a:pt x="2648" y="499"/>
                    </a:cubicBezTo>
                    <a:cubicBezTo>
                      <a:pt x="568" y="-1062"/>
                      <a:pt x="2128" y="1539"/>
                      <a:pt x="2128" y="1539"/>
                    </a:cubicBezTo>
                    <a:cubicBezTo>
                      <a:pt x="2648" y="3621"/>
                      <a:pt x="2648" y="2580"/>
                      <a:pt x="2128" y="5182"/>
                    </a:cubicBezTo>
                    <a:cubicBezTo>
                      <a:pt x="1608" y="7784"/>
                      <a:pt x="568" y="7784"/>
                      <a:pt x="2128" y="7263"/>
                    </a:cubicBezTo>
                    <a:cubicBezTo>
                      <a:pt x="3169" y="6743"/>
                      <a:pt x="2128" y="8824"/>
                      <a:pt x="1088" y="11426"/>
                    </a:cubicBezTo>
                    <a:cubicBezTo>
                      <a:pt x="47" y="14548"/>
                      <a:pt x="-473" y="14548"/>
                      <a:pt x="568" y="14028"/>
                    </a:cubicBezTo>
                    <a:close/>
                  </a:path>
                </a:pathLst>
              </a:custGeom>
              <a:grpFill/>
              <a:ln w="5199" cap="flat">
                <a:solidFill>
                  <a:schemeClr val="bg1"/>
                </a:solidFill>
                <a:prstDash val="solid"/>
                <a:miter/>
              </a:ln>
            </p:spPr>
            <p:txBody>
              <a:bodyPr rtlCol="0" anchor="ctr"/>
              <a:lstStyle/>
              <a:p>
                <a:endParaRPr lang="en-GB" noProof="0" dirty="0"/>
              </a:p>
            </p:txBody>
          </p:sp>
          <p:sp>
            <p:nvSpPr>
              <p:cNvPr id="453" name="Freeform 452">
                <a:extLst>
                  <a:ext uri="{FF2B5EF4-FFF2-40B4-BE49-F238E27FC236}">
                    <a16:creationId xmlns:a16="http://schemas.microsoft.com/office/drawing/2014/main" id="{9559D119-F0B0-61D1-38A7-DDE3C58EC7BA}"/>
                  </a:ext>
                </a:extLst>
              </p:cNvPr>
              <p:cNvSpPr/>
              <p:nvPr/>
            </p:nvSpPr>
            <p:spPr>
              <a:xfrm>
                <a:off x="8258433" y="4291654"/>
                <a:ext cx="14116" cy="35933"/>
              </a:xfrm>
              <a:custGeom>
                <a:avLst/>
                <a:gdLst>
                  <a:gd name="connsiteX0" fmla="*/ 14117 w 14116"/>
                  <a:gd name="connsiteY0" fmla="*/ 1387 h 35933"/>
                  <a:gd name="connsiteX1" fmla="*/ 9954 w 14116"/>
                  <a:gd name="connsiteY1" fmla="*/ 9712 h 35933"/>
                  <a:gd name="connsiteX2" fmla="*/ 3190 w 14116"/>
                  <a:gd name="connsiteY2" fmla="*/ 22721 h 35933"/>
                  <a:gd name="connsiteX3" fmla="*/ 68 w 14116"/>
                  <a:gd name="connsiteY3" fmla="*/ 33128 h 35933"/>
                  <a:gd name="connsiteX4" fmla="*/ 3710 w 14116"/>
                  <a:gd name="connsiteY4" fmla="*/ 28445 h 35933"/>
                  <a:gd name="connsiteX5" fmla="*/ 9954 w 14116"/>
                  <a:gd name="connsiteY5" fmla="*/ 19599 h 35933"/>
                  <a:gd name="connsiteX6" fmla="*/ 13597 w 14116"/>
                  <a:gd name="connsiteY6" fmla="*/ 12835 h 35933"/>
                  <a:gd name="connsiteX7" fmla="*/ 13597 w 14116"/>
                  <a:gd name="connsiteY7" fmla="*/ 7111 h 35933"/>
                  <a:gd name="connsiteX8" fmla="*/ 14117 w 14116"/>
                  <a:gd name="connsiteY8" fmla="*/ 1387 h 3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6" h="35933">
                    <a:moveTo>
                      <a:pt x="14117" y="1387"/>
                    </a:moveTo>
                    <a:cubicBezTo>
                      <a:pt x="14117" y="-3817"/>
                      <a:pt x="10475" y="7111"/>
                      <a:pt x="9954" y="9712"/>
                    </a:cubicBezTo>
                    <a:cubicBezTo>
                      <a:pt x="8913" y="12314"/>
                      <a:pt x="4230" y="21160"/>
                      <a:pt x="3190" y="22721"/>
                    </a:cubicBezTo>
                    <a:cubicBezTo>
                      <a:pt x="2149" y="24282"/>
                      <a:pt x="588" y="25843"/>
                      <a:pt x="68" y="33128"/>
                    </a:cubicBezTo>
                    <a:cubicBezTo>
                      <a:pt x="-453" y="40413"/>
                      <a:pt x="2149" y="31567"/>
                      <a:pt x="3710" y="28445"/>
                    </a:cubicBezTo>
                    <a:cubicBezTo>
                      <a:pt x="5271" y="24803"/>
                      <a:pt x="5791" y="22201"/>
                      <a:pt x="9954" y="19599"/>
                    </a:cubicBezTo>
                    <a:cubicBezTo>
                      <a:pt x="14117" y="16997"/>
                      <a:pt x="14117" y="14916"/>
                      <a:pt x="13597" y="12835"/>
                    </a:cubicBezTo>
                    <a:cubicBezTo>
                      <a:pt x="13076" y="10753"/>
                      <a:pt x="13076" y="9712"/>
                      <a:pt x="13597" y="7111"/>
                    </a:cubicBezTo>
                    <a:cubicBezTo>
                      <a:pt x="14117" y="4509"/>
                      <a:pt x="14117" y="1387"/>
                      <a:pt x="14117" y="1387"/>
                    </a:cubicBezTo>
                    <a:close/>
                  </a:path>
                </a:pathLst>
              </a:custGeom>
              <a:grpFill/>
              <a:ln w="5199" cap="flat">
                <a:solidFill>
                  <a:schemeClr val="bg1"/>
                </a:solidFill>
                <a:prstDash val="solid"/>
                <a:miter/>
              </a:ln>
            </p:spPr>
            <p:txBody>
              <a:bodyPr rtlCol="0" anchor="ctr"/>
              <a:lstStyle/>
              <a:p>
                <a:endParaRPr lang="en-GB" noProof="0" dirty="0"/>
              </a:p>
            </p:txBody>
          </p:sp>
          <p:sp>
            <p:nvSpPr>
              <p:cNvPr id="454" name="Freeform 453">
                <a:extLst>
                  <a:ext uri="{FF2B5EF4-FFF2-40B4-BE49-F238E27FC236}">
                    <a16:creationId xmlns:a16="http://schemas.microsoft.com/office/drawing/2014/main" id="{D8959470-01F6-DA7E-0BF5-6F952BDB631E}"/>
                  </a:ext>
                </a:extLst>
              </p:cNvPr>
              <p:cNvSpPr/>
              <p:nvPr/>
            </p:nvSpPr>
            <p:spPr>
              <a:xfrm>
                <a:off x="8278115" y="4283605"/>
                <a:ext cx="5039" cy="3963"/>
              </a:xfrm>
              <a:custGeom>
                <a:avLst/>
                <a:gdLst>
                  <a:gd name="connsiteX0" fmla="*/ 4322 w 5039"/>
                  <a:gd name="connsiteY0" fmla="*/ 3191 h 3963"/>
                  <a:gd name="connsiteX1" fmla="*/ 1720 w 5039"/>
                  <a:gd name="connsiteY1" fmla="*/ 69 h 3963"/>
                  <a:gd name="connsiteX2" fmla="*/ 679 w 5039"/>
                  <a:gd name="connsiteY2" fmla="*/ 2150 h 3963"/>
                  <a:gd name="connsiteX3" fmla="*/ 4322 w 5039"/>
                  <a:gd name="connsiteY3" fmla="*/ 3191 h 3963"/>
                </a:gdLst>
                <a:ahLst/>
                <a:cxnLst>
                  <a:cxn ang="0">
                    <a:pos x="connsiteX0" y="connsiteY0"/>
                  </a:cxn>
                  <a:cxn ang="0">
                    <a:pos x="connsiteX1" y="connsiteY1"/>
                  </a:cxn>
                  <a:cxn ang="0">
                    <a:pos x="connsiteX2" y="connsiteY2"/>
                  </a:cxn>
                  <a:cxn ang="0">
                    <a:pos x="connsiteX3" y="connsiteY3"/>
                  </a:cxn>
                </a:cxnLst>
                <a:rect l="l" t="t" r="r" b="b"/>
                <a:pathLst>
                  <a:path w="5039" h="3963">
                    <a:moveTo>
                      <a:pt x="4322" y="3191"/>
                    </a:moveTo>
                    <a:cubicBezTo>
                      <a:pt x="5883" y="2150"/>
                      <a:pt x="4842" y="589"/>
                      <a:pt x="1720" y="69"/>
                    </a:cubicBezTo>
                    <a:cubicBezTo>
                      <a:pt x="-1402" y="-452"/>
                      <a:pt x="679" y="2150"/>
                      <a:pt x="679" y="2150"/>
                    </a:cubicBezTo>
                    <a:cubicBezTo>
                      <a:pt x="1720" y="3711"/>
                      <a:pt x="3281" y="4752"/>
                      <a:pt x="4322" y="3191"/>
                    </a:cubicBezTo>
                    <a:close/>
                  </a:path>
                </a:pathLst>
              </a:custGeom>
              <a:grpFill/>
              <a:ln w="5199" cap="flat">
                <a:solidFill>
                  <a:schemeClr val="bg1"/>
                </a:solidFill>
                <a:prstDash val="solid"/>
                <a:miter/>
              </a:ln>
            </p:spPr>
            <p:txBody>
              <a:bodyPr rtlCol="0" anchor="ctr"/>
              <a:lstStyle/>
              <a:p>
                <a:endParaRPr lang="en-GB" noProof="0" dirty="0"/>
              </a:p>
            </p:txBody>
          </p:sp>
          <p:sp>
            <p:nvSpPr>
              <p:cNvPr id="455" name="Freeform 454">
                <a:extLst>
                  <a:ext uri="{FF2B5EF4-FFF2-40B4-BE49-F238E27FC236}">
                    <a16:creationId xmlns:a16="http://schemas.microsoft.com/office/drawing/2014/main" id="{68E7D417-0727-00F9-4F4B-2A9A80CBEFA5}"/>
                  </a:ext>
                </a:extLst>
              </p:cNvPr>
              <p:cNvSpPr/>
              <p:nvPr/>
            </p:nvSpPr>
            <p:spPr>
              <a:xfrm>
                <a:off x="8277342" y="4288075"/>
                <a:ext cx="19684" cy="28347"/>
              </a:xfrm>
              <a:custGeom>
                <a:avLst/>
                <a:gdLst>
                  <a:gd name="connsiteX0" fmla="*/ 411 w 19684"/>
                  <a:gd name="connsiteY0" fmla="*/ 803 h 28347"/>
                  <a:gd name="connsiteX1" fmla="*/ 1972 w 19684"/>
                  <a:gd name="connsiteY1" fmla="*/ 8088 h 28347"/>
                  <a:gd name="connsiteX2" fmla="*/ 3013 w 19684"/>
                  <a:gd name="connsiteY2" fmla="*/ 11210 h 28347"/>
                  <a:gd name="connsiteX3" fmla="*/ 6655 w 19684"/>
                  <a:gd name="connsiteY3" fmla="*/ 9649 h 28347"/>
                  <a:gd name="connsiteX4" fmla="*/ 9778 w 19684"/>
                  <a:gd name="connsiteY4" fmla="*/ 23178 h 28347"/>
                  <a:gd name="connsiteX5" fmla="*/ 12379 w 19684"/>
                  <a:gd name="connsiteY5" fmla="*/ 26820 h 28347"/>
                  <a:gd name="connsiteX6" fmla="*/ 13940 w 19684"/>
                  <a:gd name="connsiteY6" fmla="*/ 24739 h 28347"/>
                  <a:gd name="connsiteX7" fmla="*/ 15501 w 19684"/>
                  <a:gd name="connsiteY7" fmla="*/ 24219 h 28347"/>
                  <a:gd name="connsiteX8" fmla="*/ 18623 w 19684"/>
                  <a:gd name="connsiteY8" fmla="*/ 23698 h 28347"/>
                  <a:gd name="connsiteX9" fmla="*/ 16022 w 19684"/>
                  <a:gd name="connsiteY9" fmla="*/ 16934 h 28347"/>
                  <a:gd name="connsiteX10" fmla="*/ 13420 w 19684"/>
                  <a:gd name="connsiteY10" fmla="*/ 3925 h 28347"/>
                  <a:gd name="connsiteX11" fmla="*/ 12379 w 19684"/>
                  <a:gd name="connsiteY11" fmla="*/ 2364 h 28347"/>
                  <a:gd name="connsiteX12" fmla="*/ 3533 w 19684"/>
                  <a:gd name="connsiteY12" fmla="*/ 2364 h 28347"/>
                  <a:gd name="connsiteX13" fmla="*/ 411 w 19684"/>
                  <a:gd name="connsiteY13" fmla="*/ 803 h 2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4" h="28347">
                    <a:moveTo>
                      <a:pt x="411" y="803"/>
                    </a:moveTo>
                    <a:cubicBezTo>
                      <a:pt x="1452" y="2364"/>
                      <a:pt x="1972" y="4966"/>
                      <a:pt x="1972" y="8088"/>
                    </a:cubicBezTo>
                    <a:cubicBezTo>
                      <a:pt x="1452" y="11210"/>
                      <a:pt x="2493" y="9128"/>
                      <a:pt x="3013" y="11210"/>
                    </a:cubicBezTo>
                    <a:cubicBezTo>
                      <a:pt x="3533" y="13291"/>
                      <a:pt x="4053" y="9649"/>
                      <a:pt x="6655" y="9649"/>
                    </a:cubicBezTo>
                    <a:cubicBezTo>
                      <a:pt x="9257" y="9649"/>
                      <a:pt x="10818" y="20576"/>
                      <a:pt x="9778" y="23178"/>
                    </a:cubicBezTo>
                    <a:cubicBezTo>
                      <a:pt x="8737" y="25780"/>
                      <a:pt x="11338" y="26300"/>
                      <a:pt x="12379" y="26820"/>
                    </a:cubicBezTo>
                    <a:cubicBezTo>
                      <a:pt x="13420" y="27341"/>
                      <a:pt x="14460" y="30983"/>
                      <a:pt x="13940" y="24739"/>
                    </a:cubicBezTo>
                    <a:cubicBezTo>
                      <a:pt x="13420" y="18495"/>
                      <a:pt x="14981" y="22658"/>
                      <a:pt x="15501" y="24219"/>
                    </a:cubicBezTo>
                    <a:cubicBezTo>
                      <a:pt x="16022" y="25780"/>
                      <a:pt x="16542" y="24739"/>
                      <a:pt x="18623" y="23698"/>
                    </a:cubicBezTo>
                    <a:cubicBezTo>
                      <a:pt x="20705" y="22658"/>
                      <a:pt x="19664" y="19535"/>
                      <a:pt x="16022" y="16934"/>
                    </a:cubicBezTo>
                    <a:cubicBezTo>
                      <a:pt x="12379" y="13812"/>
                      <a:pt x="13420" y="5486"/>
                      <a:pt x="13420" y="3925"/>
                    </a:cubicBezTo>
                    <a:cubicBezTo>
                      <a:pt x="13420" y="2364"/>
                      <a:pt x="13420" y="1844"/>
                      <a:pt x="12379" y="2364"/>
                    </a:cubicBezTo>
                    <a:cubicBezTo>
                      <a:pt x="10818" y="2884"/>
                      <a:pt x="8737" y="6527"/>
                      <a:pt x="3533" y="2364"/>
                    </a:cubicBezTo>
                    <a:cubicBezTo>
                      <a:pt x="-1670" y="-1799"/>
                      <a:pt x="411" y="803"/>
                      <a:pt x="411" y="803"/>
                    </a:cubicBezTo>
                    <a:close/>
                  </a:path>
                </a:pathLst>
              </a:custGeom>
              <a:grpFill/>
              <a:ln w="5199" cap="flat">
                <a:solidFill>
                  <a:schemeClr val="bg1"/>
                </a:solidFill>
                <a:prstDash val="solid"/>
                <a:miter/>
              </a:ln>
            </p:spPr>
            <p:txBody>
              <a:bodyPr rtlCol="0" anchor="ctr"/>
              <a:lstStyle/>
              <a:p>
                <a:endParaRPr lang="en-GB" noProof="0" dirty="0"/>
              </a:p>
            </p:txBody>
          </p:sp>
          <p:sp>
            <p:nvSpPr>
              <p:cNvPr id="456" name="Freeform 455">
                <a:extLst>
                  <a:ext uri="{FF2B5EF4-FFF2-40B4-BE49-F238E27FC236}">
                    <a16:creationId xmlns:a16="http://schemas.microsoft.com/office/drawing/2014/main" id="{560F6BE3-3C42-87CF-B0D8-87B85487437D}"/>
                  </a:ext>
                </a:extLst>
              </p:cNvPr>
              <p:cNvSpPr/>
              <p:nvPr/>
            </p:nvSpPr>
            <p:spPr>
              <a:xfrm>
                <a:off x="8261355" y="4331081"/>
                <a:ext cx="4560" cy="3230"/>
              </a:xfrm>
              <a:custGeom>
                <a:avLst/>
                <a:gdLst>
                  <a:gd name="connsiteX0" fmla="*/ 788 w 4560"/>
                  <a:gd name="connsiteY0" fmla="*/ 465 h 3230"/>
                  <a:gd name="connsiteX1" fmla="*/ 1309 w 4560"/>
                  <a:gd name="connsiteY1" fmla="*/ 2547 h 3230"/>
                  <a:gd name="connsiteX2" fmla="*/ 4430 w 4560"/>
                  <a:gd name="connsiteY2" fmla="*/ 1506 h 3230"/>
                  <a:gd name="connsiteX3" fmla="*/ 788 w 4560"/>
                  <a:gd name="connsiteY3" fmla="*/ 465 h 3230"/>
                </a:gdLst>
                <a:ahLst/>
                <a:cxnLst>
                  <a:cxn ang="0">
                    <a:pos x="connsiteX0" y="connsiteY0"/>
                  </a:cxn>
                  <a:cxn ang="0">
                    <a:pos x="connsiteX1" y="connsiteY1"/>
                  </a:cxn>
                  <a:cxn ang="0">
                    <a:pos x="connsiteX2" y="connsiteY2"/>
                  </a:cxn>
                  <a:cxn ang="0">
                    <a:pos x="connsiteX3" y="connsiteY3"/>
                  </a:cxn>
                </a:cxnLst>
                <a:rect l="l" t="t" r="r" b="b"/>
                <a:pathLst>
                  <a:path w="4560" h="3230">
                    <a:moveTo>
                      <a:pt x="788" y="465"/>
                    </a:moveTo>
                    <a:cubicBezTo>
                      <a:pt x="788" y="465"/>
                      <a:pt x="-1293" y="1506"/>
                      <a:pt x="1309" y="2547"/>
                    </a:cubicBezTo>
                    <a:cubicBezTo>
                      <a:pt x="3910" y="3588"/>
                      <a:pt x="4951" y="3588"/>
                      <a:pt x="4430" y="1506"/>
                    </a:cubicBezTo>
                    <a:cubicBezTo>
                      <a:pt x="3390" y="-575"/>
                      <a:pt x="2350" y="-55"/>
                      <a:pt x="788" y="465"/>
                    </a:cubicBezTo>
                    <a:close/>
                  </a:path>
                </a:pathLst>
              </a:custGeom>
              <a:grpFill/>
              <a:ln w="5199" cap="flat">
                <a:solidFill>
                  <a:schemeClr val="bg1"/>
                </a:solidFill>
                <a:prstDash val="solid"/>
                <a:miter/>
              </a:ln>
            </p:spPr>
            <p:txBody>
              <a:bodyPr rtlCol="0" anchor="ctr"/>
              <a:lstStyle/>
              <a:p>
                <a:endParaRPr lang="en-GB" noProof="0" dirty="0"/>
              </a:p>
            </p:txBody>
          </p:sp>
          <p:sp>
            <p:nvSpPr>
              <p:cNvPr id="457" name="Freeform 456">
                <a:extLst>
                  <a:ext uri="{FF2B5EF4-FFF2-40B4-BE49-F238E27FC236}">
                    <a16:creationId xmlns:a16="http://schemas.microsoft.com/office/drawing/2014/main" id="{FB039608-BFAC-8027-706C-5FB1982EA137}"/>
                  </a:ext>
                </a:extLst>
              </p:cNvPr>
              <p:cNvSpPr/>
              <p:nvPr/>
            </p:nvSpPr>
            <p:spPr>
              <a:xfrm>
                <a:off x="8267402" y="4313434"/>
                <a:ext cx="15034" cy="11110"/>
              </a:xfrm>
              <a:custGeom>
                <a:avLst/>
                <a:gdLst>
                  <a:gd name="connsiteX0" fmla="*/ 6188 w 15034"/>
                  <a:gd name="connsiteY0" fmla="*/ 1461 h 11110"/>
                  <a:gd name="connsiteX1" fmla="*/ 985 w 15034"/>
                  <a:gd name="connsiteY1" fmla="*/ 5103 h 11110"/>
                  <a:gd name="connsiteX2" fmla="*/ 985 w 15034"/>
                  <a:gd name="connsiteY2" fmla="*/ 8746 h 11110"/>
                  <a:gd name="connsiteX3" fmla="*/ 7230 w 15034"/>
                  <a:gd name="connsiteY3" fmla="*/ 10827 h 11110"/>
                  <a:gd name="connsiteX4" fmla="*/ 15035 w 15034"/>
                  <a:gd name="connsiteY4" fmla="*/ 6664 h 11110"/>
                  <a:gd name="connsiteX5" fmla="*/ 14515 w 15034"/>
                  <a:gd name="connsiteY5" fmla="*/ 5103 h 11110"/>
                  <a:gd name="connsiteX6" fmla="*/ 12433 w 15034"/>
                  <a:gd name="connsiteY6" fmla="*/ 941 h 11110"/>
                  <a:gd name="connsiteX7" fmla="*/ 6188 w 15034"/>
                  <a:gd name="connsiteY7" fmla="*/ 1461 h 1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4" h="11110">
                    <a:moveTo>
                      <a:pt x="6188" y="1461"/>
                    </a:moveTo>
                    <a:cubicBezTo>
                      <a:pt x="4108" y="4063"/>
                      <a:pt x="2026" y="4583"/>
                      <a:pt x="985" y="5103"/>
                    </a:cubicBezTo>
                    <a:cubicBezTo>
                      <a:pt x="-55" y="6144"/>
                      <a:pt x="-576" y="7705"/>
                      <a:pt x="985" y="8746"/>
                    </a:cubicBezTo>
                    <a:cubicBezTo>
                      <a:pt x="2546" y="9786"/>
                      <a:pt x="4628" y="11868"/>
                      <a:pt x="7230" y="10827"/>
                    </a:cubicBezTo>
                    <a:cubicBezTo>
                      <a:pt x="9831" y="9786"/>
                      <a:pt x="15035" y="9786"/>
                      <a:pt x="15035" y="6664"/>
                    </a:cubicBezTo>
                    <a:cubicBezTo>
                      <a:pt x="15035" y="6664"/>
                      <a:pt x="14515" y="6664"/>
                      <a:pt x="14515" y="5103"/>
                    </a:cubicBezTo>
                    <a:cubicBezTo>
                      <a:pt x="14515" y="3542"/>
                      <a:pt x="14515" y="2502"/>
                      <a:pt x="12433" y="941"/>
                    </a:cubicBezTo>
                    <a:cubicBezTo>
                      <a:pt x="10872" y="420"/>
                      <a:pt x="8270" y="-1141"/>
                      <a:pt x="6188" y="1461"/>
                    </a:cubicBezTo>
                    <a:close/>
                  </a:path>
                </a:pathLst>
              </a:custGeom>
              <a:grpFill/>
              <a:ln w="5199" cap="flat">
                <a:solidFill>
                  <a:schemeClr val="bg1"/>
                </a:solidFill>
                <a:prstDash val="solid"/>
                <a:miter/>
              </a:ln>
            </p:spPr>
            <p:txBody>
              <a:bodyPr rtlCol="0" anchor="ctr"/>
              <a:lstStyle/>
              <a:p>
                <a:endParaRPr lang="en-GB" noProof="0" dirty="0"/>
              </a:p>
            </p:txBody>
          </p:sp>
          <p:sp>
            <p:nvSpPr>
              <p:cNvPr id="458" name="Freeform 457">
                <a:extLst>
                  <a:ext uri="{FF2B5EF4-FFF2-40B4-BE49-F238E27FC236}">
                    <a16:creationId xmlns:a16="http://schemas.microsoft.com/office/drawing/2014/main" id="{C77F2DCC-EABE-EDE3-7A76-BEFCE9A338BB}"/>
                  </a:ext>
                </a:extLst>
              </p:cNvPr>
              <p:cNvSpPr/>
              <p:nvPr/>
            </p:nvSpPr>
            <p:spPr>
              <a:xfrm>
                <a:off x="8285154" y="4331533"/>
                <a:ext cx="1387" cy="3134"/>
              </a:xfrm>
              <a:custGeom>
                <a:avLst/>
                <a:gdLst>
                  <a:gd name="connsiteX0" fmla="*/ 925 w 1387"/>
                  <a:gd name="connsiteY0" fmla="*/ 3135 h 3134"/>
                  <a:gd name="connsiteX1" fmla="*/ 925 w 1387"/>
                  <a:gd name="connsiteY1" fmla="*/ 533 h 3134"/>
                  <a:gd name="connsiteX2" fmla="*/ 925 w 1387"/>
                  <a:gd name="connsiteY2" fmla="*/ 3135 h 3134"/>
                </a:gdLst>
                <a:ahLst/>
                <a:cxnLst>
                  <a:cxn ang="0">
                    <a:pos x="connsiteX0" y="connsiteY0"/>
                  </a:cxn>
                  <a:cxn ang="0">
                    <a:pos x="connsiteX1" y="connsiteY1"/>
                  </a:cxn>
                  <a:cxn ang="0">
                    <a:pos x="connsiteX2" y="connsiteY2"/>
                  </a:cxn>
                </a:cxnLst>
                <a:rect l="l" t="t" r="r" b="b"/>
                <a:pathLst>
                  <a:path w="1387" h="3134">
                    <a:moveTo>
                      <a:pt x="925" y="3135"/>
                    </a:moveTo>
                    <a:cubicBezTo>
                      <a:pt x="1966" y="1574"/>
                      <a:pt x="925" y="533"/>
                      <a:pt x="925" y="533"/>
                    </a:cubicBezTo>
                    <a:cubicBezTo>
                      <a:pt x="-1156" y="-1548"/>
                      <a:pt x="925" y="3135"/>
                      <a:pt x="925" y="3135"/>
                    </a:cubicBezTo>
                    <a:close/>
                  </a:path>
                </a:pathLst>
              </a:custGeom>
              <a:grpFill/>
              <a:ln w="5199" cap="flat">
                <a:solidFill>
                  <a:schemeClr val="bg1"/>
                </a:solidFill>
                <a:prstDash val="solid"/>
                <a:miter/>
              </a:ln>
            </p:spPr>
            <p:txBody>
              <a:bodyPr rtlCol="0" anchor="ctr"/>
              <a:lstStyle/>
              <a:p>
                <a:endParaRPr lang="en-GB" noProof="0" dirty="0"/>
              </a:p>
            </p:txBody>
          </p:sp>
          <p:sp>
            <p:nvSpPr>
              <p:cNvPr id="459" name="Freeform 458">
                <a:extLst>
                  <a:ext uri="{FF2B5EF4-FFF2-40B4-BE49-F238E27FC236}">
                    <a16:creationId xmlns:a16="http://schemas.microsoft.com/office/drawing/2014/main" id="{DE3AEC27-7BF4-F8B6-7B45-4FB733EAE597}"/>
                  </a:ext>
                </a:extLst>
              </p:cNvPr>
              <p:cNvSpPr/>
              <p:nvPr/>
            </p:nvSpPr>
            <p:spPr>
              <a:xfrm>
                <a:off x="8276109" y="4266231"/>
                <a:ext cx="26881" cy="29032"/>
              </a:xfrm>
              <a:custGeom>
                <a:avLst/>
                <a:gdLst>
                  <a:gd name="connsiteX0" fmla="*/ 14133 w 26881"/>
                  <a:gd name="connsiteY0" fmla="*/ 272 h 29032"/>
                  <a:gd name="connsiteX1" fmla="*/ 2164 w 26881"/>
                  <a:gd name="connsiteY1" fmla="*/ 272 h 29032"/>
                  <a:gd name="connsiteX2" fmla="*/ 1124 w 26881"/>
                  <a:gd name="connsiteY2" fmla="*/ 2353 h 29032"/>
                  <a:gd name="connsiteX3" fmla="*/ 13612 w 26881"/>
                  <a:gd name="connsiteY3" fmla="*/ 14321 h 29032"/>
                  <a:gd name="connsiteX4" fmla="*/ 14653 w 26881"/>
                  <a:gd name="connsiteY4" fmla="*/ 17964 h 29032"/>
                  <a:gd name="connsiteX5" fmla="*/ 18295 w 26881"/>
                  <a:gd name="connsiteY5" fmla="*/ 27850 h 29032"/>
                  <a:gd name="connsiteX6" fmla="*/ 23499 w 26881"/>
                  <a:gd name="connsiteY6" fmla="*/ 28891 h 29032"/>
                  <a:gd name="connsiteX7" fmla="*/ 25580 w 26881"/>
                  <a:gd name="connsiteY7" fmla="*/ 27850 h 29032"/>
                  <a:gd name="connsiteX8" fmla="*/ 26100 w 26881"/>
                  <a:gd name="connsiteY8" fmla="*/ 25769 h 29032"/>
                  <a:gd name="connsiteX9" fmla="*/ 26100 w 26881"/>
                  <a:gd name="connsiteY9" fmla="*/ 19525 h 29032"/>
                  <a:gd name="connsiteX10" fmla="*/ 24019 w 26881"/>
                  <a:gd name="connsiteY10" fmla="*/ 9638 h 29032"/>
                  <a:gd name="connsiteX11" fmla="*/ 22458 w 26881"/>
                  <a:gd name="connsiteY11" fmla="*/ 6516 h 29032"/>
                  <a:gd name="connsiteX12" fmla="*/ 19856 w 26881"/>
                  <a:gd name="connsiteY12" fmla="*/ 2353 h 29032"/>
                  <a:gd name="connsiteX13" fmla="*/ 14133 w 26881"/>
                  <a:gd name="connsiteY13" fmla="*/ 272 h 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81" h="29032">
                    <a:moveTo>
                      <a:pt x="14133" y="272"/>
                    </a:moveTo>
                    <a:cubicBezTo>
                      <a:pt x="12571" y="272"/>
                      <a:pt x="5807" y="792"/>
                      <a:pt x="2164" y="272"/>
                    </a:cubicBezTo>
                    <a:cubicBezTo>
                      <a:pt x="-1998" y="272"/>
                      <a:pt x="1124" y="2353"/>
                      <a:pt x="1124" y="2353"/>
                    </a:cubicBezTo>
                    <a:cubicBezTo>
                      <a:pt x="3205" y="6516"/>
                      <a:pt x="12571" y="13281"/>
                      <a:pt x="13612" y="14321"/>
                    </a:cubicBezTo>
                    <a:cubicBezTo>
                      <a:pt x="14653" y="15362"/>
                      <a:pt x="15693" y="15362"/>
                      <a:pt x="14653" y="17964"/>
                    </a:cubicBezTo>
                    <a:cubicBezTo>
                      <a:pt x="13612" y="20565"/>
                      <a:pt x="17255" y="25769"/>
                      <a:pt x="18295" y="27850"/>
                    </a:cubicBezTo>
                    <a:cubicBezTo>
                      <a:pt x="19336" y="29932"/>
                      <a:pt x="21938" y="28371"/>
                      <a:pt x="23499" y="28891"/>
                    </a:cubicBezTo>
                    <a:cubicBezTo>
                      <a:pt x="25060" y="29411"/>
                      <a:pt x="26621" y="28371"/>
                      <a:pt x="25580" y="27850"/>
                    </a:cubicBezTo>
                    <a:cubicBezTo>
                      <a:pt x="24540" y="27330"/>
                      <a:pt x="25060" y="26810"/>
                      <a:pt x="26100" y="25769"/>
                    </a:cubicBezTo>
                    <a:cubicBezTo>
                      <a:pt x="27141" y="24728"/>
                      <a:pt x="27141" y="22647"/>
                      <a:pt x="26100" y="19525"/>
                    </a:cubicBezTo>
                    <a:cubicBezTo>
                      <a:pt x="25060" y="16403"/>
                      <a:pt x="24019" y="11720"/>
                      <a:pt x="24019" y="9638"/>
                    </a:cubicBezTo>
                    <a:cubicBezTo>
                      <a:pt x="24019" y="7557"/>
                      <a:pt x="24019" y="7037"/>
                      <a:pt x="22458" y="6516"/>
                    </a:cubicBezTo>
                    <a:cubicBezTo>
                      <a:pt x="20897" y="5996"/>
                      <a:pt x="20377" y="5475"/>
                      <a:pt x="19856" y="2353"/>
                    </a:cubicBezTo>
                    <a:cubicBezTo>
                      <a:pt x="19856" y="-248"/>
                      <a:pt x="15693" y="-248"/>
                      <a:pt x="14133" y="272"/>
                    </a:cubicBezTo>
                    <a:close/>
                  </a:path>
                </a:pathLst>
              </a:custGeom>
              <a:grpFill/>
              <a:ln w="5199" cap="flat">
                <a:solidFill>
                  <a:schemeClr val="bg1"/>
                </a:solidFill>
                <a:prstDash val="solid"/>
                <a:miter/>
              </a:ln>
            </p:spPr>
            <p:txBody>
              <a:bodyPr rtlCol="0" anchor="ctr"/>
              <a:lstStyle/>
              <a:p>
                <a:endParaRPr lang="en-GB" noProof="0" dirty="0"/>
              </a:p>
            </p:txBody>
          </p:sp>
          <p:sp>
            <p:nvSpPr>
              <p:cNvPr id="460" name="Freeform 459">
                <a:extLst>
                  <a:ext uri="{FF2B5EF4-FFF2-40B4-BE49-F238E27FC236}">
                    <a16:creationId xmlns:a16="http://schemas.microsoft.com/office/drawing/2014/main" id="{AF9F0B95-36C3-F33A-523E-56349615172E}"/>
                  </a:ext>
                </a:extLst>
              </p:cNvPr>
              <p:cNvSpPr/>
              <p:nvPr/>
            </p:nvSpPr>
            <p:spPr>
              <a:xfrm>
                <a:off x="8231758" y="4319917"/>
                <a:ext cx="90826" cy="81738"/>
              </a:xfrm>
              <a:custGeom>
                <a:avLst/>
                <a:gdLst>
                  <a:gd name="connsiteX0" fmla="*/ 68370 w 90826"/>
                  <a:gd name="connsiteY0" fmla="*/ 182 h 81738"/>
                  <a:gd name="connsiteX1" fmla="*/ 69411 w 90826"/>
                  <a:gd name="connsiteY1" fmla="*/ 12670 h 81738"/>
                  <a:gd name="connsiteX2" fmla="*/ 64727 w 90826"/>
                  <a:gd name="connsiteY2" fmla="*/ 14231 h 81738"/>
                  <a:gd name="connsiteX3" fmla="*/ 63687 w 90826"/>
                  <a:gd name="connsiteY3" fmla="*/ 16313 h 81738"/>
                  <a:gd name="connsiteX4" fmla="*/ 58484 w 90826"/>
                  <a:gd name="connsiteY4" fmla="*/ 16313 h 81738"/>
                  <a:gd name="connsiteX5" fmla="*/ 54841 w 90826"/>
                  <a:gd name="connsiteY5" fmla="*/ 22557 h 81738"/>
                  <a:gd name="connsiteX6" fmla="*/ 50678 w 90826"/>
                  <a:gd name="connsiteY6" fmla="*/ 23598 h 81738"/>
                  <a:gd name="connsiteX7" fmla="*/ 47036 w 90826"/>
                  <a:gd name="connsiteY7" fmla="*/ 26199 h 81738"/>
                  <a:gd name="connsiteX8" fmla="*/ 35588 w 90826"/>
                  <a:gd name="connsiteY8" fmla="*/ 35045 h 81738"/>
                  <a:gd name="connsiteX9" fmla="*/ 36108 w 90826"/>
                  <a:gd name="connsiteY9" fmla="*/ 33484 h 81738"/>
                  <a:gd name="connsiteX10" fmla="*/ 37670 w 90826"/>
                  <a:gd name="connsiteY10" fmla="*/ 27240 h 81738"/>
                  <a:gd name="connsiteX11" fmla="*/ 33507 w 90826"/>
                  <a:gd name="connsiteY11" fmla="*/ 23077 h 81738"/>
                  <a:gd name="connsiteX12" fmla="*/ 30385 w 90826"/>
                  <a:gd name="connsiteY12" fmla="*/ 22037 h 81738"/>
                  <a:gd name="connsiteX13" fmla="*/ 27263 w 90826"/>
                  <a:gd name="connsiteY13" fmla="*/ 22037 h 81738"/>
                  <a:gd name="connsiteX14" fmla="*/ 21018 w 90826"/>
                  <a:gd name="connsiteY14" fmla="*/ 27240 h 81738"/>
                  <a:gd name="connsiteX15" fmla="*/ 13734 w 90826"/>
                  <a:gd name="connsiteY15" fmla="*/ 33484 h 81738"/>
                  <a:gd name="connsiteX16" fmla="*/ 3847 w 90826"/>
                  <a:gd name="connsiteY16" fmla="*/ 40249 h 81738"/>
                  <a:gd name="connsiteX17" fmla="*/ 3847 w 90826"/>
                  <a:gd name="connsiteY17" fmla="*/ 43371 h 81738"/>
                  <a:gd name="connsiteX18" fmla="*/ 3327 w 90826"/>
                  <a:gd name="connsiteY18" fmla="*/ 44932 h 81738"/>
                  <a:gd name="connsiteX19" fmla="*/ 1766 w 90826"/>
                  <a:gd name="connsiteY19" fmla="*/ 47534 h 81738"/>
                  <a:gd name="connsiteX20" fmla="*/ 1245 w 90826"/>
                  <a:gd name="connsiteY20" fmla="*/ 55339 h 81738"/>
                  <a:gd name="connsiteX21" fmla="*/ 5408 w 90826"/>
                  <a:gd name="connsiteY21" fmla="*/ 54298 h 81738"/>
                  <a:gd name="connsiteX22" fmla="*/ 7489 w 90826"/>
                  <a:gd name="connsiteY22" fmla="*/ 50656 h 81738"/>
                  <a:gd name="connsiteX23" fmla="*/ 8530 w 90826"/>
                  <a:gd name="connsiteY23" fmla="*/ 47534 h 81738"/>
                  <a:gd name="connsiteX24" fmla="*/ 8530 w 90826"/>
                  <a:gd name="connsiteY24" fmla="*/ 45452 h 81738"/>
                  <a:gd name="connsiteX25" fmla="*/ 10091 w 90826"/>
                  <a:gd name="connsiteY25" fmla="*/ 43891 h 81738"/>
                  <a:gd name="connsiteX26" fmla="*/ 10091 w 90826"/>
                  <a:gd name="connsiteY26" fmla="*/ 42850 h 81738"/>
                  <a:gd name="connsiteX27" fmla="*/ 13734 w 90826"/>
                  <a:gd name="connsiteY27" fmla="*/ 40249 h 81738"/>
                  <a:gd name="connsiteX28" fmla="*/ 17376 w 90826"/>
                  <a:gd name="connsiteY28" fmla="*/ 43891 h 81738"/>
                  <a:gd name="connsiteX29" fmla="*/ 19458 w 90826"/>
                  <a:gd name="connsiteY29" fmla="*/ 44932 h 81738"/>
                  <a:gd name="connsiteX30" fmla="*/ 23620 w 90826"/>
                  <a:gd name="connsiteY30" fmla="*/ 40769 h 81738"/>
                  <a:gd name="connsiteX31" fmla="*/ 24141 w 90826"/>
                  <a:gd name="connsiteY31" fmla="*/ 43371 h 81738"/>
                  <a:gd name="connsiteX32" fmla="*/ 25701 w 90826"/>
                  <a:gd name="connsiteY32" fmla="*/ 44932 h 81738"/>
                  <a:gd name="connsiteX33" fmla="*/ 27783 w 90826"/>
                  <a:gd name="connsiteY33" fmla="*/ 45973 h 81738"/>
                  <a:gd name="connsiteX34" fmla="*/ 28303 w 90826"/>
                  <a:gd name="connsiteY34" fmla="*/ 42850 h 81738"/>
                  <a:gd name="connsiteX35" fmla="*/ 31425 w 90826"/>
                  <a:gd name="connsiteY35" fmla="*/ 37647 h 81738"/>
                  <a:gd name="connsiteX36" fmla="*/ 43914 w 90826"/>
                  <a:gd name="connsiteY36" fmla="*/ 45973 h 81738"/>
                  <a:gd name="connsiteX37" fmla="*/ 42353 w 90826"/>
                  <a:gd name="connsiteY37" fmla="*/ 51176 h 81738"/>
                  <a:gd name="connsiteX38" fmla="*/ 41312 w 90826"/>
                  <a:gd name="connsiteY38" fmla="*/ 60542 h 81738"/>
                  <a:gd name="connsiteX39" fmla="*/ 42873 w 90826"/>
                  <a:gd name="connsiteY39" fmla="*/ 66266 h 81738"/>
                  <a:gd name="connsiteX40" fmla="*/ 59524 w 90826"/>
                  <a:gd name="connsiteY40" fmla="*/ 75112 h 81738"/>
                  <a:gd name="connsiteX41" fmla="*/ 63167 w 90826"/>
                  <a:gd name="connsiteY41" fmla="*/ 72510 h 81738"/>
                  <a:gd name="connsiteX42" fmla="*/ 64727 w 90826"/>
                  <a:gd name="connsiteY42" fmla="*/ 74071 h 81738"/>
                  <a:gd name="connsiteX43" fmla="*/ 65769 w 90826"/>
                  <a:gd name="connsiteY43" fmla="*/ 80836 h 81738"/>
                  <a:gd name="connsiteX44" fmla="*/ 70451 w 90826"/>
                  <a:gd name="connsiteY44" fmla="*/ 77714 h 81738"/>
                  <a:gd name="connsiteX45" fmla="*/ 73053 w 90826"/>
                  <a:gd name="connsiteY45" fmla="*/ 70429 h 81738"/>
                  <a:gd name="connsiteX46" fmla="*/ 68890 w 90826"/>
                  <a:gd name="connsiteY46" fmla="*/ 61583 h 81738"/>
                  <a:gd name="connsiteX47" fmla="*/ 67849 w 90826"/>
                  <a:gd name="connsiteY47" fmla="*/ 57940 h 81738"/>
                  <a:gd name="connsiteX48" fmla="*/ 74094 w 90826"/>
                  <a:gd name="connsiteY48" fmla="*/ 47534 h 81738"/>
                  <a:gd name="connsiteX49" fmla="*/ 77736 w 90826"/>
                  <a:gd name="connsiteY49" fmla="*/ 49615 h 81738"/>
                  <a:gd name="connsiteX50" fmla="*/ 80338 w 90826"/>
                  <a:gd name="connsiteY50" fmla="*/ 55859 h 81738"/>
                  <a:gd name="connsiteX51" fmla="*/ 80858 w 90826"/>
                  <a:gd name="connsiteY51" fmla="*/ 60542 h 81738"/>
                  <a:gd name="connsiteX52" fmla="*/ 82419 w 90826"/>
                  <a:gd name="connsiteY52" fmla="*/ 65225 h 81738"/>
                  <a:gd name="connsiteX53" fmla="*/ 82940 w 90826"/>
                  <a:gd name="connsiteY53" fmla="*/ 63144 h 81738"/>
                  <a:gd name="connsiteX54" fmla="*/ 82940 w 90826"/>
                  <a:gd name="connsiteY54" fmla="*/ 56900 h 81738"/>
                  <a:gd name="connsiteX55" fmla="*/ 85021 w 90826"/>
                  <a:gd name="connsiteY55" fmla="*/ 56380 h 81738"/>
                  <a:gd name="connsiteX56" fmla="*/ 86582 w 90826"/>
                  <a:gd name="connsiteY56" fmla="*/ 55339 h 81738"/>
                  <a:gd name="connsiteX57" fmla="*/ 88663 w 90826"/>
                  <a:gd name="connsiteY57" fmla="*/ 53257 h 81738"/>
                  <a:gd name="connsiteX58" fmla="*/ 90745 w 90826"/>
                  <a:gd name="connsiteY58" fmla="*/ 43891 h 81738"/>
                  <a:gd name="connsiteX59" fmla="*/ 87623 w 90826"/>
                  <a:gd name="connsiteY59" fmla="*/ 37647 h 81738"/>
                  <a:gd name="connsiteX60" fmla="*/ 87103 w 90826"/>
                  <a:gd name="connsiteY60" fmla="*/ 36086 h 81738"/>
                  <a:gd name="connsiteX61" fmla="*/ 88143 w 90826"/>
                  <a:gd name="connsiteY61" fmla="*/ 32443 h 81738"/>
                  <a:gd name="connsiteX62" fmla="*/ 87103 w 90826"/>
                  <a:gd name="connsiteY62" fmla="*/ 30883 h 81738"/>
                  <a:gd name="connsiteX63" fmla="*/ 86062 w 90826"/>
                  <a:gd name="connsiteY63" fmla="*/ 28281 h 81738"/>
                  <a:gd name="connsiteX64" fmla="*/ 82940 w 90826"/>
                  <a:gd name="connsiteY64" fmla="*/ 24638 h 81738"/>
                  <a:gd name="connsiteX65" fmla="*/ 83460 w 90826"/>
                  <a:gd name="connsiteY65" fmla="*/ 20476 h 81738"/>
                  <a:gd name="connsiteX66" fmla="*/ 84501 w 90826"/>
                  <a:gd name="connsiteY66" fmla="*/ 14752 h 81738"/>
                  <a:gd name="connsiteX67" fmla="*/ 83460 w 90826"/>
                  <a:gd name="connsiteY67" fmla="*/ 10589 h 81738"/>
                  <a:gd name="connsiteX68" fmla="*/ 80338 w 90826"/>
                  <a:gd name="connsiteY68" fmla="*/ 10589 h 81738"/>
                  <a:gd name="connsiteX69" fmla="*/ 77736 w 90826"/>
                  <a:gd name="connsiteY69" fmla="*/ 6426 h 81738"/>
                  <a:gd name="connsiteX70" fmla="*/ 68370 w 90826"/>
                  <a:gd name="connsiteY70" fmla="*/ 182 h 8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0826" h="81738">
                    <a:moveTo>
                      <a:pt x="68370" y="182"/>
                    </a:moveTo>
                    <a:cubicBezTo>
                      <a:pt x="65769" y="-1379"/>
                      <a:pt x="68370" y="7467"/>
                      <a:pt x="69411" y="12670"/>
                    </a:cubicBezTo>
                    <a:cubicBezTo>
                      <a:pt x="69931" y="17874"/>
                      <a:pt x="65769" y="14752"/>
                      <a:pt x="64727" y="14231"/>
                    </a:cubicBezTo>
                    <a:cubicBezTo>
                      <a:pt x="63687" y="13711"/>
                      <a:pt x="63687" y="13711"/>
                      <a:pt x="63687" y="16313"/>
                    </a:cubicBezTo>
                    <a:cubicBezTo>
                      <a:pt x="63687" y="18914"/>
                      <a:pt x="61085" y="17874"/>
                      <a:pt x="58484" y="16313"/>
                    </a:cubicBezTo>
                    <a:cubicBezTo>
                      <a:pt x="55882" y="14752"/>
                      <a:pt x="54841" y="17874"/>
                      <a:pt x="54841" y="22557"/>
                    </a:cubicBezTo>
                    <a:cubicBezTo>
                      <a:pt x="54841" y="27240"/>
                      <a:pt x="52760" y="24638"/>
                      <a:pt x="50678" y="23598"/>
                    </a:cubicBezTo>
                    <a:cubicBezTo>
                      <a:pt x="48597" y="22557"/>
                      <a:pt x="48597" y="23077"/>
                      <a:pt x="47036" y="26199"/>
                    </a:cubicBezTo>
                    <a:cubicBezTo>
                      <a:pt x="45475" y="29321"/>
                      <a:pt x="39230" y="33484"/>
                      <a:pt x="35588" y="35045"/>
                    </a:cubicBezTo>
                    <a:cubicBezTo>
                      <a:pt x="31946" y="36606"/>
                      <a:pt x="34027" y="34525"/>
                      <a:pt x="36108" y="33484"/>
                    </a:cubicBezTo>
                    <a:cubicBezTo>
                      <a:pt x="38190" y="32443"/>
                      <a:pt x="38190" y="29842"/>
                      <a:pt x="37670" y="27240"/>
                    </a:cubicBezTo>
                    <a:cubicBezTo>
                      <a:pt x="37670" y="24638"/>
                      <a:pt x="34548" y="23077"/>
                      <a:pt x="33507" y="23077"/>
                    </a:cubicBezTo>
                    <a:cubicBezTo>
                      <a:pt x="32466" y="23077"/>
                      <a:pt x="31946" y="22557"/>
                      <a:pt x="30385" y="22037"/>
                    </a:cubicBezTo>
                    <a:cubicBezTo>
                      <a:pt x="28823" y="21516"/>
                      <a:pt x="29344" y="20996"/>
                      <a:pt x="27263" y="22037"/>
                    </a:cubicBezTo>
                    <a:cubicBezTo>
                      <a:pt x="25181" y="23077"/>
                      <a:pt x="23100" y="22037"/>
                      <a:pt x="21018" y="27240"/>
                    </a:cubicBezTo>
                    <a:cubicBezTo>
                      <a:pt x="18416" y="32443"/>
                      <a:pt x="22059" y="31403"/>
                      <a:pt x="13734" y="33484"/>
                    </a:cubicBezTo>
                    <a:cubicBezTo>
                      <a:pt x="5408" y="35566"/>
                      <a:pt x="4367" y="39208"/>
                      <a:pt x="3847" y="40249"/>
                    </a:cubicBezTo>
                    <a:cubicBezTo>
                      <a:pt x="3327" y="41289"/>
                      <a:pt x="4367" y="42850"/>
                      <a:pt x="3847" y="43371"/>
                    </a:cubicBezTo>
                    <a:cubicBezTo>
                      <a:pt x="3327" y="43891"/>
                      <a:pt x="3847" y="43891"/>
                      <a:pt x="3327" y="44932"/>
                    </a:cubicBezTo>
                    <a:cubicBezTo>
                      <a:pt x="2806" y="45973"/>
                      <a:pt x="1766" y="47534"/>
                      <a:pt x="1766" y="47534"/>
                    </a:cubicBezTo>
                    <a:cubicBezTo>
                      <a:pt x="-1877" y="52217"/>
                      <a:pt x="1245" y="55339"/>
                      <a:pt x="1245" y="55339"/>
                    </a:cubicBezTo>
                    <a:cubicBezTo>
                      <a:pt x="3847" y="57420"/>
                      <a:pt x="4888" y="55339"/>
                      <a:pt x="5408" y="54298"/>
                    </a:cubicBezTo>
                    <a:cubicBezTo>
                      <a:pt x="5929" y="53257"/>
                      <a:pt x="7489" y="52217"/>
                      <a:pt x="7489" y="50656"/>
                    </a:cubicBezTo>
                    <a:cubicBezTo>
                      <a:pt x="7489" y="49095"/>
                      <a:pt x="7489" y="48574"/>
                      <a:pt x="8530" y="47534"/>
                    </a:cubicBezTo>
                    <a:cubicBezTo>
                      <a:pt x="9571" y="46493"/>
                      <a:pt x="9571" y="45973"/>
                      <a:pt x="8530" y="45452"/>
                    </a:cubicBezTo>
                    <a:cubicBezTo>
                      <a:pt x="7489" y="44932"/>
                      <a:pt x="8530" y="45452"/>
                      <a:pt x="10091" y="43891"/>
                    </a:cubicBezTo>
                    <a:cubicBezTo>
                      <a:pt x="11652" y="42330"/>
                      <a:pt x="11132" y="42850"/>
                      <a:pt x="10091" y="42850"/>
                    </a:cubicBezTo>
                    <a:cubicBezTo>
                      <a:pt x="9051" y="42850"/>
                      <a:pt x="11132" y="41289"/>
                      <a:pt x="13734" y="40249"/>
                    </a:cubicBezTo>
                    <a:cubicBezTo>
                      <a:pt x="16336" y="39208"/>
                      <a:pt x="17896" y="41810"/>
                      <a:pt x="17376" y="43891"/>
                    </a:cubicBezTo>
                    <a:cubicBezTo>
                      <a:pt x="16856" y="45973"/>
                      <a:pt x="17896" y="45452"/>
                      <a:pt x="19458" y="44932"/>
                    </a:cubicBezTo>
                    <a:cubicBezTo>
                      <a:pt x="21018" y="44412"/>
                      <a:pt x="22579" y="41810"/>
                      <a:pt x="23620" y="40769"/>
                    </a:cubicBezTo>
                    <a:cubicBezTo>
                      <a:pt x="24661" y="39728"/>
                      <a:pt x="26222" y="41810"/>
                      <a:pt x="24141" y="43371"/>
                    </a:cubicBezTo>
                    <a:cubicBezTo>
                      <a:pt x="22579" y="44932"/>
                      <a:pt x="24661" y="45452"/>
                      <a:pt x="25701" y="44932"/>
                    </a:cubicBezTo>
                    <a:cubicBezTo>
                      <a:pt x="26742" y="44412"/>
                      <a:pt x="26742" y="43891"/>
                      <a:pt x="27783" y="45973"/>
                    </a:cubicBezTo>
                    <a:cubicBezTo>
                      <a:pt x="28823" y="48054"/>
                      <a:pt x="28823" y="45973"/>
                      <a:pt x="28303" y="42850"/>
                    </a:cubicBezTo>
                    <a:cubicBezTo>
                      <a:pt x="27783" y="40249"/>
                      <a:pt x="28303" y="38688"/>
                      <a:pt x="31425" y="37647"/>
                    </a:cubicBezTo>
                    <a:cubicBezTo>
                      <a:pt x="34548" y="36086"/>
                      <a:pt x="41832" y="43891"/>
                      <a:pt x="43914" y="45973"/>
                    </a:cubicBezTo>
                    <a:cubicBezTo>
                      <a:pt x="45995" y="47534"/>
                      <a:pt x="44434" y="48574"/>
                      <a:pt x="42353" y="51176"/>
                    </a:cubicBezTo>
                    <a:cubicBezTo>
                      <a:pt x="40271" y="53778"/>
                      <a:pt x="41312" y="58461"/>
                      <a:pt x="41312" y="60542"/>
                    </a:cubicBezTo>
                    <a:cubicBezTo>
                      <a:pt x="41832" y="63144"/>
                      <a:pt x="40271" y="62624"/>
                      <a:pt x="42873" y="66266"/>
                    </a:cubicBezTo>
                    <a:cubicBezTo>
                      <a:pt x="45475" y="69909"/>
                      <a:pt x="56922" y="74071"/>
                      <a:pt x="59524" y="75112"/>
                    </a:cubicBezTo>
                    <a:cubicBezTo>
                      <a:pt x="62126" y="76153"/>
                      <a:pt x="61606" y="75112"/>
                      <a:pt x="63167" y="72510"/>
                    </a:cubicBezTo>
                    <a:cubicBezTo>
                      <a:pt x="64207" y="69909"/>
                      <a:pt x="65769" y="71990"/>
                      <a:pt x="64727" y="74071"/>
                    </a:cubicBezTo>
                    <a:cubicBezTo>
                      <a:pt x="63687" y="76153"/>
                      <a:pt x="64207" y="78234"/>
                      <a:pt x="65769" y="80836"/>
                    </a:cubicBezTo>
                    <a:cubicBezTo>
                      <a:pt x="67329" y="83438"/>
                      <a:pt x="68370" y="79795"/>
                      <a:pt x="70451" y="77714"/>
                    </a:cubicBezTo>
                    <a:cubicBezTo>
                      <a:pt x="72533" y="75632"/>
                      <a:pt x="73053" y="73551"/>
                      <a:pt x="73053" y="70429"/>
                    </a:cubicBezTo>
                    <a:cubicBezTo>
                      <a:pt x="73053" y="67827"/>
                      <a:pt x="70451" y="63144"/>
                      <a:pt x="68890" y="61583"/>
                    </a:cubicBezTo>
                    <a:cubicBezTo>
                      <a:pt x="67329" y="60022"/>
                      <a:pt x="67329" y="61583"/>
                      <a:pt x="67849" y="57940"/>
                    </a:cubicBezTo>
                    <a:cubicBezTo>
                      <a:pt x="68370" y="54298"/>
                      <a:pt x="72012" y="49615"/>
                      <a:pt x="74094" y="47534"/>
                    </a:cubicBezTo>
                    <a:cubicBezTo>
                      <a:pt x="76175" y="45452"/>
                      <a:pt x="77736" y="47534"/>
                      <a:pt x="77736" y="49615"/>
                    </a:cubicBezTo>
                    <a:cubicBezTo>
                      <a:pt x="77736" y="51696"/>
                      <a:pt x="78777" y="53778"/>
                      <a:pt x="80338" y="55859"/>
                    </a:cubicBezTo>
                    <a:cubicBezTo>
                      <a:pt x="81899" y="57940"/>
                      <a:pt x="80858" y="58461"/>
                      <a:pt x="80858" y="60542"/>
                    </a:cubicBezTo>
                    <a:cubicBezTo>
                      <a:pt x="80858" y="62624"/>
                      <a:pt x="81379" y="62624"/>
                      <a:pt x="82419" y="65225"/>
                    </a:cubicBezTo>
                    <a:cubicBezTo>
                      <a:pt x="83460" y="67827"/>
                      <a:pt x="83460" y="65225"/>
                      <a:pt x="82940" y="63144"/>
                    </a:cubicBezTo>
                    <a:cubicBezTo>
                      <a:pt x="82419" y="61063"/>
                      <a:pt x="82940" y="59502"/>
                      <a:pt x="82940" y="56900"/>
                    </a:cubicBezTo>
                    <a:cubicBezTo>
                      <a:pt x="82940" y="54298"/>
                      <a:pt x="83981" y="55339"/>
                      <a:pt x="85021" y="56380"/>
                    </a:cubicBezTo>
                    <a:cubicBezTo>
                      <a:pt x="86062" y="57420"/>
                      <a:pt x="86582" y="56380"/>
                      <a:pt x="86582" y="55339"/>
                    </a:cubicBezTo>
                    <a:cubicBezTo>
                      <a:pt x="87103" y="53778"/>
                      <a:pt x="87103" y="55339"/>
                      <a:pt x="88663" y="53257"/>
                    </a:cubicBezTo>
                    <a:cubicBezTo>
                      <a:pt x="89704" y="51176"/>
                      <a:pt x="90225" y="47013"/>
                      <a:pt x="90745" y="43891"/>
                    </a:cubicBezTo>
                    <a:cubicBezTo>
                      <a:pt x="91265" y="40769"/>
                      <a:pt x="89184" y="38688"/>
                      <a:pt x="87623" y="37647"/>
                    </a:cubicBezTo>
                    <a:cubicBezTo>
                      <a:pt x="86582" y="36606"/>
                      <a:pt x="86582" y="36606"/>
                      <a:pt x="87103" y="36086"/>
                    </a:cubicBezTo>
                    <a:cubicBezTo>
                      <a:pt x="87623" y="35566"/>
                      <a:pt x="88143" y="34525"/>
                      <a:pt x="88143" y="32443"/>
                    </a:cubicBezTo>
                    <a:cubicBezTo>
                      <a:pt x="88143" y="30362"/>
                      <a:pt x="88143" y="30362"/>
                      <a:pt x="87103" y="30883"/>
                    </a:cubicBezTo>
                    <a:cubicBezTo>
                      <a:pt x="86062" y="30883"/>
                      <a:pt x="85021" y="31403"/>
                      <a:pt x="86062" y="28281"/>
                    </a:cubicBezTo>
                    <a:cubicBezTo>
                      <a:pt x="87103" y="25159"/>
                      <a:pt x="86062" y="24638"/>
                      <a:pt x="82940" y="24638"/>
                    </a:cubicBezTo>
                    <a:cubicBezTo>
                      <a:pt x="79818" y="24638"/>
                      <a:pt x="81899" y="22557"/>
                      <a:pt x="83460" y="20476"/>
                    </a:cubicBezTo>
                    <a:cubicBezTo>
                      <a:pt x="85021" y="18394"/>
                      <a:pt x="85021" y="15792"/>
                      <a:pt x="84501" y="14752"/>
                    </a:cubicBezTo>
                    <a:cubicBezTo>
                      <a:pt x="83460" y="13711"/>
                      <a:pt x="83460" y="12670"/>
                      <a:pt x="83460" y="10589"/>
                    </a:cubicBezTo>
                    <a:cubicBezTo>
                      <a:pt x="83460" y="8507"/>
                      <a:pt x="82419" y="10069"/>
                      <a:pt x="80338" y="10589"/>
                    </a:cubicBezTo>
                    <a:cubicBezTo>
                      <a:pt x="78256" y="11109"/>
                      <a:pt x="78256" y="7987"/>
                      <a:pt x="77736" y="6426"/>
                    </a:cubicBezTo>
                    <a:cubicBezTo>
                      <a:pt x="77216" y="4865"/>
                      <a:pt x="70972" y="1743"/>
                      <a:pt x="68370" y="182"/>
                    </a:cubicBezTo>
                    <a:close/>
                  </a:path>
                </a:pathLst>
              </a:custGeom>
              <a:grpFill/>
              <a:ln w="5199" cap="flat">
                <a:solidFill>
                  <a:schemeClr val="bg1"/>
                </a:solidFill>
                <a:prstDash val="solid"/>
                <a:miter/>
              </a:ln>
            </p:spPr>
            <p:txBody>
              <a:bodyPr rtlCol="0" anchor="ctr"/>
              <a:lstStyle/>
              <a:p>
                <a:endParaRPr lang="en-GB" noProof="0" dirty="0"/>
              </a:p>
            </p:txBody>
          </p:sp>
          <p:sp>
            <p:nvSpPr>
              <p:cNvPr id="461" name="Freeform 460">
                <a:extLst>
                  <a:ext uri="{FF2B5EF4-FFF2-40B4-BE49-F238E27FC236}">
                    <a16:creationId xmlns:a16="http://schemas.microsoft.com/office/drawing/2014/main" id="{F5BCB4F0-7FB4-0B2B-C151-6429A0C5B7A0}"/>
                  </a:ext>
                </a:extLst>
              </p:cNvPr>
              <p:cNvSpPr/>
              <p:nvPr/>
            </p:nvSpPr>
            <p:spPr>
              <a:xfrm>
                <a:off x="8300218" y="4308136"/>
                <a:ext cx="2616" cy="7669"/>
              </a:xfrm>
              <a:custGeom>
                <a:avLst/>
                <a:gdLst>
                  <a:gd name="connsiteX0" fmla="*/ 1472 w 2616"/>
                  <a:gd name="connsiteY0" fmla="*/ 1035 h 7669"/>
                  <a:gd name="connsiteX1" fmla="*/ 431 w 2616"/>
                  <a:gd name="connsiteY1" fmla="*/ 6759 h 7669"/>
                  <a:gd name="connsiteX2" fmla="*/ 2513 w 2616"/>
                  <a:gd name="connsiteY2" fmla="*/ 6239 h 7669"/>
                  <a:gd name="connsiteX3" fmla="*/ 2513 w 2616"/>
                  <a:gd name="connsiteY3" fmla="*/ 1556 h 7669"/>
                  <a:gd name="connsiteX4" fmla="*/ 1472 w 2616"/>
                  <a:gd name="connsiteY4" fmla="*/ 1035 h 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6" h="7669">
                    <a:moveTo>
                      <a:pt x="1472" y="1035"/>
                    </a:moveTo>
                    <a:cubicBezTo>
                      <a:pt x="431" y="3637"/>
                      <a:pt x="-610" y="5718"/>
                      <a:pt x="431" y="6759"/>
                    </a:cubicBezTo>
                    <a:cubicBezTo>
                      <a:pt x="1472" y="7800"/>
                      <a:pt x="3033" y="8320"/>
                      <a:pt x="2513" y="6239"/>
                    </a:cubicBezTo>
                    <a:cubicBezTo>
                      <a:pt x="1992" y="4157"/>
                      <a:pt x="2513" y="1556"/>
                      <a:pt x="2513" y="1556"/>
                    </a:cubicBezTo>
                    <a:cubicBezTo>
                      <a:pt x="2513" y="1556"/>
                      <a:pt x="2513" y="-1566"/>
                      <a:pt x="1472" y="1035"/>
                    </a:cubicBezTo>
                    <a:close/>
                  </a:path>
                </a:pathLst>
              </a:custGeom>
              <a:grpFill/>
              <a:ln w="5199" cap="flat">
                <a:solidFill>
                  <a:schemeClr val="bg1"/>
                </a:solidFill>
                <a:prstDash val="solid"/>
                <a:miter/>
              </a:ln>
            </p:spPr>
            <p:txBody>
              <a:bodyPr rtlCol="0" anchor="ctr"/>
              <a:lstStyle/>
              <a:p>
                <a:endParaRPr lang="en-GB" noProof="0" dirty="0"/>
              </a:p>
            </p:txBody>
          </p:sp>
          <p:sp>
            <p:nvSpPr>
              <p:cNvPr id="462" name="Freeform 461">
                <a:extLst>
                  <a:ext uri="{FF2B5EF4-FFF2-40B4-BE49-F238E27FC236}">
                    <a16:creationId xmlns:a16="http://schemas.microsoft.com/office/drawing/2014/main" id="{51B9438D-1C0A-80B0-8CD0-234620F475F6}"/>
                  </a:ext>
                </a:extLst>
              </p:cNvPr>
              <p:cNvSpPr/>
              <p:nvPr/>
            </p:nvSpPr>
            <p:spPr>
              <a:xfrm>
                <a:off x="8309755" y="4315266"/>
                <a:ext cx="3025" cy="5645"/>
              </a:xfrm>
              <a:custGeom>
                <a:avLst/>
                <a:gdLst>
                  <a:gd name="connsiteX0" fmla="*/ 260 w 3025"/>
                  <a:gd name="connsiteY0" fmla="*/ 1710 h 5645"/>
                  <a:gd name="connsiteX1" fmla="*/ 1301 w 3025"/>
                  <a:gd name="connsiteY1" fmla="*/ 5353 h 5645"/>
                  <a:gd name="connsiteX2" fmla="*/ 2342 w 3025"/>
                  <a:gd name="connsiteY2" fmla="*/ 2231 h 5645"/>
                  <a:gd name="connsiteX3" fmla="*/ 260 w 3025"/>
                  <a:gd name="connsiteY3" fmla="*/ 1710 h 5645"/>
                </a:gdLst>
                <a:ahLst/>
                <a:cxnLst>
                  <a:cxn ang="0">
                    <a:pos x="connsiteX0" y="connsiteY0"/>
                  </a:cxn>
                  <a:cxn ang="0">
                    <a:pos x="connsiteX1" y="connsiteY1"/>
                  </a:cxn>
                  <a:cxn ang="0">
                    <a:pos x="connsiteX2" y="connsiteY2"/>
                  </a:cxn>
                  <a:cxn ang="0">
                    <a:pos x="connsiteX3" y="connsiteY3"/>
                  </a:cxn>
                </a:cxnLst>
                <a:rect l="l" t="t" r="r" b="b"/>
                <a:pathLst>
                  <a:path w="3025" h="5645">
                    <a:moveTo>
                      <a:pt x="260" y="1710"/>
                    </a:moveTo>
                    <a:cubicBezTo>
                      <a:pt x="260" y="1710"/>
                      <a:pt x="-780" y="6914"/>
                      <a:pt x="1301" y="5353"/>
                    </a:cubicBezTo>
                    <a:cubicBezTo>
                      <a:pt x="3383" y="3792"/>
                      <a:pt x="3383" y="4833"/>
                      <a:pt x="2342" y="2231"/>
                    </a:cubicBezTo>
                    <a:cubicBezTo>
                      <a:pt x="1301" y="-371"/>
                      <a:pt x="1301" y="-891"/>
                      <a:pt x="260" y="1710"/>
                    </a:cubicBezTo>
                    <a:close/>
                  </a:path>
                </a:pathLst>
              </a:custGeom>
              <a:grpFill/>
              <a:ln w="5199" cap="flat">
                <a:solidFill>
                  <a:schemeClr val="bg1"/>
                </a:solidFill>
                <a:prstDash val="solid"/>
                <a:miter/>
              </a:ln>
            </p:spPr>
            <p:txBody>
              <a:bodyPr rtlCol="0" anchor="ctr"/>
              <a:lstStyle/>
              <a:p>
                <a:endParaRPr lang="en-GB" noProof="0" dirty="0"/>
              </a:p>
            </p:txBody>
          </p:sp>
          <p:sp>
            <p:nvSpPr>
              <p:cNvPr id="463" name="Freeform 462">
                <a:extLst>
                  <a:ext uri="{FF2B5EF4-FFF2-40B4-BE49-F238E27FC236}">
                    <a16:creationId xmlns:a16="http://schemas.microsoft.com/office/drawing/2014/main" id="{C6F35DB1-94A4-4635-D05D-F6B4152F3996}"/>
                  </a:ext>
                </a:extLst>
              </p:cNvPr>
              <p:cNvSpPr/>
              <p:nvPr/>
            </p:nvSpPr>
            <p:spPr>
              <a:xfrm>
                <a:off x="8191376" y="4407398"/>
                <a:ext cx="6996" cy="4281"/>
              </a:xfrm>
              <a:custGeom>
                <a:avLst/>
                <a:gdLst>
                  <a:gd name="connsiteX0" fmla="*/ 5203 w 6996"/>
                  <a:gd name="connsiteY0" fmla="*/ 2200 h 4281"/>
                  <a:gd name="connsiteX1" fmla="*/ 6764 w 6996"/>
                  <a:gd name="connsiteY1" fmla="*/ 2721 h 4281"/>
                  <a:gd name="connsiteX2" fmla="*/ 0 w 6996"/>
                  <a:gd name="connsiteY2" fmla="*/ 4282 h 4281"/>
                  <a:gd name="connsiteX3" fmla="*/ 5203 w 6996"/>
                  <a:gd name="connsiteY3" fmla="*/ 2200 h 4281"/>
                </a:gdLst>
                <a:ahLst/>
                <a:cxnLst>
                  <a:cxn ang="0">
                    <a:pos x="connsiteX0" y="connsiteY0"/>
                  </a:cxn>
                  <a:cxn ang="0">
                    <a:pos x="connsiteX1" y="connsiteY1"/>
                  </a:cxn>
                  <a:cxn ang="0">
                    <a:pos x="connsiteX2" y="connsiteY2"/>
                  </a:cxn>
                  <a:cxn ang="0">
                    <a:pos x="connsiteX3" y="connsiteY3"/>
                  </a:cxn>
                </a:cxnLst>
                <a:rect l="l" t="t" r="r" b="b"/>
                <a:pathLst>
                  <a:path w="6996" h="4281">
                    <a:moveTo>
                      <a:pt x="5203" y="2200"/>
                    </a:moveTo>
                    <a:cubicBezTo>
                      <a:pt x="6244" y="1160"/>
                      <a:pt x="6764" y="2721"/>
                      <a:pt x="6764" y="2721"/>
                    </a:cubicBezTo>
                    <a:cubicBezTo>
                      <a:pt x="8325" y="-3524"/>
                      <a:pt x="1561" y="2721"/>
                      <a:pt x="0" y="4282"/>
                    </a:cubicBezTo>
                    <a:cubicBezTo>
                      <a:pt x="1561" y="3761"/>
                      <a:pt x="4683" y="3241"/>
                      <a:pt x="5203" y="2200"/>
                    </a:cubicBezTo>
                    <a:close/>
                  </a:path>
                </a:pathLst>
              </a:custGeom>
              <a:grpFill/>
              <a:ln w="5199" cap="flat">
                <a:solidFill>
                  <a:schemeClr val="bg1"/>
                </a:solidFill>
                <a:prstDash val="solid"/>
                <a:miter/>
              </a:ln>
            </p:spPr>
            <p:txBody>
              <a:bodyPr rtlCol="0" anchor="ctr"/>
              <a:lstStyle/>
              <a:p>
                <a:endParaRPr lang="en-GB" noProof="0" dirty="0"/>
              </a:p>
            </p:txBody>
          </p:sp>
          <p:sp>
            <p:nvSpPr>
              <p:cNvPr id="464" name="Freeform 463">
                <a:extLst>
                  <a:ext uri="{FF2B5EF4-FFF2-40B4-BE49-F238E27FC236}">
                    <a16:creationId xmlns:a16="http://schemas.microsoft.com/office/drawing/2014/main" id="{9C43F627-8E63-B5FF-33D9-6DC0BBB82513}"/>
                  </a:ext>
                </a:extLst>
              </p:cNvPr>
              <p:cNvSpPr/>
              <p:nvPr/>
            </p:nvSpPr>
            <p:spPr>
              <a:xfrm>
                <a:off x="8211785" y="4392482"/>
                <a:ext cx="9411" cy="4871"/>
              </a:xfrm>
              <a:custGeom>
                <a:avLst/>
                <a:gdLst>
                  <a:gd name="connsiteX0" fmla="*/ 5088 w 9411"/>
                  <a:gd name="connsiteY0" fmla="*/ 985 h 4871"/>
                  <a:gd name="connsiteX1" fmla="*/ 925 w 9411"/>
                  <a:gd name="connsiteY1" fmla="*/ 985 h 4871"/>
                  <a:gd name="connsiteX2" fmla="*/ 925 w 9411"/>
                  <a:gd name="connsiteY2" fmla="*/ 2546 h 4871"/>
                  <a:gd name="connsiteX3" fmla="*/ 8210 w 9411"/>
                  <a:gd name="connsiteY3" fmla="*/ 4628 h 4871"/>
                  <a:gd name="connsiteX4" fmla="*/ 8210 w 9411"/>
                  <a:gd name="connsiteY4" fmla="*/ 2026 h 4871"/>
                  <a:gd name="connsiteX5" fmla="*/ 5088 w 9411"/>
                  <a:gd name="connsiteY5" fmla="*/ 985 h 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1" h="4871">
                    <a:moveTo>
                      <a:pt x="5088" y="985"/>
                    </a:moveTo>
                    <a:cubicBezTo>
                      <a:pt x="3527" y="-576"/>
                      <a:pt x="3007" y="-55"/>
                      <a:pt x="925" y="985"/>
                    </a:cubicBezTo>
                    <a:cubicBezTo>
                      <a:pt x="-1156" y="2026"/>
                      <a:pt x="925" y="2546"/>
                      <a:pt x="925" y="2546"/>
                    </a:cubicBezTo>
                    <a:cubicBezTo>
                      <a:pt x="1966" y="3067"/>
                      <a:pt x="6129" y="5668"/>
                      <a:pt x="8210" y="4628"/>
                    </a:cubicBezTo>
                    <a:cubicBezTo>
                      <a:pt x="10292" y="3587"/>
                      <a:pt x="9251" y="2026"/>
                      <a:pt x="8210" y="2026"/>
                    </a:cubicBezTo>
                    <a:cubicBezTo>
                      <a:pt x="7169" y="2546"/>
                      <a:pt x="6649" y="2546"/>
                      <a:pt x="5088" y="985"/>
                    </a:cubicBezTo>
                    <a:close/>
                  </a:path>
                </a:pathLst>
              </a:custGeom>
              <a:grpFill/>
              <a:ln w="5199" cap="flat">
                <a:solidFill>
                  <a:schemeClr val="bg1"/>
                </a:solidFill>
                <a:prstDash val="solid"/>
                <a:miter/>
              </a:ln>
            </p:spPr>
            <p:txBody>
              <a:bodyPr rtlCol="0" anchor="ctr"/>
              <a:lstStyle/>
              <a:p>
                <a:endParaRPr lang="en-GB" noProof="0" dirty="0"/>
              </a:p>
            </p:txBody>
          </p:sp>
          <p:sp>
            <p:nvSpPr>
              <p:cNvPr id="465" name="Freeform 464">
                <a:extLst>
                  <a:ext uri="{FF2B5EF4-FFF2-40B4-BE49-F238E27FC236}">
                    <a16:creationId xmlns:a16="http://schemas.microsoft.com/office/drawing/2014/main" id="{84331CDC-9EEE-60EE-092D-D0E32CC288F6}"/>
                  </a:ext>
                </a:extLst>
              </p:cNvPr>
              <p:cNvSpPr/>
              <p:nvPr/>
            </p:nvSpPr>
            <p:spPr>
              <a:xfrm>
                <a:off x="8229676" y="4379143"/>
                <a:ext cx="9083" cy="7210"/>
              </a:xfrm>
              <a:custGeom>
                <a:avLst/>
                <a:gdLst>
                  <a:gd name="connsiteX0" fmla="*/ 206 w 9083"/>
                  <a:gd name="connsiteY0" fmla="*/ 3397 h 7210"/>
                  <a:gd name="connsiteX1" fmla="*/ 4888 w 9083"/>
                  <a:gd name="connsiteY1" fmla="*/ 7040 h 7210"/>
                  <a:gd name="connsiteX2" fmla="*/ 8531 w 9083"/>
                  <a:gd name="connsiteY2" fmla="*/ 3917 h 7210"/>
                  <a:gd name="connsiteX3" fmla="*/ 6450 w 9083"/>
                  <a:gd name="connsiteY3" fmla="*/ 796 h 7210"/>
                  <a:gd name="connsiteX4" fmla="*/ 1766 w 9083"/>
                  <a:gd name="connsiteY4" fmla="*/ 1836 h 7210"/>
                  <a:gd name="connsiteX5" fmla="*/ 206 w 9083"/>
                  <a:gd name="connsiteY5" fmla="*/ 3397 h 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 h="7210">
                    <a:moveTo>
                      <a:pt x="206" y="3397"/>
                    </a:moveTo>
                    <a:cubicBezTo>
                      <a:pt x="2287" y="7040"/>
                      <a:pt x="3328" y="7560"/>
                      <a:pt x="4888" y="7040"/>
                    </a:cubicBezTo>
                    <a:cubicBezTo>
                      <a:pt x="6450" y="6519"/>
                      <a:pt x="6450" y="5479"/>
                      <a:pt x="8531" y="3917"/>
                    </a:cubicBezTo>
                    <a:cubicBezTo>
                      <a:pt x="10092" y="2877"/>
                      <a:pt x="8011" y="2877"/>
                      <a:pt x="6450" y="796"/>
                    </a:cubicBezTo>
                    <a:cubicBezTo>
                      <a:pt x="4888" y="-1286"/>
                      <a:pt x="3328" y="1316"/>
                      <a:pt x="1766" y="1836"/>
                    </a:cubicBezTo>
                    <a:cubicBezTo>
                      <a:pt x="-835" y="2356"/>
                      <a:pt x="206" y="3397"/>
                      <a:pt x="206" y="3397"/>
                    </a:cubicBezTo>
                    <a:close/>
                  </a:path>
                </a:pathLst>
              </a:custGeom>
              <a:grpFill/>
              <a:ln w="5199" cap="flat">
                <a:solidFill>
                  <a:schemeClr val="bg1"/>
                </a:solidFill>
                <a:prstDash val="solid"/>
                <a:miter/>
              </a:ln>
            </p:spPr>
            <p:txBody>
              <a:bodyPr rtlCol="0" anchor="ctr"/>
              <a:lstStyle/>
              <a:p>
                <a:endParaRPr lang="en-GB" noProof="0" dirty="0"/>
              </a:p>
            </p:txBody>
          </p:sp>
          <p:sp>
            <p:nvSpPr>
              <p:cNvPr id="466" name="Freeform 465">
                <a:extLst>
                  <a:ext uri="{FF2B5EF4-FFF2-40B4-BE49-F238E27FC236}">
                    <a16:creationId xmlns:a16="http://schemas.microsoft.com/office/drawing/2014/main" id="{0CF2F7BE-3882-6B5F-C4D0-D514113BFA3F}"/>
                  </a:ext>
                </a:extLst>
              </p:cNvPr>
              <p:cNvSpPr/>
              <p:nvPr/>
            </p:nvSpPr>
            <p:spPr>
              <a:xfrm>
                <a:off x="8303826" y="4371921"/>
                <a:ext cx="1506" cy="5415"/>
              </a:xfrm>
              <a:custGeom>
                <a:avLst/>
                <a:gdLst>
                  <a:gd name="connsiteX0" fmla="*/ 1506 w 1506"/>
                  <a:gd name="connsiteY0" fmla="*/ 5416 h 5415"/>
                  <a:gd name="connsiteX1" fmla="*/ 465 w 1506"/>
                  <a:gd name="connsiteY1" fmla="*/ 733 h 5415"/>
                  <a:gd name="connsiteX2" fmla="*/ 1506 w 1506"/>
                  <a:gd name="connsiteY2" fmla="*/ 5416 h 5415"/>
                </a:gdLst>
                <a:ahLst/>
                <a:cxnLst>
                  <a:cxn ang="0">
                    <a:pos x="connsiteX0" y="connsiteY0"/>
                  </a:cxn>
                  <a:cxn ang="0">
                    <a:pos x="connsiteX1" y="connsiteY1"/>
                  </a:cxn>
                  <a:cxn ang="0">
                    <a:pos x="connsiteX2" y="connsiteY2"/>
                  </a:cxn>
                </a:cxnLst>
                <a:rect l="l" t="t" r="r" b="b"/>
                <a:pathLst>
                  <a:path w="1506" h="5415">
                    <a:moveTo>
                      <a:pt x="1506" y="5416"/>
                    </a:moveTo>
                    <a:cubicBezTo>
                      <a:pt x="1506" y="5416"/>
                      <a:pt x="985" y="1773"/>
                      <a:pt x="465" y="733"/>
                    </a:cubicBezTo>
                    <a:cubicBezTo>
                      <a:pt x="-55" y="-1349"/>
                      <a:pt x="-575" y="1253"/>
                      <a:pt x="1506" y="5416"/>
                    </a:cubicBezTo>
                    <a:close/>
                  </a:path>
                </a:pathLst>
              </a:custGeom>
              <a:grpFill/>
              <a:ln w="5199" cap="flat">
                <a:solidFill>
                  <a:schemeClr val="bg1"/>
                </a:solidFill>
                <a:prstDash val="solid"/>
                <a:miter/>
              </a:ln>
            </p:spPr>
            <p:txBody>
              <a:bodyPr rtlCol="0" anchor="ctr"/>
              <a:lstStyle/>
              <a:p>
                <a:endParaRPr lang="en-GB" noProof="0" dirty="0"/>
              </a:p>
            </p:txBody>
          </p:sp>
          <p:sp>
            <p:nvSpPr>
              <p:cNvPr id="467" name="Freeform 466">
                <a:extLst>
                  <a:ext uri="{FF2B5EF4-FFF2-40B4-BE49-F238E27FC236}">
                    <a16:creationId xmlns:a16="http://schemas.microsoft.com/office/drawing/2014/main" id="{34D70385-FBEA-7617-4857-870ADD944E92}"/>
                  </a:ext>
                </a:extLst>
              </p:cNvPr>
              <p:cNvSpPr/>
              <p:nvPr/>
            </p:nvSpPr>
            <p:spPr>
              <a:xfrm>
                <a:off x="8135387" y="4353921"/>
                <a:ext cx="2750" cy="4649"/>
              </a:xfrm>
              <a:custGeom>
                <a:avLst/>
                <a:gdLst>
                  <a:gd name="connsiteX0" fmla="*/ 1352 w 2750"/>
                  <a:gd name="connsiteY0" fmla="*/ 0 h 4649"/>
                  <a:gd name="connsiteX1" fmla="*/ 311 w 2750"/>
                  <a:gd name="connsiteY1" fmla="*/ 2081 h 4649"/>
                  <a:gd name="connsiteX2" fmla="*/ 1872 w 2750"/>
                  <a:gd name="connsiteY2" fmla="*/ 4163 h 4649"/>
                  <a:gd name="connsiteX3" fmla="*/ 2393 w 2750"/>
                  <a:gd name="connsiteY3" fmla="*/ 2081 h 4649"/>
                  <a:gd name="connsiteX4" fmla="*/ 1352 w 2750"/>
                  <a:gd name="connsiteY4" fmla="*/ 0 h 4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0" h="4649">
                    <a:moveTo>
                      <a:pt x="1352" y="0"/>
                    </a:moveTo>
                    <a:cubicBezTo>
                      <a:pt x="-209" y="0"/>
                      <a:pt x="-209" y="1041"/>
                      <a:pt x="311" y="2081"/>
                    </a:cubicBezTo>
                    <a:cubicBezTo>
                      <a:pt x="832" y="3122"/>
                      <a:pt x="832" y="5724"/>
                      <a:pt x="1872" y="4163"/>
                    </a:cubicBezTo>
                    <a:cubicBezTo>
                      <a:pt x="1872" y="4163"/>
                      <a:pt x="3434" y="3122"/>
                      <a:pt x="2393" y="2081"/>
                    </a:cubicBezTo>
                    <a:cubicBezTo>
                      <a:pt x="1352" y="1041"/>
                      <a:pt x="2913" y="0"/>
                      <a:pt x="1352" y="0"/>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86" name="Content Placeholder 9">
              <a:extLst>
                <a:ext uri="{FF2B5EF4-FFF2-40B4-BE49-F238E27FC236}">
                  <a16:creationId xmlns:a16="http://schemas.microsoft.com/office/drawing/2014/main" id="{44189D2D-F85B-4699-64ED-E1F83C1C6013}"/>
                </a:ext>
              </a:extLst>
            </p:cNvPr>
            <p:cNvGrpSpPr/>
            <p:nvPr/>
          </p:nvGrpSpPr>
          <p:grpSpPr>
            <a:xfrm>
              <a:off x="8081062" y="4412440"/>
              <a:ext cx="22820" cy="20133"/>
              <a:chOff x="8081062" y="4412440"/>
              <a:chExt cx="22820" cy="20133"/>
            </a:xfrm>
            <a:grpFill/>
          </p:grpSpPr>
          <p:sp>
            <p:nvSpPr>
              <p:cNvPr id="433" name="Freeform 432">
                <a:extLst>
                  <a:ext uri="{FF2B5EF4-FFF2-40B4-BE49-F238E27FC236}">
                    <a16:creationId xmlns:a16="http://schemas.microsoft.com/office/drawing/2014/main" id="{5155DA6D-C65E-1EC4-1CE7-81C50084E937}"/>
                  </a:ext>
                </a:extLst>
              </p:cNvPr>
              <p:cNvSpPr/>
              <p:nvPr/>
            </p:nvSpPr>
            <p:spPr>
              <a:xfrm>
                <a:off x="8097713" y="4415322"/>
                <a:ext cx="6168" cy="10927"/>
              </a:xfrm>
              <a:custGeom>
                <a:avLst/>
                <a:gdLst>
                  <a:gd name="connsiteX0" fmla="*/ 1040 w 6168"/>
                  <a:gd name="connsiteY0" fmla="*/ 7285 h 10927"/>
                  <a:gd name="connsiteX1" fmla="*/ 2602 w 6168"/>
                  <a:gd name="connsiteY1" fmla="*/ 10407 h 10927"/>
                  <a:gd name="connsiteX2" fmla="*/ 5203 w 6168"/>
                  <a:gd name="connsiteY2" fmla="*/ 10927 h 10927"/>
                  <a:gd name="connsiteX3" fmla="*/ 5724 w 6168"/>
                  <a:gd name="connsiteY3" fmla="*/ 9366 h 10927"/>
                  <a:gd name="connsiteX4" fmla="*/ 4162 w 6168"/>
                  <a:gd name="connsiteY4" fmla="*/ 4683 h 10927"/>
                  <a:gd name="connsiteX5" fmla="*/ 2602 w 6168"/>
                  <a:gd name="connsiteY5" fmla="*/ 0 h 10927"/>
                  <a:gd name="connsiteX6" fmla="*/ 2082 w 6168"/>
                  <a:gd name="connsiteY6" fmla="*/ 520 h 10927"/>
                  <a:gd name="connsiteX7" fmla="*/ 520 w 6168"/>
                  <a:gd name="connsiteY7" fmla="*/ 1041 h 10927"/>
                  <a:gd name="connsiteX8" fmla="*/ 0 w 6168"/>
                  <a:gd name="connsiteY8" fmla="*/ 3642 h 10927"/>
                  <a:gd name="connsiteX9" fmla="*/ 1040 w 6168"/>
                  <a:gd name="connsiteY9" fmla="*/ 7285 h 1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8" h="10927">
                    <a:moveTo>
                      <a:pt x="1040" y="7285"/>
                    </a:moveTo>
                    <a:cubicBezTo>
                      <a:pt x="1561" y="8326"/>
                      <a:pt x="2082" y="10407"/>
                      <a:pt x="2602" y="10407"/>
                    </a:cubicBezTo>
                    <a:cubicBezTo>
                      <a:pt x="3122" y="10407"/>
                      <a:pt x="5203" y="10927"/>
                      <a:pt x="5203" y="10927"/>
                    </a:cubicBezTo>
                    <a:cubicBezTo>
                      <a:pt x="5724" y="10927"/>
                      <a:pt x="6764" y="10927"/>
                      <a:pt x="5724" y="9366"/>
                    </a:cubicBezTo>
                    <a:cubicBezTo>
                      <a:pt x="4683" y="7285"/>
                      <a:pt x="4683" y="5724"/>
                      <a:pt x="4162" y="4683"/>
                    </a:cubicBezTo>
                    <a:cubicBezTo>
                      <a:pt x="4162" y="3642"/>
                      <a:pt x="3122" y="1561"/>
                      <a:pt x="2602" y="0"/>
                    </a:cubicBezTo>
                    <a:cubicBezTo>
                      <a:pt x="2602" y="0"/>
                      <a:pt x="2082" y="0"/>
                      <a:pt x="2082" y="520"/>
                    </a:cubicBezTo>
                    <a:cubicBezTo>
                      <a:pt x="1561" y="1041"/>
                      <a:pt x="520" y="1561"/>
                      <a:pt x="520" y="1041"/>
                    </a:cubicBezTo>
                    <a:cubicBezTo>
                      <a:pt x="0" y="1561"/>
                      <a:pt x="0" y="2602"/>
                      <a:pt x="0" y="3642"/>
                    </a:cubicBezTo>
                    <a:cubicBezTo>
                      <a:pt x="0" y="5203"/>
                      <a:pt x="520" y="6244"/>
                      <a:pt x="1040" y="7285"/>
                    </a:cubicBezTo>
                    <a:close/>
                  </a:path>
                </a:pathLst>
              </a:custGeom>
              <a:grpFill/>
              <a:ln w="5199" cap="flat">
                <a:solidFill>
                  <a:schemeClr val="bg1"/>
                </a:solidFill>
                <a:prstDash val="solid"/>
                <a:miter/>
              </a:ln>
            </p:spPr>
            <p:txBody>
              <a:bodyPr rtlCol="0" anchor="ctr"/>
              <a:lstStyle/>
              <a:p>
                <a:endParaRPr lang="en-GB" noProof="0" dirty="0"/>
              </a:p>
            </p:txBody>
          </p:sp>
          <p:sp>
            <p:nvSpPr>
              <p:cNvPr id="434" name="Freeform 433">
                <a:extLst>
                  <a:ext uri="{FF2B5EF4-FFF2-40B4-BE49-F238E27FC236}">
                    <a16:creationId xmlns:a16="http://schemas.microsoft.com/office/drawing/2014/main" id="{E1B1FFA8-AEEE-FFB1-5E62-8B721DBD0DBB}"/>
                  </a:ext>
                </a:extLst>
              </p:cNvPr>
              <p:cNvSpPr/>
              <p:nvPr/>
            </p:nvSpPr>
            <p:spPr>
              <a:xfrm>
                <a:off x="8081062" y="4412440"/>
                <a:ext cx="17713" cy="20133"/>
              </a:xfrm>
              <a:custGeom>
                <a:avLst/>
                <a:gdLst>
                  <a:gd name="connsiteX0" fmla="*/ 4683 w 17713"/>
                  <a:gd name="connsiteY0" fmla="*/ 15370 h 20133"/>
                  <a:gd name="connsiteX1" fmla="*/ 8326 w 17713"/>
                  <a:gd name="connsiteY1" fmla="*/ 19533 h 20133"/>
                  <a:gd name="connsiteX2" fmla="*/ 11448 w 17713"/>
                  <a:gd name="connsiteY2" fmla="*/ 19533 h 20133"/>
                  <a:gd name="connsiteX3" fmla="*/ 13009 w 17713"/>
                  <a:gd name="connsiteY3" fmla="*/ 16931 h 20133"/>
                  <a:gd name="connsiteX4" fmla="*/ 13530 w 17713"/>
                  <a:gd name="connsiteY4" fmla="*/ 14330 h 20133"/>
                  <a:gd name="connsiteX5" fmla="*/ 13009 w 17713"/>
                  <a:gd name="connsiteY5" fmla="*/ 10687 h 20133"/>
                  <a:gd name="connsiteX6" fmla="*/ 12488 w 17713"/>
                  <a:gd name="connsiteY6" fmla="*/ 7565 h 20133"/>
                  <a:gd name="connsiteX7" fmla="*/ 12488 w 17713"/>
                  <a:gd name="connsiteY7" fmla="*/ 5484 h 20133"/>
                  <a:gd name="connsiteX8" fmla="*/ 17172 w 17713"/>
                  <a:gd name="connsiteY8" fmla="*/ 2882 h 20133"/>
                  <a:gd name="connsiteX9" fmla="*/ 17172 w 17713"/>
                  <a:gd name="connsiteY9" fmla="*/ 2882 h 20133"/>
                  <a:gd name="connsiteX10" fmla="*/ 16131 w 17713"/>
                  <a:gd name="connsiteY10" fmla="*/ 280 h 20133"/>
                  <a:gd name="connsiteX11" fmla="*/ 9887 w 17713"/>
                  <a:gd name="connsiteY11" fmla="*/ 4443 h 20133"/>
                  <a:gd name="connsiteX12" fmla="*/ 2082 w 17713"/>
                  <a:gd name="connsiteY12" fmla="*/ 8606 h 20133"/>
                  <a:gd name="connsiteX13" fmla="*/ 0 w 17713"/>
                  <a:gd name="connsiteY13" fmla="*/ 9126 h 20133"/>
                  <a:gd name="connsiteX14" fmla="*/ 2082 w 17713"/>
                  <a:gd name="connsiteY14" fmla="*/ 10687 h 20133"/>
                  <a:gd name="connsiteX15" fmla="*/ 4683 w 17713"/>
                  <a:gd name="connsiteY15" fmla="*/ 15370 h 2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13" h="20133">
                    <a:moveTo>
                      <a:pt x="4683" y="15370"/>
                    </a:moveTo>
                    <a:cubicBezTo>
                      <a:pt x="5724" y="16411"/>
                      <a:pt x="7805" y="19013"/>
                      <a:pt x="8326" y="19533"/>
                    </a:cubicBezTo>
                    <a:cubicBezTo>
                      <a:pt x="8846" y="20053"/>
                      <a:pt x="9887" y="20574"/>
                      <a:pt x="11448" y="19533"/>
                    </a:cubicBezTo>
                    <a:cubicBezTo>
                      <a:pt x="12488" y="18492"/>
                      <a:pt x="13009" y="17972"/>
                      <a:pt x="13009" y="16931"/>
                    </a:cubicBezTo>
                    <a:cubicBezTo>
                      <a:pt x="13009" y="15891"/>
                      <a:pt x="13009" y="15370"/>
                      <a:pt x="13530" y="14330"/>
                    </a:cubicBezTo>
                    <a:cubicBezTo>
                      <a:pt x="13530" y="13289"/>
                      <a:pt x="13530" y="12248"/>
                      <a:pt x="13009" y="10687"/>
                    </a:cubicBezTo>
                    <a:cubicBezTo>
                      <a:pt x="13009" y="9126"/>
                      <a:pt x="13009" y="8085"/>
                      <a:pt x="12488" y="7565"/>
                    </a:cubicBezTo>
                    <a:cubicBezTo>
                      <a:pt x="11968" y="7045"/>
                      <a:pt x="11968" y="6004"/>
                      <a:pt x="12488" y="5484"/>
                    </a:cubicBezTo>
                    <a:cubicBezTo>
                      <a:pt x="13009" y="4963"/>
                      <a:pt x="15610" y="3923"/>
                      <a:pt x="17172" y="2882"/>
                    </a:cubicBezTo>
                    <a:cubicBezTo>
                      <a:pt x="17172" y="2882"/>
                      <a:pt x="17172" y="2882"/>
                      <a:pt x="17172" y="2882"/>
                    </a:cubicBezTo>
                    <a:cubicBezTo>
                      <a:pt x="18212" y="1321"/>
                      <a:pt x="17692" y="-761"/>
                      <a:pt x="16131" y="280"/>
                    </a:cubicBezTo>
                    <a:cubicBezTo>
                      <a:pt x="14570" y="1321"/>
                      <a:pt x="11968" y="2361"/>
                      <a:pt x="9887" y="4443"/>
                    </a:cubicBezTo>
                    <a:cubicBezTo>
                      <a:pt x="8326" y="6524"/>
                      <a:pt x="4163" y="8606"/>
                      <a:pt x="2082" y="8606"/>
                    </a:cubicBezTo>
                    <a:cubicBezTo>
                      <a:pt x="1041" y="8606"/>
                      <a:pt x="521" y="8606"/>
                      <a:pt x="0" y="9126"/>
                    </a:cubicBezTo>
                    <a:cubicBezTo>
                      <a:pt x="1041" y="9646"/>
                      <a:pt x="2082" y="10167"/>
                      <a:pt x="2082" y="10687"/>
                    </a:cubicBezTo>
                    <a:cubicBezTo>
                      <a:pt x="2082" y="11728"/>
                      <a:pt x="3643" y="14330"/>
                      <a:pt x="4683" y="15370"/>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87" name="Content Placeholder 9">
              <a:extLst>
                <a:ext uri="{FF2B5EF4-FFF2-40B4-BE49-F238E27FC236}">
                  <a16:creationId xmlns:a16="http://schemas.microsoft.com/office/drawing/2014/main" id="{62902065-5CFA-C633-D7F4-3266BEBDC424}"/>
                </a:ext>
              </a:extLst>
            </p:cNvPr>
            <p:cNvGrpSpPr/>
            <p:nvPr/>
          </p:nvGrpSpPr>
          <p:grpSpPr>
            <a:xfrm>
              <a:off x="7625708" y="4063047"/>
              <a:ext cx="18866" cy="15105"/>
              <a:chOff x="7625708" y="4063047"/>
              <a:chExt cx="18866" cy="15105"/>
            </a:xfrm>
            <a:grpFill/>
          </p:grpSpPr>
          <p:sp>
            <p:nvSpPr>
              <p:cNvPr id="429" name="Freeform 428">
                <a:extLst>
                  <a:ext uri="{FF2B5EF4-FFF2-40B4-BE49-F238E27FC236}">
                    <a16:creationId xmlns:a16="http://schemas.microsoft.com/office/drawing/2014/main" id="{C85B816F-C8F9-8513-FCD5-239533DE8EE5}"/>
                  </a:ext>
                </a:extLst>
              </p:cNvPr>
              <p:cNvSpPr/>
              <p:nvPr/>
            </p:nvSpPr>
            <p:spPr>
              <a:xfrm>
                <a:off x="7625708" y="4063663"/>
                <a:ext cx="5676" cy="14489"/>
              </a:xfrm>
              <a:custGeom>
                <a:avLst/>
                <a:gdLst>
                  <a:gd name="connsiteX0" fmla="*/ 571 w 5676"/>
                  <a:gd name="connsiteY0" fmla="*/ 1465 h 14489"/>
                  <a:gd name="connsiteX1" fmla="*/ 2652 w 5676"/>
                  <a:gd name="connsiteY1" fmla="*/ 8750 h 14489"/>
                  <a:gd name="connsiteX2" fmla="*/ 1612 w 5676"/>
                  <a:gd name="connsiteY2" fmla="*/ 12913 h 14489"/>
                  <a:gd name="connsiteX3" fmla="*/ 4734 w 5676"/>
                  <a:gd name="connsiteY3" fmla="*/ 11872 h 14489"/>
                  <a:gd name="connsiteX4" fmla="*/ 4213 w 5676"/>
                  <a:gd name="connsiteY4" fmla="*/ 2506 h 14489"/>
                  <a:gd name="connsiteX5" fmla="*/ 571 w 5676"/>
                  <a:gd name="connsiteY5" fmla="*/ 1465 h 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6" h="14489">
                    <a:moveTo>
                      <a:pt x="571" y="1465"/>
                    </a:moveTo>
                    <a:cubicBezTo>
                      <a:pt x="2132" y="4587"/>
                      <a:pt x="2652" y="6149"/>
                      <a:pt x="2652" y="8750"/>
                    </a:cubicBezTo>
                    <a:cubicBezTo>
                      <a:pt x="2652" y="11352"/>
                      <a:pt x="1091" y="10832"/>
                      <a:pt x="1612" y="12913"/>
                    </a:cubicBezTo>
                    <a:cubicBezTo>
                      <a:pt x="1612" y="12913"/>
                      <a:pt x="3173" y="17076"/>
                      <a:pt x="4734" y="11872"/>
                    </a:cubicBezTo>
                    <a:cubicBezTo>
                      <a:pt x="6295" y="6669"/>
                      <a:pt x="5774" y="4067"/>
                      <a:pt x="4213" y="2506"/>
                    </a:cubicBezTo>
                    <a:cubicBezTo>
                      <a:pt x="2652" y="945"/>
                      <a:pt x="-1510" y="-1657"/>
                      <a:pt x="571" y="1465"/>
                    </a:cubicBezTo>
                    <a:close/>
                  </a:path>
                </a:pathLst>
              </a:custGeom>
              <a:grpFill/>
              <a:ln w="5199" cap="flat">
                <a:solidFill>
                  <a:schemeClr val="bg1"/>
                </a:solidFill>
                <a:prstDash val="solid"/>
                <a:miter/>
              </a:ln>
            </p:spPr>
            <p:txBody>
              <a:bodyPr rtlCol="0" anchor="ctr"/>
              <a:lstStyle/>
              <a:p>
                <a:endParaRPr lang="en-GB" noProof="0" dirty="0"/>
              </a:p>
            </p:txBody>
          </p:sp>
          <p:sp>
            <p:nvSpPr>
              <p:cNvPr id="430" name="Freeform 429">
                <a:extLst>
                  <a:ext uri="{FF2B5EF4-FFF2-40B4-BE49-F238E27FC236}">
                    <a16:creationId xmlns:a16="http://schemas.microsoft.com/office/drawing/2014/main" id="{31CA716C-C17D-0FCB-EC34-793DB12AB515}"/>
                  </a:ext>
                </a:extLst>
              </p:cNvPr>
              <p:cNvSpPr/>
              <p:nvPr/>
            </p:nvSpPr>
            <p:spPr>
              <a:xfrm>
                <a:off x="7634604" y="4070560"/>
                <a:ext cx="2470" cy="6016"/>
              </a:xfrm>
              <a:custGeom>
                <a:avLst/>
                <a:gdLst>
                  <a:gd name="connsiteX0" fmla="*/ 0 w 2470"/>
                  <a:gd name="connsiteY0" fmla="*/ 6016 h 6016"/>
                  <a:gd name="connsiteX1" fmla="*/ 2081 w 2470"/>
                  <a:gd name="connsiteY1" fmla="*/ 813 h 6016"/>
                  <a:gd name="connsiteX2" fmla="*/ 0 w 2470"/>
                  <a:gd name="connsiteY2" fmla="*/ 6016 h 6016"/>
                </a:gdLst>
                <a:ahLst/>
                <a:cxnLst>
                  <a:cxn ang="0">
                    <a:pos x="connsiteX0" y="connsiteY0"/>
                  </a:cxn>
                  <a:cxn ang="0">
                    <a:pos x="connsiteX1" y="connsiteY1"/>
                  </a:cxn>
                  <a:cxn ang="0">
                    <a:pos x="connsiteX2" y="connsiteY2"/>
                  </a:cxn>
                </a:cxnLst>
                <a:rect l="l" t="t" r="r" b="b"/>
                <a:pathLst>
                  <a:path w="2470" h="6016">
                    <a:moveTo>
                      <a:pt x="0" y="6016"/>
                    </a:moveTo>
                    <a:cubicBezTo>
                      <a:pt x="0" y="6016"/>
                      <a:pt x="3642" y="3414"/>
                      <a:pt x="2081" y="813"/>
                    </a:cubicBezTo>
                    <a:cubicBezTo>
                      <a:pt x="520" y="-1789"/>
                      <a:pt x="0" y="2374"/>
                      <a:pt x="0" y="6016"/>
                    </a:cubicBezTo>
                    <a:close/>
                  </a:path>
                </a:pathLst>
              </a:custGeom>
              <a:grpFill/>
              <a:ln w="5199" cap="flat">
                <a:solidFill>
                  <a:schemeClr val="bg1"/>
                </a:solidFill>
                <a:prstDash val="solid"/>
                <a:miter/>
              </a:ln>
            </p:spPr>
            <p:txBody>
              <a:bodyPr rtlCol="0" anchor="ctr"/>
              <a:lstStyle/>
              <a:p>
                <a:endParaRPr lang="en-GB" noProof="0" dirty="0"/>
              </a:p>
            </p:txBody>
          </p:sp>
          <p:sp>
            <p:nvSpPr>
              <p:cNvPr id="431" name="Freeform 430">
                <a:extLst>
                  <a:ext uri="{FF2B5EF4-FFF2-40B4-BE49-F238E27FC236}">
                    <a16:creationId xmlns:a16="http://schemas.microsoft.com/office/drawing/2014/main" id="{3B1F6A2B-E1F5-D9A1-27DC-F57582F26F1E}"/>
                  </a:ext>
                </a:extLst>
              </p:cNvPr>
              <p:cNvSpPr/>
              <p:nvPr/>
            </p:nvSpPr>
            <p:spPr>
              <a:xfrm>
                <a:off x="7632292" y="4063047"/>
                <a:ext cx="2775" cy="4560"/>
              </a:xfrm>
              <a:custGeom>
                <a:avLst/>
                <a:gdLst>
                  <a:gd name="connsiteX0" fmla="*/ 231 w 2775"/>
                  <a:gd name="connsiteY0" fmla="*/ 0 h 4560"/>
                  <a:gd name="connsiteX1" fmla="*/ 231 w 2775"/>
                  <a:gd name="connsiteY1" fmla="*/ 3122 h 4560"/>
                  <a:gd name="connsiteX2" fmla="*/ 231 w 2775"/>
                  <a:gd name="connsiteY2" fmla="*/ 0 h 4560"/>
                </a:gdLst>
                <a:ahLst/>
                <a:cxnLst>
                  <a:cxn ang="0">
                    <a:pos x="connsiteX0" y="connsiteY0"/>
                  </a:cxn>
                  <a:cxn ang="0">
                    <a:pos x="connsiteX1" y="connsiteY1"/>
                  </a:cxn>
                  <a:cxn ang="0">
                    <a:pos x="connsiteX2" y="connsiteY2"/>
                  </a:cxn>
                </a:cxnLst>
                <a:rect l="l" t="t" r="r" b="b"/>
                <a:pathLst>
                  <a:path w="2775" h="4560">
                    <a:moveTo>
                      <a:pt x="231" y="0"/>
                    </a:moveTo>
                    <a:cubicBezTo>
                      <a:pt x="231" y="0"/>
                      <a:pt x="-289" y="520"/>
                      <a:pt x="231" y="3122"/>
                    </a:cubicBezTo>
                    <a:cubicBezTo>
                      <a:pt x="231" y="2602"/>
                      <a:pt x="5955" y="8326"/>
                      <a:pt x="231" y="0"/>
                    </a:cubicBezTo>
                    <a:close/>
                  </a:path>
                </a:pathLst>
              </a:custGeom>
              <a:grpFill/>
              <a:ln w="5199" cap="flat">
                <a:solidFill>
                  <a:schemeClr val="bg1"/>
                </a:solidFill>
                <a:prstDash val="solid"/>
                <a:miter/>
              </a:ln>
            </p:spPr>
            <p:txBody>
              <a:bodyPr rtlCol="0" anchor="ctr"/>
              <a:lstStyle/>
              <a:p>
                <a:endParaRPr lang="en-GB" noProof="0" dirty="0"/>
              </a:p>
            </p:txBody>
          </p:sp>
          <p:sp>
            <p:nvSpPr>
              <p:cNvPr id="432" name="Freeform 431">
                <a:extLst>
                  <a:ext uri="{FF2B5EF4-FFF2-40B4-BE49-F238E27FC236}">
                    <a16:creationId xmlns:a16="http://schemas.microsoft.com/office/drawing/2014/main" id="{7403993E-0CC7-F0DA-EC88-70978EFD0C56}"/>
                  </a:ext>
                </a:extLst>
              </p:cNvPr>
              <p:cNvSpPr/>
              <p:nvPr/>
            </p:nvSpPr>
            <p:spPr>
              <a:xfrm>
                <a:off x="7642642" y="4066025"/>
                <a:ext cx="1931" cy="4880"/>
              </a:xfrm>
              <a:custGeom>
                <a:avLst/>
                <a:gdLst>
                  <a:gd name="connsiteX0" fmla="*/ 287 w 1931"/>
                  <a:gd name="connsiteY0" fmla="*/ 2225 h 4880"/>
                  <a:gd name="connsiteX1" fmla="*/ 1848 w 1931"/>
                  <a:gd name="connsiteY1" fmla="*/ 3266 h 4880"/>
                  <a:gd name="connsiteX2" fmla="*/ 287 w 1931"/>
                  <a:gd name="connsiteY2" fmla="*/ 2225 h 4880"/>
                </a:gdLst>
                <a:ahLst/>
                <a:cxnLst>
                  <a:cxn ang="0">
                    <a:pos x="connsiteX0" y="connsiteY0"/>
                  </a:cxn>
                  <a:cxn ang="0">
                    <a:pos x="connsiteX1" y="connsiteY1"/>
                  </a:cxn>
                  <a:cxn ang="0">
                    <a:pos x="connsiteX2" y="connsiteY2"/>
                  </a:cxn>
                </a:cxnLst>
                <a:rect l="l" t="t" r="r" b="b"/>
                <a:pathLst>
                  <a:path w="1931" h="4880">
                    <a:moveTo>
                      <a:pt x="287" y="2225"/>
                    </a:moveTo>
                    <a:cubicBezTo>
                      <a:pt x="287" y="2225"/>
                      <a:pt x="2369" y="7429"/>
                      <a:pt x="1848" y="3266"/>
                    </a:cubicBezTo>
                    <a:cubicBezTo>
                      <a:pt x="1328" y="-897"/>
                      <a:pt x="-753" y="-897"/>
                      <a:pt x="287" y="2225"/>
                    </a:cubicBezTo>
                    <a:close/>
                  </a:path>
                </a:pathLst>
              </a:custGeom>
              <a:grpFill/>
              <a:ln w="5199" cap="flat">
                <a:solidFill>
                  <a:schemeClr val="bg1"/>
                </a:solidFill>
                <a:prstDash val="solid"/>
                <a:miter/>
              </a:ln>
            </p:spPr>
            <p:txBody>
              <a:bodyPr rtlCol="0" anchor="ctr"/>
              <a:lstStyle/>
              <a:p>
                <a:endParaRPr lang="en-GB" noProof="0" dirty="0"/>
              </a:p>
            </p:txBody>
          </p:sp>
        </p:grpSp>
        <p:sp>
          <p:nvSpPr>
            <p:cNvPr id="88" name="Freeform 87">
              <a:extLst>
                <a:ext uri="{FF2B5EF4-FFF2-40B4-BE49-F238E27FC236}">
                  <a16:creationId xmlns:a16="http://schemas.microsoft.com/office/drawing/2014/main" id="{E1323EAB-9979-27BD-8864-D5295003D15C}"/>
                </a:ext>
              </a:extLst>
            </p:cNvPr>
            <p:cNvSpPr/>
            <p:nvPr/>
          </p:nvSpPr>
          <p:spPr>
            <a:xfrm>
              <a:off x="7416498" y="4320031"/>
              <a:ext cx="41835" cy="74558"/>
            </a:xfrm>
            <a:custGeom>
              <a:avLst/>
              <a:gdLst>
                <a:gd name="connsiteX0" fmla="*/ 39107 w 41835"/>
                <a:gd name="connsiteY0" fmla="*/ 45859 h 74558"/>
                <a:gd name="connsiteX1" fmla="*/ 33383 w 41835"/>
                <a:gd name="connsiteY1" fmla="*/ 33891 h 74558"/>
                <a:gd name="connsiteX2" fmla="*/ 27139 w 41835"/>
                <a:gd name="connsiteY2" fmla="*/ 20882 h 74558"/>
                <a:gd name="connsiteX3" fmla="*/ 20894 w 41835"/>
                <a:gd name="connsiteY3" fmla="*/ 13077 h 74558"/>
                <a:gd name="connsiteX4" fmla="*/ 13609 w 41835"/>
                <a:gd name="connsiteY4" fmla="*/ 3710 h 74558"/>
                <a:gd name="connsiteX5" fmla="*/ 6325 w 41835"/>
                <a:gd name="connsiteY5" fmla="*/ 68 h 74558"/>
                <a:gd name="connsiteX6" fmla="*/ 7886 w 41835"/>
                <a:gd name="connsiteY6" fmla="*/ 3190 h 74558"/>
                <a:gd name="connsiteX7" fmla="*/ 11528 w 41835"/>
                <a:gd name="connsiteY7" fmla="*/ 5272 h 74558"/>
                <a:gd name="connsiteX8" fmla="*/ 11528 w 41835"/>
                <a:gd name="connsiteY8" fmla="*/ 6312 h 74558"/>
                <a:gd name="connsiteX9" fmla="*/ 7886 w 41835"/>
                <a:gd name="connsiteY9" fmla="*/ 4751 h 74558"/>
                <a:gd name="connsiteX10" fmla="*/ 6845 w 41835"/>
                <a:gd name="connsiteY10" fmla="*/ 7353 h 74558"/>
                <a:gd name="connsiteX11" fmla="*/ 6325 w 41835"/>
                <a:gd name="connsiteY11" fmla="*/ 9955 h 74558"/>
                <a:gd name="connsiteX12" fmla="*/ 4243 w 41835"/>
                <a:gd name="connsiteY12" fmla="*/ 14638 h 74558"/>
                <a:gd name="connsiteX13" fmla="*/ 3202 w 41835"/>
                <a:gd name="connsiteY13" fmla="*/ 22963 h 74558"/>
                <a:gd name="connsiteX14" fmla="*/ 601 w 41835"/>
                <a:gd name="connsiteY14" fmla="*/ 33891 h 74558"/>
                <a:gd name="connsiteX15" fmla="*/ 601 w 41835"/>
                <a:gd name="connsiteY15" fmla="*/ 41696 h 74558"/>
                <a:gd name="connsiteX16" fmla="*/ 6845 w 41835"/>
                <a:gd name="connsiteY16" fmla="*/ 68754 h 74558"/>
                <a:gd name="connsiteX17" fmla="*/ 14130 w 41835"/>
                <a:gd name="connsiteY17" fmla="*/ 73957 h 74558"/>
                <a:gd name="connsiteX18" fmla="*/ 19854 w 41835"/>
                <a:gd name="connsiteY18" fmla="*/ 73957 h 74558"/>
                <a:gd name="connsiteX19" fmla="*/ 38066 w 41835"/>
                <a:gd name="connsiteY19" fmla="*/ 63550 h 74558"/>
                <a:gd name="connsiteX20" fmla="*/ 41708 w 41835"/>
                <a:gd name="connsiteY20" fmla="*/ 50021 h 74558"/>
                <a:gd name="connsiteX21" fmla="*/ 39107 w 41835"/>
                <a:gd name="connsiteY21" fmla="*/ 45859 h 7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835" h="74558">
                  <a:moveTo>
                    <a:pt x="39107" y="45859"/>
                  </a:moveTo>
                  <a:cubicBezTo>
                    <a:pt x="37025" y="44818"/>
                    <a:pt x="35985" y="37533"/>
                    <a:pt x="33383" y="33891"/>
                  </a:cubicBezTo>
                  <a:cubicBezTo>
                    <a:pt x="30781" y="30248"/>
                    <a:pt x="28179" y="22443"/>
                    <a:pt x="27139" y="20882"/>
                  </a:cubicBezTo>
                  <a:cubicBezTo>
                    <a:pt x="25578" y="19841"/>
                    <a:pt x="23496" y="16199"/>
                    <a:pt x="20894" y="13077"/>
                  </a:cubicBezTo>
                  <a:cubicBezTo>
                    <a:pt x="18293" y="9434"/>
                    <a:pt x="16211" y="6833"/>
                    <a:pt x="13609" y="3710"/>
                  </a:cubicBezTo>
                  <a:cubicBezTo>
                    <a:pt x="11008" y="1109"/>
                    <a:pt x="9447" y="588"/>
                    <a:pt x="6325" y="68"/>
                  </a:cubicBezTo>
                  <a:cubicBezTo>
                    <a:pt x="3202" y="-452"/>
                    <a:pt x="6325" y="2149"/>
                    <a:pt x="7886" y="3190"/>
                  </a:cubicBezTo>
                  <a:cubicBezTo>
                    <a:pt x="9447" y="4231"/>
                    <a:pt x="7886" y="4231"/>
                    <a:pt x="11528" y="5272"/>
                  </a:cubicBezTo>
                  <a:cubicBezTo>
                    <a:pt x="15171" y="6312"/>
                    <a:pt x="12569" y="6312"/>
                    <a:pt x="11528" y="6312"/>
                  </a:cubicBezTo>
                  <a:cubicBezTo>
                    <a:pt x="10487" y="6833"/>
                    <a:pt x="10487" y="5272"/>
                    <a:pt x="7886" y="4751"/>
                  </a:cubicBezTo>
                  <a:cubicBezTo>
                    <a:pt x="5284" y="4231"/>
                    <a:pt x="7886" y="6312"/>
                    <a:pt x="6845" y="7353"/>
                  </a:cubicBezTo>
                  <a:cubicBezTo>
                    <a:pt x="5804" y="8393"/>
                    <a:pt x="6325" y="9955"/>
                    <a:pt x="6325" y="9955"/>
                  </a:cubicBezTo>
                  <a:cubicBezTo>
                    <a:pt x="6325" y="12556"/>
                    <a:pt x="5804" y="12556"/>
                    <a:pt x="4243" y="14638"/>
                  </a:cubicBezTo>
                  <a:cubicBezTo>
                    <a:pt x="2682" y="16199"/>
                    <a:pt x="2682" y="19841"/>
                    <a:pt x="3202" y="22963"/>
                  </a:cubicBezTo>
                  <a:cubicBezTo>
                    <a:pt x="3202" y="26085"/>
                    <a:pt x="1121" y="31809"/>
                    <a:pt x="601" y="33891"/>
                  </a:cubicBezTo>
                  <a:cubicBezTo>
                    <a:pt x="80" y="35972"/>
                    <a:pt x="-440" y="40135"/>
                    <a:pt x="601" y="41696"/>
                  </a:cubicBezTo>
                  <a:cubicBezTo>
                    <a:pt x="1121" y="43257"/>
                    <a:pt x="5804" y="65632"/>
                    <a:pt x="6845" y="68754"/>
                  </a:cubicBezTo>
                  <a:cubicBezTo>
                    <a:pt x="7886" y="72396"/>
                    <a:pt x="12048" y="72917"/>
                    <a:pt x="14130" y="73957"/>
                  </a:cubicBezTo>
                  <a:cubicBezTo>
                    <a:pt x="16211" y="74998"/>
                    <a:pt x="19333" y="74478"/>
                    <a:pt x="19854" y="73957"/>
                  </a:cubicBezTo>
                  <a:cubicBezTo>
                    <a:pt x="20374" y="73437"/>
                    <a:pt x="35464" y="65632"/>
                    <a:pt x="38066" y="63550"/>
                  </a:cubicBezTo>
                  <a:cubicBezTo>
                    <a:pt x="41188" y="61469"/>
                    <a:pt x="42228" y="52103"/>
                    <a:pt x="41708" y="50021"/>
                  </a:cubicBezTo>
                  <a:cubicBezTo>
                    <a:pt x="41188" y="47940"/>
                    <a:pt x="41188" y="46899"/>
                    <a:pt x="39107" y="45859"/>
                  </a:cubicBezTo>
                  <a:close/>
                </a:path>
              </a:pathLst>
            </a:custGeom>
            <a:grpFill/>
            <a:ln w="5199" cap="flat">
              <a:solidFill>
                <a:schemeClr val="bg1"/>
              </a:solidFill>
              <a:prstDash val="solid"/>
              <a:miter/>
            </a:ln>
          </p:spPr>
          <p:txBody>
            <a:bodyPr rtlCol="0" anchor="ctr"/>
            <a:lstStyle/>
            <a:p>
              <a:endParaRPr lang="en-GB" noProof="0" dirty="0"/>
            </a:p>
          </p:txBody>
        </p:sp>
        <p:grpSp>
          <p:nvGrpSpPr>
            <p:cNvPr id="89" name="Content Placeholder 9">
              <a:extLst>
                <a:ext uri="{FF2B5EF4-FFF2-40B4-BE49-F238E27FC236}">
                  <a16:creationId xmlns:a16="http://schemas.microsoft.com/office/drawing/2014/main" id="{9C4EE68E-B3C6-30EC-32E4-1BF4799C563D}"/>
                </a:ext>
              </a:extLst>
            </p:cNvPr>
            <p:cNvGrpSpPr/>
            <p:nvPr/>
          </p:nvGrpSpPr>
          <p:grpSpPr>
            <a:xfrm>
              <a:off x="6711296" y="4731457"/>
              <a:ext cx="38239" cy="29706"/>
              <a:chOff x="6711296" y="4731457"/>
              <a:chExt cx="38239" cy="29706"/>
            </a:xfrm>
            <a:grpFill/>
          </p:grpSpPr>
          <p:sp>
            <p:nvSpPr>
              <p:cNvPr id="426" name="Freeform 425">
                <a:extLst>
                  <a:ext uri="{FF2B5EF4-FFF2-40B4-BE49-F238E27FC236}">
                    <a16:creationId xmlns:a16="http://schemas.microsoft.com/office/drawing/2014/main" id="{01B98E10-B500-6691-DF7D-E404FE70F42E}"/>
                  </a:ext>
                </a:extLst>
              </p:cNvPr>
              <p:cNvSpPr/>
              <p:nvPr/>
            </p:nvSpPr>
            <p:spPr>
              <a:xfrm>
                <a:off x="6746871" y="4756507"/>
                <a:ext cx="2664" cy="4657"/>
              </a:xfrm>
              <a:custGeom>
                <a:avLst/>
                <a:gdLst>
                  <a:gd name="connsiteX0" fmla="*/ 2102 w 2664"/>
                  <a:gd name="connsiteY0" fmla="*/ 4326 h 4657"/>
                  <a:gd name="connsiteX1" fmla="*/ 1582 w 2664"/>
                  <a:gd name="connsiteY1" fmla="*/ 684 h 4657"/>
                  <a:gd name="connsiteX2" fmla="*/ 542 w 2664"/>
                  <a:gd name="connsiteY2" fmla="*/ 1724 h 4657"/>
                  <a:gd name="connsiteX3" fmla="*/ 2102 w 2664"/>
                  <a:gd name="connsiteY3" fmla="*/ 4326 h 4657"/>
                </a:gdLst>
                <a:ahLst/>
                <a:cxnLst>
                  <a:cxn ang="0">
                    <a:pos x="connsiteX0" y="connsiteY0"/>
                  </a:cxn>
                  <a:cxn ang="0">
                    <a:pos x="connsiteX1" y="connsiteY1"/>
                  </a:cxn>
                  <a:cxn ang="0">
                    <a:pos x="connsiteX2" y="connsiteY2"/>
                  </a:cxn>
                  <a:cxn ang="0">
                    <a:pos x="connsiteX3" y="connsiteY3"/>
                  </a:cxn>
                </a:cxnLst>
                <a:rect l="l" t="t" r="r" b="b"/>
                <a:pathLst>
                  <a:path w="2664" h="4657">
                    <a:moveTo>
                      <a:pt x="2102" y="4326"/>
                    </a:moveTo>
                    <a:cubicBezTo>
                      <a:pt x="2102" y="4326"/>
                      <a:pt x="3663" y="1724"/>
                      <a:pt x="1582" y="684"/>
                    </a:cubicBezTo>
                    <a:cubicBezTo>
                      <a:pt x="21" y="-357"/>
                      <a:pt x="-499" y="-357"/>
                      <a:pt x="542" y="1724"/>
                    </a:cubicBezTo>
                    <a:cubicBezTo>
                      <a:pt x="1582" y="3806"/>
                      <a:pt x="542" y="5367"/>
                      <a:pt x="2102" y="4326"/>
                    </a:cubicBezTo>
                    <a:close/>
                  </a:path>
                </a:pathLst>
              </a:custGeom>
              <a:grpFill/>
              <a:ln w="5199" cap="flat">
                <a:solidFill>
                  <a:schemeClr val="bg1"/>
                </a:solidFill>
                <a:prstDash val="solid"/>
                <a:miter/>
              </a:ln>
            </p:spPr>
            <p:txBody>
              <a:bodyPr rtlCol="0" anchor="ctr"/>
              <a:lstStyle/>
              <a:p>
                <a:endParaRPr lang="en-GB" noProof="0" dirty="0"/>
              </a:p>
            </p:txBody>
          </p:sp>
          <p:sp>
            <p:nvSpPr>
              <p:cNvPr id="427" name="Freeform 426">
                <a:extLst>
                  <a:ext uri="{FF2B5EF4-FFF2-40B4-BE49-F238E27FC236}">
                    <a16:creationId xmlns:a16="http://schemas.microsoft.com/office/drawing/2014/main" id="{2E4DF3F1-E100-5E36-BF3C-5FBC5A0B2F6C}"/>
                  </a:ext>
                </a:extLst>
              </p:cNvPr>
              <p:cNvSpPr/>
              <p:nvPr/>
            </p:nvSpPr>
            <p:spPr>
              <a:xfrm>
                <a:off x="6731217" y="4745244"/>
                <a:ext cx="4828" cy="4011"/>
              </a:xfrm>
              <a:custGeom>
                <a:avLst/>
                <a:gdLst>
                  <a:gd name="connsiteX0" fmla="*/ 4748 w 4828"/>
                  <a:gd name="connsiteY0" fmla="*/ 1540 h 4011"/>
                  <a:gd name="connsiteX1" fmla="*/ 2667 w 4828"/>
                  <a:gd name="connsiteY1" fmla="*/ 499 h 4011"/>
                  <a:gd name="connsiteX2" fmla="*/ 1106 w 4828"/>
                  <a:gd name="connsiteY2" fmla="*/ 2580 h 4011"/>
                  <a:gd name="connsiteX3" fmla="*/ 4748 w 4828"/>
                  <a:gd name="connsiteY3" fmla="*/ 1540 h 4011"/>
                </a:gdLst>
                <a:ahLst/>
                <a:cxnLst>
                  <a:cxn ang="0">
                    <a:pos x="connsiteX0" y="connsiteY0"/>
                  </a:cxn>
                  <a:cxn ang="0">
                    <a:pos x="connsiteX1" y="connsiteY1"/>
                  </a:cxn>
                  <a:cxn ang="0">
                    <a:pos x="connsiteX2" y="connsiteY2"/>
                  </a:cxn>
                  <a:cxn ang="0">
                    <a:pos x="connsiteX3" y="connsiteY3"/>
                  </a:cxn>
                </a:cxnLst>
                <a:rect l="l" t="t" r="r" b="b"/>
                <a:pathLst>
                  <a:path w="4828" h="4011">
                    <a:moveTo>
                      <a:pt x="4748" y="1540"/>
                    </a:moveTo>
                    <a:cubicBezTo>
                      <a:pt x="4748" y="1540"/>
                      <a:pt x="4228" y="-1062"/>
                      <a:pt x="2667" y="499"/>
                    </a:cubicBezTo>
                    <a:cubicBezTo>
                      <a:pt x="1106" y="2060"/>
                      <a:pt x="-1496" y="1540"/>
                      <a:pt x="1106" y="2580"/>
                    </a:cubicBezTo>
                    <a:cubicBezTo>
                      <a:pt x="3187" y="4141"/>
                      <a:pt x="5268" y="5182"/>
                      <a:pt x="4748" y="1540"/>
                    </a:cubicBezTo>
                    <a:close/>
                  </a:path>
                </a:pathLst>
              </a:custGeom>
              <a:grpFill/>
              <a:ln w="5199" cap="flat">
                <a:solidFill>
                  <a:schemeClr val="bg1"/>
                </a:solidFill>
                <a:prstDash val="solid"/>
                <a:miter/>
              </a:ln>
            </p:spPr>
            <p:txBody>
              <a:bodyPr rtlCol="0" anchor="ctr"/>
              <a:lstStyle/>
              <a:p>
                <a:endParaRPr lang="en-GB" noProof="0" dirty="0"/>
              </a:p>
            </p:txBody>
          </p:sp>
          <p:sp>
            <p:nvSpPr>
              <p:cNvPr id="428" name="Freeform 427">
                <a:extLst>
                  <a:ext uri="{FF2B5EF4-FFF2-40B4-BE49-F238E27FC236}">
                    <a16:creationId xmlns:a16="http://schemas.microsoft.com/office/drawing/2014/main" id="{9D390832-1332-F2FA-936F-2B3FB576501D}"/>
                  </a:ext>
                </a:extLst>
              </p:cNvPr>
              <p:cNvSpPr/>
              <p:nvPr/>
            </p:nvSpPr>
            <p:spPr>
              <a:xfrm>
                <a:off x="6711296" y="4731457"/>
                <a:ext cx="4187" cy="10147"/>
              </a:xfrm>
              <a:custGeom>
                <a:avLst/>
                <a:gdLst>
                  <a:gd name="connsiteX0" fmla="*/ 2294 w 4187"/>
                  <a:gd name="connsiteY0" fmla="*/ 9082 h 10147"/>
                  <a:gd name="connsiteX1" fmla="*/ 3334 w 4187"/>
                  <a:gd name="connsiteY1" fmla="*/ 7001 h 10147"/>
                  <a:gd name="connsiteX2" fmla="*/ 2814 w 4187"/>
                  <a:gd name="connsiteY2" fmla="*/ 756 h 10147"/>
                  <a:gd name="connsiteX3" fmla="*/ 212 w 4187"/>
                  <a:gd name="connsiteY3" fmla="*/ 3878 h 10147"/>
                  <a:gd name="connsiteX4" fmla="*/ 2294 w 4187"/>
                  <a:gd name="connsiteY4" fmla="*/ 9082 h 10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 h="10147">
                    <a:moveTo>
                      <a:pt x="2294" y="9082"/>
                    </a:moveTo>
                    <a:cubicBezTo>
                      <a:pt x="4896" y="12204"/>
                      <a:pt x="4375" y="7521"/>
                      <a:pt x="3334" y="7001"/>
                    </a:cubicBezTo>
                    <a:cubicBezTo>
                      <a:pt x="2814" y="5960"/>
                      <a:pt x="2814" y="3358"/>
                      <a:pt x="2814" y="756"/>
                    </a:cubicBezTo>
                    <a:cubicBezTo>
                      <a:pt x="2814" y="-1325"/>
                      <a:pt x="733" y="1277"/>
                      <a:pt x="212" y="3878"/>
                    </a:cubicBezTo>
                    <a:cubicBezTo>
                      <a:pt x="-828" y="7001"/>
                      <a:pt x="2294" y="9082"/>
                      <a:pt x="2294" y="9082"/>
                    </a:cubicBezTo>
                    <a:close/>
                  </a:path>
                </a:pathLst>
              </a:custGeom>
              <a:grpFill/>
              <a:ln w="5199" cap="flat">
                <a:solidFill>
                  <a:schemeClr val="bg1"/>
                </a:solidFill>
                <a:prstDash val="solid"/>
                <a:miter/>
              </a:ln>
            </p:spPr>
            <p:txBody>
              <a:bodyPr rtlCol="0" anchor="ctr"/>
              <a:lstStyle/>
              <a:p>
                <a:endParaRPr lang="en-GB" noProof="0" dirty="0"/>
              </a:p>
            </p:txBody>
          </p:sp>
        </p:grpSp>
        <p:sp>
          <p:nvSpPr>
            <p:cNvPr id="90" name="Freeform 89">
              <a:extLst>
                <a:ext uri="{FF2B5EF4-FFF2-40B4-BE49-F238E27FC236}">
                  <a16:creationId xmlns:a16="http://schemas.microsoft.com/office/drawing/2014/main" id="{89DC158A-C6A1-A935-2ED4-A192EC89561C}"/>
                </a:ext>
              </a:extLst>
            </p:cNvPr>
            <p:cNvSpPr/>
            <p:nvPr/>
          </p:nvSpPr>
          <p:spPr>
            <a:xfrm>
              <a:off x="6484985" y="3544087"/>
              <a:ext cx="10507" cy="4898"/>
            </a:xfrm>
            <a:custGeom>
              <a:avLst/>
              <a:gdLst>
                <a:gd name="connsiteX0" fmla="*/ 4855 w 10507"/>
                <a:gd name="connsiteY0" fmla="*/ 4336 h 4898"/>
                <a:gd name="connsiteX1" fmla="*/ 8497 w 10507"/>
                <a:gd name="connsiteY1" fmla="*/ 3816 h 4898"/>
                <a:gd name="connsiteX2" fmla="*/ 692 w 10507"/>
                <a:gd name="connsiteY2" fmla="*/ 1214 h 4898"/>
                <a:gd name="connsiteX3" fmla="*/ 4855 w 10507"/>
                <a:gd name="connsiteY3" fmla="*/ 4336 h 4898"/>
              </a:gdLst>
              <a:ahLst/>
              <a:cxnLst>
                <a:cxn ang="0">
                  <a:pos x="connsiteX0" y="connsiteY0"/>
                </a:cxn>
                <a:cxn ang="0">
                  <a:pos x="connsiteX1" y="connsiteY1"/>
                </a:cxn>
                <a:cxn ang="0">
                  <a:pos x="connsiteX2" y="connsiteY2"/>
                </a:cxn>
                <a:cxn ang="0">
                  <a:pos x="connsiteX3" y="connsiteY3"/>
                </a:cxn>
              </a:cxnLst>
              <a:rect l="l" t="t" r="r" b="b"/>
              <a:pathLst>
                <a:path w="10507" h="4898">
                  <a:moveTo>
                    <a:pt x="4855" y="4336"/>
                  </a:moveTo>
                  <a:cubicBezTo>
                    <a:pt x="7457" y="4336"/>
                    <a:pt x="13701" y="5898"/>
                    <a:pt x="8497" y="3816"/>
                  </a:cubicBezTo>
                  <a:cubicBezTo>
                    <a:pt x="3294" y="1735"/>
                    <a:pt x="-1910" y="-1908"/>
                    <a:pt x="692" y="1214"/>
                  </a:cubicBezTo>
                  <a:cubicBezTo>
                    <a:pt x="172" y="1214"/>
                    <a:pt x="2253" y="4336"/>
                    <a:pt x="4855" y="4336"/>
                  </a:cubicBezTo>
                  <a:close/>
                </a:path>
              </a:pathLst>
            </a:custGeom>
            <a:grpFill/>
            <a:ln w="5199" cap="flat">
              <a:solidFill>
                <a:schemeClr val="bg1"/>
              </a:solidFill>
              <a:prstDash val="solid"/>
              <a:miter/>
            </a:ln>
          </p:spPr>
          <p:txBody>
            <a:bodyPr rtlCol="0" anchor="ctr"/>
            <a:lstStyle/>
            <a:p>
              <a:endParaRPr lang="en-GB" noProof="0" dirty="0"/>
            </a:p>
          </p:txBody>
        </p:sp>
        <p:sp>
          <p:nvSpPr>
            <p:cNvPr id="91" name="Freeform 90">
              <a:extLst>
                <a:ext uri="{FF2B5EF4-FFF2-40B4-BE49-F238E27FC236}">
                  <a16:creationId xmlns:a16="http://schemas.microsoft.com/office/drawing/2014/main" id="{236E734D-934E-5CEE-E2D0-E6DF4886CFB3}"/>
                </a:ext>
              </a:extLst>
            </p:cNvPr>
            <p:cNvSpPr/>
            <p:nvPr/>
          </p:nvSpPr>
          <p:spPr>
            <a:xfrm>
              <a:off x="6498939" y="3791498"/>
              <a:ext cx="44373" cy="22360"/>
            </a:xfrm>
            <a:custGeom>
              <a:avLst/>
              <a:gdLst>
                <a:gd name="connsiteX0" fmla="*/ 11195 w 44373"/>
                <a:gd name="connsiteY0" fmla="*/ 8774 h 22360"/>
                <a:gd name="connsiteX1" fmla="*/ 4951 w 44373"/>
                <a:gd name="connsiteY1" fmla="*/ 11896 h 22360"/>
                <a:gd name="connsiteX2" fmla="*/ 1309 w 44373"/>
                <a:gd name="connsiteY2" fmla="*/ 12416 h 22360"/>
                <a:gd name="connsiteX3" fmla="*/ 788 w 44373"/>
                <a:gd name="connsiteY3" fmla="*/ 15018 h 22360"/>
                <a:gd name="connsiteX4" fmla="*/ 2349 w 44373"/>
                <a:gd name="connsiteY4" fmla="*/ 19181 h 22360"/>
                <a:gd name="connsiteX5" fmla="*/ 12756 w 44373"/>
                <a:gd name="connsiteY5" fmla="*/ 22303 h 22360"/>
                <a:gd name="connsiteX6" fmla="*/ 24204 w 44373"/>
                <a:gd name="connsiteY6" fmla="*/ 18661 h 22360"/>
                <a:gd name="connsiteX7" fmla="*/ 26805 w 44373"/>
                <a:gd name="connsiteY7" fmla="*/ 16579 h 22360"/>
                <a:gd name="connsiteX8" fmla="*/ 29928 w 44373"/>
                <a:gd name="connsiteY8" fmla="*/ 15538 h 22360"/>
                <a:gd name="connsiteX9" fmla="*/ 34090 w 44373"/>
                <a:gd name="connsiteY9" fmla="*/ 15538 h 22360"/>
                <a:gd name="connsiteX10" fmla="*/ 32009 w 44373"/>
                <a:gd name="connsiteY10" fmla="*/ 10855 h 22360"/>
                <a:gd name="connsiteX11" fmla="*/ 33570 w 44373"/>
                <a:gd name="connsiteY11" fmla="*/ 7733 h 22360"/>
                <a:gd name="connsiteX12" fmla="*/ 35651 w 44373"/>
                <a:gd name="connsiteY12" fmla="*/ 5652 h 22360"/>
                <a:gd name="connsiteX13" fmla="*/ 42936 w 44373"/>
                <a:gd name="connsiteY13" fmla="*/ 1489 h 22360"/>
                <a:gd name="connsiteX14" fmla="*/ 32529 w 44373"/>
                <a:gd name="connsiteY14" fmla="*/ 4611 h 22360"/>
                <a:gd name="connsiteX15" fmla="*/ 23683 w 44373"/>
                <a:gd name="connsiteY15" fmla="*/ 6692 h 22360"/>
                <a:gd name="connsiteX16" fmla="*/ 13797 w 44373"/>
                <a:gd name="connsiteY16" fmla="*/ 6692 h 22360"/>
                <a:gd name="connsiteX17" fmla="*/ 12236 w 44373"/>
                <a:gd name="connsiteY17" fmla="*/ 7733 h 22360"/>
                <a:gd name="connsiteX18" fmla="*/ 11195 w 44373"/>
                <a:gd name="connsiteY18" fmla="*/ 8774 h 2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73" h="22360">
                  <a:moveTo>
                    <a:pt x="11195" y="8774"/>
                  </a:moveTo>
                  <a:cubicBezTo>
                    <a:pt x="9114" y="9294"/>
                    <a:pt x="6512" y="10855"/>
                    <a:pt x="4951" y="11896"/>
                  </a:cubicBezTo>
                  <a:cubicBezTo>
                    <a:pt x="3390" y="12937"/>
                    <a:pt x="3910" y="13977"/>
                    <a:pt x="1309" y="12416"/>
                  </a:cubicBezTo>
                  <a:cubicBezTo>
                    <a:pt x="-1293" y="10855"/>
                    <a:pt x="788" y="15018"/>
                    <a:pt x="788" y="15018"/>
                  </a:cubicBezTo>
                  <a:cubicBezTo>
                    <a:pt x="788" y="15018"/>
                    <a:pt x="788" y="16059"/>
                    <a:pt x="2349" y="19181"/>
                  </a:cubicBezTo>
                  <a:cubicBezTo>
                    <a:pt x="4431" y="22303"/>
                    <a:pt x="9114" y="21782"/>
                    <a:pt x="12756" y="22303"/>
                  </a:cubicBezTo>
                  <a:cubicBezTo>
                    <a:pt x="16399" y="22823"/>
                    <a:pt x="22123" y="19701"/>
                    <a:pt x="24204" y="18661"/>
                  </a:cubicBezTo>
                  <a:cubicBezTo>
                    <a:pt x="26285" y="17620"/>
                    <a:pt x="26285" y="18140"/>
                    <a:pt x="26805" y="16579"/>
                  </a:cubicBezTo>
                  <a:cubicBezTo>
                    <a:pt x="27846" y="15018"/>
                    <a:pt x="28887" y="15538"/>
                    <a:pt x="29928" y="15538"/>
                  </a:cubicBezTo>
                  <a:cubicBezTo>
                    <a:pt x="30968" y="15538"/>
                    <a:pt x="32009" y="15018"/>
                    <a:pt x="34090" y="15538"/>
                  </a:cubicBezTo>
                  <a:cubicBezTo>
                    <a:pt x="36172" y="15538"/>
                    <a:pt x="32529" y="12416"/>
                    <a:pt x="32009" y="10855"/>
                  </a:cubicBezTo>
                  <a:cubicBezTo>
                    <a:pt x="31489" y="9294"/>
                    <a:pt x="32529" y="7213"/>
                    <a:pt x="33570" y="7733"/>
                  </a:cubicBezTo>
                  <a:cubicBezTo>
                    <a:pt x="35131" y="8254"/>
                    <a:pt x="34611" y="6692"/>
                    <a:pt x="35651" y="5652"/>
                  </a:cubicBezTo>
                  <a:cubicBezTo>
                    <a:pt x="36692" y="4611"/>
                    <a:pt x="37733" y="6172"/>
                    <a:pt x="42936" y="1489"/>
                  </a:cubicBezTo>
                  <a:cubicBezTo>
                    <a:pt x="48660" y="-2674"/>
                    <a:pt x="35651" y="3050"/>
                    <a:pt x="32529" y="4611"/>
                  </a:cubicBezTo>
                  <a:cubicBezTo>
                    <a:pt x="29407" y="6172"/>
                    <a:pt x="26285" y="6692"/>
                    <a:pt x="23683" y="6692"/>
                  </a:cubicBezTo>
                  <a:cubicBezTo>
                    <a:pt x="21602" y="6172"/>
                    <a:pt x="15878" y="7733"/>
                    <a:pt x="13797" y="6692"/>
                  </a:cubicBezTo>
                  <a:cubicBezTo>
                    <a:pt x="11716" y="5652"/>
                    <a:pt x="12236" y="6692"/>
                    <a:pt x="12236" y="7733"/>
                  </a:cubicBezTo>
                  <a:cubicBezTo>
                    <a:pt x="13277" y="8254"/>
                    <a:pt x="13277" y="8774"/>
                    <a:pt x="11195" y="8774"/>
                  </a:cubicBezTo>
                  <a:close/>
                </a:path>
              </a:pathLst>
            </a:custGeom>
            <a:grpFill/>
            <a:ln w="5199" cap="flat">
              <a:solidFill>
                <a:schemeClr val="bg1"/>
              </a:solidFill>
              <a:prstDash val="solid"/>
              <a:miter/>
            </a:ln>
          </p:spPr>
          <p:txBody>
            <a:bodyPr rtlCol="0" anchor="ctr"/>
            <a:lstStyle/>
            <a:p>
              <a:endParaRPr lang="en-GB" noProof="0" dirty="0"/>
            </a:p>
          </p:txBody>
        </p:sp>
        <p:sp>
          <p:nvSpPr>
            <p:cNvPr id="92" name="Freeform 91">
              <a:extLst>
                <a:ext uri="{FF2B5EF4-FFF2-40B4-BE49-F238E27FC236}">
                  <a16:creationId xmlns:a16="http://schemas.microsoft.com/office/drawing/2014/main" id="{AF3DBDAD-FF05-9F9B-941B-E5CA986B011D}"/>
                </a:ext>
              </a:extLst>
            </p:cNvPr>
            <p:cNvSpPr/>
            <p:nvPr/>
          </p:nvSpPr>
          <p:spPr>
            <a:xfrm>
              <a:off x="6398177" y="5077261"/>
              <a:ext cx="46624" cy="44171"/>
            </a:xfrm>
            <a:custGeom>
              <a:avLst/>
              <a:gdLst>
                <a:gd name="connsiteX0" fmla="*/ 44832 w 46624"/>
                <a:gd name="connsiteY0" fmla="*/ 11910 h 44171"/>
                <a:gd name="connsiteX1" fmla="*/ 43791 w 46624"/>
                <a:gd name="connsiteY1" fmla="*/ 10349 h 44171"/>
                <a:gd name="connsiteX2" fmla="*/ 37027 w 46624"/>
                <a:gd name="connsiteY2" fmla="*/ 4625 h 44171"/>
                <a:gd name="connsiteX3" fmla="*/ 35466 w 46624"/>
                <a:gd name="connsiteY3" fmla="*/ 4105 h 44171"/>
                <a:gd name="connsiteX4" fmla="*/ 34425 w 46624"/>
                <a:gd name="connsiteY4" fmla="*/ 3585 h 44171"/>
                <a:gd name="connsiteX5" fmla="*/ 32344 w 46624"/>
                <a:gd name="connsiteY5" fmla="*/ 463 h 44171"/>
                <a:gd name="connsiteX6" fmla="*/ 29742 w 46624"/>
                <a:gd name="connsiteY6" fmla="*/ 463 h 44171"/>
                <a:gd name="connsiteX7" fmla="*/ 25059 w 46624"/>
                <a:gd name="connsiteY7" fmla="*/ 2024 h 44171"/>
                <a:gd name="connsiteX8" fmla="*/ 22457 w 46624"/>
                <a:gd name="connsiteY8" fmla="*/ 3064 h 44171"/>
                <a:gd name="connsiteX9" fmla="*/ 14132 w 46624"/>
                <a:gd name="connsiteY9" fmla="*/ 7227 h 44171"/>
                <a:gd name="connsiteX10" fmla="*/ 13091 w 46624"/>
                <a:gd name="connsiteY10" fmla="*/ 8268 h 44171"/>
                <a:gd name="connsiteX11" fmla="*/ 9448 w 46624"/>
                <a:gd name="connsiteY11" fmla="*/ 14512 h 44171"/>
                <a:gd name="connsiteX12" fmla="*/ 5806 w 46624"/>
                <a:gd name="connsiteY12" fmla="*/ 19195 h 44171"/>
                <a:gd name="connsiteX13" fmla="*/ 3204 w 46624"/>
                <a:gd name="connsiteY13" fmla="*/ 20236 h 44171"/>
                <a:gd name="connsiteX14" fmla="*/ 82 w 46624"/>
                <a:gd name="connsiteY14" fmla="*/ 22317 h 44171"/>
                <a:gd name="connsiteX15" fmla="*/ 2684 w 46624"/>
                <a:gd name="connsiteY15" fmla="*/ 27521 h 44171"/>
                <a:gd name="connsiteX16" fmla="*/ 6326 w 46624"/>
                <a:gd name="connsiteY16" fmla="*/ 35326 h 44171"/>
                <a:gd name="connsiteX17" fmla="*/ 7887 w 46624"/>
                <a:gd name="connsiteY17" fmla="*/ 37407 h 44171"/>
                <a:gd name="connsiteX18" fmla="*/ 17254 w 46624"/>
                <a:gd name="connsiteY18" fmla="*/ 43651 h 44171"/>
                <a:gd name="connsiteX19" fmla="*/ 19855 w 46624"/>
                <a:gd name="connsiteY19" fmla="*/ 44172 h 44171"/>
                <a:gd name="connsiteX20" fmla="*/ 21417 w 46624"/>
                <a:gd name="connsiteY20" fmla="*/ 43131 h 44171"/>
                <a:gd name="connsiteX21" fmla="*/ 25579 w 46624"/>
                <a:gd name="connsiteY21" fmla="*/ 34285 h 44171"/>
                <a:gd name="connsiteX22" fmla="*/ 26620 w 46624"/>
                <a:gd name="connsiteY22" fmla="*/ 33244 h 44171"/>
                <a:gd name="connsiteX23" fmla="*/ 38067 w 46624"/>
                <a:gd name="connsiteY23" fmla="*/ 29602 h 44171"/>
                <a:gd name="connsiteX24" fmla="*/ 40669 w 46624"/>
                <a:gd name="connsiteY24" fmla="*/ 28041 h 44171"/>
                <a:gd name="connsiteX25" fmla="*/ 41190 w 46624"/>
                <a:gd name="connsiteY25" fmla="*/ 27000 h 44171"/>
                <a:gd name="connsiteX26" fmla="*/ 40669 w 46624"/>
                <a:gd name="connsiteY26" fmla="*/ 24919 h 44171"/>
                <a:gd name="connsiteX27" fmla="*/ 41190 w 46624"/>
                <a:gd name="connsiteY27" fmla="*/ 23878 h 44171"/>
                <a:gd name="connsiteX28" fmla="*/ 43271 w 46624"/>
                <a:gd name="connsiteY28" fmla="*/ 20756 h 44171"/>
                <a:gd name="connsiteX29" fmla="*/ 43791 w 46624"/>
                <a:gd name="connsiteY29" fmla="*/ 19715 h 44171"/>
                <a:gd name="connsiteX30" fmla="*/ 44312 w 46624"/>
                <a:gd name="connsiteY30" fmla="*/ 18675 h 44171"/>
                <a:gd name="connsiteX31" fmla="*/ 46393 w 46624"/>
                <a:gd name="connsiteY31" fmla="*/ 16594 h 44171"/>
                <a:gd name="connsiteX32" fmla="*/ 46393 w 46624"/>
                <a:gd name="connsiteY32" fmla="*/ 15032 h 44171"/>
                <a:gd name="connsiteX33" fmla="*/ 44832 w 46624"/>
                <a:gd name="connsiteY33" fmla="*/ 11910 h 4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4" h="44171">
                  <a:moveTo>
                    <a:pt x="44832" y="11910"/>
                  </a:moveTo>
                  <a:cubicBezTo>
                    <a:pt x="44832" y="11390"/>
                    <a:pt x="43791" y="10870"/>
                    <a:pt x="43791" y="10349"/>
                  </a:cubicBezTo>
                  <a:cubicBezTo>
                    <a:pt x="43271" y="10349"/>
                    <a:pt x="37547" y="5146"/>
                    <a:pt x="37027" y="4625"/>
                  </a:cubicBezTo>
                  <a:cubicBezTo>
                    <a:pt x="36506" y="4105"/>
                    <a:pt x="35986" y="4105"/>
                    <a:pt x="35466" y="4105"/>
                  </a:cubicBezTo>
                  <a:cubicBezTo>
                    <a:pt x="34945" y="4105"/>
                    <a:pt x="34425" y="3585"/>
                    <a:pt x="34425" y="3585"/>
                  </a:cubicBezTo>
                  <a:cubicBezTo>
                    <a:pt x="34425" y="3585"/>
                    <a:pt x="32344" y="1503"/>
                    <a:pt x="32344" y="463"/>
                  </a:cubicBezTo>
                  <a:cubicBezTo>
                    <a:pt x="32344" y="-578"/>
                    <a:pt x="30262" y="463"/>
                    <a:pt x="29742" y="463"/>
                  </a:cubicBezTo>
                  <a:cubicBezTo>
                    <a:pt x="29222" y="463"/>
                    <a:pt x="26099" y="2024"/>
                    <a:pt x="25059" y="2024"/>
                  </a:cubicBezTo>
                  <a:cubicBezTo>
                    <a:pt x="24018" y="2544"/>
                    <a:pt x="22978" y="3064"/>
                    <a:pt x="22457" y="3064"/>
                  </a:cubicBezTo>
                  <a:cubicBezTo>
                    <a:pt x="21937" y="3585"/>
                    <a:pt x="14652" y="6707"/>
                    <a:pt x="14132" y="7227"/>
                  </a:cubicBezTo>
                  <a:cubicBezTo>
                    <a:pt x="13091" y="7227"/>
                    <a:pt x="13091" y="8268"/>
                    <a:pt x="13091" y="8268"/>
                  </a:cubicBezTo>
                  <a:cubicBezTo>
                    <a:pt x="12571" y="9309"/>
                    <a:pt x="9969" y="13471"/>
                    <a:pt x="9448" y="14512"/>
                  </a:cubicBezTo>
                  <a:cubicBezTo>
                    <a:pt x="8928" y="15553"/>
                    <a:pt x="6326" y="18154"/>
                    <a:pt x="5806" y="19195"/>
                  </a:cubicBezTo>
                  <a:cubicBezTo>
                    <a:pt x="5286" y="19715"/>
                    <a:pt x="4765" y="20236"/>
                    <a:pt x="3204" y="20236"/>
                  </a:cubicBezTo>
                  <a:cubicBezTo>
                    <a:pt x="2164" y="20756"/>
                    <a:pt x="603" y="20756"/>
                    <a:pt x="82" y="22317"/>
                  </a:cubicBezTo>
                  <a:cubicBezTo>
                    <a:pt x="-438" y="23878"/>
                    <a:pt x="1643" y="27000"/>
                    <a:pt x="2684" y="27521"/>
                  </a:cubicBezTo>
                  <a:cubicBezTo>
                    <a:pt x="3204" y="28041"/>
                    <a:pt x="5806" y="34285"/>
                    <a:pt x="6326" y="35326"/>
                  </a:cubicBezTo>
                  <a:cubicBezTo>
                    <a:pt x="6847" y="36367"/>
                    <a:pt x="6326" y="36367"/>
                    <a:pt x="7887" y="37407"/>
                  </a:cubicBezTo>
                  <a:cubicBezTo>
                    <a:pt x="9448" y="38448"/>
                    <a:pt x="16733" y="43131"/>
                    <a:pt x="17254" y="43651"/>
                  </a:cubicBezTo>
                  <a:cubicBezTo>
                    <a:pt x="17774" y="44172"/>
                    <a:pt x="18815" y="44172"/>
                    <a:pt x="19855" y="44172"/>
                  </a:cubicBezTo>
                  <a:cubicBezTo>
                    <a:pt x="20896" y="44172"/>
                    <a:pt x="21417" y="43131"/>
                    <a:pt x="21417" y="43131"/>
                  </a:cubicBezTo>
                  <a:cubicBezTo>
                    <a:pt x="21417" y="43131"/>
                    <a:pt x="25579" y="35326"/>
                    <a:pt x="25579" y="34285"/>
                  </a:cubicBezTo>
                  <a:cubicBezTo>
                    <a:pt x="26099" y="33765"/>
                    <a:pt x="26620" y="33244"/>
                    <a:pt x="26620" y="33244"/>
                  </a:cubicBezTo>
                  <a:cubicBezTo>
                    <a:pt x="26620" y="33244"/>
                    <a:pt x="38067" y="29602"/>
                    <a:pt x="38067" y="29602"/>
                  </a:cubicBezTo>
                  <a:cubicBezTo>
                    <a:pt x="38588" y="29602"/>
                    <a:pt x="40669" y="28041"/>
                    <a:pt x="40669" y="28041"/>
                  </a:cubicBezTo>
                  <a:cubicBezTo>
                    <a:pt x="40669" y="28041"/>
                    <a:pt x="41190" y="27000"/>
                    <a:pt x="41190" y="27000"/>
                  </a:cubicBezTo>
                  <a:cubicBezTo>
                    <a:pt x="41190" y="27000"/>
                    <a:pt x="40669" y="25439"/>
                    <a:pt x="40669" y="24919"/>
                  </a:cubicBezTo>
                  <a:cubicBezTo>
                    <a:pt x="40669" y="24399"/>
                    <a:pt x="41190" y="23878"/>
                    <a:pt x="41190" y="23878"/>
                  </a:cubicBezTo>
                  <a:cubicBezTo>
                    <a:pt x="41190" y="23878"/>
                    <a:pt x="43271" y="21276"/>
                    <a:pt x="43271" y="20756"/>
                  </a:cubicBezTo>
                  <a:cubicBezTo>
                    <a:pt x="43271" y="20236"/>
                    <a:pt x="43791" y="19715"/>
                    <a:pt x="43791" y="19715"/>
                  </a:cubicBezTo>
                  <a:cubicBezTo>
                    <a:pt x="43791" y="19195"/>
                    <a:pt x="44312" y="18675"/>
                    <a:pt x="44312" y="18675"/>
                  </a:cubicBezTo>
                  <a:cubicBezTo>
                    <a:pt x="44312" y="18675"/>
                    <a:pt x="45873" y="16594"/>
                    <a:pt x="46393" y="16594"/>
                  </a:cubicBezTo>
                  <a:cubicBezTo>
                    <a:pt x="46913" y="16073"/>
                    <a:pt x="46393" y="15032"/>
                    <a:pt x="46393" y="15032"/>
                  </a:cubicBezTo>
                  <a:cubicBezTo>
                    <a:pt x="46393" y="15032"/>
                    <a:pt x="44832" y="12430"/>
                    <a:pt x="44832" y="11910"/>
                  </a:cubicBezTo>
                  <a:close/>
                </a:path>
              </a:pathLst>
            </a:custGeom>
            <a:grpFill/>
            <a:ln w="5199" cap="flat">
              <a:solidFill>
                <a:schemeClr val="bg1"/>
              </a:solidFill>
              <a:prstDash val="solid"/>
              <a:miter/>
            </a:ln>
          </p:spPr>
          <p:txBody>
            <a:bodyPr rtlCol="0" anchor="ctr"/>
            <a:lstStyle/>
            <a:p>
              <a:endParaRPr lang="en-GB" noProof="0" dirty="0"/>
            </a:p>
          </p:txBody>
        </p:sp>
        <p:sp>
          <p:nvSpPr>
            <p:cNvPr id="93" name="Freeform 92">
              <a:extLst>
                <a:ext uri="{FF2B5EF4-FFF2-40B4-BE49-F238E27FC236}">
                  <a16:creationId xmlns:a16="http://schemas.microsoft.com/office/drawing/2014/main" id="{AA4D594A-D9F2-3E28-A473-EF2494C80F65}"/>
                </a:ext>
              </a:extLst>
            </p:cNvPr>
            <p:cNvSpPr/>
            <p:nvPr/>
          </p:nvSpPr>
          <p:spPr>
            <a:xfrm>
              <a:off x="6469836" y="5018480"/>
              <a:ext cx="25728" cy="32808"/>
            </a:xfrm>
            <a:custGeom>
              <a:avLst/>
              <a:gdLst>
                <a:gd name="connsiteX0" fmla="*/ 23127 w 25728"/>
                <a:gd name="connsiteY0" fmla="*/ 4608 h 32808"/>
                <a:gd name="connsiteX1" fmla="*/ 20005 w 25728"/>
                <a:gd name="connsiteY1" fmla="*/ 4608 h 32808"/>
                <a:gd name="connsiteX2" fmla="*/ 13240 w 25728"/>
                <a:gd name="connsiteY2" fmla="*/ 445 h 32808"/>
                <a:gd name="connsiteX3" fmla="*/ 11679 w 25728"/>
                <a:gd name="connsiteY3" fmla="*/ 966 h 32808"/>
                <a:gd name="connsiteX4" fmla="*/ 7516 w 25728"/>
                <a:gd name="connsiteY4" fmla="*/ 4088 h 32808"/>
                <a:gd name="connsiteX5" fmla="*/ 5435 w 25728"/>
                <a:gd name="connsiteY5" fmla="*/ 6690 h 32808"/>
                <a:gd name="connsiteX6" fmla="*/ 231 w 25728"/>
                <a:gd name="connsiteY6" fmla="*/ 15015 h 32808"/>
                <a:gd name="connsiteX7" fmla="*/ 231 w 25728"/>
                <a:gd name="connsiteY7" fmla="*/ 20218 h 32808"/>
                <a:gd name="connsiteX8" fmla="*/ 1272 w 25728"/>
                <a:gd name="connsiteY8" fmla="*/ 21259 h 32808"/>
                <a:gd name="connsiteX9" fmla="*/ 2313 w 25728"/>
                <a:gd name="connsiteY9" fmla="*/ 22300 h 32808"/>
                <a:gd name="connsiteX10" fmla="*/ 8036 w 25728"/>
                <a:gd name="connsiteY10" fmla="*/ 30625 h 32808"/>
                <a:gd name="connsiteX11" fmla="*/ 9077 w 25728"/>
                <a:gd name="connsiteY11" fmla="*/ 31666 h 32808"/>
                <a:gd name="connsiteX12" fmla="*/ 22086 w 25728"/>
                <a:gd name="connsiteY12" fmla="*/ 32707 h 32808"/>
                <a:gd name="connsiteX13" fmla="*/ 22086 w 25728"/>
                <a:gd name="connsiteY13" fmla="*/ 30105 h 32808"/>
                <a:gd name="connsiteX14" fmla="*/ 23127 w 25728"/>
                <a:gd name="connsiteY14" fmla="*/ 23341 h 32808"/>
                <a:gd name="connsiteX15" fmla="*/ 25208 w 25728"/>
                <a:gd name="connsiteY15" fmla="*/ 22820 h 32808"/>
                <a:gd name="connsiteX16" fmla="*/ 25728 w 25728"/>
                <a:gd name="connsiteY16" fmla="*/ 22820 h 32808"/>
                <a:gd name="connsiteX17" fmla="*/ 25208 w 25728"/>
                <a:gd name="connsiteY17" fmla="*/ 9291 h 32808"/>
                <a:gd name="connsiteX18" fmla="*/ 24167 w 25728"/>
                <a:gd name="connsiteY18" fmla="*/ 5129 h 32808"/>
                <a:gd name="connsiteX19" fmla="*/ 23127 w 25728"/>
                <a:gd name="connsiteY19" fmla="*/ 4608 h 3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28" h="32808">
                  <a:moveTo>
                    <a:pt x="23127" y="4608"/>
                  </a:moveTo>
                  <a:cubicBezTo>
                    <a:pt x="22086" y="4608"/>
                    <a:pt x="21045" y="4608"/>
                    <a:pt x="20005" y="4608"/>
                  </a:cubicBezTo>
                  <a:cubicBezTo>
                    <a:pt x="18964" y="4608"/>
                    <a:pt x="14281" y="1486"/>
                    <a:pt x="13240" y="445"/>
                  </a:cubicBezTo>
                  <a:cubicBezTo>
                    <a:pt x="12199" y="-595"/>
                    <a:pt x="12199" y="445"/>
                    <a:pt x="11679" y="966"/>
                  </a:cubicBezTo>
                  <a:cubicBezTo>
                    <a:pt x="11159" y="1486"/>
                    <a:pt x="8557" y="3567"/>
                    <a:pt x="7516" y="4088"/>
                  </a:cubicBezTo>
                  <a:cubicBezTo>
                    <a:pt x="6475" y="4608"/>
                    <a:pt x="5435" y="6690"/>
                    <a:pt x="5435" y="6690"/>
                  </a:cubicBezTo>
                  <a:cubicBezTo>
                    <a:pt x="5435" y="6690"/>
                    <a:pt x="752" y="13974"/>
                    <a:pt x="231" y="15015"/>
                  </a:cubicBezTo>
                  <a:cubicBezTo>
                    <a:pt x="-289" y="15536"/>
                    <a:pt x="231" y="19698"/>
                    <a:pt x="231" y="20218"/>
                  </a:cubicBezTo>
                  <a:cubicBezTo>
                    <a:pt x="231" y="20739"/>
                    <a:pt x="752" y="21779"/>
                    <a:pt x="1272" y="21259"/>
                  </a:cubicBezTo>
                  <a:cubicBezTo>
                    <a:pt x="1793" y="21259"/>
                    <a:pt x="2313" y="22300"/>
                    <a:pt x="2313" y="22300"/>
                  </a:cubicBezTo>
                  <a:cubicBezTo>
                    <a:pt x="2313" y="22300"/>
                    <a:pt x="7516" y="30105"/>
                    <a:pt x="8036" y="30625"/>
                  </a:cubicBezTo>
                  <a:cubicBezTo>
                    <a:pt x="8557" y="31146"/>
                    <a:pt x="9077" y="31666"/>
                    <a:pt x="9077" y="31666"/>
                  </a:cubicBezTo>
                  <a:cubicBezTo>
                    <a:pt x="9077" y="31666"/>
                    <a:pt x="21045" y="32186"/>
                    <a:pt x="22086" y="32707"/>
                  </a:cubicBezTo>
                  <a:cubicBezTo>
                    <a:pt x="23127" y="33227"/>
                    <a:pt x="22606" y="31666"/>
                    <a:pt x="22086" y="30105"/>
                  </a:cubicBezTo>
                  <a:cubicBezTo>
                    <a:pt x="22086" y="29064"/>
                    <a:pt x="22606" y="23861"/>
                    <a:pt x="23127" y="23341"/>
                  </a:cubicBezTo>
                  <a:cubicBezTo>
                    <a:pt x="23127" y="22300"/>
                    <a:pt x="23647" y="22300"/>
                    <a:pt x="25208" y="22820"/>
                  </a:cubicBezTo>
                  <a:cubicBezTo>
                    <a:pt x="25728" y="22820"/>
                    <a:pt x="25728" y="22820"/>
                    <a:pt x="25728" y="22820"/>
                  </a:cubicBezTo>
                  <a:cubicBezTo>
                    <a:pt x="25728" y="18657"/>
                    <a:pt x="25208" y="10852"/>
                    <a:pt x="25208" y="9291"/>
                  </a:cubicBezTo>
                  <a:cubicBezTo>
                    <a:pt x="25208" y="7730"/>
                    <a:pt x="25208" y="6169"/>
                    <a:pt x="24167" y="5129"/>
                  </a:cubicBezTo>
                  <a:cubicBezTo>
                    <a:pt x="24688" y="5129"/>
                    <a:pt x="24167" y="4608"/>
                    <a:pt x="23127" y="4608"/>
                  </a:cubicBezTo>
                  <a:close/>
                </a:path>
              </a:pathLst>
            </a:custGeom>
            <a:grpFill/>
            <a:ln w="5199" cap="flat">
              <a:solidFill>
                <a:schemeClr val="bg1"/>
              </a:solidFill>
              <a:prstDash val="solid"/>
              <a:miter/>
            </a:ln>
          </p:spPr>
          <p:txBody>
            <a:bodyPr rtlCol="0" anchor="ctr"/>
            <a:lstStyle/>
            <a:p>
              <a:endParaRPr lang="en-GB" noProof="0" dirty="0"/>
            </a:p>
          </p:txBody>
        </p:sp>
        <p:sp>
          <p:nvSpPr>
            <p:cNvPr id="94" name="Freeform 93">
              <a:extLst>
                <a:ext uri="{FF2B5EF4-FFF2-40B4-BE49-F238E27FC236}">
                  <a16:creationId xmlns:a16="http://schemas.microsoft.com/office/drawing/2014/main" id="{BD4071B1-44B6-FB2D-F36B-716D12862CB9}"/>
                </a:ext>
              </a:extLst>
            </p:cNvPr>
            <p:cNvSpPr/>
            <p:nvPr/>
          </p:nvSpPr>
          <p:spPr>
            <a:xfrm>
              <a:off x="6262319" y="4858658"/>
              <a:ext cx="182251" cy="184633"/>
            </a:xfrm>
            <a:custGeom>
              <a:avLst/>
              <a:gdLst>
                <a:gd name="connsiteX0" fmla="*/ 80263 w 182251"/>
                <a:gd name="connsiteY0" fmla="*/ 4683 h 184633"/>
                <a:gd name="connsiteX1" fmla="*/ 74020 w 182251"/>
                <a:gd name="connsiteY1" fmla="*/ 9366 h 184633"/>
                <a:gd name="connsiteX2" fmla="*/ 70897 w 182251"/>
                <a:gd name="connsiteY2" fmla="*/ 12488 h 184633"/>
                <a:gd name="connsiteX3" fmla="*/ 68296 w 182251"/>
                <a:gd name="connsiteY3" fmla="*/ 11968 h 184633"/>
                <a:gd name="connsiteX4" fmla="*/ 63613 w 182251"/>
                <a:gd name="connsiteY4" fmla="*/ 3642 h 184633"/>
                <a:gd name="connsiteX5" fmla="*/ 62051 w 182251"/>
                <a:gd name="connsiteY5" fmla="*/ 3122 h 184633"/>
                <a:gd name="connsiteX6" fmla="*/ 19903 w 182251"/>
                <a:gd name="connsiteY6" fmla="*/ 9366 h 184633"/>
                <a:gd name="connsiteX7" fmla="*/ 18863 w 182251"/>
                <a:gd name="connsiteY7" fmla="*/ 10407 h 184633"/>
                <a:gd name="connsiteX8" fmla="*/ 18863 w 182251"/>
                <a:gd name="connsiteY8" fmla="*/ 54636 h 184633"/>
                <a:gd name="connsiteX9" fmla="*/ 19383 w 182251"/>
                <a:gd name="connsiteY9" fmla="*/ 79613 h 184633"/>
                <a:gd name="connsiteX10" fmla="*/ 13659 w 182251"/>
                <a:gd name="connsiteY10" fmla="*/ 83776 h 184633"/>
                <a:gd name="connsiteX11" fmla="*/ 650 w 182251"/>
                <a:gd name="connsiteY11" fmla="*/ 83776 h 184633"/>
                <a:gd name="connsiteX12" fmla="*/ 130 w 182251"/>
                <a:gd name="connsiteY12" fmla="*/ 84817 h 184633"/>
                <a:gd name="connsiteX13" fmla="*/ 130 w 182251"/>
                <a:gd name="connsiteY13" fmla="*/ 140494 h 184633"/>
                <a:gd name="connsiteX14" fmla="*/ 6374 w 182251"/>
                <a:gd name="connsiteY14" fmla="*/ 145177 h 184633"/>
                <a:gd name="connsiteX15" fmla="*/ 12618 w 182251"/>
                <a:gd name="connsiteY15" fmla="*/ 154023 h 184633"/>
                <a:gd name="connsiteX16" fmla="*/ 16261 w 182251"/>
                <a:gd name="connsiteY16" fmla="*/ 162869 h 184633"/>
                <a:gd name="connsiteX17" fmla="*/ 16261 w 182251"/>
                <a:gd name="connsiteY17" fmla="*/ 170154 h 184633"/>
                <a:gd name="connsiteX18" fmla="*/ 12618 w 182251"/>
                <a:gd name="connsiteY18" fmla="*/ 177438 h 184633"/>
                <a:gd name="connsiteX19" fmla="*/ 13139 w 182251"/>
                <a:gd name="connsiteY19" fmla="*/ 183162 h 184633"/>
                <a:gd name="connsiteX20" fmla="*/ 14180 w 182251"/>
                <a:gd name="connsiteY20" fmla="*/ 184203 h 184633"/>
                <a:gd name="connsiteX21" fmla="*/ 19903 w 182251"/>
                <a:gd name="connsiteY21" fmla="*/ 183162 h 184633"/>
                <a:gd name="connsiteX22" fmla="*/ 26148 w 182251"/>
                <a:gd name="connsiteY22" fmla="*/ 183162 h 184633"/>
                <a:gd name="connsiteX23" fmla="*/ 28749 w 182251"/>
                <a:gd name="connsiteY23" fmla="*/ 183162 h 184633"/>
                <a:gd name="connsiteX24" fmla="*/ 33432 w 182251"/>
                <a:gd name="connsiteY24" fmla="*/ 183162 h 184633"/>
                <a:gd name="connsiteX25" fmla="*/ 50083 w 182251"/>
                <a:gd name="connsiteY25" fmla="*/ 168592 h 184633"/>
                <a:gd name="connsiteX26" fmla="*/ 52165 w 182251"/>
                <a:gd name="connsiteY26" fmla="*/ 165991 h 184633"/>
                <a:gd name="connsiteX27" fmla="*/ 54246 w 182251"/>
                <a:gd name="connsiteY27" fmla="*/ 159226 h 184633"/>
                <a:gd name="connsiteX28" fmla="*/ 57368 w 182251"/>
                <a:gd name="connsiteY28" fmla="*/ 152462 h 184633"/>
                <a:gd name="connsiteX29" fmla="*/ 65174 w 182251"/>
                <a:gd name="connsiteY29" fmla="*/ 151941 h 184633"/>
                <a:gd name="connsiteX30" fmla="*/ 83906 w 182251"/>
                <a:gd name="connsiteY30" fmla="*/ 159747 h 184633"/>
                <a:gd name="connsiteX31" fmla="*/ 92232 w 182251"/>
                <a:gd name="connsiteY31" fmla="*/ 161828 h 184633"/>
                <a:gd name="connsiteX32" fmla="*/ 100557 w 182251"/>
                <a:gd name="connsiteY32" fmla="*/ 160787 h 184633"/>
                <a:gd name="connsiteX33" fmla="*/ 105240 w 182251"/>
                <a:gd name="connsiteY33" fmla="*/ 159747 h 184633"/>
                <a:gd name="connsiteX34" fmla="*/ 110444 w 182251"/>
                <a:gd name="connsiteY34" fmla="*/ 153502 h 184633"/>
                <a:gd name="connsiteX35" fmla="*/ 114086 w 182251"/>
                <a:gd name="connsiteY35" fmla="*/ 142575 h 184633"/>
                <a:gd name="connsiteX36" fmla="*/ 114086 w 182251"/>
                <a:gd name="connsiteY36" fmla="*/ 141014 h 184633"/>
                <a:gd name="connsiteX37" fmla="*/ 115127 w 182251"/>
                <a:gd name="connsiteY37" fmla="*/ 139453 h 184633"/>
                <a:gd name="connsiteX38" fmla="*/ 119290 w 182251"/>
                <a:gd name="connsiteY38" fmla="*/ 138412 h 184633"/>
                <a:gd name="connsiteX39" fmla="*/ 122932 w 182251"/>
                <a:gd name="connsiteY39" fmla="*/ 137892 h 184633"/>
                <a:gd name="connsiteX40" fmla="*/ 125014 w 182251"/>
                <a:gd name="connsiteY40" fmla="*/ 137371 h 184633"/>
                <a:gd name="connsiteX41" fmla="*/ 132298 w 182251"/>
                <a:gd name="connsiteY41" fmla="*/ 130607 h 184633"/>
                <a:gd name="connsiteX42" fmla="*/ 134900 w 182251"/>
                <a:gd name="connsiteY42" fmla="*/ 121241 h 184633"/>
                <a:gd name="connsiteX43" fmla="*/ 137502 w 182251"/>
                <a:gd name="connsiteY43" fmla="*/ 117598 h 184633"/>
                <a:gd name="connsiteX44" fmla="*/ 153112 w 182251"/>
                <a:gd name="connsiteY44" fmla="*/ 106151 h 184633"/>
                <a:gd name="connsiteX45" fmla="*/ 154153 w 182251"/>
                <a:gd name="connsiteY45" fmla="*/ 104590 h 184633"/>
                <a:gd name="connsiteX46" fmla="*/ 162479 w 182251"/>
                <a:gd name="connsiteY46" fmla="*/ 95744 h 184633"/>
                <a:gd name="connsiteX47" fmla="*/ 169763 w 182251"/>
                <a:gd name="connsiteY47" fmla="*/ 94183 h 184633"/>
                <a:gd name="connsiteX48" fmla="*/ 173406 w 182251"/>
                <a:gd name="connsiteY48" fmla="*/ 93142 h 184633"/>
                <a:gd name="connsiteX49" fmla="*/ 174447 w 182251"/>
                <a:gd name="connsiteY49" fmla="*/ 91581 h 184633"/>
                <a:gd name="connsiteX50" fmla="*/ 178609 w 182251"/>
                <a:gd name="connsiteY50" fmla="*/ 87938 h 184633"/>
                <a:gd name="connsiteX51" fmla="*/ 182252 w 182251"/>
                <a:gd name="connsiteY51" fmla="*/ 87418 h 184633"/>
                <a:gd name="connsiteX52" fmla="*/ 177048 w 182251"/>
                <a:gd name="connsiteY52" fmla="*/ 83256 h 184633"/>
                <a:gd name="connsiteX53" fmla="*/ 176528 w 182251"/>
                <a:gd name="connsiteY53" fmla="*/ 80133 h 184633"/>
                <a:gd name="connsiteX54" fmla="*/ 171324 w 182251"/>
                <a:gd name="connsiteY54" fmla="*/ 78052 h 184633"/>
                <a:gd name="connsiteX55" fmla="*/ 157795 w 182251"/>
                <a:gd name="connsiteY55" fmla="*/ 75450 h 184633"/>
                <a:gd name="connsiteX56" fmla="*/ 155714 w 182251"/>
                <a:gd name="connsiteY56" fmla="*/ 74410 h 184633"/>
                <a:gd name="connsiteX57" fmla="*/ 149990 w 182251"/>
                <a:gd name="connsiteY57" fmla="*/ 63482 h 184633"/>
                <a:gd name="connsiteX58" fmla="*/ 149990 w 182251"/>
                <a:gd name="connsiteY58" fmla="*/ 59840 h 184633"/>
                <a:gd name="connsiteX59" fmla="*/ 149990 w 182251"/>
                <a:gd name="connsiteY59" fmla="*/ 54636 h 184633"/>
                <a:gd name="connsiteX60" fmla="*/ 142185 w 182251"/>
                <a:gd name="connsiteY60" fmla="*/ 53596 h 184633"/>
                <a:gd name="connsiteX61" fmla="*/ 141665 w 182251"/>
                <a:gd name="connsiteY61" fmla="*/ 48912 h 184633"/>
                <a:gd name="connsiteX62" fmla="*/ 134380 w 182251"/>
                <a:gd name="connsiteY62" fmla="*/ 42669 h 184633"/>
                <a:gd name="connsiteX63" fmla="*/ 123453 w 182251"/>
                <a:gd name="connsiteY63" fmla="*/ 36945 h 184633"/>
                <a:gd name="connsiteX64" fmla="*/ 117208 w 182251"/>
                <a:gd name="connsiteY64" fmla="*/ 25497 h 184633"/>
                <a:gd name="connsiteX65" fmla="*/ 116688 w 182251"/>
                <a:gd name="connsiteY65" fmla="*/ 22895 h 184633"/>
                <a:gd name="connsiteX66" fmla="*/ 103159 w 182251"/>
                <a:gd name="connsiteY66" fmla="*/ 520 h 184633"/>
                <a:gd name="connsiteX67" fmla="*/ 102639 w 182251"/>
                <a:gd name="connsiteY67" fmla="*/ 0 h 184633"/>
                <a:gd name="connsiteX68" fmla="*/ 94313 w 182251"/>
                <a:gd name="connsiteY68" fmla="*/ 1041 h 184633"/>
                <a:gd name="connsiteX69" fmla="*/ 80263 w 182251"/>
                <a:gd name="connsiteY69" fmla="*/ 4683 h 1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2251" h="184633">
                  <a:moveTo>
                    <a:pt x="80263" y="4683"/>
                  </a:moveTo>
                  <a:cubicBezTo>
                    <a:pt x="79223" y="5203"/>
                    <a:pt x="74540" y="8846"/>
                    <a:pt x="74020" y="9366"/>
                  </a:cubicBezTo>
                  <a:cubicBezTo>
                    <a:pt x="73499" y="9886"/>
                    <a:pt x="71418" y="11448"/>
                    <a:pt x="70897" y="12488"/>
                  </a:cubicBezTo>
                  <a:cubicBezTo>
                    <a:pt x="70377" y="13009"/>
                    <a:pt x="69857" y="13529"/>
                    <a:pt x="68296" y="11968"/>
                  </a:cubicBezTo>
                  <a:cubicBezTo>
                    <a:pt x="66735" y="10407"/>
                    <a:pt x="64133" y="5203"/>
                    <a:pt x="63613" y="3642"/>
                  </a:cubicBezTo>
                  <a:cubicBezTo>
                    <a:pt x="63092" y="2602"/>
                    <a:pt x="62051" y="3122"/>
                    <a:pt x="62051" y="3122"/>
                  </a:cubicBezTo>
                  <a:cubicBezTo>
                    <a:pt x="62051" y="3122"/>
                    <a:pt x="20944" y="8846"/>
                    <a:pt x="19903" y="9366"/>
                  </a:cubicBezTo>
                  <a:cubicBezTo>
                    <a:pt x="18863" y="9366"/>
                    <a:pt x="18863" y="10407"/>
                    <a:pt x="18863" y="10407"/>
                  </a:cubicBezTo>
                  <a:cubicBezTo>
                    <a:pt x="18863" y="10407"/>
                    <a:pt x="18863" y="52555"/>
                    <a:pt x="18863" y="54636"/>
                  </a:cubicBezTo>
                  <a:cubicBezTo>
                    <a:pt x="18863" y="56718"/>
                    <a:pt x="19383" y="74930"/>
                    <a:pt x="19383" y="79613"/>
                  </a:cubicBezTo>
                  <a:cubicBezTo>
                    <a:pt x="19383" y="84296"/>
                    <a:pt x="13659" y="83776"/>
                    <a:pt x="13659" y="83776"/>
                  </a:cubicBezTo>
                  <a:cubicBezTo>
                    <a:pt x="13659" y="83776"/>
                    <a:pt x="1691" y="83776"/>
                    <a:pt x="650" y="83776"/>
                  </a:cubicBezTo>
                  <a:cubicBezTo>
                    <a:pt x="-390" y="83776"/>
                    <a:pt x="130" y="84817"/>
                    <a:pt x="130" y="84817"/>
                  </a:cubicBezTo>
                  <a:lnTo>
                    <a:pt x="130" y="140494"/>
                  </a:lnTo>
                  <a:cubicBezTo>
                    <a:pt x="2211" y="141535"/>
                    <a:pt x="5334" y="144136"/>
                    <a:pt x="6374" y="145177"/>
                  </a:cubicBezTo>
                  <a:cubicBezTo>
                    <a:pt x="7935" y="146738"/>
                    <a:pt x="11057" y="150380"/>
                    <a:pt x="12618" y="154023"/>
                  </a:cubicBezTo>
                  <a:cubicBezTo>
                    <a:pt x="14180" y="157665"/>
                    <a:pt x="15741" y="161308"/>
                    <a:pt x="16261" y="162869"/>
                  </a:cubicBezTo>
                  <a:cubicBezTo>
                    <a:pt x="16781" y="164430"/>
                    <a:pt x="17822" y="168072"/>
                    <a:pt x="16261" y="170154"/>
                  </a:cubicBezTo>
                  <a:cubicBezTo>
                    <a:pt x="14700" y="172235"/>
                    <a:pt x="12618" y="175357"/>
                    <a:pt x="12618" y="177438"/>
                  </a:cubicBezTo>
                  <a:cubicBezTo>
                    <a:pt x="12618" y="178999"/>
                    <a:pt x="13139" y="182122"/>
                    <a:pt x="13139" y="183162"/>
                  </a:cubicBezTo>
                  <a:cubicBezTo>
                    <a:pt x="13659" y="184203"/>
                    <a:pt x="13659" y="185243"/>
                    <a:pt x="14180" y="184203"/>
                  </a:cubicBezTo>
                  <a:cubicBezTo>
                    <a:pt x="14700" y="183162"/>
                    <a:pt x="17822" y="182642"/>
                    <a:pt x="19903" y="183162"/>
                  </a:cubicBezTo>
                  <a:cubicBezTo>
                    <a:pt x="21985" y="183683"/>
                    <a:pt x="24587" y="183683"/>
                    <a:pt x="26148" y="183162"/>
                  </a:cubicBezTo>
                  <a:cubicBezTo>
                    <a:pt x="27188" y="183162"/>
                    <a:pt x="28229" y="182642"/>
                    <a:pt x="28749" y="183162"/>
                  </a:cubicBezTo>
                  <a:cubicBezTo>
                    <a:pt x="29269" y="183162"/>
                    <a:pt x="31871" y="183683"/>
                    <a:pt x="33432" y="183162"/>
                  </a:cubicBezTo>
                  <a:cubicBezTo>
                    <a:pt x="34994" y="182122"/>
                    <a:pt x="50083" y="168592"/>
                    <a:pt x="50083" y="168592"/>
                  </a:cubicBezTo>
                  <a:cubicBezTo>
                    <a:pt x="50083" y="168592"/>
                    <a:pt x="51124" y="167552"/>
                    <a:pt x="52165" y="165991"/>
                  </a:cubicBezTo>
                  <a:cubicBezTo>
                    <a:pt x="52685" y="164430"/>
                    <a:pt x="53726" y="160787"/>
                    <a:pt x="54246" y="159226"/>
                  </a:cubicBezTo>
                  <a:cubicBezTo>
                    <a:pt x="54767" y="157665"/>
                    <a:pt x="55287" y="154023"/>
                    <a:pt x="57368" y="152462"/>
                  </a:cubicBezTo>
                  <a:cubicBezTo>
                    <a:pt x="59450" y="150901"/>
                    <a:pt x="62051" y="150380"/>
                    <a:pt x="65174" y="151941"/>
                  </a:cubicBezTo>
                  <a:cubicBezTo>
                    <a:pt x="68296" y="153502"/>
                    <a:pt x="81825" y="158706"/>
                    <a:pt x="83906" y="159747"/>
                  </a:cubicBezTo>
                  <a:cubicBezTo>
                    <a:pt x="85987" y="160787"/>
                    <a:pt x="90150" y="162348"/>
                    <a:pt x="92232" y="161828"/>
                  </a:cubicBezTo>
                  <a:cubicBezTo>
                    <a:pt x="94313" y="161308"/>
                    <a:pt x="98996" y="160787"/>
                    <a:pt x="100557" y="160787"/>
                  </a:cubicBezTo>
                  <a:cubicBezTo>
                    <a:pt x="102118" y="160787"/>
                    <a:pt x="103679" y="160787"/>
                    <a:pt x="105240" y="159747"/>
                  </a:cubicBezTo>
                  <a:cubicBezTo>
                    <a:pt x="106801" y="158706"/>
                    <a:pt x="109403" y="155584"/>
                    <a:pt x="110444" y="153502"/>
                  </a:cubicBezTo>
                  <a:cubicBezTo>
                    <a:pt x="110964" y="151421"/>
                    <a:pt x="113566" y="143616"/>
                    <a:pt x="114086" y="142575"/>
                  </a:cubicBezTo>
                  <a:cubicBezTo>
                    <a:pt x="114607" y="142055"/>
                    <a:pt x="114086" y="141014"/>
                    <a:pt x="114086" y="141014"/>
                  </a:cubicBezTo>
                  <a:cubicBezTo>
                    <a:pt x="114086" y="141014"/>
                    <a:pt x="113566" y="139973"/>
                    <a:pt x="115127" y="139453"/>
                  </a:cubicBezTo>
                  <a:cubicBezTo>
                    <a:pt x="116688" y="138933"/>
                    <a:pt x="118769" y="138933"/>
                    <a:pt x="119290" y="138412"/>
                  </a:cubicBezTo>
                  <a:cubicBezTo>
                    <a:pt x="119810" y="137892"/>
                    <a:pt x="122412" y="137892"/>
                    <a:pt x="122932" y="137892"/>
                  </a:cubicBezTo>
                  <a:cubicBezTo>
                    <a:pt x="123453" y="137892"/>
                    <a:pt x="123973" y="137892"/>
                    <a:pt x="125014" y="137371"/>
                  </a:cubicBezTo>
                  <a:cubicBezTo>
                    <a:pt x="126054" y="136851"/>
                    <a:pt x="131778" y="132689"/>
                    <a:pt x="132298" y="130607"/>
                  </a:cubicBezTo>
                  <a:cubicBezTo>
                    <a:pt x="132819" y="128526"/>
                    <a:pt x="134380" y="124363"/>
                    <a:pt x="134900" y="121241"/>
                  </a:cubicBezTo>
                  <a:cubicBezTo>
                    <a:pt x="135420" y="118119"/>
                    <a:pt x="135941" y="118639"/>
                    <a:pt x="137502" y="117598"/>
                  </a:cubicBezTo>
                  <a:cubicBezTo>
                    <a:pt x="138542" y="116558"/>
                    <a:pt x="153112" y="106151"/>
                    <a:pt x="153112" y="106151"/>
                  </a:cubicBezTo>
                  <a:cubicBezTo>
                    <a:pt x="153112" y="106151"/>
                    <a:pt x="153633" y="105110"/>
                    <a:pt x="154153" y="104590"/>
                  </a:cubicBezTo>
                  <a:cubicBezTo>
                    <a:pt x="154673" y="104069"/>
                    <a:pt x="159877" y="96264"/>
                    <a:pt x="162479" y="95744"/>
                  </a:cubicBezTo>
                  <a:cubicBezTo>
                    <a:pt x="165080" y="95223"/>
                    <a:pt x="168722" y="94183"/>
                    <a:pt x="169763" y="94183"/>
                  </a:cubicBezTo>
                  <a:cubicBezTo>
                    <a:pt x="170284" y="93663"/>
                    <a:pt x="173406" y="93142"/>
                    <a:pt x="173406" y="93142"/>
                  </a:cubicBezTo>
                  <a:cubicBezTo>
                    <a:pt x="173406" y="93142"/>
                    <a:pt x="173926" y="92102"/>
                    <a:pt x="174447" y="91581"/>
                  </a:cubicBezTo>
                  <a:cubicBezTo>
                    <a:pt x="174447" y="91061"/>
                    <a:pt x="174967" y="88979"/>
                    <a:pt x="178609" y="87938"/>
                  </a:cubicBezTo>
                  <a:cubicBezTo>
                    <a:pt x="180170" y="87418"/>
                    <a:pt x="181211" y="87418"/>
                    <a:pt x="182252" y="87418"/>
                  </a:cubicBezTo>
                  <a:cubicBezTo>
                    <a:pt x="180170" y="85857"/>
                    <a:pt x="178089" y="84296"/>
                    <a:pt x="177048" y="83256"/>
                  </a:cubicBezTo>
                  <a:cubicBezTo>
                    <a:pt x="175487" y="82215"/>
                    <a:pt x="176007" y="81174"/>
                    <a:pt x="176528" y="80133"/>
                  </a:cubicBezTo>
                  <a:cubicBezTo>
                    <a:pt x="177048" y="79093"/>
                    <a:pt x="173406" y="78052"/>
                    <a:pt x="171324" y="78052"/>
                  </a:cubicBezTo>
                  <a:cubicBezTo>
                    <a:pt x="169243" y="78052"/>
                    <a:pt x="159356" y="75450"/>
                    <a:pt x="157795" y="75450"/>
                  </a:cubicBezTo>
                  <a:cubicBezTo>
                    <a:pt x="156234" y="75450"/>
                    <a:pt x="155714" y="74410"/>
                    <a:pt x="155714" y="74410"/>
                  </a:cubicBezTo>
                  <a:cubicBezTo>
                    <a:pt x="155714" y="74410"/>
                    <a:pt x="150510" y="64003"/>
                    <a:pt x="149990" y="63482"/>
                  </a:cubicBezTo>
                  <a:cubicBezTo>
                    <a:pt x="149470" y="62962"/>
                    <a:pt x="149470" y="60881"/>
                    <a:pt x="149990" y="59840"/>
                  </a:cubicBezTo>
                  <a:cubicBezTo>
                    <a:pt x="150510" y="58799"/>
                    <a:pt x="150510" y="56197"/>
                    <a:pt x="149990" y="54636"/>
                  </a:cubicBezTo>
                  <a:cubicBezTo>
                    <a:pt x="149990" y="53075"/>
                    <a:pt x="143226" y="53596"/>
                    <a:pt x="142185" y="53596"/>
                  </a:cubicBezTo>
                  <a:cubicBezTo>
                    <a:pt x="141144" y="53596"/>
                    <a:pt x="141665" y="52555"/>
                    <a:pt x="141665" y="48912"/>
                  </a:cubicBezTo>
                  <a:cubicBezTo>
                    <a:pt x="141665" y="45270"/>
                    <a:pt x="136981" y="43189"/>
                    <a:pt x="134380" y="42669"/>
                  </a:cubicBezTo>
                  <a:cubicBezTo>
                    <a:pt x="131778" y="42148"/>
                    <a:pt x="127095" y="39546"/>
                    <a:pt x="123453" y="36945"/>
                  </a:cubicBezTo>
                  <a:cubicBezTo>
                    <a:pt x="119290" y="34343"/>
                    <a:pt x="117208" y="26017"/>
                    <a:pt x="117208" y="25497"/>
                  </a:cubicBezTo>
                  <a:cubicBezTo>
                    <a:pt x="117208" y="24977"/>
                    <a:pt x="116688" y="22895"/>
                    <a:pt x="116688" y="22895"/>
                  </a:cubicBezTo>
                  <a:cubicBezTo>
                    <a:pt x="116688" y="22895"/>
                    <a:pt x="104200" y="2081"/>
                    <a:pt x="103159" y="520"/>
                  </a:cubicBezTo>
                  <a:cubicBezTo>
                    <a:pt x="103159" y="520"/>
                    <a:pt x="103159" y="0"/>
                    <a:pt x="102639" y="0"/>
                  </a:cubicBezTo>
                  <a:cubicBezTo>
                    <a:pt x="99516" y="0"/>
                    <a:pt x="96394" y="520"/>
                    <a:pt x="94313" y="1041"/>
                  </a:cubicBezTo>
                  <a:cubicBezTo>
                    <a:pt x="89630" y="520"/>
                    <a:pt x="81304" y="3642"/>
                    <a:pt x="80263" y="4683"/>
                  </a:cubicBezTo>
                  <a:close/>
                </a:path>
              </a:pathLst>
            </a:custGeom>
            <a:grpFill/>
            <a:ln w="5199" cap="flat">
              <a:solidFill>
                <a:schemeClr val="bg1"/>
              </a:solidFill>
              <a:prstDash val="solid"/>
              <a:miter/>
            </a:ln>
          </p:spPr>
          <p:txBody>
            <a:bodyPr rtlCol="0" anchor="ctr"/>
            <a:lstStyle/>
            <a:p>
              <a:endParaRPr lang="en-GB" noProof="0" dirty="0"/>
            </a:p>
          </p:txBody>
        </p:sp>
        <p:sp>
          <p:nvSpPr>
            <p:cNvPr id="95" name="Freeform 94">
              <a:extLst>
                <a:ext uri="{FF2B5EF4-FFF2-40B4-BE49-F238E27FC236}">
                  <a16:creationId xmlns:a16="http://schemas.microsoft.com/office/drawing/2014/main" id="{D67930E4-E981-A733-D081-90AAFD532B9F}"/>
                </a:ext>
              </a:extLst>
            </p:cNvPr>
            <p:cNvSpPr/>
            <p:nvPr/>
          </p:nvSpPr>
          <p:spPr>
            <a:xfrm>
              <a:off x="6460490" y="4710879"/>
              <a:ext cx="205577" cy="329900"/>
            </a:xfrm>
            <a:custGeom>
              <a:avLst/>
              <a:gdLst>
                <a:gd name="connsiteX0" fmla="*/ 2813 w 205577"/>
                <a:gd name="connsiteY0" fmla="*/ 103549 h 329900"/>
                <a:gd name="connsiteX1" fmla="*/ 2813 w 205577"/>
                <a:gd name="connsiteY1" fmla="*/ 103549 h 329900"/>
                <a:gd name="connsiteX2" fmla="*/ 3853 w 205577"/>
                <a:gd name="connsiteY2" fmla="*/ 109793 h 329900"/>
                <a:gd name="connsiteX3" fmla="*/ 10098 w 205577"/>
                <a:gd name="connsiteY3" fmla="*/ 111875 h 329900"/>
                <a:gd name="connsiteX4" fmla="*/ 14260 w 205577"/>
                <a:gd name="connsiteY4" fmla="*/ 111875 h 329900"/>
                <a:gd name="connsiteX5" fmla="*/ 17382 w 205577"/>
                <a:gd name="connsiteY5" fmla="*/ 112395 h 329900"/>
                <a:gd name="connsiteX6" fmla="*/ 47042 w 205577"/>
                <a:gd name="connsiteY6" fmla="*/ 124883 h 329900"/>
                <a:gd name="connsiteX7" fmla="*/ 49124 w 205577"/>
                <a:gd name="connsiteY7" fmla="*/ 125404 h 329900"/>
                <a:gd name="connsiteX8" fmla="*/ 50685 w 205577"/>
                <a:gd name="connsiteY8" fmla="*/ 124883 h 329900"/>
                <a:gd name="connsiteX9" fmla="*/ 51725 w 205577"/>
                <a:gd name="connsiteY9" fmla="*/ 126444 h 329900"/>
                <a:gd name="connsiteX10" fmla="*/ 52246 w 205577"/>
                <a:gd name="connsiteY10" fmla="*/ 134770 h 329900"/>
                <a:gd name="connsiteX11" fmla="*/ 52766 w 205577"/>
                <a:gd name="connsiteY11" fmla="*/ 137372 h 329900"/>
                <a:gd name="connsiteX12" fmla="*/ 53286 w 205577"/>
                <a:gd name="connsiteY12" fmla="*/ 139974 h 329900"/>
                <a:gd name="connsiteX13" fmla="*/ 52766 w 205577"/>
                <a:gd name="connsiteY13" fmla="*/ 153502 h 329900"/>
                <a:gd name="connsiteX14" fmla="*/ 52766 w 205577"/>
                <a:gd name="connsiteY14" fmla="*/ 158706 h 329900"/>
                <a:gd name="connsiteX15" fmla="*/ 49644 w 205577"/>
                <a:gd name="connsiteY15" fmla="*/ 163389 h 329900"/>
                <a:gd name="connsiteX16" fmla="*/ 48603 w 205577"/>
                <a:gd name="connsiteY16" fmla="*/ 166511 h 329900"/>
                <a:gd name="connsiteX17" fmla="*/ 47563 w 205577"/>
                <a:gd name="connsiteY17" fmla="*/ 167552 h 329900"/>
                <a:gd name="connsiteX18" fmla="*/ 47563 w 205577"/>
                <a:gd name="connsiteY18" fmla="*/ 169633 h 329900"/>
                <a:gd name="connsiteX19" fmla="*/ 50685 w 205577"/>
                <a:gd name="connsiteY19" fmla="*/ 175357 h 329900"/>
                <a:gd name="connsiteX20" fmla="*/ 50164 w 205577"/>
                <a:gd name="connsiteY20" fmla="*/ 184723 h 329900"/>
                <a:gd name="connsiteX21" fmla="*/ 51725 w 205577"/>
                <a:gd name="connsiteY21" fmla="*/ 184723 h 329900"/>
                <a:gd name="connsiteX22" fmla="*/ 53286 w 205577"/>
                <a:gd name="connsiteY22" fmla="*/ 184723 h 329900"/>
                <a:gd name="connsiteX23" fmla="*/ 54327 w 205577"/>
                <a:gd name="connsiteY23" fmla="*/ 189927 h 329900"/>
                <a:gd name="connsiteX24" fmla="*/ 48083 w 205577"/>
                <a:gd name="connsiteY24" fmla="*/ 199813 h 329900"/>
                <a:gd name="connsiteX25" fmla="*/ 44440 w 205577"/>
                <a:gd name="connsiteY25" fmla="*/ 202935 h 329900"/>
                <a:gd name="connsiteX26" fmla="*/ 41839 w 205577"/>
                <a:gd name="connsiteY26" fmla="*/ 209700 h 329900"/>
                <a:gd name="connsiteX27" fmla="*/ 41839 w 205577"/>
                <a:gd name="connsiteY27" fmla="*/ 214383 h 329900"/>
                <a:gd name="connsiteX28" fmla="*/ 43400 w 205577"/>
                <a:gd name="connsiteY28" fmla="*/ 216985 h 329900"/>
                <a:gd name="connsiteX29" fmla="*/ 41318 w 205577"/>
                <a:gd name="connsiteY29" fmla="*/ 216985 h 329900"/>
                <a:gd name="connsiteX30" fmla="*/ 20505 w 205577"/>
                <a:gd name="connsiteY30" fmla="*/ 239360 h 329900"/>
                <a:gd name="connsiteX31" fmla="*/ 21025 w 205577"/>
                <a:gd name="connsiteY31" fmla="*/ 240921 h 329900"/>
                <a:gd name="connsiteX32" fmla="*/ 25708 w 205577"/>
                <a:gd name="connsiteY32" fmla="*/ 256011 h 329900"/>
                <a:gd name="connsiteX33" fmla="*/ 27789 w 205577"/>
                <a:gd name="connsiteY33" fmla="*/ 264857 h 329900"/>
                <a:gd name="connsiteX34" fmla="*/ 31952 w 205577"/>
                <a:gd name="connsiteY34" fmla="*/ 271101 h 329900"/>
                <a:gd name="connsiteX35" fmla="*/ 33513 w 205577"/>
                <a:gd name="connsiteY35" fmla="*/ 277345 h 329900"/>
                <a:gd name="connsiteX36" fmla="*/ 34554 w 205577"/>
                <a:gd name="connsiteY36" fmla="*/ 296078 h 329900"/>
                <a:gd name="connsiteX37" fmla="*/ 34554 w 205577"/>
                <a:gd name="connsiteY37" fmla="*/ 303362 h 329900"/>
                <a:gd name="connsiteX38" fmla="*/ 35074 w 205577"/>
                <a:gd name="connsiteY38" fmla="*/ 307005 h 329900"/>
                <a:gd name="connsiteX39" fmla="*/ 34033 w 205577"/>
                <a:gd name="connsiteY39" fmla="*/ 311688 h 329900"/>
                <a:gd name="connsiteX40" fmla="*/ 35594 w 205577"/>
                <a:gd name="connsiteY40" fmla="*/ 312208 h 329900"/>
                <a:gd name="connsiteX41" fmla="*/ 36635 w 205577"/>
                <a:gd name="connsiteY41" fmla="*/ 316371 h 329900"/>
                <a:gd name="connsiteX42" fmla="*/ 37156 w 205577"/>
                <a:gd name="connsiteY42" fmla="*/ 329900 h 329900"/>
                <a:gd name="connsiteX43" fmla="*/ 38196 w 205577"/>
                <a:gd name="connsiteY43" fmla="*/ 329900 h 329900"/>
                <a:gd name="connsiteX44" fmla="*/ 52246 w 205577"/>
                <a:gd name="connsiteY44" fmla="*/ 329900 h 329900"/>
                <a:gd name="connsiteX45" fmla="*/ 53286 w 205577"/>
                <a:gd name="connsiteY45" fmla="*/ 318453 h 329900"/>
                <a:gd name="connsiteX46" fmla="*/ 52766 w 205577"/>
                <a:gd name="connsiteY46" fmla="*/ 316371 h 329900"/>
                <a:gd name="connsiteX47" fmla="*/ 52246 w 205577"/>
                <a:gd name="connsiteY47" fmla="*/ 317412 h 329900"/>
                <a:gd name="connsiteX48" fmla="*/ 50685 w 205577"/>
                <a:gd name="connsiteY48" fmla="*/ 316892 h 329900"/>
                <a:gd name="connsiteX49" fmla="*/ 46522 w 205577"/>
                <a:gd name="connsiteY49" fmla="*/ 311168 h 329900"/>
                <a:gd name="connsiteX50" fmla="*/ 49644 w 205577"/>
                <a:gd name="connsiteY50" fmla="*/ 307525 h 329900"/>
                <a:gd name="connsiteX51" fmla="*/ 62653 w 205577"/>
                <a:gd name="connsiteY51" fmla="*/ 296598 h 329900"/>
                <a:gd name="connsiteX52" fmla="*/ 101158 w 205577"/>
                <a:gd name="connsiteY52" fmla="*/ 275784 h 329900"/>
                <a:gd name="connsiteX53" fmla="*/ 103240 w 205577"/>
                <a:gd name="connsiteY53" fmla="*/ 269020 h 329900"/>
                <a:gd name="connsiteX54" fmla="*/ 101679 w 205577"/>
                <a:gd name="connsiteY54" fmla="*/ 268499 h 329900"/>
                <a:gd name="connsiteX55" fmla="*/ 100638 w 205577"/>
                <a:gd name="connsiteY55" fmla="*/ 266418 h 329900"/>
                <a:gd name="connsiteX56" fmla="*/ 102719 w 205577"/>
                <a:gd name="connsiteY56" fmla="*/ 253929 h 329900"/>
                <a:gd name="connsiteX57" fmla="*/ 103760 w 205577"/>
                <a:gd name="connsiteY57" fmla="*/ 235197 h 329900"/>
                <a:gd name="connsiteX58" fmla="*/ 102719 w 205577"/>
                <a:gd name="connsiteY58" fmla="*/ 232595 h 329900"/>
                <a:gd name="connsiteX59" fmla="*/ 102199 w 205577"/>
                <a:gd name="connsiteY59" fmla="*/ 234156 h 329900"/>
                <a:gd name="connsiteX60" fmla="*/ 100638 w 205577"/>
                <a:gd name="connsiteY60" fmla="*/ 233115 h 329900"/>
                <a:gd name="connsiteX61" fmla="*/ 95955 w 205577"/>
                <a:gd name="connsiteY61" fmla="*/ 216985 h 329900"/>
                <a:gd name="connsiteX62" fmla="*/ 94914 w 205577"/>
                <a:gd name="connsiteY62" fmla="*/ 210741 h 329900"/>
                <a:gd name="connsiteX63" fmla="*/ 93873 w 205577"/>
                <a:gd name="connsiteY63" fmla="*/ 207098 h 329900"/>
                <a:gd name="connsiteX64" fmla="*/ 87109 w 205577"/>
                <a:gd name="connsiteY64" fmla="*/ 198773 h 329900"/>
                <a:gd name="connsiteX65" fmla="*/ 87629 w 205577"/>
                <a:gd name="connsiteY65" fmla="*/ 194089 h 329900"/>
                <a:gd name="connsiteX66" fmla="*/ 88150 w 205577"/>
                <a:gd name="connsiteY66" fmla="*/ 193569 h 329900"/>
                <a:gd name="connsiteX67" fmla="*/ 89190 w 205577"/>
                <a:gd name="connsiteY67" fmla="*/ 190447 h 329900"/>
                <a:gd name="connsiteX68" fmla="*/ 88150 w 205577"/>
                <a:gd name="connsiteY68" fmla="*/ 186284 h 329900"/>
                <a:gd name="connsiteX69" fmla="*/ 86589 w 205577"/>
                <a:gd name="connsiteY69" fmla="*/ 183683 h 329900"/>
                <a:gd name="connsiteX70" fmla="*/ 88670 w 205577"/>
                <a:gd name="connsiteY70" fmla="*/ 184723 h 329900"/>
                <a:gd name="connsiteX71" fmla="*/ 93353 w 205577"/>
                <a:gd name="connsiteY71" fmla="*/ 185244 h 329900"/>
                <a:gd name="connsiteX72" fmla="*/ 107923 w 205577"/>
                <a:gd name="connsiteY72" fmla="*/ 170674 h 329900"/>
                <a:gd name="connsiteX73" fmla="*/ 115208 w 205577"/>
                <a:gd name="connsiteY73" fmla="*/ 166511 h 329900"/>
                <a:gd name="connsiteX74" fmla="*/ 117810 w 205577"/>
                <a:gd name="connsiteY74" fmla="*/ 165991 h 329900"/>
                <a:gd name="connsiteX75" fmla="*/ 119371 w 205577"/>
                <a:gd name="connsiteY75" fmla="*/ 165470 h 329900"/>
                <a:gd name="connsiteX76" fmla="*/ 120932 w 205577"/>
                <a:gd name="connsiteY76" fmla="*/ 163389 h 329900"/>
                <a:gd name="connsiteX77" fmla="*/ 129257 w 205577"/>
                <a:gd name="connsiteY77" fmla="*/ 154023 h 329900"/>
                <a:gd name="connsiteX78" fmla="*/ 129777 w 205577"/>
                <a:gd name="connsiteY78" fmla="*/ 150380 h 329900"/>
                <a:gd name="connsiteX79" fmla="*/ 129257 w 205577"/>
                <a:gd name="connsiteY79" fmla="*/ 148299 h 329900"/>
                <a:gd name="connsiteX80" fmla="*/ 133420 w 205577"/>
                <a:gd name="connsiteY80" fmla="*/ 146738 h 329900"/>
                <a:gd name="connsiteX81" fmla="*/ 144867 w 205577"/>
                <a:gd name="connsiteY81" fmla="*/ 139974 h 329900"/>
                <a:gd name="connsiteX82" fmla="*/ 152152 w 205577"/>
                <a:gd name="connsiteY82" fmla="*/ 135290 h 329900"/>
                <a:gd name="connsiteX83" fmla="*/ 157876 w 205577"/>
                <a:gd name="connsiteY83" fmla="*/ 131648 h 329900"/>
                <a:gd name="connsiteX84" fmla="*/ 190138 w 205577"/>
                <a:gd name="connsiteY84" fmla="*/ 112915 h 329900"/>
                <a:gd name="connsiteX85" fmla="*/ 200024 w 205577"/>
                <a:gd name="connsiteY85" fmla="*/ 98346 h 329900"/>
                <a:gd name="connsiteX86" fmla="*/ 204187 w 205577"/>
                <a:gd name="connsiteY86" fmla="*/ 90020 h 329900"/>
                <a:gd name="connsiteX87" fmla="*/ 204187 w 205577"/>
                <a:gd name="connsiteY87" fmla="*/ 86898 h 329900"/>
                <a:gd name="connsiteX88" fmla="*/ 205228 w 205577"/>
                <a:gd name="connsiteY88" fmla="*/ 79093 h 329900"/>
                <a:gd name="connsiteX89" fmla="*/ 203146 w 205577"/>
                <a:gd name="connsiteY89" fmla="*/ 77532 h 329900"/>
                <a:gd name="connsiteX90" fmla="*/ 202106 w 205577"/>
                <a:gd name="connsiteY90" fmla="*/ 74410 h 329900"/>
                <a:gd name="connsiteX91" fmla="*/ 201065 w 205577"/>
                <a:gd name="connsiteY91" fmla="*/ 71808 h 329900"/>
                <a:gd name="connsiteX92" fmla="*/ 199504 w 205577"/>
                <a:gd name="connsiteY92" fmla="*/ 62962 h 329900"/>
                <a:gd name="connsiteX93" fmla="*/ 200024 w 205577"/>
                <a:gd name="connsiteY93" fmla="*/ 53075 h 329900"/>
                <a:gd name="connsiteX94" fmla="*/ 199504 w 205577"/>
                <a:gd name="connsiteY94" fmla="*/ 49433 h 329900"/>
                <a:gd name="connsiteX95" fmla="*/ 199504 w 205577"/>
                <a:gd name="connsiteY95" fmla="*/ 47872 h 329900"/>
                <a:gd name="connsiteX96" fmla="*/ 201065 w 205577"/>
                <a:gd name="connsiteY96" fmla="*/ 42148 h 329900"/>
                <a:gd name="connsiteX97" fmla="*/ 198463 w 205577"/>
                <a:gd name="connsiteY97" fmla="*/ 20814 h 329900"/>
                <a:gd name="connsiteX98" fmla="*/ 197943 w 205577"/>
                <a:gd name="connsiteY98" fmla="*/ 16131 h 329900"/>
                <a:gd name="connsiteX99" fmla="*/ 198984 w 205577"/>
                <a:gd name="connsiteY99" fmla="*/ 11448 h 329900"/>
                <a:gd name="connsiteX100" fmla="*/ 200024 w 205577"/>
                <a:gd name="connsiteY100" fmla="*/ 8846 h 329900"/>
                <a:gd name="connsiteX101" fmla="*/ 200024 w 205577"/>
                <a:gd name="connsiteY101" fmla="*/ 7285 h 329900"/>
                <a:gd name="connsiteX102" fmla="*/ 200024 w 205577"/>
                <a:gd name="connsiteY102" fmla="*/ 5203 h 329900"/>
                <a:gd name="connsiteX103" fmla="*/ 199504 w 205577"/>
                <a:gd name="connsiteY103" fmla="*/ 2082 h 329900"/>
                <a:gd name="connsiteX104" fmla="*/ 197423 w 205577"/>
                <a:gd name="connsiteY104" fmla="*/ 0 h 329900"/>
                <a:gd name="connsiteX105" fmla="*/ 178170 w 205577"/>
                <a:gd name="connsiteY105" fmla="*/ 12488 h 329900"/>
                <a:gd name="connsiteX106" fmla="*/ 169844 w 205577"/>
                <a:gd name="connsiteY106" fmla="*/ 14049 h 329900"/>
                <a:gd name="connsiteX107" fmla="*/ 160478 w 205577"/>
                <a:gd name="connsiteY107" fmla="*/ 18212 h 329900"/>
                <a:gd name="connsiteX108" fmla="*/ 158397 w 205577"/>
                <a:gd name="connsiteY108" fmla="*/ 18733 h 329900"/>
                <a:gd name="connsiteX109" fmla="*/ 152152 w 205577"/>
                <a:gd name="connsiteY109" fmla="*/ 16131 h 329900"/>
                <a:gd name="connsiteX110" fmla="*/ 147990 w 205577"/>
                <a:gd name="connsiteY110" fmla="*/ 18212 h 329900"/>
                <a:gd name="connsiteX111" fmla="*/ 146429 w 205577"/>
                <a:gd name="connsiteY111" fmla="*/ 21334 h 329900"/>
                <a:gd name="connsiteX112" fmla="*/ 141745 w 205577"/>
                <a:gd name="connsiteY112" fmla="*/ 24456 h 329900"/>
                <a:gd name="connsiteX113" fmla="*/ 140184 w 205577"/>
                <a:gd name="connsiteY113" fmla="*/ 25497 h 329900"/>
                <a:gd name="connsiteX114" fmla="*/ 138103 w 205577"/>
                <a:gd name="connsiteY114" fmla="*/ 25497 h 329900"/>
                <a:gd name="connsiteX115" fmla="*/ 132899 w 205577"/>
                <a:gd name="connsiteY115" fmla="*/ 22895 h 329900"/>
                <a:gd name="connsiteX116" fmla="*/ 125094 w 205577"/>
                <a:gd name="connsiteY116" fmla="*/ 24977 h 329900"/>
                <a:gd name="connsiteX117" fmla="*/ 111565 w 205577"/>
                <a:gd name="connsiteY117" fmla="*/ 20814 h 329900"/>
                <a:gd name="connsiteX118" fmla="*/ 109484 w 205577"/>
                <a:gd name="connsiteY118" fmla="*/ 19253 h 329900"/>
                <a:gd name="connsiteX119" fmla="*/ 105321 w 205577"/>
                <a:gd name="connsiteY119" fmla="*/ 22375 h 329900"/>
                <a:gd name="connsiteX120" fmla="*/ 96475 w 205577"/>
                <a:gd name="connsiteY120" fmla="*/ 22895 h 329900"/>
                <a:gd name="connsiteX121" fmla="*/ 91792 w 205577"/>
                <a:gd name="connsiteY121" fmla="*/ 22375 h 329900"/>
                <a:gd name="connsiteX122" fmla="*/ 91792 w 205577"/>
                <a:gd name="connsiteY122" fmla="*/ 22895 h 329900"/>
                <a:gd name="connsiteX123" fmla="*/ 88150 w 205577"/>
                <a:gd name="connsiteY123" fmla="*/ 34343 h 329900"/>
                <a:gd name="connsiteX124" fmla="*/ 87629 w 205577"/>
                <a:gd name="connsiteY124" fmla="*/ 40067 h 329900"/>
                <a:gd name="connsiteX125" fmla="*/ 89190 w 205577"/>
                <a:gd name="connsiteY125" fmla="*/ 55157 h 329900"/>
                <a:gd name="connsiteX126" fmla="*/ 90231 w 205577"/>
                <a:gd name="connsiteY126" fmla="*/ 60360 h 329900"/>
                <a:gd name="connsiteX127" fmla="*/ 108443 w 205577"/>
                <a:gd name="connsiteY127" fmla="*/ 82215 h 329900"/>
                <a:gd name="connsiteX128" fmla="*/ 108964 w 205577"/>
                <a:gd name="connsiteY128" fmla="*/ 89500 h 329900"/>
                <a:gd name="connsiteX129" fmla="*/ 108443 w 205577"/>
                <a:gd name="connsiteY129" fmla="*/ 92622 h 329900"/>
                <a:gd name="connsiteX130" fmla="*/ 108964 w 205577"/>
                <a:gd name="connsiteY130" fmla="*/ 98346 h 329900"/>
                <a:gd name="connsiteX131" fmla="*/ 107923 w 205577"/>
                <a:gd name="connsiteY131" fmla="*/ 108753 h 329900"/>
                <a:gd name="connsiteX132" fmla="*/ 106882 w 205577"/>
                <a:gd name="connsiteY132" fmla="*/ 110834 h 329900"/>
                <a:gd name="connsiteX133" fmla="*/ 99597 w 205577"/>
                <a:gd name="connsiteY133" fmla="*/ 113436 h 329900"/>
                <a:gd name="connsiteX134" fmla="*/ 98036 w 205577"/>
                <a:gd name="connsiteY134" fmla="*/ 117078 h 329900"/>
                <a:gd name="connsiteX135" fmla="*/ 95955 w 205577"/>
                <a:gd name="connsiteY135" fmla="*/ 119680 h 329900"/>
                <a:gd name="connsiteX136" fmla="*/ 95434 w 205577"/>
                <a:gd name="connsiteY136" fmla="*/ 121761 h 329900"/>
                <a:gd name="connsiteX137" fmla="*/ 97516 w 205577"/>
                <a:gd name="connsiteY137" fmla="*/ 131128 h 329900"/>
                <a:gd name="connsiteX138" fmla="*/ 96996 w 205577"/>
                <a:gd name="connsiteY138" fmla="*/ 132168 h 329900"/>
                <a:gd name="connsiteX139" fmla="*/ 92833 w 205577"/>
                <a:gd name="connsiteY139" fmla="*/ 126965 h 329900"/>
                <a:gd name="connsiteX140" fmla="*/ 91792 w 205577"/>
                <a:gd name="connsiteY140" fmla="*/ 124363 h 329900"/>
                <a:gd name="connsiteX141" fmla="*/ 79304 w 205577"/>
                <a:gd name="connsiteY141" fmla="*/ 110834 h 329900"/>
                <a:gd name="connsiteX142" fmla="*/ 79304 w 205577"/>
                <a:gd name="connsiteY142" fmla="*/ 104590 h 329900"/>
                <a:gd name="connsiteX143" fmla="*/ 80345 w 205577"/>
                <a:gd name="connsiteY143" fmla="*/ 103549 h 329900"/>
                <a:gd name="connsiteX144" fmla="*/ 83987 w 205577"/>
                <a:gd name="connsiteY144" fmla="*/ 94703 h 329900"/>
                <a:gd name="connsiteX145" fmla="*/ 85027 w 205577"/>
                <a:gd name="connsiteY145" fmla="*/ 90541 h 329900"/>
                <a:gd name="connsiteX146" fmla="*/ 85027 w 205577"/>
                <a:gd name="connsiteY146" fmla="*/ 88980 h 329900"/>
                <a:gd name="connsiteX147" fmla="*/ 81385 w 205577"/>
                <a:gd name="connsiteY147" fmla="*/ 79093 h 329900"/>
                <a:gd name="connsiteX148" fmla="*/ 80345 w 205577"/>
                <a:gd name="connsiteY148" fmla="*/ 78052 h 329900"/>
                <a:gd name="connsiteX149" fmla="*/ 67336 w 205577"/>
                <a:gd name="connsiteY149" fmla="*/ 80654 h 329900"/>
                <a:gd name="connsiteX150" fmla="*/ 66295 w 205577"/>
                <a:gd name="connsiteY150" fmla="*/ 80654 h 329900"/>
                <a:gd name="connsiteX151" fmla="*/ 59531 w 205577"/>
                <a:gd name="connsiteY151" fmla="*/ 71808 h 329900"/>
                <a:gd name="connsiteX152" fmla="*/ 58490 w 205577"/>
                <a:gd name="connsiteY152" fmla="*/ 70767 h 329900"/>
                <a:gd name="connsiteX153" fmla="*/ 1252 w 205577"/>
                <a:gd name="connsiteY153" fmla="*/ 89500 h 329900"/>
                <a:gd name="connsiteX154" fmla="*/ 211 w 205577"/>
                <a:gd name="connsiteY154" fmla="*/ 90541 h 329900"/>
                <a:gd name="connsiteX155" fmla="*/ 2813 w 205577"/>
                <a:gd name="connsiteY155" fmla="*/ 103549 h 32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205577" h="329900">
                  <a:moveTo>
                    <a:pt x="2813" y="103549"/>
                  </a:moveTo>
                  <a:cubicBezTo>
                    <a:pt x="2813" y="104069"/>
                    <a:pt x="2813" y="104069"/>
                    <a:pt x="2813" y="103549"/>
                  </a:cubicBezTo>
                  <a:cubicBezTo>
                    <a:pt x="2813" y="105630"/>
                    <a:pt x="2813" y="108753"/>
                    <a:pt x="3853" y="109793"/>
                  </a:cubicBezTo>
                  <a:cubicBezTo>
                    <a:pt x="4894" y="110834"/>
                    <a:pt x="7496" y="111354"/>
                    <a:pt x="10098" y="111875"/>
                  </a:cubicBezTo>
                  <a:cubicBezTo>
                    <a:pt x="12699" y="112395"/>
                    <a:pt x="13740" y="111875"/>
                    <a:pt x="14260" y="111875"/>
                  </a:cubicBezTo>
                  <a:cubicBezTo>
                    <a:pt x="14781" y="111875"/>
                    <a:pt x="15821" y="111875"/>
                    <a:pt x="17382" y="112395"/>
                  </a:cubicBezTo>
                  <a:cubicBezTo>
                    <a:pt x="18944" y="112915"/>
                    <a:pt x="47042" y="124883"/>
                    <a:pt x="47042" y="124883"/>
                  </a:cubicBezTo>
                  <a:cubicBezTo>
                    <a:pt x="47042" y="124883"/>
                    <a:pt x="48603" y="125404"/>
                    <a:pt x="49124" y="125404"/>
                  </a:cubicBezTo>
                  <a:cubicBezTo>
                    <a:pt x="49644" y="125404"/>
                    <a:pt x="50685" y="124883"/>
                    <a:pt x="50685" y="124883"/>
                  </a:cubicBezTo>
                  <a:cubicBezTo>
                    <a:pt x="50685" y="124883"/>
                    <a:pt x="51725" y="124883"/>
                    <a:pt x="51725" y="126444"/>
                  </a:cubicBezTo>
                  <a:cubicBezTo>
                    <a:pt x="51725" y="128006"/>
                    <a:pt x="52246" y="134770"/>
                    <a:pt x="52246" y="134770"/>
                  </a:cubicBezTo>
                  <a:cubicBezTo>
                    <a:pt x="52246" y="134770"/>
                    <a:pt x="52246" y="136331"/>
                    <a:pt x="52766" y="137372"/>
                  </a:cubicBezTo>
                  <a:cubicBezTo>
                    <a:pt x="53286" y="137892"/>
                    <a:pt x="53286" y="139453"/>
                    <a:pt x="53286" y="139974"/>
                  </a:cubicBezTo>
                  <a:cubicBezTo>
                    <a:pt x="53286" y="140494"/>
                    <a:pt x="52766" y="151941"/>
                    <a:pt x="52766" y="153502"/>
                  </a:cubicBezTo>
                  <a:cubicBezTo>
                    <a:pt x="52766" y="155063"/>
                    <a:pt x="53807" y="158186"/>
                    <a:pt x="52766" y="158706"/>
                  </a:cubicBezTo>
                  <a:cubicBezTo>
                    <a:pt x="52246" y="159226"/>
                    <a:pt x="49644" y="161828"/>
                    <a:pt x="49644" y="163389"/>
                  </a:cubicBezTo>
                  <a:cubicBezTo>
                    <a:pt x="49124" y="164950"/>
                    <a:pt x="49124" y="165991"/>
                    <a:pt x="48603" y="166511"/>
                  </a:cubicBezTo>
                  <a:cubicBezTo>
                    <a:pt x="48083" y="167032"/>
                    <a:pt x="47563" y="167552"/>
                    <a:pt x="47563" y="167552"/>
                  </a:cubicBezTo>
                  <a:cubicBezTo>
                    <a:pt x="47563" y="167552"/>
                    <a:pt x="46522" y="168072"/>
                    <a:pt x="47563" y="169633"/>
                  </a:cubicBezTo>
                  <a:cubicBezTo>
                    <a:pt x="48603" y="171194"/>
                    <a:pt x="50685" y="173276"/>
                    <a:pt x="50685" y="175357"/>
                  </a:cubicBezTo>
                  <a:cubicBezTo>
                    <a:pt x="50685" y="177439"/>
                    <a:pt x="49644" y="184203"/>
                    <a:pt x="50164" y="184723"/>
                  </a:cubicBezTo>
                  <a:cubicBezTo>
                    <a:pt x="50685" y="185244"/>
                    <a:pt x="51205" y="185244"/>
                    <a:pt x="51725" y="184723"/>
                  </a:cubicBezTo>
                  <a:cubicBezTo>
                    <a:pt x="52246" y="184203"/>
                    <a:pt x="52766" y="183683"/>
                    <a:pt x="53286" y="184723"/>
                  </a:cubicBezTo>
                  <a:cubicBezTo>
                    <a:pt x="53807" y="185764"/>
                    <a:pt x="54847" y="188886"/>
                    <a:pt x="54327" y="189927"/>
                  </a:cubicBezTo>
                  <a:cubicBezTo>
                    <a:pt x="53807" y="191488"/>
                    <a:pt x="50164" y="198252"/>
                    <a:pt x="48083" y="199813"/>
                  </a:cubicBezTo>
                  <a:cubicBezTo>
                    <a:pt x="46001" y="201374"/>
                    <a:pt x="44961" y="201895"/>
                    <a:pt x="44440" y="202935"/>
                  </a:cubicBezTo>
                  <a:cubicBezTo>
                    <a:pt x="43400" y="203976"/>
                    <a:pt x="42359" y="208659"/>
                    <a:pt x="41839" y="209700"/>
                  </a:cubicBezTo>
                  <a:cubicBezTo>
                    <a:pt x="41318" y="210741"/>
                    <a:pt x="40798" y="213342"/>
                    <a:pt x="41839" y="214383"/>
                  </a:cubicBezTo>
                  <a:cubicBezTo>
                    <a:pt x="42879" y="215424"/>
                    <a:pt x="44440" y="218026"/>
                    <a:pt x="43400" y="216985"/>
                  </a:cubicBezTo>
                  <a:cubicBezTo>
                    <a:pt x="42359" y="215944"/>
                    <a:pt x="41839" y="216465"/>
                    <a:pt x="41318" y="216985"/>
                  </a:cubicBezTo>
                  <a:cubicBezTo>
                    <a:pt x="40798" y="217505"/>
                    <a:pt x="25708" y="233636"/>
                    <a:pt x="20505" y="239360"/>
                  </a:cubicBezTo>
                  <a:cubicBezTo>
                    <a:pt x="20505" y="239880"/>
                    <a:pt x="21025" y="239880"/>
                    <a:pt x="21025" y="240921"/>
                  </a:cubicBezTo>
                  <a:cubicBezTo>
                    <a:pt x="21545" y="242482"/>
                    <a:pt x="25188" y="254450"/>
                    <a:pt x="25708" y="256011"/>
                  </a:cubicBezTo>
                  <a:cubicBezTo>
                    <a:pt x="25708" y="258092"/>
                    <a:pt x="25188" y="262255"/>
                    <a:pt x="27789" y="264857"/>
                  </a:cubicBezTo>
                  <a:cubicBezTo>
                    <a:pt x="30391" y="267459"/>
                    <a:pt x="31432" y="270060"/>
                    <a:pt x="31952" y="271101"/>
                  </a:cubicBezTo>
                  <a:cubicBezTo>
                    <a:pt x="32473" y="272142"/>
                    <a:pt x="32993" y="275264"/>
                    <a:pt x="33513" y="277345"/>
                  </a:cubicBezTo>
                  <a:cubicBezTo>
                    <a:pt x="34033" y="279427"/>
                    <a:pt x="34554" y="293476"/>
                    <a:pt x="34554" y="296078"/>
                  </a:cubicBezTo>
                  <a:cubicBezTo>
                    <a:pt x="34554" y="298679"/>
                    <a:pt x="34033" y="302322"/>
                    <a:pt x="34554" y="303362"/>
                  </a:cubicBezTo>
                  <a:cubicBezTo>
                    <a:pt x="35074" y="304924"/>
                    <a:pt x="35074" y="305444"/>
                    <a:pt x="35074" y="307005"/>
                  </a:cubicBezTo>
                  <a:cubicBezTo>
                    <a:pt x="35074" y="308046"/>
                    <a:pt x="34554" y="310127"/>
                    <a:pt x="34033" y="311688"/>
                  </a:cubicBezTo>
                  <a:cubicBezTo>
                    <a:pt x="34554" y="311688"/>
                    <a:pt x="35074" y="312208"/>
                    <a:pt x="35594" y="312208"/>
                  </a:cubicBezTo>
                  <a:cubicBezTo>
                    <a:pt x="36635" y="312729"/>
                    <a:pt x="36635" y="314810"/>
                    <a:pt x="36635" y="316371"/>
                  </a:cubicBezTo>
                  <a:cubicBezTo>
                    <a:pt x="36635" y="317412"/>
                    <a:pt x="37156" y="325738"/>
                    <a:pt x="37156" y="329900"/>
                  </a:cubicBezTo>
                  <a:cubicBezTo>
                    <a:pt x="37676" y="329900"/>
                    <a:pt x="38196" y="329900"/>
                    <a:pt x="38196" y="329900"/>
                  </a:cubicBezTo>
                  <a:lnTo>
                    <a:pt x="52246" y="329900"/>
                  </a:lnTo>
                  <a:cubicBezTo>
                    <a:pt x="52766" y="325738"/>
                    <a:pt x="53286" y="319493"/>
                    <a:pt x="53286" y="318453"/>
                  </a:cubicBezTo>
                  <a:cubicBezTo>
                    <a:pt x="53286" y="317412"/>
                    <a:pt x="53286" y="316371"/>
                    <a:pt x="52766" y="316371"/>
                  </a:cubicBezTo>
                  <a:cubicBezTo>
                    <a:pt x="52246" y="316371"/>
                    <a:pt x="52246" y="316892"/>
                    <a:pt x="52246" y="317412"/>
                  </a:cubicBezTo>
                  <a:cubicBezTo>
                    <a:pt x="52246" y="317932"/>
                    <a:pt x="51725" y="317932"/>
                    <a:pt x="50685" y="316892"/>
                  </a:cubicBezTo>
                  <a:cubicBezTo>
                    <a:pt x="49644" y="315851"/>
                    <a:pt x="44440" y="311688"/>
                    <a:pt x="46522" y="311168"/>
                  </a:cubicBezTo>
                  <a:cubicBezTo>
                    <a:pt x="48603" y="310647"/>
                    <a:pt x="49124" y="309086"/>
                    <a:pt x="49644" y="307525"/>
                  </a:cubicBezTo>
                  <a:cubicBezTo>
                    <a:pt x="50164" y="305444"/>
                    <a:pt x="53807" y="299720"/>
                    <a:pt x="62653" y="296598"/>
                  </a:cubicBezTo>
                  <a:cubicBezTo>
                    <a:pt x="71499" y="293476"/>
                    <a:pt x="96475" y="286712"/>
                    <a:pt x="101158" y="275784"/>
                  </a:cubicBezTo>
                  <a:cubicBezTo>
                    <a:pt x="101158" y="275784"/>
                    <a:pt x="103240" y="271621"/>
                    <a:pt x="103240" y="269020"/>
                  </a:cubicBezTo>
                  <a:cubicBezTo>
                    <a:pt x="103240" y="266418"/>
                    <a:pt x="102199" y="268499"/>
                    <a:pt x="101679" y="268499"/>
                  </a:cubicBezTo>
                  <a:cubicBezTo>
                    <a:pt x="101158" y="268499"/>
                    <a:pt x="99597" y="269020"/>
                    <a:pt x="100638" y="266418"/>
                  </a:cubicBezTo>
                  <a:cubicBezTo>
                    <a:pt x="101679" y="263816"/>
                    <a:pt x="101679" y="259133"/>
                    <a:pt x="102719" y="253929"/>
                  </a:cubicBezTo>
                  <a:cubicBezTo>
                    <a:pt x="103240" y="248726"/>
                    <a:pt x="104280" y="238840"/>
                    <a:pt x="103760" y="235197"/>
                  </a:cubicBezTo>
                  <a:cubicBezTo>
                    <a:pt x="103240" y="231555"/>
                    <a:pt x="103240" y="232595"/>
                    <a:pt x="102719" y="232595"/>
                  </a:cubicBezTo>
                  <a:cubicBezTo>
                    <a:pt x="102199" y="232595"/>
                    <a:pt x="102199" y="233636"/>
                    <a:pt x="102199" y="234156"/>
                  </a:cubicBezTo>
                  <a:cubicBezTo>
                    <a:pt x="102199" y="234677"/>
                    <a:pt x="101158" y="236238"/>
                    <a:pt x="100638" y="233115"/>
                  </a:cubicBezTo>
                  <a:cubicBezTo>
                    <a:pt x="100118" y="229994"/>
                    <a:pt x="99077" y="222709"/>
                    <a:pt x="95955" y="216985"/>
                  </a:cubicBezTo>
                  <a:cubicBezTo>
                    <a:pt x="92833" y="211261"/>
                    <a:pt x="94914" y="211261"/>
                    <a:pt x="94914" y="210741"/>
                  </a:cubicBezTo>
                  <a:cubicBezTo>
                    <a:pt x="94914" y="210220"/>
                    <a:pt x="95955" y="208659"/>
                    <a:pt x="93873" y="207098"/>
                  </a:cubicBezTo>
                  <a:cubicBezTo>
                    <a:pt x="91792" y="205537"/>
                    <a:pt x="87109" y="200854"/>
                    <a:pt x="87109" y="198773"/>
                  </a:cubicBezTo>
                  <a:cubicBezTo>
                    <a:pt x="87109" y="196691"/>
                    <a:pt x="88150" y="195651"/>
                    <a:pt x="87629" y="194089"/>
                  </a:cubicBezTo>
                  <a:cubicBezTo>
                    <a:pt x="87109" y="192528"/>
                    <a:pt x="88150" y="193569"/>
                    <a:pt x="88150" y="193569"/>
                  </a:cubicBezTo>
                  <a:cubicBezTo>
                    <a:pt x="88670" y="193569"/>
                    <a:pt x="89711" y="192528"/>
                    <a:pt x="89190" y="190447"/>
                  </a:cubicBezTo>
                  <a:cubicBezTo>
                    <a:pt x="88670" y="188366"/>
                    <a:pt x="89711" y="187325"/>
                    <a:pt x="88150" y="186284"/>
                  </a:cubicBezTo>
                  <a:cubicBezTo>
                    <a:pt x="86589" y="185244"/>
                    <a:pt x="86068" y="184203"/>
                    <a:pt x="86589" y="183683"/>
                  </a:cubicBezTo>
                  <a:cubicBezTo>
                    <a:pt x="87109" y="183162"/>
                    <a:pt x="88150" y="184203"/>
                    <a:pt x="88670" y="184723"/>
                  </a:cubicBezTo>
                  <a:cubicBezTo>
                    <a:pt x="89190" y="185244"/>
                    <a:pt x="90751" y="187325"/>
                    <a:pt x="93353" y="185244"/>
                  </a:cubicBezTo>
                  <a:cubicBezTo>
                    <a:pt x="95955" y="183162"/>
                    <a:pt x="104801" y="173796"/>
                    <a:pt x="107923" y="170674"/>
                  </a:cubicBezTo>
                  <a:cubicBezTo>
                    <a:pt x="111045" y="167552"/>
                    <a:pt x="113126" y="165991"/>
                    <a:pt x="115208" y="166511"/>
                  </a:cubicBezTo>
                  <a:cubicBezTo>
                    <a:pt x="117289" y="167032"/>
                    <a:pt x="117289" y="167032"/>
                    <a:pt x="117810" y="165991"/>
                  </a:cubicBezTo>
                  <a:cubicBezTo>
                    <a:pt x="118330" y="164950"/>
                    <a:pt x="118330" y="165470"/>
                    <a:pt x="119371" y="165470"/>
                  </a:cubicBezTo>
                  <a:cubicBezTo>
                    <a:pt x="120411" y="165470"/>
                    <a:pt x="119891" y="164430"/>
                    <a:pt x="120932" y="163389"/>
                  </a:cubicBezTo>
                  <a:cubicBezTo>
                    <a:pt x="121972" y="162348"/>
                    <a:pt x="127696" y="155584"/>
                    <a:pt x="129257" y="154023"/>
                  </a:cubicBezTo>
                  <a:cubicBezTo>
                    <a:pt x="130818" y="152462"/>
                    <a:pt x="131338" y="151421"/>
                    <a:pt x="129777" y="150380"/>
                  </a:cubicBezTo>
                  <a:cubicBezTo>
                    <a:pt x="128217" y="149340"/>
                    <a:pt x="128737" y="148299"/>
                    <a:pt x="129257" y="148299"/>
                  </a:cubicBezTo>
                  <a:cubicBezTo>
                    <a:pt x="129777" y="148299"/>
                    <a:pt x="131859" y="147779"/>
                    <a:pt x="133420" y="146738"/>
                  </a:cubicBezTo>
                  <a:cubicBezTo>
                    <a:pt x="134460" y="145697"/>
                    <a:pt x="141225" y="141014"/>
                    <a:pt x="144867" y="139974"/>
                  </a:cubicBezTo>
                  <a:cubicBezTo>
                    <a:pt x="148510" y="138933"/>
                    <a:pt x="150591" y="137372"/>
                    <a:pt x="152152" y="135290"/>
                  </a:cubicBezTo>
                  <a:cubicBezTo>
                    <a:pt x="153713" y="133209"/>
                    <a:pt x="153713" y="132168"/>
                    <a:pt x="157876" y="131648"/>
                  </a:cubicBezTo>
                  <a:cubicBezTo>
                    <a:pt x="161519" y="131128"/>
                    <a:pt x="182332" y="126444"/>
                    <a:pt x="190138" y="112915"/>
                  </a:cubicBezTo>
                  <a:cubicBezTo>
                    <a:pt x="190138" y="112915"/>
                    <a:pt x="194821" y="105110"/>
                    <a:pt x="200024" y="98346"/>
                  </a:cubicBezTo>
                  <a:cubicBezTo>
                    <a:pt x="205228" y="91581"/>
                    <a:pt x="204187" y="91061"/>
                    <a:pt x="204187" y="90020"/>
                  </a:cubicBezTo>
                  <a:cubicBezTo>
                    <a:pt x="204187" y="88980"/>
                    <a:pt x="203667" y="87939"/>
                    <a:pt x="204187" y="86898"/>
                  </a:cubicBezTo>
                  <a:cubicBezTo>
                    <a:pt x="204707" y="85857"/>
                    <a:pt x="206269" y="81174"/>
                    <a:pt x="205228" y="79093"/>
                  </a:cubicBezTo>
                  <a:cubicBezTo>
                    <a:pt x="204187" y="76491"/>
                    <a:pt x="203146" y="79613"/>
                    <a:pt x="203146" y="77532"/>
                  </a:cubicBezTo>
                  <a:cubicBezTo>
                    <a:pt x="203146" y="75450"/>
                    <a:pt x="203146" y="74410"/>
                    <a:pt x="202106" y="74410"/>
                  </a:cubicBezTo>
                  <a:cubicBezTo>
                    <a:pt x="201065" y="74410"/>
                    <a:pt x="201065" y="73889"/>
                    <a:pt x="201065" y="71808"/>
                  </a:cubicBezTo>
                  <a:cubicBezTo>
                    <a:pt x="201585" y="69727"/>
                    <a:pt x="200545" y="67645"/>
                    <a:pt x="199504" y="62962"/>
                  </a:cubicBezTo>
                  <a:cubicBezTo>
                    <a:pt x="198463" y="58279"/>
                    <a:pt x="199504" y="54636"/>
                    <a:pt x="200024" y="53075"/>
                  </a:cubicBezTo>
                  <a:cubicBezTo>
                    <a:pt x="200024" y="51515"/>
                    <a:pt x="202106" y="50474"/>
                    <a:pt x="199504" y="49433"/>
                  </a:cubicBezTo>
                  <a:cubicBezTo>
                    <a:pt x="196902" y="48392"/>
                    <a:pt x="197943" y="48913"/>
                    <a:pt x="199504" y="47872"/>
                  </a:cubicBezTo>
                  <a:cubicBezTo>
                    <a:pt x="200545" y="46831"/>
                    <a:pt x="201585" y="45270"/>
                    <a:pt x="201065" y="42148"/>
                  </a:cubicBezTo>
                  <a:cubicBezTo>
                    <a:pt x="200545" y="38506"/>
                    <a:pt x="199504" y="23416"/>
                    <a:pt x="198463" y="20814"/>
                  </a:cubicBezTo>
                  <a:cubicBezTo>
                    <a:pt x="197423" y="18212"/>
                    <a:pt x="196382" y="18212"/>
                    <a:pt x="197943" y="16131"/>
                  </a:cubicBezTo>
                  <a:cubicBezTo>
                    <a:pt x="198984" y="14049"/>
                    <a:pt x="198463" y="13009"/>
                    <a:pt x="198984" y="11448"/>
                  </a:cubicBezTo>
                  <a:cubicBezTo>
                    <a:pt x="198984" y="9887"/>
                    <a:pt x="199504" y="9366"/>
                    <a:pt x="200024" y="8846"/>
                  </a:cubicBezTo>
                  <a:cubicBezTo>
                    <a:pt x="200545" y="8326"/>
                    <a:pt x="200545" y="7285"/>
                    <a:pt x="200024" y="7285"/>
                  </a:cubicBezTo>
                  <a:cubicBezTo>
                    <a:pt x="199504" y="7285"/>
                    <a:pt x="199504" y="5203"/>
                    <a:pt x="200024" y="5203"/>
                  </a:cubicBezTo>
                  <a:cubicBezTo>
                    <a:pt x="200545" y="5203"/>
                    <a:pt x="201585" y="3642"/>
                    <a:pt x="199504" y="2082"/>
                  </a:cubicBezTo>
                  <a:cubicBezTo>
                    <a:pt x="198463" y="1041"/>
                    <a:pt x="197943" y="520"/>
                    <a:pt x="197423" y="0"/>
                  </a:cubicBezTo>
                  <a:cubicBezTo>
                    <a:pt x="191699" y="3642"/>
                    <a:pt x="180771" y="10927"/>
                    <a:pt x="178170" y="12488"/>
                  </a:cubicBezTo>
                  <a:cubicBezTo>
                    <a:pt x="174527" y="14570"/>
                    <a:pt x="172966" y="14049"/>
                    <a:pt x="169844" y="14049"/>
                  </a:cubicBezTo>
                  <a:cubicBezTo>
                    <a:pt x="166722" y="14049"/>
                    <a:pt x="161519" y="17172"/>
                    <a:pt x="160478" y="18212"/>
                  </a:cubicBezTo>
                  <a:cubicBezTo>
                    <a:pt x="159437" y="19253"/>
                    <a:pt x="158397" y="18733"/>
                    <a:pt x="158397" y="18733"/>
                  </a:cubicBezTo>
                  <a:cubicBezTo>
                    <a:pt x="158397" y="18733"/>
                    <a:pt x="152673" y="16131"/>
                    <a:pt x="152152" y="16131"/>
                  </a:cubicBezTo>
                  <a:cubicBezTo>
                    <a:pt x="151632" y="16131"/>
                    <a:pt x="149551" y="17172"/>
                    <a:pt x="147990" y="18212"/>
                  </a:cubicBezTo>
                  <a:cubicBezTo>
                    <a:pt x="146429" y="19253"/>
                    <a:pt x="146949" y="19773"/>
                    <a:pt x="146429" y="21334"/>
                  </a:cubicBezTo>
                  <a:cubicBezTo>
                    <a:pt x="146429" y="22895"/>
                    <a:pt x="142786" y="23936"/>
                    <a:pt x="141745" y="24456"/>
                  </a:cubicBezTo>
                  <a:cubicBezTo>
                    <a:pt x="140705" y="24456"/>
                    <a:pt x="140184" y="24977"/>
                    <a:pt x="140184" y="25497"/>
                  </a:cubicBezTo>
                  <a:cubicBezTo>
                    <a:pt x="140184" y="26017"/>
                    <a:pt x="139144" y="26017"/>
                    <a:pt x="138103" y="25497"/>
                  </a:cubicBezTo>
                  <a:cubicBezTo>
                    <a:pt x="137062" y="24977"/>
                    <a:pt x="133940" y="23416"/>
                    <a:pt x="132899" y="22895"/>
                  </a:cubicBezTo>
                  <a:cubicBezTo>
                    <a:pt x="131338" y="22375"/>
                    <a:pt x="129257" y="22895"/>
                    <a:pt x="125094" y="24977"/>
                  </a:cubicBezTo>
                  <a:cubicBezTo>
                    <a:pt x="120932" y="27058"/>
                    <a:pt x="112606" y="21334"/>
                    <a:pt x="111565" y="20814"/>
                  </a:cubicBezTo>
                  <a:cubicBezTo>
                    <a:pt x="110525" y="20294"/>
                    <a:pt x="110525" y="19773"/>
                    <a:pt x="109484" y="19253"/>
                  </a:cubicBezTo>
                  <a:cubicBezTo>
                    <a:pt x="108443" y="19253"/>
                    <a:pt x="106362" y="21334"/>
                    <a:pt x="105321" y="22375"/>
                  </a:cubicBezTo>
                  <a:cubicBezTo>
                    <a:pt x="104280" y="23416"/>
                    <a:pt x="98036" y="23416"/>
                    <a:pt x="96475" y="22895"/>
                  </a:cubicBezTo>
                  <a:cubicBezTo>
                    <a:pt x="95434" y="22895"/>
                    <a:pt x="93353" y="22375"/>
                    <a:pt x="91792" y="22375"/>
                  </a:cubicBezTo>
                  <a:cubicBezTo>
                    <a:pt x="91792" y="22375"/>
                    <a:pt x="91792" y="22895"/>
                    <a:pt x="91792" y="22895"/>
                  </a:cubicBezTo>
                  <a:cubicBezTo>
                    <a:pt x="91272" y="24456"/>
                    <a:pt x="89711" y="32262"/>
                    <a:pt x="88150" y="34343"/>
                  </a:cubicBezTo>
                  <a:cubicBezTo>
                    <a:pt x="86589" y="35904"/>
                    <a:pt x="87109" y="37985"/>
                    <a:pt x="87629" y="40067"/>
                  </a:cubicBezTo>
                  <a:cubicBezTo>
                    <a:pt x="88150" y="42148"/>
                    <a:pt x="88670" y="52555"/>
                    <a:pt x="89190" y="55157"/>
                  </a:cubicBezTo>
                  <a:cubicBezTo>
                    <a:pt x="89711" y="56198"/>
                    <a:pt x="89711" y="58279"/>
                    <a:pt x="90231" y="60360"/>
                  </a:cubicBezTo>
                  <a:cubicBezTo>
                    <a:pt x="95955" y="66605"/>
                    <a:pt x="107403" y="80134"/>
                    <a:pt x="108443" y="82215"/>
                  </a:cubicBezTo>
                  <a:cubicBezTo>
                    <a:pt x="110004" y="84296"/>
                    <a:pt x="108964" y="88459"/>
                    <a:pt x="108964" y="89500"/>
                  </a:cubicBezTo>
                  <a:cubicBezTo>
                    <a:pt x="108964" y="90020"/>
                    <a:pt x="108964" y="91061"/>
                    <a:pt x="108443" y="92622"/>
                  </a:cubicBezTo>
                  <a:cubicBezTo>
                    <a:pt x="107923" y="94183"/>
                    <a:pt x="108964" y="97305"/>
                    <a:pt x="108964" y="98346"/>
                  </a:cubicBezTo>
                  <a:cubicBezTo>
                    <a:pt x="108964" y="99387"/>
                    <a:pt x="107923" y="107192"/>
                    <a:pt x="107923" y="108753"/>
                  </a:cubicBezTo>
                  <a:cubicBezTo>
                    <a:pt x="107923" y="110834"/>
                    <a:pt x="106882" y="110834"/>
                    <a:pt x="106882" y="110834"/>
                  </a:cubicBezTo>
                  <a:cubicBezTo>
                    <a:pt x="106882" y="110834"/>
                    <a:pt x="101158" y="112915"/>
                    <a:pt x="99597" y="113436"/>
                  </a:cubicBezTo>
                  <a:cubicBezTo>
                    <a:pt x="98036" y="113956"/>
                    <a:pt x="98036" y="116037"/>
                    <a:pt x="98036" y="117078"/>
                  </a:cubicBezTo>
                  <a:cubicBezTo>
                    <a:pt x="98036" y="118119"/>
                    <a:pt x="96996" y="119160"/>
                    <a:pt x="95955" y="119680"/>
                  </a:cubicBezTo>
                  <a:cubicBezTo>
                    <a:pt x="94914" y="120200"/>
                    <a:pt x="95434" y="121761"/>
                    <a:pt x="95434" y="121761"/>
                  </a:cubicBezTo>
                  <a:cubicBezTo>
                    <a:pt x="95434" y="121761"/>
                    <a:pt x="97516" y="129567"/>
                    <a:pt x="97516" y="131128"/>
                  </a:cubicBezTo>
                  <a:cubicBezTo>
                    <a:pt x="98036" y="132168"/>
                    <a:pt x="96996" y="132168"/>
                    <a:pt x="96996" y="132168"/>
                  </a:cubicBezTo>
                  <a:cubicBezTo>
                    <a:pt x="92833" y="131648"/>
                    <a:pt x="92833" y="128006"/>
                    <a:pt x="92833" y="126965"/>
                  </a:cubicBezTo>
                  <a:cubicBezTo>
                    <a:pt x="92833" y="125924"/>
                    <a:pt x="93353" y="125924"/>
                    <a:pt x="91792" y="124363"/>
                  </a:cubicBezTo>
                  <a:cubicBezTo>
                    <a:pt x="90231" y="122802"/>
                    <a:pt x="81905" y="113956"/>
                    <a:pt x="79304" y="110834"/>
                  </a:cubicBezTo>
                  <a:cubicBezTo>
                    <a:pt x="76702" y="107712"/>
                    <a:pt x="78784" y="104590"/>
                    <a:pt x="79304" y="104590"/>
                  </a:cubicBezTo>
                  <a:cubicBezTo>
                    <a:pt x="79824" y="104590"/>
                    <a:pt x="80345" y="103549"/>
                    <a:pt x="80345" y="103549"/>
                  </a:cubicBezTo>
                  <a:cubicBezTo>
                    <a:pt x="80345" y="103549"/>
                    <a:pt x="83466" y="95744"/>
                    <a:pt x="83987" y="94703"/>
                  </a:cubicBezTo>
                  <a:cubicBezTo>
                    <a:pt x="84507" y="93663"/>
                    <a:pt x="85027" y="91581"/>
                    <a:pt x="85027" y="90541"/>
                  </a:cubicBezTo>
                  <a:cubicBezTo>
                    <a:pt x="85027" y="90020"/>
                    <a:pt x="85027" y="88980"/>
                    <a:pt x="85027" y="88980"/>
                  </a:cubicBezTo>
                  <a:cubicBezTo>
                    <a:pt x="85027" y="88980"/>
                    <a:pt x="81385" y="80134"/>
                    <a:pt x="81385" y="79093"/>
                  </a:cubicBezTo>
                  <a:cubicBezTo>
                    <a:pt x="81385" y="78052"/>
                    <a:pt x="80345" y="78052"/>
                    <a:pt x="80345" y="78052"/>
                  </a:cubicBezTo>
                  <a:cubicBezTo>
                    <a:pt x="80345" y="78052"/>
                    <a:pt x="67856" y="80654"/>
                    <a:pt x="67336" y="80654"/>
                  </a:cubicBezTo>
                  <a:cubicBezTo>
                    <a:pt x="66815" y="80654"/>
                    <a:pt x="66295" y="80654"/>
                    <a:pt x="66295" y="80654"/>
                  </a:cubicBezTo>
                  <a:cubicBezTo>
                    <a:pt x="66295" y="80654"/>
                    <a:pt x="60051" y="73369"/>
                    <a:pt x="59531" y="71808"/>
                  </a:cubicBezTo>
                  <a:cubicBezTo>
                    <a:pt x="59010" y="71288"/>
                    <a:pt x="59010" y="70767"/>
                    <a:pt x="58490" y="70767"/>
                  </a:cubicBezTo>
                  <a:lnTo>
                    <a:pt x="1252" y="89500"/>
                  </a:lnTo>
                  <a:cubicBezTo>
                    <a:pt x="1252" y="89500"/>
                    <a:pt x="211" y="89500"/>
                    <a:pt x="211" y="90541"/>
                  </a:cubicBezTo>
                  <a:cubicBezTo>
                    <a:pt x="-830" y="92102"/>
                    <a:pt x="2292" y="101468"/>
                    <a:pt x="2813" y="103549"/>
                  </a:cubicBezTo>
                  <a:close/>
                </a:path>
              </a:pathLst>
            </a:custGeom>
            <a:grpFill/>
            <a:ln w="5199" cap="flat">
              <a:solidFill>
                <a:schemeClr val="bg1"/>
              </a:solidFill>
              <a:prstDash val="solid"/>
              <a:miter/>
            </a:ln>
          </p:spPr>
          <p:txBody>
            <a:bodyPr rtlCol="0" anchor="ctr"/>
            <a:lstStyle/>
            <a:p>
              <a:endParaRPr lang="en-GB" noProof="0" dirty="0"/>
            </a:p>
          </p:txBody>
        </p:sp>
        <p:sp>
          <p:nvSpPr>
            <p:cNvPr id="96" name="Freeform 95">
              <a:extLst>
                <a:ext uri="{FF2B5EF4-FFF2-40B4-BE49-F238E27FC236}">
                  <a16:creationId xmlns:a16="http://schemas.microsoft.com/office/drawing/2014/main" id="{64DB2182-D689-BF7C-446D-65EE57B6969B}"/>
                </a:ext>
              </a:extLst>
            </p:cNvPr>
            <p:cNvSpPr/>
            <p:nvPr/>
          </p:nvSpPr>
          <p:spPr>
            <a:xfrm>
              <a:off x="6363916" y="4813840"/>
              <a:ext cx="150522" cy="135879"/>
            </a:xfrm>
            <a:custGeom>
              <a:avLst/>
              <a:gdLst>
                <a:gd name="connsiteX0" fmla="*/ 13529 w 150522"/>
                <a:gd name="connsiteY0" fmla="*/ 66673 h 135879"/>
                <a:gd name="connsiteX1" fmla="*/ 14049 w 150522"/>
                <a:gd name="connsiteY1" fmla="*/ 69275 h 135879"/>
                <a:gd name="connsiteX2" fmla="*/ 20293 w 150522"/>
                <a:gd name="connsiteY2" fmla="*/ 80722 h 135879"/>
                <a:gd name="connsiteX3" fmla="*/ 31221 w 150522"/>
                <a:gd name="connsiteY3" fmla="*/ 86446 h 135879"/>
                <a:gd name="connsiteX4" fmla="*/ 38506 w 150522"/>
                <a:gd name="connsiteY4" fmla="*/ 92690 h 135879"/>
                <a:gd name="connsiteX5" fmla="*/ 39026 w 150522"/>
                <a:gd name="connsiteY5" fmla="*/ 97373 h 135879"/>
                <a:gd name="connsiteX6" fmla="*/ 46831 w 150522"/>
                <a:gd name="connsiteY6" fmla="*/ 98414 h 135879"/>
                <a:gd name="connsiteX7" fmla="*/ 46831 w 150522"/>
                <a:gd name="connsiteY7" fmla="*/ 103618 h 135879"/>
                <a:gd name="connsiteX8" fmla="*/ 46831 w 150522"/>
                <a:gd name="connsiteY8" fmla="*/ 107260 h 135879"/>
                <a:gd name="connsiteX9" fmla="*/ 52555 w 150522"/>
                <a:gd name="connsiteY9" fmla="*/ 118187 h 135879"/>
                <a:gd name="connsiteX10" fmla="*/ 54636 w 150522"/>
                <a:gd name="connsiteY10" fmla="*/ 119228 h 135879"/>
                <a:gd name="connsiteX11" fmla="*/ 68165 w 150522"/>
                <a:gd name="connsiteY11" fmla="*/ 121830 h 135879"/>
                <a:gd name="connsiteX12" fmla="*/ 73369 w 150522"/>
                <a:gd name="connsiteY12" fmla="*/ 123911 h 135879"/>
                <a:gd name="connsiteX13" fmla="*/ 73889 w 150522"/>
                <a:gd name="connsiteY13" fmla="*/ 127033 h 135879"/>
                <a:gd name="connsiteX14" fmla="*/ 79093 w 150522"/>
                <a:gd name="connsiteY14" fmla="*/ 131196 h 135879"/>
                <a:gd name="connsiteX15" fmla="*/ 83256 w 150522"/>
                <a:gd name="connsiteY15" fmla="*/ 131196 h 135879"/>
                <a:gd name="connsiteX16" fmla="*/ 98866 w 150522"/>
                <a:gd name="connsiteY16" fmla="*/ 132237 h 135879"/>
                <a:gd name="connsiteX17" fmla="*/ 110314 w 150522"/>
                <a:gd name="connsiteY17" fmla="*/ 132757 h 135879"/>
                <a:gd name="connsiteX18" fmla="*/ 116037 w 150522"/>
                <a:gd name="connsiteY18" fmla="*/ 134838 h 135879"/>
                <a:gd name="connsiteX19" fmla="*/ 116558 w 150522"/>
                <a:gd name="connsiteY19" fmla="*/ 135879 h 135879"/>
                <a:gd name="connsiteX20" fmla="*/ 137371 w 150522"/>
                <a:gd name="connsiteY20" fmla="*/ 113504 h 135879"/>
                <a:gd name="connsiteX21" fmla="*/ 139453 w 150522"/>
                <a:gd name="connsiteY21" fmla="*/ 113504 h 135879"/>
                <a:gd name="connsiteX22" fmla="*/ 137892 w 150522"/>
                <a:gd name="connsiteY22" fmla="*/ 110903 h 135879"/>
                <a:gd name="connsiteX23" fmla="*/ 137892 w 150522"/>
                <a:gd name="connsiteY23" fmla="*/ 106219 h 135879"/>
                <a:gd name="connsiteX24" fmla="*/ 140494 w 150522"/>
                <a:gd name="connsiteY24" fmla="*/ 99455 h 135879"/>
                <a:gd name="connsiteX25" fmla="*/ 144136 w 150522"/>
                <a:gd name="connsiteY25" fmla="*/ 96333 h 135879"/>
                <a:gd name="connsiteX26" fmla="*/ 150380 w 150522"/>
                <a:gd name="connsiteY26" fmla="*/ 86446 h 135879"/>
                <a:gd name="connsiteX27" fmla="*/ 149340 w 150522"/>
                <a:gd name="connsiteY27" fmla="*/ 81243 h 135879"/>
                <a:gd name="connsiteX28" fmla="*/ 147778 w 150522"/>
                <a:gd name="connsiteY28" fmla="*/ 81243 h 135879"/>
                <a:gd name="connsiteX29" fmla="*/ 146217 w 150522"/>
                <a:gd name="connsiteY29" fmla="*/ 81243 h 135879"/>
                <a:gd name="connsiteX30" fmla="*/ 146738 w 150522"/>
                <a:gd name="connsiteY30" fmla="*/ 71877 h 135879"/>
                <a:gd name="connsiteX31" fmla="*/ 143616 w 150522"/>
                <a:gd name="connsiteY31" fmla="*/ 66153 h 135879"/>
                <a:gd name="connsiteX32" fmla="*/ 143616 w 150522"/>
                <a:gd name="connsiteY32" fmla="*/ 64071 h 135879"/>
                <a:gd name="connsiteX33" fmla="*/ 144656 w 150522"/>
                <a:gd name="connsiteY33" fmla="*/ 63031 h 135879"/>
                <a:gd name="connsiteX34" fmla="*/ 145697 w 150522"/>
                <a:gd name="connsiteY34" fmla="*/ 59908 h 135879"/>
                <a:gd name="connsiteX35" fmla="*/ 148819 w 150522"/>
                <a:gd name="connsiteY35" fmla="*/ 55225 h 135879"/>
                <a:gd name="connsiteX36" fmla="*/ 148819 w 150522"/>
                <a:gd name="connsiteY36" fmla="*/ 50022 h 135879"/>
                <a:gd name="connsiteX37" fmla="*/ 149340 w 150522"/>
                <a:gd name="connsiteY37" fmla="*/ 36493 h 135879"/>
                <a:gd name="connsiteX38" fmla="*/ 148819 w 150522"/>
                <a:gd name="connsiteY38" fmla="*/ 33891 h 135879"/>
                <a:gd name="connsiteX39" fmla="*/ 148299 w 150522"/>
                <a:gd name="connsiteY39" fmla="*/ 31289 h 135879"/>
                <a:gd name="connsiteX40" fmla="*/ 147778 w 150522"/>
                <a:gd name="connsiteY40" fmla="*/ 22964 h 135879"/>
                <a:gd name="connsiteX41" fmla="*/ 146738 w 150522"/>
                <a:gd name="connsiteY41" fmla="*/ 21403 h 135879"/>
                <a:gd name="connsiteX42" fmla="*/ 145177 w 150522"/>
                <a:gd name="connsiteY42" fmla="*/ 21923 h 135879"/>
                <a:gd name="connsiteX43" fmla="*/ 143095 w 150522"/>
                <a:gd name="connsiteY43" fmla="*/ 21403 h 135879"/>
                <a:gd name="connsiteX44" fmla="*/ 113436 w 150522"/>
                <a:gd name="connsiteY44" fmla="*/ 8914 h 135879"/>
                <a:gd name="connsiteX45" fmla="*/ 110314 w 150522"/>
                <a:gd name="connsiteY45" fmla="*/ 8394 h 135879"/>
                <a:gd name="connsiteX46" fmla="*/ 106151 w 150522"/>
                <a:gd name="connsiteY46" fmla="*/ 8394 h 135879"/>
                <a:gd name="connsiteX47" fmla="*/ 99907 w 150522"/>
                <a:gd name="connsiteY47" fmla="*/ 6313 h 135879"/>
                <a:gd name="connsiteX48" fmla="*/ 98866 w 150522"/>
                <a:gd name="connsiteY48" fmla="*/ 589 h 135879"/>
                <a:gd name="connsiteX49" fmla="*/ 98866 w 150522"/>
                <a:gd name="connsiteY49" fmla="*/ 68 h 135879"/>
                <a:gd name="connsiteX50" fmla="*/ 97305 w 150522"/>
                <a:gd name="connsiteY50" fmla="*/ 589 h 135879"/>
                <a:gd name="connsiteX51" fmla="*/ 90020 w 150522"/>
                <a:gd name="connsiteY51" fmla="*/ 68 h 135879"/>
                <a:gd name="connsiteX52" fmla="*/ 78572 w 150522"/>
                <a:gd name="connsiteY52" fmla="*/ 2670 h 135879"/>
                <a:gd name="connsiteX53" fmla="*/ 72328 w 150522"/>
                <a:gd name="connsiteY53" fmla="*/ 5792 h 135879"/>
                <a:gd name="connsiteX54" fmla="*/ 70767 w 150522"/>
                <a:gd name="connsiteY54" fmla="*/ 7353 h 135879"/>
                <a:gd name="connsiteX55" fmla="*/ 68686 w 150522"/>
                <a:gd name="connsiteY55" fmla="*/ 13598 h 135879"/>
                <a:gd name="connsiteX56" fmla="*/ 67125 w 150522"/>
                <a:gd name="connsiteY56" fmla="*/ 17760 h 135879"/>
                <a:gd name="connsiteX57" fmla="*/ 57238 w 150522"/>
                <a:gd name="connsiteY57" fmla="*/ 22964 h 135879"/>
                <a:gd name="connsiteX58" fmla="*/ 50994 w 150522"/>
                <a:gd name="connsiteY58" fmla="*/ 26086 h 135879"/>
                <a:gd name="connsiteX59" fmla="*/ 45270 w 150522"/>
                <a:gd name="connsiteY59" fmla="*/ 32330 h 135879"/>
                <a:gd name="connsiteX60" fmla="*/ 41107 w 150522"/>
                <a:gd name="connsiteY60" fmla="*/ 37533 h 135879"/>
                <a:gd name="connsiteX61" fmla="*/ 34863 w 150522"/>
                <a:gd name="connsiteY61" fmla="*/ 45339 h 135879"/>
                <a:gd name="connsiteX62" fmla="*/ 24456 w 150522"/>
                <a:gd name="connsiteY62" fmla="*/ 47940 h 135879"/>
                <a:gd name="connsiteX63" fmla="*/ 3122 w 150522"/>
                <a:gd name="connsiteY63" fmla="*/ 43257 h 135879"/>
                <a:gd name="connsiteX64" fmla="*/ 0 w 150522"/>
                <a:gd name="connsiteY64" fmla="*/ 42737 h 135879"/>
                <a:gd name="connsiteX65" fmla="*/ 520 w 150522"/>
                <a:gd name="connsiteY65" fmla="*/ 43257 h 135879"/>
                <a:gd name="connsiteX66" fmla="*/ 13529 w 150522"/>
                <a:gd name="connsiteY66" fmla="*/ 66673 h 13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0522" h="135879">
                  <a:moveTo>
                    <a:pt x="13529" y="66673"/>
                  </a:moveTo>
                  <a:cubicBezTo>
                    <a:pt x="13529" y="66673"/>
                    <a:pt x="14049" y="68234"/>
                    <a:pt x="14049" y="69275"/>
                  </a:cubicBezTo>
                  <a:cubicBezTo>
                    <a:pt x="14049" y="70315"/>
                    <a:pt x="16651" y="78120"/>
                    <a:pt x="20293" y="80722"/>
                  </a:cubicBezTo>
                  <a:cubicBezTo>
                    <a:pt x="24456" y="83324"/>
                    <a:pt x="28619" y="85926"/>
                    <a:pt x="31221" y="86446"/>
                  </a:cubicBezTo>
                  <a:cubicBezTo>
                    <a:pt x="33823" y="86966"/>
                    <a:pt x="38506" y="89048"/>
                    <a:pt x="38506" y="92690"/>
                  </a:cubicBezTo>
                  <a:cubicBezTo>
                    <a:pt x="38506" y="96333"/>
                    <a:pt x="37985" y="97373"/>
                    <a:pt x="39026" y="97373"/>
                  </a:cubicBezTo>
                  <a:cubicBezTo>
                    <a:pt x="40067" y="97373"/>
                    <a:pt x="46831" y="96853"/>
                    <a:pt x="46831" y="98414"/>
                  </a:cubicBezTo>
                  <a:cubicBezTo>
                    <a:pt x="46831" y="99975"/>
                    <a:pt x="47351" y="102577"/>
                    <a:pt x="46831" y="103618"/>
                  </a:cubicBezTo>
                  <a:cubicBezTo>
                    <a:pt x="46311" y="104658"/>
                    <a:pt x="46311" y="106740"/>
                    <a:pt x="46831" y="107260"/>
                  </a:cubicBezTo>
                  <a:cubicBezTo>
                    <a:pt x="47351" y="107780"/>
                    <a:pt x="52555" y="118187"/>
                    <a:pt x="52555" y="118187"/>
                  </a:cubicBezTo>
                  <a:cubicBezTo>
                    <a:pt x="52555" y="118187"/>
                    <a:pt x="52555" y="119228"/>
                    <a:pt x="54636" y="119228"/>
                  </a:cubicBezTo>
                  <a:cubicBezTo>
                    <a:pt x="56197" y="119228"/>
                    <a:pt x="66084" y="121830"/>
                    <a:pt x="68165" y="121830"/>
                  </a:cubicBezTo>
                  <a:cubicBezTo>
                    <a:pt x="70247" y="121830"/>
                    <a:pt x="73889" y="122871"/>
                    <a:pt x="73369" y="123911"/>
                  </a:cubicBezTo>
                  <a:cubicBezTo>
                    <a:pt x="72849" y="124952"/>
                    <a:pt x="72328" y="125992"/>
                    <a:pt x="73889" y="127033"/>
                  </a:cubicBezTo>
                  <a:cubicBezTo>
                    <a:pt x="74930" y="127553"/>
                    <a:pt x="77011" y="129635"/>
                    <a:pt x="79093" y="131196"/>
                  </a:cubicBezTo>
                  <a:cubicBezTo>
                    <a:pt x="80654" y="131196"/>
                    <a:pt x="82215" y="131196"/>
                    <a:pt x="83256" y="131196"/>
                  </a:cubicBezTo>
                  <a:cubicBezTo>
                    <a:pt x="84817" y="131196"/>
                    <a:pt x="95744" y="132237"/>
                    <a:pt x="98866" y="132237"/>
                  </a:cubicBezTo>
                  <a:cubicBezTo>
                    <a:pt x="101988" y="132237"/>
                    <a:pt x="109273" y="132757"/>
                    <a:pt x="110314" y="132757"/>
                  </a:cubicBezTo>
                  <a:cubicBezTo>
                    <a:pt x="111354" y="132757"/>
                    <a:pt x="115517" y="134838"/>
                    <a:pt x="116037" y="134838"/>
                  </a:cubicBezTo>
                  <a:cubicBezTo>
                    <a:pt x="116037" y="134838"/>
                    <a:pt x="116558" y="135359"/>
                    <a:pt x="116558" y="135879"/>
                  </a:cubicBezTo>
                  <a:cubicBezTo>
                    <a:pt x="121761" y="130676"/>
                    <a:pt x="136851" y="114025"/>
                    <a:pt x="137371" y="113504"/>
                  </a:cubicBezTo>
                  <a:cubicBezTo>
                    <a:pt x="137892" y="112984"/>
                    <a:pt x="137892" y="112464"/>
                    <a:pt x="139453" y="113504"/>
                  </a:cubicBezTo>
                  <a:cubicBezTo>
                    <a:pt x="140494" y="114545"/>
                    <a:pt x="138933" y="111943"/>
                    <a:pt x="137892" y="110903"/>
                  </a:cubicBezTo>
                  <a:cubicBezTo>
                    <a:pt x="136851" y="109862"/>
                    <a:pt x="137371" y="107260"/>
                    <a:pt x="137892" y="106219"/>
                  </a:cubicBezTo>
                  <a:cubicBezTo>
                    <a:pt x="138412" y="105179"/>
                    <a:pt x="139453" y="100496"/>
                    <a:pt x="140494" y="99455"/>
                  </a:cubicBezTo>
                  <a:cubicBezTo>
                    <a:pt x="141535" y="98414"/>
                    <a:pt x="142055" y="97894"/>
                    <a:pt x="144136" y="96333"/>
                  </a:cubicBezTo>
                  <a:cubicBezTo>
                    <a:pt x="146217" y="94772"/>
                    <a:pt x="149860" y="87487"/>
                    <a:pt x="150380" y="86446"/>
                  </a:cubicBezTo>
                  <a:cubicBezTo>
                    <a:pt x="150901" y="84885"/>
                    <a:pt x="149860" y="82284"/>
                    <a:pt x="149340" y="81243"/>
                  </a:cubicBezTo>
                  <a:cubicBezTo>
                    <a:pt x="148819" y="80202"/>
                    <a:pt x="148299" y="80722"/>
                    <a:pt x="147778" y="81243"/>
                  </a:cubicBezTo>
                  <a:cubicBezTo>
                    <a:pt x="147258" y="81763"/>
                    <a:pt x="146738" y="81763"/>
                    <a:pt x="146217" y="81243"/>
                  </a:cubicBezTo>
                  <a:cubicBezTo>
                    <a:pt x="145697" y="80722"/>
                    <a:pt x="146217" y="73958"/>
                    <a:pt x="146738" y="71877"/>
                  </a:cubicBezTo>
                  <a:cubicBezTo>
                    <a:pt x="147258" y="69795"/>
                    <a:pt x="144656" y="67193"/>
                    <a:pt x="143616" y="66153"/>
                  </a:cubicBezTo>
                  <a:cubicBezTo>
                    <a:pt x="142575" y="65112"/>
                    <a:pt x="143616" y="64592"/>
                    <a:pt x="143616" y="64071"/>
                  </a:cubicBezTo>
                  <a:cubicBezTo>
                    <a:pt x="143616" y="64071"/>
                    <a:pt x="144136" y="63551"/>
                    <a:pt x="144656" y="63031"/>
                  </a:cubicBezTo>
                  <a:cubicBezTo>
                    <a:pt x="145177" y="62510"/>
                    <a:pt x="145697" y="61470"/>
                    <a:pt x="145697" y="59908"/>
                  </a:cubicBezTo>
                  <a:cubicBezTo>
                    <a:pt x="146217" y="58347"/>
                    <a:pt x="148299" y="56266"/>
                    <a:pt x="148819" y="55225"/>
                  </a:cubicBezTo>
                  <a:cubicBezTo>
                    <a:pt x="149340" y="54705"/>
                    <a:pt x="148819" y="51583"/>
                    <a:pt x="148819" y="50022"/>
                  </a:cubicBezTo>
                  <a:cubicBezTo>
                    <a:pt x="148819" y="48461"/>
                    <a:pt x="149340" y="37533"/>
                    <a:pt x="149340" y="36493"/>
                  </a:cubicBezTo>
                  <a:cubicBezTo>
                    <a:pt x="149340" y="35452"/>
                    <a:pt x="148819" y="34411"/>
                    <a:pt x="148819" y="33891"/>
                  </a:cubicBezTo>
                  <a:cubicBezTo>
                    <a:pt x="148299" y="33371"/>
                    <a:pt x="148299" y="31289"/>
                    <a:pt x="148299" y="31289"/>
                  </a:cubicBezTo>
                  <a:cubicBezTo>
                    <a:pt x="148299" y="31289"/>
                    <a:pt x="147778" y="24525"/>
                    <a:pt x="147778" y="22964"/>
                  </a:cubicBezTo>
                  <a:cubicBezTo>
                    <a:pt x="147778" y="21403"/>
                    <a:pt x="146738" y="21403"/>
                    <a:pt x="146738" y="21403"/>
                  </a:cubicBezTo>
                  <a:cubicBezTo>
                    <a:pt x="146738" y="21403"/>
                    <a:pt x="145697" y="21403"/>
                    <a:pt x="145177" y="21923"/>
                  </a:cubicBezTo>
                  <a:cubicBezTo>
                    <a:pt x="144656" y="21923"/>
                    <a:pt x="143095" y="21403"/>
                    <a:pt x="143095" y="21403"/>
                  </a:cubicBezTo>
                  <a:cubicBezTo>
                    <a:pt x="143095" y="21403"/>
                    <a:pt x="114997" y="9435"/>
                    <a:pt x="113436" y="8914"/>
                  </a:cubicBezTo>
                  <a:cubicBezTo>
                    <a:pt x="111875" y="8394"/>
                    <a:pt x="111354" y="8394"/>
                    <a:pt x="110314" y="8394"/>
                  </a:cubicBezTo>
                  <a:cubicBezTo>
                    <a:pt x="109793" y="8394"/>
                    <a:pt x="108752" y="8394"/>
                    <a:pt x="106151" y="8394"/>
                  </a:cubicBezTo>
                  <a:cubicBezTo>
                    <a:pt x="103549" y="8394"/>
                    <a:pt x="100947" y="7353"/>
                    <a:pt x="99907" y="6313"/>
                  </a:cubicBezTo>
                  <a:cubicBezTo>
                    <a:pt x="98866" y="5272"/>
                    <a:pt x="98866" y="1630"/>
                    <a:pt x="98866" y="589"/>
                  </a:cubicBezTo>
                  <a:cubicBezTo>
                    <a:pt x="98866" y="589"/>
                    <a:pt x="98866" y="68"/>
                    <a:pt x="98866" y="68"/>
                  </a:cubicBezTo>
                  <a:cubicBezTo>
                    <a:pt x="98345" y="68"/>
                    <a:pt x="97825" y="589"/>
                    <a:pt x="97305" y="589"/>
                  </a:cubicBezTo>
                  <a:cubicBezTo>
                    <a:pt x="96264" y="589"/>
                    <a:pt x="93663" y="589"/>
                    <a:pt x="90020" y="68"/>
                  </a:cubicBezTo>
                  <a:cubicBezTo>
                    <a:pt x="86378" y="-452"/>
                    <a:pt x="79093" y="2150"/>
                    <a:pt x="78572" y="2670"/>
                  </a:cubicBezTo>
                  <a:cubicBezTo>
                    <a:pt x="78052" y="3191"/>
                    <a:pt x="72849" y="5792"/>
                    <a:pt x="72328" y="5792"/>
                  </a:cubicBezTo>
                  <a:cubicBezTo>
                    <a:pt x="71288" y="6313"/>
                    <a:pt x="71288" y="6313"/>
                    <a:pt x="70767" y="7353"/>
                  </a:cubicBezTo>
                  <a:cubicBezTo>
                    <a:pt x="70247" y="8394"/>
                    <a:pt x="69206" y="10996"/>
                    <a:pt x="68686" y="13598"/>
                  </a:cubicBezTo>
                  <a:cubicBezTo>
                    <a:pt x="68165" y="16199"/>
                    <a:pt x="68686" y="15679"/>
                    <a:pt x="67125" y="17760"/>
                  </a:cubicBezTo>
                  <a:cubicBezTo>
                    <a:pt x="65564" y="19842"/>
                    <a:pt x="59840" y="21923"/>
                    <a:pt x="57238" y="22964"/>
                  </a:cubicBezTo>
                  <a:cubicBezTo>
                    <a:pt x="54636" y="24005"/>
                    <a:pt x="52555" y="25045"/>
                    <a:pt x="50994" y="26086"/>
                  </a:cubicBezTo>
                  <a:cubicBezTo>
                    <a:pt x="48912" y="27647"/>
                    <a:pt x="46311" y="30249"/>
                    <a:pt x="45270" y="32330"/>
                  </a:cubicBezTo>
                  <a:cubicBezTo>
                    <a:pt x="44230" y="34411"/>
                    <a:pt x="42148" y="36493"/>
                    <a:pt x="41107" y="37533"/>
                  </a:cubicBezTo>
                  <a:cubicBezTo>
                    <a:pt x="39546" y="38574"/>
                    <a:pt x="37465" y="42217"/>
                    <a:pt x="34863" y="45339"/>
                  </a:cubicBezTo>
                  <a:cubicBezTo>
                    <a:pt x="32262" y="48461"/>
                    <a:pt x="26538" y="47940"/>
                    <a:pt x="24456" y="47940"/>
                  </a:cubicBezTo>
                  <a:cubicBezTo>
                    <a:pt x="22375" y="47940"/>
                    <a:pt x="6764" y="44298"/>
                    <a:pt x="3122" y="43257"/>
                  </a:cubicBezTo>
                  <a:cubicBezTo>
                    <a:pt x="2081" y="43257"/>
                    <a:pt x="1041" y="42737"/>
                    <a:pt x="0" y="42737"/>
                  </a:cubicBezTo>
                  <a:cubicBezTo>
                    <a:pt x="0" y="42737"/>
                    <a:pt x="520" y="43257"/>
                    <a:pt x="520" y="43257"/>
                  </a:cubicBezTo>
                  <a:cubicBezTo>
                    <a:pt x="1041" y="45859"/>
                    <a:pt x="13529" y="66673"/>
                    <a:pt x="13529" y="66673"/>
                  </a:cubicBezTo>
                  <a:close/>
                </a:path>
              </a:pathLst>
            </a:custGeom>
            <a:grpFill/>
            <a:ln w="5199" cap="flat">
              <a:solidFill>
                <a:schemeClr val="bg1"/>
              </a:solidFill>
              <a:prstDash val="solid"/>
              <a:miter/>
            </a:ln>
          </p:spPr>
          <p:txBody>
            <a:bodyPr rtlCol="0" anchor="ctr"/>
            <a:lstStyle/>
            <a:p>
              <a:endParaRPr lang="en-GB" noProof="0" dirty="0"/>
            </a:p>
          </p:txBody>
        </p:sp>
        <p:sp>
          <p:nvSpPr>
            <p:cNvPr id="97" name="Freeform 96">
              <a:extLst>
                <a:ext uri="{FF2B5EF4-FFF2-40B4-BE49-F238E27FC236}">
                  <a16:creationId xmlns:a16="http://schemas.microsoft.com/office/drawing/2014/main" id="{00739A29-626D-7D36-A240-6CA92F84314B}"/>
                </a:ext>
              </a:extLst>
            </p:cNvPr>
            <p:cNvSpPr/>
            <p:nvPr/>
          </p:nvSpPr>
          <p:spPr>
            <a:xfrm>
              <a:off x="6507012" y="4691106"/>
              <a:ext cx="61010" cy="152982"/>
            </a:xfrm>
            <a:custGeom>
              <a:avLst/>
              <a:gdLst>
                <a:gd name="connsiteX0" fmla="*/ 10407 w 61010"/>
                <a:gd name="connsiteY0" fmla="*/ 91581 h 152982"/>
                <a:gd name="connsiteX1" fmla="*/ 11448 w 61010"/>
                <a:gd name="connsiteY1" fmla="*/ 92622 h 152982"/>
                <a:gd name="connsiteX2" fmla="*/ 18212 w 61010"/>
                <a:gd name="connsiteY2" fmla="*/ 101468 h 152982"/>
                <a:gd name="connsiteX3" fmla="*/ 19253 w 61010"/>
                <a:gd name="connsiteY3" fmla="*/ 101468 h 152982"/>
                <a:gd name="connsiteX4" fmla="*/ 32262 w 61010"/>
                <a:gd name="connsiteY4" fmla="*/ 98866 h 152982"/>
                <a:gd name="connsiteX5" fmla="*/ 33302 w 61010"/>
                <a:gd name="connsiteY5" fmla="*/ 99907 h 152982"/>
                <a:gd name="connsiteX6" fmla="*/ 36945 w 61010"/>
                <a:gd name="connsiteY6" fmla="*/ 109793 h 152982"/>
                <a:gd name="connsiteX7" fmla="*/ 36945 w 61010"/>
                <a:gd name="connsiteY7" fmla="*/ 111354 h 152982"/>
                <a:gd name="connsiteX8" fmla="*/ 35904 w 61010"/>
                <a:gd name="connsiteY8" fmla="*/ 115517 h 152982"/>
                <a:gd name="connsiteX9" fmla="*/ 32262 w 61010"/>
                <a:gd name="connsiteY9" fmla="*/ 124363 h 152982"/>
                <a:gd name="connsiteX10" fmla="*/ 31221 w 61010"/>
                <a:gd name="connsiteY10" fmla="*/ 125404 h 152982"/>
                <a:gd name="connsiteX11" fmla="*/ 31221 w 61010"/>
                <a:gd name="connsiteY11" fmla="*/ 131648 h 152982"/>
                <a:gd name="connsiteX12" fmla="*/ 43709 w 61010"/>
                <a:gd name="connsiteY12" fmla="*/ 145177 h 152982"/>
                <a:gd name="connsiteX13" fmla="*/ 44750 w 61010"/>
                <a:gd name="connsiteY13" fmla="*/ 147779 h 152982"/>
                <a:gd name="connsiteX14" fmla="*/ 48913 w 61010"/>
                <a:gd name="connsiteY14" fmla="*/ 152982 h 152982"/>
                <a:gd name="connsiteX15" fmla="*/ 49433 w 61010"/>
                <a:gd name="connsiteY15" fmla="*/ 151941 h 152982"/>
                <a:gd name="connsiteX16" fmla="*/ 47352 w 61010"/>
                <a:gd name="connsiteY16" fmla="*/ 142575 h 152982"/>
                <a:gd name="connsiteX17" fmla="*/ 47872 w 61010"/>
                <a:gd name="connsiteY17" fmla="*/ 140494 h 152982"/>
                <a:gd name="connsiteX18" fmla="*/ 49953 w 61010"/>
                <a:gd name="connsiteY18" fmla="*/ 137892 h 152982"/>
                <a:gd name="connsiteX19" fmla="*/ 51514 w 61010"/>
                <a:gd name="connsiteY19" fmla="*/ 134250 h 152982"/>
                <a:gd name="connsiteX20" fmla="*/ 58799 w 61010"/>
                <a:gd name="connsiteY20" fmla="*/ 131648 h 152982"/>
                <a:gd name="connsiteX21" fmla="*/ 59840 w 61010"/>
                <a:gd name="connsiteY21" fmla="*/ 129567 h 152982"/>
                <a:gd name="connsiteX22" fmla="*/ 60881 w 61010"/>
                <a:gd name="connsiteY22" fmla="*/ 119160 h 152982"/>
                <a:gd name="connsiteX23" fmla="*/ 60360 w 61010"/>
                <a:gd name="connsiteY23" fmla="*/ 113436 h 152982"/>
                <a:gd name="connsiteX24" fmla="*/ 60881 w 61010"/>
                <a:gd name="connsiteY24" fmla="*/ 110314 h 152982"/>
                <a:gd name="connsiteX25" fmla="*/ 60360 w 61010"/>
                <a:gd name="connsiteY25" fmla="*/ 103029 h 152982"/>
                <a:gd name="connsiteX26" fmla="*/ 42148 w 61010"/>
                <a:gd name="connsiteY26" fmla="*/ 81174 h 152982"/>
                <a:gd name="connsiteX27" fmla="*/ 43709 w 61010"/>
                <a:gd name="connsiteY27" fmla="*/ 84817 h 152982"/>
                <a:gd name="connsiteX28" fmla="*/ 46311 w 61010"/>
                <a:gd name="connsiteY28" fmla="*/ 88979 h 152982"/>
                <a:gd name="connsiteX29" fmla="*/ 47352 w 61010"/>
                <a:gd name="connsiteY29" fmla="*/ 95744 h 152982"/>
                <a:gd name="connsiteX30" fmla="*/ 41628 w 61010"/>
                <a:gd name="connsiteY30" fmla="*/ 91581 h 152982"/>
                <a:gd name="connsiteX31" fmla="*/ 37985 w 61010"/>
                <a:gd name="connsiteY31" fmla="*/ 94183 h 152982"/>
                <a:gd name="connsiteX32" fmla="*/ 36424 w 61010"/>
                <a:gd name="connsiteY32" fmla="*/ 89500 h 152982"/>
                <a:gd name="connsiteX33" fmla="*/ 35904 w 61010"/>
                <a:gd name="connsiteY33" fmla="*/ 82215 h 152982"/>
                <a:gd name="connsiteX34" fmla="*/ 31741 w 61010"/>
                <a:gd name="connsiteY34" fmla="*/ 75450 h 152982"/>
                <a:gd name="connsiteX35" fmla="*/ 28619 w 61010"/>
                <a:gd name="connsiteY35" fmla="*/ 61921 h 152982"/>
                <a:gd name="connsiteX36" fmla="*/ 27578 w 61010"/>
                <a:gd name="connsiteY36" fmla="*/ 50474 h 152982"/>
                <a:gd name="connsiteX37" fmla="*/ 30700 w 61010"/>
                <a:gd name="connsiteY37" fmla="*/ 36945 h 152982"/>
                <a:gd name="connsiteX38" fmla="*/ 29139 w 61010"/>
                <a:gd name="connsiteY38" fmla="*/ 21855 h 152982"/>
                <a:gd name="connsiteX39" fmla="*/ 29139 w 61010"/>
                <a:gd name="connsiteY39" fmla="*/ 16651 h 152982"/>
                <a:gd name="connsiteX40" fmla="*/ 24977 w 61010"/>
                <a:gd name="connsiteY40" fmla="*/ 7805 h 152982"/>
                <a:gd name="connsiteX41" fmla="*/ 23936 w 61010"/>
                <a:gd name="connsiteY41" fmla="*/ 6244 h 152982"/>
                <a:gd name="connsiteX42" fmla="*/ 6765 w 61010"/>
                <a:gd name="connsiteY42" fmla="*/ 520 h 152982"/>
                <a:gd name="connsiteX43" fmla="*/ 4683 w 61010"/>
                <a:gd name="connsiteY43" fmla="*/ 0 h 152982"/>
                <a:gd name="connsiteX44" fmla="*/ 10927 w 61010"/>
                <a:gd name="connsiteY44" fmla="*/ 6244 h 152982"/>
                <a:gd name="connsiteX45" fmla="*/ 12488 w 61010"/>
                <a:gd name="connsiteY45" fmla="*/ 9887 h 152982"/>
                <a:gd name="connsiteX46" fmla="*/ 13009 w 61010"/>
                <a:gd name="connsiteY46" fmla="*/ 15090 h 152982"/>
                <a:gd name="connsiteX47" fmla="*/ 18732 w 61010"/>
                <a:gd name="connsiteY47" fmla="*/ 22375 h 152982"/>
                <a:gd name="connsiteX48" fmla="*/ 18732 w 61010"/>
                <a:gd name="connsiteY48" fmla="*/ 23416 h 152982"/>
                <a:gd name="connsiteX49" fmla="*/ 11968 w 61010"/>
                <a:gd name="connsiteY49" fmla="*/ 28099 h 152982"/>
                <a:gd name="connsiteX50" fmla="*/ 11448 w 61010"/>
                <a:gd name="connsiteY50" fmla="*/ 30700 h 152982"/>
                <a:gd name="connsiteX51" fmla="*/ 11968 w 61010"/>
                <a:gd name="connsiteY51" fmla="*/ 32782 h 152982"/>
                <a:gd name="connsiteX52" fmla="*/ 10407 w 61010"/>
                <a:gd name="connsiteY52" fmla="*/ 42669 h 152982"/>
                <a:gd name="connsiteX53" fmla="*/ 10927 w 61010"/>
                <a:gd name="connsiteY53" fmla="*/ 48392 h 152982"/>
                <a:gd name="connsiteX54" fmla="*/ 12488 w 61010"/>
                <a:gd name="connsiteY54" fmla="*/ 54636 h 152982"/>
                <a:gd name="connsiteX55" fmla="*/ 15610 w 61010"/>
                <a:gd name="connsiteY55" fmla="*/ 57238 h 152982"/>
                <a:gd name="connsiteX56" fmla="*/ 16131 w 61010"/>
                <a:gd name="connsiteY56" fmla="*/ 58279 h 152982"/>
                <a:gd name="connsiteX57" fmla="*/ 10407 w 61010"/>
                <a:gd name="connsiteY57" fmla="*/ 61921 h 152982"/>
                <a:gd name="connsiteX58" fmla="*/ 8326 w 61010"/>
                <a:gd name="connsiteY58" fmla="*/ 61921 h 152982"/>
                <a:gd name="connsiteX59" fmla="*/ 7285 w 61010"/>
                <a:gd name="connsiteY59" fmla="*/ 62442 h 152982"/>
                <a:gd name="connsiteX60" fmla="*/ 4683 w 61010"/>
                <a:gd name="connsiteY60" fmla="*/ 75971 h 152982"/>
                <a:gd name="connsiteX61" fmla="*/ 3643 w 61010"/>
                <a:gd name="connsiteY61" fmla="*/ 78572 h 152982"/>
                <a:gd name="connsiteX62" fmla="*/ 1041 w 61010"/>
                <a:gd name="connsiteY62" fmla="*/ 81174 h 152982"/>
                <a:gd name="connsiteX63" fmla="*/ 520 w 61010"/>
                <a:gd name="connsiteY63" fmla="*/ 83256 h 152982"/>
                <a:gd name="connsiteX64" fmla="*/ 4683 w 61010"/>
                <a:gd name="connsiteY64" fmla="*/ 88979 h 152982"/>
                <a:gd name="connsiteX65" fmla="*/ 7285 w 61010"/>
                <a:gd name="connsiteY65" fmla="*/ 90020 h 152982"/>
                <a:gd name="connsiteX66" fmla="*/ 10407 w 61010"/>
                <a:gd name="connsiteY66" fmla="*/ 91581 h 15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1010" h="152982">
                  <a:moveTo>
                    <a:pt x="10407" y="91581"/>
                  </a:moveTo>
                  <a:cubicBezTo>
                    <a:pt x="10927" y="91581"/>
                    <a:pt x="10927" y="92102"/>
                    <a:pt x="11448" y="92622"/>
                  </a:cubicBezTo>
                  <a:cubicBezTo>
                    <a:pt x="12488" y="94183"/>
                    <a:pt x="18212" y="101468"/>
                    <a:pt x="18212" y="101468"/>
                  </a:cubicBezTo>
                  <a:cubicBezTo>
                    <a:pt x="18212" y="101468"/>
                    <a:pt x="18732" y="101468"/>
                    <a:pt x="19253" y="101468"/>
                  </a:cubicBezTo>
                  <a:cubicBezTo>
                    <a:pt x="19773" y="101468"/>
                    <a:pt x="32262" y="98866"/>
                    <a:pt x="32262" y="98866"/>
                  </a:cubicBezTo>
                  <a:cubicBezTo>
                    <a:pt x="32262" y="98866"/>
                    <a:pt x="33302" y="98866"/>
                    <a:pt x="33302" y="99907"/>
                  </a:cubicBezTo>
                  <a:cubicBezTo>
                    <a:pt x="33302" y="100947"/>
                    <a:pt x="36945" y="109793"/>
                    <a:pt x="36945" y="109793"/>
                  </a:cubicBezTo>
                  <a:cubicBezTo>
                    <a:pt x="36945" y="109793"/>
                    <a:pt x="36945" y="110834"/>
                    <a:pt x="36945" y="111354"/>
                  </a:cubicBezTo>
                  <a:cubicBezTo>
                    <a:pt x="36945" y="111875"/>
                    <a:pt x="36424" y="114476"/>
                    <a:pt x="35904" y="115517"/>
                  </a:cubicBezTo>
                  <a:cubicBezTo>
                    <a:pt x="35384" y="116558"/>
                    <a:pt x="32262" y="124363"/>
                    <a:pt x="32262" y="124363"/>
                  </a:cubicBezTo>
                  <a:cubicBezTo>
                    <a:pt x="32262" y="124363"/>
                    <a:pt x="31741" y="124883"/>
                    <a:pt x="31221" y="125404"/>
                  </a:cubicBezTo>
                  <a:cubicBezTo>
                    <a:pt x="30700" y="125924"/>
                    <a:pt x="28619" y="128526"/>
                    <a:pt x="31221" y="131648"/>
                  </a:cubicBezTo>
                  <a:cubicBezTo>
                    <a:pt x="33823" y="134770"/>
                    <a:pt x="41628" y="143095"/>
                    <a:pt x="43709" y="145177"/>
                  </a:cubicBezTo>
                  <a:cubicBezTo>
                    <a:pt x="45270" y="146738"/>
                    <a:pt x="44750" y="146738"/>
                    <a:pt x="44750" y="147779"/>
                  </a:cubicBezTo>
                  <a:cubicBezTo>
                    <a:pt x="44750" y="148819"/>
                    <a:pt x="44750" y="151941"/>
                    <a:pt x="48913" y="152982"/>
                  </a:cubicBezTo>
                  <a:cubicBezTo>
                    <a:pt x="48913" y="152982"/>
                    <a:pt x="49953" y="152982"/>
                    <a:pt x="49433" y="151941"/>
                  </a:cubicBezTo>
                  <a:cubicBezTo>
                    <a:pt x="48913" y="150901"/>
                    <a:pt x="47352" y="142575"/>
                    <a:pt x="47352" y="142575"/>
                  </a:cubicBezTo>
                  <a:cubicBezTo>
                    <a:pt x="47352" y="142575"/>
                    <a:pt x="46831" y="141535"/>
                    <a:pt x="47872" y="140494"/>
                  </a:cubicBezTo>
                  <a:cubicBezTo>
                    <a:pt x="48913" y="139453"/>
                    <a:pt x="49953" y="138412"/>
                    <a:pt x="49953" y="137892"/>
                  </a:cubicBezTo>
                  <a:cubicBezTo>
                    <a:pt x="49953" y="136851"/>
                    <a:pt x="49953" y="135290"/>
                    <a:pt x="51514" y="134250"/>
                  </a:cubicBezTo>
                  <a:cubicBezTo>
                    <a:pt x="53076" y="133729"/>
                    <a:pt x="58799" y="131648"/>
                    <a:pt x="58799" y="131648"/>
                  </a:cubicBezTo>
                  <a:cubicBezTo>
                    <a:pt x="58799" y="131648"/>
                    <a:pt x="59840" y="131648"/>
                    <a:pt x="59840" y="129567"/>
                  </a:cubicBezTo>
                  <a:cubicBezTo>
                    <a:pt x="59840" y="127485"/>
                    <a:pt x="61401" y="119680"/>
                    <a:pt x="60881" y="119160"/>
                  </a:cubicBezTo>
                  <a:cubicBezTo>
                    <a:pt x="60360" y="118639"/>
                    <a:pt x="59319" y="114997"/>
                    <a:pt x="60360" y="113436"/>
                  </a:cubicBezTo>
                  <a:cubicBezTo>
                    <a:pt x="60881" y="111875"/>
                    <a:pt x="60881" y="110834"/>
                    <a:pt x="60881" y="110314"/>
                  </a:cubicBezTo>
                  <a:cubicBezTo>
                    <a:pt x="60881" y="109793"/>
                    <a:pt x="61401" y="105110"/>
                    <a:pt x="60360" y="103029"/>
                  </a:cubicBezTo>
                  <a:cubicBezTo>
                    <a:pt x="59319" y="101468"/>
                    <a:pt x="47872" y="87939"/>
                    <a:pt x="42148" y="81174"/>
                  </a:cubicBezTo>
                  <a:cubicBezTo>
                    <a:pt x="42669" y="82735"/>
                    <a:pt x="43189" y="84296"/>
                    <a:pt x="43709" y="84817"/>
                  </a:cubicBezTo>
                  <a:cubicBezTo>
                    <a:pt x="45270" y="85337"/>
                    <a:pt x="45270" y="85857"/>
                    <a:pt x="46311" y="88979"/>
                  </a:cubicBezTo>
                  <a:cubicBezTo>
                    <a:pt x="47352" y="92102"/>
                    <a:pt x="50994" y="98866"/>
                    <a:pt x="47352" y="95744"/>
                  </a:cubicBezTo>
                  <a:cubicBezTo>
                    <a:pt x="43709" y="92622"/>
                    <a:pt x="42669" y="89500"/>
                    <a:pt x="41628" y="91581"/>
                  </a:cubicBezTo>
                  <a:cubicBezTo>
                    <a:pt x="40587" y="93663"/>
                    <a:pt x="39026" y="95223"/>
                    <a:pt x="37985" y="94183"/>
                  </a:cubicBezTo>
                  <a:cubicBezTo>
                    <a:pt x="36945" y="93142"/>
                    <a:pt x="35904" y="92102"/>
                    <a:pt x="36424" y="89500"/>
                  </a:cubicBezTo>
                  <a:cubicBezTo>
                    <a:pt x="36945" y="86898"/>
                    <a:pt x="37465" y="84296"/>
                    <a:pt x="35904" y="82215"/>
                  </a:cubicBezTo>
                  <a:cubicBezTo>
                    <a:pt x="34343" y="80654"/>
                    <a:pt x="31741" y="79613"/>
                    <a:pt x="31741" y="75450"/>
                  </a:cubicBezTo>
                  <a:cubicBezTo>
                    <a:pt x="31741" y="71288"/>
                    <a:pt x="30180" y="66084"/>
                    <a:pt x="28619" y="61921"/>
                  </a:cubicBezTo>
                  <a:cubicBezTo>
                    <a:pt x="27058" y="58279"/>
                    <a:pt x="24977" y="55157"/>
                    <a:pt x="27578" y="50474"/>
                  </a:cubicBezTo>
                  <a:cubicBezTo>
                    <a:pt x="30180" y="45790"/>
                    <a:pt x="32782" y="45790"/>
                    <a:pt x="30700" y="36945"/>
                  </a:cubicBezTo>
                  <a:cubicBezTo>
                    <a:pt x="28619" y="28099"/>
                    <a:pt x="27578" y="23416"/>
                    <a:pt x="29139" y="21855"/>
                  </a:cubicBezTo>
                  <a:cubicBezTo>
                    <a:pt x="30700" y="20294"/>
                    <a:pt x="30700" y="19773"/>
                    <a:pt x="29139" y="16651"/>
                  </a:cubicBezTo>
                  <a:cubicBezTo>
                    <a:pt x="27578" y="13529"/>
                    <a:pt x="24977" y="7805"/>
                    <a:pt x="24977" y="7805"/>
                  </a:cubicBezTo>
                  <a:cubicBezTo>
                    <a:pt x="24977" y="7805"/>
                    <a:pt x="24456" y="6764"/>
                    <a:pt x="23936" y="6244"/>
                  </a:cubicBezTo>
                  <a:cubicBezTo>
                    <a:pt x="19773" y="4683"/>
                    <a:pt x="9366" y="1561"/>
                    <a:pt x="6765" y="520"/>
                  </a:cubicBezTo>
                  <a:cubicBezTo>
                    <a:pt x="6244" y="520"/>
                    <a:pt x="5204" y="0"/>
                    <a:pt x="4683" y="0"/>
                  </a:cubicBezTo>
                  <a:cubicBezTo>
                    <a:pt x="7285" y="2081"/>
                    <a:pt x="10407" y="5203"/>
                    <a:pt x="10927" y="6244"/>
                  </a:cubicBezTo>
                  <a:cubicBezTo>
                    <a:pt x="11448" y="7285"/>
                    <a:pt x="12488" y="8846"/>
                    <a:pt x="12488" y="9887"/>
                  </a:cubicBezTo>
                  <a:cubicBezTo>
                    <a:pt x="12488" y="10927"/>
                    <a:pt x="12488" y="13529"/>
                    <a:pt x="13009" y="15090"/>
                  </a:cubicBezTo>
                  <a:cubicBezTo>
                    <a:pt x="14050" y="16651"/>
                    <a:pt x="18732" y="22375"/>
                    <a:pt x="18732" y="22375"/>
                  </a:cubicBezTo>
                  <a:cubicBezTo>
                    <a:pt x="18732" y="22375"/>
                    <a:pt x="19773" y="22895"/>
                    <a:pt x="18732" y="23416"/>
                  </a:cubicBezTo>
                  <a:cubicBezTo>
                    <a:pt x="17692" y="23936"/>
                    <a:pt x="12488" y="27058"/>
                    <a:pt x="11968" y="28099"/>
                  </a:cubicBezTo>
                  <a:cubicBezTo>
                    <a:pt x="11448" y="29139"/>
                    <a:pt x="10927" y="30180"/>
                    <a:pt x="11448" y="30700"/>
                  </a:cubicBezTo>
                  <a:cubicBezTo>
                    <a:pt x="11968" y="31221"/>
                    <a:pt x="11968" y="31741"/>
                    <a:pt x="11968" y="32782"/>
                  </a:cubicBezTo>
                  <a:cubicBezTo>
                    <a:pt x="11968" y="33823"/>
                    <a:pt x="10407" y="40587"/>
                    <a:pt x="10407" y="42669"/>
                  </a:cubicBezTo>
                  <a:cubicBezTo>
                    <a:pt x="10407" y="44750"/>
                    <a:pt x="10927" y="47352"/>
                    <a:pt x="10927" y="48392"/>
                  </a:cubicBezTo>
                  <a:cubicBezTo>
                    <a:pt x="10927" y="49433"/>
                    <a:pt x="10927" y="53596"/>
                    <a:pt x="12488" y="54636"/>
                  </a:cubicBezTo>
                  <a:cubicBezTo>
                    <a:pt x="14050" y="56197"/>
                    <a:pt x="15610" y="57238"/>
                    <a:pt x="15610" y="57238"/>
                  </a:cubicBezTo>
                  <a:cubicBezTo>
                    <a:pt x="15610" y="57238"/>
                    <a:pt x="16651" y="57759"/>
                    <a:pt x="16131" y="58279"/>
                  </a:cubicBezTo>
                  <a:cubicBezTo>
                    <a:pt x="15610" y="58799"/>
                    <a:pt x="11448" y="61921"/>
                    <a:pt x="10407" y="61921"/>
                  </a:cubicBezTo>
                  <a:cubicBezTo>
                    <a:pt x="9366" y="61921"/>
                    <a:pt x="8846" y="61921"/>
                    <a:pt x="8326" y="61921"/>
                  </a:cubicBezTo>
                  <a:cubicBezTo>
                    <a:pt x="7805" y="61921"/>
                    <a:pt x="7285" y="61921"/>
                    <a:pt x="7285" y="62442"/>
                  </a:cubicBezTo>
                  <a:cubicBezTo>
                    <a:pt x="7285" y="62962"/>
                    <a:pt x="4683" y="74410"/>
                    <a:pt x="4683" y="75971"/>
                  </a:cubicBezTo>
                  <a:cubicBezTo>
                    <a:pt x="4683" y="77532"/>
                    <a:pt x="4163" y="78052"/>
                    <a:pt x="3643" y="78572"/>
                  </a:cubicBezTo>
                  <a:cubicBezTo>
                    <a:pt x="3122" y="79093"/>
                    <a:pt x="3122" y="80654"/>
                    <a:pt x="1041" y="81174"/>
                  </a:cubicBezTo>
                  <a:cubicBezTo>
                    <a:pt x="-520" y="81695"/>
                    <a:pt x="0" y="82215"/>
                    <a:pt x="520" y="83256"/>
                  </a:cubicBezTo>
                  <a:cubicBezTo>
                    <a:pt x="1041" y="84296"/>
                    <a:pt x="4683" y="88979"/>
                    <a:pt x="4683" y="88979"/>
                  </a:cubicBezTo>
                  <a:cubicBezTo>
                    <a:pt x="4683" y="88979"/>
                    <a:pt x="5724" y="91061"/>
                    <a:pt x="7285" y="90020"/>
                  </a:cubicBezTo>
                  <a:cubicBezTo>
                    <a:pt x="8846" y="91061"/>
                    <a:pt x="9366" y="91061"/>
                    <a:pt x="10407" y="91581"/>
                  </a:cubicBezTo>
                  <a:close/>
                </a:path>
              </a:pathLst>
            </a:custGeom>
            <a:grpFill/>
            <a:ln w="5199" cap="flat">
              <a:solidFill>
                <a:schemeClr val="bg1"/>
              </a:solidFill>
              <a:prstDash val="solid"/>
              <a:miter/>
            </a:ln>
          </p:spPr>
          <p:txBody>
            <a:bodyPr rtlCol="0" anchor="ctr"/>
            <a:lstStyle/>
            <a:p>
              <a:endParaRPr lang="en-GB" noProof="0" dirty="0"/>
            </a:p>
          </p:txBody>
        </p:sp>
        <p:sp>
          <p:nvSpPr>
            <p:cNvPr id="98" name="Freeform 97">
              <a:extLst>
                <a:ext uri="{FF2B5EF4-FFF2-40B4-BE49-F238E27FC236}">
                  <a16:creationId xmlns:a16="http://schemas.microsoft.com/office/drawing/2014/main" id="{CD8DB904-160A-936D-3919-AA733E28BE37}"/>
                </a:ext>
              </a:extLst>
            </p:cNvPr>
            <p:cNvSpPr/>
            <p:nvPr/>
          </p:nvSpPr>
          <p:spPr>
            <a:xfrm>
              <a:off x="6300434" y="4669251"/>
              <a:ext cx="225252" cy="193569"/>
            </a:xfrm>
            <a:custGeom>
              <a:avLst/>
              <a:gdLst>
                <a:gd name="connsiteX0" fmla="*/ 134250 w 225252"/>
                <a:gd name="connsiteY0" fmla="*/ 6765 h 193569"/>
                <a:gd name="connsiteX1" fmla="*/ 133209 w 225252"/>
                <a:gd name="connsiteY1" fmla="*/ 10927 h 193569"/>
                <a:gd name="connsiteX2" fmla="*/ 123843 w 225252"/>
                <a:gd name="connsiteY2" fmla="*/ 20294 h 193569"/>
                <a:gd name="connsiteX3" fmla="*/ 124883 w 225252"/>
                <a:gd name="connsiteY3" fmla="*/ 22375 h 193569"/>
                <a:gd name="connsiteX4" fmla="*/ 126444 w 225252"/>
                <a:gd name="connsiteY4" fmla="*/ 24977 h 193569"/>
                <a:gd name="connsiteX5" fmla="*/ 128005 w 225252"/>
                <a:gd name="connsiteY5" fmla="*/ 28099 h 193569"/>
                <a:gd name="connsiteX6" fmla="*/ 129046 w 225252"/>
                <a:gd name="connsiteY6" fmla="*/ 31221 h 193569"/>
                <a:gd name="connsiteX7" fmla="*/ 128005 w 225252"/>
                <a:gd name="connsiteY7" fmla="*/ 35904 h 193569"/>
                <a:gd name="connsiteX8" fmla="*/ 128526 w 225252"/>
                <a:gd name="connsiteY8" fmla="*/ 42669 h 193569"/>
                <a:gd name="connsiteX9" fmla="*/ 128005 w 225252"/>
                <a:gd name="connsiteY9" fmla="*/ 47872 h 193569"/>
                <a:gd name="connsiteX10" fmla="*/ 123843 w 225252"/>
                <a:gd name="connsiteY10" fmla="*/ 63482 h 193569"/>
                <a:gd name="connsiteX11" fmla="*/ 123843 w 225252"/>
                <a:gd name="connsiteY11" fmla="*/ 66084 h 193569"/>
                <a:gd name="connsiteX12" fmla="*/ 124883 w 225252"/>
                <a:gd name="connsiteY12" fmla="*/ 69206 h 193569"/>
                <a:gd name="connsiteX13" fmla="*/ 128526 w 225252"/>
                <a:gd name="connsiteY13" fmla="*/ 73369 h 193569"/>
                <a:gd name="connsiteX14" fmla="*/ 131648 w 225252"/>
                <a:gd name="connsiteY14" fmla="*/ 75450 h 193569"/>
                <a:gd name="connsiteX15" fmla="*/ 135811 w 225252"/>
                <a:gd name="connsiteY15" fmla="*/ 80654 h 193569"/>
                <a:gd name="connsiteX16" fmla="*/ 139453 w 225252"/>
                <a:gd name="connsiteY16" fmla="*/ 81695 h 193569"/>
                <a:gd name="connsiteX17" fmla="*/ 143616 w 225252"/>
                <a:gd name="connsiteY17" fmla="*/ 82215 h 193569"/>
                <a:gd name="connsiteX18" fmla="*/ 144136 w 225252"/>
                <a:gd name="connsiteY18" fmla="*/ 79613 h 193569"/>
                <a:gd name="connsiteX19" fmla="*/ 147779 w 225252"/>
                <a:gd name="connsiteY19" fmla="*/ 77532 h 193569"/>
                <a:gd name="connsiteX20" fmla="*/ 150380 w 225252"/>
                <a:gd name="connsiteY20" fmla="*/ 77011 h 193569"/>
                <a:gd name="connsiteX21" fmla="*/ 151421 w 225252"/>
                <a:gd name="connsiteY21" fmla="*/ 77532 h 193569"/>
                <a:gd name="connsiteX22" fmla="*/ 151421 w 225252"/>
                <a:gd name="connsiteY22" fmla="*/ 91061 h 193569"/>
                <a:gd name="connsiteX23" fmla="*/ 151941 w 225252"/>
                <a:gd name="connsiteY23" fmla="*/ 100427 h 193569"/>
                <a:gd name="connsiteX24" fmla="*/ 149340 w 225252"/>
                <a:gd name="connsiteY24" fmla="*/ 102508 h 193569"/>
                <a:gd name="connsiteX25" fmla="*/ 148299 w 225252"/>
                <a:gd name="connsiteY25" fmla="*/ 100427 h 193569"/>
                <a:gd name="connsiteX26" fmla="*/ 147258 w 225252"/>
                <a:gd name="connsiteY26" fmla="*/ 98346 h 193569"/>
                <a:gd name="connsiteX27" fmla="*/ 140494 w 225252"/>
                <a:gd name="connsiteY27" fmla="*/ 101468 h 193569"/>
                <a:gd name="connsiteX28" fmla="*/ 137372 w 225252"/>
                <a:gd name="connsiteY28" fmla="*/ 101468 h 193569"/>
                <a:gd name="connsiteX29" fmla="*/ 136331 w 225252"/>
                <a:gd name="connsiteY29" fmla="*/ 100427 h 193569"/>
                <a:gd name="connsiteX30" fmla="*/ 123322 w 225252"/>
                <a:gd name="connsiteY30" fmla="*/ 82735 h 193569"/>
                <a:gd name="connsiteX31" fmla="*/ 119160 w 225252"/>
                <a:gd name="connsiteY31" fmla="*/ 81695 h 193569"/>
                <a:gd name="connsiteX32" fmla="*/ 114997 w 225252"/>
                <a:gd name="connsiteY32" fmla="*/ 79613 h 193569"/>
                <a:gd name="connsiteX33" fmla="*/ 109273 w 225252"/>
                <a:gd name="connsiteY33" fmla="*/ 79093 h 193569"/>
                <a:gd name="connsiteX34" fmla="*/ 107712 w 225252"/>
                <a:gd name="connsiteY34" fmla="*/ 77011 h 193569"/>
                <a:gd name="connsiteX35" fmla="*/ 101988 w 225252"/>
                <a:gd name="connsiteY35" fmla="*/ 67125 h 193569"/>
                <a:gd name="connsiteX36" fmla="*/ 98866 w 225252"/>
                <a:gd name="connsiteY36" fmla="*/ 66084 h 193569"/>
                <a:gd name="connsiteX37" fmla="*/ 98346 w 225252"/>
                <a:gd name="connsiteY37" fmla="*/ 69727 h 193569"/>
                <a:gd name="connsiteX38" fmla="*/ 94703 w 225252"/>
                <a:gd name="connsiteY38" fmla="*/ 73889 h 193569"/>
                <a:gd name="connsiteX39" fmla="*/ 86898 w 225252"/>
                <a:gd name="connsiteY39" fmla="*/ 72849 h 193569"/>
                <a:gd name="connsiteX40" fmla="*/ 71808 w 225252"/>
                <a:gd name="connsiteY40" fmla="*/ 70767 h 193569"/>
                <a:gd name="connsiteX41" fmla="*/ 65564 w 225252"/>
                <a:gd name="connsiteY41" fmla="*/ 59840 h 193569"/>
                <a:gd name="connsiteX42" fmla="*/ 63482 w 225252"/>
                <a:gd name="connsiteY42" fmla="*/ 58799 h 193569"/>
                <a:gd name="connsiteX43" fmla="*/ 57758 w 225252"/>
                <a:gd name="connsiteY43" fmla="*/ 60360 h 193569"/>
                <a:gd name="connsiteX44" fmla="*/ 52555 w 225252"/>
                <a:gd name="connsiteY44" fmla="*/ 62442 h 193569"/>
                <a:gd name="connsiteX45" fmla="*/ 46831 w 225252"/>
                <a:gd name="connsiteY45" fmla="*/ 62962 h 193569"/>
                <a:gd name="connsiteX46" fmla="*/ 47351 w 225252"/>
                <a:gd name="connsiteY46" fmla="*/ 60360 h 193569"/>
                <a:gd name="connsiteX47" fmla="*/ 45270 w 225252"/>
                <a:gd name="connsiteY47" fmla="*/ 57238 h 193569"/>
                <a:gd name="connsiteX48" fmla="*/ 39546 w 225252"/>
                <a:gd name="connsiteY48" fmla="*/ 52555 h 193569"/>
                <a:gd name="connsiteX49" fmla="*/ 39026 w 225252"/>
                <a:gd name="connsiteY49" fmla="*/ 52555 h 193569"/>
                <a:gd name="connsiteX50" fmla="*/ 39546 w 225252"/>
                <a:gd name="connsiteY50" fmla="*/ 70767 h 193569"/>
                <a:gd name="connsiteX51" fmla="*/ 40067 w 225252"/>
                <a:gd name="connsiteY51" fmla="*/ 80654 h 193569"/>
                <a:gd name="connsiteX52" fmla="*/ 37985 w 225252"/>
                <a:gd name="connsiteY52" fmla="*/ 87939 h 193569"/>
                <a:gd name="connsiteX53" fmla="*/ 37465 w 225252"/>
                <a:gd name="connsiteY53" fmla="*/ 91581 h 193569"/>
                <a:gd name="connsiteX54" fmla="*/ 38506 w 225252"/>
                <a:gd name="connsiteY54" fmla="*/ 94183 h 193569"/>
                <a:gd name="connsiteX55" fmla="*/ 23936 w 225252"/>
                <a:gd name="connsiteY55" fmla="*/ 94183 h 193569"/>
                <a:gd name="connsiteX56" fmla="*/ 9366 w 225252"/>
                <a:gd name="connsiteY56" fmla="*/ 94183 h 193569"/>
                <a:gd name="connsiteX57" fmla="*/ 0 w 225252"/>
                <a:gd name="connsiteY57" fmla="*/ 95744 h 193569"/>
                <a:gd name="connsiteX58" fmla="*/ 0 w 225252"/>
                <a:gd name="connsiteY58" fmla="*/ 108753 h 193569"/>
                <a:gd name="connsiteX59" fmla="*/ 0 w 225252"/>
                <a:gd name="connsiteY59" fmla="*/ 155063 h 193569"/>
                <a:gd name="connsiteX60" fmla="*/ 520 w 225252"/>
                <a:gd name="connsiteY60" fmla="*/ 159747 h 193569"/>
                <a:gd name="connsiteX61" fmla="*/ 5724 w 225252"/>
                <a:gd name="connsiteY61" fmla="*/ 166511 h 193569"/>
                <a:gd name="connsiteX62" fmla="*/ 18212 w 225252"/>
                <a:gd name="connsiteY62" fmla="*/ 176918 h 193569"/>
                <a:gd name="connsiteX63" fmla="*/ 27578 w 225252"/>
                <a:gd name="connsiteY63" fmla="*/ 185244 h 193569"/>
                <a:gd name="connsiteX64" fmla="*/ 36424 w 225252"/>
                <a:gd name="connsiteY64" fmla="*/ 183162 h 193569"/>
                <a:gd name="connsiteX65" fmla="*/ 49433 w 225252"/>
                <a:gd name="connsiteY65" fmla="*/ 182642 h 193569"/>
                <a:gd name="connsiteX66" fmla="*/ 57238 w 225252"/>
                <a:gd name="connsiteY66" fmla="*/ 183683 h 193569"/>
                <a:gd name="connsiteX67" fmla="*/ 62442 w 225252"/>
                <a:gd name="connsiteY67" fmla="*/ 188366 h 193569"/>
                <a:gd name="connsiteX68" fmla="*/ 65564 w 225252"/>
                <a:gd name="connsiteY68" fmla="*/ 188886 h 193569"/>
                <a:gd name="connsiteX69" fmla="*/ 86898 w 225252"/>
                <a:gd name="connsiteY69" fmla="*/ 193569 h 193569"/>
                <a:gd name="connsiteX70" fmla="*/ 97305 w 225252"/>
                <a:gd name="connsiteY70" fmla="*/ 190968 h 193569"/>
                <a:gd name="connsiteX71" fmla="*/ 103549 w 225252"/>
                <a:gd name="connsiteY71" fmla="*/ 183162 h 193569"/>
                <a:gd name="connsiteX72" fmla="*/ 107712 w 225252"/>
                <a:gd name="connsiteY72" fmla="*/ 177959 h 193569"/>
                <a:gd name="connsiteX73" fmla="*/ 113436 w 225252"/>
                <a:gd name="connsiteY73" fmla="*/ 171715 h 193569"/>
                <a:gd name="connsiteX74" fmla="*/ 119680 w 225252"/>
                <a:gd name="connsiteY74" fmla="*/ 168593 h 193569"/>
                <a:gd name="connsiteX75" fmla="*/ 129567 w 225252"/>
                <a:gd name="connsiteY75" fmla="*/ 163389 h 193569"/>
                <a:gd name="connsiteX76" fmla="*/ 131128 w 225252"/>
                <a:gd name="connsiteY76" fmla="*/ 159226 h 193569"/>
                <a:gd name="connsiteX77" fmla="*/ 133209 w 225252"/>
                <a:gd name="connsiteY77" fmla="*/ 152982 h 193569"/>
                <a:gd name="connsiteX78" fmla="*/ 134770 w 225252"/>
                <a:gd name="connsiteY78" fmla="*/ 151421 h 193569"/>
                <a:gd name="connsiteX79" fmla="*/ 141014 w 225252"/>
                <a:gd name="connsiteY79" fmla="*/ 148299 h 193569"/>
                <a:gd name="connsiteX80" fmla="*/ 152462 w 225252"/>
                <a:gd name="connsiteY80" fmla="*/ 145697 h 193569"/>
                <a:gd name="connsiteX81" fmla="*/ 159747 w 225252"/>
                <a:gd name="connsiteY81" fmla="*/ 146218 h 193569"/>
                <a:gd name="connsiteX82" fmla="*/ 161308 w 225252"/>
                <a:gd name="connsiteY82" fmla="*/ 145697 h 193569"/>
                <a:gd name="connsiteX83" fmla="*/ 157665 w 225252"/>
                <a:gd name="connsiteY83" fmla="*/ 133209 h 193569"/>
                <a:gd name="connsiteX84" fmla="*/ 158706 w 225252"/>
                <a:gd name="connsiteY84" fmla="*/ 132168 h 193569"/>
                <a:gd name="connsiteX85" fmla="*/ 215944 w 225252"/>
                <a:gd name="connsiteY85" fmla="*/ 113436 h 193569"/>
                <a:gd name="connsiteX86" fmla="*/ 213342 w 225252"/>
                <a:gd name="connsiteY86" fmla="*/ 113436 h 193569"/>
                <a:gd name="connsiteX87" fmla="*/ 210741 w 225252"/>
                <a:gd name="connsiteY87" fmla="*/ 112395 h 193569"/>
                <a:gd name="connsiteX88" fmla="*/ 206578 w 225252"/>
                <a:gd name="connsiteY88" fmla="*/ 106671 h 193569"/>
                <a:gd name="connsiteX89" fmla="*/ 207098 w 225252"/>
                <a:gd name="connsiteY89" fmla="*/ 104590 h 193569"/>
                <a:gd name="connsiteX90" fmla="*/ 209700 w 225252"/>
                <a:gd name="connsiteY90" fmla="*/ 101988 h 193569"/>
                <a:gd name="connsiteX91" fmla="*/ 210741 w 225252"/>
                <a:gd name="connsiteY91" fmla="*/ 99386 h 193569"/>
                <a:gd name="connsiteX92" fmla="*/ 213342 w 225252"/>
                <a:gd name="connsiteY92" fmla="*/ 85857 h 193569"/>
                <a:gd name="connsiteX93" fmla="*/ 214383 w 225252"/>
                <a:gd name="connsiteY93" fmla="*/ 85337 h 193569"/>
                <a:gd name="connsiteX94" fmla="*/ 216464 w 225252"/>
                <a:gd name="connsiteY94" fmla="*/ 85337 h 193569"/>
                <a:gd name="connsiteX95" fmla="*/ 222188 w 225252"/>
                <a:gd name="connsiteY95" fmla="*/ 81695 h 193569"/>
                <a:gd name="connsiteX96" fmla="*/ 221668 w 225252"/>
                <a:gd name="connsiteY96" fmla="*/ 80654 h 193569"/>
                <a:gd name="connsiteX97" fmla="*/ 218546 w 225252"/>
                <a:gd name="connsiteY97" fmla="*/ 78052 h 193569"/>
                <a:gd name="connsiteX98" fmla="*/ 216985 w 225252"/>
                <a:gd name="connsiteY98" fmla="*/ 71808 h 193569"/>
                <a:gd name="connsiteX99" fmla="*/ 216464 w 225252"/>
                <a:gd name="connsiteY99" fmla="*/ 66084 h 193569"/>
                <a:gd name="connsiteX100" fmla="*/ 218026 w 225252"/>
                <a:gd name="connsiteY100" fmla="*/ 56198 h 193569"/>
                <a:gd name="connsiteX101" fmla="*/ 217505 w 225252"/>
                <a:gd name="connsiteY101" fmla="*/ 54116 h 193569"/>
                <a:gd name="connsiteX102" fmla="*/ 218026 w 225252"/>
                <a:gd name="connsiteY102" fmla="*/ 51515 h 193569"/>
                <a:gd name="connsiteX103" fmla="*/ 224790 w 225252"/>
                <a:gd name="connsiteY103" fmla="*/ 46831 h 193569"/>
                <a:gd name="connsiteX104" fmla="*/ 224790 w 225252"/>
                <a:gd name="connsiteY104" fmla="*/ 45791 h 193569"/>
                <a:gd name="connsiteX105" fmla="*/ 219066 w 225252"/>
                <a:gd name="connsiteY105" fmla="*/ 38506 h 193569"/>
                <a:gd name="connsiteX106" fmla="*/ 218546 w 225252"/>
                <a:gd name="connsiteY106" fmla="*/ 33302 h 193569"/>
                <a:gd name="connsiteX107" fmla="*/ 216985 w 225252"/>
                <a:gd name="connsiteY107" fmla="*/ 29660 h 193569"/>
                <a:gd name="connsiteX108" fmla="*/ 210741 w 225252"/>
                <a:gd name="connsiteY108" fmla="*/ 23416 h 193569"/>
                <a:gd name="connsiteX109" fmla="*/ 200854 w 225252"/>
                <a:gd name="connsiteY109" fmla="*/ 19773 h 193569"/>
                <a:gd name="connsiteX110" fmla="*/ 194089 w 225252"/>
                <a:gd name="connsiteY110" fmla="*/ 16651 h 193569"/>
                <a:gd name="connsiteX111" fmla="*/ 186284 w 225252"/>
                <a:gd name="connsiteY111" fmla="*/ 10927 h 193569"/>
                <a:gd name="connsiteX112" fmla="*/ 176918 w 225252"/>
                <a:gd name="connsiteY112" fmla="*/ 8326 h 193569"/>
                <a:gd name="connsiteX113" fmla="*/ 175877 w 225252"/>
                <a:gd name="connsiteY113" fmla="*/ 10927 h 193569"/>
                <a:gd name="connsiteX114" fmla="*/ 167552 w 225252"/>
                <a:gd name="connsiteY114" fmla="*/ 6765 h 193569"/>
                <a:gd name="connsiteX115" fmla="*/ 163909 w 225252"/>
                <a:gd name="connsiteY115" fmla="*/ 6765 h 193569"/>
                <a:gd name="connsiteX116" fmla="*/ 163389 w 225252"/>
                <a:gd name="connsiteY116" fmla="*/ 4163 h 193569"/>
                <a:gd name="connsiteX117" fmla="*/ 164430 w 225252"/>
                <a:gd name="connsiteY117" fmla="*/ 1561 h 193569"/>
                <a:gd name="connsiteX118" fmla="*/ 164950 w 225252"/>
                <a:gd name="connsiteY118" fmla="*/ 0 h 193569"/>
                <a:gd name="connsiteX119" fmla="*/ 133729 w 225252"/>
                <a:gd name="connsiteY119" fmla="*/ 5203 h 193569"/>
                <a:gd name="connsiteX120" fmla="*/ 134250 w 225252"/>
                <a:gd name="connsiteY120" fmla="*/ 6765 h 19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25252" h="193569">
                  <a:moveTo>
                    <a:pt x="134250" y="6765"/>
                  </a:moveTo>
                  <a:cubicBezTo>
                    <a:pt x="135290" y="7805"/>
                    <a:pt x="134250" y="9887"/>
                    <a:pt x="133209" y="10927"/>
                  </a:cubicBezTo>
                  <a:cubicBezTo>
                    <a:pt x="132689" y="11968"/>
                    <a:pt x="125404" y="18212"/>
                    <a:pt x="123843" y="20294"/>
                  </a:cubicBezTo>
                  <a:cubicBezTo>
                    <a:pt x="122282" y="22375"/>
                    <a:pt x="123843" y="22375"/>
                    <a:pt x="124883" y="22375"/>
                  </a:cubicBezTo>
                  <a:cubicBezTo>
                    <a:pt x="125924" y="22375"/>
                    <a:pt x="125924" y="23936"/>
                    <a:pt x="126444" y="24977"/>
                  </a:cubicBezTo>
                  <a:cubicBezTo>
                    <a:pt x="126965" y="26017"/>
                    <a:pt x="127485" y="27578"/>
                    <a:pt x="128005" y="28099"/>
                  </a:cubicBezTo>
                  <a:cubicBezTo>
                    <a:pt x="128526" y="28619"/>
                    <a:pt x="129046" y="30701"/>
                    <a:pt x="129046" y="31221"/>
                  </a:cubicBezTo>
                  <a:cubicBezTo>
                    <a:pt x="129046" y="31741"/>
                    <a:pt x="128526" y="34343"/>
                    <a:pt x="128005" y="35904"/>
                  </a:cubicBezTo>
                  <a:cubicBezTo>
                    <a:pt x="127485" y="37985"/>
                    <a:pt x="128005" y="41108"/>
                    <a:pt x="128526" y="42669"/>
                  </a:cubicBezTo>
                  <a:cubicBezTo>
                    <a:pt x="129046" y="44230"/>
                    <a:pt x="128005" y="47872"/>
                    <a:pt x="128005" y="47872"/>
                  </a:cubicBezTo>
                  <a:cubicBezTo>
                    <a:pt x="128005" y="47872"/>
                    <a:pt x="124363" y="61921"/>
                    <a:pt x="123843" y="63482"/>
                  </a:cubicBezTo>
                  <a:cubicBezTo>
                    <a:pt x="123322" y="65043"/>
                    <a:pt x="123843" y="65564"/>
                    <a:pt x="123843" y="66084"/>
                  </a:cubicBezTo>
                  <a:cubicBezTo>
                    <a:pt x="123843" y="66605"/>
                    <a:pt x="123843" y="67125"/>
                    <a:pt x="124883" y="69206"/>
                  </a:cubicBezTo>
                  <a:cubicBezTo>
                    <a:pt x="125924" y="71288"/>
                    <a:pt x="127485" y="72849"/>
                    <a:pt x="128526" y="73369"/>
                  </a:cubicBezTo>
                  <a:cubicBezTo>
                    <a:pt x="129567" y="73889"/>
                    <a:pt x="130607" y="74410"/>
                    <a:pt x="131648" y="75450"/>
                  </a:cubicBezTo>
                  <a:cubicBezTo>
                    <a:pt x="133209" y="76491"/>
                    <a:pt x="134250" y="79093"/>
                    <a:pt x="135811" y="80654"/>
                  </a:cubicBezTo>
                  <a:cubicBezTo>
                    <a:pt x="137372" y="82215"/>
                    <a:pt x="138933" y="81695"/>
                    <a:pt x="139453" y="81695"/>
                  </a:cubicBezTo>
                  <a:cubicBezTo>
                    <a:pt x="140494" y="81695"/>
                    <a:pt x="142575" y="82215"/>
                    <a:pt x="143616" y="82215"/>
                  </a:cubicBezTo>
                  <a:cubicBezTo>
                    <a:pt x="144136" y="82215"/>
                    <a:pt x="144136" y="81174"/>
                    <a:pt x="144136" y="79613"/>
                  </a:cubicBezTo>
                  <a:cubicBezTo>
                    <a:pt x="144136" y="78052"/>
                    <a:pt x="146738" y="77532"/>
                    <a:pt x="147779" y="77532"/>
                  </a:cubicBezTo>
                  <a:cubicBezTo>
                    <a:pt x="148819" y="77532"/>
                    <a:pt x="148819" y="77532"/>
                    <a:pt x="150380" y="77011"/>
                  </a:cubicBezTo>
                  <a:cubicBezTo>
                    <a:pt x="151941" y="76491"/>
                    <a:pt x="151421" y="77532"/>
                    <a:pt x="151421" y="77532"/>
                  </a:cubicBezTo>
                  <a:cubicBezTo>
                    <a:pt x="151421" y="77532"/>
                    <a:pt x="151421" y="90020"/>
                    <a:pt x="151421" y="91061"/>
                  </a:cubicBezTo>
                  <a:cubicBezTo>
                    <a:pt x="151421" y="92102"/>
                    <a:pt x="151941" y="98346"/>
                    <a:pt x="151941" y="100427"/>
                  </a:cubicBezTo>
                  <a:cubicBezTo>
                    <a:pt x="152462" y="102508"/>
                    <a:pt x="150901" y="102508"/>
                    <a:pt x="149340" y="102508"/>
                  </a:cubicBezTo>
                  <a:cubicBezTo>
                    <a:pt x="147779" y="102508"/>
                    <a:pt x="148299" y="101468"/>
                    <a:pt x="148299" y="100427"/>
                  </a:cubicBezTo>
                  <a:cubicBezTo>
                    <a:pt x="148299" y="99386"/>
                    <a:pt x="148299" y="98346"/>
                    <a:pt x="147258" y="98346"/>
                  </a:cubicBezTo>
                  <a:cubicBezTo>
                    <a:pt x="146217" y="98346"/>
                    <a:pt x="141535" y="100427"/>
                    <a:pt x="140494" y="101468"/>
                  </a:cubicBezTo>
                  <a:cubicBezTo>
                    <a:pt x="139453" y="101988"/>
                    <a:pt x="137892" y="101468"/>
                    <a:pt x="137372" y="101468"/>
                  </a:cubicBezTo>
                  <a:cubicBezTo>
                    <a:pt x="136851" y="101468"/>
                    <a:pt x="136331" y="100427"/>
                    <a:pt x="136331" y="100427"/>
                  </a:cubicBezTo>
                  <a:cubicBezTo>
                    <a:pt x="136331" y="100427"/>
                    <a:pt x="123843" y="83776"/>
                    <a:pt x="123322" y="82735"/>
                  </a:cubicBezTo>
                  <a:cubicBezTo>
                    <a:pt x="122802" y="81695"/>
                    <a:pt x="120200" y="82215"/>
                    <a:pt x="119160" y="81695"/>
                  </a:cubicBezTo>
                  <a:cubicBezTo>
                    <a:pt x="118119" y="81174"/>
                    <a:pt x="116037" y="80134"/>
                    <a:pt x="114997" y="79613"/>
                  </a:cubicBezTo>
                  <a:cubicBezTo>
                    <a:pt x="113956" y="79093"/>
                    <a:pt x="109793" y="79093"/>
                    <a:pt x="109273" y="79093"/>
                  </a:cubicBezTo>
                  <a:cubicBezTo>
                    <a:pt x="108753" y="79093"/>
                    <a:pt x="108753" y="79093"/>
                    <a:pt x="107712" y="77011"/>
                  </a:cubicBezTo>
                  <a:cubicBezTo>
                    <a:pt x="106671" y="74410"/>
                    <a:pt x="102508" y="68686"/>
                    <a:pt x="101988" y="67125"/>
                  </a:cubicBezTo>
                  <a:cubicBezTo>
                    <a:pt x="101468" y="65564"/>
                    <a:pt x="99386" y="65564"/>
                    <a:pt x="98866" y="66084"/>
                  </a:cubicBezTo>
                  <a:cubicBezTo>
                    <a:pt x="97825" y="66084"/>
                    <a:pt x="98346" y="66605"/>
                    <a:pt x="98346" y="69727"/>
                  </a:cubicBezTo>
                  <a:cubicBezTo>
                    <a:pt x="98346" y="72849"/>
                    <a:pt x="95744" y="73369"/>
                    <a:pt x="94703" y="73889"/>
                  </a:cubicBezTo>
                  <a:cubicBezTo>
                    <a:pt x="93663" y="74410"/>
                    <a:pt x="88459" y="72849"/>
                    <a:pt x="86898" y="72849"/>
                  </a:cubicBezTo>
                  <a:cubicBezTo>
                    <a:pt x="85337" y="72328"/>
                    <a:pt x="79613" y="72328"/>
                    <a:pt x="71808" y="70767"/>
                  </a:cubicBezTo>
                  <a:cubicBezTo>
                    <a:pt x="64003" y="69206"/>
                    <a:pt x="65564" y="61921"/>
                    <a:pt x="65564" y="59840"/>
                  </a:cubicBezTo>
                  <a:cubicBezTo>
                    <a:pt x="65564" y="57759"/>
                    <a:pt x="64003" y="58799"/>
                    <a:pt x="63482" y="58799"/>
                  </a:cubicBezTo>
                  <a:cubicBezTo>
                    <a:pt x="62962" y="58799"/>
                    <a:pt x="59320" y="59840"/>
                    <a:pt x="57758" y="60360"/>
                  </a:cubicBezTo>
                  <a:cubicBezTo>
                    <a:pt x="56718" y="60360"/>
                    <a:pt x="54116" y="61401"/>
                    <a:pt x="52555" y="62442"/>
                  </a:cubicBezTo>
                  <a:cubicBezTo>
                    <a:pt x="50994" y="63482"/>
                    <a:pt x="49953" y="63482"/>
                    <a:pt x="46831" y="62962"/>
                  </a:cubicBezTo>
                  <a:cubicBezTo>
                    <a:pt x="43709" y="62962"/>
                    <a:pt x="46311" y="61401"/>
                    <a:pt x="47351" y="60360"/>
                  </a:cubicBezTo>
                  <a:cubicBezTo>
                    <a:pt x="48392" y="59320"/>
                    <a:pt x="46311" y="57759"/>
                    <a:pt x="45270" y="57238"/>
                  </a:cubicBezTo>
                  <a:cubicBezTo>
                    <a:pt x="44230" y="56198"/>
                    <a:pt x="41108" y="53596"/>
                    <a:pt x="39546" y="52555"/>
                  </a:cubicBezTo>
                  <a:cubicBezTo>
                    <a:pt x="39546" y="52555"/>
                    <a:pt x="39026" y="52555"/>
                    <a:pt x="39026" y="52555"/>
                  </a:cubicBezTo>
                  <a:cubicBezTo>
                    <a:pt x="39026" y="57238"/>
                    <a:pt x="39546" y="69727"/>
                    <a:pt x="39546" y="70767"/>
                  </a:cubicBezTo>
                  <a:cubicBezTo>
                    <a:pt x="39546" y="71808"/>
                    <a:pt x="41108" y="78572"/>
                    <a:pt x="40067" y="80654"/>
                  </a:cubicBezTo>
                  <a:cubicBezTo>
                    <a:pt x="39546" y="82735"/>
                    <a:pt x="38506" y="86378"/>
                    <a:pt x="37985" y="87939"/>
                  </a:cubicBezTo>
                  <a:cubicBezTo>
                    <a:pt x="37465" y="89500"/>
                    <a:pt x="36945" y="90541"/>
                    <a:pt x="37465" y="91581"/>
                  </a:cubicBezTo>
                  <a:cubicBezTo>
                    <a:pt x="37985" y="92622"/>
                    <a:pt x="39026" y="94183"/>
                    <a:pt x="38506" y="94183"/>
                  </a:cubicBezTo>
                  <a:cubicBezTo>
                    <a:pt x="37465" y="94183"/>
                    <a:pt x="26017" y="93663"/>
                    <a:pt x="23936" y="94183"/>
                  </a:cubicBezTo>
                  <a:cubicBezTo>
                    <a:pt x="21855" y="94703"/>
                    <a:pt x="11448" y="94183"/>
                    <a:pt x="9366" y="94183"/>
                  </a:cubicBezTo>
                  <a:cubicBezTo>
                    <a:pt x="7285" y="93663"/>
                    <a:pt x="520" y="93663"/>
                    <a:pt x="0" y="95744"/>
                  </a:cubicBezTo>
                  <a:cubicBezTo>
                    <a:pt x="0" y="97825"/>
                    <a:pt x="0" y="106151"/>
                    <a:pt x="0" y="108753"/>
                  </a:cubicBezTo>
                  <a:cubicBezTo>
                    <a:pt x="0" y="111354"/>
                    <a:pt x="0" y="155063"/>
                    <a:pt x="0" y="155063"/>
                  </a:cubicBezTo>
                  <a:cubicBezTo>
                    <a:pt x="0" y="155063"/>
                    <a:pt x="0" y="157665"/>
                    <a:pt x="520" y="159747"/>
                  </a:cubicBezTo>
                  <a:cubicBezTo>
                    <a:pt x="1041" y="161828"/>
                    <a:pt x="4683" y="165470"/>
                    <a:pt x="5724" y="166511"/>
                  </a:cubicBezTo>
                  <a:cubicBezTo>
                    <a:pt x="6764" y="167552"/>
                    <a:pt x="17171" y="176398"/>
                    <a:pt x="18212" y="176918"/>
                  </a:cubicBezTo>
                  <a:cubicBezTo>
                    <a:pt x="19253" y="177439"/>
                    <a:pt x="24456" y="182642"/>
                    <a:pt x="27578" y="185244"/>
                  </a:cubicBezTo>
                  <a:cubicBezTo>
                    <a:pt x="31741" y="184203"/>
                    <a:pt x="35384" y="183683"/>
                    <a:pt x="36424" y="183162"/>
                  </a:cubicBezTo>
                  <a:cubicBezTo>
                    <a:pt x="39026" y="182642"/>
                    <a:pt x="44230" y="182122"/>
                    <a:pt x="49433" y="182642"/>
                  </a:cubicBezTo>
                  <a:cubicBezTo>
                    <a:pt x="54636" y="183162"/>
                    <a:pt x="56718" y="183162"/>
                    <a:pt x="57238" y="183683"/>
                  </a:cubicBezTo>
                  <a:cubicBezTo>
                    <a:pt x="57758" y="184203"/>
                    <a:pt x="60881" y="186805"/>
                    <a:pt x="62442" y="188366"/>
                  </a:cubicBezTo>
                  <a:cubicBezTo>
                    <a:pt x="63482" y="188366"/>
                    <a:pt x="64523" y="188366"/>
                    <a:pt x="65564" y="188886"/>
                  </a:cubicBezTo>
                  <a:cubicBezTo>
                    <a:pt x="68686" y="189927"/>
                    <a:pt x="84817" y="193569"/>
                    <a:pt x="86898" y="193569"/>
                  </a:cubicBezTo>
                  <a:cubicBezTo>
                    <a:pt x="88979" y="193569"/>
                    <a:pt x="94703" y="193569"/>
                    <a:pt x="97305" y="190968"/>
                  </a:cubicBezTo>
                  <a:cubicBezTo>
                    <a:pt x="99907" y="187846"/>
                    <a:pt x="101988" y="184723"/>
                    <a:pt x="103549" y="183162"/>
                  </a:cubicBezTo>
                  <a:cubicBezTo>
                    <a:pt x="105110" y="182122"/>
                    <a:pt x="107191" y="179520"/>
                    <a:pt x="107712" y="177959"/>
                  </a:cubicBezTo>
                  <a:cubicBezTo>
                    <a:pt x="108753" y="175877"/>
                    <a:pt x="111354" y="173276"/>
                    <a:pt x="113436" y="171715"/>
                  </a:cubicBezTo>
                  <a:cubicBezTo>
                    <a:pt x="115517" y="170154"/>
                    <a:pt x="117078" y="169113"/>
                    <a:pt x="119680" y="168593"/>
                  </a:cubicBezTo>
                  <a:cubicBezTo>
                    <a:pt x="122282" y="167552"/>
                    <a:pt x="128005" y="165991"/>
                    <a:pt x="129567" y="163389"/>
                  </a:cubicBezTo>
                  <a:cubicBezTo>
                    <a:pt x="131128" y="161308"/>
                    <a:pt x="130607" y="161828"/>
                    <a:pt x="131128" y="159226"/>
                  </a:cubicBezTo>
                  <a:cubicBezTo>
                    <a:pt x="131648" y="156625"/>
                    <a:pt x="132689" y="153502"/>
                    <a:pt x="133209" y="152982"/>
                  </a:cubicBezTo>
                  <a:cubicBezTo>
                    <a:pt x="133729" y="151941"/>
                    <a:pt x="133729" y="151941"/>
                    <a:pt x="134770" y="151421"/>
                  </a:cubicBezTo>
                  <a:cubicBezTo>
                    <a:pt x="135811" y="150901"/>
                    <a:pt x="140494" y="148299"/>
                    <a:pt x="141014" y="148299"/>
                  </a:cubicBezTo>
                  <a:cubicBezTo>
                    <a:pt x="141535" y="147779"/>
                    <a:pt x="149340" y="145177"/>
                    <a:pt x="152462" y="145697"/>
                  </a:cubicBezTo>
                  <a:cubicBezTo>
                    <a:pt x="156104" y="146218"/>
                    <a:pt x="158706" y="146218"/>
                    <a:pt x="159747" y="146218"/>
                  </a:cubicBezTo>
                  <a:cubicBezTo>
                    <a:pt x="160267" y="146218"/>
                    <a:pt x="160787" y="146218"/>
                    <a:pt x="161308" y="145697"/>
                  </a:cubicBezTo>
                  <a:cubicBezTo>
                    <a:pt x="160787" y="143095"/>
                    <a:pt x="157665" y="134250"/>
                    <a:pt x="157665" y="133209"/>
                  </a:cubicBezTo>
                  <a:cubicBezTo>
                    <a:pt x="157145" y="132168"/>
                    <a:pt x="158706" y="132168"/>
                    <a:pt x="158706" y="132168"/>
                  </a:cubicBezTo>
                  <a:lnTo>
                    <a:pt x="215944" y="113436"/>
                  </a:lnTo>
                  <a:cubicBezTo>
                    <a:pt x="215424" y="112915"/>
                    <a:pt x="214383" y="112915"/>
                    <a:pt x="213342" y="113436"/>
                  </a:cubicBezTo>
                  <a:cubicBezTo>
                    <a:pt x="211781" y="113956"/>
                    <a:pt x="210741" y="112395"/>
                    <a:pt x="210741" y="112395"/>
                  </a:cubicBezTo>
                  <a:cubicBezTo>
                    <a:pt x="210741" y="112395"/>
                    <a:pt x="207098" y="107712"/>
                    <a:pt x="206578" y="106671"/>
                  </a:cubicBezTo>
                  <a:cubicBezTo>
                    <a:pt x="206057" y="105631"/>
                    <a:pt x="205537" y="105110"/>
                    <a:pt x="207098" y="104590"/>
                  </a:cubicBezTo>
                  <a:cubicBezTo>
                    <a:pt x="208659" y="104069"/>
                    <a:pt x="209180" y="102508"/>
                    <a:pt x="209700" y="101988"/>
                  </a:cubicBezTo>
                  <a:cubicBezTo>
                    <a:pt x="210220" y="101468"/>
                    <a:pt x="210220" y="100427"/>
                    <a:pt x="210741" y="99386"/>
                  </a:cubicBezTo>
                  <a:cubicBezTo>
                    <a:pt x="211261" y="98346"/>
                    <a:pt x="213342" y="86378"/>
                    <a:pt x="213342" y="85857"/>
                  </a:cubicBezTo>
                  <a:cubicBezTo>
                    <a:pt x="213342" y="85337"/>
                    <a:pt x="213863" y="85337"/>
                    <a:pt x="214383" y="85337"/>
                  </a:cubicBezTo>
                  <a:cubicBezTo>
                    <a:pt x="214903" y="85337"/>
                    <a:pt x="215424" y="85337"/>
                    <a:pt x="216464" y="85337"/>
                  </a:cubicBezTo>
                  <a:cubicBezTo>
                    <a:pt x="217505" y="85337"/>
                    <a:pt x="221668" y="82215"/>
                    <a:pt x="222188" y="81695"/>
                  </a:cubicBezTo>
                  <a:cubicBezTo>
                    <a:pt x="222709" y="81174"/>
                    <a:pt x="221668" y="80654"/>
                    <a:pt x="221668" y="80654"/>
                  </a:cubicBezTo>
                  <a:cubicBezTo>
                    <a:pt x="221668" y="80654"/>
                    <a:pt x="220107" y="79613"/>
                    <a:pt x="218546" y="78052"/>
                  </a:cubicBezTo>
                  <a:cubicBezTo>
                    <a:pt x="216985" y="76491"/>
                    <a:pt x="216985" y="72849"/>
                    <a:pt x="216985" y="71808"/>
                  </a:cubicBezTo>
                  <a:cubicBezTo>
                    <a:pt x="216985" y="70767"/>
                    <a:pt x="216464" y="68166"/>
                    <a:pt x="216464" y="66084"/>
                  </a:cubicBezTo>
                  <a:cubicBezTo>
                    <a:pt x="216464" y="64003"/>
                    <a:pt x="218026" y="56718"/>
                    <a:pt x="218026" y="56198"/>
                  </a:cubicBezTo>
                  <a:cubicBezTo>
                    <a:pt x="218026" y="55677"/>
                    <a:pt x="218026" y="55157"/>
                    <a:pt x="217505" y="54116"/>
                  </a:cubicBezTo>
                  <a:cubicBezTo>
                    <a:pt x="216985" y="53596"/>
                    <a:pt x="218026" y="52555"/>
                    <a:pt x="218026" y="51515"/>
                  </a:cubicBezTo>
                  <a:cubicBezTo>
                    <a:pt x="218026" y="50474"/>
                    <a:pt x="223749" y="47872"/>
                    <a:pt x="224790" y="46831"/>
                  </a:cubicBezTo>
                  <a:cubicBezTo>
                    <a:pt x="225831" y="46311"/>
                    <a:pt x="224790" y="45791"/>
                    <a:pt x="224790" y="45791"/>
                  </a:cubicBezTo>
                  <a:cubicBezTo>
                    <a:pt x="224790" y="45791"/>
                    <a:pt x="220107" y="40067"/>
                    <a:pt x="219066" y="38506"/>
                  </a:cubicBezTo>
                  <a:cubicBezTo>
                    <a:pt x="218026" y="36945"/>
                    <a:pt x="218546" y="34343"/>
                    <a:pt x="218546" y="33302"/>
                  </a:cubicBezTo>
                  <a:cubicBezTo>
                    <a:pt x="218546" y="32262"/>
                    <a:pt x="217505" y="30701"/>
                    <a:pt x="216985" y="29660"/>
                  </a:cubicBezTo>
                  <a:cubicBezTo>
                    <a:pt x="216464" y="29139"/>
                    <a:pt x="213342" y="26017"/>
                    <a:pt x="210741" y="23416"/>
                  </a:cubicBezTo>
                  <a:cubicBezTo>
                    <a:pt x="207098" y="22375"/>
                    <a:pt x="202415" y="20294"/>
                    <a:pt x="200854" y="19773"/>
                  </a:cubicBezTo>
                  <a:cubicBezTo>
                    <a:pt x="199293" y="19253"/>
                    <a:pt x="194089" y="16651"/>
                    <a:pt x="194089" y="16651"/>
                  </a:cubicBezTo>
                  <a:cubicBezTo>
                    <a:pt x="194089" y="16651"/>
                    <a:pt x="189927" y="14049"/>
                    <a:pt x="186284" y="10927"/>
                  </a:cubicBezTo>
                  <a:cubicBezTo>
                    <a:pt x="183683" y="8846"/>
                    <a:pt x="179000" y="8326"/>
                    <a:pt x="176918" y="8326"/>
                  </a:cubicBezTo>
                  <a:cubicBezTo>
                    <a:pt x="176918" y="9366"/>
                    <a:pt x="176398" y="10407"/>
                    <a:pt x="175877" y="10927"/>
                  </a:cubicBezTo>
                  <a:cubicBezTo>
                    <a:pt x="174837" y="11968"/>
                    <a:pt x="169113" y="8326"/>
                    <a:pt x="167552" y="6765"/>
                  </a:cubicBezTo>
                  <a:cubicBezTo>
                    <a:pt x="165991" y="5203"/>
                    <a:pt x="165470" y="7285"/>
                    <a:pt x="163909" y="6765"/>
                  </a:cubicBezTo>
                  <a:cubicBezTo>
                    <a:pt x="162348" y="6244"/>
                    <a:pt x="163389" y="4163"/>
                    <a:pt x="163389" y="4163"/>
                  </a:cubicBezTo>
                  <a:cubicBezTo>
                    <a:pt x="163909" y="2082"/>
                    <a:pt x="164430" y="1561"/>
                    <a:pt x="164430" y="1561"/>
                  </a:cubicBezTo>
                  <a:cubicBezTo>
                    <a:pt x="164950" y="1041"/>
                    <a:pt x="164950" y="520"/>
                    <a:pt x="164950" y="0"/>
                  </a:cubicBezTo>
                  <a:cubicBezTo>
                    <a:pt x="156624" y="1561"/>
                    <a:pt x="134250" y="5203"/>
                    <a:pt x="133729" y="5203"/>
                  </a:cubicBezTo>
                  <a:cubicBezTo>
                    <a:pt x="133729" y="5203"/>
                    <a:pt x="133729" y="5203"/>
                    <a:pt x="134250" y="6765"/>
                  </a:cubicBezTo>
                  <a:close/>
                </a:path>
              </a:pathLst>
            </a:custGeom>
            <a:grpFill/>
            <a:ln w="5199" cap="flat">
              <a:solidFill>
                <a:schemeClr val="bg1"/>
              </a:solidFill>
              <a:prstDash val="solid"/>
              <a:miter/>
            </a:ln>
          </p:spPr>
          <p:txBody>
            <a:bodyPr rtlCol="0" anchor="ctr"/>
            <a:lstStyle/>
            <a:p>
              <a:endParaRPr lang="en-GB" noProof="0" dirty="0"/>
            </a:p>
          </p:txBody>
        </p:sp>
        <p:sp>
          <p:nvSpPr>
            <p:cNvPr id="99" name="Freeform 98">
              <a:extLst>
                <a:ext uri="{FF2B5EF4-FFF2-40B4-BE49-F238E27FC236}">
                  <a16:creationId xmlns:a16="http://schemas.microsoft.com/office/drawing/2014/main" id="{27F44D63-4F0E-F1E6-4483-9678FDD51CF3}"/>
                </a:ext>
              </a:extLst>
            </p:cNvPr>
            <p:cNvSpPr/>
            <p:nvPr/>
          </p:nvSpPr>
          <p:spPr>
            <a:xfrm>
              <a:off x="6101141" y="4840446"/>
              <a:ext cx="261734" cy="243664"/>
            </a:xfrm>
            <a:custGeom>
              <a:avLst/>
              <a:gdLst>
                <a:gd name="connsiteX0" fmla="*/ 160787 w 261734"/>
                <a:gd name="connsiteY0" fmla="*/ 158185 h 243664"/>
                <a:gd name="connsiteX1" fmla="*/ 160787 w 261734"/>
                <a:gd name="connsiteY1" fmla="*/ 102508 h 243664"/>
                <a:gd name="connsiteX2" fmla="*/ 161308 w 261734"/>
                <a:gd name="connsiteY2" fmla="*/ 101468 h 243664"/>
                <a:gd name="connsiteX3" fmla="*/ 174316 w 261734"/>
                <a:gd name="connsiteY3" fmla="*/ 101468 h 243664"/>
                <a:gd name="connsiteX4" fmla="*/ 180040 w 261734"/>
                <a:gd name="connsiteY4" fmla="*/ 97305 h 243664"/>
                <a:gd name="connsiteX5" fmla="*/ 179520 w 261734"/>
                <a:gd name="connsiteY5" fmla="*/ 72328 h 243664"/>
                <a:gd name="connsiteX6" fmla="*/ 179520 w 261734"/>
                <a:gd name="connsiteY6" fmla="*/ 28099 h 243664"/>
                <a:gd name="connsiteX7" fmla="*/ 180561 w 261734"/>
                <a:gd name="connsiteY7" fmla="*/ 27058 h 243664"/>
                <a:gd name="connsiteX8" fmla="*/ 222709 w 261734"/>
                <a:gd name="connsiteY8" fmla="*/ 20814 h 243664"/>
                <a:gd name="connsiteX9" fmla="*/ 224270 w 261734"/>
                <a:gd name="connsiteY9" fmla="*/ 21334 h 243664"/>
                <a:gd name="connsiteX10" fmla="*/ 228953 w 261734"/>
                <a:gd name="connsiteY10" fmla="*/ 29660 h 243664"/>
                <a:gd name="connsiteX11" fmla="*/ 231555 w 261734"/>
                <a:gd name="connsiteY11" fmla="*/ 30180 h 243664"/>
                <a:gd name="connsiteX12" fmla="*/ 234676 w 261734"/>
                <a:gd name="connsiteY12" fmla="*/ 27058 h 243664"/>
                <a:gd name="connsiteX13" fmla="*/ 240921 w 261734"/>
                <a:gd name="connsiteY13" fmla="*/ 22375 h 243664"/>
                <a:gd name="connsiteX14" fmla="*/ 253409 w 261734"/>
                <a:gd name="connsiteY14" fmla="*/ 18212 h 243664"/>
                <a:gd name="connsiteX15" fmla="*/ 261735 w 261734"/>
                <a:gd name="connsiteY15" fmla="*/ 17171 h 243664"/>
                <a:gd name="connsiteX16" fmla="*/ 256531 w 261734"/>
                <a:gd name="connsiteY16" fmla="*/ 12488 h 243664"/>
                <a:gd name="connsiteX17" fmla="*/ 248726 w 261734"/>
                <a:gd name="connsiteY17" fmla="*/ 11448 h 243664"/>
                <a:gd name="connsiteX18" fmla="*/ 235717 w 261734"/>
                <a:gd name="connsiteY18" fmla="*/ 11968 h 243664"/>
                <a:gd name="connsiteX19" fmla="*/ 226871 w 261734"/>
                <a:gd name="connsiteY19" fmla="*/ 14049 h 243664"/>
                <a:gd name="connsiteX20" fmla="*/ 210220 w 261734"/>
                <a:gd name="connsiteY20" fmla="*/ 17171 h 243664"/>
                <a:gd name="connsiteX21" fmla="*/ 193569 w 261734"/>
                <a:gd name="connsiteY21" fmla="*/ 20293 h 243664"/>
                <a:gd name="connsiteX22" fmla="*/ 178479 w 261734"/>
                <a:gd name="connsiteY22" fmla="*/ 20293 h 243664"/>
                <a:gd name="connsiteX23" fmla="*/ 153502 w 261734"/>
                <a:gd name="connsiteY23" fmla="*/ 17692 h 243664"/>
                <a:gd name="connsiteX24" fmla="*/ 142055 w 261734"/>
                <a:gd name="connsiteY24" fmla="*/ 17692 h 243664"/>
                <a:gd name="connsiteX25" fmla="*/ 131648 w 261734"/>
                <a:gd name="connsiteY25" fmla="*/ 10927 h 243664"/>
                <a:gd name="connsiteX26" fmla="*/ 123843 w 261734"/>
                <a:gd name="connsiteY26" fmla="*/ 8846 h 243664"/>
                <a:gd name="connsiteX27" fmla="*/ 48912 w 261734"/>
                <a:gd name="connsiteY27" fmla="*/ 8325 h 243664"/>
                <a:gd name="connsiteX28" fmla="*/ 44750 w 261734"/>
                <a:gd name="connsiteY28" fmla="*/ 8846 h 243664"/>
                <a:gd name="connsiteX29" fmla="*/ 41107 w 261734"/>
                <a:gd name="connsiteY29" fmla="*/ 8325 h 243664"/>
                <a:gd name="connsiteX30" fmla="*/ 31221 w 261734"/>
                <a:gd name="connsiteY30" fmla="*/ 1041 h 243664"/>
                <a:gd name="connsiteX31" fmla="*/ 29139 w 261734"/>
                <a:gd name="connsiteY31" fmla="*/ 0 h 243664"/>
                <a:gd name="connsiteX32" fmla="*/ 20814 w 261734"/>
                <a:gd name="connsiteY32" fmla="*/ 2602 h 243664"/>
                <a:gd name="connsiteX33" fmla="*/ 12488 w 261734"/>
                <a:gd name="connsiteY33" fmla="*/ 6244 h 243664"/>
                <a:gd name="connsiteX34" fmla="*/ 0 w 261734"/>
                <a:gd name="connsiteY34" fmla="*/ 5724 h 243664"/>
                <a:gd name="connsiteX35" fmla="*/ 520 w 261734"/>
                <a:gd name="connsiteY35" fmla="*/ 19253 h 243664"/>
                <a:gd name="connsiteX36" fmla="*/ 9886 w 261734"/>
                <a:gd name="connsiteY36" fmla="*/ 35384 h 243664"/>
                <a:gd name="connsiteX37" fmla="*/ 17692 w 261734"/>
                <a:gd name="connsiteY37" fmla="*/ 47351 h 243664"/>
                <a:gd name="connsiteX38" fmla="*/ 41628 w 261734"/>
                <a:gd name="connsiteY38" fmla="*/ 94703 h 243664"/>
                <a:gd name="connsiteX39" fmla="*/ 52035 w 261734"/>
                <a:gd name="connsiteY39" fmla="*/ 112915 h 243664"/>
                <a:gd name="connsiteX40" fmla="*/ 53075 w 261734"/>
                <a:gd name="connsiteY40" fmla="*/ 121241 h 243664"/>
                <a:gd name="connsiteX41" fmla="*/ 53596 w 261734"/>
                <a:gd name="connsiteY41" fmla="*/ 148819 h 243664"/>
                <a:gd name="connsiteX42" fmla="*/ 58279 w 261734"/>
                <a:gd name="connsiteY42" fmla="*/ 159747 h 243664"/>
                <a:gd name="connsiteX43" fmla="*/ 59319 w 261734"/>
                <a:gd name="connsiteY43" fmla="*/ 171715 h 243664"/>
                <a:gd name="connsiteX44" fmla="*/ 61921 w 261734"/>
                <a:gd name="connsiteY44" fmla="*/ 190447 h 243664"/>
                <a:gd name="connsiteX45" fmla="*/ 80133 w 261734"/>
                <a:gd name="connsiteY45" fmla="*/ 227912 h 243664"/>
                <a:gd name="connsiteX46" fmla="*/ 90540 w 261734"/>
                <a:gd name="connsiteY46" fmla="*/ 236237 h 243664"/>
                <a:gd name="connsiteX47" fmla="*/ 91061 w 261734"/>
                <a:gd name="connsiteY47" fmla="*/ 236758 h 243664"/>
                <a:gd name="connsiteX48" fmla="*/ 97305 w 261734"/>
                <a:gd name="connsiteY48" fmla="*/ 228953 h 243664"/>
                <a:gd name="connsiteX49" fmla="*/ 98866 w 261734"/>
                <a:gd name="connsiteY49" fmla="*/ 226871 h 243664"/>
                <a:gd name="connsiteX50" fmla="*/ 100427 w 261734"/>
                <a:gd name="connsiteY50" fmla="*/ 225831 h 243664"/>
                <a:gd name="connsiteX51" fmla="*/ 103029 w 261734"/>
                <a:gd name="connsiteY51" fmla="*/ 226351 h 243664"/>
                <a:gd name="connsiteX52" fmla="*/ 104590 w 261734"/>
                <a:gd name="connsiteY52" fmla="*/ 226871 h 243664"/>
                <a:gd name="connsiteX53" fmla="*/ 106671 w 261734"/>
                <a:gd name="connsiteY53" fmla="*/ 229473 h 243664"/>
                <a:gd name="connsiteX54" fmla="*/ 109273 w 261734"/>
                <a:gd name="connsiteY54" fmla="*/ 232595 h 243664"/>
                <a:gd name="connsiteX55" fmla="*/ 108232 w 261734"/>
                <a:gd name="connsiteY55" fmla="*/ 234156 h 243664"/>
                <a:gd name="connsiteX56" fmla="*/ 108232 w 261734"/>
                <a:gd name="connsiteY56" fmla="*/ 235717 h 243664"/>
                <a:gd name="connsiteX57" fmla="*/ 109273 w 261734"/>
                <a:gd name="connsiteY57" fmla="*/ 237799 h 243664"/>
                <a:gd name="connsiteX58" fmla="*/ 111354 w 261734"/>
                <a:gd name="connsiteY58" fmla="*/ 240400 h 243664"/>
                <a:gd name="connsiteX59" fmla="*/ 121761 w 261734"/>
                <a:gd name="connsiteY59" fmla="*/ 242482 h 243664"/>
                <a:gd name="connsiteX60" fmla="*/ 143095 w 261734"/>
                <a:gd name="connsiteY60" fmla="*/ 243522 h 243664"/>
                <a:gd name="connsiteX61" fmla="*/ 144136 w 261734"/>
                <a:gd name="connsiteY61" fmla="*/ 241961 h 243664"/>
                <a:gd name="connsiteX62" fmla="*/ 157665 w 261734"/>
                <a:gd name="connsiteY62" fmla="*/ 233115 h 243664"/>
                <a:gd name="connsiteX63" fmla="*/ 158706 w 261734"/>
                <a:gd name="connsiteY63" fmla="*/ 232075 h 243664"/>
                <a:gd name="connsiteX64" fmla="*/ 158706 w 261734"/>
                <a:gd name="connsiteY64" fmla="*/ 227912 h 243664"/>
                <a:gd name="connsiteX65" fmla="*/ 160787 w 261734"/>
                <a:gd name="connsiteY65" fmla="*/ 158185 h 24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61734" h="243664">
                  <a:moveTo>
                    <a:pt x="160787" y="158185"/>
                  </a:moveTo>
                  <a:lnTo>
                    <a:pt x="160787" y="102508"/>
                  </a:lnTo>
                  <a:cubicBezTo>
                    <a:pt x="160787" y="102508"/>
                    <a:pt x="160267" y="101468"/>
                    <a:pt x="161308" y="101468"/>
                  </a:cubicBezTo>
                  <a:cubicBezTo>
                    <a:pt x="162348" y="101468"/>
                    <a:pt x="174316" y="101468"/>
                    <a:pt x="174316" y="101468"/>
                  </a:cubicBezTo>
                  <a:cubicBezTo>
                    <a:pt x="174316" y="101468"/>
                    <a:pt x="180040" y="101988"/>
                    <a:pt x="180040" y="97305"/>
                  </a:cubicBezTo>
                  <a:cubicBezTo>
                    <a:pt x="180040" y="92622"/>
                    <a:pt x="179520" y="74410"/>
                    <a:pt x="179520" y="72328"/>
                  </a:cubicBezTo>
                  <a:cubicBezTo>
                    <a:pt x="179520" y="70247"/>
                    <a:pt x="179520" y="28099"/>
                    <a:pt x="179520" y="28099"/>
                  </a:cubicBezTo>
                  <a:cubicBezTo>
                    <a:pt x="179520" y="28099"/>
                    <a:pt x="179520" y="27578"/>
                    <a:pt x="180561" y="27058"/>
                  </a:cubicBezTo>
                  <a:cubicBezTo>
                    <a:pt x="181601" y="27058"/>
                    <a:pt x="222709" y="20814"/>
                    <a:pt x="222709" y="20814"/>
                  </a:cubicBezTo>
                  <a:cubicBezTo>
                    <a:pt x="222709" y="20814"/>
                    <a:pt x="223749" y="20293"/>
                    <a:pt x="224270" y="21334"/>
                  </a:cubicBezTo>
                  <a:cubicBezTo>
                    <a:pt x="224790" y="22375"/>
                    <a:pt x="227392" y="28099"/>
                    <a:pt x="228953" y="29660"/>
                  </a:cubicBezTo>
                  <a:cubicBezTo>
                    <a:pt x="230514" y="31221"/>
                    <a:pt x="230514" y="30700"/>
                    <a:pt x="231555" y="30180"/>
                  </a:cubicBezTo>
                  <a:cubicBezTo>
                    <a:pt x="232075" y="29660"/>
                    <a:pt x="233636" y="28099"/>
                    <a:pt x="234676" y="27058"/>
                  </a:cubicBezTo>
                  <a:cubicBezTo>
                    <a:pt x="235717" y="26017"/>
                    <a:pt x="239880" y="22895"/>
                    <a:pt x="240921" y="22375"/>
                  </a:cubicBezTo>
                  <a:cubicBezTo>
                    <a:pt x="241961" y="21855"/>
                    <a:pt x="249767" y="18732"/>
                    <a:pt x="253409" y="18212"/>
                  </a:cubicBezTo>
                  <a:cubicBezTo>
                    <a:pt x="256011" y="17692"/>
                    <a:pt x="259133" y="17171"/>
                    <a:pt x="261735" y="17171"/>
                  </a:cubicBezTo>
                  <a:cubicBezTo>
                    <a:pt x="260174" y="15610"/>
                    <a:pt x="257051" y="13009"/>
                    <a:pt x="256531" y="12488"/>
                  </a:cubicBezTo>
                  <a:cubicBezTo>
                    <a:pt x="256011" y="11968"/>
                    <a:pt x="253929" y="11968"/>
                    <a:pt x="248726" y="11448"/>
                  </a:cubicBezTo>
                  <a:cubicBezTo>
                    <a:pt x="243522" y="10927"/>
                    <a:pt x="237799" y="10927"/>
                    <a:pt x="235717" y="11968"/>
                  </a:cubicBezTo>
                  <a:cubicBezTo>
                    <a:pt x="234676" y="11968"/>
                    <a:pt x="231034" y="13009"/>
                    <a:pt x="226871" y="14049"/>
                  </a:cubicBezTo>
                  <a:cubicBezTo>
                    <a:pt x="220107" y="15610"/>
                    <a:pt x="211261" y="17171"/>
                    <a:pt x="210220" y="17171"/>
                  </a:cubicBezTo>
                  <a:cubicBezTo>
                    <a:pt x="208659" y="17692"/>
                    <a:pt x="195650" y="19773"/>
                    <a:pt x="193569" y="20293"/>
                  </a:cubicBezTo>
                  <a:cubicBezTo>
                    <a:pt x="191488" y="20814"/>
                    <a:pt x="180561" y="20293"/>
                    <a:pt x="178479" y="20293"/>
                  </a:cubicBezTo>
                  <a:cubicBezTo>
                    <a:pt x="176398" y="20293"/>
                    <a:pt x="154543" y="18212"/>
                    <a:pt x="153502" y="17692"/>
                  </a:cubicBezTo>
                  <a:cubicBezTo>
                    <a:pt x="152462" y="17171"/>
                    <a:pt x="145697" y="17692"/>
                    <a:pt x="142055" y="17692"/>
                  </a:cubicBezTo>
                  <a:cubicBezTo>
                    <a:pt x="138412" y="17692"/>
                    <a:pt x="133729" y="13529"/>
                    <a:pt x="131648" y="10927"/>
                  </a:cubicBezTo>
                  <a:cubicBezTo>
                    <a:pt x="129566" y="8325"/>
                    <a:pt x="123843" y="8846"/>
                    <a:pt x="123843" y="8846"/>
                  </a:cubicBezTo>
                  <a:cubicBezTo>
                    <a:pt x="123843" y="8846"/>
                    <a:pt x="49953" y="8325"/>
                    <a:pt x="48912" y="8325"/>
                  </a:cubicBezTo>
                  <a:cubicBezTo>
                    <a:pt x="47872" y="8325"/>
                    <a:pt x="46311" y="8325"/>
                    <a:pt x="44750" y="8846"/>
                  </a:cubicBezTo>
                  <a:cubicBezTo>
                    <a:pt x="43709" y="9366"/>
                    <a:pt x="42148" y="8846"/>
                    <a:pt x="41107" y="8325"/>
                  </a:cubicBezTo>
                  <a:cubicBezTo>
                    <a:pt x="40067" y="7805"/>
                    <a:pt x="32262" y="1561"/>
                    <a:pt x="31221" y="1041"/>
                  </a:cubicBezTo>
                  <a:cubicBezTo>
                    <a:pt x="30180" y="520"/>
                    <a:pt x="31221" y="0"/>
                    <a:pt x="29139" y="0"/>
                  </a:cubicBezTo>
                  <a:cubicBezTo>
                    <a:pt x="27578" y="0"/>
                    <a:pt x="22895" y="1041"/>
                    <a:pt x="20814" y="2602"/>
                  </a:cubicBezTo>
                  <a:cubicBezTo>
                    <a:pt x="18732" y="4163"/>
                    <a:pt x="14570" y="5724"/>
                    <a:pt x="12488" y="6244"/>
                  </a:cubicBezTo>
                  <a:cubicBezTo>
                    <a:pt x="10927" y="6764"/>
                    <a:pt x="3122" y="5724"/>
                    <a:pt x="0" y="5724"/>
                  </a:cubicBezTo>
                  <a:cubicBezTo>
                    <a:pt x="0" y="10927"/>
                    <a:pt x="0" y="16131"/>
                    <a:pt x="520" y="19253"/>
                  </a:cubicBezTo>
                  <a:cubicBezTo>
                    <a:pt x="1561" y="28099"/>
                    <a:pt x="9886" y="35384"/>
                    <a:pt x="9886" y="35384"/>
                  </a:cubicBezTo>
                  <a:cubicBezTo>
                    <a:pt x="9886" y="35384"/>
                    <a:pt x="14570" y="40587"/>
                    <a:pt x="17692" y="47351"/>
                  </a:cubicBezTo>
                  <a:cubicBezTo>
                    <a:pt x="20814" y="54116"/>
                    <a:pt x="41628" y="94703"/>
                    <a:pt x="41628" y="94703"/>
                  </a:cubicBezTo>
                  <a:cubicBezTo>
                    <a:pt x="41628" y="94703"/>
                    <a:pt x="49953" y="109273"/>
                    <a:pt x="52035" y="112915"/>
                  </a:cubicBezTo>
                  <a:cubicBezTo>
                    <a:pt x="54116" y="116558"/>
                    <a:pt x="53075" y="118639"/>
                    <a:pt x="53075" y="121241"/>
                  </a:cubicBezTo>
                  <a:cubicBezTo>
                    <a:pt x="53075" y="123322"/>
                    <a:pt x="50994" y="142575"/>
                    <a:pt x="53596" y="148819"/>
                  </a:cubicBezTo>
                  <a:cubicBezTo>
                    <a:pt x="56197" y="155063"/>
                    <a:pt x="56197" y="155063"/>
                    <a:pt x="58279" y="159747"/>
                  </a:cubicBezTo>
                  <a:cubicBezTo>
                    <a:pt x="60360" y="164430"/>
                    <a:pt x="59840" y="169113"/>
                    <a:pt x="59319" y="171715"/>
                  </a:cubicBezTo>
                  <a:cubicBezTo>
                    <a:pt x="58799" y="174316"/>
                    <a:pt x="59840" y="183683"/>
                    <a:pt x="61921" y="190447"/>
                  </a:cubicBezTo>
                  <a:cubicBezTo>
                    <a:pt x="64003" y="197211"/>
                    <a:pt x="69206" y="216464"/>
                    <a:pt x="80133" y="227912"/>
                  </a:cubicBezTo>
                  <a:cubicBezTo>
                    <a:pt x="80133" y="227912"/>
                    <a:pt x="85337" y="233636"/>
                    <a:pt x="90540" y="236237"/>
                  </a:cubicBezTo>
                  <a:cubicBezTo>
                    <a:pt x="90540" y="236237"/>
                    <a:pt x="91061" y="236237"/>
                    <a:pt x="91061" y="236758"/>
                  </a:cubicBezTo>
                  <a:cubicBezTo>
                    <a:pt x="92622" y="234676"/>
                    <a:pt x="96264" y="230514"/>
                    <a:pt x="97305" y="228953"/>
                  </a:cubicBezTo>
                  <a:cubicBezTo>
                    <a:pt x="98345" y="227392"/>
                    <a:pt x="98866" y="227392"/>
                    <a:pt x="98866" y="226871"/>
                  </a:cubicBezTo>
                  <a:cubicBezTo>
                    <a:pt x="98866" y="226351"/>
                    <a:pt x="99386" y="225310"/>
                    <a:pt x="100427" y="225831"/>
                  </a:cubicBezTo>
                  <a:cubicBezTo>
                    <a:pt x="100947" y="225831"/>
                    <a:pt x="102508" y="226351"/>
                    <a:pt x="103029" y="226351"/>
                  </a:cubicBezTo>
                  <a:cubicBezTo>
                    <a:pt x="103549" y="226351"/>
                    <a:pt x="104590" y="226351"/>
                    <a:pt x="104590" y="226871"/>
                  </a:cubicBezTo>
                  <a:cubicBezTo>
                    <a:pt x="104590" y="227392"/>
                    <a:pt x="105110" y="228953"/>
                    <a:pt x="106671" y="229473"/>
                  </a:cubicBezTo>
                  <a:cubicBezTo>
                    <a:pt x="107712" y="229994"/>
                    <a:pt x="109273" y="231034"/>
                    <a:pt x="109273" y="232595"/>
                  </a:cubicBezTo>
                  <a:cubicBezTo>
                    <a:pt x="109273" y="233636"/>
                    <a:pt x="108752" y="234156"/>
                    <a:pt x="108232" y="234156"/>
                  </a:cubicBezTo>
                  <a:cubicBezTo>
                    <a:pt x="107712" y="234156"/>
                    <a:pt x="107712" y="235197"/>
                    <a:pt x="108232" y="235717"/>
                  </a:cubicBezTo>
                  <a:cubicBezTo>
                    <a:pt x="108752" y="236237"/>
                    <a:pt x="109273" y="236758"/>
                    <a:pt x="109273" y="237799"/>
                  </a:cubicBezTo>
                  <a:cubicBezTo>
                    <a:pt x="109273" y="238839"/>
                    <a:pt x="109273" y="239880"/>
                    <a:pt x="111354" y="240400"/>
                  </a:cubicBezTo>
                  <a:cubicBezTo>
                    <a:pt x="113436" y="240921"/>
                    <a:pt x="120200" y="241961"/>
                    <a:pt x="121761" y="242482"/>
                  </a:cubicBezTo>
                  <a:cubicBezTo>
                    <a:pt x="123322" y="243002"/>
                    <a:pt x="142055" y="244043"/>
                    <a:pt x="143095" y="243522"/>
                  </a:cubicBezTo>
                  <a:cubicBezTo>
                    <a:pt x="144136" y="243522"/>
                    <a:pt x="144136" y="243002"/>
                    <a:pt x="144136" y="241961"/>
                  </a:cubicBezTo>
                  <a:cubicBezTo>
                    <a:pt x="144656" y="241441"/>
                    <a:pt x="148299" y="234156"/>
                    <a:pt x="157665" y="233115"/>
                  </a:cubicBezTo>
                  <a:cubicBezTo>
                    <a:pt x="157665" y="233115"/>
                    <a:pt x="158185" y="232595"/>
                    <a:pt x="158706" y="232075"/>
                  </a:cubicBezTo>
                  <a:cubicBezTo>
                    <a:pt x="159226" y="231555"/>
                    <a:pt x="158706" y="227912"/>
                    <a:pt x="158706" y="227912"/>
                  </a:cubicBezTo>
                  <a:lnTo>
                    <a:pt x="160787" y="158185"/>
                  </a:lnTo>
                  <a:close/>
                </a:path>
              </a:pathLst>
            </a:custGeom>
            <a:grpFill/>
            <a:ln w="5199" cap="flat">
              <a:solidFill>
                <a:schemeClr val="bg1"/>
              </a:solidFill>
              <a:prstDash val="solid"/>
              <a:miter/>
            </a:ln>
          </p:spPr>
          <p:txBody>
            <a:bodyPr rtlCol="0" anchor="ctr"/>
            <a:lstStyle/>
            <a:p>
              <a:endParaRPr lang="en-GB" noProof="0" dirty="0"/>
            </a:p>
          </p:txBody>
        </p:sp>
        <p:sp>
          <p:nvSpPr>
            <p:cNvPr id="100" name="Freeform 99">
              <a:extLst>
                <a:ext uri="{FF2B5EF4-FFF2-40B4-BE49-F238E27FC236}">
                  <a16:creationId xmlns:a16="http://schemas.microsoft.com/office/drawing/2014/main" id="{CB24DDF3-FBE0-1656-05BF-AF6F67A03E0A}"/>
                </a:ext>
              </a:extLst>
            </p:cNvPr>
            <p:cNvSpPr/>
            <p:nvPr/>
          </p:nvSpPr>
          <p:spPr>
            <a:xfrm>
              <a:off x="6105431" y="4625022"/>
              <a:ext cx="237296" cy="236468"/>
            </a:xfrm>
            <a:custGeom>
              <a:avLst/>
              <a:gdLst>
                <a:gd name="connsiteX0" fmla="*/ 10280 w 237296"/>
                <a:gd name="connsiteY0" fmla="*/ 222188 h 236468"/>
                <a:gd name="connsiteX1" fmla="*/ 18605 w 237296"/>
                <a:gd name="connsiteY1" fmla="*/ 218546 h 236468"/>
                <a:gd name="connsiteX2" fmla="*/ 26931 w 237296"/>
                <a:gd name="connsiteY2" fmla="*/ 215944 h 236468"/>
                <a:gd name="connsiteX3" fmla="*/ 29012 w 237296"/>
                <a:gd name="connsiteY3" fmla="*/ 216985 h 236468"/>
                <a:gd name="connsiteX4" fmla="*/ 38899 w 237296"/>
                <a:gd name="connsiteY4" fmla="*/ 224270 h 236468"/>
                <a:gd name="connsiteX5" fmla="*/ 42542 w 237296"/>
                <a:gd name="connsiteY5" fmla="*/ 224790 h 236468"/>
                <a:gd name="connsiteX6" fmla="*/ 46704 w 237296"/>
                <a:gd name="connsiteY6" fmla="*/ 224270 h 236468"/>
                <a:gd name="connsiteX7" fmla="*/ 121634 w 237296"/>
                <a:gd name="connsiteY7" fmla="*/ 224790 h 236468"/>
                <a:gd name="connsiteX8" fmla="*/ 129440 w 237296"/>
                <a:gd name="connsiteY8" fmla="*/ 226872 h 236468"/>
                <a:gd name="connsiteX9" fmla="*/ 139847 w 237296"/>
                <a:gd name="connsiteY9" fmla="*/ 233636 h 236468"/>
                <a:gd name="connsiteX10" fmla="*/ 151294 w 237296"/>
                <a:gd name="connsiteY10" fmla="*/ 233636 h 236468"/>
                <a:gd name="connsiteX11" fmla="*/ 176271 w 237296"/>
                <a:gd name="connsiteY11" fmla="*/ 236238 h 236468"/>
                <a:gd name="connsiteX12" fmla="*/ 191361 w 237296"/>
                <a:gd name="connsiteY12" fmla="*/ 236238 h 236468"/>
                <a:gd name="connsiteX13" fmla="*/ 208012 w 237296"/>
                <a:gd name="connsiteY13" fmla="*/ 233115 h 236468"/>
                <a:gd name="connsiteX14" fmla="*/ 224663 w 237296"/>
                <a:gd name="connsiteY14" fmla="*/ 229994 h 236468"/>
                <a:gd name="connsiteX15" fmla="*/ 215297 w 237296"/>
                <a:gd name="connsiteY15" fmla="*/ 221668 h 236468"/>
                <a:gd name="connsiteX16" fmla="*/ 202808 w 237296"/>
                <a:gd name="connsiteY16" fmla="*/ 211261 h 236468"/>
                <a:gd name="connsiteX17" fmla="*/ 197605 w 237296"/>
                <a:gd name="connsiteY17" fmla="*/ 204496 h 236468"/>
                <a:gd name="connsiteX18" fmla="*/ 197085 w 237296"/>
                <a:gd name="connsiteY18" fmla="*/ 199813 h 236468"/>
                <a:gd name="connsiteX19" fmla="*/ 197085 w 237296"/>
                <a:gd name="connsiteY19" fmla="*/ 153502 h 236468"/>
                <a:gd name="connsiteX20" fmla="*/ 197085 w 237296"/>
                <a:gd name="connsiteY20" fmla="*/ 140494 h 236468"/>
                <a:gd name="connsiteX21" fmla="*/ 206451 w 237296"/>
                <a:gd name="connsiteY21" fmla="*/ 138933 h 236468"/>
                <a:gd name="connsiteX22" fmla="*/ 221021 w 237296"/>
                <a:gd name="connsiteY22" fmla="*/ 138933 h 236468"/>
                <a:gd name="connsiteX23" fmla="*/ 235590 w 237296"/>
                <a:gd name="connsiteY23" fmla="*/ 138933 h 236468"/>
                <a:gd name="connsiteX24" fmla="*/ 234549 w 237296"/>
                <a:gd name="connsiteY24" fmla="*/ 136331 h 236468"/>
                <a:gd name="connsiteX25" fmla="*/ 235070 w 237296"/>
                <a:gd name="connsiteY25" fmla="*/ 132689 h 236468"/>
                <a:gd name="connsiteX26" fmla="*/ 237151 w 237296"/>
                <a:gd name="connsiteY26" fmla="*/ 125404 h 236468"/>
                <a:gd name="connsiteX27" fmla="*/ 236631 w 237296"/>
                <a:gd name="connsiteY27" fmla="*/ 115517 h 236468"/>
                <a:gd name="connsiteX28" fmla="*/ 236111 w 237296"/>
                <a:gd name="connsiteY28" fmla="*/ 97305 h 236468"/>
                <a:gd name="connsiteX29" fmla="*/ 232988 w 237296"/>
                <a:gd name="connsiteY29" fmla="*/ 99907 h 236468"/>
                <a:gd name="connsiteX30" fmla="*/ 208012 w 237296"/>
                <a:gd name="connsiteY30" fmla="*/ 101988 h 236468"/>
                <a:gd name="connsiteX31" fmla="*/ 203329 w 237296"/>
                <a:gd name="connsiteY31" fmla="*/ 104069 h 236468"/>
                <a:gd name="connsiteX32" fmla="*/ 201768 w 237296"/>
                <a:gd name="connsiteY32" fmla="*/ 102508 h 236468"/>
                <a:gd name="connsiteX33" fmla="*/ 201247 w 237296"/>
                <a:gd name="connsiteY33" fmla="*/ 99386 h 236468"/>
                <a:gd name="connsiteX34" fmla="*/ 203329 w 237296"/>
                <a:gd name="connsiteY34" fmla="*/ 93142 h 236468"/>
                <a:gd name="connsiteX35" fmla="*/ 203329 w 237296"/>
                <a:gd name="connsiteY35" fmla="*/ 91061 h 236468"/>
                <a:gd name="connsiteX36" fmla="*/ 201247 w 237296"/>
                <a:gd name="connsiteY36" fmla="*/ 80134 h 236468"/>
                <a:gd name="connsiteX37" fmla="*/ 199166 w 237296"/>
                <a:gd name="connsiteY37" fmla="*/ 77532 h 236468"/>
                <a:gd name="connsiteX38" fmla="*/ 195003 w 237296"/>
                <a:gd name="connsiteY38" fmla="*/ 64523 h 236468"/>
                <a:gd name="connsiteX39" fmla="*/ 196044 w 237296"/>
                <a:gd name="connsiteY39" fmla="*/ 49953 h 236468"/>
                <a:gd name="connsiteX40" fmla="*/ 195003 w 237296"/>
                <a:gd name="connsiteY40" fmla="*/ 46311 h 236468"/>
                <a:gd name="connsiteX41" fmla="*/ 192922 w 237296"/>
                <a:gd name="connsiteY41" fmla="*/ 41628 h 236468"/>
                <a:gd name="connsiteX42" fmla="*/ 193442 w 237296"/>
                <a:gd name="connsiteY42" fmla="*/ 34863 h 236468"/>
                <a:gd name="connsiteX43" fmla="*/ 193442 w 237296"/>
                <a:gd name="connsiteY43" fmla="*/ 29139 h 236468"/>
                <a:gd name="connsiteX44" fmla="*/ 191361 w 237296"/>
                <a:gd name="connsiteY44" fmla="*/ 27058 h 236468"/>
                <a:gd name="connsiteX45" fmla="*/ 181474 w 237296"/>
                <a:gd name="connsiteY45" fmla="*/ 26538 h 236468"/>
                <a:gd name="connsiteX46" fmla="*/ 170547 w 237296"/>
                <a:gd name="connsiteY46" fmla="*/ 26538 h 236468"/>
                <a:gd name="connsiteX47" fmla="*/ 169506 w 237296"/>
                <a:gd name="connsiteY47" fmla="*/ 24456 h 236468"/>
                <a:gd name="connsiteX48" fmla="*/ 171067 w 237296"/>
                <a:gd name="connsiteY48" fmla="*/ 20814 h 236468"/>
                <a:gd name="connsiteX49" fmla="*/ 169506 w 237296"/>
                <a:gd name="connsiteY49" fmla="*/ 19773 h 236468"/>
                <a:gd name="connsiteX50" fmla="*/ 163782 w 237296"/>
                <a:gd name="connsiteY50" fmla="*/ 20814 h 236468"/>
                <a:gd name="connsiteX51" fmla="*/ 152335 w 237296"/>
                <a:gd name="connsiteY51" fmla="*/ 22375 h 236468"/>
                <a:gd name="connsiteX52" fmla="*/ 150774 w 237296"/>
                <a:gd name="connsiteY52" fmla="*/ 23936 h 236468"/>
                <a:gd name="connsiteX53" fmla="*/ 147652 w 237296"/>
                <a:gd name="connsiteY53" fmla="*/ 38506 h 236468"/>
                <a:gd name="connsiteX54" fmla="*/ 145570 w 237296"/>
                <a:gd name="connsiteY54" fmla="*/ 40587 h 236468"/>
                <a:gd name="connsiteX55" fmla="*/ 134643 w 237296"/>
                <a:gd name="connsiteY55" fmla="*/ 40067 h 236468"/>
                <a:gd name="connsiteX56" fmla="*/ 123716 w 237296"/>
                <a:gd name="connsiteY56" fmla="*/ 42148 h 236468"/>
                <a:gd name="connsiteX57" fmla="*/ 122155 w 237296"/>
                <a:gd name="connsiteY57" fmla="*/ 43189 h 236468"/>
                <a:gd name="connsiteX58" fmla="*/ 112788 w 237296"/>
                <a:gd name="connsiteY58" fmla="*/ 43189 h 236468"/>
                <a:gd name="connsiteX59" fmla="*/ 110707 w 237296"/>
                <a:gd name="connsiteY59" fmla="*/ 41628 h 236468"/>
                <a:gd name="connsiteX60" fmla="*/ 108626 w 237296"/>
                <a:gd name="connsiteY60" fmla="*/ 37465 h 236468"/>
                <a:gd name="connsiteX61" fmla="*/ 106024 w 237296"/>
                <a:gd name="connsiteY61" fmla="*/ 32782 h 236468"/>
                <a:gd name="connsiteX62" fmla="*/ 102381 w 237296"/>
                <a:gd name="connsiteY62" fmla="*/ 27058 h 236468"/>
                <a:gd name="connsiteX63" fmla="*/ 98219 w 237296"/>
                <a:gd name="connsiteY63" fmla="*/ 18212 h 236468"/>
                <a:gd name="connsiteX64" fmla="*/ 96657 w 237296"/>
                <a:gd name="connsiteY64" fmla="*/ 9887 h 236468"/>
                <a:gd name="connsiteX65" fmla="*/ 93535 w 237296"/>
                <a:gd name="connsiteY65" fmla="*/ 1561 h 236468"/>
                <a:gd name="connsiteX66" fmla="*/ 89373 w 237296"/>
                <a:gd name="connsiteY66" fmla="*/ 520 h 236468"/>
                <a:gd name="connsiteX67" fmla="*/ 82088 w 237296"/>
                <a:gd name="connsiteY67" fmla="*/ 0 h 236468"/>
                <a:gd name="connsiteX68" fmla="*/ 60754 w 237296"/>
                <a:gd name="connsiteY68" fmla="*/ 0 h 236468"/>
                <a:gd name="connsiteX69" fmla="*/ 47745 w 237296"/>
                <a:gd name="connsiteY69" fmla="*/ 520 h 236468"/>
                <a:gd name="connsiteX70" fmla="*/ 29533 w 237296"/>
                <a:gd name="connsiteY70" fmla="*/ 0 h 236468"/>
                <a:gd name="connsiteX71" fmla="*/ 23289 w 237296"/>
                <a:gd name="connsiteY71" fmla="*/ 520 h 236468"/>
                <a:gd name="connsiteX72" fmla="*/ 21207 w 237296"/>
                <a:gd name="connsiteY72" fmla="*/ 2082 h 236468"/>
                <a:gd name="connsiteX73" fmla="*/ 11321 w 237296"/>
                <a:gd name="connsiteY73" fmla="*/ 6765 h 236468"/>
                <a:gd name="connsiteX74" fmla="*/ 23289 w 237296"/>
                <a:gd name="connsiteY74" fmla="*/ 27578 h 236468"/>
                <a:gd name="connsiteX75" fmla="*/ 31094 w 237296"/>
                <a:gd name="connsiteY75" fmla="*/ 45270 h 236468"/>
                <a:gd name="connsiteX76" fmla="*/ 28492 w 237296"/>
                <a:gd name="connsiteY76" fmla="*/ 58799 h 236468"/>
                <a:gd name="connsiteX77" fmla="*/ 25890 w 237296"/>
                <a:gd name="connsiteY77" fmla="*/ 65043 h 236468"/>
                <a:gd name="connsiteX78" fmla="*/ 29533 w 237296"/>
                <a:gd name="connsiteY78" fmla="*/ 72849 h 236468"/>
                <a:gd name="connsiteX79" fmla="*/ 36818 w 237296"/>
                <a:gd name="connsiteY79" fmla="*/ 91061 h 236468"/>
                <a:gd name="connsiteX80" fmla="*/ 39419 w 237296"/>
                <a:gd name="connsiteY80" fmla="*/ 116038 h 236468"/>
                <a:gd name="connsiteX81" fmla="*/ 31614 w 237296"/>
                <a:gd name="connsiteY81" fmla="*/ 130607 h 236468"/>
                <a:gd name="connsiteX82" fmla="*/ 16004 w 237296"/>
                <a:gd name="connsiteY82" fmla="*/ 148819 h 236468"/>
                <a:gd name="connsiteX83" fmla="*/ 7158 w 237296"/>
                <a:gd name="connsiteY83" fmla="*/ 185244 h 236468"/>
                <a:gd name="connsiteX84" fmla="*/ 2475 w 237296"/>
                <a:gd name="connsiteY84" fmla="*/ 192528 h 236468"/>
                <a:gd name="connsiteX85" fmla="*/ 393 w 237296"/>
                <a:gd name="connsiteY85" fmla="*/ 197732 h 236468"/>
                <a:gd name="connsiteX86" fmla="*/ 914 w 237296"/>
                <a:gd name="connsiteY86" fmla="*/ 203976 h 236468"/>
                <a:gd name="connsiteX87" fmla="*/ 393 w 237296"/>
                <a:gd name="connsiteY87" fmla="*/ 223749 h 236468"/>
                <a:gd name="connsiteX88" fmla="*/ 10280 w 237296"/>
                <a:gd name="connsiteY88" fmla="*/ 222188 h 2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37296" h="236468">
                  <a:moveTo>
                    <a:pt x="10280" y="222188"/>
                  </a:moveTo>
                  <a:cubicBezTo>
                    <a:pt x="12361" y="221668"/>
                    <a:pt x="16524" y="219587"/>
                    <a:pt x="18605" y="218546"/>
                  </a:cubicBezTo>
                  <a:cubicBezTo>
                    <a:pt x="20687" y="216985"/>
                    <a:pt x="24850" y="216465"/>
                    <a:pt x="26931" y="215944"/>
                  </a:cubicBezTo>
                  <a:cubicBezTo>
                    <a:pt x="28492" y="215944"/>
                    <a:pt x="27972" y="215944"/>
                    <a:pt x="29012" y="216985"/>
                  </a:cubicBezTo>
                  <a:cubicBezTo>
                    <a:pt x="30053" y="218026"/>
                    <a:pt x="37858" y="223749"/>
                    <a:pt x="38899" y="224270"/>
                  </a:cubicBezTo>
                  <a:cubicBezTo>
                    <a:pt x="39940" y="224790"/>
                    <a:pt x="40981" y="225310"/>
                    <a:pt x="42542" y="224790"/>
                  </a:cubicBezTo>
                  <a:cubicBezTo>
                    <a:pt x="43582" y="224270"/>
                    <a:pt x="45663" y="224270"/>
                    <a:pt x="46704" y="224270"/>
                  </a:cubicBezTo>
                  <a:cubicBezTo>
                    <a:pt x="47745" y="224270"/>
                    <a:pt x="121634" y="224790"/>
                    <a:pt x="121634" y="224790"/>
                  </a:cubicBezTo>
                  <a:cubicBezTo>
                    <a:pt x="121634" y="224790"/>
                    <a:pt x="127358" y="224270"/>
                    <a:pt x="129440" y="226872"/>
                  </a:cubicBezTo>
                  <a:cubicBezTo>
                    <a:pt x="131521" y="229473"/>
                    <a:pt x="136724" y="234156"/>
                    <a:pt x="139847" y="233636"/>
                  </a:cubicBezTo>
                  <a:cubicBezTo>
                    <a:pt x="142968" y="233115"/>
                    <a:pt x="149733" y="233636"/>
                    <a:pt x="151294" y="233636"/>
                  </a:cubicBezTo>
                  <a:cubicBezTo>
                    <a:pt x="152855" y="233636"/>
                    <a:pt x="174189" y="235717"/>
                    <a:pt x="176271" y="236238"/>
                  </a:cubicBezTo>
                  <a:cubicBezTo>
                    <a:pt x="178352" y="236238"/>
                    <a:pt x="188759" y="236758"/>
                    <a:pt x="191361" y="236238"/>
                  </a:cubicBezTo>
                  <a:cubicBezTo>
                    <a:pt x="193962" y="235717"/>
                    <a:pt x="206451" y="233115"/>
                    <a:pt x="208012" y="233115"/>
                  </a:cubicBezTo>
                  <a:cubicBezTo>
                    <a:pt x="209053" y="233115"/>
                    <a:pt x="217378" y="231034"/>
                    <a:pt x="224663" y="229994"/>
                  </a:cubicBezTo>
                  <a:cubicBezTo>
                    <a:pt x="221541" y="227392"/>
                    <a:pt x="216337" y="222188"/>
                    <a:pt x="215297" y="221668"/>
                  </a:cubicBezTo>
                  <a:cubicBezTo>
                    <a:pt x="214256" y="220627"/>
                    <a:pt x="204369" y="212302"/>
                    <a:pt x="202808" y="211261"/>
                  </a:cubicBezTo>
                  <a:cubicBezTo>
                    <a:pt x="201768" y="210220"/>
                    <a:pt x="198125" y="206578"/>
                    <a:pt x="197605" y="204496"/>
                  </a:cubicBezTo>
                  <a:cubicBezTo>
                    <a:pt x="197085" y="202415"/>
                    <a:pt x="197085" y="199813"/>
                    <a:pt x="197085" y="199813"/>
                  </a:cubicBezTo>
                  <a:cubicBezTo>
                    <a:pt x="197085" y="199813"/>
                    <a:pt x="197085" y="155584"/>
                    <a:pt x="197085" y="153502"/>
                  </a:cubicBezTo>
                  <a:cubicBezTo>
                    <a:pt x="197085" y="150901"/>
                    <a:pt x="196564" y="142575"/>
                    <a:pt x="197085" y="140494"/>
                  </a:cubicBezTo>
                  <a:cubicBezTo>
                    <a:pt x="197085" y="138412"/>
                    <a:pt x="204369" y="138412"/>
                    <a:pt x="206451" y="138933"/>
                  </a:cubicBezTo>
                  <a:cubicBezTo>
                    <a:pt x="208532" y="139453"/>
                    <a:pt x="219460" y="139453"/>
                    <a:pt x="221021" y="138933"/>
                  </a:cubicBezTo>
                  <a:cubicBezTo>
                    <a:pt x="222582" y="138412"/>
                    <a:pt x="234549" y="138933"/>
                    <a:pt x="235590" y="138933"/>
                  </a:cubicBezTo>
                  <a:cubicBezTo>
                    <a:pt x="236631" y="138933"/>
                    <a:pt x="235590" y="137372"/>
                    <a:pt x="234549" y="136331"/>
                  </a:cubicBezTo>
                  <a:cubicBezTo>
                    <a:pt x="234029" y="135290"/>
                    <a:pt x="234029" y="134250"/>
                    <a:pt x="235070" y="132689"/>
                  </a:cubicBezTo>
                  <a:cubicBezTo>
                    <a:pt x="235590" y="131128"/>
                    <a:pt x="236631" y="127485"/>
                    <a:pt x="237151" y="125404"/>
                  </a:cubicBezTo>
                  <a:cubicBezTo>
                    <a:pt x="237672" y="123322"/>
                    <a:pt x="236631" y="116558"/>
                    <a:pt x="236631" y="115517"/>
                  </a:cubicBezTo>
                  <a:cubicBezTo>
                    <a:pt x="236631" y="114476"/>
                    <a:pt x="236111" y="101988"/>
                    <a:pt x="236111" y="97305"/>
                  </a:cubicBezTo>
                  <a:cubicBezTo>
                    <a:pt x="235070" y="97305"/>
                    <a:pt x="234029" y="99386"/>
                    <a:pt x="232988" y="99907"/>
                  </a:cubicBezTo>
                  <a:cubicBezTo>
                    <a:pt x="231948" y="100427"/>
                    <a:pt x="210093" y="101468"/>
                    <a:pt x="208012" y="101988"/>
                  </a:cubicBezTo>
                  <a:cubicBezTo>
                    <a:pt x="205930" y="102508"/>
                    <a:pt x="204890" y="103549"/>
                    <a:pt x="203329" y="104069"/>
                  </a:cubicBezTo>
                  <a:cubicBezTo>
                    <a:pt x="201768" y="105110"/>
                    <a:pt x="201768" y="102508"/>
                    <a:pt x="201768" y="102508"/>
                  </a:cubicBezTo>
                  <a:cubicBezTo>
                    <a:pt x="201768" y="102508"/>
                    <a:pt x="201768" y="102508"/>
                    <a:pt x="201247" y="99386"/>
                  </a:cubicBezTo>
                  <a:cubicBezTo>
                    <a:pt x="200727" y="96264"/>
                    <a:pt x="202288" y="94183"/>
                    <a:pt x="203329" y="93142"/>
                  </a:cubicBezTo>
                  <a:cubicBezTo>
                    <a:pt x="204369" y="92102"/>
                    <a:pt x="203329" y="91061"/>
                    <a:pt x="203329" y="91061"/>
                  </a:cubicBezTo>
                  <a:cubicBezTo>
                    <a:pt x="203329" y="91061"/>
                    <a:pt x="201247" y="81695"/>
                    <a:pt x="201247" y="80134"/>
                  </a:cubicBezTo>
                  <a:cubicBezTo>
                    <a:pt x="200727" y="78572"/>
                    <a:pt x="199166" y="77532"/>
                    <a:pt x="199166" y="77532"/>
                  </a:cubicBezTo>
                  <a:cubicBezTo>
                    <a:pt x="194483" y="73369"/>
                    <a:pt x="194483" y="66605"/>
                    <a:pt x="195003" y="64523"/>
                  </a:cubicBezTo>
                  <a:cubicBezTo>
                    <a:pt x="195523" y="62442"/>
                    <a:pt x="196044" y="50474"/>
                    <a:pt x="196044" y="49953"/>
                  </a:cubicBezTo>
                  <a:cubicBezTo>
                    <a:pt x="196044" y="49433"/>
                    <a:pt x="196044" y="47352"/>
                    <a:pt x="195003" y="46311"/>
                  </a:cubicBezTo>
                  <a:cubicBezTo>
                    <a:pt x="194483" y="45270"/>
                    <a:pt x="193962" y="43189"/>
                    <a:pt x="192922" y="41628"/>
                  </a:cubicBezTo>
                  <a:cubicBezTo>
                    <a:pt x="191881" y="40067"/>
                    <a:pt x="192401" y="36424"/>
                    <a:pt x="193442" y="34863"/>
                  </a:cubicBezTo>
                  <a:cubicBezTo>
                    <a:pt x="194483" y="33302"/>
                    <a:pt x="193442" y="31221"/>
                    <a:pt x="193442" y="29139"/>
                  </a:cubicBezTo>
                  <a:cubicBezTo>
                    <a:pt x="193442" y="27578"/>
                    <a:pt x="191881" y="27058"/>
                    <a:pt x="191361" y="27058"/>
                  </a:cubicBezTo>
                  <a:cubicBezTo>
                    <a:pt x="190840" y="27058"/>
                    <a:pt x="183035" y="26538"/>
                    <a:pt x="181474" y="26538"/>
                  </a:cubicBezTo>
                  <a:cubicBezTo>
                    <a:pt x="179913" y="26538"/>
                    <a:pt x="171067" y="26538"/>
                    <a:pt x="170547" y="26538"/>
                  </a:cubicBezTo>
                  <a:cubicBezTo>
                    <a:pt x="169506" y="26538"/>
                    <a:pt x="169506" y="25497"/>
                    <a:pt x="169506" y="24456"/>
                  </a:cubicBezTo>
                  <a:cubicBezTo>
                    <a:pt x="169506" y="23416"/>
                    <a:pt x="170547" y="21855"/>
                    <a:pt x="171067" y="20814"/>
                  </a:cubicBezTo>
                  <a:cubicBezTo>
                    <a:pt x="171588" y="19773"/>
                    <a:pt x="170547" y="19773"/>
                    <a:pt x="169506" y="19773"/>
                  </a:cubicBezTo>
                  <a:cubicBezTo>
                    <a:pt x="168466" y="19773"/>
                    <a:pt x="165343" y="20814"/>
                    <a:pt x="163782" y="20814"/>
                  </a:cubicBezTo>
                  <a:cubicBezTo>
                    <a:pt x="162221" y="20814"/>
                    <a:pt x="153896" y="22375"/>
                    <a:pt x="152335" y="22375"/>
                  </a:cubicBezTo>
                  <a:cubicBezTo>
                    <a:pt x="150774" y="22375"/>
                    <a:pt x="150774" y="23936"/>
                    <a:pt x="150774" y="23936"/>
                  </a:cubicBezTo>
                  <a:cubicBezTo>
                    <a:pt x="150774" y="23936"/>
                    <a:pt x="148172" y="36424"/>
                    <a:pt x="147652" y="38506"/>
                  </a:cubicBezTo>
                  <a:cubicBezTo>
                    <a:pt x="147131" y="40587"/>
                    <a:pt x="145570" y="40587"/>
                    <a:pt x="145570" y="40587"/>
                  </a:cubicBezTo>
                  <a:cubicBezTo>
                    <a:pt x="145570" y="40587"/>
                    <a:pt x="139326" y="40587"/>
                    <a:pt x="134643" y="40067"/>
                  </a:cubicBezTo>
                  <a:cubicBezTo>
                    <a:pt x="129960" y="39026"/>
                    <a:pt x="124236" y="41628"/>
                    <a:pt x="123716" y="42148"/>
                  </a:cubicBezTo>
                  <a:cubicBezTo>
                    <a:pt x="123195" y="42669"/>
                    <a:pt x="122155" y="43189"/>
                    <a:pt x="122155" y="43189"/>
                  </a:cubicBezTo>
                  <a:cubicBezTo>
                    <a:pt x="122155" y="43189"/>
                    <a:pt x="113829" y="43189"/>
                    <a:pt x="112788" y="43189"/>
                  </a:cubicBezTo>
                  <a:cubicBezTo>
                    <a:pt x="111227" y="43189"/>
                    <a:pt x="111227" y="42148"/>
                    <a:pt x="110707" y="41628"/>
                  </a:cubicBezTo>
                  <a:cubicBezTo>
                    <a:pt x="110707" y="41108"/>
                    <a:pt x="109666" y="39026"/>
                    <a:pt x="108626" y="37465"/>
                  </a:cubicBezTo>
                  <a:cubicBezTo>
                    <a:pt x="107585" y="35904"/>
                    <a:pt x="107064" y="33823"/>
                    <a:pt x="106024" y="32782"/>
                  </a:cubicBezTo>
                  <a:cubicBezTo>
                    <a:pt x="104983" y="31741"/>
                    <a:pt x="102902" y="28099"/>
                    <a:pt x="102381" y="27058"/>
                  </a:cubicBezTo>
                  <a:cubicBezTo>
                    <a:pt x="101861" y="26017"/>
                    <a:pt x="98739" y="19253"/>
                    <a:pt x="98219" y="18212"/>
                  </a:cubicBezTo>
                  <a:cubicBezTo>
                    <a:pt x="97698" y="17172"/>
                    <a:pt x="97178" y="14570"/>
                    <a:pt x="96657" y="9887"/>
                  </a:cubicBezTo>
                  <a:cubicBezTo>
                    <a:pt x="96137" y="5203"/>
                    <a:pt x="93535" y="1561"/>
                    <a:pt x="93535" y="1561"/>
                  </a:cubicBezTo>
                  <a:cubicBezTo>
                    <a:pt x="92495" y="520"/>
                    <a:pt x="89893" y="520"/>
                    <a:pt x="89373" y="520"/>
                  </a:cubicBezTo>
                  <a:cubicBezTo>
                    <a:pt x="88852" y="520"/>
                    <a:pt x="83649" y="0"/>
                    <a:pt x="82088" y="0"/>
                  </a:cubicBezTo>
                  <a:cubicBezTo>
                    <a:pt x="80527" y="0"/>
                    <a:pt x="61794" y="0"/>
                    <a:pt x="60754" y="0"/>
                  </a:cubicBezTo>
                  <a:cubicBezTo>
                    <a:pt x="59713" y="0"/>
                    <a:pt x="50867" y="520"/>
                    <a:pt x="47745" y="520"/>
                  </a:cubicBezTo>
                  <a:cubicBezTo>
                    <a:pt x="44623" y="520"/>
                    <a:pt x="31094" y="0"/>
                    <a:pt x="29533" y="0"/>
                  </a:cubicBezTo>
                  <a:cubicBezTo>
                    <a:pt x="28492" y="0"/>
                    <a:pt x="25370" y="0"/>
                    <a:pt x="23289" y="520"/>
                  </a:cubicBezTo>
                  <a:cubicBezTo>
                    <a:pt x="23289" y="1041"/>
                    <a:pt x="22768" y="1561"/>
                    <a:pt x="21207" y="2082"/>
                  </a:cubicBezTo>
                  <a:cubicBezTo>
                    <a:pt x="17565" y="3122"/>
                    <a:pt x="9760" y="3642"/>
                    <a:pt x="11321" y="6765"/>
                  </a:cubicBezTo>
                  <a:cubicBezTo>
                    <a:pt x="12882" y="9887"/>
                    <a:pt x="22248" y="24977"/>
                    <a:pt x="23289" y="27578"/>
                  </a:cubicBezTo>
                  <a:cubicBezTo>
                    <a:pt x="24329" y="30180"/>
                    <a:pt x="28492" y="40587"/>
                    <a:pt x="31094" y="45270"/>
                  </a:cubicBezTo>
                  <a:cubicBezTo>
                    <a:pt x="33696" y="49953"/>
                    <a:pt x="31614" y="57759"/>
                    <a:pt x="28492" y="58799"/>
                  </a:cubicBezTo>
                  <a:cubicBezTo>
                    <a:pt x="25370" y="59840"/>
                    <a:pt x="23809" y="62962"/>
                    <a:pt x="25890" y="65043"/>
                  </a:cubicBezTo>
                  <a:cubicBezTo>
                    <a:pt x="27972" y="67125"/>
                    <a:pt x="29012" y="70247"/>
                    <a:pt x="29533" y="72849"/>
                  </a:cubicBezTo>
                  <a:cubicBezTo>
                    <a:pt x="30053" y="75450"/>
                    <a:pt x="35257" y="88459"/>
                    <a:pt x="36818" y="91061"/>
                  </a:cubicBezTo>
                  <a:cubicBezTo>
                    <a:pt x="38379" y="93663"/>
                    <a:pt x="42542" y="105110"/>
                    <a:pt x="39419" y="116038"/>
                  </a:cubicBezTo>
                  <a:cubicBezTo>
                    <a:pt x="36297" y="126965"/>
                    <a:pt x="33175" y="130087"/>
                    <a:pt x="31614" y="130607"/>
                  </a:cubicBezTo>
                  <a:cubicBezTo>
                    <a:pt x="30053" y="131128"/>
                    <a:pt x="20167" y="135290"/>
                    <a:pt x="16004" y="148819"/>
                  </a:cubicBezTo>
                  <a:cubicBezTo>
                    <a:pt x="11841" y="162348"/>
                    <a:pt x="7158" y="185244"/>
                    <a:pt x="7158" y="185244"/>
                  </a:cubicBezTo>
                  <a:cubicBezTo>
                    <a:pt x="7158" y="185244"/>
                    <a:pt x="5597" y="189927"/>
                    <a:pt x="2475" y="192528"/>
                  </a:cubicBezTo>
                  <a:cubicBezTo>
                    <a:pt x="-647" y="195130"/>
                    <a:pt x="-127" y="196171"/>
                    <a:pt x="393" y="197732"/>
                  </a:cubicBezTo>
                  <a:cubicBezTo>
                    <a:pt x="914" y="199293"/>
                    <a:pt x="914" y="201895"/>
                    <a:pt x="914" y="203976"/>
                  </a:cubicBezTo>
                  <a:cubicBezTo>
                    <a:pt x="914" y="205537"/>
                    <a:pt x="393" y="214903"/>
                    <a:pt x="393" y="223749"/>
                  </a:cubicBezTo>
                  <a:cubicBezTo>
                    <a:pt x="914" y="222188"/>
                    <a:pt x="8719" y="222709"/>
                    <a:pt x="10280" y="222188"/>
                  </a:cubicBezTo>
                  <a:close/>
                </a:path>
              </a:pathLst>
            </a:custGeom>
            <a:grpFill/>
            <a:ln w="5199" cap="flat">
              <a:solidFill>
                <a:schemeClr val="bg1"/>
              </a:solidFill>
              <a:prstDash val="solid"/>
              <a:miter/>
            </a:ln>
          </p:spPr>
          <p:txBody>
            <a:bodyPr rtlCol="0" anchor="ctr"/>
            <a:lstStyle/>
            <a:p>
              <a:endParaRPr lang="en-GB" noProof="0" dirty="0"/>
            </a:p>
          </p:txBody>
        </p:sp>
        <p:sp>
          <p:nvSpPr>
            <p:cNvPr id="101" name="Freeform 100">
              <a:extLst>
                <a:ext uri="{FF2B5EF4-FFF2-40B4-BE49-F238E27FC236}">
                  <a16:creationId xmlns:a16="http://schemas.microsoft.com/office/drawing/2014/main" id="{234DDF7F-04A8-21EC-FF05-DB7251B5BAA1}"/>
                </a:ext>
              </a:extLst>
            </p:cNvPr>
            <p:cNvSpPr/>
            <p:nvPr/>
          </p:nvSpPr>
          <p:spPr>
            <a:xfrm>
              <a:off x="6435724" y="4555458"/>
              <a:ext cx="34082" cy="40424"/>
            </a:xfrm>
            <a:custGeom>
              <a:avLst/>
              <a:gdLst>
                <a:gd name="connsiteX0" fmla="*/ 24977 w 34082"/>
                <a:gd name="connsiteY0" fmla="*/ 878 h 40424"/>
                <a:gd name="connsiteX1" fmla="*/ 19773 w 34082"/>
                <a:gd name="connsiteY1" fmla="*/ 358 h 40424"/>
                <a:gd name="connsiteX2" fmla="*/ 18212 w 34082"/>
                <a:gd name="connsiteY2" fmla="*/ 878 h 40424"/>
                <a:gd name="connsiteX3" fmla="*/ 18212 w 34082"/>
                <a:gd name="connsiteY3" fmla="*/ 5041 h 40424"/>
                <a:gd name="connsiteX4" fmla="*/ 16651 w 34082"/>
                <a:gd name="connsiteY4" fmla="*/ 7643 h 40424"/>
                <a:gd name="connsiteX5" fmla="*/ 13009 w 34082"/>
                <a:gd name="connsiteY5" fmla="*/ 9204 h 40424"/>
                <a:gd name="connsiteX6" fmla="*/ 8846 w 34082"/>
                <a:gd name="connsiteY6" fmla="*/ 9724 h 40424"/>
                <a:gd name="connsiteX7" fmla="*/ 6764 w 34082"/>
                <a:gd name="connsiteY7" fmla="*/ 8683 h 40424"/>
                <a:gd name="connsiteX8" fmla="*/ 5203 w 34082"/>
                <a:gd name="connsiteY8" fmla="*/ 6602 h 40424"/>
                <a:gd name="connsiteX9" fmla="*/ 2602 w 34082"/>
                <a:gd name="connsiteY9" fmla="*/ 5561 h 40424"/>
                <a:gd name="connsiteX10" fmla="*/ 0 w 34082"/>
                <a:gd name="connsiteY10" fmla="*/ 7643 h 40424"/>
                <a:gd name="connsiteX11" fmla="*/ 3122 w 34082"/>
                <a:gd name="connsiteY11" fmla="*/ 12846 h 40424"/>
                <a:gd name="connsiteX12" fmla="*/ 4163 w 34082"/>
                <a:gd name="connsiteY12" fmla="*/ 15448 h 40424"/>
                <a:gd name="connsiteX13" fmla="*/ 3642 w 34082"/>
                <a:gd name="connsiteY13" fmla="*/ 18050 h 40424"/>
                <a:gd name="connsiteX14" fmla="*/ 3642 w 34082"/>
                <a:gd name="connsiteY14" fmla="*/ 21692 h 40424"/>
                <a:gd name="connsiteX15" fmla="*/ 4163 w 34082"/>
                <a:gd name="connsiteY15" fmla="*/ 19611 h 40424"/>
                <a:gd name="connsiteX16" fmla="*/ 5724 w 34082"/>
                <a:gd name="connsiteY16" fmla="*/ 24814 h 40424"/>
                <a:gd name="connsiteX17" fmla="*/ 9887 w 34082"/>
                <a:gd name="connsiteY17" fmla="*/ 36782 h 40424"/>
                <a:gd name="connsiteX18" fmla="*/ 11448 w 34082"/>
                <a:gd name="connsiteY18" fmla="*/ 40425 h 40424"/>
                <a:gd name="connsiteX19" fmla="*/ 12488 w 34082"/>
                <a:gd name="connsiteY19" fmla="*/ 39904 h 40424"/>
                <a:gd name="connsiteX20" fmla="*/ 20814 w 34082"/>
                <a:gd name="connsiteY20" fmla="*/ 33660 h 40424"/>
                <a:gd name="connsiteX21" fmla="*/ 22375 w 34082"/>
                <a:gd name="connsiteY21" fmla="*/ 32619 h 40424"/>
                <a:gd name="connsiteX22" fmla="*/ 28619 w 34082"/>
                <a:gd name="connsiteY22" fmla="*/ 22212 h 40424"/>
                <a:gd name="connsiteX23" fmla="*/ 32782 w 34082"/>
                <a:gd name="connsiteY23" fmla="*/ 19090 h 40424"/>
                <a:gd name="connsiteX24" fmla="*/ 33823 w 34082"/>
                <a:gd name="connsiteY24" fmla="*/ 13366 h 40424"/>
                <a:gd name="connsiteX25" fmla="*/ 27058 w 34082"/>
                <a:gd name="connsiteY25" fmla="*/ 12846 h 40424"/>
                <a:gd name="connsiteX26" fmla="*/ 28619 w 34082"/>
                <a:gd name="connsiteY26" fmla="*/ 2959 h 40424"/>
                <a:gd name="connsiteX27" fmla="*/ 29139 w 34082"/>
                <a:gd name="connsiteY27" fmla="*/ 2439 h 40424"/>
                <a:gd name="connsiteX28" fmla="*/ 26017 w 34082"/>
                <a:gd name="connsiteY28" fmla="*/ 1399 h 40424"/>
                <a:gd name="connsiteX29" fmla="*/ 24977 w 34082"/>
                <a:gd name="connsiteY29" fmla="*/ 878 h 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082" h="40424">
                  <a:moveTo>
                    <a:pt x="24977" y="878"/>
                  </a:moveTo>
                  <a:cubicBezTo>
                    <a:pt x="23936" y="1399"/>
                    <a:pt x="21334" y="1399"/>
                    <a:pt x="19773" y="358"/>
                  </a:cubicBezTo>
                  <a:cubicBezTo>
                    <a:pt x="18212" y="-683"/>
                    <a:pt x="18212" y="878"/>
                    <a:pt x="18212" y="878"/>
                  </a:cubicBezTo>
                  <a:cubicBezTo>
                    <a:pt x="18212" y="878"/>
                    <a:pt x="18212" y="3480"/>
                    <a:pt x="18212" y="5041"/>
                  </a:cubicBezTo>
                  <a:cubicBezTo>
                    <a:pt x="18212" y="6602"/>
                    <a:pt x="16651" y="7643"/>
                    <a:pt x="16651" y="7643"/>
                  </a:cubicBezTo>
                  <a:cubicBezTo>
                    <a:pt x="16651" y="7643"/>
                    <a:pt x="14570" y="8163"/>
                    <a:pt x="13009" y="9204"/>
                  </a:cubicBezTo>
                  <a:cubicBezTo>
                    <a:pt x="11448" y="10244"/>
                    <a:pt x="9887" y="9724"/>
                    <a:pt x="8846" y="9724"/>
                  </a:cubicBezTo>
                  <a:cubicBezTo>
                    <a:pt x="7805" y="9724"/>
                    <a:pt x="7285" y="9724"/>
                    <a:pt x="6764" y="8683"/>
                  </a:cubicBezTo>
                  <a:cubicBezTo>
                    <a:pt x="6244" y="7643"/>
                    <a:pt x="5203" y="6602"/>
                    <a:pt x="5203" y="6602"/>
                  </a:cubicBezTo>
                  <a:cubicBezTo>
                    <a:pt x="5203" y="6602"/>
                    <a:pt x="4163" y="6602"/>
                    <a:pt x="2602" y="5561"/>
                  </a:cubicBezTo>
                  <a:cubicBezTo>
                    <a:pt x="1561" y="5041"/>
                    <a:pt x="520" y="6602"/>
                    <a:pt x="0" y="7643"/>
                  </a:cubicBezTo>
                  <a:cubicBezTo>
                    <a:pt x="1561" y="10244"/>
                    <a:pt x="3122" y="12846"/>
                    <a:pt x="3122" y="12846"/>
                  </a:cubicBezTo>
                  <a:cubicBezTo>
                    <a:pt x="3122" y="12846"/>
                    <a:pt x="4163" y="13887"/>
                    <a:pt x="4163" y="15448"/>
                  </a:cubicBezTo>
                  <a:cubicBezTo>
                    <a:pt x="4163" y="17009"/>
                    <a:pt x="4163" y="17529"/>
                    <a:pt x="3642" y="18050"/>
                  </a:cubicBezTo>
                  <a:cubicBezTo>
                    <a:pt x="3642" y="18570"/>
                    <a:pt x="3642" y="20651"/>
                    <a:pt x="3642" y="21692"/>
                  </a:cubicBezTo>
                  <a:cubicBezTo>
                    <a:pt x="3642" y="20651"/>
                    <a:pt x="4163" y="19611"/>
                    <a:pt x="4163" y="19611"/>
                  </a:cubicBezTo>
                  <a:cubicBezTo>
                    <a:pt x="5203" y="18050"/>
                    <a:pt x="5724" y="21692"/>
                    <a:pt x="5724" y="24814"/>
                  </a:cubicBezTo>
                  <a:cubicBezTo>
                    <a:pt x="5724" y="27936"/>
                    <a:pt x="7805" y="32099"/>
                    <a:pt x="9887" y="36782"/>
                  </a:cubicBezTo>
                  <a:cubicBezTo>
                    <a:pt x="10927" y="38343"/>
                    <a:pt x="10927" y="39384"/>
                    <a:pt x="11448" y="40425"/>
                  </a:cubicBezTo>
                  <a:cubicBezTo>
                    <a:pt x="11968" y="40425"/>
                    <a:pt x="12488" y="39904"/>
                    <a:pt x="12488" y="39904"/>
                  </a:cubicBezTo>
                  <a:cubicBezTo>
                    <a:pt x="12488" y="39904"/>
                    <a:pt x="20294" y="34180"/>
                    <a:pt x="20814" y="33660"/>
                  </a:cubicBezTo>
                  <a:cubicBezTo>
                    <a:pt x="21334" y="33140"/>
                    <a:pt x="22375" y="32619"/>
                    <a:pt x="22375" y="32619"/>
                  </a:cubicBezTo>
                  <a:cubicBezTo>
                    <a:pt x="22375" y="32619"/>
                    <a:pt x="27578" y="23773"/>
                    <a:pt x="28619" y="22212"/>
                  </a:cubicBezTo>
                  <a:cubicBezTo>
                    <a:pt x="29660" y="20131"/>
                    <a:pt x="30701" y="20131"/>
                    <a:pt x="32782" y="19090"/>
                  </a:cubicBezTo>
                  <a:cubicBezTo>
                    <a:pt x="34863" y="17529"/>
                    <a:pt x="33823" y="13366"/>
                    <a:pt x="33823" y="13366"/>
                  </a:cubicBezTo>
                  <a:lnTo>
                    <a:pt x="27058" y="12846"/>
                  </a:lnTo>
                  <a:cubicBezTo>
                    <a:pt x="27058" y="12846"/>
                    <a:pt x="28619" y="4000"/>
                    <a:pt x="28619" y="2959"/>
                  </a:cubicBezTo>
                  <a:cubicBezTo>
                    <a:pt x="28619" y="2439"/>
                    <a:pt x="29139" y="2439"/>
                    <a:pt x="29139" y="2439"/>
                  </a:cubicBezTo>
                  <a:cubicBezTo>
                    <a:pt x="28099" y="1919"/>
                    <a:pt x="26538" y="1399"/>
                    <a:pt x="26017" y="1399"/>
                  </a:cubicBezTo>
                  <a:cubicBezTo>
                    <a:pt x="27058" y="-683"/>
                    <a:pt x="26538" y="358"/>
                    <a:pt x="24977" y="878"/>
                  </a:cubicBezTo>
                  <a:close/>
                </a:path>
              </a:pathLst>
            </a:custGeom>
            <a:grpFill/>
            <a:ln w="5199" cap="flat">
              <a:solidFill>
                <a:schemeClr val="bg1"/>
              </a:solidFill>
              <a:prstDash val="solid"/>
              <a:miter/>
            </a:ln>
          </p:spPr>
          <p:txBody>
            <a:bodyPr rtlCol="0" anchor="ctr"/>
            <a:lstStyle/>
            <a:p>
              <a:endParaRPr lang="en-GB" noProof="0" dirty="0"/>
            </a:p>
          </p:txBody>
        </p:sp>
        <p:sp>
          <p:nvSpPr>
            <p:cNvPr id="102" name="Freeform 101">
              <a:extLst>
                <a:ext uri="{FF2B5EF4-FFF2-40B4-BE49-F238E27FC236}">
                  <a16:creationId xmlns:a16="http://schemas.microsoft.com/office/drawing/2014/main" id="{E608F8E4-CFD8-2C25-BFB1-4562B7B1492E}"/>
                </a:ext>
              </a:extLst>
            </p:cNvPr>
            <p:cNvSpPr/>
            <p:nvPr/>
          </p:nvSpPr>
          <p:spPr>
            <a:xfrm>
              <a:off x="6433537" y="4530319"/>
              <a:ext cx="39347" cy="34472"/>
            </a:xfrm>
            <a:custGeom>
              <a:avLst/>
              <a:gdLst>
                <a:gd name="connsiteX0" fmla="*/ 14156 w 39347"/>
                <a:gd name="connsiteY0" fmla="*/ 6764 h 34472"/>
                <a:gd name="connsiteX1" fmla="*/ 12595 w 39347"/>
                <a:gd name="connsiteY1" fmla="*/ 7285 h 34472"/>
                <a:gd name="connsiteX2" fmla="*/ 7391 w 39347"/>
                <a:gd name="connsiteY2" fmla="*/ 11448 h 34472"/>
                <a:gd name="connsiteX3" fmla="*/ 6350 w 39347"/>
                <a:gd name="connsiteY3" fmla="*/ 14049 h 34472"/>
                <a:gd name="connsiteX4" fmla="*/ 1147 w 39347"/>
                <a:gd name="connsiteY4" fmla="*/ 26538 h 34472"/>
                <a:gd name="connsiteX5" fmla="*/ 106 w 39347"/>
                <a:gd name="connsiteY5" fmla="*/ 28099 h 34472"/>
                <a:gd name="connsiteX6" fmla="*/ 2708 w 39347"/>
                <a:gd name="connsiteY6" fmla="*/ 32261 h 34472"/>
                <a:gd name="connsiteX7" fmla="*/ 5310 w 39347"/>
                <a:gd name="connsiteY7" fmla="*/ 30180 h 34472"/>
                <a:gd name="connsiteX8" fmla="*/ 7911 w 39347"/>
                <a:gd name="connsiteY8" fmla="*/ 31221 h 34472"/>
                <a:gd name="connsiteX9" fmla="*/ 9473 w 39347"/>
                <a:gd name="connsiteY9" fmla="*/ 33302 h 34472"/>
                <a:gd name="connsiteX10" fmla="*/ 11554 w 39347"/>
                <a:gd name="connsiteY10" fmla="*/ 34343 h 34472"/>
                <a:gd name="connsiteX11" fmla="*/ 15717 w 39347"/>
                <a:gd name="connsiteY11" fmla="*/ 33823 h 34472"/>
                <a:gd name="connsiteX12" fmla="*/ 19359 w 39347"/>
                <a:gd name="connsiteY12" fmla="*/ 32261 h 34472"/>
                <a:gd name="connsiteX13" fmla="*/ 20920 w 39347"/>
                <a:gd name="connsiteY13" fmla="*/ 29660 h 34472"/>
                <a:gd name="connsiteX14" fmla="*/ 20920 w 39347"/>
                <a:gd name="connsiteY14" fmla="*/ 25497 h 34472"/>
                <a:gd name="connsiteX15" fmla="*/ 22481 w 39347"/>
                <a:gd name="connsiteY15" fmla="*/ 24977 h 34472"/>
                <a:gd name="connsiteX16" fmla="*/ 27685 w 39347"/>
                <a:gd name="connsiteY16" fmla="*/ 25497 h 34472"/>
                <a:gd name="connsiteX17" fmla="*/ 30287 w 39347"/>
                <a:gd name="connsiteY17" fmla="*/ 24977 h 34472"/>
                <a:gd name="connsiteX18" fmla="*/ 33409 w 39347"/>
                <a:gd name="connsiteY18" fmla="*/ 26017 h 34472"/>
                <a:gd name="connsiteX19" fmla="*/ 33929 w 39347"/>
                <a:gd name="connsiteY19" fmla="*/ 25497 h 34472"/>
                <a:gd name="connsiteX20" fmla="*/ 39132 w 39347"/>
                <a:gd name="connsiteY20" fmla="*/ 21334 h 34472"/>
                <a:gd name="connsiteX21" fmla="*/ 38612 w 39347"/>
                <a:gd name="connsiteY21" fmla="*/ 18733 h 34472"/>
                <a:gd name="connsiteX22" fmla="*/ 38092 w 39347"/>
                <a:gd name="connsiteY22" fmla="*/ 16651 h 34472"/>
                <a:gd name="connsiteX23" fmla="*/ 38092 w 39347"/>
                <a:gd name="connsiteY23" fmla="*/ 10927 h 34472"/>
                <a:gd name="connsiteX24" fmla="*/ 31848 w 39347"/>
                <a:gd name="connsiteY24" fmla="*/ 0 h 34472"/>
                <a:gd name="connsiteX25" fmla="*/ 29766 w 39347"/>
                <a:gd name="connsiteY25" fmla="*/ 520 h 34472"/>
                <a:gd name="connsiteX26" fmla="*/ 26124 w 39347"/>
                <a:gd name="connsiteY26" fmla="*/ 4163 h 34472"/>
                <a:gd name="connsiteX27" fmla="*/ 20400 w 39347"/>
                <a:gd name="connsiteY27" fmla="*/ 6764 h 34472"/>
                <a:gd name="connsiteX28" fmla="*/ 18839 w 39347"/>
                <a:gd name="connsiteY28" fmla="*/ 4683 h 34472"/>
                <a:gd name="connsiteX29" fmla="*/ 14156 w 39347"/>
                <a:gd name="connsiteY29" fmla="*/ 6764 h 3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347" h="34472">
                  <a:moveTo>
                    <a:pt x="14156" y="6764"/>
                  </a:moveTo>
                  <a:cubicBezTo>
                    <a:pt x="13635" y="6764"/>
                    <a:pt x="13115" y="7285"/>
                    <a:pt x="12595" y="7285"/>
                  </a:cubicBezTo>
                  <a:cubicBezTo>
                    <a:pt x="11554" y="8326"/>
                    <a:pt x="7911" y="10927"/>
                    <a:pt x="7391" y="11448"/>
                  </a:cubicBezTo>
                  <a:cubicBezTo>
                    <a:pt x="6871" y="11968"/>
                    <a:pt x="6350" y="12488"/>
                    <a:pt x="6350" y="14049"/>
                  </a:cubicBezTo>
                  <a:cubicBezTo>
                    <a:pt x="6350" y="15090"/>
                    <a:pt x="6871" y="22895"/>
                    <a:pt x="1147" y="26538"/>
                  </a:cubicBezTo>
                  <a:cubicBezTo>
                    <a:pt x="1147" y="26538"/>
                    <a:pt x="-414" y="27578"/>
                    <a:pt x="106" y="28099"/>
                  </a:cubicBezTo>
                  <a:cubicBezTo>
                    <a:pt x="627" y="28619"/>
                    <a:pt x="1667" y="30180"/>
                    <a:pt x="2708" y="32261"/>
                  </a:cubicBezTo>
                  <a:cubicBezTo>
                    <a:pt x="3228" y="31221"/>
                    <a:pt x="4269" y="29660"/>
                    <a:pt x="5310" y="30180"/>
                  </a:cubicBezTo>
                  <a:cubicBezTo>
                    <a:pt x="6871" y="31221"/>
                    <a:pt x="7911" y="31221"/>
                    <a:pt x="7911" y="31221"/>
                  </a:cubicBezTo>
                  <a:cubicBezTo>
                    <a:pt x="7911" y="31221"/>
                    <a:pt x="8952" y="32261"/>
                    <a:pt x="9473" y="33302"/>
                  </a:cubicBezTo>
                  <a:cubicBezTo>
                    <a:pt x="9993" y="34343"/>
                    <a:pt x="10513" y="34343"/>
                    <a:pt x="11554" y="34343"/>
                  </a:cubicBezTo>
                  <a:cubicBezTo>
                    <a:pt x="12595" y="34343"/>
                    <a:pt x="14156" y="34863"/>
                    <a:pt x="15717" y="33823"/>
                  </a:cubicBezTo>
                  <a:cubicBezTo>
                    <a:pt x="17278" y="32782"/>
                    <a:pt x="19359" y="32261"/>
                    <a:pt x="19359" y="32261"/>
                  </a:cubicBezTo>
                  <a:cubicBezTo>
                    <a:pt x="19359" y="32261"/>
                    <a:pt x="20920" y="31221"/>
                    <a:pt x="20920" y="29660"/>
                  </a:cubicBezTo>
                  <a:cubicBezTo>
                    <a:pt x="20920" y="28099"/>
                    <a:pt x="20920" y="25497"/>
                    <a:pt x="20920" y="25497"/>
                  </a:cubicBezTo>
                  <a:cubicBezTo>
                    <a:pt x="20920" y="25497"/>
                    <a:pt x="20920" y="23936"/>
                    <a:pt x="22481" y="24977"/>
                  </a:cubicBezTo>
                  <a:cubicBezTo>
                    <a:pt x="24042" y="26017"/>
                    <a:pt x="26644" y="26017"/>
                    <a:pt x="27685" y="25497"/>
                  </a:cubicBezTo>
                  <a:cubicBezTo>
                    <a:pt x="28725" y="24977"/>
                    <a:pt x="29246" y="24456"/>
                    <a:pt x="30287" y="24977"/>
                  </a:cubicBezTo>
                  <a:cubicBezTo>
                    <a:pt x="30807" y="25497"/>
                    <a:pt x="32368" y="26017"/>
                    <a:pt x="33409" y="26017"/>
                  </a:cubicBezTo>
                  <a:cubicBezTo>
                    <a:pt x="33929" y="26017"/>
                    <a:pt x="33929" y="25497"/>
                    <a:pt x="33929" y="25497"/>
                  </a:cubicBezTo>
                  <a:cubicBezTo>
                    <a:pt x="38092" y="24456"/>
                    <a:pt x="38612" y="22375"/>
                    <a:pt x="39132" y="21334"/>
                  </a:cubicBezTo>
                  <a:cubicBezTo>
                    <a:pt x="39653" y="20294"/>
                    <a:pt x="39132" y="19253"/>
                    <a:pt x="38612" y="18733"/>
                  </a:cubicBezTo>
                  <a:cubicBezTo>
                    <a:pt x="38092" y="18212"/>
                    <a:pt x="38092" y="16651"/>
                    <a:pt x="38092" y="16651"/>
                  </a:cubicBezTo>
                  <a:lnTo>
                    <a:pt x="38092" y="10927"/>
                  </a:lnTo>
                  <a:lnTo>
                    <a:pt x="31848" y="0"/>
                  </a:lnTo>
                  <a:cubicBezTo>
                    <a:pt x="31327" y="0"/>
                    <a:pt x="30287" y="0"/>
                    <a:pt x="29766" y="520"/>
                  </a:cubicBezTo>
                  <a:cubicBezTo>
                    <a:pt x="28205" y="1561"/>
                    <a:pt x="27164" y="3122"/>
                    <a:pt x="26124" y="4163"/>
                  </a:cubicBezTo>
                  <a:cubicBezTo>
                    <a:pt x="25083" y="5203"/>
                    <a:pt x="20920" y="8326"/>
                    <a:pt x="20400" y="6764"/>
                  </a:cubicBezTo>
                  <a:cubicBezTo>
                    <a:pt x="19880" y="5203"/>
                    <a:pt x="19359" y="4683"/>
                    <a:pt x="18839" y="4683"/>
                  </a:cubicBezTo>
                  <a:cubicBezTo>
                    <a:pt x="17278" y="6244"/>
                    <a:pt x="15717" y="6244"/>
                    <a:pt x="14156" y="6764"/>
                  </a:cubicBezTo>
                  <a:close/>
                </a:path>
              </a:pathLst>
            </a:custGeom>
            <a:grpFill/>
            <a:ln w="5199" cap="flat">
              <a:solidFill>
                <a:schemeClr val="bg1"/>
              </a:solidFill>
              <a:prstDash val="solid"/>
              <a:miter/>
            </a:ln>
          </p:spPr>
          <p:txBody>
            <a:bodyPr rtlCol="0" anchor="ctr"/>
            <a:lstStyle/>
            <a:p>
              <a:endParaRPr lang="en-GB" noProof="0" dirty="0"/>
            </a:p>
          </p:txBody>
        </p:sp>
        <p:sp>
          <p:nvSpPr>
            <p:cNvPr id="103" name="Freeform 102">
              <a:extLst>
                <a:ext uri="{FF2B5EF4-FFF2-40B4-BE49-F238E27FC236}">
                  <a16:creationId xmlns:a16="http://schemas.microsoft.com/office/drawing/2014/main" id="{C6E12383-60AD-1F65-E353-A8A0E315A2B8}"/>
                </a:ext>
              </a:extLst>
            </p:cNvPr>
            <p:cNvSpPr/>
            <p:nvPr/>
          </p:nvSpPr>
          <p:spPr>
            <a:xfrm>
              <a:off x="6446420" y="4430412"/>
              <a:ext cx="104300" cy="108661"/>
            </a:xfrm>
            <a:custGeom>
              <a:avLst/>
              <a:gdLst>
                <a:gd name="connsiteX0" fmla="*/ 25728 w 104300"/>
                <a:gd name="connsiteY0" fmla="*/ 12488 h 108661"/>
                <a:gd name="connsiteX1" fmla="*/ 26249 w 104300"/>
                <a:gd name="connsiteY1" fmla="*/ 15090 h 108661"/>
                <a:gd name="connsiteX2" fmla="*/ 24167 w 104300"/>
                <a:gd name="connsiteY2" fmla="*/ 18733 h 108661"/>
                <a:gd name="connsiteX3" fmla="*/ 24167 w 104300"/>
                <a:gd name="connsiteY3" fmla="*/ 25497 h 108661"/>
                <a:gd name="connsiteX4" fmla="*/ 23647 w 104300"/>
                <a:gd name="connsiteY4" fmla="*/ 30180 h 108661"/>
                <a:gd name="connsiteX5" fmla="*/ 25208 w 104300"/>
                <a:gd name="connsiteY5" fmla="*/ 34863 h 108661"/>
                <a:gd name="connsiteX6" fmla="*/ 26769 w 104300"/>
                <a:gd name="connsiteY6" fmla="*/ 34863 h 108661"/>
                <a:gd name="connsiteX7" fmla="*/ 27810 w 104300"/>
                <a:gd name="connsiteY7" fmla="*/ 34863 h 108661"/>
                <a:gd name="connsiteX8" fmla="*/ 33013 w 104300"/>
                <a:gd name="connsiteY8" fmla="*/ 37985 h 108661"/>
                <a:gd name="connsiteX9" fmla="*/ 33013 w 104300"/>
                <a:gd name="connsiteY9" fmla="*/ 39026 h 108661"/>
                <a:gd name="connsiteX10" fmla="*/ 30412 w 104300"/>
                <a:gd name="connsiteY10" fmla="*/ 43189 h 108661"/>
                <a:gd name="connsiteX11" fmla="*/ 19484 w 104300"/>
                <a:gd name="connsiteY11" fmla="*/ 54636 h 108661"/>
                <a:gd name="connsiteX12" fmla="*/ 9077 w 104300"/>
                <a:gd name="connsiteY12" fmla="*/ 62962 h 108661"/>
                <a:gd name="connsiteX13" fmla="*/ 8036 w 104300"/>
                <a:gd name="connsiteY13" fmla="*/ 65043 h 108661"/>
                <a:gd name="connsiteX14" fmla="*/ 6996 w 104300"/>
                <a:gd name="connsiteY14" fmla="*/ 71288 h 108661"/>
                <a:gd name="connsiteX15" fmla="*/ 2833 w 104300"/>
                <a:gd name="connsiteY15" fmla="*/ 81174 h 108661"/>
                <a:gd name="connsiteX16" fmla="*/ 1793 w 104300"/>
                <a:gd name="connsiteY16" fmla="*/ 88979 h 108661"/>
                <a:gd name="connsiteX17" fmla="*/ 231 w 104300"/>
                <a:gd name="connsiteY17" fmla="*/ 98346 h 108661"/>
                <a:gd name="connsiteX18" fmla="*/ 231 w 104300"/>
                <a:gd name="connsiteY18" fmla="*/ 101468 h 108661"/>
                <a:gd name="connsiteX19" fmla="*/ 752 w 104300"/>
                <a:gd name="connsiteY19" fmla="*/ 107192 h 108661"/>
                <a:gd name="connsiteX20" fmla="*/ 4394 w 104300"/>
                <a:gd name="connsiteY20" fmla="*/ 106151 h 108661"/>
                <a:gd name="connsiteX21" fmla="*/ 5955 w 104300"/>
                <a:gd name="connsiteY21" fmla="*/ 108232 h 108661"/>
                <a:gd name="connsiteX22" fmla="*/ 11679 w 104300"/>
                <a:gd name="connsiteY22" fmla="*/ 105631 h 108661"/>
                <a:gd name="connsiteX23" fmla="*/ 15321 w 104300"/>
                <a:gd name="connsiteY23" fmla="*/ 101988 h 108661"/>
                <a:gd name="connsiteX24" fmla="*/ 17403 w 104300"/>
                <a:gd name="connsiteY24" fmla="*/ 101468 h 108661"/>
                <a:gd name="connsiteX25" fmla="*/ 17403 w 104300"/>
                <a:gd name="connsiteY25" fmla="*/ 101468 h 108661"/>
                <a:gd name="connsiteX26" fmla="*/ 29371 w 104300"/>
                <a:gd name="connsiteY26" fmla="*/ 100427 h 108661"/>
                <a:gd name="connsiteX27" fmla="*/ 33534 w 104300"/>
                <a:gd name="connsiteY27" fmla="*/ 100427 h 108661"/>
                <a:gd name="connsiteX28" fmla="*/ 43420 w 104300"/>
                <a:gd name="connsiteY28" fmla="*/ 100427 h 108661"/>
                <a:gd name="connsiteX29" fmla="*/ 43420 w 104300"/>
                <a:gd name="connsiteY29" fmla="*/ 99907 h 108661"/>
                <a:gd name="connsiteX30" fmla="*/ 42900 w 104300"/>
                <a:gd name="connsiteY30" fmla="*/ 93663 h 108661"/>
                <a:gd name="connsiteX31" fmla="*/ 47062 w 104300"/>
                <a:gd name="connsiteY31" fmla="*/ 84817 h 108661"/>
                <a:gd name="connsiteX32" fmla="*/ 48103 w 104300"/>
                <a:gd name="connsiteY32" fmla="*/ 81174 h 108661"/>
                <a:gd name="connsiteX33" fmla="*/ 55908 w 104300"/>
                <a:gd name="connsiteY33" fmla="*/ 79613 h 108661"/>
                <a:gd name="connsiteX34" fmla="*/ 59031 w 104300"/>
                <a:gd name="connsiteY34" fmla="*/ 78052 h 108661"/>
                <a:gd name="connsiteX35" fmla="*/ 60071 w 104300"/>
                <a:gd name="connsiteY35" fmla="*/ 77532 h 108661"/>
                <a:gd name="connsiteX36" fmla="*/ 65795 w 104300"/>
                <a:gd name="connsiteY36" fmla="*/ 78572 h 108661"/>
                <a:gd name="connsiteX37" fmla="*/ 70999 w 104300"/>
                <a:gd name="connsiteY37" fmla="*/ 73889 h 108661"/>
                <a:gd name="connsiteX38" fmla="*/ 72560 w 104300"/>
                <a:gd name="connsiteY38" fmla="*/ 72849 h 108661"/>
                <a:gd name="connsiteX39" fmla="*/ 75161 w 104300"/>
                <a:gd name="connsiteY39" fmla="*/ 74930 h 108661"/>
                <a:gd name="connsiteX40" fmla="*/ 77763 w 104300"/>
                <a:gd name="connsiteY40" fmla="*/ 77532 h 108661"/>
                <a:gd name="connsiteX41" fmla="*/ 79845 w 104300"/>
                <a:gd name="connsiteY41" fmla="*/ 76491 h 108661"/>
                <a:gd name="connsiteX42" fmla="*/ 83487 w 104300"/>
                <a:gd name="connsiteY42" fmla="*/ 78052 h 108661"/>
                <a:gd name="connsiteX43" fmla="*/ 85568 w 104300"/>
                <a:gd name="connsiteY43" fmla="*/ 77011 h 108661"/>
                <a:gd name="connsiteX44" fmla="*/ 88170 w 104300"/>
                <a:gd name="connsiteY44" fmla="*/ 71288 h 108661"/>
                <a:gd name="connsiteX45" fmla="*/ 91292 w 104300"/>
                <a:gd name="connsiteY45" fmla="*/ 67645 h 108661"/>
                <a:gd name="connsiteX46" fmla="*/ 92333 w 104300"/>
                <a:gd name="connsiteY46" fmla="*/ 65564 h 108661"/>
                <a:gd name="connsiteX47" fmla="*/ 94934 w 104300"/>
                <a:gd name="connsiteY47" fmla="*/ 60881 h 108661"/>
                <a:gd name="connsiteX48" fmla="*/ 95975 w 104300"/>
                <a:gd name="connsiteY48" fmla="*/ 59840 h 108661"/>
                <a:gd name="connsiteX49" fmla="*/ 97016 w 104300"/>
                <a:gd name="connsiteY49" fmla="*/ 58799 h 108661"/>
                <a:gd name="connsiteX50" fmla="*/ 98057 w 104300"/>
                <a:gd name="connsiteY50" fmla="*/ 58279 h 108661"/>
                <a:gd name="connsiteX51" fmla="*/ 100138 w 104300"/>
                <a:gd name="connsiteY51" fmla="*/ 56198 h 108661"/>
                <a:gd name="connsiteX52" fmla="*/ 104301 w 104300"/>
                <a:gd name="connsiteY52" fmla="*/ 44750 h 108661"/>
                <a:gd name="connsiteX53" fmla="*/ 104301 w 104300"/>
                <a:gd name="connsiteY53" fmla="*/ 42148 h 108661"/>
                <a:gd name="connsiteX54" fmla="*/ 103260 w 104300"/>
                <a:gd name="connsiteY54" fmla="*/ 39026 h 108661"/>
                <a:gd name="connsiteX55" fmla="*/ 103260 w 104300"/>
                <a:gd name="connsiteY55" fmla="*/ 34863 h 108661"/>
                <a:gd name="connsiteX56" fmla="*/ 102740 w 104300"/>
                <a:gd name="connsiteY56" fmla="*/ 32262 h 108661"/>
                <a:gd name="connsiteX57" fmla="*/ 95975 w 104300"/>
                <a:gd name="connsiteY57" fmla="*/ 22375 h 108661"/>
                <a:gd name="connsiteX58" fmla="*/ 94414 w 104300"/>
                <a:gd name="connsiteY58" fmla="*/ 12488 h 108661"/>
                <a:gd name="connsiteX59" fmla="*/ 90252 w 104300"/>
                <a:gd name="connsiteY59" fmla="*/ 9366 h 108661"/>
                <a:gd name="connsiteX60" fmla="*/ 85048 w 104300"/>
                <a:gd name="connsiteY60" fmla="*/ 0 h 108661"/>
                <a:gd name="connsiteX61" fmla="*/ 76202 w 104300"/>
                <a:gd name="connsiteY61" fmla="*/ 8846 h 108661"/>
                <a:gd name="connsiteX62" fmla="*/ 71519 w 104300"/>
                <a:gd name="connsiteY62" fmla="*/ 8846 h 108661"/>
                <a:gd name="connsiteX63" fmla="*/ 67356 w 104300"/>
                <a:gd name="connsiteY63" fmla="*/ 7285 h 108661"/>
                <a:gd name="connsiteX64" fmla="*/ 64754 w 104300"/>
                <a:gd name="connsiteY64" fmla="*/ 6765 h 108661"/>
                <a:gd name="connsiteX65" fmla="*/ 50185 w 104300"/>
                <a:gd name="connsiteY65" fmla="*/ 13529 h 108661"/>
                <a:gd name="connsiteX66" fmla="*/ 48103 w 104300"/>
                <a:gd name="connsiteY66" fmla="*/ 12488 h 108661"/>
                <a:gd name="connsiteX67" fmla="*/ 46022 w 104300"/>
                <a:gd name="connsiteY67" fmla="*/ 12488 h 108661"/>
                <a:gd name="connsiteX68" fmla="*/ 44981 w 104300"/>
                <a:gd name="connsiteY68" fmla="*/ 11448 h 108661"/>
                <a:gd name="connsiteX69" fmla="*/ 42900 w 104300"/>
                <a:gd name="connsiteY69" fmla="*/ 7805 h 108661"/>
                <a:gd name="connsiteX70" fmla="*/ 41859 w 104300"/>
                <a:gd name="connsiteY70" fmla="*/ 7805 h 108661"/>
                <a:gd name="connsiteX71" fmla="*/ 38737 w 104300"/>
                <a:gd name="connsiteY71" fmla="*/ 9887 h 108661"/>
                <a:gd name="connsiteX72" fmla="*/ 37176 w 104300"/>
                <a:gd name="connsiteY72" fmla="*/ 10407 h 108661"/>
                <a:gd name="connsiteX73" fmla="*/ 30412 w 104300"/>
                <a:gd name="connsiteY73" fmla="*/ 8326 h 108661"/>
                <a:gd name="connsiteX74" fmla="*/ 28850 w 104300"/>
                <a:gd name="connsiteY74" fmla="*/ 8846 h 108661"/>
                <a:gd name="connsiteX75" fmla="*/ 25728 w 104300"/>
                <a:gd name="connsiteY75" fmla="*/ 12488 h 108661"/>
                <a:gd name="connsiteX76" fmla="*/ 25728 w 104300"/>
                <a:gd name="connsiteY76" fmla="*/ 12488 h 10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4300" h="108661">
                  <a:moveTo>
                    <a:pt x="25728" y="12488"/>
                  </a:moveTo>
                  <a:cubicBezTo>
                    <a:pt x="25728" y="13529"/>
                    <a:pt x="26249" y="15090"/>
                    <a:pt x="26249" y="15090"/>
                  </a:cubicBezTo>
                  <a:cubicBezTo>
                    <a:pt x="26249" y="15610"/>
                    <a:pt x="24688" y="17692"/>
                    <a:pt x="24167" y="18733"/>
                  </a:cubicBezTo>
                  <a:cubicBezTo>
                    <a:pt x="23647" y="19773"/>
                    <a:pt x="24167" y="23936"/>
                    <a:pt x="24167" y="25497"/>
                  </a:cubicBezTo>
                  <a:cubicBezTo>
                    <a:pt x="24167" y="27058"/>
                    <a:pt x="24167" y="27058"/>
                    <a:pt x="23647" y="30180"/>
                  </a:cubicBezTo>
                  <a:cubicBezTo>
                    <a:pt x="23127" y="33302"/>
                    <a:pt x="24688" y="34343"/>
                    <a:pt x="25208" y="34863"/>
                  </a:cubicBezTo>
                  <a:cubicBezTo>
                    <a:pt x="25728" y="35384"/>
                    <a:pt x="26249" y="34863"/>
                    <a:pt x="26769" y="34863"/>
                  </a:cubicBezTo>
                  <a:cubicBezTo>
                    <a:pt x="26769" y="34863"/>
                    <a:pt x="27289" y="34863"/>
                    <a:pt x="27810" y="34863"/>
                  </a:cubicBezTo>
                  <a:cubicBezTo>
                    <a:pt x="28330" y="34863"/>
                    <a:pt x="32493" y="37465"/>
                    <a:pt x="33013" y="37985"/>
                  </a:cubicBezTo>
                  <a:cubicBezTo>
                    <a:pt x="33534" y="38506"/>
                    <a:pt x="33013" y="39026"/>
                    <a:pt x="33013" y="39026"/>
                  </a:cubicBezTo>
                  <a:cubicBezTo>
                    <a:pt x="33013" y="39026"/>
                    <a:pt x="30932" y="42669"/>
                    <a:pt x="30412" y="43189"/>
                  </a:cubicBezTo>
                  <a:cubicBezTo>
                    <a:pt x="29891" y="44230"/>
                    <a:pt x="20005" y="54116"/>
                    <a:pt x="19484" y="54636"/>
                  </a:cubicBezTo>
                  <a:cubicBezTo>
                    <a:pt x="18964" y="55157"/>
                    <a:pt x="10118" y="62442"/>
                    <a:pt x="9077" y="62962"/>
                  </a:cubicBezTo>
                  <a:cubicBezTo>
                    <a:pt x="8036" y="64003"/>
                    <a:pt x="8036" y="65043"/>
                    <a:pt x="8036" y="65043"/>
                  </a:cubicBezTo>
                  <a:cubicBezTo>
                    <a:pt x="8036" y="65043"/>
                    <a:pt x="6996" y="70247"/>
                    <a:pt x="6996" y="71288"/>
                  </a:cubicBezTo>
                  <a:cubicBezTo>
                    <a:pt x="6996" y="72328"/>
                    <a:pt x="3353" y="80133"/>
                    <a:pt x="2833" y="81174"/>
                  </a:cubicBezTo>
                  <a:cubicBezTo>
                    <a:pt x="2313" y="82215"/>
                    <a:pt x="1793" y="87418"/>
                    <a:pt x="1793" y="88979"/>
                  </a:cubicBezTo>
                  <a:cubicBezTo>
                    <a:pt x="1793" y="90020"/>
                    <a:pt x="752" y="96785"/>
                    <a:pt x="231" y="98346"/>
                  </a:cubicBezTo>
                  <a:cubicBezTo>
                    <a:pt x="-289" y="99386"/>
                    <a:pt x="231" y="101468"/>
                    <a:pt x="231" y="101468"/>
                  </a:cubicBezTo>
                  <a:lnTo>
                    <a:pt x="752" y="107192"/>
                  </a:lnTo>
                  <a:cubicBezTo>
                    <a:pt x="2313" y="106671"/>
                    <a:pt x="3874" y="106151"/>
                    <a:pt x="4394" y="106151"/>
                  </a:cubicBezTo>
                  <a:cubicBezTo>
                    <a:pt x="5435" y="105631"/>
                    <a:pt x="5435" y="106671"/>
                    <a:pt x="5955" y="108232"/>
                  </a:cubicBezTo>
                  <a:cubicBezTo>
                    <a:pt x="6475" y="109793"/>
                    <a:pt x="10118" y="106671"/>
                    <a:pt x="11679" y="105631"/>
                  </a:cubicBezTo>
                  <a:cubicBezTo>
                    <a:pt x="12720" y="104590"/>
                    <a:pt x="13760" y="103029"/>
                    <a:pt x="15321" y="101988"/>
                  </a:cubicBezTo>
                  <a:cubicBezTo>
                    <a:pt x="15842" y="101468"/>
                    <a:pt x="16882" y="101468"/>
                    <a:pt x="17403" y="101468"/>
                  </a:cubicBezTo>
                  <a:lnTo>
                    <a:pt x="17403" y="101468"/>
                  </a:lnTo>
                  <a:cubicBezTo>
                    <a:pt x="17403" y="101468"/>
                    <a:pt x="28850" y="100427"/>
                    <a:pt x="29371" y="100427"/>
                  </a:cubicBezTo>
                  <a:cubicBezTo>
                    <a:pt x="29891" y="100427"/>
                    <a:pt x="33534" y="100427"/>
                    <a:pt x="33534" y="100427"/>
                  </a:cubicBezTo>
                  <a:lnTo>
                    <a:pt x="43420" y="100427"/>
                  </a:lnTo>
                  <a:cubicBezTo>
                    <a:pt x="43420" y="100427"/>
                    <a:pt x="43420" y="100427"/>
                    <a:pt x="43420" y="99907"/>
                  </a:cubicBezTo>
                  <a:cubicBezTo>
                    <a:pt x="42380" y="98346"/>
                    <a:pt x="41859" y="95224"/>
                    <a:pt x="42900" y="93663"/>
                  </a:cubicBezTo>
                  <a:cubicBezTo>
                    <a:pt x="43941" y="92102"/>
                    <a:pt x="48624" y="86898"/>
                    <a:pt x="47062" y="84817"/>
                  </a:cubicBezTo>
                  <a:cubicBezTo>
                    <a:pt x="47062" y="84817"/>
                    <a:pt x="44461" y="81695"/>
                    <a:pt x="48103" y="81174"/>
                  </a:cubicBezTo>
                  <a:cubicBezTo>
                    <a:pt x="51746" y="80654"/>
                    <a:pt x="53827" y="79613"/>
                    <a:pt x="55908" y="79613"/>
                  </a:cubicBezTo>
                  <a:cubicBezTo>
                    <a:pt x="57990" y="79613"/>
                    <a:pt x="59031" y="79093"/>
                    <a:pt x="59031" y="78052"/>
                  </a:cubicBezTo>
                  <a:cubicBezTo>
                    <a:pt x="59551" y="77011"/>
                    <a:pt x="59551" y="73889"/>
                    <a:pt x="60071" y="77532"/>
                  </a:cubicBezTo>
                  <a:cubicBezTo>
                    <a:pt x="61112" y="81174"/>
                    <a:pt x="63193" y="79613"/>
                    <a:pt x="65795" y="78572"/>
                  </a:cubicBezTo>
                  <a:cubicBezTo>
                    <a:pt x="68397" y="77011"/>
                    <a:pt x="70999" y="74930"/>
                    <a:pt x="70999" y="73889"/>
                  </a:cubicBezTo>
                  <a:cubicBezTo>
                    <a:pt x="70999" y="72849"/>
                    <a:pt x="70999" y="72328"/>
                    <a:pt x="72560" y="72849"/>
                  </a:cubicBezTo>
                  <a:cubicBezTo>
                    <a:pt x="74121" y="73369"/>
                    <a:pt x="74121" y="72849"/>
                    <a:pt x="75161" y="74930"/>
                  </a:cubicBezTo>
                  <a:cubicBezTo>
                    <a:pt x="76202" y="76491"/>
                    <a:pt x="76202" y="79093"/>
                    <a:pt x="77763" y="77532"/>
                  </a:cubicBezTo>
                  <a:cubicBezTo>
                    <a:pt x="79324" y="75971"/>
                    <a:pt x="79324" y="74930"/>
                    <a:pt x="79845" y="76491"/>
                  </a:cubicBezTo>
                  <a:cubicBezTo>
                    <a:pt x="80365" y="78052"/>
                    <a:pt x="81926" y="79093"/>
                    <a:pt x="83487" y="78052"/>
                  </a:cubicBezTo>
                  <a:cubicBezTo>
                    <a:pt x="84528" y="77532"/>
                    <a:pt x="85048" y="76491"/>
                    <a:pt x="85568" y="77011"/>
                  </a:cubicBezTo>
                  <a:cubicBezTo>
                    <a:pt x="86609" y="74930"/>
                    <a:pt x="87650" y="71808"/>
                    <a:pt x="88170" y="71288"/>
                  </a:cubicBezTo>
                  <a:cubicBezTo>
                    <a:pt x="88170" y="70767"/>
                    <a:pt x="90252" y="68166"/>
                    <a:pt x="91292" y="67645"/>
                  </a:cubicBezTo>
                  <a:cubicBezTo>
                    <a:pt x="92333" y="67125"/>
                    <a:pt x="92333" y="66084"/>
                    <a:pt x="92333" y="65564"/>
                  </a:cubicBezTo>
                  <a:cubicBezTo>
                    <a:pt x="92853" y="64523"/>
                    <a:pt x="94934" y="61401"/>
                    <a:pt x="94934" y="60881"/>
                  </a:cubicBezTo>
                  <a:cubicBezTo>
                    <a:pt x="94934" y="60360"/>
                    <a:pt x="95975" y="59840"/>
                    <a:pt x="95975" y="59840"/>
                  </a:cubicBezTo>
                  <a:cubicBezTo>
                    <a:pt x="95975" y="59840"/>
                    <a:pt x="97016" y="59840"/>
                    <a:pt x="97016" y="58799"/>
                  </a:cubicBezTo>
                  <a:cubicBezTo>
                    <a:pt x="97536" y="57759"/>
                    <a:pt x="97016" y="58799"/>
                    <a:pt x="98057" y="58279"/>
                  </a:cubicBezTo>
                  <a:cubicBezTo>
                    <a:pt x="99097" y="57759"/>
                    <a:pt x="100138" y="56198"/>
                    <a:pt x="100138" y="56198"/>
                  </a:cubicBezTo>
                  <a:cubicBezTo>
                    <a:pt x="100138" y="56198"/>
                    <a:pt x="104301" y="45270"/>
                    <a:pt x="104301" y="44750"/>
                  </a:cubicBezTo>
                  <a:cubicBezTo>
                    <a:pt x="104301" y="44230"/>
                    <a:pt x="104301" y="42148"/>
                    <a:pt x="104301" y="42148"/>
                  </a:cubicBezTo>
                  <a:cubicBezTo>
                    <a:pt x="104301" y="42148"/>
                    <a:pt x="104301" y="40587"/>
                    <a:pt x="103260" y="39026"/>
                  </a:cubicBezTo>
                  <a:cubicBezTo>
                    <a:pt x="102219" y="37465"/>
                    <a:pt x="102740" y="35904"/>
                    <a:pt x="103260" y="34863"/>
                  </a:cubicBezTo>
                  <a:cubicBezTo>
                    <a:pt x="103260" y="33823"/>
                    <a:pt x="102740" y="32262"/>
                    <a:pt x="102740" y="32262"/>
                  </a:cubicBezTo>
                  <a:cubicBezTo>
                    <a:pt x="102740" y="32262"/>
                    <a:pt x="96495" y="23416"/>
                    <a:pt x="95975" y="22375"/>
                  </a:cubicBezTo>
                  <a:cubicBezTo>
                    <a:pt x="95455" y="21334"/>
                    <a:pt x="94414" y="14049"/>
                    <a:pt x="94414" y="12488"/>
                  </a:cubicBezTo>
                  <a:cubicBezTo>
                    <a:pt x="94414" y="10927"/>
                    <a:pt x="93373" y="10407"/>
                    <a:pt x="90252" y="9366"/>
                  </a:cubicBezTo>
                  <a:cubicBezTo>
                    <a:pt x="88170" y="8846"/>
                    <a:pt x="86089" y="3642"/>
                    <a:pt x="85048" y="0"/>
                  </a:cubicBezTo>
                  <a:cubicBezTo>
                    <a:pt x="80885" y="4163"/>
                    <a:pt x="76722" y="8326"/>
                    <a:pt x="76202" y="8846"/>
                  </a:cubicBezTo>
                  <a:cubicBezTo>
                    <a:pt x="75682" y="9366"/>
                    <a:pt x="72560" y="8846"/>
                    <a:pt x="71519" y="8846"/>
                  </a:cubicBezTo>
                  <a:cubicBezTo>
                    <a:pt x="70478" y="8846"/>
                    <a:pt x="68397" y="8326"/>
                    <a:pt x="67356" y="7285"/>
                  </a:cubicBezTo>
                  <a:cubicBezTo>
                    <a:pt x="66315" y="6244"/>
                    <a:pt x="64754" y="6765"/>
                    <a:pt x="64754" y="6765"/>
                  </a:cubicBezTo>
                  <a:cubicBezTo>
                    <a:pt x="56949" y="6765"/>
                    <a:pt x="50705" y="12488"/>
                    <a:pt x="50185" y="13529"/>
                  </a:cubicBezTo>
                  <a:cubicBezTo>
                    <a:pt x="49664" y="14049"/>
                    <a:pt x="48624" y="13009"/>
                    <a:pt x="48103" y="12488"/>
                  </a:cubicBezTo>
                  <a:cubicBezTo>
                    <a:pt x="47583" y="11968"/>
                    <a:pt x="47062" y="12488"/>
                    <a:pt x="46022" y="12488"/>
                  </a:cubicBezTo>
                  <a:cubicBezTo>
                    <a:pt x="45501" y="12488"/>
                    <a:pt x="44981" y="11448"/>
                    <a:pt x="44981" y="11448"/>
                  </a:cubicBezTo>
                  <a:cubicBezTo>
                    <a:pt x="44981" y="11448"/>
                    <a:pt x="43420" y="8326"/>
                    <a:pt x="42900" y="7805"/>
                  </a:cubicBezTo>
                  <a:cubicBezTo>
                    <a:pt x="42380" y="7285"/>
                    <a:pt x="41859" y="7805"/>
                    <a:pt x="41859" y="7805"/>
                  </a:cubicBezTo>
                  <a:cubicBezTo>
                    <a:pt x="41859" y="7805"/>
                    <a:pt x="39257" y="8846"/>
                    <a:pt x="38737" y="9887"/>
                  </a:cubicBezTo>
                  <a:cubicBezTo>
                    <a:pt x="38217" y="10927"/>
                    <a:pt x="37176" y="10407"/>
                    <a:pt x="37176" y="10407"/>
                  </a:cubicBezTo>
                  <a:cubicBezTo>
                    <a:pt x="37176" y="10407"/>
                    <a:pt x="31452" y="8846"/>
                    <a:pt x="30412" y="8326"/>
                  </a:cubicBezTo>
                  <a:cubicBezTo>
                    <a:pt x="29371" y="7805"/>
                    <a:pt x="28850" y="8846"/>
                    <a:pt x="28850" y="8846"/>
                  </a:cubicBezTo>
                  <a:cubicBezTo>
                    <a:pt x="28850" y="8846"/>
                    <a:pt x="26249" y="10927"/>
                    <a:pt x="25728" y="12488"/>
                  </a:cubicBezTo>
                  <a:cubicBezTo>
                    <a:pt x="25728" y="11968"/>
                    <a:pt x="25728" y="11968"/>
                    <a:pt x="25728" y="12488"/>
                  </a:cubicBezTo>
                  <a:close/>
                </a:path>
              </a:pathLst>
            </a:custGeom>
            <a:grpFill/>
            <a:ln w="5199" cap="flat">
              <a:solidFill>
                <a:schemeClr val="bg1"/>
              </a:solidFill>
              <a:prstDash val="solid"/>
              <a:miter/>
            </a:ln>
          </p:spPr>
          <p:txBody>
            <a:bodyPr rtlCol="0" anchor="ctr"/>
            <a:lstStyle/>
            <a:p>
              <a:endParaRPr lang="en-GB" noProof="0" dirty="0"/>
            </a:p>
          </p:txBody>
        </p:sp>
        <p:sp>
          <p:nvSpPr>
            <p:cNvPr id="104" name="Freeform 103">
              <a:extLst>
                <a:ext uri="{FF2B5EF4-FFF2-40B4-BE49-F238E27FC236}">
                  <a16:creationId xmlns:a16="http://schemas.microsoft.com/office/drawing/2014/main" id="{58BC28F7-EB8B-C223-41B1-18F25B1B620B}"/>
                </a:ext>
              </a:extLst>
            </p:cNvPr>
            <p:cNvSpPr/>
            <p:nvPr/>
          </p:nvSpPr>
          <p:spPr>
            <a:xfrm>
              <a:off x="6532509" y="4420526"/>
              <a:ext cx="152982" cy="180560"/>
            </a:xfrm>
            <a:custGeom>
              <a:avLst/>
              <a:gdLst>
                <a:gd name="connsiteX0" fmla="*/ 136331 w 152982"/>
                <a:gd name="connsiteY0" fmla="*/ 108753 h 180560"/>
                <a:gd name="connsiteX1" fmla="*/ 135290 w 152982"/>
                <a:gd name="connsiteY1" fmla="*/ 105110 h 180560"/>
                <a:gd name="connsiteX2" fmla="*/ 134770 w 152982"/>
                <a:gd name="connsiteY2" fmla="*/ 37465 h 180560"/>
                <a:gd name="connsiteX3" fmla="*/ 136852 w 152982"/>
                <a:gd name="connsiteY3" fmla="*/ 32262 h 180560"/>
                <a:gd name="connsiteX4" fmla="*/ 139453 w 152982"/>
                <a:gd name="connsiteY4" fmla="*/ 29660 h 180560"/>
                <a:gd name="connsiteX5" fmla="*/ 152982 w 152982"/>
                <a:gd name="connsiteY5" fmla="*/ 13009 h 180560"/>
                <a:gd name="connsiteX6" fmla="*/ 141014 w 152982"/>
                <a:gd name="connsiteY6" fmla="*/ 13529 h 180560"/>
                <a:gd name="connsiteX7" fmla="*/ 131128 w 152982"/>
                <a:gd name="connsiteY7" fmla="*/ 7285 h 180560"/>
                <a:gd name="connsiteX8" fmla="*/ 129567 w 152982"/>
                <a:gd name="connsiteY8" fmla="*/ 7285 h 180560"/>
                <a:gd name="connsiteX9" fmla="*/ 125924 w 152982"/>
                <a:gd name="connsiteY9" fmla="*/ 8846 h 180560"/>
                <a:gd name="connsiteX10" fmla="*/ 116038 w 152982"/>
                <a:gd name="connsiteY10" fmla="*/ 13009 h 180560"/>
                <a:gd name="connsiteX11" fmla="*/ 111354 w 152982"/>
                <a:gd name="connsiteY11" fmla="*/ 17692 h 180560"/>
                <a:gd name="connsiteX12" fmla="*/ 107192 w 152982"/>
                <a:gd name="connsiteY12" fmla="*/ 23416 h 180560"/>
                <a:gd name="connsiteX13" fmla="*/ 104069 w 152982"/>
                <a:gd name="connsiteY13" fmla="*/ 22895 h 180560"/>
                <a:gd name="connsiteX14" fmla="*/ 97305 w 152982"/>
                <a:gd name="connsiteY14" fmla="*/ 21855 h 180560"/>
                <a:gd name="connsiteX15" fmla="*/ 81695 w 152982"/>
                <a:gd name="connsiteY15" fmla="*/ 19773 h 180560"/>
                <a:gd name="connsiteX16" fmla="*/ 76491 w 152982"/>
                <a:gd name="connsiteY16" fmla="*/ 17171 h 180560"/>
                <a:gd name="connsiteX17" fmla="*/ 69206 w 152982"/>
                <a:gd name="connsiteY17" fmla="*/ 12488 h 180560"/>
                <a:gd name="connsiteX18" fmla="*/ 53596 w 152982"/>
                <a:gd name="connsiteY18" fmla="*/ 4683 h 180560"/>
                <a:gd name="connsiteX19" fmla="*/ 52035 w 152982"/>
                <a:gd name="connsiteY19" fmla="*/ 4163 h 180560"/>
                <a:gd name="connsiteX20" fmla="*/ 40067 w 152982"/>
                <a:gd name="connsiteY20" fmla="*/ 3642 h 180560"/>
                <a:gd name="connsiteX21" fmla="*/ 39026 w 152982"/>
                <a:gd name="connsiteY21" fmla="*/ 3122 h 180560"/>
                <a:gd name="connsiteX22" fmla="*/ 36945 w 152982"/>
                <a:gd name="connsiteY22" fmla="*/ 0 h 180560"/>
                <a:gd name="connsiteX23" fmla="*/ 7805 w 152982"/>
                <a:gd name="connsiteY23" fmla="*/ 520 h 180560"/>
                <a:gd name="connsiteX24" fmla="*/ 6765 w 152982"/>
                <a:gd name="connsiteY24" fmla="*/ 1041 h 180560"/>
                <a:gd name="connsiteX25" fmla="*/ 0 w 152982"/>
                <a:gd name="connsiteY25" fmla="*/ 7805 h 180560"/>
                <a:gd name="connsiteX26" fmla="*/ 5203 w 152982"/>
                <a:gd name="connsiteY26" fmla="*/ 17171 h 180560"/>
                <a:gd name="connsiteX27" fmla="*/ 9367 w 152982"/>
                <a:gd name="connsiteY27" fmla="*/ 20294 h 180560"/>
                <a:gd name="connsiteX28" fmla="*/ 10927 w 152982"/>
                <a:gd name="connsiteY28" fmla="*/ 30180 h 180560"/>
                <a:gd name="connsiteX29" fmla="*/ 17692 w 152982"/>
                <a:gd name="connsiteY29" fmla="*/ 40067 h 180560"/>
                <a:gd name="connsiteX30" fmla="*/ 18212 w 152982"/>
                <a:gd name="connsiteY30" fmla="*/ 42669 h 180560"/>
                <a:gd name="connsiteX31" fmla="*/ 18212 w 152982"/>
                <a:gd name="connsiteY31" fmla="*/ 46831 h 180560"/>
                <a:gd name="connsiteX32" fmla="*/ 19253 w 152982"/>
                <a:gd name="connsiteY32" fmla="*/ 49953 h 180560"/>
                <a:gd name="connsiteX33" fmla="*/ 19253 w 152982"/>
                <a:gd name="connsiteY33" fmla="*/ 52555 h 180560"/>
                <a:gd name="connsiteX34" fmla="*/ 15090 w 152982"/>
                <a:gd name="connsiteY34" fmla="*/ 64003 h 180560"/>
                <a:gd name="connsiteX35" fmla="*/ 13009 w 152982"/>
                <a:gd name="connsiteY35" fmla="*/ 66084 h 180560"/>
                <a:gd name="connsiteX36" fmla="*/ 11968 w 152982"/>
                <a:gd name="connsiteY36" fmla="*/ 66604 h 180560"/>
                <a:gd name="connsiteX37" fmla="*/ 10927 w 152982"/>
                <a:gd name="connsiteY37" fmla="*/ 67645 h 180560"/>
                <a:gd name="connsiteX38" fmla="*/ 9887 w 152982"/>
                <a:gd name="connsiteY38" fmla="*/ 68686 h 180560"/>
                <a:gd name="connsiteX39" fmla="*/ 7285 w 152982"/>
                <a:gd name="connsiteY39" fmla="*/ 73369 h 180560"/>
                <a:gd name="connsiteX40" fmla="*/ 6244 w 152982"/>
                <a:gd name="connsiteY40" fmla="*/ 75450 h 180560"/>
                <a:gd name="connsiteX41" fmla="*/ 3122 w 152982"/>
                <a:gd name="connsiteY41" fmla="*/ 79093 h 180560"/>
                <a:gd name="connsiteX42" fmla="*/ 521 w 152982"/>
                <a:gd name="connsiteY42" fmla="*/ 84817 h 180560"/>
                <a:gd name="connsiteX43" fmla="*/ 521 w 152982"/>
                <a:gd name="connsiteY43" fmla="*/ 85857 h 180560"/>
                <a:gd name="connsiteX44" fmla="*/ 2602 w 152982"/>
                <a:gd name="connsiteY44" fmla="*/ 92102 h 180560"/>
                <a:gd name="connsiteX45" fmla="*/ 6765 w 152982"/>
                <a:gd name="connsiteY45" fmla="*/ 95744 h 180560"/>
                <a:gd name="connsiteX46" fmla="*/ 8846 w 152982"/>
                <a:gd name="connsiteY46" fmla="*/ 93142 h 180560"/>
                <a:gd name="connsiteX47" fmla="*/ 15090 w 152982"/>
                <a:gd name="connsiteY47" fmla="*/ 92102 h 180560"/>
                <a:gd name="connsiteX48" fmla="*/ 16651 w 152982"/>
                <a:gd name="connsiteY48" fmla="*/ 95223 h 180560"/>
                <a:gd name="connsiteX49" fmla="*/ 15090 w 152982"/>
                <a:gd name="connsiteY49" fmla="*/ 96264 h 180560"/>
                <a:gd name="connsiteX50" fmla="*/ 11448 w 152982"/>
                <a:gd name="connsiteY50" fmla="*/ 96785 h 180560"/>
                <a:gd name="connsiteX51" fmla="*/ 9887 w 152982"/>
                <a:gd name="connsiteY51" fmla="*/ 99386 h 180560"/>
                <a:gd name="connsiteX52" fmla="*/ 7805 w 152982"/>
                <a:gd name="connsiteY52" fmla="*/ 98866 h 180560"/>
                <a:gd name="connsiteX53" fmla="*/ 5724 w 152982"/>
                <a:gd name="connsiteY53" fmla="*/ 98866 h 180560"/>
                <a:gd name="connsiteX54" fmla="*/ 3122 w 152982"/>
                <a:gd name="connsiteY54" fmla="*/ 104069 h 180560"/>
                <a:gd name="connsiteX55" fmla="*/ 4163 w 152982"/>
                <a:gd name="connsiteY55" fmla="*/ 107712 h 180560"/>
                <a:gd name="connsiteX56" fmla="*/ 2602 w 152982"/>
                <a:gd name="connsiteY56" fmla="*/ 109793 h 180560"/>
                <a:gd name="connsiteX57" fmla="*/ 3122 w 152982"/>
                <a:gd name="connsiteY57" fmla="*/ 110314 h 180560"/>
                <a:gd name="connsiteX58" fmla="*/ 61921 w 152982"/>
                <a:gd name="connsiteY58" fmla="*/ 142575 h 180560"/>
                <a:gd name="connsiteX59" fmla="*/ 64003 w 152982"/>
                <a:gd name="connsiteY59" fmla="*/ 144136 h 180560"/>
                <a:gd name="connsiteX60" fmla="*/ 71808 w 152982"/>
                <a:gd name="connsiteY60" fmla="*/ 150380 h 180560"/>
                <a:gd name="connsiteX61" fmla="*/ 72328 w 152982"/>
                <a:gd name="connsiteY61" fmla="*/ 151941 h 180560"/>
                <a:gd name="connsiteX62" fmla="*/ 71808 w 152982"/>
                <a:gd name="connsiteY62" fmla="*/ 153502 h 180560"/>
                <a:gd name="connsiteX63" fmla="*/ 73889 w 152982"/>
                <a:gd name="connsiteY63" fmla="*/ 159747 h 180560"/>
                <a:gd name="connsiteX64" fmla="*/ 103549 w 152982"/>
                <a:gd name="connsiteY64" fmla="*/ 180561 h 180560"/>
                <a:gd name="connsiteX65" fmla="*/ 104590 w 152982"/>
                <a:gd name="connsiteY65" fmla="*/ 178999 h 180560"/>
                <a:gd name="connsiteX66" fmla="*/ 110314 w 152982"/>
                <a:gd name="connsiteY66" fmla="*/ 171194 h 180560"/>
                <a:gd name="connsiteX67" fmla="*/ 110834 w 152982"/>
                <a:gd name="connsiteY67" fmla="*/ 168072 h 180560"/>
                <a:gd name="connsiteX68" fmla="*/ 111875 w 152982"/>
                <a:gd name="connsiteY68" fmla="*/ 166511 h 180560"/>
                <a:gd name="connsiteX69" fmla="*/ 114997 w 152982"/>
                <a:gd name="connsiteY69" fmla="*/ 161828 h 180560"/>
                <a:gd name="connsiteX70" fmla="*/ 115517 w 152982"/>
                <a:gd name="connsiteY70" fmla="*/ 156625 h 180560"/>
                <a:gd name="connsiteX71" fmla="*/ 121761 w 152982"/>
                <a:gd name="connsiteY71" fmla="*/ 146738 h 180560"/>
                <a:gd name="connsiteX72" fmla="*/ 126965 w 152982"/>
                <a:gd name="connsiteY72" fmla="*/ 138933 h 180560"/>
                <a:gd name="connsiteX73" fmla="*/ 131128 w 152982"/>
                <a:gd name="connsiteY73" fmla="*/ 135290 h 180560"/>
                <a:gd name="connsiteX74" fmla="*/ 135290 w 152982"/>
                <a:gd name="connsiteY74" fmla="*/ 133209 h 180560"/>
                <a:gd name="connsiteX75" fmla="*/ 136331 w 152982"/>
                <a:gd name="connsiteY75" fmla="*/ 132689 h 180560"/>
                <a:gd name="connsiteX76" fmla="*/ 135290 w 152982"/>
                <a:gd name="connsiteY76" fmla="*/ 128526 h 180560"/>
                <a:gd name="connsiteX77" fmla="*/ 136331 w 152982"/>
                <a:gd name="connsiteY77" fmla="*/ 128526 h 180560"/>
                <a:gd name="connsiteX78" fmla="*/ 138413 w 152982"/>
                <a:gd name="connsiteY78" fmla="*/ 129046 h 180560"/>
                <a:gd name="connsiteX79" fmla="*/ 147259 w 152982"/>
                <a:gd name="connsiteY79" fmla="*/ 122802 h 180560"/>
                <a:gd name="connsiteX80" fmla="*/ 143095 w 152982"/>
                <a:gd name="connsiteY80" fmla="*/ 115517 h 180560"/>
                <a:gd name="connsiteX81" fmla="*/ 136331 w 152982"/>
                <a:gd name="connsiteY81" fmla="*/ 108753 h 18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2982" h="180560">
                  <a:moveTo>
                    <a:pt x="136331" y="108753"/>
                  </a:moveTo>
                  <a:cubicBezTo>
                    <a:pt x="135290" y="107712"/>
                    <a:pt x="135290" y="105110"/>
                    <a:pt x="135290" y="105110"/>
                  </a:cubicBezTo>
                  <a:cubicBezTo>
                    <a:pt x="135290" y="105110"/>
                    <a:pt x="135290" y="39546"/>
                    <a:pt x="134770" y="37465"/>
                  </a:cubicBezTo>
                  <a:cubicBezTo>
                    <a:pt x="134770" y="35384"/>
                    <a:pt x="136331" y="32782"/>
                    <a:pt x="136852" y="32262"/>
                  </a:cubicBezTo>
                  <a:cubicBezTo>
                    <a:pt x="137372" y="31741"/>
                    <a:pt x="139453" y="29660"/>
                    <a:pt x="139453" y="29660"/>
                  </a:cubicBezTo>
                  <a:cubicBezTo>
                    <a:pt x="139453" y="29660"/>
                    <a:pt x="148820" y="18212"/>
                    <a:pt x="152982" y="13009"/>
                  </a:cubicBezTo>
                  <a:cubicBezTo>
                    <a:pt x="149860" y="13009"/>
                    <a:pt x="144136" y="13529"/>
                    <a:pt x="141014" y="13529"/>
                  </a:cubicBezTo>
                  <a:cubicBezTo>
                    <a:pt x="136852" y="14049"/>
                    <a:pt x="131648" y="7805"/>
                    <a:pt x="131128" y="7285"/>
                  </a:cubicBezTo>
                  <a:cubicBezTo>
                    <a:pt x="130607" y="6764"/>
                    <a:pt x="129567" y="7285"/>
                    <a:pt x="129567" y="7285"/>
                  </a:cubicBezTo>
                  <a:cubicBezTo>
                    <a:pt x="129567" y="7285"/>
                    <a:pt x="127485" y="7805"/>
                    <a:pt x="125924" y="8846"/>
                  </a:cubicBezTo>
                  <a:cubicBezTo>
                    <a:pt x="124363" y="9887"/>
                    <a:pt x="118119" y="11968"/>
                    <a:pt x="116038" y="13009"/>
                  </a:cubicBezTo>
                  <a:cubicBezTo>
                    <a:pt x="113956" y="14049"/>
                    <a:pt x="112395" y="15610"/>
                    <a:pt x="111354" y="17692"/>
                  </a:cubicBezTo>
                  <a:cubicBezTo>
                    <a:pt x="110314" y="19773"/>
                    <a:pt x="108232" y="22375"/>
                    <a:pt x="107192" y="23416"/>
                  </a:cubicBezTo>
                  <a:cubicBezTo>
                    <a:pt x="106151" y="24456"/>
                    <a:pt x="105631" y="23416"/>
                    <a:pt x="104069" y="22895"/>
                  </a:cubicBezTo>
                  <a:cubicBezTo>
                    <a:pt x="102508" y="22375"/>
                    <a:pt x="98866" y="21855"/>
                    <a:pt x="97305" y="21855"/>
                  </a:cubicBezTo>
                  <a:cubicBezTo>
                    <a:pt x="95744" y="21855"/>
                    <a:pt x="82735" y="20294"/>
                    <a:pt x="81695" y="19773"/>
                  </a:cubicBezTo>
                  <a:cubicBezTo>
                    <a:pt x="80654" y="19253"/>
                    <a:pt x="77532" y="17692"/>
                    <a:pt x="76491" y="17171"/>
                  </a:cubicBezTo>
                  <a:cubicBezTo>
                    <a:pt x="75450" y="16131"/>
                    <a:pt x="71288" y="13529"/>
                    <a:pt x="69206" y="12488"/>
                  </a:cubicBezTo>
                  <a:cubicBezTo>
                    <a:pt x="67645" y="11448"/>
                    <a:pt x="54116" y="5203"/>
                    <a:pt x="53596" y="4683"/>
                  </a:cubicBezTo>
                  <a:cubicBezTo>
                    <a:pt x="52555" y="4163"/>
                    <a:pt x="52035" y="4163"/>
                    <a:pt x="52035" y="4163"/>
                  </a:cubicBezTo>
                  <a:cubicBezTo>
                    <a:pt x="52035" y="4163"/>
                    <a:pt x="41108" y="3642"/>
                    <a:pt x="40067" y="3642"/>
                  </a:cubicBezTo>
                  <a:cubicBezTo>
                    <a:pt x="39026" y="3642"/>
                    <a:pt x="39026" y="3122"/>
                    <a:pt x="39026" y="3122"/>
                  </a:cubicBezTo>
                  <a:cubicBezTo>
                    <a:pt x="39026" y="2602"/>
                    <a:pt x="37986" y="1561"/>
                    <a:pt x="36945" y="0"/>
                  </a:cubicBezTo>
                  <a:cubicBezTo>
                    <a:pt x="29660" y="0"/>
                    <a:pt x="8326" y="520"/>
                    <a:pt x="7805" y="520"/>
                  </a:cubicBezTo>
                  <a:cubicBezTo>
                    <a:pt x="7285" y="520"/>
                    <a:pt x="6765" y="1041"/>
                    <a:pt x="6765" y="1041"/>
                  </a:cubicBezTo>
                  <a:cubicBezTo>
                    <a:pt x="6765" y="1041"/>
                    <a:pt x="3642" y="4163"/>
                    <a:pt x="0" y="7805"/>
                  </a:cubicBezTo>
                  <a:cubicBezTo>
                    <a:pt x="1041" y="11448"/>
                    <a:pt x="3122" y="16651"/>
                    <a:pt x="5203" y="17171"/>
                  </a:cubicBezTo>
                  <a:cubicBezTo>
                    <a:pt x="8326" y="18212"/>
                    <a:pt x="9367" y="18212"/>
                    <a:pt x="9367" y="20294"/>
                  </a:cubicBezTo>
                  <a:cubicBezTo>
                    <a:pt x="9367" y="22375"/>
                    <a:pt x="10407" y="29139"/>
                    <a:pt x="10927" y="30180"/>
                  </a:cubicBezTo>
                  <a:cubicBezTo>
                    <a:pt x="11448" y="31221"/>
                    <a:pt x="17692" y="40067"/>
                    <a:pt x="17692" y="40067"/>
                  </a:cubicBezTo>
                  <a:cubicBezTo>
                    <a:pt x="17692" y="40067"/>
                    <a:pt x="18212" y="41107"/>
                    <a:pt x="18212" y="42669"/>
                  </a:cubicBezTo>
                  <a:cubicBezTo>
                    <a:pt x="18212" y="43709"/>
                    <a:pt x="17692" y="45790"/>
                    <a:pt x="18212" y="46831"/>
                  </a:cubicBezTo>
                  <a:cubicBezTo>
                    <a:pt x="19253" y="48392"/>
                    <a:pt x="19253" y="49953"/>
                    <a:pt x="19253" y="49953"/>
                  </a:cubicBezTo>
                  <a:cubicBezTo>
                    <a:pt x="19253" y="49953"/>
                    <a:pt x="19773" y="51514"/>
                    <a:pt x="19253" y="52555"/>
                  </a:cubicBezTo>
                  <a:cubicBezTo>
                    <a:pt x="18733" y="53596"/>
                    <a:pt x="15090" y="64003"/>
                    <a:pt x="15090" y="64003"/>
                  </a:cubicBezTo>
                  <a:cubicBezTo>
                    <a:pt x="15090" y="64003"/>
                    <a:pt x="14049" y="66084"/>
                    <a:pt x="13009" y="66084"/>
                  </a:cubicBezTo>
                  <a:cubicBezTo>
                    <a:pt x="11968" y="66084"/>
                    <a:pt x="11968" y="65564"/>
                    <a:pt x="11968" y="66604"/>
                  </a:cubicBezTo>
                  <a:cubicBezTo>
                    <a:pt x="11448" y="67645"/>
                    <a:pt x="10927" y="67645"/>
                    <a:pt x="10927" y="67645"/>
                  </a:cubicBezTo>
                  <a:cubicBezTo>
                    <a:pt x="10927" y="67645"/>
                    <a:pt x="10407" y="67645"/>
                    <a:pt x="9887" y="68686"/>
                  </a:cubicBezTo>
                  <a:cubicBezTo>
                    <a:pt x="9367" y="69726"/>
                    <a:pt x="7285" y="72328"/>
                    <a:pt x="7285" y="73369"/>
                  </a:cubicBezTo>
                  <a:cubicBezTo>
                    <a:pt x="6765" y="74410"/>
                    <a:pt x="7285" y="74930"/>
                    <a:pt x="6244" y="75450"/>
                  </a:cubicBezTo>
                  <a:cubicBezTo>
                    <a:pt x="5203" y="75971"/>
                    <a:pt x="3122" y="78572"/>
                    <a:pt x="3122" y="79093"/>
                  </a:cubicBezTo>
                  <a:cubicBezTo>
                    <a:pt x="3122" y="79613"/>
                    <a:pt x="1561" y="82735"/>
                    <a:pt x="521" y="84817"/>
                  </a:cubicBezTo>
                  <a:cubicBezTo>
                    <a:pt x="521" y="84817"/>
                    <a:pt x="521" y="85337"/>
                    <a:pt x="521" y="85857"/>
                  </a:cubicBezTo>
                  <a:cubicBezTo>
                    <a:pt x="521" y="87939"/>
                    <a:pt x="1041" y="90540"/>
                    <a:pt x="2602" y="92102"/>
                  </a:cubicBezTo>
                  <a:cubicBezTo>
                    <a:pt x="4163" y="93663"/>
                    <a:pt x="5724" y="96785"/>
                    <a:pt x="6765" y="95744"/>
                  </a:cubicBezTo>
                  <a:cubicBezTo>
                    <a:pt x="7805" y="94703"/>
                    <a:pt x="7285" y="94183"/>
                    <a:pt x="8846" y="93142"/>
                  </a:cubicBezTo>
                  <a:cubicBezTo>
                    <a:pt x="10407" y="92102"/>
                    <a:pt x="14049" y="91581"/>
                    <a:pt x="15090" y="92102"/>
                  </a:cubicBezTo>
                  <a:cubicBezTo>
                    <a:pt x="16131" y="92622"/>
                    <a:pt x="18212" y="95223"/>
                    <a:pt x="16651" y="95223"/>
                  </a:cubicBezTo>
                  <a:cubicBezTo>
                    <a:pt x="15090" y="95223"/>
                    <a:pt x="15610" y="96264"/>
                    <a:pt x="15090" y="96264"/>
                  </a:cubicBezTo>
                  <a:cubicBezTo>
                    <a:pt x="14570" y="96264"/>
                    <a:pt x="10927" y="95223"/>
                    <a:pt x="11448" y="96785"/>
                  </a:cubicBezTo>
                  <a:cubicBezTo>
                    <a:pt x="11968" y="98346"/>
                    <a:pt x="10927" y="100427"/>
                    <a:pt x="9887" y="99386"/>
                  </a:cubicBezTo>
                  <a:cubicBezTo>
                    <a:pt x="8846" y="98346"/>
                    <a:pt x="8326" y="98346"/>
                    <a:pt x="7805" y="98866"/>
                  </a:cubicBezTo>
                  <a:cubicBezTo>
                    <a:pt x="7285" y="99386"/>
                    <a:pt x="6244" y="97305"/>
                    <a:pt x="5724" y="98866"/>
                  </a:cubicBezTo>
                  <a:cubicBezTo>
                    <a:pt x="5203" y="100427"/>
                    <a:pt x="2082" y="103029"/>
                    <a:pt x="3122" y="104069"/>
                  </a:cubicBezTo>
                  <a:cubicBezTo>
                    <a:pt x="4163" y="105110"/>
                    <a:pt x="5203" y="106151"/>
                    <a:pt x="4163" y="107712"/>
                  </a:cubicBezTo>
                  <a:cubicBezTo>
                    <a:pt x="3642" y="108232"/>
                    <a:pt x="3122" y="109273"/>
                    <a:pt x="2602" y="109793"/>
                  </a:cubicBezTo>
                  <a:cubicBezTo>
                    <a:pt x="3122" y="109793"/>
                    <a:pt x="3122" y="110314"/>
                    <a:pt x="3122" y="110314"/>
                  </a:cubicBezTo>
                  <a:cubicBezTo>
                    <a:pt x="3122" y="110314"/>
                    <a:pt x="60881" y="142055"/>
                    <a:pt x="61921" y="142575"/>
                  </a:cubicBezTo>
                  <a:cubicBezTo>
                    <a:pt x="62962" y="143095"/>
                    <a:pt x="64003" y="144136"/>
                    <a:pt x="64003" y="144136"/>
                  </a:cubicBezTo>
                  <a:cubicBezTo>
                    <a:pt x="64003" y="144136"/>
                    <a:pt x="71288" y="149860"/>
                    <a:pt x="71808" y="150380"/>
                  </a:cubicBezTo>
                  <a:cubicBezTo>
                    <a:pt x="72328" y="150901"/>
                    <a:pt x="72328" y="151941"/>
                    <a:pt x="72328" y="151941"/>
                  </a:cubicBezTo>
                  <a:lnTo>
                    <a:pt x="71808" y="153502"/>
                  </a:lnTo>
                  <a:cubicBezTo>
                    <a:pt x="70767" y="158186"/>
                    <a:pt x="73889" y="159747"/>
                    <a:pt x="73889" y="159747"/>
                  </a:cubicBezTo>
                  <a:lnTo>
                    <a:pt x="103549" y="180561"/>
                  </a:lnTo>
                  <a:cubicBezTo>
                    <a:pt x="104069" y="180040"/>
                    <a:pt x="104590" y="179520"/>
                    <a:pt x="104590" y="178999"/>
                  </a:cubicBezTo>
                  <a:cubicBezTo>
                    <a:pt x="107712" y="176398"/>
                    <a:pt x="109793" y="172755"/>
                    <a:pt x="110314" y="171194"/>
                  </a:cubicBezTo>
                  <a:cubicBezTo>
                    <a:pt x="110834" y="169633"/>
                    <a:pt x="110834" y="168592"/>
                    <a:pt x="110834" y="168072"/>
                  </a:cubicBezTo>
                  <a:cubicBezTo>
                    <a:pt x="110834" y="167552"/>
                    <a:pt x="110834" y="166511"/>
                    <a:pt x="111875" y="166511"/>
                  </a:cubicBezTo>
                  <a:cubicBezTo>
                    <a:pt x="112915" y="166511"/>
                    <a:pt x="116038" y="163909"/>
                    <a:pt x="114997" y="161828"/>
                  </a:cubicBezTo>
                  <a:cubicBezTo>
                    <a:pt x="113956" y="159747"/>
                    <a:pt x="113956" y="158186"/>
                    <a:pt x="115517" y="156625"/>
                  </a:cubicBezTo>
                  <a:cubicBezTo>
                    <a:pt x="117078" y="155063"/>
                    <a:pt x="121761" y="151421"/>
                    <a:pt x="121761" y="146738"/>
                  </a:cubicBezTo>
                  <a:cubicBezTo>
                    <a:pt x="121761" y="142055"/>
                    <a:pt x="124883" y="139973"/>
                    <a:pt x="126965" y="138933"/>
                  </a:cubicBezTo>
                  <a:cubicBezTo>
                    <a:pt x="129567" y="137892"/>
                    <a:pt x="131128" y="135811"/>
                    <a:pt x="131128" y="135290"/>
                  </a:cubicBezTo>
                  <a:cubicBezTo>
                    <a:pt x="131128" y="134770"/>
                    <a:pt x="133729" y="132689"/>
                    <a:pt x="135290" y="133209"/>
                  </a:cubicBezTo>
                  <a:cubicBezTo>
                    <a:pt x="136852" y="133729"/>
                    <a:pt x="136852" y="133209"/>
                    <a:pt x="136331" y="132689"/>
                  </a:cubicBezTo>
                  <a:cubicBezTo>
                    <a:pt x="135811" y="132168"/>
                    <a:pt x="134770" y="129046"/>
                    <a:pt x="135290" y="128526"/>
                  </a:cubicBezTo>
                  <a:cubicBezTo>
                    <a:pt x="135811" y="128005"/>
                    <a:pt x="136331" y="127485"/>
                    <a:pt x="136331" y="128526"/>
                  </a:cubicBezTo>
                  <a:cubicBezTo>
                    <a:pt x="136331" y="129566"/>
                    <a:pt x="136852" y="129566"/>
                    <a:pt x="138413" y="129046"/>
                  </a:cubicBezTo>
                  <a:cubicBezTo>
                    <a:pt x="139453" y="128526"/>
                    <a:pt x="144136" y="126444"/>
                    <a:pt x="147259" y="122802"/>
                  </a:cubicBezTo>
                  <a:cubicBezTo>
                    <a:pt x="145697" y="120200"/>
                    <a:pt x="143616" y="116558"/>
                    <a:pt x="143095" y="115517"/>
                  </a:cubicBezTo>
                  <a:cubicBezTo>
                    <a:pt x="140494" y="113436"/>
                    <a:pt x="137892" y="109793"/>
                    <a:pt x="136331" y="108753"/>
                  </a:cubicBezTo>
                  <a:close/>
                </a:path>
              </a:pathLst>
            </a:custGeom>
            <a:grpFill/>
            <a:ln w="5199" cap="flat">
              <a:solidFill>
                <a:schemeClr val="bg1"/>
              </a:solidFill>
              <a:prstDash val="solid"/>
              <a:miter/>
            </a:ln>
          </p:spPr>
          <p:txBody>
            <a:bodyPr rtlCol="0" anchor="ctr"/>
            <a:lstStyle/>
            <a:p>
              <a:endParaRPr lang="en-GB" noProof="0" dirty="0"/>
            </a:p>
          </p:txBody>
        </p:sp>
        <p:sp>
          <p:nvSpPr>
            <p:cNvPr id="105" name="Freeform 104">
              <a:extLst>
                <a:ext uri="{FF2B5EF4-FFF2-40B4-BE49-F238E27FC236}">
                  <a16:creationId xmlns:a16="http://schemas.microsoft.com/office/drawing/2014/main" id="{D1F41E65-444C-7168-0BC2-892085866952}"/>
                </a:ext>
              </a:extLst>
            </p:cNvPr>
            <p:cNvSpPr/>
            <p:nvPr/>
          </p:nvSpPr>
          <p:spPr>
            <a:xfrm>
              <a:off x="6667196" y="4278024"/>
              <a:ext cx="200878" cy="264782"/>
            </a:xfrm>
            <a:custGeom>
              <a:avLst/>
              <a:gdLst>
                <a:gd name="connsiteX0" fmla="*/ 18295 w 200878"/>
                <a:gd name="connsiteY0" fmla="*/ 155510 h 264782"/>
                <a:gd name="connsiteX1" fmla="*/ 4766 w 200878"/>
                <a:gd name="connsiteY1" fmla="*/ 172161 h 264782"/>
                <a:gd name="connsiteX2" fmla="*/ 2164 w 200878"/>
                <a:gd name="connsiteY2" fmla="*/ 174763 h 264782"/>
                <a:gd name="connsiteX3" fmla="*/ 83 w 200878"/>
                <a:gd name="connsiteY3" fmla="*/ 179966 h 264782"/>
                <a:gd name="connsiteX4" fmla="*/ 603 w 200878"/>
                <a:gd name="connsiteY4" fmla="*/ 247611 h 264782"/>
                <a:gd name="connsiteX5" fmla="*/ 1644 w 200878"/>
                <a:gd name="connsiteY5" fmla="*/ 251254 h 264782"/>
                <a:gd name="connsiteX6" fmla="*/ 6327 w 200878"/>
                <a:gd name="connsiteY6" fmla="*/ 257498 h 264782"/>
                <a:gd name="connsiteX7" fmla="*/ 10490 w 200878"/>
                <a:gd name="connsiteY7" fmla="*/ 264783 h 264782"/>
                <a:gd name="connsiteX8" fmla="*/ 12571 w 200878"/>
                <a:gd name="connsiteY8" fmla="*/ 261140 h 264782"/>
                <a:gd name="connsiteX9" fmla="*/ 20376 w 200878"/>
                <a:gd name="connsiteY9" fmla="*/ 248652 h 264782"/>
                <a:gd name="connsiteX10" fmla="*/ 35466 w 200878"/>
                <a:gd name="connsiteY10" fmla="*/ 233042 h 264782"/>
                <a:gd name="connsiteX11" fmla="*/ 65126 w 200878"/>
                <a:gd name="connsiteY11" fmla="*/ 206504 h 264782"/>
                <a:gd name="connsiteX12" fmla="*/ 86981 w 200878"/>
                <a:gd name="connsiteY12" fmla="*/ 190373 h 264782"/>
                <a:gd name="connsiteX13" fmla="*/ 120803 w 200878"/>
                <a:gd name="connsiteY13" fmla="*/ 160193 h 264782"/>
                <a:gd name="connsiteX14" fmla="*/ 142138 w 200878"/>
                <a:gd name="connsiteY14" fmla="*/ 134176 h 264782"/>
                <a:gd name="connsiteX15" fmla="*/ 163472 w 200878"/>
                <a:gd name="connsiteY15" fmla="*/ 96711 h 264782"/>
                <a:gd name="connsiteX16" fmla="*/ 174399 w 200878"/>
                <a:gd name="connsiteY16" fmla="*/ 73815 h 264782"/>
                <a:gd name="connsiteX17" fmla="*/ 182204 w 200878"/>
                <a:gd name="connsiteY17" fmla="*/ 62888 h 264782"/>
                <a:gd name="connsiteX18" fmla="*/ 187408 w 200878"/>
                <a:gd name="connsiteY18" fmla="*/ 54563 h 264782"/>
                <a:gd name="connsiteX19" fmla="*/ 190530 w 200878"/>
                <a:gd name="connsiteY19" fmla="*/ 46237 h 264782"/>
                <a:gd name="connsiteX20" fmla="*/ 192611 w 200878"/>
                <a:gd name="connsiteY20" fmla="*/ 31667 h 264782"/>
                <a:gd name="connsiteX21" fmla="*/ 198335 w 200878"/>
                <a:gd name="connsiteY21" fmla="*/ 30106 h 264782"/>
                <a:gd name="connsiteX22" fmla="*/ 199896 w 200878"/>
                <a:gd name="connsiteY22" fmla="*/ 28545 h 264782"/>
                <a:gd name="connsiteX23" fmla="*/ 196774 w 200878"/>
                <a:gd name="connsiteY23" fmla="*/ 28025 h 264782"/>
                <a:gd name="connsiteX24" fmla="*/ 196254 w 200878"/>
                <a:gd name="connsiteY24" fmla="*/ 25423 h 264782"/>
                <a:gd name="connsiteX25" fmla="*/ 196774 w 200878"/>
                <a:gd name="connsiteY25" fmla="*/ 7731 h 264782"/>
                <a:gd name="connsiteX26" fmla="*/ 196774 w 200878"/>
                <a:gd name="connsiteY26" fmla="*/ 2007 h 264782"/>
                <a:gd name="connsiteX27" fmla="*/ 185326 w 200878"/>
                <a:gd name="connsiteY27" fmla="*/ 1487 h 264782"/>
                <a:gd name="connsiteX28" fmla="*/ 178042 w 200878"/>
                <a:gd name="connsiteY28" fmla="*/ 6691 h 264782"/>
                <a:gd name="connsiteX29" fmla="*/ 159309 w 200878"/>
                <a:gd name="connsiteY29" fmla="*/ 11894 h 264782"/>
                <a:gd name="connsiteX30" fmla="*/ 146300 w 200878"/>
                <a:gd name="connsiteY30" fmla="*/ 14496 h 264782"/>
                <a:gd name="connsiteX31" fmla="*/ 119763 w 200878"/>
                <a:gd name="connsiteY31" fmla="*/ 18659 h 264782"/>
                <a:gd name="connsiteX32" fmla="*/ 102591 w 200878"/>
                <a:gd name="connsiteY32" fmla="*/ 24903 h 264782"/>
                <a:gd name="connsiteX33" fmla="*/ 90103 w 200878"/>
                <a:gd name="connsiteY33" fmla="*/ 24382 h 264782"/>
                <a:gd name="connsiteX34" fmla="*/ 61484 w 200878"/>
                <a:gd name="connsiteY34" fmla="*/ 28545 h 264782"/>
                <a:gd name="connsiteX35" fmla="*/ 50036 w 200878"/>
                <a:gd name="connsiteY35" fmla="*/ 17097 h 264782"/>
                <a:gd name="connsiteX36" fmla="*/ 43792 w 200878"/>
                <a:gd name="connsiteY36" fmla="*/ 9813 h 264782"/>
                <a:gd name="connsiteX37" fmla="*/ 37548 w 200878"/>
                <a:gd name="connsiteY37" fmla="*/ 19179 h 264782"/>
                <a:gd name="connsiteX38" fmla="*/ 34426 w 200878"/>
                <a:gd name="connsiteY38" fmla="*/ 23862 h 264782"/>
                <a:gd name="connsiteX39" fmla="*/ 33385 w 200878"/>
                <a:gd name="connsiteY39" fmla="*/ 25943 h 264782"/>
                <a:gd name="connsiteX40" fmla="*/ 32865 w 200878"/>
                <a:gd name="connsiteY40" fmla="*/ 27504 h 264782"/>
                <a:gd name="connsiteX41" fmla="*/ 42231 w 200878"/>
                <a:gd name="connsiteY41" fmla="*/ 42074 h 264782"/>
                <a:gd name="connsiteX42" fmla="*/ 45873 w 200878"/>
                <a:gd name="connsiteY42" fmla="*/ 48839 h 264782"/>
                <a:gd name="connsiteX43" fmla="*/ 48475 w 200878"/>
                <a:gd name="connsiteY43" fmla="*/ 51440 h 264782"/>
                <a:gd name="connsiteX44" fmla="*/ 55760 w 200878"/>
                <a:gd name="connsiteY44" fmla="*/ 56124 h 264782"/>
                <a:gd name="connsiteX45" fmla="*/ 65126 w 200878"/>
                <a:gd name="connsiteY45" fmla="*/ 60807 h 264782"/>
                <a:gd name="connsiteX46" fmla="*/ 86460 w 200878"/>
                <a:gd name="connsiteY46" fmla="*/ 68092 h 264782"/>
                <a:gd name="connsiteX47" fmla="*/ 115079 w 200878"/>
                <a:gd name="connsiteY47" fmla="*/ 77978 h 264782"/>
                <a:gd name="connsiteX48" fmla="*/ 116120 w 200878"/>
                <a:gd name="connsiteY48" fmla="*/ 78499 h 264782"/>
                <a:gd name="connsiteX49" fmla="*/ 134332 w 200878"/>
                <a:gd name="connsiteY49" fmla="*/ 78499 h 264782"/>
                <a:gd name="connsiteX50" fmla="*/ 133812 w 200878"/>
                <a:gd name="connsiteY50" fmla="*/ 79539 h 264782"/>
                <a:gd name="connsiteX51" fmla="*/ 98429 w 200878"/>
                <a:gd name="connsiteY51" fmla="*/ 114402 h 264782"/>
                <a:gd name="connsiteX52" fmla="*/ 79176 w 200878"/>
                <a:gd name="connsiteY52" fmla="*/ 135737 h 264782"/>
                <a:gd name="connsiteX53" fmla="*/ 72411 w 200878"/>
                <a:gd name="connsiteY53" fmla="*/ 139379 h 264782"/>
                <a:gd name="connsiteX54" fmla="*/ 52118 w 200878"/>
                <a:gd name="connsiteY54" fmla="*/ 139379 h 264782"/>
                <a:gd name="connsiteX55" fmla="*/ 46914 w 200878"/>
                <a:gd name="connsiteY55" fmla="*/ 141981 h 264782"/>
                <a:gd name="connsiteX56" fmla="*/ 33905 w 200878"/>
                <a:gd name="connsiteY56" fmla="*/ 151347 h 264782"/>
                <a:gd name="connsiteX57" fmla="*/ 31304 w 200878"/>
                <a:gd name="connsiteY57" fmla="*/ 151867 h 264782"/>
                <a:gd name="connsiteX58" fmla="*/ 18815 w 200878"/>
                <a:gd name="connsiteY58" fmla="*/ 155510 h 264782"/>
                <a:gd name="connsiteX59" fmla="*/ 18295 w 200878"/>
                <a:gd name="connsiteY59" fmla="*/ 155510 h 26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0878" h="264782">
                  <a:moveTo>
                    <a:pt x="18295" y="155510"/>
                  </a:moveTo>
                  <a:cubicBezTo>
                    <a:pt x="14132" y="160713"/>
                    <a:pt x="4766" y="172161"/>
                    <a:pt x="4766" y="172161"/>
                  </a:cubicBezTo>
                  <a:cubicBezTo>
                    <a:pt x="4766" y="172161"/>
                    <a:pt x="2685" y="174763"/>
                    <a:pt x="2164" y="174763"/>
                  </a:cubicBezTo>
                  <a:cubicBezTo>
                    <a:pt x="1644" y="175283"/>
                    <a:pt x="-437" y="177365"/>
                    <a:pt x="83" y="179966"/>
                  </a:cubicBezTo>
                  <a:cubicBezTo>
                    <a:pt x="83" y="182048"/>
                    <a:pt x="603" y="247611"/>
                    <a:pt x="603" y="247611"/>
                  </a:cubicBezTo>
                  <a:cubicBezTo>
                    <a:pt x="603" y="247611"/>
                    <a:pt x="603" y="249693"/>
                    <a:pt x="1644" y="251254"/>
                  </a:cubicBezTo>
                  <a:cubicBezTo>
                    <a:pt x="2685" y="252815"/>
                    <a:pt x="5806" y="255937"/>
                    <a:pt x="6327" y="257498"/>
                  </a:cubicBezTo>
                  <a:cubicBezTo>
                    <a:pt x="6847" y="258539"/>
                    <a:pt x="9449" y="262701"/>
                    <a:pt x="10490" y="264783"/>
                  </a:cubicBezTo>
                  <a:cubicBezTo>
                    <a:pt x="11530" y="263742"/>
                    <a:pt x="12051" y="262701"/>
                    <a:pt x="12571" y="261140"/>
                  </a:cubicBezTo>
                  <a:cubicBezTo>
                    <a:pt x="15173" y="254896"/>
                    <a:pt x="18295" y="250213"/>
                    <a:pt x="20376" y="248652"/>
                  </a:cubicBezTo>
                  <a:cubicBezTo>
                    <a:pt x="22458" y="247091"/>
                    <a:pt x="33905" y="235123"/>
                    <a:pt x="35466" y="233042"/>
                  </a:cubicBezTo>
                  <a:cubicBezTo>
                    <a:pt x="37027" y="230960"/>
                    <a:pt x="57841" y="211707"/>
                    <a:pt x="65126" y="206504"/>
                  </a:cubicBezTo>
                  <a:cubicBezTo>
                    <a:pt x="72411" y="201300"/>
                    <a:pt x="83338" y="192975"/>
                    <a:pt x="86981" y="190373"/>
                  </a:cubicBezTo>
                  <a:cubicBezTo>
                    <a:pt x="90623" y="187771"/>
                    <a:pt x="113518" y="166958"/>
                    <a:pt x="120803" y="160193"/>
                  </a:cubicBezTo>
                  <a:cubicBezTo>
                    <a:pt x="127568" y="153429"/>
                    <a:pt x="137455" y="140940"/>
                    <a:pt x="142138" y="134176"/>
                  </a:cubicBezTo>
                  <a:cubicBezTo>
                    <a:pt x="146821" y="127411"/>
                    <a:pt x="160350" y="105036"/>
                    <a:pt x="163472" y="96711"/>
                  </a:cubicBezTo>
                  <a:cubicBezTo>
                    <a:pt x="166594" y="88385"/>
                    <a:pt x="171797" y="76937"/>
                    <a:pt x="174399" y="73815"/>
                  </a:cubicBezTo>
                  <a:cubicBezTo>
                    <a:pt x="177001" y="70693"/>
                    <a:pt x="181164" y="64969"/>
                    <a:pt x="182204" y="62888"/>
                  </a:cubicBezTo>
                  <a:cubicBezTo>
                    <a:pt x="183245" y="60807"/>
                    <a:pt x="186367" y="56644"/>
                    <a:pt x="187408" y="54563"/>
                  </a:cubicBezTo>
                  <a:cubicBezTo>
                    <a:pt x="188449" y="52481"/>
                    <a:pt x="190530" y="47278"/>
                    <a:pt x="190530" y="46237"/>
                  </a:cubicBezTo>
                  <a:cubicBezTo>
                    <a:pt x="190530" y="45196"/>
                    <a:pt x="191050" y="32188"/>
                    <a:pt x="192611" y="31667"/>
                  </a:cubicBezTo>
                  <a:cubicBezTo>
                    <a:pt x="194172" y="31147"/>
                    <a:pt x="196254" y="30106"/>
                    <a:pt x="198335" y="30106"/>
                  </a:cubicBezTo>
                  <a:cubicBezTo>
                    <a:pt x="200416" y="30106"/>
                    <a:pt x="201977" y="29586"/>
                    <a:pt x="199896" y="28545"/>
                  </a:cubicBezTo>
                  <a:cubicBezTo>
                    <a:pt x="197815" y="27504"/>
                    <a:pt x="197295" y="28025"/>
                    <a:pt x="196774" y="28025"/>
                  </a:cubicBezTo>
                  <a:cubicBezTo>
                    <a:pt x="196254" y="28025"/>
                    <a:pt x="196254" y="26984"/>
                    <a:pt x="196254" y="25423"/>
                  </a:cubicBezTo>
                  <a:cubicBezTo>
                    <a:pt x="196254" y="23862"/>
                    <a:pt x="194172" y="12935"/>
                    <a:pt x="196774" y="7731"/>
                  </a:cubicBezTo>
                  <a:cubicBezTo>
                    <a:pt x="199376" y="2528"/>
                    <a:pt x="199376" y="2528"/>
                    <a:pt x="196774" y="2007"/>
                  </a:cubicBezTo>
                  <a:cubicBezTo>
                    <a:pt x="194172" y="967"/>
                    <a:pt x="186888" y="-1635"/>
                    <a:pt x="185326" y="1487"/>
                  </a:cubicBezTo>
                  <a:cubicBezTo>
                    <a:pt x="183765" y="4609"/>
                    <a:pt x="181684" y="6170"/>
                    <a:pt x="178042" y="6691"/>
                  </a:cubicBezTo>
                  <a:cubicBezTo>
                    <a:pt x="174399" y="7211"/>
                    <a:pt x="161911" y="10853"/>
                    <a:pt x="159309" y="11894"/>
                  </a:cubicBezTo>
                  <a:cubicBezTo>
                    <a:pt x="159309" y="11894"/>
                    <a:pt x="155146" y="13975"/>
                    <a:pt x="146300" y="14496"/>
                  </a:cubicBezTo>
                  <a:cubicBezTo>
                    <a:pt x="137455" y="14496"/>
                    <a:pt x="124446" y="15536"/>
                    <a:pt x="119763" y="18659"/>
                  </a:cubicBezTo>
                  <a:cubicBezTo>
                    <a:pt x="115600" y="21260"/>
                    <a:pt x="105713" y="27504"/>
                    <a:pt x="102591" y="24903"/>
                  </a:cubicBezTo>
                  <a:cubicBezTo>
                    <a:pt x="99469" y="22301"/>
                    <a:pt x="94266" y="22301"/>
                    <a:pt x="90103" y="24382"/>
                  </a:cubicBezTo>
                  <a:cubicBezTo>
                    <a:pt x="85940" y="26464"/>
                    <a:pt x="70850" y="35310"/>
                    <a:pt x="61484" y="28545"/>
                  </a:cubicBezTo>
                  <a:cubicBezTo>
                    <a:pt x="52118" y="21781"/>
                    <a:pt x="50557" y="19179"/>
                    <a:pt x="50036" y="17097"/>
                  </a:cubicBezTo>
                  <a:cubicBezTo>
                    <a:pt x="49516" y="15536"/>
                    <a:pt x="46914" y="11894"/>
                    <a:pt x="43792" y="9813"/>
                  </a:cubicBezTo>
                  <a:cubicBezTo>
                    <a:pt x="42231" y="11894"/>
                    <a:pt x="39629" y="16057"/>
                    <a:pt x="37548" y="19179"/>
                  </a:cubicBezTo>
                  <a:cubicBezTo>
                    <a:pt x="35987" y="21781"/>
                    <a:pt x="34946" y="23342"/>
                    <a:pt x="34426" y="23862"/>
                  </a:cubicBezTo>
                  <a:cubicBezTo>
                    <a:pt x="33905" y="24382"/>
                    <a:pt x="33905" y="25423"/>
                    <a:pt x="33385" y="25943"/>
                  </a:cubicBezTo>
                  <a:cubicBezTo>
                    <a:pt x="32865" y="25943"/>
                    <a:pt x="32344" y="26464"/>
                    <a:pt x="32865" y="27504"/>
                  </a:cubicBezTo>
                  <a:cubicBezTo>
                    <a:pt x="33385" y="28025"/>
                    <a:pt x="41711" y="41554"/>
                    <a:pt x="42231" y="42074"/>
                  </a:cubicBezTo>
                  <a:cubicBezTo>
                    <a:pt x="42751" y="42594"/>
                    <a:pt x="45353" y="48318"/>
                    <a:pt x="45873" y="48839"/>
                  </a:cubicBezTo>
                  <a:cubicBezTo>
                    <a:pt x="46394" y="49359"/>
                    <a:pt x="46914" y="50400"/>
                    <a:pt x="48475" y="51440"/>
                  </a:cubicBezTo>
                  <a:cubicBezTo>
                    <a:pt x="50036" y="51961"/>
                    <a:pt x="54719" y="55083"/>
                    <a:pt x="55760" y="56124"/>
                  </a:cubicBezTo>
                  <a:cubicBezTo>
                    <a:pt x="56801" y="57164"/>
                    <a:pt x="59923" y="59246"/>
                    <a:pt x="65126" y="60807"/>
                  </a:cubicBezTo>
                  <a:cubicBezTo>
                    <a:pt x="69809" y="62368"/>
                    <a:pt x="85940" y="68092"/>
                    <a:pt x="86460" y="68092"/>
                  </a:cubicBezTo>
                  <a:cubicBezTo>
                    <a:pt x="86981" y="68092"/>
                    <a:pt x="115079" y="77978"/>
                    <a:pt x="115079" y="77978"/>
                  </a:cubicBezTo>
                  <a:cubicBezTo>
                    <a:pt x="115079" y="77978"/>
                    <a:pt x="115600" y="78499"/>
                    <a:pt x="116120" y="78499"/>
                  </a:cubicBezTo>
                  <a:cubicBezTo>
                    <a:pt x="116641" y="78499"/>
                    <a:pt x="134332" y="78499"/>
                    <a:pt x="134332" y="78499"/>
                  </a:cubicBezTo>
                  <a:cubicBezTo>
                    <a:pt x="134332" y="78499"/>
                    <a:pt x="134853" y="78499"/>
                    <a:pt x="133812" y="79539"/>
                  </a:cubicBezTo>
                  <a:cubicBezTo>
                    <a:pt x="132771" y="80060"/>
                    <a:pt x="99469" y="113362"/>
                    <a:pt x="98429" y="114402"/>
                  </a:cubicBezTo>
                  <a:cubicBezTo>
                    <a:pt x="97388" y="115443"/>
                    <a:pt x="81257" y="133655"/>
                    <a:pt x="79176" y="135737"/>
                  </a:cubicBezTo>
                  <a:cubicBezTo>
                    <a:pt x="77094" y="137818"/>
                    <a:pt x="76053" y="139379"/>
                    <a:pt x="72411" y="139379"/>
                  </a:cubicBezTo>
                  <a:cubicBezTo>
                    <a:pt x="68769" y="138859"/>
                    <a:pt x="55760" y="138338"/>
                    <a:pt x="52118" y="139379"/>
                  </a:cubicBezTo>
                  <a:cubicBezTo>
                    <a:pt x="48996" y="140420"/>
                    <a:pt x="48475" y="140420"/>
                    <a:pt x="46914" y="141981"/>
                  </a:cubicBezTo>
                  <a:cubicBezTo>
                    <a:pt x="45353" y="143022"/>
                    <a:pt x="34426" y="150827"/>
                    <a:pt x="33905" y="151347"/>
                  </a:cubicBezTo>
                  <a:cubicBezTo>
                    <a:pt x="33905" y="151347"/>
                    <a:pt x="32865" y="151867"/>
                    <a:pt x="31304" y="151867"/>
                  </a:cubicBezTo>
                  <a:cubicBezTo>
                    <a:pt x="29743" y="151867"/>
                    <a:pt x="20897" y="152388"/>
                    <a:pt x="18815" y="155510"/>
                  </a:cubicBezTo>
                  <a:cubicBezTo>
                    <a:pt x="19856" y="153949"/>
                    <a:pt x="18815" y="154469"/>
                    <a:pt x="18295" y="155510"/>
                  </a:cubicBezTo>
                  <a:close/>
                </a:path>
              </a:pathLst>
            </a:custGeom>
            <a:grpFill/>
            <a:ln w="5199" cap="flat">
              <a:solidFill>
                <a:schemeClr val="bg1"/>
              </a:solidFill>
              <a:prstDash val="solid"/>
              <a:miter/>
            </a:ln>
          </p:spPr>
          <p:txBody>
            <a:bodyPr rtlCol="0" anchor="ctr"/>
            <a:lstStyle/>
            <a:p>
              <a:endParaRPr lang="en-GB" noProof="0" dirty="0"/>
            </a:p>
          </p:txBody>
        </p:sp>
        <p:sp>
          <p:nvSpPr>
            <p:cNvPr id="106" name="Freeform 105">
              <a:extLst>
                <a:ext uri="{FF2B5EF4-FFF2-40B4-BE49-F238E27FC236}">
                  <a16:creationId xmlns:a16="http://schemas.microsoft.com/office/drawing/2014/main" id="{5CEEE2FA-E518-B102-92EC-2FD33D830FB8}"/>
                </a:ext>
              </a:extLst>
            </p:cNvPr>
            <p:cNvSpPr/>
            <p:nvPr/>
          </p:nvSpPr>
          <p:spPr>
            <a:xfrm>
              <a:off x="6514817" y="4219380"/>
              <a:ext cx="288402" cy="225296"/>
            </a:xfrm>
            <a:custGeom>
              <a:avLst/>
              <a:gdLst>
                <a:gd name="connsiteX0" fmla="*/ 55157 w 288402"/>
                <a:gd name="connsiteY0" fmla="*/ 201666 h 225296"/>
                <a:gd name="connsiteX1" fmla="*/ 57238 w 288402"/>
                <a:gd name="connsiteY1" fmla="*/ 204788 h 225296"/>
                <a:gd name="connsiteX2" fmla="*/ 58279 w 288402"/>
                <a:gd name="connsiteY2" fmla="*/ 205308 h 225296"/>
                <a:gd name="connsiteX3" fmla="*/ 70247 w 288402"/>
                <a:gd name="connsiteY3" fmla="*/ 205829 h 225296"/>
                <a:gd name="connsiteX4" fmla="*/ 71808 w 288402"/>
                <a:gd name="connsiteY4" fmla="*/ 206349 h 225296"/>
                <a:gd name="connsiteX5" fmla="*/ 87418 w 288402"/>
                <a:gd name="connsiteY5" fmla="*/ 214154 h 225296"/>
                <a:gd name="connsiteX6" fmla="*/ 94703 w 288402"/>
                <a:gd name="connsiteY6" fmla="*/ 218837 h 225296"/>
                <a:gd name="connsiteX7" fmla="*/ 99907 w 288402"/>
                <a:gd name="connsiteY7" fmla="*/ 221439 h 225296"/>
                <a:gd name="connsiteX8" fmla="*/ 115517 w 288402"/>
                <a:gd name="connsiteY8" fmla="*/ 223520 h 225296"/>
                <a:gd name="connsiteX9" fmla="*/ 122282 w 288402"/>
                <a:gd name="connsiteY9" fmla="*/ 224561 h 225296"/>
                <a:gd name="connsiteX10" fmla="*/ 125404 w 288402"/>
                <a:gd name="connsiteY10" fmla="*/ 225081 h 225296"/>
                <a:gd name="connsiteX11" fmla="*/ 129566 w 288402"/>
                <a:gd name="connsiteY11" fmla="*/ 219358 h 225296"/>
                <a:gd name="connsiteX12" fmla="*/ 134250 w 288402"/>
                <a:gd name="connsiteY12" fmla="*/ 214674 h 225296"/>
                <a:gd name="connsiteX13" fmla="*/ 144136 w 288402"/>
                <a:gd name="connsiteY13" fmla="*/ 210512 h 225296"/>
                <a:gd name="connsiteX14" fmla="*/ 147778 w 288402"/>
                <a:gd name="connsiteY14" fmla="*/ 208951 h 225296"/>
                <a:gd name="connsiteX15" fmla="*/ 149340 w 288402"/>
                <a:gd name="connsiteY15" fmla="*/ 208951 h 225296"/>
                <a:gd name="connsiteX16" fmla="*/ 159226 w 288402"/>
                <a:gd name="connsiteY16" fmla="*/ 215195 h 225296"/>
                <a:gd name="connsiteX17" fmla="*/ 171194 w 288402"/>
                <a:gd name="connsiteY17" fmla="*/ 214674 h 225296"/>
                <a:gd name="connsiteX18" fmla="*/ 172755 w 288402"/>
                <a:gd name="connsiteY18" fmla="*/ 212593 h 225296"/>
                <a:gd name="connsiteX19" fmla="*/ 185243 w 288402"/>
                <a:gd name="connsiteY19" fmla="*/ 208951 h 225296"/>
                <a:gd name="connsiteX20" fmla="*/ 187845 w 288402"/>
                <a:gd name="connsiteY20" fmla="*/ 208430 h 225296"/>
                <a:gd name="connsiteX21" fmla="*/ 200854 w 288402"/>
                <a:gd name="connsiteY21" fmla="*/ 199064 h 225296"/>
                <a:gd name="connsiteX22" fmla="*/ 206057 w 288402"/>
                <a:gd name="connsiteY22" fmla="*/ 196462 h 225296"/>
                <a:gd name="connsiteX23" fmla="*/ 226351 w 288402"/>
                <a:gd name="connsiteY23" fmla="*/ 196462 h 225296"/>
                <a:gd name="connsiteX24" fmla="*/ 233115 w 288402"/>
                <a:gd name="connsiteY24" fmla="*/ 192820 h 225296"/>
                <a:gd name="connsiteX25" fmla="*/ 252368 w 288402"/>
                <a:gd name="connsiteY25" fmla="*/ 171486 h 225296"/>
                <a:gd name="connsiteX26" fmla="*/ 287752 w 288402"/>
                <a:gd name="connsiteY26" fmla="*/ 136622 h 225296"/>
                <a:gd name="connsiteX27" fmla="*/ 288272 w 288402"/>
                <a:gd name="connsiteY27" fmla="*/ 135582 h 225296"/>
                <a:gd name="connsiteX28" fmla="*/ 270060 w 288402"/>
                <a:gd name="connsiteY28" fmla="*/ 135582 h 225296"/>
                <a:gd name="connsiteX29" fmla="*/ 269020 w 288402"/>
                <a:gd name="connsiteY29" fmla="*/ 135061 h 225296"/>
                <a:gd name="connsiteX30" fmla="*/ 240400 w 288402"/>
                <a:gd name="connsiteY30" fmla="*/ 125175 h 225296"/>
                <a:gd name="connsiteX31" fmla="*/ 219066 w 288402"/>
                <a:gd name="connsiteY31" fmla="*/ 117890 h 225296"/>
                <a:gd name="connsiteX32" fmla="*/ 209700 w 288402"/>
                <a:gd name="connsiteY32" fmla="*/ 113207 h 225296"/>
                <a:gd name="connsiteX33" fmla="*/ 202415 w 288402"/>
                <a:gd name="connsiteY33" fmla="*/ 108524 h 225296"/>
                <a:gd name="connsiteX34" fmla="*/ 199813 w 288402"/>
                <a:gd name="connsiteY34" fmla="*/ 105922 h 225296"/>
                <a:gd name="connsiteX35" fmla="*/ 196171 w 288402"/>
                <a:gd name="connsiteY35" fmla="*/ 99157 h 225296"/>
                <a:gd name="connsiteX36" fmla="*/ 186804 w 288402"/>
                <a:gd name="connsiteY36" fmla="*/ 84588 h 225296"/>
                <a:gd name="connsiteX37" fmla="*/ 187325 w 288402"/>
                <a:gd name="connsiteY37" fmla="*/ 83027 h 225296"/>
                <a:gd name="connsiteX38" fmla="*/ 188366 w 288402"/>
                <a:gd name="connsiteY38" fmla="*/ 80945 h 225296"/>
                <a:gd name="connsiteX39" fmla="*/ 191488 w 288402"/>
                <a:gd name="connsiteY39" fmla="*/ 76262 h 225296"/>
                <a:gd name="connsiteX40" fmla="*/ 186284 w 288402"/>
                <a:gd name="connsiteY40" fmla="*/ 74701 h 225296"/>
                <a:gd name="connsiteX41" fmla="*/ 184723 w 288402"/>
                <a:gd name="connsiteY41" fmla="*/ 74701 h 225296"/>
                <a:gd name="connsiteX42" fmla="*/ 171715 w 288402"/>
                <a:gd name="connsiteY42" fmla="*/ 77303 h 225296"/>
                <a:gd name="connsiteX43" fmla="*/ 170154 w 288402"/>
                <a:gd name="connsiteY43" fmla="*/ 74701 h 225296"/>
                <a:gd name="connsiteX44" fmla="*/ 170154 w 288402"/>
                <a:gd name="connsiteY44" fmla="*/ 69498 h 225296"/>
                <a:gd name="connsiteX45" fmla="*/ 173276 w 288402"/>
                <a:gd name="connsiteY45" fmla="*/ 60131 h 225296"/>
                <a:gd name="connsiteX46" fmla="*/ 174837 w 288402"/>
                <a:gd name="connsiteY46" fmla="*/ 58570 h 225296"/>
                <a:gd name="connsiteX47" fmla="*/ 181081 w 288402"/>
                <a:gd name="connsiteY47" fmla="*/ 48163 h 225296"/>
                <a:gd name="connsiteX48" fmla="*/ 181601 w 288402"/>
                <a:gd name="connsiteY48" fmla="*/ 47643 h 225296"/>
                <a:gd name="connsiteX49" fmla="*/ 172755 w 288402"/>
                <a:gd name="connsiteY49" fmla="*/ 36195 h 225296"/>
                <a:gd name="connsiteX50" fmla="*/ 152462 w 288402"/>
                <a:gd name="connsiteY50" fmla="*/ 14341 h 225296"/>
                <a:gd name="connsiteX51" fmla="*/ 144136 w 288402"/>
                <a:gd name="connsiteY51" fmla="*/ 10698 h 225296"/>
                <a:gd name="connsiteX52" fmla="*/ 139453 w 288402"/>
                <a:gd name="connsiteY52" fmla="*/ 7056 h 225296"/>
                <a:gd name="connsiteX53" fmla="*/ 134250 w 288402"/>
                <a:gd name="connsiteY53" fmla="*/ 7576 h 225296"/>
                <a:gd name="connsiteX54" fmla="*/ 132168 w 288402"/>
                <a:gd name="connsiteY54" fmla="*/ 7576 h 225296"/>
                <a:gd name="connsiteX55" fmla="*/ 129046 w 288402"/>
                <a:gd name="connsiteY55" fmla="*/ 5495 h 225296"/>
                <a:gd name="connsiteX56" fmla="*/ 126965 w 288402"/>
                <a:gd name="connsiteY56" fmla="*/ 6015 h 225296"/>
                <a:gd name="connsiteX57" fmla="*/ 124363 w 288402"/>
                <a:gd name="connsiteY57" fmla="*/ 7056 h 225296"/>
                <a:gd name="connsiteX58" fmla="*/ 121761 w 288402"/>
                <a:gd name="connsiteY58" fmla="*/ 8097 h 225296"/>
                <a:gd name="connsiteX59" fmla="*/ 120721 w 288402"/>
                <a:gd name="connsiteY59" fmla="*/ 6015 h 225296"/>
                <a:gd name="connsiteX60" fmla="*/ 116037 w 288402"/>
                <a:gd name="connsiteY60" fmla="*/ 6015 h 225296"/>
                <a:gd name="connsiteX61" fmla="*/ 111875 w 288402"/>
                <a:gd name="connsiteY61" fmla="*/ 7056 h 225296"/>
                <a:gd name="connsiteX62" fmla="*/ 107191 w 288402"/>
                <a:gd name="connsiteY62" fmla="*/ 8617 h 225296"/>
                <a:gd name="connsiteX63" fmla="*/ 105630 w 288402"/>
                <a:gd name="connsiteY63" fmla="*/ 8097 h 225296"/>
                <a:gd name="connsiteX64" fmla="*/ 101468 w 288402"/>
                <a:gd name="connsiteY64" fmla="*/ 3934 h 225296"/>
                <a:gd name="connsiteX65" fmla="*/ 98345 w 288402"/>
                <a:gd name="connsiteY65" fmla="*/ 2893 h 225296"/>
                <a:gd name="connsiteX66" fmla="*/ 94703 w 288402"/>
                <a:gd name="connsiteY66" fmla="*/ 291 h 225296"/>
                <a:gd name="connsiteX67" fmla="*/ 93663 w 288402"/>
                <a:gd name="connsiteY67" fmla="*/ 1332 h 225296"/>
                <a:gd name="connsiteX68" fmla="*/ 89500 w 288402"/>
                <a:gd name="connsiteY68" fmla="*/ 9137 h 225296"/>
                <a:gd name="connsiteX69" fmla="*/ 85337 w 288402"/>
                <a:gd name="connsiteY69" fmla="*/ 11739 h 225296"/>
                <a:gd name="connsiteX70" fmla="*/ 83256 w 288402"/>
                <a:gd name="connsiteY70" fmla="*/ 9137 h 225296"/>
                <a:gd name="connsiteX71" fmla="*/ 80654 w 288402"/>
                <a:gd name="connsiteY71" fmla="*/ 10178 h 225296"/>
                <a:gd name="connsiteX72" fmla="*/ 75971 w 288402"/>
                <a:gd name="connsiteY72" fmla="*/ 12259 h 225296"/>
                <a:gd name="connsiteX73" fmla="*/ 67125 w 288402"/>
                <a:gd name="connsiteY73" fmla="*/ 12259 h 225296"/>
                <a:gd name="connsiteX74" fmla="*/ 66604 w 288402"/>
                <a:gd name="connsiteY74" fmla="*/ 16943 h 225296"/>
                <a:gd name="connsiteX75" fmla="*/ 60360 w 288402"/>
                <a:gd name="connsiteY75" fmla="*/ 41919 h 225296"/>
                <a:gd name="connsiteX76" fmla="*/ 59319 w 288402"/>
                <a:gd name="connsiteY76" fmla="*/ 42960 h 225296"/>
                <a:gd name="connsiteX77" fmla="*/ 52555 w 288402"/>
                <a:gd name="connsiteY77" fmla="*/ 43480 h 225296"/>
                <a:gd name="connsiteX78" fmla="*/ 50474 w 288402"/>
                <a:gd name="connsiteY78" fmla="*/ 44521 h 225296"/>
                <a:gd name="connsiteX79" fmla="*/ 43189 w 288402"/>
                <a:gd name="connsiteY79" fmla="*/ 57009 h 225296"/>
                <a:gd name="connsiteX80" fmla="*/ 40587 w 288402"/>
                <a:gd name="connsiteY80" fmla="*/ 60131 h 225296"/>
                <a:gd name="connsiteX81" fmla="*/ 37985 w 288402"/>
                <a:gd name="connsiteY81" fmla="*/ 73660 h 225296"/>
                <a:gd name="connsiteX82" fmla="*/ 36945 w 288402"/>
                <a:gd name="connsiteY82" fmla="*/ 76782 h 225296"/>
                <a:gd name="connsiteX83" fmla="*/ 36945 w 288402"/>
                <a:gd name="connsiteY83" fmla="*/ 79384 h 225296"/>
                <a:gd name="connsiteX84" fmla="*/ 32782 w 288402"/>
                <a:gd name="connsiteY84" fmla="*/ 79905 h 225296"/>
                <a:gd name="connsiteX85" fmla="*/ 28619 w 288402"/>
                <a:gd name="connsiteY85" fmla="*/ 79384 h 225296"/>
                <a:gd name="connsiteX86" fmla="*/ 24456 w 288402"/>
                <a:gd name="connsiteY86" fmla="*/ 85628 h 225296"/>
                <a:gd name="connsiteX87" fmla="*/ 24977 w 288402"/>
                <a:gd name="connsiteY87" fmla="*/ 93433 h 225296"/>
                <a:gd name="connsiteX88" fmla="*/ 21334 w 288402"/>
                <a:gd name="connsiteY88" fmla="*/ 104881 h 225296"/>
                <a:gd name="connsiteX89" fmla="*/ 20814 w 288402"/>
                <a:gd name="connsiteY89" fmla="*/ 106963 h 225296"/>
                <a:gd name="connsiteX90" fmla="*/ 21334 w 288402"/>
                <a:gd name="connsiteY90" fmla="*/ 119971 h 225296"/>
                <a:gd name="connsiteX91" fmla="*/ 20293 w 288402"/>
                <a:gd name="connsiteY91" fmla="*/ 123614 h 225296"/>
                <a:gd name="connsiteX92" fmla="*/ 15610 w 288402"/>
                <a:gd name="connsiteY92" fmla="*/ 125695 h 225296"/>
                <a:gd name="connsiteX93" fmla="*/ 8846 w 288402"/>
                <a:gd name="connsiteY93" fmla="*/ 125175 h 225296"/>
                <a:gd name="connsiteX94" fmla="*/ 5203 w 288402"/>
                <a:gd name="connsiteY94" fmla="*/ 125695 h 225296"/>
                <a:gd name="connsiteX95" fmla="*/ 3122 w 288402"/>
                <a:gd name="connsiteY95" fmla="*/ 126736 h 225296"/>
                <a:gd name="connsiteX96" fmla="*/ 1041 w 288402"/>
                <a:gd name="connsiteY96" fmla="*/ 132460 h 225296"/>
                <a:gd name="connsiteX97" fmla="*/ 0 w 288402"/>
                <a:gd name="connsiteY97" fmla="*/ 134541 h 225296"/>
                <a:gd name="connsiteX98" fmla="*/ 520 w 288402"/>
                <a:gd name="connsiteY98" fmla="*/ 136102 h 225296"/>
                <a:gd name="connsiteX99" fmla="*/ 14049 w 288402"/>
                <a:gd name="connsiteY99" fmla="*/ 141826 h 225296"/>
                <a:gd name="connsiteX100" fmla="*/ 21855 w 288402"/>
                <a:gd name="connsiteY100" fmla="*/ 151192 h 225296"/>
                <a:gd name="connsiteX101" fmla="*/ 24456 w 288402"/>
                <a:gd name="connsiteY101" fmla="*/ 153273 h 225296"/>
                <a:gd name="connsiteX102" fmla="*/ 33823 w 288402"/>
                <a:gd name="connsiteY102" fmla="*/ 162640 h 225296"/>
                <a:gd name="connsiteX103" fmla="*/ 41628 w 288402"/>
                <a:gd name="connsiteY103" fmla="*/ 180852 h 225296"/>
                <a:gd name="connsiteX104" fmla="*/ 46311 w 288402"/>
                <a:gd name="connsiteY104" fmla="*/ 183974 h 225296"/>
                <a:gd name="connsiteX105" fmla="*/ 53075 w 288402"/>
                <a:gd name="connsiteY105" fmla="*/ 185535 h 225296"/>
                <a:gd name="connsiteX106" fmla="*/ 53596 w 288402"/>
                <a:gd name="connsiteY106" fmla="*/ 188137 h 225296"/>
                <a:gd name="connsiteX107" fmla="*/ 53075 w 288402"/>
                <a:gd name="connsiteY107" fmla="*/ 195942 h 225296"/>
                <a:gd name="connsiteX108" fmla="*/ 55157 w 288402"/>
                <a:gd name="connsiteY108" fmla="*/ 201666 h 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88402" h="225296">
                  <a:moveTo>
                    <a:pt x="55157" y="201666"/>
                  </a:moveTo>
                  <a:cubicBezTo>
                    <a:pt x="56197" y="202706"/>
                    <a:pt x="56718" y="203747"/>
                    <a:pt x="57238" y="204788"/>
                  </a:cubicBezTo>
                  <a:cubicBezTo>
                    <a:pt x="57238" y="204788"/>
                    <a:pt x="57238" y="205308"/>
                    <a:pt x="58279" y="205308"/>
                  </a:cubicBezTo>
                  <a:cubicBezTo>
                    <a:pt x="59319" y="205308"/>
                    <a:pt x="70247" y="205829"/>
                    <a:pt x="70247" y="205829"/>
                  </a:cubicBezTo>
                  <a:cubicBezTo>
                    <a:pt x="70247" y="205829"/>
                    <a:pt x="71288" y="205829"/>
                    <a:pt x="71808" y="206349"/>
                  </a:cubicBezTo>
                  <a:cubicBezTo>
                    <a:pt x="72849" y="206869"/>
                    <a:pt x="85857" y="213113"/>
                    <a:pt x="87418" y="214154"/>
                  </a:cubicBezTo>
                  <a:cubicBezTo>
                    <a:pt x="88979" y="215195"/>
                    <a:pt x="93663" y="218317"/>
                    <a:pt x="94703" y="218837"/>
                  </a:cubicBezTo>
                  <a:cubicBezTo>
                    <a:pt x="95744" y="219878"/>
                    <a:pt x="98866" y="221439"/>
                    <a:pt x="99907" y="221439"/>
                  </a:cubicBezTo>
                  <a:cubicBezTo>
                    <a:pt x="100947" y="221439"/>
                    <a:pt x="113956" y="223520"/>
                    <a:pt x="115517" y="223520"/>
                  </a:cubicBezTo>
                  <a:cubicBezTo>
                    <a:pt x="117078" y="223520"/>
                    <a:pt x="121241" y="224041"/>
                    <a:pt x="122282" y="224561"/>
                  </a:cubicBezTo>
                  <a:cubicBezTo>
                    <a:pt x="123322" y="225081"/>
                    <a:pt x="124363" y="225602"/>
                    <a:pt x="125404" y="225081"/>
                  </a:cubicBezTo>
                  <a:cubicBezTo>
                    <a:pt x="126444" y="224561"/>
                    <a:pt x="128526" y="221439"/>
                    <a:pt x="129566" y="219358"/>
                  </a:cubicBezTo>
                  <a:cubicBezTo>
                    <a:pt x="130607" y="217276"/>
                    <a:pt x="131648" y="215715"/>
                    <a:pt x="134250" y="214674"/>
                  </a:cubicBezTo>
                  <a:cubicBezTo>
                    <a:pt x="136851" y="213634"/>
                    <a:pt x="142575" y="211552"/>
                    <a:pt x="144136" y="210512"/>
                  </a:cubicBezTo>
                  <a:cubicBezTo>
                    <a:pt x="145697" y="209471"/>
                    <a:pt x="147778" y="208951"/>
                    <a:pt x="147778" y="208951"/>
                  </a:cubicBezTo>
                  <a:cubicBezTo>
                    <a:pt x="147778" y="208951"/>
                    <a:pt x="148819" y="208430"/>
                    <a:pt x="149340" y="208951"/>
                  </a:cubicBezTo>
                  <a:cubicBezTo>
                    <a:pt x="149860" y="209471"/>
                    <a:pt x="154543" y="215195"/>
                    <a:pt x="159226" y="215195"/>
                  </a:cubicBezTo>
                  <a:cubicBezTo>
                    <a:pt x="162348" y="215195"/>
                    <a:pt x="167552" y="214674"/>
                    <a:pt x="171194" y="214674"/>
                  </a:cubicBezTo>
                  <a:cubicBezTo>
                    <a:pt x="171715" y="213634"/>
                    <a:pt x="172235" y="213113"/>
                    <a:pt x="172755" y="212593"/>
                  </a:cubicBezTo>
                  <a:cubicBezTo>
                    <a:pt x="175357" y="209471"/>
                    <a:pt x="184203" y="208951"/>
                    <a:pt x="185243" y="208951"/>
                  </a:cubicBezTo>
                  <a:cubicBezTo>
                    <a:pt x="186804" y="208951"/>
                    <a:pt x="187845" y="208430"/>
                    <a:pt x="187845" y="208430"/>
                  </a:cubicBezTo>
                  <a:cubicBezTo>
                    <a:pt x="187845" y="208430"/>
                    <a:pt x="199293" y="200625"/>
                    <a:pt x="200854" y="199064"/>
                  </a:cubicBezTo>
                  <a:cubicBezTo>
                    <a:pt x="202415" y="198023"/>
                    <a:pt x="202415" y="198023"/>
                    <a:pt x="206057" y="196462"/>
                  </a:cubicBezTo>
                  <a:cubicBezTo>
                    <a:pt x="209180" y="195422"/>
                    <a:pt x="222709" y="195942"/>
                    <a:pt x="226351" y="196462"/>
                  </a:cubicBezTo>
                  <a:cubicBezTo>
                    <a:pt x="229994" y="196983"/>
                    <a:pt x="231034" y="195422"/>
                    <a:pt x="233115" y="192820"/>
                  </a:cubicBezTo>
                  <a:cubicBezTo>
                    <a:pt x="235197" y="190738"/>
                    <a:pt x="251328" y="172526"/>
                    <a:pt x="252368" y="171486"/>
                  </a:cubicBezTo>
                  <a:cubicBezTo>
                    <a:pt x="253409" y="170445"/>
                    <a:pt x="286711" y="137663"/>
                    <a:pt x="287752" y="136622"/>
                  </a:cubicBezTo>
                  <a:cubicBezTo>
                    <a:pt x="288793" y="136102"/>
                    <a:pt x="288272" y="135582"/>
                    <a:pt x="288272" y="135582"/>
                  </a:cubicBezTo>
                  <a:cubicBezTo>
                    <a:pt x="288272" y="135582"/>
                    <a:pt x="270581" y="135582"/>
                    <a:pt x="270060" y="135582"/>
                  </a:cubicBezTo>
                  <a:cubicBezTo>
                    <a:pt x="269540" y="135582"/>
                    <a:pt x="269020" y="135061"/>
                    <a:pt x="269020" y="135061"/>
                  </a:cubicBezTo>
                  <a:cubicBezTo>
                    <a:pt x="269020" y="135061"/>
                    <a:pt x="240921" y="125175"/>
                    <a:pt x="240400" y="125175"/>
                  </a:cubicBezTo>
                  <a:cubicBezTo>
                    <a:pt x="239880" y="125175"/>
                    <a:pt x="223749" y="119451"/>
                    <a:pt x="219066" y="117890"/>
                  </a:cubicBezTo>
                  <a:cubicBezTo>
                    <a:pt x="214383" y="116329"/>
                    <a:pt x="210741" y="114768"/>
                    <a:pt x="209700" y="113207"/>
                  </a:cubicBezTo>
                  <a:cubicBezTo>
                    <a:pt x="208659" y="112166"/>
                    <a:pt x="203976" y="109044"/>
                    <a:pt x="202415" y="108524"/>
                  </a:cubicBezTo>
                  <a:cubicBezTo>
                    <a:pt x="200854" y="108003"/>
                    <a:pt x="200334" y="106442"/>
                    <a:pt x="199813" y="105922"/>
                  </a:cubicBezTo>
                  <a:cubicBezTo>
                    <a:pt x="199293" y="105402"/>
                    <a:pt x="196691" y="100198"/>
                    <a:pt x="196171" y="99157"/>
                  </a:cubicBezTo>
                  <a:cubicBezTo>
                    <a:pt x="195650" y="98637"/>
                    <a:pt x="187325" y="85108"/>
                    <a:pt x="186804" y="84588"/>
                  </a:cubicBezTo>
                  <a:cubicBezTo>
                    <a:pt x="186284" y="84067"/>
                    <a:pt x="186804" y="83547"/>
                    <a:pt x="187325" y="83027"/>
                  </a:cubicBezTo>
                  <a:cubicBezTo>
                    <a:pt x="187845" y="83027"/>
                    <a:pt x="187845" y="81466"/>
                    <a:pt x="188366" y="80945"/>
                  </a:cubicBezTo>
                  <a:cubicBezTo>
                    <a:pt x="188366" y="80945"/>
                    <a:pt x="189927" y="78864"/>
                    <a:pt x="191488" y="76262"/>
                  </a:cubicBezTo>
                  <a:cubicBezTo>
                    <a:pt x="189406" y="75742"/>
                    <a:pt x="186804" y="74701"/>
                    <a:pt x="186284" y="74701"/>
                  </a:cubicBezTo>
                  <a:cubicBezTo>
                    <a:pt x="185243" y="74701"/>
                    <a:pt x="184723" y="74701"/>
                    <a:pt x="184723" y="74701"/>
                  </a:cubicBezTo>
                  <a:cubicBezTo>
                    <a:pt x="182122" y="76262"/>
                    <a:pt x="173276" y="77303"/>
                    <a:pt x="171715" y="77303"/>
                  </a:cubicBezTo>
                  <a:cubicBezTo>
                    <a:pt x="170154" y="77303"/>
                    <a:pt x="169633" y="75221"/>
                    <a:pt x="170154" y="74701"/>
                  </a:cubicBezTo>
                  <a:cubicBezTo>
                    <a:pt x="170674" y="74181"/>
                    <a:pt x="170674" y="74181"/>
                    <a:pt x="170154" y="69498"/>
                  </a:cubicBezTo>
                  <a:cubicBezTo>
                    <a:pt x="169633" y="64814"/>
                    <a:pt x="172755" y="60652"/>
                    <a:pt x="173276" y="60131"/>
                  </a:cubicBezTo>
                  <a:cubicBezTo>
                    <a:pt x="173796" y="59611"/>
                    <a:pt x="174837" y="58570"/>
                    <a:pt x="174837" y="58570"/>
                  </a:cubicBezTo>
                  <a:cubicBezTo>
                    <a:pt x="174837" y="58570"/>
                    <a:pt x="181081" y="49204"/>
                    <a:pt x="181081" y="48163"/>
                  </a:cubicBezTo>
                  <a:cubicBezTo>
                    <a:pt x="181081" y="47643"/>
                    <a:pt x="181601" y="47643"/>
                    <a:pt x="181601" y="47643"/>
                  </a:cubicBezTo>
                  <a:cubicBezTo>
                    <a:pt x="178999" y="44521"/>
                    <a:pt x="174316" y="38277"/>
                    <a:pt x="172755" y="36195"/>
                  </a:cubicBezTo>
                  <a:cubicBezTo>
                    <a:pt x="170674" y="33594"/>
                    <a:pt x="154023" y="15381"/>
                    <a:pt x="152462" y="14341"/>
                  </a:cubicBezTo>
                  <a:cubicBezTo>
                    <a:pt x="151421" y="12780"/>
                    <a:pt x="145177" y="11219"/>
                    <a:pt x="144136" y="10698"/>
                  </a:cubicBezTo>
                  <a:cubicBezTo>
                    <a:pt x="143095" y="10178"/>
                    <a:pt x="140494" y="8617"/>
                    <a:pt x="139453" y="7056"/>
                  </a:cubicBezTo>
                  <a:cubicBezTo>
                    <a:pt x="138412" y="5495"/>
                    <a:pt x="135290" y="7056"/>
                    <a:pt x="134250" y="7576"/>
                  </a:cubicBezTo>
                  <a:cubicBezTo>
                    <a:pt x="133209" y="8097"/>
                    <a:pt x="132168" y="7576"/>
                    <a:pt x="132168" y="7576"/>
                  </a:cubicBezTo>
                  <a:cubicBezTo>
                    <a:pt x="132168" y="7576"/>
                    <a:pt x="129566" y="6015"/>
                    <a:pt x="129046" y="5495"/>
                  </a:cubicBezTo>
                  <a:cubicBezTo>
                    <a:pt x="128526" y="4974"/>
                    <a:pt x="127485" y="6015"/>
                    <a:pt x="126965" y="6015"/>
                  </a:cubicBezTo>
                  <a:cubicBezTo>
                    <a:pt x="126444" y="6015"/>
                    <a:pt x="125404" y="7056"/>
                    <a:pt x="124363" y="7056"/>
                  </a:cubicBezTo>
                  <a:cubicBezTo>
                    <a:pt x="123322" y="7056"/>
                    <a:pt x="122802" y="7056"/>
                    <a:pt x="121761" y="8097"/>
                  </a:cubicBezTo>
                  <a:cubicBezTo>
                    <a:pt x="120721" y="8617"/>
                    <a:pt x="120721" y="8617"/>
                    <a:pt x="120721" y="6015"/>
                  </a:cubicBezTo>
                  <a:cubicBezTo>
                    <a:pt x="120721" y="3413"/>
                    <a:pt x="116558" y="4974"/>
                    <a:pt x="116037" y="6015"/>
                  </a:cubicBezTo>
                  <a:cubicBezTo>
                    <a:pt x="115517" y="7056"/>
                    <a:pt x="112915" y="7056"/>
                    <a:pt x="111875" y="7056"/>
                  </a:cubicBezTo>
                  <a:cubicBezTo>
                    <a:pt x="110834" y="7056"/>
                    <a:pt x="108232" y="8097"/>
                    <a:pt x="107191" y="8617"/>
                  </a:cubicBezTo>
                  <a:cubicBezTo>
                    <a:pt x="106151" y="9137"/>
                    <a:pt x="105630" y="8097"/>
                    <a:pt x="105630" y="8097"/>
                  </a:cubicBezTo>
                  <a:cubicBezTo>
                    <a:pt x="105630" y="8097"/>
                    <a:pt x="101468" y="4454"/>
                    <a:pt x="101468" y="3934"/>
                  </a:cubicBezTo>
                  <a:cubicBezTo>
                    <a:pt x="100947" y="3413"/>
                    <a:pt x="99907" y="3413"/>
                    <a:pt x="98345" y="2893"/>
                  </a:cubicBezTo>
                  <a:cubicBezTo>
                    <a:pt x="96784" y="2373"/>
                    <a:pt x="95223" y="812"/>
                    <a:pt x="94703" y="291"/>
                  </a:cubicBezTo>
                  <a:cubicBezTo>
                    <a:pt x="94183" y="-749"/>
                    <a:pt x="93663" y="1332"/>
                    <a:pt x="93663" y="1332"/>
                  </a:cubicBezTo>
                  <a:cubicBezTo>
                    <a:pt x="93663" y="1332"/>
                    <a:pt x="90540" y="7576"/>
                    <a:pt x="89500" y="9137"/>
                  </a:cubicBezTo>
                  <a:cubicBezTo>
                    <a:pt x="88459" y="10698"/>
                    <a:pt x="86378" y="11739"/>
                    <a:pt x="85337" y="11739"/>
                  </a:cubicBezTo>
                  <a:cubicBezTo>
                    <a:pt x="84296" y="11739"/>
                    <a:pt x="83776" y="9658"/>
                    <a:pt x="83256" y="9137"/>
                  </a:cubicBezTo>
                  <a:cubicBezTo>
                    <a:pt x="82735" y="8097"/>
                    <a:pt x="81695" y="9658"/>
                    <a:pt x="80654" y="10178"/>
                  </a:cubicBezTo>
                  <a:cubicBezTo>
                    <a:pt x="79613" y="10698"/>
                    <a:pt x="78052" y="11739"/>
                    <a:pt x="75971" y="12259"/>
                  </a:cubicBezTo>
                  <a:cubicBezTo>
                    <a:pt x="74410" y="12780"/>
                    <a:pt x="69726" y="12259"/>
                    <a:pt x="67125" y="12259"/>
                  </a:cubicBezTo>
                  <a:cubicBezTo>
                    <a:pt x="67125" y="13820"/>
                    <a:pt x="67125" y="15381"/>
                    <a:pt x="66604" y="16943"/>
                  </a:cubicBezTo>
                  <a:cubicBezTo>
                    <a:pt x="65564" y="22146"/>
                    <a:pt x="60360" y="41919"/>
                    <a:pt x="60360" y="41919"/>
                  </a:cubicBezTo>
                  <a:cubicBezTo>
                    <a:pt x="60360" y="41919"/>
                    <a:pt x="60360" y="42440"/>
                    <a:pt x="59319" y="42960"/>
                  </a:cubicBezTo>
                  <a:cubicBezTo>
                    <a:pt x="58279" y="42960"/>
                    <a:pt x="52555" y="43480"/>
                    <a:pt x="52555" y="43480"/>
                  </a:cubicBezTo>
                  <a:cubicBezTo>
                    <a:pt x="52555" y="43480"/>
                    <a:pt x="51514" y="42960"/>
                    <a:pt x="50474" y="44521"/>
                  </a:cubicBezTo>
                  <a:cubicBezTo>
                    <a:pt x="49433" y="46082"/>
                    <a:pt x="44230" y="56489"/>
                    <a:pt x="43189" y="57009"/>
                  </a:cubicBezTo>
                  <a:cubicBezTo>
                    <a:pt x="42669" y="57530"/>
                    <a:pt x="40587" y="59091"/>
                    <a:pt x="40587" y="60131"/>
                  </a:cubicBezTo>
                  <a:cubicBezTo>
                    <a:pt x="40587" y="61172"/>
                    <a:pt x="38506" y="72620"/>
                    <a:pt x="37985" y="73660"/>
                  </a:cubicBezTo>
                  <a:cubicBezTo>
                    <a:pt x="37465" y="74701"/>
                    <a:pt x="36424" y="76262"/>
                    <a:pt x="36945" y="76782"/>
                  </a:cubicBezTo>
                  <a:cubicBezTo>
                    <a:pt x="37465" y="77823"/>
                    <a:pt x="37465" y="78864"/>
                    <a:pt x="36945" y="79384"/>
                  </a:cubicBezTo>
                  <a:cubicBezTo>
                    <a:pt x="35904" y="79905"/>
                    <a:pt x="33823" y="80945"/>
                    <a:pt x="32782" y="79905"/>
                  </a:cubicBezTo>
                  <a:cubicBezTo>
                    <a:pt x="31741" y="78864"/>
                    <a:pt x="29660" y="78343"/>
                    <a:pt x="28619" y="79384"/>
                  </a:cubicBezTo>
                  <a:cubicBezTo>
                    <a:pt x="27578" y="80425"/>
                    <a:pt x="24456" y="83027"/>
                    <a:pt x="24456" y="85628"/>
                  </a:cubicBezTo>
                  <a:cubicBezTo>
                    <a:pt x="24977" y="88230"/>
                    <a:pt x="25497" y="91872"/>
                    <a:pt x="24977" y="93433"/>
                  </a:cubicBezTo>
                  <a:cubicBezTo>
                    <a:pt x="23936" y="94995"/>
                    <a:pt x="21334" y="104881"/>
                    <a:pt x="21334" y="104881"/>
                  </a:cubicBezTo>
                  <a:cubicBezTo>
                    <a:pt x="21334" y="104881"/>
                    <a:pt x="20814" y="106442"/>
                    <a:pt x="20814" y="106963"/>
                  </a:cubicBezTo>
                  <a:cubicBezTo>
                    <a:pt x="20814" y="107483"/>
                    <a:pt x="21334" y="119451"/>
                    <a:pt x="21334" y="119971"/>
                  </a:cubicBezTo>
                  <a:cubicBezTo>
                    <a:pt x="21334" y="120492"/>
                    <a:pt x="21334" y="122053"/>
                    <a:pt x="20293" y="123614"/>
                  </a:cubicBezTo>
                  <a:cubicBezTo>
                    <a:pt x="19253" y="125175"/>
                    <a:pt x="17171" y="126215"/>
                    <a:pt x="15610" y="125695"/>
                  </a:cubicBezTo>
                  <a:cubicBezTo>
                    <a:pt x="14049" y="125175"/>
                    <a:pt x="10407" y="124654"/>
                    <a:pt x="8846" y="125175"/>
                  </a:cubicBezTo>
                  <a:cubicBezTo>
                    <a:pt x="7285" y="125695"/>
                    <a:pt x="5724" y="125695"/>
                    <a:pt x="5203" y="125695"/>
                  </a:cubicBezTo>
                  <a:cubicBezTo>
                    <a:pt x="4683" y="125695"/>
                    <a:pt x="3642" y="125695"/>
                    <a:pt x="3122" y="126736"/>
                  </a:cubicBezTo>
                  <a:cubicBezTo>
                    <a:pt x="2602" y="127776"/>
                    <a:pt x="1561" y="131939"/>
                    <a:pt x="1041" y="132460"/>
                  </a:cubicBezTo>
                  <a:cubicBezTo>
                    <a:pt x="520" y="132980"/>
                    <a:pt x="0" y="134021"/>
                    <a:pt x="0" y="134541"/>
                  </a:cubicBezTo>
                  <a:cubicBezTo>
                    <a:pt x="0" y="135061"/>
                    <a:pt x="0" y="136102"/>
                    <a:pt x="520" y="136102"/>
                  </a:cubicBezTo>
                  <a:cubicBezTo>
                    <a:pt x="1561" y="136102"/>
                    <a:pt x="13009" y="140265"/>
                    <a:pt x="14049" y="141826"/>
                  </a:cubicBezTo>
                  <a:cubicBezTo>
                    <a:pt x="15090" y="142866"/>
                    <a:pt x="20814" y="149631"/>
                    <a:pt x="21855" y="151192"/>
                  </a:cubicBezTo>
                  <a:cubicBezTo>
                    <a:pt x="22375" y="152753"/>
                    <a:pt x="23936" y="153273"/>
                    <a:pt x="24456" y="153273"/>
                  </a:cubicBezTo>
                  <a:cubicBezTo>
                    <a:pt x="24977" y="153273"/>
                    <a:pt x="33302" y="159518"/>
                    <a:pt x="33823" y="162640"/>
                  </a:cubicBezTo>
                  <a:cubicBezTo>
                    <a:pt x="34343" y="165762"/>
                    <a:pt x="39546" y="178771"/>
                    <a:pt x="41628" y="180852"/>
                  </a:cubicBezTo>
                  <a:cubicBezTo>
                    <a:pt x="44230" y="182933"/>
                    <a:pt x="44750" y="183974"/>
                    <a:pt x="46311" y="183974"/>
                  </a:cubicBezTo>
                  <a:cubicBezTo>
                    <a:pt x="48392" y="183974"/>
                    <a:pt x="52035" y="185535"/>
                    <a:pt x="53075" y="185535"/>
                  </a:cubicBezTo>
                  <a:cubicBezTo>
                    <a:pt x="54116" y="186055"/>
                    <a:pt x="53596" y="187096"/>
                    <a:pt x="53596" y="188137"/>
                  </a:cubicBezTo>
                  <a:cubicBezTo>
                    <a:pt x="53596" y="189177"/>
                    <a:pt x="51514" y="193861"/>
                    <a:pt x="53075" y="195942"/>
                  </a:cubicBezTo>
                  <a:cubicBezTo>
                    <a:pt x="53075" y="199064"/>
                    <a:pt x="54116" y="200105"/>
                    <a:pt x="55157" y="201666"/>
                  </a:cubicBezTo>
                  <a:close/>
                </a:path>
              </a:pathLst>
            </a:custGeom>
            <a:grpFill/>
            <a:ln w="5199" cap="flat">
              <a:solidFill>
                <a:schemeClr val="bg1"/>
              </a:solidFill>
              <a:prstDash val="solid"/>
              <a:miter/>
            </a:ln>
          </p:spPr>
          <p:txBody>
            <a:bodyPr rtlCol="0" anchor="ctr"/>
            <a:lstStyle/>
            <a:p>
              <a:endParaRPr lang="en-GB" noProof="0" dirty="0"/>
            </a:p>
          </p:txBody>
        </p:sp>
        <p:sp>
          <p:nvSpPr>
            <p:cNvPr id="107" name="Freeform 106">
              <a:extLst>
                <a:ext uri="{FF2B5EF4-FFF2-40B4-BE49-F238E27FC236}">
                  <a16:creationId xmlns:a16="http://schemas.microsoft.com/office/drawing/2014/main" id="{4B961875-892F-97F3-D464-D686C7747487}"/>
                </a:ext>
              </a:extLst>
            </p:cNvPr>
            <p:cNvSpPr/>
            <p:nvPr/>
          </p:nvSpPr>
          <p:spPr>
            <a:xfrm>
              <a:off x="6683214" y="4264421"/>
              <a:ext cx="30935" cy="33822"/>
            </a:xfrm>
            <a:custGeom>
              <a:avLst/>
              <a:gdLst>
                <a:gd name="connsiteX0" fmla="*/ 11643 w 30935"/>
                <a:gd name="connsiteY0" fmla="*/ 4163 h 33822"/>
                <a:gd name="connsiteX1" fmla="*/ 11123 w 30935"/>
                <a:gd name="connsiteY1" fmla="*/ 4683 h 33822"/>
                <a:gd name="connsiteX2" fmla="*/ 4878 w 30935"/>
                <a:gd name="connsiteY2" fmla="*/ 15090 h 33822"/>
                <a:gd name="connsiteX3" fmla="*/ 3317 w 30935"/>
                <a:gd name="connsiteY3" fmla="*/ 16651 h 33822"/>
                <a:gd name="connsiteX4" fmla="*/ 195 w 30935"/>
                <a:gd name="connsiteY4" fmla="*/ 26017 h 33822"/>
                <a:gd name="connsiteX5" fmla="*/ 195 w 30935"/>
                <a:gd name="connsiteY5" fmla="*/ 31221 h 33822"/>
                <a:gd name="connsiteX6" fmla="*/ 1756 w 30935"/>
                <a:gd name="connsiteY6" fmla="*/ 33823 h 33822"/>
                <a:gd name="connsiteX7" fmla="*/ 14765 w 30935"/>
                <a:gd name="connsiteY7" fmla="*/ 31221 h 33822"/>
                <a:gd name="connsiteX8" fmla="*/ 16326 w 30935"/>
                <a:gd name="connsiteY8" fmla="*/ 31221 h 33822"/>
                <a:gd name="connsiteX9" fmla="*/ 21530 w 30935"/>
                <a:gd name="connsiteY9" fmla="*/ 32782 h 33822"/>
                <a:gd name="connsiteX10" fmla="*/ 27774 w 30935"/>
                <a:gd name="connsiteY10" fmla="*/ 23416 h 33822"/>
                <a:gd name="connsiteX11" fmla="*/ 23611 w 30935"/>
                <a:gd name="connsiteY11" fmla="*/ 21855 h 33822"/>
                <a:gd name="connsiteX12" fmla="*/ 21009 w 30935"/>
                <a:gd name="connsiteY12" fmla="*/ 19253 h 33822"/>
                <a:gd name="connsiteX13" fmla="*/ 30896 w 30935"/>
                <a:gd name="connsiteY13" fmla="*/ 10927 h 33822"/>
                <a:gd name="connsiteX14" fmla="*/ 27253 w 30935"/>
                <a:gd name="connsiteY14" fmla="*/ 2081 h 33822"/>
                <a:gd name="connsiteX15" fmla="*/ 24651 w 30935"/>
                <a:gd name="connsiteY15" fmla="*/ 0 h 33822"/>
                <a:gd name="connsiteX16" fmla="*/ 16846 w 30935"/>
                <a:gd name="connsiteY16" fmla="*/ 6244 h 33822"/>
                <a:gd name="connsiteX17" fmla="*/ 15805 w 30935"/>
                <a:gd name="connsiteY17" fmla="*/ 6764 h 33822"/>
                <a:gd name="connsiteX18" fmla="*/ 11123 w 30935"/>
                <a:gd name="connsiteY18" fmla="*/ 5203 h 33822"/>
                <a:gd name="connsiteX19" fmla="*/ 11643 w 30935"/>
                <a:gd name="connsiteY19" fmla="*/ 4163 h 3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935" h="33822">
                  <a:moveTo>
                    <a:pt x="11643" y="4163"/>
                  </a:moveTo>
                  <a:cubicBezTo>
                    <a:pt x="11643" y="4163"/>
                    <a:pt x="11123" y="4163"/>
                    <a:pt x="11123" y="4683"/>
                  </a:cubicBezTo>
                  <a:cubicBezTo>
                    <a:pt x="10602" y="5203"/>
                    <a:pt x="4878" y="15090"/>
                    <a:pt x="4878" y="15090"/>
                  </a:cubicBezTo>
                  <a:cubicBezTo>
                    <a:pt x="4878" y="15090"/>
                    <a:pt x="3838" y="16131"/>
                    <a:pt x="3317" y="16651"/>
                  </a:cubicBezTo>
                  <a:cubicBezTo>
                    <a:pt x="2797" y="17171"/>
                    <a:pt x="-325" y="21334"/>
                    <a:pt x="195" y="26017"/>
                  </a:cubicBezTo>
                  <a:cubicBezTo>
                    <a:pt x="716" y="30700"/>
                    <a:pt x="716" y="30700"/>
                    <a:pt x="195" y="31221"/>
                  </a:cubicBezTo>
                  <a:cubicBezTo>
                    <a:pt x="-325" y="31741"/>
                    <a:pt x="195" y="33823"/>
                    <a:pt x="1756" y="33823"/>
                  </a:cubicBezTo>
                  <a:cubicBezTo>
                    <a:pt x="3317" y="33823"/>
                    <a:pt x="12163" y="32782"/>
                    <a:pt x="14765" y="31221"/>
                  </a:cubicBezTo>
                  <a:cubicBezTo>
                    <a:pt x="14765" y="31221"/>
                    <a:pt x="15285" y="31221"/>
                    <a:pt x="16326" y="31221"/>
                  </a:cubicBezTo>
                  <a:cubicBezTo>
                    <a:pt x="16846" y="31221"/>
                    <a:pt x="19969" y="32262"/>
                    <a:pt x="21530" y="32782"/>
                  </a:cubicBezTo>
                  <a:cubicBezTo>
                    <a:pt x="23611" y="29660"/>
                    <a:pt x="26733" y="24977"/>
                    <a:pt x="27774" y="23416"/>
                  </a:cubicBezTo>
                  <a:cubicBezTo>
                    <a:pt x="26212" y="22375"/>
                    <a:pt x="24651" y="21855"/>
                    <a:pt x="23611" y="21855"/>
                  </a:cubicBezTo>
                  <a:cubicBezTo>
                    <a:pt x="18928" y="21855"/>
                    <a:pt x="15285" y="21855"/>
                    <a:pt x="21009" y="19253"/>
                  </a:cubicBezTo>
                  <a:cubicBezTo>
                    <a:pt x="26733" y="16651"/>
                    <a:pt x="31416" y="13529"/>
                    <a:pt x="30896" y="10927"/>
                  </a:cubicBezTo>
                  <a:cubicBezTo>
                    <a:pt x="30375" y="8326"/>
                    <a:pt x="30375" y="4163"/>
                    <a:pt x="27253" y="2081"/>
                  </a:cubicBezTo>
                  <a:cubicBezTo>
                    <a:pt x="25692" y="1041"/>
                    <a:pt x="25172" y="520"/>
                    <a:pt x="24651" y="0"/>
                  </a:cubicBezTo>
                  <a:lnTo>
                    <a:pt x="16846" y="6244"/>
                  </a:lnTo>
                  <a:cubicBezTo>
                    <a:pt x="16846" y="6244"/>
                    <a:pt x="16326" y="6764"/>
                    <a:pt x="15805" y="6764"/>
                  </a:cubicBezTo>
                  <a:cubicBezTo>
                    <a:pt x="15285" y="6764"/>
                    <a:pt x="11123" y="5203"/>
                    <a:pt x="11123" y="5203"/>
                  </a:cubicBezTo>
                  <a:cubicBezTo>
                    <a:pt x="11123" y="5203"/>
                    <a:pt x="11643" y="4163"/>
                    <a:pt x="11643" y="4163"/>
                  </a:cubicBezTo>
                  <a:close/>
                </a:path>
              </a:pathLst>
            </a:custGeom>
            <a:grpFill/>
            <a:ln w="5199" cap="flat">
              <a:solidFill>
                <a:schemeClr val="bg1"/>
              </a:solidFill>
              <a:prstDash val="solid"/>
              <a:miter/>
            </a:ln>
          </p:spPr>
          <p:txBody>
            <a:bodyPr rtlCol="0" anchor="ctr"/>
            <a:lstStyle/>
            <a:p>
              <a:endParaRPr lang="en-GB" noProof="0" dirty="0"/>
            </a:p>
          </p:txBody>
        </p:sp>
        <p:grpSp>
          <p:nvGrpSpPr>
            <p:cNvPr id="108" name="Content Placeholder 9">
              <a:extLst>
                <a:ext uri="{FF2B5EF4-FFF2-40B4-BE49-F238E27FC236}">
                  <a16:creationId xmlns:a16="http://schemas.microsoft.com/office/drawing/2014/main" id="{C0B693D1-0E17-E830-B901-5DF12072CA47}"/>
                </a:ext>
              </a:extLst>
            </p:cNvPr>
            <p:cNvGrpSpPr/>
            <p:nvPr/>
          </p:nvGrpSpPr>
          <p:grpSpPr>
            <a:xfrm>
              <a:off x="6578990" y="4158271"/>
              <a:ext cx="129396" cy="111354"/>
              <a:chOff x="6578990" y="4158271"/>
              <a:chExt cx="129396" cy="111354"/>
            </a:xfrm>
            <a:grpFill/>
          </p:grpSpPr>
          <p:sp>
            <p:nvSpPr>
              <p:cNvPr id="424" name="Freeform 423">
                <a:extLst>
                  <a:ext uri="{FF2B5EF4-FFF2-40B4-BE49-F238E27FC236}">
                    <a16:creationId xmlns:a16="http://schemas.microsoft.com/office/drawing/2014/main" id="{A1A4C28F-9E8C-4833-2826-E5E2058DD6FA}"/>
                  </a:ext>
                </a:extLst>
              </p:cNvPr>
              <p:cNvSpPr/>
              <p:nvPr/>
            </p:nvSpPr>
            <p:spPr>
              <a:xfrm>
                <a:off x="6646944" y="4200939"/>
                <a:ext cx="8466" cy="6348"/>
              </a:xfrm>
              <a:custGeom>
                <a:avLst/>
                <a:gdLst>
                  <a:gd name="connsiteX0" fmla="*/ 4204 w 8466"/>
                  <a:gd name="connsiteY0" fmla="*/ 2602 h 6348"/>
                  <a:gd name="connsiteX1" fmla="*/ 1082 w 8466"/>
                  <a:gd name="connsiteY1" fmla="*/ 0 h 6348"/>
                  <a:gd name="connsiteX2" fmla="*/ 562 w 8466"/>
                  <a:gd name="connsiteY2" fmla="*/ 2602 h 6348"/>
                  <a:gd name="connsiteX3" fmla="*/ 4725 w 8466"/>
                  <a:gd name="connsiteY3" fmla="*/ 6244 h 6348"/>
                  <a:gd name="connsiteX4" fmla="*/ 8367 w 8466"/>
                  <a:gd name="connsiteY4" fmla="*/ 4683 h 6348"/>
                  <a:gd name="connsiteX5" fmla="*/ 5245 w 8466"/>
                  <a:gd name="connsiteY5" fmla="*/ 4683 h 6348"/>
                  <a:gd name="connsiteX6" fmla="*/ 4204 w 8466"/>
                  <a:gd name="connsiteY6" fmla="*/ 2602 h 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6" h="6348">
                    <a:moveTo>
                      <a:pt x="4204" y="2602"/>
                    </a:moveTo>
                    <a:cubicBezTo>
                      <a:pt x="4204" y="1041"/>
                      <a:pt x="3164" y="520"/>
                      <a:pt x="1082" y="0"/>
                    </a:cubicBezTo>
                    <a:cubicBezTo>
                      <a:pt x="-999" y="0"/>
                      <a:pt x="562" y="2602"/>
                      <a:pt x="562" y="2602"/>
                    </a:cubicBezTo>
                    <a:cubicBezTo>
                      <a:pt x="1082" y="4683"/>
                      <a:pt x="2123" y="5724"/>
                      <a:pt x="4725" y="6244"/>
                    </a:cubicBezTo>
                    <a:cubicBezTo>
                      <a:pt x="7326" y="6765"/>
                      <a:pt x="8887" y="5203"/>
                      <a:pt x="8367" y="4683"/>
                    </a:cubicBezTo>
                    <a:cubicBezTo>
                      <a:pt x="8367" y="4163"/>
                      <a:pt x="5765" y="4163"/>
                      <a:pt x="5245" y="4683"/>
                    </a:cubicBezTo>
                    <a:cubicBezTo>
                      <a:pt x="5245" y="5203"/>
                      <a:pt x="4204" y="4163"/>
                      <a:pt x="4204" y="2602"/>
                    </a:cubicBezTo>
                    <a:close/>
                  </a:path>
                </a:pathLst>
              </a:custGeom>
              <a:grpFill/>
              <a:ln w="5199" cap="flat">
                <a:solidFill>
                  <a:schemeClr val="bg1"/>
                </a:solidFill>
                <a:prstDash val="solid"/>
                <a:miter/>
              </a:ln>
            </p:spPr>
            <p:txBody>
              <a:bodyPr rtlCol="0" anchor="ctr"/>
              <a:lstStyle/>
              <a:p>
                <a:endParaRPr lang="en-GB" noProof="0" dirty="0"/>
              </a:p>
            </p:txBody>
          </p:sp>
          <p:sp>
            <p:nvSpPr>
              <p:cNvPr id="425" name="Freeform 424">
                <a:extLst>
                  <a:ext uri="{FF2B5EF4-FFF2-40B4-BE49-F238E27FC236}">
                    <a16:creationId xmlns:a16="http://schemas.microsoft.com/office/drawing/2014/main" id="{FE7F03DF-CE59-29CD-4E90-2C57F508F2BA}"/>
                  </a:ext>
                </a:extLst>
              </p:cNvPr>
              <p:cNvSpPr/>
              <p:nvPr/>
            </p:nvSpPr>
            <p:spPr>
              <a:xfrm>
                <a:off x="6578990" y="4158271"/>
                <a:ext cx="129396" cy="111354"/>
              </a:xfrm>
              <a:custGeom>
                <a:avLst/>
                <a:gdLst>
                  <a:gd name="connsiteX0" fmla="*/ 33132 w 129396"/>
                  <a:gd name="connsiteY0" fmla="*/ 9887 h 111354"/>
                  <a:gd name="connsiteX1" fmla="*/ 31571 w 129396"/>
                  <a:gd name="connsiteY1" fmla="*/ 9887 h 111354"/>
                  <a:gd name="connsiteX2" fmla="*/ 30010 w 129396"/>
                  <a:gd name="connsiteY2" fmla="*/ 10407 h 111354"/>
                  <a:gd name="connsiteX3" fmla="*/ 21684 w 129396"/>
                  <a:gd name="connsiteY3" fmla="*/ 16131 h 111354"/>
                  <a:gd name="connsiteX4" fmla="*/ 18042 w 129396"/>
                  <a:gd name="connsiteY4" fmla="*/ 19253 h 111354"/>
                  <a:gd name="connsiteX5" fmla="*/ 11277 w 129396"/>
                  <a:gd name="connsiteY5" fmla="*/ 19253 h 111354"/>
                  <a:gd name="connsiteX6" fmla="*/ 10237 w 129396"/>
                  <a:gd name="connsiteY6" fmla="*/ 19773 h 111354"/>
                  <a:gd name="connsiteX7" fmla="*/ 9716 w 129396"/>
                  <a:gd name="connsiteY7" fmla="*/ 30180 h 111354"/>
                  <a:gd name="connsiteX8" fmla="*/ 9196 w 129396"/>
                  <a:gd name="connsiteY8" fmla="*/ 32261 h 111354"/>
                  <a:gd name="connsiteX9" fmla="*/ 1391 w 129396"/>
                  <a:gd name="connsiteY9" fmla="*/ 53596 h 111354"/>
                  <a:gd name="connsiteX10" fmla="*/ 350 w 129396"/>
                  <a:gd name="connsiteY10" fmla="*/ 64523 h 111354"/>
                  <a:gd name="connsiteX11" fmla="*/ 870 w 129396"/>
                  <a:gd name="connsiteY11" fmla="*/ 74410 h 111354"/>
                  <a:gd name="connsiteX12" fmla="*/ 9716 w 129396"/>
                  <a:gd name="connsiteY12" fmla="*/ 74410 h 111354"/>
                  <a:gd name="connsiteX13" fmla="*/ 14399 w 129396"/>
                  <a:gd name="connsiteY13" fmla="*/ 72328 h 111354"/>
                  <a:gd name="connsiteX14" fmla="*/ 17001 w 129396"/>
                  <a:gd name="connsiteY14" fmla="*/ 71287 h 111354"/>
                  <a:gd name="connsiteX15" fmla="*/ 19083 w 129396"/>
                  <a:gd name="connsiteY15" fmla="*/ 73889 h 111354"/>
                  <a:gd name="connsiteX16" fmla="*/ 23245 w 129396"/>
                  <a:gd name="connsiteY16" fmla="*/ 71287 h 111354"/>
                  <a:gd name="connsiteX17" fmla="*/ 27408 w 129396"/>
                  <a:gd name="connsiteY17" fmla="*/ 63482 h 111354"/>
                  <a:gd name="connsiteX18" fmla="*/ 28449 w 129396"/>
                  <a:gd name="connsiteY18" fmla="*/ 62442 h 111354"/>
                  <a:gd name="connsiteX19" fmla="*/ 32091 w 129396"/>
                  <a:gd name="connsiteY19" fmla="*/ 65043 h 111354"/>
                  <a:gd name="connsiteX20" fmla="*/ 35213 w 129396"/>
                  <a:gd name="connsiteY20" fmla="*/ 66084 h 111354"/>
                  <a:gd name="connsiteX21" fmla="*/ 39376 w 129396"/>
                  <a:gd name="connsiteY21" fmla="*/ 70247 h 111354"/>
                  <a:gd name="connsiteX22" fmla="*/ 40937 w 129396"/>
                  <a:gd name="connsiteY22" fmla="*/ 70767 h 111354"/>
                  <a:gd name="connsiteX23" fmla="*/ 45620 w 129396"/>
                  <a:gd name="connsiteY23" fmla="*/ 69206 h 111354"/>
                  <a:gd name="connsiteX24" fmla="*/ 49783 w 129396"/>
                  <a:gd name="connsiteY24" fmla="*/ 68166 h 111354"/>
                  <a:gd name="connsiteX25" fmla="*/ 54466 w 129396"/>
                  <a:gd name="connsiteY25" fmla="*/ 68166 h 111354"/>
                  <a:gd name="connsiteX26" fmla="*/ 55507 w 129396"/>
                  <a:gd name="connsiteY26" fmla="*/ 70247 h 111354"/>
                  <a:gd name="connsiteX27" fmla="*/ 58109 w 129396"/>
                  <a:gd name="connsiteY27" fmla="*/ 69206 h 111354"/>
                  <a:gd name="connsiteX28" fmla="*/ 60710 w 129396"/>
                  <a:gd name="connsiteY28" fmla="*/ 68166 h 111354"/>
                  <a:gd name="connsiteX29" fmla="*/ 62792 w 129396"/>
                  <a:gd name="connsiteY29" fmla="*/ 67645 h 111354"/>
                  <a:gd name="connsiteX30" fmla="*/ 65914 w 129396"/>
                  <a:gd name="connsiteY30" fmla="*/ 69726 h 111354"/>
                  <a:gd name="connsiteX31" fmla="*/ 67995 w 129396"/>
                  <a:gd name="connsiteY31" fmla="*/ 69726 h 111354"/>
                  <a:gd name="connsiteX32" fmla="*/ 73199 w 129396"/>
                  <a:gd name="connsiteY32" fmla="*/ 69206 h 111354"/>
                  <a:gd name="connsiteX33" fmla="*/ 77882 w 129396"/>
                  <a:gd name="connsiteY33" fmla="*/ 72849 h 111354"/>
                  <a:gd name="connsiteX34" fmla="*/ 86207 w 129396"/>
                  <a:gd name="connsiteY34" fmla="*/ 76491 h 111354"/>
                  <a:gd name="connsiteX35" fmla="*/ 106501 w 129396"/>
                  <a:gd name="connsiteY35" fmla="*/ 98346 h 111354"/>
                  <a:gd name="connsiteX36" fmla="*/ 115347 w 129396"/>
                  <a:gd name="connsiteY36" fmla="*/ 109793 h 111354"/>
                  <a:gd name="connsiteX37" fmla="*/ 115867 w 129396"/>
                  <a:gd name="connsiteY37" fmla="*/ 109793 h 111354"/>
                  <a:gd name="connsiteX38" fmla="*/ 120550 w 129396"/>
                  <a:gd name="connsiteY38" fmla="*/ 111354 h 111354"/>
                  <a:gd name="connsiteX39" fmla="*/ 121591 w 129396"/>
                  <a:gd name="connsiteY39" fmla="*/ 110834 h 111354"/>
                  <a:gd name="connsiteX40" fmla="*/ 129396 w 129396"/>
                  <a:gd name="connsiteY40" fmla="*/ 104590 h 111354"/>
                  <a:gd name="connsiteX41" fmla="*/ 128356 w 129396"/>
                  <a:gd name="connsiteY41" fmla="*/ 102508 h 111354"/>
                  <a:gd name="connsiteX42" fmla="*/ 125233 w 129396"/>
                  <a:gd name="connsiteY42" fmla="*/ 101468 h 111354"/>
                  <a:gd name="connsiteX43" fmla="*/ 120550 w 129396"/>
                  <a:gd name="connsiteY43" fmla="*/ 98346 h 111354"/>
                  <a:gd name="connsiteX44" fmla="*/ 116908 w 129396"/>
                  <a:gd name="connsiteY44" fmla="*/ 95223 h 111354"/>
                  <a:gd name="connsiteX45" fmla="*/ 114826 w 129396"/>
                  <a:gd name="connsiteY45" fmla="*/ 92101 h 111354"/>
                  <a:gd name="connsiteX46" fmla="*/ 105460 w 129396"/>
                  <a:gd name="connsiteY46" fmla="*/ 81174 h 111354"/>
                  <a:gd name="connsiteX47" fmla="*/ 96094 w 129396"/>
                  <a:gd name="connsiteY47" fmla="*/ 73369 h 111354"/>
                  <a:gd name="connsiteX48" fmla="*/ 76321 w 129396"/>
                  <a:gd name="connsiteY48" fmla="*/ 59840 h 111354"/>
                  <a:gd name="connsiteX49" fmla="*/ 69036 w 129396"/>
                  <a:gd name="connsiteY49" fmla="*/ 54116 h 111354"/>
                  <a:gd name="connsiteX50" fmla="*/ 65914 w 129396"/>
                  <a:gd name="connsiteY50" fmla="*/ 50474 h 111354"/>
                  <a:gd name="connsiteX51" fmla="*/ 65393 w 129396"/>
                  <a:gd name="connsiteY51" fmla="*/ 53596 h 111354"/>
                  <a:gd name="connsiteX52" fmla="*/ 64353 w 129396"/>
                  <a:gd name="connsiteY52" fmla="*/ 56718 h 111354"/>
                  <a:gd name="connsiteX53" fmla="*/ 63312 w 129396"/>
                  <a:gd name="connsiteY53" fmla="*/ 55157 h 111354"/>
                  <a:gd name="connsiteX54" fmla="*/ 61231 w 129396"/>
                  <a:gd name="connsiteY54" fmla="*/ 52555 h 111354"/>
                  <a:gd name="connsiteX55" fmla="*/ 58109 w 129396"/>
                  <a:gd name="connsiteY55" fmla="*/ 48392 h 111354"/>
                  <a:gd name="connsiteX56" fmla="*/ 55507 w 129396"/>
                  <a:gd name="connsiteY56" fmla="*/ 42148 h 111354"/>
                  <a:gd name="connsiteX57" fmla="*/ 52385 w 129396"/>
                  <a:gd name="connsiteY57" fmla="*/ 28099 h 111354"/>
                  <a:gd name="connsiteX58" fmla="*/ 42498 w 129396"/>
                  <a:gd name="connsiteY58" fmla="*/ 2602 h 111354"/>
                  <a:gd name="connsiteX59" fmla="*/ 40937 w 129396"/>
                  <a:gd name="connsiteY59" fmla="*/ 0 h 111354"/>
                  <a:gd name="connsiteX60" fmla="*/ 36254 w 129396"/>
                  <a:gd name="connsiteY60" fmla="*/ 7285 h 111354"/>
                  <a:gd name="connsiteX61" fmla="*/ 33132 w 129396"/>
                  <a:gd name="connsiteY61" fmla="*/ 9887 h 11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29396" h="111354">
                    <a:moveTo>
                      <a:pt x="33132" y="9887"/>
                    </a:moveTo>
                    <a:cubicBezTo>
                      <a:pt x="31571" y="9887"/>
                      <a:pt x="31571" y="9887"/>
                      <a:pt x="31571" y="9887"/>
                    </a:cubicBezTo>
                    <a:cubicBezTo>
                      <a:pt x="31571" y="9887"/>
                      <a:pt x="30530" y="9887"/>
                      <a:pt x="30010" y="10407"/>
                    </a:cubicBezTo>
                    <a:cubicBezTo>
                      <a:pt x="29490" y="10927"/>
                      <a:pt x="22725" y="14570"/>
                      <a:pt x="21684" y="16131"/>
                    </a:cubicBezTo>
                    <a:cubicBezTo>
                      <a:pt x="21164" y="17692"/>
                      <a:pt x="19603" y="19253"/>
                      <a:pt x="18042" y="19253"/>
                    </a:cubicBezTo>
                    <a:cubicBezTo>
                      <a:pt x="16481" y="19773"/>
                      <a:pt x="11277" y="19253"/>
                      <a:pt x="11277" y="19253"/>
                    </a:cubicBezTo>
                    <a:cubicBezTo>
                      <a:pt x="11277" y="19253"/>
                      <a:pt x="10237" y="19253"/>
                      <a:pt x="10237" y="19773"/>
                    </a:cubicBezTo>
                    <a:cubicBezTo>
                      <a:pt x="10237" y="20294"/>
                      <a:pt x="9716" y="30180"/>
                      <a:pt x="9716" y="30180"/>
                    </a:cubicBezTo>
                    <a:cubicBezTo>
                      <a:pt x="9716" y="30180"/>
                      <a:pt x="9716" y="31221"/>
                      <a:pt x="9196" y="32261"/>
                    </a:cubicBezTo>
                    <a:cubicBezTo>
                      <a:pt x="8676" y="32782"/>
                      <a:pt x="1911" y="52555"/>
                      <a:pt x="1391" y="53596"/>
                    </a:cubicBezTo>
                    <a:cubicBezTo>
                      <a:pt x="870" y="54636"/>
                      <a:pt x="-690" y="60881"/>
                      <a:pt x="350" y="64523"/>
                    </a:cubicBezTo>
                    <a:cubicBezTo>
                      <a:pt x="870" y="67645"/>
                      <a:pt x="1391" y="70767"/>
                      <a:pt x="870" y="74410"/>
                    </a:cubicBezTo>
                    <a:cubicBezTo>
                      <a:pt x="2952" y="74410"/>
                      <a:pt x="8155" y="74930"/>
                      <a:pt x="9716" y="74410"/>
                    </a:cubicBezTo>
                    <a:cubicBezTo>
                      <a:pt x="11798" y="73889"/>
                      <a:pt x="13359" y="72849"/>
                      <a:pt x="14399" y="72328"/>
                    </a:cubicBezTo>
                    <a:cubicBezTo>
                      <a:pt x="15440" y="71808"/>
                      <a:pt x="16481" y="70247"/>
                      <a:pt x="17001" y="71287"/>
                    </a:cubicBezTo>
                    <a:cubicBezTo>
                      <a:pt x="17522" y="72328"/>
                      <a:pt x="18042" y="73889"/>
                      <a:pt x="19083" y="73889"/>
                    </a:cubicBezTo>
                    <a:cubicBezTo>
                      <a:pt x="20123" y="73889"/>
                      <a:pt x="22205" y="72849"/>
                      <a:pt x="23245" y="71287"/>
                    </a:cubicBezTo>
                    <a:cubicBezTo>
                      <a:pt x="24286" y="69726"/>
                      <a:pt x="27408" y="63482"/>
                      <a:pt x="27408" y="63482"/>
                    </a:cubicBezTo>
                    <a:cubicBezTo>
                      <a:pt x="27408" y="63482"/>
                      <a:pt x="27929" y="61401"/>
                      <a:pt x="28449" y="62442"/>
                    </a:cubicBezTo>
                    <a:cubicBezTo>
                      <a:pt x="28969" y="63482"/>
                      <a:pt x="30530" y="65043"/>
                      <a:pt x="32091" y="65043"/>
                    </a:cubicBezTo>
                    <a:cubicBezTo>
                      <a:pt x="33652" y="65564"/>
                      <a:pt x="34693" y="65564"/>
                      <a:pt x="35213" y="66084"/>
                    </a:cubicBezTo>
                    <a:cubicBezTo>
                      <a:pt x="35734" y="66604"/>
                      <a:pt x="39376" y="70247"/>
                      <a:pt x="39376" y="70247"/>
                    </a:cubicBezTo>
                    <a:cubicBezTo>
                      <a:pt x="39376" y="70247"/>
                      <a:pt x="39897" y="71287"/>
                      <a:pt x="40937" y="70767"/>
                    </a:cubicBezTo>
                    <a:cubicBezTo>
                      <a:pt x="41978" y="70247"/>
                      <a:pt x="44059" y="69726"/>
                      <a:pt x="45620" y="69206"/>
                    </a:cubicBezTo>
                    <a:cubicBezTo>
                      <a:pt x="46661" y="69206"/>
                      <a:pt x="48742" y="68686"/>
                      <a:pt x="49783" y="68166"/>
                    </a:cubicBezTo>
                    <a:cubicBezTo>
                      <a:pt x="50824" y="67645"/>
                      <a:pt x="54466" y="65564"/>
                      <a:pt x="54466" y="68166"/>
                    </a:cubicBezTo>
                    <a:cubicBezTo>
                      <a:pt x="54466" y="70767"/>
                      <a:pt x="53946" y="71287"/>
                      <a:pt x="55507" y="70247"/>
                    </a:cubicBezTo>
                    <a:cubicBezTo>
                      <a:pt x="56548" y="69726"/>
                      <a:pt x="57588" y="69206"/>
                      <a:pt x="58109" y="69206"/>
                    </a:cubicBezTo>
                    <a:cubicBezTo>
                      <a:pt x="58629" y="69206"/>
                      <a:pt x="60190" y="68686"/>
                      <a:pt x="60710" y="68166"/>
                    </a:cubicBezTo>
                    <a:cubicBezTo>
                      <a:pt x="61231" y="67645"/>
                      <a:pt x="62271" y="67125"/>
                      <a:pt x="62792" y="67645"/>
                    </a:cubicBezTo>
                    <a:cubicBezTo>
                      <a:pt x="63312" y="68166"/>
                      <a:pt x="65914" y="69726"/>
                      <a:pt x="65914" y="69726"/>
                    </a:cubicBezTo>
                    <a:cubicBezTo>
                      <a:pt x="65914" y="69726"/>
                      <a:pt x="66955" y="70767"/>
                      <a:pt x="67995" y="69726"/>
                    </a:cubicBezTo>
                    <a:cubicBezTo>
                      <a:pt x="69036" y="68686"/>
                      <a:pt x="72158" y="67645"/>
                      <a:pt x="73199" y="69206"/>
                    </a:cubicBezTo>
                    <a:cubicBezTo>
                      <a:pt x="74239" y="70767"/>
                      <a:pt x="76841" y="71808"/>
                      <a:pt x="77882" y="72849"/>
                    </a:cubicBezTo>
                    <a:cubicBezTo>
                      <a:pt x="78923" y="73369"/>
                      <a:pt x="85167" y="74930"/>
                      <a:pt x="86207" y="76491"/>
                    </a:cubicBezTo>
                    <a:cubicBezTo>
                      <a:pt x="87248" y="78052"/>
                      <a:pt x="104419" y="96264"/>
                      <a:pt x="106501" y="98346"/>
                    </a:cubicBezTo>
                    <a:cubicBezTo>
                      <a:pt x="108062" y="100427"/>
                      <a:pt x="112745" y="106151"/>
                      <a:pt x="115347" y="109793"/>
                    </a:cubicBezTo>
                    <a:cubicBezTo>
                      <a:pt x="115867" y="109793"/>
                      <a:pt x="115867" y="109793"/>
                      <a:pt x="115867" y="109793"/>
                    </a:cubicBezTo>
                    <a:cubicBezTo>
                      <a:pt x="115867" y="109793"/>
                      <a:pt x="120030" y="111354"/>
                      <a:pt x="120550" y="111354"/>
                    </a:cubicBezTo>
                    <a:cubicBezTo>
                      <a:pt x="121071" y="111354"/>
                      <a:pt x="121591" y="110834"/>
                      <a:pt x="121591" y="110834"/>
                    </a:cubicBezTo>
                    <a:lnTo>
                      <a:pt x="129396" y="104590"/>
                    </a:lnTo>
                    <a:cubicBezTo>
                      <a:pt x="128876" y="103549"/>
                      <a:pt x="128876" y="103029"/>
                      <a:pt x="128356" y="102508"/>
                    </a:cubicBezTo>
                    <a:cubicBezTo>
                      <a:pt x="127835" y="101988"/>
                      <a:pt x="127835" y="100427"/>
                      <a:pt x="125233" y="101468"/>
                    </a:cubicBezTo>
                    <a:cubicBezTo>
                      <a:pt x="122632" y="102508"/>
                      <a:pt x="121591" y="99386"/>
                      <a:pt x="120550" y="98346"/>
                    </a:cubicBezTo>
                    <a:cubicBezTo>
                      <a:pt x="119510" y="97305"/>
                      <a:pt x="117949" y="95744"/>
                      <a:pt x="116908" y="95223"/>
                    </a:cubicBezTo>
                    <a:cubicBezTo>
                      <a:pt x="115867" y="94703"/>
                      <a:pt x="115347" y="93663"/>
                      <a:pt x="114826" y="92101"/>
                    </a:cubicBezTo>
                    <a:cubicBezTo>
                      <a:pt x="114306" y="90540"/>
                      <a:pt x="111704" y="83256"/>
                      <a:pt x="105460" y="81174"/>
                    </a:cubicBezTo>
                    <a:cubicBezTo>
                      <a:pt x="99736" y="79093"/>
                      <a:pt x="98175" y="76491"/>
                      <a:pt x="96094" y="73369"/>
                    </a:cubicBezTo>
                    <a:cubicBezTo>
                      <a:pt x="94012" y="70247"/>
                      <a:pt x="83606" y="60360"/>
                      <a:pt x="76321" y="59840"/>
                    </a:cubicBezTo>
                    <a:cubicBezTo>
                      <a:pt x="69556" y="59320"/>
                      <a:pt x="69556" y="56197"/>
                      <a:pt x="69036" y="54116"/>
                    </a:cubicBezTo>
                    <a:cubicBezTo>
                      <a:pt x="68516" y="52035"/>
                      <a:pt x="66955" y="49433"/>
                      <a:pt x="65914" y="50474"/>
                    </a:cubicBezTo>
                    <a:cubicBezTo>
                      <a:pt x="64873" y="51514"/>
                      <a:pt x="64353" y="51514"/>
                      <a:pt x="65393" y="53596"/>
                    </a:cubicBezTo>
                    <a:cubicBezTo>
                      <a:pt x="66434" y="55677"/>
                      <a:pt x="65393" y="56718"/>
                      <a:pt x="64353" y="56718"/>
                    </a:cubicBezTo>
                    <a:cubicBezTo>
                      <a:pt x="63312" y="56718"/>
                      <a:pt x="63312" y="56197"/>
                      <a:pt x="63312" y="55157"/>
                    </a:cubicBezTo>
                    <a:cubicBezTo>
                      <a:pt x="63312" y="54116"/>
                      <a:pt x="62792" y="53596"/>
                      <a:pt x="61231" y="52555"/>
                    </a:cubicBezTo>
                    <a:cubicBezTo>
                      <a:pt x="60190" y="52035"/>
                      <a:pt x="58109" y="49433"/>
                      <a:pt x="58109" y="48392"/>
                    </a:cubicBezTo>
                    <a:cubicBezTo>
                      <a:pt x="58109" y="47352"/>
                      <a:pt x="56548" y="43189"/>
                      <a:pt x="55507" y="42148"/>
                    </a:cubicBezTo>
                    <a:cubicBezTo>
                      <a:pt x="54466" y="41107"/>
                      <a:pt x="53425" y="33823"/>
                      <a:pt x="52385" y="28099"/>
                    </a:cubicBezTo>
                    <a:cubicBezTo>
                      <a:pt x="51344" y="22375"/>
                      <a:pt x="46141" y="8326"/>
                      <a:pt x="42498" y="2602"/>
                    </a:cubicBezTo>
                    <a:cubicBezTo>
                      <a:pt x="41978" y="1561"/>
                      <a:pt x="41458" y="520"/>
                      <a:pt x="40937" y="0"/>
                    </a:cubicBezTo>
                    <a:cubicBezTo>
                      <a:pt x="39376" y="2081"/>
                      <a:pt x="36774" y="6244"/>
                      <a:pt x="36254" y="7285"/>
                    </a:cubicBezTo>
                    <a:cubicBezTo>
                      <a:pt x="36254" y="9366"/>
                      <a:pt x="34693" y="9887"/>
                      <a:pt x="33132" y="9887"/>
                    </a:cubicBezTo>
                    <a:close/>
                  </a:path>
                </a:pathLst>
              </a:custGeom>
              <a:grpFill/>
              <a:ln w="5199" cap="flat">
                <a:solidFill>
                  <a:schemeClr val="bg1"/>
                </a:solidFill>
                <a:prstDash val="solid"/>
                <a:miter/>
              </a:ln>
            </p:spPr>
            <p:txBody>
              <a:bodyPr rtlCol="0" anchor="ctr"/>
              <a:lstStyle/>
              <a:p>
                <a:endParaRPr lang="en-GB" noProof="0" dirty="0"/>
              </a:p>
            </p:txBody>
          </p:sp>
        </p:grpSp>
        <p:sp>
          <p:nvSpPr>
            <p:cNvPr id="109" name="Freeform 108">
              <a:extLst>
                <a:ext uri="{FF2B5EF4-FFF2-40B4-BE49-F238E27FC236}">
                  <a16:creationId xmlns:a16="http://schemas.microsoft.com/office/drawing/2014/main" id="{1FAB9A73-E473-DAE5-C290-0F93BFDA4964}"/>
                </a:ext>
              </a:extLst>
            </p:cNvPr>
            <p:cNvSpPr/>
            <p:nvPr/>
          </p:nvSpPr>
          <p:spPr>
            <a:xfrm>
              <a:off x="6114150" y="4406134"/>
              <a:ext cx="365515" cy="364584"/>
            </a:xfrm>
            <a:custGeom>
              <a:avLst/>
              <a:gdLst>
                <a:gd name="connsiteX0" fmla="*/ 225310 w 365515"/>
                <a:gd name="connsiteY0" fmla="*/ 314632 h 364584"/>
                <a:gd name="connsiteX1" fmla="*/ 225310 w 365515"/>
                <a:gd name="connsiteY1" fmla="*/ 314632 h 364584"/>
                <a:gd name="connsiteX2" fmla="*/ 231555 w 365515"/>
                <a:gd name="connsiteY2" fmla="*/ 319315 h 364584"/>
                <a:gd name="connsiteX3" fmla="*/ 233636 w 365515"/>
                <a:gd name="connsiteY3" fmla="*/ 322437 h 364584"/>
                <a:gd name="connsiteX4" fmla="*/ 233115 w 365515"/>
                <a:gd name="connsiteY4" fmla="*/ 325039 h 364584"/>
                <a:gd name="connsiteX5" fmla="*/ 238839 w 365515"/>
                <a:gd name="connsiteY5" fmla="*/ 324518 h 364584"/>
                <a:gd name="connsiteX6" fmla="*/ 244043 w 365515"/>
                <a:gd name="connsiteY6" fmla="*/ 322437 h 364584"/>
                <a:gd name="connsiteX7" fmla="*/ 249767 w 365515"/>
                <a:gd name="connsiteY7" fmla="*/ 320876 h 364584"/>
                <a:gd name="connsiteX8" fmla="*/ 251848 w 365515"/>
                <a:gd name="connsiteY8" fmla="*/ 321916 h 364584"/>
                <a:gd name="connsiteX9" fmla="*/ 258092 w 365515"/>
                <a:gd name="connsiteY9" fmla="*/ 332844 h 364584"/>
                <a:gd name="connsiteX10" fmla="*/ 273182 w 365515"/>
                <a:gd name="connsiteY10" fmla="*/ 334925 h 364584"/>
                <a:gd name="connsiteX11" fmla="*/ 280988 w 365515"/>
                <a:gd name="connsiteY11" fmla="*/ 335966 h 364584"/>
                <a:gd name="connsiteX12" fmla="*/ 284630 w 365515"/>
                <a:gd name="connsiteY12" fmla="*/ 331803 h 364584"/>
                <a:gd name="connsiteX13" fmla="*/ 285150 w 365515"/>
                <a:gd name="connsiteY13" fmla="*/ 328160 h 364584"/>
                <a:gd name="connsiteX14" fmla="*/ 288272 w 365515"/>
                <a:gd name="connsiteY14" fmla="*/ 329201 h 364584"/>
                <a:gd name="connsiteX15" fmla="*/ 293996 w 365515"/>
                <a:gd name="connsiteY15" fmla="*/ 339088 h 364584"/>
                <a:gd name="connsiteX16" fmla="*/ 295557 w 365515"/>
                <a:gd name="connsiteY16" fmla="*/ 341169 h 364584"/>
                <a:gd name="connsiteX17" fmla="*/ 301281 w 365515"/>
                <a:gd name="connsiteY17" fmla="*/ 341690 h 364584"/>
                <a:gd name="connsiteX18" fmla="*/ 305444 w 365515"/>
                <a:gd name="connsiteY18" fmla="*/ 343771 h 364584"/>
                <a:gd name="connsiteX19" fmla="*/ 309607 w 365515"/>
                <a:gd name="connsiteY19" fmla="*/ 344812 h 364584"/>
                <a:gd name="connsiteX20" fmla="*/ 322615 w 365515"/>
                <a:gd name="connsiteY20" fmla="*/ 362503 h 364584"/>
                <a:gd name="connsiteX21" fmla="*/ 323656 w 365515"/>
                <a:gd name="connsiteY21" fmla="*/ 363544 h 364584"/>
                <a:gd name="connsiteX22" fmla="*/ 326778 w 365515"/>
                <a:gd name="connsiteY22" fmla="*/ 363544 h 364584"/>
                <a:gd name="connsiteX23" fmla="*/ 333542 w 365515"/>
                <a:gd name="connsiteY23" fmla="*/ 360422 h 364584"/>
                <a:gd name="connsiteX24" fmla="*/ 334583 w 365515"/>
                <a:gd name="connsiteY24" fmla="*/ 362503 h 364584"/>
                <a:gd name="connsiteX25" fmla="*/ 335624 w 365515"/>
                <a:gd name="connsiteY25" fmla="*/ 364585 h 364584"/>
                <a:gd name="connsiteX26" fmla="*/ 338226 w 365515"/>
                <a:gd name="connsiteY26" fmla="*/ 362503 h 364584"/>
                <a:gd name="connsiteX27" fmla="*/ 337705 w 365515"/>
                <a:gd name="connsiteY27" fmla="*/ 353137 h 364584"/>
                <a:gd name="connsiteX28" fmla="*/ 337705 w 365515"/>
                <a:gd name="connsiteY28" fmla="*/ 339608 h 364584"/>
                <a:gd name="connsiteX29" fmla="*/ 336665 w 365515"/>
                <a:gd name="connsiteY29" fmla="*/ 339088 h 364584"/>
                <a:gd name="connsiteX30" fmla="*/ 334063 w 365515"/>
                <a:gd name="connsiteY30" fmla="*/ 339608 h 364584"/>
                <a:gd name="connsiteX31" fmla="*/ 330421 w 365515"/>
                <a:gd name="connsiteY31" fmla="*/ 341690 h 364584"/>
                <a:gd name="connsiteX32" fmla="*/ 329900 w 365515"/>
                <a:gd name="connsiteY32" fmla="*/ 344291 h 364584"/>
                <a:gd name="connsiteX33" fmla="*/ 325737 w 365515"/>
                <a:gd name="connsiteY33" fmla="*/ 343771 h 364584"/>
                <a:gd name="connsiteX34" fmla="*/ 322095 w 365515"/>
                <a:gd name="connsiteY34" fmla="*/ 342730 h 364584"/>
                <a:gd name="connsiteX35" fmla="*/ 317932 w 365515"/>
                <a:gd name="connsiteY35" fmla="*/ 337527 h 364584"/>
                <a:gd name="connsiteX36" fmla="*/ 314810 w 365515"/>
                <a:gd name="connsiteY36" fmla="*/ 335445 h 364584"/>
                <a:gd name="connsiteX37" fmla="*/ 311168 w 365515"/>
                <a:gd name="connsiteY37" fmla="*/ 331283 h 364584"/>
                <a:gd name="connsiteX38" fmla="*/ 310127 w 365515"/>
                <a:gd name="connsiteY38" fmla="*/ 328160 h 364584"/>
                <a:gd name="connsiteX39" fmla="*/ 310127 w 365515"/>
                <a:gd name="connsiteY39" fmla="*/ 325559 h 364584"/>
                <a:gd name="connsiteX40" fmla="*/ 314290 w 365515"/>
                <a:gd name="connsiteY40" fmla="*/ 309948 h 364584"/>
                <a:gd name="connsiteX41" fmla="*/ 314810 w 365515"/>
                <a:gd name="connsiteY41" fmla="*/ 304745 h 364584"/>
                <a:gd name="connsiteX42" fmla="*/ 314290 w 365515"/>
                <a:gd name="connsiteY42" fmla="*/ 297980 h 364584"/>
                <a:gd name="connsiteX43" fmla="*/ 315330 w 365515"/>
                <a:gd name="connsiteY43" fmla="*/ 293297 h 364584"/>
                <a:gd name="connsiteX44" fmla="*/ 314290 w 365515"/>
                <a:gd name="connsiteY44" fmla="*/ 290175 h 364584"/>
                <a:gd name="connsiteX45" fmla="*/ 312729 w 365515"/>
                <a:gd name="connsiteY45" fmla="*/ 287053 h 364584"/>
                <a:gd name="connsiteX46" fmla="*/ 311168 w 365515"/>
                <a:gd name="connsiteY46" fmla="*/ 284451 h 364584"/>
                <a:gd name="connsiteX47" fmla="*/ 310127 w 365515"/>
                <a:gd name="connsiteY47" fmla="*/ 282370 h 364584"/>
                <a:gd name="connsiteX48" fmla="*/ 319493 w 365515"/>
                <a:gd name="connsiteY48" fmla="*/ 273004 h 364584"/>
                <a:gd name="connsiteX49" fmla="*/ 320534 w 365515"/>
                <a:gd name="connsiteY49" fmla="*/ 268841 h 364584"/>
                <a:gd name="connsiteX50" fmla="*/ 320534 w 365515"/>
                <a:gd name="connsiteY50" fmla="*/ 267280 h 364584"/>
                <a:gd name="connsiteX51" fmla="*/ 351755 w 365515"/>
                <a:gd name="connsiteY51" fmla="*/ 262076 h 364584"/>
                <a:gd name="connsiteX52" fmla="*/ 348112 w 365515"/>
                <a:gd name="connsiteY52" fmla="*/ 258434 h 364584"/>
                <a:gd name="connsiteX53" fmla="*/ 344470 w 365515"/>
                <a:gd name="connsiteY53" fmla="*/ 245946 h 364584"/>
                <a:gd name="connsiteX54" fmla="*/ 327819 w 365515"/>
                <a:gd name="connsiteY54" fmla="*/ 224611 h 364584"/>
                <a:gd name="connsiteX55" fmla="*/ 327298 w 365515"/>
                <a:gd name="connsiteY55" fmla="*/ 216806 h 364584"/>
                <a:gd name="connsiteX56" fmla="*/ 324696 w 365515"/>
                <a:gd name="connsiteY56" fmla="*/ 203277 h 364584"/>
                <a:gd name="connsiteX57" fmla="*/ 326258 w 365515"/>
                <a:gd name="connsiteY57" fmla="*/ 185065 h 364584"/>
                <a:gd name="connsiteX58" fmla="*/ 325217 w 365515"/>
                <a:gd name="connsiteY58" fmla="*/ 184545 h 364584"/>
                <a:gd name="connsiteX59" fmla="*/ 323136 w 365515"/>
                <a:gd name="connsiteY59" fmla="*/ 186626 h 364584"/>
                <a:gd name="connsiteX60" fmla="*/ 323136 w 365515"/>
                <a:gd name="connsiteY60" fmla="*/ 181423 h 364584"/>
                <a:gd name="connsiteX61" fmla="*/ 325217 w 365515"/>
                <a:gd name="connsiteY61" fmla="*/ 169975 h 364584"/>
                <a:gd name="connsiteX62" fmla="*/ 325217 w 365515"/>
                <a:gd name="connsiteY62" fmla="*/ 166333 h 364584"/>
                <a:gd name="connsiteX63" fmla="*/ 325737 w 365515"/>
                <a:gd name="connsiteY63" fmla="*/ 163731 h 364584"/>
                <a:gd name="connsiteX64" fmla="*/ 324696 w 365515"/>
                <a:gd name="connsiteY64" fmla="*/ 161129 h 364584"/>
                <a:gd name="connsiteX65" fmla="*/ 321575 w 365515"/>
                <a:gd name="connsiteY65" fmla="*/ 155926 h 364584"/>
                <a:gd name="connsiteX66" fmla="*/ 318973 w 365515"/>
                <a:gd name="connsiteY66" fmla="*/ 151763 h 364584"/>
                <a:gd name="connsiteX67" fmla="*/ 320014 w 365515"/>
                <a:gd name="connsiteY67" fmla="*/ 150202 h 364584"/>
                <a:gd name="connsiteX68" fmla="*/ 325217 w 365515"/>
                <a:gd name="connsiteY68" fmla="*/ 137713 h 364584"/>
                <a:gd name="connsiteX69" fmla="*/ 326258 w 365515"/>
                <a:gd name="connsiteY69" fmla="*/ 135112 h 364584"/>
                <a:gd name="connsiteX70" fmla="*/ 331461 w 365515"/>
                <a:gd name="connsiteY70" fmla="*/ 130949 h 364584"/>
                <a:gd name="connsiteX71" fmla="*/ 333022 w 365515"/>
                <a:gd name="connsiteY71" fmla="*/ 130429 h 364584"/>
                <a:gd name="connsiteX72" fmla="*/ 332502 w 365515"/>
                <a:gd name="connsiteY72" fmla="*/ 124705 h 364584"/>
                <a:gd name="connsiteX73" fmla="*/ 332502 w 365515"/>
                <a:gd name="connsiteY73" fmla="*/ 121583 h 364584"/>
                <a:gd name="connsiteX74" fmla="*/ 334063 w 365515"/>
                <a:gd name="connsiteY74" fmla="*/ 112216 h 364584"/>
                <a:gd name="connsiteX75" fmla="*/ 335103 w 365515"/>
                <a:gd name="connsiteY75" fmla="*/ 104411 h 364584"/>
                <a:gd name="connsiteX76" fmla="*/ 339266 w 365515"/>
                <a:gd name="connsiteY76" fmla="*/ 94525 h 364584"/>
                <a:gd name="connsiteX77" fmla="*/ 340307 w 365515"/>
                <a:gd name="connsiteY77" fmla="*/ 88281 h 364584"/>
                <a:gd name="connsiteX78" fmla="*/ 341348 w 365515"/>
                <a:gd name="connsiteY78" fmla="*/ 86199 h 364584"/>
                <a:gd name="connsiteX79" fmla="*/ 351755 w 365515"/>
                <a:gd name="connsiteY79" fmla="*/ 77874 h 364584"/>
                <a:gd name="connsiteX80" fmla="*/ 362682 w 365515"/>
                <a:gd name="connsiteY80" fmla="*/ 66426 h 364584"/>
                <a:gd name="connsiteX81" fmla="*/ 365284 w 365515"/>
                <a:gd name="connsiteY81" fmla="*/ 62263 h 364584"/>
                <a:gd name="connsiteX82" fmla="*/ 365284 w 365515"/>
                <a:gd name="connsiteY82" fmla="*/ 61222 h 364584"/>
                <a:gd name="connsiteX83" fmla="*/ 360080 w 365515"/>
                <a:gd name="connsiteY83" fmla="*/ 58100 h 364584"/>
                <a:gd name="connsiteX84" fmla="*/ 359040 w 365515"/>
                <a:gd name="connsiteY84" fmla="*/ 58100 h 364584"/>
                <a:gd name="connsiteX85" fmla="*/ 357479 w 365515"/>
                <a:gd name="connsiteY85" fmla="*/ 58100 h 364584"/>
                <a:gd name="connsiteX86" fmla="*/ 355917 w 365515"/>
                <a:gd name="connsiteY86" fmla="*/ 53417 h 364584"/>
                <a:gd name="connsiteX87" fmla="*/ 356438 w 365515"/>
                <a:gd name="connsiteY87" fmla="*/ 48734 h 364584"/>
                <a:gd name="connsiteX88" fmla="*/ 356438 w 365515"/>
                <a:gd name="connsiteY88" fmla="*/ 41969 h 364584"/>
                <a:gd name="connsiteX89" fmla="*/ 358519 w 365515"/>
                <a:gd name="connsiteY89" fmla="*/ 38327 h 364584"/>
                <a:gd name="connsiteX90" fmla="*/ 357999 w 365515"/>
                <a:gd name="connsiteY90" fmla="*/ 35725 h 364584"/>
                <a:gd name="connsiteX91" fmla="*/ 353836 w 365515"/>
                <a:gd name="connsiteY91" fmla="*/ 34685 h 364584"/>
                <a:gd name="connsiteX92" fmla="*/ 351755 w 365515"/>
                <a:gd name="connsiteY92" fmla="*/ 30522 h 364584"/>
                <a:gd name="connsiteX93" fmla="*/ 346551 w 365515"/>
                <a:gd name="connsiteY93" fmla="*/ 27400 h 364584"/>
                <a:gd name="connsiteX94" fmla="*/ 339266 w 365515"/>
                <a:gd name="connsiteY94" fmla="*/ 21676 h 364584"/>
                <a:gd name="connsiteX95" fmla="*/ 337705 w 365515"/>
                <a:gd name="connsiteY95" fmla="*/ 16472 h 364584"/>
                <a:gd name="connsiteX96" fmla="*/ 337185 w 365515"/>
                <a:gd name="connsiteY96" fmla="*/ 15952 h 364584"/>
                <a:gd name="connsiteX97" fmla="*/ 332502 w 365515"/>
                <a:gd name="connsiteY97" fmla="*/ 15952 h 364584"/>
                <a:gd name="connsiteX98" fmla="*/ 328860 w 365515"/>
                <a:gd name="connsiteY98" fmla="*/ 18034 h 364584"/>
                <a:gd name="connsiteX99" fmla="*/ 326258 w 365515"/>
                <a:gd name="connsiteY99" fmla="*/ 19595 h 364584"/>
                <a:gd name="connsiteX100" fmla="*/ 316891 w 365515"/>
                <a:gd name="connsiteY100" fmla="*/ 18034 h 364584"/>
                <a:gd name="connsiteX101" fmla="*/ 311688 w 365515"/>
                <a:gd name="connsiteY101" fmla="*/ 20635 h 364584"/>
                <a:gd name="connsiteX102" fmla="*/ 301281 w 365515"/>
                <a:gd name="connsiteY102" fmla="*/ 16472 h 364584"/>
                <a:gd name="connsiteX103" fmla="*/ 298159 w 365515"/>
                <a:gd name="connsiteY103" fmla="*/ 11789 h 364584"/>
                <a:gd name="connsiteX104" fmla="*/ 292435 w 365515"/>
                <a:gd name="connsiteY104" fmla="*/ 6586 h 364584"/>
                <a:gd name="connsiteX105" fmla="*/ 289313 w 365515"/>
                <a:gd name="connsiteY105" fmla="*/ 5025 h 364584"/>
                <a:gd name="connsiteX106" fmla="*/ 279947 w 365515"/>
                <a:gd name="connsiteY106" fmla="*/ 5025 h 364584"/>
                <a:gd name="connsiteX107" fmla="*/ 271621 w 365515"/>
                <a:gd name="connsiteY107" fmla="*/ 3984 h 364584"/>
                <a:gd name="connsiteX108" fmla="*/ 263296 w 365515"/>
                <a:gd name="connsiteY108" fmla="*/ 2943 h 364584"/>
                <a:gd name="connsiteX109" fmla="*/ 258092 w 365515"/>
                <a:gd name="connsiteY109" fmla="*/ 862 h 364584"/>
                <a:gd name="connsiteX110" fmla="*/ 253409 w 365515"/>
                <a:gd name="connsiteY110" fmla="*/ 342 h 364584"/>
                <a:gd name="connsiteX111" fmla="*/ 251848 w 365515"/>
                <a:gd name="connsiteY111" fmla="*/ 3464 h 364584"/>
                <a:gd name="connsiteX112" fmla="*/ 250807 w 365515"/>
                <a:gd name="connsiteY112" fmla="*/ 6586 h 364584"/>
                <a:gd name="connsiteX113" fmla="*/ 239360 w 365515"/>
                <a:gd name="connsiteY113" fmla="*/ 8667 h 364584"/>
                <a:gd name="connsiteX114" fmla="*/ 238319 w 365515"/>
                <a:gd name="connsiteY114" fmla="*/ 7627 h 364584"/>
                <a:gd name="connsiteX115" fmla="*/ 235197 w 365515"/>
                <a:gd name="connsiteY115" fmla="*/ 5545 h 364584"/>
                <a:gd name="connsiteX116" fmla="*/ 232595 w 365515"/>
                <a:gd name="connsiteY116" fmla="*/ 6586 h 364584"/>
                <a:gd name="connsiteX117" fmla="*/ 231034 w 365515"/>
                <a:gd name="connsiteY117" fmla="*/ 7106 h 364584"/>
                <a:gd name="connsiteX118" fmla="*/ 220107 w 365515"/>
                <a:gd name="connsiteY118" fmla="*/ 12310 h 364584"/>
                <a:gd name="connsiteX119" fmla="*/ 214383 w 365515"/>
                <a:gd name="connsiteY119" fmla="*/ 14912 h 364584"/>
                <a:gd name="connsiteX120" fmla="*/ 209180 w 365515"/>
                <a:gd name="connsiteY120" fmla="*/ 12310 h 364584"/>
                <a:gd name="connsiteX121" fmla="*/ 205017 w 365515"/>
                <a:gd name="connsiteY121" fmla="*/ 10749 h 364584"/>
                <a:gd name="connsiteX122" fmla="*/ 202415 w 365515"/>
                <a:gd name="connsiteY122" fmla="*/ 13350 h 364584"/>
                <a:gd name="connsiteX123" fmla="*/ 196691 w 365515"/>
                <a:gd name="connsiteY123" fmla="*/ 23237 h 364584"/>
                <a:gd name="connsiteX124" fmla="*/ 196171 w 365515"/>
                <a:gd name="connsiteY124" fmla="*/ 24278 h 364584"/>
                <a:gd name="connsiteX125" fmla="*/ 189406 w 365515"/>
                <a:gd name="connsiteY125" fmla="*/ 23237 h 364584"/>
                <a:gd name="connsiteX126" fmla="*/ 176918 w 365515"/>
                <a:gd name="connsiteY126" fmla="*/ 22196 h 364584"/>
                <a:gd name="connsiteX127" fmla="*/ 175357 w 365515"/>
                <a:gd name="connsiteY127" fmla="*/ 21676 h 364584"/>
                <a:gd name="connsiteX128" fmla="*/ 159226 w 365515"/>
                <a:gd name="connsiteY128" fmla="*/ 17513 h 364584"/>
                <a:gd name="connsiteX129" fmla="*/ 158185 w 365515"/>
                <a:gd name="connsiteY129" fmla="*/ 16993 h 364584"/>
                <a:gd name="connsiteX130" fmla="*/ 150380 w 365515"/>
                <a:gd name="connsiteY130" fmla="*/ 9188 h 364584"/>
                <a:gd name="connsiteX131" fmla="*/ 148299 w 365515"/>
                <a:gd name="connsiteY131" fmla="*/ 8667 h 364584"/>
                <a:gd name="connsiteX132" fmla="*/ 147258 w 365515"/>
                <a:gd name="connsiteY132" fmla="*/ 7627 h 364584"/>
                <a:gd name="connsiteX133" fmla="*/ 142575 w 365515"/>
                <a:gd name="connsiteY133" fmla="*/ 6586 h 364584"/>
                <a:gd name="connsiteX134" fmla="*/ 133729 w 365515"/>
                <a:gd name="connsiteY134" fmla="*/ 9708 h 364584"/>
                <a:gd name="connsiteX135" fmla="*/ 132168 w 365515"/>
                <a:gd name="connsiteY135" fmla="*/ 11789 h 364584"/>
                <a:gd name="connsiteX136" fmla="*/ 126444 w 365515"/>
                <a:gd name="connsiteY136" fmla="*/ 20115 h 364584"/>
                <a:gd name="connsiteX137" fmla="*/ 122802 w 365515"/>
                <a:gd name="connsiteY137" fmla="*/ 21676 h 364584"/>
                <a:gd name="connsiteX138" fmla="*/ 122282 w 365515"/>
                <a:gd name="connsiteY138" fmla="*/ 23757 h 364584"/>
                <a:gd name="connsiteX139" fmla="*/ 123322 w 365515"/>
                <a:gd name="connsiteY139" fmla="*/ 26359 h 364584"/>
                <a:gd name="connsiteX140" fmla="*/ 123322 w 365515"/>
                <a:gd name="connsiteY140" fmla="*/ 36766 h 364584"/>
                <a:gd name="connsiteX141" fmla="*/ 123322 w 365515"/>
                <a:gd name="connsiteY141" fmla="*/ 38327 h 364584"/>
                <a:gd name="connsiteX142" fmla="*/ 121241 w 365515"/>
                <a:gd name="connsiteY142" fmla="*/ 47693 h 364584"/>
                <a:gd name="connsiteX143" fmla="*/ 115517 w 365515"/>
                <a:gd name="connsiteY143" fmla="*/ 57580 h 364584"/>
                <a:gd name="connsiteX144" fmla="*/ 112395 w 365515"/>
                <a:gd name="connsiteY144" fmla="*/ 66946 h 364584"/>
                <a:gd name="connsiteX145" fmla="*/ 109273 w 365515"/>
                <a:gd name="connsiteY145" fmla="*/ 80996 h 364584"/>
                <a:gd name="connsiteX146" fmla="*/ 109793 w 365515"/>
                <a:gd name="connsiteY146" fmla="*/ 95565 h 364584"/>
                <a:gd name="connsiteX147" fmla="*/ 109273 w 365515"/>
                <a:gd name="connsiteY147" fmla="*/ 100769 h 364584"/>
                <a:gd name="connsiteX148" fmla="*/ 103029 w 365515"/>
                <a:gd name="connsiteY148" fmla="*/ 118981 h 364584"/>
                <a:gd name="connsiteX149" fmla="*/ 101468 w 365515"/>
                <a:gd name="connsiteY149" fmla="*/ 120542 h 364584"/>
                <a:gd name="connsiteX150" fmla="*/ 93663 w 365515"/>
                <a:gd name="connsiteY150" fmla="*/ 125745 h 364584"/>
                <a:gd name="connsiteX151" fmla="*/ 86378 w 365515"/>
                <a:gd name="connsiteY151" fmla="*/ 134591 h 364584"/>
                <a:gd name="connsiteX152" fmla="*/ 82735 w 365515"/>
                <a:gd name="connsiteY152" fmla="*/ 140315 h 364584"/>
                <a:gd name="connsiteX153" fmla="*/ 77532 w 365515"/>
                <a:gd name="connsiteY153" fmla="*/ 145519 h 364584"/>
                <a:gd name="connsiteX154" fmla="*/ 75971 w 365515"/>
                <a:gd name="connsiteY154" fmla="*/ 151763 h 364584"/>
                <a:gd name="connsiteX155" fmla="*/ 75971 w 365515"/>
                <a:gd name="connsiteY155" fmla="*/ 158007 h 364584"/>
                <a:gd name="connsiteX156" fmla="*/ 75971 w 365515"/>
                <a:gd name="connsiteY156" fmla="*/ 163210 h 364584"/>
                <a:gd name="connsiteX157" fmla="*/ 75450 w 365515"/>
                <a:gd name="connsiteY157" fmla="*/ 171016 h 364584"/>
                <a:gd name="connsiteX158" fmla="*/ 70247 w 365515"/>
                <a:gd name="connsiteY158" fmla="*/ 180902 h 364584"/>
                <a:gd name="connsiteX159" fmla="*/ 69206 w 365515"/>
                <a:gd name="connsiteY159" fmla="*/ 181943 h 364584"/>
                <a:gd name="connsiteX160" fmla="*/ 56718 w 365515"/>
                <a:gd name="connsiteY160" fmla="*/ 190268 h 364584"/>
                <a:gd name="connsiteX161" fmla="*/ 55157 w 365515"/>
                <a:gd name="connsiteY161" fmla="*/ 191830 h 364584"/>
                <a:gd name="connsiteX162" fmla="*/ 48912 w 365515"/>
                <a:gd name="connsiteY162" fmla="*/ 199114 h 364584"/>
                <a:gd name="connsiteX163" fmla="*/ 42148 w 365515"/>
                <a:gd name="connsiteY163" fmla="*/ 200155 h 364584"/>
                <a:gd name="connsiteX164" fmla="*/ 41628 w 365515"/>
                <a:gd name="connsiteY164" fmla="*/ 199114 h 364584"/>
                <a:gd name="connsiteX165" fmla="*/ 41628 w 365515"/>
                <a:gd name="connsiteY165" fmla="*/ 188707 h 364584"/>
                <a:gd name="connsiteX166" fmla="*/ 39026 w 365515"/>
                <a:gd name="connsiteY166" fmla="*/ 189748 h 364584"/>
                <a:gd name="connsiteX167" fmla="*/ 36424 w 365515"/>
                <a:gd name="connsiteY167" fmla="*/ 190268 h 364584"/>
                <a:gd name="connsiteX168" fmla="*/ 33302 w 365515"/>
                <a:gd name="connsiteY168" fmla="*/ 192350 h 364584"/>
                <a:gd name="connsiteX169" fmla="*/ 31741 w 365515"/>
                <a:gd name="connsiteY169" fmla="*/ 192350 h 364584"/>
                <a:gd name="connsiteX170" fmla="*/ 29139 w 365515"/>
                <a:gd name="connsiteY170" fmla="*/ 191830 h 364584"/>
                <a:gd name="connsiteX171" fmla="*/ 28619 w 365515"/>
                <a:gd name="connsiteY171" fmla="*/ 192870 h 364584"/>
                <a:gd name="connsiteX172" fmla="*/ 26017 w 365515"/>
                <a:gd name="connsiteY172" fmla="*/ 197553 h 364584"/>
                <a:gd name="connsiteX173" fmla="*/ 22895 w 365515"/>
                <a:gd name="connsiteY173" fmla="*/ 199635 h 364584"/>
                <a:gd name="connsiteX174" fmla="*/ 18732 w 365515"/>
                <a:gd name="connsiteY174" fmla="*/ 197553 h 364584"/>
                <a:gd name="connsiteX175" fmla="*/ 16131 w 365515"/>
                <a:gd name="connsiteY175" fmla="*/ 195472 h 364584"/>
                <a:gd name="connsiteX176" fmla="*/ 10927 w 365515"/>
                <a:gd name="connsiteY176" fmla="*/ 198074 h 364584"/>
                <a:gd name="connsiteX177" fmla="*/ 5203 w 365515"/>
                <a:gd name="connsiteY177" fmla="*/ 202757 h 364584"/>
                <a:gd name="connsiteX178" fmla="*/ 4163 w 365515"/>
                <a:gd name="connsiteY178" fmla="*/ 205879 h 364584"/>
                <a:gd name="connsiteX179" fmla="*/ 5203 w 365515"/>
                <a:gd name="connsiteY179" fmla="*/ 215766 h 364584"/>
                <a:gd name="connsiteX180" fmla="*/ 0 w 365515"/>
                <a:gd name="connsiteY180" fmla="*/ 217847 h 364584"/>
                <a:gd name="connsiteX181" fmla="*/ 2081 w 365515"/>
                <a:gd name="connsiteY181" fmla="*/ 220969 h 364584"/>
                <a:gd name="connsiteX182" fmla="*/ 6244 w 365515"/>
                <a:gd name="connsiteY182" fmla="*/ 221489 h 364584"/>
                <a:gd name="connsiteX183" fmla="*/ 12488 w 365515"/>
                <a:gd name="connsiteY183" fmla="*/ 218888 h 364584"/>
                <a:gd name="connsiteX184" fmla="*/ 13529 w 365515"/>
                <a:gd name="connsiteY184" fmla="*/ 219928 h 364584"/>
                <a:gd name="connsiteX185" fmla="*/ 19773 w 365515"/>
                <a:gd name="connsiteY185" fmla="*/ 219408 h 364584"/>
                <a:gd name="connsiteX186" fmla="*/ 37985 w 365515"/>
                <a:gd name="connsiteY186" fmla="*/ 219928 h 364584"/>
                <a:gd name="connsiteX187" fmla="*/ 50994 w 365515"/>
                <a:gd name="connsiteY187" fmla="*/ 219408 h 364584"/>
                <a:gd name="connsiteX188" fmla="*/ 72328 w 365515"/>
                <a:gd name="connsiteY188" fmla="*/ 219408 h 364584"/>
                <a:gd name="connsiteX189" fmla="*/ 79613 w 365515"/>
                <a:gd name="connsiteY189" fmla="*/ 219928 h 364584"/>
                <a:gd name="connsiteX190" fmla="*/ 83776 w 365515"/>
                <a:gd name="connsiteY190" fmla="*/ 220969 h 364584"/>
                <a:gd name="connsiteX191" fmla="*/ 86898 w 365515"/>
                <a:gd name="connsiteY191" fmla="*/ 229294 h 364584"/>
                <a:gd name="connsiteX192" fmla="*/ 88459 w 365515"/>
                <a:gd name="connsiteY192" fmla="*/ 237620 h 364584"/>
                <a:gd name="connsiteX193" fmla="*/ 92622 w 365515"/>
                <a:gd name="connsiteY193" fmla="*/ 246466 h 364584"/>
                <a:gd name="connsiteX194" fmla="*/ 96264 w 365515"/>
                <a:gd name="connsiteY194" fmla="*/ 252190 h 364584"/>
                <a:gd name="connsiteX195" fmla="*/ 98866 w 365515"/>
                <a:gd name="connsiteY195" fmla="*/ 256873 h 364584"/>
                <a:gd name="connsiteX196" fmla="*/ 100947 w 365515"/>
                <a:gd name="connsiteY196" fmla="*/ 261036 h 364584"/>
                <a:gd name="connsiteX197" fmla="*/ 103029 w 365515"/>
                <a:gd name="connsiteY197" fmla="*/ 262597 h 364584"/>
                <a:gd name="connsiteX198" fmla="*/ 112395 w 365515"/>
                <a:gd name="connsiteY198" fmla="*/ 262597 h 364584"/>
                <a:gd name="connsiteX199" fmla="*/ 113956 w 365515"/>
                <a:gd name="connsiteY199" fmla="*/ 261556 h 364584"/>
                <a:gd name="connsiteX200" fmla="*/ 124883 w 365515"/>
                <a:gd name="connsiteY200" fmla="*/ 259475 h 364584"/>
                <a:gd name="connsiteX201" fmla="*/ 135811 w 365515"/>
                <a:gd name="connsiteY201" fmla="*/ 259995 h 364584"/>
                <a:gd name="connsiteX202" fmla="*/ 137892 w 365515"/>
                <a:gd name="connsiteY202" fmla="*/ 257914 h 364584"/>
                <a:gd name="connsiteX203" fmla="*/ 141014 w 365515"/>
                <a:gd name="connsiteY203" fmla="*/ 243344 h 364584"/>
                <a:gd name="connsiteX204" fmla="*/ 142575 w 365515"/>
                <a:gd name="connsiteY204" fmla="*/ 241783 h 364584"/>
                <a:gd name="connsiteX205" fmla="*/ 154023 w 365515"/>
                <a:gd name="connsiteY205" fmla="*/ 240222 h 364584"/>
                <a:gd name="connsiteX206" fmla="*/ 159747 w 365515"/>
                <a:gd name="connsiteY206" fmla="*/ 239181 h 364584"/>
                <a:gd name="connsiteX207" fmla="*/ 161308 w 365515"/>
                <a:gd name="connsiteY207" fmla="*/ 240222 h 364584"/>
                <a:gd name="connsiteX208" fmla="*/ 159747 w 365515"/>
                <a:gd name="connsiteY208" fmla="*/ 243864 h 364584"/>
                <a:gd name="connsiteX209" fmla="*/ 160787 w 365515"/>
                <a:gd name="connsiteY209" fmla="*/ 245946 h 364584"/>
                <a:gd name="connsiteX210" fmla="*/ 171715 w 365515"/>
                <a:gd name="connsiteY210" fmla="*/ 245946 h 364584"/>
                <a:gd name="connsiteX211" fmla="*/ 181601 w 365515"/>
                <a:gd name="connsiteY211" fmla="*/ 246466 h 364584"/>
                <a:gd name="connsiteX212" fmla="*/ 183683 w 365515"/>
                <a:gd name="connsiteY212" fmla="*/ 248547 h 364584"/>
                <a:gd name="connsiteX213" fmla="*/ 183683 w 365515"/>
                <a:gd name="connsiteY213" fmla="*/ 254271 h 364584"/>
                <a:gd name="connsiteX214" fmla="*/ 183162 w 365515"/>
                <a:gd name="connsiteY214" fmla="*/ 261036 h 364584"/>
                <a:gd name="connsiteX215" fmla="*/ 185243 w 365515"/>
                <a:gd name="connsiteY215" fmla="*/ 265719 h 364584"/>
                <a:gd name="connsiteX216" fmla="*/ 186284 w 365515"/>
                <a:gd name="connsiteY216" fmla="*/ 269361 h 364584"/>
                <a:gd name="connsiteX217" fmla="*/ 185243 w 365515"/>
                <a:gd name="connsiteY217" fmla="*/ 283931 h 364584"/>
                <a:gd name="connsiteX218" fmla="*/ 189406 w 365515"/>
                <a:gd name="connsiteY218" fmla="*/ 296940 h 364584"/>
                <a:gd name="connsiteX219" fmla="*/ 191488 w 365515"/>
                <a:gd name="connsiteY219" fmla="*/ 299541 h 364584"/>
                <a:gd name="connsiteX220" fmla="*/ 193569 w 365515"/>
                <a:gd name="connsiteY220" fmla="*/ 310469 h 364584"/>
                <a:gd name="connsiteX221" fmla="*/ 193569 w 365515"/>
                <a:gd name="connsiteY221" fmla="*/ 312550 h 364584"/>
                <a:gd name="connsiteX222" fmla="*/ 191488 w 365515"/>
                <a:gd name="connsiteY222" fmla="*/ 318794 h 364584"/>
                <a:gd name="connsiteX223" fmla="*/ 192008 w 365515"/>
                <a:gd name="connsiteY223" fmla="*/ 321916 h 364584"/>
                <a:gd name="connsiteX224" fmla="*/ 193569 w 365515"/>
                <a:gd name="connsiteY224" fmla="*/ 323477 h 364584"/>
                <a:gd name="connsiteX225" fmla="*/ 198252 w 365515"/>
                <a:gd name="connsiteY225" fmla="*/ 321396 h 364584"/>
                <a:gd name="connsiteX226" fmla="*/ 223229 w 365515"/>
                <a:gd name="connsiteY226" fmla="*/ 319315 h 364584"/>
                <a:gd name="connsiteX227" fmla="*/ 225310 w 365515"/>
                <a:gd name="connsiteY227" fmla="*/ 314632 h 36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365515" h="364584">
                  <a:moveTo>
                    <a:pt x="225310" y="314632"/>
                  </a:moveTo>
                  <a:cubicBezTo>
                    <a:pt x="225310" y="314632"/>
                    <a:pt x="225310" y="315152"/>
                    <a:pt x="225310" y="314632"/>
                  </a:cubicBezTo>
                  <a:cubicBezTo>
                    <a:pt x="226871" y="315672"/>
                    <a:pt x="229994" y="318794"/>
                    <a:pt x="231555" y="319315"/>
                  </a:cubicBezTo>
                  <a:cubicBezTo>
                    <a:pt x="232595" y="320355"/>
                    <a:pt x="234676" y="321396"/>
                    <a:pt x="233636" y="322437"/>
                  </a:cubicBezTo>
                  <a:cubicBezTo>
                    <a:pt x="232595" y="323477"/>
                    <a:pt x="229994" y="325039"/>
                    <a:pt x="233115" y="325039"/>
                  </a:cubicBezTo>
                  <a:cubicBezTo>
                    <a:pt x="236237" y="325039"/>
                    <a:pt x="237278" y="325039"/>
                    <a:pt x="238839" y="324518"/>
                  </a:cubicBezTo>
                  <a:cubicBezTo>
                    <a:pt x="240400" y="323477"/>
                    <a:pt x="242482" y="322437"/>
                    <a:pt x="244043" y="322437"/>
                  </a:cubicBezTo>
                  <a:cubicBezTo>
                    <a:pt x="245083" y="322437"/>
                    <a:pt x="249246" y="321396"/>
                    <a:pt x="249767" y="320876"/>
                  </a:cubicBezTo>
                  <a:cubicBezTo>
                    <a:pt x="250287" y="320355"/>
                    <a:pt x="251848" y="319835"/>
                    <a:pt x="251848" y="321916"/>
                  </a:cubicBezTo>
                  <a:cubicBezTo>
                    <a:pt x="251848" y="323998"/>
                    <a:pt x="250287" y="331283"/>
                    <a:pt x="258092" y="332844"/>
                  </a:cubicBezTo>
                  <a:cubicBezTo>
                    <a:pt x="265897" y="334405"/>
                    <a:pt x="272142" y="334405"/>
                    <a:pt x="273182" y="334925"/>
                  </a:cubicBezTo>
                  <a:cubicBezTo>
                    <a:pt x="274743" y="335445"/>
                    <a:pt x="279947" y="337006"/>
                    <a:pt x="280988" y="335966"/>
                  </a:cubicBezTo>
                  <a:cubicBezTo>
                    <a:pt x="282028" y="335445"/>
                    <a:pt x="284109" y="334925"/>
                    <a:pt x="284630" y="331803"/>
                  </a:cubicBezTo>
                  <a:cubicBezTo>
                    <a:pt x="284630" y="328681"/>
                    <a:pt x="284630" y="328681"/>
                    <a:pt x="285150" y="328160"/>
                  </a:cubicBezTo>
                  <a:cubicBezTo>
                    <a:pt x="286191" y="328160"/>
                    <a:pt x="287752" y="328160"/>
                    <a:pt x="288272" y="329201"/>
                  </a:cubicBezTo>
                  <a:cubicBezTo>
                    <a:pt x="288793" y="330762"/>
                    <a:pt x="292955" y="336486"/>
                    <a:pt x="293996" y="339088"/>
                  </a:cubicBezTo>
                  <a:cubicBezTo>
                    <a:pt x="295037" y="341690"/>
                    <a:pt x="295037" y="341169"/>
                    <a:pt x="295557" y="341169"/>
                  </a:cubicBezTo>
                  <a:cubicBezTo>
                    <a:pt x="296077" y="341169"/>
                    <a:pt x="300240" y="341169"/>
                    <a:pt x="301281" y="341690"/>
                  </a:cubicBezTo>
                  <a:cubicBezTo>
                    <a:pt x="302322" y="342210"/>
                    <a:pt x="304923" y="343771"/>
                    <a:pt x="305444" y="343771"/>
                  </a:cubicBezTo>
                  <a:cubicBezTo>
                    <a:pt x="305964" y="343771"/>
                    <a:pt x="309086" y="343771"/>
                    <a:pt x="309607" y="344812"/>
                  </a:cubicBezTo>
                  <a:cubicBezTo>
                    <a:pt x="310127" y="345852"/>
                    <a:pt x="322615" y="362503"/>
                    <a:pt x="322615" y="362503"/>
                  </a:cubicBezTo>
                  <a:cubicBezTo>
                    <a:pt x="322615" y="362503"/>
                    <a:pt x="323136" y="363544"/>
                    <a:pt x="323656" y="363544"/>
                  </a:cubicBezTo>
                  <a:cubicBezTo>
                    <a:pt x="324176" y="363544"/>
                    <a:pt x="325737" y="364065"/>
                    <a:pt x="326778" y="363544"/>
                  </a:cubicBezTo>
                  <a:cubicBezTo>
                    <a:pt x="327819" y="363024"/>
                    <a:pt x="332502" y="360422"/>
                    <a:pt x="333542" y="360422"/>
                  </a:cubicBezTo>
                  <a:cubicBezTo>
                    <a:pt x="334583" y="360422"/>
                    <a:pt x="334583" y="361463"/>
                    <a:pt x="334583" y="362503"/>
                  </a:cubicBezTo>
                  <a:cubicBezTo>
                    <a:pt x="334583" y="363544"/>
                    <a:pt x="334583" y="364585"/>
                    <a:pt x="335624" y="364585"/>
                  </a:cubicBezTo>
                  <a:cubicBezTo>
                    <a:pt x="336665" y="364585"/>
                    <a:pt x="338226" y="364585"/>
                    <a:pt x="338226" y="362503"/>
                  </a:cubicBezTo>
                  <a:cubicBezTo>
                    <a:pt x="337705" y="360422"/>
                    <a:pt x="337705" y="354698"/>
                    <a:pt x="337705" y="353137"/>
                  </a:cubicBezTo>
                  <a:cubicBezTo>
                    <a:pt x="337705" y="351576"/>
                    <a:pt x="337705" y="339608"/>
                    <a:pt x="337705" y="339608"/>
                  </a:cubicBezTo>
                  <a:cubicBezTo>
                    <a:pt x="337705" y="339608"/>
                    <a:pt x="338226" y="338567"/>
                    <a:pt x="336665" y="339088"/>
                  </a:cubicBezTo>
                  <a:cubicBezTo>
                    <a:pt x="335103" y="339608"/>
                    <a:pt x="334583" y="339608"/>
                    <a:pt x="334063" y="339608"/>
                  </a:cubicBezTo>
                  <a:cubicBezTo>
                    <a:pt x="333022" y="339608"/>
                    <a:pt x="330421" y="339608"/>
                    <a:pt x="330421" y="341690"/>
                  </a:cubicBezTo>
                  <a:cubicBezTo>
                    <a:pt x="330421" y="343251"/>
                    <a:pt x="330421" y="344291"/>
                    <a:pt x="329900" y="344291"/>
                  </a:cubicBezTo>
                  <a:cubicBezTo>
                    <a:pt x="329380" y="344291"/>
                    <a:pt x="326778" y="343251"/>
                    <a:pt x="325737" y="343771"/>
                  </a:cubicBezTo>
                  <a:cubicBezTo>
                    <a:pt x="324696" y="343771"/>
                    <a:pt x="323656" y="344291"/>
                    <a:pt x="322095" y="342730"/>
                  </a:cubicBezTo>
                  <a:cubicBezTo>
                    <a:pt x="320534" y="341169"/>
                    <a:pt x="319493" y="338567"/>
                    <a:pt x="317932" y="337527"/>
                  </a:cubicBezTo>
                  <a:cubicBezTo>
                    <a:pt x="316371" y="336486"/>
                    <a:pt x="315330" y="335966"/>
                    <a:pt x="314810" y="335445"/>
                  </a:cubicBezTo>
                  <a:cubicBezTo>
                    <a:pt x="314290" y="334925"/>
                    <a:pt x="312208" y="333884"/>
                    <a:pt x="311168" y="331283"/>
                  </a:cubicBezTo>
                  <a:cubicBezTo>
                    <a:pt x="310127" y="329201"/>
                    <a:pt x="310127" y="328681"/>
                    <a:pt x="310127" y="328160"/>
                  </a:cubicBezTo>
                  <a:cubicBezTo>
                    <a:pt x="310127" y="327640"/>
                    <a:pt x="309607" y="326599"/>
                    <a:pt x="310127" y="325559"/>
                  </a:cubicBezTo>
                  <a:cubicBezTo>
                    <a:pt x="310647" y="323998"/>
                    <a:pt x="314290" y="309948"/>
                    <a:pt x="314290" y="309948"/>
                  </a:cubicBezTo>
                  <a:cubicBezTo>
                    <a:pt x="314290" y="309948"/>
                    <a:pt x="315330" y="306306"/>
                    <a:pt x="314810" y="304745"/>
                  </a:cubicBezTo>
                  <a:cubicBezTo>
                    <a:pt x="314290" y="303184"/>
                    <a:pt x="313769" y="300062"/>
                    <a:pt x="314290" y="297980"/>
                  </a:cubicBezTo>
                  <a:cubicBezTo>
                    <a:pt x="314810" y="295899"/>
                    <a:pt x="315330" y="293818"/>
                    <a:pt x="315330" y="293297"/>
                  </a:cubicBezTo>
                  <a:cubicBezTo>
                    <a:pt x="315330" y="292777"/>
                    <a:pt x="314810" y="290696"/>
                    <a:pt x="314290" y="290175"/>
                  </a:cubicBezTo>
                  <a:cubicBezTo>
                    <a:pt x="313769" y="289655"/>
                    <a:pt x="313249" y="288094"/>
                    <a:pt x="312729" y="287053"/>
                  </a:cubicBezTo>
                  <a:cubicBezTo>
                    <a:pt x="312208" y="286012"/>
                    <a:pt x="312208" y="284451"/>
                    <a:pt x="311168" y="284451"/>
                  </a:cubicBezTo>
                  <a:cubicBezTo>
                    <a:pt x="310127" y="284451"/>
                    <a:pt x="308566" y="284451"/>
                    <a:pt x="310127" y="282370"/>
                  </a:cubicBezTo>
                  <a:cubicBezTo>
                    <a:pt x="311688" y="280289"/>
                    <a:pt x="318973" y="274044"/>
                    <a:pt x="319493" y="273004"/>
                  </a:cubicBezTo>
                  <a:cubicBezTo>
                    <a:pt x="320014" y="271963"/>
                    <a:pt x="321575" y="270402"/>
                    <a:pt x="320534" y="268841"/>
                  </a:cubicBezTo>
                  <a:cubicBezTo>
                    <a:pt x="319493" y="267800"/>
                    <a:pt x="320014" y="267800"/>
                    <a:pt x="320534" y="267280"/>
                  </a:cubicBezTo>
                  <a:cubicBezTo>
                    <a:pt x="321054" y="267280"/>
                    <a:pt x="343949" y="263117"/>
                    <a:pt x="351755" y="262076"/>
                  </a:cubicBezTo>
                  <a:cubicBezTo>
                    <a:pt x="351234" y="261556"/>
                    <a:pt x="349673" y="260515"/>
                    <a:pt x="348112" y="258434"/>
                  </a:cubicBezTo>
                  <a:cubicBezTo>
                    <a:pt x="344990" y="254792"/>
                    <a:pt x="345510" y="249588"/>
                    <a:pt x="344470" y="245946"/>
                  </a:cubicBezTo>
                  <a:cubicBezTo>
                    <a:pt x="343429" y="242303"/>
                    <a:pt x="331461" y="228774"/>
                    <a:pt x="327819" y="224611"/>
                  </a:cubicBezTo>
                  <a:cubicBezTo>
                    <a:pt x="324176" y="220449"/>
                    <a:pt x="324696" y="218367"/>
                    <a:pt x="327298" y="216806"/>
                  </a:cubicBezTo>
                  <a:cubicBezTo>
                    <a:pt x="329900" y="215245"/>
                    <a:pt x="326778" y="209001"/>
                    <a:pt x="324696" y="203277"/>
                  </a:cubicBezTo>
                  <a:cubicBezTo>
                    <a:pt x="322615" y="197553"/>
                    <a:pt x="325737" y="190789"/>
                    <a:pt x="326258" y="185065"/>
                  </a:cubicBezTo>
                  <a:cubicBezTo>
                    <a:pt x="326778" y="179341"/>
                    <a:pt x="325737" y="182463"/>
                    <a:pt x="325217" y="184545"/>
                  </a:cubicBezTo>
                  <a:cubicBezTo>
                    <a:pt x="324696" y="186626"/>
                    <a:pt x="324176" y="187146"/>
                    <a:pt x="323136" y="186626"/>
                  </a:cubicBezTo>
                  <a:cubicBezTo>
                    <a:pt x="322095" y="186106"/>
                    <a:pt x="323136" y="182463"/>
                    <a:pt x="323136" y="181423"/>
                  </a:cubicBezTo>
                  <a:cubicBezTo>
                    <a:pt x="323136" y="180902"/>
                    <a:pt x="324176" y="174138"/>
                    <a:pt x="325217" y="169975"/>
                  </a:cubicBezTo>
                  <a:cubicBezTo>
                    <a:pt x="324696" y="168414"/>
                    <a:pt x="325217" y="166853"/>
                    <a:pt x="325217" y="166333"/>
                  </a:cubicBezTo>
                  <a:cubicBezTo>
                    <a:pt x="325217" y="165292"/>
                    <a:pt x="325737" y="164771"/>
                    <a:pt x="325737" y="163731"/>
                  </a:cubicBezTo>
                  <a:cubicBezTo>
                    <a:pt x="325737" y="162690"/>
                    <a:pt x="324696" y="161129"/>
                    <a:pt x="324696" y="161129"/>
                  </a:cubicBezTo>
                  <a:cubicBezTo>
                    <a:pt x="324696" y="161129"/>
                    <a:pt x="323136" y="158527"/>
                    <a:pt x="321575" y="155926"/>
                  </a:cubicBezTo>
                  <a:cubicBezTo>
                    <a:pt x="320534" y="153844"/>
                    <a:pt x="318973" y="152283"/>
                    <a:pt x="318973" y="151763"/>
                  </a:cubicBezTo>
                  <a:cubicBezTo>
                    <a:pt x="318453" y="151242"/>
                    <a:pt x="320014" y="150202"/>
                    <a:pt x="320014" y="150202"/>
                  </a:cubicBezTo>
                  <a:cubicBezTo>
                    <a:pt x="325737" y="146039"/>
                    <a:pt x="325217" y="138754"/>
                    <a:pt x="325217" y="137713"/>
                  </a:cubicBezTo>
                  <a:cubicBezTo>
                    <a:pt x="325217" y="136673"/>
                    <a:pt x="325737" y="135632"/>
                    <a:pt x="326258" y="135112"/>
                  </a:cubicBezTo>
                  <a:cubicBezTo>
                    <a:pt x="326778" y="134591"/>
                    <a:pt x="330421" y="131990"/>
                    <a:pt x="331461" y="130949"/>
                  </a:cubicBezTo>
                  <a:cubicBezTo>
                    <a:pt x="331981" y="130429"/>
                    <a:pt x="332502" y="130429"/>
                    <a:pt x="333022" y="130429"/>
                  </a:cubicBezTo>
                  <a:lnTo>
                    <a:pt x="332502" y="124705"/>
                  </a:lnTo>
                  <a:cubicBezTo>
                    <a:pt x="332502" y="124705"/>
                    <a:pt x="332502" y="122623"/>
                    <a:pt x="332502" y="121583"/>
                  </a:cubicBezTo>
                  <a:cubicBezTo>
                    <a:pt x="333022" y="120542"/>
                    <a:pt x="334063" y="113777"/>
                    <a:pt x="334063" y="112216"/>
                  </a:cubicBezTo>
                  <a:cubicBezTo>
                    <a:pt x="334063" y="111176"/>
                    <a:pt x="334583" y="105452"/>
                    <a:pt x="335103" y="104411"/>
                  </a:cubicBezTo>
                  <a:cubicBezTo>
                    <a:pt x="335624" y="103371"/>
                    <a:pt x="338746" y="96086"/>
                    <a:pt x="339266" y="94525"/>
                  </a:cubicBezTo>
                  <a:cubicBezTo>
                    <a:pt x="339266" y="93484"/>
                    <a:pt x="340307" y="88281"/>
                    <a:pt x="340307" y="88281"/>
                  </a:cubicBezTo>
                  <a:cubicBezTo>
                    <a:pt x="340307" y="88281"/>
                    <a:pt x="340307" y="87240"/>
                    <a:pt x="341348" y="86199"/>
                  </a:cubicBezTo>
                  <a:cubicBezTo>
                    <a:pt x="342388" y="85158"/>
                    <a:pt x="351234" y="78394"/>
                    <a:pt x="351755" y="77874"/>
                  </a:cubicBezTo>
                  <a:cubicBezTo>
                    <a:pt x="352275" y="77353"/>
                    <a:pt x="362162" y="67467"/>
                    <a:pt x="362682" y="66426"/>
                  </a:cubicBezTo>
                  <a:cubicBezTo>
                    <a:pt x="363202" y="65385"/>
                    <a:pt x="365284" y="62263"/>
                    <a:pt x="365284" y="62263"/>
                  </a:cubicBezTo>
                  <a:cubicBezTo>
                    <a:pt x="365284" y="62263"/>
                    <a:pt x="365804" y="61743"/>
                    <a:pt x="365284" y="61222"/>
                  </a:cubicBezTo>
                  <a:cubicBezTo>
                    <a:pt x="364763" y="60702"/>
                    <a:pt x="360601" y="58100"/>
                    <a:pt x="360080" y="58100"/>
                  </a:cubicBezTo>
                  <a:cubicBezTo>
                    <a:pt x="359560" y="58100"/>
                    <a:pt x="359040" y="57580"/>
                    <a:pt x="359040" y="58100"/>
                  </a:cubicBezTo>
                  <a:cubicBezTo>
                    <a:pt x="359040" y="58100"/>
                    <a:pt x="357999" y="58621"/>
                    <a:pt x="357479" y="58100"/>
                  </a:cubicBezTo>
                  <a:cubicBezTo>
                    <a:pt x="356958" y="57580"/>
                    <a:pt x="354877" y="57060"/>
                    <a:pt x="355917" y="53417"/>
                  </a:cubicBezTo>
                  <a:cubicBezTo>
                    <a:pt x="356438" y="50295"/>
                    <a:pt x="356438" y="50295"/>
                    <a:pt x="356438" y="48734"/>
                  </a:cubicBezTo>
                  <a:cubicBezTo>
                    <a:pt x="356438" y="47173"/>
                    <a:pt x="355917" y="43010"/>
                    <a:pt x="356438" y="41969"/>
                  </a:cubicBezTo>
                  <a:cubicBezTo>
                    <a:pt x="356958" y="40929"/>
                    <a:pt x="358519" y="38848"/>
                    <a:pt x="358519" y="38327"/>
                  </a:cubicBezTo>
                  <a:cubicBezTo>
                    <a:pt x="358519" y="37807"/>
                    <a:pt x="357999" y="36246"/>
                    <a:pt x="357999" y="35725"/>
                  </a:cubicBezTo>
                  <a:cubicBezTo>
                    <a:pt x="356958" y="35205"/>
                    <a:pt x="354877" y="34685"/>
                    <a:pt x="353836" y="34685"/>
                  </a:cubicBezTo>
                  <a:cubicBezTo>
                    <a:pt x="351755" y="34164"/>
                    <a:pt x="352275" y="32083"/>
                    <a:pt x="351755" y="30522"/>
                  </a:cubicBezTo>
                  <a:cubicBezTo>
                    <a:pt x="351755" y="28961"/>
                    <a:pt x="348633" y="27920"/>
                    <a:pt x="346551" y="27400"/>
                  </a:cubicBezTo>
                  <a:cubicBezTo>
                    <a:pt x="343949" y="26879"/>
                    <a:pt x="341348" y="24278"/>
                    <a:pt x="339266" y="21676"/>
                  </a:cubicBezTo>
                  <a:cubicBezTo>
                    <a:pt x="337185" y="19074"/>
                    <a:pt x="337705" y="16993"/>
                    <a:pt x="337705" y="16472"/>
                  </a:cubicBezTo>
                  <a:cubicBezTo>
                    <a:pt x="337705" y="15952"/>
                    <a:pt x="337705" y="15952"/>
                    <a:pt x="337185" y="15952"/>
                  </a:cubicBezTo>
                  <a:cubicBezTo>
                    <a:pt x="336665" y="15952"/>
                    <a:pt x="334583" y="15952"/>
                    <a:pt x="332502" y="15952"/>
                  </a:cubicBezTo>
                  <a:cubicBezTo>
                    <a:pt x="330421" y="15952"/>
                    <a:pt x="329900" y="16993"/>
                    <a:pt x="328860" y="18034"/>
                  </a:cubicBezTo>
                  <a:cubicBezTo>
                    <a:pt x="327819" y="19074"/>
                    <a:pt x="327819" y="19074"/>
                    <a:pt x="326258" y="19595"/>
                  </a:cubicBezTo>
                  <a:cubicBezTo>
                    <a:pt x="324696" y="20115"/>
                    <a:pt x="318453" y="18554"/>
                    <a:pt x="316891" y="18034"/>
                  </a:cubicBezTo>
                  <a:cubicBezTo>
                    <a:pt x="314810" y="17513"/>
                    <a:pt x="313769" y="19074"/>
                    <a:pt x="311688" y="20635"/>
                  </a:cubicBezTo>
                  <a:cubicBezTo>
                    <a:pt x="310127" y="22196"/>
                    <a:pt x="302322" y="16993"/>
                    <a:pt x="301281" y="16472"/>
                  </a:cubicBezTo>
                  <a:cubicBezTo>
                    <a:pt x="300240" y="15432"/>
                    <a:pt x="298679" y="13871"/>
                    <a:pt x="298159" y="11789"/>
                  </a:cubicBezTo>
                  <a:cubicBezTo>
                    <a:pt x="297639" y="10749"/>
                    <a:pt x="295557" y="8667"/>
                    <a:pt x="292435" y="6586"/>
                  </a:cubicBezTo>
                  <a:cubicBezTo>
                    <a:pt x="291394" y="6066"/>
                    <a:pt x="290354" y="5545"/>
                    <a:pt x="289313" y="5025"/>
                  </a:cubicBezTo>
                  <a:cubicBezTo>
                    <a:pt x="284109" y="2423"/>
                    <a:pt x="281508" y="5025"/>
                    <a:pt x="279947" y="5025"/>
                  </a:cubicBezTo>
                  <a:cubicBezTo>
                    <a:pt x="278386" y="5545"/>
                    <a:pt x="275784" y="6586"/>
                    <a:pt x="271621" y="3984"/>
                  </a:cubicBezTo>
                  <a:cubicBezTo>
                    <a:pt x="267458" y="1382"/>
                    <a:pt x="264857" y="2943"/>
                    <a:pt x="263296" y="2943"/>
                  </a:cubicBezTo>
                  <a:cubicBezTo>
                    <a:pt x="261735" y="3464"/>
                    <a:pt x="259653" y="1382"/>
                    <a:pt x="258092" y="862"/>
                  </a:cubicBezTo>
                  <a:cubicBezTo>
                    <a:pt x="256531" y="-179"/>
                    <a:pt x="255490" y="-179"/>
                    <a:pt x="253409" y="342"/>
                  </a:cubicBezTo>
                  <a:cubicBezTo>
                    <a:pt x="251328" y="862"/>
                    <a:pt x="251328" y="2423"/>
                    <a:pt x="251848" y="3464"/>
                  </a:cubicBezTo>
                  <a:cubicBezTo>
                    <a:pt x="251848" y="4505"/>
                    <a:pt x="252368" y="5545"/>
                    <a:pt x="250807" y="6586"/>
                  </a:cubicBezTo>
                  <a:cubicBezTo>
                    <a:pt x="249246" y="7627"/>
                    <a:pt x="240921" y="8147"/>
                    <a:pt x="239360" y="8667"/>
                  </a:cubicBezTo>
                  <a:cubicBezTo>
                    <a:pt x="238319" y="8667"/>
                    <a:pt x="238839" y="8147"/>
                    <a:pt x="238319" y="7627"/>
                  </a:cubicBezTo>
                  <a:cubicBezTo>
                    <a:pt x="237799" y="7106"/>
                    <a:pt x="235717" y="6066"/>
                    <a:pt x="235197" y="5545"/>
                  </a:cubicBezTo>
                  <a:cubicBezTo>
                    <a:pt x="234676" y="5025"/>
                    <a:pt x="233636" y="6066"/>
                    <a:pt x="232595" y="6586"/>
                  </a:cubicBezTo>
                  <a:cubicBezTo>
                    <a:pt x="231555" y="7106"/>
                    <a:pt x="231034" y="7106"/>
                    <a:pt x="231034" y="7106"/>
                  </a:cubicBezTo>
                  <a:cubicBezTo>
                    <a:pt x="231034" y="7106"/>
                    <a:pt x="221148" y="11789"/>
                    <a:pt x="220107" y="12310"/>
                  </a:cubicBezTo>
                  <a:cubicBezTo>
                    <a:pt x="219066" y="12830"/>
                    <a:pt x="216464" y="14912"/>
                    <a:pt x="214383" y="14912"/>
                  </a:cubicBezTo>
                  <a:cubicBezTo>
                    <a:pt x="212302" y="15432"/>
                    <a:pt x="209700" y="12310"/>
                    <a:pt x="209180" y="12310"/>
                  </a:cubicBezTo>
                  <a:cubicBezTo>
                    <a:pt x="208659" y="11789"/>
                    <a:pt x="206057" y="10749"/>
                    <a:pt x="205017" y="10749"/>
                  </a:cubicBezTo>
                  <a:cubicBezTo>
                    <a:pt x="203976" y="10749"/>
                    <a:pt x="203456" y="11789"/>
                    <a:pt x="202415" y="13350"/>
                  </a:cubicBezTo>
                  <a:cubicBezTo>
                    <a:pt x="201374" y="14912"/>
                    <a:pt x="196691" y="22717"/>
                    <a:pt x="196691" y="23237"/>
                  </a:cubicBezTo>
                  <a:cubicBezTo>
                    <a:pt x="196691" y="23757"/>
                    <a:pt x="196171" y="24278"/>
                    <a:pt x="196171" y="24278"/>
                  </a:cubicBezTo>
                  <a:cubicBezTo>
                    <a:pt x="196171" y="24278"/>
                    <a:pt x="190968" y="23237"/>
                    <a:pt x="189406" y="23237"/>
                  </a:cubicBezTo>
                  <a:cubicBezTo>
                    <a:pt x="187845" y="22717"/>
                    <a:pt x="177438" y="22196"/>
                    <a:pt x="176918" y="22196"/>
                  </a:cubicBezTo>
                  <a:cubicBezTo>
                    <a:pt x="176398" y="22196"/>
                    <a:pt x="175357" y="21676"/>
                    <a:pt x="175357" y="21676"/>
                  </a:cubicBezTo>
                  <a:cubicBezTo>
                    <a:pt x="175357" y="21676"/>
                    <a:pt x="159747" y="17513"/>
                    <a:pt x="159226" y="17513"/>
                  </a:cubicBezTo>
                  <a:cubicBezTo>
                    <a:pt x="158706" y="17513"/>
                    <a:pt x="158185" y="16993"/>
                    <a:pt x="158185" y="16993"/>
                  </a:cubicBezTo>
                  <a:cubicBezTo>
                    <a:pt x="158185" y="16993"/>
                    <a:pt x="150380" y="9708"/>
                    <a:pt x="150380" y="9188"/>
                  </a:cubicBezTo>
                  <a:cubicBezTo>
                    <a:pt x="149860" y="8667"/>
                    <a:pt x="148819" y="8147"/>
                    <a:pt x="148299" y="8667"/>
                  </a:cubicBezTo>
                  <a:cubicBezTo>
                    <a:pt x="147778" y="8667"/>
                    <a:pt x="147778" y="8147"/>
                    <a:pt x="147258" y="7627"/>
                  </a:cubicBezTo>
                  <a:cubicBezTo>
                    <a:pt x="147258" y="7106"/>
                    <a:pt x="146217" y="6586"/>
                    <a:pt x="142575" y="6586"/>
                  </a:cubicBezTo>
                  <a:cubicBezTo>
                    <a:pt x="138933" y="6586"/>
                    <a:pt x="134250" y="9188"/>
                    <a:pt x="133729" y="9708"/>
                  </a:cubicBezTo>
                  <a:cubicBezTo>
                    <a:pt x="132689" y="10228"/>
                    <a:pt x="132689" y="11269"/>
                    <a:pt x="132168" y="11789"/>
                  </a:cubicBezTo>
                  <a:cubicBezTo>
                    <a:pt x="131648" y="12310"/>
                    <a:pt x="128005" y="19074"/>
                    <a:pt x="126444" y="20115"/>
                  </a:cubicBezTo>
                  <a:cubicBezTo>
                    <a:pt x="125404" y="21156"/>
                    <a:pt x="124363" y="21156"/>
                    <a:pt x="122802" y="21676"/>
                  </a:cubicBezTo>
                  <a:cubicBezTo>
                    <a:pt x="121241" y="22196"/>
                    <a:pt x="121241" y="22717"/>
                    <a:pt x="122282" y="23757"/>
                  </a:cubicBezTo>
                  <a:cubicBezTo>
                    <a:pt x="122802" y="24798"/>
                    <a:pt x="123322" y="25839"/>
                    <a:pt x="123322" y="26359"/>
                  </a:cubicBezTo>
                  <a:cubicBezTo>
                    <a:pt x="123322" y="27400"/>
                    <a:pt x="122802" y="30002"/>
                    <a:pt x="123322" y="36766"/>
                  </a:cubicBezTo>
                  <a:cubicBezTo>
                    <a:pt x="123322" y="37286"/>
                    <a:pt x="123322" y="37807"/>
                    <a:pt x="123322" y="38327"/>
                  </a:cubicBezTo>
                  <a:cubicBezTo>
                    <a:pt x="123322" y="44051"/>
                    <a:pt x="121761" y="47173"/>
                    <a:pt x="121241" y="47693"/>
                  </a:cubicBezTo>
                  <a:cubicBezTo>
                    <a:pt x="120721" y="48214"/>
                    <a:pt x="117598" y="54458"/>
                    <a:pt x="115517" y="57580"/>
                  </a:cubicBezTo>
                  <a:cubicBezTo>
                    <a:pt x="113436" y="60702"/>
                    <a:pt x="112395" y="62783"/>
                    <a:pt x="112395" y="66946"/>
                  </a:cubicBezTo>
                  <a:cubicBezTo>
                    <a:pt x="112395" y="71109"/>
                    <a:pt x="110834" y="76312"/>
                    <a:pt x="109273" y="80996"/>
                  </a:cubicBezTo>
                  <a:cubicBezTo>
                    <a:pt x="107712" y="86199"/>
                    <a:pt x="109273" y="93484"/>
                    <a:pt x="109793" y="95565"/>
                  </a:cubicBezTo>
                  <a:cubicBezTo>
                    <a:pt x="109793" y="97126"/>
                    <a:pt x="109793" y="99728"/>
                    <a:pt x="109273" y="100769"/>
                  </a:cubicBezTo>
                  <a:cubicBezTo>
                    <a:pt x="108752" y="102330"/>
                    <a:pt x="103029" y="118461"/>
                    <a:pt x="103029" y="118981"/>
                  </a:cubicBezTo>
                  <a:cubicBezTo>
                    <a:pt x="103029" y="119501"/>
                    <a:pt x="101988" y="120542"/>
                    <a:pt x="101468" y="120542"/>
                  </a:cubicBezTo>
                  <a:cubicBezTo>
                    <a:pt x="100947" y="120542"/>
                    <a:pt x="99907" y="121583"/>
                    <a:pt x="93663" y="125745"/>
                  </a:cubicBezTo>
                  <a:cubicBezTo>
                    <a:pt x="87418" y="129388"/>
                    <a:pt x="86378" y="133551"/>
                    <a:pt x="86378" y="134591"/>
                  </a:cubicBezTo>
                  <a:cubicBezTo>
                    <a:pt x="85857" y="135632"/>
                    <a:pt x="83776" y="139274"/>
                    <a:pt x="82735" y="140315"/>
                  </a:cubicBezTo>
                  <a:cubicBezTo>
                    <a:pt x="82215" y="141876"/>
                    <a:pt x="79613" y="143958"/>
                    <a:pt x="77532" y="145519"/>
                  </a:cubicBezTo>
                  <a:cubicBezTo>
                    <a:pt x="75450" y="147600"/>
                    <a:pt x="75971" y="150722"/>
                    <a:pt x="75971" y="151763"/>
                  </a:cubicBezTo>
                  <a:cubicBezTo>
                    <a:pt x="75971" y="152283"/>
                    <a:pt x="76491" y="156966"/>
                    <a:pt x="75971" y="158007"/>
                  </a:cubicBezTo>
                  <a:cubicBezTo>
                    <a:pt x="75971" y="159568"/>
                    <a:pt x="75971" y="160609"/>
                    <a:pt x="75971" y="163210"/>
                  </a:cubicBezTo>
                  <a:cubicBezTo>
                    <a:pt x="75971" y="165812"/>
                    <a:pt x="75971" y="168934"/>
                    <a:pt x="75450" y="171016"/>
                  </a:cubicBezTo>
                  <a:cubicBezTo>
                    <a:pt x="74930" y="173097"/>
                    <a:pt x="70767" y="179861"/>
                    <a:pt x="70247" y="180902"/>
                  </a:cubicBezTo>
                  <a:cubicBezTo>
                    <a:pt x="69726" y="181423"/>
                    <a:pt x="69206" y="181943"/>
                    <a:pt x="69206" y="181943"/>
                  </a:cubicBezTo>
                  <a:cubicBezTo>
                    <a:pt x="69206" y="181943"/>
                    <a:pt x="57238" y="189748"/>
                    <a:pt x="56718" y="190268"/>
                  </a:cubicBezTo>
                  <a:cubicBezTo>
                    <a:pt x="56197" y="190789"/>
                    <a:pt x="55677" y="190789"/>
                    <a:pt x="55157" y="191830"/>
                  </a:cubicBezTo>
                  <a:cubicBezTo>
                    <a:pt x="54636" y="192870"/>
                    <a:pt x="50474" y="197553"/>
                    <a:pt x="48912" y="199114"/>
                  </a:cubicBezTo>
                  <a:cubicBezTo>
                    <a:pt x="47351" y="200675"/>
                    <a:pt x="43189" y="200155"/>
                    <a:pt x="42148" y="200155"/>
                  </a:cubicBezTo>
                  <a:cubicBezTo>
                    <a:pt x="41107" y="200155"/>
                    <a:pt x="41628" y="199114"/>
                    <a:pt x="41628" y="199114"/>
                  </a:cubicBezTo>
                  <a:cubicBezTo>
                    <a:pt x="41628" y="199114"/>
                    <a:pt x="41628" y="189228"/>
                    <a:pt x="41628" y="188707"/>
                  </a:cubicBezTo>
                  <a:cubicBezTo>
                    <a:pt x="41628" y="188187"/>
                    <a:pt x="39546" y="189228"/>
                    <a:pt x="39026" y="189748"/>
                  </a:cubicBezTo>
                  <a:cubicBezTo>
                    <a:pt x="38506" y="190268"/>
                    <a:pt x="37465" y="190268"/>
                    <a:pt x="36424" y="190268"/>
                  </a:cubicBezTo>
                  <a:cubicBezTo>
                    <a:pt x="35384" y="190268"/>
                    <a:pt x="33823" y="191830"/>
                    <a:pt x="33302" y="192350"/>
                  </a:cubicBezTo>
                  <a:cubicBezTo>
                    <a:pt x="32782" y="192870"/>
                    <a:pt x="31741" y="192350"/>
                    <a:pt x="31741" y="192350"/>
                  </a:cubicBezTo>
                  <a:cubicBezTo>
                    <a:pt x="31741" y="192350"/>
                    <a:pt x="30180" y="191830"/>
                    <a:pt x="29139" y="191830"/>
                  </a:cubicBezTo>
                  <a:cubicBezTo>
                    <a:pt x="28099" y="191830"/>
                    <a:pt x="28619" y="191830"/>
                    <a:pt x="28619" y="192870"/>
                  </a:cubicBezTo>
                  <a:cubicBezTo>
                    <a:pt x="28619" y="193911"/>
                    <a:pt x="26538" y="196513"/>
                    <a:pt x="26017" y="197553"/>
                  </a:cubicBezTo>
                  <a:cubicBezTo>
                    <a:pt x="25497" y="198074"/>
                    <a:pt x="24456" y="199114"/>
                    <a:pt x="22895" y="199635"/>
                  </a:cubicBezTo>
                  <a:cubicBezTo>
                    <a:pt x="21334" y="200155"/>
                    <a:pt x="19253" y="198074"/>
                    <a:pt x="18732" y="197553"/>
                  </a:cubicBezTo>
                  <a:cubicBezTo>
                    <a:pt x="18732" y="197553"/>
                    <a:pt x="17692" y="196513"/>
                    <a:pt x="16131" y="195472"/>
                  </a:cubicBezTo>
                  <a:cubicBezTo>
                    <a:pt x="14049" y="196513"/>
                    <a:pt x="11448" y="198074"/>
                    <a:pt x="10927" y="198074"/>
                  </a:cubicBezTo>
                  <a:cubicBezTo>
                    <a:pt x="9886" y="198594"/>
                    <a:pt x="6764" y="201716"/>
                    <a:pt x="5203" y="202757"/>
                  </a:cubicBezTo>
                  <a:cubicBezTo>
                    <a:pt x="3642" y="203798"/>
                    <a:pt x="4163" y="204318"/>
                    <a:pt x="4163" y="205879"/>
                  </a:cubicBezTo>
                  <a:cubicBezTo>
                    <a:pt x="4163" y="207440"/>
                    <a:pt x="5203" y="214725"/>
                    <a:pt x="5203" y="215766"/>
                  </a:cubicBezTo>
                  <a:cubicBezTo>
                    <a:pt x="5203" y="216286"/>
                    <a:pt x="2081" y="217327"/>
                    <a:pt x="0" y="217847"/>
                  </a:cubicBezTo>
                  <a:cubicBezTo>
                    <a:pt x="520" y="219408"/>
                    <a:pt x="1041" y="220449"/>
                    <a:pt x="2081" y="220969"/>
                  </a:cubicBezTo>
                  <a:cubicBezTo>
                    <a:pt x="4163" y="222010"/>
                    <a:pt x="4683" y="222530"/>
                    <a:pt x="6244" y="221489"/>
                  </a:cubicBezTo>
                  <a:cubicBezTo>
                    <a:pt x="7285" y="220449"/>
                    <a:pt x="11448" y="218367"/>
                    <a:pt x="12488" y="218888"/>
                  </a:cubicBezTo>
                  <a:cubicBezTo>
                    <a:pt x="13009" y="218888"/>
                    <a:pt x="13529" y="219408"/>
                    <a:pt x="13529" y="219928"/>
                  </a:cubicBezTo>
                  <a:cubicBezTo>
                    <a:pt x="15610" y="219928"/>
                    <a:pt x="18732" y="219408"/>
                    <a:pt x="19773" y="219408"/>
                  </a:cubicBezTo>
                  <a:cubicBezTo>
                    <a:pt x="21334" y="219408"/>
                    <a:pt x="34863" y="219408"/>
                    <a:pt x="37985" y="219928"/>
                  </a:cubicBezTo>
                  <a:cubicBezTo>
                    <a:pt x="41107" y="220449"/>
                    <a:pt x="49953" y="219408"/>
                    <a:pt x="50994" y="219408"/>
                  </a:cubicBezTo>
                  <a:cubicBezTo>
                    <a:pt x="52035" y="219408"/>
                    <a:pt x="70767" y="219408"/>
                    <a:pt x="72328" y="219408"/>
                  </a:cubicBezTo>
                  <a:cubicBezTo>
                    <a:pt x="73889" y="219408"/>
                    <a:pt x="78572" y="219408"/>
                    <a:pt x="79613" y="219928"/>
                  </a:cubicBezTo>
                  <a:cubicBezTo>
                    <a:pt x="80654" y="220449"/>
                    <a:pt x="83256" y="219928"/>
                    <a:pt x="83776" y="220969"/>
                  </a:cubicBezTo>
                  <a:cubicBezTo>
                    <a:pt x="83776" y="220969"/>
                    <a:pt x="86378" y="224611"/>
                    <a:pt x="86898" y="229294"/>
                  </a:cubicBezTo>
                  <a:cubicBezTo>
                    <a:pt x="87418" y="233978"/>
                    <a:pt x="87938" y="236579"/>
                    <a:pt x="88459" y="237620"/>
                  </a:cubicBezTo>
                  <a:cubicBezTo>
                    <a:pt x="88979" y="238661"/>
                    <a:pt x="92102" y="245425"/>
                    <a:pt x="92622" y="246466"/>
                  </a:cubicBezTo>
                  <a:cubicBezTo>
                    <a:pt x="93142" y="247507"/>
                    <a:pt x="95223" y="250629"/>
                    <a:pt x="96264" y="252190"/>
                  </a:cubicBezTo>
                  <a:cubicBezTo>
                    <a:pt x="97305" y="253230"/>
                    <a:pt x="97825" y="255832"/>
                    <a:pt x="98866" y="256873"/>
                  </a:cubicBezTo>
                  <a:cubicBezTo>
                    <a:pt x="99907" y="258434"/>
                    <a:pt x="100427" y="260515"/>
                    <a:pt x="100947" y="261036"/>
                  </a:cubicBezTo>
                  <a:cubicBezTo>
                    <a:pt x="100947" y="261556"/>
                    <a:pt x="101468" y="263117"/>
                    <a:pt x="103029" y="262597"/>
                  </a:cubicBezTo>
                  <a:cubicBezTo>
                    <a:pt x="104590" y="262597"/>
                    <a:pt x="112395" y="262597"/>
                    <a:pt x="112395" y="262597"/>
                  </a:cubicBezTo>
                  <a:cubicBezTo>
                    <a:pt x="112395" y="262597"/>
                    <a:pt x="113436" y="262076"/>
                    <a:pt x="113956" y="261556"/>
                  </a:cubicBezTo>
                  <a:cubicBezTo>
                    <a:pt x="114476" y="261036"/>
                    <a:pt x="120200" y="258954"/>
                    <a:pt x="124883" y="259475"/>
                  </a:cubicBezTo>
                  <a:cubicBezTo>
                    <a:pt x="129566" y="260515"/>
                    <a:pt x="135811" y="259995"/>
                    <a:pt x="135811" y="259995"/>
                  </a:cubicBezTo>
                  <a:cubicBezTo>
                    <a:pt x="135811" y="259995"/>
                    <a:pt x="137371" y="259995"/>
                    <a:pt x="137892" y="257914"/>
                  </a:cubicBezTo>
                  <a:cubicBezTo>
                    <a:pt x="138412" y="255832"/>
                    <a:pt x="141014" y="243344"/>
                    <a:pt x="141014" y="243344"/>
                  </a:cubicBezTo>
                  <a:cubicBezTo>
                    <a:pt x="141014" y="243344"/>
                    <a:pt x="141014" y="241783"/>
                    <a:pt x="142575" y="241783"/>
                  </a:cubicBezTo>
                  <a:cubicBezTo>
                    <a:pt x="144136" y="241783"/>
                    <a:pt x="152982" y="240222"/>
                    <a:pt x="154023" y="240222"/>
                  </a:cubicBezTo>
                  <a:cubicBezTo>
                    <a:pt x="155063" y="240222"/>
                    <a:pt x="158185" y="239181"/>
                    <a:pt x="159747" y="239181"/>
                  </a:cubicBezTo>
                  <a:cubicBezTo>
                    <a:pt x="161308" y="239181"/>
                    <a:pt x="161828" y="239181"/>
                    <a:pt x="161308" y="240222"/>
                  </a:cubicBezTo>
                  <a:cubicBezTo>
                    <a:pt x="160787" y="241263"/>
                    <a:pt x="159747" y="242824"/>
                    <a:pt x="159747" y="243864"/>
                  </a:cubicBezTo>
                  <a:cubicBezTo>
                    <a:pt x="159747" y="244905"/>
                    <a:pt x="160267" y="245946"/>
                    <a:pt x="160787" y="245946"/>
                  </a:cubicBezTo>
                  <a:cubicBezTo>
                    <a:pt x="161828" y="245946"/>
                    <a:pt x="170154" y="246466"/>
                    <a:pt x="171715" y="245946"/>
                  </a:cubicBezTo>
                  <a:cubicBezTo>
                    <a:pt x="173276" y="245425"/>
                    <a:pt x="181081" y="246466"/>
                    <a:pt x="181601" y="246466"/>
                  </a:cubicBezTo>
                  <a:cubicBezTo>
                    <a:pt x="182122" y="246466"/>
                    <a:pt x="183683" y="246986"/>
                    <a:pt x="183683" y="248547"/>
                  </a:cubicBezTo>
                  <a:cubicBezTo>
                    <a:pt x="183683" y="250108"/>
                    <a:pt x="184723" y="252190"/>
                    <a:pt x="183683" y="254271"/>
                  </a:cubicBezTo>
                  <a:cubicBezTo>
                    <a:pt x="182642" y="255832"/>
                    <a:pt x="182642" y="259995"/>
                    <a:pt x="183162" y="261036"/>
                  </a:cubicBezTo>
                  <a:cubicBezTo>
                    <a:pt x="183683" y="262076"/>
                    <a:pt x="184203" y="264678"/>
                    <a:pt x="185243" y="265719"/>
                  </a:cubicBezTo>
                  <a:cubicBezTo>
                    <a:pt x="185764" y="266760"/>
                    <a:pt x="186284" y="268841"/>
                    <a:pt x="186284" y="269361"/>
                  </a:cubicBezTo>
                  <a:cubicBezTo>
                    <a:pt x="186284" y="269882"/>
                    <a:pt x="185243" y="281850"/>
                    <a:pt x="185243" y="283931"/>
                  </a:cubicBezTo>
                  <a:cubicBezTo>
                    <a:pt x="184723" y="286012"/>
                    <a:pt x="184723" y="292777"/>
                    <a:pt x="189406" y="296940"/>
                  </a:cubicBezTo>
                  <a:cubicBezTo>
                    <a:pt x="189406" y="296940"/>
                    <a:pt x="190968" y="297980"/>
                    <a:pt x="191488" y="299541"/>
                  </a:cubicBezTo>
                  <a:cubicBezTo>
                    <a:pt x="192008" y="301103"/>
                    <a:pt x="193569" y="310469"/>
                    <a:pt x="193569" y="310469"/>
                  </a:cubicBezTo>
                  <a:cubicBezTo>
                    <a:pt x="193569" y="310469"/>
                    <a:pt x="194089" y="311509"/>
                    <a:pt x="193569" y="312550"/>
                  </a:cubicBezTo>
                  <a:cubicBezTo>
                    <a:pt x="192528" y="313591"/>
                    <a:pt x="190968" y="315672"/>
                    <a:pt x="191488" y="318794"/>
                  </a:cubicBezTo>
                  <a:cubicBezTo>
                    <a:pt x="192008" y="321916"/>
                    <a:pt x="192008" y="321916"/>
                    <a:pt x="192008" y="321916"/>
                  </a:cubicBezTo>
                  <a:cubicBezTo>
                    <a:pt x="192008" y="321916"/>
                    <a:pt x="192008" y="324518"/>
                    <a:pt x="193569" y="323477"/>
                  </a:cubicBezTo>
                  <a:cubicBezTo>
                    <a:pt x="195130" y="322437"/>
                    <a:pt x="196691" y="321396"/>
                    <a:pt x="198252" y="321396"/>
                  </a:cubicBezTo>
                  <a:cubicBezTo>
                    <a:pt x="199813" y="321396"/>
                    <a:pt x="222188" y="319835"/>
                    <a:pt x="223229" y="319315"/>
                  </a:cubicBezTo>
                  <a:cubicBezTo>
                    <a:pt x="223229" y="317233"/>
                    <a:pt x="224270" y="314632"/>
                    <a:pt x="225310" y="314632"/>
                  </a:cubicBezTo>
                  <a:close/>
                </a:path>
              </a:pathLst>
            </a:custGeom>
            <a:grpFill/>
            <a:ln w="5199" cap="flat">
              <a:solidFill>
                <a:schemeClr val="bg1"/>
              </a:solidFill>
              <a:prstDash val="solid"/>
              <a:miter/>
            </a:ln>
          </p:spPr>
          <p:txBody>
            <a:bodyPr rtlCol="0" anchor="ctr"/>
            <a:lstStyle/>
            <a:p>
              <a:endParaRPr lang="en-GB" noProof="0" dirty="0"/>
            </a:p>
          </p:txBody>
        </p:sp>
        <p:sp>
          <p:nvSpPr>
            <p:cNvPr id="110" name="Freeform 109">
              <a:extLst>
                <a:ext uri="{FF2B5EF4-FFF2-40B4-BE49-F238E27FC236}">
                  <a16:creationId xmlns:a16="http://schemas.microsoft.com/office/drawing/2014/main" id="{2233F753-8941-2AAD-9712-67407C0440D3}"/>
                </a:ext>
              </a:extLst>
            </p:cNvPr>
            <p:cNvSpPr/>
            <p:nvPr/>
          </p:nvSpPr>
          <p:spPr>
            <a:xfrm>
              <a:off x="6108946" y="4595131"/>
              <a:ext cx="19773" cy="27289"/>
            </a:xfrm>
            <a:custGeom>
              <a:avLst/>
              <a:gdLst>
                <a:gd name="connsiteX0" fmla="*/ 8846 w 19773"/>
                <a:gd name="connsiteY0" fmla="*/ 25208 h 27289"/>
                <a:gd name="connsiteX1" fmla="*/ 7805 w 19773"/>
                <a:gd name="connsiteY1" fmla="*/ 15321 h 27289"/>
                <a:gd name="connsiteX2" fmla="*/ 8846 w 19773"/>
                <a:gd name="connsiteY2" fmla="*/ 12199 h 27289"/>
                <a:gd name="connsiteX3" fmla="*/ 14570 w 19773"/>
                <a:gd name="connsiteY3" fmla="*/ 7516 h 27289"/>
                <a:gd name="connsiteX4" fmla="*/ 19773 w 19773"/>
                <a:gd name="connsiteY4" fmla="*/ 4914 h 27289"/>
                <a:gd name="connsiteX5" fmla="*/ 14570 w 19773"/>
                <a:gd name="connsiteY5" fmla="*/ 231 h 27289"/>
                <a:gd name="connsiteX6" fmla="*/ 13529 w 19773"/>
                <a:gd name="connsiteY6" fmla="*/ 231 h 27289"/>
                <a:gd name="connsiteX7" fmla="*/ 11448 w 19773"/>
                <a:gd name="connsiteY7" fmla="*/ 2833 h 27289"/>
                <a:gd name="connsiteX8" fmla="*/ 8846 w 19773"/>
                <a:gd name="connsiteY8" fmla="*/ 4914 h 27289"/>
                <a:gd name="connsiteX9" fmla="*/ 4163 w 19773"/>
                <a:gd name="connsiteY9" fmla="*/ 8557 h 27289"/>
                <a:gd name="connsiteX10" fmla="*/ 0 w 19773"/>
                <a:gd name="connsiteY10" fmla="*/ 11679 h 27289"/>
                <a:gd name="connsiteX11" fmla="*/ 3122 w 19773"/>
                <a:gd name="connsiteY11" fmla="*/ 19484 h 27289"/>
                <a:gd name="connsiteX12" fmla="*/ 4163 w 19773"/>
                <a:gd name="connsiteY12" fmla="*/ 27289 h 27289"/>
                <a:gd name="connsiteX13" fmla="*/ 8846 w 19773"/>
                <a:gd name="connsiteY13" fmla="*/ 25208 h 2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73" h="27289">
                  <a:moveTo>
                    <a:pt x="8846" y="25208"/>
                  </a:moveTo>
                  <a:cubicBezTo>
                    <a:pt x="8846" y="24167"/>
                    <a:pt x="7805" y="16882"/>
                    <a:pt x="7805" y="15321"/>
                  </a:cubicBezTo>
                  <a:cubicBezTo>
                    <a:pt x="7805" y="13760"/>
                    <a:pt x="7285" y="13240"/>
                    <a:pt x="8846" y="12199"/>
                  </a:cubicBezTo>
                  <a:cubicBezTo>
                    <a:pt x="10407" y="11159"/>
                    <a:pt x="13529" y="8036"/>
                    <a:pt x="14570" y="7516"/>
                  </a:cubicBezTo>
                  <a:cubicBezTo>
                    <a:pt x="15090" y="7516"/>
                    <a:pt x="18212" y="5955"/>
                    <a:pt x="19773" y="4914"/>
                  </a:cubicBezTo>
                  <a:cubicBezTo>
                    <a:pt x="17692" y="3353"/>
                    <a:pt x="14570" y="752"/>
                    <a:pt x="14570" y="231"/>
                  </a:cubicBezTo>
                  <a:cubicBezTo>
                    <a:pt x="14049" y="-289"/>
                    <a:pt x="13529" y="231"/>
                    <a:pt x="13529" y="231"/>
                  </a:cubicBezTo>
                  <a:cubicBezTo>
                    <a:pt x="13529" y="231"/>
                    <a:pt x="11968" y="2313"/>
                    <a:pt x="11448" y="2833"/>
                  </a:cubicBezTo>
                  <a:cubicBezTo>
                    <a:pt x="10927" y="3353"/>
                    <a:pt x="9366" y="4394"/>
                    <a:pt x="8846" y="4914"/>
                  </a:cubicBezTo>
                  <a:cubicBezTo>
                    <a:pt x="7805" y="5435"/>
                    <a:pt x="4683" y="8036"/>
                    <a:pt x="4163" y="8557"/>
                  </a:cubicBezTo>
                  <a:cubicBezTo>
                    <a:pt x="3642" y="9077"/>
                    <a:pt x="1561" y="10638"/>
                    <a:pt x="0" y="11679"/>
                  </a:cubicBezTo>
                  <a:cubicBezTo>
                    <a:pt x="1561" y="14801"/>
                    <a:pt x="3122" y="17403"/>
                    <a:pt x="3122" y="19484"/>
                  </a:cubicBezTo>
                  <a:cubicBezTo>
                    <a:pt x="3122" y="22086"/>
                    <a:pt x="3642" y="25208"/>
                    <a:pt x="4163" y="27289"/>
                  </a:cubicBezTo>
                  <a:cubicBezTo>
                    <a:pt x="5724" y="26249"/>
                    <a:pt x="8846" y="25728"/>
                    <a:pt x="8846" y="25208"/>
                  </a:cubicBezTo>
                  <a:close/>
                </a:path>
              </a:pathLst>
            </a:custGeom>
            <a:grpFill/>
            <a:ln w="5199" cap="flat">
              <a:solidFill>
                <a:schemeClr val="bg1"/>
              </a:solidFill>
              <a:prstDash val="solid"/>
              <a:miter/>
            </a:ln>
          </p:spPr>
          <p:txBody>
            <a:bodyPr rtlCol="0" anchor="ctr"/>
            <a:lstStyle/>
            <a:p>
              <a:endParaRPr lang="en-GB" noProof="0" dirty="0"/>
            </a:p>
          </p:txBody>
        </p:sp>
        <p:sp>
          <p:nvSpPr>
            <p:cNvPr id="111" name="Freeform 110">
              <a:extLst>
                <a:ext uri="{FF2B5EF4-FFF2-40B4-BE49-F238E27FC236}">
                  <a16:creationId xmlns:a16="http://schemas.microsoft.com/office/drawing/2014/main" id="{79A2A2CB-4A84-0E01-C9F7-A3875B19CBFB}"/>
                </a:ext>
              </a:extLst>
            </p:cNvPr>
            <p:cNvSpPr/>
            <p:nvPr/>
          </p:nvSpPr>
          <p:spPr>
            <a:xfrm>
              <a:off x="6091775" y="4439258"/>
              <a:ext cx="144135" cy="169112"/>
            </a:xfrm>
            <a:custGeom>
              <a:avLst/>
              <a:gdLst>
                <a:gd name="connsiteX0" fmla="*/ 36945 w 144135"/>
                <a:gd name="connsiteY0" fmla="*/ 160787 h 169112"/>
                <a:gd name="connsiteX1" fmla="*/ 39546 w 144135"/>
                <a:gd name="connsiteY1" fmla="*/ 162869 h 169112"/>
                <a:gd name="connsiteX2" fmla="*/ 43709 w 144135"/>
                <a:gd name="connsiteY2" fmla="*/ 164950 h 169112"/>
                <a:gd name="connsiteX3" fmla="*/ 46831 w 144135"/>
                <a:gd name="connsiteY3" fmla="*/ 162869 h 169112"/>
                <a:gd name="connsiteX4" fmla="*/ 49433 w 144135"/>
                <a:gd name="connsiteY4" fmla="*/ 158186 h 169112"/>
                <a:gd name="connsiteX5" fmla="*/ 49953 w 144135"/>
                <a:gd name="connsiteY5" fmla="*/ 157145 h 169112"/>
                <a:gd name="connsiteX6" fmla="*/ 52555 w 144135"/>
                <a:gd name="connsiteY6" fmla="*/ 157665 h 169112"/>
                <a:gd name="connsiteX7" fmla="*/ 54116 w 144135"/>
                <a:gd name="connsiteY7" fmla="*/ 157665 h 169112"/>
                <a:gd name="connsiteX8" fmla="*/ 57238 w 144135"/>
                <a:gd name="connsiteY8" fmla="*/ 155584 h 169112"/>
                <a:gd name="connsiteX9" fmla="*/ 59840 w 144135"/>
                <a:gd name="connsiteY9" fmla="*/ 155063 h 169112"/>
                <a:gd name="connsiteX10" fmla="*/ 62442 w 144135"/>
                <a:gd name="connsiteY10" fmla="*/ 154023 h 169112"/>
                <a:gd name="connsiteX11" fmla="*/ 62442 w 144135"/>
                <a:gd name="connsiteY11" fmla="*/ 164430 h 169112"/>
                <a:gd name="connsiteX12" fmla="*/ 62962 w 144135"/>
                <a:gd name="connsiteY12" fmla="*/ 165470 h 169112"/>
                <a:gd name="connsiteX13" fmla="*/ 69726 w 144135"/>
                <a:gd name="connsiteY13" fmla="*/ 164430 h 169112"/>
                <a:gd name="connsiteX14" fmla="*/ 75971 w 144135"/>
                <a:gd name="connsiteY14" fmla="*/ 157145 h 169112"/>
                <a:gd name="connsiteX15" fmla="*/ 77532 w 144135"/>
                <a:gd name="connsiteY15" fmla="*/ 155584 h 169112"/>
                <a:gd name="connsiteX16" fmla="*/ 90020 w 144135"/>
                <a:gd name="connsiteY16" fmla="*/ 147258 h 169112"/>
                <a:gd name="connsiteX17" fmla="*/ 91061 w 144135"/>
                <a:gd name="connsiteY17" fmla="*/ 146218 h 169112"/>
                <a:gd name="connsiteX18" fmla="*/ 96264 w 144135"/>
                <a:gd name="connsiteY18" fmla="*/ 136331 h 169112"/>
                <a:gd name="connsiteX19" fmla="*/ 96784 w 144135"/>
                <a:gd name="connsiteY19" fmla="*/ 128526 h 169112"/>
                <a:gd name="connsiteX20" fmla="*/ 96784 w 144135"/>
                <a:gd name="connsiteY20" fmla="*/ 123322 h 169112"/>
                <a:gd name="connsiteX21" fmla="*/ 96784 w 144135"/>
                <a:gd name="connsiteY21" fmla="*/ 117078 h 169112"/>
                <a:gd name="connsiteX22" fmla="*/ 98345 w 144135"/>
                <a:gd name="connsiteY22" fmla="*/ 110834 h 169112"/>
                <a:gd name="connsiteX23" fmla="*/ 103549 w 144135"/>
                <a:gd name="connsiteY23" fmla="*/ 105630 h 169112"/>
                <a:gd name="connsiteX24" fmla="*/ 107191 w 144135"/>
                <a:gd name="connsiteY24" fmla="*/ 99907 h 169112"/>
                <a:gd name="connsiteX25" fmla="*/ 114476 w 144135"/>
                <a:gd name="connsiteY25" fmla="*/ 91061 h 169112"/>
                <a:gd name="connsiteX26" fmla="*/ 122282 w 144135"/>
                <a:gd name="connsiteY26" fmla="*/ 85857 h 169112"/>
                <a:gd name="connsiteX27" fmla="*/ 123843 w 144135"/>
                <a:gd name="connsiteY27" fmla="*/ 84296 h 169112"/>
                <a:gd name="connsiteX28" fmla="*/ 130087 w 144135"/>
                <a:gd name="connsiteY28" fmla="*/ 66084 h 169112"/>
                <a:gd name="connsiteX29" fmla="*/ 130607 w 144135"/>
                <a:gd name="connsiteY29" fmla="*/ 60881 h 169112"/>
                <a:gd name="connsiteX30" fmla="*/ 130087 w 144135"/>
                <a:gd name="connsiteY30" fmla="*/ 46311 h 169112"/>
                <a:gd name="connsiteX31" fmla="*/ 133209 w 144135"/>
                <a:gd name="connsiteY31" fmla="*/ 32261 h 169112"/>
                <a:gd name="connsiteX32" fmla="*/ 136331 w 144135"/>
                <a:gd name="connsiteY32" fmla="*/ 22895 h 169112"/>
                <a:gd name="connsiteX33" fmla="*/ 142055 w 144135"/>
                <a:gd name="connsiteY33" fmla="*/ 13009 h 169112"/>
                <a:gd name="connsiteX34" fmla="*/ 144136 w 144135"/>
                <a:gd name="connsiteY34" fmla="*/ 3642 h 169112"/>
                <a:gd name="connsiteX35" fmla="*/ 141534 w 144135"/>
                <a:gd name="connsiteY35" fmla="*/ 520 h 169112"/>
                <a:gd name="connsiteX36" fmla="*/ 140494 w 144135"/>
                <a:gd name="connsiteY36" fmla="*/ 1041 h 169112"/>
                <a:gd name="connsiteX37" fmla="*/ 136851 w 144135"/>
                <a:gd name="connsiteY37" fmla="*/ 1041 h 169112"/>
                <a:gd name="connsiteX38" fmla="*/ 120720 w 144135"/>
                <a:gd name="connsiteY38" fmla="*/ 0 h 169112"/>
                <a:gd name="connsiteX39" fmla="*/ 116037 w 144135"/>
                <a:gd name="connsiteY39" fmla="*/ 520 h 169112"/>
                <a:gd name="connsiteX40" fmla="*/ 106151 w 144135"/>
                <a:gd name="connsiteY40" fmla="*/ 3122 h 169112"/>
                <a:gd name="connsiteX41" fmla="*/ 103549 w 144135"/>
                <a:gd name="connsiteY41" fmla="*/ 6764 h 169112"/>
                <a:gd name="connsiteX42" fmla="*/ 103029 w 144135"/>
                <a:gd name="connsiteY42" fmla="*/ 9887 h 169112"/>
                <a:gd name="connsiteX43" fmla="*/ 101988 w 144135"/>
                <a:gd name="connsiteY43" fmla="*/ 17692 h 169112"/>
                <a:gd name="connsiteX44" fmla="*/ 97825 w 144135"/>
                <a:gd name="connsiteY44" fmla="*/ 27578 h 169112"/>
                <a:gd name="connsiteX45" fmla="*/ 97305 w 144135"/>
                <a:gd name="connsiteY45" fmla="*/ 28099 h 169112"/>
                <a:gd name="connsiteX46" fmla="*/ 95223 w 144135"/>
                <a:gd name="connsiteY46" fmla="*/ 29660 h 169112"/>
                <a:gd name="connsiteX47" fmla="*/ 94703 w 144135"/>
                <a:gd name="connsiteY47" fmla="*/ 37465 h 169112"/>
                <a:gd name="connsiteX48" fmla="*/ 94183 w 144135"/>
                <a:gd name="connsiteY48" fmla="*/ 37985 h 169112"/>
                <a:gd name="connsiteX49" fmla="*/ 92622 w 144135"/>
                <a:gd name="connsiteY49" fmla="*/ 36945 h 169112"/>
                <a:gd name="connsiteX50" fmla="*/ 90540 w 144135"/>
                <a:gd name="connsiteY50" fmla="*/ 35384 h 169112"/>
                <a:gd name="connsiteX51" fmla="*/ 83256 w 144135"/>
                <a:gd name="connsiteY51" fmla="*/ 34343 h 169112"/>
                <a:gd name="connsiteX52" fmla="*/ 81174 w 144135"/>
                <a:gd name="connsiteY52" fmla="*/ 33823 h 169112"/>
                <a:gd name="connsiteX53" fmla="*/ 79093 w 144135"/>
                <a:gd name="connsiteY53" fmla="*/ 33302 h 169112"/>
                <a:gd name="connsiteX54" fmla="*/ 74410 w 144135"/>
                <a:gd name="connsiteY54" fmla="*/ 33302 h 169112"/>
                <a:gd name="connsiteX55" fmla="*/ 73369 w 144135"/>
                <a:gd name="connsiteY55" fmla="*/ 32261 h 169112"/>
                <a:gd name="connsiteX56" fmla="*/ 72849 w 144135"/>
                <a:gd name="connsiteY56" fmla="*/ 31741 h 169112"/>
                <a:gd name="connsiteX57" fmla="*/ 67645 w 144135"/>
                <a:gd name="connsiteY57" fmla="*/ 29660 h 169112"/>
                <a:gd name="connsiteX58" fmla="*/ 66604 w 144135"/>
                <a:gd name="connsiteY58" fmla="*/ 29139 h 169112"/>
                <a:gd name="connsiteX59" fmla="*/ 42148 w 144135"/>
                <a:gd name="connsiteY59" fmla="*/ 29660 h 169112"/>
                <a:gd name="connsiteX60" fmla="*/ 42148 w 144135"/>
                <a:gd name="connsiteY60" fmla="*/ 30180 h 169112"/>
                <a:gd name="connsiteX61" fmla="*/ 40066 w 144135"/>
                <a:gd name="connsiteY61" fmla="*/ 46831 h 169112"/>
                <a:gd name="connsiteX62" fmla="*/ 41107 w 144135"/>
                <a:gd name="connsiteY62" fmla="*/ 47352 h 169112"/>
                <a:gd name="connsiteX63" fmla="*/ 55677 w 144135"/>
                <a:gd name="connsiteY63" fmla="*/ 44230 h 169112"/>
                <a:gd name="connsiteX64" fmla="*/ 60360 w 144135"/>
                <a:gd name="connsiteY64" fmla="*/ 45270 h 169112"/>
                <a:gd name="connsiteX65" fmla="*/ 60880 w 144135"/>
                <a:gd name="connsiteY65" fmla="*/ 46311 h 169112"/>
                <a:gd name="connsiteX66" fmla="*/ 63482 w 144135"/>
                <a:gd name="connsiteY66" fmla="*/ 52035 h 169112"/>
                <a:gd name="connsiteX67" fmla="*/ 64523 w 144135"/>
                <a:gd name="connsiteY67" fmla="*/ 57238 h 169112"/>
                <a:gd name="connsiteX68" fmla="*/ 61401 w 144135"/>
                <a:gd name="connsiteY68" fmla="*/ 60881 h 169112"/>
                <a:gd name="connsiteX69" fmla="*/ 57758 w 144135"/>
                <a:gd name="connsiteY69" fmla="*/ 63482 h 169112"/>
                <a:gd name="connsiteX70" fmla="*/ 54636 w 144135"/>
                <a:gd name="connsiteY70" fmla="*/ 73889 h 169112"/>
                <a:gd name="connsiteX71" fmla="*/ 55157 w 144135"/>
                <a:gd name="connsiteY71" fmla="*/ 77532 h 169112"/>
                <a:gd name="connsiteX72" fmla="*/ 60360 w 144135"/>
                <a:gd name="connsiteY72" fmla="*/ 80654 h 169112"/>
                <a:gd name="connsiteX73" fmla="*/ 65564 w 144135"/>
                <a:gd name="connsiteY73" fmla="*/ 83776 h 169112"/>
                <a:gd name="connsiteX74" fmla="*/ 66084 w 144135"/>
                <a:gd name="connsiteY74" fmla="*/ 85857 h 169112"/>
                <a:gd name="connsiteX75" fmla="*/ 65564 w 144135"/>
                <a:gd name="connsiteY75" fmla="*/ 88459 h 169112"/>
                <a:gd name="connsiteX76" fmla="*/ 65043 w 144135"/>
                <a:gd name="connsiteY76" fmla="*/ 91581 h 169112"/>
                <a:gd name="connsiteX77" fmla="*/ 65564 w 144135"/>
                <a:gd name="connsiteY77" fmla="*/ 95744 h 169112"/>
                <a:gd name="connsiteX78" fmla="*/ 64523 w 144135"/>
                <a:gd name="connsiteY78" fmla="*/ 106671 h 169112"/>
                <a:gd name="connsiteX79" fmla="*/ 59319 w 144135"/>
                <a:gd name="connsiteY79" fmla="*/ 118639 h 169112"/>
                <a:gd name="connsiteX80" fmla="*/ 58279 w 144135"/>
                <a:gd name="connsiteY80" fmla="*/ 120720 h 169112"/>
                <a:gd name="connsiteX81" fmla="*/ 57238 w 144135"/>
                <a:gd name="connsiteY81" fmla="*/ 121241 h 169112"/>
                <a:gd name="connsiteX82" fmla="*/ 52555 w 144135"/>
                <a:gd name="connsiteY82" fmla="*/ 118119 h 169112"/>
                <a:gd name="connsiteX83" fmla="*/ 51514 w 144135"/>
                <a:gd name="connsiteY83" fmla="*/ 114476 h 169112"/>
                <a:gd name="connsiteX84" fmla="*/ 50473 w 144135"/>
                <a:gd name="connsiteY84" fmla="*/ 114476 h 169112"/>
                <a:gd name="connsiteX85" fmla="*/ 41628 w 144135"/>
                <a:gd name="connsiteY85" fmla="*/ 119159 h 169112"/>
                <a:gd name="connsiteX86" fmla="*/ 36945 w 144135"/>
                <a:gd name="connsiteY86" fmla="*/ 119159 h 169112"/>
                <a:gd name="connsiteX87" fmla="*/ 35904 w 144135"/>
                <a:gd name="connsiteY87" fmla="*/ 118639 h 169112"/>
                <a:gd name="connsiteX88" fmla="*/ 31741 w 144135"/>
                <a:gd name="connsiteY88" fmla="*/ 110314 h 169112"/>
                <a:gd name="connsiteX89" fmla="*/ 30700 w 144135"/>
                <a:gd name="connsiteY89" fmla="*/ 109793 h 169112"/>
                <a:gd name="connsiteX90" fmla="*/ 26538 w 144135"/>
                <a:gd name="connsiteY90" fmla="*/ 109793 h 169112"/>
                <a:gd name="connsiteX91" fmla="*/ 25497 w 144135"/>
                <a:gd name="connsiteY91" fmla="*/ 110314 h 169112"/>
                <a:gd name="connsiteX92" fmla="*/ 24456 w 144135"/>
                <a:gd name="connsiteY92" fmla="*/ 114997 h 169112"/>
                <a:gd name="connsiteX93" fmla="*/ 21854 w 144135"/>
                <a:gd name="connsiteY93" fmla="*/ 118119 h 169112"/>
                <a:gd name="connsiteX94" fmla="*/ 19773 w 144135"/>
                <a:gd name="connsiteY94" fmla="*/ 118639 h 169112"/>
                <a:gd name="connsiteX95" fmla="*/ 18212 w 144135"/>
                <a:gd name="connsiteY95" fmla="*/ 119159 h 169112"/>
                <a:gd name="connsiteX96" fmla="*/ 14049 w 144135"/>
                <a:gd name="connsiteY96" fmla="*/ 119159 h 169112"/>
                <a:gd name="connsiteX97" fmla="*/ 9886 w 144135"/>
                <a:gd name="connsiteY97" fmla="*/ 118639 h 169112"/>
                <a:gd name="connsiteX98" fmla="*/ 9366 w 144135"/>
                <a:gd name="connsiteY98" fmla="*/ 119680 h 169112"/>
                <a:gd name="connsiteX99" fmla="*/ 8325 w 144135"/>
                <a:gd name="connsiteY99" fmla="*/ 126444 h 169112"/>
                <a:gd name="connsiteX100" fmla="*/ 8325 w 144135"/>
                <a:gd name="connsiteY100" fmla="*/ 127485 h 169112"/>
                <a:gd name="connsiteX101" fmla="*/ 11968 w 144135"/>
                <a:gd name="connsiteY101" fmla="*/ 130087 h 169112"/>
                <a:gd name="connsiteX102" fmla="*/ 11968 w 144135"/>
                <a:gd name="connsiteY102" fmla="*/ 131127 h 169112"/>
                <a:gd name="connsiteX103" fmla="*/ 11968 w 144135"/>
                <a:gd name="connsiteY103" fmla="*/ 134250 h 169112"/>
                <a:gd name="connsiteX104" fmla="*/ 15090 w 144135"/>
                <a:gd name="connsiteY104" fmla="*/ 137372 h 169112"/>
                <a:gd name="connsiteX105" fmla="*/ 14049 w 144135"/>
                <a:gd name="connsiteY105" fmla="*/ 140494 h 169112"/>
                <a:gd name="connsiteX106" fmla="*/ 13529 w 144135"/>
                <a:gd name="connsiteY106" fmla="*/ 144136 h 169112"/>
                <a:gd name="connsiteX107" fmla="*/ 12488 w 144135"/>
                <a:gd name="connsiteY107" fmla="*/ 144136 h 169112"/>
                <a:gd name="connsiteX108" fmla="*/ 7805 w 144135"/>
                <a:gd name="connsiteY108" fmla="*/ 141014 h 169112"/>
                <a:gd name="connsiteX109" fmla="*/ 6244 w 144135"/>
                <a:gd name="connsiteY109" fmla="*/ 141014 h 169112"/>
                <a:gd name="connsiteX110" fmla="*/ 5724 w 144135"/>
                <a:gd name="connsiteY110" fmla="*/ 141534 h 169112"/>
                <a:gd name="connsiteX111" fmla="*/ 0 w 144135"/>
                <a:gd name="connsiteY111" fmla="*/ 147779 h 169112"/>
                <a:gd name="connsiteX112" fmla="*/ 8846 w 144135"/>
                <a:gd name="connsiteY112" fmla="*/ 156625 h 169112"/>
                <a:gd name="connsiteX113" fmla="*/ 17692 w 144135"/>
                <a:gd name="connsiteY113" fmla="*/ 169113 h 169112"/>
                <a:gd name="connsiteX114" fmla="*/ 21854 w 144135"/>
                <a:gd name="connsiteY114" fmla="*/ 165991 h 169112"/>
                <a:gd name="connsiteX115" fmla="*/ 26538 w 144135"/>
                <a:gd name="connsiteY115" fmla="*/ 162348 h 169112"/>
                <a:gd name="connsiteX116" fmla="*/ 29139 w 144135"/>
                <a:gd name="connsiteY116" fmla="*/ 160267 h 169112"/>
                <a:gd name="connsiteX117" fmla="*/ 31221 w 144135"/>
                <a:gd name="connsiteY117" fmla="*/ 157665 h 169112"/>
                <a:gd name="connsiteX118" fmla="*/ 32261 w 144135"/>
                <a:gd name="connsiteY118" fmla="*/ 157665 h 169112"/>
                <a:gd name="connsiteX119" fmla="*/ 36945 w 144135"/>
                <a:gd name="connsiteY119" fmla="*/ 160787 h 16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44135" h="169112">
                  <a:moveTo>
                    <a:pt x="36945" y="160787"/>
                  </a:moveTo>
                  <a:cubicBezTo>
                    <a:pt x="38506" y="161828"/>
                    <a:pt x="39546" y="162869"/>
                    <a:pt x="39546" y="162869"/>
                  </a:cubicBezTo>
                  <a:cubicBezTo>
                    <a:pt x="40066" y="163389"/>
                    <a:pt x="42148" y="165470"/>
                    <a:pt x="43709" y="164950"/>
                  </a:cubicBezTo>
                  <a:cubicBezTo>
                    <a:pt x="45270" y="164430"/>
                    <a:pt x="46311" y="163909"/>
                    <a:pt x="46831" y="162869"/>
                  </a:cubicBezTo>
                  <a:cubicBezTo>
                    <a:pt x="47351" y="162348"/>
                    <a:pt x="49433" y="159226"/>
                    <a:pt x="49433" y="158186"/>
                  </a:cubicBezTo>
                  <a:cubicBezTo>
                    <a:pt x="49433" y="157145"/>
                    <a:pt x="49433" y="156625"/>
                    <a:pt x="49953" y="157145"/>
                  </a:cubicBezTo>
                  <a:cubicBezTo>
                    <a:pt x="50994" y="157145"/>
                    <a:pt x="52555" y="157665"/>
                    <a:pt x="52555" y="157665"/>
                  </a:cubicBezTo>
                  <a:cubicBezTo>
                    <a:pt x="52555" y="157665"/>
                    <a:pt x="53596" y="157665"/>
                    <a:pt x="54116" y="157665"/>
                  </a:cubicBezTo>
                  <a:cubicBezTo>
                    <a:pt x="54636" y="157145"/>
                    <a:pt x="56197" y="155584"/>
                    <a:pt x="57238" y="155584"/>
                  </a:cubicBezTo>
                  <a:cubicBezTo>
                    <a:pt x="58279" y="155584"/>
                    <a:pt x="59319" y="155063"/>
                    <a:pt x="59840" y="155063"/>
                  </a:cubicBezTo>
                  <a:cubicBezTo>
                    <a:pt x="60360" y="154543"/>
                    <a:pt x="62442" y="153502"/>
                    <a:pt x="62442" y="154023"/>
                  </a:cubicBezTo>
                  <a:cubicBezTo>
                    <a:pt x="62442" y="154543"/>
                    <a:pt x="62442" y="164430"/>
                    <a:pt x="62442" y="164430"/>
                  </a:cubicBezTo>
                  <a:cubicBezTo>
                    <a:pt x="62442" y="164430"/>
                    <a:pt x="61921" y="164950"/>
                    <a:pt x="62962" y="165470"/>
                  </a:cubicBezTo>
                  <a:cubicBezTo>
                    <a:pt x="64003" y="165470"/>
                    <a:pt x="68165" y="165991"/>
                    <a:pt x="69726" y="164430"/>
                  </a:cubicBezTo>
                  <a:cubicBezTo>
                    <a:pt x="71287" y="162869"/>
                    <a:pt x="75450" y="157665"/>
                    <a:pt x="75971" y="157145"/>
                  </a:cubicBezTo>
                  <a:cubicBezTo>
                    <a:pt x="76491" y="156104"/>
                    <a:pt x="77011" y="156104"/>
                    <a:pt x="77532" y="155584"/>
                  </a:cubicBezTo>
                  <a:cubicBezTo>
                    <a:pt x="78052" y="155063"/>
                    <a:pt x="90020" y="147258"/>
                    <a:pt x="90020" y="147258"/>
                  </a:cubicBezTo>
                  <a:cubicBezTo>
                    <a:pt x="90020" y="147258"/>
                    <a:pt x="90540" y="146738"/>
                    <a:pt x="91061" y="146218"/>
                  </a:cubicBezTo>
                  <a:cubicBezTo>
                    <a:pt x="91581" y="145697"/>
                    <a:pt x="95744" y="138412"/>
                    <a:pt x="96264" y="136331"/>
                  </a:cubicBezTo>
                  <a:cubicBezTo>
                    <a:pt x="96784" y="134250"/>
                    <a:pt x="96784" y="131127"/>
                    <a:pt x="96784" y="128526"/>
                  </a:cubicBezTo>
                  <a:cubicBezTo>
                    <a:pt x="96784" y="125924"/>
                    <a:pt x="96264" y="124883"/>
                    <a:pt x="96784" y="123322"/>
                  </a:cubicBezTo>
                  <a:cubicBezTo>
                    <a:pt x="96784" y="121761"/>
                    <a:pt x="96784" y="117599"/>
                    <a:pt x="96784" y="117078"/>
                  </a:cubicBezTo>
                  <a:cubicBezTo>
                    <a:pt x="96784" y="116558"/>
                    <a:pt x="96264" y="112915"/>
                    <a:pt x="98345" y="110834"/>
                  </a:cubicBezTo>
                  <a:cubicBezTo>
                    <a:pt x="100427" y="108753"/>
                    <a:pt x="103029" y="106671"/>
                    <a:pt x="103549" y="105630"/>
                  </a:cubicBezTo>
                  <a:cubicBezTo>
                    <a:pt x="104069" y="104069"/>
                    <a:pt x="106671" y="100947"/>
                    <a:pt x="107191" y="99907"/>
                  </a:cubicBezTo>
                  <a:cubicBezTo>
                    <a:pt x="107712" y="98866"/>
                    <a:pt x="108752" y="94703"/>
                    <a:pt x="114476" y="91061"/>
                  </a:cubicBezTo>
                  <a:cubicBezTo>
                    <a:pt x="120720" y="87418"/>
                    <a:pt x="121761" y="85857"/>
                    <a:pt x="122282" y="85857"/>
                  </a:cubicBezTo>
                  <a:cubicBezTo>
                    <a:pt x="122802" y="85857"/>
                    <a:pt x="123322" y="84817"/>
                    <a:pt x="123843" y="84296"/>
                  </a:cubicBezTo>
                  <a:cubicBezTo>
                    <a:pt x="123843" y="83776"/>
                    <a:pt x="129566" y="67645"/>
                    <a:pt x="130087" y="66084"/>
                  </a:cubicBezTo>
                  <a:cubicBezTo>
                    <a:pt x="130607" y="64523"/>
                    <a:pt x="131127" y="62442"/>
                    <a:pt x="130607" y="60881"/>
                  </a:cubicBezTo>
                  <a:cubicBezTo>
                    <a:pt x="130607" y="59320"/>
                    <a:pt x="128526" y="51514"/>
                    <a:pt x="130087" y="46311"/>
                  </a:cubicBezTo>
                  <a:cubicBezTo>
                    <a:pt x="131648" y="41107"/>
                    <a:pt x="133209" y="36424"/>
                    <a:pt x="133209" y="32261"/>
                  </a:cubicBezTo>
                  <a:cubicBezTo>
                    <a:pt x="133209" y="28099"/>
                    <a:pt x="134250" y="26017"/>
                    <a:pt x="136331" y="22895"/>
                  </a:cubicBezTo>
                  <a:cubicBezTo>
                    <a:pt x="138412" y="19773"/>
                    <a:pt x="141534" y="13529"/>
                    <a:pt x="142055" y="13009"/>
                  </a:cubicBezTo>
                  <a:cubicBezTo>
                    <a:pt x="142575" y="12488"/>
                    <a:pt x="144136" y="9366"/>
                    <a:pt x="144136" y="3642"/>
                  </a:cubicBezTo>
                  <a:cubicBezTo>
                    <a:pt x="143095" y="2602"/>
                    <a:pt x="142055" y="1041"/>
                    <a:pt x="141534" y="520"/>
                  </a:cubicBezTo>
                  <a:cubicBezTo>
                    <a:pt x="141014" y="0"/>
                    <a:pt x="141014" y="520"/>
                    <a:pt x="140494" y="1041"/>
                  </a:cubicBezTo>
                  <a:cubicBezTo>
                    <a:pt x="139973" y="1041"/>
                    <a:pt x="137892" y="1041"/>
                    <a:pt x="136851" y="1041"/>
                  </a:cubicBezTo>
                  <a:cubicBezTo>
                    <a:pt x="135811" y="1041"/>
                    <a:pt x="121761" y="0"/>
                    <a:pt x="120720" y="0"/>
                  </a:cubicBezTo>
                  <a:cubicBezTo>
                    <a:pt x="120200" y="0"/>
                    <a:pt x="118639" y="520"/>
                    <a:pt x="116037" y="520"/>
                  </a:cubicBezTo>
                  <a:cubicBezTo>
                    <a:pt x="113436" y="1041"/>
                    <a:pt x="108752" y="2081"/>
                    <a:pt x="106151" y="3122"/>
                  </a:cubicBezTo>
                  <a:cubicBezTo>
                    <a:pt x="103549" y="4163"/>
                    <a:pt x="103549" y="6244"/>
                    <a:pt x="103549" y="6764"/>
                  </a:cubicBezTo>
                  <a:cubicBezTo>
                    <a:pt x="103549" y="7285"/>
                    <a:pt x="103029" y="8326"/>
                    <a:pt x="103029" y="9887"/>
                  </a:cubicBezTo>
                  <a:cubicBezTo>
                    <a:pt x="102508" y="10927"/>
                    <a:pt x="101988" y="15610"/>
                    <a:pt x="101988" y="17692"/>
                  </a:cubicBezTo>
                  <a:cubicBezTo>
                    <a:pt x="101988" y="19773"/>
                    <a:pt x="97825" y="27058"/>
                    <a:pt x="97825" y="27578"/>
                  </a:cubicBezTo>
                  <a:cubicBezTo>
                    <a:pt x="97825" y="27578"/>
                    <a:pt x="97305" y="28099"/>
                    <a:pt x="97305" y="28099"/>
                  </a:cubicBezTo>
                  <a:cubicBezTo>
                    <a:pt x="96784" y="28619"/>
                    <a:pt x="96264" y="28619"/>
                    <a:pt x="95223" y="29660"/>
                  </a:cubicBezTo>
                  <a:cubicBezTo>
                    <a:pt x="94183" y="31221"/>
                    <a:pt x="94703" y="36424"/>
                    <a:pt x="94703" y="37465"/>
                  </a:cubicBezTo>
                  <a:cubicBezTo>
                    <a:pt x="94703" y="38506"/>
                    <a:pt x="94183" y="38506"/>
                    <a:pt x="94183" y="37985"/>
                  </a:cubicBezTo>
                  <a:cubicBezTo>
                    <a:pt x="93663" y="37465"/>
                    <a:pt x="93142" y="37465"/>
                    <a:pt x="92622" y="36945"/>
                  </a:cubicBezTo>
                  <a:cubicBezTo>
                    <a:pt x="91581" y="36424"/>
                    <a:pt x="90540" y="35384"/>
                    <a:pt x="90540" y="35384"/>
                  </a:cubicBezTo>
                  <a:cubicBezTo>
                    <a:pt x="88979" y="33302"/>
                    <a:pt x="83776" y="34343"/>
                    <a:pt x="83256" y="34343"/>
                  </a:cubicBezTo>
                  <a:cubicBezTo>
                    <a:pt x="82215" y="34343"/>
                    <a:pt x="81694" y="33823"/>
                    <a:pt x="81174" y="33823"/>
                  </a:cubicBezTo>
                  <a:cubicBezTo>
                    <a:pt x="80654" y="33823"/>
                    <a:pt x="80133" y="33302"/>
                    <a:pt x="79093" y="33302"/>
                  </a:cubicBezTo>
                  <a:cubicBezTo>
                    <a:pt x="78052" y="33302"/>
                    <a:pt x="74930" y="33302"/>
                    <a:pt x="74410" y="33302"/>
                  </a:cubicBezTo>
                  <a:cubicBezTo>
                    <a:pt x="73369" y="33302"/>
                    <a:pt x="72849" y="32782"/>
                    <a:pt x="73369" y="32261"/>
                  </a:cubicBezTo>
                  <a:cubicBezTo>
                    <a:pt x="73889" y="31741"/>
                    <a:pt x="72849" y="31741"/>
                    <a:pt x="72849" y="31741"/>
                  </a:cubicBezTo>
                  <a:cubicBezTo>
                    <a:pt x="71287" y="31741"/>
                    <a:pt x="68165" y="30180"/>
                    <a:pt x="67645" y="29660"/>
                  </a:cubicBezTo>
                  <a:cubicBezTo>
                    <a:pt x="67125" y="29139"/>
                    <a:pt x="66604" y="29139"/>
                    <a:pt x="66604" y="29139"/>
                  </a:cubicBezTo>
                  <a:cubicBezTo>
                    <a:pt x="62442" y="29139"/>
                    <a:pt x="46831" y="29660"/>
                    <a:pt x="42148" y="29660"/>
                  </a:cubicBezTo>
                  <a:cubicBezTo>
                    <a:pt x="42148" y="29660"/>
                    <a:pt x="42148" y="29660"/>
                    <a:pt x="42148" y="30180"/>
                  </a:cubicBezTo>
                  <a:cubicBezTo>
                    <a:pt x="42148" y="30700"/>
                    <a:pt x="39546" y="39546"/>
                    <a:pt x="40066" y="46831"/>
                  </a:cubicBezTo>
                  <a:cubicBezTo>
                    <a:pt x="40066" y="46831"/>
                    <a:pt x="40066" y="47872"/>
                    <a:pt x="41107" y="47352"/>
                  </a:cubicBezTo>
                  <a:cubicBezTo>
                    <a:pt x="42148" y="46831"/>
                    <a:pt x="50994" y="43189"/>
                    <a:pt x="55677" y="44230"/>
                  </a:cubicBezTo>
                  <a:lnTo>
                    <a:pt x="60360" y="45270"/>
                  </a:lnTo>
                  <a:cubicBezTo>
                    <a:pt x="60360" y="45270"/>
                    <a:pt x="60880" y="45790"/>
                    <a:pt x="60880" y="46311"/>
                  </a:cubicBezTo>
                  <a:cubicBezTo>
                    <a:pt x="60880" y="46831"/>
                    <a:pt x="62962" y="50474"/>
                    <a:pt x="63482" y="52035"/>
                  </a:cubicBezTo>
                  <a:cubicBezTo>
                    <a:pt x="64003" y="53596"/>
                    <a:pt x="65043" y="56197"/>
                    <a:pt x="64523" y="57238"/>
                  </a:cubicBezTo>
                  <a:cubicBezTo>
                    <a:pt x="64003" y="58279"/>
                    <a:pt x="62442" y="60360"/>
                    <a:pt x="61401" y="60881"/>
                  </a:cubicBezTo>
                  <a:cubicBezTo>
                    <a:pt x="60360" y="61401"/>
                    <a:pt x="58799" y="61401"/>
                    <a:pt x="57758" y="63482"/>
                  </a:cubicBezTo>
                  <a:cubicBezTo>
                    <a:pt x="56718" y="65564"/>
                    <a:pt x="54636" y="72328"/>
                    <a:pt x="54636" y="73889"/>
                  </a:cubicBezTo>
                  <a:cubicBezTo>
                    <a:pt x="54636" y="75450"/>
                    <a:pt x="54636" y="76491"/>
                    <a:pt x="55157" y="77532"/>
                  </a:cubicBezTo>
                  <a:cubicBezTo>
                    <a:pt x="55677" y="78052"/>
                    <a:pt x="59319" y="79613"/>
                    <a:pt x="60360" y="80654"/>
                  </a:cubicBezTo>
                  <a:cubicBezTo>
                    <a:pt x="61401" y="81694"/>
                    <a:pt x="65564" y="83256"/>
                    <a:pt x="65564" y="83776"/>
                  </a:cubicBezTo>
                  <a:cubicBezTo>
                    <a:pt x="66084" y="84296"/>
                    <a:pt x="66604" y="84296"/>
                    <a:pt x="66084" y="85857"/>
                  </a:cubicBezTo>
                  <a:cubicBezTo>
                    <a:pt x="65564" y="86898"/>
                    <a:pt x="65564" y="87418"/>
                    <a:pt x="65564" y="88459"/>
                  </a:cubicBezTo>
                  <a:cubicBezTo>
                    <a:pt x="65564" y="89500"/>
                    <a:pt x="65043" y="91061"/>
                    <a:pt x="65043" y="91581"/>
                  </a:cubicBezTo>
                  <a:cubicBezTo>
                    <a:pt x="65043" y="92101"/>
                    <a:pt x="65043" y="94183"/>
                    <a:pt x="65564" y="95744"/>
                  </a:cubicBezTo>
                  <a:cubicBezTo>
                    <a:pt x="66084" y="97305"/>
                    <a:pt x="66084" y="101468"/>
                    <a:pt x="64523" y="106671"/>
                  </a:cubicBezTo>
                  <a:cubicBezTo>
                    <a:pt x="62962" y="111875"/>
                    <a:pt x="60360" y="117599"/>
                    <a:pt x="59319" y="118639"/>
                  </a:cubicBezTo>
                  <a:cubicBezTo>
                    <a:pt x="58799" y="119680"/>
                    <a:pt x="58279" y="120720"/>
                    <a:pt x="58279" y="120720"/>
                  </a:cubicBezTo>
                  <a:cubicBezTo>
                    <a:pt x="58279" y="120720"/>
                    <a:pt x="57758" y="120720"/>
                    <a:pt x="57238" y="121241"/>
                  </a:cubicBezTo>
                  <a:cubicBezTo>
                    <a:pt x="56718" y="121241"/>
                    <a:pt x="53075" y="121761"/>
                    <a:pt x="52555" y="118119"/>
                  </a:cubicBezTo>
                  <a:cubicBezTo>
                    <a:pt x="52555" y="118119"/>
                    <a:pt x="52035" y="114997"/>
                    <a:pt x="51514" y="114476"/>
                  </a:cubicBezTo>
                  <a:cubicBezTo>
                    <a:pt x="51514" y="113956"/>
                    <a:pt x="50994" y="113436"/>
                    <a:pt x="50473" y="114476"/>
                  </a:cubicBezTo>
                  <a:cubicBezTo>
                    <a:pt x="49953" y="115517"/>
                    <a:pt x="47351" y="119159"/>
                    <a:pt x="41628" y="119159"/>
                  </a:cubicBezTo>
                  <a:lnTo>
                    <a:pt x="36945" y="119159"/>
                  </a:lnTo>
                  <a:cubicBezTo>
                    <a:pt x="36945" y="119159"/>
                    <a:pt x="35904" y="119159"/>
                    <a:pt x="35904" y="118639"/>
                  </a:cubicBezTo>
                  <a:cubicBezTo>
                    <a:pt x="35904" y="118119"/>
                    <a:pt x="31741" y="110314"/>
                    <a:pt x="31741" y="110314"/>
                  </a:cubicBezTo>
                  <a:cubicBezTo>
                    <a:pt x="31741" y="110314"/>
                    <a:pt x="31221" y="109793"/>
                    <a:pt x="30700" y="109793"/>
                  </a:cubicBezTo>
                  <a:cubicBezTo>
                    <a:pt x="30180" y="109793"/>
                    <a:pt x="26538" y="109793"/>
                    <a:pt x="26538" y="109793"/>
                  </a:cubicBezTo>
                  <a:cubicBezTo>
                    <a:pt x="26538" y="109793"/>
                    <a:pt x="26017" y="109793"/>
                    <a:pt x="25497" y="110314"/>
                  </a:cubicBezTo>
                  <a:cubicBezTo>
                    <a:pt x="25497" y="111354"/>
                    <a:pt x="24456" y="114997"/>
                    <a:pt x="24456" y="114997"/>
                  </a:cubicBezTo>
                  <a:cubicBezTo>
                    <a:pt x="24456" y="114997"/>
                    <a:pt x="24456" y="117078"/>
                    <a:pt x="21854" y="118119"/>
                  </a:cubicBezTo>
                  <a:cubicBezTo>
                    <a:pt x="21854" y="118119"/>
                    <a:pt x="20293" y="118639"/>
                    <a:pt x="19773" y="118639"/>
                  </a:cubicBezTo>
                  <a:cubicBezTo>
                    <a:pt x="19253" y="118639"/>
                    <a:pt x="18732" y="119159"/>
                    <a:pt x="18212" y="119159"/>
                  </a:cubicBezTo>
                  <a:cubicBezTo>
                    <a:pt x="17692" y="119159"/>
                    <a:pt x="15610" y="118639"/>
                    <a:pt x="14049" y="119159"/>
                  </a:cubicBezTo>
                  <a:cubicBezTo>
                    <a:pt x="12488" y="119680"/>
                    <a:pt x="11968" y="119159"/>
                    <a:pt x="9886" y="118639"/>
                  </a:cubicBezTo>
                  <a:cubicBezTo>
                    <a:pt x="7805" y="118119"/>
                    <a:pt x="9366" y="119159"/>
                    <a:pt x="9366" y="119680"/>
                  </a:cubicBezTo>
                  <a:cubicBezTo>
                    <a:pt x="9366" y="120200"/>
                    <a:pt x="9886" y="123322"/>
                    <a:pt x="8325" y="126444"/>
                  </a:cubicBezTo>
                  <a:cubicBezTo>
                    <a:pt x="8325" y="126444"/>
                    <a:pt x="7805" y="126965"/>
                    <a:pt x="8325" y="127485"/>
                  </a:cubicBezTo>
                  <a:cubicBezTo>
                    <a:pt x="8846" y="128005"/>
                    <a:pt x="11968" y="130087"/>
                    <a:pt x="11968" y="130087"/>
                  </a:cubicBezTo>
                  <a:cubicBezTo>
                    <a:pt x="11968" y="130087"/>
                    <a:pt x="12488" y="130607"/>
                    <a:pt x="11968" y="131127"/>
                  </a:cubicBezTo>
                  <a:cubicBezTo>
                    <a:pt x="11447" y="131648"/>
                    <a:pt x="10407" y="133209"/>
                    <a:pt x="11968" y="134250"/>
                  </a:cubicBezTo>
                  <a:cubicBezTo>
                    <a:pt x="13529" y="135290"/>
                    <a:pt x="16131" y="136331"/>
                    <a:pt x="15090" y="137372"/>
                  </a:cubicBezTo>
                  <a:cubicBezTo>
                    <a:pt x="14049" y="138412"/>
                    <a:pt x="14049" y="138933"/>
                    <a:pt x="14049" y="140494"/>
                  </a:cubicBezTo>
                  <a:cubicBezTo>
                    <a:pt x="14049" y="142055"/>
                    <a:pt x="15090" y="143095"/>
                    <a:pt x="13529" y="144136"/>
                  </a:cubicBezTo>
                  <a:cubicBezTo>
                    <a:pt x="13529" y="144136"/>
                    <a:pt x="13009" y="144656"/>
                    <a:pt x="12488" y="144136"/>
                  </a:cubicBezTo>
                  <a:cubicBezTo>
                    <a:pt x="11968" y="143616"/>
                    <a:pt x="8846" y="141534"/>
                    <a:pt x="7805" y="141014"/>
                  </a:cubicBezTo>
                  <a:cubicBezTo>
                    <a:pt x="6764" y="140494"/>
                    <a:pt x="6764" y="140494"/>
                    <a:pt x="6244" y="141014"/>
                  </a:cubicBezTo>
                  <a:cubicBezTo>
                    <a:pt x="6244" y="141534"/>
                    <a:pt x="5724" y="141534"/>
                    <a:pt x="5724" y="141534"/>
                  </a:cubicBezTo>
                  <a:cubicBezTo>
                    <a:pt x="5203" y="141534"/>
                    <a:pt x="2081" y="142055"/>
                    <a:pt x="0" y="147779"/>
                  </a:cubicBezTo>
                  <a:cubicBezTo>
                    <a:pt x="4163" y="151941"/>
                    <a:pt x="7805" y="155584"/>
                    <a:pt x="8846" y="156625"/>
                  </a:cubicBezTo>
                  <a:cubicBezTo>
                    <a:pt x="10927" y="158706"/>
                    <a:pt x="15090" y="164430"/>
                    <a:pt x="17692" y="169113"/>
                  </a:cubicBezTo>
                  <a:cubicBezTo>
                    <a:pt x="19253" y="168072"/>
                    <a:pt x="21334" y="165991"/>
                    <a:pt x="21854" y="165991"/>
                  </a:cubicBezTo>
                  <a:cubicBezTo>
                    <a:pt x="22375" y="165470"/>
                    <a:pt x="25497" y="162869"/>
                    <a:pt x="26538" y="162348"/>
                  </a:cubicBezTo>
                  <a:cubicBezTo>
                    <a:pt x="27578" y="161828"/>
                    <a:pt x="29139" y="160787"/>
                    <a:pt x="29139" y="160267"/>
                  </a:cubicBezTo>
                  <a:cubicBezTo>
                    <a:pt x="29660" y="159747"/>
                    <a:pt x="31221" y="157665"/>
                    <a:pt x="31221" y="157665"/>
                  </a:cubicBezTo>
                  <a:cubicBezTo>
                    <a:pt x="31221" y="157665"/>
                    <a:pt x="31741" y="156625"/>
                    <a:pt x="32261" y="157665"/>
                  </a:cubicBezTo>
                  <a:cubicBezTo>
                    <a:pt x="31741" y="156625"/>
                    <a:pt x="34863" y="158706"/>
                    <a:pt x="36945" y="160787"/>
                  </a:cubicBezTo>
                  <a:close/>
                </a:path>
              </a:pathLst>
            </a:custGeom>
            <a:grpFill/>
            <a:ln w="5199" cap="flat">
              <a:solidFill>
                <a:schemeClr val="bg1"/>
              </a:solidFill>
              <a:prstDash val="solid"/>
              <a:miter/>
            </a:ln>
          </p:spPr>
          <p:txBody>
            <a:bodyPr rtlCol="0" anchor="ctr"/>
            <a:lstStyle/>
            <a:p>
              <a:endParaRPr lang="en-GB" noProof="0" dirty="0"/>
            </a:p>
          </p:txBody>
        </p:sp>
        <p:sp>
          <p:nvSpPr>
            <p:cNvPr id="112" name="Freeform 111">
              <a:extLst>
                <a:ext uri="{FF2B5EF4-FFF2-40B4-BE49-F238E27FC236}">
                  <a16:creationId xmlns:a16="http://schemas.microsoft.com/office/drawing/2014/main" id="{1F4EB285-BFC7-9945-C779-9692F4ACE0FF}"/>
                </a:ext>
              </a:extLst>
            </p:cNvPr>
            <p:cNvSpPr/>
            <p:nvPr/>
          </p:nvSpPr>
          <p:spPr>
            <a:xfrm>
              <a:off x="6155546" y="4299285"/>
              <a:ext cx="249998" cy="168072"/>
            </a:xfrm>
            <a:custGeom>
              <a:avLst/>
              <a:gdLst>
                <a:gd name="connsiteX0" fmla="*/ 247396 w 249998"/>
                <a:gd name="connsiteY0" fmla="*/ 104069 h 168072"/>
                <a:gd name="connsiteX1" fmla="*/ 242193 w 249998"/>
                <a:gd name="connsiteY1" fmla="*/ 98866 h 168072"/>
                <a:gd name="connsiteX2" fmla="*/ 239071 w 249998"/>
                <a:gd name="connsiteY2" fmla="*/ 96784 h 168072"/>
                <a:gd name="connsiteX3" fmla="*/ 234388 w 249998"/>
                <a:gd name="connsiteY3" fmla="*/ 94183 h 168072"/>
                <a:gd name="connsiteX4" fmla="*/ 229704 w 249998"/>
                <a:gd name="connsiteY4" fmla="*/ 90020 h 168072"/>
                <a:gd name="connsiteX5" fmla="*/ 230225 w 249998"/>
                <a:gd name="connsiteY5" fmla="*/ 83256 h 168072"/>
                <a:gd name="connsiteX6" fmla="*/ 230225 w 249998"/>
                <a:gd name="connsiteY6" fmla="*/ 82215 h 168072"/>
                <a:gd name="connsiteX7" fmla="*/ 209931 w 249998"/>
                <a:gd name="connsiteY7" fmla="*/ 64003 h 168072"/>
                <a:gd name="connsiteX8" fmla="*/ 209411 w 249998"/>
                <a:gd name="connsiteY8" fmla="*/ 62442 h 168072"/>
                <a:gd name="connsiteX9" fmla="*/ 204728 w 249998"/>
                <a:gd name="connsiteY9" fmla="*/ 55677 h 168072"/>
                <a:gd name="connsiteX10" fmla="*/ 189638 w 249998"/>
                <a:gd name="connsiteY10" fmla="*/ 51514 h 168072"/>
                <a:gd name="connsiteX11" fmla="*/ 189117 w 249998"/>
                <a:gd name="connsiteY11" fmla="*/ 50474 h 168072"/>
                <a:gd name="connsiteX12" fmla="*/ 188077 w 249998"/>
                <a:gd name="connsiteY12" fmla="*/ 43709 h 168072"/>
                <a:gd name="connsiteX13" fmla="*/ 187556 w 249998"/>
                <a:gd name="connsiteY13" fmla="*/ 42668 h 168072"/>
                <a:gd name="connsiteX14" fmla="*/ 181832 w 249998"/>
                <a:gd name="connsiteY14" fmla="*/ 42668 h 168072"/>
                <a:gd name="connsiteX15" fmla="*/ 176109 w 249998"/>
                <a:gd name="connsiteY15" fmla="*/ 42668 h 168072"/>
                <a:gd name="connsiteX16" fmla="*/ 175068 w 249998"/>
                <a:gd name="connsiteY16" fmla="*/ 42148 h 168072"/>
                <a:gd name="connsiteX17" fmla="*/ 174027 w 249998"/>
                <a:gd name="connsiteY17" fmla="*/ 35904 h 168072"/>
                <a:gd name="connsiteX18" fmla="*/ 174548 w 249998"/>
                <a:gd name="connsiteY18" fmla="*/ 34863 h 168072"/>
                <a:gd name="connsiteX19" fmla="*/ 177149 w 249998"/>
                <a:gd name="connsiteY19" fmla="*/ 27058 h 168072"/>
                <a:gd name="connsiteX20" fmla="*/ 178190 w 249998"/>
                <a:gd name="connsiteY20" fmla="*/ 23936 h 168072"/>
                <a:gd name="connsiteX21" fmla="*/ 175588 w 249998"/>
                <a:gd name="connsiteY21" fmla="*/ 17692 h 168072"/>
                <a:gd name="connsiteX22" fmla="*/ 162580 w 249998"/>
                <a:gd name="connsiteY22" fmla="*/ 520 h 168072"/>
                <a:gd name="connsiteX23" fmla="*/ 162580 w 249998"/>
                <a:gd name="connsiteY23" fmla="*/ 520 h 168072"/>
                <a:gd name="connsiteX24" fmla="*/ 153213 w 249998"/>
                <a:gd name="connsiteY24" fmla="*/ 0 h 168072"/>
                <a:gd name="connsiteX25" fmla="*/ 151652 w 249998"/>
                <a:gd name="connsiteY25" fmla="*/ 520 h 168072"/>
                <a:gd name="connsiteX26" fmla="*/ 145929 w 249998"/>
                <a:gd name="connsiteY26" fmla="*/ 3642 h 168072"/>
                <a:gd name="connsiteX27" fmla="*/ 141245 w 249998"/>
                <a:gd name="connsiteY27" fmla="*/ 5724 h 168072"/>
                <a:gd name="connsiteX28" fmla="*/ 140205 w 249998"/>
                <a:gd name="connsiteY28" fmla="*/ 8325 h 168072"/>
                <a:gd name="connsiteX29" fmla="*/ 138644 w 249998"/>
                <a:gd name="connsiteY29" fmla="*/ 11968 h 168072"/>
                <a:gd name="connsiteX30" fmla="*/ 123554 w 249998"/>
                <a:gd name="connsiteY30" fmla="*/ 29139 h 168072"/>
                <a:gd name="connsiteX31" fmla="*/ 116789 w 249998"/>
                <a:gd name="connsiteY31" fmla="*/ 33823 h 168072"/>
                <a:gd name="connsiteX32" fmla="*/ 111585 w 249998"/>
                <a:gd name="connsiteY32" fmla="*/ 36424 h 168072"/>
                <a:gd name="connsiteX33" fmla="*/ 96496 w 249998"/>
                <a:gd name="connsiteY33" fmla="*/ 36945 h 168072"/>
                <a:gd name="connsiteX34" fmla="*/ 87129 w 249998"/>
                <a:gd name="connsiteY34" fmla="*/ 38506 h 168072"/>
                <a:gd name="connsiteX35" fmla="*/ 85568 w 249998"/>
                <a:gd name="connsiteY35" fmla="*/ 40067 h 168072"/>
                <a:gd name="connsiteX36" fmla="*/ 88170 w 249998"/>
                <a:gd name="connsiteY36" fmla="*/ 42668 h 168072"/>
                <a:gd name="connsiteX37" fmla="*/ 89211 w 249998"/>
                <a:gd name="connsiteY37" fmla="*/ 44750 h 168072"/>
                <a:gd name="connsiteX38" fmla="*/ 88690 w 249998"/>
                <a:gd name="connsiteY38" fmla="*/ 45790 h 168072"/>
                <a:gd name="connsiteX39" fmla="*/ 82446 w 249998"/>
                <a:gd name="connsiteY39" fmla="*/ 54116 h 168072"/>
                <a:gd name="connsiteX40" fmla="*/ 75682 w 249998"/>
                <a:gd name="connsiteY40" fmla="*/ 56718 h 168072"/>
                <a:gd name="connsiteX41" fmla="*/ 67356 w 249998"/>
                <a:gd name="connsiteY41" fmla="*/ 57238 h 168072"/>
                <a:gd name="connsiteX42" fmla="*/ 59031 w 249998"/>
                <a:gd name="connsiteY42" fmla="*/ 59320 h 168072"/>
                <a:gd name="connsiteX43" fmla="*/ 54347 w 249998"/>
                <a:gd name="connsiteY43" fmla="*/ 60360 h 168072"/>
                <a:gd name="connsiteX44" fmla="*/ 52786 w 249998"/>
                <a:gd name="connsiteY44" fmla="*/ 61401 h 168072"/>
                <a:gd name="connsiteX45" fmla="*/ 46022 w 249998"/>
                <a:gd name="connsiteY45" fmla="*/ 65564 h 168072"/>
                <a:gd name="connsiteX46" fmla="*/ 44981 w 249998"/>
                <a:gd name="connsiteY46" fmla="*/ 65043 h 168072"/>
                <a:gd name="connsiteX47" fmla="*/ 40818 w 249998"/>
                <a:gd name="connsiteY47" fmla="*/ 59840 h 168072"/>
                <a:gd name="connsiteX48" fmla="*/ 38217 w 249998"/>
                <a:gd name="connsiteY48" fmla="*/ 60360 h 168072"/>
                <a:gd name="connsiteX49" fmla="*/ 37176 w 249998"/>
                <a:gd name="connsiteY49" fmla="*/ 62962 h 168072"/>
                <a:gd name="connsiteX50" fmla="*/ 35615 w 249998"/>
                <a:gd name="connsiteY50" fmla="*/ 64003 h 168072"/>
                <a:gd name="connsiteX51" fmla="*/ 27810 w 249998"/>
                <a:gd name="connsiteY51" fmla="*/ 65564 h 168072"/>
                <a:gd name="connsiteX52" fmla="*/ 20004 w 249998"/>
                <a:gd name="connsiteY52" fmla="*/ 66604 h 168072"/>
                <a:gd name="connsiteX53" fmla="*/ 19484 w 249998"/>
                <a:gd name="connsiteY53" fmla="*/ 67645 h 168072"/>
                <a:gd name="connsiteX54" fmla="*/ 16362 w 249998"/>
                <a:gd name="connsiteY54" fmla="*/ 71287 h 168072"/>
                <a:gd name="connsiteX55" fmla="*/ 15321 w 249998"/>
                <a:gd name="connsiteY55" fmla="*/ 72849 h 168072"/>
                <a:gd name="connsiteX56" fmla="*/ 11159 w 249998"/>
                <a:gd name="connsiteY56" fmla="*/ 80133 h 168072"/>
                <a:gd name="connsiteX57" fmla="*/ 8557 w 249998"/>
                <a:gd name="connsiteY57" fmla="*/ 85337 h 168072"/>
                <a:gd name="connsiteX58" fmla="*/ 4394 w 249998"/>
                <a:gd name="connsiteY58" fmla="*/ 91581 h 168072"/>
                <a:gd name="connsiteX59" fmla="*/ 231 w 249998"/>
                <a:gd name="connsiteY59" fmla="*/ 93663 h 168072"/>
                <a:gd name="connsiteX60" fmla="*/ 231 w 249998"/>
                <a:gd name="connsiteY60" fmla="*/ 94703 h 168072"/>
                <a:gd name="connsiteX61" fmla="*/ 3353 w 249998"/>
                <a:gd name="connsiteY61" fmla="*/ 99907 h 168072"/>
                <a:gd name="connsiteX62" fmla="*/ 2313 w 249998"/>
                <a:gd name="connsiteY62" fmla="*/ 108232 h 168072"/>
                <a:gd name="connsiteX63" fmla="*/ 2313 w 249998"/>
                <a:gd name="connsiteY63" fmla="*/ 109273 h 168072"/>
                <a:gd name="connsiteX64" fmla="*/ 4914 w 249998"/>
                <a:gd name="connsiteY64" fmla="*/ 115517 h 168072"/>
                <a:gd name="connsiteX65" fmla="*/ 5955 w 249998"/>
                <a:gd name="connsiteY65" fmla="*/ 121761 h 168072"/>
                <a:gd name="connsiteX66" fmla="*/ 6476 w 249998"/>
                <a:gd name="connsiteY66" fmla="*/ 122802 h 168072"/>
                <a:gd name="connsiteX67" fmla="*/ 8557 w 249998"/>
                <a:gd name="connsiteY67" fmla="*/ 124883 h 168072"/>
                <a:gd name="connsiteX68" fmla="*/ 14281 w 249998"/>
                <a:gd name="connsiteY68" fmla="*/ 132168 h 168072"/>
                <a:gd name="connsiteX69" fmla="*/ 13760 w 249998"/>
                <a:gd name="connsiteY69" fmla="*/ 133209 h 168072"/>
                <a:gd name="connsiteX70" fmla="*/ 12199 w 249998"/>
                <a:gd name="connsiteY70" fmla="*/ 133209 h 168072"/>
                <a:gd name="connsiteX71" fmla="*/ 11679 w 249998"/>
                <a:gd name="connsiteY71" fmla="*/ 134250 h 168072"/>
                <a:gd name="connsiteX72" fmla="*/ 15842 w 249998"/>
                <a:gd name="connsiteY72" fmla="*/ 140494 h 168072"/>
                <a:gd name="connsiteX73" fmla="*/ 19484 w 249998"/>
                <a:gd name="connsiteY73" fmla="*/ 144136 h 168072"/>
                <a:gd name="connsiteX74" fmla="*/ 26769 w 249998"/>
                <a:gd name="connsiteY74" fmla="*/ 149340 h 168072"/>
                <a:gd name="connsiteX75" fmla="*/ 31972 w 249998"/>
                <a:gd name="connsiteY75" fmla="*/ 157665 h 168072"/>
                <a:gd name="connsiteX76" fmla="*/ 31972 w 249998"/>
                <a:gd name="connsiteY76" fmla="*/ 159747 h 168072"/>
                <a:gd name="connsiteX77" fmla="*/ 34054 w 249998"/>
                <a:gd name="connsiteY77" fmla="*/ 168072 h 168072"/>
                <a:gd name="connsiteX78" fmla="*/ 34574 w 249998"/>
                <a:gd name="connsiteY78" fmla="*/ 167552 h 168072"/>
                <a:gd name="connsiteX79" fmla="*/ 38737 w 249998"/>
                <a:gd name="connsiteY79" fmla="*/ 157665 h 168072"/>
                <a:gd name="connsiteX80" fmla="*/ 39778 w 249998"/>
                <a:gd name="connsiteY80" fmla="*/ 149860 h 168072"/>
                <a:gd name="connsiteX81" fmla="*/ 40298 w 249998"/>
                <a:gd name="connsiteY81" fmla="*/ 146738 h 168072"/>
                <a:gd name="connsiteX82" fmla="*/ 42900 w 249998"/>
                <a:gd name="connsiteY82" fmla="*/ 143095 h 168072"/>
                <a:gd name="connsiteX83" fmla="*/ 52786 w 249998"/>
                <a:gd name="connsiteY83" fmla="*/ 140494 h 168072"/>
                <a:gd name="connsiteX84" fmla="*/ 57470 w 249998"/>
                <a:gd name="connsiteY84" fmla="*/ 139973 h 168072"/>
                <a:gd name="connsiteX85" fmla="*/ 73600 w 249998"/>
                <a:gd name="connsiteY85" fmla="*/ 141014 h 168072"/>
                <a:gd name="connsiteX86" fmla="*/ 77243 w 249998"/>
                <a:gd name="connsiteY86" fmla="*/ 141014 h 168072"/>
                <a:gd name="connsiteX87" fmla="*/ 78283 w 249998"/>
                <a:gd name="connsiteY87" fmla="*/ 140494 h 168072"/>
                <a:gd name="connsiteX88" fmla="*/ 80885 w 249998"/>
                <a:gd name="connsiteY88" fmla="*/ 143616 h 168072"/>
                <a:gd name="connsiteX89" fmla="*/ 80885 w 249998"/>
                <a:gd name="connsiteY89" fmla="*/ 142055 h 168072"/>
                <a:gd name="connsiteX90" fmla="*/ 80885 w 249998"/>
                <a:gd name="connsiteY90" fmla="*/ 131648 h 168072"/>
                <a:gd name="connsiteX91" fmla="*/ 79844 w 249998"/>
                <a:gd name="connsiteY91" fmla="*/ 129046 h 168072"/>
                <a:gd name="connsiteX92" fmla="*/ 80365 w 249998"/>
                <a:gd name="connsiteY92" fmla="*/ 126965 h 168072"/>
                <a:gd name="connsiteX93" fmla="*/ 84007 w 249998"/>
                <a:gd name="connsiteY93" fmla="*/ 125404 h 168072"/>
                <a:gd name="connsiteX94" fmla="*/ 89731 w 249998"/>
                <a:gd name="connsiteY94" fmla="*/ 117078 h 168072"/>
                <a:gd name="connsiteX95" fmla="*/ 91292 w 249998"/>
                <a:gd name="connsiteY95" fmla="*/ 114997 h 168072"/>
                <a:gd name="connsiteX96" fmla="*/ 100138 w 249998"/>
                <a:gd name="connsiteY96" fmla="*/ 111875 h 168072"/>
                <a:gd name="connsiteX97" fmla="*/ 104821 w 249998"/>
                <a:gd name="connsiteY97" fmla="*/ 112915 h 168072"/>
                <a:gd name="connsiteX98" fmla="*/ 105862 w 249998"/>
                <a:gd name="connsiteY98" fmla="*/ 113956 h 168072"/>
                <a:gd name="connsiteX99" fmla="*/ 107943 w 249998"/>
                <a:gd name="connsiteY99" fmla="*/ 114476 h 168072"/>
                <a:gd name="connsiteX100" fmla="*/ 115749 w 249998"/>
                <a:gd name="connsiteY100" fmla="*/ 122282 h 168072"/>
                <a:gd name="connsiteX101" fmla="*/ 116789 w 249998"/>
                <a:gd name="connsiteY101" fmla="*/ 122802 h 168072"/>
                <a:gd name="connsiteX102" fmla="*/ 132920 w 249998"/>
                <a:gd name="connsiteY102" fmla="*/ 126965 h 168072"/>
                <a:gd name="connsiteX103" fmla="*/ 134481 w 249998"/>
                <a:gd name="connsiteY103" fmla="*/ 127485 h 168072"/>
                <a:gd name="connsiteX104" fmla="*/ 146969 w 249998"/>
                <a:gd name="connsiteY104" fmla="*/ 128526 h 168072"/>
                <a:gd name="connsiteX105" fmla="*/ 153734 w 249998"/>
                <a:gd name="connsiteY105" fmla="*/ 129566 h 168072"/>
                <a:gd name="connsiteX106" fmla="*/ 154254 w 249998"/>
                <a:gd name="connsiteY106" fmla="*/ 128526 h 168072"/>
                <a:gd name="connsiteX107" fmla="*/ 159978 w 249998"/>
                <a:gd name="connsiteY107" fmla="*/ 118639 h 168072"/>
                <a:gd name="connsiteX108" fmla="*/ 162580 w 249998"/>
                <a:gd name="connsiteY108" fmla="*/ 116037 h 168072"/>
                <a:gd name="connsiteX109" fmla="*/ 166742 w 249998"/>
                <a:gd name="connsiteY109" fmla="*/ 117598 h 168072"/>
                <a:gd name="connsiteX110" fmla="*/ 171946 w 249998"/>
                <a:gd name="connsiteY110" fmla="*/ 120200 h 168072"/>
                <a:gd name="connsiteX111" fmla="*/ 177670 w 249998"/>
                <a:gd name="connsiteY111" fmla="*/ 117598 h 168072"/>
                <a:gd name="connsiteX112" fmla="*/ 188597 w 249998"/>
                <a:gd name="connsiteY112" fmla="*/ 112395 h 168072"/>
                <a:gd name="connsiteX113" fmla="*/ 190158 w 249998"/>
                <a:gd name="connsiteY113" fmla="*/ 111875 h 168072"/>
                <a:gd name="connsiteX114" fmla="*/ 192760 w 249998"/>
                <a:gd name="connsiteY114" fmla="*/ 110834 h 168072"/>
                <a:gd name="connsiteX115" fmla="*/ 195882 w 249998"/>
                <a:gd name="connsiteY115" fmla="*/ 112915 h 168072"/>
                <a:gd name="connsiteX116" fmla="*/ 196923 w 249998"/>
                <a:gd name="connsiteY116" fmla="*/ 113956 h 168072"/>
                <a:gd name="connsiteX117" fmla="*/ 208370 w 249998"/>
                <a:gd name="connsiteY117" fmla="*/ 111875 h 168072"/>
                <a:gd name="connsiteX118" fmla="*/ 209411 w 249998"/>
                <a:gd name="connsiteY118" fmla="*/ 108753 h 168072"/>
                <a:gd name="connsiteX119" fmla="*/ 210972 w 249998"/>
                <a:gd name="connsiteY119" fmla="*/ 105630 h 168072"/>
                <a:gd name="connsiteX120" fmla="*/ 215655 w 249998"/>
                <a:gd name="connsiteY120" fmla="*/ 106151 h 168072"/>
                <a:gd name="connsiteX121" fmla="*/ 220858 w 249998"/>
                <a:gd name="connsiteY121" fmla="*/ 108232 h 168072"/>
                <a:gd name="connsiteX122" fmla="*/ 229184 w 249998"/>
                <a:gd name="connsiteY122" fmla="*/ 109273 h 168072"/>
                <a:gd name="connsiteX123" fmla="*/ 237510 w 249998"/>
                <a:gd name="connsiteY123" fmla="*/ 110314 h 168072"/>
                <a:gd name="connsiteX124" fmla="*/ 246876 w 249998"/>
                <a:gd name="connsiteY124" fmla="*/ 110314 h 168072"/>
                <a:gd name="connsiteX125" fmla="*/ 249998 w 249998"/>
                <a:gd name="connsiteY125" fmla="*/ 111875 h 168072"/>
                <a:gd name="connsiteX126" fmla="*/ 248437 w 249998"/>
                <a:gd name="connsiteY126" fmla="*/ 108232 h 168072"/>
                <a:gd name="connsiteX127" fmla="*/ 247396 w 249998"/>
                <a:gd name="connsiteY127" fmla="*/ 104069 h 16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49998" h="168072">
                  <a:moveTo>
                    <a:pt x="247396" y="104069"/>
                  </a:moveTo>
                  <a:cubicBezTo>
                    <a:pt x="247396" y="101468"/>
                    <a:pt x="243234" y="99386"/>
                    <a:pt x="242193" y="98866"/>
                  </a:cubicBezTo>
                  <a:cubicBezTo>
                    <a:pt x="241672" y="98346"/>
                    <a:pt x="240111" y="98346"/>
                    <a:pt x="239071" y="96784"/>
                  </a:cubicBezTo>
                  <a:cubicBezTo>
                    <a:pt x="238030" y="95223"/>
                    <a:pt x="235428" y="94183"/>
                    <a:pt x="234388" y="94183"/>
                  </a:cubicBezTo>
                  <a:cubicBezTo>
                    <a:pt x="233347" y="94183"/>
                    <a:pt x="231265" y="93142"/>
                    <a:pt x="229704" y="90020"/>
                  </a:cubicBezTo>
                  <a:cubicBezTo>
                    <a:pt x="228143" y="87418"/>
                    <a:pt x="229704" y="83776"/>
                    <a:pt x="230225" y="83256"/>
                  </a:cubicBezTo>
                  <a:cubicBezTo>
                    <a:pt x="230745" y="82735"/>
                    <a:pt x="230225" y="82215"/>
                    <a:pt x="230225" y="82215"/>
                  </a:cubicBezTo>
                  <a:cubicBezTo>
                    <a:pt x="230225" y="82215"/>
                    <a:pt x="210451" y="64523"/>
                    <a:pt x="209931" y="64003"/>
                  </a:cubicBezTo>
                  <a:cubicBezTo>
                    <a:pt x="209411" y="63482"/>
                    <a:pt x="208890" y="64003"/>
                    <a:pt x="209411" y="62442"/>
                  </a:cubicBezTo>
                  <a:cubicBezTo>
                    <a:pt x="209931" y="60881"/>
                    <a:pt x="207850" y="57758"/>
                    <a:pt x="204728" y="55677"/>
                  </a:cubicBezTo>
                  <a:cubicBezTo>
                    <a:pt x="201606" y="53596"/>
                    <a:pt x="190678" y="51514"/>
                    <a:pt x="189638" y="51514"/>
                  </a:cubicBezTo>
                  <a:cubicBezTo>
                    <a:pt x="189117" y="51514"/>
                    <a:pt x="189117" y="50474"/>
                    <a:pt x="189117" y="50474"/>
                  </a:cubicBezTo>
                  <a:cubicBezTo>
                    <a:pt x="189117" y="50474"/>
                    <a:pt x="188077" y="44750"/>
                    <a:pt x="188077" y="43709"/>
                  </a:cubicBezTo>
                  <a:cubicBezTo>
                    <a:pt x="188077" y="42668"/>
                    <a:pt x="187556" y="42668"/>
                    <a:pt x="187556" y="42668"/>
                  </a:cubicBezTo>
                  <a:cubicBezTo>
                    <a:pt x="187556" y="42668"/>
                    <a:pt x="184434" y="42668"/>
                    <a:pt x="181832" y="42668"/>
                  </a:cubicBezTo>
                  <a:cubicBezTo>
                    <a:pt x="179751" y="42668"/>
                    <a:pt x="176629" y="42148"/>
                    <a:pt x="176109" y="42668"/>
                  </a:cubicBezTo>
                  <a:cubicBezTo>
                    <a:pt x="175588" y="42668"/>
                    <a:pt x="175068" y="42668"/>
                    <a:pt x="175068" y="42148"/>
                  </a:cubicBezTo>
                  <a:cubicBezTo>
                    <a:pt x="175068" y="41628"/>
                    <a:pt x="174027" y="36424"/>
                    <a:pt x="174027" y="35904"/>
                  </a:cubicBezTo>
                  <a:cubicBezTo>
                    <a:pt x="174027" y="35384"/>
                    <a:pt x="174548" y="34863"/>
                    <a:pt x="174548" y="34863"/>
                  </a:cubicBezTo>
                  <a:cubicBezTo>
                    <a:pt x="178190" y="32261"/>
                    <a:pt x="177149" y="28099"/>
                    <a:pt x="177149" y="27058"/>
                  </a:cubicBezTo>
                  <a:cubicBezTo>
                    <a:pt x="177149" y="26017"/>
                    <a:pt x="177670" y="25497"/>
                    <a:pt x="178190" y="23936"/>
                  </a:cubicBezTo>
                  <a:cubicBezTo>
                    <a:pt x="178710" y="22375"/>
                    <a:pt x="177149" y="19773"/>
                    <a:pt x="175588" y="17692"/>
                  </a:cubicBezTo>
                  <a:cubicBezTo>
                    <a:pt x="174027" y="15610"/>
                    <a:pt x="162580" y="520"/>
                    <a:pt x="162580" y="520"/>
                  </a:cubicBezTo>
                  <a:cubicBezTo>
                    <a:pt x="162580" y="520"/>
                    <a:pt x="162580" y="520"/>
                    <a:pt x="162580" y="520"/>
                  </a:cubicBezTo>
                  <a:cubicBezTo>
                    <a:pt x="158417" y="520"/>
                    <a:pt x="153213" y="0"/>
                    <a:pt x="153213" y="0"/>
                  </a:cubicBezTo>
                  <a:cubicBezTo>
                    <a:pt x="152693" y="0"/>
                    <a:pt x="151652" y="520"/>
                    <a:pt x="151652" y="520"/>
                  </a:cubicBezTo>
                  <a:cubicBezTo>
                    <a:pt x="151652" y="520"/>
                    <a:pt x="146969" y="3122"/>
                    <a:pt x="145929" y="3642"/>
                  </a:cubicBezTo>
                  <a:cubicBezTo>
                    <a:pt x="144888" y="4163"/>
                    <a:pt x="141766" y="5203"/>
                    <a:pt x="141245" y="5724"/>
                  </a:cubicBezTo>
                  <a:cubicBezTo>
                    <a:pt x="140205" y="6244"/>
                    <a:pt x="139684" y="6764"/>
                    <a:pt x="140205" y="8325"/>
                  </a:cubicBezTo>
                  <a:cubicBezTo>
                    <a:pt x="140205" y="9887"/>
                    <a:pt x="138644" y="11968"/>
                    <a:pt x="138644" y="11968"/>
                  </a:cubicBezTo>
                  <a:cubicBezTo>
                    <a:pt x="138644" y="11968"/>
                    <a:pt x="124594" y="28099"/>
                    <a:pt x="123554" y="29139"/>
                  </a:cubicBezTo>
                  <a:cubicBezTo>
                    <a:pt x="122513" y="30180"/>
                    <a:pt x="119911" y="31741"/>
                    <a:pt x="116789" y="33823"/>
                  </a:cubicBezTo>
                  <a:cubicBezTo>
                    <a:pt x="114187" y="35904"/>
                    <a:pt x="112106" y="35904"/>
                    <a:pt x="111585" y="36424"/>
                  </a:cubicBezTo>
                  <a:cubicBezTo>
                    <a:pt x="111065" y="36424"/>
                    <a:pt x="100138" y="36945"/>
                    <a:pt x="96496" y="36945"/>
                  </a:cubicBezTo>
                  <a:cubicBezTo>
                    <a:pt x="92333" y="36945"/>
                    <a:pt x="88170" y="37985"/>
                    <a:pt x="87129" y="38506"/>
                  </a:cubicBezTo>
                  <a:cubicBezTo>
                    <a:pt x="86089" y="39026"/>
                    <a:pt x="85568" y="39546"/>
                    <a:pt x="85568" y="40067"/>
                  </a:cubicBezTo>
                  <a:cubicBezTo>
                    <a:pt x="85568" y="41107"/>
                    <a:pt x="86609" y="41628"/>
                    <a:pt x="88170" y="42668"/>
                  </a:cubicBezTo>
                  <a:cubicBezTo>
                    <a:pt x="89211" y="43709"/>
                    <a:pt x="89731" y="44230"/>
                    <a:pt x="89211" y="44750"/>
                  </a:cubicBezTo>
                  <a:cubicBezTo>
                    <a:pt x="89211" y="45270"/>
                    <a:pt x="88690" y="45790"/>
                    <a:pt x="88690" y="45790"/>
                  </a:cubicBezTo>
                  <a:cubicBezTo>
                    <a:pt x="88690" y="45790"/>
                    <a:pt x="83487" y="52555"/>
                    <a:pt x="82446" y="54116"/>
                  </a:cubicBezTo>
                  <a:cubicBezTo>
                    <a:pt x="80885" y="55677"/>
                    <a:pt x="78283" y="56718"/>
                    <a:pt x="75682" y="56718"/>
                  </a:cubicBezTo>
                  <a:cubicBezTo>
                    <a:pt x="73080" y="56718"/>
                    <a:pt x="67876" y="56718"/>
                    <a:pt x="67356" y="57238"/>
                  </a:cubicBezTo>
                  <a:cubicBezTo>
                    <a:pt x="66836" y="57238"/>
                    <a:pt x="60071" y="59320"/>
                    <a:pt x="59031" y="59320"/>
                  </a:cubicBezTo>
                  <a:cubicBezTo>
                    <a:pt x="57990" y="59320"/>
                    <a:pt x="54868" y="60360"/>
                    <a:pt x="54347" y="60360"/>
                  </a:cubicBezTo>
                  <a:cubicBezTo>
                    <a:pt x="53307" y="60360"/>
                    <a:pt x="52786" y="61401"/>
                    <a:pt x="52786" y="61401"/>
                  </a:cubicBezTo>
                  <a:cubicBezTo>
                    <a:pt x="52786" y="61401"/>
                    <a:pt x="47063" y="65043"/>
                    <a:pt x="46022" y="65564"/>
                  </a:cubicBezTo>
                  <a:cubicBezTo>
                    <a:pt x="45502" y="66084"/>
                    <a:pt x="44981" y="65043"/>
                    <a:pt x="44981" y="65043"/>
                  </a:cubicBezTo>
                  <a:cubicBezTo>
                    <a:pt x="43940" y="62962"/>
                    <a:pt x="41859" y="60360"/>
                    <a:pt x="40818" y="59840"/>
                  </a:cubicBezTo>
                  <a:cubicBezTo>
                    <a:pt x="39778" y="59320"/>
                    <a:pt x="38737" y="59840"/>
                    <a:pt x="38217" y="60360"/>
                  </a:cubicBezTo>
                  <a:cubicBezTo>
                    <a:pt x="37696" y="60881"/>
                    <a:pt x="37176" y="61921"/>
                    <a:pt x="37176" y="62962"/>
                  </a:cubicBezTo>
                  <a:cubicBezTo>
                    <a:pt x="37176" y="63482"/>
                    <a:pt x="36656" y="63482"/>
                    <a:pt x="35615" y="64003"/>
                  </a:cubicBezTo>
                  <a:cubicBezTo>
                    <a:pt x="34574" y="64003"/>
                    <a:pt x="30411" y="65564"/>
                    <a:pt x="27810" y="65564"/>
                  </a:cubicBezTo>
                  <a:cubicBezTo>
                    <a:pt x="26249" y="65564"/>
                    <a:pt x="22086" y="66084"/>
                    <a:pt x="20004" y="66604"/>
                  </a:cubicBezTo>
                  <a:cubicBezTo>
                    <a:pt x="20004" y="67125"/>
                    <a:pt x="19484" y="67645"/>
                    <a:pt x="19484" y="67645"/>
                  </a:cubicBezTo>
                  <a:cubicBezTo>
                    <a:pt x="18444" y="68686"/>
                    <a:pt x="16362" y="70767"/>
                    <a:pt x="16362" y="71287"/>
                  </a:cubicBezTo>
                  <a:cubicBezTo>
                    <a:pt x="15842" y="71808"/>
                    <a:pt x="15321" y="72328"/>
                    <a:pt x="15321" y="72849"/>
                  </a:cubicBezTo>
                  <a:cubicBezTo>
                    <a:pt x="15321" y="73369"/>
                    <a:pt x="11679" y="79613"/>
                    <a:pt x="11159" y="80133"/>
                  </a:cubicBezTo>
                  <a:cubicBezTo>
                    <a:pt x="10638" y="80654"/>
                    <a:pt x="9077" y="84296"/>
                    <a:pt x="8557" y="85337"/>
                  </a:cubicBezTo>
                  <a:cubicBezTo>
                    <a:pt x="8037" y="86378"/>
                    <a:pt x="6996" y="90540"/>
                    <a:pt x="4394" y="91581"/>
                  </a:cubicBezTo>
                  <a:cubicBezTo>
                    <a:pt x="1792" y="92622"/>
                    <a:pt x="752" y="93142"/>
                    <a:pt x="231" y="93663"/>
                  </a:cubicBezTo>
                  <a:cubicBezTo>
                    <a:pt x="231" y="93663"/>
                    <a:pt x="-289" y="93663"/>
                    <a:pt x="231" y="94703"/>
                  </a:cubicBezTo>
                  <a:cubicBezTo>
                    <a:pt x="1272" y="95223"/>
                    <a:pt x="3353" y="97825"/>
                    <a:pt x="3353" y="99907"/>
                  </a:cubicBezTo>
                  <a:cubicBezTo>
                    <a:pt x="3353" y="101988"/>
                    <a:pt x="2833" y="106151"/>
                    <a:pt x="2313" y="108232"/>
                  </a:cubicBezTo>
                  <a:cubicBezTo>
                    <a:pt x="2313" y="108232"/>
                    <a:pt x="2313" y="108753"/>
                    <a:pt x="2313" y="109273"/>
                  </a:cubicBezTo>
                  <a:cubicBezTo>
                    <a:pt x="2313" y="109793"/>
                    <a:pt x="4914" y="115517"/>
                    <a:pt x="4914" y="115517"/>
                  </a:cubicBezTo>
                  <a:cubicBezTo>
                    <a:pt x="4914" y="116037"/>
                    <a:pt x="5955" y="121761"/>
                    <a:pt x="5955" y="121761"/>
                  </a:cubicBezTo>
                  <a:cubicBezTo>
                    <a:pt x="5955" y="121761"/>
                    <a:pt x="5955" y="122802"/>
                    <a:pt x="6476" y="122802"/>
                  </a:cubicBezTo>
                  <a:cubicBezTo>
                    <a:pt x="6996" y="122802"/>
                    <a:pt x="8037" y="123843"/>
                    <a:pt x="8557" y="124883"/>
                  </a:cubicBezTo>
                  <a:cubicBezTo>
                    <a:pt x="9077" y="125924"/>
                    <a:pt x="13760" y="131648"/>
                    <a:pt x="14281" y="132168"/>
                  </a:cubicBezTo>
                  <a:cubicBezTo>
                    <a:pt x="14801" y="132689"/>
                    <a:pt x="14281" y="133209"/>
                    <a:pt x="13760" y="133209"/>
                  </a:cubicBezTo>
                  <a:cubicBezTo>
                    <a:pt x="13240" y="133209"/>
                    <a:pt x="12719" y="133209"/>
                    <a:pt x="12199" y="133209"/>
                  </a:cubicBezTo>
                  <a:cubicBezTo>
                    <a:pt x="11679" y="133209"/>
                    <a:pt x="11679" y="133729"/>
                    <a:pt x="11679" y="134250"/>
                  </a:cubicBezTo>
                  <a:cubicBezTo>
                    <a:pt x="12199" y="134770"/>
                    <a:pt x="15321" y="139973"/>
                    <a:pt x="15842" y="140494"/>
                  </a:cubicBezTo>
                  <a:cubicBezTo>
                    <a:pt x="16362" y="141014"/>
                    <a:pt x="18964" y="143616"/>
                    <a:pt x="19484" y="144136"/>
                  </a:cubicBezTo>
                  <a:cubicBezTo>
                    <a:pt x="20525" y="145177"/>
                    <a:pt x="25728" y="148819"/>
                    <a:pt x="26769" y="149340"/>
                  </a:cubicBezTo>
                  <a:cubicBezTo>
                    <a:pt x="27810" y="149860"/>
                    <a:pt x="31972" y="153502"/>
                    <a:pt x="31972" y="157665"/>
                  </a:cubicBezTo>
                  <a:cubicBezTo>
                    <a:pt x="31972" y="157665"/>
                    <a:pt x="31972" y="159226"/>
                    <a:pt x="31972" y="159747"/>
                  </a:cubicBezTo>
                  <a:cubicBezTo>
                    <a:pt x="31972" y="160267"/>
                    <a:pt x="33013" y="165470"/>
                    <a:pt x="34054" y="168072"/>
                  </a:cubicBezTo>
                  <a:cubicBezTo>
                    <a:pt x="34054" y="168072"/>
                    <a:pt x="34574" y="167552"/>
                    <a:pt x="34574" y="167552"/>
                  </a:cubicBezTo>
                  <a:cubicBezTo>
                    <a:pt x="35095" y="167031"/>
                    <a:pt x="38737" y="159747"/>
                    <a:pt x="38737" y="157665"/>
                  </a:cubicBezTo>
                  <a:cubicBezTo>
                    <a:pt x="38737" y="155584"/>
                    <a:pt x="39257" y="150901"/>
                    <a:pt x="39778" y="149860"/>
                  </a:cubicBezTo>
                  <a:cubicBezTo>
                    <a:pt x="40298" y="148819"/>
                    <a:pt x="40298" y="147779"/>
                    <a:pt x="40298" y="146738"/>
                  </a:cubicBezTo>
                  <a:cubicBezTo>
                    <a:pt x="40298" y="145697"/>
                    <a:pt x="40298" y="144136"/>
                    <a:pt x="42900" y="143095"/>
                  </a:cubicBezTo>
                  <a:cubicBezTo>
                    <a:pt x="45502" y="142055"/>
                    <a:pt x="50185" y="141014"/>
                    <a:pt x="52786" y="140494"/>
                  </a:cubicBezTo>
                  <a:cubicBezTo>
                    <a:pt x="55388" y="139973"/>
                    <a:pt x="56429" y="139973"/>
                    <a:pt x="57470" y="139973"/>
                  </a:cubicBezTo>
                  <a:cubicBezTo>
                    <a:pt x="57990" y="139973"/>
                    <a:pt x="72559" y="141014"/>
                    <a:pt x="73600" y="141014"/>
                  </a:cubicBezTo>
                  <a:cubicBezTo>
                    <a:pt x="74641" y="141014"/>
                    <a:pt x="76722" y="141534"/>
                    <a:pt x="77243" y="141014"/>
                  </a:cubicBezTo>
                  <a:cubicBezTo>
                    <a:pt x="77763" y="141014"/>
                    <a:pt x="77763" y="139973"/>
                    <a:pt x="78283" y="140494"/>
                  </a:cubicBezTo>
                  <a:cubicBezTo>
                    <a:pt x="78283" y="141014"/>
                    <a:pt x="79844" y="142055"/>
                    <a:pt x="80885" y="143616"/>
                  </a:cubicBezTo>
                  <a:cubicBezTo>
                    <a:pt x="80885" y="143095"/>
                    <a:pt x="80885" y="142575"/>
                    <a:pt x="80885" y="142055"/>
                  </a:cubicBezTo>
                  <a:cubicBezTo>
                    <a:pt x="80365" y="135290"/>
                    <a:pt x="80885" y="132689"/>
                    <a:pt x="80885" y="131648"/>
                  </a:cubicBezTo>
                  <a:cubicBezTo>
                    <a:pt x="80885" y="130607"/>
                    <a:pt x="80885" y="129566"/>
                    <a:pt x="79844" y="129046"/>
                  </a:cubicBezTo>
                  <a:cubicBezTo>
                    <a:pt x="79324" y="128005"/>
                    <a:pt x="78804" y="127485"/>
                    <a:pt x="80365" y="126965"/>
                  </a:cubicBezTo>
                  <a:cubicBezTo>
                    <a:pt x="81926" y="126444"/>
                    <a:pt x="82446" y="126444"/>
                    <a:pt x="84007" y="125404"/>
                  </a:cubicBezTo>
                  <a:cubicBezTo>
                    <a:pt x="85048" y="124363"/>
                    <a:pt x="89211" y="117598"/>
                    <a:pt x="89731" y="117078"/>
                  </a:cubicBezTo>
                  <a:cubicBezTo>
                    <a:pt x="90251" y="116558"/>
                    <a:pt x="90251" y="116037"/>
                    <a:pt x="91292" y="114997"/>
                  </a:cubicBezTo>
                  <a:cubicBezTo>
                    <a:pt x="92333" y="114476"/>
                    <a:pt x="96496" y="111875"/>
                    <a:pt x="100138" y="111875"/>
                  </a:cubicBezTo>
                  <a:cubicBezTo>
                    <a:pt x="103780" y="111875"/>
                    <a:pt x="104821" y="112915"/>
                    <a:pt x="104821" y="112915"/>
                  </a:cubicBezTo>
                  <a:cubicBezTo>
                    <a:pt x="104821" y="113436"/>
                    <a:pt x="104821" y="113956"/>
                    <a:pt x="105862" y="113956"/>
                  </a:cubicBezTo>
                  <a:cubicBezTo>
                    <a:pt x="106382" y="113956"/>
                    <a:pt x="107423" y="113956"/>
                    <a:pt x="107943" y="114476"/>
                  </a:cubicBezTo>
                  <a:cubicBezTo>
                    <a:pt x="108464" y="114997"/>
                    <a:pt x="115749" y="122282"/>
                    <a:pt x="115749" y="122282"/>
                  </a:cubicBezTo>
                  <a:cubicBezTo>
                    <a:pt x="115749" y="122282"/>
                    <a:pt x="116269" y="122802"/>
                    <a:pt x="116789" y="122802"/>
                  </a:cubicBezTo>
                  <a:cubicBezTo>
                    <a:pt x="117309" y="122802"/>
                    <a:pt x="132920" y="126965"/>
                    <a:pt x="132920" y="126965"/>
                  </a:cubicBezTo>
                  <a:cubicBezTo>
                    <a:pt x="132920" y="126965"/>
                    <a:pt x="133961" y="127485"/>
                    <a:pt x="134481" y="127485"/>
                  </a:cubicBezTo>
                  <a:cubicBezTo>
                    <a:pt x="135001" y="127485"/>
                    <a:pt x="145929" y="128526"/>
                    <a:pt x="146969" y="128526"/>
                  </a:cubicBezTo>
                  <a:cubicBezTo>
                    <a:pt x="148530" y="129046"/>
                    <a:pt x="153734" y="129566"/>
                    <a:pt x="153734" y="129566"/>
                  </a:cubicBezTo>
                  <a:cubicBezTo>
                    <a:pt x="153734" y="129566"/>
                    <a:pt x="154254" y="129566"/>
                    <a:pt x="154254" y="128526"/>
                  </a:cubicBezTo>
                  <a:cubicBezTo>
                    <a:pt x="154254" y="127485"/>
                    <a:pt x="158937" y="120200"/>
                    <a:pt x="159978" y="118639"/>
                  </a:cubicBezTo>
                  <a:cubicBezTo>
                    <a:pt x="161018" y="117078"/>
                    <a:pt x="161539" y="116037"/>
                    <a:pt x="162580" y="116037"/>
                  </a:cubicBezTo>
                  <a:cubicBezTo>
                    <a:pt x="163620" y="116037"/>
                    <a:pt x="166222" y="117078"/>
                    <a:pt x="166742" y="117598"/>
                  </a:cubicBezTo>
                  <a:cubicBezTo>
                    <a:pt x="167263" y="118119"/>
                    <a:pt x="169864" y="120720"/>
                    <a:pt x="171946" y="120200"/>
                  </a:cubicBezTo>
                  <a:cubicBezTo>
                    <a:pt x="174027" y="119680"/>
                    <a:pt x="176629" y="117598"/>
                    <a:pt x="177670" y="117598"/>
                  </a:cubicBezTo>
                  <a:cubicBezTo>
                    <a:pt x="178710" y="117078"/>
                    <a:pt x="188597" y="112395"/>
                    <a:pt x="188597" y="112395"/>
                  </a:cubicBezTo>
                  <a:cubicBezTo>
                    <a:pt x="188597" y="112395"/>
                    <a:pt x="189117" y="112395"/>
                    <a:pt x="190158" y="111875"/>
                  </a:cubicBezTo>
                  <a:cubicBezTo>
                    <a:pt x="191199" y="111354"/>
                    <a:pt x="191719" y="110314"/>
                    <a:pt x="192760" y="110834"/>
                  </a:cubicBezTo>
                  <a:cubicBezTo>
                    <a:pt x="193280" y="111354"/>
                    <a:pt x="195362" y="112395"/>
                    <a:pt x="195882" y="112915"/>
                  </a:cubicBezTo>
                  <a:cubicBezTo>
                    <a:pt x="196402" y="113436"/>
                    <a:pt x="195882" y="113956"/>
                    <a:pt x="196923" y="113956"/>
                  </a:cubicBezTo>
                  <a:cubicBezTo>
                    <a:pt x="197963" y="113956"/>
                    <a:pt x="206289" y="113436"/>
                    <a:pt x="208370" y="111875"/>
                  </a:cubicBezTo>
                  <a:cubicBezTo>
                    <a:pt x="209931" y="110834"/>
                    <a:pt x="209411" y="109273"/>
                    <a:pt x="209411" y="108753"/>
                  </a:cubicBezTo>
                  <a:cubicBezTo>
                    <a:pt x="209411" y="107712"/>
                    <a:pt x="209411" y="106151"/>
                    <a:pt x="210972" y="105630"/>
                  </a:cubicBezTo>
                  <a:cubicBezTo>
                    <a:pt x="213053" y="105110"/>
                    <a:pt x="214094" y="105630"/>
                    <a:pt x="215655" y="106151"/>
                  </a:cubicBezTo>
                  <a:cubicBezTo>
                    <a:pt x="217216" y="107191"/>
                    <a:pt x="219297" y="108753"/>
                    <a:pt x="220858" y="108232"/>
                  </a:cubicBezTo>
                  <a:cubicBezTo>
                    <a:pt x="222420" y="107712"/>
                    <a:pt x="224501" y="106671"/>
                    <a:pt x="229184" y="109273"/>
                  </a:cubicBezTo>
                  <a:cubicBezTo>
                    <a:pt x="233347" y="111875"/>
                    <a:pt x="236469" y="110314"/>
                    <a:pt x="237510" y="110314"/>
                  </a:cubicBezTo>
                  <a:cubicBezTo>
                    <a:pt x="239071" y="109793"/>
                    <a:pt x="241672" y="107712"/>
                    <a:pt x="246876" y="110314"/>
                  </a:cubicBezTo>
                  <a:cubicBezTo>
                    <a:pt x="247917" y="110834"/>
                    <a:pt x="248957" y="111354"/>
                    <a:pt x="249998" y="111875"/>
                  </a:cubicBezTo>
                  <a:cubicBezTo>
                    <a:pt x="249477" y="110314"/>
                    <a:pt x="248957" y="108753"/>
                    <a:pt x="248437" y="108232"/>
                  </a:cubicBezTo>
                  <a:cubicBezTo>
                    <a:pt x="248957" y="109273"/>
                    <a:pt x="247396" y="106671"/>
                    <a:pt x="247396" y="104069"/>
                  </a:cubicBezTo>
                  <a:close/>
                </a:path>
              </a:pathLst>
            </a:custGeom>
            <a:grpFill/>
            <a:ln w="5199" cap="flat">
              <a:solidFill>
                <a:schemeClr val="bg1"/>
              </a:solidFill>
              <a:prstDash val="solid"/>
              <a:miter/>
            </a:ln>
          </p:spPr>
          <p:txBody>
            <a:bodyPr rtlCol="0" anchor="ctr"/>
            <a:lstStyle/>
            <a:p>
              <a:endParaRPr lang="en-GB" noProof="0" dirty="0"/>
            </a:p>
          </p:txBody>
        </p:sp>
        <p:sp>
          <p:nvSpPr>
            <p:cNvPr id="113" name="Freeform 112">
              <a:extLst>
                <a:ext uri="{FF2B5EF4-FFF2-40B4-BE49-F238E27FC236}">
                  <a16:creationId xmlns:a16="http://schemas.microsoft.com/office/drawing/2014/main" id="{B98C1C9D-2D0E-E12C-5ACE-1D2433E8121A}"/>
                </a:ext>
              </a:extLst>
            </p:cNvPr>
            <p:cNvSpPr/>
            <p:nvPr/>
          </p:nvSpPr>
          <p:spPr>
            <a:xfrm>
              <a:off x="6299047" y="4055242"/>
              <a:ext cx="323482" cy="385198"/>
            </a:xfrm>
            <a:custGeom>
              <a:avLst/>
              <a:gdLst>
                <a:gd name="connsiteX0" fmla="*/ 282375 w 323482"/>
                <a:gd name="connsiteY0" fmla="*/ 177959 h 385198"/>
                <a:gd name="connsiteX1" fmla="*/ 281854 w 323482"/>
                <a:gd name="connsiteY1" fmla="*/ 168072 h 385198"/>
                <a:gd name="connsiteX2" fmla="*/ 282895 w 323482"/>
                <a:gd name="connsiteY2" fmla="*/ 157145 h 385198"/>
                <a:gd name="connsiteX3" fmla="*/ 290700 w 323482"/>
                <a:gd name="connsiteY3" fmla="*/ 135811 h 385198"/>
                <a:gd name="connsiteX4" fmla="*/ 291220 w 323482"/>
                <a:gd name="connsiteY4" fmla="*/ 133729 h 385198"/>
                <a:gd name="connsiteX5" fmla="*/ 291741 w 323482"/>
                <a:gd name="connsiteY5" fmla="*/ 123322 h 385198"/>
                <a:gd name="connsiteX6" fmla="*/ 292781 w 323482"/>
                <a:gd name="connsiteY6" fmla="*/ 122802 h 385198"/>
                <a:gd name="connsiteX7" fmla="*/ 299546 w 323482"/>
                <a:gd name="connsiteY7" fmla="*/ 122802 h 385198"/>
                <a:gd name="connsiteX8" fmla="*/ 303188 w 323482"/>
                <a:gd name="connsiteY8" fmla="*/ 119680 h 385198"/>
                <a:gd name="connsiteX9" fmla="*/ 311514 w 323482"/>
                <a:gd name="connsiteY9" fmla="*/ 113956 h 385198"/>
                <a:gd name="connsiteX10" fmla="*/ 313075 w 323482"/>
                <a:gd name="connsiteY10" fmla="*/ 113436 h 385198"/>
                <a:gd name="connsiteX11" fmla="*/ 314636 w 323482"/>
                <a:gd name="connsiteY11" fmla="*/ 113436 h 385198"/>
                <a:gd name="connsiteX12" fmla="*/ 318799 w 323482"/>
                <a:gd name="connsiteY12" fmla="*/ 110834 h 385198"/>
                <a:gd name="connsiteX13" fmla="*/ 323482 w 323482"/>
                <a:gd name="connsiteY13" fmla="*/ 103549 h 385198"/>
                <a:gd name="connsiteX14" fmla="*/ 318799 w 323482"/>
                <a:gd name="connsiteY14" fmla="*/ 99907 h 385198"/>
                <a:gd name="connsiteX15" fmla="*/ 298505 w 323482"/>
                <a:gd name="connsiteY15" fmla="*/ 78052 h 385198"/>
                <a:gd name="connsiteX16" fmla="*/ 296424 w 323482"/>
                <a:gd name="connsiteY16" fmla="*/ 44750 h 385198"/>
                <a:gd name="connsiteX17" fmla="*/ 295383 w 323482"/>
                <a:gd name="connsiteY17" fmla="*/ 37985 h 385198"/>
                <a:gd name="connsiteX18" fmla="*/ 290700 w 323482"/>
                <a:gd name="connsiteY18" fmla="*/ 25497 h 385198"/>
                <a:gd name="connsiteX19" fmla="*/ 289660 w 323482"/>
                <a:gd name="connsiteY19" fmla="*/ 21855 h 385198"/>
                <a:gd name="connsiteX20" fmla="*/ 266244 w 323482"/>
                <a:gd name="connsiteY20" fmla="*/ 0 h 385198"/>
                <a:gd name="connsiteX21" fmla="*/ 260520 w 323482"/>
                <a:gd name="connsiteY21" fmla="*/ 3122 h 385198"/>
                <a:gd name="connsiteX22" fmla="*/ 255837 w 323482"/>
                <a:gd name="connsiteY22" fmla="*/ 5203 h 385198"/>
                <a:gd name="connsiteX23" fmla="*/ 251154 w 323482"/>
                <a:gd name="connsiteY23" fmla="*/ 10927 h 385198"/>
                <a:gd name="connsiteX24" fmla="*/ 246470 w 323482"/>
                <a:gd name="connsiteY24" fmla="*/ 17172 h 385198"/>
                <a:gd name="connsiteX25" fmla="*/ 238665 w 323482"/>
                <a:gd name="connsiteY25" fmla="*/ 19253 h 385198"/>
                <a:gd name="connsiteX26" fmla="*/ 235543 w 323482"/>
                <a:gd name="connsiteY26" fmla="*/ 26538 h 385198"/>
                <a:gd name="connsiteX27" fmla="*/ 227738 w 323482"/>
                <a:gd name="connsiteY27" fmla="*/ 28619 h 385198"/>
                <a:gd name="connsiteX28" fmla="*/ 226177 w 323482"/>
                <a:gd name="connsiteY28" fmla="*/ 28099 h 385198"/>
                <a:gd name="connsiteX29" fmla="*/ 219933 w 323482"/>
                <a:gd name="connsiteY29" fmla="*/ 23416 h 385198"/>
                <a:gd name="connsiteX30" fmla="*/ 218372 w 323482"/>
                <a:gd name="connsiteY30" fmla="*/ 22895 h 385198"/>
                <a:gd name="connsiteX31" fmla="*/ 187151 w 323482"/>
                <a:gd name="connsiteY31" fmla="*/ 22895 h 385198"/>
                <a:gd name="connsiteX32" fmla="*/ 186631 w 323482"/>
                <a:gd name="connsiteY32" fmla="*/ 21855 h 385198"/>
                <a:gd name="connsiteX33" fmla="*/ 186631 w 323482"/>
                <a:gd name="connsiteY33" fmla="*/ 19253 h 385198"/>
                <a:gd name="connsiteX34" fmla="*/ 183509 w 323482"/>
                <a:gd name="connsiteY34" fmla="*/ 20814 h 385198"/>
                <a:gd name="connsiteX35" fmla="*/ 181948 w 323482"/>
                <a:gd name="connsiteY35" fmla="*/ 21334 h 385198"/>
                <a:gd name="connsiteX36" fmla="*/ 60707 w 323482"/>
                <a:gd name="connsiteY36" fmla="*/ 22375 h 385198"/>
                <a:gd name="connsiteX37" fmla="*/ 60707 w 323482"/>
                <a:gd name="connsiteY37" fmla="*/ 62442 h 385198"/>
                <a:gd name="connsiteX38" fmla="*/ 60186 w 323482"/>
                <a:gd name="connsiteY38" fmla="*/ 63482 h 385198"/>
                <a:gd name="connsiteX39" fmla="*/ 49259 w 323482"/>
                <a:gd name="connsiteY39" fmla="*/ 62962 h 385198"/>
                <a:gd name="connsiteX40" fmla="*/ 43015 w 323482"/>
                <a:gd name="connsiteY40" fmla="*/ 64003 h 385198"/>
                <a:gd name="connsiteX41" fmla="*/ 41454 w 323482"/>
                <a:gd name="connsiteY41" fmla="*/ 67645 h 385198"/>
                <a:gd name="connsiteX42" fmla="*/ 41454 w 323482"/>
                <a:gd name="connsiteY42" fmla="*/ 73369 h 385198"/>
                <a:gd name="connsiteX43" fmla="*/ 41454 w 323482"/>
                <a:gd name="connsiteY43" fmla="*/ 90020 h 385198"/>
                <a:gd name="connsiteX44" fmla="*/ 41454 w 323482"/>
                <a:gd name="connsiteY44" fmla="*/ 147779 h 385198"/>
                <a:gd name="connsiteX45" fmla="*/ 40933 w 323482"/>
                <a:gd name="connsiteY45" fmla="*/ 148819 h 385198"/>
                <a:gd name="connsiteX46" fmla="*/ 26364 w 323482"/>
                <a:gd name="connsiteY46" fmla="*/ 148299 h 385198"/>
                <a:gd name="connsiteX47" fmla="*/ 24282 w 323482"/>
                <a:gd name="connsiteY47" fmla="*/ 148819 h 385198"/>
                <a:gd name="connsiteX48" fmla="*/ 20640 w 323482"/>
                <a:gd name="connsiteY48" fmla="*/ 153502 h 385198"/>
                <a:gd name="connsiteX49" fmla="*/ 17518 w 323482"/>
                <a:gd name="connsiteY49" fmla="*/ 163909 h 385198"/>
                <a:gd name="connsiteX50" fmla="*/ 13875 w 323482"/>
                <a:gd name="connsiteY50" fmla="*/ 169113 h 385198"/>
                <a:gd name="connsiteX51" fmla="*/ 10753 w 323482"/>
                <a:gd name="connsiteY51" fmla="*/ 171715 h 385198"/>
                <a:gd name="connsiteX52" fmla="*/ 11794 w 323482"/>
                <a:gd name="connsiteY52" fmla="*/ 174837 h 385198"/>
                <a:gd name="connsiteX53" fmla="*/ 12314 w 323482"/>
                <a:gd name="connsiteY53" fmla="*/ 177438 h 385198"/>
                <a:gd name="connsiteX54" fmla="*/ 12835 w 323482"/>
                <a:gd name="connsiteY54" fmla="*/ 179520 h 385198"/>
                <a:gd name="connsiteX55" fmla="*/ 9192 w 323482"/>
                <a:gd name="connsiteY55" fmla="*/ 181601 h 385198"/>
                <a:gd name="connsiteX56" fmla="*/ 5550 w 323482"/>
                <a:gd name="connsiteY56" fmla="*/ 185244 h 385198"/>
                <a:gd name="connsiteX57" fmla="*/ 5550 w 323482"/>
                <a:gd name="connsiteY57" fmla="*/ 189407 h 385198"/>
                <a:gd name="connsiteX58" fmla="*/ 8151 w 323482"/>
                <a:gd name="connsiteY58" fmla="*/ 195651 h 385198"/>
                <a:gd name="connsiteX59" fmla="*/ 3989 w 323482"/>
                <a:gd name="connsiteY59" fmla="*/ 199813 h 385198"/>
                <a:gd name="connsiteX60" fmla="*/ 346 w 323482"/>
                <a:gd name="connsiteY60" fmla="*/ 207619 h 385198"/>
                <a:gd name="connsiteX61" fmla="*/ 5550 w 323482"/>
                <a:gd name="connsiteY61" fmla="*/ 208659 h 385198"/>
                <a:gd name="connsiteX62" fmla="*/ 8672 w 323482"/>
                <a:gd name="connsiteY62" fmla="*/ 207619 h 385198"/>
                <a:gd name="connsiteX63" fmla="*/ 11794 w 323482"/>
                <a:gd name="connsiteY63" fmla="*/ 218026 h 385198"/>
                <a:gd name="connsiteX64" fmla="*/ 12314 w 323482"/>
                <a:gd name="connsiteY64" fmla="*/ 220107 h 385198"/>
                <a:gd name="connsiteX65" fmla="*/ 13355 w 323482"/>
                <a:gd name="connsiteY65" fmla="*/ 220107 h 385198"/>
                <a:gd name="connsiteX66" fmla="*/ 15436 w 323482"/>
                <a:gd name="connsiteY66" fmla="*/ 220627 h 385198"/>
                <a:gd name="connsiteX67" fmla="*/ 21160 w 323482"/>
                <a:gd name="connsiteY67" fmla="*/ 235197 h 385198"/>
                <a:gd name="connsiteX68" fmla="*/ 22201 w 323482"/>
                <a:gd name="connsiteY68" fmla="*/ 236238 h 385198"/>
                <a:gd name="connsiteX69" fmla="*/ 20640 w 323482"/>
                <a:gd name="connsiteY69" fmla="*/ 242482 h 385198"/>
                <a:gd name="connsiteX70" fmla="*/ 20640 w 323482"/>
                <a:gd name="connsiteY70" fmla="*/ 242482 h 385198"/>
                <a:gd name="connsiteX71" fmla="*/ 33649 w 323482"/>
                <a:gd name="connsiteY71" fmla="*/ 259653 h 385198"/>
                <a:gd name="connsiteX72" fmla="*/ 36250 w 323482"/>
                <a:gd name="connsiteY72" fmla="*/ 265897 h 385198"/>
                <a:gd name="connsiteX73" fmla="*/ 35210 w 323482"/>
                <a:gd name="connsiteY73" fmla="*/ 269020 h 385198"/>
                <a:gd name="connsiteX74" fmla="*/ 32608 w 323482"/>
                <a:gd name="connsiteY74" fmla="*/ 276825 h 385198"/>
                <a:gd name="connsiteX75" fmla="*/ 32088 w 323482"/>
                <a:gd name="connsiteY75" fmla="*/ 277866 h 385198"/>
                <a:gd name="connsiteX76" fmla="*/ 33128 w 323482"/>
                <a:gd name="connsiteY76" fmla="*/ 284110 h 385198"/>
                <a:gd name="connsiteX77" fmla="*/ 34169 w 323482"/>
                <a:gd name="connsiteY77" fmla="*/ 284630 h 385198"/>
                <a:gd name="connsiteX78" fmla="*/ 39893 w 323482"/>
                <a:gd name="connsiteY78" fmla="*/ 284630 h 385198"/>
                <a:gd name="connsiteX79" fmla="*/ 45617 w 323482"/>
                <a:gd name="connsiteY79" fmla="*/ 284630 h 385198"/>
                <a:gd name="connsiteX80" fmla="*/ 46137 w 323482"/>
                <a:gd name="connsiteY80" fmla="*/ 285671 h 385198"/>
                <a:gd name="connsiteX81" fmla="*/ 47178 w 323482"/>
                <a:gd name="connsiteY81" fmla="*/ 292435 h 385198"/>
                <a:gd name="connsiteX82" fmla="*/ 47698 w 323482"/>
                <a:gd name="connsiteY82" fmla="*/ 293476 h 385198"/>
                <a:gd name="connsiteX83" fmla="*/ 62788 w 323482"/>
                <a:gd name="connsiteY83" fmla="*/ 297639 h 385198"/>
                <a:gd name="connsiteX84" fmla="*/ 67471 w 323482"/>
                <a:gd name="connsiteY84" fmla="*/ 304403 h 385198"/>
                <a:gd name="connsiteX85" fmla="*/ 67991 w 323482"/>
                <a:gd name="connsiteY85" fmla="*/ 305964 h 385198"/>
                <a:gd name="connsiteX86" fmla="*/ 88285 w 323482"/>
                <a:gd name="connsiteY86" fmla="*/ 324176 h 385198"/>
                <a:gd name="connsiteX87" fmla="*/ 88285 w 323482"/>
                <a:gd name="connsiteY87" fmla="*/ 325217 h 385198"/>
                <a:gd name="connsiteX88" fmla="*/ 87765 w 323482"/>
                <a:gd name="connsiteY88" fmla="*/ 331982 h 385198"/>
                <a:gd name="connsiteX89" fmla="*/ 92448 w 323482"/>
                <a:gd name="connsiteY89" fmla="*/ 336144 h 385198"/>
                <a:gd name="connsiteX90" fmla="*/ 97131 w 323482"/>
                <a:gd name="connsiteY90" fmla="*/ 338746 h 385198"/>
                <a:gd name="connsiteX91" fmla="*/ 100253 w 323482"/>
                <a:gd name="connsiteY91" fmla="*/ 340827 h 385198"/>
                <a:gd name="connsiteX92" fmla="*/ 105456 w 323482"/>
                <a:gd name="connsiteY92" fmla="*/ 346031 h 385198"/>
                <a:gd name="connsiteX93" fmla="*/ 107538 w 323482"/>
                <a:gd name="connsiteY93" fmla="*/ 352275 h 385198"/>
                <a:gd name="connsiteX94" fmla="*/ 109099 w 323482"/>
                <a:gd name="connsiteY94" fmla="*/ 355918 h 385198"/>
                <a:gd name="connsiteX95" fmla="*/ 114823 w 323482"/>
                <a:gd name="connsiteY95" fmla="*/ 361121 h 385198"/>
                <a:gd name="connsiteX96" fmla="*/ 117945 w 323482"/>
                <a:gd name="connsiteY96" fmla="*/ 365804 h 385198"/>
                <a:gd name="connsiteX97" fmla="*/ 128352 w 323482"/>
                <a:gd name="connsiteY97" fmla="*/ 369967 h 385198"/>
                <a:gd name="connsiteX98" fmla="*/ 133555 w 323482"/>
                <a:gd name="connsiteY98" fmla="*/ 367365 h 385198"/>
                <a:gd name="connsiteX99" fmla="*/ 142922 w 323482"/>
                <a:gd name="connsiteY99" fmla="*/ 368926 h 385198"/>
                <a:gd name="connsiteX100" fmla="*/ 145523 w 323482"/>
                <a:gd name="connsiteY100" fmla="*/ 367365 h 385198"/>
                <a:gd name="connsiteX101" fmla="*/ 149166 w 323482"/>
                <a:gd name="connsiteY101" fmla="*/ 365284 h 385198"/>
                <a:gd name="connsiteX102" fmla="*/ 153849 w 323482"/>
                <a:gd name="connsiteY102" fmla="*/ 365284 h 385198"/>
                <a:gd name="connsiteX103" fmla="*/ 154369 w 323482"/>
                <a:gd name="connsiteY103" fmla="*/ 365804 h 385198"/>
                <a:gd name="connsiteX104" fmla="*/ 155930 w 323482"/>
                <a:gd name="connsiteY104" fmla="*/ 371008 h 385198"/>
                <a:gd name="connsiteX105" fmla="*/ 163215 w 323482"/>
                <a:gd name="connsiteY105" fmla="*/ 376732 h 385198"/>
                <a:gd name="connsiteX106" fmla="*/ 168418 w 323482"/>
                <a:gd name="connsiteY106" fmla="*/ 379853 h 385198"/>
                <a:gd name="connsiteX107" fmla="*/ 170500 w 323482"/>
                <a:gd name="connsiteY107" fmla="*/ 384016 h 385198"/>
                <a:gd name="connsiteX108" fmla="*/ 174663 w 323482"/>
                <a:gd name="connsiteY108" fmla="*/ 385057 h 385198"/>
                <a:gd name="connsiteX109" fmla="*/ 174663 w 323482"/>
                <a:gd name="connsiteY109" fmla="*/ 384537 h 385198"/>
                <a:gd name="connsiteX110" fmla="*/ 178825 w 323482"/>
                <a:gd name="connsiteY110" fmla="*/ 380374 h 385198"/>
                <a:gd name="connsiteX111" fmla="*/ 180387 w 323482"/>
                <a:gd name="connsiteY111" fmla="*/ 379853 h 385198"/>
                <a:gd name="connsiteX112" fmla="*/ 187151 w 323482"/>
                <a:gd name="connsiteY112" fmla="*/ 381935 h 385198"/>
                <a:gd name="connsiteX113" fmla="*/ 188712 w 323482"/>
                <a:gd name="connsiteY113" fmla="*/ 381415 h 385198"/>
                <a:gd name="connsiteX114" fmla="*/ 191834 w 323482"/>
                <a:gd name="connsiteY114" fmla="*/ 379333 h 385198"/>
                <a:gd name="connsiteX115" fmla="*/ 192875 w 323482"/>
                <a:gd name="connsiteY115" fmla="*/ 379333 h 385198"/>
                <a:gd name="connsiteX116" fmla="*/ 194956 w 323482"/>
                <a:gd name="connsiteY116" fmla="*/ 382976 h 385198"/>
                <a:gd name="connsiteX117" fmla="*/ 195997 w 323482"/>
                <a:gd name="connsiteY117" fmla="*/ 384016 h 385198"/>
                <a:gd name="connsiteX118" fmla="*/ 198078 w 323482"/>
                <a:gd name="connsiteY118" fmla="*/ 384016 h 385198"/>
                <a:gd name="connsiteX119" fmla="*/ 200160 w 323482"/>
                <a:gd name="connsiteY119" fmla="*/ 385057 h 385198"/>
                <a:gd name="connsiteX120" fmla="*/ 214729 w 323482"/>
                <a:gd name="connsiteY120" fmla="*/ 378293 h 385198"/>
                <a:gd name="connsiteX121" fmla="*/ 217331 w 323482"/>
                <a:gd name="connsiteY121" fmla="*/ 378813 h 385198"/>
                <a:gd name="connsiteX122" fmla="*/ 221494 w 323482"/>
                <a:gd name="connsiteY122" fmla="*/ 380374 h 385198"/>
                <a:gd name="connsiteX123" fmla="*/ 226177 w 323482"/>
                <a:gd name="connsiteY123" fmla="*/ 380374 h 385198"/>
                <a:gd name="connsiteX124" fmla="*/ 235023 w 323482"/>
                <a:gd name="connsiteY124" fmla="*/ 371528 h 385198"/>
                <a:gd name="connsiteX125" fmla="*/ 241788 w 323482"/>
                <a:gd name="connsiteY125" fmla="*/ 364763 h 385198"/>
                <a:gd name="connsiteX126" fmla="*/ 242828 w 323482"/>
                <a:gd name="connsiteY126" fmla="*/ 364243 h 385198"/>
                <a:gd name="connsiteX127" fmla="*/ 271968 w 323482"/>
                <a:gd name="connsiteY127" fmla="*/ 363723 h 385198"/>
                <a:gd name="connsiteX128" fmla="*/ 269366 w 323482"/>
                <a:gd name="connsiteY128" fmla="*/ 360080 h 385198"/>
                <a:gd name="connsiteX129" fmla="*/ 269886 w 323482"/>
                <a:gd name="connsiteY129" fmla="*/ 352275 h 385198"/>
                <a:gd name="connsiteX130" fmla="*/ 269366 w 323482"/>
                <a:gd name="connsiteY130" fmla="*/ 349673 h 385198"/>
                <a:gd name="connsiteX131" fmla="*/ 262601 w 323482"/>
                <a:gd name="connsiteY131" fmla="*/ 348112 h 385198"/>
                <a:gd name="connsiteX132" fmla="*/ 257918 w 323482"/>
                <a:gd name="connsiteY132" fmla="*/ 344990 h 385198"/>
                <a:gd name="connsiteX133" fmla="*/ 250113 w 323482"/>
                <a:gd name="connsiteY133" fmla="*/ 326778 h 385198"/>
                <a:gd name="connsiteX134" fmla="*/ 240747 w 323482"/>
                <a:gd name="connsiteY134" fmla="*/ 317412 h 385198"/>
                <a:gd name="connsiteX135" fmla="*/ 238145 w 323482"/>
                <a:gd name="connsiteY135" fmla="*/ 315330 h 385198"/>
                <a:gd name="connsiteX136" fmla="*/ 230340 w 323482"/>
                <a:gd name="connsiteY136" fmla="*/ 305964 h 385198"/>
                <a:gd name="connsiteX137" fmla="*/ 216811 w 323482"/>
                <a:gd name="connsiteY137" fmla="*/ 300240 h 385198"/>
                <a:gd name="connsiteX138" fmla="*/ 216290 w 323482"/>
                <a:gd name="connsiteY138" fmla="*/ 298679 h 385198"/>
                <a:gd name="connsiteX139" fmla="*/ 217331 w 323482"/>
                <a:gd name="connsiteY139" fmla="*/ 296598 h 385198"/>
                <a:gd name="connsiteX140" fmla="*/ 219413 w 323482"/>
                <a:gd name="connsiteY140" fmla="*/ 290874 h 385198"/>
                <a:gd name="connsiteX141" fmla="*/ 221494 w 323482"/>
                <a:gd name="connsiteY141" fmla="*/ 289833 h 385198"/>
                <a:gd name="connsiteX142" fmla="*/ 225136 w 323482"/>
                <a:gd name="connsiteY142" fmla="*/ 289313 h 385198"/>
                <a:gd name="connsiteX143" fmla="*/ 231901 w 323482"/>
                <a:gd name="connsiteY143" fmla="*/ 289833 h 385198"/>
                <a:gd name="connsiteX144" fmla="*/ 236584 w 323482"/>
                <a:gd name="connsiteY144" fmla="*/ 287752 h 385198"/>
                <a:gd name="connsiteX145" fmla="*/ 237625 w 323482"/>
                <a:gd name="connsiteY145" fmla="*/ 284110 h 385198"/>
                <a:gd name="connsiteX146" fmla="*/ 237104 w 323482"/>
                <a:gd name="connsiteY146" fmla="*/ 271101 h 385198"/>
                <a:gd name="connsiteX147" fmla="*/ 237625 w 323482"/>
                <a:gd name="connsiteY147" fmla="*/ 269020 h 385198"/>
                <a:gd name="connsiteX148" fmla="*/ 241267 w 323482"/>
                <a:gd name="connsiteY148" fmla="*/ 257572 h 385198"/>
                <a:gd name="connsiteX149" fmla="*/ 240747 w 323482"/>
                <a:gd name="connsiteY149" fmla="*/ 249767 h 385198"/>
                <a:gd name="connsiteX150" fmla="*/ 244909 w 323482"/>
                <a:gd name="connsiteY150" fmla="*/ 243523 h 385198"/>
                <a:gd name="connsiteX151" fmla="*/ 249072 w 323482"/>
                <a:gd name="connsiteY151" fmla="*/ 244043 h 385198"/>
                <a:gd name="connsiteX152" fmla="*/ 253235 w 323482"/>
                <a:gd name="connsiteY152" fmla="*/ 243523 h 385198"/>
                <a:gd name="connsiteX153" fmla="*/ 253235 w 323482"/>
                <a:gd name="connsiteY153" fmla="*/ 240921 h 385198"/>
                <a:gd name="connsiteX154" fmla="*/ 254276 w 323482"/>
                <a:gd name="connsiteY154" fmla="*/ 237799 h 385198"/>
                <a:gd name="connsiteX155" fmla="*/ 256877 w 323482"/>
                <a:gd name="connsiteY155" fmla="*/ 224270 h 385198"/>
                <a:gd name="connsiteX156" fmla="*/ 259479 w 323482"/>
                <a:gd name="connsiteY156" fmla="*/ 221148 h 385198"/>
                <a:gd name="connsiteX157" fmla="*/ 266764 w 323482"/>
                <a:gd name="connsiteY157" fmla="*/ 208659 h 385198"/>
                <a:gd name="connsiteX158" fmla="*/ 268846 w 323482"/>
                <a:gd name="connsiteY158" fmla="*/ 207619 h 385198"/>
                <a:gd name="connsiteX159" fmla="*/ 275610 w 323482"/>
                <a:gd name="connsiteY159" fmla="*/ 207098 h 385198"/>
                <a:gd name="connsiteX160" fmla="*/ 276651 w 323482"/>
                <a:gd name="connsiteY160" fmla="*/ 206058 h 385198"/>
                <a:gd name="connsiteX161" fmla="*/ 282895 w 323482"/>
                <a:gd name="connsiteY161" fmla="*/ 181081 h 385198"/>
                <a:gd name="connsiteX162" fmla="*/ 282375 w 323482"/>
                <a:gd name="connsiteY162" fmla="*/ 177959 h 38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323482" h="385198">
                  <a:moveTo>
                    <a:pt x="282375" y="177959"/>
                  </a:moveTo>
                  <a:cubicBezTo>
                    <a:pt x="282375" y="174316"/>
                    <a:pt x="282375" y="170674"/>
                    <a:pt x="281854" y="168072"/>
                  </a:cubicBezTo>
                  <a:cubicBezTo>
                    <a:pt x="280814" y="163909"/>
                    <a:pt x="282375" y="158186"/>
                    <a:pt x="282895" y="157145"/>
                  </a:cubicBezTo>
                  <a:cubicBezTo>
                    <a:pt x="283415" y="156104"/>
                    <a:pt x="290180" y="136331"/>
                    <a:pt x="290700" y="135811"/>
                  </a:cubicBezTo>
                  <a:cubicBezTo>
                    <a:pt x="291220" y="135290"/>
                    <a:pt x="291220" y="133729"/>
                    <a:pt x="291220" y="133729"/>
                  </a:cubicBezTo>
                  <a:cubicBezTo>
                    <a:pt x="291220" y="133729"/>
                    <a:pt x="291741" y="124363"/>
                    <a:pt x="291741" y="123322"/>
                  </a:cubicBezTo>
                  <a:cubicBezTo>
                    <a:pt x="291741" y="122282"/>
                    <a:pt x="292781" y="122802"/>
                    <a:pt x="292781" y="122802"/>
                  </a:cubicBezTo>
                  <a:cubicBezTo>
                    <a:pt x="292781" y="122802"/>
                    <a:pt x="297985" y="123322"/>
                    <a:pt x="299546" y="122802"/>
                  </a:cubicBezTo>
                  <a:cubicBezTo>
                    <a:pt x="301107" y="122282"/>
                    <a:pt x="302148" y="121241"/>
                    <a:pt x="303188" y="119680"/>
                  </a:cubicBezTo>
                  <a:cubicBezTo>
                    <a:pt x="303709" y="118119"/>
                    <a:pt x="310994" y="114476"/>
                    <a:pt x="311514" y="113956"/>
                  </a:cubicBezTo>
                  <a:cubicBezTo>
                    <a:pt x="312034" y="113436"/>
                    <a:pt x="313075" y="113436"/>
                    <a:pt x="313075" y="113436"/>
                  </a:cubicBezTo>
                  <a:cubicBezTo>
                    <a:pt x="313075" y="113436"/>
                    <a:pt x="313075" y="113436"/>
                    <a:pt x="314636" y="113436"/>
                  </a:cubicBezTo>
                  <a:cubicBezTo>
                    <a:pt x="316197" y="113436"/>
                    <a:pt x="317758" y="112395"/>
                    <a:pt x="318799" y="110834"/>
                  </a:cubicBezTo>
                  <a:cubicBezTo>
                    <a:pt x="319840" y="109793"/>
                    <a:pt x="322441" y="105631"/>
                    <a:pt x="323482" y="103549"/>
                  </a:cubicBezTo>
                  <a:cubicBezTo>
                    <a:pt x="321401" y="100947"/>
                    <a:pt x="319840" y="100947"/>
                    <a:pt x="318799" y="99907"/>
                  </a:cubicBezTo>
                  <a:cubicBezTo>
                    <a:pt x="317758" y="98866"/>
                    <a:pt x="299026" y="88979"/>
                    <a:pt x="298505" y="78052"/>
                  </a:cubicBezTo>
                  <a:cubicBezTo>
                    <a:pt x="297985" y="67645"/>
                    <a:pt x="296424" y="46831"/>
                    <a:pt x="296424" y="44750"/>
                  </a:cubicBezTo>
                  <a:cubicBezTo>
                    <a:pt x="296424" y="42669"/>
                    <a:pt x="296424" y="39546"/>
                    <a:pt x="295383" y="37985"/>
                  </a:cubicBezTo>
                  <a:cubicBezTo>
                    <a:pt x="294342" y="36424"/>
                    <a:pt x="290700" y="31741"/>
                    <a:pt x="290700" y="25497"/>
                  </a:cubicBezTo>
                  <a:cubicBezTo>
                    <a:pt x="290700" y="25497"/>
                    <a:pt x="291220" y="22895"/>
                    <a:pt x="289660" y="21855"/>
                  </a:cubicBezTo>
                  <a:cubicBezTo>
                    <a:pt x="288098" y="20814"/>
                    <a:pt x="270407" y="10407"/>
                    <a:pt x="266244" y="0"/>
                  </a:cubicBezTo>
                  <a:cubicBezTo>
                    <a:pt x="263642" y="1041"/>
                    <a:pt x="261040" y="3122"/>
                    <a:pt x="260520" y="3122"/>
                  </a:cubicBezTo>
                  <a:cubicBezTo>
                    <a:pt x="259479" y="3642"/>
                    <a:pt x="257398" y="5203"/>
                    <a:pt x="255837" y="5203"/>
                  </a:cubicBezTo>
                  <a:cubicBezTo>
                    <a:pt x="254276" y="5203"/>
                    <a:pt x="252715" y="6244"/>
                    <a:pt x="251154" y="10927"/>
                  </a:cubicBezTo>
                  <a:cubicBezTo>
                    <a:pt x="249593" y="15610"/>
                    <a:pt x="247511" y="16651"/>
                    <a:pt x="246470" y="17172"/>
                  </a:cubicBezTo>
                  <a:cubicBezTo>
                    <a:pt x="245430" y="17692"/>
                    <a:pt x="240747" y="18212"/>
                    <a:pt x="238665" y="19253"/>
                  </a:cubicBezTo>
                  <a:cubicBezTo>
                    <a:pt x="237104" y="20294"/>
                    <a:pt x="236584" y="24456"/>
                    <a:pt x="235543" y="26538"/>
                  </a:cubicBezTo>
                  <a:cubicBezTo>
                    <a:pt x="234503" y="28619"/>
                    <a:pt x="229299" y="28619"/>
                    <a:pt x="227738" y="28619"/>
                  </a:cubicBezTo>
                  <a:cubicBezTo>
                    <a:pt x="226697" y="28619"/>
                    <a:pt x="226177" y="28099"/>
                    <a:pt x="226177" y="28099"/>
                  </a:cubicBezTo>
                  <a:cubicBezTo>
                    <a:pt x="226177" y="28099"/>
                    <a:pt x="220453" y="23416"/>
                    <a:pt x="219933" y="23416"/>
                  </a:cubicBezTo>
                  <a:cubicBezTo>
                    <a:pt x="219413" y="22895"/>
                    <a:pt x="218372" y="22895"/>
                    <a:pt x="218372" y="22895"/>
                  </a:cubicBezTo>
                  <a:cubicBezTo>
                    <a:pt x="218372" y="22895"/>
                    <a:pt x="187671" y="22895"/>
                    <a:pt x="187151" y="22895"/>
                  </a:cubicBezTo>
                  <a:cubicBezTo>
                    <a:pt x="186631" y="22895"/>
                    <a:pt x="186631" y="21855"/>
                    <a:pt x="186631" y="21855"/>
                  </a:cubicBezTo>
                  <a:cubicBezTo>
                    <a:pt x="186631" y="21855"/>
                    <a:pt x="186631" y="21855"/>
                    <a:pt x="186631" y="19253"/>
                  </a:cubicBezTo>
                  <a:cubicBezTo>
                    <a:pt x="186631" y="16651"/>
                    <a:pt x="184029" y="20294"/>
                    <a:pt x="183509" y="20814"/>
                  </a:cubicBezTo>
                  <a:cubicBezTo>
                    <a:pt x="183509" y="21334"/>
                    <a:pt x="181948" y="21334"/>
                    <a:pt x="181948" y="21334"/>
                  </a:cubicBezTo>
                  <a:lnTo>
                    <a:pt x="60707" y="22375"/>
                  </a:lnTo>
                  <a:lnTo>
                    <a:pt x="60707" y="62442"/>
                  </a:lnTo>
                  <a:cubicBezTo>
                    <a:pt x="60707" y="62442"/>
                    <a:pt x="60707" y="63482"/>
                    <a:pt x="60186" y="63482"/>
                  </a:cubicBezTo>
                  <a:cubicBezTo>
                    <a:pt x="59666" y="63482"/>
                    <a:pt x="50820" y="62962"/>
                    <a:pt x="49259" y="62962"/>
                  </a:cubicBezTo>
                  <a:cubicBezTo>
                    <a:pt x="47698" y="62962"/>
                    <a:pt x="44056" y="62962"/>
                    <a:pt x="43015" y="64003"/>
                  </a:cubicBezTo>
                  <a:cubicBezTo>
                    <a:pt x="41974" y="65043"/>
                    <a:pt x="41454" y="66084"/>
                    <a:pt x="41454" y="67645"/>
                  </a:cubicBezTo>
                  <a:cubicBezTo>
                    <a:pt x="41454" y="68166"/>
                    <a:pt x="41454" y="70247"/>
                    <a:pt x="41454" y="73369"/>
                  </a:cubicBezTo>
                  <a:cubicBezTo>
                    <a:pt x="41454" y="80134"/>
                    <a:pt x="41454" y="90020"/>
                    <a:pt x="41454" y="90020"/>
                  </a:cubicBezTo>
                  <a:lnTo>
                    <a:pt x="41454" y="147779"/>
                  </a:lnTo>
                  <a:cubicBezTo>
                    <a:pt x="41454" y="147779"/>
                    <a:pt x="41974" y="148819"/>
                    <a:pt x="40933" y="148819"/>
                  </a:cubicBezTo>
                  <a:cubicBezTo>
                    <a:pt x="39893" y="148819"/>
                    <a:pt x="26364" y="148299"/>
                    <a:pt x="26364" y="148299"/>
                  </a:cubicBezTo>
                  <a:cubicBezTo>
                    <a:pt x="26364" y="148299"/>
                    <a:pt x="24803" y="147779"/>
                    <a:pt x="24282" y="148819"/>
                  </a:cubicBezTo>
                  <a:cubicBezTo>
                    <a:pt x="23242" y="149860"/>
                    <a:pt x="21160" y="151941"/>
                    <a:pt x="20640" y="153502"/>
                  </a:cubicBezTo>
                  <a:cubicBezTo>
                    <a:pt x="20119" y="155584"/>
                    <a:pt x="18038" y="162869"/>
                    <a:pt x="17518" y="163909"/>
                  </a:cubicBezTo>
                  <a:cubicBezTo>
                    <a:pt x="16997" y="164950"/>
                    <a:pt x="16477" y="168072"/>
                    <a:pt x="13875" y="169113"/>
                  </a:cubicBezTo>
                  <a:cubicBezTo>
                    <a:pt x="11274" y="170154"/>
                    <a:pt x="10233" y="170154"/>
                    <a:pt x="10753" y="171715"/>
                  </a:cubicBezTo>
                  <a:cubicBezTo>
                    <a:pt x="11274" y="172755"/>
                    <a:pt x="11794" y="174316"/>
                    <a:pt x="11794" y="174837"/>
                  </a:cubicBezTo>
                  <a:cubicBezTo>
                    <a:pt x="11794" y="175357"/>
                    <a:pt x="11794" y="176918"/>
                    <a:pt x="12314" y="177438"/>
                  </a:cubicBezTo>
                  <a:cubicBezTo>
                    <a:pt x="12835" y="177959"/>
                    <a:pt x="13875" y="179000"/>
                    <a:pt x="12835" y="179520"/>
                  </a:cubicBezTo>
                  <a:cubicBezTo>
                    <a:pt x="11794" y="179520"/>
                    <a:pt x="9712" y="181081"/>
                    <a:pt x="9192" y="181601"/>
                  </a:cubicBezTo>
                  <a:cubicBezTo>
                    <a:pt x="8672" y="182122"/>
                    <a:pt x="6590" y="183162"/>
                    <a:pt x="5550" y="185244"/>
                  </a:cubicBezTo>
                  <a:cubicBezTo>
                    <a:pt x="4509" y="186805"/>
                    <a:pt x="5030" y="187845"/>
                    <a:pt x="5550" y="189407"/>
                  </a:cubicBezTo>
                  <a:cubicBezTo>
                    <a:pt x="6070" y="190447"/>
                    <a:pt x="9192" y="194610"/>
                    <a:pt x="8151" y="195651"/>
                  </a:cubicBezTo>
                  <a:cubicBezTo>
                    <a:pt x="7111" y="196691"/>
                    <a:pt x="5030" y="198773"/>
                    <a:pt x="3989" y="199813"/>
                  </a:cubicBezTo>
                  <a:cubicBezTo>
                    <a:pt x="2948" y="200854"/>
                    <a:pt x="-1215" y="205017"/>
                    <a:pt x="346" y="207619"/>
                  </a:cubicBezTo>
                  <a:cubicBezTo>
                    <a:pt x="1907" y="210220"/>
                    <a:pt x="4509" y="209700"/>
                    <a:pt x="5550" y="208659"/>
                  </a:cubicBezTo>
                  <a:cubicBezTo>
                    <a:pt x="6590" y="207619"/>
                    <a:pt x="7631" y="206058"/>
                    <a:pt x="8672" y="207619"/>
                  </a:cubicBezTo>
                  <a:cubicBezTo>
                    <a:pt x="9712" y="209180"/>
                    <a:pt x="11794" y="217505"/>
                    <a:pt x="11794" y="218026"/>
                  </a:cubicBezTo>
                  <a:cubicBezTo>
                    <a:pt x="11794" y="218546"/>
                    <a:pt x="12314" y="220107"/>
                    <a:pt x="12314" y="220107"/>
                  </a:cubicBezTo>
                  <a:cubicBezTo>
                    <a:pt x="12314" y="220107"/>
                    <a:pt x="12314" y="221148"/>
                    <a:pt x="13355" y="220107"/>
                  </a:cubicBezTo>
                  <a:cubicBezTo>
                    <a:pt x="14396" y="219587"/>
                    <a:pt x="15957" y="219587"/>
                    <a:pt x="15436" y="220627"/>
                  </a:cubicBezTo>
                  <a:cubicBezTo>
                    <a:pt x="14916" y="221668"/>
                    <a:pt x="11274" y="227912"/>
                    <a:pt x="21160" y="235197"/>
                  </a:cubicBezTo>
                  <a:cubicBezTo>
                    <a:pt x="21160" y="235197"/>
                    <a:pt x="22201" y="235717"/>
                    <a:pt x="22201" y="236238"/>
                  </a:cubicBezTo>
                  <a:cubicBezTo>
                    <a:pt x="22201" y="236758"/>
                    <a:pt x="20640" y="241961"/>
                    <a:pt x="20640" y="242482"/>
                  </a:cubicBezTo>
                  <a:cubicBezTo>
                    <a:pt x="20640" y="242482"/>
                    <a:pt x="20640" y="242482"/>
                    <a:pt x="20640" y="242482"/>
                  </a:cubicBezTo>
                  <a:cubicBezTo>
                    <a:pt x="20640" y="242482"/>
                    <a:pt x="32088" y="258092"/>
                    <a:pt x="33649" y="259653"/>
                  </a:cubicBezTo>
                  <a:cubicBezTo>
                    <a:pt x="35210" y="261214"/>
                    <a:pt x="36771" y="264336"/>
                    <a:pt x="36250" y="265897"/>
                  </a:cubicBezTo>
                  <a:cubicBezTo>
                    <a:pt x="35730" y="267459"/>
                    <a:pt x="34689" y="267979"/>
                    <a:pt x="35210" y="269020"/>
                  </a:cubicBezTo>
                  <a:cubicBezTo>
                    <a:pt x="35210" y="270060"/>
                    <a:pt x="36771" y="274223"/>
                    <a:pt x="32608" y="276825"/>
                  </a:cubicBezTo>
                  <a:cubicBezTo>
                    <a:pt x="32608" y="276825"/>
                    <a:pt x="31567" y="277345"/>
                    <a:pt x="32088" y="277866"/>
                  </a:cubicBezTo>
                  <a:cubicBezTo>
                    <a:pt x="32088" y="278386"/>
                    <a:pt x="33128" y="283589"/>
                    <a:pt x="33128" y="284110"/>
                  </a:cubicBezTo>
                  <a:cubicBezTo>
                    <a:pt x="33128" y="284630"/>
                    <a:pt x="33649" y="285150"/>
                    <a:pt x="34169" y="284630"/>
                  </a:cubicBezTo>
                  <a:cubicBezTo>
                    <a:pt x="34689" y="284630"/>
                    <a:pt x="37291" y="284630"/>
                    <a:pt x="39893" y="284630"/>
                  </a:cubicBezTo>
                  <a:cubicBezTo>
                    <a:pt x="41974" y="284630"/>
                    <a:pt x="45617" y="284630"/>
                    <a:pt x="45617" y="284630"/>
                  </a:cubicBezTo>
                  <a:cubicBezTo>
                    <a:pt x="45617" y="284630"/>
                    <a:pt x="46137" y="284630"/>
                    <a:pt x="46137" y="285671"/>
                  </a:cubicBezTo>
                  <a:cubicBezTo>
                    <a:pt x="46137" y="286711"/>
                    <a:pt x="47178" y="292435"/>
                    <a:pt x="47178" y="292435"/>
                  </a:cubicBezTo>
                  <a:cubicBezTo>
                    <a:pt x="47178" y="292435"/>
                    <a:pt x="47178" y="293476"/>
                    <a:pt x="47698" y="293476"/>
                  </a:cubicBezTo>
                  <a:cubicBezTo>
                    <a:pt x="48218" y="293476"/>
                    <a:pt x="59666" y="295557"/>
                    <a:pt x="62788" y="297639"/>
                  </a:cubicBezTo>
                  <a:cubicBezTo>
                    <a:pt x="65910" y="299720"/>
                    <a:pt x="67991" y="302842"/>
                    <a:pt x="67471" y="304403"/>
                  </a:cubicBezTo>
                  <a:cubicBezTo>
                    <a:pt x="66951" y="305964"/>
                    <a:pt x="67471" y="305964"/>
                    <a:pt x="67991" y="305964"/>
                  </a:cubicBezTo>
                  <a:cubicBezTo>
                    <a:pt x="68512" y="306485"/>
                    <a:pt x="88285" y="324176"/>
                    <a:pt x="88285" y="324176"/>
                  </a:cubicBezTo>
                  <a:cubicBezTo>
                    <a:pt x="88285" y="324176"/>
                    <a:pt x="88805" y="324697"/>
                    <a:pt x="88285" y="325217"/>
                  </a:cubicBezTo>
                  <a:cubicBezTo>
                    <a:pt x="87765" y="325737"/>
                    <a:pt x="86204" y="329380"/>
                    <a:pt x="87765" y="331982"/>
                  </a:cubicBezTo>
                  <a:cubicBezTo>
                    <a:pt x="89326" y="334583"/>
                    <a:pt x="90887" y="335624"/>
                    <a:pt x="92448" y="336144"/>
                  </a:cubicBezTo>
                  <a:cubicBezTo>
                    <a:pt x="93489" y="336144"/>
                    <a:pt x="96090" y="337185"/>
                    <a:pt x="97131" y="338746"/>
                  </a:cubicBezTo>
                  <a:cubicBezTo>
                    <a:pt x="98171" y="340307"/>
                    <a:pt x="99733" y="339787"/>
                    <a:pt x="100253" y="340827"/>
                  </a:cubicBezTo>
                  <a:cubicBezTo>
                    <a:pt x="100773" y="341348"/>
                    <a:pt x="104936" y="343429"/>
                    <a:pt x="105456" y="346031"/>
                  </a:cubicBezTo>
                  <a:cubicBezTo>
                    <a:pt x="105977" y="348633"/>
                    <a:pt x="107017" y="351755"/>
                    <a:pt x="107538" y="352275"/>
                  </a:cubicBezTo>
                  <a:cubicBezTo>
                    <a:pt x="107538" y="352796"/>
                    <a:pt x="108578" y="354357"/>
                    <a:pt x="109099" y="355918"/>
                  </a:cubicBezTo>
                  <a:cubicBezTo>
                    <a:pt x="112221" y="357999"/>
                    <a:pt x="114302" y="359560"/>
                    <a:pt x="114823" y="361121"/>
                  </a:cubicBezTo>
                  <a:cubicBezTo>
                    <a:pt x="115343" y="362682"/>
                    <a:pt x="116904" y="364763"/>
                    <a:pt x="117945" y="365804"/>
                  </a:cubicBezTo>
                  <a:cubicBezTo>
                    <a:pt x="118985" y="366845"/>
                    <a:pt x="126791" y="371528"/>
                    <a:pt x="128352" y="369967"/>
                  </a:cubicBezTo>
                  <a:cubicBezTo>
                    <a:pt x="129913" y="368406"/>
                    <a:pt x="131474" y="367365"/>
                    <a:pt x="133555" y="367365"/>
                  </a:cubicBezTo>
                  <a:cubicBezTo>
                    <a:pt x="135637" y="367886"/>
                    <a:pt x="141361" y="369447"/>
                    <a:pt x="142922" y="368926"/>
                  </a:cubicBezTo>
                  <a:cubicBezTo>
                    <a:pt x="144483" y="368406"/>
                    <a:pt x="145003" y="368406"/>
                    <a:pt x="145523" y="367365"/>
                  </a:cubicBezTo>
                  <a:cubicBezTo>
                    <a:pt x="146564" y="366325"/>
                    <a:pt x="147084" y="365284"/>
                    <a:pt x="149166" y="365284"/>
                  </a:cubicBezTo>
                  <a:cubicBezTo>
                    <a:pt x="151247" y="365284"/>
                    <a:pt x="153328" y="365284"/>
                    <a:pt x="153849" y="365284"/>
                  </a:cubicBezTo>
                  <a:cubicBezTo>
                    <a:pt x="154369" y="365284"/>
                    <a:pt x="154369" y="365284"/>
                    <a:pt x="154369" y="365804"/>
                  </a:cubicBezTo>
                  <a:cubicBezTo>
                    <a:pt x="154369" y="366325"/>
                    <a:pt x="153849" y="368406"/>
                    <a:pt x="155930" y="371008"/>
                  </a:cubicBezTo>
                  <a:cubicBezTo>
                    <a:pt x="158011" y="373609"/>
                    <a:pt x="160613" y="376211"/>
                    <a:pt x="163215" y="376732"/>
                  </a:cubicBezTo>
                  <a:cubicBezTo>
                    <a:pt x="165817" y="377252"/>
                    <a:pt x="168418" y="378293"/>
                    <a:pt x="168418" y="379853"/>
                  </a:cubicBezTo>
                  <a:cubicBezTo>
                    <a:pt x="168418" y="381415"/>
                    <a:pt x="168418" y="383496"/>
                    <a:pt x="170500" y="384016"/>
                  </a:cubicBezTo>
                  <a:cubicBezTo>
                    <a:pt x="171541" y="384537"/>
                    <a:pt x="173622" y="385057"/>
                    <a:pt x="174663" y="385057"/>
                  </a:cubicBezTo>
                  <a:cubicBezTo>
                    <a:pt x="174663" y="385057"/>
                    <a:pt x="174663" y="384537"/>
                    <a:pt x="174663" y="384537"/>
                  </a:cubicBezTo>
                  <a:cubicBezTo>
                    <a:pt x="175183" y="384016"/>
                    <a:pt x="178825" y="380374"/>
                    <a:pt x="178825" y="380374"/>
                  </a:cubicBezTo>
                  <a:cubicBezTo>
                    <a:pt x="178825" y="380374"/>
                    <a:pt x="179346" y="379333"/>
                    <a:pt x="180387" y="379853"/>
                  </a:cubicBezTo>
                  <a:cubicBezTo>
                    <a:pt x="181427" y="380374"/>
                    <a:pt x="187151" y="381935"/>
                    <a:pt x="187151" y="381935"/>
                  </a:cubicBezTo>
                  <a:cubicBezTo>
                    <a:pt x="187151" y="381935"/>
                    <a:pt x="187671" y="381935"/>
                    <a:pt x="188712" y="381415"/>
                  </a:cubicBezTo>
                  <a:cubicBezTo>
                    <a:pt x="189753" y="380894"/>
                    <a:pt x="191834" y="379333"/>
                    <a:pt x="191834" y="379333"/>
                  </a:cubicBezTo>
                  <a:cubicBezTo>
                    <a:pt x="191834" y="379333"/>
                    <a:pt x="192875" y="378293"/>
                    <a:pt x="192875" y="379333"/>
                  </a:cubicBezTo>
                  <a:cubicBezTo>
                    <a:pt x="193395" y="379853"/>
                    <a:pt x="194956" y="382976"/>
                    <a:pt x="194956" y="382976"/>
                  </a:cubicBezTo>
                  <a:cubicBezTo>
                    <a:pt x="194956" y="382976"/>
                    <a:pt x="195476" y="384016"/>
                    <a:pt x="195997" y="384016"/>
                  </a:cubicBezTo>
                  <a:cubicBezTo>
                    <a:pt x="196517" y="384016"/>
                    <a:pt x="197558" y="383496"/>
                    <a:pt x="198078" y="384016"/>
                  </a:cubicBezTo>
                  <a:cubicBezTo>
                    <a:pt x="198599" y="384537"/>
                    <a:pt x="199639" y="385577"/>
                    <a:pt x="200160" y="385057"/>
                  </a:cubicBezTo>
                  <a:cubicBezTo>
                    <a:pt x="200680" y="384537"/>
                    <a:pt x="206924" y="378293"/>
                    <a:pt x="214729" y="378293"/>
                  </a:cubicBezTo>
                  <a:cubicBezTo>
                    <a:pt x="214729" y="378293"/>
                    <a:pt x="216290" y="378293"/>
                    <a:pt x="217331" y="378813"/>
                  </a:cubicBezTo>
                  <a:cubicBezTo>
                    <a:pt x="218372" y="379853"/>
                    <a:pt x="220453" y="379853"/>
                    <a:pt x="221494" y="380374"/>
                  </a:cubicBezTo>
                  <a:cubicBezTo>
                    <a:pt x="222535" y="380374"/>
                    <a:pt x="225136" y="380894"/>
                    <a:pt x="226177" y="380374"/>
                  </a:cubicBezTo>
                  <a:cubicBezTo>
                    <a:pt x="226697" y="380374"/>
                    <a:pt x="230860" y="375691"/>
                    <a:pt x="235023" y="371528"/>
                  </a:cubicBezTo>
                  <a:cubicBezTo>
                    <a:pt x="238665" y="367886"/>
                    <a:pt x="241788" y="364763"/>
                    <a:pt x="241788" y="364763"/>
                  </a:cubicBezTo>
                  <a:cubicBezTo>
                    <a:pt x="241788" y="364763"/>
                    <a:pt x="242308" y="364243"/>
                    <a:pt x="242828" y="364243"/>
                  </a:cubicBezTo>
                  <a:cubicBezTo>
                    <a:pt x="243348" y="364243"/>
                    <a:pt x="264683" y="363723"/>
                    <a:pt x="271968" y="363723"/>
                  </a:cubicBezTo>
                  <a:cubicBezTo>
                    <a:pt x="270927" y="362682"/>
                    <a:pt x="270407" y="361641"/>
                    <a:pt x="269366" y="360080"/>
                  </a:cubicBezTo>
                  <a:cubicBezTo>
                    <a:pt x="267805" y="357479"/>
                    <a:pt x="269886" y="353316"/>
                    <a:pt x="269886" y="352275"/>
                  </a:cubicBezTo>
                  <a:cubicBezTo>
                    <a:pt x="269886" y="351234"/>
                    <a:pt x="269886" y="350194"/>
                    <a:pt x="269366" y="349673"/>
                  </a:cubicBezTo>
                  <a:cubicBezTo>
                    <a:pt x="268325" y="349153"/>
                    <a:pt x="264683" y="348112"/>
                    <a:pt x="262601" y="348112"/>
                  </a:cubicBezTo>
                  <a:cubicBezTo>
                    <a:pt x="260520" y="348112"/>
                    <a:pt x="260000" y="347072"/>
                    <a:pt x="257918" y="344990"/>
                  </a:cubicBezTo>
                  <a:cubicBezTo>
                    <a:pt x="255316" y="342909"/>
                    <a:pt x="250633" y="329380"/>
                    <a:pt x="250113" y="326778"/>
                  </a:cubicBezTo>
                  <a:cubicBezTo>
                    <a:pt x="249593" y="323656"/>
                    <a:pt x="241267" y="317932"/>
                    <a:pt x="240747" y="317412"/>
                  </a:cubicBezTo>
                  <a:cubicBezTo>
                    <a:pt x="240227" y="316892"/>
                    <a:pt x="238665" y="316892"/>
                    <a:pt x="238145" y="315330"/>
                  </a:cubicBezTo>
                  <a:cubicBezTo>
                    <a:pt x="237625" y="313769"/>
                    <a:pt x="231901" y="307525"/>
                    <a:pt x="230340" y="305964"/>
                  </a:cubicBezTo>
                  <a:cubicBezTo>
                    <a:pt x="229299" y="304924"/>
                    <a:pt x="217331" y="300240"/>
                    <a:pt x="216811" y="300240"/>
                  </a:cubicBezTo>
                  <a:cubicBezTo>
                    <a:pt x="215770" y="300240"/>
                    <a:pt x="215770" y="299200"/>
                    <a:pt x="216290" y="298679"/>
                  </a:cubicBezTo>
                  <a:cubicBezTo>
                    <a:pt x="216290" y="298159"/>
                    <a:pt x="216811" y="297639"/>
                    <a:pt x="217331" y="296598"/>
                  </a:cubicBezTo>
                  <a:cubicBezTo>
                    <a:pt x="217851" y="295557"/>
                    <a:pt x="218372" y="291915"/>
                    <a:pt x="219413" y="290874"/>
                  </a:cubicBezTo>
                  <a:cubicBezTo>
                    <a:pt x="219933" y="289833"/>
                    <a:pt x="220453" y="289833"/>
                    <a:pt x="221494" y="289833"/>
                  </a:cubicBezTo>
                  <a:cubicBezTo>
                    <a:pt x="222014" y="289833"/>
                    <a:pt x="223575" y="289313"/>
                    <a:pt x="225136" y="289313"/>
                  </a:cubicBezTo>
                  <a:cubicBezTo>
                    <a:pt x="226697" y="288793"/>
                    <a:pt x="230340" y="289313"/>
                    <a:pt x="231901" y="289833"/>
                  </a:cubicBezTo>
                  <a:cubicBezTo>
                    <a:pt x="233462" y="290354"/>
                    <a:pt x="235543" y="289313"/>
                    <a:pt x="236584" y="287752"/>
                  </a:cubicBezTo>
                  <a:cubicBezTo>
                    <a:pt x="237625" y="286191"/>
                    <a:pt x="237625" y="285150"/>
                    <a:pt x="237625" y="284110"/>
                  </a:cubicBezTo>
                  <a:cubicBezTo>
                    <a:pt x="237625" y="283589"/>
                    <a:pt x="237104" y="271621"/>
                    <a:pt x="237104" y="271101"/>
                  </a:cubicBezTo>
                  <a:cubicBezTo>
                    <a:pt x="237104" y="270581"/>
                    <a:pt x="237625" y="269020"/>
                    <a:pt x="237625" y="269020"/>
                  </a:cubicBezTo>
                  <a:cubicBezTo>
                    <a:pt x="237625" y="269020"/>
                    <a:pt x="240747" y="259133"/>
                    <a:pt x="241267" y="257572"/>
                  </a:cubicBezTo>
                  <a:cubicBezTo>
                    <a:pt x="242308" y="256011"/>
                    <a:pt x="241267" y="251848"/>
                    <a:pt x="240747" y="249767"/>
                  </a:cubicBezTo>
                  <a:cubicBezTo>
                    <a:pt x="240227" y="247165"/>
                    <a:pt x="243348" y="244563"/>
                    <a:pt x="244909" y="243523"/>
                  </a:cubicBezTo>
                  <a:cubicBezTo>
                    <a:pt x="245950" y="242482"/>
                    <a:pt x="248032" y="243523"/>
                    <a:pt x="249072" y="244043"/>
                  </a:cubicBezTo>
                  <a:cubicBezTo>
                    <a:pt x="250113" y="245084"/>
                    <a:pt x="252194" y="244043"/>
                    <a:pt x="253235" y="243523"/>
                  </a:cubicBezTo>
                  <a:cubicBezTo>
                    <a:pt x="254276" y="243002"/>
                    <a:pt x="253755" y="241441"/>
                    <a:pt x="253235" y="240921"/>
                  </a:cubicBezTo>
                  <a:cubicBezTo>
                    <a:pt x="252715" y="239880"/>
                    <a:pt x="253755" y="238319"/>
                    <a:pt x="254276" y="237799"/>
                  </a:cubicBezTo>
                  <a:cubicBezTo>
                    <a:pt x="254796" y="236758"/>
                    <a:pt x="256877" y="225310"/>
                    <a:pt x="256877" y="224270"/>
                  </a:cubicBezTo>
                  <a:cubicBezTo>
                    <a:pt x="256877" y="223229"/>
                    <a:pt x="258959" y="221668"/>
                    <a:pt x="259479" y="221148"/>
                  </a:cubicBezTo>
                  <a:cubicBezTo>
                    <a:pt x="260000" y="220627"/>
                    <a:pt x="265723" y="210220"/>
                    <a:pt x="266764" y="208659"/>
                  </a:cubicBezTo>
                  <a:cubicBezTo>
                    <a:pt x="267805" y="207098"/>
                    <a:pt x="268846" y="207619"/>
                    <a:pt x="268846" y="207619"/>
                  </a:cubicBezTo>
                  <a:cubicBezTo>
                    <a:pt x="268846" y="207619"/>
                    <a:pt x="274569" y="207098"/>
                    <a:pt x="275610" y="207098"/>
                  </a:cubicBezTo>
                  <a:cubicBezTo>
                    <a:pt x="276651" y="207098"/>
                    <a:pt x="276651" y="206058"/>
                    <a:pt x="276651" y="206058"/>
                  </a:cubicBezTo>
                  <a:cubicBezTo>
                    <a:pt x="276651" y="206058"/>
                    <a:pt x="282375" y="186284"/>
                    <a:pt x="282895" y="181081"/>
                  </a:cubicBezTo>
                  <a:cubicBezTo>
                    <a:pt x="281854" y="181081"/>
                    <a:pt x="282375" y="179520"/>
                    <a:pt x="282375" y="177959"/>
                  </a:cubicBezTo>
                  <a:close/>
                </a:path>
              </a:pathLst>
            </a:custGeom>
            <a:grpFill/>
            <a:ln w="5199" cap="flat">
              <a:solidFill>
                <a:schemeClr val="bg1"/>
              </a:solidFill>
              <a:prstDash val="solid"/>
              <a:miter/>
            </a:ln>
          </p:spPr>
          <p:txBody>
            <a:bodyPr rtlCol="0" anchor="ctr"/>
            <a:lstStyle/>
            <a:p>
              <a:endParaRPr lang="en-GB" noProof="0" dirty="0"/>
            </a:p>
          </p:txBody>
        </p:sp>
        <p:sp>
          <p:nvSpPr>
            <p:cNvPr id="114" name="Freeform 113">
              <a:extLst>
                <a:ext uri="{FF2B5EF4-FFF2-40B4-BE49-F238E27FC236}">
                  <a16:creationId xmlns:a16="http://schemas.microsoft.com/office/drawing/2014/main" id="{667B05E1-A68D-16E4-A109-E76BB25F23F1}"/>
                </a:ext>
              </a:extLst>
            </p:cNvPr>
            <p:cNvSpPr/>
            <p:nvPr/>
          </p:nvSpPr>
          <p:spPr>
            <a:xfrm>
              <a:off x="6040260" y="4256616"/>
              <a:ext cx="147258" cy="222188"/>
            </a:xfrm>
            <a:custGeom>
              <a:avLst/>
              <a:gdLst>
                <a:gd name="connsiteX0" fmla="*/ 134770 w 147258"/>
                <a:gd name="connsiteY0" fmla="*/ 107712 h 222188"/>
                <a:gd name="connsiteX1" fmla="*/ 136331 w 147258"/>
                <a:gd name="connsiteY1" fmla="*/ 104069 h 222188"/>
                <a:gd name="connsiteX2" fmla="*/ 135811 w 147258"/>
                <a:gd name="connsiteY2" fmla="*/ 103029 h 222188"/>
                <a:gd name="connsiteX3" fmla="*/ 133209 w 147258"/>
                <a:gd name="connsiteY3" fmla="*/ 99386 h 222188"/>
                <a:gd name="connsiteX4" fmla="*/ 129567 w 147258"/>
                <a:gd name="connsiteY4" fmla="*/ 90540 h 222188"/>
                <a:gd name="connsiteX5" fmla="*/ 127485 w 147258"/>
                <a:gd name="connsiteY5" fmla="*/ 87939 h 222188"/>
                <a:gd name="connsiteX6" fmla="*/ 126444 w 147258"/>
                <a:gd name="connsiteY6" fmla="*/ 86898 h 222188"/>
                <a:gd name="connsiteX7" fmla="*/ 111875 w 147258"/>
                <a:gd name="connsiteY7" fmla="*/ 73369 h 222188"/>
                <a:gd name="connsiteX8" fmla="*/ 108232 w 147258"/>
                <a:gd name="connsiteY8" fmla="*/ 69206 h 222188"/>
                <a:gd name="connsiteX9" fmla="*/ 106671 w 147258"/>
                <a:gd name="connsiteY9" fmla="*/ 67645 h 222188"/>
                <a:gd name="connsiteX10" fmla="*/ 106151 w 147258"/>
                <a:gd name="connsiteY10" fmla="*/ 65043 h 222188"/>
                <a:gd name="connsiteX11" fmla="*/ 109793 w 147258"/>
                <a:gd name="connsiteY11" fmla="*/ 60881 h 222188"/>
                <a:gd name="connsiteX12" fmla="*/ 110834 w 147258"/>
                <a:gd name="connsiteY12" fmla="*/ 60360 h 222188"/>
                <a:gd name="connsiteX13" fmla="*/ 116037 w 147258"/>
                <a:gd name="connsiteY13" fmla="*/ 60360 h 222188"/>
                <a:gd name="connsiteX14" fmla="*/ 121761 w 147258"/>
                <a:gd name="connsiteY14" fmla="*/ 61401 h 222188"/>
                <a:gd name="connsiteX15" fmla="*/ 123843 w 147258"/>
                <a:gd name="connsiteY15" fmla="*/ 60881 h 222188"/>
                <a:gd name="connsiteX16" fmla="*/ 128526 w 147258"/>
                <a:gd name="connsiteY16" fmla="*/ 60360 h 222188"/>
                <a:gd name="connsiteX17" fmla="*/ 131648 w 147258"/>
                <a:gd name="connsiteY17" fmla="*/ 60360 h 222188"/>
                <a:gd name="connsiteX18" fmla="*/ 138412 w 147258"/>
                <a:gd name="connsiteY18" fmla="*/ 60360 h 222188"/>
                <a:gd name="connsiteX19" fmla="*/ 138933 w 147258"/>
                <a:gd name="connsiteY19" fmla="*/ 59320 h 222188"/>
                <a:gd name="connsiteX20" fmla="*/ 135290 w 147258"/>
                <a:gd name="connsiteY20" fmla="*/ 56718 h 222188"/>
                <a:gd name="connsiteX21" fmla="*/ 131128 w 147258"/>
                <a:gd name="connsiteY21" fmla="*/ 50994 h 222188"/>
                <a:gd name="connsiteX22" fmla="*/ 128526 w 147258"/>
                <a:gd name="connsiteY22" fmla="*/ 45790 h 222188"/>
                <a:gd name="connsiteX23" fmla="*/ 128005 w 147258"/>
                <a:gd name="connsiteY23" fmla="*/ 44230 h 222188"/>
                <a:gd name="connsiteX24" fmla="*/ 126965 w 147258"/>
                <a:gd name="connsiteY24" fmla="*/ 39546 h 222188"/>
                <a:gd name="connsiteX25" fmla="*/ 126965 w 147258"/>
                <a:gd name="connsiteY25" fmla="*/ 37985 h 222188"/>
                <a:gd name="connsiteX26" fmla="*/ 127485 w 147258"/>
                <a:gd name="connsiteY26" fmla="*/ 24456 h 222188"/>
                <a:gd name="connsiteX27" fmla="*/ 126444 w 147258"/>
                <a:gd name="connsiteY27" fmla="*/ 21855 h 222188"/>
                <a:gd name="connsiteX28" fmla="*/ 124883 w 147258"/>
                <a:gd name="connsiteY28" fmla="*/ 18733 h 222188"/>
                <a:gd name="connsiteX29" fmla="*/ 124363 w 147258"/>
                <a:gd name="connsiteY29" fmla="*/ 15610 h 222188"/>
                <a:gd name="connsiteX30" fmla="*/ 121241 w 147258"/>
                <a:gd name="connsiteY30" fmla="*/ 8846 h 222188"/>
                <a:gd name="connsiteX31" fmla="*/ 118119 w 147258"/>
                <a:gd name="connsiteY31" fmla="*/ 6244 h 222188"/>
                <a:gd name="connsiteX32" fmla="*/ 117598 w 147258"/>
                <a:gd name="connsiteY32" fmla="*/ 5203 h 222188"/>
                <a:gd name="connsiteX33" fmla="*/ 117078 w 147258"/>
                <a:gd name="connsiteY33" fmla="*/ 2081 h 222188"/>
                <a:gd name="connsiteX34" fmla="*/ 116037 w 147258"/>
                <a:gd name="connsiteY34" fmla="*/ 1561 h 222188"/>
                <a:gd name="connsiteX35" fmla="*/ 108232 w 147258"/>
                <a:gd name="connsiteY35" fmla="*/ 0 h 222188"/>
                <a:gd name="connsiteX36" fmla="*/ 108753 w 147258"/>
                <a:gd name="connsiteY36" fmla="*/ 2081 h 222188"/>
                <a:gd name="connsiteX37" fmla="*/ 110314 w 147258"/>
                <a:gd name="connsiteY37" fmla="*/ 11968 h 222188"/>
                <a:gd name="connsiteX38" fmla="*/ 110834 w 147258"/>
                <a:gd name="connsiteY38" fmla="*/ 13009 h 222188"/>
                <a:gd name="connsiteX39" fmla="*/ 118639 w 147258"/>
                <a:gd name="connsiteY39" fmla="*/ 18212 h 222188"/>
                <a:gd name="connsiteX40" fmla="*/ 119160 w 147258"/>
                <a:gd name="connsiteY40" fmla="*/ 19773 h 222188"/>
                <a:gd name="connsiteX41" fmla="*/ 118639 w 147258"/>
                <a:gd name="connsiteY41" fmla="*/ 25497 h 222188"/>
                <a:gd name="connsiteX42" fmla="*/ 118119 w 147258"/>
                <a:gd name="connsiteY42" fmla="*/ 30700 h 222188"/>
                <a:gd name="connsiteX43" fmla="*/ 110834 w 147258"/>
                <a:gd name="connsiteY43" fmla="*/ 35384 h 222188"/>
                <a:gd name="connsiteX44" fmla="*/ 109793 w 147258"/>
                <a:gd name="connsiteY44" fmla="*/ 35384 h 222188"/>
                <a:gd name="connsiteX45" fmla="*/ 105110 w 147258"/>
                <a:gd name="connsiteY45" fmla="*/ 36945 h 222188"/>
                <a:gd name="connsiteX46" fmla="*/ 103029 w 147258"/>
                <a:gd name="connsiteY46" fmla="*/ 40587 h 222188"/>
                <a:gd name="connsiteX47" fmla="*/ 101468 w 147258"/>
                <a:gd name="connsiteY47" fmla="*/ 42669 h 222188"/>
                <a:gd name="connsiteX48" fmla="*/ 98866 w 147258"/>
                <a:gd name="connsiteY48" fmla="*/ 47352 h 222188"/>
                <a:gd name="connsiteX49" fmla="*/ 95744 w 147258"/>
                <a:gd name="connsiteY49" fmla="*/ 57238 h 222188"/>
                <a:gd name="connsiteX50" fmla="*/ 94703 w 147258"/>
                <a:gd name="connsiteY50" fmla="*/ 58279 h 222188"/>
                <a:gd name="connsiteX51" fmla="*/ 93142 w 147258"/>
                <a:gd name="connsiteY51" fmla="*/ 59840 h 222188"/>
                <a:gd name="connsiteX52" fmla="*/ 92622 w 147258"/>
                <a:gd name="connsiteY52" fmla="*/ 60881 h 222188"/>
                <a:gd name="connsiteX53" fmla="*/ 92622 w 147258"/>
                <a:gd name="connsiteY53" fmla="*/ 66084 h 222188"/>
                <a:gd name="connsiteX54" fmla="*/ 91061 w 147258"/>
                <a:gd name="connsiteY54" fmla="*/ 69726 h 222188"/>
                <a:gd name="connsiteX55" fmla="*/ 88979 w 147258"/>
                <a:gd name="connsiteY55" fmla="*/ 70247 h 222188"/>
                <a:gd name="connsiteX56" fmla="*/ 86378 w 147258"/>
                <a:gd name="connsiteY56" fmla="*/ 73889 h 222188"/>
                <a:gd name="connsiteX57" fmla="*/ 83776 w 147258"/>
                <a:gd name="connsiteY57" fmla="*/ 84296 h 222188"/>
                <a:gd name="connsiteX58" fmla="*/ 77532 w 147258"/>
                <a:gd name="connsiteY58" fmla="*/ 88459 h 222188"/>
                <a:gd name="connsiteX59" fmla="*/ 73889 w 147258"/>
                <a:gd name="connsiteY59" fmla="*/ 94703 h 222188"/>
                <a:gd name="connsiteX60" fmla="*/ 73369 w 147258"/>
                <a:gd name="connsiteY60" fmla="*/ 96264 h 222188"/>
                <a:gd name="connsiteX61" fmla="*/ 65043 w 147258"/>
                <a:gd name="connsiteY61" fmla="*/ 112915 h 222188"/>
                <a:gd name="connsiteX62" fmla="*/ 65043 w 147258"/>
                <a:gd name="connsiteY62" fmla="*/ 113956 h 222188"/>
                <a:gd name="connsiteX63" fmla="*/ 66084 w 147258"/>
                <a:gd name="connsiteY63" fmla="*/ 116037 h 222188"/>
                <a:gd name="connsiteX64" fmla="*/ 66084 w 147258"/>
                <a:gd name="connsiteY64" fmla="*/ 116558 h 222188"/>
                <a:gd name="connsiteX65" fmla="*/ 61921 w 147258"/>
                <a:gd name="connsiteY65" fmla="*/ 120200 h 222188"/>
                <a:gd name="connsiteX66" fmla="*/ 57758 w 147258"/>
                <a:gd name="connsiteY66" fmla="*/ 127485 h 222188"/>
                <a:gd name="connsiteX67" fmla="*/ 56718 w 147258"/>
                <a:gd name="connsiteY67" fmla="*/ 128526 h 222188"/>
                <a:gd name="connsiteX68" fmla="*/ 53596 w 147258"/>
                <a:gd name="connsiteY68" fmla="*/ 129566 h 222188"/>
                <a:gd name="connsiteX69" fmla="*/ 52555 w 147258"/>
                <a:gd name="connsiteY69" fmla="*/ 129566 h 222188"/>
                <a:gd name="connsiteX70" fmla="*/ 46831 w 147258"/>
                <a:gd name="connsiteY70" fmla="*/ 121241 h 222188"/>
                <a:gd name="connsiteX71" fmla="*/ 45790 w 147258"/>
                <a:gd name="connsiteY71" fmla="*/ 120200 h 222188"/>
                <a:gd name="connsiteX72" fmla="*/ 41628 w 147258"/>
                <a:gd name="connsiteY72" fmla="*/ 116558 h 222188"/>
                <a:gd name="connsiteX73" fmla="*/ 40587 w 147258"/>
                <a:gd name="connsiteY73" fmla="*/ 117599 h 222188"/>
                <a:gd name="connsiteX74" fmla="*/ 39546 w 147258"/>
                <a:gd name="connsiteY74" fmla="*/ 120200 h 222188"/>
                <a:gd name="connsiteX75" fmla="*/ 39026 w 147258"/>
                <a:gd name="connsiteY75" fmla="*/ 120721 h 222188"/>
                <a:gd name="connsiteX76" fmla="*/ 37465 w 147258"/>
                <a:gd name="connsiteY76" fmla="*/ 121241 h 222188"/>
                <a:gd name="connsiteX77" fmla="*/ 36424 w 147258"/>
                <a:gd name="connsiteY77" fmla="*/ 121241 h 222188"/>
                <a:gd name="connsiteX78" fmla="*/ 31221 w 147258"/>
                <a:gd name="connsiteY78" fmla="*/ 119680 h 222188"/>
                <a:gd name="connsiteX79" fmla="*/ 24456 w 147258"/>
                <a:gd name="connsiteY79" fmla="*/ 125404 h 222188"/>
                <a:gd name="connsiteX80" fmla="*/ 23936 w 147258"/>
                <a:gd name="connsiteY80" fmla="*/ 126444 h 222188"/>
                <a:gd name="connsiteX81" fmla="*/ 23416 w 147258"/>
                <a:gd name="connsiteY81" fmla="*/ 127485 h 222188"/>
                <a:gd name="connsiteX82" fmla="*/ 22375 w 147258"/>
                <a:gd name="connsiteY82" fmla="*/ 128005 h 222188"/>
                <a:gd name="connsiteX83" fmla="*/ 20814 w 147258"/>
                <a:gd name="connsiteY83" fmla="*/ 128526 h 222188"/>
                <a:gd name="connsiteX84" fmla="*/ 18212 w 147258"/>
                <a:gd name="connsiteY84" fmla="*/ 130607 h 222188"/>
                <a:gd name="connsiteX85" fmla="*/ 14570 w 147258"/>
                <a:gd name="connsiteY85" fmla="*/ 134770 h 222188"/>
                <a:gd name="connsiteX86" fmla="*/ 9887 w 147258"/>
                <a:gd name="connsiteY86" fmla="*/ 139973 h 222188"/>
                <a:gd name="connsiteX87" fmla="*/ 8846 w 147258"/>
                <a:gd name="connsiteY87" fmla="*/ 140494 h 222188"/>
                <a:gd name="connsiteX88" fmla="*/ 6244 w 147258"/>
                <a:gd name="connsiteY88" fmla="*/ 144656 h 222188"/>
                <a:gd name="connsiteX89" fmla="*/ 6244 w 147258"/>
                <a:gd name="connsiteY89" fmla="*/ 149860 h 222188"/>
                <a:gd name="connsiteX90" fmla="*/ 5203 w 147258"/>
                <a:gd name="connsiteY90" fmla="*/ 152982 h 222188"/>
                <a:gd name="connsiteX91" fmla="*/ 2082 w 147258"/>
                <a:gd name="connsiteY91" fmla="*/ 160267 h 222188"/>
                <a:gd name="connsiteX92" fmla="*/ 0 w 147258"/>
                <a:gd name="connsiteY92" fmla="*/ 163909 h 222188"/>
                <a:gd name="connsiteX93" fmla="*/ 520 w 147258"/>
                <a:gd name="connsiteY93" fmla="*/ 164950 h 222188"/>
                <a:gd name="connsiteX94" fmla="*/ 2082 w 147258"/>
                <a:gd name="connsiteY94" fmla="*/ 167031 h 222188"/>
                <a:gd name="connsiteX95" fmla="*/ 3122 w 147258"/>
                <a:gd name="connsiteY95" fmla="*/ 165470 h 222188"/>
                <a:gd name="connsiteX96" fmla="*/ 5203 w 147258"/>
                <a:gd name="connsiteY96" fmla="*/ 164950 h 222188"/>
                <a:gd name="connsiteX97" fmla="*/ 7285 w 147258"/>
                <a:gd name="connsiteY97" fmla="*/ 168072 h 222188"/>
                <a:gd name="connsiteX98" fmla="*/ 11968 w 147258"/>
                <a:gd name="connsiteY98" fmla="*/ 176398 h 222188"/>
                <a:gd name="connsiteX99" fmla="*/ 19253 w 147258"/>
                <a:gd name="connsiteY99" fmla="*/ 177438 h 222188"/>
                <a:gd name="connsiteX100" fmla="*/ 19773 w 147258"/>
                <a:gd name="connsiteY100" fmla="*/ 175357 h 222188"/>
                <a:gd name="connsiteX101" fmla="*/ 21334 w 147258"/>
                <a:gd name="connsiteY101" fmla="*/ 177438 h 222188"/>
                <a:gd name="connsiteX102" fmla="*/ 22375 w 147258"/>
                <a:gd name="connsiteY102" fmla="*/ 178479 h 222188"/>
                <a:gd name="connsiteX103" fmla="*/ 21855 w 147258"/>
                <a:gd name="connsiteY103" fmla="*/ 180040 h 222188"/>
                <a:gd name="connsiteX104" fmla="*/ 20814 w 147258"/>
                <a:gd name="connsiteY104" fmla="*/ 182642 h 222188"/>
                <a:gd name="connsiteX105" fmla="*/ 24456 w 147258"/>
                <a:gd name="connsiteY105" fmla="*/ 188366 h 222188"/>
                <a:gd name="connsiteX106" fmla="*/ 27058 w 147258"/>
                <a:gd name="connsiteY106" fmla="*/ 194610 h 222188"/>
                <a:gd name="connsiteX107" fmla="*/ 24977 w 147258"/>
                <a:gd name="connsiteY107" fmla="*/ 208659 h 222188"/>
                <a:gd name="connsiteX108" fmla="*/ 30701 w 147258"/>
                <a:gd name="connsiteY108" fmla="*/ 211781 h 222188"/>
                <a:gd name="connsiteX109" fmla="*/ 31741 w 147258"/>
                <a:gd name="connsiteY109" fmla="*/ 212302 h 222188"/>
                <a:gd name="connsiteX110" fmla="*/ 54116 w 147258"/>
                <a:gd name="connsiteY110" fmla="*/ 212302 h 222188"/>
                <a:gd name="connsiteX111" fmla="*/ 57238 w 147258"/>
                <a:gd name="connsiteY111" fmla="*/ 209700 h 222188"/>
                <a:gd name="connsiteX112" fmla="*/ 67125 w 147258"/>
                <a:gd name="connsiteY112" fmla="*/ 210220 h 222188"/>
                <a:gd name="connsiteX113" fmla="*/ 74930 w 147258"/>
                <a:gd name="connsiteY113" fmla="*/ 210220 h 222188"/>
                <a:gd name="connsiteX114" fmla="*/ 90541 w 147258"/>
                <a:gd name="connsiteY114" fmla="*/ 211261 h 222188"/>
                <a:gd name="connsiteX115" fmla="*/ 91581 w 147258"/>
                <a:gd name="connsiteY115" fmla="*/ 211781 h 222188"/>
                <a:gd name="connsiteX116" fmla="*/ 92102 w 147258"/>
                <a:gd name="connsiteY116" fmla="*/ 213342 h 222188"/>
                <a:gd name="connsiteX117" fmla="*/ 116558 w 147258"/>
                <a:gd name="connsiteY117" fmla="*/ 212822 h 222188"/>
                <a:gd name="connsiteX118" fmla="*/ 117598 w 147258"/>
                <a:gd name="connsiteY118" fmla="*/ 213342 h 222188"/>
                <a:gd name="connsiteX119" fmla="*/ 122802 w 147258"/>
                <a:gd name="connsiteY119" fmla="*/ 215424 h 222188"/>
                <a:gd name="connsiteX120" fmla="*/ 123322 w 147258"/>
                <a:gd name="connsiteY120" fmla="*/ 215944 h 222188"/>
                <a:gd name="connsiteX121" fmla="*/ 124363 w 147258"/>
                <a:gd name="connsiteY121" fmla="*/ 216985 h 222188"/>
                <a:gd name="connsiteX122" fmla="*/ 129046 w 147258"/>
                <a:gd name="connsiteY122" fmla="*/ 216985 h 222188"/>
                <a:gd name="connsiteX123" fmla="*/ 131128 w 147258"/>
                <a:gd name="connsiteY123" fmla="*/ 217505 h 222188"/>
                <a:gd name="connsiteX124" fmla="*/ 133209 w 147258"/>
                <a:gd name="connsiteY124" fmla="*/ 218025 h 222188"/>
                <a:gd name="connsiteX125" fmla="*/ 140494 w 147258"/>
                <a:gd name="connsiteY125" fmla="*/ 219066 h 222188"/>
                <a:gd name="connsiteX126" fmla="*/ 142575 w 147258"/>
                <a:gd name="connsiteY126" fmla="*/ 220627 h 222188"/>
                <a:gd name="connsiteX127" fmla="*/ 144136 w 147258"/>
                <a:gd name="connsiteY127" fmla="*/ 221668 h 222188"/>
                <a:gd name="connsiteX128" fmla="*/ 144656 w 147258"/>
                <a:gd name="connsiteY128" fmla="*/ 221148 h 222188"/>
                <a:gd name="connsiteX129" fmla="*/ 145177 w 147258"/>
                <a:gd name="connsiteY129" fmla="*/ 213342 h 222188"/>
                <a:gd name="connsiteX130" fmla="*/ 147258 w 147258"/>
                <a:gd name="connsiteY130" fmla="*/ 211781 h 222188"/>
                <a:gd name="connsiteX131" fmla="*/ 145177 w 147258"/>
                <a:gd name="connsiteY131" fmla="*/ 203456 h 222188"/>
                <a:gd name="connsiteX132" fmla="*/ 145177 w 147258"/>
                <a:gd name="connsiteY132" fmla="*/ 201374 h 222188"/>
                <a:gd name="connsiteX133" fmla="*/ 139974 w 147258"/>
                <a:gd name="connsiteY133" fmla="*/ 193049 h 222188"/>
                <a:gd name="connsiteX134" fmla="*/ 132689 w 147258"/>
                <a:gd name="connsiteY134" fmla="*/ 187845 h 222188"/>
                <a:gd name="connsiteX135" fmla="*/ 129046 w 147258"/>
                <a:gd name="connsiteY135" fmla="*/ 184203 h 222188"/>
                <a:gd name="connsiteX136" fmla="*/ 124883 w 147258"/>
                <a:gd name="connsiteY136" fmla="*/ 177959 h 222188"/>
                <a:gd name="connsiteX137" fmla="*/ 125404 w 147258"/>
                <a:gd name="connsiteY137" fmla="*/ 176918 h 222188"/>
                <a:gd name="connsiteX138" fmla="*/ 126965 w 147258"/>
                <a:gd name="connsiteY138" fmla="*/ 176918 h 222188"/>
                <a:gd name="connsiteX139" fmla="*/ 127485 w 147258"/>
                <a:gd name="connsiteY139" fmla="*/ 175877 h 222188"/>
                <a:gd name="connsiteX140" fmla="*/ 121761 w 147258"/>
                <a:gd name="connsiteY140" fmla="*/ 168592 h 222188"/>
                <a:gd name="connsiteX141" fmla="*/ 119680 w 147258"/>
                <a:gd name="connsiteY141" fmla="*/ 166511 h 222188"/>
                <a:gd name="connsiteX142" fmla="*/ 119160 w 147258"/>
                <a:gd name="connsiteY142" fmla="*/ 165470 h 222188"/>
                <a:gd name="connsiteX143" fmla="*/ 118119 w 147258"/>
                <a:gd name="connsiteY143" fmla="*/ 159226 h 222188"/>
                <a:gd name="connsiteX144" fmla="*/ 115517 w 147258"/>
                <a:gd name="connsiteY144" fmla="*/ 152982 h 222188"/>
                <a:gd name="connsiteX145" fmla="*/ 115517 w 147258"/>
                <a:gd name="connsiteY145" fmla="*/ 151941 h 222188"/>
                <a:gd name="connsiteX146" fmla="*/ 116558 w 147258"/>
                <a:gd name="connsiteY146" fmla="*/ 143616 h 222188"/>
                <a:gd name="connsiteX147" fmla="*/ 113436 w 147258"/>
                <a:gd name="connsiteY147" fmla="*/ 138412 h 222188"/>
                <a:gd name="connsiteX148" fmla="*/ 113436 w 147258"/>
                <a:gd name="connsiteY148" fmla="*/ 137372 h 222188"/>
                <a:gd name="connsiteX149" fmla="*/ 117598 w 147258"/>
                <a:gd name="connsiteY149" fmla="*/ 135290 h 222188"/>
                <a:gd name="connsiteX150" fmla="*/ 121761 w 147258"/>
                <a:gd name="connsiteY150" fmla="*/ 129046 h 222188"/>
                <a:gd name="connsiteX151" fmla="*/ 124363 w 147258"/>
                <a:gd name="connsiteY151" fmla="*/ 123843 h 222188"/>
                <a:gd name="connsiteX152" fmla="*/ 128526 w 147258"/>
                <a:gd name="connsiteY152" fmla="*/ 116558 h 222188"/>
                <a:gd name="connsiteX153" fmla="*/ 129567 w 147258"/>
                <a:gd name="connsiteY153" fmla="*/ 114997 h 222188"/>
                <a:gd name="connsiteX154" fmla="*/ 132689 w 147258"/>
                <a:gd name="connsiteY154" fmla="*/ 111354 h 222188"/>
                <a:gd name="connsiteX155" fmla="*/ 134770 w 147258"/>
                <a:gd name="connsiteY155" fmla="*/ 107712 h 2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47258" h="222188">
                  <a:moveTo>
                    <a:pt x="134770" y="107712"/>
                  </a:moveTo>
                  <a:cubicBezTo>
                    <a:pt x="135290" y="106151"/>
                    <a:pt x="135811" y="104069"/>
                    <a:pt x="136331" y="104069"/>
                  </a:cubicBezTo>
                  <a:cubicBezTo>
                    <a:pt x="136851" y="103549"/>
                    <a:pt x="135811" y="103029"/>
                    <a:pt x="135811" y="103029"/>
                  </a:cubicBezTo>
                  <a:cubicBezTo>
                    <a:pt x="134770" y="102508"/>
                    <a:pt x="133729" y="100427"/>
                    <a:pt x="133209" y="99386"/>
                  </a:cubicBezTo>
                  <a:cubicBezTo>
                    <a:pt x="132689" y="98346"/>
                    <a:pt x="129567" y="91061"/>
                    <a:pt x="129567" y="90540"/>
                  </a:cubicBezTo>
                  <a:cubicBezTo>
                    <a:pt x="129567" y="90020"/>
                    <a:pt x="128005" y="87939"/>
                    <a:pt x="127485" y="87939"/>
                  </a:cubicBezTo>
                  <a:cubicBezTo>
                    <a:pt x="127485" y="87939"/>
                    <a:pt x="126444" y="86898"/>
                    <a:pt x="126444" y="86898"/>
                  </a:cubicBezTo>
                  <a:cubicBezTo>
                    <a:pt x="126444" y="86898"/>
                    <a:pt x="112395" y="73889"/>
                    <a:pt x="111875" y="73369"/>
                  </a:cubicBezTo>
                  <a:cubicBezTo>
                    <a:pt x="111354" y="72849"/>
                    <a:pt x="108232" y="69206"/>
                    <a:pt x="108232" y="69206"/>
                  </a:cubicBezTo>
                  <a:cubicBezTo>
                    <a:pt x="108232" y="69206"/>
                    <a:pt x="107712" y="68166"/>
                    <a:pt x="106671" y="67645"/>
                  </a:cubicBezTo>
                  <a:cubicBezTo>
                    <a:pt x="105630" y="67125"/>
                    <a:pt x="105630" y="65564"/>
                    <a:pt x="106151" y="65043"/>
                  </a:cubicBezTo>
                  <a:cubicBezTo>
                    <a:pt x="106671" y="64003"/>
                    <a:pt x="109273" y="60881"/>
                    <a:pt x="109793" y="60881"/>
                  </a:cubicBezTo>
                  <a:cubicBezTo>
                    <a:pt x="109793" y="60360"/>
                    <a:pt x="110834" y="60360"/>
                    <a:pt x="110834" y="60360"/>
                  </a:cubicBezTo>
                  <a:cubicBezTo>
                    <a:pt x="110834" y="60360"/>
                    <a:pt x="114997" y="60360"/>
                    <a:pt x="116037" y="60360"/>
                  </a:cubicBezTo>
                  <a:cubicBezTo>
                    <a:pt x="117078" y="60360"/>
                    <a:pt x="121241" y="61401"/>
                    <a:pt x="121761" y="61401"/>
                  </a:cubicBezTo>
                  <a:cubicBezTo>
                    <a:pt x="122282" y="61401"/>
                    <a:pt x="122802" y="61401"/>
                    <a:pt x="123843" y="60881"/>
                  </a:cubicBezTo>
                  <a:cubicBezTo>
                    <a:pt x="124883" y="60360"/>
                    <a:pt x="128005" y="60360"/>
                    <a:pt x="128526" y="60360"/>
                  </a:cubicBezTo>
                  <a:cubicBezTo>
                    <a:pt x="129046" y="60360"/>
                    <a:pt x="131128" y="60360"/>
                    <a:pt x="131648" y="60360"/>
                  </a:cubicBezTo>
                  <a:cubicBezTo>
                    <a:pt x="132168" y="60360"/>
                    <a:pt x="136331" y="60360"/>
                    <a:pt x="138412" y="60360"/>
                  </a:cubicBezTo>
                  <a:cubicBezTo>
                    <a:pt x="140494" y="60360"/>
                    <a:pt x="138933" y="59320"/>
                    <a:pt x="138933" y="59320"/>
                  </a:cubicBezTo>
                  <a:cubicBezTo>
                    <a:pt x="138933" y="59320"/>
                    <a:pt x="136851" y="57759"/>
                    <a:pt x="135290" y="56718"/>
                  </a:cubicBezTo>
                  <a:cubicBezTo>
                    <a:pt x="134250" y="55677"/>
                    <a:pt x="131128" y="50994"/>
                    <a:pt x="131128" y="50994"/>
                  </a:cubicBezTo>
                  <a:cubicBezTo>
                    <a:pt x="131128" y="50994"/>
                    <a:pt x="129046" y="46311"/>
                    <a:pt x="128526" y="45790"/>
                  </a:cubicBezTo>
                  <a:cubicBezTo>
                    <a:pt x="128526" y="45270"/>
                    <a:pt x="128005" y="44750"/>
                    <a:pt x="128005" y="44230"/>
                  </a:cubicBezTo>
                  <a:cubicBezTo>
                    <a:pt x="128005" y="43189"/>
                    <a:pt x="127485" y="40067"/>
                    <a:pt x="126965" y="39546"/>
                  </a:cubicBezTo>
                  <a:cubicBezTo>
                    <a:pt x="126965" y="38506"/>
                    <a:pt x="126965" y="37985"/>
                    <a:pt x="126965" y="37985"/>
                  </a:cubicBezTo>
                  <a:cubicBezTo>
                    <a:pt x="129046" y="31741"/>
                    <a:pt x="127485" y="24977"/>
                    <a:pt x="127485" y="24456"/>
                  </a:cubicBezTo>
                  <a:cubicBezTo>
                    <a:pt x="127485" y="23416"/>
                    <a:pt x="126444" y="21855"/>
                    <a:pt x="126444" y="21855"/>
                  </a:cubicBezTo>
                  <a:cubicBezTo>
                    <a:pt x="126444" y="21855"/>
                    <a:pt x="125404" y="19253"/>
                    <a:pt x="124883" y="18733"/>
                  </a:cubicBezTo>
                  <a:cubicBezTo>
                    <a:pt x="124363" y="18212"/>
                    <a:pt x="124363" y="15610"/>
                    <a:pt x="124363" y="15610"/>
                  </a:cubicBezTo>
                  <a:cubicBezTo>
                    <a:pt x="124363" y="11448"/>
                    <a:pt x="121761" y="9366"/>
                    <a:pt x="121241" y="8846"/>
                  </a:cubicBezTo>
                  <a:cubicBezTo>
                    <a:pt x="120721" y="8326"/>
                    <a:pt x="118639" y="6764"/>
                    <a:pt x="118119" y="6244"/>
                  </a:cubicBezTo>
                  <a:cubicBezTo>
                    <a:pt x="117598" y="5724"/>
                    <a:pt x="117598" y="5203"/>
                    <a:pt x="117598" y="5203"/>
                  </a:cubicBezTo>
                  <a:cubicBezTo>
                    <a:pt x="117598" y="5203"/>
                    <a:pt x="117078" y="3122"/>
                    <a:pt x="117078" y="2081"/>
                  </a:cubicBezTo>
                  <a:cubicBezTo>
                    <a:pt x="117078" y="1561"/>
                    <a:pt x="116037" y="1561"/>
                    <a:pt x="116037" y="1561"/>
                  </a:cubicBezTo>
                  <a:lnTo>
                    <a:pt x="108232" y="0"/>
                  </a:lnTo>
                  <a:cubicBezTo>
                    <a:pt x="108232" y="520"/>
                    <a:pt x="108753" y="1041"/>
                    <a:pt x="108753" y="2081"/>
                  </a:cubicBezTo>
                  <a:cubicBezTo>
                    <a:pt x="108753" y="4163"/>
                    <a:pt x="110314" y="11968"/>
                    <a:pt x="110314" y="11968"/>
                  </a:cubicBezTo>
                  <a:cubicBezTo>
                    <a:pt x="110314" y="11968"/>
                    <a:pt x="110314" y="12488"/>
                    <a:pt x="110834" y="13009"/>
                  </a:cubicBezTo>
                  <a:cubicBezTo>
                    <a:pt x="111354" y="13529"/>
                    <a:pt x="116037" y="14049"/>
                    <a:pt x="118639" y="18212"/>
                  </a:cubicBezTo>
                  <a:cubicBezTo>
                    <a:pt x="118639" y="18212"/>
                    <a:pt x="119160" y="18733"/>
                    <a:pt x="119160" y="19773"/>
                  </a:cubicBezTo>
                  <a:cubicBezTo>
                    <a:pt x="119160" y="20814"/>
                    <a:pt x="118119" y="24456"/>
                    <a:pt x="118639" y="25497"/>
                  </a:cubicBezTo>
                  <a:cubicBezTo>
                    <a:pt x="119160" y="26538"/>
                    <a:pt x="119680" y="29139"/>
                    <a:pt x="118119" y="30700"/>
                  </a:cubicBezTo>
                  <a:cubicBezTo>
                    <a:pt x="116558" y="32262"/>
                    <a:pt x="110834" y="35384"/>
                    <a:pt x="110834" y="35384"/>
                  </a:cubicBezTo>
                  <a:cubicBezTo>
                    <a:pt x="110834" y="35384"/>
                    <a:pt x="110314" y="35384"/>
                    <a:pt x="109793" y="35384"/>
                  </a:cubicBezTo>
                  <a:cubicBezTo>
                    <a:pt x="109273" y="35384"/>
                    <a:pt x="107191" y="34343"/>
                    <a:pt x="105110" y="36945"/>
                  </a:cubicBezTo>
                  <a:cubicBezTo>
                    <a:pt x="103029" y="39546"/>
                    <a:pt x="103549" y="40067"/>
                    <a:pt x="103029" y="40587"/>
                  </a:cubicBezTo>
                  <a:cubicBezTo>
                    <a:pt x="102508" y="41107"/>
                    <a:pt x="101988" y="42148"/>
                    <a:pt x="101468" y="42669"/>
                  </a:cubicBezTo>
                  <a:cubicBezTo>
                    <a:pt x="100947" y="43189"/>
                    <a:pt x="98866" y="46311"/>
                    <a:pt x="98866" y="47352"/>
                  </a:cubicBezTo>
                  <a:cubicBezTo>
                    <a:pt x="98866" y="47872"/>
                    <a:pt x="97305" y="55157"/>
                    <a:pt x="95744" y="57238"/>
                  </a:cubicBezTo>
                  <a:cubicBezTo>
                    <a:pt x="95744" y="57238"/>
                    <a:pt x="95223" y="58279"/>
                    <a:pt x="94703" y="58279"/>
                  </a:cubicBezTo>
                  <a:cubicBezTo>
                    <a:pt x="94183" y="58799"/>
                    <a:pt x="93142" y="59840"/>
                    <a:pt x="93142" y="59840"/>
                  </a:cubicBezTo>
                  <a:cubicBezTo>
                    <a:pt x="93142" y="59840"/>
                    <a:pt x="92102" y="60360"/>
                    <a:pt x="92622" y="60881"/>
                  </a:cubicBezTo>
                  <a:cubicBezTo>
                    <a:pt x="92622" y="61921"/>
                    <a:pt x="92622" y="65043"/>
                    <a:pt x="92622" y="66084"/>
                  </a:cubicBezTo>
                  <a:cubicBezTo>
                    <a:pt x="92622" y="67125"/>
                    <a:pt x="92102" y="69726"/>
                    <a:pt x="91061" y="69726"/>
                  </a:cubicBezTo>
                  <a:cubicBezTo>
                    <a:pt x="90020" y="69726"/>
                    <a:pt x="89500" y="69726"/>
                    <a:pt x="88979" y="70247"/>
                  </a:cubicBezTo>
                  <a:cubicBezTo>
                    <a:pt x="88459" y="70767"/>
                    <a:pt x="86378" y="72328"/>
                    <a:pt x="86378" y="73889"/>
                  </a:cubicBezTo>
                  <a:cubicBezTo>
                    <a:pt x="86378" y="75450"/>
                    <a:pt x="84817" y="82735"/>
                    <a:pt x="83776" y="84296"/>
                  </a:cubicBezTo>
                  <a:cubicBezTo>
                    <a:pt x="82735" y="85337"/>
                    <a:pt x="80654" y="86898"/>
                    <a:pt x="77532" y="88459"/>
                  </a:cubicBezTo>
                  <a:cubicBezTo>
                    <a:pt x="74410" y="90020"/>
                    <a:pt x="73889" y="92102"/>
                    <a:pt x="73889" y="94703"/>
                  </a:cubicBezTo>
                  <a:cubicBezTo>
                    <a:pt x="73889" y="94703"/>
                    <a:pt x="73889" y="95744"/>
                    <a:pt x="73369" y="96264"/>
                  </a:cubicBezTo>
                  <a:cubicBezTo>
                    <a:pt x="72849" y="96785"/>
                    <a:pt x="65043" y="112915"/>
                    <a:pt x="65043" y="112915"/>
                  </a:cubicBezTo>
                  <a:cubicBezTo>
                    <a:pt x="65043" y="112915"/>
                    <a:pt x="64523" y="113436"/>
                    <a:pt x="65043" y="113956"/>
                  </a:cubicBezTo>
                  <a:cubicBezTo>
                    <a:pt x="65564" y="114997"/>
                    <a:pt x="66084" y="116037"/>
                    <a:pt x="66084" y="116037"/>
                  </a:cubicBezTo>
                  <a:cubicBezTo>
                    <a:pt x="66084" y="116037"/>
                    <a:pt x="66604" y="117078"/>
                    <a:pt x="66084" y="116558"/>
                  </a:cubicBezTo>
                  <a:cubicBezTo>
                    <a:pt x="65564" y="116558"/>
                    <a:pt x="63482" y="118119"/>
                    <a:pt x="61921" y="120200"/>
                  </a:cubicBezTo>
                  <a:cubicBezTo>
                    <a:pt x="60360" y="122282"/>
                    <a:pt x="57758" y="126965"/>
                    <a:pt x="57758" y="127485"/>
                  </a:cubicBezTo>
                  <a:cubicBezTo>
                    <a:pt x="57758" y="128005"/>
                    <a:pt x="57238" y="128005"/>
                    <a:pt x="56718" y="128526"/>
                  </a:cubicBezTo>
                  <a:cubicBezTo>
                    <a:pt x="56197" y="128526"/>
                    <a:pt x="53596" y="129566"/>
                    <a:pt x="53596" y="129566"/>
                  </a:cubicBezTo>
                  <a:cubicBezTo>
                    <a:pt x="53596" y="129566"/>
                    <a:pt x="53075" y="130087"/>
                    <a:pt x="52555" y="129566"/>
                  </a:cubicBezTo>
                  <a:cubicBezTo>
                    <a:pt x="52555" y="129046"/>
                    <a:pt x="46831" y="121241"/>
                    <a:pt x="46831" y="121241"/>
                  </a:cubicBezTo>
                  <a:cubicBezTo>
                    <a:pt x="46831" y="121241"/>
                    <a:pt x="46311" y="120721"/>
                    <a:pt x="45790" y="120200"/>
                  </a:cubicBezTo>
                  <a:cubicBezTo>
                    <a:pt x="45270" y="119680"/>
                    <a:pt x="42148" y="117078"/>
                    <a:pt x="41628" y="116558"/>
                  </a:cubicBezTo>
                  <a:cubicBezTo>
                    <a:pt x="41108" y="116037"/>
                    <a:pt x="41108" y="116558"/>
                    <a:pt x="40587" y="117599"/>
                  </a:cubicBezTo>
                  <a:cubicBezTo>
                    <a:pt x="40587" y="118639"/>
                    <a:pt x="39546" y="120200"/>
                    <a:pt x="39546" y="120200"/>
                  </a:cubicBezTo>
                  <a:cubicBezTo>
                    <a:pt x="39546" y="120200"/>
                    <a:pt x="39026" y="120721"/>
                    <a:pt x="39026" y="120721"/>
                  </a:cubicBezTo>
                  <a:cubicBezTo>
                    <a:pt x="39026" y="120721"/>
                    <a:pt x="37465" y="121241"/>
                    <a:pt x="37465" y="121241"/>
                  </a:cubicBezTo>
                  <a:cubicBezTo>
                    <a:pt x="37465" y="121241"/>
                    <a:pt x="36945" y="121241"/>
                    <a:pt x="36424" y="121241"/>
                  </a:cubicBezTo>
                  <a:cubicBezTo>
                    <a:pt x="35904" y="121241"/>
                    <a:pt x="32782" y="118639"/>
                    <a:pt x="31221" y="119680"/>
                  </a:cubicBezTo>
                  <a:cubicBezTo>
                    <a:pt x="29660" y="120721"/>
                    <a:pt x="24456" y="125404"/>
                    <a:pt x="24456" y="125404"/>
                  </a:cubicBezTo>
                  <a:cubicBezTo>
                    <a:pt x="24456" y="125404"/>
                    <a:pt x="23936" y="126444"/>
                    <a:pt x="23936" y="126444"/>
                  </a:cubicBezTo>
                  <a:cubicBezTo>
                    <a:pt x="23936" y="126444"/>
                    <a:pt x="23416" y="127485"/>
                    <a:pt x="23416" y="127485"/>
                  </a:cubicBezTo>
                  <a:cubicBezTo>
                    <a:pt x="23416" y="127485"/>
                    <a:pt x="23416" y="128005"/>
                    <a:pt x="22375" y="128005"/>
                  </a:cubicBezTo>
                  <a:cubicBezTo>
                    <a:pt x="21334" y="128005"/>
                    <a:pt x="21334" y="128005"/>
                    <a:pt x="20814" y="128526"/>
                  </a:cubicBezTo>
                  <a:cubicBezTo>
                    <a:pt x="20294" y="129046"/>
                    <a:pt x="18212" y="130087"/>
                    <a:pt x="18212" y="130607"/>
                  </a:cubicBezTo>
                  <a:cubicBezTo>
                    <a:pt x="17692" y="131128"/>
                    <a:pt x="15610" y="133209"/>
                    <a:pt x="14570" y="134770"/>
                  </a:cubicBezTo>
                  <a:cubicBezTo>
                    <a:pt x="13529" y="135811"/>
                    <a:pt x="9887" y="139973"/>
                    <a:pt x="9887" y="139973"/>
                  </a:cubicBezTo>
                  <a:cubicBezTo>
                    <a:pt x="9887" y="139973"/>
                    <a:pt x="9366" y="140494"/>
                    <a:pt x="8846" y="140494"/>
                  </a:cubicBezTo>
                  <a:cubicBezTo>
                    <a:pt x="8325" y="140494"/>
                    <a:pt x="6244" y="142055"/>
                    <a:pt x="6244" y="144656"/>
                  </a:cubicBezTo>
                  <a:cubicBezTo>
                    <a:pt x="6244" y="147258"/>
                    <a:pt x="6244" y="149860"/>
                    <a:pt x="6244" y="149860"/>
                  </a:cubicBezTo>
                  <a:cubicBezTo>
                    <a:pt x="6244" y="149860"/>
                    <a:pt x="6244" y="151941"/>
                    <a:pt x="5203" y="152982"/>
                  </a:cubicBezTo>
                  <a:cubicBezTo>
                    <a:pt x="4683" y="154023"/>
                    <a:pt x="3122" y="158706"/>
                    <a:pt x="2082" y="160267"/>
                  </a:cubicBezTo>
                  <a:cubicBezTo>
                    <a:pt x="1561" y="161308"/>
                    <a:pt x="520" y="162869"/>
                    <a:pt x="0" y="163909"/>
                  </a:cubicBezTo>
                  <a:cubicBezTo>
                    <a:pt x="520" y="164430"/>
                    <a:pt x="520" y="164950"/>
                    <a:pt x="520" y="164950"/>
                  </a:cubicBezTo>
                  <a:cubicBezTo>
                    <a:pt x="520" y="165470"/>
                    <a:pt x="1041" y="167031"/>
                    <a:pt x="2082" y="167031"/>
                  </a:cubicBezTo>
                  <a:cubicBezTo>
                    <a:pt x="3122" y="167031"/>
                    <a:pt x="3122" y="165470"/>
                    <a:pt x="3122" y="165470"/>
                  </a:cubicBezTo>
                  <a:cubicBezTo>
                    <a:pt x="3122" y="165470"/>
                    <a:pt x="3642" y="163909"/>
                    <a:pt x="5203" y="164950"/>
                  </a:cubicBezTo>
                  <a:cubicBezTo>
                    <a:pt x="6764" y="165991"/>
                    <a:pt x="6764" y="166511"/>
                    <a:pt x="7285" y="168072"/>
                  </a:cubicBezTo>
                  <a:cubicBezTo>
                    <a:pt x="7285" y="168072"/>
                    <a:pt x="8325" y="174316"/>
                    <a:pt x="11968" y="176398"/>
                  </a:cubicBezTo>
                  <a:cubicBezTo>
                    <a:pt x="15610" y="178479"/>
                    <a:pt x="18732" y="178999"/>
                    <a:pt x="19253" y="177438"/>
                  </a:cubicBezTo>
                  <a:cubicBezTo>
                    <a:pt x="19773" y="175877"/>
                    <a:pt x="18732" y="175357"/>
                    <a:pt x="19773" y="175357"/>
                  </a:cubicBezTo>
                  <a:cubicBezTo>
                    <a:pt x="21334" y="175357"/>
                    <a:pt x="22375" y="175877"/>
                    <a:pt x="21334" y="177438"/>
                  </a:cubicBezTo>
                  <a:cubicBezTo>
                    <a:pt x="20294" y="178999"/>
                    <a:pt x="22375" y="178479"/>
                    <a:pt x="22375" y="178479"/>
                  </a:cubicBezTo>
                  <a:cubicBezTo>
                    <a:pt x="22375" y="178479"/>
                    <a:pt x="23416" y="178999"/>
                    <a:pt x="21855" y="180040"/>
                  </a:cubicBezTo>
                  <a:cubicBezTo>
                    <a:pt x="20294" y="180561"/>
                    <a:pt x="19773" y="181081"/>
                    <a:pt x="20814" y="182642"/>
                  </a:cubicBezTo>
                  <a:cubicBezTo>
                    <a:pt x="21855" y="184203"/>
                    <a:pt x="22895" y="186805"/>
                    <a:pt x="24456" y="188366"/>
                  </a:cubicBezTo>
                  <a:cubicBezTo>
                    <a:pt x="26017" y="189927"/>
                    <a:pt x="27578" y="190968"/>
                    <a:pt x="27058" y="194610"/>
                  </a:cubicBezTo>
                  <a:cubicBezTo>
                    <a:pt x="26538" y="197732"/>
                    <a:pt x="25497" y="205017"/>
                    <a:pt x="24977" y="208659"/>
                  </a:cubicBezTo>
                  <a:lnTo>
                    <a:pt x="30701" y="211781"/>
                  </a:lnTo>
                  <a:cubicBezTo>
                    <a:pt x="30701" y="211781"/>
                    <a:pt x="31221" y="212302"/>
                    <a:pt x="31741" y="212302"/>
                  </a:cubicBezTo>
                  <a:cubicBezTo>
                    <a:pt x="32262" y="212302"/>
                    <a:pt x="48392" y="212302"/>
                    <a:pt x="54116" y="212302"/>
                  </a:cubicBezTo>
                  <a:cubicBezTo>
                    <a:pt x="54116" y="211261"/>
                    <a:pt x="54116" y="209700"/>
                    <a:pt x="57238" y="209700"/>
                  </a:cubicBezTo>
                  <a:cubicBezTo>
                    <a:pt x="60881" y="209700"/>
                    <a:pt x="65564" y="210220"/>
                    <a:pt x="67125" y="210220"/>
                  </a:cubicBezTo>
                  <a:cubicBezTo>
                    <a:pt x="68686" y="210220"/>
                    <a:pt x="73889" y="210220"/>
                    <a:pt x="74930" y="210220"/>
                  </a:cubicBezTo>
                  <a:cubicBezTo>
                    <a:pt x="75971" y="210220"/>
                    <a:pt x="90541" y="211261"/>
                    <a:pt x="90541" y="211261"/>
                  </a:cubicBezTo>
                  <a:cubicBezTo>
                    <a:pt x="90541" y="211261"/>
                    <a:pt x="91061" y="210741"/>
                    <a:pt x="91581" y="211781"/>
                  </a:cubicBezTo>
                  <a:cubicBezTo>
                    <a:pt x="92102" y="212302"/>
                    <a:pt x="92102" y="212822"/>
                    <a:pt x="92102" y="213342"/>
                  </a:cubicBezTo>
                  <a:cubicBezTo>
                    <a:pt x="97305" y="213342"/>
                    <a:pt x="112395" y="212822"/>
                    <a:pt x="116558" y="212822"/>
                  </a:cubicBezTo>
                  <a:cubicBezTo>
                    <a:pt x="116558" y="212822"/>
                    <a:pt x="117078" y="212822"/>
                    <a:pt x="117598" y="213342"/>
                  </a:cubicBezTo>
                  <a:cubicBezTo>
                    <a:pt x="118119" y="213863"/>
                    <a:pt x="121241" y="215424"/>
                    <a:pt x="122802" y="215424"/>
                  </a:cubicBezTo>
                  <a:cubicBezTo>
                    <a:pt x="122802" y="215424"/>
                    <a:pt x="123322" y="215424"/>
                    <a:pt x="123322" y="215944"/>
                  </a:cubicBezTo>
                  <a:cubicBezTo>
                    <a:pt x="122802" y="216464"/>
                    <a:pt x="123843" y="216985"/>
                    <a:pt x="124363" y="216985"/>
                  </a:cubicBezTo>
                  <a:cubicBezTo>
                    <a:pt x="125404" y="216985"/>
                    <a:pt x="128005" y="217505"/>
                    <a:pt x="129046" y="216985"/>
                  </a:cubicBezTo>
                  <a:cubicBezTo>
                    <a:pt x="130087" y="216985"/>
                    <a:pt x="130607" y="216985"/>
                    <a:pt x="131128" y="217505"/>
                  </a:cubicBezTo>
                  <a:cubicBezTo>
                    <a:pt x="131648" y="217505"/>
                    <a:pt x="132168" y="218025"/>
                    <a:pt x="133209" y="218025"/>
                  </a:cubicBezTo>
                  <a:cubicBezTo>
                    <a:pt x="134250" y="218025"/>
                    <a:pt x="138933" y="216985"/>
                    <a:pt x="140494" y="219066"/>
                  </a:cubicBezTo>
                  <a:cubicBezTo>
                    <a:pt x="140494" y="219066"/>
                    <a:pt x="142055" y="220627"/>
                    <a:pt x="142575" y="220627"/>
                  </a:cubicBezTo>
                  <a:cubicBezTo>
                    <a:pt x="143616" y="221148"/>
                    <a:pt x="144136" y="221148"/>
                    <a:pt x="144136" y="221668"/>
                  </a:cubicBezTo>
                  <a:cubicBezTo>
                    <a:pt x="144656" y="222188"/>
                    <a:pt x="144656" y="222709"/>
                    <a:pt x="144656" y="221148"/>
                  </a:cubicBezTo>
                  <a:cubicBezTo>
                    <a:pt x="144656" y="220107"/>
                    <a:pt x="144136" y="214903"/>
                    <a:pt x="145177" y="213342"/>
                  </a:cubicBezTo>
                  <a:cubicBezTo>
                    <a:pt x="146217" y="212302"/>
                    <a:pt x="146738" y="211781"/>
                    <a:pt x="147258" y="211781"/>
                  </a:cubicBezTo>
                  <a:cubicBezTo>
                    <a:pt x="146738" y="209180"/>
                    <a:pt x="145697" y="203976"/>
                    <a:pt x="145177" y="203456"/>
                  </a:cubicBezTo>
                  <a:cubicBezTo>
                    <a:pt x="145177" y="202935"/>
                    <a:pt x="145177" y="201374"/>
                    <a:pt x="145177" y="201374"/>
                  </a:cubicBezTo>
                  <a:cubicBezTo>
                    <a:pt x="145177" y="197212"/>
                    <a:pt x="141014" y="194089"/>
                    <a:pt x="139974" y="193049"/>
                  </a:cubicBezTo>
                  <a:cubicBezTo>
                    <a:pt x="138933" y="192528"/>
                    <a:pt x="133729" y="188366"/>
                    <a:pt x="132689" y="187845"/>
                  </a:cubicBezTo>
                  <a:cubicBezTo>
                    <a:pt x="131648" y="186805"/>
                    <a:pt x="129567" y="184723"/>
                    <a:pt x="129046" y="184203"/>
                  </a:cubicBezTo>
                  <a:cubicBezTo>
                    <a:pt x="128526" y="183683"/>
                    <a:pt x="125404" y="178479"/>
                    <a:pt x="124883" y="177959"/>
                  </a:cubicBezTo>
                  <a:cubicBezTo>
                    <a:pt x="124363" y="177438"/>
                    <a:pt x="124883" y="177438"/>
                    <a:pt x="125404" y="176918"/>
                  </a:cubicBezTo>
                  <a:cubicBezTo>
                    <a:pt x="125924" y="176918"/>
                    <a:pt x="126444" y="176918"/>
                    <a:pt x="126965" y="176918"/>
                  </a:cubicBezTo>
                  <a:cubicBezTo>
                    <a:pt x="127485" y="176918"/>
                    <a:pt x="128005" y="176398"/>
                    <a:pt x="127485" y="175877"/>
                  </a:cubicBezTo>
                  <a:cubicBezTo>
                    <a:pt x="126965" y="175357"/>
                    <a:pt x="122802" y="169113"/>
                    <a:pt x="121761" y="168592"/>
                  </a:cubicBezTo>
                  <a:cubicBezTo>
                    <a:pt x="121241" y="167552"/>
                    <a:pt x="120200" y="167031"/>
                    <a:pt x="119680" y="166511"/>
                  </a:cubicBezTo>
                  <a:cubicBezTo>
                    <a:pt x="119160" y="165991"/>
                    <a:pt x="119160" y="165470"/>
                    <a:pt x="119160" y="165470"/>
                  </a:cubicBezTo>
                  <a:cubicBezTo>
                    <a:pt x="119160" y="165470"/>
                    <a:pt x="118119" y="159226"/>
                    <a:pt x="118119" y="159226"/>
                  </a:cubicBezTo>
                  <a:cubicBezTo>
                    <a:pt x="118119" y="158706"/>
                    <a:pt x="116037" y="152982"/>
                    <a:pt x="115517" y="152982"/>
                  </a:cubicBezTo>
                  <a:cubicBezTo>
                    <a:pt x="115517" y="152462"/>
                    <a:pt x="115517" y="151941"/>
                    <a:pt x="115517" y="151941"/>
                  </a:cubicBezTo>
                  <a:cubicBezTo>
                    <a:pt x="116558" y="149860"/>
                    <a:pt x="116558" y="146218"/>
                    <a:pt x="116558" y="143616"/>
                  </a:cubicBezTo>
                  <a:cubicBezTo>
                    <a:pt x="116558" y="141535"/>
                    <a:pt x="113956" y="138933"/>
                    <a:pt x="113436" y="138412"/>
                  </a:cubicBezTo>
                  <a:cubicBezTo>
                    <a:pt x="112395" y="137892"/>
                    <a:pt x="113436" y="137372"/>
                    <a:pt x="113436" y="137372"/>
                  </a:cubicBezTo>
                  <a:cubicBezTo>
                    <a:pt x="114476" y="136851"/>
                    <a:pt x="115517" y="136331"/>
                    <a:pt x="117598" y="135290"/>
                  </a:cubicBezTo>
                  <a:cubicBezTo>
                    <a:pt x="120200" y="134250"/>
                    <a:pt x="121241" y="130087"/>
                    <a:pt x="121761" y="129046"/>
                  </a:cubicBezTo>
                  <a:cubicBezTo>
                    <a:pt x="122282" y="128005"/>
                    <a:pt x="123843" y="124363"/>
                    <a:pt x="124363" y="123843"/>
                  </a:cubicBezTo>
                  <a:cubicBezTo>
                    <a:pt x="124883" y="123322"/>
                    <a:pt x="128526" y="117078"/>
                    <a:pt x="128526" y="116558"/>
                  </a:cubicBezTo>
                  <a:cubicBezTo>
                    <a:pt x="128526" y="116037"/>
                    <a:pt x="129567" y="114997"/>
                    <a:pt x="129567" y="114997"/>
                  </a:cubicBezTo>
                  <a:cubicBezTo>
                    <a:pt x="130087" y="114476"/>
                    <a:pt x="131648" y="112395"/>
                    <a:pt x="132689" y="111354"/>
                  </a:cubicBezTo>
                  <a:cubicBezTo>
                    <a:pt x="134250" y="108753"/>
                    <a:pt x="134770" y="108232"/>
                    <a:pt x="134770" y="107712"/>
                  </a:cubicBezTo>
                  <a:close/>
                </a:path>
              </a:pathLst>
            </a:custGeom>
            <a:grpFill/>
            <a:ln w="5199" cap="flat">
              <a:solidFill>
                <a:schemeClr val="bg1"/>
              </a:solidFill>
              <a:prstDash val="solid"/>
              <a:miter/>
            </a:ln>
          </p:spPr>
          <p:txBody>
            <a:bodyPr rtlCol="0" anchor="ctr"/>
            <a:lstStyle/>
            <a:p>
              <a:endParaRPr lang="en-GB" noProof="0" dirty="0"/>
            </a:p>
          </p:txBody>
        </p:sp>
        <p:sp>
          <p:nvSpPr>
            <p:cNvPr id="115" name="Freeform 114">
              <a:extLst>
                <a:ext uri="{FF2B5EF4-FFF2-40B4-BE49-F238E27FC236}">
                  <a16:creationId xmlns:a16="http://schemas.microsoft.com/office/drawing/2014/main" id="{63C32325-36F1-A51C-04F2-102A773E537C}"/>
                </a:ext>
              </a:extLst>
            </p:cNvPr>
            <p:cNvSpPr/>
            <p:nvPr/>
          </p:nvSpPr>
          <p:spPr>
            <a:xfrm>
              <a:off x="6134443" y="4050176"/>
              <a:ext cx="202545" cy="314152"/>
            </a:xfrm>
            <a:custGeom>
              <a:avLst/>
              <a:gdLst>
                <a:gd name="connsiteX0" fmla="*/ 4163 w 202545"/>
                <a:gd name="connsiteY0" fmla="*/ 193432 h 314152"/>
                <a:gd name="connsiteX1" fmla="*/ 4683 w 202545"/>
                <a:gd name="connsiteY1" fmla="*/ 194993 h 314152"/>
                <a:gd name="connsiteX2" fmla="*/ 11968 w 202545"/>
                <a:gd name="connsiteY2" fmla="*/ 205400 h 314152"/>
                <a:gd name="connsiteX3" fmla="*/ 12488 w 202545"/>
                <a:gd name="connsiteY3" fmla="*/ 206441 h 314152"/>
                <a:gd name="connsiteX4" fmla="*/ 20294 w 202545"/>
                <a:gd name="connsiteY4" fmla="*/ 208002 h 314152"/>
                <a:gd name="connsiteX5" fmla="*/ 21334 w 202545"/>
                <a:gd name="connsiteY5" fmla="*/ 208522 h 314152"/>
                <a:gd name="connsiteX6" fmla="*/ 21855 w 202545"/>
                <a:gd name="connsiteY6" fmla="*/ 211644 h 314152"/>
                <a:gd name="connsiteX7" fmla="*/ 22375 w 202545"/>
                <a:gd name="connsiteY7" fmla="*/ 212685 h 314152"/>
                <a:gd name="connsiteX8" fmla="*/ 25497 w 202545"/>
                <a:gd name="connsiteY8" fmla="*/ 215287 h 314152"/>
                <a:gd name="connsiteX9" fmla="*/ 28619 w 202545"/>
                <a:gd name="connsiteY9" fmla="*/ 222051 h 314152"/>
                <a:gd name="connsiteX10" fmla="*/ 29140 w 202545"/>
                <a:gd name="connsiteY10" fmla="*/ 225173 h 314152"/>
                <a:gd name="connsiteX11" fmla="*/ 30701 w 202545"/>
                <a:gd name="connsiteY11" fmla="*/ 228295 h 314152"/>
                <a:gd name="connsiteX12" fmla="*/ 31741 w 202545"/>
                <a:gd name="connsiteY12" fmla="*/ 230897 h 314152"/>
                <a:gd name="connsiteX13" fmla="*/ 31221 w 202545"/>
                <a:gd name="connsiteY13" fmla="*/ 244426 h 314152"/>
                <a:gd name="connsiteX14" fmla="*/ 31221 w 202545"/>
                <a:gd name="connsiteY14" fmla="*/ 245987 h 314152"/>
                <a:gd name="connsiteX15" fmla="*/ 32262 w 202545"/>
                <a:gd name="connsiteY15" fmla="*/ 250670 h 314152"/>
                <a:gd name="connsiteX16" fmla="*/ 32782 w 202545"/>
                <a:gd name="connsiteY16" fmla="*/ 252231 h 314152"/>
                <a:gd name="connsiteX17" fmla="*/ 35384 w 202545"/>
                <a:gd name="connsiteY17" fmla="*/ 257435 h 314152"/>
                <a:gd name="connsiteX18" fmla="*/ 39547 w 202545"/>
                <a:gd name="connsiteY18" fmla="*/ 263158 h 314152"/>
                <a:gd name="connsiteX19" fmla="*/ 43189 w 202545"/>
                <a:gd name="connsiteY19" fmla="*/ 265760 h 314152"/>
                <a:gd name="connsiteX20" fmla="*/ 42669 w 202545"/>
                <a:gd name="connsiteY20" fmla="*/ 266801 h 314152"/>
                <a:gd name="connsiteX21" fmla="*/ 35904 w 202545"/>
                <a:gd name="connsiteY21" fmla="*/ 266801 h 314152"/>
                <a:gd name="connsiteX22" fmla="*/ 32782 w 202545"/>
                <a:gd name="connsiteY22" fmla="*/ 266801 h 314152"/>
                <a:gd name="connsiteX23" fmla="*/ 28099 w 202545"/>
                <a:gd name="connsiteY23" fmla="*/ 267321 h 314152"/>
                <a:gd name="connsiteX24" fmla="*/ 26017 w 202545"/>
                <a:gd name="connsiteY24" fmla="*/ 267842 h 314152"/>
                <a:gd name="connsiteX25" fmla="*/ 20294 w 202545"/>
                <a:gd name="connsiteY25" fmla="*/ 266801 h 314152"/>
                <a:gd name="connsiteX26" fmla="*/ 15090 w 202545"/>
                <a:gd name="connsiteY26" fmla="*/ 266801 h 314152"/>
                <a:gd name="connsiteX27" fmla="*/ 14049 w 202545"/>
                <a:gd name="connsiteY27" fmla="*/ 267321 h 314152"/>
                <a:gd name="connsiteX28" fmla="*/ 10407 w 202545"/>
                <a:gd name="connsiteY28" fmla="*/ 271484 h 314152"/>
                <a:gd name="connsiteX29" fmla="*/ 10927 w 202545"/>
                <a:gd name="connsiteY29" fmla="*/ 274086 h 314152"/>
                <a:gd name="connsiteX30" fmla="*/ 12488 w 202545"/>
                <a:gd name="connsiteY30" fmla="*/ 275647 h 314152"/>
                <a:gd name="connsiteX31" fmla="*/ 16131 w 202545"/>
                <a:gd name="connsiteY31" fmla="*/ 279810 h 314152"/>
                <a:gd name="connsiteX32" fmla="*/ 30701 w 202545"/>
                <a:gd name="connsiteY32" fmla="*/ 293339 h 314152"/>
                <a:gd name="connsiteX33" fmla="*/ 31741 w 202545"/>
                <a:gd name="connsiteY33" fmla="*/ 294379 h 314152"/>
                <a:gd name="connsiteX34" fmla="*/ 33823 w 202545"/>
                <a:gd name="connsiteY34" fmla="*/ 296981 h 314152"/>
                <a:gd name="connsiteX35" fmla="*/ 37465 w 202545"/>
                <a:gd name="connsiteY35" fmla="*/ 305827 h 314152"/>
                <a:gd name="connsiteX36" fmla="*/ 40067 w 202545"/>
                <a:gd name="connsiteY36" fmla="*/ 309469 h 314152"/>
                <a:gd name="connsiteX37" fmla="*/ 40587 w 202545"/>
                <a:gd name="connsiteY37" fmla="*/ 310510 h 314152"/>
                <a:gd name="connsiteX38" fmla="*/ 39026 w 202545"/>
                <a:gd name="connsiteY38" fmla="*/ 314153 h 314152"/>
                <a:gd name="connsiteX39" fmla="*/ 46831 w 202545"/>
                <a:gd name="connsiteY39" fmla="*/ 313112 h 314152"/>
                <a:gd name="connsiteX40" fmla="*/ 54636 w 202545"/>
                <a:gd name="connsiteY40" fmla="*/ 311551 h 314152"/>
                <a:gd name="connsiteX41" fmla="*/ 56198 w 202545"/>
                <a:gd name="connsiteY41" fmla="*/ 310510 h 314152"/>
                <a:gd name="connsiteX42" fmla="*/ 57238 w 202545"/>
                <a:gd name="connsiteY42" fmla="*/ 307908 h 314152"/>
                <a:gd name="connsiteX43" fmla="*/ 59840 w 202545"/>
                <a:gd name="connsiteY43" fmla="*/ 307388 h 314152"/>
                <a:gd name="connsiteX44" fmla="*/ 64003 w 202545"/>
                <a:gd name="connsiteY44" fmla="*/ 312591 h 314152"/>
                <a:gd name="connsiteX45" fmla="*/ 65043 w 202545"/>
                <a:gd name="connsiteY45" fmla="*/ 313112 h 314152"/>
                <a:gd name="connsiteX46" fmla="*/ 71808 w 202545"/>
                <a:gd name="connsiteY46" fmla="*/ 308949 h 314152"/>
                <a:gd name="connsiteX47" fmla="*/ 73369 w 202545"/>
                <a:gd name="connsiteY47" fmla="*/ 307908 h 314152"/>
                <a:gd name="connsiteX48" fmla="*/ 78052 w 202545"/>
                <a:gd name="connsiteY48" fmla="*/ 306868 h 314152"/>
                <a:gd name="connsiteX49" fmla="*/ 86378 w 202545"/>
                <a:gd name="connsiteY49" fmla="*/ 304786 h 314152"/>
                <a:gd name="connsiteX50" fmla="*/ 94703 w 202545"/>
                <a:gd name="connsiteY50" fmla="*/ 304266 h 314152"/>
                <a:gd name="connsiteX51" fmla="*/ 101468 w 202545"/>
                <a:gd name="connsiteY51" fmla="*/ 301664 h 314152"/>
                <a:gd name="connsiteX52" fmla="*/ 107712 w 202545"/>
                <a:gd name="connsiteY52" fmla="*/ 293339 h 314152"/>
                <a:gd name="connsiteX53" fmla="*/ 108232 w 202545"/>
                <a:gd name="connsiteY53" fmla="*/ 292298 h 314152"/>
                <a:gd name="connsiteX54" fmla="*/ 107192 w 202545"/>
                <a:gd name="connsiteY54" fmla="*/ 290217 h 314152"/>
                <a:gd name="connsiteX55" fmla="*/ 104590 w 202545"/>
                <a:gd name="connsiteY55" fmla="*/ 287615 h 314152"/>
                <a:gd name="connsiteX56" fmla="*/ 106151 w 202545"/>
                <a:gd name="connsiteY56" fmla="*/ 286054 h 314152"/>
                <a:gd name="connsiteX57" fmla="*/ 115517 w 202545"/>
                <a:gd name="connsiteY57" fmla="*/ 284493 h 314152"/>
                <a:gd name="connsiteX58" fmla="*/ 130607 w 202545"/>
                <a:gd name="connsiteY58" fmla="*/ 283972 h 314152"/>
                <a:gd name="connsiteX59" fmla="*/ 135811 w 202545"/>
                <a:gd name="connsiteY59" fmla="*/ 281371 h 314152"/>
                <a:gd name="connsiteX60" fmla="*/ 142575 w 202545"/>
                <a:gd name="connsiteY60" fmla="*/ 276687 h 314152"/>
                <a:gd name="connsiteX61" fmla="*/ 157665 w 202545"/>
                <a:gd name="connsiteY61" fmla="*/ 259516 h 314152"/>
                <a:gd name="connsiteX62" fmla="*/ 159226 w 202545"/>
                <a:gd name="connsiteY62" fmla="*/ 255874 h 314152"/>
                <a:gd name="connsiteX63" fmla="*/ 160267 w 202545"/>
                <a:gd name="connsiteY63" fmla="*/ 253272 h 314152"/>
                <a:gd name="connsiteX64" fmla="*/ 164950 w 202545"/>
                <a:gd name="connsiteY64" fmla="*/ 251191 h 314152"/>
                <a:gd name="connsiteX65" fmla="*/ 170674 w 202545"/>
                <a:gd name="connsiteY65" fmla="*/ 248068 h 314152"/>
                <a:gd name="connsiteX66" fmla="*/ 172235 w 202545"/>
                <a:gd name="connsiteY66" fmla="*/ 247548 h 314152"/>
                <a:gd name="connsiteX67" fmla="*/ 181601 w 202545"/>
                <a:gd name="connsiteY67" fmla="*/ 248068 h 314152"/>
                <a:gd name="connsiteX68" fmla="*/ 183162 w 202545"/>
                <a:gd name="connsiteY68" fmla="*/ 241824 h 314152"/>
                <a:gd name="connsiteX69" fmla="*/ 182122 w 202545"/>
                <a:gd name="connsiteY69" fmla="*/ 240784 h 314152"/>
                <a:gd name="connsiteX70" fmla="*/ 176398 w 202545"/>
                <a:gd name="connsiteY70" fmla="*/ 226214 h 314152"/>
                <a:gd name="connsiteX71" fmla="*/ 174316 w 202545"/>
                <a:gd name="connsiteY71" fmla="*/ 225694 h 314152"/>
                <a:gd name="connsiteX72" fmla="*/ 173276 w 202545"/>
                <a:gd name="connsiteY72" fmla="*/ 225694 h 314152"/>
                <a:gd name="connsiteX73" fmla="*/ 172755 w 202545"/>
                <a:gd name="connsiteY73" fmla="*/ 223612 h 314152"/>
                <a:gd name="connsiteX74" fmla="*/ 169633 w 202545"/>
                <a:gd name="connsiteY74" fmla="*/ 213205 h 314152"/>
                <a:gd name="connsiteX75" fmla="*/ 166511 w 202545"/>
                <a:gd name="connsiteY75" fmla="*/ 214246 h 314152"/>
                <a:gd name="connsiteX76" fmla="*/ 161308 w 202545"/>
                <a:gd name="connsiteY76" fmla="*/ 213205 h 314152"/>
                <a:gd name="connsiteX77" fmla="*/ 164950 w 202545"/>
                <a:gd name="connsiteY77" fmla="*/ 205400 h 314152"/>
                <a:gd name="connsiteX78" fmla="*/ 169113 w 202545"/>
                <a:gd name="connsiteY78" fmla="*/ 201237 h 314152"/>
                <a:gd name="connsiteX79" fmla="*/ 166511 w 202545"/>
                <a:gd name="connsiteY79" fmla="*/ 194993 h 314152"/>
                <a:gd name="connsiteX80" fmla="*/ 166511 w 202545"/>
                <a:gd name="connsiteY80" fmla="*/ 190830 h 314152"/>
                <a:gd name="connsiteX81" fmla="*/ 170154 w 202545"/>
                <a:gd name="connsiteY81" fmla="*/ 187188 h 314152"/>
                <a:gd name="connsiteX82" fmla="*/ 173796 w 202545"/>
                <a:gd name="connsiteY82" fmla="*/ 185106 h 314152"/>
                <a:gd name="connsiteX83" fmla="*/ 173276 w 202545"/>
                <a:gd name="connsiteY83" fmla="*/ 183025 h 314152"/>
                <a:gd name="connsiteX84" fmla="*/ 172755 w 202545"/>
                <a:gd name="connsiteY84" fmla="*/ 180423 h 314152"/>
                <a:gd name="connsiteX85" fmla="*/ 171715 w 202545"/>
                <a:gd name="connsiteY85" fmla="*/ 177301 h 314152"/>
                <a:gd name="connsiteX86" fmla="*/ 174837 w 202545"/>
                <a:gd name="connsiteY86" fmla="*/ 174699 h 314152"/>
                <a:gd name="connsiteX87" fmla="*/ 178479 w 202545"/>
                <a:gd name="connsiteY87" fmla="*/ 169496 h 314152"/>
                <a:gd name="connsiteX88" fmla="*/ 181601 w 202545"/>
                <a:gd name="connsiteY88" fmla="*/ 159089 h 314152"/>
                <a:gd name="connsiteX89" fmla="*/ 185244 w 202545"/>
                <a:gd name="connsiteY89" fmla="*/ 154406 h 314152"/>
                <a:gd name="connsiteX90" fmla="*/ 187325 w 202545"/>
                <a:gd name="connsiteY90" fmla="*/ 153886 h 314152"/>
                <a:gd name="connsiteX91" fmla="*/ 201895 w 202545"/>
                <a:gd name="connsiteY91" fmla="*/ 154406 h 314152"/>
                <a:gd name="connsiteX92" fmla="*/ 202415 w 202545"/>
                <a:gd name="connsiteY92" fmla="*/ 153365 h 314152"/>
                <a:gd name="connsiteX93" fmla="*/ 202415 w 202545"/>
                <a:gd name="connsiteY93" fmla="*/ 95607 h 314152"/>
                <a:gd name="connsiteX94" fmla="*/ 202415 w 202545"/>
                <a:gd name="connsiteY94" fmla="*/ 78956 h 314152"/>
                <a:gd name="connsiteX95" fmla="*/ 52555 w 202545"/>
                <a:gd name="connsiteY95" fmla="*/ 1424 h 314152"/>
                <a:gd name="connsiteX96" fmla="*/ 42669 w 202545"/>
                <a:gd name="connsiteY96" fmla="*/ 1424 h 314152"/>
                <a:gd name="connsiteX97" fmla="*/ 28619 w 202545"/>
                <a:gd name="connsiteY97" fmla="*/ 8709 h 314152"/>
                <a:gd name="connsiteX98" fmla="*/ 31741 w 202545"/>
                <a:gd name="connsiteY98" fmla="*/ 23278 h 314152"/>
                <a:gd name="connsiteX99" fmla="*/ 31741 w 202545"/>
                <a:gd name="connsiteY99" fmla="*/ 27441 h 314152"/>
                <a:gd name="connsiteX100" fmla="*/ 34343 w 202545"/>
                <a:gd name="connsiteY100" fmla="*/ 40450 h 314152"/>
                <a:gd name="connsiteX101" fmla="*/ 40067 w 202545"/>
                <a:gd name="connsiteY101" fmla="*/ 49816 h 314152"/>
                <a:gd name="connsiteX102" fmla="*/ 42148 w 202545"/>
                <a:gd name="connsiteY102" fmla="*/ 56060 h 314152"/>
                <a:gd name="connsiteX103" fmla="*/ 47352 w 202545"/>
                <a:gd name="connsiteY103" fmla="*/ 64906 h 314152"/>
                <a:gd name="connsiteX104" fmla="*/ 42669 w 202545"/>
                <a:gd name="connsiteY104" fmla="*/ 73232 h 314152"/>
                <a:gd name="connsiteX105" fmla="*/ 40067 w 202545"/>
                <a:gd name="connsiteY105" fmla="*/ 101330 h 314152"/>
                <a:gd name="connsiteX106" fmla="*/ 38506 w 202545"/>
                <a:gd name="connsiteY106" fmla="*/ 128909 h 314152"/>
                <a:gd name="connsiteX107" fmla="*/ 38506 w 202545"/>
                <a:gd name="connsiteY107" fmla="*/ 130990 h 314152"/>
                <a:gd name="connsiteX108" fmla="*/ 37986 w 202545"/>
                <a:gd name="connsiteY108" fmla="*/ 132031 h 314152"/>
                <a:gd name="connsiteX109" fmla="*/ 29140 w 202545"/>
                <a:gd name="connsiteY109" fmla="*/ 141397 h 314152"/>
                <a:gd name="connsiteX110" fmla="*/ 14570 w 202545"/>
                <a:gd name="connsiteY110" fmla="*/ 158569 h 314152"/>
                <a:gd name="connsiteX111" fmla="*/ 3122 w 202545"/>
                <a:gd name="connsiteY111" fmla="*/ 178342 h 314152"/>
                <a:gd name="connsiteX112" fmla="*/ 2082 w 202545"/>
                <a:gd name="connsiteY112" fmla="*/ 179382 h 314152"/>
                <a:gd name="connsiteX113" fmla="*/ 0 w 202545"/>
                <a:gd name="connsiteY113" fmla="*/ 181464 h 314152"/>
                <a:gd name="connsiteX114" fmla="*/ 2082 w 202545"/>
                <a:gd name="connsiteY114" fmla="*/ 190830 h 314152"/>
                <a:gd name="connsiteX115" fmla="*/ 4163 w 202545"/>
                <a:gd name="connsiteY115" fmla="*/ 193432 h 31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02545" h="314152">
                  <a:moveTo>
                    <a:pt x="4163" y="193432"/>
                  </a:moveTo>
                  <a:cubicBezTo>
                    <a:pt x="4163" y="193952"/>
                    <a:pt x="4683" y="194473"/>
                    <a:pt x="4683" y="194993"/>
                  </a:cubicBezTo>
                  <a:cubicBezTo>
                    <a:pt x="5724" y="196034"/>
                    <a:pt x="11448" y="204359"/>
                    <a:pt x="11968" y="205400"/>
                  </a:cubicBezTo>
                  <a:cubicBezTo>
                    <a:pt x="12488" y="205920"/>
                    <a:pt x="12488" y="205920"/>
                    <a:pt x="12488" y="206441"/>
                  </a:cubicBezTo>
                  <a:lnTo>
                    <a:pt x="20294" y="208002"/>
                  </a:lnTo>
                  <a:cubicBezTo>
                    <a:pt x="20294" y="208002"/>
                    <a:pt x="20814" y="208002"/>
                    <a:pt x="21334" y="208522"/>
                  </a:cubicBezTo>
                  <a:cubicBezTo>
                    <a:pt x="21334" y="209042"/>
                    <a:pt x="21855" y="211644"/>
                    <a:pt x="21855" y="211644"/>
                  </a:cubicBezTo>
                  <a:cubicBezTo>
                    <a:pt x="21855" y="211644"/>
                    <a:pt x="22375" y="212164"/>
                    <a:pt x="22375" y="212685"/>
                  </a:cubicBezTo>
                  <a:cubicBezTo>
                    <a:pt x="22895" y="213205"/>
                    <a:pt x="24977" y="214766"/>
                    <a:pt x="25497" y="215287"/>
                  </a:cubicBezTo>
                  <a:cubicBezTo>
                    <a:pt x="26017" y="215807"/>
                    <a:pt x="28099" y="217888"/>
                    <a:pt x="28619" y="222051"/>
                  </a:cubicBezTo>
                  <a:cubicBezTo>
                    <a:pt x="28619" y="222051"/>
                    <a:pt x="28619" y="224132"/>
                    <a:pt x="29140" y="225173"/>
                  </a:cubicBezTo>
                  <a:cubicBezTo>
                    <a:pt x="29660" y="226214"/>
                    <a:pt x="30701" y="228295"/>
                    <a:pt x="30701" y="228295"/>
                  </a:cubicBezTo>
                  <a:cubicBezTo>
                    <a:pt x="30701" y="228295"/>
                    <a:pt x="31741" y="229856"/>
                    <a:pt x="31741" y="230897"/>
                  </a:cubicBezTo>
                  <a:cubicBezTo>
                    <a:pt x="31741" y="231938"/>
                    <a:pt x="33302" y="238702"/>
                    <a:pt x="31221" y="244426"/>
                  </a:cubicBezTo>
                  <a:cubicBezTo>
                    <a:pt x="31221" y="244426"/>
                    <a:pt x="31221" y="244946"/>
                    <a:pt x="31221" y="245987"/>
                  </a:cubicBezTo>
                  <a:cubicBezTo>
                    <a:pt x="31221" y="247028"/>
                    <a:pt x="32262" y="250150"/>
                    <a:pt x="32262" y="250670"/>
                  </a:cubicBezTo>
                  <a:cubicBezTo>
                    <a:pt x="32262" y="251711"/>
                    <a:pt x="32782" y="251711"/>
                    <a:pt x="32782" y="252231"/>
                  </a:cubicBezTo>
                  <a:cubicBezTo>
                    <a:pt x="32782" y="252751"/>
                    <a:pt x="34863" y="257435"/>
                    <a:pt x="35384" y="257435"/>
                  </a:cubicBezTo>
                  <a:cubicBezTo>
                    <a:pt x="35384" y="257435"/>
                    <a:pt x="38506" y="262638"/>
                    <a:pt x="39547" y="263158"/>
                  </a:cubicBezTo>
                  <a:cubicBezTo>
                    <a:pt x="40587" y="264199"/>
                    <a:pt x="43189" y="265760"/>
                    <a:pt x="43189" y="265760"/>
                  </a:cubicBezTo>
                  <a:cubicBezTo>
                    <a:pt x="43189" y="265760"/>
                    <a:pt x="44750" y="266281"/>
                    <a:pt x="42669" y="266801"/>
                  </a:cubicBezTo>
                  <a:cubicBezTo>
                    <a:pt x="40587" y="266801"/>
                    <a:pt x="36424" y="266801"/>
                    <a:pt x="35904" y="266801"/>
                  </a:cubicBezTo>
                  <a:cubicBezTo>
                    <a:pt x="35384" y="266801"/>
                    <a:pt x="33823" y="266281"/>
                    <a:pt x="32782" y="266801"/>
                  </a:cubicBezTo>
                  <a:cubicBezTo>
                    <a:pt x="32262" y="266801"/>
                    <a:pt x="29140" y="267321"/>
                    <a:pt x="28099" y="267321"/>
                  </a:cubicBezTo>
                  <a:cubicBezTo>
                    <a:pt x="27058" y="267321"/>
                    <a:pt x="26538" y="267842"/>
                    <a:pt x="26017" y="267842"/>
                  </a:cubicBezTo>
                  <a:cubicBezTo>
                    <a:pt x="25497" y="267842"/>
                    <a:pt x="21334" y="266801"/>
                    <a:pt x="20294" y="266801"/>
                  </a:cubicBezTo>
                  <a:cubicBezTo>
                    <a:pt x="19253" y="266801"/>
                    <a:pt x="15090" y="266801"/>
                    <a:pt x="15090" y="266801"/>
                  </a:cubicBezTo>
                  <a:cubicBezTo>
                    <a:pt x="15090" y="266801"/>
                    <a:pt x="14570" y="266801"/>
                    <a:pt x="14049" y="267321"/>
                  </a:cubicBezTo>
                  <a:cubicBezTo>
                    <a:pt x="14049" y="267842"/>
                    <a:pt x="10927" y="270964"/>
                    <a:pt x="10407" y="271484"/>
                  </a:cubicBezTo>
                  <a:cubicBezTo>
                    <a:pt x="9887" y="272525"/>
                    <a:pt x="9887" y="274086"/>
                    <a:pt x="10927" y="274086"/>
                  </a:cubicBezTo>
                  <a:cubicBezTo>
                    <a:pt x="11968" y="274606"/>
                    <a:pt x="12488" y="275647"/>
                    <a:pt x="12488" y="275647"/>
                  </a:cubicBezTo>
                  <a:cubicBezTo>
                    <a:pt x="12488" y="275647"/>
                    <a:pt x="15610" y="279289"/>
                    <a:pt x="16131" y="279810"/>
                  </a:cubicBezTo>
                  <a:cubicBezTo>
                    <a:pt x="16651" y="280330"/>
                    <a:pt x="30701" y="293339"/>
                    <a:pt x="30701" y="293339"/>
                  </a:cubicBezTo>
                  <a:cubicBezTo>
                    <a:pt x="30701" y="293339"/>
                    <a:pt x="31741" y="293859"/>
                    <a:pt x="31741" y="294379"/>
                  </a:cubicBezTo>
                  <a:cubicBezTo>
                    <a:pt x="31741" y="294379"/>
                    <a:pt x="33302" y="296461"/>
                    <a:pt x="33823" y="296981"/>
                  </a:cubicBezTo>
                  <a:cubicBezTo>
                    <a:pt x="33823" y="297501"/>
                    <a:pt x="36945" y="304786"/>
                    <a:pt x="37465" y="305827"/>
                  </a:cubicBezTo>
                  <a:cubicBezTo>
                    <a:pt x="37986" y="306868"/>
                    <a:pt x="39026" y="308949"/>
                    <a:pt x="40067" y="309469"/>
                  </a:cubicBezTo>
                  <a:cubicBezTo>
                    <a:pt x="40067" y="309469"/>
                    <a:pt x="41108" y="309990"/>
                    <a:pt x="40587" y="310510"/>
                  </a:cubicBezTo>
                  <a:cubicBezTo>
                    <a:pt x="40587" y="310510"/>
                    <a:pt x="39547" y="312591"/>
                    <a:pt x="39026" y="314153"/>
                  </a:cubicBezTo>
                  <a:cubicBezTo>
                    <a:pt x="41108" y="314153"/>
                    <a:pt x="45270" y="313632"/>
                    <a:pt x="46831" y="313112"/>
                  </a:cubicBezTo>
                  <a:cubicBezTo>
                    <a:pt x="49433" y="313112"/>
                    <a:pt x="53596" y="311551"/>
                    <a:pt x="54636" y="311551"/>
                  </a:cubicBezTo>
                  <a:cubicBezTo>
                    <a:pt x="55677" y="311551"/>
                    <a:pt x="56198" y="311551"/>
                    <a:pt x="56198" y="310510"/>
                  </a:cubicBezTo>
                  <a:cubicBezTo>
                    <a:pt x="56198" y="309990"/>
                    <a:pt x="56718" y="308429"/>
                    <a:pt x="57238" y="307908"/>
                  </a:cubicBezTo>
                  <a:cubicBezTo>
                    <a:pt x="57759" y="307388"/>
                    <a:pt x="58799" y="306868"/>
                    <a:pt x="59840" y="307388"/>
                  </a:cubicBezTo>
                  <a:cubicBezTo>
                    <a:pt x="60881" y="307908"/>
                    <a:pt x="62442" y="309990"/>
                    <a:pt x="64003" y="312591"/>
                  </a:cubicBezTo>
                  <a:cubicBezTo>
                    <a:pt x="64003" y="312591"/>
                    <a:pt x="64523" y="313632"/>
                    <a:pt x="65043" y="313112"/>
                  </a:cubicBezTo>
                  <a:cubicBezTo>
                    <a:pt x="65564" y="312591"/>
                    <a:pt x="71808" y="308949"/>
                    <a:pt x="71808" y="308949"/>
                  </a:cubicBezTo>
                  <a:cubicBezTo>
                    <a:pt x="71808" y="308949"/>
                    <a:pt x="72328" y="307908"/>
                    <a:pt x="73369" y="307908"/>
                  </a:cubicBezTo>
                  <a:cubicBezTo>
                    <a:pt x="74410" y="307908"/>
                    <a:pt x="77532" y="306868"/>
                    <a:pt x="78052" y="306868"/>
                  </a:cubicBezTo>
                  <a:cubicBezTo>
                    <a:pt x="78573" y="306868"/>
                    <a:pt x="85857" y="304786"/>
                    <a:pt x="86378" y="304786"/>
                  </a:cubicBezTo>
                  <a:cubicBezTo>
                    <a:pt x="86898" y="304786"/>
                    <a:pt x="92102" y="304266"/>
                    <a:pt x="94703" y="304266"/>
                  </a:cubicBezTo>
                  <a:cubicBezTo>
                    <a:pt x="97305" y="304266"/>
                    <a:pt x="99907" y="303225"/>
                    <a:pt x="101468" y="301664"/>
                  </a:cubicBezTo>
                  <a:cubicBezTo>
                    <a:pt x="103029" y="300103"/>
                    <a:pt x="107712" y="293339"/>
                    <a:pt x="107712" y="293339"/>
                  </a:cubicBezTo>
                  <a:cubicBezTo>
                    <a:pt x="107712" y="293339"/>
                    <a:pt x="108232" y="292818"/>
                    <a:pt x="108232" y="292298"/>
                  </a:cubicBezTo>
                  <a:cubicBezTo>
                    <a:pt x="108232" y="291778"/>
                    <a:pt x="108232" y="291257"/>
                    <a:pt x="107192" y="290217"/>
                  </a:cubicBezTo>
                  <a:cubicBezTo>
                    <a:pt x="106151" y="289176"/>
                    <a:pt x="104590" y="288655"/>
                    <a:pt x="104590" y="287615"/>
                  </a:cubicBezTo>
                  <a:cubicBezTo>
                    <a:pt x="104590" y="286574"/>
                    <a:pt x="105631" y="286054"/>
                    <a:pt x="106151" y="286054"/>
                  </a:cubicBezTo>
                  <a:cubicBezTo>
                    <a:pt x="106671" y="286054"/>
                    <a:pt x="111354" y="284493"/>
                    <a:pt x="115517" y="284493"/>
                  </a:cubicBezTo>
                  <a:cubicBezTo>
                    <a:pt x="119680" y="284493"/>
                    <a:pt x="130087" y="283972"/>
                    <a:pt x="130607" y="283972"/>
                  </a:cubicBezTo>
                  <a:cubicBezTo>
                    <a:pt x="131128" y="283972"/>
                    <a:pt x="132689" y="283452"/>
                    <a:pt x="135811" y="281371"/>
                  </a:cubicBezTo>
                  <a:cubicBezTo>
                    <a:pt x="138413" y="279289"/>
                    <a:pt x="141535" y="277728"/>
                    <a:pt x="142575" y="276687"/>
                  </a:cubicBezTo>
                  <a:cubicBezTo>
                    <a:pt x="143616" y="275647"/>
                    <a:pt x="157665" y="259516"/>
                    <a:pt x="157665" y="259516"/>
                  </a:cubicBezTo>
                  <a:cubicBezTo>
                    <a:pt x="157665" y="259516"/>
                    <a:pt x="159226" y="257435"/>
                    <a:pt x="159226" y="255874"/>
                  </a:cubicBezTo>
                  <a:cubicBezTo>
                    <a:pt x="159226" y="254313"/>
                    <a:pt x="159747" y="253792"/>
                    <a:pt x="160267" y="253272"/>
                  </a:cubicBezTo>
                  <a:cubicBezTo>
                    <a:pt x="161308" y="252751"/>
                    <a:pt x="163909" y="251711"/>
                    <a:pt x="164950" y="251191"/>
                  </a:cubicBezTo>
                  <a:cubicBezTo>
                    <a:pt x="165991" y="250670"/>
                    <a:pt x="170674" y="248068"/>
                    <a:pt x="170674" y="248068"/>
                  </a:cubicBezTo>
                  <a:cubicBezTo>
                    <a:pt x="170674" y="248068"/>
                    <a:pt x="171715" y="247548"/>
                    <a:pt x="172235" y="247548"/>
                  </a:cubicBezTo>
                  <a:cubicBezTo>
                    <a:pt x="172755" y="247548"/>
                    <a:pt x="177959" y="248068"/>
                    <a:pt x="181601" y="248068"/>
                  </a:cubicBezTo>
                  <a:cubicBezTo>
                    <a:pt x="181601" y="247548"/>
                    <a:pt x="183162" y="242345"/>
                    <a:pt x="183162" y="241824"/>
                  </a:cubicBezTo>
                  <a:cubicBezTo>
                    <a:pt x="183162" y="241304"/>
                    <a:pt x="182122" y="240784"/>
                    <a:pt x="182122" y="240784"/>
                  </a:cubicBezTo>
                  <a:cubicBezTo>
                    <a:pt x="172235" y="233499"/>
                    <a:pt x="175878" y="227255"/>
                    <a:pt x="176398" y="226214"/>
                  </a:cubicBezTo>
                  <a:cubicBezTo>
                    <a:pt x="176918" y="225173"/>
                    <a:pt x="175357" y="225173"/>
                    <a:pt x="174316" y="225694"/>
                  </a:cubicBezTo>
                  <a:cubicBezTo>
                    <a:pt x="173276" y="226214"/>
                    <a:pt x="173276" y="225694"/>
                    <a:pt x="173276" y="225694"/>
                  </a:cubicBezTo>
                  <a:cubicBezTo>
                    <a:pt x="173276" y="225694"/>
                    <a:pt x="173276" y="224132"/>
                    <a:pt x="172755" y="223612"/>
                  </a:cubicBezTo>
                  <a:cubicBezTo>
                    <a:pt x="172755" y="223092"/>
                    <a:pt x="170674" y="214766"/>
                    <a:pt x="169633" y="213205"/>
                  </a:cubicBezTo>
                  <a:cubicBezTo>
                    <a:pt x="168593" y="211644"/>
                    <a:pt x="167552" y="213205"/>
                    <a:pt x="166511" y="214246"/>
                  </a:cubicBezTo>
                  <a:cubicBezTo>
                    <a:pt x="165471" y="215287"/>
                    <a:pt x="162869" y="215807"/>
                    <a:pt x="161308" y="213205"/>
                  </a:cubicBezTo>
                  <a:cubicBezTo>
                    <a:pt x="159747" y="210603"/>
                    <a:pt x="163389" y="206441"/>
                    <a:pt x="164950" y="205400"/>
                  </a:cubicBezTo>
                  <a:cubicBezTo>
                    <a:pt x="165991" y="204359"/>
                    <a:pt x="168072" y="202278"/>
                    <a:pt x="169113" y="201237"/>
                  </a:cubicBezTo>
                  <a:cubicBezTo>
                    <a:pt x="170154" y="200196"/>
                    <a:pt x="167032" y="196034"/>
                    <a:pt x="166511" y="194993"/>
                  </a:cubicBezTo>
                  <a:cubicBezTo>
                    <a:pt x="165991" y="193952"/>
                    <a:pt x="165471" y="192912"/>
                    <a:pt x="166511" y="190830"/>
                  </a:cubicBezTo>
                  <a:cubicBezTo>
                    <a:pt x="167552" y="189269"/>
                    <a:pt x="169633" y="187708"/>
                    <a:pt x="170154" y="187188"/>
                  </a:cubicBezTo>
                  <a:cubicBezTo>
                    <a:pt x="170674" y="186667"/>
                    <a:pt x="173276" y="185106"/>
                    <a:pt x="173796" y="185106"/>
                  </a:cubicBezTo>
                  <a:cubicBezTo>
                    <a:pt x="174837" y="185106"/>
                    <a:pt x="173796" y="184066"/>
                    <a:pt x="173276" y="183025"/>
                  </a:cubicBezTo>
                  <a:cubicBezTo>
                    <a:pt x="172755" y="182505"/>
                    <a:pt x="172235" y="180944"/>
                    <a:pt x="172755" y="180423"/>
                  </a:cubicBezTo>
                  <a:cubicBezTo>
                    <a:pt x="172755" y="179903"/>
                    <a:pt x="172235" y="178862"/>
                    <a:pt x="171715" y="177301"/>
                  </a:cubicBezTo>
                  <a:cubicBezTo>
                    <a:pt x="171194" y="176261"/>
                    <a:pt x="172235" y="176261"/>
                    <a:pt x="174837" y="174699"/>
                  </a:cubicBezTo>
                  <a:cubicBezTo>
                    <a:pt x="177439" y="173659"/>
                    <a:pt x="177959" y="170537"/>
                    <a:pt x="178479" y="169496"/>
                  </a:cubicBezTo>
                  <a:cubicBezTo>
                    <a:pt x="179000" y="168455"/>
                    <a:pt x="181081" y="160650"/>
                    <a:pt x="181601" y="159089"/>
                  </a:cubicBezTo>
                  <a:cubicBezTo>
                    <a:pt x="182122" y="157008"/>
                    <a:pt x="184203" y="154926"/>
                    <a:pt x="185244" y="154406"/>
                  </a:cubicBezTo>
                  <a:cubicBezTo>
                    <a:pt x="186285" y="153365"/>
                    <a:pt x="187325" y="153886"/>
                    <a:pt x="187325" y="153886"/>
                  </a:cubicBezTo>
                  <a:cubicBezTo>
                    <a:pt x="187325" y="153886"/>
                    <a:pt x="201374" y="154406"/>
                    <a:pt x="201895" y="154406"/>
                  </a:cubicBezTo>
                  <a:cubicBezTo>
                    <a:pt x="202935" y="154406"/>
                    <a:pt x="202415" y="153365"/>
                    <a:pt x="202415" y="153365"/>
                  </a:cubicBezTo>
                  <a:lnTo>
                    <a:pt x="202415" y="95607"/>
                  </a:lnTo>
                  <a:cubicBezTo>
                    <a:pt x="202415" y="95607"/>
                    <a:pt x="202415" y="85200"/>
                    <a:pt x="202415" y="78956"/>
                  </a:cubicBezTo>
                  <a:cubicBezTo>
                    <a:pt x="184723" y="70110"/>
                    <a:pt x="57238" y="3505"/>
                    <a:pt x="52555" y="1424"/>
                  </a:cubicBezTo>
                  <a:cubicBezTo>
                    <a:pt x="47352" y="-1178"/>
                    <a:pt x="43709" y="383"/>
                    <a:pt x="42669" y="1424"/>
                  </a:cubicBezTo>
                  <a:cubicBezTo>
                    <a:pt x="42148" y="1944"/>
                    <a:pt x="34863" y="5587"/>
                    <a:pt x="28619" y="8709"/>
                  </a:cubicBezTo>
                  <a:cubicBezTo>
                    <a:pt x="29660" y="12871"/>
                    <a:pt x="31221" y="22758"/>
                    <a:pt x="31741" y="23278"/>
                  </a:cubicBezTo>
                  <a:cubicBezTo>
                    <a:pt x="31741" y="24319"/>
                    <a:pt x="31741" y="25880"/>
                    <a:pt x="31741" y="27441"/>
                  </a:cubicBezTo>
                  <a:cubicBezTo>
                    <a:pt x="31741" y="28482"/>
                    <a:pt x="31741" y="36807"/>
                    <a:pt x="34343" y="40450"/>
                  </a:cubicBezTo>
                  <a:cubicBezTo>
                    <a:pt x="36945" y="44092"/>
                    <a:pt x="40067" y="48255"/>
                    <a:pt x="40067" y="49816"/>
                  </a:cubicBezTo>
                  <a:cubicBezTo>
                    <a:pt x="40067" y="51377"/>
                    <a:pt x="39547" y="53459"/>
                    <a:pt x="42148" y="56060"/>
                  </a:cubicBezTo>
                  <a:cubicBezTo>
                    <a:pt x="44230" y="58142"/>
                    <a:pt x="49433" y="62304"/>
                    <a:pt x="47352" y="64906"/>
                  </a:cubicBezTo>
                  <a:cubicBezTo>
                    <a:pt x="45791" y="67508"/>
                    <a:pt x="43189" y="70630"/>
                    <a:pt x="42669" y="73232"/>
                  </a:cubicBezTo>
                  <a:cubicBezTo>
                    <a:pt x="42148" y="76354"/>
                    <a:pt x="40067" y="99249"/>
                    <a:pt x="40067" y="101330"/>
                  </a:cubicBezTo>
                  <a:cubicBezTo>
                    <a:pt x="40067" y="103412"/>
                    <a:pt x="38506" y="127868"/>
                    <a:pt x="38506" y="128909"/>
                  </a:cubicBezTo>
                  <a:cubicBezTo>
                    <a:pt x="38506" y="129950"/>
                    <a:pt x="38506" y="130990"/>
                    <a:pt x="38506" y="130990"/>
                  </a:cubicBezTo>
                  <a:cubicBezTo>
                    <a:pt x="38506" y="130990"/>
                    <a:pt x="38506" y="131511"/>
                    <a:pt x="37986" y="132031"/>
                  </a:cubicBezTo>
                  <a:cubicBezTo>
                    <a:pt x="37465" y="132551"/>
                    <a:pt x="30701" y="140356"/>
                    <a:pt x="29140" y="141397"/>
                  </a:cubicBezTo>
                  <a:cubicBezTo>
                    <a:pt x="28099" y="142438"/>
                    <a:pt x="17172" y="154406"/>
                    <a:pt x="14570" y="158569"/>
                  </a:cubicBezTo>
                  <a:cubicBezTo>
                    <a:pt x="11968" y="162731"/>
                    <a:pt x="3642" y="176781"/>
                    <a:pt x="3122" y="178342"/>
                  </a:cubicBezTo>
                  <a:cubicBezTo>
                    <a:pt x="2602" y="179382"/>
                    <a:pt x="2082" y="179382"/>
                    <a:pt x="2082" y="179382"/>
                  </a:cubicBezTo>
                  <a:cubicBezTo>
                    <a:pt x="1561" y="179382"/>
                    <a:pt x="0" y="179382"/>
                    <a:pt x="0" y="181464"/>
                  </a:cubicBezTo>
                  <a:cubicBezTo>
                    <a:pt x="0" y="183545"/>
                    <a:pt x="1561" y="189269"/>
                    <a:pt x="2082" y="190830"/>
                  </a:cubicBezTo>
                  <a:cubicBezTo>
                    <a:pt x="3642" y="190310"/>
                    <a:pt x="4163" y="191871"/>
                    <a:pt x="4163" y="193432"/>
                  </a:cubicBezTo>
                  <a:close/>
                </a:path>
              </a:pathLst>
            </a:custGeom>
            <a:grpFill/>
            <a:ln w="5199" cap="flat">
              <a:solidFill>
                <a:schemeClr val="bg1"/>
              </a:solidFill>
              <a:prstDash val="solid"/>
              <a:miter/>
            </a:ln>
          </p:spPr>
          <p:txBody>
            <a:bodyPr rtlCol="0" anchor="ctr"/>
            <a:lstStyle/>
            <a:p>
              <a:endParaRPr lang="en-GB" noProof="0" dirty="0"/>
            </a:p>
          </p:txBody>
        </p:sp>
        <p:sp>
          <p:nvSpPr>
            <p:cNvPr id="116" name="Freeform 115">
              <a:extLst>
                <a:ext uri="{FF2B5EF4-FFF2-40B4-BE49-F238E27FC236}">
                  <a16:creationId xmlns:a16="http://schemas.microsoft.com/office/drawing/2014/main" id="{33F8C9E2-4B14-3ED8-97EB-132C6C230ED2}"/>
                </a:ext>
              </a:extLst>
            </p:cNvPr>
            <p:cNvSpPr/>
            <p:nvPr/>
          </p:nvSpPr>
          <p:spPr>
            <a:xfrm>
              <a:off x="5928386" y="4240270"/>
              <a:ext cx="230513" cy="185979"/>
            </a:xfrm>
            <a:custGeom>
              <a:avLst/>
              <a:gdLst>
                <a:gd name="connsiteX0" fmla="*/ 219066 w 230513"/>
                <a:gd name="connsiteY0" fmla="*/ 15826 h 185979"/>
                <a:gd name="connsiteX1" fmla="*/ 218546 w 230513"/>
                <a:gd name="connsiteY1" fmla="*/ 14785 h 185979"/>
                <a:gd name="connsiteX2" fmla="*/ 211261 w 230513"/>
                <a:gd name="connsiteY2" fmla="*/ 4378 h 185979"/>
                <a:gd name="connsiteX3" fmla="*/ 210741 w 230513"/>
                <a:gd name="connsiteY3" fmla="*/ 2817 h 185979"/>
                <a:gd name="connsiteX4" fmla="*/ 207619 w 230513"/>
                <a:gd name="connsiteY4" fmla="*/ 2817 h 185979"/>
                <a:gd name="connsiteX5" fmla="*/ 202415 w 230513"/>
                <a:gd name="connsiteY5" fmla="*/ 4378 h 185979"/>
                <a:gd name="connsiteX6" fmla="*/ 197732 w 230513"/>
                <a:gd name="connsiteY6" fmla="*/ 6460 h 185979"/>
                <a:gd name="connsiteX7" fmla="*/ 194089 w 230513"/>
                <a:gd name="connsiteY7" fmla="*/ 9062 h 185979"/>
                <a:gd name="connsiteX8" fmla="*/ 187845 w 230513"/>
                <a:gd name="connsiteY8" fmla="*/ 14785 h 185979"/>
                <a:gd name="connsiteX9" fmla="*/ 186805 w 230513"/>
                <a:gd name="connsiteY9" fmla="*/ 15306 h 185979"/>
                <a:gd name="connsiteX10" fmla="*/ 181601 w 230513"/>
                <a:gd name="connsiteY10" fmla="*/ 13224 h 185979"/>
                <a:gd name="connsiteX11" fmla="*/ 168072 w 230513"/>
                <a:gd name="connsiteY11" fmla="*/ 9582 h 185979"/>
                <a:gd name="connsiteX12" fmla="*/ 154023 w 230513"/>
                <a:gd name="connsiteY12" fmla="*/ 9582 h 185979"/>
                <a:gd name="connsiteX13" fmla="*/ 149860 w 230513"/>
                <a:gd name="connsiteY13" fmla="*/ 10102 h 185979"/>
                <a:gd name="connsiteX14" fmla="*/ 141535 w 230513"/>
                <a:gd name="connsiteY14" fmla="*/ 12704 h 185979"/>
                <a:gd name="connsiteX15" fmla="*/ 134250 w 230513"/>
                <a:gd name="connsiteY15" fmla="*/ 20509 h 185979"/>
                <a:gd name="connsiteX16" fmla="*/ 133209 w 230513"/>
                <a:gd name="connsiteY16" fmla="*/ 21029 h 185979"/>
                <a:gd name="connsiteX17" fmla="*/ 122802 w 230513"/>
                <a:gd name="connsiteY17" fmla="*/ 19989 h 185979"/>
                <a:gd name="connsiteX18" fmla="*/ 121241 w 230513"/>
                <a:gd name="connsiteY18" fmla="*/ 19989 h 185979"/>
                <a:gd name="connsiteX19" fmla="*/ 113436 w 230513"/>
                <a:gd name="connsiteY19" fmla="*/ 15826 h 185979"/>
                <a:gd name="connsiteX20" fmla="*/ 106671 w 230513"/>
                <a:gd name="connsiteY20" fmla="*/ 12184 h 185979"/>
                <a:gd name="connsiteX21" fmla="*/ 95744 w 230513"/>
                <a:gd name="connsiteY21" fmla="*/ 11663 h 185979"/>
                <a:gd name="connsiteX22" fmla="*/ 84817 w 230513"/>
                <a:gd name="connsiteY22" fmla="*/ 16867 h 185979"/>
                <a:gd name="connsiteX23" fmla="*/ 83776 w 230513"/>
                <a:gd name="connsiteY23" fmla="*/ 16346 h 185979"/>
                <a:gd name="connsiteX24" fmla="*/ 75450 w 230513"/>
                <a:gd name="connsiteY24" fmla="*/ 8541 h 185979"/>
                <a:gd name="connsiteX25" fmla="*/ 69727 w 230513"/>
                <a:gd name="connsiteY25" fmla="*/ 3858 h 185979"/>
                <a:gd name="connsiteX26" fmla="*/ 63482 w 230513"/>
                <a:gd name="connsiteY26" fmla="*/ 2817 h 185979"/>
                <a:gd name="connsiteX27" fmla="*/ 56197 w 230513"/>
                <a:gd name="connsiteY27" fmla="*/ 216 h 185979"/>
                <a:gd name="connsiteX28" fmla="*/ 49953 w 230513"/>
                <a:gd name="connsiteY28" fmla="*/ 736 h 185979"/>
                <a:gd name="connsiteX29" fmla="*/ 37465 w 230513"/>
                <a:gd name="connsiteY29" fmla="*/ 2817 h 185979"/>
                <a:gd name="connsiteX30" fmla="*/ 36424 w 230513"/>
                <a:gd name="connsiteY30" fmla="*/ 3338 h 185979"/>
                <a:gd name="connsiteX31" fmla="*/ 29660 w 230513"/>
                <a:gd name="connsiteY31" fmla="*/ 6980 h 185979"/>
                <a:gd name="connsiteX32" fmla="*/ 28099 w 230513"/>
                <a:gd name="connsiteY32" fmla="*/ 10622 h 185979"/>
                <a:gd name="connsiteX33" fmla="*/ 27578 w 230513"/>
                <a:gd name="connsiteY33" fmla="*/ 12184 h 185979"/>
                <a:gd name="connsiteX34" fmla="*/ 22375 w 230513"/>
                <a:gd name="connsiteY34" fmla="*/ 22070 h 185979"/>
                <a:gd name="connsiteX35" fmla="*/ 19773 w 230513"/>
                <a:gd name="connsiteY35" fmla="*/ 25192 h 185979"/>
                <a:gd name="connsiteX36" fmla="*/ 18212 w 230513"/>
                <a:gd name="connsiteY36" fmla="*/ 29355 h 185979"/>
                <a:gd name="connsiteX37" fmla="*/ 17692 w 230513"/>
                <a:gd name="connsiteY37" fmla="*/ 40803 h 185979"/>
                <a:gd name="connsiteX38" fmla="*/ 17171 w 230513"/>
                <a:gd name="connsiteY38" fmla="*/ 42364 h 185979"/>
                <a:gd name="connsiteX39" fmla="*/ 15610 w 230513"/>
                <a:gd name="connsiteY39" fmla="*/ 47047 h 185979"/>
                <a:gd name="connsiteX40" fmla="*/ 15610 w 230513"/>
                <a:gd name="connsiteY40" fmla="*/ 48608 h 185979"/>
                <a:gd name="connsiteX41" fmla="*/ 19773 w 230513"/>
                <a:gd name="connsiteY41" fmla="*/ 53291 h 185979"/>
                <a:gd name="connsiteX42" fmla="*/ 20294 w 230513"/>
                <a:gd name="connsiteY42" fmla="*/ 54332 h 185979"/>
                <a:gd name="connsiteX43" fmla="*/ 22375 w 230513"/>
                <a:gd name="connsiteY43" fmla="*/ 62657 h 185979"/>
                <a:gd name="connsiteX44" fmla="*/ 21855 w 230513"/>
                <a:gd name="connsiteY44" fmla="*/ 64218 h 185979"/>
                <a:gd name="connsiteX45" fmla="*/ 19253 w 230513"/>
                <a:gd name="connsiteY45" fmla="*/ 67340 h 185979"/>
                <a:gd name="connsiteX46" fmla="*/ 18212 w 230513"/>
                <a:gd name="connsiteY46" fmla="*/ 73585 h 185979"/>
                <a:gd name="connsiteX47" fmla="*/ 18212 w 230513"/>
                <a:gd name="connsiteY47" fmla="*/ 74625 h 185979"/>
                <a:gd name="connsiteX48" fmla="*/ 12488 w 230513"/>
                <a:gd name="connsiteY48" fmla="*/ 81910 h 185979"/>
                <a:gd name="connsiteX49" fmla="*/ 11448 w 230513"/>
                <a:gd name="connsiteY49" fmla="*/ 83991 h 185979"/>
                <a:gd name="connsiteX50" fmla="*/ 8846 w 230513"/>
                <a:gd name="connsiteY50" fmla="*/ 91276 h 185979"/>
                <a:gd name="connsiteX51" fmla="*/ 3122 w 230513"/>
                <a:gd name="connsiteY51" fmla="*/ 94398 h 185979"/>
                <a:gd name="connsiteX52" fmla="*/ 2602 w 230513"/>
                <a:gd name="connsiteY52" fmla="*/ 94919 h 185979"/>
                <a:gd name="connsiteX53" fmla="*/ 2082 w 230513"/>
                <a:gd name="connsiteY53" fmla="*/ 98041 h 185979"/>
                <a:gd name="connsiteX54" fmla="*/ 1561 w 230513"/>
                <a:gd name="connsiteY54" fmla="*/ 100643 h 185979"/>
                <a:gd name="connsiteX55" fmla="*/ 1561 w 230513"/>
                <a:gd name="connsiteY55" fmla="*/ 104805 h 185979"/>
                <a:gd name="connsiteX56" fmla="*/ 1041 w 230513"/>
                <a:gd name="connsiteY56" fmla="*/ 107407 h 185979"/>
                <a:gd name="connsiteX57" fmla="*/ 520 w 230513"/>
                <a:gd name="connsiteY57" fmla="*/ 109488 h 185979"/>
                <a:gd name="connsiteX58" fmla="*/ 0 w 230513"/>
                <a:gd name="connsiteY58" fmla="*/ 115733 h 185979"/>
                <a:gd name="connsiteX59" fmla="*/ 0 w 230513"/>
                <a:gd name="connsiteY59" fmla="*/ 117294 h 185979"/>
                <a:gd name="connsiteX60" fmla="*/ 520 w 230513"/>
                <a:gd name="connsiteY60" fmla="*/ 118334 h 185979"/>
                <a:gd name="connsiteX61" fmla="*/ 1561 w 230513"/>
                <a:gd name="connsiteY61" fmla="*/ 128221 h 185979"/>
                <a:gd name="connsiteX62" fmla="*/ 1561 w 230513"/>
                <a:gd name="connsiteY62" fmla="*/ 130302 h 185979"/>
                <a:gd name="connsiteX63" fmla="*/ 1041 w 230513"/>
                <a:gd name="connsiteY63" fmla="*/ 134465 h 185979"/>
                <a:gd name="connsiteX64" fmla="*/ 1561 w 230513"/>
                <a:gd name="connsiteY64" fmla="*/ 135506 h 185979"/>
                <a:gd name="connsiteX65" fmla="*/ 2082 w 230513"/>
                <a:gd name="connsiteY65" fmla="*/ 138628 h 185979"/>
                <a:gd name="connsiteX66" fmla="*/ 1041 w 230513"/>
                <a:gd name="connsiteY66" fmla="*/ 143831 h 185979"/>
                <a:gd name="connsiteX67" fmla="*/ 520 w 230513"/>
                <a:gd name="connsiteY67" fmla="*/ 145392 h 185979"/>
                <a:gd name="connsiteX68" fmla="*/ 520 w 230513"/>
                <a:gd name="connsiteY68" fmla="*/ 146433 h 185979"/>
                <a:gd name="connsiteX69" fmla="*/ 6764 w 230513"/>
                <a:gd name="connsiteY69" fmla="*/ 146433 h 185979"/>
                <a:gd name="connsiteX70" fmla="*/ 14049 w 230513"/>
                <a:gd name="connsiteY70" fmla="*/ 145392 h 185979"/>
                <a:gd name="connsiteX71" fmla="*/ 18212 w 230513"/>
                <a:gd name="connsiteY71" fmla="*/ 142791 h 185979"/>
                <a:gd name="connsiteX72" fmla="*/ 22375 w 230513"/>
                <a:gd name="connsiteY72" fmla="*/ 144352 h 185979"/>
                <a:gd name="connsiteX73" fmla="*/ 42148 w 230513"/>
                <a:gd name="connsiteY73" fmla="*/ 153198 h 185979"/>
                <a:gd name="connsiteX74" fmla="*/ 46311 w 230513"/>
                <a:gd name="connsiteY74" fmla="*/ 157360 h 185979"/>
                <a:gd name="connsiteX75" fmla="*/ 47351 w 230513"/>
                <a:gd name="connsiteY75" fmla="*/ 158401 h 185979"/>
                <a:gd name="connsiteX76" fmla="*/ 49953 w 230513"/>
                <a:gd name="connsiteY76" fmla="*/ 159442 h 185979"/>
                <a:gd name="connsiteX77" fmla="*/ 52555 w 230513"/>
                <a:gd name="connsiteY77" fmla="*/ 159442 h 185979"/>
                <a:gd name="connsiteX78" fmla="*/ 49953 w 230513"/>
                <a:gd name="connsiteY78" fmla="*/ 161003 h 185979"/>
                <a:gd name="connsiteX79" fmla="*/ 50474 w 230513"/>
                <a:gd name="connsiteY79" fmla="*/ 163605 h 185979"/>
                <a:gd name="connsiteX80" fmla="*/ 54116 w 230513"/>
                <a:gd name="connsiteY80" fmla="*/ 163605 h 185979"/>
                <a:gd name="connsiteX81" fmla="*/ 54636 w 230513"/>
                <a:gd name="connsiteY81" fmla="*/ 165166 h 185979"/>
                <a:gd name="connsiteX82" fmla="*/ 54636 w 230513"/>
                <a:gd name="connsiteY82" fmla="*/ 174532 h 185979"/>
                <a:gd name="connsiteX83" fmla="*/ 67645 w 230513"/>
                <a:gd name="connsiteY83" fmla="*/ 185980 h 185979"/>
                <a:gd name="connsiteX84" fmla="*/ 70767 w 230513"/>
                <a:gd name="connsiteY84" fmla="*/ 185980 h 185979"/>
                <a:gd name="connsiteX85" fmla="*/ 73889 w 230513"/>
                <a:gd name="connsiteY85" fmla="*/ 184418 h 185979"/>
                <a:gd name="connsiteX86" fmla="*/ 75971 w 230513"/>
                <a:gd name="connsiteY86" fmla="*/ 183898 h 185979"/>
                <a:gd name="connsiteX87" fmla="*/ 77532 w 230513"/>
                <a:gd name="connsiteY87" fmla="*/ 183378 h 185979"/>
                <a:gd name="connsiteX88" fmla="*/ 79093 w 230513"/>
                <a:gd name="connsiteY88" fmla="*/ 182337 h 185979"/>
                <a:gd name="connsiteX89" fmla="*/ 82735 w 230513"/>
                <a:gd name="connsiteY89" fmla="*/ 182337 h 185979"/>
                <a:gd name="connsiteX90" fmla="*/ 83776 w 230513"/>
                <a:gd name="connsiteY90" fmla="*/ 180256 h 185979"/>
                <a:gd name="connsiteX91" fmla="*/ 86378 w 230513"/>
                <a:gd name="connsiteY91" fmla="*/ 180256 h 185979"/>
                <a:gd name="connsiteX92" fmla="*/ 87939 w 230513"/>
                <a:gd name="connsiteY92" fmla="*/ 179735 h 185979"/>
                <a:gd name="connsiteX93" fmla="*/ 92102 w 230513"/>
                <a:gd name="connsiteY93" fmla="*/ 179735 h 185979"/>
                <a:gd name="connsiteX94" fmla="*/ 95223 w 230513"/>
                <a:gd name="connsiteY94" fmla="*/ 180256 h 185979"/>
                <a:gd name="connsiteX95" fmla="*/ 100427 w 230513"/>
                <a:gd name="connsiteY95" fmla="*/ 180776 h 185979"/>
                <a:gd name="connsiteX96" fmla="*/ 107712 w 230513"/>
                <a:gd name="connsiteY96" fmla="*/ 177134 h 185979"/>
                <a:gd name="connsiteX97" fmla="*/ 109793 w 230513"/>
                <a:gd name="connsiteY97" fmla="*/ 176093 h 185979"/>
                <a:gd name="connsiteX98" fmla="*/ 111354 w 230513"/>
                <a:gd name="connsiteY98" fmla="*/ 178174 h 185979"/>
                <a:gd name="connsiteX99" fmla="*/ 113436 w 230513"/>
                <a:gd name="connsiteY99" fmla="*/ 174532 h 185979"/>
                <a:gd name="connsiteX100" fmla="*/ 116558 w 230513"/>
                <a:gd name="connsiteY100" fmla="*/ 167247 h 185979"/>
                <a:gd name="connsiteX101" fmla="*/ 117598 w 230513"/>
                <a:gd name="connsiteY101" fmla="*/ 164125 h 185979"/>
                <a:gd name="connsiteX102" fmla="*/ 117598 w 230513"/>
                <a:gd name="connsiteY102" fmla="*/ 158921 h 185979"/>
                <a:gd name="connsiteX103" fmla="*/ 120200 w 230513"/>
                <a:gd name="connsiteY103" fmla="*/ 154759 h 185979"/>
                <a:gd name="connsiteX104" fmla="*/ 121241 w 230513"/>
                <a:gd name="connsiteY104" fmla="*/ 154238 h 185979"/>
                <a:gd name="connsiteX105" fmla="*/ 125924 w 230513"/>
                <a:gd name="connsiteY105" fmla="*/ 149035 h 185979"/>
                <a:gd name="connsiteX106" fmla="*/ 129567 w 230513"/>
                <a:gd name="connsiteY106" fmla="*/ 144872 h 185979"/>
                <a:gd name="connsiteX107" fmla="*/ 132168 w 230513"/>
                <a:gd name="connsiteY107" fmla="*/ 142791 h 185979"/>
                <a:gd name="connsiteX108" fmla="*/ 133729 w 230513"/>
                <a:gd name="connsiteY108" fmla="*/ 142270 h 185979"/>
                <a:gd name="connsiteX109" fmla="*/ 134770 w 230513"/>
                <a:gd name="connsiteY109" fmla="*/ 141750 h 185979"/>
                <a:gd name="connsiteX110" fmla="*/ 135290 w 230513"/>
                <a:gd name="connsiteY110" fmla="*/ 140709 h 185979"/>
                <a:gd name="connsiteX111" fmla="*/ 135811 w 230513"/>
                <a:gd name="connsiteY111" fmla="*/ 139669 h 185979"/>
                <a:gd name="connsiteX112" fmla="*/ 142575 w 230513"/>
                <a:gd name="connsiteY112" fmla="*/ 133945 h 185979"/>
                <a:gd name="connsiteX113" fmla="*/ 147779 w 230513"/>
                <a:gd name="connsiteY113" fmla="*/ 135506 h 185979"/>
                <a:gd name="connsiteX114" fmla="*/ 148819 w 230513"/>
                <a:gd name="connsiteY114" fmla="*/ 135506 h 185979"/>
                <a:gd name="connsiteX115" fmla="*/ 150380 w 230513"/>
                <a:gd name="connsiteY115" fmla="*/ 134985 h 185979"/>
                <a:gd name="connsiteX116" fmla="*/ 150901 w 230513"/>
                <a:gd name="connsiteY116" fmla="*/ 134465 h 185979"/>
                <a:gd name="connsiteX117" fmla="*/ 151941 w 230513"/>
                <a:gd name="connsiteY117" fmla="*/ 131863 h 185979"/>
                <a:gd name="connsiteX118" fmla="*/ 152982 w 230513"/>
                <a:gd name="connsiteY118" fmla="*/ 130823 h 185979"/>
                <a:gd name="connsiteX119" fmla="*/ 157145 w 230513"/>
                <a:gd name="connsiteY119" fmla="*/ 134465 h 185979"/>
                <a:gd name="connsiteX120" fmla="*/ 158186 w 230513"/>
                <a:gd name="connsiteY120" fmla="*/ 135506 h 185979"/>
                <a:gd name="connsiteX121" fmla="*/ 163909 w 230513"/>
                <a:gd name="connsiteY121" fmla="*/ 143831 h 185979"/>
                <a:gd name="connsiteX122" fmla="*/ 164950 w 230513"/>
                <a:gd name="connsiteY122" fmla="*/ 143831 h 185979"/>
                <a:gd name="connsiteX123" fmla="*/ 168072 w 230513"/>
                <a:gd name="connsiteY123" fmla="*/ 142791 h 185979"/>
                <a:gd name="connsiteX124" fmla="*/ 169113 w 230513"/>
                <a:gd name="connsiteY124" fmla="*/ 141750 h 185979"/>
                <a:gd name="connsiteX125" fmla="*/ 173276 w 230513"/>
                <a:gd name="connsiteY125" fmla="*/ 134465 h 185979"/>
                <a:gd name="connsiteX126" fmla="*/ 177438 w 230513"/>
                <a:gd name="connsiteY126" fmla="*/ 130823 h 185979"/>
                <a:gd name="connsiteX127" fmla="*/ 177438 w 230513"/>
                <a:gd name="connsiteY127" fmla="*/ 130302 h 185979"/>
                <a:gd name="connsiteX128" fmla="*/ 176398 w 230513"/>
                <a:gd name="connsiteY128" fmla="*/ 128221 h 185979"/>
                <a:gd name="connsiteX129" fmla="*/ 176398 w 230513"/>
                <a:gd name="connsiteY129" fmla="*/ 127180 h 185979"/>
                <a:gd name="connsiteX130" fmla="*/ 184723 w 230513"/>
                <a:gd name="connsiteY130" fmla="*/ 110529 h 185979"/>
                <a:gd name="connsiteX131" fmla="*/ 185243 w 230513"/>
                <a:gd name="connsiteY131" fmla="*/ 108968 h 185979"/>
                <a:gd name="connsiteX132" fmla="*/ 188886 w 230513"/>
                <a:gd name="connsiteY132" fmla="*/ 102724 h 185979"/>
                <a:gd name="connsiteX133" fmla="*/ 195130 w 230513"/>
                <a:gd name="connsiteY133" fmla="*/ 98561 h 185979"/>
                <a:gd name="connsiteX134" fmla="*/ 197732 w 230513"/>
                <a:gd name="connsiteY134" fmla="*/ 88154 h 185979"/>
                <a:gd name="connsiteX135" fmla="*/ 200334 w 230513"/>
                <a:gd name="connsiteY135" fmla="*/ 84512 h 185979"/>
                <a:gd name="connsiteX136" fmla="*/ 202415 w 230513"/>
                <a:gd name="connsiteY136" fmla="*/ 83991 h 185979"/>
                <a:gd name="connsiteX137" fmla="*/ 203976 w 230513"/>
                <a:gd name="connsiteY137" fmla="*/ 80349 h 185979"/>
                <a:gd name="connsiteX138" fmla="*/ 203976 w 230513"/>
                <a:gd name="connsiteY138" fmla="*/ 75146 h 185979"/>
                <a:gd name="connsiteX139" fmla="*/ 204496 w 230513"/>
                <a:gd name="connsiteY139" fmla="*/ 74105 h 185979"/>
                <a:gd name="connsiteX140" fmla="*/ 206057 w 230513"/>
                <a:gd name="connsiteY140" fmla="*/ 72544 h 185979"/>
                <a:gd name="connsiteX141" fmla="*/ 207098 w 230513"/>
                <a:gd name="connsiteY141" fmla="*/ 71503 h 185979"/>
                <a:gd name="connsiteX142" fmla="*/ 210220 w 230513"/>
                <a:gd name="connsiteY142" fmla="*/ 61617 h 185979"/>
                <a:gd name="connsiteX143" fmla="*/ 212822 w 230513"/>
                <a:gd name="connsiteY143" fmla="*/ 56933 h 185979"/>
                <a:gd name="connsiteX144" fmla="*/ 214383 w 230513"/>
                <a:gd name="connsiteY144" fmla="*/ 54852 h 185979"/>
                <a:gd name="connsiteX145" fmla="*/ 216464 w 230513"/>
                <a:gd name="connsiteY145" fmla="*/ 51210 h 185979"/>
                <a:gd name="connsiteX146" fmla="*/ 221148 w 230513"/>
                <a:gd name="connsiteY146" fmla="*/ 49649 h 185979"/>
                <a:gd name="connsiteX147" fmla="*/ 222188 w 230513"/>
                <a:gd name="connsiteY147" fmla="*/ 49649 h 185979"/>
                <a:gd name="connsiteX148" fmla="*/ 229473 w 230513"/>
                <a:gd name="connsiteY148" fmla="*/ 44965 h 185979"/>
                <a:gd name="connsiteX149" fmla="*/ 229994 w 230513"/>
                <a:gd name="connsiteY149" fmla="*/ 39762 h 185979"/>
                <a:gd name="connsiteX150" fmla="*/ 230514 w 230513"/>
                <a:gd name="connsiteY150" fmla="*/ 34038 h 185979"/>
                <a:gd name="connsiteX151" fmla="*/ 229994 w 230513"/>
                <a:gd name="connsiteY151" fmla="*/ 32477 h 185979"/>
                <a:gd name="connsiteX152" fmla="*/ 222188 w 230513"/>
                <a:gd name="connsiteY152" fmla="*/ 27274 h 185979"/>
                <a:gd name="connsiteX153" fmla="*/ 221668 w 230513"/>
                <a:gd name="connsiteY153" fmla="*/ 26233 h 185979"/>
                <a:gd name="connsiteX154" fmla="*/ 220107 w 230513"/>
                <a:gd name="connsiteY154" fmla="*/ 16346 h 185979"/>
                <a:gd name="connsiteX155" fmla="*/ 219066 w 230513"/>
                <a:gd name="connsiteY155" fmla="*/ 15826 h 18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230513" h="185979">
                  <a:moveTo>
                    <a:pt x="219066" y="15826"/>
                  </a:moveTo>
                  <a:cubicBezTo>
                    <a:pt x="219066" y="15306"/>
                    <a:pt x="218546" y="15306"/>
                    <a:pt x="218546" y="14785"/>
                  </a:cubicBezTo>
                  <a:cubicBezTo>
                    <a:pt x="218026" y="13745"/>
                    <a:pt x="211781" y="5419"/>
                    <a:pt x="211261" y="4378"/>
                  </a:cubicBezTo>
                  <a:cubicBezTo>
                    <a:pt x="211261" y="3858"/>
                    <a:pt x="210741" y="3338"/>
                    <a:pt x="210741" y="2817"/>
                  </a:cubicBezTo>
                  <a:cubicBezTo>
                    <a:pt x="209180" y="2817"/>
                    <a:pt x="207619" y="2817"/>
                    <a:pt x="207619" y="2817"/>
                  </a:cubicBezTo>
                  <a:cubicBezTo>
                    <a:pt x="206578" y="2817"/>
                    <a:pt x="203456" y="3858"/>
                    <a:pt x="202415" y="4378"/>
                  </a:cubicBezTo>
                  <a:cubicBezTo>
                    <a:pt x="201895" y="4899"/>
                    <a:pt x="199813" y="5939"/>
                    <a:pt x="197732" y="6460"/>
                  </a:cubicBezTo>
                  <a:cubicBezTo>
                    <a:pt x="195650" y="6980"/>
                    <a:pt x="194089" y="9062"/>
                    <a:pt x="194089" y="9062"/>
                  </a:cubicBezTo>
                  <a:cubicBezTo>
                    <a:pt x="194089" y="9062"/>
                    <a:pt x="188366" y="14265"/>
                    <a:pt x="187845" y="14785"/>
                  </a:cubicBezTo>
                  <a:cubicBezTo>
                    <a:pt x="187325" y="15306"/>
                    <a:pt x="186805" y="15306"/>
                    <a:pt x="186805" y="15306"/>
                  </a:cubicBezTo>
                  <a:cubicBezTo>
                    <a:pt x="186805" y="15306"/>
                    <a:pt x="184723" y="14265"/>
                    <a:pt x="181601" y="13224"/>
                  </a:cubicBezTo>
                  <a:cubicBezTo>
                    <a:pt x="178479" y="12184"/>
                    <a:pt x="170154" y="9582"/>
                    <a:pt x="168072" y="9582"/>
                  </a:cubicBezTo>
                  <a:cubicBezTo>
                    <a:pt x="165470" y="9582"/>
                    <a:pt x="155063" y="9582"/>
                    <a:pt x="154023" y="9582"/>
                  </a:cubicBezTo>
                  <a:cubicBezTo>
                    <a:pt x="152982" y="9582"/>
                    <a:pt x="152462" y="9582"/>
                    <a:pt x="149860" y="10102"/>
                  </a:cubicBezTo>
                  <a:cubicBezTo>
                    <a:pt x="147258" y="10622"/>
                    <a:pt x="143095" y="11663"/>
                    <a:pt x="141535" y="12704"/>
                  </a:cubicBezTo>
                  <a:cubicBezTo>
                    <a:pt x="139974" y="13745"/>
                    <a:pt x="134250" y="19989"/>
                    <a:pt x="134250" y="20509"/>
                  </a:cubicBezTo>
                  <a:cubicBezTo>
                    <a:pt x="134250" y="21029"/>
                    <a:pt x="133209" y="21029"/>
                    <a:pt x="133209" y="21029"/>
                  </a:cubicBezTo>
                  <a:cubicBezTo>
                    <a:pt x="133209" y="21029"/>
                    <a:pt x="123322" y="19989"/>
                    <a:pt x="122802" y="19989"/>
                  </a:cubicBezTo>
                  <a:cubicBezTo>
                    <a:pt x="122282" y="19989"/>
                    <a:pt x="121241" y="19989"/>
                    <a:pt x="121241" y="19989"/>
                  </a:cubicBezTo>
                  <a:cubicBezTo>
                    <a:pt x="121241" y="19989"/>
                    <a:pt x="114476" y="16346"/>
                    <a:pt x="113436" y="15826"/>
                  </a:cubicBezTo>
                  <a:cubicBezTo>
                    <a:pt x="112395" y="15306"/>
                    <a:pt x="110834" y="14785"/>
                    <a:pt x="106671" y="12184"/>
                  </a:cubicBezTo>
                  <a:cubicBezTo>
                    <a:pt x="102508" y="9582"/>
                    <a:pt x="97305" y="11143"/>
                    <a:pt x="95744" y="11663"/>
                  </a:cubicBezTo>
                  <a:cubicBezTo>
                    <a:pt x="94183" y="12184"/>
                    <a:pt x="85337" y="16867"/>
                    <a:pt x="84817" y="16867"/>
                  </a:cubicBezTo>
                  <a:cubicBezTo>
                    <a:pt x="84296" y="17387"/>
                    <a:pt x="83776" y="16346"/>
                    <a:pt x="83776" y="16346"/>
                  </a:cubicBezTo>
                  <a:cubicBezTo>
                    <a:pt x="83776" y="16346"/>
                    <a:pt x="76491" y="9582"/>
                    <a:pt x="75450" y="8541"/>
                  </a:cubicBezTo>
                  <a:cubicBezTo>
                    <a:pt x="74410" y="7500"/>
                    <a:pt x="70767" y="3858"/>
                    <a:pt x="69727" y="3858"/>
                  </a:cubicBezTo>
                  <a:cubicBezTo>
                    <a:pt x="69206" y="3338"/>
                    <a:pt x="66084" y="2817"/>
                    <a:pt x="63482" y="2817"/>
                  </a:cubicBezTo>
                  <a:cubicBezTo>
                    <a:pt x="60881" y="2297"/>
                    <a:pt x="57758" y="736"/>
                    <a:pt x="56197" y="216"/>
                  </a:cubicBezTo>
                  <a:cubicBezTo>
                    <a:pt x="55157" y="-305"/>
                    <a:pt x="50994" y="216"/>
                    <a:pt x="49953" y="736"/>
                  </a:cubicBezTo>
                  <a:cubicBezTo>
                    <a:pt x="48913" y="736"/>
                    <a:pt x="37985" y="2817"/>
                    <a:pt x="37465" y="2817"/>
                  </a:cubicBezTo>
                  <a:cubicBezTo>
                    <a:pt x="36945" y="2817"/>
                    <a:pt x="36424" y="3338"/>
                    <a:pt x="36424" y="3338"/>
                  </a:cubicBezTo>
                  <a:cubicBezTo>
                    <a:pt x="36424" y="3338"/>
                    <a:pt x="31221" y="5939"/>
                    <a:pt x="29660" y="6980"/>
                  </a:cubicBezTo>
                  <a:cubicBezTo>
                    <a:pt x="27578" y="8021"/>
                    <a:pt x="28099" y="10102"/>
                    <a:pt x="28099" y="10622"/>
                  </a:cubicBezTo>
                  <a:cubicBezTo>
                    <a:pt x="28099" y="11143"/>
                    <a:pt x="28099" y="11663"/>
                    <a:pt x="27578" y="12184"/>
                  </a:cubicBezTo>
                  <a:cubicBezTo>
                    <a:pt x="27578" y="12704"/>
                    <a:pt x="22895" y="21550"/>
                    <a:pt x="22375" y="22070"/>
                  </a:cubicBezTo>
                  <a:cubicBezTo>
                    <a:pt x="21855" y="22591"/>
                    <a:pt x="20814" y="24152"/>
                    <a:pt x="19773" y="25192"/>
                  </a:cubicBezTo>
                  <a:cubicBezTo>
                    <a:pt x="18732" y="26233"/>
                    <a:pt x="18732" y="27794"/>
                    <a:pt x="18212" y="29355"/>
                  </a:cubicBezTo>
                  <a:cubicBezTo>
                    <a:pt x="18212" y="31436"/>
                    <a:pt x="17692" y="39242"/>
                    <a:pt x="17692" y="40803"/>
                  </a:cubicBezTo>
                  <a:cubicBezTo>
                    <a:pt x="17692" y="41323"/>
                    <a:pt x="17692" y="41843"/>
                    <a:pt x="17171" y="42364"/>
                  </a:cubicBezTo>
                  <a:cubicBezTo>
                    <a:pt x="16651" y="43925"/>
                    <a:pt x="15610" y="46526"/>
                    <a:pt x="15610" y="47047"/>
                  </a:cubicBezTo>
                  <a:cubicBezTo>
                    <a:pt x="15090" y="48088"/>
                    <a:pt x="15610" y="48608"/>
                    <a:pt x="15610" y="48608"/>
                  </a:cubicBezTo>
                  <a:cubicBezTo>
                    <a:pt x="15610" y="48608"/>
                    <a:pt x="19253" y="52771"/>
                    <a:pt x="19773" y="53291"/>
                  </a:cubicBezTo>
                  <a:cubicBezTo>
                    <a:pt x="20294" y="53291"/>
                    <a:pt x="20294" y="54332"/>
                    <a:pt x="20294" y="54332"/>
                  </a:cubicBezTo>
                  <a:cubicBezTo>
                    <a:pt x="20294" y="54332"/>
                    <a:pt x="21855" y="61617"/>
                    <a:pt x="22375" y="62657"/>
                  </a:cubicBezTo>
                  <a:cubicBezTo>
                    <a:pt x="22895" y="63698"/>
                    <a:pt x="21855" y="64218"/>
                    <a:pt x="21855" y="64218"/>
                  </a:cubicBezTo>
                  <a:cubicBezTo>
                    <a:pt x="21855" y="64218"/>
                    <a:pt x="21334" y="64739"/>
                    <a:pt x="19253" y="67340"/>
                  </a:cubicBezTo>
                  <a:cubicBezTo>
                    <a:pt x="17171" y="69942"/>
                    <a:pt x="18212" y="73585"/>
                    <a:pt x="18212" y="73585"/>
                  </a:cubicBezTo>
                  <a:cubicBezTo>
                    <a:pt x="18212" y="74105"/>
                    <a:pt x="18212" y="74625"/>
                    <a:pt x="18212" y="74625"/>
                  </a:cubicBezTo>
                  <a:cubicBezTo>
                    <a:pt x="18212" y="74625"/>
                    <a:pt x="13009" y="80869"/>
                    <a:pt x="12488" y="81910"/>
                  </a:cubicBezTo>
                  <a:cubicBezTo>
                    <a:pt x="11968" y="82431"/>
                    <a:pt x="11448" y="83991"/>
                    <a:pt x="11448" y="83991"/>
                  </a:cubicBezTo>
                  <a:cubicBezTo>
                    <a:pt x="11448" y="83991"/>
                    <a:pt x="9887" y="87634"/>
                    <a:pt x="8846" y="91276"/>
                  </a:cubicBezTo>
                  <a:cubicBezTo>
                    <a:pt x="7805" y="94919"/>
                    <a:pt x="3642" y="94398"/>
                    <a:pt x="3122" y="94398"/>
                  </a:cubicBezTo>
                  <a:cubicBezTo>
                    <a:pt x="2602" y="94398"/>
                    <a:pt x="2602" y="94919"/>
                    <a:pt x="2602" y="94919"/>
                  </a:cubicBezTo>
                  <a:cubicBezTo>
                    <a:pt x="2602" y="94919"/>
                    <a:pt x="2082" y="97000"/>
                    <a:pt x="2082" y="98041"/>
                  </a:cubicBezTo>
                  <a:cubicBezTo>
                    <a:pt x="2082" y="98561"/>
                    <a:pt x="1561" y="100122"/>
                    <a:pt x="1561" y="100643"/>
                  </a:cubicBezTo>
                  <a:cubicBezTo>
                    <a:pt x="1561" y="101163"/>
                    <a:pt x="1561" y="104285"/>
                    <a:pt x="1561" y="104805"/>
                  </a:cubicBezTo>
                  <a:cubicBezTo>
                    <a:pt x="1561" y="105326"/>
                    <a:pt x="1041" y="106366"/>
                    <a:pt x="1041" y="107407"/>
                  </a:cubicBezTo>
                  <a:cubicBezTo>
                    <a:pt x="1041" y="108448"/>
                    <a:pt x="520" y="109488"/>
                    <a:pt x="520" y="109488"/>
                  </a:cubicBezTo>
                  <a:cubicBezTo>
                    <a:pt x="520" y="109488"/>
                    <a:pt x="0" y="115212"/>
                    <a:pt x="0" y="115733"/>
                  </a:cubicBezTo>
                  <a:cubicBezTo>
                    <a:pt x="0" y="116773"/>
                    <a:pt x="0" y="117294"/>
                    <a:pt x="0" y="117294"/>
                  </a:cubicBezTo>
                  <a:cubicBezTo>
                    <a:pt x="0" y="117294"/>
                    <a:pt x="520" y="118334"/>
                    <a:pt x="520" y="118334"/>
                  </a:cubicBezTo>
                  <a:cubicBezTo>
                    <a:pt x="520" y="118334"/>
                    <a:pt x="1561" y="127701"/>
                    <a:pt x="1561" y="128221"/>
                  </a:cubicBezTo>
                  <a:cubicBezTo>
                    <a:pt x="1561" y="128741"/>
                    <a:pt x="1561" y="129782"/>
                    <a:pt x="1561" y="130302"/>
                  </a:cubicBezTo>
                  <a:cubicBezTo>
                    <a:pt x="1561" y="130823"/>
                    <a:pt x="1041" y="133945"/>
                    <a:pt x="1041" y="134465"/>
                  </a:cubicBezTo>
                  <a:cubicBezTo>
                    <a:pt x="1041" y="134985"/>
                    <a:pt x="1041" y="135506"/>
                    <a:pt x="1561" y="135506"/>
                  </a:cubicBezTo>
                  <a:cubicBezTo>
                    <a:pt x="1561" y="135506"/>
                    <a:pt x="2082" y="138108"/>
                    <a:pt x="2082" y="138628"/>
                  </a:cubicBezTo>
                  <a:cubicBezTo>
                    <a:pt x="2082" y="139148"/>
                    <a:pt x="1041" y="143311"/>
                    <a:pt x="1041" y="143831"/>
                  </a:cubicBezTo>
                  <a:cubicBezTo>
                    <a:pt x="1041" y="144352"/>
                    <a:pt x="520" y="145392"/>
                    <a:pt x="520" y="145392"/>
                  </a:cubicBezTo>
                  <a:lnTo>
                    <a:pt x="520" y="146433"/>
                  </a:lnTo>
                  <a:cubicBezTo>
                    <a:pt x="3122" y="146433"/>
                    <a:pt x="5724" y="146433"/>
                    <a:pt x="6764" y="146433"/>
                  </a:cubicBezTo>
                  <a:cubicBezTo>
                    <a:pt x="9887" y="146433"/>
                    <a:pt x="13009" y="145913"/>
                    <a:pt x="14049" y="145392"/>
                  </a:cubicBezTo>
                  <a:cubicBezTo>
                    <a:pt x="15090" y="144872"/>
                    <a:pt x="17692" y="142270"/>
                    <a:pt x="18212" y="142791"/>
                  </a:cubicBezTo>
                  <a:cubicBezTo>
                    <a:pt x="18732" y="143311"/>
                    <a:pt x="20294" y="144352"/>
                    <a:pt x="22375" y="144352"/>
                  </a:cubicBezTo>
                  <a:cubicBezTo>
                    <a:pt x="24456" y="144352"/>
                    <a:pt x="35384" y="145392"/>
                    <a:pt x="42148" y="153198"/>
                  </a:cubicBezTo>
                  <a:cubicBezTo>
                    <a:pt x="42148" y="153198"/>
                    <a:pt x="45270" y="157360"/>
                    <a:pt x="46311" y="157360"/>
                  </a:cubicBezTo>
                  <a:cubicBezTo>
                    <a:pt x="47351" y="157360"/>
                    <a:pt x="47351" y="158401"/>
                    <a:pt x="47351" y="158401"/>
                  </a:cubicBezTo>
                  <a:cubicBezTo>
                    <a:pt x="47351" y="158401"/>
                    <a:pt x="48913" y="160483"/>
                    <a:pt x="49953" y="159442"/>
                  </a:cubicBezTo>
                  <a:cubicBezTo>
                    <a:pt x="50994" y="158401"/>
                    <a:pt x="52555" y="158921"/>
                    <a:pt x="52555" y="159442"/>
                  </a:cubicBezTo>
                  <a:cubicBezTo>
                    <a:pt x="52555" y="159962"/>
                    <a:pt x="52035" y="159962"/>
                    <a:pt x="49953" y="161003"/>
                  </a:cubicBezTo>
                  <a:cubicBezTo>
                    <a:pt x="47872" y="162044"/>
                    <a:pt x="49953" y="163084"/>
                    <a:pt x="50474" y="163605"/>
                  </a:cubicBezTo>
                  <a:cubicBezTo>
                    <a:pt x="50994" y="164125"/>
                    <a:pt x="52035" y="164125"/>
                    <a:pt x="54116" y="163605"/>
                  </a:cubicBezTo>
                  <a:cubicBezTo>
                    <a:pt x="56197" y="163084"/>
                    <a:pt x="55677" y="164125"/>
                    <a:pt x="54636" y="165166"/>
                  </a:cubicBezTo>
                  <a:cubicBezTo>
                    <a:pt x="53596" y="166206"/>
                    <a:pt x="53596" y="170890"/>
                    <a:pt x="54636" y="174532"/>
                  </a:cubicBezTo>
                  <a:cubicBezTo>
                    <a:pt x="55677" y="178174"/>
                    <a:pt x="61401" y="185980"/>
                    <a:pt x="67645" y="185980"/>
                  </a:cubicBezTo>
                  <a:cubicBezTo>
                    <a:pt x="67645" y="185980"/>
                    <a:pt x="69727" y="185980"/>
                    <a:pt x="70767" y="185980"/>
                  </a:cubicBezTo>
                  <a:cubicBezTo>
                    <a:pt x="71808" y="185980"/>
                    <a:pt x="73369" y="185980"/>
                    <a:pt x="73889" y="184418"/>
                  </a:cubicBezTo>
                  <a:cubicBezTo>
                    <a:pt x="74410" y="182857"/>
                    <a:pt x="74930" y="183378"/>
                    <a:pt x="75971" y="183898"/>
                  </a:cubicBezTo>
                  <a:cubicBezTo>
                    <a:pt x="76491" y="184418"/>
                    <a:pt x="77532" y="183378"/>
                    <a:pt x="77532" y="183378"/>
                  </a:cubicBezTo>
                  <a:cubicBezTo>
                    <a:pt x="77532" y="182857"/>
                    <a:pt x="78572" y="182337"/>
                    <a:pt x="79093" y="182337"/>
                  </a:cubicBezTo>
                  <a:cubicBezTo>
                    <a:pt x="79613" y="182337"/>
                    <a:pt x="82215" y="183378"/>
                    <a:pt x="82735" y="182337"/>
                  </a:cubicBezTo>
                  <a:cubicBezTo>
                    <a:pt x="83256" y="181296"/>
                    <a:pt x="83256" y="180256"/>
                    <a:pt x="83776" y="180256"/>
                  </a:cubicBezTo>
                  <a:cubicBezTo>
                    <a:pt x="84296" y="180256"/>
                    <a:pt x="86898" y="181296"/>
                    <a:pt x="86378" y="180256"/>
                  </a:cubicBezTo>
                  <a:cubicBezTo>
                    <a:pt x="86378" y="179215"/>
                    <a:pt x="87418" y="179215"/>
                    <a:pt x="87939" y="179735"/>
                  </a:cubicBezTo>
                  <a:cubicBezTo>
                    <a:pt x="88459" y="180256"/>
                    <a:pt x="91061" y="180776"/>
                    <a:pt x="92102" y="179735"/>
                  </a:cubicBezTo>
                  <a:cubicBezTo>
                    <a:pt x="93142" y="178695"/>
                    <a:pt x="94703" y="179735"/>
                    <a:pt x="95223" y="180256"/>
                  </a:cubicBezTo>
                  <a:cubicBezTo>
                    <a:pt x="95744" y="180776"/>
                    <a:pt x="97825" y="181296"/>
                    <a:pt x="100427" y="180776"/>
                  </a:cubicBezTo>
                  <a:cubicBezTo>
                    <a:pt x="103029" y="180256"/>
                    <a:pt x="109273" y="181296"/>
                    <a:pt x="107712" y="177134"/>
                  </a:cubicBezTo>
                  <a:cubicBezTo>
                    <a:pt x="106151" y="172971"/>
                    <a:pt x="108753" y="175573"/>
                    <a:pt x="109793" y="176093"/>
                  </a:cubicBezTo>
                  <a:cubicBezTo>
                    <a:pt x="110314" y="176613"/>
                    <a:pt x="110834" y="177134"/>
                    <a:pt x="111354" y="178174"/>
                  </a:cubicBezTo>
                  <a:cubicBezTo>
                    <a:pt x="111875" y="177134"/>
                    <a:pt x="112915" y="175573"/>
                    <a:pt x="113436" y="174532"/>
                  </a:cubicBezTo>
                  <a:cubicBezTo>
                    <a:pt x="114476" y="172451"/>
                    <a:pt x="116037" y="168288"/>
                    <a:pt x="116558" y="167247"/>
                  </a:cubicBezTo>
                  <a:cubicBezTo>
                    <a:pt x="117078" y="166206"/>
                    <a:pt x="117598" y="164125"/>
                    <a:pt x="117598" y="164125"/>
                  </a:cubicBezTo>
                  <a:cubicBezTo>
                    <a:pt x="117598" y="164125"/>
                    <a:pt x="117598" y="161523"/>
                    <a:pt x="117598" y="158921"/>
                  </a:cubicBezTo>
                  <a:cubicBezTo>
                    <a:pt x="117598" y="156320"/>
                    <a:pt x="119680" y="154759"/>
                    <a:pt x="120200" y="154759"/>
                  </a:cubicBezTo>
                  <a:cubicBezTo>
                    <a:pt x="120721" y="154759"/>
                    <a:pt x="121241" y="154238"/>
                    <a:pt x="121241" y="154238"/>
                  </a:cubicBezTo>
                  <a:cubicBezTo>
                    <a:pt x="121241" y="154238"/>
                    <a:pt x="124363" y="150076"/>
                    <a:pt x="125924" y="149035"/>
                  </a:cubicBezTo>
                  <a:cubicBezTo>
                    <a:pt x="126965" y="147994"/>
                    <a:pt x="129046" y="145392"/>
                    <a:pt x="129567" y="144872"/>
                  </a:cubicBezTo>
                  <a:cubicBezTo>
                    <a:pt x="130087" y="144352"/>
                    <a:pt x="131648" y="143311"/>
                    <a:pt x="132168" y="142791"/>
                  </a:cubicBezTo>
                  <a:cubicBezTo>
                    <a:pt x="132689" y="142270"/>
                    <a:pt x="132689" y="142270"/>
                    <a:pt x="133729" y="142270"/>
                  </a:cubicBezTo>
                  <a:cubicBezTo>
                    <a:pt x="134770" y="142270"/>
                    <a:pt x="134770" y="141750"/>
                    <a:pt x="134770" y="141750"/>
                  </a:cubicBezTo>
                  <a:cubicBezTo>
                    <a:pt x="134770" y="141750"/>
                    <a:pt x="135290" y="140709"/>
                    <a:pt x="135290" y="140709"/>
                  </a:cubicBezTo>
                  <a:cubicBezTo>
                    <a:pt x="135290" y="140709"/>
                    <a:pt x="135811" y="139669"/>
                    <a:pt x="135811" y="139669"/>
                  </a:cubicBezTo>
                  <a:cubicBezTo>
                    <a:pt x="135811" y="139669"/>
                    <a:pt x="141014" y="134985"/>
                    <a:pt x="142575" y="133945"/>
                  </a:cubicBezTo>
                  <a:cubicBezTo>
                    <a:pt x="144136" y="132904"/>
                    <a:pt x="147258" y="134985"/>
                    <a:pt x="147779" y="135506"/>
                  </a:cubicBezTo>
                  <a:cubicBezTo>
                    <a:pt x="148299" y="135506"/>
                    <a:pt x="148819" y="135506"/>
                    <a:pt x="148819" y="135506"/>
                  </a:cubicBezTo>
                  <a:cubicBezTo>
                    <a:pt x="148819" y="135506"/>
                    <a:pt x="149860" y="134985"/>
                    <a:pt x="150380" y="134985"/>
                  </a:cubicBezTo>
                  <a:cubicBezTo>
                    <a:pt x="150901" y="134985"/>
                    <a:pt x="150901" y="134465"/>
                    <a:pt x="150901" y="134465"/>
                  </a:cubicBezTo>
                  <a:cubicBezTo>
                    <a:pt x="150901" y="134465"/>
                    <a:pt x="151421" y="132904"/>
                    <a:pt x="151941" y="131863"/>
                  </a:cubicBezTo>
                  <a:cubicBezTo>
                    <a:pt x="151941" y="130823"/>
                    <a:pt x="151941" y="130302"/>
                    <a:pt x="152982" y="130823"/>
                  </a:cubicBezTo>
                  <a:cubicBezTo>
                    <a:pt x="153502" y="131343"/>
                    <a:pt x="156624" y="133945"/>
                    <a:pt x="157145" y="134465"/>
                  </a:cubicBezTo>
                  <a:cubicBezTo>
                    <a:pt x="157665" y="134985"/>
                    <a:pt x="158186" y="135506"/>
                    <a:pt x="158186" y="135506"/>
                  </a:cubicBezTo>
                  <a:cubicBezTo>
                    <a:pt x="158186" y="135506"/>
                    <a:pt x="163389" y="143311"/>
                    <a:pt x="163909" y="143831"/>
                  </a:cubicBezTo>
                  <a:cubicBezTo>
                    <a:pt x="163909" y="144352"/>
                    <a:pt x="164950" y="143831"/>
                    <a:pt x="164950" y="143831"/>
                  </a:cubicBezTo>
                  <a:cubicBezTo>
                    <a:pt x="164950" y="143831"/>
                    <a:pt x="167552" y="143311"/>
                    <a:pt x="168072" y="142791"/>
                  </a:cubicBezTo>
                  <a:cubicBezTo>
                    <a:pt x="168593" y="142791"/>
                    <a:pt x="169113" y="142270"/>
                    <a:pt x="169113" y="141750"/>
                  </a:cubicBezTo>
                  <a:cubicBezTo>
                    <a:pt x="169113" y="141230"/>
                    <a:pt x="172235" y="136547"/>
                    <a:pt x="173276" y="134465"/>
                  </a:cubicBezTo>
                  <a:cubicBezTo>
                    <a:pt x="174837" y="132384"/>
                    <a:pt x="176398" y="130823"/>
                    <a:pt x="177438" y="130823"/>
                  </a:cubicBezTo>
                  <a:cubicBezTo>
                    <a:pt x="177959" y="130823"/>
                    <a:pt x="177438" y="130302"/>
                    <a:pt x="177438" y="130302"/>
                  </a:cubicBezTo>
                  <a:cubicBezTo>
                    <a:pt x="177438" y="130302"/>
                    <a:pt x="176918" y="129262"/>
                    <a:pt x="176398" y="128221"/>
                  </a:cubicBezTo>
                  <a:cubicBezTo>
                    <a:pt x="175877" y="127180"/>
                    <a:pt x="176398" y="127180"/>
                    <a:pt x="176398" y="127180"/>
                  </a:cubicBezTo>
                  <a:cubicBezTo>
                    <a:pt x="176398" y="127180"/>
                    <a:pt x="184203" y="111050"/>
                    <a:pt x="184723" y="110529"/>
                  </a:cubicBezTo>
                  <a:cubicBezTo>
                    <a:pt x="185243" y="110009"/>
                    <a:pt x="185243" y="108968"/>
                    <a:pt x="185243" y="108968"/>
                  </a:cubicBezTo>
                  <a:cubicBezTo>
                    <a:pt x="185243" y="106366"/>
                    <a:pt x="185764" y="104285"/>
                    <a:pt x="188886" y="102724"/>
                  </a:cubicBezTo>
                  <a:cubicBezTo>
                    <a:pt x="192008" y="101163"/>
                    <a:pt x="194089" y="99602"/>
                    <a:pt x="195130" y="98561"/>
                  </a:cubicBezTo>
                  <a:cubicBezTo>
                    <a:pt x="196171" y="97521"/>
                    <a:pt x="197732" y="89715"/>
                    <a:pt x="197732" y="88154"/>
                  </a:cubicBezTo>
                  <a:cubicBezTo>
                    <a:pt x="197732" y="86593"/>
                    <a:pt x="199813" y="85032"/>
                    <a:pt x="200334" y="84512"/>
                  </a:cubicBezTo>
                  <a:cubicBezTo>
                    <a:pt x="200854" y="83991"/>
                    <a:pt x="201374" y="83991"/>
                    <a:pt x="202415" y="83991"/>
                  </a:cubicBezTo>
                  <a:cubicBezTo>
                    <a:pt x="203456" y="83991"/>
                    <a:pt x="203976" y="81390"/>
                    <a:pt x="203976" y="80349"/>
                  </a:cubicBezTo>
                  <a:cubicBezTo>
                    <a:pt x="203976" y="79308"/>
                    <a:pt x="203976" y="76186"/>
                    <a:pt x="203976" y="75146"/>
                  </a:cubicBezTo>
                  <a:cubicBezTo>
                    <a:pt x="203976" y="74105"/>
                    <a:pt x="204496" y="74105"/>
                    <a:pt x="204496" y="74105"/>
                  </a:cubicBezTo>
                  <a:cubicBezTo>
                    <a:pt x="204496" y="74105"/>
                    <a:pt x="205537" y="73064"/>
                    <a:pt x="206057" y="72544"/>
                  </a:cubicBezTo>
                  <a:cubicBezTo>
                    <a:pt x="206578" y="72024"/>
                    <a:pt x="207098" y="71503"/>
                    <a:pt x="207098" y="71503"/>
                  </a:cubicBezTo>
                  <a:cubicBezTo>
                    <a:pt x="208139" y="69422"/>
                    <a:pt x="209700" y="62137"/>
                    <a:pt x="210220" y="61617"/>
                  </a:cubicBezTo>
                  <a:cubicBezTo>
                    <a:pt x="210220" y="61096"/>
                    <a:pt x="212302" y="57454"/>
                    <a:pt x="212822" y="56933"/>
                  </a:cubicBezTo>
                  <a:cubicBezTo>
                    <a:pt x="213342" y="56413"/>
                    <a:pt x="213863" y="55372"/>
                    <a:pt x="214383" y="54852"/>
                  </a:cubicBezTo>
                  <a:cubicBezTo>
                    <a:pt x="214903" y="54332"/>
                    <a:pt x="214383" y="53811"/>
                    <a:pt x="216464" y="51210"/>
                  </a:cubicBezTo>
                  <a:cubicBezTo>
                    <a:pt x="218546" y="48608"/>
                    <a:pt x="220627" y="49649"/>
                    <a:pt x="221148" y="49649"/>
                  </a:cubicBezTo>
                  <a:cubicBezTo>
                    <a:pt x="221668" y="49649"/>
                    <a:pt x="222188" y="49649"/>
                    <a:pt x="222188" y="49649"/>
                  </a:cubicBezTo>
                  <a:cubicBezTo>
                    <a:pt x="222188" y="49649"/>
                    <a:pt x="227912" y="46006"/>
                    <a:pt x="229473" y="44965"/>
                  </a:cubicBezTo>
                  <a:cubicBezTo>
                    <a:pt x="231034" y="43404"/>
                    <a:pt x="230514" y="40803"/>
                    <a:pt x="229994" y="39762"/>
                  </a:cubicBezTo>
                  <a:cubicBezTo>
                    <a:pt x="229473" y="38721"/>
                    <a:pt x="230514" y="35079"/>
                    <a:pt x="230514" y="34038"/>
                  </a:cubicBezTo>
                  <a:cubicBezTo>
                    <a:pt x="230514" y="32998"/>
                    <a:pt x="229994" y="32477"/>
                    <a:pt x="229994" y="32477"/>
                  </a:cubicBezTo>
                  <a:cubicBezTo>
                    <a:pt x="226871" y="28835"/>
                    <a:pt x="222709" y="27794"/>
                    <a:pt x="222188" y="27274"/>
                  </a:cubicBezTo>
                  <a:cubicBezTo>
                    <a:pt x="221668" y="26753"/>
                    <a:pt x="221668" y="26233"/>
                    <a:pt x="221668" y="26233"/>
                  </a:cubicBezTo>
                  <a:cubicBezTo>
                    <a:pt x="221668" y="26233"/>
                    <a:pt x="220627" y="18428"/>
                    <a:pt x="220107" y="16346"/>
                  </a:cubicBezTo>
                  <a:cubicBezTo>
                    <a:pt x="219587" y="16867"/>
                    <a:pt x="219587" y="16346"/>
                    <a:pt x="219066" y="15826"/>
                  </a:cubicBezTo>
                  <a:close/>
                </a:path>
              </a:pathLst>
            </a:custGeom>
            <a:grpFill/>
            <a:ln w="5199" cap="flat">
              <a:solidFill>
                <a:schemeClr val="bg1"/>
              </a:solidFill>
              <a:prstDash val="solid"/>
              <a:miter/>
            </a:ln>
          </p:spPr>
          <p:txBody>
            <a:bodyPr rtlCol="0" anchor="ctr"/>
            <a:lstStyle/>
            <a:p>
              <a:endParaRPr lang="en-GB" noProof="0" dirty="0"/>
            </a:p>
          </p:txBody>
        </p:sp>
        <p:sp>
          <p:nvSpPr>
            <p:cNvPr id="117" name="Freeform 116">
              <a:extLst>
                <a:ext uri="{FF2B5EF4-FFF2-40B4-BE49-F238E27FC236}">
                  <a16:creationId xmlns:a16="http://schemas.microsoft.com/office/drawing/2014/main" id="{91F22D0C-1035-1AFB-A0EE-6A48E4A48A66}"/>
                </a:ext>
              </a:extLst>
            </p:cNvPr>
            <p:cNvSpPr/>
            <p:nvPr/>
          </p:nvSpPr>
          <p:spPr>
            <a:xfrm>
              <a:off x="6055116" y="3845021"/>
              <a:ext cx="306719" cy="283068"/>
            </a:xfrm>
            <a:custGeom>
              <a:avLst/>
              <a:gdLst>
                <a:gd name="connsiteX0" fmla="*/ 303597 w 306719"/>
                <a:gd name="connsiteY0" fmla="*/ 233116 h 283068"/>
                <a:gd name="connsiteX1" fmla="*/ 303597 w 306719"/>
                <a:gd name="connsiteY1" fmla="*/ 174316 h 283068"/>
                <a:gd name="connsiteX2" fmla="*/ 303597 w 306719"/>
                <a:gd name="connsiteY2" fmla="*/ 123322 h 283068"/>
                <a:gd name="connsiteX3" fmla="*/ 302557 w 306719"/>
                <a:gd name="connsiteY3" fmla="*/ 83776 h 283068"/>
                <a:gd name="connsiteX4" fmla="*/ 301516 w 306719"/>
                <a:gd name="connsiteY4" fmla="*/ 79093 h 283068"/>
                <a:gd name="connsiteX5" fmla="*/ 300475 w 306719"/>
                <a:gd name="connsiteY5" fmla="*/ 74930 h 283068"/>
                <a:gd name="connsiteX6" fmla="*/ 298394 w 306719"/>
                <a:gd name="connsiteY6" fmla="*/ 66084 h 283068"/>
                <a:gd name="connsiteX7" fmla="*/ 298914 w 306719"/>
                <a:gd name="connsiteY7" fmla="*/ 62962 h 283068"/>
                <a:gd name="connsiteX8" fmla="*/ 302557 w 306719"/>
                <a:gd name="connsiteY8" fmla="*/ 57238 h 283068"/>
                <a:gd name="connsiteX9" fmla="*/ 300996 w 306719"/>
                <a:gd name="connsiteY9" fmla="*/ 42148 h 283068"/>
                <a:gd name="connsiteX10" fmla="*/ 306719 w 306719"/>
                <a:gd name="connsiteY10" fmla="*/ 33302 h 283068"/>
                <a:gd name="connsiteX11" fmla="*/ 306719 w 306719"/>
                <a:gd name="connsiteY11" fmla="*/ 32782 h 283068"/>
                <a:gd name="connsiteX12" fmla="*/ 301516 w 306719"/>
                <a:gd name="connsiteY12" fmla="*/ 25497 h 283068"/>
                <a:gd name="connsiteX13" fmla="*/ 296312 w 306719"/>
                <a:gd name="connsiteY13" fmla="*/ 25497 h 283068"/>
                <a:gd name="connsiteX14" fmla="*/ 286946 w 306719"/>
                <a:gd name="connsiteY14" fmla="*/ 24456 h 283068"/>
                <a:gd name="connsiteX15" fmla="*/ 272377 w 306719"/>
                <a:gd name="connsiteY15" fmla="*/ 20814 h 283068"/>
                <a:gd name="connsiteX16" fmla="*/ 266653 w 306719"/>
                <a:gd name="connsiteY16" fmla="*/ 16131 h 283068"/>
                <a:gd name="connsiteX17" fmla="*/ 263531 w 306719"/>
                <a:gd name="connsiteY17" fmla="*/ 9887 h 283068"/>
                <a:gd name="connsiteX18" fmla="*/ 250522 w 306719"/>
                <a:gd name="connsiteY18" fmla="*/ 6765 h 283068"/>
                <a:gd name="connsiteX19" fmla="*/ 242717 w 306719"/>
                <a:gd name="connsiteY19" fmla="*/ 6244 h 283068"/>
                <a:gd name="connsiteX20" fmla="*/ 219301 w 306719"/>
                <a:gd name="connsiteY20" fmla="*/ 12488 h 283068"/>
                <a:gd name="connsiteX21" fmla="*/ 215138 w 306719"/>
                <a:gd name="connsiteY21" fmla="*/ 15610 h 283068"/>
                <a:gd name="connsiteX22" fmla="*/ 207853 w 306719"/>
                <a:gd name="connsiteY22" fmla="*/ 23936 h 283068"/>
                <a:gd name="connsiteX23" fmla="*/ 207333 w 306719"/>
                <a:gd name="connsiteY23" fmla="*/ 38506 h 283068"/>
                <a:gd name="connsiteX24" fmla="*/ 200569 w 306719"/>
                <a:gd name="connsiteY24" fmla="*/ 57759 h 283068"/>
                <a:gd name="connsiteX25" fmla="*/ 180795 w 306719"/>
                <a:gd name="connsiteY25" fmla="*/ 58279 h 283068"/>
                <a:gd name="connsiteX26" fmla="*/ 153737 w 306719"/>
                <a:gd name="connsiteY26" fmla="*/ 44230 h 283068"/>
                <a:gd name="connsiteX27" fmla="*/ 137606 w 306719"/>
                <a:gd name="connsiteY27" fmla="*/ 41628 h 283068"/>
                <a:gd name="connsiteX28" fmla="*/ 119394 w 306719"/>
                <a:gd name="connsiteY28" fmla="*/ 31741 h 283068"/>
                <a:gd name="connsiteX29" fmla="*/ 116793 w 306719"/>
                <a:gd name="connsiteY29" fmla="*/ 22375 h 283068"/>
                <a:gd name="connsiteX30" fmla="*/ 110028 w 306719"/>
                <a:gd name="connsiteY30" fmla="*/ 16131 h 283068"/>
                <a:gd name="connsiteX31" fmla="*/ 92336 w 306719"/>
                <a:gd name="connsiteY31" fmla="*/ 10407 h 283068"/>
                <a:gd name="connsiteX32" fmla="*/ 79848 w 306719"/>
                <a:gd name="connsiteY32" fmla="*/ 7805 h 283068"/>
                <a:gd name="connsiteX33" fmla="*/ 66839 w 306719"/>
                <a:gd name="connsiteY33" fmla="*/ 7805 h 283068"/>
                <a:gd name="connsiteX34" fmla="*/ 55912 w 306719"/>
                <a:gd name="connsiteY34" fmla="*/ 5203 h 283068"/>
                <a:gd name="connsiteX35" fmla="*/ 42903 w 306719"/>
                <a:gd name="connsiteY35" fmla="*/ 0 h 283068"/>
                <a:gd name="connsiteX36" fmla="*/ 42903 w 306719"/>
                <a:gd name="connsiteY36" fmla="*/ 15090 h 283068"/>
                <a:gd name="connsiteX37" fmla="*/ 41863 w 306719"/>
                <a:gd name="connsiteY37" fmla="*/ 17172 h 283068"/>
                <a:gd name="connsiteX38" fmla="*/ 33017 w 306719"/>
                <a:gd name="connsiteY38" fmla="*/ 21334 h 283068"/>
                <a:gd name="connsiteX39" fmla="*/ 29374 w 306719"/>
                <a:gd name="connsiteY39" fmla="*/ 23416 h 283068"/>
                <a:gd name="connsiteX40" fmla="*/ 26252 w 306719"/>
                <a:gd name="connsiteY40" fmla="*/ 27058 h 283068"/>
                <a:gd name="connsiteX41" fmla="*/ 23130 w 306719"/>
                <a:gd name="connsiteY41" fmla="*/ 28099 h 283068"/>
                <a:gd name="connsiteX42" fmla="*/ 20008 w 306719"/>
                <a:gd name="connsiteY42" fmla="*/ 32262 h 283068"/>
                <a:gd name="connsiteX43" fmla="*/ 17927 w 306719"/>
                <a:gd name="connsiteY43" fmla="*/ 35384 h 283068"/>
                <a:gd name="connsiteX44" fmla="*/ 18447 w 306719"/>
                <a:gd name="connsiteY44" fmla="*/ 44750 h 283068"/>
                <a:gd name="connsiteX45" fmla="*/ 16886 w 306719"/>
                <a:gd name="connsiteY45" fmla="*/ 53596 h 283068"/>
                <a:gd name="connsiteX46" fmla="*/ 12723 w 306719"/>
                <a:gd name="connsiteY46" fmla="*/ 58799 h 283068"/>
                <a:gd name="connsiteX47" fmla="*/ 7520 w 306719"/>
                <a:gd name="connsiteY47" fmla="*/ 62962 h 283068"/>
                <a:gd name="connsiteX48" fmla="*/ 4398 w 306719"/>
                <a:gd name="connsiteY48" fmla="*/ 64003 h 283068"/>
                <a:gd name="connsiteX49" fmla="*/ 235 w 306719"/>
                <a:gd name="connsiteY49" fmla="*/ 67125 h 283068"/>
                <a:gd name="connsiteX50" fmla="*/ 4398 w 306719"/>
                <a:gd name="connsiteY50" fmla="*/ 72328 h 283068"/>
                <a:gd name="connsiteX51" fmla="*/ 11162 w 306719"/>
                <a:gd name="connsiteY51" fmla="*/ 92102 h 283068"/>
                <a:gd name="connsiteX52" fmla="*/ 11162 w 306719"/>
                <a:gd name="connsiteY52" fmla="*/ 110834 h 283068"/>
                <a:gd name="connsiteX53" fmla="*/ 12203 w 306719"/>
                <a:gd name="connsiteY53" fmla="*/ 114997 h 283068"/>
                <a:gd name="connsiteX54" fmla="*/ 8560 w 306719"/>
                <a:gd name="connsiteY54" fmla="*/ 127485 h 283068"/>
                <a:gd name="connsiteX55" fmla="*/ 9081 w 306719"/>
                <a:gd name="connsiteY55" fmla="*/ 142055 h 283068"/>
                <a:gd name="connsiteX56" fmla="*/ 2316 w 306719"/>
                <a:gd name="connsiteY56" fmla="*/ 148819 h 283068"/>
                <a:gd name="connsiteX57" fmla="*/ 7520 w 306719"/>
                <a:gd name="connsiteY57" fmla="*/ 156625 h 283068"/>
                <a:gd name="connsiteX58" fmla="*/ 12723 w 306719"/>
                <a:gd name="connsiteY58" fmla="*/ 168592 h 283068"/>
                <a:gd name="connsiteX59" fmla="*/ 16366 w 306719"/>
                <a:gd name="connsiteY59" fmla="*/ 177959 h 283068"/>
                <a:gd name="connsiteX60" fmla="*/ 19488 w 306719"/>
                <a:gd name="connsiteY60" fmla="*/ 182122 h 283068"/>
                <a:gd name="connsiteX61" fmla="*/ 24171 w 306719"/>
                <a:gd name="connsiteY61" fmla="*/ 182642 h 283068"/>
                <a:gd name="connsiteX62" fmla="*/ 30415 w 306719"/>
                <a:gd name="connsiteY62" fmla="*/ 182642 h 283068"/>
                <a:gd name="connsiteX63" fmla="*/ 40301 w 306719"/>
                <a:gd name="connsiteY63" fmla="*/ 185764 h 283068"/>
                <a:gd name="connsiteX64" fmla="*/ 42383 w 306719"/>
                <a:gd name="connsiteY64" fmla="*/ 187845 h 283068"/>
                <a:gd name="connsiteX65" fmla="*/ 46025 w 306719"/>
                <a:gd name="connsiteY65" fmla="*/ 192008 h 283068"/>
                <a:gd name="connsiteX66" fmla="*/ 48107 w 306719"/>
                <a:gd name="connsiteY66" fmla="*/ 196171 h 283068"/>
                <a:gd name="connsiteX67" fmla="*/ 52270 w 306719"/>
                <a:gd name="connsiteY67" fmla="*/ 202415 h 283068"/>
                <a:gd name="connsiteX68" fmla="*/ 52270 w 306719"/>
                <a:gd name="connsiteY68" fmla="*/ 202415 h 283068"/>
                <a:gd name="connsiteX69" fmla="*/ 79328 w 306719"/>
                <a:gd name="connsiteY69" fmla="*/ 209180 h 283068"/>
                <a:gd name="connsiteX70" fmla="*/ 85572 w 306719"/>
                <a:gd name="connsiteY70" fmla="*/ 213342 h 283068"/>
                <a:gd name="connsiteX71" fmla="*/ 91816 w 306719"/>
                <a:gd name="connsiteY71" fmla="*/ 218025 h 283068"/>
                <a:gd name="connsiteX72" fmla="*/ 99621 w 306719"/>
                <a:gd name="connsiteY72" fmla="*/ 218025 h 283068"/>
                <a:gd name="connsiteX73" fmla="*/ 108987 w 306719"/>
                <a:gd name="connsiteY73" fmla="*/ 212822 h 283068"/>
                <a:gd name="connsiteX74" fmla="*/ 123037 w 306719"/>
                <a:gd name="connsiteY74" fmla="*/ 205537 h 283068"/>
                <a:gd name="connsiteX75" fmla="*/ 132924 w 306719"/>
                <a:gd name="connsiteY75" fmla="*/ 205537 h 283068"/>
                <a:gd name="connsiteX76" fmla="*/ 282783 w 306719"/>
                <a:gd name="connsiteY76" fmla="*/ 283069 h 283068"/>
                <a:gd name="connsiteX77" fmla="*/ 282783 w 306719"/>
                <a:gd name="connsiteY77" fmla="*/ 277345 h 283068"/>
                <a:gd name="connsiteX78" fmla="*/ 284344 w 306719"/>
                <a:gd name="connsiteY78" fmla="*/ 273703 h 283068"/>
                <a:gd name="connsiteX79" fmla="*/ 290589 w 306719"/>
                <a:gd name="connsiteY79" fmla="*/ 272662 h 283068"/>
                <a:gd name="connsiteX80" fmla="*/ 301516 w 306719"/>
                <a:gd name="connsiteY80" fmla="*/ 273182 h 283068"/>
                <a:gd name="connsiteX81" fmla="*/ 302036 w 306719"/>
                <a:gd name="connsiteY81" fmla="*/ 272142 h 283068"/>
                <a:gd name="connsiteX82" fmla="*/ 303597 w 306719"/>
                <a:gd name="connsiteY82" fmla="*/ 233116 h 28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06719" h="283068">
                  <a:moveTo>
                    <a:pt x="303597" y="233116"/>
                  </a:moveTo>
                  <a:lnTo>
                    <a:pt x="303597" y="174316"/>
                  </a:lnTo>
                  <a:lnTo>
                    <a:pt x="303597" y="123322"/>
                  </a:lnTo>
                  <a:cubicBezTo>
                    <a:pt x="303597" y="123322"/>
                    <a:pt x="302557" y="85337"/>
                    <a:pt x="302557" y="83776"/>
                  </a:cubicBezTo>
                  <a:cubicBezTo>
                    <a:pt x="302557" y="82215"/>
                    <a:pt x="302036" y="79613"/>
                    <a:pt x="301516" y="79093"/>
                  </a:cubicBezTo>
                  <a:cubicBezTo>
                    <a:pt x="300996" y="78572"/>
                    <a:pt x="300996" y="76491"/>
                    <a:pt x="300475" y="74930"/>
                  </a:cubicBezTo>
                  <a:cubicBezTo>
                    <a:pt x="299955" y="73369"/>
                    <a:pt x="298914" y="67645"/>
                    <a:pt x="298394" y="66084"/>
                  </a:cubicBezTo>
                  <a:cubicBezTo>
                    <a:pt x="297873" y="64523"/>
                    <a:pt x="298394" y="63482"/>
                    <a:pt x="298914" y="62962"/>
                  </a:cubicBezTo>
                  <a:cubicBezTo>
                    <a:pt x="298914" y="62442"/>
                    <a:pt x="300475" y="60881"/>
                    <a:pt x="302557" y="57238"/>
                  </a:cubicBezTo>
                  <a:cubicBezTo>
                    <a:pt x="304638" y="53596"/>
                    <a:pt x="302036" y="47352"/>
                    <a:pt x="300996" y="42148"/>
                  </a:cubicBezTo>
                  <a:cubicBezTo>
                    <a:pt x="300475" y="38506"/>
                    <a:pt x="304638" y="34863"/>
                    <a:pt x="306719" y="33302"/>
                  </a:cubicBezTo>
                  <a:cubicBezTo>
                    <a:pt x="306719" y="33302"/>
                    <a:pt x="306719" y="33302"/>
                    <a:pt x="306719" y="32782"/>
                  </a:cubicBezTo>
                  <a:cubicBezTo>
                    <a:pt x="304118" y="27578"/>
                    <a:pt x="304118" y="26538"/>
                    <a:pt x="301516" y="25497"/>
                  </a:cubicBezTo>
                  <a:cubicBezTo>
                    <a:pt x="298914" y="24977"/>
                    <a:pt x="298394" y="24977"/>
                    <a:pt x="296312" y="25497"/>
                  </a:cubicBezTo>
                  <a:cubicBezTo>
                    <a:pt x="294231" y="26017"/>
                    <a:pt x="290068" y="25497"/>
                    <a:pt x="286946" y="24456"/>
                  </a:cubicBezTo>
                  <a:cubicBezTo>
                    <a:pt x="283824" y="23416"/>
                    <a:pt x="277059" y="21334"/>
                    <a:pt x="272377" y="20814"/>
                  </a:cubicBezTo>
                  <a:cubicBezTo>
                    <a:pt x="267693" y="20294"/>
                    <a:pt x="266653" y="18733"/>
                    <a:pt x="266653" y="16131"/>
                  </a:cubicBezTo>
                  <a:cubicBezTo>
                    <a:pt x="266653" y="13529"/>
                    <a:pt x="270295" y="11968"/>
                    <a:pt x="263531" y="9887"/>
                  </a:cubicBezTo>
                  <a:cubicBezTo>
                    <a:pt x="256766" y="7805"/>
                    <a:pt x="252603" y="7285"/>
                    <a:pt x="250522" y="6765"/>
                  </a:cubicBezTo>
                  <a:cubicBezTo>
                    <a:pt x="248440" y="6244"/>
                    <a:pt x="245839" y="4683"/>
                    <a:pt x="242717" y="6244"/>
                  </a:cubicBezTo>
                  <a:cubicBezTo>
                    <a:pt x="239595" y="7805"/>
                    <a:pt x="225025" y="10407"/>
                    <a:pt x="219301" y="12488"/>
                  </a:cubicBezTo>
                  <a:cubicBezTo>
                    <a:pt x="219301" y="12488"/>
                    <a:pt x="217220" y="13009"/>
                    <a:pt x="215138" y="15610"/>
                  </a:cubicBezTo>
                  <a:cubicBezTo>
                    <a:pt x="213577" y="18212"/>
                    <a:pt x="208894" y="22895"/>
                    <a:pt x="207853" y="23936"/>
                  </a:cubicBezTo>
                  <a:cubicBezTo>
                    <a:pt x="206813" y="24977"/>
                    <a:pt x="202650" y="31221"/>
                    <a:pt x="207333" y="38506"/>
                  </a:cubicBezTo>
                  <a:cubicBezTo>
                    <a:pt x="212537" y="45791"/>
                    <a:pt x="206292" y="53075"/>
                    <a:pt x="200569" y="57759"/>
                  </a:cubicBezTo>
                  <a:cubicBezTo>
                    <a:pt x="194845" y="62442"/>
                    <a:pt x="189121" y="64523"/>
                    <a:pt x="180795" y="58279"/>
                  </a:cubicBezTo>
                  <a:cubicBezTo>
                    <a:pt x="172470" y="52035"/>
                    <a:pt x="159461" y="45270"/>
                    <a:pt x="153737" y="44230"/>
                  </a:cubicBezTo>
                  <a:cubicBezTo>
                    <a:pt x="148013" y="43189"/>
                    <a:pt x="142810" y="41628"/>
                    <a:pt x="137606" y="41628"/>
                  </a:cubicBezTo>
                  <a:cubicBezTo>
                    <a:pt x="132403" y="42148"/>
                    <a:pt x="122517" y="36945"/>
                    <a:pt x="119394" y="31741"/>
                  </a:cubicBezTo>
                  <a:cubicBezTo>
                    <a:pt x="116272" y="26538"/>
                    <a:pt x="117313" y="25497"/>
                    <a:pt x="116793" y="22375"/>
                  </a:cubicBezTo>
                  <a:cubicBezTo>
                    <a:pt x="116272" y="19253"/>
                    <a:pt x="115232" y="16131"/>
                    <a:pt x="110028" y="16131"/>
                  </a:cubicBezTo>
                  <a:cubicBezTo>
                    <a:pt x="104825" y="16131"/>
                    <a:pt x="97019" y="13009"/>
                    <a:pt x="92336" y="10407"/>
                  </a:cubicBezTo>
                  <a:cubicBezTo>
                    <a:pt x="87653" y="7805"/>
                    <a:pt x="82970" y="8326"/>
                    <a:pt x="79848" y="7805"/>
                  </a:cubicBezTo>
                  <a:cubicBezTo>
                    <a:pt x="76726" y="7285"/>
                    <a:pt x="69441" y="7285"/>
                    <a:pt x="66839" y="7805"/>
                  </a:cubicBezTo>
                  <a:cubicBezTo>
                    <a:pt x="64238" y="8326"/>
                    <a:pt x="59554" y="6244"/>
                    <a:pt x="55912" y="5203"/>
                  </a:cubicBezTo>
                  <a:cubicBezTo>
                    <a:pt x="52790" y="4163"/>
                    <a:pt x="46025" y="1041"/>
                    <a:pt x="42903" y="0"/>
                  </a:cubicBezTo>
                  <a:lnTo>
                    <a:pt x="42903" y="15090"/>
                  </a:lnTo>
                  <a:cubicBezTo>
                    <a:pt x="42903" y="15090"/>
                    <a:pt x="42903" y="16651"/>
                    <a:pt x="41863" y="17172"/>
                  </a:cubicBezTo>
                  <a:cubicBezTo>
                    <a:pt x="40822" y="17692"/>
                    <a:pt x="34058" y="20814"/>
                    <a:pt x="33017" y="21334"/>
                  </a:cubicBezTo>
                  <a:cubicBezTo>
                    <a:pt x="31976" y="21855"/>
                    <a:pt x="30415" y="22375"/>
                    <a:pt x="29374" y="23416"/>
                  </a:cubicBezTo>
                  <a:cubicBezTo>
                    <a:pt x="28854" y="24456"/>
                    <a:pt x="27293" y="27578"/>
                    <a:pt x="26252" y="27058"/>
                  </a:cubicBezTo>
                  <a:cubicBezTo>
                    <a:pt x="25212" y="26538"/>
                    <a:pt x="24691" y="26017"/>
                    <a:pt x="23130" y="28099"/>
                  </a:cubicBezTo>
                  <a:cubicBezTo>
                    <a:pt x="21569" y="30180"/>
                    <a:pt x="21049" y="32262"/>
                    <a:pt x="20008" y="32262"/>
                  </a:cubicBezTo>
                  <a:cubicBezTo>
                    <a:pt x="18967" y="32262"/>
                    <a:pt x="17927" y="32782"/>
                    <a:pt x="17927" y="35384"/>
                  </a:cubicBezTo>
                  <a:cubicBezTo>
                    <a:pt x="17927" y="37985"/>
                    <a:pt x="16886" y="41107"/>
                    <a:pt x="18447" y="44750"/>
                  </a:cubicBezTo>
                  <a:cubicBezTo>
                    <a:pt x="20008" y="48392"/>
                    <a:pt x="18967" y="50994"/>
                    <a:pt x="16886" y="53596"/>
                  </a:cubicBezTo>
                  <a:cubicBezTo>
                    <a:pt x="14805" y="56198"/>
                    <a:pt x="14284" y="57759"/>
                    <a:pt x="12723" y="58799"/>
                  </a:cubicBezTo>
                  <a:cubicBezTo>
                    <a:pt x="11682" y="59840"/>
                    <a:pt x="9601" y="61921"/>
                    <a:pt x="7520" y="62962"/>
                  </a:cubicBezTo>
                  <a:cubicBezTo>
                    <a:pt x="6999" y="63482"/>
                    <a:pt x="5959" y="63482"/>
                    <a:pt x="4398" y="64003"/>
                  </a:cubicBezTo>
                  <a:cubicBezTo>
                    <a:pt x="1796" y="65043"/>
                    <a:pt x="-806" y="66084"/>
                    <a:pt x="235" y="67125"/>
                  </a:cubicBezTo>
                  <a:cubicBezTo>
                    <a:pt x="1275" y="68686"/>
                    <a:pt x="3357" y="70767"/>
                    <a:pt x="4398" y="72328"/>
                  </a:cubicBezTo>
                  <a:cubicBezTo>
                    <a:pt x="5438" y="73889"/>
                    <a:pt x="11682" y="86378"/>
                    <a:pt x="11162" y="92102"/>
                  </a:cubicBezTo>
                  <a:cubicBezTo>
                    <a:pt x="10642" y="97825"/>
                    <a:pt x="10121" y="107192"/>
                    <a:pt x="11162" y="110834"/>
                  </a:cubicBezTo>
                  <a:cubicBezTo>
                    <a:pt x="11162" y="110834"/>
                    <a:pt x="12723" y="113956"/>
                    <a:pt x="12203" y="114997"/>
                  </a:cubicBezTo>
                  <a:cubicBezTo>
                    <a:pt x="11682" y="116038"/>
                    <a:pt x="8040" y="123322"/>
                    <a:pt x="8560" y="127485"/>
                  </a:cubicBezTo>
                  <a:cubicBezTo>
                    <a:pt x="9081" y="131648"/>
                    <a:pt x="11162" y="139973"/>
                    <a:pt x="9081" y="142055"/>
                  </a:cubicBezTo>
                  <a:cubicBezTo>
                    <a:pt x="6999" y="143616"/>
                    <a:pt x="1796" y="146218"/>
                    <a:pt x="2316" y="148819"/>
                  </a:cubicBezTo>
                  <a:cubicBezTo>
                    <a:pt x="2837" y="151421"/>
                    <a:pt x="6479" y="155064"/>
                    <a:pt x="7520" y="156625"/>
                  </a:cubicBezTo>
                  <a:cubicBezTo>
                    <a:pt x="8560" y="158186"/>
                    <a:pt x="12203" y="164430"/>
                    <a:pt x="12723" y="168592"/>
                  </a:cubicBezTo>
                  <a:cubicBezTo>
                    <a:pt x="13244" y="172755"/>
                    <a:pt x="14284" y="175877"/>
                    <a:pt x="16366" y="177959"/>
                  </a:cubicBezTo>
                  <a:cubicBezTo>
                    <a:pt x="18447" y="180040"/>
                    <a:pt x="18967" y="181601"/>
                    <a:pt x="19488" y="182122"/>
                  </a:cubicBezTo>
                  <a:cubicBezTo>
                    <a:pt x="20008" y="182642"/>
                    <a:pt x="22089" y="183683"/>
                    <a:pt x="24171" y="182642"/>
                  </a:cubicBezTo>
                  <a:cubicBezTo>
                    <a:pt x="26252" y="181601"/>
                    <a:pt x="28854" y="181601"/>
                    <a:pt x="30415" y="182642"/>
                  </a:cubicBezTo>
                  <a:cubicBezTo>
                    <a:pt x="31976" y="183683"/>
                    <a:pt x="39781" y="185244"/>
                    <a:pt x="40301" y="185764"/>
                  </a:cubicBezTo>
                  <a:cubicBezTo>
                    <a:pt x="40822" y="186284"/>
                    <a:pt x="41342" y="186284"/>
                    <a:pt x="42383" y="187845"/>
                  </a:cubicBezTo>
                  <a:cubicBezTo>
                    <a:pt x="43424" y="189406"/>
                    <a:pt x="45505" y="191488"/>
                    <a:pt x="46025" y="192008"/>
                  </a:cubicBezTo>
                  <a:cubicBezTo>
                    <a:pt x="46546" y="192528"/>
                    <a:pt x="47586" y="195130"/>
                    <a:pt x="48107" y="196171"/>
                  </a:cubicBezTo>
                  <a:cubicBezTo>
                    <a:pt x="49147" y="197212"/>
                    <a:pt x="50188" y="201895"/>
                    <a:pt x="52270" y="202415"/>
                  </a:cubicBezTo>
                  <a:cubicBezTo>
                    <a:pt x="52270" y="202415"/>
                    <a:pt x="52270" y="202415"/>
                    <a:pt x="52270" y="202415"/>
                  </a:cubicBezTo>
                  <a:cubicBezTo>
                    <a:pt x="54871" y="202935"/>
                    <a:pt x="79328" y="209180"/>
                    <a:pt x="79328" y="209180"/>
                  </a:cubicBezTo>
                  <a:cubicBezTo>
                    <a:pt x="79328" y="209180"/>
                    <a:pt x="82970" y="210741"/>
                    <a:pt x="85572" y="213342"/>
                  </a:cubicBezTo>
                  <a:cubicBezTo>
                    <a:pt x="88173" y="215944"/>
                    <a:pt x="91816" y="218025"/>
                    <a:pt x="91816" y="218025"/>
                  </a:cubicBezTo>
                  <a:cubicBezTo>
                    <a:pt x="91816" y="218025"/>
                    <a:pt x="95458" y="221148"/>
                    <a:pt x="99621" y="218025"/>
                  </a:cubicBezTo>
                  <a:cubicBezTo>
                    <a:pt x="101182" y="216985"/>
                    <a:pt x="105345" y="214904"/>
                    <a:pt x="108987" y="212822"/>
                  </a:cubicBezTo>
                  <a:cubicBezTo>
                    <a:pt x="115232" y="209700"/>
                    <a:pt x="122517" y="206058"/>
                    <a:pt x="123037" y="205537"/>
                  </a:cubicBezTo>
                  <a:cubicBezTo>
                    <a:pt x="124078" y="204497"/>
                    <a:pt x="127720" y="203456"/>
                    <a:pt x="132924" y="205537"/>
                  </a:cubicBezTo>
                  <a:cubicBezTo>
                    <a:pt x="137606" y="207619"/>
                    <a:pt x="265092" y="274223"/>
                    <a:pt x="282783" y="283069"/>
                  </a:cubicBezTo>
                  <a:cubicBezTo>
                    <a:pt x="282783" y="279947"/>
                    <a:pt x="282783" y="277865"/>
                    <a:pt x="282783" y="277345"/>
                  </a:cubicBezTo>
                  <a:cubicBezTo>
                    <a:pt x="282783" y="275784"/>
                    <a:pt x="283304" y="274743"/>
                    <a:pt x="284344" y="273703"/>
                  </a:cubicBezTo>
                  <a:cubicBezTo>
                    <a:pt x="285385" y="272662"/>
                    <a:pt x="289028" y="272662"/>
                    <a:pt x="290589" y="272662"/>
                  </a:cubicBezTo>
                  <a:cubicBezTo>
                    <a:pt x="292150" y="272662"/>
                    <a:pt x="300996" y="273182"/>
                    <a:pt x="301516" y="273182"/>
                  </a:cubicBezTo>
                  <a:cubicBezTo>
                    <a:pt x="302036" y="273182"/>
                    <a:pt x="302036" y="272142"/>
                    <a:pt x="302036" y="272142"/>
                  </a:cubicBezTo>
                  <a:lnTo>
                    <a:pt x="303597" y="233116"/>
                  </a:lnTo>
                  <a:close/>
                </a:path>
              </a:pathLst>
            </a:custGeom>
            <a:grpFill/>
            <a:ln w="5199" cap="flat">
              <a:solidFill>
                <a:schemeClr val="bg1"/>
              </a:solidFill>
              <a:prstDash val="solid"/>
              <a:miter/>
            </a:ln>
          </p:spPr>
          <p:txBody>
            <a:bodyPr rtlCol="0" anchor="ctr"/>
            <a:lstStyle/>
            <a:p>
              <a:endParaRPr lang="en-GB" noProof="0" dirty="0"/>
            </a:p>
          </p:txBody>
        </p:sp>
        <p:sp>
          <p:nvSpPr>
            <p:cNvPr id="118" name="Freeform 117">
              <a:extLst>
                <a:ext uri="{FF2B5EF4-FFF2-40B4-BE49-F238E27FC236}">
                  <a16:creationId xmlns:a16="http://schemas.microsoft.com/office/drawing/2014/main" id="{D8DC48D1-250A-513A-9DC1-449D7BC978CE}"/>
                </a:ext>
              </a:extLst>
            </p:cNvPr>
            <p:cNvSpPr/>
            <p:nvPr/>
          </p:nvSpPr>
          <p:spPr>
            <a:xfrm>
              <a:off x="5880514" y="4046916"/>
              <a:ext cx="303154" cy="236237"/>
            </a:xfrm>
            <a:custGeom>
              <a:avLst/>
              <a:gdLst>
                <a:gd name="connsiteX0" fmla="*/ 255491 w 303154"/>
                <a:gd name="connsiteY0" fmla="*/ 183162 h 236237"/>
                <a:gd name="connsiteX1" fmla="*/ 257572 w 303154"/>
                <a:gd name="connsiteY1" fmla="*/ 181081 h 236237"/>
                <a:gd name="connsiteX2" fmla="*/ 258613 w 303154"/>
                <a:gd name="connsiteY2" fmla="*/ 180040 h 236237"/>
                <a:gd name="connsiteX3" fmla="*/ 270060 w 303154"/>
                <a:gd name="connsiteY3" fmla="*/ 160267 h 236237"/>
                <a:gd name="connsiteX4" fmla="*/ 284630 w 303154"/>
                <a:gd name="connsiteY4" fmla="*/ 143095 h 236237"/>
                <a:gd name="connsiteX5" fmla="*/ 293476 w 303154"/>
                <a:gd name="connsiteY5" fmla="*/ 133729 h 236237"/>
                <a:gd name="connsiteX6" fmla="*/ 293996 w 303154"/>
                <a:gd name="connsiteY6" fmla="*/ 132689 h 236237"/>
                <a:gd name="connsiteX7" fmla="*/ 293996 w 303154"/>
                <a:gd name="connsiteY7" fmla="*/ 130607 h 236237"/>
                <a:gd name="connsiteX8" fmla="*/ 295557 w 303154"/>
                <a:gd name="connsiteY8" fmla="*/ 103029 h 236237"/>
                <a:gd name="connsiteX9" fmla="*/ 298159 w 303154"/>
                <a:gd name="connsiteY9" fmla="*/ 74930 h 236237"/>
                <a:gd name="connsiteX10" fmla="*/ 302842 w 303154"/>
                <a:gd name="connsiteY10" fmla="*/ 66604 h 236237"/>
                <a:gd name="connsiteX11" fmla="*/ 297639 w 303154"/>
                <a:gd name="connsiteY11" fmla="*/ 57758 h 236237"/>
                <a:gd name="connsiteX12" fmla="*/ 295557 w 303154"/>
                <a:gd name="connsiteY12" fmla="*/ 51514 h 236237"/>
                <a:gd name="connsiteX13" fmla="*/ 289833 w 303154"/>
                <a:gd name="connsiteY13" fmla="*/ 42148 h 236237"/>
                <a:gd name="connsiteX14" fmla="*/ 287232 w 303154"/>
                <a:gd name="connsiteY14" fmla="*/ 29139 h 236237"/>
                <a:gd name="connsiteX15" fmla="*/ 287232 w 303154"/>
                <a:gd name="connsiteY15" fmla="*/ 24977 h 236237"/>
                <a:gd name="connsiteX16" fmla="*/ 284110 w 303154"/>
                <a:gd name="connsiteY16" fmla="*/ 10407 h 236237"/>
                <a:gd name="connsiteX17" fmla="*/ 274743 w 303154"/>
                <a:gd name="connsiteY17" fmla="*/ 15610 h 236237"/>
                <a:gd name="connsiteX18" fmla="*/ 266938 w 303154"/>
                <a:gd name="connsiteY18" fmla="*/ 15610 h 236237"/>
                <a:gd name="connsiteX19" fmla="*/ 260694 w 303154"/>
                <a:gd name="connsiteY19" fmla="*/ 10927 h 236237"/>
                <a:gd name="connsiteX20" fmla="*/ 254450 w 303154"/>
                <a:gd name="connsiteY20" fmla="*/ 6764 h 236237"/>
                <a:gd name="connsiteX21" fmla="*/ 227392 w 303154"/>
                <a:gd name="connsiteY21" fmla="*/ 0 h 236237"/>
                <a:gd name="connsiteX22" fmla="*/ 227392 w 303154"/>
                <a:gd name="connsiteY22" fmla="*/ 0 h 236237"/>
                <a:gd name="connsiteX23" fmla="*/ 154023 w 303154"/>
                <a:gd name="connsiteY23" fmla="*/ 43709 h 236237"/>
                <a:gd name="connsiteX24" fmla="*/ 132168 w 303154"/>
                <a:gd name="connsiteY24" fmla="*/ 60360 h 236237"/>
                <a:gd name="connsiteX25" fmla="*/ 112395 w 303154"/>
                <a:gd name="connsiteY25" fmla="*/ 78572 h 236237"/>
                <a:gd name="connsiteX26" fmla="*/ 102508 w 303154"/>
                <a:gd name="connsiteY26" fmla="*/ 84296 h 236237"/>
                <a:gd name="connsiteX27" fmla="*/ 90020 w 303154"/>
                <a:gd name="connsiteY27" fmla="*/ 86378 h 236237"/>
                <a:gd name="connsiteX28" fmla="*/ 77011 w 303154"/>
                <a:gd name="connsiteY28" fmla="*/ 89500 h 236237"/>
                <a:gd name="connsiteX29" fmla="*/ 77011 w 303154"/>
                <a:gd name="connsiteY29" fmla="*/ 99907 h 236237"/>
                <a:gd name="connsiteX30" fmla="*/ 77011 w 303154"/>
                <a:gd name="connsiteY30" fmla="*/ 116558 h 236237"/>
                <a:gd name="connsiteX31" fmla="*/ 77011 w 303154"/>
                <a:gd name="connsiteY31" fmla="*/ 125404 h 236237"/>
                <a:gd name="connsiteX32" fmla="*/ 76491 w 303154"/>
                <a:gd name="connsiteY32" fmla="*/ 138933 h 236237"/>
                <a:gd name="connsiteX33" fmla="*/ 71808 w 303154"/>
                <a:gd name="connsiteY33" fmla="*/ 154023 h 236237"/>
                <a:gd name="connsiteX34" fmla="*/ 69206 w 303154"/>
                <a:gd name="connsiteY34" fmla="*/ 158706 h 236237"/>
                <a:gd name="connsiteX35" fmla="*/ 62442 w 303154"/>
                <a:gd name="connsiteY35" fmla="*/ 164430 h 236237"/>
                <a:gd name="connsiteX36" fmla="*/ 57238 w 303154"/>
                <a:gd name="connsiteY36" fmla="*/ 164430 h 236237"/>
                <a:gd name="connsiteX37" fmla="*/ 52555 w 303154"/>
                <a:gd name="connsiteY37" fmla="*/ 164950 h 236237"/>
                <a:gd name="connsiteX38" fmla="*/ 40067 w 303154"/>
                <a:gd name="connsiteY38" fmla="*/ 164950 h 236237"/>
                <a:gd name="connsiteX39" fmla="*/ 22375 w 303154"/>
                <a:gd name="connsiteY39" fmla="*/ 165991 h 236237"/>
                <a:gd name="connsiteX40" fmla="*/ 6764 w 303154"/>
                <a:gd name="connsiteY40" fmla="*/ 170674 h 236237"/>
                <a:gd name="connsiteX41" fmla="*/ 1041 w 303154"/>
                <a:gd name="connsiteY41" fmla="*/ 172755 h 236237"/>
                <a:gd name="connsiteX42" fmla="*/ 0 w 303154"/>
                <a:gd name="connsiteY42" fmla="*/ 172755 h 236237"/>
                <a:gd name="connsiteX43" fmla="*/ 0 w 303154"/>
                <a:gd name="connsiteY43" fmla="*/ 181601 h 236237"/>
                <a:gd name="connsiteX44" fmla="*/ 521 w 303154"/>
                <a:gd name="connsiteY44" fmla="*/ 183162 h 236237"/>
                <a:gd name="connsiteX45" fmla="*/ 2602 w 303154"/>
                <a:gd name="connsiteY45" fmla="*/ 185764 h 236237"/>
                <a:gd name="connsiteX46" fmla="*/ 3642 w 303154"/>
                <a:gd name="connsiteY46" fmla="*/ 187845 h 236237"/>
                <a:gd name="connsiteX47" fmla="*/ 5203 w 303154"/>
                <a:gd name="connsiteY47" fmla="*/ 193049 h 236237"/>
                <a:gd name="connsiteX48" fmla="*/ 6244 w 303154"/>
                <a:gd name="connsiteY48" fmla="*/ 195650 h 236237"/>
                <a:gd name="connsiteX49" fmla="*/ 7805 w 303154"/>
                <a:gd name="connsiteY49" fmla="*/ 197212 h 236237"/>
                <a:gd name="connsiteX50" fmla="*/ 14049 w 303154"/>
                <a:gd name="connsiteY50" fmla="*/ 199293 h 236237"/>
                <a:gd name="connsiteX51" fmla="*/ 19773 w 303154"/>
                <a:gd name="connsiteY51" fmla="*/ 203456 h 236237"/>
                <a:gd name="connsiteX52" fmla="*/ 20294 w 303154"/>
                <a:gd name="connsiteY52" fmla="*/ 204496 h 236237"/>
                <a:gd name="connsiteX53" fmla="*/ 19253 w 303154"/>
                <a:gd name="connsiteY53" fmla="*/ 204496 h 236237"/>
                <a:gd name="connsiteX54" fmla="*/ 17692 w 303154"/>
                <a:gd name="connsiteY54" fmla="*/ 205017 h 236237"/>
                <a:gd name="connsiteX55" fmla="*/ 16131 w 303154"/>
                <a:gd name="connsiteY55" fmla="*/ 205537 h 236237"/>
                <a:gd name="connsiteX56" fmla="*/ 15090 w 303154"/>
                <a:gd name="connsiteY56" fmla="*/ 208139 h 236237"/>
                <a:gd name="connsiteX57" fmla="*/ 15610 w 303154"/>
                <a:gd name="connsiteY57" fmla="*/ 210220 h 236237"/>
                <a:gd name="connsiteX58" fmla="*/ 28619 w 303154"/>
                <a:gd name="connsiteY58" fmla="*/ 218025 h 236237"/>
                <a:gd name="connsiteX59" fmla="*/ 30180 w 303154"/>
                <a:gd name="connsiteY59" fmla="*/ 218546 h 236237"/>
                <a:gd name="connsiteX60" fmla="*/ 36424 w 303154"/>
                <a:gd name="connsiteY60" fmla="*/ 218025 h 236237"/>
                <a:gd name="connsiteX61" fmla="*/ 39026 w 303154"/>
                <a:gd name="connsiteY61" fmla="*/ 220627 h 236237"/>
                <a:gd name="connsiteX62" fmla="*/ 37985 w 303154"/>
                <a:gd name="connsiteY62" fmla="*/ 223229 h 236237"/>
                <a:gd name="connsiteX63" fmla="*/ 35904 w 303154"/>
                <a:gd name="connsiteY63" fmla="*/ 223749 h 236237"/>
                <a:gd name="connsiteX64" fmla="*/ 35904 w 303154"/>
                <a:gd name="connsiteY64" fmla="*/ 224790 h 236237"/>
                <a:gd name="connsiteX65" fmla="*/ 42148 w 303154"/>
                <a:gd name="connsiteY65" fmla="*/ 232595 h 236237"/>
                <a:gd name="connsiteX66" fmla="*/ 42148 w 303154"/>
                <a:gd name="connsiteY66" fmla="*/ 231555 h 236237"/>
                <a:gd name="connsiteX67" fmla="*/ 41628 w 303154"/>
                <a:gd name="connsiteY67" fmla="*/ 226871 h 236237"/>
                <a:gd name="connsiteX68" fmla="*/ 43189 w 303154"/>
                <a:gd name="connsiteY68" fmla="*/ 225310 h 236237"/>
                <a:gd name="connsiteX69" fmla="*/ 45790 w 303154"/>
                <a:gd name="connsiteY69" fmla="*/ 224790 h 236237"/>
                <a:gd name="connsiteX70" fmla="*/ 49954 w 303154"/>
                <a:gd name="connsiteY70" fmla="*/ 223229 h 236237"/>
                <a:gd name="connsiteX71" fmla="*/ 50994 w 303154"/>
                <a:gd name="connsiteY71" fmla="*/ 223229 h 236237"/>
                <a:gd name="connsiteX72" fmla="*/ 59320 w 303154"/>
                <a:gd name="connsiteY72" fmla="*/ 232075 h 236237"/>
                <a:gd name="connsiteX73" fmla="*/ 61921 w 303154"/>
                <a:gd name="connsiteY73" fmla="*/ 234156 h 236237"/>
                <a:gd name="connsiteX74" fmla="*/ 65043 w 303154"/>
                <a:gd name="connsiteY74" fmla="*/ 236238 h 236237"/>
                <a:gd name="connsiteX75" fmla="*/ 65564 w 303154"/>
                <a:gd name="connsiteY75" fmla="*/ 234676 h 236237"/>
                <a:gd name="connsiteX76" fmla="*/ 66084 w 303154"/>
                <a:gd name="connsiteY76" fmla="*/ 223229 h 236237"/>
                <a:gd name="connsiteX77" fmla="*/ 67645 w 303154"/>
                <a:gd name="connsiteY77" fmla="*/ 219066 h 236237"/>
                <a:gd name="connsiteX78" fmla="*/ 70247 w 303154"/>
                <a:gd name="connsiteY78" fmla="*/ 215944 h 236237"/>
                <a:gd name="connsiteX79" fmla="*/ 75450 w 303154"/>
                <a:gd name="connsiteY79" fmla="*/ 206057 h 236237"/>
                <a:gd name="connsiteX80" fmla="*/ 75971 w 303154"/>
                <a:gd name="connsiteY80" fmla="*/ 204496 h 236237"/>
                <a:gd name="connsiteX81" fmla="*/ 77532 w 303154"/>
                <a:gd name="connsiteY81" fmla="*/ 200854 h 236237"/>
                <a:gd name="connsiteX82" fmla="*/ 84296 w 303154"/>
                <a:gd name="connsiteY82" fmla="*/ 197212 h 236237"/>
                <a:gd name="connsiteX83" fmla="*/ 85337 w 303154"/>
                <a:gd name="connsiteY83" fmla="*/ 196691 h 236237"/>
                <a:gd name="connsiteX84" fmla="*/ 97825 w 303154"/>
                <a:gd name="connsiteY84" fmla="*/ 194610 h 236237"/>
                <a:gd name="connsiteX85" fmla="*/ 104069 w 303154"/>
                <a:gd name="connsiteY85" fmla="*/ 194089 h 236237"/>
                <a:gd name="connsiteX86" fmla="*/ 111354 w 303154"/>
                <a:gd name="connsiteY86" fmla="*/ 196691 h 236237"/>
                <a:gd name="connsiteX87" fmla="*/ 117599 w 303154"/>
                <a:gd name="connsiteY87" fmla="*/ 197732 h 236237"/>
                <a:gd name="connsiteX88" fmla="*/ 123322 w 303154"/>
                <a:gd name="connsiteY88" fmla="*/ 202415 h 236237"/>
                <a:gd name="connsiteX89" fmla="*/ 131648 w 303154"/>
                <a:gd name="connsiteY89" fmla="*/ 210220 h 236237"/>
                <a:gd name="connsiteX90" fmla="*/ 132689 w 303154"/>
                <a:gd name="connsiteY90" fmla="*/ 210741 h 236237"/>
                <a:gd name="connsiteX91" fmla="*/ 143616 w 303154"/>
                <a:gd name="connsiteY91" fmla="*/ 205537 h 236237"/>
                <a:gd name="connsiteX92" fmla="*/ 154543 w 303154"/>
                <a:gd name="connsiteY92" fmla="*/ 206057 h 236237"/>
                <a:gd name="connsiteX93" fmla="*/ 161308 w 303154"/>
                <a:gd name="connsiteY93" fmla="*/ 209700 h 236237"/>
                <a:gd name="connsiteX94" fmla="*/ 169113 w 303154"/>
                <a:gd name="connsiteY94" fmla="*/ 213863 h 236237"/>
                <a:gd name="connsiteX95" fmla="*/ 170674 w 303154"/>
                <a:gd name="connsiteY95" fmla="*/ 213863 h 236237"/>
                <a:gd name="connsiteX96" fmla="*/ 181081 w 303154"/>
                <a:gd name="connsiteY96" fmla="*/ 214903 h 236237"/>
                <a:gd name="connsiteX97" fmla="*/ 182122 w 303154"/>
                <a:gd name="connsiteY97" fmla="*/ 214383 h 236237"/>
                <a:gd name="connsiteX98" fmla="*/ 189407 w 303154"/>
                <a:gd name="connsiteY98" fmla="*/ 206578 h 236237"/>
                <a:gd name="connsiteX99" fmla="*/ 197732 w 303154"/>
                <a:gd name="connsiteY99" fmla="*/ 203976 h 236237"/>
                <a:gd name="connsiteX100" fmla="*/ 201895 w 303154"/>
                <a:gd name="connsiteY100" fmla="*/ 203456 h 236237"/>
                <a:gd name="connsiteX101" fmla="*/ 215944 w 303154"/>
                <a:gd name="connsiteY101" fmla="*/ 203456 h 236237"/>
                <a:gd name="connsiteX102" fmla="*/ 229473 w 303154"/>
                <a:gd name="connsiteY102" fmla="*/ 207098 h 236237"/>
                <a:gd name="connsiteX103" fmla="*/ 234677 w 303154"/>
                <a:gd name="connsiteY103" fmla="*/ 209179 h 236237"/>
                <a:gd name="connsiteX104" fmla="*/ 235717 w 303154"/>
                <a:gd name="connsiteY104" fmla="*/ 208659 h 236237"/>
                <a:gd name="connsiteX105" fmla="*/ 241961 w 303154"/>
                <a:gd name="connsiteY105" fmla="*/ 202935 h 236237"/>
                <a:gd name="connsiteX106" fmla="*/ 245604 w 303154"/>
                <a:gd name="connsiteY106" fmla="*/ 200334 h 236237"/>
                <a:gd name="connsiteX107" fmla="*/ 250287 w 303154"/>
                <a:gd name="connsiteY107" fmla="*/ 198252 h 236237"/>
                <a:gd name="connsiteX108" fmla="*/ 255491 w 303154"/>
                <a:gd name="connsiteY108" fmla="*/ 196691 h 236237"/>
                <a:gd name="connsiteX109" fmla="*/ 258613 w 303154"/>
                <a:gd name="connsiteY109" fmla="*/ 196691 h 236237"/>
                <a:gd name="connsiteX110" fmla="*/ 257572 w 303154"/>
                <a:gd name="connsiteY110" fmla="*/ 192528 h 236237"/>
                <a:gd name="connsiteX111" fmla="*/ 255491 w 303154"/>
                <a:gd name="connsiteY111" fmla="*/ 183162 h 2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03154" h="236237">
                  <a:moveTo>
                    <a:pt x="255491" y="183162"/>
                  </a:moveTo>
                  <a:cubicBezTo>
                    <a:pt x="255491" y="181081"/>
                    <a:pt x="257052" y="181601"/>
                    <a:pt x="257572" y="181081"/>
                  </a:cubicBezTo>
                  <a:cubicBezTo>
                    <a:pt x="258092" y="181081"/>
                    <a:pt x="258613" y="181081"/>
                    <a:pt x="258613" y="180040"/>
                  </a:cubicBezTo>
                  <a:cubicBezTo>
                    <a:pt x="259133" y="178999"/>
                    <a:pt x="267459" y="164950"/>
                    <a:pt x="270060" y="160267"/>
                  </a:cubicBezTo>
                  <a:cubicBezTo>
                    <a:pt x="272662" y="156104"/>
                    <a:pt x="283589" y="144136"/>
                    <a:pt x="284630" y="143095"/>
                  </a:cubicBezTo>
                  <a:cubicBezTo>
                    <a:pt x="285671" y="142055"/>
                    <a:pt x="292435" y="134250"/>
                    <a:pt x="293476" y="133729"/>
                  </a:cubicBezTo>
                  <a:cubicBezTo>
                    <a:pt x="293996" y="133209"/>
                    <a:pt x="293996" y="132689"/>
                    <a:pt x="293996" y="132689"/>
                  </a:cubicBezTo>
                  <a:cubicBezTo>
                    <a:pt x="293996" y="132689"/>
                    <a:pt x="293996" y="131648"/>
                    <a:pt x="293996" y="130607"/>
                  </a:cubicBezTo>
                  <a:cubicBezTo>
                    <a:pt x="293996" y="129566"/>
                    <a:pt x="295557" y="105110"/>
                    <a:pt x="295557" y="103029"/>
                  </a:cubicBezTo>
                  <a:cubicBezTo>
                    <a:pt x="295557" y="100947"/>
                    <a:pt x="298159" y="78052"/>
                    <a:pt x="298159" y="74930"/>
                  </a:cubicBezTo>
                  <a:cubicBezTo>
                    <a:pt x="298679" y="71808"/>
                    <a:pt x="300761" y="69206"/>
                    <a:pt x="302842" y="66604"/>
                  </a:cubicBezTo>
                  <a:cubicBezTo>
                    <a:pt x="304403" y="64003"/>
                    <a:pt x="299720" y="59840"/>
                    <a:pt x="297639" y="57758"/>
                  </a:cubicBezTo>
                  <a:cubicBezTo>
                    <a:pt x="295557" y="55677"/>
                    <a:pt x="296078" y="53075"/>
                    <a:pt x="295557" y="51514"/>
                  </a:cubicBezTo>
                  <a:cubicBezTo>
                    <a:pt x="295557" y="49953"/>
                    <a:pt x="292435" y="45790"/>
                    <a:pt x="289833" y="42148"/>
                  </a:cubicBezTo>
                  <a:cubicBezTo>
                    <a:pt x="287232" y="38506"/>
                    <a:pt x="287232" y="30700"/>
                    <a:pt x="287232" y="29139"/>
                  </a:cubicBezTo>
                  <a:cubicBezTo>
                    <a:pt x="287232" y="28099"/>
                    <a:pt x="287232" y="26017"/>
                    <a:pt x="287232" y="24977"/>
                  </a:cubicBezTo>
                  <a:cubicBezTo>
                    <a:pt x="287232" y="24456"/>
                    <a:pt x="285150" y="14570"/>
                    <a:pt x="284110" y="10407"/>
                  </a:cubicBezTo>
                  <a:cubicBezTo>
                    <a:pt x="279947" y="12488"/>
                    <a:pt x="276305" y="14570"/>
                    <a:pt x="274743" y="15610"/>
                  </a:cubicBezTo>
                  <a:cubicBezTo>
                    <a:pt x="270060" y="18732"/>
                    <a:pt x="266938" y="15610"/>
                    <a:pt x="266938" y="15610"/>
                  </a:cubicBezTo>
                  <a:cubicBezTo>
                    <a:pt x="266938" y="15610"/>
                    <a:pt x="263296" y="13529"/>
                    <a:pt x="260694" y="10927"/>
                  </a:cubicBezTo>
                  <a:cubicBezTo>
                    <a:pt x="258092" y="8325"/>
                    <a:pt x="254450" y="6764"/>
                    <a:pt x="254450" y="6764"/>
                  </a:cubicBezTo>
                  <a:cubicBezTo>
                    <a:pt x="254450" y="6764"/>
                    <a:pt x="229994" y="520"/>
                    <a:pt x="227392" y="0"/>
                  </a:cubicBezTo>
                  <a:cubicBezTo>
                    <a:pt x="227392" y="0"/>
                    <a:pt x="227392" y="0"/>
                    <a:pt x="227392" y="0"/>
                  </a:cubicBezTo>
                  <a:cubicBezTo>
                    <a:pt x="215944" y="6764"/>
                    <a:pt x="160267" y="39546"/>
                    <a:pt x="154023" y="43709"/>
                  </a:cubicBezTo>
                  <a:cubicBezTo>
                    <a:pt x="146738" y="47872"/>
                    <a:pt x="137372" y="56197"/>
                    <a:pt x="132168" y="60360"/>
                  </a:cubicBezTo>
                  <a:cubicBezTo>
                    <a:pt x="126965" y="64523"/>
                    <a:pt x="115517" y="74930"/>
                    <a:pt x="112395" y="78572"/>
                  </a:cubicBezTo>
                  <a:cubicBezTo>
                    <a:pt x="109273" y="82215"/>
                    <a:pt x="105630" y="83776"/>
                    <a:pt x="102508" y="84296"/>
                  </a:cubicBezTo>
                  <a:cubicBezTo>
                    <a:pt x="99387" y="84817"/>
                    <a:pt x="90020" y="86378"/>
                    <a:pt x="90020" y="86378"/>
                  </a:cubicBezTo>
                  <a:cubicBezTo>
                    <a:pt x="90020" y="86378"/>
                    <a:pt x="83256" y="87939"/>
                    <a:pt x="77011" y="89500"/>
                  </a:cubicBezTo>
                  <a:cubicBezTo>
                    <a:pt x="77011" y="93142"/>
                    <a:pt x="77011" y="98346"/>
                    <a:pt x="77011" y="99907"/>
                  </a:cubicBezTo>
                  <a:cubicBezTo>
                    <a:pt x="77011" y="102508"/>
                    <a:pt x="77011" y="114997"/>
                    <a:pt x="77011" y="116558"/>
                  </a:cubicBezTo>
                  <a:cubicBezTo>
                    <a:pt x="77011" y="118119"/>
                    <a:pt x="77532" y="123322"/>
                    <a:pt x="77011" y="125404"/>
                  </a:cubicBezTo>
                  <a:cubicBezTo>
                    <a:pt x="77011" y="127485"/>
                    <a:pt x="77011" y="133209"/>
                    <a:pt x="76491" y="138933"/>
                  </a:cubicBezTo>
                  <a:cubicBezTo>
                    <a:pt x="75971" y="144656"/>
                    <a:pt x="73369" y="150380"/>
                    <a:pt x="71808" y="154023"/>
                  </a:cubicBezTo>
                  <a:cubicBezTo>
                    <a:pt x="69727" y="157665"/>
                    <a:pt x="70767" y="156104"/>
                    <a:pt x="69206" y="158706"/>
                  </a:cubicBezTo>
                  <a:cubicBezTo>
                    <a:pt x="67645" y="161308"/>
                    <a:pt x="62962" y="163909"/>
                    <a:pt x="62442" y="164430"/>
                  </a:cubicBezTo>
                  <a:cubicBezTo>
                    <a:pt x="61401" y="164430"/>
                    <a:pt x="58279" y="164430"/>
                    <a:pt x="57238" y="164430"/>
                  </a:cubicBezTo>
                  <a:cubicBezTo>
                    <a:pt x="56197" y="164430"/>
                    <a:pt x="53596" y="164950"/>
                    <a:pt x="52555" y="164950"/>
                  </a:cubicBezTo>
                  <a:cubicBezTo>
                    <a:pt x="51515" y="164950"/>
                    <a:pt x="41628" y="164950"/>
                    <a:pt x="40067" y="164950"/>
                  </a:cubicBezTo>
                  <a:cubicBezTo>
                    <a:pt x="38506" y="164950"/>
                    <a:pt x="25497" y="165470"/>
                    <a:pt x="22375" y="165991"/>
                  </a:cubicBezTo>
                  <a:cubicBezTo>
                    <a:pt x="19253" y="166511"/>
                    <a:pt x="7285" y="170153"/>
                    <a:pt x="6764" y="170674"/>
                  </a:cubicBezTo>
                  <a:cubicBezTo>
                    <a:pt x="6244" y="171194"/>
                    <a:pt x="2082" y="172235"/>
                    <a:pt x="1041" y="172755"/>
                  </a:cubicBezTo>
                  <a:cubicBezTo>
                    <a:pt x="521" y="172755"/>
                    <a:pt x="521" y="172755"/>
                    <a:pt x="0" y="172755"/>
                  </a:cubicBezTo>
                  <a:lnTo>
                    <a:pt x="0" y="181601"/>
                  </a:lnTo>
                  <a:cubicBezTo>
                    <a:pt x="0" y="181601"/>
                    <a:pt x="0" y="182642"/>
                    <a:pt x="521" y="183162"/>
                  </a:cubicBezTo>
                  <a:cubicBezTo>
                    <a:pt x="1041" y="183683"/>
                    <a:pt x="2602" y="185764"/>
                    <a:pt x="2602" y="185764"/>
                  </a:cubicBezTo>
                  <a:cubicBezTo>
                    <a:pt x="2602" y="185764"/>
                    <a:pt x="3122" y="186805"/>
                    <a:pt x="3642" y="187845"/>
                  </a:cubicBezTo>
                  <a:cubicBezTo>
                    <a:pt x="3642" y="188886"/>
                    <a:pt x="5203" y="192008"/>
                    <a:pt x="5203" y="193049"/>
                  </a:cubicBezTo>
                  <a:cubicBezTo>
                    <a:pt x="5203" y="194089"/>
                    <a:pt x="5724" y="195130"/>
                    <a:pt x="6244" y="195650"/>
                  </a:cubicBezTo>
                  <a:cubicBezTo>
                    <a:pt x="6244" y="196171"/>
                    <a:pt x="7285" y="197212"/>
                    <a:pt x="7805" y="197212"/>
                  </a:cubicBezTo>
                  <a:cubicBezTo>
                    <a:pt x="8326" y="197212"/>
                    <a:pt x="13009" y="198252"/>
                    <a:pt x="14049" y="199293"/>
                  </a:cubicBezTo>
                  <a:cubicBezTo>
                    <a:pt x="15090" y="199813"/>
                    <a:pt x="19773" y="203456"/>
                    <a:pt x="19773" y="203456"/>
                  </a:cubicBezTo>
                  <a:cubicBezTo>
                    <a:pt x="19773" y="203456"/>
                    <a:pt x="20814" y="204496"/>
                    <a:pt x="20294" y="204496"/>
                  </a:cubicBezTo>
                  <a:cubicBezTo>
                    <a:pt x="19253" y="204496"/>
                    <a:pt x="19253" y="204496"/>
                    <a:pt x="19253" y="204496"/>
                  </a:cubicBezTo>
                  <a:cubicBezTo>
                    <a:pt x="19253" y="205017"/>
                    <a:pt x="18212" y="205017"/>
                    <a:pt x="17692" y="205017"/>
                  </a:cubicBezTo>
                  <a:cubicBezTo>
                    <a:pt x="17171" y="205017"/>
                    <a:pt x="16131" y="205017"/>
                    <a:pt x="16131" y="205537"/>
                  </a:cubicBezTo>
                  <a:cubicBezTo>
                    <a:pt x="16131" y="206057"/>
                    <a:pt x="15090" y="207619"/>
                    <a:pt x="15090" y="208139"/>
                  </a:cubicBezTo>
                  <a:cubicBezTo>
                    <a:pt x="15090" y="209179"/>
                    <a:pt x="15090" y="210220"/>
                    <a:pt x="15610" y="210220"/>
                  </a:cubicBezTo>
                  <a:cubicBezTo>
                    <a:pt x="16131" y="210741"/>
                    <a:pt x="26017" y="216464"/>
                    <a:pt x="28619" y="218025"/>
                  </a:cubicBezTo>
                  <a:cubicBezTo>
                    <a:pt x="28619" y="218025"/>
                    <a:pt x="29660" y="218546"/>
                    <a:pt x="30180" y="218546"/>
                  </a:cubicBezTo>
                  <a:cubicBezTo>
                    <a:pt x="31221" y="218546"/>
                    <a:pt x="35384" y="217505"/>
                    <a:pt x="36424" y="218025"/>
                  </a:cubicBezTo>
                  <a:cubicBezTo>
                    <a:pt x="37465" y="218546"/>
                    <a:pt x="39026" y="219066"/>
                    <a:pt x="39026" y="220627"/>
                  </a:cubicBezTo>
                  <a:cubicBezTo>
                    <a:pt x="39026" y="222188"/>
                    <a:pt x="39026" y="222709"/>
                    <a:pt x="37985" y="223229"/>
                  </a:cubicBezTo>
                  <a:cubicBezTo>
                    <a:pt x="36945" y="223229"/>
                    <a:pt x="35904" y="223749"/>
                    <a:pt x="35904" y="223749"/>
                  </a:cubicBezTo>
                  <a:cubicBezTo>
                    <a:pt x="35904" y="223749"/>
                    <a:pt x="34863" y="224790"/>
                    <a:pt x="35904" y="224790"/>
                  </a:cubicBezTo>
                  <a:cubicBezTo>
                    <a:pt x="36424" y="224790"/>
                    <a:pt x="39547" y="229473"/>
                    <a:pt x="42148" y="232595"/>
                  </a:cubicBezTo>
                  <a:cubicBezTo>
                    <a:pt x="42148" y="232075"/>
                    <a:pt x="42148" y="232075"/>
                    <a:pt x="42148" y="231555"/>
                  </a:cubicBezTo>
                  <a:cubicBezTo>
                    <a:pt x="42148" y="230514"/>
                    <a:pt x="41628" y="228432"/>
                    <a:pt x="41628" y="226871"/>
                  </a:cubicBezTo>
                  <a:cubicBezTo>
                    <a:pt x="42148" y="225310"/>
                    <a:pt x="42148" y="225310"/>
                    <a:pt x="43189" y="225310"/>
                  </a:cubicBezTo>
                  <a:cubicBezTo>
                    <a:pt x="44230" y="225310"/>
                    <a:pt x="45270" y="224790"/>
                    <a:pt x="45790" y="224790"/>
                  </a:cubicBezTo>
                  <a:cubicBezTo>
                    <a:pt x="46311" y="224270"/>
                    <a:pt x="49433" y="223749"/>
                    <a:pt x="49954" y="223229"/>
                  </a:cubicBezTo>
                  <a:cubicBezTo>
                    <a:pt x="50474" y="222709"/>
                    <a:pt x="50474" y="223229"/>
                    <a:pt x="50994" y="223229"/>
                  </a:cubicBezTo>
                  <a:cubicBezTo>
                    <a:pt x="51515" y="223229"/>
                    <a:pt x="58799" y="231555"/>
                    <a:pt x="59320" y="232075"/>
                  </a:cubicBezTo>
                  <a:cubicBezTo>
                    <a:pt x="59840" y="232595"/>
                    <a:pt x="61401" y="233636"/>
                    <a:pt x="61921" y="234156"/>
                  </a:cubicBezTo>
                  <a:cubicBezTo>
                    <a:pt x="62442" y="234156"/>
                    <a:pt x="64003" y="235197"/>
                    <a:pt x="65043" y="236238"/>
                  </a:cubicBezTo>
                  <a:cubicBezTo>
                    <a:pt x="65043" y="235717"/>
                    <a:pt x="65564" y="235197"/>
                    <a:pt x="65564" y="234676"/>
                  </a:cubicBezTo>
                  <a:cubicBezTo>
                    <a:pt x="65564" y="233636"/>
                    <a:pt x="66084" y="225310"/>
                    <a:pt x="66084" y="223229"/>
                  </a:cubicBezTo>
                  <a:cubicBezTo>
                    <a:pt x="66084" y="221148"/>
                    <a:pt x="66604" y="219586"/>
                    <a:pt x="67645" y="219066"/>
                  </a:cubicBezTo>
                  <a:cubicBezTo>
                    <a:pt x="68686" y="218025"/>
                    <a:pt x="69727" y="216464"/>
                    <a:pt x="70247" y="215944"/>
                  </a:cubicBezTo>
                  <a:cubicBezTo>
                    <a:pt x="70767" y="215424"/>
                    <a:pt x="74930" y="206578"/>
                    <a:pt x="75450" y="206057"/>
                  </a:cubicBezTo>
                  <a:cubicBezTo>
                    <a:pt x="75450" y="205537"/>
                    <a:pt x="75971" y="205017"/>
                    <a:pt x="75971" y="204496"/>
                  </a:cubicBezTo>
                  <a:cubicBezTo>
                    <a:pt x="75971" y="203976"/>
                    <a:pt x="75450" y="201895"/>
                    <a:pt x="77532" y="200854"/>
                  </a:cubicBezTo>
                  <a:cubicBezTo>
                    <a:pt x="79613" y="199813"/>
                    <a:pt x="84296" y="197732"/>
                    <a:pt x="84296" y="197212"/>
                  </a:cubicBezTo>
                  <a:cubicBezTo>
                    <a:pt x="84296" y="196691"/>
                    <a:pt x="85337" y="196691"/>
                    <a:pt x="85337" y="196691"/>
                  </a:cubicBezTo>
                  <a:cubicBezTo>
                    <a:pt x="85857" y="196691"/>
                    <a:pt x="96785" y="194610"/>
                    <a:pt x="97825" y="194610"/>
                  </a:cubicBezTo>
                  <a:cubicBezTo>
                    <a:pt x="98866" y="194610"/>
                    <a:pt x="103029" y="193569"/>
                    <a:pt x="104069" y="194089"/>
                  </a:cubicBezTo>
                  <a:cubicBezTo>
                    <a:pt x="105110" y="194610"/>
                    <a:pt x="108753" y="196171"/>
                    <a:pt x="111354" y="196691"/>
                  </a:cubicBezTo>
                  <a:cubicBezTo>
                    <a:pt x="113956" y="197212"/>
                    <a:pt x="116558" y="197732"/>
                    <a:pt x="117599" y="197732"/>
                  </a:cubicBezTo>
                  <a:cubicBezTo>
                    <a:pt x="118119" y="198252"/>
                    <a:pt x="122282" y="201374"/>
                    <a:pt x="123322" y="202415"/>
                  </a:cubicBezTo>
                  <a:cubicBezTo>
                    <a:pt x="124363" y="203456"/>
                    <a:pt x="131648" y="210220"/>
                    <a:pt x="131648" y="210220"/>
                  </a:cubicBezTo>
                  <a:cubicBezTo>
                    <a:pt x="131648" y="210220"/>
                    <a:pt x="132168" y="210741"/>
                    <a:pt x="132689" y="210741"/>
                  </a:cubicBezTo>
                  <a:cubicBezTo>
                    <a:pt x="133209" y="210220"/>
                    <a:pt x="142055" y="206057"/>
                    <a:pt x="143616" y="205537"/>
                  </a:cubicBezTo>
                  <a:cubicBezTo>
                    <a:pt x="145177" y="205017"/>
                    <a:pt x="149860" y="203976"/>
                    <a:pt x="154543" y="206057"/>
                  </a:cubicBezTo>
                  <a:cubicBezTo>
                    <a:pt x="159226" y="208139"/>
                    <a:pt x="160787" y="209179"/>
                    <a:pt x="161308" y="209700"/>
                  </a:cubicBezTo>
                  <a:cubicBezTo>
                    <a:pt x="162348" y="210220"/>
                    <a:pt x="169113" y="213863"/>
                    <a:pt x="169113" y="213863"/>
                  </a:cubicBezTo>
                  <a:cubicBezTo>
                    <a:pt x="169113" y="213863"/>
                    <a:pt x="170154" y="213863"/>
                    <a:pt x="170674" y="213863"/>
                  </a:cubicBezTo>
                  <a:cubicBezTo>
                    <a:pt x="171194" y="213863"/>
                    <a:pt x="181081" y="214903"/>
                    <a:pt x="181081" y="214903"/>
                  </a:cubicBezTo>
                  <a:cubicBezTo>
                    <a:pt x="181081" y="214903"/>
                    <a:pt x="182122" y="214903"/>
                    <a:pt x="182122" y="214383"/>
                  </a:cubicBezTo>
                  <a:cubicBezTo>
                    <a:pt x="182122" y="213863"/>
                    <a:pt x="187846" y="207619"/>
                    <a:pt x="189407" y="206578"/>
                  </a:cubicBezTo>
                  <a:cubicBezTo>
                    <a:pt x="190968" y="205537"/>
                    <a:pt x="195651" y="204496"/>
                    <a:pt x="197732" y="203976"/>
                  </a:cubicBezTo>
                  <a:cubicBezTo>
                    <a:pt x="199813" y="203456"/>
                    <a:pt x="200854" y="203456"/>
                    <a:pt x="201895" y="203456"/>
                  </a:cubicBezTo>
                  <a:cubicBezTo>
                    <a:pt x="202935" y="203456"/>
                    <a:pt x="213342" y="203456"/>
                    <a:pt x="215944" y="203456"/>
                  </a:cubicBezTo>
                  <a:cubicBezTo>
                    <a:pt x="218546" y="203456"/>
                    <a:pt x="226351" y="206057"/>
                    <a:pt x="229473" y="207098"/>
                  </a:cubicBezTo>
                  <a:cubicBezTo>
                    <a:pt x="232595" y="208139"/>
                    <a:pt x="234677" y="209179"/>
                    <a:pt x="234677" y="209179"/>
                  </a:cubicBezTo>
                  <a:cubicBezTo>
                    <a:pt x="234677" y="209179"/>
                    <a:pt x="235197" y="209179"/>
                    <a:pt x="235717" y="208659"/>
                  </a:cubicBezTo>
                  <a:cubicBezTo>
                    <a:pt x="236238" y="208139"/>
                    <a:pt x="241961" y="202935"/>
                    <a:pt x="241961" y="202935"/>
                  </a:cubicBezTo>
                  <a:cubicBezTo>
                    <a:pt x="241961" y="202935"/>
                    <a:pt x="243522" y="200854"/>
                    <a:pt x="245604" y="200334"/>
                  </a:cubicBezTo>
                  <a:cubicBezTo>
                    <a:pt x="247685" y="199813"/>
                    <a:pt x="249767" y="198773"/>
                    <a:pt x="250287" y="198252"/>
                  </a:cubicBezTo>
                  <a:cubicBezTo>
                    <a:pt x="250807" y="197732"/>
                    <a:pt x="254450" y="196691"/>
                    <a:pt x="255491" y="196691"/>
                  </a:cubicBezTo>
                  <a:cubicBezTo>
                    <a:pt x="256011" y="196691"/>
                    <a:pt x="257572" y="196691"/>
                    <a:pt x="258613" y="196691"/>
                  </a:cubicBezTo>
                  <a:cubicBezTo>
                    <a:pt x="258092" y="195130"/>
                    <a:pt x="258092" y="193569"/>
                    <a:pt x="257572" y="192528"/>
                  </a:cubicBezTo>
                  <a:cubicBezTo>
                    <a:pt x="257052" y="191488"/>
                    <a:pt x="255491" y="185243"/>
                    <a:pt x="255491" y="183162"/>
                  </a:cubicBezTo>
                  <a:close/>
                </a:path>
              </a:pathLst>
            </a:custGeom>
            <a:grpFill/>
            <a:ln w="5199" cap="flat">
              <a:solidFill>
                <a:schemeClr val="bg1"/>
              </a:solidFill>
              <a:prstDash val="solid"/>
              <a:miter/>
            </a:ln>
          </p:spPr>
          <p:txBody>
            <a:bodyPr rtlCol="0" anchor="ctr"/>
            <a:lstStyle/>
            <a:p>
              <a:endParaRPr lang="en-GB" noProof="0" dirty="0"/>
            </a:p>
          </p:txBody>
        </p:sp>
        <p:sp>
          <p:nvSpPr>
            <p:cNvPr id="119" name="Freeform 118">
              <a:extLst>
                <a:ext uri="{FF2B5EF4-FFF2-40B4-BE49-F238E27FC236}">
                  <a16:creationId xmlns:a16="http://schemas.microsoft.com/office/drawing/2014/main" id="{47205264-5B30-3992-3B79-446982070E21}"/>
                </a:ext>
              </a:extLst>
            </p:cNvPr>
            <p:cNvSpPr/>
            <p:nvPr/>
          </p:nvSpPr>
          <p:spPr>
            <a:xfrm>
              <a:off x="5767598" y="4215509"/>
              <a:ext cx="154022" cy="113206"/>
            </a:xfrm>
            <a:custGeom>
              <a:avLst/>
              <a:gdLst>
                <a:gd name="connsiteX0" fmla="*/ 108753 w 154022"/>
                <a:gd name="connsiteY0" fmla="*/ 79613 h 113206"/>
                <a:gd name="connsiteX1" fmla="*/ 117078 w 154022"/>
                <a:gd name="connsiteY1" fmla="*/ 81174 h 113206"/>
                <a:gd name="connsiteX2" fmla="*/ 125924 w 154022"/>
                <a:gd name="connsiteY2" fmla="*/ 81174 h 113206"/>
                <a:gd name="connsiteX3" fmla="*/ 126965 w 154022"/>
                <a:gd name="connsiteY3" fmla="*/ 81174 h 113206"/>
                <a:gd name="connsiteX4" fmla="*/ 129567 w 154022"/>
                <a:gd name="connsiteY4" fmla="*/ 80654 h 113206"/>
                <a:gd name="connsiteX5" fmla="*/ 129567 w 154022"/>
                <a:gd name="connsiteY5" fmla="*/ 79613 h 113206"/>
                <a:gd name="connsiteX6" fmla="*/ 129567 w 154022"/>
                <a:gd name="connsiteY6" fmla="*/ 77532 h 113206"/>
                <a:gd name="connsiteX7" fmla="*/ 135290 w 154022"/>
                <a:gd name="connsiteY7" fmla="*/ 72849 h 113206"/>
                <a:gd name="connsiteX8" fmla="*/ 136852 w 154022"/>
                <a:gd name="connsiteY8" fmla="*/ 71808 h 113206"/>
                <a:gd name="connsiteX9" fmla="*/ 146218 w 154022"/>
                <a:gd name="connsiteY9" fmla="*/ 72328 h 113206"/>
                <a:gd name="connsiteX10" fmla="*/ 147779 w 154022"/>
                <a:gd name="connsiteY10" fmla="*/ 71808 h 113206"/>
                <a:gd name="connsiteX11" fmla="*/ 151941 w 154022"/>
                <a:gd name="connsiteY11" fmla="*/ 68166 h 113206"/>
                <a:gd name="connsiteX12" fmla="*/ 152982 w 154022"/>
                <a:gd name="connsiteY12" fmla="*/ 66604 h 113206"/>
                <a:gd name="connsiteX13" fmla="*/ 154023 w 154022"/>
                <a:gd name="connsiteY13" fmla="*/ 62962 h 113206"/>
                <a:gd name="connsiteX14" fmla="*/ 147779 w 154022"/>
                <a:gd name="connsiteY14" fmla="*/ 55157 h 113206"/>
                <a:gd name="connsiteX15" fmla="*/ 147779 w 154022"/>
                <a:gd name="connsiteY15" fmla="*/ 54116 h 113206"/>
                <a:gd name="connsiteX16" fmla="*/ 149860 w 154022"/>
                <a:gd name="connsiteY16" fmla="*/ 53596 h 113206"/>
                <a:gd name="connsiteX17" fmla="*/ 150901 w 154022"/>
                <a:gd name="connsiteY17" fmla="*/ 50994 h 113206"/>
                <a:gd name="connsiteX18" fmla="*/ 148299 w 154022"/>
                <a:gd name="connsiteY18" fmla="*/ 48392 h 113206"/>
                <a:gd name="connsiteX19" fmla="*/ 142055 w 154022"/>
                <a:gd name="connsiteY19" fmla="*/ 48913 h 113206"/>
                <a:gd name="connsiteX20" fmla="*/ 140494 w 154022"/>
                <a:gd name="connsiteY20" fmla="*/ 48392 h 113206"/>
                <a:gd name="connsiteX21" fmla="*/ 127485 w 154022"/>
                <a:gd name="connsiteY21" fmla="*/ 40587 h 113206"/>
                <a:gd name="connsiteX22" fmla="*/ 126965 w 154022"/>
                <a:gd name="connsiteY22" fmla="*/ 38506 h 113206"/>
                <a:gd name="connsiteX23" fmla="*/ 128006 w 154022"/>
                <a:gd name="connsiteY23" fmla="*/ 35904 h 113206"/>
                <a:gd name="connsiteX24" fmla="*/ 129567 w 154022"/>
                <a:gd name="connsiteY24" fmla="*/ 35384 h 113206"/>
                <a:gd name="connsiteX25" fmla="*/ 131128 w 154022"/>
                <a:gd name="connsiteY25" fmla="*/ 34863 h 113206"/>
                <a:gd name="connsiteX26" fmla="*/ 132168 w 154022"/>
                <a:gd name="connsiteY26" fmla="*/ 34863 h 113206"/>
                <a:gd name="connsiteX27" fmla="*/ 131648 w 154022"/>
                <a:gd name="connsiteY27" fmla="*/ 33823 h 113206"/>
                <a:gd name="connsiteX28" fmla="*/ 125924 w 154022"/>
                <a:gd name="connsiteY28" fmla="*/ 29660 h 113206"/>
                <a:gd name="connsiteX29" fmla="*/ 119680 w 154022"/>
                <a:gd name="connsiteY29" fmla="*/ 27578 h 113206"/>
                <a:gd name="connsiteX30" fmla="*/ 118119 w 154022"/>
                <a:gd name="connsiteY30" fmla="*/ 26017 h 113206"/>
                <a:gd name="connsiteX31" fmla="*/ 117078 w 154022"/>
                <a:gd name="connsiteY31" fmla="*/ 23416 h 113206"/>
                <a:gd name="connsiteX32" fmla="*/ 115517 w 154022"/>
                <a:gd name="connsiteY32" fmla="*/ 18212 h 113206"/>
                <a:gd name="connsiteX33" fmla="*/ 114476 w 154022"/>
                <a:gd name="connsiteY33" fmla="*/ 16131 h 113206"/>
                <a:gd name="connsiteX34" fmla="*/ 112395 w 154022"/>
                <a:gd name="connsiteY34" fmla="*/ 13529 h 113206"/>
                <a:gd name="connsiteX35" fmla="*/ 111875 w 154022"/>
                <a:gd name="connsiteY35" fmla="*/ 11968 h 113206"/>
                <a:gd name="connsiteX36" fmla="*/ 111875 w 154022"/>
                <a:gd name="connsiteY36" fmla="*/ 3122 h 113206"/>
                <a:gd name="connsiteX37" fmla="*/ 110834 w 154022"/>
                <a:gd name="connsiteY37" fmla="*/ 3122 h 113206"/>
                <a:gd name="connsiteX38" fmla="*/ 104590 w 154022"/>
                <a:gd name="connsiteY38" fmla="*/ 1561 h 113206"/>
                <a:gd name="connsiteX39" fmla="*/ 98866 w 154022"/>
                <a:gd name="connsiteY39" fmla="*/ 0 h 113206"/>
                <a:gd name="connsiteX40" fmla="*/ 94183 w 154022"/>
                <a:gd name="connsiteY40" fmla="*/ 0 h 113206"/>
                <a:gd name="connsiteX41" fmla="*/ 93142 w 154022"/>
                <a:gd name="connsiteY41" fmla="*/ 1041 h 113206"/>
                <a:gd name="connsiteX42" fmla="*/ 87939 w 154022"/>
                <a:gd name="connsiteY42" fmla="*/ 5724 h 113206"/>
                <a:gd name="connsiteX43" fmla="*/ 74410 w 154022"/>
                <a:gd name="connsiteY43" fmla="*/ 11968 h 113206"/>
                <a:gd name="connsiteX44" fmla="*/ 70767 w 154022"/>
                <a:gd name="connsiteY44" fmla="*/ 13009 h 113206"/>
                <a:gd name="connsiteX45" fmla="*/ 69206 w 154022"/>
                <a:gd name="connsiteY45" fmla="*/ 16131 h 113206"/>
                <a:gd name="connsiteX46" fmla="*/ 67125 w 154022"/>
                <a:gd name="connsiteY46" fmla="*/ 18212 h 113206"/>
                <a:gd name="connsiteX47" fmla="*/ 65564 w 154022"/>
                <a:gd name="connsiteY47" fmla="*/ 18212 h 113206"/>
                <a:gd name="connsiteX48" fmla="*/ 62442 w 154022"/>
                <a:gd name="connsiteY48" fmla="*/ 17171 h 113206"/>
                <a:gd name="connsiteX49" fmla="*/ 56718 w 154022"/>
                <a:gd name="connsiteY49" fmla="*/ 18733 h 113206"/>
                <a:gd name="connsiteX50" fmla="*/ 51515 w 154022"/>
                <a:gd name="connsiteY50" fmla="*/ 25497 h 113206"/>
                <a:gd name="connsiteX51" fmla="*/ 49954 w 154022"/>
                <a:gd name="connsiteY51" fmla="*/ 28619 h 113206"/>
                <a:gd name="connsiteX52" fmla="*/ 48913 w 154022"/>
                <a:gd name="connsiteY52" fmla="*/ 29660 h 113206"/>
                <a:gd name="connsiteX53" fmla="*/ 44750 w 154022"/>
                <a:gd name="connsiteY53" fmla="*/ 28099 h 113206"/>
                <a:gd name="connsiteX54" fmla="*/ 43709 w 154022"/>
                <a:gd name="connsiteY54" fmla="*/ 28619 h 113206"/>
                <a:gd name="connsiteX55" fmla="*/ 44230 w 154022"/>
                <a:gd name="connsiteY55" fmla="*/ 35384 h 113206"/>
                <a:gd name="connsiteX56" fmla="*/ 43189 w 154022"/>
                <a:gd name="connsiteY56" fmla="*/ 35904 h 113206"/>
                <a:gd name="connsiteX57" fmla="*/ 40587 w 154022"/>
                <a:gd name="connsiteY57" fmla="*/ 37985 h 113206"/>
                <a:gd name="connsiteX58" fmla="*/ 39547 w 154022"/>
                <a:gd name="connsiteY58" fmla="*/ 37985 h 113206"/>
                <a:gd name="connsiteX59" fmla="*/ 32782 w 154022"/>
                <a:gd name="connsiteY59" fmla="*/ 34863 h 113206"/>
                <a:gd name="connsiteX60" fmla="*/ 30180 w 154022"/>
                <a:gd name="connsiteY60" fmla="*/ 32261 h 113206"/>
                <a:gd name="connsiteX61" fmla="*/ 29140 w 154022"/>
                <a:gd name="connsiteY61" fmla="*/ 32782 h 113206"/>
                <a:gd name="connsiteX62" fmla="*/ 25497 w 154022"/>
                <a:gd name="connsiteY62" fmla="*/ 37465 h 113206"/>
                <a:gd name="connsiteX63" fmla="*/ 23416 w 154022"/>
                <a:gd name="connsiteY63" fmla="*/ 41107 h 113206"/>
                <a:gd name="connsiteX64" fmla="*/ 24456 w 154022"/>
                <a:gd name="connsiteY64" fmla="*/ 42668 h 113206"/>
                <a:gd name="connsiteX65" fmla="*/ 24977 w 154022"/>
                <a:gd name="connsiteY65" fmla="*/ 43709 h 113206"/>
                <a:gd name="connsiteX66" fmla="*/ 24977 w 154022"/>
                <a:gd name="connsiteY66" fmla="*/ 45790 h 113206"/>
                <a:gd name="connsiteX67" fmla="*/ 24456 w 154022"/>
                <a:gd name="connsiteY67" fmla="*/ 46831 h 113206"/>
                <a:gd name="connsiteX68" fmla="*/ 20814 w 154022"/>
                <a:gd name="connsiteY68" fmla="*/ 47352 h 113206"/>
                <a:gd name="connsiteX69" fmla="*/ 20294 w 154022"/>
                <a:gd name="connsiteY69" fmla="*/ 48392 h 113206"/>
                <a:gd name="connsiteX70" fmla="*/ 21855 w 154022"/>
                <a:gd name="connsiteY70" fmla="*/ 54636 h 113206"/>
                <a:gd name="connsiteX71" fmla="*/ 21334 w 154022"/>
                <a:gd name="connsiteY71" fmla="*/ 55677 h 113206"/>
                <a:gd name="connsiteX72" fmla="*/ 17692 w 154022"/>
                <a:gd name="connsiteY72" fmla="*/ 59840 h 113206"/>
                <a:gd name="connsiteX73" fmla="*/ 14570 w 154022"/>
                <a:gd name="connsiteY73" fmla="*/ 61401 h 113206"/>
                <a:gd name="connsiteX74" fmla="*/ 10927 w 154022"/>
                <a:gd name="connsiteY74" fmla="*/ 61401 h 113206"/>
                <a:gd name="connsiteX75" fmla="*/ 5724 w 154022"/>
                <a:gd name="connsiteY75" fmla="*/ 63482 h 113206"/>
                <a:gd name="connsiteX76" fmla="*/ 2602 w 154022"/>
                <a:gd name="connsiteY76" fmla="*/ 65043 h 113206"/>
                <a:gd name="connsiteX77" fmla="*/ 4163 w 154022"/>
                <a:gd name="connsiteY77" fmla="*/ 66084 h 113206"/>
                <a:gd name="connsiteX78" fmla="*/ 5203 w 154022"/>
                <a:gd name="connsiteY78" fmla="*/ 67125 h 113206"/>
                <a:gd name="connsiteX79" fmla="*/ 5724 w 154022"/>
                <a:gd name="connsiteY79" fmla="*/ 72328 h 113206"/>
                <a:gd name="connsiteX80" fmla="*/ 4163 w 154022"/>
                <a:gd name="connsiteY80" fmla="*/ 77011 h 113206"/>
                <a:gd name="connsiteX81" fmla="*/ 1041 w 154022"/>
                <a:gd name="connsiteY81" fmla="*/ 80133 h 113206"/>
                <a:gd name="connsiteX82" fmla="*/ 521 w 154022"/>
                <a:gd name="connsiteY82" fmla="*/ 81174 h 113206"/>
                <a:gd name="connsiteX83" fmla="*/ 1041 w 154022"/>
                <a:gd name="connsiteY83" fmla="*/ 86898 h 113206"/>
                <a:gd name="connsiteX84" fmla="*/ 521 w 154022"/>
                <a:gd name="connsiteY84" fmla="*/ 91061 h 113206"/>
                <a:gd name="connsiteX85" fmla="*/ 0 w 154022"/>
                <a:gd name="connsiteY85" fmla="*/ 92622 h 113206"/>
                <a:gd name="connsiteX86" fmla="*/ 1041 w 154022"/>
                <a:gd name="connsiteY86" fmla="*/ 93142 h 113206"/>
                <a:gd name="connsiteX87" fmla="*/ 5724 w 154022"/>
                <a:gd name="connsiteY87" fmla="*/ 95223 h 113206"/>
                <a:gd name="connsiteX88" fmla="*/ 7805 w 154022"/>
                <a:gd name="connsiteY88" fmla="*/ 95744 h 113206"/>
                <a:gd name="connsiteX89" fmla="*/ 8846 w 154022"/>
                <a:gd name="connsiteY89" fmla="*/ 98346 h 113206"/>
                <a:gd name="connsiteX90" fmla="*/ 16131 w 154022"/>
                <a:gd name="connsiteY90" fmla="*/ 106671 h 113206"/>
                <a:gd name="connsiteX91" fmla="*/ 18212 w 154022"/>
                <a:gd name="connsiteY91" fmla="*/ 107192 h 113206"/>
                <a:gd name="connsiteX92" fmla="*/ 22375 w 154022"/>
                <a:gd name="connsiteY92" fmla="*/ 108753 h 113206"/>
                <a:gd name="connsiteX93" fmla="*/ 23416 w 154022"/>
                <a:gd name="connsiteY93" fmla="*/ 108753 h 113206"/>
                <a:gd name="connsiteX94" fmla="*/ 24977 w 154022"/>
                <a:gd name="connsiteY94" fmla="*/ 106671 h 113206"/>
                <a:gd name="connsiteX95" fmla="*/ 26017 w 154022"/>
                <a:gd name="connsiteY95" fmla="*/ 105630 h 113206"/>
                <a:gd name="connsiteX96" fmla="*/ 31221 w 154022"/>
                <a:gd name="connsiteY96" fmla="*/ 103549 h 113206"/>
                <a:gd name="connsiteX97" fmla="*/ 36945 w 154022"/>
                <a:gd name="connsiteY97" fmla="*/ 102508 h 113206"/>
                <a:gd name="connsiteX98" fmla="*/ 43709 w 154022"/>
                <a:gd name="connsiteY98" fmla="*/ 103029 h 113206"/>
                <a:gd name="connsiteX99" fmla="*/ 44230 w 154022"/>
                <a:gd name="connsiteY99" fmla="*/ 103549 h 113206"/>
                <a:gd name="connsiteX100" fmla="*/ 45270 w 154022"/>
                <a:gd name="connsiteY100" fmla="*/ 105110 h 113206"/>
                <a:gd name="connsiteX101" fmla="*/ 47872 w 154022"/>
                <a:gd name="connsiteY101" fmla="*/ 107712 h 113206"/>
                <a:gd name="connsiteX102" fmla="*/ 48913 w 154022"/>
                <a:gd name="connsiteY102" fmla="*/ 108753 h 113206"/>
                <a:gd name="connsiteX103" fmla="*/ 52555 w 154022"/>
                <a:gd name="connsiteY103" fmla="*/ 112915 h 113206"/>
                <a:gd name="connsiteX104" fmla="*/ 53596 w 154022"/>
                <a:gd name="connsiteY104" fmla="*/ 111875 h 113206"/>
                <a:gd name="connsiteX105" fmla="*/ 53596 w 154022"/>
                <a:gd name="connsiteY105" fmla="*/ 110834 h 113206"/>
                <a:gd name="connsiteX106" fmla="*/ 52035 w 154022"/>
                <a:gd name="connsiteY106" fmla="*/ 107712 h 113206"/>
                <a:gd name="connsiteX107" fmla="*/ 51515 w 154022"/>
                <a:gd name="connsiteY107" fmla="*/ 105110 h 113206"/>
                <a:gd name="connsiteX108" fmla="*/ 51515 w 154022"/>
                <a:gd name="connsiteY108" fmla="*/ 97305 h 113206"/>
                <a:gd name="connsiteX109" fmla="*/ 49954 w 154022"/>
                <a:gd name="connsiteY109" fmla="*/ 91581 h 113206"/>
                <a:gd name="connsiteX110" fmla="*/ 48913 w 154022"/>
                <a:gd name="connsiteY110" fmla="*/ 87939 h 113206"/>
                <a:gd name="connsiteX111" fmla="*/ 48913 w 154022"/>
                <a:gd name="connsiteY111" fmla="*/ 85857 h 113206"/>
                <a:gd name="connsiteX112" fmla="*/ 49954 w 154022"/>
                <a:gd name="connsiteY112" fmla="*/ 82215 h 113206"/>
                <a:gd name="connsiteX113" fmla="*/ 50474 w 154022"/>
                <a:gd name="connsiteY113" fmla="*/ 81174 h 113206"/>
                <a:gd name="connsiteX114" fmla="*/ 56718 w 154022"/>
                <a:gd name="connsiteY114" fmla="*/ 81174 h 113206"/>
                <a:gd name="connsiteX115" fmla="*/ 71808 w 154022"/>
                <a:gd name="connsiteY115" fmla="*/ 81174 h 113206"/>
                <a:gd name="connsiteX116" fmla="*/ 79613 w 154022"/>
                <a:gd name="connsiteY116" fmla="*/ 80654 h 113206"/>
                <a:gd name="connsiteX117" fmla="*/ 87939 w 154022"/>
                <a:gd name="connsiteY117" fmla="*/ 81174 h 113206"/>
                <a:gd name="connsiteX118" fmla="*/ 94183 w 154022"/>
                <a:gd name="connsiteY118" fmla="*/ 81174 h 113206"/>
                <a:gd name="connsiteX119" fmla="*/ 95744 w 154022"/>
                <a:gd name="connsiteY119" fmla="*/ 80654 h 113206"/>
                <a:gd name="connsiteX120" fmla="*/ 97826 w 154022"/>
                <a:gd name="connsiteY120" fmla="*/ 79093 h 113206"/>
                <a:gd name="connsiteX121" fmla="*/ 101988 w 154022"/>
                <a:gd name="connsiteY121" fmla="*/ 78572 h 113206"/>
                <a:gd name="connsiteX122" fmla="*/ 108753 w 154022"/>
                <a:gd name="connsiteY122" fmla="*/ 79613 h 11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54022" h="113206">
                  <a:moveTo>
                    <a:pt x="108753" y="79613"/>
                  </a:moveTo>
                  <a:cubicBezTo>
                    <a:pt x="111875" y="80133"/>
                    <a:pt x="116038" y="81174"/>
                    <a:pt x="117078" y="81174"/>
                  </a:cubicBezTo>
                  <a:cubicBezTo>
                    <a:pt x="118119" y="81174"/>
                    <a:pt x="123322" y="81174"/>
                    <a:pt x="125924" y="81174"/>
                  </a:cubicBezTo>
                  <a:cubicBezTo>
                    <a:pt x="126445" y="81174"/>
                    <a:pt x="126445" y="81174"/>
                    <a:pt x="126965" y="81174"/>
                  </a:cubicBezTo>
                  <a:cubicBezTo>
                    <a:pt x="128526" y="80654"/>
                    <a:pt x="129567" y="80654"/>
                    <a:pt x="129567" y="80654"/>
                  </a:cubicBezTo>
                  <a:cubicBezTo>
                    <a:pt x="129567" y="80654"/>
                    <a:pt x="130087" y="80654"/>
                    <a:pt x="129567" y="79613"/>
                  </a:cubicBezTo>
                  <a:cubicBezTo>
                    <a:pt x="129046" y="79093"/>
                    <a:pt x="128526" y="78572"/>
                    <a:pt x="129567" y="77532"/>
                  </a:cubicBezTo>
                  <a:cubicBezTo>
                    <a:pt x="130607" y="77011"/>
                    <a:pt x="134770" y="73369"/>
                    <a:pt x="135290" y="72849"/>
                  </a:cubicBezTo>
                  <a:cubicBezTo>
                    <a:pt x="135811" y="72328"/>
                    <a:pt x="136331" y="72328"/>
                    <a:pt x="136852" y="71808"/>
                  </a:cubicBezTo>
                  <a:cubicBezTo>
                    <a:pt x="137892" y="71808"/>
                    <a:pt x="146218" y="72328"/>
                    <a:pt x="146218" y="72328"/>
                  </a:cubicBezTo>
                  <a:cubicBezTo>
                    <a:pt x="146218" y="72328"/>
                    <a:pt x="147259" y="72328"/>
                    <a:pt x="147779" y="71808"/>
                  </a:cubicBezTo>
                  <a:cubicBezTo>
                    <a:pt x="147779" y="71808"/>
                    <a:pt x="151421" y="68686"/>
                    <a:pt x="151941" y="68166"/>
                  </a:cubicBezTo>
                  <a:cubicBezTo>
                    <a:pt x="152462" y="67645"/>
                    <a:pt x="152982" y="67125"/>
                    <a:pt x="152982" y="66604"/>
                  </a:cubicBezTo>
                  <a:cubicBezTo>
                    <a:pt x="152982" y="66084"/>
                    <a:pt x="154023" y="64523"/>
                    <a:pt x="154023" y="62962"/>
                  </a:cubicBezTo>
                  <a:cubicBezTo>
                    <a:pt x="151421" y="59320"/>
                    <a:pt x="148299" y="55157"/>
                    <a:pt x="147779" y="55157"/>
                  </a:cubicBezTo>
                  <a:cubicBezTo>
                    <a:pt x="147259" y="54636"/>
                    <a:pt x="147779" y="54116"/>
                    <a:pt x="147779" y="54116"/>
                  </a:cubicBezTo>
                  <a:cubicBezTo>
                    <a:pt x="147779" y="54116"/>
                    <a:pt x="148820" y="53596"/>
                    <a:pt x="149860" y="53596"/>
                  </a:cubicBezTo>
                  <a:cubicBezTo>
                    <a:pt x="150901" y="53596"/>
                    <a:pt x="150901" y="52555"/>
                    <a:pt x="150901" y="50994"/>
                  </a:cubicBezTo>
                  <a:cubicBezTo>
                    <a:pt x="150901" y="49433"/>
                    <a:pt x="149340" y="48913"/>
                    <a:pt x="148299" y="48392"/>
                  </a:cubicBezTo>
                  <a:cubicBezTo>
                    <a:pt x="147259" y="47872"/>
                    <a:pt x="143095" y="48913"/>
                    <a:pt x="142055" y="48913"/>
                  </a:cubicBezTo>
                  <a:cubicBezTo>
                    <a:pt x="141014" y="48913"/>
                    <a:pt x="140494" y="48392"/>
                    <a:pt x="140494" y="48392"/>
                  </a:cubicBezTo>
                  <a:cubicBezTo>
                    <a:pt x="137892" y="47352"/>
                    <a:pt x="127485" y="41107"/>
                    <a:pt x="127485" y="40587"/>
                  </a:cubicBezTo>
                  <a:cubicBezTo>
                    <a:pt x="126965" y="40067"/>
                    <a:pt x="126965" y="39026"/>
                    <a:pt x="126965" y="38506"/>
                  </a:cubicBezTo>
                  <a:cubicBezTo>
                    <a:pt x="126965" y="37465"/>
                    <a:pt x="128006" y="36424"/>
                    <a:pt x="128006" y="35904"/>
                  </a:cubicBezTo>
                  <a:cubicBezTo>
                    <a:pt x="128006" y="35384"/>
                    <a:pt x="129046" y="35384"/>
                    <a:pt x="129567" y="35384"/>
                  </a:cubicBezTo>
                  <a:cubicBezTo>
                    <a:pt x="130087" y="35384"/>
                    <a:pt x="130607" y="35384"/>
                    <a:pt x="131128" y="34863"/>
                  </a:cubicBezTo>
                  <a:cubicBezTo>
                    <a:pt x="131128" y="34343"/>
                    <a:pt x="131648" y="34343"/>
                    <a:pt x="132168" y="34863"/>
                  </a:cubicBezTo>
                  <a:cubicBezTo>
                    <a:pt x="133209" y="34863"/>
                    <a:pt x="131648" y="33823"/>
                    <a:pt x="131648" y="33823"/>
                  </a:cubicBezTo>
                  <a:cubicBezTo>
                    <a:pt x="131648" y="33823"/>
                    <a:pt x="126445" y="30180"/>
                    <a:pt x="125924" y="29660"/>
                  </a:cubicBezTo>
                  <a:cubicBezTo>
                    <a:pt x="124883" y="29139"/>
                    <a:pt x="120200" y="28099"/>
                    <a:pt x="119680" y="27578"/>
                  </a:cubicBezTo>
                  <a:cubicBezTo>
                    <a:pt x="119160" y="27578"/>
                    <a:pt x="118639" y="26538"/>
                    <a:pt x="118119" y="26017"/>
                  </a:cubicBezTo>
                  <a:cubicBezTo>
                    <a:pt x="118119" y="25497"/>
                    <a:pt x="117078" y="23936"/>
                    <a:pt x="117078" y="23416"/>
                  </a:cubicBezTo>
                  <a:cubicBezTo>
                    <a:pt x="117078" y="22895"/>
                    <a:pt x="116038" y="19253"/>
                    <a:pt x="115517" y="18212"/>
                  </a:cubicBezTo>
                  <a:cubicBezTo>
                    <a:pt x="115517" y="17171"/>
                    <a:pt x="114476" y="16131"/>
                    <a:pt x="114476" y="16131"/>
                  </a:cubicBezTo>
                  <a:cubicBezTo>
                    <a:pt x="114476" y="16131"/>
                    <a:pt x="112915" y="14049"/>
                    <a:pt x="112395" y="13529"/>
                  </a:cubicBezTo>
                  <a:cubicBezTo>
                    <a:pt x="111875" y="13009"/>
                    <a:pt x="111875" y="11968"/>
                    <a:pt x="111875" y="11968"/>
                  </a:cubicBezTo>
                  <a:lnTo>
                    <a:pt x="111875" y="3122"/>
                  </a:lnTo>
                  <a:cubicBezTo>
                    <a:pt x="111354" y="3122"/>
                    <a:pt x="110834" y="3122"/>
                    <a:pt x="110834" y="3122"/>
                  </a:cubicBezTo>
                  <a:cubicBezTo>
                    <a:pt x="110314" y="3122"/>
                    <a:pt x="105110" y="1561"/>
                    <a:pt x="104590" y="1561"/>
                  </a:cubicBezTo>
                  <a:cubicBezTo>
                    <a:pt x="103549" y="1561"/>
                    <a:pt x="99387" y="0"/>
                    <a:pt x="98866" y="0"/>
                  </a:cubicBezTo>
                  <a:cubicBezTo>
                    <a:pt x="98346" y="0"/>
                    <a:pt x="94703" y="0"/>
                    <a:pt x="94183" y="0"/>
                  </a:cubicBezTo>
                  <a:cubicBezTo>
                    <a:pt x="93663" y="0"/>
                    <a:pt x="93142" y="1041"/>
                    <a:pt x="93142" y="1041"/>
                  </a:cubicBezTo>
                  <a:cubicBezTo>
                    <a:pt x="93142" y="1041"/>
                    <a:pt x="88980" y="5203"/>
                    <a:pt x="87939" y="5724"/>
                  </a:cubicBezTo>
                  <a:cubicBezTo>
                    <a:pt x="87419" y="6244"/>
                    <a:pt x="75450" y="11968"/>
                    <a:pt x="74410" y="11968"/>
                  </a:cubicBezTo>
                  <a:cubicBezTo>
                    <a:pt x="73889" y="12488"/>
                    <a:pt x="71808" y="12488"/>
                    <a:pt x="70767" y="13009"/>
                  </a:cubicBezTo>
                  <a:cubicBezTo>
                    <a:pt x="69727" y="13529"/>
                    <a:pt x="69727" y="15090"/>
                    <a:pt x="69206" y="16131"/>
                  </a:cubicBezTo>
                  <a:cubicBezTo>
                    <a:pt x="69206" y="17171"/>
                    <a:pt x="67645" y="17692"/>
                    <a:pt x="67125" y="18212"/>
                  </a:cubicBezTo>
                  <a:cubicBezTo>
                    <a:pt x="66605" y="18733"/>
                    <a:pt x="66084" y="18212"/>
                    <a:pt x="65564" y="18212"/>
                  </a:cubicBezTo>
                  <a:cubicBezTo>
                    <a:pt x="65043" y="18212"/>
                    <a:pt x="64523" y="17171"/>
                    <a:pt x="62442" y="17171"/>
                  </a:cubicBezTo>
                  <a:cubicBezTo>
                    <a:pt x="60360" y="17171"/>
                    <a:pt x="57759" y="17692"/>
                    <a:pt x="56718" y="18733"/>
                  </a:cubicBezTo>
                  <a:cubicBezTo>
                    <a:pt x="55677" y="19253"/>
                    <a:pt x="52035" y="24977"/>
                    <a:pt x="51515" y="25497"/>
                  </a:cubicBezTo>
                  <a:cubicBezTo>
                    <a:pt x="50994" y="26017"/>
                    <a:pt x="50474" y="28099"/>
                    <a:pt x="49954" y="28619"/>
                  </a:cubicBezTo>
                  <a:cubicBezTo>
                    <a:pt x="49954" y="29139"/>
                    <a:pt x="49433" y="29660"/>
                    <a:pt x="48913" y="29660"/>
                  </a:cubicBezTo>
                  <a:cubicBezTo>
                    <a:pt x="48393" y="29660"/>
                    <a:pt x="45270" y="28619"/>
                    <a:pt x="44750" y="28099"/>
                  </a:cubicBezTo>
                  <a:cubicBezTo>
                    <a:pt x="44230" y="27578"/>
                    <a:pt x="44230" y="28099"/>
                    <a:pt x="43709" y="28619"/>
                  </a:cubicBezTo>
                  <a:cubicBezTo>
                    <a:pt x="43709" y="29139"/>
                    <a:pt x="44230" y="34863"/>
                    <a:pt x="44230" y="35384"/>
                  </a:cubicBezTo>
                  <a:cubicBezTo>
                    <a:pt x="44230" y="35904"/>
                    <a:pt x="43709" y="35904"/>
                    <a:pt x="43189" y="35904"/>
                  </a:cubicBezTo>
                  <a:cubicBezTo>
                    <a:pt x="42669" y="35904"/>
                    <a:pt x="41628" y="36945"/>
                    <a:pt x="40587" y="37985"/>
                  </a:cubicBezTo>
                  <a:cubicBezTo>
                    <a:pt x="39547" y="39026"/>
                    <a:pt x="39547" y="37985"/>
                    <a:pt x="39547" y="37985"/>
                  </a:cubicBezTo>
                  <a:cubicBezTo>
                    <a:pt x="39547" y="37985"/>
                    <a:pt x="33302" y="34863"/>
                    <a:pt x="32782" y="34863"/>
                  </a:cubicBezTo>
                  <a:cubicBezTo>
                    <a:pt x="32262" y="34343"/>
                    <a:pt x="30701" y="32782"/>
                    <a:pt x="30180" y="32261"/>
                  </a:cubicBezTo>
                  <a:cubicBezTo>
                    <a:pt x="29660" y="31741"/>
                    <a:pt x="29140" y="32261"/>
                    <a:pt x="29140" y="32782"/>
                  </a:cubicBezTo>
                  <a:cubicBezTo>
                    <a:pt x="29140" y="33302"/>
                    <a:pt x="26538" y="36424"/>
                    <a:pt x="25497" y="37465"/>
                  </a:cubicBezTo>
                  <a:cubicBezTo>
                    <a:pt x="24456" y="38506"/>
                    <a:pt x="23936" y="40587"/>
                    <a:pt x="23416" y="41107"/>
                  </a:cubicBezTo>
                  <a:cubicBezTo>
                    <a:pt x="23416" y="41628"/>
                    <a:pt x="23936" y="42148"/>
                    <a:pt x="24456" y="42668"/>
                  </a:cubicBezTo>
                  <a:cubicBezTo>
                    <a:pt x="24456" y="42668"/>
                    <a:pt x="24977" y="43709"/>
                    <a:pt x="24977" y="43709"/>
                  </a:cubicBezTo>
                  <a:cubicBezTo>
                    <a:pt x="24977" y="43709"/>
                    <a:pt x="24977" y="44750"/>
                    <a:pt x="24977" y="45790"/>
                  </a:cubicBezTo>
                  <a:cubicBezTo>
                    <a:pt x="24977" y="46831"/>
                    <a:pt x="24456" y="46831"/>
                    <a:pt x="24456" y="46831"/>
                  </a:cubicBezTo>
                  <a:cubicBezTo>
                    <a:pt x="24456" y="46831"/>
                    <a:pt x="21855" y="46831"/>
                    <a:pt x="20814" y="47352"/>
                  </a:cubicBezTo>
                  <a:cubicBezTo>
                    <a:pt x="19773" y="47352"/>
                    <a:pt x="20294" y="48392"/>
                    <a:pt x="20294" y="48392"/>
                  </a:cubicBezTo>
                  <a:cubicBezTo>
                    <a:pt x="20294" y="48392"/>
                    <a:pt x="21334" y="54116"/>
                    <a:pt x="21855" y="54636"/>
                  </a:cubicBezTo>
                  <a:cubicBezTo>
                    <a:pt x="21855" y="55157"/>
                    <a:pt x="21334" y="55677"/>
                    <a:pt x="21334" y="55677"/>
                  </a:cubicBezTo>
                  <a:cubicBezTo>
                    <a:pt x="21334" y="55677"/>
                    <a:pt x="18212" y="58799"/>
                    <a:pt x="17692" y="59840"/>
                  </a:cubicBezTo>
                  <a:cubicBezTo>
                    <a:pt x="17172" y="60881"/>
                    <a:pt x="15090" y="61401"/>
                    <a:pt x="14570" y="61401"/>
                  </a:cubicBezTo>
                  <a:cubicBezTo>
                    <a:pt x="14049" y="61401"/>
                    <a:pt x="10927" y="61401"/>
                    <a:pt x="10927" y="61401"/>
                  </a:cubicBezTo>
                  <a:cubicBezTo>
                    <a:pt x="10927" y="61401"/>
                    <a:pt x="6765" y="62962"/>
                    <a:pt x="5724" y="63482"/>
                  </a:cubicBezTo>
                  <a:cubicBezTo>
                    <a:pt x="5203" y="64003"/>
                    <a:pt x="3122" y="64523"/>
                    <a:pt x="2602" y="65043"/>
                  </a:cubicBezTo>
                  <a:cubicBezTo>
                    <a:pt x="2082" y="65564"/>
                    <a:pt x="3642" y="66084"/>
                    <a:pt x="4163" y="66084"/>
                  </a:cubicBezTo>
                  <a:cubicBezTo>
                    <a:pt x="4683" y="66084"/>
                    <a:pt x="5203" y="67125"/>
                    <a:pt x="5203" y="67125"/>
                  </a:cubicBezTo>
                  <a:cubicBezTo>
                    <a:pt x="5203" y="67125"/>
                    <a:pt x="5724" y="71808"/>
                    <a:pt x="5724" y="72328"/>
                  </a:cubicBezTo>
                  <a:cubicBezTo>
                    <a:pt x="5724" y="72849"/>
                    <a:pt x="4683" y="75450"/>
                    <a:pt x="4163" y="77011"/>
                  </a:cubicBezTo>
                  <a:cubicBezTo>
                    <a:pt x="3642" y="78572"/>
                    <a:pt x="1561" y="79613"/>
                    <a:pt x="1041" y="80133"/>
                  </a:cubicBezTo>
                  <a:cubicBezTo>
                    <a:pt x="521" y="80133"/>
                    <a:pt x="521" y="81174"/>
                    <a:pt x="521" y="81174"/>
                  </a:cubicBezTo>
                  <a:cubicBezTo>
                    <a:pt x="521" y="81174"/>
                    <a:pt x="1041" y="85337"/>
                    <a:pt x="1041" y="86898"/>
                  </a:cubicBezTo>
                  <a:cubicBezTo>
                    <a:pt x="1041" y="87939"/>
                    <a:pt x="521" y="90020"/>
                    <a:pt x="521" y="91061"/>
                  </a:cubicBezTo>
                  <a:cubicBezTo>
                    <a:pt x="521" y="91581"/>
                    <a:pt x="0" y="92101"/>
                    <a:pt x="0" y="92622"/>
                  </a:cubicBezTo>
                  <a:cubicBezTo>
                    <a:pt x="521" y="92622"/>
                    <a:pt x="521" y="92622"/>
                    <a:pt x="1041" y="93142"/>
                  </a:cubicBezTo>
                  <a:cubicBezTo>
                    <a:pt x="2082" y="93663"/>
                    <a:pt x="5203" y="94703"/>
                    <a:pt x="5724" y="95223"/>
                  </a:cubicBezTo>
                  <a:cubicBezTo>
                    <a:pt x="6244" y="95223"/>
                    <a:pt x="7805" y="95223"/>
                    <a:pt x="7805" y="95744"/>
                  </a:cubicBezTo>
                  <a:cubicBezTo>
                    <a:pt x="8326" y="96264"/>
                    <a:pt x="8846" y="97825"/>
                    <a:pt x="8846" y="98346"/>
                  </a:cubicBezTo>
                  <a:cubicBezTo>
                    <a:pt x="8846" y="98866"/>
                    <a:pt x="10407" y="105630"/>
                    <a:pt x="16131" y="106671"/>
                  </a:cubicBezTo>
                  <a:cubicBezTo>
                    <a:pt x="16131" y="106671"/>
                    <a:pt x="17692" y="107192"/>
                    <a:pt x="18212" y="107192"/>
                  </a:cubicBezTo>
                  <a:cubicBezTo>
                    <a:pt x="18733" y="107192"/>
                    <a:pt x="22375" y="108753"/>
                    <a:pt x="22375" y="108753"/>
                  </a:cubicBezTo>
                  <a:cubicBezTo>
                    <a:pt x="22375" y="108753"/>
                    <a:pt x="22895" y="109273"/>
                    <a:pt x="23416" y="108753"/>
                  </a:cubicBezTo>
                  <a:cubicBezTo>
                    <a:pt x="23936" y="108232"/>
                    <a:pt x="24977" y="106671"/>
                    <a:pt x="24977" y="106671"/>
                  </a:cubicBezTo>
                  <a:cubicBezTo>
                    <a:pt x="24977" y="106671"/>
                    <a:pt x="25497" y="105630"/>
                    <a:pt x="26017" y="105630"/>
                  </a:cubicBezTo>
                  <a:cubicBezTo>
                    <a:pt x="26538" y="105630"/>
                    <a:pt x="30701" y="103549"/>
                    <a:pt x="31221" y="103549"/>
                  </a:cubicBezTo>
                  <a:cubicBezTo>
                    <a:pt x="32262" y="103549"/>
                    <a:pt x="35904" y="102508"/>
                    <a:pt x="36945" y="102508"/>
                  </a:cubicBezTo>
                  <a:cubicBezTo>
                    <a:pt x="37986" y="102508"/>
                    <a:pt x="43709" y="103029"/>
                    <a:pt x="43709" y="103029"/>
                  </a:cubicBezTo>
                  <a:cubicBezTo>
                    <a:pt x="43709" y="103029"/>
                    <a:pt x="44230" y="103029"/>
                    <a:pt x="44230" y="103549"/>
                  </a:cubicBezTo>
                  <a:cubicBezTo>
                    <a:pt x="44230" y="104069"/>
                    <a:pt x="44750" y="104590"/>
                    <a:pt x="45270" y="105110"/>
                  </a:cubicBezTo>
                  <a:cubicBezTo>
                    <a:pt x="45791" y="105630"/>
                    <a:pt x="47352" y="107192"/>
                    <a:pt x="47872" y="107712"/>
                  </a:cubicBezTo>
                  <a:cubicBezTo>
                    <a:pt x="48913" y="107712"/>
                    <a:pt x="48913" y="108232"/>
                    <a:pt x="48913" y="108753"/>
                  </a:cubicBezTo>
                  <a:cubicBezTo>
                    <a:pt x="48913" y="109273"/>
                    <a:pt x="50994" y="114476"/>
                    <a:pt x="52555" y="112915"/>
                  </a:cubicBezTo>
                  <a:lnTo>
                    <a:pt x="53596" y="111875"/>
                  </a:lnTo>
                  <a:cubicBezTo>
                    <a:pt x="53596" y="111354"/>
                    <a:pt x="53596" y="111354"/>
                    <a:pt x="53596" y="110834"/>
                  </a:cubicBezTo>
                  <a:cubicBezTo>
                    <a:pt x="53075" y="109793"/>
                    <a:pt x="52555" y="108232"/>
                    <a:pt x="52035" y="107712"/>
                  </a:cubicBezTo>
                  <a:cubicBezTo>
                    <a:pt x="51515" y="107192"/>
                    <a:pt x="51515" y="106671"/>
                    <a:pt x="51515" y="105110"/>
                  </a:cubicBezTo>
                  <a:cubicBezTo>
                    <a:pt x="51515" y="103549"/>
                    <a:pt x="52035" y="98866"/>
                    <a:pt x="51515" y="97305"/>
                  </a:cubicBezTo>
                  <a:cubicBezTo>
                    <a:pt x="50994" y="96264"/>
                    <a:pt x="50474" y="93142"/>
                    <a:pt x="49954" y="91581"/>
                  </a:cubicBezTo>
                  <a:cubicBezTo>
                    <a:pt x="49954" y="90540"/>
                    <a:pt x="48913" y="88459"/>
                    <a:pt x="48913" y="87939"/>
                  </a:cubicBezTo>
                  <a:cubicBezTo>
                    <a:pt x="48913" y="87418"/>
                    <a:pt x="48393" y="86898"/>
                    <a:pt x="48913" y="85857"/>
                  </a:cubicBezTo>
                  <a:cubicBezTo>
                    <a:pt x="49433" y="84817"/>
                    <a:pt x="49954" y="82735"/>
                    <a:pt x="49954" y="82215"/>
                  </a:cubicBezTo>
                  <a:cubicBezTo>
                    <a:pt x="49954" y="81694"/>
                    <a:pt x="49954" y="81174"/>
                    <a:pt x="50474" y="81174"/>
                  </a:cubicBezTo>
                  <a:cubicBezTo>
                    <a:pt x="50994" y="81174"/>
                    <a:pt x="55677" y="81174"/>
                    <a:pt x="56718" y="81174"/>
                  </a:cubicBezTo>
                  <a:cubicBezTo>
                    <a:pt x="57759" y="81174"/>
                    <a:pt x="69727" y="81174"/>
                    <a:pt x="71808" y="81174"/>
                  </a:cubicBezTo>
                  <a:cubicBezTo>
                    <a:pt x="73889" y="81174"/>
                    <a:pt x="78573" y="80654"/>
                    <a:pt x="79613" y="80654"/>
                  </a:cubicBezTo>
                  <a:cubicBezTo>
                    <a:pt x="80654" y="80654"/>
                    <a:pt x="86378" y="81694"/>
                    <a:pt x="87939" y="81174"/>
                  </a:cubicBezTo>
                  <a:cubicBezTo>
                    <a:pt x="88980" y="81174"/>
                    <a:pt x="93663" y="80654"/>
                    <a:pt x="94183" y="81174"/>
                  </a:cubicBezTo>
                  <a:cubicBezTo>
                    <a:pt x="94703" y="81174"/>
                    <a:pt x="95224" y="81174"/>
                    <a:pt x="95744" y="80654"/>
                  </a:cubicBezTo>
                  <a:cubicBezTo>
                    <a:pt x="96264" y="80133"/>
                    <a:pt x="97305" y="79093"/>
                    <a:pt x="97826" y="79093"/>
                  </a:cubicBezTo>
                  <a:cubicBezTo>
                    <a:pt x="98346" y="79093"/>
                    <a:pt x="101468" y="78572"/>
                    <a:pt x="101988" y="78572"/>
                  </a:cubicBezTo>
                  <a:cubicBezTo>
                    <a:pt x="106151" y="79093"/>
                    <a:pt x="107192" y="79093"/>
                    <a:pt x="108753" y="79613"/>
                  </a:cubicBezTo>
                  <a:close/>
                </a:path>
              </a:pathLst>
            </a:custGeom>
            <a:grpFill/>
            <a:ln w="5199" cap="flat">
              <a:solidFill>
                <a:schemeClr val="bg1"/>
              </a:solidFill>
              <a:prstDash val="solid"/>
              <a:miter/>
            </a:ln>
          </p:spPr>
          <p:txBody>
            <a:bodyPr rtlCol="0" anchor="ctr"/>
            <a:lstStyle/>
            <a:p>
              <a:endParaRPr lang="en-GB" noProof="0" dirty="0"/>
            </a:p>
          </p:txBody>
        </p:sp>
        <p:sp>
          <p:nvSpPr>
            <p:cNvPr id="120" name="Freeform 119">
              <a:extLst>
                <a:ext uri="{FF2B5EF4-FFF2-40B4-BE49-F238E27FC236}">
                  <a16:creationId xmlns:a16="http://schemas.microsoft.com/office/drawing/2014/main" id="{6A16BB8D-0264-B154-D949-A9D7106DC4C3}"/>
                </a:ext>
              </a:extLst>
            </p:cNvPr>
            <p:cNvSpPr/>
            <p:nvPr/>
          </p:nvSpPr>
          <p:spPr>
            <a:xfrm>
              <a:off x="5891441" y="4271995"/>
              <a:ext cx="59319" cy="119911"/>
            </a:xfrm>
            <a:custGeom>
              <a:avLst/>
              <a:gdLst>
                <a:gd name="connsiteX0" fmla="*/ 30700 w 59319"/>
                <a:gd name="connsiteY0" fmla="*/ 7516 h 119911"/>
                <a:gd name="connsiteX1" fmla="*/ 29660 w 59319"/>
                <a:gd name="connsiteY1" fmla="*/ 11159 h 119911"/>
                <a:gd name="connsiteX2" fmla="*/ 28619 w 59319"/>
                <a:gd name="connsiteY2" fmla="*/ 12720 h 119911"/>
                <a:gd name="connsiteX3" fmla="*/ 24456 w 59319"/>
                <a:gd name="connsiteY3" fmla="*/ 16362 h 119911"/>
                <a:gd name="connsiteX4" fmla="*/ 22895 w 59319"/>
                <a:gd name="connsiteY4" fmla="*/ 16882 h 119911"/>
                <a:gd name="connsiteX5" fmla="*/ 13529 w 59319"/>
                <a:gd name="connsiteY5" fmla="*/ 16362 h 119911"/>
                <a:gd name="connsiteX6" fmla="*/ 11968 w 59319"/>
                <a:gd name="connsiteY6" fmla="*/ 17403 h 119911"/>
                <a:gd name="connsiteX7" fmla="*/ 6244 w 59319"/>
                <a:gd name="connsiteY7" fmla="*/ 22086 h 119911"/>
                <a:gd name="connsiteX8" fmla="*/ 6244 w 59319"/>
                <a:gd name="connsiteY8" fmla="*/ 24167 h 119911"/>
                <a:gd name="connsiteX9" fmla="*/ 6244 w 59319"/>
                <a:gd name="connsiteY9" fmla="*/ 25208 h 119911"/>
                <a:gd name="connsiteX10" fmla="*/ 3642 w 59319"/>
                <a:gd name="connsiteY10" fmla="*/ 25728 h 119911"/>
                <a:gd name="connsiteX11" fmla="*/ 2602 w 59319"/>
                <a:gd name="connsiteY11" fmla="*/ 25728 h 119911"/>
                <a:gd name="connsiteX12" fmla="*/ 520 w 59319"/>
                <a:gd name="connsiteY12" fmla="*/ 30411 h 119911"/>
                <a:gd name="connsiteX13" fmla="*/ 0 w 59319"/>
                <a:gd name="connsiteY13" fmla="*/ 35095 h 119911"/>
                <a:gd name="connsiteX14" fmla="*/ 2602 w 59319"/>
                <a:gd name="connsiteY14" fmla="*/ 40298 h 119911"/>
                <a:gd name="connsiteX15" fmla="*/ 10407 w 59319"/>
                <a:gd name="connsiteY15" fmla="*/ 45502 h 119911"/>
                <a:gd name="connsiteX16" fmla="*/ 10927 w 59319"/>
                <a:gd name="connsiteY16" fmla="*/ 46542 h 119911"/>
                <a:gd name="connsiteX17" fmla="*/ 10927 w 59319"/>
                <a:gd name="connsiteY17" fmla="*/ 54868 h 119911"/>
                <a:gd name="connsiteX18" fmla="*/ 11447 w 59319"/>
                <a:gd name="connsiteY18" fmla="*/ 56429 h 119911"/>
                <a:gd name="connsiteX19" fmla="*/ 11968 w 59319"/>
                <a:gd name="connsiteY19" fmla="*/ 57990 h 119911"/>
                <a:gd name="connsiteX20" fmla="*/ 13009 w 59319"/>
                <a:gd name="connsiteY20" fmla="*/ 59551 h 119911"/>
                <a:gd name="connsiteX21" fmla="*/ 15610 w 59319"/>
                <a:gd name="connsiteY21" fmla="*/ 63714 h 119911"/>
                <a:gd name="connsiteX22" fmla="*/ 16131 w 59319"/>
                <a:gd name="connsiteY22" fmla="*/ 73600 h 119911"/>
                <a:gd name="connsiteX23" fmla="*/ 16651 w 59319"/>
                <a:gd name="connsiteY23" fmla="*/ 79324 h 119911"/>
                <a:gd name="connsiteX24" fmla="*/ 16651 w 59319"/>
                <a:gd name="connsiteY24" fmla="*/ 85048 h 119911"/>
                <a:gd name="connsiteX25" fmla="*/ 16651 w 59319"/>
                <a:gd name="connsiteY25" fmla="*/ 91292 h 119911"/>
                <a:gd name="connsiteX26" fmla="*/ 16651 w 59319"/>
                <a:gd name="connsiteY26" fmla="*/ 94935 h 119911"/>
                <a:gd name="connsiteX27" fmla="*/ 15610 w 59319"/>
                <a:gd name="connsiteY27" fmla="*/ 105341 h 119911"/>
                <a:gd name="connsiteX28" fmla="*/ 16131 w 59319"/>
                <a:gd name="connsiteY28" fmla="*/ 106382 h 119911"/>
                <a:gd name="connsiteX29" fmla="*/ 16131 w 59319"/>
                <a:gd name="connsiteY29" fmla="*/ 107943 h 119911"/>
                <a:gd name="connsiteX30" fmla="*/ 15610 w 59319"/>
                <a:gd name="connsiteY30" fmla="*/ 110025 h 119911"/>
                <a:gd name="connsiteX31" fmla="*/ 16131 w 59319"/>
                <a:gd name="connsiteY31" fmla="*/ 111586 h 119911"/>
                <a:gd name="connsiteX32" fmla="*/ 18212 w 59319"/>
                <a:gd name="connsiteY32" fmla="*/ 114708 h 119911"/>
                <a:gd name="connsiteX33" fmla="*/ 19253 w 59319"/>
                <a:gd name="connsiteY33" fmla="*/ 117309 h 119911"/>
                <a:gd name="connsiteX34" fmla="*/ 18732 w 59319"/>
                <a:gd name="connsiteY34" fmla="*/ 118350 h 119911"/>
                <a:gd name="connsiteX35" fmla="*/ 16651 w 59319"/>
                <a:gd name="connsiteY35" fmla="*/ 119911 h 119911"/>
                <a:gd name="connsiteX36" fmla="*/ 29139 w 59319"/>
                <a:gd name="connsiteY36" fmla="*/ 117830 h 119911"/>
                <a:gd name="connsiteX37" fmla="*/ 37465 w 59319"/>
                <a:gd name="connsiteY37" fmla="*/ 117309 h 119911"/>
                <a:gd name="connsiteX38" fmla="*/ 37465 w 59319"/>
                <a:gd name="connsiteY38" fmla="*/ 116269 h 119911"/>
                <a:gd name="connsiteX39" fmla="*/ 37985 w 59319"/>
                <a:gd name="connsiteY39" fmla="*/ 114708 h 119911"/>
                <a:gd name="connsiteX40" fmla="*/ 39026 w 59319"/>
                <a:gd name="connsiteY40" fmla="*/ 109504 h 119911"/>
                <a:gd name="connsiteX41" fmla="*/ 38506 w 59319"/>
                <a:gd name="connsiteY41" fmla="*/ 106382 h 119911"/>
                <a:gd name="connsiteX42" fmla="*/ 37985 w 59319"/>
                <a:gd name="connsiteY42" fmla="*/ 105341 h 119911"/>
                <a:gd name="connsiteX43" fmla="*/ 38506 w 59319"/>
                <a:gd name="connsiteY43" fmla="*/ 101179 h 119911"/>
                <a:gd name="connsiteX44" fmla="*/ 38506 w 59319"/>
                <a:gd name="connsiteY44" fmla="*/ 99097 h 119911"/>
                <a:gd name="connsiteX45" fmla="*/ 37465 w 59319"/>
                <a:gd name="connsiteY45" fmla="*/ 89211 h 119911"/>
                <a:gd name="connsiteX46" fmla="*/ 36945 w 59319"/>
                <a:gd name="connsiteY46" fmla="*/ 88170 h 119911"/>
                <a:gd name="connsiteX47" fmla="*/ 36945 w 59319"/>
                <a:gd name="connsiteY47" fmla="*/ 86609 h 119911"/>
                <a:gd name="connsiteX48" fmla="*/ 37465 w 59319"/>
                <a:gd name="connsiteY48" fmla="*/ 80365 h 119911"/>
                <a:gd name="connsiteX49" fmla="*/ 37985 w 59319"/>
                <a:gd name="connsiteY49" fmla="*/ 78283 h 119911"/>
                <a:gd name="connsiteX50" fmla="*/ 38506 w 59319"/>
                <a:gd name="connsiteY50" fmla="*/ 75682 h 119911"/>
                <a:gd name="connsiteX51" fmla="*/ 38506 w 59319"/>
                <a:gd name="connsiteY51" fmla="*/ 71519 h 119911"/>
                <a:gd name="connsiteX52" fmla="*/ 39026 w 59319"/>
                <a:gd name="connsiteY52" fmla="*/ 68917 h 119911"/>
                <a:gd name="connsiteX53" fmla="*/ 39546 w 59319"/>
                <a:gd name="connsiteY53" fmla="*/ 65795 h 119911"/>
                <a:gd name="connsiteX54" fmla="*/ 40066 w 59319"/>
                <a:gd name="connsiteY54" fmla="*/ 65275 h 119911"/>
                <a:gd name="connsiteX55" fmla="*/ 45790 w 59319"/>
                <a:gd name="connsiteY55" fmla="*/ 62153 h 119911"/>
                <a:gd name="connsiteX56" fmla="*/ 48392 w 59319"/>
                <a:gd name="connsiteY56" fmla="*/ 54868 h 119911"/>
                <a:gd name="connsiteX57" fmla="*/ 49433 w 59319"/>
                <a:gd name="connsiteY57" fmla="*/ 52786 h 119911"/>
                <a:gd name="connsiteX58" fmla="*/ 55157 w 59319"/>
                <a:gd name="connsiteY58" fmla="*/ 45502 h 119911"/>
                <a:gd name="connsiteX59" fmla="*/ 55157 w 59319"/>
                <a:gd name="connsiteY59" fmla="*/ 44461 h 119911"/>
                <a:gd name="connsiteX60" fmla="*/ 56197 w 59319"/>
                <a:gd name="connsiteY60" fmla="*/ 38217 h 119911"/>
                <a:gd name="connsiteX61" fmla="*/ 58799 w 59319"/>
                <a:gd name="connsiteY61" fmla="*/ 35095 h 119911"/>
                <a:gd name="connsiteX62" fmla="*/ 59319 w 59319"/>
                <a:gd name="connsiteY62" fmla="*/ 33533 h 119911"/>
                <a:gd name="connsiteX63" fmla="*/ 57238 w 59319"/>
                <a:gd name="connsiteY63" fmla="*/ 25208 h 119911"/>
                <a:gd name="connsiteX64" fmla="*/ 56718 w 59319"/>
                <a:gd name="connsiteY64" fmla="*/ 24167 h 119911"/>
                <a:gd name="connsiteX65" fmla="*/ 52555 w 59319"/>
                <a:gd name="connsiteY65" fmla="*/ 19484 h 119911"/>
                <a:gd name="connsiteX66" fmla="*/ 52555 w 59319"/>
                <a:gd name="connsiteY66" fmla="*/ 17923 h 119911"/>
                <a:gd name="connsiteX67" fmla="*/ 54116 w 59319"/>
                <a:gd name="connsiteY67" fmla="*/ 13240 h 119911"/>
                <a:gd name="connsiteX68" fmla="*/ 50994 w 59319"/>
                <a:gd name="connsiteY68" fmla="*/ 11159 h 119911"/>
                <a:gd name="connsiteX69" fmla="*/ 48392 w 59319"/>
                <a:gd name="connsiteY69" fmla="*/ 9077 h 119911"/>
                <a:gd name="connsiteX70" fmla="*/ 40066 w 59319"/>
                <a:gd name="connsiteY70" fmla="*/ 231 h 119911"/>
                <a:gd name="connsiteX71" fmla="*/ 39026 w 59319"/>
                <a:gd name="connsiteY71" fmla="*/ 231 h 119911"/>
                <a:gd name="connsiteX72" fmla="*/ 34863 w 59319"/>
                <a:gd name="connsiteY72" fmla="*/ 1792 h 119911"/>
                <a:gd name="connsiteX73" fmla="*/ 32261 w 59319"/>
                <a:gd name="connsiteY73" fmla="*/ 2313 h 119911"/>
                <a:gd name="connsiteX74" fmla="*/ 30700 w 59319"/>
                <a:gd name="connsiteY74" fmla="*/ 3874 h 119911"/>
                <a:gd name="connsiteX75" fmla="*/ 31221 w 59319"/>
                <a:gd name="connsiteY75" fmla="*/ 8557 h 119911"/>
                <a:gd name="connsiteX76" fmla="*/ 30700 w 59319"/>
                <a:gd name="connsiteY76" fmla="*/ 7516 h 11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9319" h="119911">
                  <a:moveTo>
                    <a:pt x="30700" y="7516"/>
                  </a:moveTo>
                  <a:cubicBezTo>
                    <a:pt x="30180" y="9077"/>
                    <a:pt x="29660" y="10638"/>
                    <a:pt x="29660" y="11159"/>
                  </a:cubicBezTo>
                  <a:cubicBezTo>
                    <a:pt x="29660" y="11679"/>
                    <a:pt x="29139" y="12199"/>
                    <a:pt x="28619" y="12720"/>
                  </a:cubicBezTo>
                  <a:cubicBezTo>
                    <a:pt x="28099" y="13240"/>
                    <a:pt x="24456" y="16362"/>
                    <a:pt x="24456" y="16362"/>
                  </a:cubicBezTo>
                  <a:cubicBezTo>
                    <a:pt x="23936" y="16882"/>
                    <a:pt x="22895" y="16882"/>
                    <a:pt x="22895" y="16882"/>
                  </a:cubicBezTo>
                  <a:cubicBezTo>
                    <a:pt x="22895" y="16882"/>
                    <a:pt x="14570" y="16362"/>
                    <a:pt x="13529" y="16362"/>
                  </a:cubicBezTo>
                  <a:cubicBezTo>
                    <a:pt x="12488" y="16362"/>
                    <a:pt x="12488" y="16362"/>
                    <a:pt x="11968" y="17403"/>
                  </a:cubicBezTo>
                  <a:cubicBezTo>
                    <a:pt x="11447" y="17923"/>
                    <a:pt x="7285" y="21566"/>
                    <a:pt x="6244" y="22086"/>
                  </a:cubicBezTo>
                  <a:cubicBezTo>
                    <a:pt x="5203" y="22606"/>
                    <a:pt x="5724" y="23127"/>
                    <a:pt x="6244" y="24167"/>
                  </a:cubicBezTo>
                  <a:cubicBezTo>
                    <a:pt x="6764" y="24688"/>
                    <a:pt x="6244" y="25208"/>
                    <a:pt x="6244" y="25208"/>
                  </a:cubicBezTo>
                  <a:cubicBezTo>
                    <a:pt x="6244" y="25208"/>
                    <a:pt x="5203" y="25208"/>
                    <a:pt x="3642" y="25728"/>
                  </a:cubicBezTo>
                  <a:cubicBezTo>
                    <a:pt x="3642" y="25728"/>
                    <a:pt x="3122" y="25728"/>
                    <a:pt x="2602" y="25728"/>
                  </a:cubicBezTo>
                  <a:cubicBezTo>
                    <a:pt x="2081" y="27289"/>
                    <a:pt x="1040" y="30411"/>
                    <a:pt x="520" y="30411"/>
                  </a:cubicBezTo>
                  <a:cubicBezTo>
                    <a:pt x="0" y="30932"/>
                    <a:pt x="0" y="32493"/>
                    <a:pt x="0" y="35095"/>
                  </a:cubicBezTo>
                  <a:cubicBezTo>
                    <a:pt x="520" y="37696"/>
                    <a:pt x="1561" y="39257"/>
                    <a:pt x="2602" y="40298"/>
                  </a:cubicBezTo>
                  <a:cubicBezTo>
                    <a:pt x="4163" y="41339"/>
                    <a:pt x="9886" y="44981"/>
                    <a:pt x="10407" y="45502"/>
                  </a:cubicBezTo>
                  <a:cubicBezTo>
                    <a:pt x="10927" y="46022"/>
                    <a:pt x="10927" y="46542"/>
                    <a:pt x="10927" y="46542"/>
                  </a:cubicBezTo>
                  <a:cubicBezTo>
                    <a:pt x="10927" y="46542"/>
                    <a:pt x="10927" y="54347"/>
                    <a:pt x="10927" y="54868"/>
                  </a:cubicBezTo>
                  <a:cubicBezTo>
                    <a:pt x="10927" y="55388"/>
                    <a:pt x="10927" y="55908"/>
                    <a:pt x="11447" y="56429"/>
                  </a:cubicBezTo>
                  <a:cubicBezTo>
                    <a:pt x="11447" y="56429"/>
                    <a:pt x="11968" y="56949"/>
                    <a:pt x="11968" y="57990"/>
                  </a:cubicBezTo>
                  <a:cubicBezTo>
                    <a:pt x="11968" y="59030"/>
                    <a:pt x="12488" y="59030"/>
                    <a:pt x="13009" y="59551"/>
                  </a:cubicBezTo>
                  <a:cubicBezTo>
                    <a:pt x="13529" y="60071"/>
                    <a:pt x="14570" y="61632"/>
                    <a:pt x="15610" y="63714"/>
                  </a:cubicBezTo>
                  <a:cubicBezTo>
                    <a:pt x="16651" y="66315"/>
                    <a:pt x="16651" y="71519"/>
                    <a:pt x="16131" y="73600"/>
                  </a:cubicBezTo>
                  <a:cubicBezTo>
                    <a:pt x="15610" y="75682"/>
                    <a:pt x="16131" y="77763"/>
                    <a:pt x="16651" y="79324"/>
                  </a:cubicBezTo>
                  <a:cubicBezTo>
                    <a:pt x="16651" y="80365"/>
                    <a:pt x="16651" y="84528"/>
                    <a:pt x="16651" y="85048"/>
                  </a:cubicBezTo>
                  <a:cubicBezTo>
                    <a:pt x="16651" y="85568"/>
                    <a:pt x="16651" y="89211"/>
                    <a:pt x="16651" y="91292"/>
                  </a:cubicBezTo>
                  <a:cubicBezTo>
                    <a:pt x="16651" y="93373"/>
                    <a:pt x="16651" y="93373"/>
                    <a:pt x="16651" y="94935"/>
                  </a:cubicBezTo>
                  <a:cubicBezTo>
                    <a:pt x="16651" y="96496"/>
                    <a:pt x="15610" y="104301"/>
                    <a:pt x="15610" y="105341"/>
                  </a:cubicBezTo>
                  <a:cubicBezTo>
                    <a:pt x="15610" y="105862"/>
                    <a:pt x="15610" y="106382"/>
                    <a:pt x="16131" y="106382"/>
                  </a:cubicBezTo>
                  <a:cubicBezTo>
                    <a:pt x="16651" y="106382"/>
                    <a:pt x="16651" y="107423"/>
                    <a:pt x="16131" y="107943"/>
                  </a:cubicBezTo>
                  <a:cubicBezTo>
                    <a:pt x="16131" y="108463"/>
                    <a:pt x="16131" y="108984"/>
                    <a:pt x="15610" y="110025"/>
                  </a:cubicBezTo>
                  <a:cubicBezTo>
                    <a:pt x="15090" y="111065"/>
                    <a:pt x="15610" y="111065"/>
                    <a:pt x="16131" y="111586"/>
                  </a:cubicBezTo>
                  <a:cubicBezTo>
                    <a:pt x="16131" y="112106"/>
                    <a:pt x="17692" y="114187"/>
                    <a:pt x="18212" y="114708"/>
                  </a:cubicBezTo>
                  <a:cubicBezTo>
                    <a:pt x="18732" y="115228"/>
                    <a:pt x="19253" y="116269"/>
                    <a:pt x="19253" y="117309"/>
                  </a:cubicBezTo>
                  <a:cubicBezTo>
                    <a:pt x="19773" y="118350"/>
                    <a:pt x="18732" y="118350"/>
                    <a:pt x="18732" y="118350"/>
                  </a:cubicBezTo>
                  <a:cubicBezTo>
                    <a:pt x="18212" y="118870"/>
                    <a:pt x="17692" y="119391"/>
                    <a:pt x="16651" y="119911"/>
                  </a:cubicBezTo>
                  <a:cubicBezTo>
                    <a:pt x="20814" y="119391"/>
                    <a:pt x="26538" y="118350"/>
                    <a:pt x="29139" y="117830"/>
                  </a:cubicBezTo>
                  <a:cubicBezTo>
                    <a:pt x="31221" y="117830"/>
                    <a:pt x="34343" y="117309"/>
                    <a:pt x="37465" y="117309"/>
                  </a:cubicBezTo>
                  <a:lnTo>
                    <a:pt x="37465" y="116269"/>
                  </a:lnTo>
                  <a:cubicBezTo>
                    <a:pt x="37465" y="116269"/>
                    <a:pt x="37465" y="115228"/>
                    <a:pt x="37985" y="114708"/>
                  </a:cubicBezTo>
                  <a:cubicBezTo>
                    <a:pt x="37985" y="114187"/>
                    <a:pt x="39026" y="110025"/>
                    <a:pt x="39026" y="109504"/>
                  </a:cubicBezTo>
                  <a:cubicBezTo>
                    <a:pt x="39026" y="108984"/>
                    <a:pt x="38506" y="106382"/>
                    <a:pt x="38506" y="106382"/>
                  </a:cubicBezTo>
                  <a:cubicBezTo>
                    <a:pt x="38506" y="106382"/>
                    <a:pt x="37985" y="105862"/>
                    <a:pt x="37985" y="105341"/>
                  </a:cubicBezTo>
                  <a:cubicBezTo>
                    <a:pt x="37985" y="104821"/>
                    <a:pt x="38506" y="101179"/>
                    <a:pt x="38506" y="101179"/>
                  </a:cubicBezTo>
                  <a:cubicBezTo>
                    <a:pt x="38506" y="100658"/>
                    <a:pt x="38506" y="99618"/>
                    <a:pt x="38506" y="99097"/>
                  </a:cubicBezTo>
                  <a:cubicBezTo>
                    <a:pt x="38506" y="98577"/>
                    <a:pt x="37465" y="89211"/>
                    <a:pt x="37465" y="89211"/>
                  </a:cubicBezTo>
                  <a:cubicBezTo>
                    <a:pt x="37465" y="89211"/>
                    <a:pt x="36945" y="88690"/>
                    <a:pt x="36945" y="88170"/>
                  </a:cubicBezTo>
                  <a:cubicBezTo>
                    <a:pt x="36945" y="88170"/>
                    <a:pt x="36424" y="87129"/>
                    <a:pt x="36945" y="86609"/>
                  </a:cubicBezTo>
                  <a:cubicBezTo>
                    <a:pt x="36945" y="85568"/>
                    <a:pt x="37465" y="80365"/>
                    <a:pt x="37465" y="80365"/>
                  </a:cubicBezTo>
                  <a:cubicBezTo>
                    <a:pt x="37465" y="80365"/>
                    <a:pt x="37465" y="79324"/>
                    <a:pt x="37985" y="78283"/>
                  </a:cubicBezTo>
                  <a:cubicBezTo>
                    <a:pt x="37985" y="77243"/>
                    <a:pt x="38506" y="76202"/>
                    <a:pt x="38506" y="75682"/>
                  </a:cubicBezTo>
                  <a:cubicBezTo>
                    <a:pt x="38506" y="75161"/>
                    <a:pt x="38506" y="72560"/>
                    <a:pt x="38506" y="71519"/>
                  </a:cubicBezTo>
                  <a:cubicBezTo>
                    <a:pt x="38506" y="70478"/>
                    <a:pt x="38506" y="69437"/>
                    <a:pt x="39026" y="68917"/>
                  </a:cubicBezTo>
                  <a:cubicBezTo>
                    <a:pt x="39026" y="68397"/>
                    <a:pt x="39546" y="65795"/>
                    <a:pt x="39546" y="65795"/>
                  </a:cubicBezTo>
                  <a:cubicBezTo>
                    <a:pt x="39546" y="65795"/>
                    <a:pt x="39546" y="65275"/>
                    <a:pt x="40066" y="65275"/>
                  </a:cubicBezTo>
                  <a:cubicBezTo>
                    <a:pt x="40587" y="65275"/>
                    <a:pt x="44750" y="65795"/>
                    <a:pt x="45790" y="62153"/>
                  </a:cubicBezTo>
                  <a:cubicBezTo>
                    <a:pt x="46831" y="58510"/>
                    <a:pt x="48392" y="54868"/>
                    <a:pt x="48392" y="54868"/>
                  </a:cubicBezTo>
                  <a:cubicBezTo>
                    <a:pt x="48392" y="54868"/>
                    <a:pt x="48912" y="53827"/>
                    <a:pt x="49433" y="52786"/>
                  </a:cubicBezTo>
                  <a:cubicBezTo>
                    <a:pt x="49953" y="52266"/>
                    <a:pt x="55157" y="46022"/>
                    <a:pt x="55157" y="45502"/>
                  </a:cubicBezTo>
                  <a:cubicBezTo>
                    <a:pt x="55157" y="45502"/>
                    <a:pt x="55677" y="44981"/>
                    <a:pt x="55157" y="44461"/>
                  </a:cubicBezTo>
                  <a:cubicBezTo>
                    <a:pt x="55157" y="43940"/>
                    <a:pt x="54116" y="40298"/>
                    <a:pt x="56197" y="38217"/>
                  </a:cubicBezTo>
                  <a:cubicBezTo>
                    <a:pt x="58279" y="35615"/>
                    <a:pt x="58799" y="35095"/>
                    <a:pt x="58799" y="35095"/>
                  </a:cubicBezTo>
                  <a:cubicBezTo>
                    <a:pt x="58799" y="35095"/>
                    <a:pt x="59319" y="34574"/>
                    <a:pt x="59319" y="33533"/>
                  </a:cubicBezTo>
                  <a:cubicBezTo>
                    <a:pt x="58799" y="32493"/>
                    <a:pt x="57238" y="25208"/>
                    <a:pt x="57238" y="25208"/>
                  </a:cubicBezTo>
                  <a:cubicBezTo>
                    <a:pt x="57238" y="25208"/>
                    <a:pt x="57238" y="24167"/>
                    <a:pt x="56718" y="24167"/>
                  </a:cubicBezTo>
                  <a:cubicBezTo>
                    <a:pt x="56197" y="24167"/>
                    <a:pt x="52555" y="19484"/>
                    <a:pt x="52555" y="19484"/>
                  </a:cubicBezTo>
                  <a:cubicBezTo>
                    <a:pt x="52555" y="19484"/>
                    <a:pt x="52035" y="18964"/>
                    <a:pt x="52555" y="17923"/>
                  </a:cubicBezTo>
                  <a:cubicBezTo>
                    <a:pt x="53075" y="17403"/>
                    <a:pt x="53596" y="14801"/>
                    <a:pt x="54116" y="13240"/>
                  </a:cubicBezTo>
                  <a:cubicBezTo>
                    <a:pt x="52555" y="12199"/>
                    <a:pt x="50994" y="11159"/>
                    <a:pt x="50994" y="11159"/>
                  </a:cubicBezTo>
                  <a:cubicBezTo>
                    <a:pt x="50473" y="10638"/>
                    <a:pt x="48912" y="9597"/>
                    <a:pt x="48392" y="9077"/>
                  </a:cubicBezTo>
                  <a:cubicBezTo>
                    <a:pt x="47872" y="8557"/>
                    <a:pt x="40066" y="231"/>
                    <a:pt x="40066" y="231"/>
                  </a:cubicBezTo>
                  <a:cubicBezTo>
                    <a:pt x="40066" y="231"/>
                    <a:pt x="39546" y="-289"/>
                    <a:pt x="39026" y="231"/>
                  </a:cubicBezTo>
                  <a:cubicBezTo>
                    <a:pt x="38506" y="752"/>
                    <a:pt x="35384" y="1272"/>
                    <a:pt x="34863" y="1792"/>
                  </a:cubicBezTo>
                  <a:cubicBezTo>
                    <a:pt x="34343" y="2313"/>
                    <a:pt x="33302" y="2313"/>
                    <a:pt x="32261" y="2313"/>
                  </a:cubicBezTo>
                  <a:cubicBezTo>
                    <a:pt x="31221" y="2313"/>
                    <a:pt x="31221" y="2313"/>
                    <a:pt x="30700" y="3874"/>
                  </a:cubicBezTo>
                  <a:cubicBezTo>
                    <a:pt x="30180" y="5435"/>
                    <a:pt x="31221" y="7516"/>
                    <a:pt x="31221" y="8557"/>
                  </a:cubicBezTo>
                  <a:cubicBezTo>
                    <a:pt x="30700" y="6476"/>
                    <a:pt x="30700" y="6996"/>
                    <a:pt x="30700" y="7516"/>
                  </a:cubicBezTo>
                  <a:close/>
                </a:path>
              </a:pathLst>
            </a:custGeom>
            <a:grpFill/>
            <a:ln w="5199" cap="flat">
              <a:solidFill>
                <a:schemeClr val="bg1"/>
              </a:solidFill>
              <a:prstDash val="solid"/>
              <a:miter/>
            </a:ln>
          </p:spPr>
          <p:txBody>
            <a:bodyPr rtlCol="0" anchor="ctr"/>
            <a:lstStyle/>
            <a:p>
              <a:endParaRPr lang="en-GB" noProof="0" dirty="0"/>
            </a:p>
          </p:txBody>
        </p:sp>
        <p:sp>
          <p:nvSpPr>
            <p:cNvPr id="121" name="Freeform 120">
              <a:extLst>
                <a:ext uri="{FF2B5EF4-FFF2-40B4-BE49-F238E27FC236}">
                  <a16:creationId xmlns:a16="http://schemas.microsoft.com/office/drawing/2014/main" id="{B8999DF3-BFC6-34AD-8CDB-E10749214E0F}"/>
                </a:ext>
              </a:extLst>
            </p:cNvPr>
            <p:cNvSpPr/>
            <p:nvPr/>
          </p:nvSpPr>
          <p:spPr>
            <a:xfrm>
              <a:off x="5813389" y="4293561"/>
              <a:ext cx="84816" cy="124963"/>
            </a:xfrm>
            <a:custGeom>
              <a:avLst/>
              <a:gdLst>
                <a:gd name="connsiteX0" fmla="*/ 10407 w 84816"/>
                <a:gd name="connsiteY0" fmla="*/ 33302 h 124963"/>
                <a:gd name="connsiteX1" fmla="*/ 8846 w 84816"/>
                <a:gd name="connsiteY1" fmla="*/ 40067 h 124963"/>
                <a:gd name="connsiteX2" fmla="*/ 10927 w 84816"/>
                <a:gd name="connsiteY2" fmla="*/ 45790 h 124963"/>
                <a:gd name="connsiteX3" fmla="*/ 11968 w 84816"/>
                <a:gd name="connsiteY3" fmla="*/ 46311 h 124963"/>
                <a:gd name="connsiteX4" fmla="*/ 12488 w 84816"/>
                <a:gd name="connsiteY4" fmla="*/ 47352 h 124963"/>
                <a:gd name="connsiteX5" fmla="*/ 13529 w 84816"/>
                <a:gd name="connsiteY5" fmla="*/ 51514 h 124963"/>
                <a:gd name="connsiteX6" fmla="*/ 13009 w 84816"/>
                <a:gd name="connsiteY6" fmla="*/ 59320 h 124963"/>
                <a:gd name="connsiteX7" fmla="*/ 8325 w 84816"/>
                <a:gd name="connsiteY7" fmla="*/ 65564 h 124963"/>
                <a:gd name="connsiteX8" fmla="*/ 7285 w 84816"/>
                <a:gd name="connsiteY8" fmla="*/ 67645 h 124963"/>
                <a:gd name="connsiteX9" fmla="*/ 3122 w 84816"/>
                <a:gd name="connsiteY9" fmla="*/ 79613 h 124963"/>
                <a:gd name="connsiteX10" fmla="*/ 520 w 84816"/>
                <a:gd name="connsiteY10" fmla="*/ 84296 h 124963"/>
                <a:gd name="connsiteX11" fmla="*/ 0 w 84816"/>
                <a:gd name="connsiteY11" fmla="*/ 87418 h 124963"/>
                <a:gd name="connsiteX12" fmla="*/ 2081 w 84816"/>
                <a:gd name="connsiteY12" fmla="*/ 99386 h 124963"/>
                <a:gd name="connsiteX13" fmla="*/ 9366 w 84816"/>
                <a:gd name="connsiteY13" fmla="*/ 110314 h 124963"/>
                <a:gd name="connsiteX14" fmla="*/ 9886 w 84816"/>
                <a:gd name="connsiteY14" fmla="*/ 114476 h 124963"/>
                <a:gd name="connsiteX15" fmla="*/ 8846 w 84816"/>
                <a:gd name="connsiteY15" fmla="*/ 117599 h 124963"/>
                <a:gd name="connsiteX16" fmla="*/ 4163 w 84816"/>
                <a:gd name="connsiteY16" fmla="*/ 117599 h 124963"/>
                <a:gd name="connsiteX17" fmla="*/ 2602 w 84816"/>
                <a:gd name="connsiteY17" fmla="*/ 118119 h 124963"/>
                <a:gd name="connsiteX18" fmla="*/ 19773 w 84816"/>
                <a:gd name="connsiteY18" fmla="*/ 123843 h 124963"/>
                <a:gd name="connsiteX19" fmla="*/ 27578 w 84816"/>
                <a:gd name="connsiteY19" fmla="*/ 122802 h 124963"/>
                <a:gd name="connsiteX20" fmla="*/ 36945 w 84816"/>
                <a:gd name="connsiteY20" fmla="*/ 117599 h 124963"/>
                <a:gd name="connsiteX21" fmla="*/ 51514 w 84816"/>
                <a:gd name="connsiteY21" fmla="*/ 112915 h 124963"/>
                <a:gd name="connsiteX22" fmla="*/ 62962 w 84816"/>
                <a:gd name="connsiteY22" fmla="*/ 107712 h 124963"/>
                <a:gd name="connsiteX23" fmla="*/ 73369 w 84816"/>
                <a:gd name="connsiteY23" fmla="*/ 103029 h 124963"/>
                <a:gd name="connsiteX24" fmla="*/ 71287 w 84816"/>
                <a:gd name="connsiteY24" fmla="*/ 100947 h 124963"/>
                <a:gd name="connsiteX25" fmla="*/ 72328 w 84816"/>
                <a:gd name="connsiteY25" fmla="*/ 99386 h 124963"/>
                <a:gd name="connsiteX26" fmla="*/ 74410 w 84816"/>
                <a:gd name="connsiteY26" fmla="*/ 101988 h 124963"/>
                <a:gd name="connsiteX27" fmla="*/ 79613 w 84816"/>
                <a:gd name="connsiteY27" fmla="*/ 103549 h 124963"/>
                <a:gd name="connsiteX28" fmla="*/ 84296 w 84816"/>
                <a:gd name="connsiteY28" fmla="*/ 98866 h 124963"/>
                <a:gd name="connsiteX29" fmla="*/ 84817 w 84816"/>
                <a:gd name="connsiteY29" fmla="*/ 97825 h 124963"/>
                <a:gd name="connsiteX30" fmla="*/ 83256 w 84816"/>
                <a:gd name="connsiteY30" fmla="*/ 96785 h 124963"/>
                <a:gd name="connsiteX31" fmla="*/ 82215 w 84816"/>
                <a:gd name="connsiteY31" fmla="*/ 95744 h 124963"/>
                <a:gd name="connsiteX32" fmla="*/ 75971 w 84816"/>
                <a:gd name="connsiteY32" fmla="*/ 90020 h 124963"/>
                <a:gd name="connsiteX33" fmla="*/ 75450 w 84816"/>
                <a:gd name="connsiteY33" fmla="*/ 88979 h 124963"/>
                <a:gd name="connsiteX34" fmla="*/ 71808 w 84816"/>
                <a:gd name="connsiteY34" fmla="*/ 81694 h 124963"/>
                <a:gd name="connsiteX35" fmla="*/ 72328 w 84816"/>
                <a:gd name="connsiteY35" fmla="*/ 80654 h 124963"/>
                <a:gd name="connsiteX36" fmla="*/ 72849 w 84816"/>
                <a:gd name="connsiteY36" fmla="*/ 80133 h 124963"/>
                <a:gd name="connsiteX37" fmla="*/ 73889 w 84816"/>
                <a:gd name="connsiteY37" fmla="*/ 73889 h 124963"/>
                <a:gd name="connsiteX38" fmla="*/ 73369 w 84816"/>
                <a:gd name="connsiteY38" fmla="*/ 72849 h 124963"/>
                <a:gd name="connsiteX39" fmla="*/ 71287 w 84816"/>
                <a:gd name="connsiteY39" fmla="*/ 69206 h 124963"/>
                <a:gd name="connsiteX40" fmla="*/ 72849 w 84816"/>
                <a:gd name="connsiteY40" fmla="*/ 63482 h 124963"/>
                <a:gd name="connsiteX41" fmla="*/ 72849 w 84816"/>
                <a:gd name="connsiteY41" fmla="*/ 62442 h 124963"/>
                <a:gd name="connsiteX42" fmla="*/ 72849 w 84816"/>
                <a:gd name="connsiteY42" fmla="*/ 60881 h 124963"/>
                <a:gd name="connsiteX43" fmla="*/ 74410 w 84816"/>
                <a:gd name="connsiteY43" fmla="*/ 55157 h 124963"/>
                <a:gd name="connsiteX44" fmla="*/ 74410 w 84816"/>
                <a:gd name="connsiteY44" fmla="*/ 53596 h 124963"/>
                <a:gd name="connsiteX45" fmla="*/ 73889 w 84816"/>
                <a:gd name="connsiteY45" fmla="*/ 52035 h 124963"/>
                <a:gd name="connsiteX46" fmla="*/ 72328 w 84816"/>
                <a:gd name="connsiteY46" fmla="*/ 50994 h 124963"/>
                <a:gd name="connsiteX47" fmla="*/ 69206 w 84816"/>
                <a:gd name="connsiteY47" fmla="*/ 46831 h 124963"/>
                <a:gd name="connsiteX48" fmla="*/ 69206 w 84816"/>
                <a:gd name="connsiteY48" fmla="*/ 45790 h 124963"/>
                <a:gd name="connsiteX49" fmla="*/ 70767 w 84816"/>
                <a:gd name="connsiteY49" fmla="*/ 44750 h 124963"/>
                <a:gd name="connsiteX50" fmla="*/ 71287 w 84816"/>
                <a:gd name="connsiteY50" fmla="*/ 43709 h 124963"/>
                <a:gd name="connsiteX51" fmla="*/ 68686 w 84816"/>
                <a:gd name="connsiteY51" fmla="*/ 33302 h 124963"/>
                <a:gd name="connsiteX52" fmla="*/ 67645 w 84816"/>
                <a:gd name="connsiteY52" fmla="*/ 33302 h 124963"/>
                <a:gd name="connsiteX53" fmla="*/ 66604 w 84816"/>
                <a:gd name="connsiteY53" fmla="*/ 33302 h 124963"/>
                <a:gd name="connsiteX54" fmla="*/ 68165 w 84816"/>
                <a:gd name="connsiteY54" fmla="*/ 31221 h 124963"/>
                <a:gd name="connsiteX55" fmla="*/ 68165 w 84816"/>
                <a:gd name="connsiteY55" fmla="*/ 30180 h 124963"/>
                <a:gd name="connsiteX56" fmla="*/ 68165 w 84816"/>
                <a:gd name="connsiteY56" fmla="*/ 26017 h 124963"/>
                <a:gd name="connsiteX57" fmla="*/ 70247 w 84816"/>
                <a:gd name="connsiteY57" fmla="*/ 21854 h 124963"/>
                <a:gd name="connsiteX58" fmla="*/ 70247 w 84816"/>
                <a:gd name="connsiteY58" fmla="*/ 17692 h 124963"/>
                <a:gd name="connsiteX59" fmla="*/ 67125 w 84816"/>
                <a:gd name="connsiteY59" fmla="*/ 13529 h 124963"/>
                <a:gd name="connsiteX60" fmla="*/ 61401 w 84816"/>
                <a:gd name="connsiteY60" fmla="*/ 8846 h 124963"/>
                <a:gd name="connsiteX61" fmla="*/ 61401 w 84816"/>
                <a:gd name="connsiteY61" fmla="*/ 7805 h 124963"/>
                <a:gd name="connsiteX62" fmla="*/ 62962 w 84816"/>
                <a:gd name="connsiteY62" fmla="*/ 3642 h 124963"/>
                <a:gd name="connsiteX63" fmla="*/ 63482 w 84816"/>
                <a:gd name="connsiteY63" fmla="*/ 520 h 124963"/>
                <a:gd name="connsiteX64" fmla="*/ 60880 w 84816"/>
                <a:gd name="connsiteY64" fmla="*/ 0 h 124963"/>
                <a:gd name="connsiteX65" fmla="*/ 56718 w 84816"/>
                <a:gd name="connsiteY65" fmla="*/ 520 h 124963"/>
                <a:gd name="connsiteX66" fmla="*/ 54636 w 84816"/>
                <a:gd name="connsiteY66" fmla="*/ 2081 h 124963"/>
                <a:gd name="connsiteX67" fmla="*/ 53075 w 84816"/>
                <a:gd name="connsiteY67" fmla="*/ 2602 h 124963"/>
                <a:gd name="connsiteX68" fmla="*/ 46831 w 84816"/>
                <a:gd name="connsiteY68" fmla="*/ 2602 h 124963"/>
                <a:gd name="connsiteX69" fmla="*/ 38506 w 84816"/>
                <a:gd name="connsiteY69" fmla="*/ 2081 h 124963"/>
                <a:gd name="connsiteX70" fmla="*/ 30700 w 84816"/>
                <a:gd name="connsiteY70" fmla="*/ 2602 h 124963"/>
                <a:gd name="connsiteX71" fmla="*/ 15610 w 84816"/>
                <a:gd name="connsiteY71" fmla="*/ 2602 h 124963"/>
                <a:gd name="connsiteX72" fmla="*/ 9366 w 84816"/>
                <a:gd name="connsiteY72" fmla="*/ 2602 h 124963"/>
                <a:gd name="connsiteX73" fmla="*/ 8846 w 84816"/>
                <a:gd name="connsiteY73" fmla="*/ 3642 h 124963"/>
                <a:gd name="connsiteX74" fmla="*/ 7805 w 84816"/>
                <a:gd name="connsiteY74" fmla="*/ 7285 h 124963"/>
                <a:gd name="connsiteX75" fmla="*/ 7805 w 84816"/>
                <a:gd name="connsiteY75" fmla="*/ 9366 h 124963"/>
                <a:gd name="connsiteX76" fmla="*/ 8846 w 84816"/>
                <a:gd name="connsiteY76" fmla="*/ 13009 h 124963"/>
                <a:gd name="connsiteX77" fmla="*/ 10407 w 84816"/>
                <a:gd name="connsiteY77" fmla="*/ 18733 h 124963"/>
                <a:gd name="connsiteX78" fmla="*/ 10407 w 84816"/>
                <a:gd name="connsiteY78" fmla="*/ 26538 h 124963"/>
                <a:gd name="connsiteX79" fmla="*/ 10927 w 84816"/>
                <a:gd name="connsiteY79" fmla="*/ 29139 h 124963"/>
                <a:gd name="connsiteX80" fmla="*/ 12488 w 84816"/>
                <a:gd name="connsiteY80" fmla="*/ 32261 h 124963"/>
                <a:gd name="connsiteX81" fmla="*/ 10407 w 84816"/>
                <a:gd name="connsiteY81" fmla="*/ 33302 h 12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4816" h="124963">
                  <a:moveTo>
                    <a:pt x="10407" y="33302"/>
                  </a:moveTo>
                  <a:cubicBezTo>
                    <a:pt x="10407" y="34863"/>
                    <a:pt x="9366" y="37465"/>
                    <a:pt x="8846" y="40067"/>
                  </a:cubicBezTo>
                  <a:cubicBezTo>
                    <a:pt x="8325" y="42668"/>
                    <a:pt x="10927" y="45270"/>
                    <a:pt x="10927" y="45790"/>
                  </a:cubicBezTo>
                  <a:cubicBezTo>
                    <a:pt x="11447" y="46311"/>
                    <a:pt x="11447" y="46831"/>
                    <a:pt x="11968" y="46311"/>
                  </a:cubicBezTo>
                  <a:cubicBezTo>
                    <a:pt x="12488" y="46311"/>
                    <a:pt x="12488" y="47352"/>
                    <a:pt x="12488" y="47352"/>
                  </a:cubicBezTo>
                  <a:cubicBezTo>
                    <a:pt x="12488" y="47352"/>
                    <a:pt x="12488" y="48392"/>
                    <a:pt x="13529" y="51514"/>
                  </a:cubicBezTo>
                  <a:cubicBezTo>
                    <a:pt x="14049" y="54636"/>
                    <a:pt x="13529" y="57759"/>
                    <a:pt x="13009" y="59320"/>
                  </a:cubicBezTo>
                  <a:cubicBezTo>
                    <a:pt x="12488" y="60881"/>
                    <a:pt x="8846" y="64523"/>
                    <a:pt x="8325" y="65564"/>
                  </a:cubicBezTo>
                  <a:cubicBezTo>
                    <a:pt x="7805" y="66084"/>
                    <a:pt x="7285" y="67125"/>
                    <a:pt x="7285" y="67645"/>
                  </a:cubicBezTo>
                  <a:cubicBezTo>
                    <a:pt x="7285" y="68166"/>
                    <a:pt x="3642" y="78572"/>
                    <a:pt x="3122" y="79613"/>
                  </a:cubicBezTo>
                  <a:cubicBezTo>
                    <a:pt x="2602" y="80654"/>
                    <a:pt x="1561" y="83256"/>
                    <a:pt x="520" y="84296"/>
                  </a:cubicBezTo>
                  <a:cubicBezTo>
                    <a:pt x="0" y="85337"/>
                    <a:pt x="0" y="86378"/>
                    <a:pt x="0" y="87418"/>
                  </a:cubicBezTo>
                  <a:cubicBezTo>
                    <a:pt x="0" y="88459"/>
                    <a:pt x="0" y="92622"/>
                    <a:pt x="2081" y="99386"/>
                  </a:cubicBezTo>
                  <a:cubicBezTo>
                    <a:pt x="3642" y="105630"/>
                    <a:pt x="8325" y="109273"/>
                    <a:pt x="9366" y="110314"/>
                  </a:cubicBezTo>
                  <a:cubicBezTo>
                    <a:pt x="10407" y="111354"/>
                    <a:pt x="9886" y="112915"/>
                    <a:pt x="9886" y="114476"/>
                  </a:cubicBezTo>
                  <a:cubicBezTo>
                    <a:pt x="9886" y="116558"/>
                    <a:pt x="9366" y="117078"/>
                    <a:pt x="8846" y="117599"/>
                  </a:cubicBezTo>
                  <a:cubicBezTo>
                    <a:pt x="8325" y="118119"/>
                    <a:pt x="5724" y="117599"/>
                    <a:pt x="4163" y="117599"/>
                  </a:cubicBezTo>
                  <a:cubicBezTo>
                    <a:pt x="3122" y="117599"/>
                    <a:pt x="2602" y="117599"/>
                    <a:pt x="2602" y="118119"/>
                  </a:cubicBezTo>
                  <a:cubicBezTo>
                    <a:pt x="7285" y="119680"/>
                    <a:pt x="15090" y="122282"/>
                    <a:pt x="19773" y="123843"/>
                  </a:cubicBezTo>
                  <a:cubicBezTo>
                    <a:pt x="26017" y="126444"/>
                    <a:pt x="26538" y="123843"/>
                    <a:pt x="27578" y="122802"/>
                  </a:cubicBezTo>
                  <a:cubicBezTo>
                    <a:pt x="29139" y="121761"/>
                    <a:pt x="32782" y="118639"/>
                    <a:pt x="36945" y="117599"/>
                  </a:cubicBezTo>
                  <a:cubicBezTo>
                    <a:pt x="41107" y="116558"/>
                    <a:pt x="47872" y="115517"/>
                    <a:pt x="51514" y="112915"/>
                  </a:cubicBezTo>
                  <a:cubicBezTo>
                    <a:pt x="54636" y="110314"/>
                    <a:pt x="61401" y="108232"/>
                    <a:pt x="62962" y="107712"/>
                  </a:cubicBezTo>
                  <a:cubicBezTo>
                    <a:pt x="64523" y="107192"/>
                    <a:pt x="72849" y="104069"/>
                    <a:pt x="73369" y="103029"/>
                  </a:cubicBezTo>
                  <a:cubicBezTo>
                    <a:pt x="73889" y="102508"/>
                    <a:pt x="72849" y="101988"/>
                    <a:pt x="71287" y="100947"/>
                  </a:cubicBezTo>
                  <a:cubicBezTo>
                    <a:pt x="69726" y="99907"/>
                    <a:pt x="71287" y="99386"/>
                    <a:pt x="72328" y="99386"/>
                  </a:cubicBezTo>
                  <a:cubicBezTo>
                    <a:pt x="73889" y="99386"/>
                    <a:pt x="74410" y="100947"/>
                    <a:pt x="74410" y="101988"/>
                  </a:cubicBezTo>
                  <a:cubicBezTo>
                    <a:pt x="74410" y="103029"/>
                    <a:pt x="76491" y="105110"/>
                    <a:pt x="79613" y="103549"/>
                  </a:cubicBezTo>
                  <a:cubicBezTo>
                    <a:pt x="82735" y="101988"/>
                    <a:pt x="83256" y="100427"/>
                    <a:pt x="84296" y="98866"/>
                  </a:cubicBezTo>
                  <a:cubicBezTo>
                    <a:pt x="84296" y="98346"/>
                    <a:pt x="84817" y="98346"/>
                    <a:pt x="84817" y="97825"/>
                  </a:cubicBezTo>
                  <a:cubicBezTo>
                    <a:pt x="84296" y="97305"/>
                    <a:pt x="83776" y="96785"/>
                    <a:pt x="83256" y="96785"/>
                  </a:cubicBezTo>
                  <a:cubicBezTo>
                    <a:pt x="82735" y="96785"/>
                    <a:pt x="82215" y="95744"/>
                    <a:pt x="82215" y="95744"/>
                  </a:cubicBezTo>
                  <a:cubicBezTo>
                    <a:pt x="82215" y="95744"/>
                    <a:pt x="76491" y="90540"/>
                    <a:pt x="75971" y="90020"/>
                  </a:cubicBezTo>
                  <a:cubicBezTo>
                    <a:pt x="75450" y="89500"/>
                    <a:pt x="75450" y="88979"/>
                    <a:pt x="75450" y="88979"/>
                  </a:cubicBezTo>
                  <a:cubicBezTo>
                    <a:pt x="75450" y="88979"/>
                    <a:pt x="72328" y="81694"/>
                    <a:pt x="71808" y="81694"/>
                  </a:cubicBezTo>
                  <a:cubicBezTo>
                    <a:pt x="71287" y="81694"/>
                    <a:pt x="71808" y="81174"/>
                    <a:pt x="72328" y="80654"/>
                  </a:cubicBezTo>
                  <a:cubicBezTo>
                    <a:pt x="72849" y="80654"/>
                    <a:pt x="72328" y="80654"/>
                    <a:pt x="72849" y="80133"/>
                  </a:cubicBezTo>
                  <a:cubicBezTo>
                    <a:pt x="73369" y="79613"/>
                    <a:pt x="73889" y="74930"/>
                    <a:pt x="73889" y="73889"/>
                  </a:cubicBezTo>
                  <a:cubicBezTo>
                    <a:pt x="73889" y="72849"/>
                    <a:pt x="73369" y="72849"/>
                    <a:pt x="73369" y="72849"/>
                  </a:cubicBezTo>
                  <a:cubicBezTo>
                    <a:pt x="71808" y="71808"/>
                    <a:pt x="71287" y="70247"/>
                    <a:pt x="71287" y="69206"/>
                  </a:cubicBezTo>
                  <a:cubicBezTo>
                    <a:pt x="71287" y="68166"/>
                    <a:pt x="72849" y="64003"/>
                    <a:pt x="72849" y="63482"/>
                  </a:cubicBezTo>
                  <a:cubicBezTo>
                    <a:pt x="73369" y="62962"/>
                    <a:pt x="72849" y="62442"/>
                    <a:pt x="72849" y="62442"/>
                  </a:cubicBezTo>
                  <a:lnTo>
                    <a:pt x="72849" y="60881"/>
                  </a:lnTo>
                  <a:cubicBezTo>
                    <a:pt x="72328" y="57238"/>
                    <a:pt x="73889" y="55677"/>
                    <a:pt x="74410" y="55157"/>
                  </a:cubicBezTo>
                  <a:cubicBezTo>
                    <a:pt x="74930" y="54636"/>
                    <a:pt x="74930" y="54116"/>
                    <a:pt x="74410" y="53596"/>
                  </a:cubicBezTo>
                  <a:cubicBezTo>
                    <a:pt x="73889" y="53075"/>
                    <a:pt x="73889" y="53075"/>
                    <a:pt x="73889" y="52035"/>
                  </a:cubicBezTo>
                  <a:cubicBezTo>
                    <a:pt x="73889" y="51514"/>
                    <a:pt x="72849" y="51514"/>
                    <a:pt x="72328" y="50994"/>
                  </a:cubicBezTo>
                  <a:cubicBezTo>
                    <a:pt x="71808" y="50474"/>
                    <a:pt x="69726" y="46831"/>
                    <a:pt x="69206" y="46831"/>
                  </a:cubicBezTo>
                  <a:cubicBezTo>
                    <a:pt x="68686" y="46311"/>
                    <a:pt x="69206" y="45790"/>
                    <a:pt x="69206" y="45790"/>
                  </a:cubicBezTo>
                  <a:cubicBezTo>
                    <a:pt x="69206" y="45790"/>
                    <a:pt x="69726" y="45270"/>
                    <a:pt x="70767" y="44750"/>
                  </a:cubicBezTo>
                  <a:cubicBezTo>
                    <a:pt x="71808" y="44230"/>
                    <a:pt x="71287" y="43709"/>
                    <a:pt x="71287" y="43709"/>
                  </a:cubicBezTo>
                  <a:cubicBezTo>
                    <a:pt x="71287" y="43709"/>
                    <a:pt x="69206" y="34343"/>
                    <a:pt x="68686" y="33302"/>
                  </a:cubicBezTo>
                  <a:cubicBezTo>
                    <a:pt x="68165" y="32261"/>
                    <a:pt x="68165" y="32782"/>
                    <a:pt x="67645" y="33302"/>
                  </a:cubicBezTo>
                  <a:cubicBezTo>
                    <a:pt x="67125" y="33823"/>
                    <a:pt x="66604" y="33823"/>
                    <a:pt x="66604" y="33302"/>
                  </a:cubicBezTo>
                  <a:cubicBezTo>
                    <a:pt x="66604" y="32782"/>
                    <a:pt x="67125" y="31741"/>
                    <a:pt x="68165" y="31221"/>
                  </a:cubicBezTo>
                  <a:cubicBezTo>
                    <a:pt x="68686" y="30700"/>
                    <a:pt x="69726" y="30700"/>
                    <a:pt x="68165" y="30180"/>
                  </a:cubicBezTo>
                  <a:cubicBezTo>
                    <a:pt x="66604" y="29660"/>
                    <a:pt x="67645" y="27058"/>
                    <a:pt x="68165" y="26017"/>
                  </a:cubicBezTo>
                  <a:cubicBezTo>
                    <a:pt x="68686" y="24977"/>
                    <a:pt x="69726" y="22375"/>
                    <a:pt x="70247" y="21854"/>
                  </a:cubicBezTo>
                  <a:cubicBezTo>
                    <a:pt x="70247" y="21334"/>
                    <a:pt x="70247" y="19773"/>
                    <a:pt x="70247" y="17692"/>
                  </a:cubicBezTo>
                  <a:cubicBezTo>
                    <a:pt x="70247" y="15610"/>
                    <a:pt x="67645" y="14570"/>
                    <a:pt x="67125" y="13529"/>
                  </a:cubicBezTo>
                  <a:cubicBezTo>
                    <a:pt x="66084" y="13009"/>
                    <a:pt x="61921" y="9366"/>
                    <a:pt x="61401" y="8846"/>
                  </a:cubicBezTo>
                  <a:cubicBezTo>
                    <a:pt x="60880" y="8326"/>
                    <a:pt x="61401" y="7805"/>
                    <a:pt x="61401" y="7805"/>
                  </a:cubicBezTo>
                  <a:cubicBezTo>
                    <a:pt x="61401" y="7805"/>
                    <a:pt x="62442" y="5203"/>
                    <a:pt x="62962" y="3642"/>
                  </a:cubicBezTo>
                  <a:cubicBezTo>
                    <a:pt x="63482" y="2602"/>
                    <a:pt x="63482" y="1561"/>
                    <a:pt x="63482" y="520"/>
                  </a:cubicBezTo>
                  <a:cubicBezTo>
                    <a:pt x="61921" y="0"/>
                    <a:pt x="60880" y="0"/>
                    <a:pt x="60880" y="0"/>
                  </a:cubicBezTo>
                  <a:cubicBezTo>
                    <a:pt x="60360" y="0"/>
                    <a:pt x="57238" y="520"/>
                    <a:pt x="56718" y="520"/>
                  </a:cubicBezTo>
                  <a:cubicBezTo>
                    <a:pt x="56197" y="520"/>
                    <a:pt x="55157" y="1561"/>
                    <a:pt x="54636" y="2081"/>
                  </a:cubicBezTo>
                  <a:cubicBezTo>
                    <a:pt x="54116" y="2602"/>
                    <a:pt x="53596" y="2602"/>
                    <a:pt x="53075" y="2602"/>
                  </a:cubicBezTo>
                  <a:cubicBezTo>
                    <a:pt x="52555" y="2602"/>
                    <a:pt x="47872" y="2602"/>
                    <a:pt x="46831" y="2602"/>
                  </a:cubicBezTo>
                  <a:cubicBezTo>
                    <a:pt x="45790" y="2602"/>
                    <a:pt x="39546" y="2081"/>
                    <a:pt x="38506" y="2081"/>
                  </a:cubicBezTo>
                  <a:cubicBezTo>
                    <a:pt x="37465" y="2081"/>
                    <a:pt x="33302" y="2081"/>
                    <a:pt x="30700" y="2602"/>
                  </a:cubicBezTo>
                  <a:cubicBezTo>
                    <a:pt x="28099" y="3122"/>
                    <a:pt x="16131" y="2602"/>
                    <a:pt x="15610" y="2602"/>
                  </a:cubicBezTo>
                  <a:cubicBezTo>
                    <a:pt x="14570" y="2602"/>
                    <a:pt x="10407" y="2602"/>
                    <a:pt x="9366" y="2602"/>
                  </a:cubicBezTo>
                  <a:cubicBezTo>
                    <a:pt x="8325" y="2602"/>
                    <a:pt x="8846" y="3122"/>
                    <a:pt x="8846" y="3642"/>
                  </a:cubicBezTo>
                  <a:cubicBezTo>
                    <a:pt x="8846" y="4163"/>
                    <a:pt x="7805" y="6244"/>
                    <a:pt x="7805" y="7285"/>
                  </a:cubicBezTo>
                  <a:cubicBezTo>
                    <a:pt x="7285" y="8326"/>
                    <a:pt x="7805" y="8846"/>
                    <a:pt x="7805" y="9366"/>
                  </a:cubicBezTo>
                  <a:cubicBezTo>
                    <a:pt x="7805" y="9887"/>
                    <a:pt x="8846" y="11448"/>
                    <a:pt x="8846" y="13009"/>
                  </a:cubicBezTo>
                  <a:cubicBezTo>
                    <a:pt x="8846" y="14049"/>
                    <a:pt x="9886" y="17692"/>
                    <a:pt x="10407" y="18733"/>
                  </a:cubicBezTo>
                  <a:cubicBezTo>
                    <a:pt x="10927" y="19773"/>
                    <a:pt x="10407" y="24977"/>
                    <a:pt x="10407" y="26538"/>
                  </a:cubicBezTo>
                  <a:cubicBezTo>
                    <a:pt x="10407" y="28099"/>
                    <a:pt x="10407" y="28619"/>
                    <a:pt x="10927" y="29139"/>
                  </a:cubicBezTo>
                  <a:cubicBezTo>
                    <a:pt x="11447" y="29660"/>
                    <a:pt x="11968" y="31221"/>
                    <a:pt x="12488" y="32261"/>
                  </a:cubicBezTo>
                  <a:cubicBezTo>
                    <a:pt x="10407" y="32782"/>
                    <a:pt x="10407" y="32782"/>
                    <a:pt x="10407" y="33302"/>
                  </a:cubicBezTo>
                  <a:close/>
                </a:path>
              </a:pathLst>
            </a:custGeom>
            <a:grpFill/>
            <a:ln w="5199" cap="flat">
              <a:solidFill>
                <a:schemeClr val="bg1"/>
              </a:solidFill>
              <a:prstDash val="solid"/>
              <a:miter/>
            </a:ln>
          </p:spPr>
          <p:txBody>
            <a:bodyPr rtlCol="0" anchor="ctr"/>
            <a:lstStyle/>
            <a:p>
              <a:endParaRPr lang="en-GB" noProof="0" dirty="0"/>
            </a:p>
          </p:txBody>
        </p:sp>
        <p:sp>
          <p:nvSpPr>
            <p:cNvPr id="122" name="Freeform 121">
              <a:extLst>
                <a:ext uri="{FF2B5EF4-FFF2-40B4-BE49-F238E27FC236}">
                  <a16:creationId xmlns:a16="http://schemas.microsoft.com/office/drawing/2014/main" id="{26CCB05E-43FE-C2D2-AC29-58ECCA33A255}"/>
                </a:ext>
              </a:extLst>
            </p:cNvPr>
            <p:cNvSpPr/>
            <p:nvPr/>
          </p:nvSpPr>
          <p:spPr>
            <a:xfrm>
              <a:off x="5708626" y="4302797"/>
              <a:ext cx="116135" cy="123452"/>
            </a:xfrm>
            <a:custGeom>
              <a:avLst/>
              <a:gdLst>
                <a:gd name="connsiteX0" fmla="*/ 60534 w 116135"/>
                <a:gd name="connsiteY0" fmla="*/ 5334 h 123452"/>
                <a:gd name="connsiteX1" fmla="*/ 56371 w 116135"/>
                <a:gd name="connsiteY1" fmla="*/ 5334 h 123452"/>
                <a:gd name="connsiteX2" fmla="*/ 53249 w 116135"/>
                <a:gd name="connsiteY2" fmla="*/ 7935 h 123452"/>
                <a:gd name="connsiteX3" fmla="*/ 48045 w 116135"/>
                <a:gd name="connsiteY3" fmla="*/ 9496 h 123452"/>
                <a:gd name="connsiteX4" fmla="*/ 47005 w 116135"/>
                <a:gd name="connsiteY4" fmla="*/ 8456 h 123452"/>
                <a:gd name="connsiteX5" fmla="*/ 46484 w 116135"/>
                <a:gd name="connsiteY5" fmla="*/ 650 h 123452"/>
                <a:gd name="connsiteX6" fmla="*/ 45444 w 116135"/>
                <a:gd name="connsiteY6" fmla="*/ 130 h 123452"/>
                <a:gd name="connsiteX7" fmla="*/ 43362 w 116135"/>
                <a:gd name="connsiteY7" fmla="*/ 650 h 123452"/>
                <a:gd name="connsiteX8" fmla="*/ 42842 w 116135"/>
                <a:gd name="connsiteY8" fmla="*/ 1691 h 123452"/>
                <a:gd name="connsiteX9" fmla="*/ 42842 w 116135"/>
                <a:gd name="connsiteY9" fmla="*/ 2211 h 123452"/>
                <a:gd name="connsiteX10" fmla="*/ 40240 w 116135"/>
                <a:gd name="connsiteY10" fmla="*/ 1171 h 123452"/>
                <a:gd name="connsiteX11" fmla="*/ 38159 w 116135"/>
                <a:gd name="connsiteY11" fmla="*/ 1691 h 123452"/>
                <a:gd name="connsiteX12" fmla="*/ 38159 w 116135"/>
                <a:gd name="connsiteY12" fmla="*/ 5854 h 123452"/>
                <a:gd name="connsiteX13" fmla="*/ 37638 w 116135"/>
                <a:gd name="connsiteY13" fmla="*/ 6895 h 123452"/>
                <a:gd name="connsiteX14" fmla="*/ 33996 w 116135"/>
                <a:gd name="connsiteY14" fmla="*/ 6895 h 123452"/>
                <a:gd name="connsiteX15" fmla="*/ 31915 w 116135"/>
                <a:gd name="connsiteY15" fmla="*/ 8976 h 123452"/>
                <a:gd name="connsiteX16" fmla="*/ 30874 w 116135"/>
                <a:gd name="connsiteY16" fmla="*/ 10017 h 123452"/>
                <a:gd name="connsiteX17" fmla="*/ 27231 w 116135"/>
                <a:gd name="connsiteY17" fmla="*/ 8976 h 123452"/>
                <a:gd name="connsiteX18" fmla="*/ 25671 w 116135"/>
                <a:gd name="connsiteY18" fmla="*/ 7935 h 123452"/>
                <a:gd name="connsiteX19" fmla="*/ 24630 w 116135"/>
                <a:gd name="connsiteY19" fmla="*/ 6895 h 123452"/>
                <a:gd name="connsiteX20" fmla="*/ 19426 w 116135"/>
                <a:gd name="connsiteY20" fmla="*/ 4813 h 123452"/>
                <a:gd name="connsiteX21" fmla="*/ 17345 w 116135"/>
                <a:gd name="connsiteY21" fmla="*/ 6895 h 123452"/>
                <a:gd name="connsiteX22" fmla="*/ 14223 w 116135"/>
                <a:gd name="connsiteY22" fmla="*/ 8976 h 123452"/>
                <a:gd name="connsiteX23" fmla="*/ 13182 w 116135"/>
                <a:gd name="connsiteY23" fmla="*/ 10017 h 123452"/>
                <a:gd name="connsiteX24" fmla="*/ 10580 w 116135"/>
                <a:gd name="connsiteY24" fmla="*/ 12618 h 123452"/>
                <a:gd name="connsiteX25" fmla="*/ 10060 w 116135"/>
                <a:gd name="connsiteY25" fmla="*/ 13659 h 123452"/>
                <a:gd name="connsiteX26" fmla="*/ 9540 w 116135"/>
                <a:gd name="connsiteY26" fmla="*/ 19383 h 123452"/>
                <a:gd name="connsiteX27" fmla="*/ 10580 w 116135"/>
                <a:gd name="connsiteY27" fmla="*/ 23025 h 123452"/>
                <a:gd name="connsiteX28" fmla="*/ 14743 w 116135"/>
                <a:gd name="connsiteY28" fmla="*/ 24586 h 123452"/>
                <a:gd name="connsiteX29" fmla="*/ 15264 w 116135"/>
                <a:gd name="connsiteY29" fmla="*/ 25107 h 123452"/>
                <a:gd name="connsiteX30" fmla="*/ 16825 w 116135"/>
                <a:gd name="connsiteY30" fmla="*/ 30310 h 123452"/>
                <a:gd name="connsiteX31" fmla="*/ 16825 w 116135"/>
                <a:gd name="connsiteY31" fmla="*/ 31871 h 123452"/>
                <a:gd name="connsiteX32" fmla="*/ 13182 w 116135"/>
                <a:gd name="connsiteY32" fmla="*/ 36034 h 123452"/>
                <a:gd name="connsiteX33" fmla="*/ 13182 w 116135"/>
                <a:gd name="connsiteY33" fmla="*/ 37595 h 123452"/>
                <a:gd name="connsiteX34" fmla="*/ 14223 w 116135"/>
                <a:gd name="connsiteY34" fmla="*/ 37595 h 123452"/>
                <a:gd name="connsiteX35" fmla="*/ 15784 w 116135"/>
                <a:gd name="connsiteY35" fmla="*/ 38636 h 123452"/>
                <a:gd name="connsiteX36" fmla="*/ 18386 w 116135"/>
                <a:gd name="connsiteY36" fmla="*/ 44880 h 123452"/>
                <a:gd name="connsiteX37" fmla="*/ 16825 w 116135"/>
                <a:gd name="connsiteY37" fmla="*/ 44880 h 123452"/>
                <a:gd name="connsiteX38" fmla="*/ 16304 w 116135"/>
                <a:gd name="connsiteY38" fmla="*/ 43839 h 123452"/>
                <a:gd name="connsiteX39" fmla="*/ 15264 w 116135"/>
                <a:gd name="connsiteY39" fmla="*/ 43839 h 123452"/>
                <a:gd name="connsiteX40" fmla="*/ 13703 w 116135"/>
                <a:gd name="connsiteY40" fmla="*/ 43319 h 123452"/>
                <a:gd name="connsiteX41" fmla="*/ 10060 w 116135"/>
                <a:gd name="connsiteY41" fmla="*/ 42799 h 123452"/>
                <a:gd name="connsiteX42" fmla="*/ 7458 w 116135"/>
                <a:gd name="connsiteY42" fmla="*/ 46961 h 123452"/>
                <a:gd name="connsiteX43" fmla="*/ 10580 w 116135"/>
                <a:gd name="connsiteY43" fmla="*/ 49563 h 123452"/>
                <a:gd name="connsiteX44" fmla="*/ 11101 w 116135"/>
                <a:gd name="connsiteY44" fmla="*/ 49563 h 123452"/>
                <a:gd name="connsiteX45" fmla="*/ 12141 w 116135"/>
                <a:gd name="connsiteY45" fmla="*/ 51644 h 123452"/>
                <a:gd name="connsiteX46" fmla="*/ 12141 w 116135"/>
                <a:gd name="connsiteY46" fmla="*/ 52685 h 123452"/>
                <a:gd name="connsiteX47" fmla="*/ 11101 w 116135"/>
                <a:gd name="connsiteY47" fmla="*/ 52165 h 123452"/>
                <a:gd name="connsiteX48" fmla="*/ 10580 w 116135"/>
                <a:gd name="connsiteY48" fmla="*/ 52685 h 123452"/>
                <a:gd name="connsiteX49" fmla="*/ 10580 w 116135"/>
                <a:gd name="connsiteY49" fmla="*/ 56328 h 123452"/>
                <a:gd name="connsiteX50" fmla="*/ 7979 w 116135"/>
                <a:gd name="connsiteY50" fmla="*/ 60490 h 123452"/>
                <a:gd name="connsiteX51" fmla="*/ 5897 w 116135"/>
                <a:gd name="connsiteY51" fmla="*/ 61011 h 123452"/>
                <a:gd name="connsiteX52" fmla="*/ 2255 w 116135"/>
                <a:gd name="connsiteY52" fmla="*/ 61011 h 123452"/>
                <a:gd name="connsiteX53" fmla="*/ 3296 w 116135"/>
                <a:gd name="connsiteY53" fmla="*/ 63092 h 123452"/>
                <a:gd name="connsiteX54" fmla="*/ 5897 w 116135"/>
                <a:gd name="connsiteY54" fmla="*/ 74019 h 123452"/>
                <a:gd name="connsiteX55" fmla="*/ 694 w 116135"/>
                <a:gd name="connsiteY55" fmla="*/ 80784 h 123452"/>
                <a:gd name="connsiteX56" fmla="*/ 694 w 116135"/>
                <a:gd name="connsiteY56" fmla="*/ 82345 h 123452"/>
                <a:gd name="connsiteX57" fmla="*/ 5897 w 116135"/>
                <a:gd name="connsiteY57" fmla="*/ 84947 h 123452"/>
                <a:gd name="connsiteX58" fmla="*/ 8499 w 116135"/>
                <a:gd name="connsiteY58" fmla="*/ 85467 h 123452"/>
                <a:gd name="connsiteX59" fmla="*/ 14743 w 116135"/>
                <a:gd name="connsiteY59" fmla="*/ 87549 h 123452"/>
                <a:gd name="connsiteX60" fmla="*/ 19947 w 116135"/>
                <a:gd name="connsiteY60" fmla="*/ 92232 h 123452"/>
                <a:gd name="connsiteX61" fmla="*/ 23589 w 116135"/>
                <a:gd name="connsiteY61" fmla="*/ 100557 h 123452"/>
                <a:gd name="connsiteX62" fmla="*/ 22548 w 116135"/>
                <a:gd name="connsiteY62" fmla="*/ 107322 h 123452"/>
                <a:gd name="connsiteX63" fmla="*/ 19426 w 116135"/>
                <a:gd name="connsiteY63" fmla="*/ 114086 h 123452"/>
                <a:gd name="connsiteX64" fmla="*/ 19426 w 116135"/>
                <a:gd name="connsiteY64" fmla="*/ 116688 h 123452"/>
                <a:gd name="connsiteX65" fmla="*/ 20467 w 116135"/>
                <a:gd name="connsiteY65" fmla="*/ 123452 h 123452"/>
                <a:gd name="connsiteX66" fmla="*/ 23589 w 116135"/>
                <a:gd name="connsiteY66" fmla="*/ 122932 h 123452"/>
                <a:gd name="connsiteX67" fmla="*/ 34516 w 116135"/>
                <a:gd name="connsiteY67" fmla="*/ 117729 h 123452"/>
                <a:gd name="connsiteX68" fmla="*/ 47525 w 116135"/>
                <a:gd name="connsiteY68" fmla="*/ 112525 h 123452"/>
                <a:gd name="connsiteX69" fmla="*/ 60013 w 116135"/>
                <a:gd name="connsiteY69" fmla="*/ 109403 h 123452"/>
                <a:gd name="connsiteX70" fmla="*/ 68859 w 116135"/>
                <a:gd name="connsiteY70" fmla="*/ 107842 h 123452"/>
                <a:gd name="connsiteX71" fmla="*/ 73543 w 116135"/>
                <a:gd name="connsiteY71" fmla="*/ 106801 h 123452"/>
                <a:gd name="connsiteX72" fmla="*/ 81868 w 116135"/>
                <a:gd name="connsiteY72" fmla="*/ 105761 h 123452"/>
                <a:gd name="connsiteX73" fmla="*/ 91755 w 116135"/>
                <a:gd name="connsiteY73" fmla="*/ 106281 h 123452"/>
                <a:gd name="connsiteX74" fmla="*/ 101121 w 116135"/>
                <a:gd name="connsiteY74" fmla="*/ 108883 h 123452"/>
                <a:gd name="connsiteX75" fmla="*/ 104763 w 116135"/>
                <a:gd name="connsiteY75" fmla="*/ 109923 h 123452"/>
                <a:gd name="connsiteX76" fmla="*/ 106324 w 116135"/>
                <a:gd name="connsiteY76" fmla="*/ 109403 h 123452"/>
                <a:gd name="connsiteX77" fmla="*/ 111007 w 116135"/>
                <a:gd name="connsiteY77" fmla="*/ 109403 h 123452"/>
                <a:gd name="connsiteX78" fmla="*/ 112048 w 116135"/>
                <a:gd name="connsiteY78" fmla="*/ 106281 h 123452"/>
                <a:gd name="connsiteX79" fmla="*/ 111528 w 116135"/>
                <a:gd name="connsiteY79" fmla="*/ 102118 h 123452"/>
                <a:gd name="connsiteX80" fmla="*/ 104243 w 116135"/>
                <a:gd name="connsiteY80" fmla="*/ 91191 h 123452"/>
                <a:gd name="connsiteX81" fmla="*/ 102162 w 116135"/>
                <a:gd name="connsiteY81" fmla="*/ 79223 h 123452"/>
                <a:gd name="connsiteX82" fmla="*/ 102682 w 116135"/>
                <a:gd name="connsiteY82" fmla="*/ 76101 h 123452"/>
                <a:gd name="connsiteX83" fmla="*/ 105284 w 116135"/>
                <a:gd name="connsiteY83" fmla="*/ 71418 h 123452"/>
                <a:gd name="connsiteX84" fmla="*/ 109446 w 116135"/>
                <a:gd name="connsiteY84" fmla="*/ 59450 h 123452"/>
                <a:gd name="connsiteX85" fmla="*/ 110487 w 116135"/>
                <a:gd name="connsiteY85" fmla="*/ 57368 h 123452"/>
                <a:gd name="connsiteX86" fmla="*/ 115170 w 116135"/>
                <a:gd name="connsiteY86" fmla="*/ 51124 h 123452"/>
                <a:gd name="connsiteX87" fmla="*/ 115691 w 116135"/>
                <a:gd name="connsiteY87" fmla="*/ 43319 h 123452"/>
                <a:gd name="connsiteX88" fmla="*/ 114650 w 116135"/>
                <a:gd name="connsiteY88" fmla="*/ 39156 h 123452"/>
                <a:gd name="connsiteX89" fmla="*/ 114130 w 116135"/>
                <a:gd name="connsiteY89" fmla="*/ 38116 h 123452"/>
                <a:gd name="connsiteX90" fmla="*/ 113089 w 116135"/>
                <a:gd name="connsiteY90" fmla="*/ 37595 h 123452"/>
                <a:gd name="connsiteX91" fmla="*/ 111007 w 116135"/>
                <a:gd name="connsiteY91" fmla="*/ 31871 h 123452"/>
                <a:gd name="connsiteX92" fmla="*/ 112569 w 116135"/>
                <a:gd name="connsiteY92" fmla="*/ 25107 h 123452"/>
                <a:gd name="connsiteX93" fmla="*/ 111528 w 116135"/>
                <a:gd name="connsiteY93" fmla="*/ 26147 h 123452"/>
                <a:gd name="connsiteX94" fmla="*/ 107885 w 116135"/>
                <a:gd name="connsiteY94" fmla="*/ 21985 h 123452"/>
                <a:gd name="connsiteX95" fmla="*/ 106845 w 116135"/>
                <a:gd name="connsiteY95" fmla="*/ 20944 h 123452"/>
                <a:gd name="connsiteX96" fmla="*/ 104243 w 116135"/>
                <a:gd name="connsiteY96" fmla="*/ 18342 h 123452"/>
                <a:gd name="connsiteX97" fmla="*/ 103202 w 116135"/>
                <a:gd name="connsiteY97" fmla="*/ 16781 h 123452"/>
                <a:gd name="connsiteX98" fmla="*/ 102682 w 116135"/>
                <a:gd name="connsiteY98" fmla="*/ 16261 h 123452"/>
                <a:gd name="connsiteX99" fmla="*/ 95917 w 116135"/>
                <a:gd name="connsiteY99" fmla="*/ 15741 h 123452"/>
                <a:gd name="connsiteX100" fmla="*/ 90193 w 116135"/>
                <a:gd name="connsiteY100" fmla="*/ 16781 h 123452"/>
                <a:gd name="connsiteX101" fmla="*/ 84990 w 116135"/>
                <a:gd name="connsiteY101" fmla="*/ 18863 h 123452"/>
                <a:gd name="connsiteX102" fmla="*/ 83949 w 116135"/>
                <a:gd name="connsiteY102" fmla="*/ 19903 h 123452"/>
                <a:gd name="connsiteX103" fmla="*/ 82388 w 116135"/>
                <a:gd name="connsiteY103" fmla="*/ 21985 h 123452"/>
                <a:gd name="connsiteX104" fmla="*/ 81348 w 116135"/>
                <a:gd name="connsiteY104" fmla="*/ 21985 h 123452"/>
                <a:gd name="connsiteX105" fmla="*/ 77185 w 116135"/>
                <a:gd name="connsiteY105" fmla="*/ 20424 h 123452"/>
                <a:gd name="connsiteX106" fmla="*/ 75104 w 116135"/>
                <a:gd name="connsiteY106" fmla="*/ 19903 h 123452"/>
                <a:gd name="connsiteX107" fmla="*/ 67819 w 116135"/>
                <a:gd name="connsiteY107" fmla="*/ 11578 h 123452"/>
                <a:gd name="connsiteX108" fmla="*/ 66778 w 116135"/>
                <a:gd name="connsiteY108" fmla="*/ 8976 h 123452"/>
                <a:gd name="connsiteX109" fmla="*/ 64697 w 116135"/>
                <a:gd name="connsiteY109" fmla="*/ 8456 h 123452"/>
                <a:gd name="connsiteX110" fmla="*/ 60013 w 116135"/>
                <a:gd name="connsiteY110" fmla="*/ 6374 h 123452"/>
                <a:gd name="connsiteX111" fmla="*/ 60534 w 116135"/>
                <a:gd name="connsiteY111" fmla="*/ 5334 h 1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6135" h="123452">
                  <a:moveTo>
                    <a:pt x="60534" y="5334"/>
                  </a:moveTo>
                  <a:cubicBezTo>
                    <a:pt x="58973" y="5334"/>
                    <a:pt x="56891" y="5334"/>
                    <a:pt x="56371" y="5334"/>
                  </a:cubicBezTo>
                  <a:cubicBezTo>
                    <a:pt x="55330" y="5334"/>
                    <a:pt x="55330" y="6374"/>
                    <a:pt x="53249" y="7935"/>
                  </a:cubicBezTo>
                  <a:cubicBezTo>
                    <a:pt x="51688" y="10017"/>
                    <a:pt x="49086" y="9496"/>
                    <a:pt x="48045" y="9496"/>
                  </a:cubicBezTo>
                  <a:cubicBezTo>
                    <a:pt x="47525" y="9496"/>
                    <a:pt x="47005" y="9496"/>
                    <a:pt x="47005" y="8456"/>
                  </a:cubicBezTo>
                  <a:cubicBezTo>
                    <a:pt x="47005" y="7415"/>
                    <a:pt x="46484" y="1171"/>
                    <a:pt x="46484" y="650"/>
                  </a:cubicBezTo>
                  <a:cubicBezTo>
                    <a:pt x="46484" y="-390"/>
                    <a:pt x="45964" y="130"/>
                    <a:pt x="45444" y="130"/>
                  </a:cubicBezTo>
                  <a:cubicBezTo>
                    <a:pt x="44923" y="130"/>
                    <a:pt x="43883" y="650"/>
                    <a:pt x="43362" y="650"/>
                  </a:cubicBezTo>
                  <a:cubicBezTo>
                    <a:pt x="42842" y="650"/>
                    <a:pt x="42322" y="1171"/>
                    <a:pt x="42842" y="1691"/>
                  </a:cubicBezTo>
                  <a:cubicBezTo>
                    <a:pt x="43362" y="2211"/>
                    <a:pt x="42842" y="2211"/>
                    <a:pt x="42842" y="2211"/>
                  </a:cubicBezTo>
                  <a:cubicBezTo>
                    <a:pt x="42322" y="2211"/>
                    <a:pt x="41281" y="1691"/>
                    <a:pt x="40240" y="1171"/>
                  </a:cubicBezTo>
                  <a:cubicBezTo>
                    <a:pt x="39199" y="650"/>
                    <a:pt x="39199" y="1171"/>
                    <a:pt x="38159" y="1691"/>
                  </a:cubicBezTo>
                  <a:cubicBezTo>
                    <a:pt x="37118" y="2732"/>
                    <a:pt x="38159" y="4813"/>
                    <a:pt x="38159" y="5854"/>
                  </a:cubicBezTo>
                  <a:cubicBezTo>
                    <a:pt x="38159" y="6895"/>
                    <a:pt x="38159" y="6895"/>
                    <a:pt x="37638" y="6895"/>
                  </a:cubicBezTo>
                  <a:cubicBezTo>
                    <a:pt x="37118" y="6895"/>
                    <a:pt x="35557" y="6895"/>
                    <a:pt x="33996" y="6895"/>
                  </a:cubicBezTo>
                  <a:cubicBezTo>
                    <a:pt x="32435" y="6895"/>
                    <a:pt x="31915" y="8456"/>
                    <a:pt x="31915" y="8976"/>
                  </a:cubicBezTo>
                  <a:cubicBezTo>
                    <a:pt x="31915" y="10017"/>
                    <a:pt x="31394" y="11057"/>
                    <a:pt x="30874" y="10017"/>
                  </a:cubicBezTo>
                  <a:cubicBezTo>
                    <a:pt x="30353" y="8976"/>
                    <a:pt x="28272" y="8976"/>
                    <a:pt x="27231" y="8976"/>
                  </a:cubicBezTo>
                  <a:cubicBezTo>
                    <a:pt x="26191" y="8976"/>
                    <a:pt x="25671" y="8456"/>
                    <a:pt x="25671" y="7935"/>
                  </a:cubicBezTo>
                  <a:cubicBezTo>
                    <a:pt x="25150" y="7415"/>
                    <a:pt x="24630" y="6895"/>
                    <a:pt x="24630" y="6895"/>
                  </a:cubicBezTo>
                  <a:cubicBezTo>
                    <a:pt x="22548" y="5854"/>
                    <a:pt x="20467" y="4813"/>
                    <a:pt x="19426" y="4813"/>
                  </a:cubicBezTo>
                  <a:cubicBezTo>
                    <a:pt x="18386" y="4813"/>
                    <a:pt x="17865" y="6374"/>
                    <a:pt x="17345" y="6895"/>
                  </a:cubicBezTo>
                  <a:cubicBezTo>
                    <a:pt x="16825" y="7415"/>
                    <a:pt x="15264" y="8456"/>
                    <a:pt x="14223" y="8976"/>
                  </a:cubicBezTo>
                  <a:cubicBezTo>
                    <a:pt x="13703" y="8976"/>
                    <a:pt x="13703" y="9496"/>
                    <a:pt x="13182" y="10017"/>
                  </a:cubicBezTo>
                  <a:cubicBezTo>
                    <a:pt x="12141" y="11057"/>
                    <a:pt x="11101" y="12098"/>
                    <a:pt x="10580" y="12618"/>
                  </a:cubicBezTo>
                  <a:cubicBezTo>
                    <a:pt x="10060" y="13139"/>
                    <a:pt x="10060" y="13659"/>
                    <a:pt x="10060" y="13659"/>
                  </a:cubicBezTo>
                  <a:cubicBezTo>
                    <a:pt x="10060" y="13659"/>
                    <a:pt x="10060" y="17822"/>
                    <a:pt x="9540" y="19383"/>
                  </a:cubicBezTo>
                  <a:cubicBezTo>
                    <a:pt x="9540" y="20424"/>
                    <a:pt x="9540" y="20424"/>
                    <a:pt x="10580" y="23025"/>
                  </a:cubicBezTo>
                  <a:cubicBezTo>
                    <a:pt x="11621" y="25627"/>
                    <a:pt x="14223" y="24586"/>
                    <a:pt x="14743" y="24586"/>
                  </a:cubicBezTo>
                  <a:cubicBezTo>
                    <a:pt x="15264" y="24586"/>
                    <a:pt x="15264" y="24586"/>
                    <a:pt x="15264" y="25107"/>
                  </a:cubicBezTo>
                  <a:cubicBezTo>
                    <a:pt x="15264" y="26147"/>
                    <a:pt x="16825" y="29270"/>
                    <a:pt x="16825" y="30310"/>
                  </a:cubicBezTo>
                  <a:cubicBezTo>
                    <a:pt x="16825" y="31351"/>
                    <a:pt x="17345" y="31351"/>
                    <a:pt x="16825" y="31871"/>
                  </a:cubicBezTo>
                  <a:cubicBezTo>
                    <a:pt x="16304" y="32392"/>
                    <a:pt x="14223" y="34993"/>
                    <a:pt x="13182" y="36034"/>
                  </a:cubicBezTo>
                  <a:cubicBezTo>
                    <a:pt x="12662" y="37075"/>
                    <a:pt x="13182" y="37595"/>
                    <a:pt x="13182" y="37595"/>
                  </a:cubicBezTo>
                  <a:cubicBezTo>
                    <a:pt x="13182" y="37595"/>
                    <a:pt x="13703" y="37595"/>
                    <a:pt x="14223" y="37595"/>
                  </a:cubicBezTo>
                  <a:cubicBezTo>
                    <a:pt x="14743" y="37595"/>
                    <a:pt x="14743" y="38116"/>
                    <a:pt x="15784" y="38636"/>
                  </a:cubicBezTo>
                  <a:cubicBezTo>
                    <a:pt x="16825" y="39156"/>
                    <a:pt x="18386" y="43839"/>
                    <a:pt x="18386" y="44880"/>
                  </a:cubicBezTo>
                  <a:cubicBezTo>
                    <a:pt x="18386" y="45921"/>
                    <a:pt x="17345" y="44880"/>
                    <a:pt x="16825" y="44880"/>
                  </a:cubicBezTo>
                  <a:cubicBezTo>
                    <a:pt x="16304" y="44880"/>
                    <a:pt x="16304" y="44360"/>
                    <a:pt x="16304" y="43839"/>
                  </a:cubicBezTo>
                  <a:cubicBezTo>
                    <a:pt x="16304" y="43319"/>
                    <a:pt x="15784" y="43839"/>
                    <a:pt x="15264" y="43839"/>
                  </a:cubicBezTo>
                  <a:cubicBezTo>
                    <a:pt x="14743" y="43839"/>
                    <a:pt x="14223" y="43839"/>
                    <a:pt x="13703" y="43319"/>
                  </a:cubicBezTo>
                  <a:cubicBezTo>
                    <a:pt x="13182" y="43319"/>
                    <a:pt x="11621" y="42278"/>
                    <a:pt x="10060" y="42799"/>
                  </a:cubicBezTo>
                  <a:cubicBezTo>
                    <a:pt x="8499" y="42799"/>
                    <a:pt x="7458" y="44360"/>
                    <a:pt x="7458" y="46961"/>
                  </a:cubicBezTo>
                  <a:cubicBezTo>
                    <a:pt x="7458" y="49563"/>
                    <a:pt x="10580" y="49563"/>
                    <a:pt x="10580" y="49563"/>
                  </a:cubicBezTo>
                  <a:cubicBezTo>
                    <a:pt x="11101" y="49043"/>
                    <a:pt x="11101" y="49563"/>
                    <a:pt x="11101" y="49563"/>
                  </a:cubicBezTo>
                  <a:cubicBezTo>
                    <a:pt x="11101" y="49563"/>
                    <a:pt x="11621" y="50604"/>
                    <a:pt x="12141" y="51644"/>
                  </a:cubicBezTo>
                  <a:cubicBezTo>
                    <a:pt x="12662" y="52685"/>
                    <a:pt x="12141" y="52685"/>
                    <a:pt x="12141" y="52685"/>
                  </a:cubicBezTo>
                  <a:cubicBezTo>
                    <a:pt x="12141" y="52685"/>
                    <a:pt x="11621" y="52685"/>
                    <a:pt x="11101" y="52165"/>
                  </a:cubicBezTo>
                  <a:cubicBezTo>
                    <a:pt x="10580" y="52165"/>
                    <a:pt x="10580" y="52685"/>
                    <a:pt x="10580" y="52685"/>
                  </a:cubicBezTo>
                  <a:cubicBezTo>
                    <a:pt x="10580" y="52685"/>
                    <a:pt x="10580" y="55287"/>
                    <a:pt x="10580" y="56328"/>
                  </a:cubicBezTo>
                  <a:cubicBezTo>
                    <a:pt x="10580" y="57368"/>
                    <a:pt x="8499" y="59970"/>
                    <a:pt x="7979" y="60490"/>
                  </a:cubicBezTo>
                  <a:cubicBezTo>
                    <a:pt x="7458" y="61531"/>
                    <a:pt x="5897" y="61011"/>
                    <a:pt x="5897" y="61011"/>
                  </a:cubicBezTo>
                  <a:lnTo>
                    <a:pt x="2255" y="61011"/>
                  </a:lnTo>
                  <a:cubicBezTo>
                    <a:pt x="2775" y="61531"/>
                    <a:pt x="3296" y="62572"/>
                    <a:pt x="3296" y="63092"/>
                  </a:cubicBezTo>
                  <a:cubicBezTo>
                    <a:pt x="3816" y="64133"/>
                    <a:pt x="6938" y="70897"/>
                    <a:pt x="5897" y="74019"/>
                  </a:cubicBezTo>
                  <a:cubicBezTo>
                    <a:pt x="4857" y="77142"/>
                    <a:pt x="3816" y="78703"/>
                    <a:pt x="694" y="80784"/>
                  </a:cubicBezTo>
                  <a:cubicBezTo>
                    <a:pt x="694" y="80784"/>
                    <a:pt x="-867" y="81304"/>
                    <a:pt x="694" y="82345"/>
                  </a:cubicBezTo>
                  <a:cubicBezTo>
                    <a:pt x="2255" y="83386"/>
                    <a:pt x="5897" y="84947"/>
                    <a:pt x="5897" y="84947"/>
                  </a:cubicBezTo>
                  <a:cubicBezTo>
                    <a:pt x="5897" y="84947"/>
                    <a:pt x="7458" y="84947"/>
                    <a:pt x="8499" y="85467"/>
                  </a:cubicBezTo>
                  <a:cubicBezTo>
                    <a:pt x="9540" y="85467"/>
                    <a:pt x="13182" y="85467"/>
                    <a:pt x="14743" y="87549"/>
                  </a:cubicBezTo>
                  <a:cubicBezTo>
                    <a:pt x="16304" y="89630"/>
                    <a:pt x="18906" y="90670"/>
                    <a:pt x="19947" y="92232"/>
                  </a:cubicBezTo>
                  <a:cubicBezTo>
                    <a:pt x="20987" y="93793"/>
                    <a:pt x="23589" y="97435"/>
                    <a:pt x="23589" y="100557"/>
                  </a:cubicBezTo>
                  <a:cubicBezTo>
                    <a:pt x="23069" y="104200"/>
                    <a:pt x="23069" y="105761"/>
                    <a:pt x="22548" y="107322"/>
                  </a:cubicBezTo>
                  <a:cubicBezTo>
                    <a:pt x="22028" y="108883"/>
                    <a:pt x="19426" y="114086"/>
                    <a:pt x="19426" y="114086"/>
                  </a:cubicBezTo>
                  <a:cubicBezTo>
                    <a:pt x="19426" y="114086"/>
                    <a:pt x="19426" y="115647"/>
                    <a:pt x="19426" y="116688"/>
                  </a:cubicBezTo>
                  <a:cubicBezTo>
                    <a:pt x="19426" y="117208"/>
                    <a:pt x="20467" y="121371"/>
                    <a:pt x="20467" y="123452"/>
                  </a:cubicBezTo>
                  <a:cubicBezTo>
                    <a:pt x="21508" y="123452"/>
                    <a:pt x="23069" y="123452"/>
                    <a:pt x="23589" y="122932"/>
                  </a:cubicBezTo>
                  <a:cubicBezTo>
                    <a:pt x="26191" y="121371"/>
                    <a:pt x="28792" y="119810"/>
                    <a:pt x="34516" y="117729"/>
                  </a:cubicBezTo>
                  <a:cubicBezTo>
                    <a:pt x="40240" y="115647"/>
                    <a:pt x="45964" y="113566"/>
                    <a:pt x="47525" y="112525"/>
                  </a:cubicBezTo>
                  <a:cubicBezTo>
                    <a:pt x="49086" y="111484"/>
                    <a:pt x="55851" y="109403"/>
                    <a:pt x="60013" y="109403"/>
                  </a:cubicBezTo>
                  <a:cubicBezTo>
                    <a:pt x="64176" y="109403"/>
                    <a:pt x="67819" y="108883"/>
                    <a:pt x="68859" y="107842"/>
                  </a:cubicBezTo>
                  <a:cubicBezTo>
                    <a:pt x="69900" y="106801"/>
                    <a:pt x="71981" y="106801"/>
                    <a:pt x="73543" y="106801"/>
                  </a:cubicBezTo>
                  <a:cubicBezTo>
                    <a:pt x="75104" y="106801"/>
                    <a:pt x="79266" y="105761"/>
                    <a:pt x="81868" y="105761"/>
                  </a:cubicBezTo>
                  <a:cubicBezTo>
                    <a:pt x="84470" y="105761"/>
                    <a:pt x="89153" y="105240"/>
                    <a:pt x="91755" y="106281"/>
                  </a:cubicBezTo>
                  <a:cubicBezTo>
                    <a:pt x="94877" y="107322"/>
                    <a:pt x="99039" y="108883"/>
                    <a:pt x="101121" y="108883"/>
                  </a:cubicBezTo>
                  <a:cubicBezTo>
                    <a:pt x="101641" y="108883"/>
                    <a:pt x="103202" y="109403"/>
                    <a:pt x="104763" y="109923"/>
                  </a:cubicBezTo>
                  <a:cubicBezTo>
                    <a:pt x="104763" y="109403"/>
                    <a:pt x="105284" y="109403"/>
                    <a:pt x="106324" y="109403"/>
                  </a:cubicBezTo>
                  <a:cubicBezTo>
                    <a:pt x="107885" y="109403"/>
                    <a:pt x="110487" y="109923"/>
                    <a:pt x="111007" y="109403"/>
                  </a:cubicBezTo>
                  <a:cubicBezTo>
                    <a:pt x="111528" y="108883"/>
                    <a:pt x="112569" y="108362"/>
                    <a:pt x="112048" y="106281"/>
                  </a:cubicBezTo>
                  <a:cubicBezTo>
                    <a:pt x="112048" y="104200"/>
                    <a:pt x="112569" y="102639"/>
                    <a:pt x="111528" y="102118"/>
                  </a:cubicBezTo>
                  <a:cubicBezTo>
                    <a:pt x="110487" y="101077"/>
                    <a:pt x="106324" y="97955"/>
                    <a:pt x="104243" y="91191"/>
                  </a:cubicBezTo>
                  <a:cubicBezTo>
                    <a:pt x="102682" y="84947"/>
                    <a:pt x="102162" y="80264"/>
                    <a:pt x="102162" y="79223"/>
                  </a:cubicBezTo>
                  <a:cubicBezTo>
                    <a:pt x="102162" y="78182"/>
                    <a:pt x="102162" y="77142"/>
                    <a:pt x="102682" y="76101"/>
                  </a:cubicBezTo>
                  <a:cubicBezTo>
                    <a:pt x="103202" y="75060"/>
                    <a:pt x="104763" y="72458"/>
                    <a:pt x="105284" y="71418"/>
                  </a:cubicBezTo>
                  <a:cubicBezTo>
                    <a:pt x="105804" y="70377"/>
                    <a:pt x="109446" y="59970"/>
                    <a:pt x="109446" y="59450"/>
                  </a:cubicBezTo>
                  <a:cubicBezTo>
                    <a:pt x="109446" y="58929"/>
                    <a:pt x="109967" y="58409"/>
                    <a:pt x="110487" y="57368"/>
                  </a:cubicBezTo>
                  <a:cubicBezTo>
                    <a:pt x="111007" y="56848"/>
                    <a:pt x="114130" y="52685"/>
                    <a:pt x="115170" y="51124"/>
                  </a:cubicBezTo>
                  <a:cubicBezTo>
                    <a:pt x="115691" y="49563"/>
                    <a:pt x="116731" y="46441"/>
                    <a:pt x="115691" y="43319"/>
                  </a:cubicBezTo>
                  <a:cubicBezTo>
                    <a:pt x="115170" y="40197"/>
                    <a:pt x="114650" y="39156"/>
                    <a:pt x="114650" y="39156"/>
                  </a:cubicBezTo>
                  <a:cubicBezTo>
                    <a:pt x="114650" y="39156"/>
                    <a:pt x="114650" y="38116"/>
                    <a:pt x="114130" y="38116"/>
                  </a:cubicBezTo>
                  <a:cubicBezTo>
                    <a:pt x="113609" y="38116"/>
                    <a:pt x="113609" y="38116"/>
                    <a:pt x="113089" y="37595"/>
                  </a:cubicBezTo>
                  <a:cubicBezTo>
                    <a:pt x="112569" y="37075"/>
                    <a:pt x="110487" y="34473"/>
                    <a:pt x="111007" y="31871"/>
                  </a:cubicBezTo>
                  <a:cubicBezTo>
                    <a:pt x="111528" y="29790"/>
                    <a:pt x="112569" y="26668"/>
                    <a:pt x="112569" y="25107"/>
                  </a:cubicBezTo>
                  <a:lnTo>
                    <a:pt x="111528" y="26147"/>
                  </a:lnTo>
                  <a:cubicBezTo>
                    <a:pt x="109967" y="27188"/>
                    <a:pt x="107885" y="21985"/>
                    <a:pt x="107885" y="21985"/>
                  </a:cubicBezTo>
                  <a:cubicBezTo>
                    <a:pt x="107885" y="21464"/>
                    <a:pt x="107365" y="21464"/>
                    <a:pt x="106845" y="20944"/>
                  </a:cubicBezTo>
                  <a:cubicBezTo>
                    <a:pt x="105804" y="20944"/>
                    <a:pt x="104243" y="18863"/>
                    <a:pt x="104243" y="18342"/>
                  </a:cubicBezTo>
                  <a:cubicBezTo>
                    <a:pt x="103723" y="17822"/>
                    <a:pt x="103723" y="17302"/>
                    <a:pt x="103202" y="16781"/>
                  </a:cubicBezTo>
                  <a:cubicBezTo>
                    <a:pt x="103202" y="16261"/>
                    <a:pt x="102682" y="16261"/>
                    <a:pt x="102682" y="16261"/>
                  </a:cubicBezTo>
                  <a:cubicBezTo>
                    <a:pt x="102682" y="16261"/>
                    <a:pt x="96958" y="15741"/>
                    <a:pt x="95917" y="15741"/>
                  </a:cubicBezTo>
                  <a:cubicBezTo>
                    <a:pt x="94877" y="15741"/>
                    <a:pt x="91234" y="16261"/>
                    <a:pt x="90193" y="16781"/>
                  </a:cubicBezTo>
                  <a:cubicBezTo>
                    <a:pt x="89153" y="16781"/>
                    <a:pt x="84990" y="18863"/>
                    <a:pt x="84990" y="18863"/>
                  </a:cubicBezTo>
                  <a:cubicBezTo>
                    <a:pt x="84470" y="18863"/>
                    <a:pt x="83949" y="19903"/>
                    <a:pt x="83949" y="19903"/>
                  </a:cubicBezTo>
                  <a:cubicBezTo>
                    <a:pt x="83949" y="19903"/>
                    <a:pt x="82909" y="21464"/>
                    <a:pt x="82388" y="21985"/>
                  </a:cubicBezTo>
                  <a:cubicBezTo>
                    <a:pt x="81868" y="22505"/>
                    <a:pt x="81348" y="21985"/>
                    <a:pt x="81348" y="21985"/>
                  </a:cubicBezTo>
                  <a:cubicBezTo>
                    <a:pt x="81348" y="21985"/>
                    <a:pt x="77705" y="20424"/>
                    <a:pt x="77185" y="20424"/>
                  </a:cubicBezTo>
                  <a:cubicBezTo>
                    <a:pt x="76664" y="20424"/>
                    <a:pt x="75104" y="19903"/>
                    <a:pt x="75104" y="19903"/>
                  </a:cubicBezTo>
                  <a:cubicBezTo>
                    <a:pt x="69379" y="18863"/>
                    <a:pt x="67819" y="12098"/>
                    <a:pt x="67819" y="11578"/>
                  </a:cubicBezTo>
                  <a:cubicBezTo>
                    <a:pt x="67819" y="11057"/>
                    <a:pt x="66778" y="9496"/>
                    <a:pt x="66778" y="8976"/>
                  </a:cubicBezTo>
                  <a:cubicBezTo>
                    <a:pt x="66258" y="8456"/>
                    <a:pt x="65217" y="8456"/>
                    <a:pt x="64697" y="8456"/>
                  </a:cubicBezTo>
                  <a:cubicBezTo>
                    <a:pt x="64176" y="8456"/>
                    <a:pt x="61054" y="7415"/>
                    <a:pt x="60013" y="6374"/>
                  </a:cubicBezTo>
                  <a:cubicBezTo>
                    <a:pt x="61054" y="5334"/>
                    <a:pt x="61054" y="5334"/>
                    <a:pt x="60534" y="5334"/>
                  </a:cubicBezTo>
                  <a:close/>
                </a:path>
              </a:pathLst>
            </a:custGeom>
            <a:grpFill/>
            <a:ln w="5199" cap="flat">
              <a:solidFill>
                <a:schemeClr val="bg1"/>
              </a:solidFill>
              <a:prstDash val="solid"/>
              <a:miter/>
            </a:ln>
          </p:spPr>
          <p:txBody>
            <a:bodyPr rtlCol="0" anchor="ctr"/>
            <a:lstStyle/>
            <a:p>
              <a:endParaRPr lang="en-GB" noProof="0" dirty="0"/>
            </a:p>
          </p:txBody>
        </p:sp>
        <p:sp>
          <p:nvSpPr>
            <p:cNvPr id="123" name="Freeform 122">
              <a:extLst>
                <a:ext uri="{FF2B5EF4-FFF2-40B4-BE49-F238E27FC236}">
                  <a16:creationId xmlns:a16="http://schemas.microsoft.com/office/drawing/2014/main" id="{5FDDE5F1-4773-BF8D-01A3-AEED890FFF3E}"/>
                </a:ext>
              </a:extLst>
            </p:cNvPr>
            <p:cNvSpPr/>
            <p:nvPr/>
          </p:nvSpPr>
          <p:spPr>
            <a:xfrm>
              <a:off x="5640634" y="4017256"/>
              <a:ext cx="317411" cy="297029"/>
            </a:xfrm>
            <a:custGeom>
              <a:avLst/>
              <a:gdLst>
                <a:gd name="connsiteX0" fmla="*/ 15610 w 317411"/>
                <a:gd name="connsiteY0" fmla="*/ 251848 h 297029"/>
                <a:gd name="connsiteX1" fmla="*/ 15610 w 317411"/>
                <a:gd name="connsiteY1" fmla="*/ 252889 h 297029"/>
                <a:gd name="connsiteX2" fmla="*/ 13529 w 317411"/>
                <a:gd name="connsiteY2" fmla="*/ 256011 h 297029"/>
                <a:gd name="connsiteX3" fmla="*/ 13529 w 317411"/>
                <a:gd name="connsiteY3" fmla="*/ 257052 h 297029"/>
                <a:gd name="connsiteX4" fmla="*/ 17171 w 317411"/>
                <a:gd name="connsiteY4" fmla="*/ 260174 h 297029"/>
                <a:gd name="connsiteX5" fmla="*/ 18212 w 317411"/>
                <a:gd name="connsiteY5" fmla="*/ 260174 h 297029"/>
                <a:gd name="connsiteX6" fmla="*/ 22375 w 317411"/>
                <a:gd name="connsiteY6" fmla="*/ 257052 h 297029"/>
                <a:gd name="connsiteX7" fmla="*/ 26538 w 317411"/>
                <a:gd name="connsiteY7" fmla="*/ 258092 h 297029"/>
                <a:gd name="connsiteX8" fmla="*/ 29139 w 317411"/>
                <a:gd name="connsiteY8" fmla="*/ 261735 h 297029"/>
                <a:gd name="connsiteX9" fmla="*/ 29660 w 317411"/>
                <a:gd name="connsiteY9" fmla="*/ 261735 h 297029"/>
                <a:gd name="connsiteX10" fmla="*/ 33302 w 317411"/>
                <a:gd name="connsiteY10" fmla="*/ 259133 h 297029"/>
                <a:gd name="connsiteX11" fmla="*/ 39546 w 317411"/>
                <a:gd name="connsiteY11" fmla="*/ 257572 h 297029"/>
                <a:gd name="connsiteX12" fmla="*/ 40587 w 317411"/>
                <a:gd name="connsiteY12" fmla="*/ 257572 h 297029"/>
                <a:gd name="connsiteX13" fmla="*/ 46311 w 317411"/>
                <a:gd name="connsiteY13" fmla="*/ 259653 h 297029"/>
                <a:gd name="connsiteX14" fmla="*/ 47872 w 317411"/>
                <a:gd name="connsiteY14" fmla="*/ 259133 h 297029"/>
                <a:gd name="connsiteX15" fmla="*/ 48392 w 317411"/>
                <a:gd name="connsiteY15" fmla="*/ 258092 h 297029"/>
                <a:gd name="connsiteX16" fmla="*/ 52555 w 317411"/>
                <a:gd name="connsiteY16" fmla="*/ 256531 h 297029"/>
                <a:gd name="connsiteX17" fmla="*/ 55157 w 317411"/>
                <a:gd name="connsiteY17" fmla="*/ 254450 h 297029"/>
                <a:gd name="connsiteX18" fmla="*/ 55157 w 317411"/>
                <a:gd name="connsiteY18" fmla="*/ 251328 h 297029"/>
                <a:gd name="connsiteX19" fmla="*/ 56197 w 317411"/>
                <a:gd name="connsiteY19" fmla="*/ 250807 h 297029"/>
                <a:gd name="connsiteX20" fmla="*/ 59319 w 317411"/>
                <a:gd name="connsiteY20" fmla="*/ 251848 h 297029"/>
                <a:gd name="connsiteX21" fmla="*/ 60360 w 317411"/>
                <a:gd name="connsiteY21" fmla="*/ 252889 h 297029"/>
                <a:gd name="connsiteX22" fmla="*/ 65564 w 317411"/>
                <a:gd name="connsiteY22" fmla="*/ 260694 h 297029"/>
                <a:gd name="connsiteX23" fmla="*/ 65564 w 317411"/>
                <a:gd name="connsiteY23" fmla="*/ 264857 h 297029"/>
                <a:gd name="connsiteX24" fmla="*/ 66604 w 317411"/>
                <a:gd name="connsiteY24" fmla="*/ 267458 h 297029"/>
                <a:gd name="connsiteX25" fmla="*/ 68686 w 317411"/>
                <a:gd name="connsiteY25" fmla="*/ 268499 h 297029"/>
                <a:gd name="connsiteX26" fmla="*/ 73369 w 317411"/>
                <a:gd name="connsiteY26" fmla="*/ 273182 h 297029"/>
                <a:gd name="connsiteX27" fmla="*/ 73889 w 317411"/>
                <a:gd name="connsiteY27" fmla="*/ 274743 h 297029"/>
                <a:gd name="connsiteX28" fmla="*/ 72328 w 317411"/>
                <a:gd name="connsiteY28" fmla="*/ 275264 h 297029"/>
                <a:gd name="connsiteX29" fmla="*/ 68165 w 317411"/>
                <a:gd name="connsiteY29" fmla="*/ 279947 h 297029"/>
                <a:gd name="connsiteX30" fmla="*/ 68686 w 317411"/>
                <a:gd name="connsiteY30" fmla="*/ 280988 h 297029"/>
                <a:gd name="connsiteX31" fmla="*/ 71288 w 317411"/>
                <a:gd name="connsiteY31" fmla="*/ 280467 h 297029"/>
                <a:gd name="connsiteX32" fmla="*/ 72849 w 317411"/>
                <a:gd name="connsiteY32" fmla="*/ 279427 h 297029"/>
                <a:gd name="connsiteX33" fmla="*/ 75450 w 317411"/>
                <a:gd name="connsiteY33" fmla="*/ 282028 h 297029"/>
                <a:gd name="connsiteX34" fmla="*/ 75971 w 317411"/>
                <a:gd name="connsiteY34" fmla="*/ 290354 h 297029"/>
                <a:gd name="connsiteX35" fmla="*/ 81174 w 317411"/>
                <a:gd name="connsiteY35" fmla="*/ 296598 h 297029"/>
                <a:gd name="connsiteX36" fmla="*/ 82215 w 317411"/>
                <a:gd name="connsiteY36" fmla="*/ 295557 h 297029"/>
                <a:gd name="connsiteX37" fmla="*/ 85337 w 317411"/>
                <a:gd name="connsiteY37" fmla="*/ 293476 h 297029"/>
                <a:gd name="connsiteX38" fmla="*/ 87418 w 317411"/>
                <a:gd name="connsiteY38" fmla="*/ 291394 h 297029"/>
                <a:gd name="connsiteX39" fmla="*/ 92622 w 317411"/>
                <a:gd name="connsiteY39" fmla="*/ 293476 h 297029"/>
                <a:gd name="connsiteX40" fmla="*/ 93663 w 317411"/>
                <a:gd name="connsiteY40" fmla="*/ 294517 h 297029"/>
                <a:gd name="connsiteX41" fmla="*/ 95223 w 317411"/>
                <a:gd name="connsiteY41" fmla="*/ 295557 h 297029"/>
                <a:gd name="connsiteX42" fmla="*/ 98866 w 317411"/>
                <a:gd name="connsiteY42" fmla="*/ 296598 h 297029"/>
                <a:gd name="connsiteX43" fmla="*/ 99907 w 317411"/>
                <a:gd name="connsiteY43" fmla="*/ 295557 h 297029"/>
                <a:gd name="connsiteX44" fmla="*/ 101988 w 317411"/>
                <a:gd name="connsiteY44" fmla="*/ 293476 h 297029"/>
                <a:gd name="connsiteX45" fmla="*/ 105630 w 317411"/>
                <a:gd name="connsiteY45" fmla="*/ 293476 h 297029"/>
                <a:gd name="connsiteX46" fmla="*/ 106151 w 317411"/>
                <a:gd name="connsiteY46" fmla="*/ 292435 h 297029"/>
                <a:gd name="connsiteX47" fmla="*/ 106151 w 317411"/>
                <a:gd name="connsiteY47" fmla="*/ 288272 h 297029"/>
                <a:gd name="connsiteX48" fmla="*/ 108232 w 317411"/>
                <a:gd name="connsiteY48" fmla="*/ 287752 h 297029"/>
                <a:gd name="connsiteX49" fmla="*/ 110834 w 317411"/>
                <a:gd name="connsiteY49" fmla="*/ 288793 h 297029"/>
                <a:gd name="connsiteX50" fmla="*/ 110834 w 317411"/>
                <a:gd name="connsiteY50" fmla="*/ 288272 h 297029"/>
                <a:gd name="connsiteX51" fmla="*/ 111354 w 317411"/>
                <a:gd name="connsiteY51" fmla="*/ 287232 h 297029"/>
                <a:gd name="connsiteX52" fmla="*/ 113436 w 317411"/>
                <a:gd name="connsiteY52" fmla="*/ 286711 h 297029"/>
                <a:gd name="connsiteX53" fmla="*/ 114476 w 317411"/>
                <a:gd name="connsiteY53" fmla="*/ 287232 h 297029"/>
                <a:gd name="connsiteX54" fmla="*/ 114997 w 317411"/>
                <a:gd name="connsiteY54" fmla="*/ 295037 h 297029"/>
                <a:gd name="connsiteX55" fmla="*/ 116037 w 317411"/>
                <a:gd name="connsiteY55" fmla="*/ 296078 h 297029"/>
                <a:gd name="connsiteX56" fmla="*/ 121241 w 317411"/>
                <a:gd name="connsiteY56" fmla="*/ 294517 h 297029"/>
                <a:gd name="connsiteX57" fmla="*/ 124363 w 317411"/>
                <a:gd name="connsiteY57" fmla="*/ 291915 h 297029"/>
                <a:gd name="connsiteX58" fmla="*/ 128526 w 317411"/>
                <a:gd name="connsiteY58" fmla="*/ 291915 h 297029"/>
                <a:gd name="connsiteX59" fmla="*/ 129046 w 317411"/>
                <a:gd name="connsiteY59" fmla="*/ 290354 h 297029"/>
                <a:gd name="connsiteX60" fmla="*/ 129566 w 317411"/>
                <a:gd name="connsiteY60" fmla="*/ 286191 h 297029"/>
                <a:gd name="connsiteX61" fmla="*/ 129046 w 317411"/>
                <a:gd name="connsiteY61" fmla="*/ 280467 h 297029"/>
                <a:gd name="connsiteX62" fmla="*/ 129566 w 317411"/>
                <a:gd name="connsiteY62" fmla="*/ 279427 h 297029"/>
                <a:gd name="connsiteX63" fmla="*/ 132689 w 317411"/>
                <a:gd name="connsiteY63" fmla="*/ 276304 h 297029"/>
                <a:gd name="connsiteX64" fmla="*/ 134250 w 317411"/>
                <a:gd name="connsiteY64" fmla="*/ 271621 h 297029"/>
                <a:gd name="connsiteX65" fmla="*/ 133729 w 317411"/>
                <a:gd name="connsiteY65" fmla="*/ 266418 h 297029"/>
                <a:gd name="connsiteX66" fmla="*/ 132689 w 317411"/>
                <a:gd name="connsiteY66" fmla="*/ 265377 h 297029"/>
                <a:gd name="connsiteX67" fmla="*/ 131128 w 317411"/>
                <a:gd name="connsiteY67" fmla="*/ 264336 h 297029"/>
                <a:gd name="connsiteX68" fmla="*/ 134250 w 317411"/>
                <a:gd name="connsiteY68" fmla="*/ 262775 h 297029"/>
                <a:gd name="connsiteX69" fmla="*/ 139453 w 317411"/>
                <a:gd name="connsiteY69" fmla="*/ 260694 h 297029"/>
                <a:gd name="connsiteX70" fmla="*/ 143095 w 317411"/>
                <a:gd name="connsiteY70" fmla="*/ 260694 h 297029"/>
                <a:gd name="connsiteX71" fmla="*/ 146217 w 317411"/>
                <a:gd name="connsiteY71" fmla="*/ 259133 h 297029"/>
                <a:gd name="connsiteX72" fmla="*/ 149860 w 317411"/>
                <a:gd name="connsiteY72" fmla="*/ 254970 h 297029"/>
                <a:gd name="connsiteX73" fmla="*/ 150380 w 317411"/>
                <a:gd name="connsiteY73" fmla="*/ 253929 h 297029"/>
                <a:gd name="connsiteX74" fmla="*/ 148819 w 317411"/>
                <a:gd name="connsiteY74" fmla="*/ 247685 h 297029"/>
                <a:gd name="connsiteX75" fmla="*/ 149340 w 317411"/>
                <a:gd name="connsiteY75" fmla="*/ 246645 h 297029"/>
                <a:gd name="connsiteX76" fmla="*/ 152982 w 317411"/>
                <a:gd name="connsiteY76" fmla="*/ 246124 h 297029"/>
                <a:gd name="connsiteX77" fmla="*/ 153502 w 317411"/>
                <a:gd name="connsiteY77" fmla="*/ 245084 h 297029"/>
                <a:gd name="connsiteX78" fmla="*/ 153502 w 317411"/>
                <a:gd name="connsiteY78" fmla="*/ 243002 h 297029"/>
                <a:gd name="connsiteX79" fmla="*/ 152982 w 317411"/>
                <a:gd name="connsiteY79" fmla="*/ 241961 h 297029"/>
                <a:gd name="connsiteX80" fmla="*/ 151941 w 317411"/>
                <a:gd name="connsiteY80" fmla="*/ 240400 h 297029"/>
                <a:gd name="connsiteX81" fmla="*/ 154023 w 317411"/>
                <a:gd name="connsiteY81" fmla="*/ 236758 h 297029"/>
                <a:gd name="connsiteX82" fmla="*/ 157665 w 317411"/>
                <a:gd name="connsiteY82" fmla="*/ 232075 h 297029"/>
                <a:gd name="connsiteX83" fmla="*/ 158706 w 317411"/>
                <a:gd name="connsiteY83" fmla="*/ 231555 h 297029"/>
                <a:gd name="connsiteX84" fmla="*/ 161308 w 317411"/>
                <a:gd name="connsiteY84" fmla="*/ 234156 h 297029"/>
                <a:gd name="connsiteX85" fmla="*/ 168072 w 317411"/>
                <a:gd name="connsiteY85" fmla="*/ 237278 h 297029"/>
                <a:gd name="connsiteX86" fmla="*/ 169113 w 317411"/>
                <a:gd name="connsiteY86" fmla="*/ 237278 h 297029"/>
                <a:gd name="connsiteX87" fmla="*/ 171715 w 317411"/>
                <a:gd name="connsiteY87" fmla="*/ 235197 h 297029"/>
                <a:gd name="connsiteX88" fmla="*/ 172755 w 317411"/>
                <a:gd name="connsiteY88" fmla="*/ 234677 h 297029"/>
                <a:gd name="connsiteX89" fmla="*/ 172235 w 317411"/>
                <a:gd name="connsiteY89" fmla="*/ 227912 h 297029"/>
                <a:gd name="connsiteX90" fmla="*/ 173276 w 317411"/>
                <a:gd name="connsiteY90" fmla="*/ 227392 h 297029"/>
                <a:gd name="connsiteX91" fmla="*/ 177438 w 317411"/>
                <a:gd name="connsiteY91" fmla="*/ 228953 h 297029"/>
                <a:gd name="connsiteX92" fmla="*/ 178479 w 317411"/>
                <a:gd name="connsiteY92" fmla="*/ 227912 h 297029"/>
                <a:gd name="connsiteX93" fmla="*/ 180040 w 317411"/>
                <a:gd name="connsiteY93" fmla="*/ 224790 h 297029"/>
                <a:gd name="connsiteX94" fmla="*/ 185243 w 317411"/>
                <a:gd name="connsiteY94" fmla="*/ 218025 h 297029"/>
                <a:gd name="connsiteX95" fmla="*/ 190968 w 317411"/>
                <a:gd name="connsiteY95" fmla="*/ 216464 h 297029"/>
                <a:gd name="connsiteX96" fmla="*/ 194089 w 317411"/>
                <a:gd name="connsiteY96" fmla="*/ 217505 h 297029"/>
                <a:gd name="connsiteX97" fmla="*/ 195650 w 317411"/>
                <a:gd name="connsiteY97" fmla="*/ 217505 h 297029"/>
                <a:gd name="connsiteX98" fmla="*/ 197732 w 317411"/>
                <a:gd name="connsiteY98" fmla="*/ 215424 h 297029"/>
                <a:gd name="connsiteX99" fmla="*/ 199293 w 317411"/>
                <a:gd name="connsiteY99" fmla="*/ 212302 h 297029"/>
                <a:gd name="connsiteX100" fmla="*/ 202935 w 317411"/>
                <a:gd name="connsiteY100" fmla="*/ 211261 h 297029"/>
                <a:gd name="connsiteX101" fmla="*/ 216464 w 317411"/>
                <a:gd name="connsiteY101" fmla="*/ 205017 h 297029"/>
                <a:gd name="connsiteX102" fmla="*/ 221668 w 317411"/>
                <a:gd name="connsiteY102" fmla="*/ 200334 h 297029"/>
                <a:gd name="connsiteX103" fmla="*/ 222709 w 317411"/>
                <a:gd name="connsiteY103" fmla="*/ 199293 h 297029"/>
                <a:gd name="connsiteX104" fmla="*/ 227392 w 317411"/>
                <a:gd name="connsiteY104" fmla="*/ 199293 h 297029"/>
                <a:gd name="connsiteX105" fmla="*/ 233115 w 317411"/>
                <a:gd name="connsiteY105" fmla="*/ 200854 h 297029"/>
                <a:gd name="connsiteX106" fmla="*/ 239360 w 317411"/>
                <a:gd name="connsiteY106" fmla="*/ 202415 h 297029"/>
                <a:gd name="connsiteX107" fmla="*/ 240400 w 317411"/>
                <a:gd name="connsiteY107" fmla="*/ 202415 h 297029"/>
                <a:gd name="connsiteX108" fmla="*/ 241441 w 317411"/>
                <a:gd name="connsiteY108" fmla="*/ 202415 h 297029"/>
                <a:gd name="connsiteX109" fmla="*/ 247165 w 317411"/>
                <a:gd name="connsiteY109" fmla="*/ 200334 h 297029"/>
                <a:gd name="connsiteX110" fmla="*/ 262775 w 317411"/>
                <a:gd name="connsiteY110" fmla="*/ 195651 h 297029"/>
                <a:gd name="connsiteX111" fmla="*/ 280467 w 317411"/>
                <a:gd name="connsiteY111" fmla="*/ 194610 h 297029"/>
                <a:gd name="connsiteX112" fmla="*/ 292955 w 317411"/>
                <a:gd name="connsiteY112" fmla="*/ 194610 h 297029"/>
                <a:gd name="connsiteX113" fmla="*/ 297639 w 317411"/>
                <a:gd name="connsiteY113" fmla="*/ 194089 h 297029"/>
                <a:gd name="connsiteX114" fmla="*/ 302842 w 317411"/>
                <a:gd name="connsiteY114" fmla="*/ 194089 h 297029"/>
                <a:gd name="connsiteX115" fmla="*/ 309607 w 317411"/>
                <a:gd name="connsiteY115" fmla="*/ 188366 h 297029"/>
                <a:gd name="connsiteX116" fmla="*/ 312208 w 317411"/>
                <a:gd name="connsiteY116" fmla="*/ 183683 h 297029"/>
                <a:gd name="connsiteX117" fmla="*/ 316891 w 317411"/>
                <a:gd name="connsiteY117" fmla="*/ 168592 h 297029"/>
                <a:gd name="connsiteX118" fmla="*/ 317412 w 317411"/>
                <a:gd name="connsiteY118" fmla="*/ 155063 h 297029"/>
                <a:gd name="connsiteX119" fmla="*/ 317412 w 317411"/>
                <a:gd name="connsiteY119" fmla="*/ 146218 h 297029"/>
                <a:gd name="connsiteX120" fmla="*/ 317412 w 317411"/>
                <a:gd name="connsiteY120" fmla="*/ 129566 h 297029"/>
                <a:gd name="connsiteX121" fmla="*/ 317412 w 317411"/>
                <a:gd name="connsiteY121" fmla="*/ 119159 h 297029"/>
                <a:gd name="connsiteX122" fmla="*/ 308046 w 317411"/>
                <a:gd name="connsiteY122" fmla="*/ 120721 h 297029"/>
                <a:gd name="connsiteX123" fmla="*/ 296077 w 317411"/>
                <a:gd name="connsiteY123" fmla="*/ 119680 h 297029"/>
                <a:gd name="connsiteX124" fmla="*/ 297639 w 317411"/>
                <a:gd name="connsiteY124" fmla="*/ 115517 h 297029"/>
                <a:gd name="connsiteX125" fmla="*/ 297639 w 317411"/>
                <a:gd name="connsiteY125" fmla="*/ 111875 h 297029"/>
                <a:gd name="connsiteX126" fmla="*/ 297118 w 317411"/>
                <a:gd name="connsiteY126" fmla="*/ 106671 h 297029"/>
                <a:gd name="connsiteX127" fmla="*/ 289833 w 317411"/>
                <a:gd name="connsiteY127" fmla="*/ 102508 h 297029"/>
                <a:gd name="connsiteX128" fmla="*/ 279947 w 317411"/>
                <a:gd name="connsiteY128" fmla="*/ 96785 h 297029"/>
                <a:gd name="connsiteX129" fmla="*/ 277345 w 317411"/>
                <a:gd name="connsiteY129" fmla="*/ 96785 h 297029"/>
                <a:gd name="connsiteX130" fmla="*/ 275784 w 317411"/>
                <a:gd name="connsiteY130" fmla="*/ 96785 h 297029"/>
                <a:gd name="connsiteX131" fmla="*/ 266938 w 317411"/>
                <a:gd name="connsiteY131" fmla="*/ 91061 h 297029"/>
                <a:gd name="connsiteX132" fmla="*/ 262255 w 317411"/>
                <a:gd name="connsiteY132" fmla="*/ 87939 h 297029"/>
                <a:gd name="connsiteX133" fmla="*/ 258613 w 317411"/>
                <a:gd name="connsiteY133" fmla="*/ 83776 h 297029"/>
                <a:gd name="connsiteX134" fmla="*/ 255490 w 317411"/>
                <a:gd name="connsiteY134" fmla="*/ 77011 h 297029"/>
                <a:gd name="connsiteX135" fmla="*/ 247165 w 317411"/>
                <a:gd name="connsiteY135" fmla="*/ 71808 h 297029"/>
                <a:gd name="connsiteX136" fmla="*/ 177438 w 317411"/>
                <a:gd name="connsiteY136" fmla="*/ 24456 h 297029"/>
                <a:gd name="connsiteX137" fmla="*/ 142055 w 317411"/>
                <a:gd name="connsiteY137" fmla="*/ 0 h 297029"/>
                <a:gd name="connsiteX138" fmla="*/ 109793 w 317411"/>
                <a:gd name="connsiteY138" fmla="*/ 0 h 297029"/>
                <a:gd name="connsiteX139" fmla="*/ 109273 w 317411"/>
                <a:gd name="connsiteY139" fmla="*/ 520 h 297029"/>
                <a:gd name="connsiteX140" fmla="*/ 111354 w 317411"/>
                <a:gd name="connsiteY140" fmla="*/ 21334 h 297029"/>
                <a:gd name="connsiteX141" fmla="*/ 117078 w 317411"/>
                <a:gd name="connsiteY141" fmla="*/ 67125 h 297029"/>
                <a:gd name="connsiteX142" fmla="*/ 123322 w 317411"/>
                <a:gd name="connsiteY142" fmla="*/ 120721 h 297029"/>
                <a:gd name="connsiteX143" fmla="*/ 129566 w 317411"/>
                <a:gd name="connsiteY143" fmla="*/ 170674 h 297029"/>
                <a:gd name="connsiteX144" fmla="*/ 131128 w 317411"/>
                <a:gd name="connsiteY144" fmla="*/ 173796 h 297029"/>
                <a:gd name="connsiteX145" fmla="*/ 132168 w 317411"/>
                <a:gd name="connsiteY145" fmla="*/ 177438 h 297029"/>
                <a:gd name="connsiteX146" fmla="*/ 130087 w 317411"/>
                <a:gd name="connsiteY146" fmla="*/ 190447 h 297029"/>
                <a:gd name="connsiteX147" fmla="*/ 129046 w 317411"/>
                <a:gd name="connsiteY147" fmla="*/ 190968 h 297029"/>
                <a:gd name="connsiteX148" fmla="*/ 59840 w 317411"/>
                <a:gd name="connsiteY148" fmla="*/ 190968 h 297029"/>
                <a:gd name="connsiteX149" fmla="*/ 57758 w 317411"/>
                <a:gd name="connsiteY149" fmla="*/ 189927 h 297029"/>
                <a:gd name="connsiteX150" fmla="*/ 55157 w 317411"/>
                <a:gd name="connsiteY150" fmla="*/ 188366 h 297029"/>
                <a:gd name="connsiteX151" fmla="*/ 54116 w 317411"/>
                <a:gd name="connsiteY151" fmla="*/ 192528 h 297029"/>
                <a:gd name="connsiteX152" fmla="*/ 29660 w 317411"/>
                <a:gd name="connsiteY152" fmla="*/ 192528 h 297029"/>
                <a:gd name="connsiteX153" fmla="*/ 28619 w 317411"/>
                <a:gd name="connsiteY153" fmla="*/ 193569 h 297029"/>
                <a:gd name="connsiteX154" fmla="*/ 26017 w 317411"/>
                <a:gd name="connsiteY154" fmla="*/ 198773 h 297029"/>
                <a:gd name="connsiteX155" fmla="*/ 24977 w 317411"/>
                <a:gd name="connsiteY155" fmla="*/ 198773 h 297029"/>
                <a:gd name="connsiteX156" fmla="*/ 14570 w 317411"/>
                <a:gd name="connsiteY156" fmla="*/ 189406 h 297029"/>
                <a:gd name="connsiteX157" fmla="*/ 13529 w 317411"/>
                <a:gd name="connsiteY157" fmla="*/ 189406 h 297029"/>
                <a:gd name="connsiteX158" fmla="*/ 10927 w 317411"/>
                <a:gd name="connsiteY158" fmla="*/ 190447 h 297029"/>
                <a:gd name="connsiteX159" fmla="*/ 10407 w 317411"/>
                <a:gd name="connsiteY159" fmla="*/ 191488 h 297029"/>
                <a:gd name="connsiteX160" fmla="*/ 9366 w 317411"/>
                <a:gd name="connsiteY160" fmla="*/ 200334 h 297029"/>
                <a:gd name="connsiteX161" fmla="*/ 7805 w 317411"/>
                <a:gd name="connsiteY161" fmla="*/ 204496 h 297029"/>
                <a:gd name="connsiteX162" fmla="*/ 5203 w 317411"/>
                <a:gd name="connsiteY162" fmla="*/ 206058 h 297029"/>
                <a:gd name="connsiteX163" fmla="*/ 3122 w 317411"/>
                <a:gd name="connsiteY163" fmla="*/ 207098 h 297029"/>
                <a:gd name="connsiteX164" fmla="*/ 520 w 317411"/>
                <a:gd name="connsiteY164" fmla="*/ 206578 h 297029"/>
                <a:gd name="connsiteX165" fmla="*/ 0 w 317411"/>
                <a:gd name="connsiteY165" fmla="*/ 206578 h 297029"/>
                <a:gd name="connsiteX166" fmla="*/ 1561 w 317411"/>
                <a:gd name="connsiteY166" fmla="*/ 212822 h 297029"/>
                <a:gd name="connsiteX167" fmla="*/ 4683 w 317411"/>
                <a:gd name="connsiteY167" fmla="*/ 224270 h 297029"/>
                <a:gd name="connsiteX168" fmla="*/ 4163 w 317411"/>
                <a:gd name="connsiteY168" fmla="*/ 227392 h 297029"/>
                <a:gd name="connsiteX169" fmla="*/ 4163 w 317411"/>
                <a:gd name="connsiteY169" fmla="*/ 228432 h 297029"/>
                <a:gd name="connsiteX170" fmla="*/ 8846 w 317411"/>
                <a:gd name="connsiteY170" fmla="*/ 234156 h 297029"/>
                <a:gd name="connsiteX171" fmla="*/ 9886 w 317411"/>
                <a:gd name="connsiteY171" fmla="*/ 234156 h 297029"/>
                <a:gd name="connsiteX172" fmla="*/ 12488 w 317411"/>
                <a:gd name="connsiteY172" fmla="*/ 234677 h 297029"/>
                <a:gd name="connsiteX173" fmla="*/ 16651 w 317411"/>
                <a:gd name="connsiteY173" fmla="*/ 244043 h 297029"/>
                <a:gd name="connsiteX174" fmla="*/ 15610 w 317411"/>
                <a:gd name="connsiteY174" fmla="*/ 251848 h 29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317411" h="297029">
                  <a:moveTo>
                    <a:pt x="15610" y="251848"/>
                  </a:moveTo>
                  <a:cubicBezTo>
                    <a:pt x="15610" y="252368"/>
                    <a:pt x="15610" y="252368"/>
                    <a:pt x="15610" y="252889"/>
                  </a:cubicBezTo>
                  <a:cubicBezTo>
                    <a:pt x="15090" y="253929"/>
                    <a:pt x="13529" y="256011"/>
                    <a:pt x="13529" y="256011"/>
                  </a:cubicBezTo>
                  <a:cubicBezTo>
                    <a:pt x="13529" y="256011"/>
                    <a:pt x="13009" y="256011"/>
                    <a:pt x="13529" y="257052"/>
                  </a:cubicBezTo>
                  <a:cubicBezTo>
                    <a:pt x="14049" y="258092"/>
                    <a:pt x="17171" y="260174"/>
                    <a:pt x="17171" y="260174"/>
                  </a:cubicBezTo>
                  <a:cubicBezTo>
                    <a:pt x="17171" y="260174"/>
                    <a:pt x="17692" y="260694"/>
                    <a:pt x="18212" y="260174"/>
                  </a:cubicBezTo>
                  <a:cubicBezTo>
                    <a:pt x="18732" y="259653"/>
                    <a:pt x="22375" y="257052"/>
                    <a:pt x="22375" y="257052"/>
                  </a:cubicBezTo>
                  <a:cubicBezTo>
                    <a:pt x="22375" y="257052"/>
                    <a:pt x="24456" y="255491"/>
                    <a:pt x="26538" y="258092"/>
                  </a:cubicBezTo>
                  <a:cubicBezTo>
                    <a:pt x="28619" y="260694"/>
                    <a:pt x="29139" y="261735"/>
                    <a:pt x="29139" y="261735"/>
                  </a:cubicBezTo>
                  <a:cubicBezTo>
                    <a:pt x="29139" y="261735"/>
                    <a:pt x="29660" y="262255"/>
                    <a:pt x="29660" y="261735"/>
                  </a:cubicBezTo>
                  <a:cubicBezTo>
                    <a:pt x="29660" y="261214"/>
                    <a:pt x="31741" y="259133"/>
                    <a:pt x="33302" y="259133"/>
                  </a:cubicBezTo>
                  <a:cubicBezTo>
                    <a:pt x="34863" y="259133"/>
                    <a:pt x="39546" y="257572"/>
                    <a:pt x="39546" y="257572"/>
                  </a:cubicBezTo>
                  <a:cubicBezTo>
                    <a:pt x="39546" y="257572"/>
                    <a:pt x="40067" y="257572"/>
                    <a:pt x="40587" y="257572"/>
                  </a:cubicBezTo>
                  <a:cubicBezTo>
                    <a:pt x="41107" y="257572"/>
                    <a:pt x="45270" y="259653"/>
                    <a:pt x="46311" y="259653"/>
                  </a:cubicBezTo>
                  <a:cubicBezTo>
                    <a:pt x="47351" y="259653"/>
                    <a:pt x="47872" y="259133"/>
                    <a:pt x="47872" y="259133"/>
                  </a:cubicBezTo>
                  <a:cubicBezTo>
                    <a:pt x="47872" y="258613"/>
                    <a:pt x="47872" y="258092"/>
                    <a:pt x="48392" y="258092"/>
                  </a:cubicBezTo>
                  <a:cubicBezTo>
                    <a:pt x="48912" y="258092"/>
                    <a:pt x="51514" y="256531"/>
                    <a:pt x="52555" y="256531"/>
                  </a:cubicBezTo>
                  <a:cubicBezTo>
                    <a:pt x="53596" y="256531"/>
                    <a:pt x="55157" y="256011"/>
                    <a:pt x="55157" y="254450"/>
                  </a:cubicBezTo>
                  <a:cubicBezTo>
                    <a:pt x="55157" y="253409"/>
                    <a:pt x="55157" y="251848"/>
                    <a:pt x="55157" y="251328"/>
                  </a:cubicBezTo>
                  <a:cubicBezTo>
                    <a:pt x="55157" y="250807"/>
                    <a:pt x="55677" y="250807"/>
                    <a:pt x="56197" y="250807"/>
                  </a:cubicBezTo>
                  <a:cubicBezTo>
                    <a:pt x="56718" y="250807"/>
                    <a:pt x="59319" y="251848"/>
                    <a:pt x="59319" y="251848"/>
                  </a:cubicBezTo>
                  <a:cubicBezTo>
                    <a:pt x="59319" y="251848"/>
                    <a:pt x="60360" y="252368"/>
                    <a:pt x="60360" y="252889"/>
                  </a:cubicBezTo>
                  <a:cubicBezTo>
                    <a:pt x="60360" y="253409"/>
                    <a:pt x="65043" y="259133"/>
                    <a:pt x="65564" y="260694"/>
                  </a:cubicBezTo>
                  <a:cubicBezTo>
                    <a:pt x="65564" y="262255"/>
                    <a:pt x="65564" y="264336"/>
                    <a:pt x="65564" y="264857"/>
                  </a:cubicBezTo>
                  <a:cubicBezTo>
                    <a:pt x="65564" y="265377"/>
                    <a:pt x="65043" y="267458"/>
                    <a:pt x="66604" y="267458"/>
                  </a:cubicBezTo>
                  <a:cubicBezTo>
                    <a:pt x="68165" y="267458"/>
                    <a:pt x="67645" y="267458"/>
                    <a:pt x="68686" y="268499"/>
                  </a:cubicBezTo>
                  <a:cubicBezTo>
                    <a:pt x="69726" y="269540"/>
                    <a:pt x="72849" y="272662"/>
                    <a:pt x="73369" y="273182"/>
                  </a:cubicBezTo>
                  <a:cubicBezTo>
                    <a:pt x="73889" y="273703"/>
                    <a:pt x="74930" y="274743"/>
                    <a:pt x="73889" y="274743"/>
                  </a:cubicBezTo>
                  <a:cubicBezTo>
                    <a:pt x="73369" y="274743"/>
                    <a:pt x="72849" y="274743"/>
                    <a:pt x="72328" y="275264"/>
                  </a:cubicBezTo>
                  <a:cubicBezTo>
                    <a:pt x="71808" y="275784"/>
                    <a:pt x="69206" y="277865"/>
                    <a:pt x="68165" y="279947"/>
                  </a:cubicBezTo>
                  <a:cubicBezTo>
                    <a:pt x="67125" y="282028"/>
                    <a:pt x="68165" y="280988"/>
                    <a:pt x="68686" y="280988"/>
                  </a:cubicBezTo>
                  <a:cubicBezTo>
                    <a:pt x="69206" y="280988"/>
                    <a:pt x="70767" y="280988"/>
                    <a:pt x="71288" y="280467"/>
                  </a:cubicBezTo>
                  <a:cubicBezTo>
                    <a:pt x="71808" y="279947"/>
                    <a:pt x="71808" y="279427"/>
                    <a:pt x="72849" y="279427"/>
                  </a:cubicBezTo>
                  <a:cubicBezTo>
                    <a:pt x="73889" y="279427"/>
                    <a:pt x="75450" y="279947"/>
                    <a:pt x="75450" y="282028"/>
                  </a:cubicBezTo>
                  <a:cubicBezTo>
                    <a:pt x="75450" y="284110"/>
                    <a:pt x="74930" y="288272"/>
                    <a:pt x="75971" y="290354"/>
                  </a:cubicBezTo>
                  <a:cubicBezTo>
                    <a:pt x="77011" y="291915"/>
                    <a:pt x="79613" y="294517"/>
                    <a:pt x="81174" y="296598"/>
                  </a:cubicBezTo>
                  <a:cubicBezTo>
                    <a:pt x="81695" y="296078"/>
                    <a:pt x="82215" y="296078"/>
                    <a:pt x="82215" y="295557"/>
                  </a:cubicBezTo>
                  <a:cubicBezTo>
                    <a:pt x="83256" y="295037"/>
                    <a:pt x="84817" y="294517"/>
                    <a:pt x="85337" y="293476"/>
                  </a:cubicBezTo>
                  <a:cubicBezTo>
                    <a:pt x="85857" y="292955"/>
                    <a:pt x="86378" y="291394"/>
                    <a:pt x="87418" y="291394"/>
                  </a:cubicBezTo>
                  <a:cubicBezTo>
                    <a:pt x="88459" y="291394"/>
                    <a:pt x="90540" y="291915"/>
                    <a:pt x="92622" y="293476"/>
                  </a:cubicBezTo>
                  <a:cubicBezTo>
                    <a:pt x="92622" y="293476"/>
                    <a:pt x="93142" y="293996"/>
                    <a:pt x="93663" y="294517"/>
                  </a:cubicBezTo>
                  <a:cubicBezTo>
                    <a:pt x="94183" y="295037"/>
                    <a:pt x="94703" y="295557"/>
                    <a:pt x="95223" y="295557"/>
                  </a:cubicBezTo>
                  <a:cubicBezTo>
                    <a:pt x="96264" y="295557"/>
                    <a:pt x="98345" y="295557"/>
                    <a:pt x="98866" y="296598"/>
                  </a:cubicBezTo>
                  <a:cubicBezTo>
                    <a:pt x="99386" y="297639"/>
                    <a:pt x="99907" y="296598"/>
                    <a:pt x="99907" y="295557"/>
                  </a:cubicBezTo>
                  <a:cubicBezTo>
                    <a:pt x="99907" y="294517"/>
                    <a:pt x="100427" y="293476"/>
                    <a:pt x="101988" y="293476"/>
                  </a:cubicBezTo>
                  <a:cubicBezTo>
                    <a:pt x="103549" y="293476"/>
                    <a:pt x="105630" y="293476"/>
                    <a:pt x="105630" y="293476"/>
                  </a:cubicBezTo>
                  <a:cubicBezTo>
                    <a:pt x="106151" y="293476"/>
                    <a:pt x="106151" y="293476"/>
                    <a:pt x="106151" y="292435"/>
                  </a:cubicBezTo>
                  <a:cubicBezTo>
                    <a:pt x="106151" y="291394"/>
                    <a:pt x="105630" y="289313"/>
                    <a:pt x="106151" y="288272"/>
                  </a:cubicBezTo>
                  <a:cubicBezTo>
                    <a:pt x="107191" y="287232"/>
                    <a:pt x="107191" y="287232"/>
                    <a:pt x="108232" y="287752"/>
                  </a:cubicBezTo>
                  <a:cubicBezTo>
                    <a:pt x="109273" y="288272"/>
                    <a:pt x="110314" y="288793"/>
                    <a:pt x="110834" y="288793"/>
                  </a:cubicBezTo>
                  <a:cubicBezTo>
                    <a:pt x="111354" y="288793"/>
                    <a:pt x="111875" y="288793"/>
                    <a:pt x="110834" y="288272"/>
                  </a:cubicBezTo>
                  <a:cubicBezTo>
                    <a:pt x="110314" y="287752"/>
                    <a:pt x="110834" y="287232"/>
                    <a:pt x="111354" y="287232"/>
                  </a:cubicBezTo>
                  <a:cubicBezTo>
                    <a:pt x="111875" y="287232"/>
                    <a:pt x="113436" y="286711"/>
                    <a:pt x="113436" y="286711"/>
                  </a:cubicBezTo>
                  <a:cubicBezTo>
                    <a:pt x="113956" y="286711"/>
                    <a:pt x="113956" y="286191"/>
                    <a:pt x="114476" y="287232"/>
                  </a:cubicBezTo>
                  <a:cubicBezTo>
                    <a:pt x="114476" y="288272"/>
                    <a:pt x="114997" y="293996"/>
                    <a:pt x="114997" y="295037"/>
                  </a:cubicBezTo>
                  <a:cubicBezTo>
                    <a:pt x="114997" y="296078"/>
                    <a:pt x="115517" y="296078"/>
                    <a:pt x="116037" y="296078"/>
                  </a:cubicBezTo>
                  <a:cubicBezTo>
                    <a:pt x="116558" y="296078"/>
                    <a:pt x="119159" y="296598"/>
                    <a:pt x="121241" y="294517"/>
                  </a:cubicBezTo>
                  <a:cubicBezTo>
                    <a:pt x="122802" y="292435"/>
                    <a:pt x="123322" y="291394"/>
                    <a:pt x="124363" y="291915"/>
                  </a:cubicBezTo>
                  <a:cubicBezTo>
                    <a:pt x="124883" y="291915"/>
                    <a:pt x="127485" y="291915"/>
                    <a:pt x="128526" y="291915"/>
                  </a:cubicBezTo>
                  <a:cubicBezTo>
                    <a:pt x="128526" y="291394"/>
                    <a:pt x="129046" y="290354"/>
                    <a:pt x="129046" y="290354"/>
                  </a:cubicBezTo>
                  <a:cubicBezTo>
                    <a:pt x="129046" y="289833"/>
                    <a:pt x="129566" y="287232"/>
                    <a:pt x="129566" y="286191"/>
                  </a:cubicBezTo>
                  <a:cubicBezTo>
                    <a:pt x="129566" y="285150"/>
                    <a:pt x="129046" y="280467"/>
                    <a:pt x="129046" y="280467"/>
                  </a:cubicBezTo>
                  <a:cubicBezTo>
                    <a:pt x="129046" y="280467"/>
                    <a:pt x="129046" y="279427"/>
                    <a:pt x="129566" y="279427"/>
                  </a:cubicBezTo>
                  <a:cubicBezTo>
                    <a:pt x="130087" y="279427"/>
                    <a:pt x="132168" y="277865"/>
                    <a:pt x="132689" y="276304"/>
                  </a:cubicBezTo>
                  <a:cubicBezTo>
                    <a:pt x="133209" y="274743"/>
                    <a:pt x="134250" y="272142"/>
                    <a:pt x="134250" y="271621"/>
                  </a:cubicBezTo>
                  <a:cubicBezTo>
                    <a:pt x="134250" y="271101"/>
                    <a:pt x="133729" y="266418"/>
                    <a:pt x="133729" y="266418"/>
                  </a:cubicBezTo>
                  <a:cubicBezTo>
                    <a:pt x="133729" y="266418"/>
                    <a:pt x="133729" y="265377"/>
                    <a:pt x="132689" y="265377"/>
                  </a:cubicBezTo>
                  <a:cubicBezTo>
                    <a:pt x="132168" y="265377"/>
                    <a:pt x="130087" y="264336"/>
                    <a:pt x="131128" y="264336"/>
                  </a:cubicBezTo>
                  <a:cubicBezTo>
                    <a:pt x="132168" y="264336"/>
                    <a:pt x="133729" y="263296"/>
                    <a:pt x="134250" y="262775"/>
                  </a:cubicBezTo>
                  <a:cubicBezTo>
                    <a:pt x="134770" y="262255"/>
                    <a:pt x="138933" y="260694"/>
                    <a:pt x="139453" y="260694"/>
                  </a:cubicBezTo>
                  <a:cubicBezTo>
                    <a:pt x="139973" y="260694"/>
                    <a:pt x="142575" y="260694"/>
                    <a:pt x="143095" y="260694"/>
                  </a:cubicBezTo>
                  <a:cubicBezTo>
                    <a:pt x="143616" y="260694"/>
                    <a:pt x="145177" y="259653"/>
                    <a:pt x="146217" y="259133"/>
                  </a:cubicBezTo>
                  <a:cubicBezTo>
                    <a:pt x="147258" y="258613"/>
                    <a:pt x="149860" y="254970"/>
                    <a:pt x="149860" y="254970"/>
                  </a:cubicBezTo>
                  <a:cubicBezTo>
                    <a:pt x="149860" y="254970"/>
                    <a:pt x="150380" y="254450"/>
                    <a:pt x="150380" y="253929"/>
                  </a:cubicBezTo>
                  <a:cubicBezTo>
                    <a:pt x="150380" y="253409"/>
                    <a:pt x="148819" y="247685"/>
                    <a:pt x="148819" y="247685"/>
                  </a:cubicBezTo>
                  <a:cubicBezTo>
                    <a:pt x="148819" y="247685"/>
                    <a:pt x="148299" y="246645"/>
                    <a:pt x="149340" y="246645"/>
                  </a:cubicBezTo>
                  <a:cubicBezTo>
                    <a:pt x="150380" y="246645"/>
                    <a:pt x="152982" y="246124"/>
                    <a:pt x="152982" y="246124"/>
                  </a:cubicBezTo>
                  <a:cubicBezTo>
                    <a:pt x="152982" y="246124"/>
                    <a:pt x="153502" y="246124"/>
                    <a:pt x="153502" y="245084"/>
                  </a:cubicBezTo>
                  <a:cubicBezTo>
                    <a:pt x="153502" y="244043"/>
                    <a:pt x="153502" y="243002"/>
                    <a:pt x="153502" y="243002"/>
                  </a:cubicBezTo>
                  <a:cubicBezTo>
                    <a:pt x="153502" y="243002"/>
                    <a:pt x="153502" y="241961"/>
                    <a:pt x="152982" y="241961"/>
                  </a:cubicBezTo>
                  <a:cubicBezTo>
                    <a:pt x="152982" y="241961"/>
                    <a:pt x="151941" y="240921"/>
                    <a:pt x="151941" y="240400"/>
                  </a:cubicBezTo>
                  <a:cubicBezTo>
                    <a:pt x="151941" y="239880"/>
                    <a:pt x="152982" y="237799"/>
                    <a:pt x="154023" y="236758"/>
                  </a:cubicBezTo>
                  <a:cubicBezTo>
                    <a:pt x="155063" y="235717"/>
                    <a:pt x="157665" y="232595"/>
                    <a:pt x="157665" y="232075"/>
                  </a:cubicBezTo>
                  <a:cubicBezTo>
                    <a:pt x="157665" y="231555"/>
                    <a:pt x="158185" y="231034"/>
                    <a:pt x="158706" y="231555"/>
                  </a:cubicBezTo>
                  <a:cubicBezTo>
                    <a:pt x="159226" y="232075"/>
                    <a:pt x="160787" y="234156"/>
                    <a:pt x="161308" y="234156"/>
                  </a:cubicBezTo>
                  <a:cubicBezTo>
                    <a:pt x="161828" y="234677"/>
                    <a:pt x="168072" y="237278"/>
                    <a:pt x="168072" y="237278"/>
                  </a:cubicBezTo>
                  <a:cubicBezTo>
                    <a:pt x="168072" y="237278"/>
                    <a:pt x="168592" y="238319"/>
                    <a:pt x="169113" y="237278"/>
                  </a:cubicBezTo>
                  <a:cubicBezTo>
                    <a:pt x="170154" y="236238"/>
                    <a:pt x="170674" y="235197"/>
                    <a:pt x="171715" y="235197"/>
                  </a:cubicBezTo>
                  <a:cubicBezTo>
                    <a:pt x="172235" y="235197"/>
                    <a:pt x="172755" y="235197"/>
                    <a:pt x="172755" y="234677"/>
                  </a:cubicBezTo>
                  <a:cubicBezTo>
                    <a:pt x="172755" y="234156"/>
                    <a:pt x="171715" y="227912"/>
                    <a:pt x="172235" y="227912"/>
                  </a:cubicBezTo>
                  <a:cubicBezTo>
                    <a:pt x="172235" y="227392"/>
                    <a:pt x="172235" y="226871"/>
                    <a:pt x="173276" y="227392"/>
                  </a:cubicBezTo>
                  <a:cubicBezTo>
                    <a:pt x="173796" y="227912"/>
                    <a:pt x="176918" y="228953"/>
                    <a:pt x="177438" y="228953"/>
                  </a:cubicBezTo>
                  <a:cubicBezTo>
                    <a:pt x="177959" y="228953"/>
                    <a:pt x="178479" y="228953"/>
                    <a:pt x="178479" y="227912"/>
                  </a:cubicBezTo>
                  <a:cubicBezTo>
                    <a:pt x="178479" y="227392"/>
                    <a:pt x="179520" y="225310"/>
                    <a:pt x="180040" y="224790"/>
                  </a:cubicBezTo>
                  <a:cubicBezTo>
                    <a:pt x="180561" y="224270"/>
                    <a:pt x="183683" y="219066"/>
                    <a:pt x="185243" y="218025"/>
                  </a:cubicBezTo>
                  <a:cubicBezTo>
                    <a:pt x="186284" y="217505"/>
                    <a:pt x="189406" y="216464"/>
                    <a:pt x="190968" y="216464"/>
                  </a:cubicBezTo>
                  <a:cubicBezTo>
                    <a:pt x="193049" y="216464"/>
                    <a:pt x="193569" y="217505"/>
                    <a:pt x="194089" y="217505"/>
                  </a:cubicBezTo>
                  <a:cubicBezTo>
                    <a:pt x="194610" y="217505"/>
                    <a:pt x="195130" y="218025"/>
                    <a:pt x="195650" y="217505"/>
                  </a:cubicBezTo>
                  <a:cubicBezTo>
                    <a:pt x="196171" y="216985"/>
                    <a:pt x="197732" y="215944"/>
                    <a:pt x="197732" y="215424"/>
                  </a:cubicBezTo>
                  <a:cubicBezTo>
                    <a:pt x="197732" y="214383"/>
                    <a:pt x="198252" y="212822"/>
                    <a:pt x="199293" y="212302"/>
                  </a:cubicBezTo>
                  <a:cubicBezTo>
                    <a:pt x="200334" y="211781"/>
                    <a:pt x="202415" y="211781"/>
                    <a:pt x="202935" y="211261"/>
                  </a:cubicBezTo>
                  <a:cubicBezTo>
                    <a:pt x="203456" y="210741"/>
                    <a:pt x="215944" y="205537"/>
                    <a:pt x="216464" y="205017"/>
                  </a:cubicBezTo>
                  <a:cubicBezTo>
                    <a:pt x="216985" y="204496"/>
                    <a:pt x="221668" y="200334"/>
                    <a:pt x="221668" y="200334"/>
                  </a:cubicBezTo>
                  <a:cubicBezTo>
                    <a:pt x="221668" y="200334"/>
                    <a:pt x="222709" y="199293"/>
                    <a:pt x="222709" y="199293"/>
                  </a:cubicBezTo>
                  <a:cubicBezTo>
                    <a:pt x="223229" y="199293"/>
                    <a:pt x="226871" y="199293"/>
                    <a:pt x="227392" y="199293"/>
                  </a:cubicBezTo>
                  <a:cubicBezTo>
                    <a:pt x="227912" y="199293"/>
                    <a:pt x="232075" y="200854"/>
                    <a:pt x="233115" y="200854"/>
                  </a:cubicBezTo>
                  <a:cubicBezTo>
                    <a:pt x="234156" y="200854"/>
                    <a:pt x="238839" y="202415"/>
                    <a:pt x="239360" y="202415"/>
                  </a:cubicBezTo>
                  <a:cubicBezTo>
                    <a:pt x="239880" y="202415"/>
                    <a:pt x="239880" y="202415"/>
                    <a:pt x="240400" y="202415"/>
                  </a:cubicBezTo>
                  <a:cubicBezTo>
                    <a:pt x="240921" y="202415"/>
                    <a:pt x="240921" y="202415"/>
                    <a:pt x="241441" y="202415"/>
                  </a:cubicBezTo>
                  <a:cubicBezTo>
                    <a:pt x="242482" y="201895"/>
                    <a:pt x="246644" y="200854"/>
                    <a:pt x="247165" y="200334"/>
                  </a:cubicBezTo>
                  <a:cubicBezTo>
                    <a:pt x="247685" y="199813"/>
                    <a:pt x="259653" y="196171"/>
                    <a:pt x="262775" y="195651"/>
                  </a:cubicBezTo>
                  <a:cubicBezTo>
                    <a:pt x="265897" y="195130"/>
                    <a:pt x="278906" y="194610"/>
                    <a:pt x="280467" y="194610"/>
                  </a:cubicBezTo>
                  <a:cubicBezTo>
                    <a:pt x="282028" y="194610"/>
                    <a:pt x="291915" y="194610"/>
                    <a:pt x="292955" y="194610"/>
                  </a:cubicBezTo>
                  <a:cubicBezTo>
                    <a:pt x="293996" y="194610"/>
                    <a:pt x="296598" y="194089"/>
                    <a:pt x="297639" y="194089"/>
                  </a:cubicBezTo>
                  <a:cubicBezTo>
                    <a:pt x="298679" y="194089"/>
                    <a:pt x="302322" y="194610"/>
                    <a:pt x="302842" y="194089"/>
                  </a:cubicBezTo>
                  <a:cubicBezTo>
                    <a:pt x="303883" y="194089"/>
                    <a:pt x="308046" y="190968"/>
                    <a:pt x="309607" y="188366"/>
                  </a:cubicBezTo>
                  <a:cubicBezTo>
                    <a:pt x="311168" y="185764"/>
                    <a:pt x="310647" y="187845"/>
                    <a:pt x="312208" y="183683"/>
                  </a:cubicBezTo>
                  <a:cubicBezTo>
                    <a:pt x="314290" y="180040"/>
                    <a:pt x="316891" y="174837"/>
                    <a:pt x="316891" y="168592"/>
                  </a:cubicBezTo>
                  <a:cubicBezTo>
                    <a:pt x="317412" y="162869"/>
                    <a:pt x="317412" y="156625"/>
                    <a:pt x="317412" y="155063"/>
                  </a:cubicBezTo>
                  <a:cubicBezTo>
                    <a:pt x="317412" y="152982"/>
                    <a:pt x="316891" y="147779"/>
                    <a:pt x="317412" y="146218"/>
                  </a:cubicBezTo>
                  <a:cubicBezTo>
                    <a:pt x="317412" y="144656"/>
                    <a:pt x="316891" y="131648"/>
                    <a:pt x="317412" y="129566"/>
                  </a:cubicBezTo>
                  <a:cubicBezTo>
                    <a:pt x="317412" y="128005"/>
                    <a:pt x="317412" y="122802"/>
                    <a:pt x="317412" y="119159"/>
                  </a:cubicBezTo>
                  <a:cubicBezTo>
                    <a:pt x="313769" y="120200"/>
                    <a:pt x="310127" y="120721"/>
                    <a:pt x="308046" y="120721"/>
                  </a:cubicBezTo>
                  <a:cubicBezTo>
                    <a:pt x="303883" y="121241"/>
                    <a:pt x="297639" y="120200"/>
                    <a:pt x="296077" y="119680"/>
                  </a:cubicBezTo>
                  <a:cubicBezTo>
                    <a:pt x="294516" y="118639"/>
                    <a:pt x="297118" y="117078"/>
                    <a:pt x="297639" y="115517"/>
                  </a:cubicBezTo>
                  <a:cubicBezTo>
                    <a:pt x="298159" y="113956"/>
                    <a:pt x="298159" y="112915"/>
                    <a:pt x="297639" y="111875"/>
                  </a:cubicBezTo>
                  <a:cubicBezTo>
                    <a:pt x="297118" y="110834"/>
                    <a:pt x="297639" y="109273"/>
                    <a:pt x="297118" y="106671"/>
                  </a:cubicBezTo>
                  <a:cubicBezTo>
                    <a:pt x="296598" y="104069"/>
                    <a:pt x="294516" y="103549"/>
                    <a:pt x="289833" y="102508"/>
                  </a:cubicBezTo>
                  <a:cubicBezTo>
                    <a:pt x="285150" y="101468"/>
                    <a:pt x="280988" y="97825"/>
                    <a:pt x="279947" y="96785"/>
                  </a:cubicBezTo>
                  <a:cubicBezTo>
                    <a:pt x="278386" y="95744"/>
                    <a:pt x="277865" y="96264"/>
                    <a:pt x="277345" y="96785"/>
                  </a:cubicBezTo>
                  <a:cubicBezTo>
                    <a:pt x="276825" y="97305"/>
                    <a:pt x="275784" y="96785"/>
                    <a:pt x="275784" y="96785"/>
                  </a:cubicBezTo>
                  <a:cubicBezTo>
                    <a:pt x="270060" y="96785"/>
                    <a:pt x="267458" y="93142"/>
                    <a:pt x="266938" y="91061"/>
                  </a:cubicBezTo>
                  <a:cubicBezTo>
                    <a:pt x="266418" y="88979"/>
                    <a:pt x="264857" y="88979"/>
                    <a:pt x="262255" y="87939"/>
                  </a:cubicBezTo>
                  <a:cubicBezTo>
                    <a:pt x="259653" y="86898"/>
                    <a:pt x="257572" y="87418"/>
                    <a:pt x="258613" y="83776"/>
                  </a:cubicBezTo>
                  <a:cubicBezTo>
                    <a:pt x="259653" y="80133"/>
                    <a:pt x="257572" y="78052"/>
                    <a:pt x="255490" y="77011"/>
                  </a:cubicBezTo>
                  <a:cubicBezTo>
                    <a:pt x="253409" y="75971"/>
                    <a:pt x="249767" y="72849"/>
                    <a:pt x="247165" y="71808"/>
                  </a:cubicBezTo>
                  <a:cubicBezTo>
                    <a:pt x="244563" y="70247"/>
                    <a:pt x="189406" y="34343"/>
                    <a:pt x="177438" y="24456"/>
                  </a:cubicBezTo>
                  <a:cubicBezTo>
                    <a:pt x="173276" y="20814"/>
                    <a:pt x="159226" y="11448"/>
                    <a:pt x="142055" y="0"/>
                  </a:cubicBezTo>
                  <a:cubicBezTo>
                    <a:pt x="130607" y="0"/>
                    <a:pt x="110314" y="0"/>
                    <a:pt x="109793" y="0"/>
                  </a:cubicBezTo>
                  <a:cubicBezTo>
                    <a:pt x="109273" y="0"/>
                    <a:pt x="109273" y="520"/>
                    <a:pt x="109273" y="520"/>
                  </a:cubicBezTo>
                  <a:lnTo>
                    <a:pt x="111354" y="21334"/>
                  </a:lnTo>
                  <a:cubicBezTo>
                    <a:pt x="111354" y="21334"/>
                    <a:pt x="117078" y="67125"/>
                    <a:pt x="117078" y="67125"/>
                  </a:cubicBezTo>
                  <a:cubicBezTo>
                    <a:pt x="117078" y="67125"/>
                    <a:pt x="123322" y="120200"/>
                    <a:pt x="123322" y="120721"/>
                  </a:cubicBezTo>
                  <a:cubicBezTo>
                    <a:pt x="123322" y="121241"/>
                    <a:pt x="129046" y="169633"/>
                    <a:pt x="129566" y="170674"/>
                  </a:cubicBezTo>
                  <a:cubicBezTo>
                    <a:pt x="129566" y="171715"/>
                    <a:pt x="130087" y="173276"/>
                    <a:pt x="131128" y="173796"/>
                  </a:cubicBezTo>
                  <a:cubicBezTo>
                    <a:pt x="132168" y="174316"/>
                    <a:pt x="132168" y="175357"/>
                    <a:pt x="132168" y="177438"/>
                  </a:cubicBezTo>
                  <a:cubicBezTo>
                    <a:pt x="132168" y="179520"/>
                    <a:pt x="130087" y="189927"/>
                    <a:pt x="130087" y="190447"/>
                  </a:cubicBezTo>
                  <a:cubicBezTo>
                    <a:pt x="130087" y="190968"/>
                    <a:pt x="129046" y="190968"/>
                    <a:pt x="129046" y="190968"/>
                  </a:cubicBezTo>
                  <a:cubicBezTo>
                    <a:pt x="129046" y="190968"/>
                    <a:pt x="60360" y="190968"/>
                    <a:pt x="59840" y="190968"/>
                  </a:cubicBezTo>
                  <a:cubicBezTo>
                    <a:pt x="59319" y="190968"/>
                    <a:pt x="58799" y="190968"/>
                    <a:pt x="57758" y="189927"/>
                  </a:cubicBezTo>
                  <a:cubicBezTo>
                    <a:pt x="56718" y="188886"/>
                    <a:pt x="56718" y="187845"/>
                    <a:pt x="55157" y="188366"/>
                  </a:cubicBezTo>
                  <a:cubicBezTo>
                    <a:pt x="53596" y="188366"/>
                    <a:pt x="54116" y="192528"/>
                    <a:pt x="54116" y="192528"/>
                  </a:cubicBezTo>
                  <a:cubicBezTo>
                    <a:pt x="54116" y="192528"/>
                    <a:pt x="30700" y="192528"/>
                    <a:pt x="29660" y="192528"/>
                  </a:cubicBezTo>
                  <a:cubicBezTo>
                    <a:pt x="29139" y="192528"/>
                    <a:pt x="28619" y="193569"/>
                    <a:pt x="28619" y="193569"/>
                  </a:cubicBezTo>
                  <a:cubicBezTo>
                    <a:pt x="28619" y="193569"/>
                    <a:pt x="26538" y="197732"/>
                    <a:pt x="26017" y="198773"/>
                  </a:cubicBezTo>
                  <a:cubicBezTo>
                    <a:pt x="25497" y="199813"/>
                    <a:pt x="24977" y="198773"/>
                    <a:pt x="24977" y="198773"/>
                  </a:cubicBezTo>
                  <a:cubicBezTo>
                    <a:pt x="22895" y="196171"/>
                    <a:pt x="15090" y="189927"/>
                    <a:pt x="14570" y="189406"/>
                  </a:cubicBezTo>
                  <a:cubicBezTo>
                    <a:pt x="14049" y="188886"/>
                    <a:pt x="13529" y="189406"/>
                    <a:pt x="13529" y="189406"/>
                  </a:cubicBezTo>
                  <a:cubicBezTo>
                    <a:pt x="13529" y="189406"/>
                    <a:pt x="11448" y="190447"/>
                    <a:pt x="10927" y="190447"/>
                  </a:cubicBezTo>
                  <a:cubicBezTo>
                    <a:pt x="10407" y="190447"/>
                    <a:pt x="10407" y="191488"/>
                    <a:pt x="10407" y="191488"/>
                  </a:cubicBezTo>
                  <a:cubicBezTo>
                    <a:pt x="10407" y="191488"/>
                    <a:pt x="9366" y="198252"/>
                    <a:pt x="9366" y="200334"/>
                  </a:cubicBezTo>
                  <a:cubicBezTo>
                    <a:pt x="9366" y="202415"/>
                    <a:pt x="8325" y="203976"/>
                    <a:pt x="7805" y="204496"/>
                  </a:cubicBezTo>
                  <a:cubicBezTo>
                    <a:pt x="7285" y="205017"/>
                    <a:pt x="6244" y="205017"/>
                    <a:pt x="5203" y="206058"/>
                  </a:cubicBezTo>
                  <a:cubicBezTo>
                    <a:pt x="4163" y="207098"/>
                    <a:pt x="3642" y="207098"/>
                    <a:pt x="3122" y="207098"/>
                  </a:cubicBezTo>
                  <a:cubicBezTo>
                    <a:pt x="2602" y="207098"/>
                    <a:pt x="1041" y="206578"/>
                    <a:pt x="520" y="206578"/>
                  </a:cubicBezTo>
                  <a:cubicBezTo>
                    <a:pt x="520" y="206578"/>
                    <a:pt x="520" y="206578"/>
                    <a:pt x="0" y="206578"/>
                  </a:cubicBezTo>
                  <a:cubicBezTo>
                    <a:pt x="520" y="208659"/>
                    <a:pt x="1041" y="211261"/>
                    <a:pt x="1561" y="212822"/>
                  </a:cubicBezTo>
                  <a:cubicBezTo>
                    <a:pt x="2081" y="215424"/>
                    <a:pt x="4163" y="222709"/>
                    <a:pt x="4683" y="224270"/>
                  </a:cubicBezTo>
                  <a:cubicBezTo>
                    <a:pt x="5203" y="225831"/>
                    <a:pt x="5724" y="226871"/>
                    <a:pt x="4163" y="227392"/>
                  </a:cubicBezTo>
                  <a:cubicBezTo>
                    <a:pt x="4163" y="227392"/>
                    <a:pt x="3122" y="227392"/>
                    <a:pt x="4163" y="228432"/>
                  </a:cubicBezTo>
                  <a:cubicBezTo>
                    <a:pt x="5203" y="229994"/>
                    <a:pt x="8846" y="234156"/>
                    <a:pt x="8846" y="234156"/>
                  </a:cubicBezTo>
                  <a:cubicBezTo>
                    <a:pt x="8846" y="234156"/>
                    <a:pt x="9366" y="235197"/>
                    <a:pt x="9886" y="234156"/>
                  </a:cubicBezTo>
                  <a:cubicBezTo>
                    <a:pt x="10407" y="233115"/>
                    <a:pt x="11448" y="233115"/>
                    <a:pt x="12488" y="234677"/>
                  </a:cubicBezTo>
                  <a:cubicBezTo>
                    <a:pt x="13529" y="236238"/>
                    <a:pt x="16651" y="239880"/>
                    <a:pt x="16651" y="244043"/>
                  </a:cubicBezTo>
                  <a:cubicBezTo>
                    <a:pt x="15610" y="246124"/>
                    <a:pt x="15610" y="250287"/>
                    <a:pt x="15610" y="251848"/>
                  </a:cubicBezTo>
                  <a:close/>
                </a:path>
              </a:pathLst>
            </a:custGeom>
            <a:grpFill/>
            <a:ln w="5199" cap="flat">
              <a:solidFill>
                <a:schemeClr val="bg1"/>
              </a:solidFill>
              <a:prstDash val="solid"/>
              <a:miter/>
            </a:ln>
          </p:spPr>
          <p:txBody>
            <a:bodyPr rtlCol="0" anchor="ctr"/>
            <a:lstStyle/>
            <a:p>
              <a:endParaRPr lang="en-GB" noProof="0" dirty="0"/>
            </a:p>
          </p:txBody>
        </p:sp>
        <p:sp>
          <p:nvSpPr>
            <p:cNvPr id="124" name="Freeform 123">
              <a:extLst>
                <a:ext uri="{FF2B5EF4-FFF2-40B4-BE49-F238E27FC236}">
                  <a16:creationId xmlns:a16="http://schemas.microsoft.com/office/drawing/2014/main" id="{7CF3CC14-B628-0328-2D72-B513FA1E93AB}"/>
                </a:ext>
              </a:extLst>
            </p:cNvPr>
            <p:cNvSpPr/>
            <p:nvPr/>
          </p:nvSpPr>
          <p:spPr>
            <a:xfrm>
              <a:off x="5552491" y="4242047"/>
              <a:ext cx="55444" cy="13528"/>
            </a:xfrm>
            <a:custGeom>
              <a:avLst/>
              <a:gdLst>
                <a:gd name="connsiteX0" fmla="*/ 17375 w 55444"/>
                <a:gd name="connsiteY0" fmla="*/ 11448 h 13528"/>
                <a:gd name="connsiteX1" fmla="*/ 18416 w 55444"/>
                <a:gd name="connsiteY1" fmla="*/ 10407 h 13528"/>
                <a:gd name="connsiteX2" fmla="*/ 20498 w 55444"/>
                <a:gd name="connsiteY2" fmla="*/ 9887 h 13528"/>
                <a:gd name="connsiteX3" fmla="*/ 29864 w 55444"/>
                <a:gd name="connsiteY3" fmla="*/ 5203 h 13528"/>
                <a:gd name="connsiteX4" fmla="*/ 30384 w 55444"/>
                <a:gd name="connsiteY4" fmla="*/ 4683 h 13528"/>
                <a:gd name="connsiteX5" fmla="*/ 39751 w 55444"/>
                <a:gd name="connsiteY5" fmla="*/ 8325 h 13528"/>
                <a:gd name="connsiteX6" fmla="*/ 42352 w 55444"/>
                <a:gd name="connsiteY6" fmla="*/ 9366 h 13528"/>
                <a:gd name="connsiteX7" fmla="*/ 47556 w 55444"/>
                <a:gd name="connsiteY7" fmla="*/ 11448 h 13528"/>
                <a:gd name="connsiteX8" fmla="*/ 54320 w 55444"/>
                <a:gd name="connsiteY8" fmla="*/ 9366 h 13528"/>
                <a:gd name="connsiteX9" fmla="*/ 55361 w 55444"/>
                <a:gd name="connsiteY9" fmla="*/ 6244 h 13528"/>
                <a:gd name="connsiteX10" fmla="*/ 54841 w 55444"/>
                <a:gd name="connsiteY10" fmla="*/ 5724 h 13528"/>
                <a:gd name="connsiteX11" fmla="*/ 44954 w 55444"/>
                <a:gd name="connsiteY11" fmla="*/ 5724 h 13528"/>
                <a:gd name="connsiteX12" fmla="*/ 43393 w 55444"/>
                <a:gd name="connsiteY12" fmla="*/ 5203 h 13528"/>
                <a:gd name="connsiteX13" fmla="*/ 37149 w 55444"/>
                <a:gd name="connsiteY13" fmla="*/ 1041 h 13528"/>
                <a:gd name="connsiteX14" fmla="*/ 35588 w 55444"/>
                <a:gd name="connsiteY14" fmla="*/ 520 h 13528"/>
                <a:gd name="connsiteX15" fmla="*/ 28303 w 55444"/>
                <a:gd name="connsiteY15" fmla="*/ 0 h 13528"/>
                <a:gd name="connsiteX16" fmla="*/ 25181 w 55444"/>
                <a:gd name="connsiteY16" fmla="*/ 2081 h 13528"/>
                <a:gd name="connsiteX17" fmla="*/ 24140 w 55444"/>
                <a:gd name="connsiteY17" fmla="*/ 2602 h 13528"/>
                <a:gd name="connsiteX18" fmla="*/ 14254 w 55444"/>
                <a:gd name="connsiteY18" fmla="*/ 3642 h 13528"/>
                <a:gd name="connsiteX19" fmla="*/ 3847 w 55444"/>
                <a:gd name="connsiteY19" fmla="*/ 3642 h 13528"/>
                <a:gd name="connsiteX20" fmla="*/ 5408 w 55444"/>
                <a:gd name="connsiteY20" fmla="*/ 6244 h 13528"/>
                <a:gd name="connsiteX21" fmla="*/ 9570 w 55444"/>
                <a:gd name="connsiteY21" fmla="*/ 8325 h 13528"/>
                <a:gd name="connsiteX22" fmla="*/ 14254 w 55444"/>
                <a:gd name="connsiteY22" fmla="*/ 6244 h 13528"/>
                <a:gd name="connsiteX23" fmla="*/ 13733 w 55444"/>
                <a:gd name="connsiteY23" fmla="*/ 7285 h 13528"/>
                <a:gd name="connsiteX24" fmla="*/ 11652 w 55444"/>
                <a:gd name="connsiteY24" fmla="*/ 9366 h 13528"/>
                <a:gd name="connsiteX25" fmla="*/ 10611 w 55444"/>
                <a:gd name="connsiteY25" fmla="*/ 10407 h 13528"/>
                <a:gd name="connsiteX26" fmla="*/ 4887 w 55444"/>
                <a:gd name="connsiteY26" fmla="*/ 9366 h 13528"/>
                <a:gd name="connsiteX27" fmla="*/ 1245 w 55444"/>
                <a:gd name="connsiteY27" fmla="*/ 6764 h 13528"/>
                <a:gd name="connsiteX28" fmla="*/ 204 w 55444"/>
                <a:gd name="connsiteY28" fmla="*/ 9887 h 13528"/>
                <a:gd name="connsiteX29" fmla="*/ 1245 w 55444"/>
                <a:gd name="connsiteY29" fmla="*/ 13009 h 13528"/>
                <a:gd name="connsiteX30" fmla="*/ 1765 w 55444"/>
                <a:gd name="connsiteY30" fmla="*/ 13529 h 13528"/>
                <a:gd name="connsiteX31" fmla="*/ 16335 w 55444"/>
                <a:gd name="connsiteY31" fmla="*/ 11968 h 13528"/>
                <a:gd name="connsiteX32" fmla="*/ 17375 w 55444"/>
                <a:gd name="connsiteY32" fmla="*/ 11448 h 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444" h="13528">
                  <a:moveTo>
                    <a:pt x="17375" y="11448"/>
                  </a:moveTo>
                  <a:cubicBezTo>
                    <a:pt x="17896" y="10927"/>
                    <a:pt x="18416" y="10407"/>
                    <a:pt x="18416" y="10407"/>
                  </a:cubicBezTo>
                  <a:lnTo>
                    <a:pt x="20498" y="9887"/>
                  </a:lnTo>
                  <a:cubicBezTo>
                    <a:pt x="27782" y="8846"/>
                    <a:pt x="29864" y="5724"/>
                    <a:pt x="29864" y="5203"/>
                  </a:cubicBezTo>
                  <a:cubicBezTo>
                    <a:pt x="30384" y="4683"/>
                    <a:pt x="30384" y="4683"/>
                    <a:pt x="30384" y="4683"/>
                  </a:cubicBezTo>
                  <a:cubicBezTo>
                    <a:pt x="30384" y="4683"/>
                    <a:pt x="39230" y="7805"/>
                    <a:pt x="39751" y="8325"/>
                  </a:cubicBezTo>
                  <a:cubicBezTo>
                    <a:pt x="40271" y="8325"/>
                    <a:pt x="41832" y="8846"/>
                    <a:pt x="42352" y="9366"/>
                  </a:cubicBezTo>
                  <a:cubicBezTo>
                    <a:pt x="42873" y="9887"/>
                    <a:pt x="46515" y="10927"/>
                    <a:pt x="47556" y="11448"/>
                  </a:cubicBezTo>
                  <a:cubicBezTo>
                    <a:pt x="48596" y="11448"/>
                    <a:pt x="52759" y="10407"/>
                    <a:pt x="54320" y="9366"/>
                  </a:cubicBezTo>
                  <a:cubicBezTo>
                    <a:pt x="55881" y="8325"/>
                    <a:pt x="55361" y="6764"/>
                    <a:pt x="55361" y="6244"/>
                  </a:cubicBezTo>
                  <a:cubicBezTo>
                    <a:pt x="55361" y="5724"/>
                    <a:pt x="54841" y="5724"/>
                    <a:pt x="54841" y="5724"/>
                  </a:cubicBezTo>
                  <a:cubicBezTo>
                    <a:pt x="54841" y="5724"/>
                    <a:pt x="45995" y="5724"/>
                    <a:pt x="44954" y="5724"/>
                  </a:cubicBezTo>
                  <a:cubicBezTo>
                    <a:pt x="43913" y="5724"/>
                    <a:pt x="43393" y="5203"/>
                    <a:pt x="43393" y="5203"/>
                  </a:cubicBezTo>
                  <a:cubicBezTo>
                    <a:pt x="43393" y="5203"/>
                    <a:pt x="37669" y="1561"/>
                    <a:pt x="37149" y="1041"/>
                  </a:cubicBezTo>
                  <a:cubicBezTo>
                    <a:pt x="36628" y="520"/>
                    <a:pt x="35588" y="520"/>
                    <a:pt x="35588" y="520"/>
                  </a:cubicBezTo>
                  <a:cubicBezTo>
                    <a:pt x="35588" y="520"/>
                    <a:pt x="29344" y="0"/>
                    <a:pt x="28303" y="0"/>
                  </a:cubicBezTo>
                  <a:cubicBezTo>
                    <a:pt x="27262" y="0"/>
                    <a:pt x="25701" y="1561"/>
                    <a:pt x="25181" y="2081"/>
                  </a:cubicBezTo>
                  <a:cubicBezTo>
                    <a:pt x="24660" y="2602"/>
                    <a:pt x="24140" y="2602"/>
                    <a:pt x="24140" y="2602"/>
                  </a:cubicBezTo>
                  <a:cubicBezTo>
                    <a:pt x="24140" y="2602"/>
                    <a:pt x="15294" y="3122"/>
                    <a:pt x="14254" y="3642"/>
                  </a:cubicBezTo>
                  <a:cubicBezTo>
                    <a:pt x="13733" y="3642"/>
                    <a:pt x="7489" y="3642"/>
                    <a:pt x="3847" y="3642"/>
                  </a:cubicBezTo>
                  <a:cubicBezTo>
                    <a:pt x="4367" y="4163"/>
                    <a:pt x="4887" y="5203"/>
                    <a:pt x="5408" y="6244"/>
                  </a:cubicBezTo>
                  <a:cubicBezTo>
                    <a:pt x="6969" y="8325"/>
                    <a:pt x="8530" y="9366"/>
                    <a:pt x="9570" y="8325"/>
                  </a:cubicBezTo>
                  <a:cubicBezTo>
                    <a:pt x="10611" y="7285"/>
                    <a:pt x="11652" y="6244"/>
                    <a:pt x="14254" y="6244"/>
                  </a:cubicBezTo>
                  <a:cubicBezTo>
                    <a:pt x="16855" y="6244"/>
                    <a:pt x="21018" y="6244"/>
                    <a:pt x="13733" y="7285"/>
                  </a:cubicBezTo>
                  <a:cubicBezTo>
                    <a:pt x="13733" y="7285"/>
                    <a:pt x="11132" y="7805"/>
                    <a:pt x="11652" y="9366"/>
                  </a:cubicBezTo>
                  <a:cubicBezTo>
                    <a:pt x="12693" y="10927"/>
                    <a:pt x="12172" y="9887"/>
                    <a:pt x="10611" y="10407"/>
                  </a:cubicBezTo>
                  <a:cubicBezTo>
                    <a:pt x="9050" y="10927"/>
                    <a:pt x="5928" y="11448"/>
                    <a:pt x="4887" y="9366"/>
                  </a:cubicBezTo>
                  <a:cubicBezTo>
                    <a:pt x="3847" y="7285"/>
                    <a:pt x="2806" y="5724"/>
                    <a:pt x="1245" y="6764"/>
                  </a:cubicBezTo>
                  <a:cubicBezTo>
                    <a:pt x="204" y="7805"/>
                    <a:pt x="-316" y="8846"/>
                    <a:pt x="204" y="9887"/>
                  </a:cubicBezTo>
                  <a:cubicBezTo>
                    <a:pt x="725" y="11448"/>
                    <a:pt x="725" y="12488"/>
                    <a:pt x="1245" y="13009"/>
                  </a:cubicBezTo>
                  <a:cubicBezTo>
                    <a:pt x="1765" y="13009"/>
                    <a:pt x="1765" y="13529"/>
                    <a:pt x="1765" y="13529"/>
                  </a:cubicBezTo>
                  <a:cubicBezTo>
                    <a:pt x="6969" y="13009"/>
                    <a:pt x="16335" y="11968"/>
                    <a:pt x="16335" y="11968"/>
                  </a:cubicBezTo>
                  <a:cubicBezTo>
                    <a:pt x="16335" y="12488"/>
                    <a:pt x="16855" y="11968"/>
                    <a:pt x="17375" y="11448"/>
                  </a:cubicBezTo>
                  <a:close/>
                </a:path>
              </a:pathLst>
            </a:custGeom>
            <a:grpFill/>
            <a:ln w="5199" cap="flat">
              <a:solidFill>
                <a:schemeClr val="bg1"/>
              </a:solidFill>
              <a:prstDash val="solid"/>
              <a:miter/>
            </a:ln>
          </p:spPr>
          <p:txBody>
            <a:bodyPr rtlCol="0" anchor="ctr"/>
            <a:lstStyle/>
            <a:p>
              <a:endParaRPr lang="en-GB" noProof="0" dirty="0"/>
            </a:p>
          </p:txBody>
        </p:sp>
        <p:sp>
          <p:nvSpPr>
            <p:cNvPr id="125" name="Freeform 124">
              <a:extLst>
                <a:ext uri="{FF2B5EF4-FFF2-40B4-BE49-F238E27FC236}">
                  <a16:creationId xmlns:a16="http://schemas.microsoft.com/office/drawing/2014/main" id="{CD607E12-0834-33B7-84D7-B930D360D20B}"/>
                </a:ext>
              </a:extLst>
            </p:cNvPr>
            <p:cNvSpPr/>
            <p:nvPr/>
          </p:nvSpPr>
          <p:spPr>
            <a:xfrm>
              <a:off x="5546971" y="3968344"/>
              <a:ext cx="234676" cy="254970"/>
            </a:xfrm>
            <a:custGeom>
              <a:avLst/>
              <a:gdLst>
                <a:gd name="connsiteX0" fmla="*/ 92622 w 234676"/>
                <a:gd name="connsiteY0" fmla="*/ 254450 h 254970"/>
                <a:gd name="connsiteX1" fmla="*/ 92622 w 234676"/>
                <a:gd name="connsiteY1" fmla="*/ 254450 h 254970"/>
                <a:gd name="connsiteX2" fmla="*/ 95744 w 234676"/>
                <a:gd name="connsiteY2" fmla="*/ 254970 h 254970"/>
                <a:gd name="connsiteX3" fmla="*/ 97825 w 234676"/>
                <a:gd name="connsiteY3" fmla="*/ 253929 h 254970"/>
                <a:gd name="connsiteX4" fmla="*/ 100427 w 234676"/>
                <a:gd name="connsiteY4" fmla="*/ 252368 h 254970"/>
                <a:gd name="connsiteX5" fmla="*/ 101988 w 234676"/>
                <a:gd name="connsiteY5" fmla="*/ 248206 h 254970"/>
                <a:gd name="connsiteX6" fmla="*/ 103029 w 234676"/>
                <a:gd name="connsiteY6" fmla="*/ 239360 h 254970"/>
                <a:gd name="connsiteX7" fmla="*/ 103549 w 234676"/>
                <a:gd name="connsiteY7" fmla="*/ 238319 h 254970"/>
                <a:gd name="connsiteX8" fmla="*/ 106151 w 234676"/>
                <a:gd name="connsiteY8" fmla="*/ 237278 h 254970"/>
                <a:gd name="connsiteX9" fmla="*/ 107191 w 234676"/>
                <a:gd name="connsiteY9" fmla="*/ 237278 h 254970"/>
                <a:gd name="connsiteX10" fmla="*/ 117598 w 234676"/>
                <a:gd name="connsiteY10" fmla="*/ 246645 h 254970"/>
                <a:gd name="connsiteX11" fmla="*/ 118639 w 234676"/>
                <a:gd name="connsiteY11" fmla="*/ 246645 h 254970"/>
                <a:gd name="connsiteX12" fmla="*/ 121241 w 234676"/>
                <a:gd name="connsiteY12" fmla="*/ 241441 h 254970"/>
                <a:gd name="connsiteX13" fmla="*/ 122282 w 234676"/>
                <a:gd name="connsiteY13" fmla="*/ 240400 h 254970"/>
                <a:gd name="connsiteX14" fmla="*/ 146738 w 234676"/>
                <a:gd name="connsiteY14" fmla="*/ 240400 h 254970"/>
                <a:gd name="connsiteX15" fmla="*/ 147778 w 234676"/>
                <a:gd name="connsiteY15" fmla="*/ 236238 h 254970"/>
                <a:gd name="connsiteX16" fmla="*/ 150380 w 234676"/>
                <a:gd name="connsiteY16" fmla="*/ 237799 h 254970"/>
                <a:gd name="connsiteX17" fmla="*/ 152462 w 234676"/>
                <a:gd name="connsiteY17" fmla="*/ 238839 h 254970"/>
                <a:gd name="connsiteX18" fmla="*/ 221668 w 234676"/>
                <a:gd name="connsiteY18" fmla="*/ 238839 h 254970"/>
                <a:gd name="connsiteX19" fmla="*/ 222709 w 234676"/>
                <a:gd name="connsiteY19" fmla="*/ 238319 h 254970"/>
                <a:gd name="connsiteX20" fmla="*/ 224790 w 234676"/>
                <a:gd name="connsiteY20" fmla="*/ 225310 h 254970"/>
                <a:gd name="connsiteX21" fmla="*/ 223749 w 234676"/>
                <a:gd name="connsiteY21" fmla="*/ 221668 h 254970"/>
                <a:gd name="connsiteX22" fmla="*/ 222188 w 234676"/>
                <a:gd name="connsiteY22" fmla="*/ 218546 h 254970"/>
                <a:gd name="connsiteX23" fmla="*/ 215944 w 234676"/>
                <a:gd name="connsiteY23" fmla="*/ 168592 h 254970"/>
                <a:gd name="connsiteX24" fmla="*/ 209700 w 234676"/>
                <a:gd name="connsiteY24" fmla="*/ 114997 h 254970"/>
                <a:gd name="connsiteX25" fmla="*/ 203976 w 234676"/>
                <a:gd name="connsiteY25" fmla="*/ 69206 h 254970"/>
                <a:gd name="connsiteX26" fmla="*/ 201895 w 234676"/>
                <a:gd name="connsiteY26" fmla="*/ 48392 h 254970"/>
                <a:gd name="connsiteX27" fmla="*/ 202415 w 234676"/>
                <a:gd name="connsiteY27" fmla="*/ 47872 h 254970"/>
                <a:gd name="connsiteX28" fmla="*/ 234676 w 234676"/>
                <a:gd name="connsiteY28" fmla="*/ 47872 h 254970"/>
                <a:gd name="connsiteX29" fmla="*/ 161308 w 234676"/>
                <a:gd name="connsiteY29" fmla="*/ 0 h 254970"/>
                <a:gd name="connsiteX30" fmla="*/ 161308 w 234676"/>
                <a:gd name="connsiteY30" fmla="*/ 27578 h 254970"/>
                <a:gd name="connsiteX31" fmla="*/ 97305 w 234676"/>
                <a:gd name="connsiteY31" fmla="*/ 27578 h 254970"/>
                <a:gd name="connsiteX32" fmla="*/ 97305 w 234676"/>
                <a:gd name="connsiteY32" fmla="*/ 79613 h 254970"/>
                <a:gd name="connsiteX33" fmla="*/ 93142 w 234676"/>
                <a:gd name="connsiteY33" fmla="*/ 80654 h 254970"/>
                <a:gd name="connsiteX34" fmla="*/ 87938 w 234676"/>
                <a:gd name="connsiteY34" fmla="*/ 82735 h 254970"/>
                <a:gd name="connsiteX35" fmla="*/ 81695 w 234676"/>
                <a:gd name="connsiteY35" fmla="*/ 85857 h 254970"/>
                <a:gd name="connsiteX36" fmla="*/ 75450 w 234676"/>
                <a:gd name="connsiteY36" fmla="*/ 96264 h 254970"/>
                <a:gd name="connsiteX37" fmla="*/ 77532 w 234676"/>
                <a:gd name="connsiteY37" fmla="*/ 108232 h 254970"/>
                <a:gd name="connsiteX38" fmla="*/ 78052 w 234676"/>
                <a:gd name="connsiteY38" fmla="*/ 118639 h 254970"/>
                <a:gd name="connsiteX39" fmla="*/ 78052 w 234676"/>
                <a:gd name="connsiteY39" fmla="*/ 122802 h 254970"/>
                <a:gd name="connsiteX40" fmla="*/ 10927 w 234676"/>
                <a:gd name="connsiteY40" fmla="*/ 122802 h 254970"/>
                <a:gd name="connsiteX41" fmla="*/ 6244 w 234676"/>
                <a:gd name="connsiteY41" fmla="*/ 122802 h 254970"/>
                <a:gd name="connsiteX42" fmla="*/ 1561 w 234676"/>
                <a:gd name="connsiteY42" fmla="*/ 125404 h 254970"/>
                <a:gd name="connsiteX43" fmla="*/ 0 w 234676"/>
                <a:gd name="connsiteY43" fmla="*/ 134250 h 254970"/>
                <a:gd name="connsiteX44" fmla="*/ 2081 w 234676"/>
                <a:gd name="connsiteY44" fmla="*/ 128005 h 254970"/>
                <a:gd name="connsiteX45" fmla="*/ 4683 w 234676"/>
                <a:gd name="connsiteY45" fmla="*/ 130087 h 254970"/>
                <a:gd name="connsiteX46" fmla="*/ 9366 w 234676"/>
                <a:gd name="connsiteY46" fmla="*/ 137372 h 254970"/>
                <a:gd name="connsiteX47" fmla="*/ 10927 w 234676"/>
                <a:gd name="connsiteY47" fmla="*/ 136851 h 254970"/>
                <a:gd name="connsiteX48" fmla="*/ 12488 w 234676"/>
                <a:gd name="connsiteY48" fmla="*/ 137372 h 254970"/>
                <a:gd name="connsiteX49" fmla="*/ 16651 w 234676"/>
                <a:gd name="connsiteY49" fmla="*/ 144656 h 254970"/>
                <a:gd name="connsiteX50" fmla="*/ 16651 w 234676"/>
                <a:gd name="connsiteY50" fmla="*/ 147258 h 254970"/>
                <a:gd name="connsiteX51" fmla="*/ 15610 w 234676"/>
                <a:gd name="connsiteY51" fmla="*/ 151941 h 254970"/>
                <a:gd name="connsiteX52" fmla="*/ 15090 w 234676"/>
                <a:gd name="connsiteY52" fmla="*/ 156104 h 254970"/>
                <a:gd name="connsiteX53" fmla="*/ 11448 w 234676"/>
                <a:gd name="connsiteY53" fmla="*/ 161308 h 254970"/>
                <a:gd name="connsiteX54" fmla="*/ 12488 w 234676"/>
                <a:gd name="connsiteY54" fmla="*/ 160787 h 254970"/>
                <a:gd name="connsiteX55" fmla="*/ 13529 w 234676"/>
                <a:gd name="connsiteY55" fmla="*/ 161308 h 254970"/>
                <a:gd name="connsiteX56" fmla="*/ 13009 w 234676"/>
                <a:gd name="connsiteY56" fmla="*/ 166511 h 254970"/>
                <a:gd name="connsiteX57" fmla="*/ 16651 w 234676"/>
                <a:gd name="connsiteY57" fmla="*/ 172755 h 254970"/>
                <a:gd name="connsiteX58" fmla="*/ 19773 w 234676"/>
                <a:gd name="connsiteY58" fmla="*/ 192528 h 254970"/>
                <a:gd name="connsiteX59" fmla="*/ 16651 w 234676"/>
                <a:gd name="connsiteY59" fmla="*/ 207619 h 254970"/>
                <a:gd name="connsiteX60" fmla="*/ 11448 w 234676"/>
                <a:gd name="connsiteY60" fmla="*/ 226871 h 254970"/>
                <a:gd name="connsiteX61" fmla="*/ 15090 w 234676"/>
                <a:gd name="connsiteY61" fmla="*/ 220627 h 254970"/>
                <a:gd name="connsiteX62" fmla="*/ 19253 w 234676"/>
                <a:gd name="connsiteY62" fmla="*/ 219066 h 254970"/>
                <a:gd name="connsiteX63" fmla="*/ 21334 w 234676"/>
                <a:gd name="connsiteY63" fmla="*/ 220107 h 254970"/>
                <a:gd name="connsiteX64" fmla="*/ 24456 w 234676"/>
                <a:gd name="connsiteY64" fmla="*/ 220107 h 254970"/>
                <a:gd name="connsiteX65" fmla="*/ 29139 w 234676"/>
                <a:gd name="connsiteY65" fmla="*/ 219586 h 254970"/>
                <a:gd name="connsiteX66" fmla="*/ 42148 w 234676"/>
                <a:gd name="connsiteY66" fmla="*/ 217505 h 254970"/>
                <a:gd name="connsiteX67" fmla="*/ 46831 w 234676"/>
                <a:gd name="connsiteY67" fmla="*/ 217505 h 254970"/>
                <a:gd name="connsiteX68" fmla="*/ 52555 w 234676"/>
                <a:gd name="connsiteY68" fmla="*/ 217505 h 254970"/>
                <a:gd name="connsiteX69" fmla="*/ 55677 w 234676"/>
                <a:gd name="connsiteY69" fmla="*/ 219066 h 254970"/>
                <a:gd name="connsiteX70" fmla="*/ 57758 w 234676"/>
                <a:gd name="connsiteY70" fmla="*/ 221148 h 254970"/>
                <a:gd name="connsiteX71" fmla="*/ 59319 w 234676"/>
                <a:gd name="connsiteY71" fmla="*/ 222188 h 254970"/>
                <a:gd name="connsiteX72" fmla="*/ 60881 w 234676"/>
                <a:gd name="connsiteY72" fmla="*/ 224270 h 254970"/>
                <a:gd name="connsiteX73" fmla="*/ 63482 w 234676"/>
                <a:gd name="connsiteY73" fmla="*/ 226871 h 254970"/>
                <a:gd name="connsiteX74" fmla="*/ 67125 w 234676"/>
                <a:gd name="connsiteY74" fmla="*/ 226871 h 254970"/>
                <a:gd name="connsiteX75" fmla="*/ 71288 w 234676"/>
                <a:gd name="connsiteY75" fmla="*/ 228953 h 254970"/>
                <a:gd name="connsiteX76" fmla="*/ 73889 w 234676"/>
                <a:gd name="connsiteY76" fmla="*/ 235717 h 254970"/>
                <a:gd name="connsiteX77" fmla="*/ 77011 w 234676"/>
                <a:gd name="connsiteY77" fmla="*/ 238839 h 254970"/>
                <a:gd name="connsiteX78" fmla="*/ 83256 w 234676"/>
                <a:gd name="connsiteY78" fmla="*/ 244043 h 254970"/>
                <a:gd name="connsiteX79" fmla="*/ 86378 w 234676"/>
                <a:gd name="connsiteY79" fmla="*/ 248726 h 254970"/>
                <a:gd name="connsiteX80" fmla="*/ 92622 w 234676"/>
                <a:gd name="connsiteY80" fmla="*/ 254450 h 2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34676" h="254970">
                  <a:moveTo>
                    <a:pt x="92622" y="254450"/>
                  </a:moveTo>
                  <a:cubicBezTo>
                    <a:pt x="92622" y="254970"/>
                    <a:pt x="92622" y="254970"/>
                    <a:pt x="92622" y="254450"/>
                  </a:cubicBezTo>
                  <a:cubicBezTo>
                    <a:pt x="93663" y="254450"/>
                    <a:pt x="95744" y="254970"/>
                    <a:pt x="95744" y="254970"/>
                  </a:cubicBezTo>
                  <a:cubicBezTo>
                    <a:pt x="96264" y="254970"/>
                    <a:pt x="96784" y="254970"/>
                    <a:pt x="97825" y="253929"/>
                  </a:cubicBezTo>
                  <a:cubicBezTo>
                    <a:pt x="98866" y="252889"/>
                    <a:pt x="99907" y="252889"/>
                    <a:pt x="100427" y="252368"/>
                  </a:cubicBezTo>
                  <a:cubicBezTo>
                    <a:pt x="100947" y="251848"/>
                    <a:pt x="101988" y="250287"/>
                    <a:pt x="101988" y="248206"/>
                  </a:cubicBezTo>
                  <a:cubicBezTo>
                    <a:pt x="101988" y="246124"/>
                    <a:pt x="103029" y="239360"/>
                    <a:pt x="103029" y="239360"/>
                  </a:cubicBezTo>
                  <a:cubicBezTo>
                    <a:pt x="103029" y="239360"/>
                    <a:pt x="103029" y="238839"/>
                    <a:pt x="103549" y="238319"/>
                  </a:cubicBezTo>
                  <a:cubicBezTo>
                    <a:pt x="104069" y="237799"/>
                    <a:pt x="106151" y="237278"/>
                    <a:pt x="106151" y="237278"/>
                  </a:cubicBezTo>
                  <a:cubicBezTo>
                    <a:pt x="106151" y="237278"/>
                    <a:pt x="106671" y="236238"/>
                    <a:pt x="107191" y="237278"/>
                  </a:cubicBezTo>
                  <a:cubicBezTo>
                    <a:pt x="107712" y="237799"/>
                    <a:pt x="115517" y="244043"/>
                    <a:pt x="117598" y="246645"/>
                  </a:cubicBezTo>
                  <a:cubicBezTo>
                    <a:pt x="117598" y="246645"/>
                    <a:pt x="118119" y="247685"/>
                    <a:pt x="118639" y="246645"/>
                  </a:cubicBezTo>
                  <a:cubicBezTo>
                    <a:pt x="119159" y="245604"/>
                    <a:pt x="121241" y="241441"/>
                    <a:pt x="121241" y="241441"/>
                  </a:cubicBezTo>
                  <a:cubicBezTo>
                    <a:pt x="121241" y="241441"/>
                    <a:pt x="121761" y="240400"/>
                    <a:pt x="122282" y="240400"/>
                  </a:cubicBezTo>
                  <a:cubicBezTo>
                    <a:pt x="122802" y="240400"/>
                    <a:pt x="146738" y="240400"/>
                    <a:pt x="146738" y="240400"/>
                  </a:cubicBezTo>
                  <a:cubicBezTo>
                    <a:pt x="146738" y="240400"/>
                    <a:pt x="146217" y="236758"/>
                    <a:pt x="147778" y="236238"/>
                  </a:cubicBezTo>
                  <a:cubicBezTo>
                    <a:pt x="149340" y="236238"/>
                    <a:pt x="149340" y="236758"/>
                    <a:pt x="150380" y="237799"/>
                  </a:cubicBezTo>
                  <a:cubicBezTo>
                    <a:pt x="151421" y="238839"/>
                    <a:pt x="151941" y="239360"/>
                    <a:pt x="152462" y="238839"/>
                  </a:cubicBezTo>
                  <a:cubicBezTo>
                    <a:pt x="152982" y="238839"/>
                    <a:pt x="221668" y="238839"/>
                    <a:pt x="221668" y="238839"/>
                  </a:cubicBezTo>
                  <a:cubicBezTo>
                    <a:pt x="221668" y="238839"/>
                    <a:pt x="222188" y="238839"/>
                    <a:pt x="222709" y="238319"/>
                  </a:cubicBezTo>
                  <a:cubicBezTo>
                    <a:pt x="222709" y="237799"/>
                    <a:pt x="224790" y="227392"/>
                    <a:pt x="224790" y="225310"/>
                  </a:cubicBezTo>
                  <a:cubicBezTo>
                    <a:pt x="224790" y="223229"/>
                    <a:pt x="224270" y="222188"/>
                    <a:pt x="223749" y="221668"/>
                  </a:cubicBezTo>
                  <a:cubicBezTo>
                    <a:pt x="222709" y="221148"/>
                    <a:pt x="222188" y="219586"/>
                    <a:pt x="222188" y="218546"/>
                  </a:cubicBezTo>
                  <a:cubicBezTo>
                    <a:pt x="222188" y="217505"/>
                    <a:pt x="215944" y="169113"/>
                    <a:pt x="215944" y="168592"/>
                  </a:cubicBezTo>
                  <a:cubicBezTo>
                    <a:pt x="215944" y="168072"/>
                    <a:pt x="209700" y="115517"/>
                    <a:pt x="209700" y="114997"/>
                  </a:cubicBezTo>
                  <a:cubicBezTo>
                    <a:pt x="209700" y="114997"/>
                    <a:pt x="203976" y="69206"/>
                    <a:pt x="203976" y="69206"/>
                  </a:cubicBezTo>
                  <a:lnTo>
                    <a:pt x="201895" y="48392"/>
                  </a:lnTo>
                  <a:cubicBezTo>
                    <a:pt x="201895" y="48392"/>
                    <a:pt x="201895" y="47872"/>
                    <a:pt x="202415" y="47872"/>
                  </a:cubicBezTo>
                  <a:cubicBezTo>
                    <a:pt x="202935" y="47872"/>
                    <a:pt x="223749" y="47872"/>
                    <a:pt x="234676" y="47872"/>
                  </a:cubicBezTo>
                  <a:cubicBezTo>
                    <a:pt x="207098" y="29660"/>
                    <a:pt x="172755" y="7805"/>
                    <a:pt x="161308" y="0"/>
                  </a:cubicBezTo>
                  <a:lnTo>
                    <a:pt x="161308" y="27578"/>
                  </a:lnTo>
                  <a:cubicBezTo>
                    <a:pt x="161308" y="27578"/>
                    <a:pt x="97305" y="27578"/>
                    <a:pt x="97305" y="27578"/>
                  </a:cubicBezTo>
                  <a:cubicBezTo>
                    <a:pt x="97305" y="27578"/>
                    <a:pt x="97305" y="79613"/>
                    <a:pt x="97305" y="79613"/>
                  </a:cubicBezTo>
                  <a:cubicBezTo>
                    <a:pt x="97305" y="79613"/>
                    <a:pt x="94183" y="80133"/>
                    <a:pt x="93142" y="80654"/>
                  </a:cubicBezTo>
                  <a:cubicBezTo>
                    <a:pt x="92102" y="81174"/>
                    <a:pt x="89500" y="82215"/>
                    <a:pt x="87938" y="82735"/>
                  </a:cubicBezTo>
                  <a:cubicBezTo>
                    <a:pt x="86378" y="83256"/>
                    <a:pt x="83256" y="83776"/>
                    <a:pt x="81695" y="85857"/>
                  </a:cubicBezTo>
                  <a:cubicBezTo>
                    <a:pt x="80133" y="87939"/>
                    <a:pt x="74410" y="91061"/>
                    <a:pt x="75450" y="96264"/>
                  </a:cubicBezTo>
                  <a:cubicBezTo>
                    <a:pt x="76491" y="100947"/>
                    <a:pt x="77532" y="106151"/>
                    <a:pt x="77532" y="108232"/>
                  </a:cubicBezTo>
                  <a:cubicBezTo>
                    <a:pt x="77532" y="110314"/>
                    <a:pt x="78052" y="117599"/>
                    <a:pt x="78052" y="118639"/>
                  </a:cubicBezTo>
                  <a:cubicBezTo>
                    <a:pt x="78052" y="119680"/>
                    <a:pt x="78052" y="122282"/>
                    <a:pt x="78052" y="122802"/>
                  </a:cubicBezTo>
                  <a:cubicBezTo>
                    <a:pt x="78052" y="123322"/>
                    <a:pt x="10927" y="122802"/>
                    <a:pt x="10927" y="122802"/>
                  </a:cubicBezTo>
                  <a:cubicBezTo>
                    <a:pt x="10927" y="122802"/>
                    <a:pt x="6764" y="122802"/>
                    <a:pt x="6244" y="122802"/>
                  </a:cubicBezTo>
                  <a:cubicBezTo>
                    <a:pt x="5724" y="122802"/>
                    <a:pt x="2602" y="122282"/>
                    <a:pt x="1561" y="125404"/>
                  </a:cubicBezTo>
                  <a:cubicBezTo>
                    <a:pt x="520" y="127485"/>
                    <a:pt x="0" y="131127"/>
                    <a:pt x="0" y="134250"/>
                  </a:cubicBezTo>
                  <a:cubicBezTo>
                    <a:pt x="1041" y="133729"/>
                    <a:pt x="1561" y="131127"/>
                    <a:pt x="2081" y="128005"/>
                  </a:cubicBezTo>
                  <a:cubicBezTo>
                    <a:pt x="3122" y="124883"/>
                    <a:pt x="3642" y="128526"/>
                    <a:pt x="4683" y="130087"/>
                  </a:cubicBezTo>
                  <a:cubicBezTo>
                    <a:pt x="5724" y="131648"/>
                    <a:pt x="8325" y="135811"/>
                    <a:pt x="9366" y="137372"/>
                  </a:cubicBezTo>
                  <a:cubicBezTo>
                    <a:pt x="10407" y="138933"/>
                    <a:pt x="10407" y="137892"/>
                    <a:pt x="10927" y="136851"/>
                  </a:cubicBezTo>
                  <a:cubicBezTo>
                    <a:pt x="11448" y="135811"/>
                    <a:pt x="12488" y="135811"/>
                    <a:pt x="12488" y="137372"/>
                  </a:cubicBezTo>
                  <a:cubicBezTo>
                    <a:pt x="12488" y="138933"/>
                    <a:pt x="15090" y="143095"/>
                    <a:pt x="16651" y="144656"/>
                  </a:cubicBezTo>
                  <a:cubicBezTo>
                    <a:pt x="17692" y="146218"/>
                    <a:pt x="16651" y="146218"/>
                    <a:pt x="16651" y="147258"/>
                  </a:cubicBezTo>
                  <a:cubicBezTo>
                    <a:pt x="16651" y="148299"/>
                    <a:pt x="15610" y="150380"/>
                    <a:pt x="15610" y="151941"/>
                  </a:cubicBezTo>
                  <a:cubicBezTo>
                    <a:pt x="15610" y="152982"/>
                    <a:pt x="16651" y="154543"/>
                    <a:pt x="15090" y="156104"/>
                  </a:cubicBezTo>
                  <a:cubicBezTo>
                    <a:pt x="14049" y="157665"/>
                    <a:pt x="11448" y="159747"/>
                    <a:pt x="11448" y="161308"/>
                  </a:cubicBezTo>
                  <a:cubicBezTo>
                    <a:pt x="11448" y="162869"/>
                    <a:pt x="11448" y="161828"/>
                    <a:pt x="12488" y="160787"/>
                  </a:cubicBezTo>
                  <a:cubicBezTo>
                    <a:pt x="13529" y="159747"/>
                    <a:pt x="15090" y="158706"/>
                    <a:pt x="13529" y="161308"/>
                  </a:cubicBezTo>
                  <a:cubicBezTo>
                    <a:pt x="11968" y="163909"/>
                    <a:pt x="10407" y="164430"/>
                    <a:pt x="13009" y="166511"/>
                  </a:cubicBezTo>
                  <a:cubicBezTo>
                    <a:pt x="15090" y="168072"/>
                    <a:pt x="16131" y="169633"/>
                    <a:pt x="16651" y="172755"/>
                  </a:cubicBezTo>
                  <a:cubicBezTo>
                    <a:pt x="17171" y="175877"/>
                    <a:pt x="19773" y="190967"/>
                    <a:pt x="19773" y="192528"/>
                  </a:cubicBezTo>
                  <a:cubicBezTo>
                    <a:pt x="19773" y="194089"/>
                    <a:pt x="18212" y="204496"/>
                    <a:pt x="16651" y="207619"/>
                  </a:cubicBezTo>
                  <a:cubicBezTo>
                    <a:pt x="15090" y="210741"/>
                    <a:pt x="11968" y="220627"/>
                    <a:pt x="11448" y="226871"/>
                  </a:cubicBezTo>
                  <a:cubicBezTo>
                    <a:pt x="12488" y="224270"/>
                    <a:pt x="14049" y="221148"/>
                    <a:pt x="15090" y="220627"/>
                  </a:cubicBezTo>
                  <a:cubicBezTo>
                    <a:pt x="16131" y="219586"/>
                    <a:pt x="18732" y="218546"/>
                    <a:pt x="19253" y="219066"/>
                  </a:cubicBezTo>
                  <a:cubicBezTo>
                    <a:pt x="19773" y="219586"/>
                    <a:pt x="20293" y="220107"/>
                    <a:pt x="21334" y="220107"/>
                  </a:cubicBezTo>
                  <a:cubicBezTo>
                    <a:pt x="21855" y="220107"/>
                    <a:pt x="23936" y="219586"/>
                    <a:pt x="24456" y="220107"/>
                  </a:cubicBezTo>
                  <a:cubicBezTo>
                    <a:pt x="24977" y="220627"/>
                    <a:pt x="28099" y="220107"/>
                    <a:pt x="29139" y="219586"/>
                  </a:cubicBezTo>
                  <a:cubicBezTo>
                    <a:pt x="30180" y="219066"/>
                    <a:pt x="39546" y="216985"/>
                    <a:pt x="42148" y="217505"/>
                  </a:cubicBezTo>
                  <a:cubicBezTo>
                    <a:pt x="44750" y="218025"/>
                    <a:pt x="46311" y="217505"/>
                    <a:pt x="46831" y="217505"/>
                  </a:cubicBezTo>
                  <a:cubicBezTo>
                    <a:pt x="47351" y="217505"/>
                    <a:pt x="51514" y="217505"/>
                    <a:pt x="52555" y="217505"/>
                  </a:cubicBezTo>
                  <a:cubicBezTo>
                    <a:pt x="53596" y="218025"/>
                    <a:pt x="55157" y="218546"/>
                    <a:pt x="55677" y="219066"/>
                  </a:cubicBezTo>
                  <a:cubicBezTo>
                    <a:pt x="56197" y="219586"/>
                    <a:pt x="57238" y="220627"/>
                    <a:pt x="57758" y="221148"/>
                  </a:cubicBezTo>
                  <a:cubicBezTo>
                    <a:pt x="58279" y="221668"/>
                    <a:pt x="58799" y="221668"/>
                    <a:pt x="59319" y="222188"/>
                  </a:cubicBezTo>
                  <a:cubicBezTo>
                    <a:pt x="59840" y="222188"/>
                    <a:pt x="60360" y="223749"/>
                    <a:pt x="60881" y="224270"/>
                  </a:cubicBezTo>
                  <a:cubicBezTo>
                    <a:pt x="61401" y="224790"/>
                    <a:pt x="62442" y="226351"/>
                    <a:pt x="63482" y="226871"/>
                  </a:cubicBezTo>
                  <a:cubicBezTo>
                    <a:pt x="64523" y="226871"/>
                    <a:pt x="66604" y="226871"/>
                    <a:pt x="67125" y="226871"/>
                  </a:cubicBezTo>
                  <a:cubicBezTo>
                    <a:pt x="67645" y="226871"/>
                    <a:pt x="70247" y="226871"/>
                    <a:pt x="71288" y="228953"/>
                  </a:cubicBezTo>
                  <a:cubicBezTo>
                    <a:pt x="71808" y="230514"/>
                    <a:pt x="73889" y="234156"/>
                    <a:pt x="73889" y="235717"/>
                  </a:cubicBezTo>
                  <a:cubicBezTo>
                    <a:pt x="74410" y="237278"/>
                    <a:pt x="75450" y="238319"/>
                    <a:pt x="77011" y="238839"/>
                  </a:cubicBezTo>
                  <a:cubicBezTo>
                    <a:pt x="78052" y="239360"/>
                    <a:pt x="81695" y="241441"/>
                    <a:pt x="83256" y="244043"/>
                  </a:cubicBezTo>
                  <a:cubicBezTo>
                    <a:pt x="84817" y="246645"/>
                    <a:pt x="85857" y="248206"/>
                    <a:pt x="86378" y="248726"/>
                  </a:cubicBezTo>
                  <a:cubicBezTo>
                    <a:pt x="85337" y="249246"/>
                    <a:pt x="91061" y="253929"/>
                    <a:pt x="92622" y="254450"/>
                  </a:cubicBezTo>
                  <a:close/>
                </a:path>
              </a:pathLst>
            </a:custGeom>
            <a:grpFill/>
            <a:ln w="5199" cap="flat">
              <a:solidFill>
                <a:schemeClr val="bg1"/>
              </a:solidFill>
              <a:prstDash val="solid"/>
              <a:miter/>
            </a:ln>
          </p:spPr>
          <p:txBody>
            <a:bodyPr rtlCol="0" anchor="ctr"/>
            <a:lstStyle/>
            <a:p>
              <a:endParaRPr lang="en-GB" noProof="0" dirty="0"/>
            </a:p>
          </p:txBody>
        </p:sp>
        <p:sp>
          <p:nvSpPr>
            <p:cNvPr id="126" name="Freeform 125">
              <a:extLst>
                <a:ext uri="{FF2B5EF4-FFF2-40B4-BE49-F238E27FC236}">
                  <a16:creationId xmlns:a16="http://schemas.microsoft.com/office/drawing/2014/main" id="{97167574-7DF2-B311-CC0E-02C58E2AC63C}"/>
                </a:ext>
              </a:extLst>
            </p:cNvPr>
            <p:cNvSpPr/>
            <p:nvPr/>
          </p:nvSpPr>
          <p:spPr>
            <a:xfrm>
              <a:off x="5705677" y="3759569"/>
              <a:ext cx="402228" cy="379132"/>
            </a:xfrm>
            <a:custGeom>
              <a:avLst/>
              <a:gdLst>
                <a:gd name="connsiteX0" fmla="*/ 251848 w 402228"/>
                <a:gd name="connsiteY0" fmla="*/ 376847 h 379132"/>
                <a:gd name="connsiteX1" fmla="*/ 264857 w 402228"/>
                <a:gd name="connsiteY1" fmla="*/ 373725 h 379132"/>
                <a:gd name="connsiteX2" fmla="*/ 277345 w 402228"/>
                <a:gd name="connsiteY2" fmla="*/ 371643 h 379132"/>
                <a:gd name="connsiteX3" fmla="*/ 287232 w 402228"/>
                <a:gd name="connsiteY3" fmla="*/ 365920 h 379132"/>
                <a:gd name="connsiteX4" fmla="*/ 307005 w 402228"/>
                <a:gd name="connsiteY4" fmla="*/ 347707 h 379132"/>
                <a:gd name="connsiteX5" fmla="*/ 328860 w 402228"/>
                <a:gd name="connsiteY5" fmla="*/ 331056 h 379132"/>
                <a:gd name="connsiteX6" fmla="*/ 402228 w 402228"/>
                <a:gd name="connsiteY6" fmla="*/ 287347 h 379132"/>
                <a:gd name="connsiteX7" fmla="*/ 398066 w 402228"/>
                <a:gd name="connsiteY7" fmla="*/ 281103 h 379132"/>
                <a:gd name="connsiteX8" fmla="*/ 395984 w 402228"/>
                <a:gd name="connsiteY8" fmla="*/ 276940 h 379132"/>
                <a:gd name="connsiteX9" fmla="*/ 392342 w 402228"/>
                <a:gd name="connsiteY9" fmla="*/ 272777 h 379132"/>
                <a:gd name="connsiteX10" fmla="*/ 390260 w 402228"/>
                <a:gd name="connsiteY10" fmla="*/ 270696 h 379132"/>
                <a:gd name="connsiteX11" fmla="*/ 380374 w 402228"/>
                <a:gd name="connsiteY11" fmla="*/ 267574 h 379132"/>
                <a:gd name="connsiteX12" fmla="*/ 374129 w 402228"/>
                <a:gd name="connsiteY12" fmla="*/ 267574 h 379132"/>
                <a:gd name="connsiteX13" fmla="*/ 369447 w 402228"/>
                <a:gd name="connsiteY13" fmla="*/ 267054 h 379132"/>
                <a:gd name="connsiteX14" fmla="*/ 366324 w 402228"/>
                <a:gd name="connsiteY14" fmla="*/ 262891 h 379132"/>
                <a:gd name="connsiteX15" fmla="*/ 362682 w 402228"/>
                <a:gd name="connsiteY15" fmla="*/ 253525 h 379132"/>
                <a:gd name="connsiteX16" fmla="*/ 357479 w 402228"/>
                <a:gd name="connsiteY16" fmla="*/ 241557 h 379132"/>
                <a:gd name="connsiteX17" fmla="*/ 352275 w 402228"/>
                <a:gd name="connsiteY17" fmla="*/ 233751 h 379132"/>
                <a:gd name="connsiteX18" fmla="*/ 359040 w 402228"/>
                <a:gd name="connsiteY18" fmla="*/ 226987 h 379132"/>
                <a:gd name="connsiteX19" fmla="*/ 358519 w 402228"/>
                <a:gd name="connsiteY19" fmla="*/ 212417 h 379132"/>
                <a:gd name="connsiteX20" fmla="*/ 362162 w 402228"/>
                <a:gd name="connsiteY20" fmla="*/ 199929 h 379132"/>
                <a:gd name="connsiteX21" fmla="*/ 361121 w 402228"/>
                <a:gd name="connsiteY21" fmla="*/ 195766 h 379132"/>
                <a:gd name="connsiteX22" fmla="*/ 361121 w 402228"/>
                <a:gd name="connsiteY22" fmla="*/ 177034 h 379132"/>
                <a:gd name="connsiteX23" fmla="*/ 354356 w 402228"/>
                <a:gd name="connsiteY23" fmla="*/ 157261 h 379132"/>
                <a:gd name="connsiteX24" fmla="*/ 350194 w 402228"/>
                <a:gd name="connsiteY24" fmla="*/ 152057 h 379132"/>
                <a:gd name="connsiteX25" fmla="*/ 354356 w 402228"/>
                <a:gd name="connsiteY25" fmla="*/ 148935 h 379132"/>
                <a:gd name="connsiteX26" fmla="*/ 345510 w 402228"/>
                <a:gd name="connsiteY26" fmla="*/ 112511 h 379132"/>
                <a:gd name="connsiteX27" fmla="*/ 344470 w 402228"/>
                <a:gd name="connsiteY27" fmla="*/ 110949 h 379132"/>
                <a:gd name="connsiteX28" fmla="*/ 331981 w 402228"/>
                <a:gd name="connsiteY28" fmla="*/ 101583 h 379132"/>
                <a:gd name="connsiteX29" fmla="*/ 330941 w 402228"/>
                <a:gd name="connsiteY29" fmla="*/ 98461 h 379132"/>
                <a:gd name="connsiteX30" fmla="*/ 320014 w 402228"/>
                <a:gd name="connsiteY30" fmla="*/ 81810 h 379132"/>
                <a:gd name="connsiteX31" fmla="*/ 318453 w 402228"/>
                <a:gd name="connsiteY31" fmla="*/ 79729 h 379132"/>
                <a:gd name="connsiteX32" fmla="*/ 316891 w 402228"/>
                <a:gd name="connsiteY32" fmla="*/ 75046 h 379132"/>
                <a:gd name="connsiteX33" fmla="*/ 315330 w 402228"/>
                <a:gd name="connsiteY33" fmla="*/ 67240 h 379132"/>
                <a:gd name="connsiteX34" fmla="*/ 316891 w 402228"/>
                <a:gd name="connsiteY34" fmla="*/ 65159 h 379132"/>
                <a:gd name="connsiteX35" fmla="*/ 325737 w 402228"/>
                <a:gd name="connsiteY35" fmla="*/ 57874 h 379132"/>
                <a:gd name="connsiteX36" fmla="*/ 329900 w 402228"/>
                <a:gd name="connsiteY36" fmla="*/ 52671 h 379132"/>
                <a:gd name="connsiteX37" fmla="*/ 332502 w 402228"/>
                <a:gd name="connsiteY37" fmla="*/ 45386 h 379132"/>
                <a:gd name="connsiteX38" fmla="*/ 332502 w 402228"/>
                <a:gd name="connsiteY38" fmla="*/ 38101 h 379132"/>
                <a:gd name="connsiteX39" fmla="*/ 330421 w 402228"/>
                <a:gd name="connsiteY39" fmla="*/ 29255 h 379132"/>
                <a:gd name="connsiteX40" fmla="*/ 329900 w 402228"/>
                <a:gd name="connsiteY40" fmla="*/ 23531 h 379132"/>
                <a:gd name="connsiteX41" fmla="*/ 330941 w 402228"/>
                <a:gd name="connsiteY41" fmla="*/ 17807 h 379132"/>
                <a:gd name="connsiteX42" fmla="*/ 330421 w 402228"/>
                <a:gd name="connsiteY42" fmla="*/ 15726 h 379132"/>
                <a:gd name="connsiteX43" fmla="*/ 327819 w 402228"/>
                <a:gd name="connsiteY43" fmla="*/ 14165 h 379132"/>
                <a:gd name="connsiteX44" fmla="*/ 327819 w 402228"/>
                <a:gd name="connsiteY44" fmla="*/ 12604 h 379132"/>
                <a:gd name="connsiteX45" fmla="*/ 335103 w 402228"/>
                <a:gd name="connsiteY45" fmla="*/ 3758 h 379132"/>
                <a:gd name="connsiteX46" fmla="*/ 322095 w 402228"/>
                <a:gd name="connsiteY46" fmla="*/ 4278 h 379132"/>
                <a:gd name="connsiteX47" fmla="*/ 318973 w 402228"/>
                <a:gd name="connsiteY47" fmla="*/ 3758 h 379132"/>
                <a:gd name="connsiteX48" fmla="*/ 316891 w 402228"/>
                <a:gd name="connsiteY48" fmla="*/ 1677 h 379132"/>
                <a:gd name="connsiteX49" fmla="*/ 313249 w 402228"/>
                <a:gd name="connsiteY49" fmla="*/ 636 h 379132"/>
                <a:gd name="connsiteX50" fmla="*/ 305964 w 402228"/>
                <a:gd name="connsiteY50" fmla="*/ 2717 h 379132"/>
                <a:gd name="connsiteX51" fmla="*/ 301801 w 402228"/>
                <a:gd name="connsiteY51" fmla="*/ 3238 h 379132"/>
                <a:gd name="connsiteX52" fmla="*/ 297639 w 402228"/>
                <a:gd name="connsiteY52" fmla="*/ 2197 h 379132"/>
                <a:gd name="connsiteX53" fmla="*/ 294516 w 402228"/>
                <a:gd name="connsiteY53" fmla="*/ 1156 h 379132"/>
                <a:gd name="connsiteX54" fmla="*/ 290874 w 402228"/>
                <a:gd name="connsiteY54" fmla="*/ 1156 h 379132"/>
                <a:gd name="connsiteX55" fmla="*/ 288272 w 402228"/>
                <a:gd name="connsiteY55" fmla="*/ 3758 h 379132"/>
                <a:gd name="connsiteX56" fmla="*/ 275784 w 402228"/>
                <a:gd name="connsiteY56" fmla="*/ 8962 h 379132"/>
                <a:gd name="connsiteX57" fmla="*/ 270060 w 402228"/>
                <a:gd name="connsiteY57" fmla="*/ 8441 h 379132"/>
                <a:gd name="connsiteX58" fmla="*/ 250287 w 402228"/>
                <a:gd name="connsiteY58" fmla="*/ 3758 h 379132"/>
                <a:gd name="connsiteX59" fmla="*/ 229473 w 402228"/>
                <a:gd name="connsiteY59" fmla="*/ 6880 h 379132"/>
                <a:gd name="connsiteX60" fmla="*/ 221668 w 402228"/>
                <a:gd name="connsiteY60" fmla="*/ 9482 h 379132"/>
                <a:gd name="connsiteX61" fmla="*/ 212302 w 402228"/>
                <a:gd name="connsiteY61" fmla="*/ 11043 h 379132"/>
                <a:gd name="connsiteX62" fmla="*/ 192008 w 402228"/>
                <a:gd name="connsiteY62" fmla="*/ 14165 h 379132"/>
                <a:gd name="connsiteX63" fmla="*/ 181601 w 402228"/>
                <a:gd name="connsiteY63" fmla="*/ 17287 h 379132"/>
                <a:gd name="connsiteX64" fmla="*/ 170154 w 402228"/>
                <a:gd name="connsiteY64" fmla="*/ 25613 h 379132"/>
                <a:gd name="connsiteX65" fmla="*/ 164430 w 402228"/>
                <a:gd name="connsiteY65" fmla="*/ 27174 h 379132"/>
                <a:gd name="connsiteX66" fmla="*/ 160787 w 402228"/>
                <a:gd name="connsiteY66" fmla="*/ 27174 h 379132"/>
                <a:gd name="connsiteX67" fmla="*/ 150901 w 402228"/>
                <a:gd name="connsiteY67" fmla="*/ 30816 h 379132"/>
                <a:gd name="connsiteX68" fmla="*/ 146217 w 402228"/>
                <a:gd name="connsiteY68" fmla="*/ 36019 h 379132"/>
                <a:gd name="connsiteX69" fmla="*/ 136851 w 402228"/>
                <a:gd name="connsiteY69" fmla="*/ 41743 h 379132"/>
                <a:gd name="connsiteX70" fmla="*/ 128005 w 402228"/>
                <a:gd name="connsiteY70" fmla="*/ 44345 h 379132"/>
                <a:gd name="connsiteX71" fmla="*/ 126444 w 402228"/>
                <a:gd name="connsiteY71" fmla="*/ 44345 h 379132"/>
                <a:gd name="connsiteX72" fmla="*/ 132689 w 402228"/>
                <a:gd name="connsiteY72" fmla="*/ 50069 h 379132"/>
                <a:gd name="connsiteX73" fmla="*/ 135290 w 402228"/>
                <a:gd name="connsiteY73" fmla="*/ 51630 h 379132"/>
                <a:gd name="connsiteX74" fmla="*/ 134770 w 402228"/>
                <a:gd name="connsiteY74" fmla="*/ 52671 h 379132"/>
                <a:gd name="connsiteX75" fmla="*/ 134770 w 402228"/>
                <a:gd name="connsiteY75" fmla="*/ 56313 h 379132"/>
                <a:gd name="connsiteX76" fmla="*/ 136331 w 402228"/>
                <a:gd name="connsiteY76" fmla="*/ 58915 h 379132"/>
                <a:gd name="connsiteX77" fmla="*/ 136331 w 402228"/>
                <a:gd name="connsiteY77" fmla="*/ 63598 h 379132"/>
                <a:gd name="connsiteX78" fmla="*/ 137371 w 402228"/>
                <a:gd name="connsiteY78" fmla="*/ 67761 h 379132"/>
                <a:gd name="connsiteX79" fmla="*/ 136331 w 402228"/>
                <a:gd name="connsiteY79" fmla="*/ 73485 h 379132"/>
                <a:gd name="connsiteX80" fmla="*/ 136331 w 402228"/>
                <a:gd name="connsiteY80" fmla="*/ 76086 h 379132"/>
                <a:gd name="connsiteX81" fmla="*/ 142575 w 402228"/>
                <a:gd name="connsiteY81" fmla="*/ 93778 h 379132"/>
                <a:gd name="connsiteX82" fmla="*/ 145697 w 402228"/>
                <a:gd name="connsiteY82" fmla="*/ 98461 h 379132"/>
                <a:gd name="connsiteX83" fmla="*/ 148299 w 402228"/>
                <a:gd name="connsiteY83" fmla="*/ 102624 h 379132"/>
                <a:gd name="connsiteX84" fmla="*/ 145177 w 402228"/>
                <a:gd name="connsiteY84" fmla="*/ 106787 h 379132"/>
                <a:gd name="connsiteX85" fmla="*/ 145177 w 402228"/>
                <a:gd name="connsiteY85" fmla="*/ 107828 h 379132"/>
                <a:gd name="connsiteX86" fmla="*/ 144656 w 402228"/>
                <a:gd name="connsiteY86" fmla="*/ 109909 h 379132"/>
                <a:gd name="connsiteX87" fmla="*/ 134250 w 402228"/>
                <a:gd name="connsiteY87" fmla="*/ 109388 h 379132"/>
                <a:gd name="connsiteX88" fmla="*/ 124363 w 402228"/>
                <a:gd name="connsiteY88" fmla="*/ 108348 h 379132"/>
                <a:gd name="connsiteX89" fmla="*/ 114997 w 402228"/>
                <a:gd name="connsiteY89" fmla="*/ 109909 h 379132"/>
                <a:gd name="connsiteX90" fmla="*/ 109273 w 402228"/>
                <a:gd name="connsiteY90" fmla="*/ 115633 h 379132"/>
                <a:gd name="connsiteX91" fmla="*/ 108232 w 402228"/>
                <a:gd name="connsiteY91" fmla="*/ 116153 h 379132"/>
                <a:gd name="connsiteX92" fmla="*/ 103549 w 402228"/>
                <a:gd name="connsiteY92" fmla="*/ 117714 h 379132"/>
                <a:gd name="connsiteX93" fmla="*/ 98345 w 402228"/>
                <a:gd name="connsiteY93" fmla="*/ 118234 h 379132"/>
                <a:gd name="connsiteX94" fmla="*/ 94703 w 402228"/>
                <a:gd name="connsiteY94" fmla="*/ 119275 h 379132"/>
                <a:gd name="connsiteX95" fmla="*/ 95223 w 402228"/>
                <a:gd name="connsiteY95" fmla="*/ 122918 h 379132"/>
                <a:gd name="connsiteX96" fmla="*/ 96264 w 402228"/>
                <a:gd name="connsiteY96" fmla="*/ 124999 h 379132"/>
                <a:gd name="connsiteX97" fmla="*/ 94703 w 402228"/>
                <a:gd name="connsiteY97" fmla="*/ 128121 h 379132"/>
                <a:gd name="connsiteX98" fmla="*/ 95223 w 402228"/>
                <a:gd name="connsiteY98" fmla="*/ 128641 h 379132"/>
                <a:gd name="connsiteX99" fmla="*/ 96784 w 402228"/>
                <a:gd name="connsiteY99" fmla="*/ 128641 h 379132"/>
                <a:gd name="connsiteX100" fmla="*/ 98345 w 402228"/>
                <a:gd name="connsiteY100" fmla="*/ 132804 h 379132"/>
                <a:gd name="connsiteX101" fmla="*/ 93663 w 402228"/>
                <a:gd name="connsiteY101" fmla="*/ 135926 h 379132"/>
                <a:gd name="connsiteX102" fmla="*/ 83256 w 402228"/>
                <a:gd name="connsiteY102" fmla="*/ 140089 h 379132"/>
                <a:gd name="connsiteX103" fmla="*/ 71808 w 402228"/>
                <a:gd name="connsiteY103" fmla="*/ 145813 h 379132"/>
                <a:gd name="connsiteX104" fmla="*/ 70247 w 402228"/>
                <a:gd name="connsiteY104" fmla="*/ 146854 h 379132"/>
                <a:gd name="connsiteX105" fmla="*/ 66084 w 402228"/>
                <a:gd name="connsiteY105" fmla="*/ 152057 h 379132"/>
                <a:gd name="connsiteX106" fmla="*/ 54116 w 402228"/>
                <a:gd name="connsiteY106" fmla="*/ 157261 h 379132"/>
                <a:gd name="connsiteX107" fmla="*/ 43189 w 402228"/>
                <a:gd name="connsiteY107" fmla="*/ 158301 h 379132"/>
                <a:gd name="connsiteX108" fmla="*/ 42148 w 402228"/>
                <a:gd name="connsiteY108" fmla="*/ 158301 h 379132"/>
                <a:gd name="connsiteX109" fmla="*/ 40587 w 402228"/>
                <a:gd name="connsiteY109" fmla="*/ 162984 h 379132"/>
                <a:gd name="connsiteX110" fmla="*/ 38506 w 402228"/>
                <a:gd name="connsiteY110" fmla="*/ 163505 h 379132"/>
                <a:gd name="connsiteX111" fmla="*/ 31741 w 402228"/>
                <a:gd name="connsiteY111" fmla="*/ 163505 h 379132"/>
                <a:gd name="connsiteX112" fmla="*/ 23416 w 402228"/>
                <a:gd name="connsiteY112" fmla="*/ 166106 h 379132"/>
                <a:gd name="connsiteX113" fmla="*/ 12488 w 402228"/>
                <a:gd name="connsiteY113" fmla="*/ 171830 h 379132"/>
                <a:gd name="connsiteX114" fmla="*/ 0 w 402228"/>
                <a:gd name="connsiteY114" fmla="*/ 181196 h 379132"/>
                <a:gd name="connsiteX115" fmla="*/ 0 w 402228"/>
                <a:gd name="connsiteY115" fmla="*/ 210336 h 379132"/>
                <a:gd name="connsiteX116" fmla="*/ 73369 w 402228"/>
                <a:gd name="connsiteY116" fmla="*/ 258208 h 379132"/>
                <a:gd name="connsiteX117" fmla="*/ 108752 w 402228"/>
                <a:gd name="connsiteY117" fmla="*/ 282664 h 379132"/>
                <a:gd name="connsiteX118" fmla="*/ 178479 w 402228"/>
                <a:gd name="connsiteY118" fmla="*/ 330016 h 379132"/>
                <a:gd name="connsiteX119" fmla="*/ 186804 w 402228"/>
                <a:gd name="connsiteY119" fmla="*/ 335219 h 379132"/>
                <a:gd name="connsiteX120" fmla="*/ 189927 w 402228"/>
                <a:gd name="connsiteY120" fmla="*/ 341984 h 379132"/>
                <a:gd name="connsiteX121" fmla="*/ 193569 w 402228"/>
                <a:gd name="connsiteY121" fmla="*/ 346146 h 379132"/>
                <a:gd name="connsiteX122" fmla="*/ 198252 w 402228"/>
                <a:gd name="connsiteY122" fmla="*/ 349269 h 379132"/>
                <a:gd name="connsiteX123" fmla="*/ 207098 w 402228"/>
                <a:gd name="connsiteY123" fmla="*/ 354992 h 379132"/>
                <a:gd name="connsiteX124" fmla="*/ 208659 w 402228"/>
                <a:gd name="connsiteY124" fmla="*/ 354992 h 379132"/>
                <a:gd name="connsiteX125" fmla="*/ 211261 w 402228"/>
                <a:gd name="connsiteY125" fmla="*/ 354992 h 379132"/>
                <a:gd name="connsiteX126" fmla="*/ 221148 w 402228"/>
                <a:gd name="connsiteY126" fmla="*/ 360716 h 379132"/>
                <a:gd name="connsiteX127" fmla="*/ 228432 w 402228"/>
                <a:gd name="connsiteY127" fmla="*/ 364879 h 379132"/>
                <a:gd name="connsiteX128" fmla="*/ 228953 w 402228"/>
                <a:gd name="connsiteY128" fmla="*/ 370082 h 379132"/>
                <a:gd name="connsiteX129" fmla="*/ 228953 w 402228"/>
                <a:gd name="connsiteY129" fmla="*/ 373725 h 379132"/>
                <a:gd name="connsiteX130" fmla="*/ 227392 w 402228"/>
                <a:gd name="connsiteY130" fmla="*/ 377888 h 379132"/>
                <a:gd name="connsiteX131" fmla="*/ 239360 w 402228"/>
                <a:gd name="connsiteY131" fmla="*/ 378928 h 379132"/>
                <a:gd name="connsiteX132" fmla="*/ 251848 w 402228"/>
                <a:gd name="connsiteY132" fmla="*/ 376847 h 37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402228" h="379132">
                  <a:moveTo>
                    <a:pt x="251848" y="376847"/>
                  </a:moveTo>
                  <a:cubicBezTo>
                    <a:pt x="258092" y="375286"/>
                    <a:pt x="264857" y="373725"/>
                    <a:pt x="264857" y="373725"/>
                  </a:cubicBezTo>
                  <a:cubicBezTo>
                    <a:pt x="264857" y="373725"/>
                    <a:pt x="274743" y="372164"/>
                    <a:pt x="277345" y="371643"/>
                  </a:cubicBezTo>
                  <a:cubicBezTo>
                    <a:pt x="279947" y="371123"/>
                    <a:pt x="283589" y="369562"/>
                    <a:pt x="287232" y="365920"/>
                  </a:cubicBezTo>
                  <a:cubicBezTo>
                    <a:pt x="290874" y="362277"/>
                    <a:pt x="301801" y="351870"/>
                    <a:pt x="307005" y="347707"/>
                  </a:cubicBezTo>
                  <a:cubicBezTo>
                    <a:pt x="312208" y="343545"/>
                    <a:pt x="321575" y="335740"/>
                    <a:pt x="328860" y="331056"/>
                  </a:cubicBezTo>
                  <a:cubicBezTo>
                    <a:pt x="335103" y="326894"/>
                    <a:pt x="390781" y="294112"/>
                    <a:pt x="402228" y="287347"/>
                  </a:cubicBezTo>
                  <a:cubicBezTo>
                    <a:pt x="400147" y="286827"/>
                    <a:pt x="399106" y="282144"/>
                    <a:pt x="398066" y="281103"/>
                  </a:cubicBezTo>
                  <a:cubicBezTo>
                    <a:pt x="397025" y="280062"/>
                    <a:pt x="396505" y="277461"/>
                    <a:pt x="395984" y="276940"/>
                  </a:cubicBezTo>
                  <a:cubicBezTo>
                    <a:pt x="395464" y="276420"/>
                    <a:pt x="393382" y="273818"/>
                    <a:pt x="392342" y="272777"/>
                  </a:cubicBezTo>
                  <a:cubicBezTo>
                    <a:pt x="391301" y="271217"/>
                    <a:pt x="390781" y="271217"/>
                    <a:pt x="390260" y="270696"/>
                  </a:cubicBezTo>
                  <a:cubicBezTo>
                    <a:pt x="389740" y="270176"/>
                    <a:pt x="381935" y="268094"/>
                    <a:pt x="380374" y="267574"/>
                  </a:cubicBezTo>
                  <a:cubicBezTo>
                    <a:pt x="378813" y="266533"/>
                    <a:pt x="376211" y="266533"/>
                    <a:pt x="374129" y="267574"/>
                  </a:cubicBezTo>
                  <a:cubicBezTo>
                    <a:pt x="372048" y="268615"/>
                    <a:pt x="369967" y="267574"/>
                    <a:pt x="369447" y="267054"/>
                  </a:cubicBezTo>
                  <a:cubicBezTo>
                    <a:pt x="368926" y="266533"/>
                    <a:pt x="368406" y="264452"/>
                    <a:pt x="366324" y="262891"/>
                  </a:cubicBezTo>
                  <a:cubicBezTo>
                    <a:pt x="364243" y="261330"/>
                    <a:pt x="363202" y="257687"/>
                    <a:pt x="362682" y="253525"/>
                  </a:cubicBezTo>
                  <a:cubicBezTo>
                    <a:pt x="362162" y="249362"/>
                    <a:pt x="358519" y="243118"/>
                    <a:pt x="357479" y="241557"/>
                  </a:cubicBezTo>
                  <a:cubicBezTo>
                    <a:pt x="356438" y="239996"/>
                    <a:pt x="352795" y="236353"/>
                    <a:pt x="352275" y="233751"/>
                  </a:cubicBezTo>
                  <a:cubicBezTo>
                    <a:pt x="351755" y="231150"/>
                    <a:pt x="356958" y="228548"/>
                    <a:pt x="359040" y="226987"/>
                  </a:cubicBezTo>
                  <a:cubicBezTo>
                    <a:pt x="361121" y="225426"/>
                    <a:pt x="359560" y="217100"/>
                    <a:pt x="358519" y="212417"/>
                  </a:cubicBezTo>
                  <a:cubicBezTo>
                    <a:pt x="357479" y="207734"/>
                    <a:pt x="361641" y="200449"/>
                    <a:pt x="362162" y="199929"/>
                  </a:cubicBezTo>
                  <a:cubicBezTo>
                    <a:pt x="362682" y="198888"/>
                    <a:pt x="361121" y="195766"/>
                    <a:pt x="361121" y="195766"/>
                  </a:cubicBezTo>
                  <a:cubicBezTo>
                    <a:pt x="359560" y="192124"/>
                    <a:pt x="360080" y="182757"/>
                    <a:pt x="361121" y="177034"/>
                  </a:cubicBezTo>
                  <a:cubicBezTo>
                    <a:pt x="362162" y="171310"/>
                    <a:pt x="355397" y="158821"/>
                    <a:pt x="354356" y="157261"/>
                  </a:cubicBezTo>
                  <a:cubicBezTo>
                    <a:pt x="353316" y="155699"/>
                    <a:pt x="351755" y="153618"/>
                    <a:pt x="350194" y="152057"/>
                  </a:cubicBezTo>
                  <a:cubicBezTo>
                    <a:pt x="349673" y="151016"/>
                    <a:pt x="351755" y="149976"/>
                    <a:pt x="354356" y="148935"/>
                  </a:cubicBezTo>
                  <a:cubicBezTo>
                    <a:pt x="352275" y="141130"/>
                    <a:pt x="345510" y="113551"/>
                    <a:pt x="345510" y="112511"/>
                  </a:cubicBezTo>
                  <a:cubicBezTo>
                    <a:pt x="345510" y="111470"/>
                    <a:pt x="344470" y="110949"/>
                    <a:pt x="344470" y="110949"/>
                  </a:cubicBezTo>
                  <a:cubicBezTo>
                    <a:pt x="344470" y="110949"/>
                    <a:pt x="333542" y="102624"/>
                    <a:pt x="331981" y="101583"/>
                  </a:cubicBezTo>
                  <a:cubicBezTo>
                    <a:pt x="330941" y="100543"/>
                    <a:pt x="330941" y="98461"/>
                    <a:pt x="330941" y="98461"/>
                  </a:cubicBezTo>
                  <a:cubicBezTo>
                    <a:pt x="330941" y="91176"/>
                    <a:pt x="320534" y="82330"/>
                    <a:pt x="320014" y="81810"/>
                  </a:cubicBezTo>
                  <a:cubicBezTo>
                    <a:pt x="319493" y="81290"/>
                    <a:pt x="318973" y="80769"/>
                    <a:pt x="318453" y="79729"/>
                  </a:cubicBezTo>
                  <a:cubicBezTo>
                    <a:pt x="317932" y="78688"/>
                    <a:pt x="317932" y="77127"/>
                    <a:pt x="316891" y="75046"/>
                  </a:cubicBezTo>
                  <a:cubicBezTo>
                    <a:pt x="315851" y="73485"/>
                    <a:pt x="315851" y="68801"/>
                    <a:pt x="315330" y="67240"/>
                  </a:cubicBezTo>
                  <a:cubicBezTo>
                    <a:pt x="314810" y="65679"/>
                    <a:pt x="316891" y="65159"/>
                    <a:pt x="316891" y="65159"/>
                  </a:cubicBezTo>
                  <a:cubicBezTo>
                    <a:pt x="316891" y="65159"/>
                    <a:pt x="324696" y="58915"/>
                    <a:pt x="325737" y="57874"/>
                  </a:cubicBezTo>
                  <a:cubicBezTo>
                    <a:pt x="326778" y="56833"/>
                    <a:pt x="329380" y="54232"/>
                    <a:pt x="329900" y="52671"/>
                  </a:cubicBezTo>
                  <a:cubicBezTo>
                    <a:pt x="330421" y="51110"/>
                    <a:pt x="330941" y="48508"/>
                    <a:pt x="332502" y="45386"/>
                  </a:cubicBezTo>
                  <a:cubicBezTo>
                    <a:pt x="334063" y="42264"/>
                    <a:pt x="333022" y="39142"/>
                    <a:pt x="332502" y="38101"/>
                  </a:cubicBezTo>
                  <a:cubicBezTo>
                    <a:pt x="331981" y="37060"/>
                    <a:pt x="331461" y="33938"/>
                    <a:pt x="330421" y="29255"/>
                  </a:cubicBezTo>
                  <a:cubicBezTo>
                    <a:pt x="329900" y="25092"/>
                    <a:pt x="329900" y="23531"/>
                    <a:pt x="329900" y="23531"/>
                  </a:cubicBezTo>
                  <a:cubicBezTo>
                    <a:pt x="329900" y="23531"/>
                    <a:pt x="330941" y="18328"/>
                    <a:pt x="330941" y="17807"/>
                  </a:cubicBezTo>
                  <a:cubicBezTo>
                    <a:pt x="331461" y="16767"/>
                    <a:pt x="330421" y="15726"/>
                    <a:pt x="330421" y="15726"/>
                  </a:cubicBezTo>
                  <a:cubicBezTo>
                    <a:pt x="330421" y="15726"/>
                    <a:pt x="328860" y="14685"/>
                    <a:pt x="327819" y="14165"/>
                  </a:cubicBezTo>
                  <a:cubicBezTo>
                    <a:pt x="326778" y="13124"/>
                    <a:pt x="327819" y="12604"/>
                    <a:pt x="327819" y="12604"/>
                  </a:cubicBezTo>
                  <a:lnTo>
                    <a:pt x="335103" y="3758"/>
                  </a:lnTo>
                  <a:cubicBezTo>
                    <a:pt x="332502" y="3758"/>
                    <a:pt x="324176" y="4278"/>
                    <a:pt x="322095" y="4278"/>
                  </a:cubicBezTo>
                  <a:cubicBezTo>
                    <a:pt x="319493" y="4799"/>
                    <a:pt x="319493" y="4799"/>
                    <a:pt x="318973" y="3758"/>
                  </a:cubicBezTo>
                  <a:cubicBezTo>
                    <a:pt x="318453" y="2717"/>
                    <a:pt x="318453" y="1677"/>
                    <a:pt x="316891" y="1677"/>
                  </a:cubicBezTo>
                  <a:cubicBezTo>
                    <a:pt x="315330" y="1677"/>
                    <a:pt x="314810" y="1156"/>
                    <a:pt x="313249" y="636"/>
                  </a:cubicBezTo>
                  <a:cubicBezTo>
                    <a:pt x="311688" y="636"/>
                    <a:pt x="309086" y="116"/>
                    <a:pt x="305964" y="2717"/>
                  </a:cubicBezTo>
                  <a:cubicBezTo>
                    <a:pt x="302842" y="5319"/>
                    <a:pt x="302842" y="4278"/>
                    <a:pt x="301801" y="3238"/>
                  </a:cubicBezTo>
                  <a:cubicBezTo>
                    <a:pt x="300761" y="2717"/>
                    <a:pt x="299200" y="2717"/>
                    <a:pt x="297639" y="2197"/>
                  </a:cubicBezTo>
                  <a:cubicBezTo>
                    <a:pt x="296077" y="1677"/>
                    <a:pt x="295037" y="1156"/>
                    <a:pt x="294516" y="1156"/>
                  </a:cubicBezTo>
                  <a:cubicBezTo>
                    <a:pt x="293996" y="1156"/>
                    <a:pt x="292435" y="-1445"/>
                    <a:pt x="290874" y="1156"/>
                  </a:cubicBezTo>
                  <a:cubicBezTo>
                    <a:pt x="289313" y="3758"/>
                    <a:pt x="290354" y="3238"/>
                    <a:pt x="288272" y="3758"/>
                  </a:cubicBezTo>
                  <a:cubicBezTo>
                    <a:pt x="286191" y="4278"/>
                    <a:pt x="277865" y="8441"/>
                    <a:pt x="275784" y="8962"/>
                  </a:cubicBezTo>
                  <a:cubicBezTo>
                    <a:pt x="273703" y="9482"/>
                    <a:pt x="272662" y="9482"/>
                    <a:pt x="270060" y="8441"/>
                  </a:cubicBezTo>
                  <a:cubicBezTo>
                    <a:pt x="267458" y="7400"/>
                    <a:pt x="257051" y="2717"/>
                    <a:pt x="250287" y="3758"/>
                  </a:cubicBezTo>
                  <a:cubicBezTo>
                    <a:pt x="243522" y="4799"/>
                    <a:pt x="232595" y="7921"/>
                    <a:pt x="229473" y="6880"/>
                  </a:cubicBezTo>
                  <a:cubicBezTo>
                    <a:pt x="226351" y="5839"/>
                    <a:pt x="224270" y="6360"/>
                    <a:pt x="221668" y="9482"/>
                  </a:cubicBezTo>
                  <a:cubicBezTo>
                    <a:pt x="218546" y="12604"/>
                    <a:pt x="216464" y="11043"/>
                    <a:pt x="212302" y="11043"/>
                  </a:cubicBezTo>
                  <a:cubicBezTo>
                    <a:pt x="208139" y="11043"/>
                    <a:pt x="195650" y="13124"/>
                    <a:pt x="192008" y="14165"/>
                  </a:cubicBezTo>
                  <a:cubicBezTo>
                    <a:pt x="188886" y="15206"/>
                    <a:pt x="182122" y="16767"/>
                    <a:pt x="181601" y="17287"/>
                  </a:cubicBezTo>
                  <a:cubicBezTo>
                    <a:pt x="181081" y="17807"/>
                    <a:pt x="172755" y="21450"/>
                    <a:pt x="170154" y="25613"/>
                  </a:cubicBezTo>
                  <a:cubicBezTo>
                    <a:pt x="167031" y="29775"/>
                    <a:pt x="165991" y="27694"/>
                    <a:pt x="164430" y="27174"/>
                  </a:cubicBezTo>
                  <a:cubicBezTo>
                    <a:pt x="162869" y="26653"/>
                    <a:pt x="161828" y="25613"/>
                    <a:pt x="160787" y="27174"/>
                  </a:cubicBezTo>
                  <a:cubicBezTo>
                    <a:pt x="159747" y="28735"/>
                    <a:pt x="153502" y="28735"/>
                    <a:pt x="150901" y="30816"/>
                  </a:cubicBezTo>
                  <a:cubicBezTo>
                    <a:pt x="147778" y="32897"/>
                    <a:pt x="146738" y="34459"/>
                    <a:pt x="146217" y="36019"/>
                  </a:cubicBezTo>
                  <a:cubicBezTo>
                    <a:pt x="145697" y="37581"/>
                    <a:pt x="144136" y="40182"/>
                    <a:pt x="136851" y="41743"/>
                  </a:cubicBezTo>
                  <a:cubicBezTo>
                    <a:pt x="130087" y="43304"/>
                    <a:pt x="129046" y="43825"/>
                    <a:pt x="128005" y="44345"/>
                  </a:cubicBezTo>
                  <a:cubicBezTo>
                    <a:pt x="127485" y="44345"/>
                    <a:pt x="126965" y="44345"/>
                    <a:pt x="126444" y="44345"/>
                  </a:cubicBezTo>
                  <a:cubicBezTo>
                    <a:pt x="128526" y="46426"/>
                    <a:pt x="131648" y="49549"/>
                    <a:pt x="132689" y="50069"/>
                  </a:cubicBezTo>
                  <a:cubicBezTo>
                    <a:pt x="133729" y="51110"/>
                    <a:pt x="134770" y="51110"/>
                    <a:pt x="135290" y="51630"/>
                  </a:cubicBezTo>
                  <a:cubicBezTo>
                    <a:pt x="135811" y="52150"/>
                    <a:pt x="135290" y="52150"/>
                    <a:pt x="134770" y="52671"/>
                  </a:cubicBezTo>
                  <a:cubicBezTo>
                    <a:pt x="134250" y="53711"/>
                    <a:pt x="133209" y="54752"/>
                    <a:pt x="134770" y="56313"/>
                  </a:cubicBezTo>
                  <a:cubicBezTo>
                    <a:pt x="136331" y="57874"/>
                    <a:pt x="137371" y="56833"/>
                    <a:pt x="136331" y="58915"/>
                  </a:cubicBezTo>
                  <a:cubicBezTo>
                    <a:pt x="135290" y="60996"/>
                    <a:pt x="135290" y="62557"/>
                    <a:pt x="136331" y="63598"/>
                  </a:cubicBezTo>
                  <a:cubicBezTo>
                    <a:pt x="137371" y="64639"/>
                    <a:pt x="137371" y="67240"/>
                    <a:pt x="137371" y="67761"/>
                  </a:cubicBezTo>
                  <a:cubicBezTo>
                    <a:pt x="137371" y="68281"/>
                    <a:pt x="136331" y="73485"/>
                    <a:pt x="136331" y="73485"/>
                  </a:cubicBezTo>
                  <a:cubicBezTo>
                    <a:pt x="136331" y="73485"/>
                    <a:pt x="135811" y="75046"/>
                    <a:pt x="136331" y="76086"/>
                  </a:cubicBezTo>
                  <a:cubicBezTo>
                    <a:pt x="136851" y="77127"/>
                    <a:pt x="142055" y="91697"/>
                    <a:pt x="142575" y="93778"/>
                  </a:cubicBezTo>
                  <a:cubicBezTo>
                    <a:pt x="143095" y="95859"/>
                    <a:pt x="144656" y="97941"/>
                    <a:pt x="145697" y="98461"/>
                  </a:cubicBezTo>
                  <a:cubicBezTo>
                    <a:pt x="146738" y="98982"/>
                    <a:pt x="149860" y="100543"/>
                    <a:pt x="148299" y="102624"/>
                  </a:cubicBezTo>
                  <a:cubicBezTo>
                    <a:pt x="146738" y="104705"/>
                    <a:pt x="145177" y="106787"/>
                    <a:pt x="145177" y="106787"/>
                  </a:cubicBezTo>
                  <a:cubicBezTo>
                    <a:pt x="145177" y="106787"/>
                    <a:pt x="144656" y="107307"/>
                    <a:pt x="145177" y="107828"/>
                  </a:cubicBezTo>
                  <a:cubicBezTo>
                    <a:pt x="145697" y="108348"/>
                    <a:pt x="146217" y="109909"/>
                    <a:pt x="144656" y="109909"/>
                  </a:cubicBezTo>
                  <a:cubicBezTo>
                    <a:pt x="143095" y="109909"/>
                    <a:pt x="135290" y="109909"/>
                    <a:pt x="134250" y="109388"/>
                  </a:cubicBezTo>
                  <a:cubicBezTo>
                    <a:pt x="133209" y="108868"/>
                    <a:pt x="126444" y="108348"/>
                    <a:pt x="124363" y="108348"/>
                  </a:cubicBezTo>
                  <a:cubicBezTo>
                    <a:pt x="122282" y="108348"/>
                    <a:pt x="117078" y="108868"/>
                    <a:pt x="114997" y="109909"/>
                  </a:cubicBezTo>
                  <a:cubicBezTo>
                    <a:pt x="112915" y="110949"/>
                    <a:pt x="110834" y="113551"/>
                    <a:pt x="109273" y="115633"/>
                  </a:cubicBezTo>
                  <a:cubicBezTo>
                    <a:pt x="109273" y="115633"/>
                    <a:pt x="108752" y="116153"/>
                    <a:pt x="108232" y="116153"/>
                  </a:cubicBezTo>
                  <a:cubicBezTo>
                    <a:pt x="107712" y="116153"/>
                    <a:pt x="104590" y="117194"/>
                    <a:pt x="103549" y="117714"/>
                  </a:cubicBezTo>
                  <a:cubicBezTo>
                    <a:pt x="102508" y="118234"/>
                    <a:pt x="99907" y="118755"/>
                    <a:pt x="98345" y="118234"/>
                  </a:cubicBezTo>
                  <a:cubicBezTo>
                    <a:pt x="96784" y="117714"/>
                    <a:pt x="95223" y="117714"/>
                    <a:pt x="94703" y="119275"/>
                  </a:cubicBezTo>
                  <a:cubicBezTo>
                    <a:pt x="94183" y="121356"/>
                    <a:pt x="94703" y="122397"/>
                    <a:pt x="95223" y="122918"/>
                  </a:cubicBezTo>
                  <a:cubicBezTo>
                    <a:pt x="95744" y="123438"/>
                    <a:pt x="96264" y="123958"/>
                    <a:pt x="96264" y="124999"/>
                  </a:cubicBezTo>
                  <a:cubicBezTo>
                    <a:pt x="95744" y="126040"/>
                    <a:pt x="94703" y="127601"/>
                    <a:pt x="94703" y="128121"/>
                  </a:cubicBezTo>
                  <a:cubicBezTo>
                    <a:pt x="94703" y="129162"/>
                    <a:pt x="94703" y="129682"/>
                    <a:pt x="95223" y="128641"/>
                  </a:cubicBezTo>
                  <a:cubicBezTo>
                    <a:pt x="95744" y="128121"/>
                    <a:pt x="96784" y="128121"/>
                    <a:pt x="96784" y="128641"/>
                  </a:cubicBezTo>
                  <a:cubicBezTo>
                    <a:pt x="97305" y="129162"/>
                    <a:pt x="99386" y="131243"/>
                    <a:pt x="98345" y="132804"/>
                  </a:cubicBezTo>
                  <a:cubicBezTo>
                    <a:pt x="97305" y="134365"/>
                    <a:pt x="96264" y="134885"/>
                    <a:pt x="93663" y="135926"/>
                  </a:cubicBezTo>
                  <a:cubicBezTo>
                    <a:pt x="91061" y="136967"/>
                    <a:pt x="85337" y="139048"/>
                    <a:pt x="83256" y="140089"/>
                  </a:cubicBezTo>
                  <a:cubicBezTo>
                    <a:pt x="81695" y="141130"/>
                    <a:pt x="71808" y="145813"/>
                    <a:pt x="71808" y="145813"/>
                  </a:cubicBezTo>
                  <a:cubicBezTo>
                    <a:pt x="71808" y="145813"/>
                    <a:pt x="70767" y="146333"/>
                    <a:pt x="70247" y="146854"/>
                  </a:cubicBezTo>
                  <a:cubicBezTo>
                    <a:pt x="69726" y="147374"/>
                    <a:pt x="68165" y="150496"/>
                    <a:pt x="66084" y="152057"/>
                  </a:cubicBezTo>
                  <a:cubicBezTo>
                    <a:pt x="64003" y="153618"/>
                    <a:pt x="59840" y="156220"/>
                    <a:pt x="54116" y="157261"/>
                  </a:cubicBezTo>
                  <a:cubicBezTo>
                    <a:pt x="48392" y="158301"/>
                    <a:pt x="43709" y="158301"/>
                    <a:pt x="43189" y="158301"/>
                  </a:cubicBezTo>
                  <a:cubicBezTo>
                    <a:pt x="42669" y="158301"/>
                    <a:pt x="42148" y="157781"/>
                    <a:pt x="42148" y="158301"/>
                  </a:cubicBezTo>
                  <a:cubicBezTo>
                    <a:pt x="42148" y="158821"/>
                    <a:pt x="41107" y="161944"/>
                    <a:pt x="40587" y="162984"/>
                  </a:cubicBezTo>
                  <a:cubicBezTo>
                    <a:pt x="40067" y="163505"/>
                    <a:pt x="39546" y="164025"/>
                    <a:pt x="38506" y="163505"/>
                  </a:cubicBezTo>
                  <a:cubicBezTo>
                    <a:pt x="37985" y="162984"/>
                    <a:pt x="33302" y="163505"/>
                    <a:pt x="31741" y="163505"/>
                  </a:cubicBezTo>
                  <a:cubicBezTo>
                    <a:pt x="30180" y="163505"/>
                    <a:pt x="26538" y="165586"/>
                    <a:pt x="23416" y="166106"/>
                  </a:cubicBezTo>
                  <a:cubicBezTo>
                    <a:pt x="20293" y="167147"/>
                    <a:pt x="14570" y="170269"/>
                    <a:pt x="12488" y="171830"/>
                  </a:cubicBezTo>
                  <a:cubicBezTo>
                    <a:pt x="10407" y="173391"/>
                    <a:pt x="0" y="181196"/>
                    <a:pt x="0" y="181196"/>
                  </a:cubicBezTo>
                  <a:lnTo>
                    <a:pt x="0" y="210336"/>
                  </a:lnTo>
                  <a:cubicBezTo>
                    <a:pt x="11968" y="217621"/>
                    <a:pt x="46311" y="239996"/>
                    <a:pt x="73369" y="258208"/>
                  </a:cubicBezTo>
                  <a:cubicBezTo>
                    <a:pt x="90540" y="269655"/>
                    <a:pt x="104590" y="279022"/>
                    <a:pt x="108752" y="282664"/>
                  </a:cubicBezTo>
                  <a:cubicBezTo>
                    <a:pt x="121241" y="292551"/>
                    <a:pt x="175877" y="328455"/>
                    <a:pt x="178479" y="330016"/>
                  </a:cubicBezTo>
                  <a:cubicBezTo>
                    <a:pt x="181081" y="331577"/>
                    <a:pt x="185243" y="334179"/>
                    <a:pt x="186804" y="335219"/>
                  </a:cubicBezTo>
                  <a:cubicBezTo>
                    <a:pt x="188886" y="336260"/>
                    <a:pt x="190968" y="338341"/>
                    <a:pt x="189927" y="341984"/>
                  </a:cubicBezTo>
                  <a:cubicBezTo>
                    <a:pt x="188886" y="345626"/>
                    <a:pt x="190968" y="345626"/>
                    <a:pt x="193569" y="346146"/>
                  </a:cubicBezTo>
                  <a:cubicBezTo>
                    <a:pt x="196171" y="347187"/>
                    <a:pt x="197732" y="347187"/>
                    <a:pt x="198252" y="349269"/>
                  </a:cubicBezTo>
                  <a:cubicBezTo>
                    <a:pt x="198773" y="351350"/>
                    <a:pt x="201374" y="354992"/>
                    <a:pt x="207098" y="354992"/>
                  </a:cubicBezTo>
                  <a:cubicBezTo>
                    <a:pt x="207098" y="354992"/>
                    <a:pt x="208139" y="355513"/>
                    <a:pt x="208659" y="354992"/>
                  </a:cubicBezTo>
                  <a:cubicBezTo>
                    <a:pt x="209180" y="354472"/>
                    <a:pt x="209700" y="353952"/>
                    <a:pt x="211261" y="354992"/>
                  </a:cubicBezTo>
                  <a:cubicBezTo>
                    <a:pt x="212822" y="356033"/>
                    <a:pt x="216464" y="360196"/>
                    <a:pt x="221148" y="360716"/>
                  </a:cubicBezTo>
                  <a:cubicBezTo>
                    <a:pt x="225831" y="361237"/>
                    <a:pt x="227912" y="362277"/>
                    <a:pt x="228432" y="364879"/>
                  </a:cubicBezTo>
                  <a:cubicBezTo>
                    <a:pt x="228953" y="367481"/>
                    <a:pt x="228432" y="369042"/>
                    <a:pt x="228953" y="370082"/>
                  </a:cubicBezTo>
                  <a:cubicBezTo>
                    <a:pt x="229473" y="371123"/>
                    <a:pt x="229473" y="372164"/>
                    <a:pt x="228953" y="373725"/>
                  </a:cubicBezTo>
                  <a:cubicBezTo>
                    <a:pt x="228432" y="375286"/>
                    <a:pt x="225310" y="377367"/>
                    <a:pt x="227392" y="377888"/>
                  </a:cubicBezTo>
                  <a:cubicBezTo>
                    <a:pt x="228953" y="378928"/>
                    <a:pt x="235197" y="379449"/>
                    <a:pt x="239360" y="378928"/>
                  </a:cubicBezTo>
                  <a:cubicBezTo>
                    <a:pt x="244563" y="378408"/>
                    <a:pt x="248206" y="377367"/>
                    <a:pt x="251848" y="376847"/>
                  </a:cubicBezTo>
                  <a:close/>
                </a:path>
              </a:pathLst>
            </a:custGeom>
            <a:grpFill/>
            <a:ln w="5199" cap="flat">
              <a:solidFill>
                <a:schemeClr val="bg1"/>
              </a:solidFill>
              <a:prstDash val="solid"/>
              <a:miter/>
            </a:ln>
          </p:spPr>
          <p:txBody>
            <a:bodyPr rtlCol="0" anchor="ctr"/>
            <a:lstStyle/>
            <a:p>
              <a:endParaRPr lang="en-GB" noProof="0" dirty="0"/>
            </a:p>
          </p:txBody>
        </p:sp>
        <p:sp>
          <p:nvSpPr>
            <p:cNvPr id="127" name="Freeform 126">
              <a:extLst>
                <a:ext uri="{FF2B5EF4-FFF2-40B4-BE49-F238E27FC236}">
                  <a16:creationId xmlns:a16="http://schemas.microsoft.com/office/drawing/2014/main" id="{FC5B984D-8FA1-15A3-3E60-B298923C9345}"/>
                </a:ext>
              </a:extLst>
            </p:cNvPr>
            <p:cNvSpPr/>
            <p:nvPr/>
          </p:nvSpPr>
          <p:spPr>
            <a:xfrm>
              <a:off x="5874038" y="4294601"/>
              <a:ext cx="36135" cy="97304"/>
            </a:xfrm>
            <a:custGeom>
              <a:avLst/>
              <a:gdLst>
                <a:gd name="connsiteX0" fmla="*/ 36135 w 36135"/>
                <a:gd name="connsiteY0" fmla="*/ 93142 h 97304"/>
                <a:gd name="connsiteX1" fmla="*/ 35095 w 36135"/>
                <a:gd name="connsiteY1" fmla="*/ 90541 h 97304"/>
                <a:gd name="connsiteX2" fmla="*/ 33013 w 36135"/>
                <a:gd name="connsiteY2" fmla="*/ 87418 h 97304"/>
                <a:gd name="connsiteX3" fmla="*/ 32493 w 36135"/>
                <a:gd name="connsiteY3" fmla="*/ 85857 h 97304"/>
                <a:gd name="connsiteX4" fmla="*/ 33013 w 36135"/>
                <a:gd name="connsiteY4" fmla="*/ 83776 h 97304"/>
                <a:gd name="connsiteX5" fmla="*/ 33013 w 36135"/>
                <a:gd name="connsiteY5" fmla="*/ 82215 h 97304"/>
                <a:gd name="connsiteX6" fmla="*/ 32493 w 36135"/>
                <a:gd name="connsiteY6" fmla="*/ 81174 h 97304"/>
                <a:gd name="connsiteX7" fmla="*/ 33534 w 36135"/>
                <a:gd name="connsiteY7" fmla="*/ 70767 h 97304"/>
                <a:gd name="connsiteX8" fmla="*/ 33534 w 36135"/>
                <a:gd name="connsiteY8" fmla="*/ 67125 h 97304"/>
                <a:gd name="connsiteX9" fmla="*/ 33534 w 36135"/>
                <a:gd name="connsiteY9" fmla="*/ 60881 h 97304"/>
                <a:gd name="connsiteX10" fmla="*/ 33534 w 36135"/>
                <a:gd name="connsiteY10" fmla="*/ 55157 h 97304"/>
                <a:gd name="connsiteX11" fmla="*/ 33013 w 36135"/>
                <a:gd name="connsiteY11" fmla="*/ 49433 h 97304"/>
                <a:gd name="connsiteX12" fmla="*/ 32493 w 36135"/>
                <a:gd name="connsiteY12" fmla="*/ 39546 h 97304"/>
                <a:gd name="connsiteX13" fmla="*/ 29891 w 36135"/>
                <a:gd name="connsiteY13" fmla="*/ 35384 h 97304"/>
                <a:gd name="connsiteX14" fmla="*/ 28850 w 36135"/>
                <a:gd name="connsiteY14" fmla="*/ 33823 h 97304"/>
                <a:gd name="connsiteX15" fmla="*/ 28330 w 36135"/>
                <a:gd name="connsiteY15" fmla="*/ 32262 h 97304"/>
                <a:gd name="connsiteX16" fmla="*/ 27810 w 36135"/>
                <a:gd name="connsiteY16" fmla="*/ 30701 h 97304"/>
                <a:gd name="connsiteX17" fmla="*/ 27810 w 36135"/>
                <a:gd name="connsiteY17" fmla="*/ 22375 h 97304"/>
                <a:gd name="connsiteX18" fmla="*/ 27289 w 36135"/>
                <a:gd name="connsiteY18" fmla="*/ 21334 h 97304"/>
                <a:gd name="connsiteX19" fmla="*/ 19484 w 36135"/>
                <a:gd name="connsiteY19" fmla="*/ 16131 h 97304"/>
                <a:gd name="connsiteX20" fmla="*/ 16882 w 36135"/>
                <a:gd name="connsiteY20" fmla="*/ 10927 h 97304"/>
                <a:gd name="connsiteX21" fmla="*/ 17403 w 36135"/>
                <a:gd name="connsiteY21" fmla="*/ 6244 h 97304"/>
                <a:gd name="connsiteX22" fmla="*/ 19484 w 36135"/>
                <a:gd name="connsiteY22" fmla="*/ 1561 h 97304"/>
                <a:gd name="connsiteX23" fmla="*/ 10638 w 36135"/>
                <a:gd name="connsiteY23" fmla="*/ 1561 h 97304"/>
                <a:gd name="connsiteX24" fmla="*/ 2313 w 36135"/>
                <a:gd name="connsiteY24" fmla="*/ 0 h 97304"/>
                <a:gd name="connsiteX25" fmla="*/ 1793 w 36135"/>
                <a:gd name="connsiteY25" fmla="*/ 3122 h 97304"/>
                <a:gd name="connsiteX26" fmla="*/ 231 w 36135"/>
                <a:gd name="connsiteY26" fmla="*/ 7285 h 97304"/>
                <a:gd name="connsiteX27" fmla="*/ 231 w 36135"/>
                <a:gd name="connsiteY27" fmla="*/ 8326 h 97304"/>
                <a:gd name="connsiteX28" fmla="*/ 5955 w 36135"/>
                <a:gd name="connsiteY28" fmla="*/ 13009 h 97304"/>
                <a:gd name="connsiteX29" fmla="*/ 9077 w 36135"/>
                <a:gd name="connsiteY29" fmla="*/ 17172 h 97304"/>
                <a:gd name="connsiteX30" fmla="*/ 9077 w 36135"/>
                <a:gd name="connsiteY30" fmla="*/ 21334 h 97304"/>
                <a:gd name="connsiteX31" fmla="*/ 6996 w 36135"/>
                <a:gd name="connsiteY31" fmla="*/ 25497 h 97304"/>
                <a:gd name="connsiteX32" fmla="*/ 6996 w 36135"/>
                <a:gd name="connsiteY32" fmla="*/ 29660 h 97304"/>
                <a:gd name="connsiteX33" fmla="*/ 6996 w 36135"/>
                <a:gd name="connsiteY33" fmla="*/ 30701 h 97304"/>
                <a:gd name="connsiteX34" fmla="*/ 5435 w 36135"/>
                <a:gd name="connsiteY34" fmla="*/ 32782 h 97304"/>
                <a:gd name="connsiteX35" fmla="*/ 6475 w 36135"/>
                <a:gd name="connsiteY35" fmla="*/ 32782 h 97304"/>
                <a:gd name="connsiteX36" fmla="*/ 7516 w 36135"/>
                <a:gd name="connsiteY36" fmla="*/ 32782 h 97304"/>
                <a:gd name="connsiteX37" fmla="*/ 10118 w 36135"/>
                <a:gd name="connsiteY37" fmla="*/ 43189 h 97304"/>
                <a:gd name="connsiteX38" fmla="*/ 9598 w 36135"/>
                <a:gd name="connsiteY38" fmla="*/ 44230 h 97304"/>
                <a:gd name="connsiteX39" fmla="*/ 8036 w 36135"/>
                <a:gd name="connsiteY39" fmla="*/ 45270 h 97304"/>
                <a:gd name="connsiteX40" fmla="*/ 8036 w 36135"/>
                <a:gd name="connsiteY40" fmla="*/ 46311 h 97304"/>
                <a:gd name="connsiteX41" fmla="*/ 11159 w 36135"/>
                <a:gd name="connsiteY41" fmla="*/ 50474 h 97304"/>
                <a:gd name="connsiteX42" fmla="*/ 12720 w 36135"/>
                <a:gd name="connsiteY42" fmla="*/ 51515 h 97304"/>
                <a:gd name="connsiteX43" fmla="*/ 13240 w 36135"/>
                <a:gd name="connsiteY43" fmla="*/ 53075 h 97304"/>
                <a:gd name="connsiteX44" fmla="*/ 13240 w 36135"/>
                <a:gd name="connsiteY44" fmla="*/ 54636 h 97304"/>
                <a:gd name="connsiteX45" fmla="*/ 11679 w 36135"/>
                <a:gd name="connsiteY45" fmla="*/ 60360 h 97304"/>
                <a:gd name="connsiteX46" fmla="*/ 11679 w 36135"/>
                <a:gd name="connsiteY46" fmla="*/ 61921 h 97304"/>
                <a:gd name="connsiteX47" fmla="*/ 11679 w 36135"/>
                <a:gd name="connsiteY47" fmla="*/ 62962 h 97304"/>
                <a:gd name="connsiteX48" fmla="*/ 10118 w 36135"/>
                <a:gd name="connsiteY48" fmla="*/ 68686 h 97304"/>
                <a:gd name="connsiteX49" fmla="*/ 12199 w 36135"/>
                <a:gd name="connsiteY49" fmla="*/ 72328 h 97304"/>
                <a:gd name="connsiteX50" fmla="*/ 12720 w 36135"/>
                <a:gd name="connsiteY50" fmla="*/ 73369 h 97304"/>
                <a:gd name="connsiteX51" fmla="*/ 11679 w 36135"/>
                <a:gd name="connsiteY51" fmla="*/ 79613 h 97304"/>
                <a:gd name="connsiteX52" fmla="*/ 11159 w 36135"/>
                <a:gd name="connsiteY52" fmla="*/ 80134 h 97304"/>
                <a:gd name="connsiteX53" fmla="*/ 10638 w 36135"/>
                <a:gd name="connsiteY53" fmla="*/ 81174 h 97304"/>
                <a:gd name="connsiteX54" fmla="*/ 14281 w 36135"/>
                <a:gd name="connsiteY54" fmla="*/ 88459 h 97304"/>
                <a:gd name="connsiteX55" fmla="*/ 14801 w 36135"/>
                <a:gd name="connsiteY55" fmla="*/ 89500 h 97304"/>
                <a:gd name="connsiteX56" fmla="*/ 21045 w 36135"/>
                <a:gd name="connsiteY56" fmla="*/ 95224 h 97304"/>
                <a:gd name="connsiteX57" fmla="*/ 22086 w 36135"/>
                <a:gd name="connsiteY57" fmla="*/ 96264 h 97304"/>
                <a:gd name="connsiteX58" fmla="*/ 23647 w 36135"/>
                <a:gd name="connsiteY58" fmla="*/ 97305 h 97304"/>
                <a:gd name="connsiteX59" fmla="*/ 27289 w 36135"/>
                <a:gd name="connsiteY59" fmla="*/ 95744 h 97304"/>
                <a:gd name="connsiteX60" fmla="*/ 32493 w 36135"/>
                <a:gd name="connsiteY60" fmla="*/ 94703 h 97304"/>
                <a:gd name="connsiteX61" fmla="*/ 34574 w 36135"/>
                <a:gd name="connsiteY61" fmla="*/ 93142 h 97304"/>
                <a:gd name="connsiteX62" fmla="*/ 36135 w 36135"/>
                <a:gd name="connsiteY62" fmla="*/ 93142 h 9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135" h="97304">
                  <a:moveTo>
                    <a:pt x="36135" y="93142"/>
                  </a:moveTo>
                  <a:cubicBezTo>
                    <a:pt x="35615" y="92102"/>
                    <a:pt x="35615" y="91061"/>
                    <a:pt x="35095" y="90541"/>
                  </a:cubicBezTo>
                  <a:cubicBezTo>
                    <a:pt x="34574" y="90020"/>
                    <a:pt x="33013" y="87939"/>
                    <a:pt x="33013" y="87418"/>
                  </a:cubicBezTo>
                  <a:cubicBezTo>
                    <a:pt x="33013" y="86898"/>
                    <a:pt x="32493" y="86378"/>
                    <a:pt x="32493" y="85857"/>
                  </a:cubicBezTo>
                  <a:cubicBezTo>
                    <a:pt x="32493" y="85337"/>
                    <a:pt x="33013" y="84817"/>
                    <a:pt x="33013" y="83776"/>
                  </a:cubicBezTo>
                  <a:cubicBezTo>
                    <a:pt x="33013" y="83256"/>
                    <a:pt x="33013" y="82215"/>
                    <a:pt x="33013" y="82215"/>
                  </a:cubicBezTo>
                  <a:cubicBezTo>
                    <a:pt x="32493" y="82215"/>
                    <a:pt x="32493" y="81695"/>
                    <a:pt x="32493" y="81174"/>
                  </a:cubicBezTo>
                  <a:cubicBezTo>
                    <a:pt x="32493" y="80654"/>
                    <a:pt x="33534" y="72328"/>
                    <a:pt x="33534" y="70767"/>
                  </a:cubicBezTo>
                  <a:cubicBezTo>
                    <a:pt x="33534" y="69206"/>
                    <a:pt x="33534" y="68686"/>
                    <a:pt x="33534" y="67125"/>
                  </a:cubicBezTo>
                  <a:cubicBezTo>
                    <a:pt x="33534" y="65564"/>
                    <a:pt x="33534" y="61921"/>
                    <a:pt x="33534" y="60881"/>
                  </a:cubicBezTo>
                  <a:cubicBezTo>
                    <a:pt x="33534" y="59840"/>
                    <a:pt x="33534" y="56198"/>
                    <a:pt x="33534" y="55157"/>
                  </a:cubicBezTo>
                  <a:cubicBezTo>
                    <a:pt x="33534" y="54116"/>
                    <a:pt x="33013" y="51515"/>
                    <a:pt x="33013" y="49433"/>
                  </a:cubicBezTo>
                  <a:cubicBezTo>
                    <a:pt x="33534" y="47352"/>
                    <a:pt x="33534" y="42148"/>
                    <a:pt x="32493" y="39546"/>
                  </a:cubicBezTo>
                  <a:cubicBezTo>
                    <a:pt x="31452" y="36945"/>
                    <a:pt x="30412" y="35384"/>
                    <a:pt x="29891" y="35384"/>
                  </a:cubicBezTo>
                  <a:cubicBezTo>
                    <a:pt x="29371" y="34863"/>
                    <a:pt x="28850" y="34343"/>
                    <a:pt x="28850" y="33823"/>
                  </a:cubicBezTo>
                  <a:cubicBezTo>
                    <a:pt x="28850" y="32782"/>
                    <a:pt x="28850" y="32782"/>
                    <a:pt x="28330" y="32262"/>
                  </a:cubicBezTo>
                  <a:cubicBezTo>
                    <a:pt x="28330" y="32262"/>
                    <a:pt x="27810" y="31221"/>
                    <a:pt x="27810" y="30701"/>
                  </a:cubicBezTo>
                  <a:cubicBezTo>
                    <a:pt x="27810" y="30180"/>
                    <a:pt x="27810" y="22375"/>
                    <a:pt x="27810" y="22375"/>
                  </a:cubicBezTo>
                  <a:cubicBezTo>
                    <a:pt x="27810" y="22375"/>
                    <a:pt x="27810" y="21855"/>
                    <a:pt x="27289" y="21334"/>
                  </a:cubicBezTo>
                  <a:cubicBezTo>
                    <a:pt x="26769" y="20814"/>
                    <a:pt x="21045" y="17172"/>
                    <a:pt x="19484" y="16131"/>
                  </a:cubicBezTo>
                  <a:cubicBezTo>
                    <a:pt x="17923" y="15090"/>
                    <a:pt x="16882" y="13529"/>
                    <a:pt x="16882" y="10927"/>
                  </a:cubicBezTo>
                  <a:cubicBezTo>
                    <a:pt x="16362" y="8326"/>
                    <a:pt x="16882" y="7285"/>
                    <a:pt x="17403" y="6244"/>
                  </a:cubicBezTo>
                  <a:cubicBezTo>
                    <a:pt x="17923" y="5724"/>
                    <a:pt x="18443" y="3122"/>
                    <a:pt x="19484" y="1561"/>
                  </a:cubicBezTo>
                  <a:cubicBezTo>
                    <a:pt x="17403" y="1561"/>
                    <a:pt x="12199" y="1561"/>
                    <a:pt x="10638" y="1561"/>
                  </a:cubicBezTo>
                  <a:cubicBezTo>
                    <a:pt x="9598" y="1561"/>
                    <a:pt x="5435" y="520"/>
                    <a:pt x="2313" y="0"/>
                  </a:cubicBezTo>
                  <a:cubicBezTo>
                    <a:pt x="2313" y="1041"/>
                    <a:pt x="2313" y="2082"/>
                    <a:pt x="1793" y="3122"/>
                  </a:cubicBezTo>
                  <a:cubicBezTo>
                    <a:pt x="1272" y="4683"/>
                    <a:pt x="231" y="7285"/>
                    <a:pt x="231" y="7285"/>
                  </a:cubicBezTo>
                  <a:cubicBezTo>
                    <a:pt x="231" y="7285"/>
                    <a:pt x="-289" y="7805"/>
                    <a:pt x="231" y="8326"/>
                  </a:cubicBezTo>
                  <a:cubicBezTo>
                    <a:pt x="752" y="8846"/>
                    <a:pt x="5435" y="12488"/>
                    <a:pt x="5955" y="13009"/>
                  </a:cubicBezTo>
                  <a:cubicBezTo>
                    <a:pt x="6996" y="13529"/>
                    <a:pt x="9077" y="15090"/>
                    <a:pt x="9077" y="17172"/>
                  </a:cubicBezTo>
                  <a:cubicBezTo>
                    <a:pt x="9077" y="19253"/>
                    <a:pt x="9077" y="20814"/>
                    <a:pt x="9077" y="21334"/>
                  </a:cubicBezTo>
                  <a:cubicBezTo>
                    <a:pt x="9077" y="21855"/>
                    <a:pt x="7516" y="24456"/>
                    <a:pt x="6996" y="25497"/>
                  </a:cubicBezTo>
                  <a:cubicBezTo>
                    <a:pt x="6475" y="26538"/>
                    <a:pt x="5955" y="29139"/>
                    <a:pt x="6996" y="29660"/>
                  </a:cubicBezTo>
                  <a:cubicBezTo>
                    <a:pt x="8557" y="30180"/>
                    <a:pt x="8036" y="30180"/>
                    <a:pt x="6996" y="30701"/>
                  </a:cubicBezTo>
                  <a:cubicBezTo>
                    <a:pt x="6475" y="31221"/>
                    <a:pt x="4914" y="32262"/>
                    <a:pt x="5435" y="32782"/>
                  </a:cubicBezTo>
                  <a:cubicBezTo>
                    <a:pt x="5955" y="33302"/>
                    <a:pt x="6475" y="33302"/>
                    <a:pt x="6475" y="32782"/>
                  </a:cubicBezTo>
                  <a:cubicBezTo>
                    <a:pt x="6996" y="32262"/>
                    <a:pt x="6996" y="31741"/>
                    <a:pt x="7516" y="32782"/>
                  </a:cubicBezTo>
                  <a:cubicBezTo>
                    <a:pt x="8036" y="33823"/>
                    <a:pt x="10118" y="43189"/>
                    <a:pt x="10118" y="43189"/>
                  </a:cubicBezTo>
                  <a:cubicBezTo>
                    <a:pt x="10118" y="43189"/>
                    <a:pt x="10638" y="43709"/>
                    <a:pt x="9598" y="44230"/>
                  </a:cubicBezTo>
                  <a:cubicBezTo>
                    <a:pt x="8557" y="44750"/>
                    <a:pt x="8036" y="45270"/>
                    <a:pt x="8036" y="45270"/>
                  </a:cubicBezTo>
                  <a:cubicBezTo>
                    <a:pt x="8036" y="45270"/>
                    <a:pt x="7516" y="45791"/>
                    <a:pt x="8036" y="46311"/>
                  </a:cubicBezTo>
                  <a:cubicBezTo>
                    <a:pt x="8557" y="46831"/>
                    <a:pt x="10638" y="50474"/>
                    <a:pt x="11159" y="50474"/>
                  </a:cubicBezTo>
                  <a:cubicBezTo>
                    <a:pt x="11679" y="50994"/>
                    <a:pt x="12720" y="50994"/>
                    <a:pt x="12720" y="51515"/>
                  </a:cubicBezTo>
                  <a:cubicBezTo>
                    <a:pt x="12720" y="52035"/>
                    <a:pt x="12720" y="52555"/>
                    <a:pt x="13240" y="53075"/>
                  </a:cubicBezTo>
                  <a:cubicBezTo>
                    <a:pt x="13760" y="53596"/>
                    <a:pt x="13760" y="54116"/>
                    <a:pt x="13240" y="54636"/>
                  </a:cubicBezTo>
                  <a:cubicBezTo>
                    <a:pt x="12720" y="55157"/>
                    <a:pt x="11159" y="56718"/>
                    <a:pt x="11679" y="60360"/>
                  </a:cubicBezTo>
                  <a:lnTo>
                    <a:pt x="11679" y="61921"/>
                  </a:lnTo>
                  <a:cubicBezTo>
                    <a:pt x="11679" y="61921"/>
                    <a:pt x="11679" y="62442"/>
                    <a:pt x="11679" y="62962"/>
                  </a:cubicBezTo>
                  <a:cubicBezTo>
                    <a:pt x="11159" y="63482"/>
                    <a:pt x="9598" y="67645"/>
                    <a:pt x="10118" y="68686"/>
                  </a:cubicBezTo>
                  <a:cubicBezTo>
                    <a:pt x="10118" y="69727"/>
                    <a:pt x="10638" y="71288"/>
                    <a:pt x="12199" y="72328"/>
                  </a:cubicBezTo>
                  <a:cubicBezTo>
                    <a:pt x="12199" y="72328"/>
                    <a:pt x="12720" y="72328"/>
                    <a:pt x="12720" y="73369"/>
                  </a:cubicBezTo>
                  <a:cubicBezTo>
                    <a:pt x="12720" y="74410"/>
                    <a:pt x="12199" y="79093"/>
                    <a:pt x="11679" y="79613"/>
                  </a:cubicBezTo>
                  <a:cubicBezTo>
                    <a:pt x="11159" y="80134"/>
                    <a:pt x="11679" y="80134"/>
                    <a:pt x="11159" y="80134"/>
                  </a:cubicBezTo>
                  <a:cubicBezTo>
                    <a:pt x="10638" y="80134"/>
                    <a:pt x="10638" y="80654"/>
                    <a:pt x="10638" y="81174"/>
                  </a:cubicBezTo>
                  <a:cubicBezTo>
                    <a:pt x="10638" y="81695"/>
                    <a:pt x="14281" y="88459"/>
                    <a:pt x="14281" y="88459"/>
                  </a:cubicBezTo>
                  <a:cubicBezTo>
                    <a:pt x="14281" y="88459"/>
                    <a:pt x="14281" y="89500"/>
                    <a:pt x="14801" y="89500"/>
                  </a:cubicBezTo>
                  <a:cubicBezTo>
                    <a:pt x="15321" y="90020"/>
                    <a:pt x="21045" y="95224"/>
                    <a:pt x="21045" y="95224"/>
                  </a:cubicBezTo>
                  <a:cubicBezTo>
                    <a:pt x="21045" y="95224"/>
                    <a:pt x="21566" y="96264"/>
                    <a:pt x="22086" y="96264"/>
                  </a:cubicBezTo>
                  <a:cubicBezTo>
                    <a:pt x="22086" y="96264"/>
                    <a:pt x="23127" y="96785"/>
                    <a:pt x="23647" y="97305"/>
                  </a:cubicBezTo>
                  <a:cubicBezTo>
                    <a:pt x="24688" y="96264"/>
                    <a:pt x="26769" y="96264"/>
                    <a:pt x="27289" y="95744"/>
                  </a:cubicBezTo>
                  <a:cubicBezTo>
                    <a:pt x="27810" y="95744"/>
                    <a:pt x="29891" y="95224"/>
                    <a:pt x="32493" y="94703"/>
                  </a:cubicBezTo>
                  <a:cubicBezTo>
                    <a:pt x="33013" y="94183"/>
                    <a:pt x="34054" y="93663"/>
                    <a:pt x="34574" y="93142"/>
                  </a:cubicBezTo>
                  <a:cubicBezTo>
                    <a:pt x="35615" y="94183"/>
                    <a:pt x="36135" y="93663"/>
                    <a:pt x="36135" y="93142"/>
                  </a:cubicBezTo>
                  <a:close/>
                </a:path>
              </a:pathLst>
            </a:custGeom>
            <a:grpFill/>
            <a:ln w="5199" cap="flat">
              <a:solidFill>
                <a:schemeClr val="bg1"/>
              </a:solidFill>
              <a:prstDash val="solid"/>
              <a:miter/>
            </a:ln>
          </p:spPr>
          <p:txBody>
            <a:bodyPr rtlCol="0" anchor="ctr"/>
            <a:lstStyle/>
            <a:p>
              <a:endParaRPr lang="en-GB" noProof="0" dirty="0"/>
            </a:p>
          </p:txBody>
        </p:sp>
        <p:sp>
          <p:nvSpPr>
            <p:cNvPr id="128" name="Freeform 127">
              <a:extLst>
                <a:ext uri="{FF2B5EF4-FFF2-40B4-BE49-F238E27FC236}">
                  <a16:creationId xmlns:a16="http://schemas.microsoft.com/office/drawing/2014/main" id="{7E712D31-04AC-690B-1772-23AE94C057F3}"/>
                </a:ext>
              </a:extLst>
            </p:cNvPr>
            <p:cNvSpPr/>
            <p:nvPr/>
          </p:nvSpPr>
          <p:spPr>
            <a:xfrm>
              <a:off x="6048246" y="4463714"/>
              <a:ext cx="109307" cy="120200"/>
            </a:xfrm>
            <a:custGeom>
              <a:avLst/>
              <a:gdLst>
                <a:gd name="connsiteX0" fmla="*/ 48732 w 109307"/>
                <a:gd name="connsiteY0" fmla="*/ 115517 h 120200"/>
                <a:gd name="connsiteX1" fmla="*/ 49252 w 109307"/>
                <a:gd name="connsiteY1" fmla="*/ 114997 h 120200"/>
                <a:gd name="connsiteX2" fmla="*/ 50813 w 109307"/>
                <a:gd name="connsiteY2" fmla="*/ 114997 h 120200"/>
                <a:gd name="connsiteX3" fmla="*/ 55497 w 109307"/>
                <a:gd name="connsiteY3" fmla="*/ 118119 h 120200"/>
                <a:gd name="connsiteX4" fmla="*/ 56537 w 109307"/>
                <a:gd name="connsiteY4" fmla="*/ 118119 h 120200"/>
                <a:gd name="connsiteX5" fmla="*/ 57058 w 109307"/>
                <a:gd name="connsiteY5" fmla="*/ 114476 h 120200"/>
                <a:gd name="connsiteX6" fmla="*/ 58098 w 109307"/>
                <a:gd name="connsiteY6" fmla="*/ 111354 h 120200"/>
                <a:gd name="connsiteX7" fmla="*/ 54976 w 109307"/>
                <a:gd name="connsiteY7" fmla="*/ 108232 h 120200"/>
                <a:gd name="connsiteX8" fmla="*/ 54976 w 109307"/>
                <a:gd name="connsiteY8" fmla="*/ 105110 h 120200"/>
                <a:gd name="connsiteX9" fmla="*/ 54976 w 109307"/>
                <a:gd name="connsiteY9" fmla="*/ 104069 h 120200"/>
                <a:gd name="connsiteX10" fmla="*/ 51334 w 109307"/>
                <a:gd name="connsiteY10" fmla="*/ 101468 h 120200"/>
                <a:gd name="connsiteX11" fmla="*/ 51334 w 109307"/>
                <a:gd name="connsiteY11" fmla="*/ 100427 h 120200"/>
                <a:gd name="connsiteX12" fmla="*/ 52374 w 109307"/>
                <a:gd name="connsiteY12" fmla="*/ 93663 h 120200"/>
                <a:gd name="connsiteX13" fmla="*/ 52895 w 109307"/>
                <a:gd name="connsiteY13" fmla="*/ 92622 h 120200"/>
                <a:gd name="connsiteX14" fmla="*/ 57058 w 109307"/>
                <a:gd name="connsiteY14" fmla="*/ 93142 h 120200"/>
                <a:gd name="connsiteX15" fmla="*/ 61220 w 109307"/>
                <a:gd name="connsiteY15" fmla="*/ 93142 h 120200"/>
                <a:gd name="connsiteX16" fmla="*/ 62781 w 109307"/>
                <a:gd name="connsiteY16" fmla="*/ 92622 h 120200"/>
                <a:gd name="connsiteX17" fmla="*/ 64863 w 109307"/>
                <a:gd name="connsiteY17" fmla="*/ 92102 h 120200"/>
                <a:gd name="connsiteX18" fmla="*/ 67465 w 109307"/>
                <a:gd name="connsiteY18" fmla="*/ 88979 h 120200"/>
                <a:gd name="connsiteX19" fmla="*/ 68505 w 109307"/>
                <a:gd name="connsiteY19" fmla="*/ 84296 h 120200"/>
                <a:gd name="connsiteX20" fmla="*/ 69546 w 109307"/>
                <a:gd name="connsiteY20" fmla="*/ 83776 h 120200"/>
                <a:gd name="connsiteX21" fmla="*/ 73709 w 109307"/>
                <a:gd name="connsiteY21" fmla="*/ 83776 h 120200"/>
                <a:gd name="connsiteX22" fmla="*/ 74750 w 109307"/>
                <a:gd name="connsiteY22" fmla="*/ 84296 h 120200"/>
                <a:gd name="connsiteX23" fmla="*/ 78912 w 109307"/>
                <a:gd name="connsiteY23" fmla="*/ 92622 h 120200"/>
                <a:gd name="connsiteX24" fmla="*/ 79953 w 109307"/>
                <a:gd name="connsiteY24" fmla="*/ 93142 h 120200"/>
                <a:gd name="connsiteX25" fmla="*/ 84636 w 109307"/>
                <a:gd name="connsiteY25" fmla="*/ 93142 h 120200"/>
                <a:gd name="connsiteX26" fmla="*/ 93482 w 109307"/>
                <a:gd name="connsiteY26" fmla="*/ 88459 h 120200"/>
                <a:gd name="connsiteX27" fmla="*/ 94523 w 109307"/>
                <a:gd name="connsiteY27" fmla="*/ 88459 h 120200"/>
                <a:gd name="connsiteX28" fmla="*/ 95563 w 109307"/>
                <a:gd name="connsiteY28" fmla="*/ 92102 h 120200"/>
                <a:gd name="connsiteX29" fmla="*/ 100246 w 109307"/>
                <a:gd name="connsiteY29" fmla="*/ 95224 h 120200"/>
                <a:gd name="connsiteX30" fmla="*/ 101287 w 109307"/>
                <a:gd name="connsiteY30" fmla="*/ 94703 h 120200"/>
                <a:gd name="connsiteX31" fmla="*/ 102328 w 109307"/>
                <a:gd name="connsiteY31" fmla="*/ 92622 h 120200"/>
                <a:gd name="connsiteX32" fmla="*/ 107531 w 109307"/>
                <a:gd name="connsiteY32" fmla="*/ 80654 h 120200"/>
                <a:gd name="connsiteX33" fmla="*/ 108572 w 109307"/>
                <a:gd name="connsiteY33" fmla="*/ 69727 h 120200"/>
                <a:gd name="connsiteX34" fmla="*/ 108052 w 109307"/>
                <a:gd name="connsiteY34" fmla="*/ 65564 h 120200"/>
                <a:gd name="connsiteX35" fmla="*/ 108572 w 109307"/>
                <a:gd name="connsiteY35" fmla="*/ 62442 h 120200"/>
                <a:gd name="connsiteX36" fmla="*/ 109092 w 109307"/>
                <a:gd name="connsiteY36" fmla="*/ 59840 h 120200"/>
                <a:gd name="connsiteX37" fmla="*/ 108572 w 109307"/>
                <a:gd name="connsiteY37" fmla="*/ 57759 h 120200"/>
                <a:gd name="connsiteX38" fmla="*/ 103369 w 109307"/>
                <a:gd name="connsiteY38" fmla="*/ 54636 h 120200"/>
                <a:gd name="connsiteX39" fmla="*/ 98165 w 109307"/>
                <a:gd name="connsiteY39" fmla="*/ 51515 h 120200"/>
                <a:gd name="connsiteX40" fmla="*/ 97645 w 109307"/>
                <a:gd name="connsiteY40" fmla="*/ 47872 h 120200"/>
                <a:gd name="connsiteX41" fmla="*/ 100767 w 109307"/>
                <a:gd name="connsiteY41" fmla="*/ 37465 h 120200"/>
                <a:gd name="connsiteX42" fmla="*/ 104409 w 109307"/>
                <a:gd name="connsiteY42" fmla="*/ 34863 h 120200"/>
                <a:gd name="connsiteX43" fmla="*/ 107531 w 109307"/>
                <a:gd name="connsiteY43" fmla="*/ 31221 h 120200"/>
                <a:gd name="connsiteX44" fmla="*/ 106491 w 109307"/>
                <a:gd name="connsiteY44" fmla="*/ 26017 h 120200"/>
                <a:gd name="connsiteX45" fmla="*/ 103889 w 109307"/>
                <a:gd name="connsiteY45" fmla="*/ 20294 h 120200"/>
                <a:gd name="connsiteX46" fmla="*/ 103369 w 109307"/>
                <a:gd name="connsiteY46" fmla="*/ 19253 h 120200"/>
                <a:gd name="connsiteX47" fmla="*/ 98685 w 109307"/>
                <a:gd name="connsiteY47" fmla="*/ 18212 h 120200"/>
                <a:gd name="connsiteX48" fmla="*/ 84116 w 109307"/>
                <a:gd name="connsiteY48" fmla="*/ 21334 h 120200"/>
                <a:gd name="connsiteX49" fmla="*/ 83075 w 109307"/>
                <a:gd name="connsiteY49" fmla="*/ 20814 h 120200"/>
                <a:gd name="connsiteX50" fmla="*/ 85157 w 109307"/>
                <a:gd name="connsiteY50" fmla="*/ 4163 h 120200"/>
                <a:gd name="connsiteX51" fmla="*/ 84636 w 109307"/>
                <a:gd name="connsiteY51" fmla="*/ 2082 h 120200"/>
                <a:gd name="connsiteX52" fmla="*/ 83595 w 109307"/>
                <a:gd name="connsiteY52" fmla="*/ 1561 h 120200"/>
                <a:gd name="connsiteX53" fmla="*/ 67985 w 109307"/>
                <a:gd name="connsiteY53" fmla="*/ 520 h 120200"/>
                <a:gd name="connsiteX54" fmla="*/ 60180 w 109307"/>
                <a:gd name="connsiteY54" fmla="*/ 520 h 120200"/>
                <a:gd name="connsiteX55" fmla="*/ 50293 w 109307"/>
                <a:gd name="connsiteY55" fmla="*/ 0 h 120200"/>
                <a:gd name="connsiteX56" fmla="*/ 47691 w 109307"/>
                <a:gd name="connsiteY56" fmla="*/ 3122 h 120200"/>
                <a:gd name="connsiteX57" fmla="*/ 47691 w 109307"/>
                <a:gd name="connsiteY57" fmla="*/ 23416 h 120200"/>
                <a:gd name="connsiteX58" fmla="*/ 44049 w 109307"/>
                <a:gd name="connsiteY58" fmla="*/ 25497 h 120200"/>
                <a:gd name="connsiteX59" fmla="*/ 39886 w 109307"/>
                <a:gd name="connsiteY59" fmla="*/ 25497 h 120200"/>
                <a:gd name="connsiteX60" fmla="*/ 15950 w 109307"/>
                <a:gd name="connsiteY60" fmla="*/ 24977 h 120200"/>
                <a:gd name="connsiteX61" fmla="*/ 14910 w 109307"/>
                <a:gd name="connsiteY61" fmla="*/ 25497 h 120200"/>
                <a:gd name="connsiteX62" fmla="*/ 13869 w 109307"/>
                <a:gd name="connsiteY62" fmla="*/ 28099 h 120200"/>
                <a:gd name="connsiteX63" fmla="*/ 13869 w 109307"/>
                <a:gd name="connsiteY63" fmla="*/ 33302 h 120200"/>
                <a:gd name="connsiteX64" fmla="*/ 11267 w 109307"/>
                <a:gd name="connsiteY64" fmla="*/ 33302 h 120200"/>
                <a:gd name="connsiteX65" fmla="*/ 10747 w 109307"/>
                <a:gd name="connsiteY65" fmla="*/ 35384 h 120200"/>
                <a:gd name="connsiteX66" fmla="*/ 14389 w 109307"/>
                <a:gd name="connsiteY66" fmla="*/ 39546 h 120200"/>
                <a:gd name="connsiteX67" fmla="*/ 16991 w 109307"/>
                <a:gd name="connsiteY67" fmla="*/ 42148 h 120200"/>
                <a:gd name="connsiteX68" fmla="*/ 14389 w 109307"/>
                <a:gd name="connsiteY68" fmla="*/ 42148 h 120200"/>
                <a:gd name="connsiteX69" fmla="*/ 10747 w 109307"/>
                <a:gd name="connsiteY69" fmla="*/ 40587 h 120200"/>
                <a:gd name="connsiteX70" fmla="*/ 9186 w 109307"/>
                <a:gd name="connsiteY70" fmla="*/ 41628 h 120200"/>
                <a:gd name="connsiteX71" fmla="*/ 5023 w 109307"/>
                <a:gd name="connsiteY71" fmla="*/ 58799 h 120200"/>
                <a:gd name="connsiteX72" fmla="*/ 2941 w 109307"/>
                <a:gd name="connsiteY72" fmla="*/ 60360 h 120200"/>
                <a:gd name="connsiteX73" fmla="*/ 340 w 109307"/>
                <a:gd name="connsiteY73" fmla="*/ 60360 h 120200"/>
                <a:gd name="connsiteX74" fmla="*/ 860 w 109307"/>
                <a:gd name="connsiteY74" fmla="*/ 65564 h 120200"/>
                <a:gd name="connsiteX75" fmla="*/ 6584 w 109307"/>
                <a:gd name="connsiteY75" fmla="*/ 71808 h 120200"/>
                <a:gd name="connsiteX76" fmla="*/ 9186 w 109307"/>
                <a:gd name="connsiteY76" fmla="*/ 71808 h 120200"/>
                <a:gd name="connsiteX77" fmla="*/ 10226 w 109307"/>
                <a:gd name="connsiteY77" fmla="*/ 75450 h 120200"/>
                <a:gd name="connsiteX78" fmla="*/ 9706 w 109307"/>
                <a:gd name="connsiteY78" fmla="*/ 75971 h 120200"/>
                <a:gd name="connsiteX79" fmla="*/ 7625 w 109307"/>
                <a:gd name="connsiteY79" fmla="*/ 75450 h 120200"/>
                <a:gd name="connsiteX80" fmla="*/ 9186 w 109307"/>
                <a:gd name="connsiteY80" fmla="*/ 80654 h 120200"/>
                <a:gd name="connsiteX81" fmla="*/ 13348 w 109307"/>
                <a:gd name="connsiteY81" fmla="*/ 83256 h 120200"/>
                <a:gd name="connsiteX82" fmla="*/ 16991 w 109307"/>
                <a:gd name="connsiteY82" fmla="*/ 92622 h 120200"/>
                <a:gd name="connsiteX83" fmla="*/ 44569 w 109307"/>
                <a:gd name="connsiteY83" fmla="*/ 120200 h 120200"/>
                <a:gd name="connsiteX84" fmla="*/ 48732 w 109307"/>
                <a:gd name="connsiteY84" fmla="*/ 115517 h 12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09307" h="120200">
                  <a:moveTo>
                    <a:pt x="48732" y="115517"/>
                  </a:moveTo>
                  <a:cubicBezTo>
                    <a:pt x="49252" y="115517"/>
                    <a:pt x="49252" y="114997"/>
                    <a:pt x="49252" y="114997"/>
                  </a:cubicBezTo>
                  <a:cubicBezTo>
                    <a:pt x="49252" y="114476"/>
                    <a:pt x="49773" y="114997"/>
                    <a:pt x="50813" y="114997"/>
                  </a:cubicBezTo>
                  <a:cubicBezTo>
                    <a:pt x="51854" y="115517"/>
                    <a:pt x="54976" y="117599"/>
                    <a:pt x="55497" y="118119"/>
                  </a:cubicBezTo>
                  <a:cubicBezTo>
                    <a:pt x="56017" y="118639"/>
                    <a:pt x="56537" y="118119"/>
                    <a:pt x="56537" y="118119"/>
                  </a:cubicBezTo>
                  <a:cubicBezTo>
                    <a:pt x="58098" y="117078"/>
                    <a:pt x="57058" y="116038"/>
                    <a:pt x="57058" y="114476"/>
                  </a:cubicBezTo>
                  <a:cubicBezTo>
                    <a:pt x="57058" y="112915"/>
                    <a:pt x="57058" y="112395"/>
                    <a:pt x="58098" y="111354"/>
                  </a:cubicBezTo>
                  <a:cubicBezTo>
                    <a:pt x="59139" y="110314"/>
                    <a:pt x="56537" y="109273"/>
                    <a:pt x="54976" y="108232"/>
                  </a:cubicBezTo>
                  <a:cubicBezTo>
                    <a:pt x="53415" y="107192"/>
                    <a:pt x="53936" y="105631"/>
                    <a:pt x="54976" y="105110"/>
                  </a:cubicBezTo>
                  <a:cubicBezTo>
                    <a:pt x="56017" y="104590"/>
                    <a:pt x="54976" y="104069"/>
                    <a:pt x="54976" y="104069"/>
                  </a:cubicBezTo>
                  <a:cubicBezTo>
                    <a:pt x="54976" y="104069"/>
                    <a:pt x="51854" y="101988"/>
                    <a:pt x="51334" y="101468"/>
                  </a:cubicBezTo>
                  <a:cubicBezTo>
                    <a:pt x="50813" y="100947"/>
                    <a:pt x="51334" y="100427"/>
                    <a:pt x="51334" y="100427"/>
                  </a:cubicBezTo>
                  <a:cubicBezTo>
                    <a:pt x="52895" y="97305"/>
                    <a:pt x="52374" y="94183"/>
                    <a:pt x="52374" y="93663"/>
                  </a:cubicBezTo>
                  <a:cubicBezTo>
                    <a:pt x="52374" y="93142"/>
                    <a:pt x="50293" y="92102"/>
                    <a:pt x="52895" y="92622"/>
                  </a:cubicBezTo>
                  <a:cubicBezTo>
                    <a:pt x="54976" y="93142"/>
                    <a:pt x="55497" y="93663"/>
                    <a:pt x="57058" y="93142"/>
                  </a:cubicBezTo>
                  <a:cubicBezTo>
                    <a:pt x="58619" y="92622"/>
                    <a:pt x="60700" y="93142"/>
                    <a:pt x="61220" y="93142"/>
                  </a:cubicBezTo>
                  <a:cubicBezTo>
                    <a:pt x="61741" y="93142"/>
                    <a:pt x="62261" y="93142"/>
                    <a:pt x="62781" y="92622"/>
                  </a:cubicBezTo>
                  <a:cubicBezTo>
                    <a:pt x="63302" y="92622"/>
                    <a:pt x="64863" y="92102"/>
                    <a:pt x="64863" y="92102"/>
                  </a:cubicBezTo>
                  <a:cubicBezTo>
                    <a:pt x="66944" y="91061"/>
                    <a:pt x="67465" y="88979"/>
                    <a:pt x="67465" y="88979"/>
                  </a:cubicBezTo>
                  <a:cubicBezTo>
                    <a:pt x="67465" y="88979"/>
                    <a:pt x="68505" y="84817"/>
                    <a:pt x="68505" y="84296"/>
                  </a:cubicBezTo>
                  <a:cubicBezTo>
                    <a:pt x="68505" y="83256"/>
                    <a:pt x="69546" y="83776"/>
                    <a:pt x="69546" y="83776"/>
                  </a:cubicBezTo>
                  <a:cubicBezTo>
                    <a:pt x="69546" y="83776"/>
                    <a:pt x="73188" y="83776"/>
                    <a:pt x="73709" y="83776"/>
                  </a:cubicBezTo>
                  <a:cubicBezTo>
                    <a:pt x="74229" y="83776"/>
                    <a:pt x="74750" y="84296"/>
                    <a:pt x="74750" y="84296"/>
                  </a:cubicBezTo>
                  <a:cubicBezTo>
                    <a:pt x="74750" y="84296"/>
                    <a:pt x="78912" y="92102"/>
                    <a:pt x="78912" y="92622"/>
                  </a:cubicBezTo>
                  <a:cubicBezTo>
                    <a:pt x="78912" y="93142"/>
                    <a:pt x="79953" y="93142"/>
                    <a:pt x="79953" y="93142"/>
                  </a:cubicBezTo>
                  <a:lnTo>
                    <a:pt x="84636" y="93142"/>
                  </a:lnTo>
                  <a:cubicBezTo>
                    <a:pt x="90880" y="93663"/>
                    <a:pt x="92962" y="89500"/>
                    <a:pt x="93482" y="88459"/>
                  </a:cubicBezTo>
                  <a:cubicBezTo>
                    <a:pt x="94002" y="87418"/>
                    <a:pt x="94002" y="87939"/>
                    <a:pt x="94523" y="88459"/>
                  </a:cubicBezTo>
                  <a:cubicBezTo>
                    <a:pt x="94523" y="88979"/>
                    <a:pt x="95563" y="92102"/>
                    <a:pt x="95563" y="92102"/>
                  </a:cubicBezTo>
                  <a:cubicBezTo>
                    <a:pt x="96604" y="95744"/>
                    <a:pt x="99726" y="95744"/>
                    <a:pt x="100246" y="95224"/>
                  </a:cubicBezTo>
                  <a:cubicBezTo>
                    <a:pt x="100767" y="95224"/>
                    <a:pt x="101287" y="94703"/>
                    <a:pt x="101287" y="94703"/>
                  </a:cubicBezTo>
                  <a:cubicBezTo>
                    <a:pt x="101287" y="94703"/>
                    <a:pt x="101287" y="93663"/>
                    <a:pt x="102328" y="92622"/>
                  </a:cubicBezTo>
                  <a:cubicBezTo>
                    <a:pt x="102848" y="91581"/>
                    <a:pt x="105970" y="85857"/>
                    <a:pt x="107531" y="80654"/>
                  </a:cubicBezTo>
                  <a:cubicBezTo>
                    <a:pt x="109092" y="75450"/>
                    <a:pt x="109092" y="71288"/>
                    <a:pt x="108572" y="69727"/>
                  </a:cubicBezTo>
                  <a:cubicBezTo>
                    <a:pt x="108052" y="68166"/>
                    <a:pt x="108052" y="66084"/>
                    <a:pt x="108052" y="65564"/>
                  </a:cubicBezTo>
                  <a:cubicBezTo>
                    <a:pt x="108052" y="65043"/>
                    <a:pt x="108572" y="63482"/>
                    <a:pt x="108572" y="62442"/>
                  </a:cubicBezTo>
                  <a:cubicBezTo>
                    <a:pt x="108572" y="61401"/>
                    <a:pt x="108572" y="61401"/>
                    <a:pt x="109092" y="59840"/>
                  </a:cubicBezTo>
                  <a:cubicBezTo>
                    <a:pt x="109613" y="58799"/>
                    <a:pt x="109092" y="58279"/>
                    <a:pt x="108572" y="57759"/>
                  </a:cubicBezTo>
                  <a:cubicBezTo>
                    <a:pt x="108052" y="57238"/>
                    <a:pt x="104409" y="55157"/>
                    <a:pt x="103369" y="54636"/>
                  </a:cubicBezTo>
                  <a:cubicBezTo>
                    <a:pt x="102328" y="54116"/>
                    <a:pt x="99206" y="52555"/>
                    <a:pt x="98165" y="51515"/>
                  </a:cubicBezTo>
                  <a:cubicBezTo>
                    <a:pt x="97645" y="50994"/>
                    <a:pt x="97124" y="49433"/>
                    <a:pt x="97645" y="47872"/>
                  </a:cubicBezTo>
                  <a:cubicBezTo>
                    <a:pt x="98165" y="46311"/>
                    <a:pt x="99726" y="40067"/>
                    <a:pt x="100767" y="37465"/>
                  </a:cubicBezTo>
                  <a:cubicBezTo>
                    <a:pt x="101807" y="35384"/>
                    <a:pt x="103369" y="35384"/>
                    <a:pt x="104409" y="34863"/>
                  </a:cubicBezTo>
                  <a:cubicBezTo>
                    <a:pt x="105450" y="34343"/>
                    <a:pt x="107011" y="32262"/>
                    <a:pt x="107531" y="31221"/>
                  </a:cubicBezTo>
                  <a:cubicBezTo>
                    <a:pt x="108052" y="30180"/>
                    <a:pt x="107531" y="28099"/>
                    <a:pt x="106491" y="26017"/>
                  </a:cubicBezTo>
                  <a:cubicBezTo>
                    <a:pt x="105450" y="23936"/>
                    <a:pt x="103889" y="20814"/>
                    <a:pt x="103889" y="20294"/>
                  </a:cubicBezTo>
                  <a:cubicBezTo>
                    <a:pt x="103889" y="19773"/>
                    <a:pt x="103369" y="19253"/>
                    <a:pt x="103369" y="19253"/>
                  </a:cubicBezTo>
                  <a:lnTo>
                    <a:pt x="98685" y="18212"/>
                  </a:lnTo>
                  <a:cubicBezTo>
                    <a:pt x="94002" y="17172"/>
                    <a:pt x="85157" y="21334"/>
                    <a:pt x="84116" y="21334"/>
                  </a:cubicBezTo>
                  <a:cubicBezTo>
                    <a:pt x="83075" y="21855"/>
                    <a:pt x="83075" y="20814"/>
                    <a:pt x="83075" y="20814"/>
                  </a:cubicBezTo>
                  <a:cubicBezTo>
                    <a:pt x="82555" y="13529"/>
                    <a:pt x="84636" y="4683"/>
                    <a:pt x="85157" y="4163"/>
                  </a:cubicBezTo>
                  <a:cubicBezTo>
                    <a:pt x="85157" y="3642"/>
                    <a:pt x="85157" y="3122"/>
                    <a:pt x="84636" y="2082"/>
                  </a:cubicBezTo>
                  <a:cubicBezTo>
                    <a:pt x="84116" y="1041"/>
                    <a:pt x="83595" y="1561"/>
                    <a:pt x="83595" y="1561"/>
                  </a:cubicBezTo>
                  <a:cubicBezTo>
                    <a:pt x="83595" y="1561"/>
                    <a:pt x="69026" y="520"/>
                    <a:pt x="67985" y="520"/>
                  </a:cubicBezTo>
                  <a:cubicBezTo>
                    <a:pt x="66944" y="520"/>
                    <a:pt x="61741" y="520"/>
                    <a:pt x="60180" y="520"/>
                  </a:cubicBezTo>
                  <a:cubicBezTo>
                    <a:pt x="58619" y="520"/>
                    <a:pt x="53936" y="0"/>
                    <a:pt x="50293" y="0"/>
                  </a:cubicBezTo>
                  <a:cubicBezTo>
                    <a:pt x="46651" y="0"/>
                    <a:pt x="47691" y="3122"/>
                    <a:pt x="47691" y="3122"/>
                  </a:cubicBezTo>
                  <a:cubicBezTo>
                    <a:pt x="47691" y="3122"/>
                    <a:pt x="47691" y="21855"/>
                    <a:pt x="47691" y="23416"/>
                  </a:cubicBezTo>
                  <a:cubicBezTo>
                    <a:pt x="47691" y="24977"/>
                    <a:pt x="45610" y="25497"/>
                    <a:pt x="44049" y="25497"/>
                  </a:cubicBezTo>
                  <a:cubicBezTo>
                    <a:pt x="42488" y="25497"/>
                    <a:pt x="39886" y="25497"/>
                    <a:pt x="39886" y="25497"/>
                  </a:cubicBezTo>
                  <a:lnTo>
                    <a:pt x="15950" y="24977"/>
                  </a:lnTo>
                  <a:cubicBezTo>
                    <a:pt x="15950" y="24977"/>
                    <a:pt x="15430" y="25497"/>
                    <a:pt x="14910" y="25497"/>
                  </a:cubicBezTo>
                  <a:cubicBezTo>
                    <a:pt x="12828" y="26017"/>
                    <a:pt x="13348" y="26538"/>
                    <a:pt x="13869" y="28099"/>
                  </a:cubicBezTo>
                  <a:cubicBezTo>
                    <a:pt x="14389" y="29660"/>
                    <a:pt x="14910" y="33823"/>
                    <a:pt x="13869" y="33302"/>
                  </a:cubicBezTo>
                  <a:cubicBezTo>
                    <a:pt x="12828" y="32782"/>
                    <a:pt x="12308" y="32782"/>
                    <a:pt x="11267" y="33302"/>
                  </a:cubicBezTo>
                  <a:cubicBezTo>
                    <a:pt x="10226" y="33823"/>
                    <a:pt x="9186" y="33823"/>
                    <a:pt x="10747" y="35384"/>
                  </a:cubicBezTo>
                  <a:cubicBezTo>
                    <a:pt x="11787" y="37465"/>
                    <a:pt x="12828" y="39026"/>
                    <a:pt x="14389" y="39546"/>
                  </a:cubicBezTo>
                  <a:cubicBezTo>
                    <a:pt x="15430" y="40067"/>
                    <a:pt x="18032" y="40587"/>
                    <a:pt x="16991" y="42148"/>
                  </a:cubicBezTo>
                  <a:cubicBezTo>
                    <a:pt x="16471" y="43709"/>
                    <a:pt x="15430" y="42669"/>
                    <a:pt x="14389" y="42148"/>
                  </a:cubicBezTo>
                  <a:cubicBezTo>
                    <a:pt x="13348" y="41628"/>
                    <a:pt x="11267" y="41108"/>
                    <a:pt x="10747" y="40587"/>
                  </a:cubicBezTo>
                  <a:cubicBezTo>
                    <a:pt x="10226" y="40067"/>
                    <a:pt x="8665" y="40067"/>
                    <a:pt x="9186" y="41628"/>
                  </a:cubicBezTo>
                  <a:cubicBezTo>
                    <a:pt x="9706" y="43189"/>
                    <a:pt x="8145" y="53075"/>
                    <a:pt x="5023" y="58799"/>
                  </a:cubicBezTo>
                  <a:cubicBezTo>
                    <a:pt x="5023" y="58799"/>
                    <a:pt x="3982" y="61401"/>
                    <a:pt x="2941" y="60360"/>
                  </a:cubicBezTo>
                  <a:cubicBezTo>
                    <a:pt x="1901" y="59320"/>
                    <a:pt x="340" y="59840"/>
                    <a:pt x="340" y="60360"/>
                  </a:cubicBezTo>
                  <a:cubicBezTo>
                    <a:pt x="340" y="60881"/>
                    <a:pt x="-701" y="62962"/>
                    <a:pt x="860" y="65564"/>
                  </a:cubicBezTo>
                  <a:cubicBezTo>
                    <a:pt x="2421" y="68166"/>
                    <a:pt x="5023" y="71808"/>
                    <a:pt x="6584" y="71808"/>
                  </a:cubicBezTo>
                  <a:cubicBezTo>
                    <a:pt x="8145" y="71288"/>
                    <a:pt x="9186" y="70247"/>
                    <a:pt x="9186" y="71808"/>
                  </a:cubicBezTo>
                  <a:cubicBezTo>
                    <a:pt x="8665" y="73369"/>
                    <a:pt x="9186" y="75450"/>
                    <a:pt x="10226" y="75450"/>
                  </a:cubicBezTo>
                  <a:cubicBezTo>
                    <a:pt x="11267" y="75450"/>
                    <a:pt x="10747" y="77011"/>
                    <a:pt x="9706" y="75971"/>
                  </a:cubicBezTo>
                  <a:cubicBezTo>
                    <a:pt x="8665" y="74930"/>
                    <a:pt x="7625" y="73889"/>
                    <a:pt x="7625" y="75450"/>
                  </a:cubicBezTo>
                  <a:cubicBezTo>
                    <a:pt x="7625" y="77011"/>
                    <a:pt x="7104" y="80654"/>
                    <a:pt x="9186" y="80654"/>
                  </a:cubicBezTo>
                  <a:cubicBezTo>
                    <a:pt x="10747" y="80654"/>
                    <a:pt x="12828" y="81174"/>
                    <a:pt x="13348" y="83256"/>
                  </a:cubicBezTo>
                  <a:cubicBezTo>
                    <a:pt x="13348" y="85337"/>
                    <a:pt x="14389" y="90020"/>
                    <a:pt x="16991" y="92622"/>
                  </a:cubicBezTo>
                  <a:cubicBezTo>
                    <a:pt x="18552" y="94183"/>
                    <a:pt x="34162" y="109793"/>
                    <a:pt x="44569" y="120200"/>
                  </a:cubicBezTo>
                  <a:cubicBezTo>
                    <a:pt x="45090" y="116038"/>
                    <a:pt x="48212" y="115517"/>
                    <a:pt x="48732" y="115517"/>
                  </a:cubicBezTo>
                  <a:close/>
                </a:path>
              </a:pathLst>
            </a:custGeom>
            <a:grpFill/>
            <a:ln w="5199" cap="flat">
              <a:solidFill>
                <a:schemeClr val="bg1"/>
              </a:solidFill>
              <a:prstDash val="solid"/>
              <a:miter/>
            </a:ln>
          </p:spPr>
          <p:txBody>
            <a:bodyPr rtlCol="0" anchor="ctr"/>
            <a:lstStyle/>
            <a:p>
              <a:endParaRPr lang="en-GB" noProof="0" dirty="0"/>
            </a:p>
          </p:txBody>
        </p:sp>
        <p:sp>
          <p:nvSpPr>
            <p:cNvPr id="129" name="Freeform 128">
              <a:extLst>
                <a:ext uri="{FF2B5EF4-FFF2-40B4-BE49-F238E27FC236}">
                  <a16:creationId xmlns:a16="http://schemas.microsoft.com/office/drawing/2014/main" id="{4F78512B-A75E-B5D9-6766-C5B5C5B485CE}"/>
                </a:ext>
              </a:extLst>
            </p:cNvPr>
            <p:cNvSpPr/>
            <p:nvPr/>
          </p:nvSpPr>
          <p:spPr>
            <a:xfrm>
              <a:off x="5653642" y="4343803"/>
              <a:ext cx="79680" cy="80885"/>
            </a:xfrm>
            <a:custGeom>
              <a:avLst/>
              <a:gdLst>
                <a:gd name="connsiteX0" fmla="*/ 78572 w 79680"/>
                <a:gd name="connsiteY0" fmla="*/ 65795 h 80885"/>
                <a:gd name="connsiteX1" fmla="*/ 79613 w 79680"/>
                <a:gd name="connsiteY1" fmla="*/ 59031 h 80885"/>
                <a:gd name="connsiteX2" fmla="*/ 75971 w 79680"/>
                <a:gd name="connsiteY2" fmla="*/ 50705 h 80885"/>
                <a:gd name="connsiteX3" fmla="*/ 70767 w 79680"/>
                <a:gd name="connsiteY3" fmla="*/ 46022 h 80885"/>
                <a:gd name="connsiteX4" fmla="*/ 64523 w 79680"/>
                <a:gd name="connsiteY4" fmla="*/ 43941 h 80885"/>
                <a:gd name="connsiteX5" fmla="*/ 61921 w 79680"/>
                <a:gd name="connsiteY5" fmla="*/ 43420 h 80885"/>
                <a:gd name="connsiteX6" fmla="*/ 56718 w 79680"/>
                <a:gd name="connsiteY6" fmla="*/ 40818 h 80885"/>
                <a:gd name="connsiteX7" fmla="*/ 56718 w 79680"/>
                <a:gd name="connsiteY7" fmla="*/ 39257 h 80885"/>
                <a:gd name="connsiteX8" fmla="*/ 61921 w 79680"/>
                <a:gd name="connsiteY8" fmla="*/ 32493 h 80885"/>
                <a:gd name="connsiteX9" fmla="*/ 59319 w 79680"/>
                <a:gd name="connsiteY9" fmla="*/ 21565 h 80885"/>
                <a:gd name="connsiteX10" fmla="*/ 56718 w 79680"/>
                <a:gd name="connsiteY10" fmla="*/ 17923 h 80885"/>
                <a:gd name="connsiteX11" fmla="*/ 55677 w 79680"/>
                <a:gd name="connsiteY11" fmla="*/ 17403 h 80885"/>
                <a:gd name="connsiteX12" fmla="*/ 52035 w 79680"/>
                <a:gd name="connsiteY12" fmla="*/ 22086 h 80885"/>
                <a:gd name="connsiteX13" fmla="*/ 46831 w 79680"/>
                <a:gd name="connsiteY13" fmla="*/ 26249 h 80885"/>
                <a:gd name="connsiteX14" fmla="*/ 45790 w 79680"/>
                <a:gd name="connsiteY14" fmla="*/ 25728 h 80885"/>
                <a:gd name="connsiteX15" fmla="*/ 40067 w 79680"/>
                <a:gd name="connsiteY15" fmla="*/ 22606 h 80885"/>
                <a:gd name="connsiteX16" fmla="*/ 39026 w 79680"/>
                <a:gd name="connsiteY16" fmla="*/ 22086 h 80885"/>
                <a:gd name="connsiteX17" fmla="*/ 41107 w 79680"/>
                <a:gd name="connsiteY17" fmla="*/ 16362 h 80885"/>
                <a:gd name="connsiteX18" fmla="*/ 41107 w 79680"/>
                <a:gd name="connsiteY18" fmla="*/ 14281 h 80885"/>
                <a:gd name="connsiteX19" fmla="*/ 40067 w 79680"/>
                <a:gd name="connsiteY19" fmla="*/ 8557 h 80885"/>
                <a:gd name="connsiteX20" fmla="*/ 36945 w 79680"/>
                <a:gd name="connsiteY20" fmla="*/ 2313 h 80885"/>
                <a:gd name="connsiteX21" fmla="*/ 33823 w 79680"/>
                <a:gd name="connsiteY21" fmla="*/ 231 h 80885"/>
                <a:gd name="connsiteX22" fmla="*/ 31741 w 79680"/>
                <a:gd name="connsiteY22" fmla="*/ 231 h 80885"/>
                <a:gd name="connsiteX23" fmla="*/ 23936 w 79680"/>
                <a:gd name="connsiteY23" fmla="*/ 752 h 80885"/>
                <a:gd name="connsiteX24" fmla="*/ 23936 w 79680"/>
                <a:gd name="connsiteY24" fmla="*/ 752 h 80885"/>
                <a:gd name="connsiteX25" fmla="*/ 23936 w 79680"/>
                <a:gd name="connsiteY25" fmla="*/ 3874 h 80885"/>
                <a:gd name="connsiteX26" fmla="*/ 21334 w 79680"/>
                <a:gd name="connsiteY26" fmla="*/ 6475 h 80885"/>
                <a:gd name="connsiteX27" fmla="*/ 17692 w 79680"/>
                <a:gd name="connsiteY27" fmla="*/ 11679 h 80885"/>
                <a:gd name="connsiteX28" fmla="*/ 15090 w 79680"/>
                <a:gd name="connsiteY28" fmla="*/ 16882 h 80885"/>
                <a:gd name="connsiteX29" fmla="*/ 8846 w 79680"/>
                <a:gd name="connsiteY29" fmla="*/ 21565 h 80885"/>
                <a:gd name="connsiteX30" fmla="*/ 5724 w 79680"/>
                <a:gd name="connsiteY30" fmla="*/ 24167 h 80885"/>
                <a:gd name="connsiteX31" fmla="*/ 0 w 79680"/>
                <a:gd name="connsiteY31" fmla="*/ 30932 h 80885"/>
                <a:gd name="connsiteX32" fmla="*/ 2602 w 79680"/>
                <a:gd name="connsiteY32" fmla="*/ 33013 h 80885"/>
                <a:gd name="connsiteX33" fmla="*/ 15090 w 79680"/>
                <a:gd name="connsiteY33" fmla="*/ 43420 h 80885"/>
                <a:gd name="connsiteX34" fmla="*/ 19773 w 79680"/>
                <a:gd name="connsiteY34" fmla="*/ 45501 h 80885"/>
                <a:gd name="connsiteX35" fmla="*/ 30180 w 79680"/>
                <a:gd name="connsiteY35" fmla="*/ 53307 h 80885"/>
                <a:gd name="connsiteX36" fmla="*/ 51514 w 79680"/>
                <a:gd name="connsiteY36" fmla="*/ 70998 h 80885"/>
                <a:gd name="connsiteX37" fmla="*/ 72849 w 79680"/>
                <a:gd name="connsiteY37" fmla="*/ 79844 h 80885"/>
                <a:gd name="connsiteX38" fmla="*/ 77011 w 79680"/>
                <a:gd name="connsiteY38" fmla="*/ 80885 h 80885"/>
                <a:gd name="connsiteX39" fmla="*/ 75971 w 79680"/>
                <a:gd name="connsiteY39" fmla="*/ 74121 h 80885"/>
                <a:gd name="connsiteX40" fmla="*/ 75971 w 79680"/>
                <a:gd name="connsiteY40" fmla="*/ 71519 h 80885"/>
                <a:gd name="connsiteX41" fmla="*/ 78572 w 79680"/>
                <a:gd name="connsiteY41" fmla="*/ 65795 h 8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680" h="80885">
                  <a:moveTo>
                    <a:pt x="78572" y="65795"/>
                  </a:moveTo>
                  <a:cubicBezTo>
                    <a:pt x="79093" y="64754"/>
                    <a:pt x="79093" y="62673"/>
                    <a:pt x="79613" y="59031"/>
                  </a:cubicBezTo>
                  <a:cubicBezTo>
                    <a:pt x="80133" y="55388"/>
                    <a:pt x="77532" y="51746"/>
                    <a:pt x="75971" y="50705"/>
                  </a:cubicBezTo>
                  <a:cubicBezTo>
                    <a:pt x="74410" y="49664"/>
                    <a:pt x="72328" y="48103"/>
                    <a:pt x="70767" y="46022"/>
                  </a:cubicBezTo>
                  <a:cubicBezTo>
                    <a:pt x="69206" y="43941"/>
                    <a:pt x="65564" y="43941"/>
                    <a:pt x="64523" y="43941"/>
                  </a:cubicBezTo>
                  <a:cubicBezTo>
                    <a:pt x="63482" y="43941"/>
                    <a:pt x="61921" y="43420"/>
                    <a:pt x="61921" y="43420"/>
                  </a:cubicBezTo>
                  <a:cubicBezTo>
                    <a:pt x="61921" y="43420"/>
                    <a:pt x="57758" y="41859"/>
                    <a:pt x="56718" y="40818"/>
                  </a:cubicBezTo>
                  <a:cubicBezTo>
                    <a:pt x="55157" y="39778"/>
                    <a:pt x="56718" y="39257"/>
                    <a:pt x="56718" y="39257"/>
                  </a:cubicBezTo>
                  <a:cubicBezTo>
                    <a:pt x="59840" y="37176"/>
                    <a:pt x="60881" y="35095"/>
                    <a:pt x="61921" y="32493"/>
                  </a:cubicBezTo>
                  <a:cubicBezTo>
                    <a:pt x="62962" y="29891"/>
                    <a:pt x="59840" y="22606"/>
                    <a:pt x="59319" y="21565"/>
                  </a:cubicBezTo>
                  <a:cubicBezTo>
                    <a:pt x="58799" y="20525"/>
                    <a:pt x="57238" y="18443"/>
                    <a:pt x="56718" y="17923"/>
                  </a:cubicBezTo>
                  <a:cubicBezTo>
                    <a:pt x="56197" y="17403"/>
                    <a:pt x="55677" y="17403"/>
                    <a:pt x="55677" y="17403"/>
                  </a:cubicBezTo>
                  <a:cubicBezTo>
                    <a:pt x="53596" y="19484"/>
                    <a:pt x="53596" y="19484"/>
                    <a:pt x="52035" y="22086"/>
                  </a:cubicBezTo>
                  <a:cubicBezTo>
                    <a:pt x="50994" y="24688"/>
                    <a:pt x="47872" y="25728"/>
                    <a:pt x="46831" y="26249"/>
                  </a:cubicBezTo>
                  <a:cubicBezTo>
                    <a:pt x="45790" y="26769"/>
                    <a:pt x="45790" y="25728"/>
                    <a:pt x="45790" y="25728"/>
                  </a:cubicBezTo>
                  <a:cubicBezTo>
                    <a:pt x="43709" y="21565"/>
                    <a:pt x="41628" y="22086"/>
                    <a:pt x="40067" y="22606"/>
                  </a:cubicBezTo>
                  <a:cubicBezTo>
                    <a:pt x="38506" y="23127"/>
                    <a:pt x="39026" y="22086"/>
                    <a:pt x="39026" y="22086"/>
                  </a:cubicBezTo>
                  <a:cubicBezTo>
                    <a:pt x="39026" y="22086"/>
                    <a:pt x="41107" y="16882"/>
                    <a:pt x="41107" y="16362"/>
                  </a:cubicBezTo>
                  <a:cubicBezTo>
                    <a:pt x="41107" y="15842"/>
                    <a:pt x="41107" y="14281"/>
                    <a:pt x="41107" y="14281"/>
                  </a:cubicBezTo>
                  <a:cubicBezTo>
                    <a:pt x="41107" y="14281"/>
                    <a:pt x="40587" y="12199"/>
                    <a:pt x="40067" y="8557"/>
                  </a:cubicBezTo>
                  <a:cubicBezTo>
                    <a:pt x="39546" y="4914"/>
                    <a:pt x="37985" y="2833"/>
                    <a:pt x="36945" y="2313"/>
                  </a:cubicBezTo>
                  <a:cubicBezTo>
                    <a:pt x="35904" y="1792"/>
                    <a:pt x="34863" y="752"/>
                    <a:pt x="33823" y="231"/>
                  </a:cubicBezTo>
                  <a:cubicBezTo>
                    <a:pt x="32782" y="-289"/>
                    <a:pt x="32782" y="231"/>
                    <a:pt x="31741" y="231"/>
                  </a:cubicBezTo>
                  <a:cubicBezTo>
                    <a:pt x="30700" y="231"/>
                    <a:pt x="26538" y="752"/>
                    <a:pt x="23936" y="752"/>
                  </a:cubicBezTo>
                  <a:cubicBezTo>
                    <a:pt x="23936" y="752"/>
                    <a:pt x="23936" y="752"/>
                    <a:pt x="23936" y="752"/>
                  </a:cubicBezTo>
                  <a:cubicBezTo>
                    <a:pt x="23936" y="2313"/>
                    <a:pt x="23936" y="3353"/>
                    <a:pt x="23936" y="3874"/>
                  </a:cubicBezTo>
                  <a:cubicBezTo>
                    <a:pt x="23936" y="4914"/>
                    <a:pt x="23936" y="5955"/>
                    <a:pt x="21334" y="6475"/>
                  </a:cubicBezTo>
                  <a:cubicBezTo>
                    <a:pt x="18732" y="6996"/>
                    <a:pt x="17692" y="9598"/>
                    <a:pt x="17692" y="11679"/>
                  </a:cubicBezTo>
                  <a:cubicBezTo>
                    <a:pt x="17692" y="13760"/>
                    <a:pt x="15610" y="15842"/>
                    <a:pt x="15090" y="16882"/>
                  </a:cubicBezTo>
                  <a:cubicBezTo>
                    <a:pt x="14570" y="17403"/>
                    <a:pt x="9886" y="21045"/>
                    <a:pt x="8846" y="21565"/>
                  </a:cubicBezTo>
                  <a:cubicBezTo>
                    <a:pt x="7805" y="22086"/>
                    <a:pt x="6244" y="23127"/>
                    <a:pt x="5724" y="24167"/>
                  </a:cubicBezTo>
                  <a:cubicBezTo>
                    <a:pt x="5203" y="25208"/>
                    <a:pt x="1561" y="28850"/>
                    <a:pt x="0" y="30932"/>
                  </a:cubicBezTo>
                  <a:cubicBezTo>
                    <a:pt x="1041" y="31452"/>
                    <a:pt x="2081" y="32493"/>
                    <a:pt x="2602" y="33013"/>
                  </a:cubicBezTo>
                  <a:cubicBezTo>
                    <a:pt x="5203" y="35615"/>
                    <a:pt x="13529" y="41339"/>
                    <a:pt x="15090" y="43420"/>
                  </a:cubicBezTo>
                  <a:cubicBezTo>
                    <a:pt x="16651" y="45501"/>
                    <a:pt x="18732" y="44981"/>
                    <a:pt x="19773" y="45501"/>
                  </a:cubicBezTo>
                  <a:cubicBezTo>
                    <a:pt x="20814" y="46022"/>
                    <a:pt x="26538" y="48624"/>
                    <a:pt x="30180" y="53307"/>
                  </a:cubicBezTo>
                  <a:cubicBezTo>
                    <a:pt x="34343" y="57990"/>
                    <a:pt x="47351" y="69958"/>
                    <a:pt x="51514" y="70998"/>
                  </a:cubicBezTo>
                  <a:cubicBezTo>
                    <a:pt x="55677" y="72039"/>
                    <a:pt x="71288" y="79324"/>
                    <a:pt x="72849" y="79844"/>
                  </a:cubicBezTo>
                  <a:cubicBezTo>
                    <a:pt x="72849" y="79844"/>
                    <a:pt x="74930" y="80885"/>
                    <a:pt x="77011" y="80885"/>
                  </a:cubicBezTo>
                  <a:cubicBezTo>
                    <a:pt x="76491" y="78804"/>
                    <a:pt x="75971" y="74641"/>
                    <a:pt x="75971" y="74121"/>
                  </a:cubicBezTo>
                  <a:cubicBezTo>
                    <a:pt x="75971" y="73600"/>
                    <a:pt x="75971" y="71519"/>
                    <a:pt x="75971" y="71519"/>
                  </a:cubicBezTo>
                  <a:cubicBezTo>
                    <a:pt x="75971" y="71519"/>
                    <a:pt x="78052" y="67356"/>
                    <a:pt x="78572" y="65795"/>
                  </a:cubicBezTo>
                  <a:close/>
                </a:path>
              </a:pathLst>
            </a:custGeom>
            <a:grpFill/>
            <a:ln w="5199" cap="flat">
              <a:solidFill>
                <a:schemeClr val="bg1"/>
              </a:solidFill>
              <a:prstDash val="solid"/>
              <a:miter/>
            </a:ln>
          </p:spPr>
          <p:txBody>
            <a:bodyPr rtlCol="0" anchor="ctr"/>
            <a:lstStyle/>
            <a:p>
              <a:endParaRPr lang="en-GB" noProof="0" dirty="0"/>
            </a:p>
          </p:txBody>
        </p:sp>
        <p:sp>
          <p:nvSpPr>
            <p:cNvPr id="130" name="Freeform 129">
              <a:extLst>
                <a:ext uri="{FF2B5EF4-FFF2-40B4-BE49-F238E27FC236}">
                  <a16:creationId xmlns:a16="http://schemas.microsoft.com/office/drawing/2014/main" id="{9A9EE5BC-A904-25EF-24B5-6E5E34AA09D1}"/>
                </a:ext>
              </a:extLst>
            </p:cNvPr>
            <p:cNvSpPr/>
            <p:nvPr/>
          </p:nvSpPr>
          <p:spPr>
            <a:xfrm>
              <a:off x="5545255" y="3960539"/>
              <a:ext cx="162503" cy="141534"/>
            </a:xfrm>
            <a:custGeom>
              <a:avLst/>
              <a:gdLst>
                <a:gd name="connsiteX0" fmla="*/ 76126 w 162503"/>
                <a:gd name="connsiteY0" fmla="*/ 2081 h 141534"/>
                <a:gd name="connsiteX1" fmla="*/ 68321 w 162503"/>
                <a:gd name="connsiteY1" fmla="*/ 20294 h 141534"/>
                <a:gd name="connsiteX2" fmla="*/ 55833 w 162503"/>
                <a:gd name="connsiteY2" fmla="*/ 28619 h 141534"/>
                <a:gd name="connsiteX3" fmla="*/ 50629 w 162503"/>
                <a:gd name="connsiteY3" fmla="*/ 33823 h 141534"/>
                <a:gd name="connsiteX4" fmla="*/ 45426 w 162503"/>
                <a:gd name="connsiteY4" fmla="*/ 45790 h 141534"/>
                <a:gd name="connsiteX5" fmla="*/ 43344 w 162503"/>
                <a:gd name="connsiteY5" fmla="*/ 57238 h 141534"/>
                <a:gd name="connsiteX6" fmla="*/ 39702 w 162503"/>
                <a:gd name="connsiteY6" fmla="*/ 65564 h 141534"/>
                <a:gd name="connsiteX7" fmla="*/ 33978 w 162503"/>
                <a:gd name="connsiteY7" fmla="*/ 70247 h 141534"/>
                <a:gd name="connsiteX8" fmla="*/ 23571 w 162503"/>
                <a:gd name="connsiteY8" fmla="*/ 82735 h 141534"/>
                <a:gd name="connsiteX9" fmla="*/ 12644 w 162503"/>
                <a:gd name="connsiteY9" fmla="*/ 107712 h 141534"/>
                <a:gd name="connsiteX10" fmla="*/ 9522 w 162503"/>
                <a:gd name="connsiteY10" fmla="*/ 111875 h 141534"/>
                <a:gd name="connsiteX11" fmla="*/ 2237 w 162503"/>
                <a:gd name="connsiteY11" fmla="*/ 123322 h 141534"/>
                <a:gd name="connsiteX12" fmla="*/ 1196 w 162503"/>
                <a:gd name="connsiteY12" fmla="*/ 132689 h 141534"/>
                <a:gd name="connsiteX13" fmla="*/ 676 w 162503"/>
                <a:gd name="connsiteY13" fmla="*/ 141534 h 141534"/>
                <a:gd name="connsiteX14" fmla="*/ 1196 w 162503"/>
                <a:gd name="connsiteY14" fmla="*/ 141534 h 141534"/>
                <a:gd name="connsiteX15" fmla="*/ 2757 w 162503"/>
                <a:gd name="connsiteY15" fmla="*/ 132689 h 141534"/>
                <a:gd name="connsiteX16" fmla="*/ 7440 w 162503"/>
                <a:gd name="connsiteY16" fmla="*/ 130087 h 141534"/>
                <a:gd name="connsiteX17" fmla="*/ 12124 w 162503"/>
                <a:gd name="connsiteY17" fmla="*/ 130087 h 141534"/>
                <a:gd name="connsiteX18" fmla="*/ 79248 w 162503"/>
                <a:gd name="connsiteY18" fmla="*/ 130087 h 141534"/>
                <a:gd name="connsiteX19" fmla="*/ 79248 w 162503"/>
                <a:gd name="connsiteY19" fmla="*/ 125924 h 141534"/>
                <a:gd name="connsiteX20" fmla="*/ 78728 w 162503"/>
                <a:gd name="connsiteY20" fmla="*/ 115517 h 141534"/>
                <a:gd name="connsiteX21" fmla="*/ 76646 w 162503"/>
                <a:gd name="connsiteY21" fmla="*/ 103549 h 141534"/>
                <a:gd name="connsiteX22" fmla="*/ 82891 w 162503"/>
                <a:gd name="connsiteY22" fmla="*/ 93142 h 141534"/>
                <a:gd name="connsiteX23" fmla="*/ 89135 w 162503"/>
                <a:gd name="connsiteY23" fmla="*/ 90020 h 141534"/>
                <a:gd name="connsiteX24" fmla="*/ 94338 w 162503"/>
                <a:gd name="connsiteY24" fmla="*/ 87939 h 141534"/>
                <a:gd name="connsiteX25" fmla="*/ 98501 w 162503"/>
                <a:gd name="connsiteY25" fmla="*/ 86898 h 141534"/>
                <a:gd name="connsiteX26" fmla="*/ 98501 w 162503"/>
                <a:gd name="connsiteY26" fmla="*/ 34863 h 141534"/>
                <a:gd name="connsiteX27" fmla="*/ 162504 w 162503"/>
                <a:gd name="connsiteY27" fmla="*/ 34863 h 141534"/>
                <a:gd name="connsiteX28" fmla="*/ 162504 w 162503"/>
                <a:gd name="connsiteY28" fmla="*/ 0 h 141534"/>
                <a:gd name="connsiteX29" fmla="*/ 75606 w 162503"/>
                <a:gd name="connsiteY29" fmla="*/ 0 h 141534"/>
                <a:gd name="connsiteX30" fmla="*/ 76126 w 162503"/>
                <a:gd name="connsiteY30" fmla="*/ 2081 h 1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503" h="141534">
                  <a:moveTo>
                    <a:pt x="76126" y="2081"/>
                  </a:moveTo>
                  <a:cubicBezTo>
                    <a:pt x="75606" y="3642"/>
                    <a:pt x="71964" y="17171"/>
                    <a:pt x="68321" y="20294"/>
                  </a:cubicBezTo>
                  <a:cubicBezTo>
                    <a:pt x="64679" y="23416"/>
                    <a:pt x="58955" y="27578"/>
                    <a:pt x="55833" y="28619"/>
                  </a:cubicBezTo>
                  <a:cubicBezTo>
                    <a:pt x="52711" y="29660"/>
                    <a:pt x="50629" y="31741"/>
                    <a:pt x="50629" y="33823"/>
                  </a:cubicBezTo>
                  <a:cubicBezTo>
                    <a:pt x="50629" y="35904"/>
                    <a:pt x="46466" y="43189"/>
                    <a:pt x="45426" y="45790"/>
                  </a:cubicBezTo>
                  <a:cubicBezTo>
                    <a:pt x="44385" y="48392"/>
                    <a:pt x="43344" y="54636"/>
                    <a:pt x="43344" y="57238"/>
                  </a:cubicBezTo>
                  <a:cubicBezTo>
                    <a:pt x="43344" y="59840"/>
                    <a:pt x="41783" y="64003"/>
                    <a:pt x="39702" y="65564"/>
                  </a:cubicBezTo>
                  <a:cubicBezTo>
                    <a:pt x="37620" y="67125"/>
                    <a:pt x="35539" y="68166"/>
                    <a:pt x="33978" y="70247"/>
                  </a:cubicBezTo>
                  <a:cubicBezTo>
                    <a:pt x="32417" y="71808"/>
                    <a:pt x="25653" y="79093"/>
                    <a:pt x="23571" y="82735"/>
                  </a:cubicBezTo>
                  <a:cubicBezTo>
                    <a:pt x="21490" y="86378"/>
                    <a:pt x="13685" y="103549"/>
                    <a:pt x="12644" y="107712"/>
                  </a:cubicBezTo>
                  <a:cubicBezTo>
                    <a:pt x="12644" y="107712"/>
                    <a:pt x="12124" y="109793"/>
                    <a:pt x="9522" y="111875"/>
                  </a:cubicBezTo>
                  <a:cubicBezTo>
                    <a:pt x="6920" y="113956"/>
                    <a:pt x="1717" y="118119"/>
                    <a:pt x="2237" y="123322"/>
                  </a:cubicBezTo>
                  <a:cubicBezTo>
                    <a:pt x="2757" y="129046"/>
                    <a:pt x="1717" y="129566"/>
                    <a:pt x="1196" y="132689"/>
                  </a:cubicBezTo>
                  <a:cubicBezTo>
                    <a:pt x="676" y="135290"/>
                    <a:pt x="-885" y="141534"/>
                    <a:pt x="676" y="141534"/>
                  </a:cubicBezTo>
                  <a:cubicBezTo>
                    <a:pt x="676" y="141534"/>
                    <a:pt x="676" y="141534"/>
                    <a:pt x="1196" y="141534"/>
                  </a:cubicBezTo>
                  <a:cubicBezTo>
                    <a:pt x="1196" y="138933"/>
                    <a:pt x="1717" y="134770"/>
                    <a:pt x="2757" y="132689"/>
                  </a:cubicBezTo>
                  <a:cubicBezTo>
                    <a:pt x="3798" y="129566"/>
                    <a:pt x="6400" y="130607"/>
                    <a:pt x="7440" y="130087"/>
                  </a:cubicBezTo>
                  <a:cubicBezTo>
                    <a:pt x="8481" y="129566"/>
                    <a:pt x="12124" y="130087"/>
                    <a:pt x="12124" y="130087"/>
                  </a:cubicBezTo>
                  <a:cubicBezTo>
                    <a:pt x="12124" y="130087"/>
                    <a:pt x="79248" y="130607"/>
                    <a:pt x="79248" y="130087"/>
                  </a:cubicBezTo>
                  <a:cubicBezTo>
                    <a:pt x="79248" y="129566"/>
                    <a:pt x="79248" y="126965"/>
                    <a:pt x="79248" y="125924"/>
                  </a:cubicBezTo>
                  <a:cubicBezTo>
                    <a:pt x="79248" y="124883"/>
                    <a:pt x="78728" y="117599"/>
                    <a:pt x="78728" y="115517"/>
                  </a:cubicBezTo>
                  <a:cubicBezTo>
                    <a:pt x="78728" y="113436"/>
                    <a:pt x="78208" y="108232"/>
                    <a:pt x="76646" y="103549"/>
                  </a:cubicBezTo>
                  <a:cubicBezTo>
                    <a:pt x="75606" y="98866"/>
                    <a:pt x="81330" y="95223"/>
                    <a:pt x="82891" y="93142"/>
                  </a:cubicBezTo>
                  <a:cubicBezTo>
                    <a:pt x="84452" y="91061"/>
                    <a:pt x="87574" y="90540"/>
                    <a:pt x="89135" y="90020"/>
                  </a:cubicBezTo>
                  <a:cubicBezTo>
                    <a:pt x="90696" y="89500"/>
                    <a:pt x="93298" y="88459"/>
                    <a:pt x="94338" y="87939"/>
                  </a:cubicBezTo>
                  <a:cubicBezTo>
                    <a:pt x="95379" y="87418"/>
                    <a:pt x="98501" y="86898"/>
                    <a:pt x="98501" y="86898"/>
                  </a:cubicBezTo>
                  <a:cubicBezTo>
                    <a:pt x="98501" y="86898"/>
                    <a:pt x="97981" y="34863"/>
                    <a:pt x="98501" y="34863"/>
                  </a:cubicBezTo>
                  <a:cubicBezTo>
                    <a:pt x="99022" y="34863"/>
                    <a:pt x="162504" y="34863"/>
                    <a:pt x="162504" y="34863"/>
                  </a:cubicBezTo>
                  <a:lnTo>
                    <a:pt x="162504" y="0"/>
                  </a:lnTo>
                  <a:lnTo>
                    <a:pt x="75606" y="0"/>
                  </a:lnTo>
                  <a:cubicBezTo>
                    <a:pt x="76126" y="1561"/>
                    <a:pt x="76126" y="2081"/>
                    <a:pt x="76126" y="2081"/>
                  </a:cubicBezTo>
                  <a:close/>
                </a:path>
              </a:pathLst>
            </a:custGeom>
            <a:grpFill/>
            <a:ln w="5199" cap="flat">
              <a:solidFill>
                <a:schemeClr val="bg1"/>
              </a:solidFill>
              <a:prstDash val="solid"/>
              <a:miter/>
            </a:ln>
          </p:spPr>
          <p:txBody>
            <a:bodyPr rtlCol="0" anchor="ctr"/>
            <a:lstStyle/>
            <a:p>
              <a:endParaRPr lang="en-GB" noProof="0" dirty="0"/>
            </a:p>
          </p:txBody>
        </p:sp>
        <p:grpSp>
          <p:nvGrpSpPr>
            <p:cNvPr id="131" name="Content Placeholder 9">
              <a:extLst>
                <a:ext uri="{FF2B5EF4-FFF2-40B4-BE49-F238E27FC236}">
                  <a16:creationId xmlns:a16="http://schemas.microsoft.com/office/drawing/2014/main" id="{8A863EB0-C7E9-410C-6788-69D8B9A78F55}"/>
                </a:ext>
              </a:extLst>
            </p:cNvPr>
            <p:cNvGrpSpPr/>
            <p:nvPr/>
          </p:nvGrpSpPr>
          <p:grpSpPr>
            <a:xfrm>
              <a:off x="6449365" y="4529278"/>
              <a:ext cx="209587" cy="206809"/>
              <a:chOff x="6449365" y="4529278"/>
              <a:chExt cx="209587" cy="206809"/>
            </a:xfrm>
            <a:grpFill/>
          </p:grpSpPr>
          <p:sp>
            <p:nvSpPr>
              <p:cNvPr id="420" name="Freeform 419">
                <a:extLst>
                  <a:ext uri="{FF2B5EF4-FFF2-40B4-BE49-F238E27FC236}">
                    <a16:creationId xmlns:a16="http://schemas.microsoft.com/office/drawing/2014/main" id="{F9837C0D-703F-3B31-F44B-B69743E930CB}"/>
                  </a:ext>
                </a:extLst>
              </p:cNvPr>
              <p:cNvSpPr/>
              <p:nvPr/>
            </p:nvSpPr>
            <p:spPr>
              <a:xfrm>
                <a:off x="6643531" y="4658569"/>
                <a:ext cx="4014" cy="5678"/>
              </a:xfrm>
              <a:custGeom>
                <a:avLst/>
                <a:gdLst>
                  <a:gd name="connsiteX0" fmla="*/ 2414 w 4014"/>
                  <a:gd name="connsiteY0" fmla="*/ 2878 h 5678"/>
                  <a:gd name="connsiteX1" fmla="*/ 1893 w 4014"/>
                  <a:gd name="connsiteY1" fmla="*/ 1837 h 5678"/>
                  <a:gd name="connsiteX2" fmla="*/ 332 w 4014"/>
                  <a:gd name="connsiteY2" fmla="*/ 4439 h 5678"/>
                  <a:gd name="connsiteX3" fmla="*/ 2414 w 4014"/>
                  <a:gd name="connsiteY3" fmla="*/ 2878 h 5678"/>
                </a:gdLst>
                <a:ahLst/>
                <a:cxnLst>
                  <a:cxn ang="0">
                    <a:pos x="connsiteX0" y="connsiteY0"/>
                  </a:cxn>
                  <a:cxn ang="0">
                    <a:pos x="connsiteX1" y="connsiteY1"/>
                  </a:cxn>
                  <a:cxn ang="0">
                    <a:pos x="connsiteX2" y="connsiteY2"/>
                  </a:cxn>
                  <a:cxn ang="0">
                    <a:pos x="connsiteX3" y="connsiteY3"/>
                  </a:cxn>
                </a:cxnLst>
                <a:rect l="l" t="t" r="r" b="b"/>
                <a:pathLst>
                  <a:path w="4014" h="5678">
                    <a:moveTo>
                      <a:pt x="2414" y="2878"/>
                    </a:moveTo>
                    <a:cubicBezTo>
                      <a:pt x="6056" y="-1805"/>
                      <a:pt x="2414" y="276"/>
                      <a:pt x="1893" y="1837"/>
                    </a:cubicBezTo>
                    <a:cubicBezTo>
                      <a:pt x="853" y="3398"/>
                      <a:pt x="332" y="4439"/>
                      <a:pt x="332" y="4439"/>
                    </a:cubicBezTo>
                    <a:cubicBezTo>
                      <a:pt x="332" y="4439"/>
                      <a:pt x="-1228" y="8081"/>
                      <a:pt x="2414" y="2878"/>
                    </a:cubicBezTo>
                    <a:close/>
                  </a:path>
                </a:pathLst>
              </a:custGeom>
              <a:grpFill/>
              <a:ln w="5199" cap="flat">
                <a:solidFill>
                  <a:schemeClr val="bg1"/>
                </a:solidFill>
                <a:prstDash val="solid"/>
                <a:miter/>
              </a:ln>
            </p:spPr>
            <p:txBody>
              <a:bodyPr rtlCol="0" anchor="ctr"/>
              <a:lstStyle/>
              <a:p>
                <a:endParaRPr lang="en-GB" noProof="0" dirty="0"/>
              </a:p>
            </p:txBody>
          </p:sp>
          <p:sp>
            <p:nvSpPr>
              <p:cNvPr id="421" name="Freeform 420">
                <a:extLst>
                  <a:ext uri="{FF2B5EF4-FFF2-40B4-BE49-F238E27FC236}">
                    <a16:creationId xmlns:a16="http://schemas.microsoft.com/office/drawing/2014/main" id="{52E979A1-4E6C-75B1-8B53-CCCF22956030}"/>
                  </a:ext>
                </a:extLst>
              </p:cNvPr>
              <p:cNvSpPr/>
              <p:nvPr/>
            </p:nvSpPr>
            <p:spPr>
              <a:xfrm>
                <a:off x="6633406" y="4622609"/>
                <a:ext cx="6583" cy="10993"/>
              </a:xfrm>
              <a:custGeom>
                <a:avLst/>
                <a:gdLst>
                  <a:gd name="connsiteX0" fmla="*/ 4734 w 6583"/>
                  <a:gd name="connsiteY0" fmla="*/ 10219 h 10993"/>
                  <a:gd name="connsiteX1" fmla="*/ 6295 w 6583"/>
                  <a:gd name="connsiteY1" fmla="*/ 8137 h 10993"/>
                  <a:gd name="connsiteX2" fmla="*/ 3693 w 6583"/>
                  <a:gd name="connsiteY2" fmla="*/ 6056 h 10993"/>
                  <a:gd name="connsiteX3" fmla="*/ 2132 w 6583"/>
                  <a:gd name="connsiteY3" fmla="*/ 1373 h 10993"/>
                  <a:gd name="connsiteX4" fmla="*/ 571 w 6583"/>
                  <a:gd name="connsiteY4" fmla="*/ 1373 h 10993"/>
                  <a:gd name="connsiteX5" fmla="*/ 50 w 6583"/>
                  <a:gd name="connsiteY5" fmla="*/ 4495 h 10993"/>
                  <a:gd name="connsiteX6" fmla="*/ 4734 w 6583"/>
                  <a:gd name="connsiteY6" fmla="*/ 10219 h 1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3" h="10993">
                    <a:moveTo>
                      <a:pt x="4734" y="10219"/>
                    </a:moveTo>
                    <a:cubicBezTo>
                      <a:pt x="6815" y="12300"/>
                      <a:pt x="6815" y="9698"/>
                      <a:pt x="6295" y="8137"/>
                    </a:cubicBezTo>
                    <a:cubicBezTo>
                      <a:pt x="5774" y="6576"/>
                      <a:pt x="4734" y="6576"/>
                      <a:pt x="3693" y="6056"/>
                    </a:cubicBezTo>
                    <a:cubicBezTo>
                      <a:pt x="2652" y="5536"/>
                      <a:pt x="2652" y="3454"/>
                      <a:pt x="2132" y="1373"/>
                    </a:cubicBezTo>
                    <a:cubicBezTo>
                      <a:pt x="1611" y="-709"/>
                      <a:pt x="1091" y="-188"/>
                      <a:pt x="571" y="1373"/>
                    </a:cubicBezTo>
                    <a:cubicBezTo>
                      <a:pt x="50" y="2934"/>
                      <a:pt x="50" y="4495"/>
                      <a:pt x="50" y="4495"/>
                    </a:cubicBezTo>
                    <a:cubicBezTo>
                      <a:pt x="-470" y="7617"/>
                      <a:pt x="3172" y="8137"/>
                      <a:pt x="4734" y="10219"/>
                    </a:cubicBezTo>
                    <a:close/>
                  </a:path>
                </a:pathLst>
              </a:custGeom>
              <a:grpFill/>
              <a:ln w="5199" cap="flat">
                <a:solidFill>
                  <a:schemeClr val="bg1"/>
                </a:solidFill>
                <a:prstDash val="solid"/>
                <a:miter/>
              </a:ln>
            </p:spPr>
            <p:txBody>
              <a:bodyPr rtlCol="0" anchor="ctr"/>
              <a:lstStyle/>
              <a:p>
                <a:endParaRPr lang="en-GB" noProof="0" dirty="0"/>
              </a:p>
            </p:txBody>
          </p:sp>
          <p:sp>
            <p:nvSpPr>
              <p:cNvPr id="422" name="Freeform 421">
                <a:extLst>
                  <a:ext uri="{FF2B5EF4-FFF2-40B4-BE49-F238E27FC236}">
                    <a16:creationId xmlns:a16="http://schemas.microsoft.com/office/drawing/2014/main" id="{0551B4CA-8C79-C638-7685-3C104D81CF74}"/>
                  </a:ext>
                </a:extLst>
              </p:cNvPr>
              <p:cNvSpPr/>
              <p:nvPr/>
            </p:nvSpPr>
            <p:spPr>
              <a:xfrm>
                <a:off x="6642217" y="4605689"/>
                <a:ext cx="3546" cy="9714"/>
              </a:xfrm>
              <a:custGeom>
                <a:avLst/>
                <a:gdLst>
                  <a:gd name="connsiteX0" fmla="*/ 85 w 3546"/>
                  <a:gd name="connsiteY0" fmla="*/ 8926 h 9714"/>
                  <a:gd name="connsiteX1" fmla="*/ 1646 w 3546"/>
                  <a:gd name="connsiteY1" fmla="*/ 8406 h 9714"/>
                  <a:gd name="connsiteX2" fmla="*/ 3207 w 3546"/>
                  <a:gd name="connsiteY2" fmla="*/ 4243 h 9714"/>
                  <a:gd name="connsiteX3" fmla="*/ 2687 w 3546"/>
                  <a:gd name="connsiteY3" fmla="*/ 80 h 9714"/>
                  <a:gd name="connsiteX4" fmla="*/ 605 w 3546"/>
                  <a:gd name="connsiteY4" fmla="*/ 2162 h 9714"/>
                  <a:gd name="connsiteX5" fmla="*/ 85 w 3546"/>
                  <a:gd name="connsiteY5" fmla="*/ 8926 h 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 h="9714">
                    <a:moveTo>
                      <a:pt x="85" y="8926"/>
                    </a:moveTo>
                    <a:cubicBezTo>
                      <a:pt x="85" y="8926"/>
                      <a:pt x="605" y="11008"/>
                      <a:pt x="1646" y="8406"/>
                    </a:cubicBezTo>
                    <a:cubicBezTo>
                      <a:pt x="3207" y="5804"/>
                      <a:pt x="3207" y="6845"/>
                      <a:pt x="3207" y="4243"/>
                    </a:cubicBezTo>
                    <a:cubicBezTo>
                      <a:pt x="3207" y="1641"/>
                      <a:pt x="4248" y="-440"/>
                      <a:pt x="2687" y="80"/>
                    </a:cubicBezTo>
                    <a:cubicBezTo>
                      <a:pt x="1126" y="601"/>
                      <a:pt x="85" y="601"/>
                      <a:pt x="605" y="2162"/>
                    </a:cubicBezTo>
                    <a:cubicBezTo>
                      <a:pt x="1646" y="3723"/>
                      <a:pt x="-435" y="6324"/>
                      <a:pt x="85" y="8926"/>
                    </a:cubicBezTo>
                    <a:close/>
                  </a:path>
                </a:pathLst>
              </a:custGeom>
              <a:grpFill/>
              <a:ln w="5199" cap="flat">
                <a:solidFill>
                  <a:schemeClr val="bg1"/>
                </a:solidFill>
                <a:prstDash val="solid"/>
                <a:miter/>
              </a:ln>
            </p:spPr>
            <p:txBody>
              <a:bodyPr rtlCol="0" anchor="ctr"/>
              <a:lstStyle/>
              <a:p>
                <a:endParaRPr lang="en-GB" noProof="0" dirty="0"/>
              </a:p>
            </p:txBody>
          </p:sp>
          <p:sp>
            <p:nvSpPr>
              <p:cNvPr id="423" name="Freeform 422">
                <a:extLst>
                  <a:ext uri="{FF2B5EF4-FFF2-40B4-BE49-F238E27FC236}">
                    <a16:creationId xmlns:a16="http://schemas.microsoft.com/office/drawing/2014/main" id="{BA34DF21-622A-2DF3-67A6-69987EE395B5}"/>
                  </a:ext>
                </a:extLst>
              </p:cNvPr>
              <p:cNvSpPr/>
              <p:nvPr/>
            </p:nvSpPr>
            <p:spPr>
              <a:xfrm>
                <a:off x="6449365" y="4529278"/>
                <a:ext cx="209587" cy="206809"/>
              </a:xfrm>
              <a:custGeom>
                <a:avLst/>
                <a:gdLst>
                  <a:gd name="connsiteX0" fmla="*/ 153911 w 209587"/>
                  <a:gd name="connsiteY0" fmla="*/ 45270 h 206809"/>
                  <a:gd name="connsiteX1" fmla="*/ 154431 w 209587"/>
                  <a:gd name="connsiteY1" fmla="*/ 43709 h 206809"/>
                  <a:gd name="connsiteX2" fmla="*/ 153911 w 209587"/>
                  <a:gd name="connsiteY2" fmla="*/ 42148 h 206809"/>
                  <a:gd name="connsiteX3" fmla="*/ 146106 w 209587"/>
                  <a:gd name="connsiteY3" fmla="*/ 35904 h 206809"/>
                  <a:gd name="connsiteX4" fmla="*/ 144024 w 209587"/>
                  <a:gd name="connsiteY4" fmla="*/ 34343 h 206809"/>
                  <a:gd name="connsiteX5" fmla="*/ 85225 w 209587"/>
                  <a:gd name="connsiteY5" fmla="*/ 2081 h 206809"/>
                  <a:gd name="connsiteX6" fmla="*/ 84705 w 209587"/>
                  <a:gd name="connsiteY6" fmla="*/ 1561 h 206809"/>
                  <a:gd name="connsiteX7" fmla="*/ 83143 w 209587"/>
                  <a:gd name="connsiteY7" fmla="*/ 4683 h 206809"/>
                  <a:gd name="connsiteX8" fmla="*/ 82623 w 209587"/>
                  <a:gd name="connsiteY8" fmla="*/ 7285 h 206809"/>
                  <a:gd name="connsiteX9" fmla="*/ 81062 w 209587"/>
                  <a:gd name="connsiteY9" fmla="*/ 7805 h 206809"/>
                  <a:gd name="connsiteX10" fmla="*/ 81062 w 209587"/>
                  <a:gd name="connsiteY10" fmla="*/ 9366 h 206809"/>
                  <a:gd name="connsiteX11" fmla="*/ 77940 w 209587"/>
                  <a:gd name="connsiteY11" fmla="*/ 10927 h 206809"/>
                  <a:gd name="connsiteX12" fmla="*/ 75859 w 209587"/>
                  <a:gd name="connsiteY12" fmla="*/ 15610 h 206809"/>
                  <a:gd name="connsiteX13" fmla="*/ 70655 w 209587"/>
                  <a:gd name="connsiteY13" fmla="*/ 16651 h 206809"/>
                  <a:gd name="connsiteX14" fmla="*/ 71175 w 209587"/>
                  <a:gd name="connsiteY14" fmla="*/ 17692 h 206809"/>
                  <a:gd name="connsiteX15" fmla="*/ 72216 w 209587"/>
                  <a:gd name="connsiteY15" fmla="*/ 18733 h 206809"/>
                  <a:gd name="connsiteX16" fmla="*/ 70135 w 209587"/>
                  <a:gd name="connsiteY16" fmla="*/ 20814 h 206809"/>
                  <a:gd name="connsiteX17" fmla="*/ 70655 w 209587"/>
                  <a:gd name="connsiteY17" fmla="*/ 22895 h 206809"/>
                  <a:gd name="connsiteX18" fmla="*/ 80021 w 209587"/>
                  <a:gd name="connsiteY18" fmla="*/ 22895 h 206809"/>
                  <a:gd name="connsiteX19" fmla="*/ 71696 w 209587"/>
                  <a:gd name="connsiteY19" fmla="*/ 29660 h 206809"/>
                  <a:gd name="connsiteX20" fmla="*/ 67533 w 209587"/>
                  <a:gd name="connsiteY20" fmla="*/ 28619 h 206809"/>
                  <a:gd name="connsiteX21" fmla="*/ 63370 w 209587"/>
                  <a:gd name="connsiteY21" fmla="*/ 28099 h 206809"/>
                  <a:gd name="connsiteX22" fmla="*/ 62850 w 209587"/>
                  <a:gd name="connsiteY22" fmla="*/ 32262 h 206809"/>
                  <a:gd name="connsiteX23" fmla="*/ 61809 w 209587"/>
                  <a:gd name="connsiteY23" fmla="*/ 36424 h 206809"/>
                  <a:gd name="connsiteX24" fmla="*/ 60768 w 209587"/>
                  <a:gd name="connsiteY24" fmla="*/ 34863 h 206809"/>
                  <a:gd name="connsiteX25" fmla="*/ 61289 w 209587"/>
                  <a:gd name="connsiteY25" fmla="*/ 30700 h 206809"/>
                  <a:gd name="connsiteX26" fmla="*/ 61289 w 209587"/>
                  <a:gd name="connsiteY26" fmla="*/ 29660 h 206809"/>
                  <a:gd name="connsiteX27" fmla="*/ 58687 w 209587"/>
                  <a:gd name="connsiteY27" fmla="*/ 28619 h 206809"/>
                  <a:gd name="connsiteX28" fmla="*/ 57646 w 209587"/>
                  <a:gd name="connsiteY28" fmla="*/ 27578 h 206809"/>
                  <a:gd name="connsiteX29" fmla="*/ 55565 w 209587"/>
                  <a:gd name="connsiteY29" fmla="*/ 28619 h 206809"/>
                  <a:gd name="connsiteX30" fmla="*/ 53484 w 209587"/>
                  <a:gd name="connsiteY30" fmla="*/ 27058 h 206809"/>
                  <a:gd name="connsiteX31" fmla="*/ 50882 w 209587"/>
                  <a:gd name="connsiteY31" fmla="*/ 24456 h 206809"/>
                  <a:gd name="connsiteX32" fmla="*/ 47240 w 209587"/>
                  <a:gd name="connsiteY32" fmla="*/ 27058 h 206809"/>
                  <a:gd name="connsiteX33" fmla="*/ 47240 w 209587"/>
                  <a:gd name="connsiteY33" fmla="*/ 29139 h 206809"/>
                  <a:gd name="connsiteX34" fmla="*/ 45679 w 209587"/>
                  <a:gd name="connsiteY34" fmla="*/ 30180 h 206809"/>
                  <a:gd name="connsiteX35" fmla="*/ 45158 w 209587"/>
                  <a:gd name="connsiteY35" fmla="*/ 32782 h 206809"/>
                  <a:gd name="connsiteX36" fmla="*/ 44117 w 209587"/>
                  <a:gd name="connsiteY36" fmla="*/ 32782 h 206809"/>
                  <a:gd name="connsiteX37" fmla="*/ 43077 w 209587"/>
                  <a:gd name="connsiteY37" fmla="*/ 33302 h 206809"/>
                  <a:gd name="connsiteX38" fmla="*/ 42036 w 209587"/>
                  <a:gd name="connsiteY38" fmla="*/ 31221 h 206809"/>
                  <a:gd name="connsiteX39" fmla="*/ 39434 w 209587"/>
                  <a:gd name="connsiteY39" fmla="*/ 17692 h 206809"/>
                  <a:gd name="connsiteX40" fmla="*/ 42036 w 209587"/>
                  <a:gd name="connsiteY40" fmla="*/ 5203 h 206809"/>
                  <a:gd name="connsiteX41" fmla="*/ 42556 w 209587"/>
                  <a:gd name="connsiteY41" fmla="*/ 0 h 206809"/>
                  <a:gd name="connsiteX42" fmla="*/ 32670 w 209587"/>
                  <a:gd name="connsiteY42" fmla="*/ 0 h 206809"/>
                  <a:gd name="connsiteX43" fmla="*/ 28507 w 209587"/>
                  <a:gd name="connsiteY43" fmla="*/ 0 h 206809"/>
                  <a:gd name="connsiteX44" fmla="*/ 16539 w 209587"/>
                  <a:gd name="connsiteY44" fmla="*/ 1041 h 206809"/>
                  <a:gd name="connsiteX45" fmla="*/ 22783 w 209587"/>
                  <a:gd name="connsiteY45" fmla="*/ 11968 h 206809"/>
                  <a:gd name="connsiteX46" fmla="*/ 22783 w 209587"/>
                  <a:gd name="connsiteY46" fmla="*/ 17692 h 206809"/>
                  <a:gd name="connsiteX47" fmla="*/ 23303 w 209587"/>
                  <a:gd name="connsiteY47" fmla="*/ 19773 h 206809"/>
                  <a:gd name="connsiteX48" fmla="*/ 23824 w 209587"/>
                  <a:gd name="connsiteY48" fmla="*/ 22375 h 206809"/>
                  <a:gd name="connsiteX49" fmla="*/ 18620 w 209587"/>
                  <a:gd name="connsiteY49" fmla="*/ 26538 h 206809"/>
                  <a:gd name="connsiteX50" fmla="*/ 17580 w 209587"/>
                  <a:gd name="connsiteY50" fmla="*/ 27578 h 206809"/>
                  <a:gd name="connsiteX51" fmla="*/ 16019 w 209587"/>
                  <a:gd name="connsiteY51" fmla="*/ 37465 h 206809"/>
                  <a:gd name="connsiteX52" fmla="*/ 22783 w 209587"/>
                  <a:gd name="connsiteY52" fmla="*/ 37985 h 206809"/>
                  <a:gd name="connsiteX53" fmla="*/ 21742 w 209587"/>
                  <a:gd name="connsiteY53" fmla="*/ 43709 h 206809"/>
                  <a:gd name="connsiteX54" fmla="*/ 17580 w 209587"/>
                  <a:gd name="connsiteY54" fmla="*/ 46831 h 206809"/>
                  <a:gd name="connsiteX55" fmla="*/ 11335 w 209587"/>
                  <a:gd name="connsiteY55" fmla="*/ 57238 h 206809"/>
                  <a:gd name="connsiteX56" fmla="*/ 9774 w 209587"/>
                  <a:gd name="connsiteY56" fmla="*/ 58279 h 206809"/>
                  <a:gd name="connsiteX57" fmla="*/ 1449 w 209587"/>
                  <a:gd name="connsiteY57" fmla="*/ 64523 h 206809"/>
                  <a:gd name="connsiteX58" fmla="*/ 408 w 209587"/>
                  <a:gd name="connsiteY58" fmla="*/ 65043 h 206809"/>
                  <a:gd name="connsiteX59" fmla="*/ 408 w 209587"/>
                  <a:gd name="connsiteY59" fmla="*/ 67125 h 206809"/>
                  <a:gd name="connsiteX60" fmla="*/ 2489 w 209587"/>
                  <a:gd name="connsiteY60" fmla="*/ 75971 h 206809"/>
                  <a:gd name="connsiteX61" fmla="*/ 3010 w 209587"/>
                  <a:gd name="connsiteY61" fmla="*/ 82735 h 206809"/>
                  <a:gd name="connsiteX62" fmla="*/ 5612 w 209587"/>
                  <a:gd name="connsiteY62" fmla="*/ 90020 h 206809"/>
                  <a:gd name="connsiteX63" fmla="*/ 4051 w 209587"/>
                  <a:gd name="connsiteY63" fmla="*/ 96264 h 206809"/>
                  <a:gd name="connsiteX64" fmla="*/ 5612 w 209587"/>
                  <a:gd name="connsiteY64" fmla="*/ 102508 h 206809"/>
                  <a:gd name="connsiteX65" fmla="*/ 9774 w 209587"/>
                  <a:gd name="connsiteY65" fmla="*/ 104069 h 206809"/>
                  <a:gd name="connsiteX66" fmla="*/ 28507 w 209587"/>
                  <a:gd name="connsiteY66" fmla="*/ 138412 h 206809"/>
                  <a:gd name="connsiteX67" fmla="*/ 30588 w 209587"/>
                  <a:gd name="connsiteY67" fmla="*/ 145697 h 206809"/>
                  <a:gd name="connsiteX68" fmla="*/ 39955 w 209587"/>
                  <a:gd name="connsiteY68" fmla="*/ 148299 h 206809"/>
                  <a:gd name="connsiteX69" fmla="*/ 47760 w 209587"/>
                  <a:gd name="connsiteY69" fmla="*/ 154023 h 206809"/>
                  <a:gd name="connsiteX70" fmla="*/ 54524 w 209587"/>
                  <a:gd name="connsiteY70" fmla="*/ 157145 h 206809"/>
                  <a:gd name="connsiteX71" fmla="*/ 66492 w 209587"/>
                  <a:gd name="connsiteY71" fmla="*/ 161308 h 206809"/>
                  <a:gd name="connsiteX72" fmla="*/ 83664 w 209587"/>
                  <a:gd name="connsiteY72" fmla="*/ 167031 h 206809"/>
                  <a:gd name="connsiteX73" fmla="*/ 83664 w 209587"/>
                  <a:gd name="connsiteY73" fmla="*/ 165471 h 206809"/>
                  <a:gd name="connsiteX74" fmla="*/ 86786 w 209587"/>
                  <a:gd name="connsiteY74" fmla="*/ 163909 h 206809"/>
                  <a:gd name="connsiteX75" fmla="*/ 94591 w 209587"/>
                  <a:gd name="connsiteY75" fmla="*/ 171715 h 206809"/>
                  <a:gd name="connsiteX76" fmla="*/ 97193 w 209587"/>
                  <a:gd name="connsiteY76" fmla="*/ 183162 h 206809"/>
                  <a:gd name="connsiteX77" fmla="*/ 99794 w 209587"/>
                  <a:gd name="connsiteY77" fmla="*/ 195130 h 206809"/>
                  <a:gd name="connsiteX78" fmla="*/ 103957 w 209587"/>
                  <a:gd name="connsiteY78" fmla="*/ 203456 h 206809"/>
                  <a:gd name="connsiteX79" fmla="*/ 108640 w 209587"/>
                  <a:gd name="connsiteY79" fmla="*/ 203976 h 206809"/>
                  <a:gd name="connsiteX80" fmla="*/ 117486 w 209587"/>
                  <a:gd name="connsiteY80" fmla="*/ 203456 h 206809"/>
                  <a:gd name="connsiteX81" fmla="*/ 121649 w 209587"/>
                  <a:gd name="connsiteY81" fmla="*/ 200334 h 206809"/>
                  <a:gd name="connsiteX82" fmla="*/ 123731 w 209587"/>
                  <a:gd name="connsiteY82" fmla="*/ 201895 h 206809"/>
                  <a:gd name="connsiteX83" fmla="*/ 137260 w 209587"/>
                  <a:gd name="connsiteY83" fmla="*/ 206058 h 206809"/>
                  <a:gd name="connsiteX84" fmla="*/ 145065 w 209587"/>
                  <a:gd name="connsiteY84" fmla="*/ 203976 h 206809"/>
                  <a:gd name="connsiteX85" fmla="*/ 150268 w 209587"/>
                  <a:gd name="connsiteY85" fmla="*/ 206578 h 206809"/>
                  <a:gd name="connsiteX86" fmla="*/ 152350 w 209587"/>
                  <a:gd name="connsiteY86" fmla="*/ 206578 h 206809"/>
                  <a:gd name="connsiteX87" fmla="*/ 153911 w 209587"/>
                  <a:gd name="connsiteY87" fmla="*/ 205537 h 206809"/>
                  <a:gd name="connsiteX88" fmla="*/ 158594 w 209587"/>
                  <a:gd name="connsiteY88" fmla="*/ 202415 h 206809"/>
                  <a:gd name="connsiteX89" fmla="*/ 160155 w 209587"/>
                  <a:gd name="connsiteY89" fmla="*/ 199293 h 206809"/>
                  <a:gd name="connsiteX90" fmla="*/ 164318 w 209587"/>
                  <a:gd name="connsiteY90" fmla="*/ 197212 h 206809"/>
                  <a:gd name="connsiteX91" fmla="*/ 170562 w 209587"/>
                  <a:gd name="connsiteY91" fmla="*/ 199813 h 206809"/>
                  <a:gd name="connsiteX92" fmla="*/ 172643 w 209587"/>
                  <a:gd name="connsiteY92" fmla="*/ 199293 h 206809"/>
                  <a:gd name="connsiteX93" fmla="*/ 182009 w 209587"/>
                  <a:gd name="connsiteY93" fmla="*/ 195130 h 206809"/>
                  <a:gd name="connsiteX94" fmla="*/ 190335 w 209587"/>
                  <a:gd name="connsiteY94" fmla="*/ 193569 h 206809"/>
                  <a:gd name="connsiteX95" fmla="*/ 209588 w 209587"/>
                  <a:gd name="connsiteY95" fmla="*/ 181081 h 206809"/>
                  <a:gd name="connsiteX96" fmla="*/ 209067 w 209587"/>
                  <a:gd name="connsiteY96" fmla="*/ 179520 h 206809"/>
                  <a:gd name="connsiteX97" fmla="*/ 204905 w 209587"/>
                  <a:gd name="connsiteY97" fmla="*/ 176398 h 206809"/>
                  <a:gd name="connsiteX98" fmla="*/ 201783 w 209587"/>
                  <a:gd name="connsiteY98" fmla="*/ 175877 h 206809"/>
                  <a:gd name="connsiteX99" fmla="*/ 199181 w 209587"/>
                  <a:gd name="connsiteY99" fmla="*/ 173796 h 206809"/>
                  <a:gd name="connsiteX100" fmla="*/ 196579 w 209587"/>
                  <a:gd name="connsiteY100" fmla="*/ 172755 h 206809"/>
                  <a:gd name="connsiteX101" fmla="*/ 195018 w 209587"/>
                  <a:gd name="connsiteY101" fmla="*/ 170674 h 206809"/>
                  <a:gd name="connsiteX102" fmla="*/ 192937 w 209587"/>
                  <a:gd name="connsiteY102" fmla="*/ 163909 h 206809"/>
                  <a:gd name="connsiteX103" fmla="*/ 192937 w 209587"/>
                  <a:gd name="connsiteY103" fmla="*/ 159226 h 206809"/>
                  <a:gd name="connsiteX104" fmla="*/ 191896 w 209587"/>
                  <a:gd name="connsiteY104" fmla="*/ 153502 h 206809"/>
                  <a:gd name="connsiteX105" fmla="*/ 188774 w 209587"/>
                  <a:gd name="connsiteY105" fmla="*/ 137892 h 206809"/>
                  <a:gd name="connsiteX106" fmla="*/ 188774 w 209587"/>
                  <a:gd name="connsiteY106" fmla="*/ 125404 h 206809"/>
                  <a:gd name="connsiteX107" fmla="*/ 189815 w 209587"/>
                  <a:gd name="connsiteY107" fmla="*/ 118639 h 206809"/>
                  <a:gd name="connsiteX108" fmla="*/ 187733 w 209587"/>
                  <a:gd name="connsiteY108" fmla="*/ 108232 h 206809"/>
                  <a:gd name="connsiteX109" fmla="*/ 179408 w 209587"/>
                  <a:gd name="connsiteY109" fmla="*/ 89500 h 206809"/>
                  <a:gd name="connsiteX110" fmla="*/ 186693 w 209587"/>
                  <a:gd name="connsiteY110" fmla="*/ 69726 h 206809"/>
                  <a:gd name="connsiteX111" fmla="*/ 157033 w 209587"/>
                  <a:gd name="connsiteY111" fmla="*/ 48913 h 206809"/>
                  <a:gd name="connsiteX112" fmla="*/ 153911 w 209587"/>
                  <a:gd name="connsiteY112" fmla="*/ 45270 h 20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209587" h="206809">
                    <a:moveTo>
                      <a:pt x="153911" y="45270"/>
                    </a:moveTo>
                    <a:lnTo>
                      <a:pt x="154431" y="43709"/>
                    </a:lnTo>
                    <a:cubicBezTo>
                      <a:pt x="154431" y="43709"/>
                      <a:pt x="154951" y="42669"/>
                      <a:pt x="153911" y="42148"/>
                    </a:cubicBezTo>
                    <a:cubicBezTo>
                      <a:pt x="153390" y="41628"/>
                      <a:pt x="146106" y="35904"/>
                      <a:pt x="146106" y="35904"/>
                    </a:cubicBezTo>
                    <a:cubicBezTo>
                      <a:pt x="146106" y="35904"/>
                      <a:pt x="145065" y="34863"/>
                      <a:pt x="144024" y="34343"/>
                    </a:cubicBezTo>
                    <a:cubicBezTo>
                      <a:pt x="142983" y="33823"/>
                      <a:pt x="85225" y="2081"/>
                      <a:pt x="85225" y="2081"/>
                    </a:cubicBezTo>
                    <a:cubicBezTo>
                      <a:pt x="85225" y="2081"/>
                      <a:pt x="84705" y="2081"/>
                      <a:pt x="84705" y="1561"/>
                    </a:cubicBezTo>
                    <a:cubicBezTo>
                      <a:pt x="83664" y="2602"/>
                      <a:pt x="83143" y="4163"/>
                      <a:pt x="83143" y="4683"/>
                    </a:cubicBezTo>
                    <a:cubicBezTo>
                      <a:pt x="83664" y="6244"/>
                      <a:pt x="83664" y="7285"/>
                      <a:pt x="82623" y="7285"/>
                    </a:cubicBezTo>
                    <a:cubicBezTo>
                      <a:pt x="81582" y="7285"/>
                      <a:pt x="80021" y="7285"/>
                      <a:pt x="81062" y="7805"/>
                    </a:cubicBezTo>
                    <a:cubicBezTo>
                      <a:pt x="82103" y="8326"/>
                      <a:pt x="82623" y="9887"/>
                      <a:pt x="81062" y="9366"/>
                    </a:cubicBezTo>
                    <a:cubicBezTo>
                      <a:pt x="79501" y="8846"/>
                      <a:pt x="77940" y="8846"/>
                      <a:pt x="77940" y="10927"/>
                    </a:cubicBezTo>
                    <a:cubicBezTo>
                      <a:pt x="77940" y="13009"/>
                      <a:pt x="77940" y="15610"/>
                      <a:pt x="75859" y="15610"/>
                    </a:cubicBezTo>
                    <a:cubicBezTo>
                      <a:pt x="73777" y="15610"/>
                      <a:pt x="71175" y="15610"/>
                      <a:pt x="70655" y="16651"/>
                    </a:cubicBezTo>
                    <a:cubicBezTo>
                      <a:pt x="70135" y="17692"/>
                      <a:pt x="69614" y="18733"/>
                      <a:pt x="71175" y="17692"/>
                    </a:cubicBezTo>
                    <a:cubicBezTo>
                      <a:pt x="72736" y="16651"/>
                      <a:pt x="72736" y="17692"/>
                      <a:pt x="72216" y="18733"/>
                    </a:cubicBezTo>
                    <a:cubicBezTo>
                      <a:pt x="71696" y="19773"/>
                      <a:pt x="70655" y="20814"/>
                      <a:pt x="70135" y="20814"/>
                    </a:cubicBezTo>
                    <a:cubicBezTo>
                      <a:pt x="70135" y="20814"/>
                      <a:pt x="67013" y="23416"/>
                      <a:pt x="70655" y="22895"/>
                    </a:cubicBezTo>
                    <a:cubicBezTo>
                      <a:pt x="74298" y="22375"/>
                      <a:pt x="81062" y="21855"/>
                      <a:pt x="80021" y="22895"/>
                    </a:cubicBezTo>
                    <a:cubicBezTo>
                      <a:pt x="78981" y="23936"/>
                      <a:pt x="73777" y="30180"/>
                      <a:pt x="71696" y="29660"/>
                    </a:cubicBezTo>
                    <a:cubicBezTo>
                      <a:pt x="69614" y="29139"/>
                      <a:pt x="68053" y="29139"/>
                      <a:pt x="67533" y="28619"/>
                    </a:cubicBezTo>
                    <a:cubicBezTo>
                      <a:pt x="66492" y="27578"/>
                      <a:pt x="63370" y="27058"/>
                      <a:pt x="63370" y="28099"/>
                    </a:cubicBezTo>
                    <a:cubicBezTo>
                      <a:pt x="62850" y="29139"/>
                      <a:pt x="62329" y="30180"/>
                      <a:pt x="62850" y="32262"/>
                    </a:cubicBezTo>
                    <a:cubicBezTo>
                      <a:pt x="63370" y="33823"/>
                      <a:pt x="62329" y="35384"/>
                      <a:pt x="61809" y="36424"/>
                    </a:cubicBezTo>
                    <a:cubicBezTo>
                      <a:pt x="61289" y="37465"/>
                      <a:pt x="60248" y="36945"/>
                      <a:pt x="60768" y="34863"/>
                    </a:cubicBezTo>
                    <a:cubicBezTo>
                      <a:pt x="61809" y="32782"/>
                      <a:pt x="61809" y="32262"/>
                      <a:pt x="61289" y="30700"/>
                    </a:cubicBezTo>
                    <a:cubicBezTo>
                      <a:pt x="61289" y="29660"/>
                      <a:pt x="62329" y="30180"/>
                      <a:pt x="61289" y="29660"/>
                    </a:cubicBezTo>
                    <a:cubicBezTo>
                      <a:pt x="60248" y="29139"/>
                      <a:pt x="58167" y="30700"/>
                      <a:pt x="58687" y="28619"/>
                    </a:cubicBezTo>
                    <a:cubicBezTo>
                      <a:pt x="59207" y="26538"/>
                      <a:pt x="58687" y="26017"/>
                      <a:pt x="57646" y="27578"/>
                    </a:cubicBezTo>
                    <a:cubicBezTo>
                      <a:pt x="56606" y="29139"/>
                      <a:pt x="55565" y="30180"/>
                      <a:pt x="55565" y="28619"/>
                    </a:cubicBezTo>
                    <a:cubicBezTo>
                      <a:pt x="55565" y="27578"/>
                      <a:pt x="54004" y="28099"/>
                      <a:pt x="53484" y="27058"/>
                    </a:cubicBezTo>
                    <a:cubicBezTo>
                      <a:pt x="52963" y="26017"/>
                      <a:pt x="51922" y="23936"/>
                      <a:pt x="50882" y="24456"/>
                    </a:cubicBezTo>
                    <a:cubicBezTo>
                      <a:pt x="49841" y="24977"/>
                      <a:pt x="46719" y="25497"/>
                      <a:pt x="47240" y="27058"/>
                    </a:cubicBezTo>
                    <a:cubicBezTo>
                      <a:pt x="47760" y="28619"/>
                      <a:pt x="48280" y="29660"/>
                      <a:pt x="47240" y="29139"/>
                    </a:cubicBezTo>
                    <a:cubicBezTo>
                      <a:pt x="46199" y="28619"/>
                      <a:pt x="45679" y="29660"/>
                      <a:pt x="45679" y="30180"/>
                    </a:cubicBezTo>
                    <a:cubicBezTo>
                      <a:pt x="45679" y="30700"/>
                      <a:pt x="45679" y="31741"/>
                      <a:pt x="45158" y="32782"/>
                    </a:cubicBezTo>
                    <a:cubicBezTo>
                      <a:pt x="45158" y="33823"/>
                      <a:pt x="44638" y="33823"/>
                      <a:pt x="44117" y="32782"/>
                    </a:cubicBezTo>
                    <a:cubicBezTo>
                      <a:pt x="43597" y="31741"/>
                      <a:pt x="43597" y="32262"/>
                      <a:pt x="43077" y="33302"/>
                    </a:cubicBezTo>
                    <a:cubicBezTo>
                      <a:pt x="42556" y="34343"/>
                      <a:pt x="42556" y="32782"/>
                      <a:pt x="42036" y="31221"/>
                    </a:cubicBezTo>
                    <a:cubicBezTo>
                      <a:pt x="41516" y="29660"/>
                      <a:pt x="37873" y="21334"/>
                      <a:pt x="39434" y="17692"/>
                    </a:cubicBezTo>
                    <a:cubicBezTo>
                      <a:pt x="40995" y="14049"/>
                      <a:pt x="42036" y="7805"/>
                      <a:pt x="42036" y="5203"/>
                    </a:cubicBezTo>
                    <a:cubicBezTo>
                      <a:pt x="42036" y="3122"/>
                      <a:pt x="43077" y="1561"/>
                      <a:pt x="42556" y="0"/>
                    </a:cubicBezTo>
                    <a:lnTo>
                      <a:pt x="32670" y="0"/>
                    </a:lnTo>
                    <a:cubicBezTo>
                      <a:pt x="32670" y="0"/>
                      <a:pt x="29027" y="0"/>
                      <a:pt x="28507" y="0"/>
                    </a:cubicBezTo>
                    <a:cubicBezTo>
                      <a:pt x="27987" y="0"/>
                      <a:pt x="16539" y="1041"/>
                      <a:pt x="16539" y="1041"/>
                    </a:cubicBezTo>
                    <a:lnTo>
                      <a:pt x="22783" y="11968"/>
                    </a:lnTo>
                    <a:lnTo>
                      <a:pt x="22783" y="17692"/>
                    </a:lnTo>
                    <a:cubicBezTo>
                      <a:pt x="22783" y="17692"/>
                      <a:pt x="22783" y="19253"/>
                      <a:pt x="23303" y="19773"/>
                    </a:cubicBezTo>
                    <a:cubicBezTo>
                      <a:pt x="23824" y="20294"/>
                      <a:pt x="23824" y="21334"/>
                      <a:pt x="23824" y="22375"/>
                    </a:cubicBezTo>
                    <a:cubicBezTo>
                      <a:pt x="23824" y="23416"/>
                      <a:pt x="22783" y="24977"/>
                      <a:pt x="18620" y="26538"/>
                    </a:cubicBezTo>
                    <a:cubicBezTo>
                      <a:pt x="18620" y="26538"/>
                      <a:pt x="17580" y="26538"/>
                      <a:pt x="17580" y="27578"/>
                    </a:cubicBezTo>
                    <a:cubicBezTo>
                      <a:pt x="17580" y="28619"/>
                      <a:pt x="16019" y="37465"/>
                      <a:pt x="16019" y="37465"/>
                    </a:cubicBezTo>
                    <a:lnTo>
                      <a:pt x="22783" y="37985"/>
                    </a:lnTo>
                    <a:cubicBezTo>
                      <a:pt x="22783" y="37985"/>
                      <a:pt x="23824" y="42669"/>
                      <a:pt x="21742" y="43709"/>
                    </a:cubicBezTo>
                    <a:cubicBezTo>
                      <a:pt x="19661" y="45270"/>
                      <a:pt x="18620" y="44750"/>
                      <a:pt x="17580" y="46831"/>
                    </a:cubicBezTo>
                    <a:cubicBezTo>
                      <a:pt x="16539" y="48913"/>
                      <a:pt x="11335" y="57238"/>
                      <a:pt x="11335" y="57238"/>
                    </a:cubicBezTo>
                    <a:cubicBezTo>
                      <a:pt x="11335" y="57238"/>
                      <a:pt x="10295" y="58279"/>
                      <a:pt x="9774" y="58279"/>
                    </a:cubicBezTo>
                    <a:cubicBezTo>
                      <a:pt x="9254" y="58799"/>
                      <a:pt x="1449" y="64523"/>
                      <a:pt x="1449" y="64523"/>
                    </a:cubicBezTo>
                    <a:cubicBezTo>
                      <a:pt x="1449" y="64523"/>
                      <a:pt x="929" y="64523"/>
                      <a:pt x="408" y="65043"/>
                    </a:cubicBezTo>
                    <a:cubicBezTo>
                      <a:pt x="929" y="66605"/>
                      <a:pt x="408" y="67125"/>
                      <a:pt x="408" y="67125"/>
                    </a:cubicBezTo>
                    <a:cubicBezTo>
                      <a:pt x="-632" y="71288"/>
                      <a:pt x="408" y="73369"/>
                      <a:pt x="2489" y="75971"/>
                    </a:cubicBezTo>
                    <a:cubicBezTo>
                      <a:pt x="4571" y="78052"/>
                      <a:pt x="3530" y="80133"/>
                      <a:pt x="3010" y="82735"/>
                    </a:cubicBezTo>
                    <a:cubicBezTo>
                      <a:pt x="2489" y="85337"/>
                      <a:pt x="4051" y="86378"/>
                      <a:pt x="5612" y="90020"/>
                    </a:cubicBezTo>
                    <a:cubicBezTo>
                      <a:pt x="7173" y="93663"/>
                      <a:pt x="5091" y="94703"/>
                      <a:pt x="4051" y="96264"/>
                    </a:cubicBezTo>
                    <a:cubicBezTo>
                      <a:pt x="3010" y="97825"/>
                      <a:pt x="3010" y="99386"/>
                      <a:pt x="5612" y="102508"/>
                    </a:cubicBezTo>
                    <a:cubicBezTo>
                      <a:pt x="8214" y="106151"/>
                      <a:pt x="9774" y="104069"/>
                      <a:pt x="9774" y="104069"/>
                    </a:cubicBezTo>
                    <a:cubicBezTo>
                      <a:pt x="16019" y="104590"/>
                      <a:pt x="26426" y="133209"/>
                      <a:pt x="28507" y="138412"/>
                    </a:cubicBezTo>
                    <a:cubicBezTo>
                      <a:pt x="30068" y="141535"/>
                      <a:pt x="30588" y="144136"/>
                      <a:pt x="30588" y="145697"/>
                    </a:cubicBezTo>
                    <a:cubicBezTo>
                      <a:pt x="32670" y="145697"/>
                      <a:pt x="37353" y="146218"/>
                      <a:pt x="39955" y="148299"/>
                    </a:cubicBezTo>
                    <a:cubicBezTo>
                      <a:pt x="43597" y="150901"/>
                      <a:pt x="47760" y="154023"/>
                      <a:pt x="47760" y="154023"/>
                    </a:cubicBezTo>
                    <a:cubicBezTo>
                      <a:pt x="47760" y="154023"/>
                      <a:pt x="52963" y="156104"/>
                      <a:pt x="54524" y="157145"/>
                    </a:cubicBezTo>
                    <a:cubicBezTo>
                      <a:pt x="56086" y="157665"/>
                      <a:pt x="62850" y="160267"/>
                      <a:pt x="66492" y="161308"/>
                    </a:cubicBezTo>
                    <a:cubicBezTo>
                      <a:pt x="69094" y="161828"/>
                      <a:pt x="79501" y="165471"/>
                      <a:pt x="83664" y="167031"/>
                    </a:cubicBezTo>
                    <a:cubicBezTo>
                      <a:pt x="83664" y="166511"/>
                      <a:pt x="83664" y="165991"/>
                      <a:pt x="83664" y="165471"/>
                    </a:cubicBezTo>
                    <a:cubicBezTo>
                      <a:pt x="84184" y="164430"/>
                      <a:pt x="84705" y="161828"/>
                      <a:pt x="86786" y="163909"/>
                    </a:cubicBezTo>
                    <a:cubicBezTo>
                      <a:pt x="88347" y="165471"/>
                      <a:pt x="93550" y="169633"/>
                      <a:pt x="94591" y="171715"/>
                    </a:cubicBezTo>
                    <a:cubicBezTo>
                      <a:pt x="95632" y="173796"/>
                      <a:pt x="97193" y="180040"/>
                      <a:pt x="97193" y="183162"/>
                    </a:cubicBezTo>
                    <a:cubicBezTo>
                      <a:pt x="97193" y="186284"/>
                      <a:pt x="98234" y="192008"/>
                      <a:pt x="99794" y="195130"/>
                    </a:cubicBezTo>
                    <a:cubicBezTo>
                      <a:pt x="100835" y="198252"/>
                      <a:pt x="103437" y="201895"/>
                      <a:pt x="103957" y="203456"/>
                    </a:cubicBezTo>
                    <a:cubicBezTo>
                      <a:pt x="105519" y="203456"/>
                      <a:pt x="107079" y="203976"/>
                      <a:pt x="108640" y="203976"/>
                    </a:cubicBezTo>
                    <a:cubicBezTo>
                      <a:pt x="110722" y="204497"/>
                      <a:pt x="116446" y="204497"/>
                      <a:pt x="117486" y="203456"/>
                    </a:cubicBezTo>
                    <a:cubicBezTo>
                      <a:pt x="118527" y="202415"/>
                      <a:pt x="120608" y="200334"/>
                      <a:pt x="121649" y="200334"/>
                    </a:cubicBezTo>
                    <a:cubicBezTo>
                      <a:pt x="122690" y="200334"/>
                      <a:pt x="122690" y="201374"/>
                      <a:pt x="123731" y="201895"/>
                    </a:cubicBezTo>
                    <a:cubicBezTo>
                      <a:pt x="124771" y="202415"/>
                      <a:pt x="133097" y="207619"/>
                      <a:pt x="137260" y="206058"/>
                    </a:cubicBezTo>
                    <a:cubicBezTo>
                      <a:pt x="141422" y="204497"/>
                      <a:pt x="144024" y="203456"/>
                      <a:pt x="145065" y="203976"/>
                    </a:cubicBezTo>
                    <a:cubicBezTo>
                      <a:pt x="146626" y="204497"/>
                      <a:pt x="149227" y="206058"/>
                      <a:pt x="150268" y="206578"/>
                    </a:cubicBezTo>
                    <a:cubicBezTo>
                      <a:pt x="151309" y="207098"/>
                      <a:pt x="151829" y="206578"/>
                      <a:pt x="152350" y="206578"/>
                    </a:cubicBezTo>
                    <a:cubicBezTo>
                      <a:pt x="152870" y="206578"/>
                      <a:pt x="152870" y="206058"/>
                      <a:pt x="153911" y="205537"/>
                    </a:cubicBezTo>
                    <a:cubicBezTo>
                      <a:pt x="154951" y="205537"/>
                      <a:pt x="158594" y="203976"/>
                      <a:pt x="158594" y="202415"/>
                    </a:cubicBezTo>
                    <a:cubicBezTo>
                      <a:pt x="158594" y="200854"/>
                      <a:pt x="158594" y="200334"/>
                      <a:pt x="160155" y="199293"/>
                    </a:cubicBezTo>
                    <a:cubicBezTo>
                      <a:pt x="161716" y="198252"/>
                      <a:pt x="163797" y="197212"/>
                      <a:pt x="164318" y="197212"/>
                    </a:cubicBezTo>
                    <a:cubicBezTo>
                      <a:pt x="164838" y="197212"/>
                      <a:pt x="170562" y="199813"/>
                      <a:pt x="170562" y="199813"/>
                    </a:cubicBezTo>
                    <a:cubicBezTo>
                      <a:pt x="170562" y="199813"/>
                      <a:pt x="171602" y="200334"/>
                      <a:pt x="172643" y="199293"/>
                    </a:cubicBezTo>
                    <a:cubicBezTo>
                      <a:pt x="173684" y="198252"/>
                      <a:pt x="178887" y="195130"/>
                      <a:pt x="182009" y="195130"/>
                    </a:cubicBezTo>
                    <a:cubicBezTo>
                      <a:pt x="185132" y="195130"/>
                      <a:pt x="186693" y="195130"/>
                      <a:pt x="190335" y="193569"/>
                    </a:cubicBezTo>
                    <a:cubicBezTo>
                      <a:pt x="192937" y="192008"/>
                      <a:pt x="203864" y="185244"/>
                      <a:pt x="209588" y="181081"/>
                    </a:cubicBezTo>
                    <a:cubicBezTo>
                      <a:pt x="209588" y="180561"/>
                      <a:pt x="209067" y="180040"/>
                      <a:pt x="209067" y="179520"/>
                    </a:cubicBezTo>
                    <a:cubicBezTo>
                      <a:pt x="208547" y="178479"/>
                      <a:pt x="206466" y="176918"/>
                      <a:pt x="204905" y="176398"/>
                    </a:cubicBezTo>
                    <a:cubicBezTo>
                      <a:pt x="203864" y="175877"/>
                      <a:pt x="202823" y="175877"/>
                      <a:pt x="201783" y="175877"/>
                    </a:cubicBezTo>
                    <a:cubicBezTo>
                      <a:pt x="200742" y="175877"/>
                      <a:pt x="199701" y="174837"/>
                      <a:pt x="199181" y="173796"/>
                    </a:cubicBezTo>
                    <a:cubicBezTo>
                      <a:pt x="198660" y="172755"/>
                      <a:pt x="197620" y="172755"/>
                      <a:pt x="196579" y="172755"/>
                    </a:cubicBezTo>
                    <a:cubicBezTo>
                      <a:pt x="196059" y="172755"/>
                      <a:pt x="195018" y="171715"/>
                      <a:pt x="195018" y="170674"/>
                    </a:cubicBezTo>
                    <a:cubicBezTo>
                      <a:pt x="195018" y="169633"/>
                      <a:pt x="193457" y="164950"/>
                      <a:pt x="192937" y="163909"/>
                    </a:cubicBezTo>
                    <a:cubicBezTo>
                      <a:pt x="192416" y="162869"/>
                      <a:pt x="192416" y="160787"/>
                      <a:pt x="192937" y="159226"/>
                    </a:cubicBezTo>
                    <a:cubicBezTo>
                      <a:pt x="193457" y="157145"/>
                      <a:pt x="194498" y="156104"/>
                      <a:pt x="191896" y="153502"/>
                    </a:cubicBezTo>
                    <a:cubicBezTo>
                      <a:pt x="189294" y="150901"/>
                      <a:pt x="187733" y="141535"/>
                      <a:pt x="188774" y="137892"/>
                    </a:cubicBezTo>
                    <a:cubicBezTo>
                      <a:pt x="189815" y="134250"/>
                      <a:pt x="191896" y="132168"/>
                      <a:pt x="188774" y="125404"/>
                    </a:cubicBezTo>
                    <a:cubicBezTo>
                      <a:pt x="188774" y="125404"/>
                      <a:pt x="187733" y="122802"/>
                      <a:pt x="189815" y="118639"/>
                    </a:cubicBezTo>
                    <a:cubicBezTo>
                      <a:pt x="191896" y="114476"/>
                      <a:pt x="193978" y="113436"/>
                      <a:pt x="187733" y="108232"/>
                    </a:cubicBezTo>
                    <a:cubicBezTo>
                      <a:pt x="181489" y="103549"/>
                      <a:pt x="175765" y="101988"/>
                      <a:pt x="179408" y="89500"/>
                    </a:cubicBezTo>
                    <a:cubicBezTo>
                      <a:pt x="182530" y="79093"/>
                      <a:pt x="184611" y="72849"/>
                      <a:pt x="186693" y="69726"/>
                    </a:cubicBezTo>
                    <a:lnTo>
                      <a:pt x="157033" y="48913"/>
                    </a:lnTo>
                    <a:cubicBezTo>
                      <a:pt x="155472" y="50994"/>
                      <a:pt x="152870" y="49953"/>
                      <a:pt x="153911" y="45270"/>
                    </a:cubicBezTo>
                    <a:close/>
                  </a:path>
                </a:pathLst>
              </a:custGeom>
              <a:grpFill/>
              <a:ln w="5199" cap="flat">
                <a:solidFill>
                  <a:schemeClr val="bg1"/>
                </a:solidFill>
                <a:prstDash val="solid"/>
                <a:miter/>
              </a:ln>
            </p:spPr>
            <p:txBody>
              <a:bodyPr rtlCol="0" anchor="ctr"/>
              <a:lstStyle/>
              <a:p>
                <a:endParaRPr lang="en-GB" noProof="0" dirty="0"/>
              </a:p>
            </p:txBody>
          </p:sp>
        </p:grpSp>
        <p:sp>
          <p:nvSpPr>
            <p:cNvPr id="132" name="Freeform 131">
              <a:extLst>
                <a:ext uri="{FF2B5EF4-FFF2-40B4-BE49-F238E27FC236}">
                  <a16:creationId xmlns:a16="http://schemas.microsoft.com/office/drawing/2014/main" id="{83BDC090-8572-7E35-B363-712ADA5904C2}"/>
                </a:ext>
              </a:extLst>
            </p:cNvPr>
            <p:cNvSpPr/>
            <p:nvPr/>
          </p:nvSpPr>
          <p:spPr>
            <a:xfrm>
              <a:off x="5622942" y="3784531"/>
              <a:ext cx="232595" cy="176527"/>
            </a:xfrm>
            <a:custGeom>
              <a:avLst/>
              <a:gdLst>
                <a:gd name="connsiteX0" fmla="*/ 232075 w 232595"/>
                <a:gd name="connsiteY0" fmla="*/ 76621 h 176527"/>
                <a:gd name="connsiteX1" fmla="*/ 229473 w 232595"/>
                <a:gd name="connsiteY1" fmla="*/ 72458 h 176527"/>
                <a:gd name="connsiteX2" fmla="*/ 226351 w 232595"/>
                <a:gd name="connsiteY2" fmla="*/ 67775 h 176527"/>
                <a:gd name="connsiteX3" fmla="*/ 220107 w 232595"/>
                <a:gd name="connsiteY3" fmla="*/ 50083 h 176527"/>
                <a:gd name="connsiteX4" fmla="*/ 220107 w 232595"/>
                <a:gd name="connsiteY4" fmla="*/ 47482 h 176527"/>
                <a:gd name="connsiteX5" fmla="*/ 221148 w 232595"/>
                <a:gd name="connsiteY5" fmla="*/ 41758 h 176527"/>
                <a:gd name="connsiteX6" fmla="*/ 220107 w 232595"/>
                <a:gd name="connsiteY6" fmla="*/ 37595 h 176527"/>
                <a:gd name="connsiteX7" fmla="*/ 220107 w 232595"/>
                <a:gd name="connsiteY7" fmla="*/ 32912 h 176527"/>
                <a:gd name="connsiteX8" fmla="*/ 218546 w 232595"/>
                <a:gd name="connsiteY8" fmla="*/ 30310 h 176527"/>
                <a:gd name="connsiteX9" fmla="*/ 218546 w 232595"/>
                <a:gd name="connsiteY9" fmla="*/ 26668 h 176527"/>
                <a:gd name="connsiteX10" fmla="*/ 219066 w 232595"/>
                <a:gd name="connsiteY10" fmla="*/ 25627 h 176527"/>
                <a:gd name="connsiteX11" fmla="*/ 216465 w 232595"/>
                <a:gd name="connsiteY11" fmla="*/ 24066 h 176527"/>
                <a:gd name="connsiteX12" fmla="*/ 210220 w 232595"/>
                <a:gd name="connsiteY12" fmla="*/ 18342 h 176527"/>
                <a:gd name="connsiteX13" fmla="*/ 209180 w 232595"/>
                <a:gd name="connsiteY13" fmla="*/ 17822 h 176527"/>
                <a:gd name="connsiteX14" fmla="*/ 199293 w 232595"/>
                <a:gd name="connsiteY14" fmla="*/ 15220 h 176527"/>
                <a:gd name="connsiteX15" fmla="*/ 198252 w 232595"/>
                <a:gd name="connsiteY15" fmla="*/ 16261 h 176527"/>
                <a:gd name="connsiteX16" fmla="*/ 197732 w 232595"/>
                <a:gd name="connsiteY16" fmla="*/ 15740 h 176527"/>
                <a:gd name="connsiteX17" fmla="*/ 195651 w 232595"/>
                <a:gd name="connsiteY17" fmla="*/ 11578 h 176527"/>
                <a:gd name="connsiteX18" fmla="*/ 189927 w 232595"/>
                <a:gd name="connsiteY18" fmla="*/ 13139 h 176527"/>
                <a:gd name="connsiteX19" fmla="*/ 168593 w 232595"/>
                <a:gd name="connsiteY19" fmla="*/ 16261 h 176527"/>
                <a:gd name="connsiteX20" fmla="*/ 164430 w 232595"/>
                <a:gd name="connsiteY20" fmla="*/ 14700 h 176527"/>
                <a:gd name="connsiteX21" fmla="*/ 158706 w 232595"/>
                <a:gd name="connsiteY21" fmla="*/ 11578 h 176527"/>
                <a:gd name="connsiteX22" fmla="*/ 151421 w 232595"/>
                <a:gd name="connsiteY22" fmla="*/ 2212 h 176527"/>
                <a:gd name="connsiteX23" fmla="*/ 151421 w 232595"/>
                <a:gd name="connsiteY23" fmla="*/ 1171 h 176527"/>
                <a:gd name="connsiteX24" fmla="*/ 150901 w 232595"/>
                <a:gd name="connsiteY24" fmla="*/ 130 h 176527"/>
                <a:gd name="connsiteX25" fmla="*/ 147779 w 232595"/>
                <a:gd name="connsiteY25" fmla="*/ 650 h 176527"/>
                <a:gd name="connsiteX26" fmla="*/ 142055 w 232595"/>
                <a:gd name="connsiteY26" fmla="*/ 1691 h 176527"/>
                <a:gd name="connsiteX27" fmla="*/ 138933 w 232595"/>
                <a:gd name="connsiteY27" fmla="*/ 6374 h 176527"/>
                <a:gd name="connsiteX28" fmla="*/ 129046 w 232595"/>
                <a:gd name="connsiteY28" fmla="*/ 29790 h 176527"/>
                <a:gd name="connsiteX29" fmla="*/ 124363 w 232595"/>
                <a:gd name="connsiteY29" fmla="*/ 38115 h 176527"/>
                <a:gd name="connsiteX30" fmla="*/ 112395 w 232595"/>
                <a:gd name="connsiteY30" fmla="*/ 48002 h 176527"/>
                <a:gd name="connsiteX31" fmla="*/ 95744 w 232595"/>
                <a:gd name="connsiteY31" fmla="*/ 54766 h 176527"/>
                <a:gd name="connsiteX32" fmla="*/ 83776 w 232595"/>
                <a:gd name="connsiteY32" fmla="*/ 64133 h 176527"/>
                <a:gd name="connsiteX33" fmla="*/ 77011 w 232595"/>
                <a:gd name="connsiteY33" fmla="*/ 70897 h 176527"/>
                <a:gd name="connsiteX34" fmla="*/ 74410 w 232595"/>
                <a:gd name="connsiteY34" fmla="*/ 78182 h 176527"/>
                <a:gd name="connsiteX35" fmla="*/ 66604 w 232595"/>
                <a:gd name="connsiteY35" fmla="*/ 94313 h 176527"/>
                <a:gd name="connsiteX36" fmla="*/ 65043 w 232595"/>
                <a:gd name="connsiteY36" fmla="*/ 102118 h 176527"/>
                <a:gd name="connsiteX37" fmla="*/ 65043 w 232595"/>
                <a:gd name="connsiteY37" fmla="*/ 110444 h 176527"/>
                <a:gd name="connsiteX38" fmla="*/ 65564 w 232595"/>
                <a:gd name="connsiteY38" fmla="*/ 115127 h 176527"/>
                <a:gd name="connsiteX39" fmla="*/ 66604 w 232595"/>
                <a:gd name="connsiteY39" fmla="*/ 128135 h 176527"/>
                <a:gd name="connsiteX40" fmla="*/ 53075 w 232595"/>
                <a:gd name="connsiteY40" fmla="*/ 145827 h 176527"/>
                <a:gd name="connsiteX41" fmla="*/ 42148 w 232595"/>
                <a:gd name="connsiteY41" fmla="*/ 153632 h 176527"/>
                <a:gd name="connsiteX42" fmla="*/ 30180 w 232595"/>
                <a:gd name="connsiteY42" fmla="*/ 162999 h 176527"/>
                <a:gd name="connsiteX43" fmla="*/ 14570 w 232595"/>
                <a:gd name="connsiteY43" fmla="*/ 168723 h 176527"/>
                <a:gd name="connsiteX44" fmla="*/ 3642 w 232595"/>
                <a:gd name="connsiteY44" fmla="*/ 171845 h 176527"/>
                <a:gd name="connsiteX45" fmla="*/ 0 w 232595"/>
                <a:gd name="connsiteY45" fmla="*/ 176528 h 176527"/>
                <a:gd name="connsiteX46" fmla="*/ 86898 w 232595"/>
                <a:gd name="connsiteY46" fmla="*/ 176528 h 176527"/>
                <a:gd name="connsiteX47" fmla="*/ 86898 w 232595"/>
                <a:gd name="connsiteY47" fmla="*/ 154673 h 176527"/>
                <a:gd name="connsiteX48" fmla="*/ 99387 w 232595"/>
                <a:gd name="connsiteY48" fmla="*/ 145307 h 176527"/>
                <a:gd name="connsiteX49" fmla="*/ 110314 w 232595"/>
                <a:gd name="connsiteY49" fmla="*/ 139583 h 176527"/>
                <a:gd name="connsiteX50" fmla="*/ 118639 w 232595"/>
                <a:gd name="connsiteY50" fmla="*/ 136981 h 176527"/>
                <a:gd name="connsiteX51" fmla="*/ 125404 w 232595"/>
                <a:gd name="connsiteY51" fmla="*/ 136981 h 176527"/>
                <a:gd name="connsiteX52" fmla="*/ 127485 w 232595"/>
                <a:gd name="connsiteY52" fmla="*/ 136461 h 176527"/>
                <a:gd name="connsiteX53" fmla="*/ 129046 w 232595"/>
                <a:gd name="connsiteY53" fmla="*/ 131778 h 176527"/>
                <a:gd name="connsiteX54" fmla="*/ 130087 w 232595"/>
                <a:gd name="connsiteY54" fmla="*/ 131778 h 176527"/>
                <a:gd name="connsiteX55" fmla="*/ 141014 w 232595"/>
                <a:gd name="connsiteY55" fmla="*/ 130737 h 176527"/>
                <a:gd name="connsiteX56" fmla="*/ 152982 w 232595"/>
                <a:gd name="connsiteY56" fmla="*/ 125534 h 176527"/>
                <a:gd name="connsiteX57" fmla="*/ 157145 w 232595"/>
                <a:gd name="connsiteY57" fmla="*/ 120330 h 176527"/>
                <a:gd name="connsiteX58" fmla="*/ 158706 w 232595"/>
                <a:gd name="connsiteY58" fmla="*/ 119290 h 176527"/>
                <a:gd name="connsiteX59" fmla="*/ 170154 w 232595"/>
                <a:gd name="connsiteY59" fmla="*/ 113566 h 176527"/>
                <a:gd name="connsiteX60" fmla="*/ 180561 w 232595"/>
                <a:gd name="connsiteY60" fmla="*/ 109403 h 176527"/>
                <a:gd name="connsiteX61" fmla="*/ 185244 w 232595"/>
                <a:gd name="connsiteY61" fmla="*/ 106281 h 176527"/>
                <a:gd name="connsiteX62" fmla="*/ 183683 w 232595"/>
                <a:gd name="connsiteY62" fmla="*/ 102118 h 176527"/>
                <a:gd name="connsiteX63" fmla="*/ 182122 w 232595"/>
                <a:gd name="connsiteY63" fmla="*/ 102118 h 176527"/>
                <a:gd name="connsiteX64" fmla="*/ 181601 w 232595"/>
                <a:gd name="connsiteY64" fmla="*/ 101598 h 176527"/>
                <a:gd name="connsiteX65" fmla="*/ 183162 w 232595"/>
                <a:gd name="connsiteY65" fmla="*/ 98476 h 176527"/>
                <a:gd name="connsiteX66" fmla="*/ 182122 w 232595"/>
                <a:gd name="connsiteY66" fmla="*/ 96394 h 176527"/>
                <a:gd name="connsiteX67" fmla="*/ 181601 w 232595"/>
                <a:gd name="connsiteY67" fmla="*/ 92752 h 176527"/>
                <a:gd name="connsiteX68" fmla="*/ 185244 w 232595"/>
                <a:gd name="connsiteY68" fmla="*/ 91711 h 176527"/>
                <a:gd name="connsiteX69" fmla="*/ 190447 w 232595"/>
                <a:gd name="connsiteY69" fmla="*/ 91191 h 176527"/>
                <a:gd name="connsiteX70" fmla="*/ 195130 w 232595"/>
                <a:gd name="connsiteY70" fmla="*/ 89630 h 176527"/>
                <a:gd name="connsiteX71" fmla="*/ 196171 w 232595"/>
                <a:gd name="connsiteY71" fmla="*/ 89109 h 176527"/>
                <a:gd name="connsiteX72" fmla="*/ 201895 w 232595"/>
                <a:gd name="connsiteY72" fmla="*/ 83386 h 176527"/>
                <a:gd name="connsiteX73" fmla="*/ 211261 w 232595"/>
                <a:gd name="connsiteY73" fmla="*/ 81825 h 176527"/>
                <a:gd name="connsiteX74" fmla="*/ 221148 w 232595"/>
                <a:gd name="connsiteY74" fmla="*/ 82865 h 176527"/>
                <a:gd name="connsiteX75" fmla="*/ 231555 w 232595"/>
                <a:gd name="connsiteY75" fmla="*/ 83386 h 176527"/>
                <a:gd name="connsiteX76" fmla="*/ 232075 w 232595"/>
                <a:gd name="connsiteY76" fmla="*/ 81304 h 176527"/>
                <a:gd name="connsiteX77" fmla="*/ 232075 w 232595"/>
                <a:gd name="connsiteY77" fmla="*/ 80264 h 176527"/>
                <a:gd name="connsiteX78" fmla="*/ 232075 w 232595"/>
                <a:gd name="connsiteY78" fmla="*/ 76621 h 17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32595" h="176527">
                  <a:moveTo>
                    <a:pt x="232075" y="76621"/>
                  </a:moveTo>
                  <a:cubicBezTo>
                    <a:pt x="233636" y="74540"/>
                    <a:pt x="231034" y="72979"/>
                    <a:pt x="229473" y="72458"/>
                  </a:cubicBezTo>
                  <a:cubicBezTo>
                    <a:pt x="227912" y="71938"/>
                    <a:pt x="226872" y="69857"/>
                    <a:pt x="226351" y="67775"/>
                  </a:cubicBezTo>
                  <a:cubicBezTo>
                    <a:pt x="225831" y="65694"/>
                    <a:pt x="220627" y="51645"/>
                    <a:pt x="220107" y="50083"/>
                  </a:cubicBezTo>
                  <a:cubicBezTo>
                    <a:pt x="219587" y="48522"/>
                    <a:pt x="220107" y="47482"/>
                    <a:pt x="220107" y="47482"/>
                  </a:cubicBezTo>
                  <a:cubicBezTo>
                    <a:pt x="220107" y="47482"/>
                    <a:pt x="220627" y="42278"/>
                    <a:pt x="221148" y="41758"/>
                  </a:cubicBezTo>
                  <a:cubicBezTo>
                    <a:pt x="221668" y="41238"/>
                    <a:pt x="221148" y="38636"/>
                    <a:pt x="220107" y="37595"/>
                  </a:cubicBezTo>
                  <a:cubicBezTo>
                    <a:pt x="219066" y="36554"/>
                    <a:pt x="219066" y="34993"/>
                    <a:pt x="220107" y="32912"/>
                  </a:cubicBezTo>
                  <a:cubicBezTo>
                    <a:pt x="221148" y="30831"/>
                    <a:pt x="219587" y="31871"/>
                    <a:pt x="218546" y="30310"/>
                  </a:cubicBezTo>
                  <a:cubicBezTo>
                    <a:pt x="217505" y="28749"/>
                    <a:pt x="218026" y="27709"/>
                    <a:pt x="218546" y="26668"/>
                  </a:cubicBezTo>
                  <a:cubicBezTo>
                    <a:pt x="219066" y="25627"/>
                    <a:pt x="219587" y="25627"/>
                    <a:pt x="219066" y="25627"/>
                  </a:cubicBezTo>
                  <a:cubicBezTo>
                    <a:pt x="218546" y="25107"/>
                    <a:pt x="218026" y="25107"/>
                    <a:pt x="216465" y="24066"/>
                  </a:cubicBezTo>
                  <a:cubicBezTo>
                    <a:pt x="215424" y="23546"/>
                    <a:pt x="212302" y="19903"/>
                    <a:pt x="210220" y="18342"/>
                  </a:cubicBezTo>
                  <a:cubicBezTo>
                    <a:pt x="209700" y="18342"/>
                    <a:pt x="209700" y="18342"/>
                    <a:pt x="209180" y="17822"/>
                  </a:cubicBezTo>
                  <a:cubicBezTo>
                    <a:pt x="207619" y="17302"/>
                    <a:pt x="200854" y="15220"/>
                    <a:pt x="199293" y="15220"/>
                  </a:cubicBezTo>
                  <a:cubicBezTo>
                    <a:pt x="197732" y="15220"/>
                    <a:pt x="198252" y="15220"/>
                    <a:pt x="198252" y="16261"/>
                  </a:cubicBezTo>
                  <a:cubicBezTo>
                    <a:pt x="198252" y="17302"/>
                    <a:pt x="198252" y="18342"/>
                    <a:pt x="197732" y="15740"/>
                  </a:cubicBezTo>
                  <a:cubicBezTo>
                    <a:pt x="197212" y="13139"/>
                    <a:pt x="197212" y="11057"/>
                    <a:pt x="195651" y="11578"/>
                  </a:cubicBezTo>
                  <a:cubicBezTo>
                    <a:pt x="194089" y="12098"/>
                    <a:pt x="192528" y="11578"/>
                    <a:pt x="189927" y="13139"/>
                  </a:cubicBezTo>
                  <a:cubicBezTo>
                    <a:pt x="186805" y="14700"/>
                    <a:pt x="175877" y="17302"/>
                    <a:pt x="168593" y="16261"/>
                  </a:cubicBezTo>
                  <a:cubicBezTo>
                    <a:pt x="168593" y="16261"/>
                    <a:pt x="166511" y="16261"/>
                    <a:pt x="164430" y="14700"/>
                  </a:cubicBezTo>
                  <a:cubicBezTo>
                    <a:pt x="162348" y="13139"/>
                    <a:pt x="160267" y="12098"/>
                    <a:pt x="158706" y="11578"/>
                  </a:cubicBezTo>
                  <a:cubicBezTo>
                    <a:pt x="157145" y="11057"/>
                    <a:pt x="153502" y="6374"/>
                    <a:pt x="151421" y="2212"/>
                  </a:cubicBezTo>
                  <a:cubicBezTo>
                    <a:pt x="151421" y="2212"/>
                    <a:pt x="150380" y="1691"/>
                    <a:pt x="151421" y="1171"/>
                  </a:cubicBezTo>
                  <a:cubicBezTo>
                    <a:pt x="151941" y="130"/>
                    <a:pt x="152462" y="130"/>
                    <a:pt x="150901" y="130"/>
                  </a:cubicBezTo>
                  <a:cubicBezTo>
                    <a:pt x="149340" y="130"/>
                    <a:pt x="149860" y="-390"/>
                    <a:pt x="147779" y="650"/>
                  </a:cubicBezTo>
                  <a:cubicBezTo>
                    <a:pt x="145697" y="1691"/>
                    <a:pt x="144136" y="650"/>
                    <a:pt x="142055" y="1691"/>
                  </a:cubicBezTo>
                  <a:cubicBezTo>
                    <a:pt x="139974" y="2732"/>
                    <a:pt x="139453" y="3773"/>
                    <a:pt x="138933" y="6374"/>
                  </a:cubicBezTo>
                  <a:cubicBezTo>
                    <a:pt x="138413" y="8976"/>
                    <a:pt x="131128" y="26668"/>
                    <a:pt x="129046" y="29790"/>
                  </a:cubicBezTo>
                  <a:cubicBezTo>
                    <a:pt x="126965" y="32912"/>
                    <a:pt x="124883" y="37075"/>
                    <a:pt x="124363" y="38115"/>
                  </a:cubicBezTo>
                  <a:cubicBezTo>
                    <a:pt x="123843" y="39156"/>
                    <a:pt x="117599" y="45921"/>
                    <a:pt x="112395" y="48002"/>
                  </a:cubicBezTo>
                  <a:cubicBezTo>
                    <a:pt x="107192" y="50604"/>
                    <a:pt x="97825" y="54246"/>
                    <a:pt x="95744" y="54766"/>
                  </a:cubicBezTo>
                  <a:cubicBezTo>
                    <a:pt x="93663" y="55287"/>
                    <a:pt x="87939" y="58409"/>
                    <a:pt x="83776" y="64133"/>
                  </a:cubicBezTo>
                  <a:cubicBezTo>
                    <a:pt x="79613" y="69857"/>
                    <a:pt x="78052" y="70377"/>
                    <a:pt x="77011" y="70897"/>
                  </a:cubicBezTo>
                  <a:cubicBezTo>
                    <a:pt x="75971" y="71418"/>
                    <a:pt x="74930" y="72979"/>
                    <a:pt x="74410" y="78182"/>
                  </a:cubicBezTo>
                  <a:cubicBezTo>
                    <a:pt x="73889" y="83386"/>
                    <a:pt x="68166" y="92232"/>
                    <a:pt x="66604" y="94313"/>
                  </a:cubicBezTo>
                  <a:cubicBezTo>
                    <a:pt x="65043" y="96394"/>
                    <a:pt x="65043" y="99516"/>
                    <a:pt x="65043" y="102118"/>
                  </a:cubicBezTo>
                  <a:cubicBezTo>
                    <a:pt x="65043" y="104720"/>
                    <a:pt x="65043" y="107322"/>
                    <a:pt x="65043" y="110444"/>
                  </a:cubicBezTo>
                  <a:cubicBezTo>
                    <a:pt x="65043" y="113045"/>
                    <a:pt x="63482" y="113045"/>
                    <a:pt x="65564" y="115127"/>
                  </a:cubicBezTo>
                  <a:cubicBezTo>
                    <a:pt x="68166" y="117208"/>
                    <a:pt x="70247" y="122932"/>
                    <a:pt x="66604" y="128135"/>
                  </a:cubicBezTo>
                  <a:cubicBezTo>
                    <a:pt x="62962" y="133339"/>
                    <a:pt x="56718" y="143226"/>
                    <a:pt x="53075" y="145827"/>
                  </a:cubicBezTo>
                  <a:cubicBezTo>
                    <a:pt x="49433" y="148429"/>
                    <a:pt x="44750" y="152071"/>
                    <a:pt x="42148" y="153632"/>
                  </a:cubicBezTo>
                  <a:cubicBezTo>
                    <a:pt x="39547" y="155194"/>
                    <a:pt x="32262" y="160917"/>
                    <a:pt x="30180" y="162999"/>
                  </a:cubicBezTo>
                  <a:cubicBezTo>
                    <a:pt x="28099" y="165080"/>
                    <a:pt x="23416" y="166641"/>
                    <a:pt x="14570" y="168723"/>
                  </a:cubicBezTo>
                  <a:cubicBezTo>
                    <a:pt x="5203" y="170804"/>
                    <a:pt x="5724" y="169763"/>
                    <a:pt x="3642" y="171845"/>
                  </a:cubicBezTo>
                  <a:cubicBezTo>
                    <a:pt x="2082" y="173926"/>
                    <a:pt x="521" y="174967"/>
                    <a:pt x="0" y="176528"/>
                  </a:cubicBezTo>
                  <a:lnTo>
                    <a:pt x="86898" y="176528"/>
                  </a:lnTo>
                  <a:lnTo>
                    <a:pt x="86898" y="154673"/>
                  </a:lnTo>
                  <a:cubicBezTo>
                    <a:pt x="86898" y="154673"/>
                    <a:pt x="97305" y="146868"/>
                    <a:pt x="99387" y="145307"/>
                  </a:cubicBezTo>
                  <a:cubicBezTo>
                    <a:pt x="101468" y="143746"/>
                    <a:pt x="107712" y="140624"/>
                    <a:pt x="110314" y="139583"/>
                  </a:cubicBezTo>
                  <a:cubicBezTo>
                    <a:pt x="113436" y="138542"/>
                    <a:pt x="116558" y="136981"/>
                    <a:pt x="118639" y="136981"/>
                  </a:cubicBezTo>
                  <a:cubicBezTo>
                    <a:pt x="120200" y="136981"/>
                    <a:pt x="124883" y="136461"/>
                    <a:pt x="125404" y="136981"/>
                  </a:cubicBezTo>
                  <a:cubicBezTo>
                    <a:pt x="125924" y="137502"/>
                    <a:pt x="126965" y="136981"/>
                    <a:pt x="127485" y="136461"/>
                  </a:cubicBezTo>
                  <a:cubicBezTo>
                    <a:pt x="128006" y="135941"/>
                    <a:pt x="129046" y="132298"/>
                    <a:pt x="129046" y="131778"/>
                  </a:cubicBezTo>
                  <a:cubicBezTo>
                    <a:pt x="129046" y="131258"/>
                    <a:pt x="129567" y="131778"/>
                    <a:pt x="130087" y="131778"/>
                  </a:cubicBezTo>
                  <a:cubicBezTo>
                    <a:pt x="130607" y="131778"/>
                    <a:pt x="135290" y="131778"/>
                    <a:pt x="141014" y="130737"/>
                  </a:cubicBezTo>
                  <a:cubicBezTo>
                    <a:pt x="146738" y="129697"/>
                    <a:pt x="150901" y="127095"/>
                    <a:pt x="152982" y="125534"/>
                  </a:cubicBezTo>
                  <a:cubicBezTo>
                    <a:pt x="155063" y="123973"/>
                    <a:pt x="156625" y="120851"/>
                    <a:pt x="157145" y="120330"/>
                  </a:cubicBezTo>
                  <a:cubicBezTo>
                    <a:pt x="157665" y="119810"/>
                    <a:pt x="158706" y="119290"/>
                    <a:pt x="158706" y="119290"/>
                  </a:cubicBezTo>
                  <a:cubicBezTo>
                    <a:pt x="158706" y="119290"/>
                    <a:pt x="168593" y="114606"/>
                    <a:pt x="170154" y="113566"/>
                  </a:cubicBezTo>
                  <a:cubicBezTo>
                    <a:pt x="171715" y="112525"/>
                    <a:pt x="177439" y="110964"/>
                    <a:pt x="180561" y="109403"/>
                  </a:cubicBezTo>
                  <a:cubicBezTo>
                    <a:pt x="183683" y="107842"/>
                    <a:pt x="184203" y="107842"/>
                    <a:pt x="185244" y="106281"/>
                  </a:cubicBezTo>
                  <a:cubicBezTo>
                    <a:pt x="186284" y="104720"/>
                    <a:pt x="184203" y="102639"/>
                    <a:pt x="183683" y="102118"/>
                  </a:cubicBezTo>
                  <a:cubicBezTo>
                    <a:pt x="183162" y="101598"/>
                    <a:pt x="182642" y="101598"/>
                    <a:pt x="182122" y="102118"/>
                  </a:cubicBezTo>
                  <a:cubicBezTo>
                    <a:pt x="181601" y="102639"/>
                    <a:pt x="181601" y="102118"/>
                    <a:pt x="181601" y="101598"/>
                  </a:cubicBezTo>
                  <a:cubicBezTo>
                    <a:pt x="181601" y="100557"/>
                    <a:pt x="182642" y="98996"/>
                    <a:pt x="183162" y="98476"/>
                  </a:cubicBezTo>
                  <a:cubicBezTo>
                    <a:pt x="183683" y="97435"/>
                    <a:pt x="183162" y="96915"/>
                    <a:pt x="182122" y="96394"/>
                  </a:cubicBezTo>
                  <a:cubicBezTo>
                    <a:pt x="181081" y="95874"/>
                    <a:pt x="181081" y="94313"/>
                    <a:pt x="181601" y="92752"/>
                  </a:cubicBezTo>
                  <a:cubicBezTo>
                    <a:pt x="182122" y="90671"/>
                    <a:pt x="183683" y="90671"/>
                    <a:pt x="185244" y="91711"/>
                  </a:cubicBezTo>
                  <a:cubicBezTo>
                    <a:pt x="186805" y="92752"/>
                    <a:pt x="189407" y="91711"/>
                    <a:pt x="190447" y="91191"/>
                  </a:cubicBezTo>
                  <a:cubicBezTo>
                    <a:pt x="191488" y="90671"/>
                    <a:pt x="194610" y="89630"/>
                    <a:pt x="195130" y="89630"/>
                  </a:cubicBezTo>
                  <a:cubicBezTo>
                    <a:pt x="195651" y="89630"/>
                    <a:pt x="196171" y="89109"/>
                    <a:pt x="196171" y="89109"/>
                  </a:cubicBezTo>
                  <a:cubicBezTo>
                    <a:pt x="197732" y="87028"/>
                    <a:pt x="199813" y="83906"/>
                    <a:pt x="201895" y="83386"/>
                  </a:cubicBezTo>
                  <a:cubicBezTo>
                    <a:pt x="203976" y="82865"/>
                    <a:pt x="209700" y="82345"/>
                    <a:pt x="211261" y="81825"/>
                  </a:cubicBezTo>
                  <a:cubicBezTo>
                    <a:pt x="212822" y="81304"/>
                    <a:pt x="219587" y="82865"/>
                    <a:pt x="221148" y="82865"/>
                  </a:cubicBezTo>
                  <a:cubicBezTo>
                    <a:pt x="222709" y="82865"/>
                    <a:pt x="229994" y="83386"/>
                    <a:pt x="231555" y="83386"/>
                  </a:cubicBezTo>
                  <a:cubicBezTo>
                    <a:pt x="233115" y="83386"/>
                    <a:pt x="232595" y="81825"/>
                    <a:pt x="232075" y="81304"/>
                  </a:cubicBezTo>
                  <a:cubicBezTo>
                    <a:pt x="231555" y="80784"/>
                    <a:pt x="232075" y="80264"/>
                    <a:pt x="232075" y="80264"/>
                  </a:cubicBezTo>
                  <a:cubicBezTo>
                    <a:pt x="232075" y="80264"/>
                    <a:pt x="230514" y="78703"/>
                    <a:pt x="232075" y="76621"/>
                  </a:cubicBezTo>
                  <a:close/>
                </a:path>
              </a:pathLst>
            </a:custGeom>
            <a:grpFill/>
            <a:ln w="5199" cap="flat">
              <a:solidFill>
                <a:schemeClr val="bg1"/>
              </a:solidFill>
              <a:prstDash val="solid"/>
              <a:miter/>
            </a:ln>
          </p:spPr>
          <p:txBody>
            <a:bodyPr rtlCol="0" anchor="ctr"/>
            <a:lstStyle/>
            <a:p>
              <a:endParaRPr lang="en-GB" noProof="0" dirty="0"/>
            </a:p>
          </p:txBody>
        </p:sp>
        <p:grpSp>
          <p:nvGrpSpPr>
            <p:cNvPr id="133" name="Content Placeholder 9">
              <a:extLst>
                <a:ext uri="{FF2B5EF4-FFF2-40B4-BE49-F238E27FC236}">
                  <a16:creationId xmlns:a16="http://schemas.microsoft.com/office/drawing/2014/main" id="{24995B79-B61D-4DEB-14C5-1F13DA131047}"/>
                </a:ext>
              </a:extLst>
            </p:cNvPr>
            <p:cNvGrpSpPr/>
            <p:nvPr/>
          </p:nvGrpSpPr>
          <p:grpSpPr>
            <a:xfrm>
              <a:off x="6712549" y="4742414"/>
              <a:ext cx="141534" cy="271073"/>
              <a:chOff x="6712549" y="4742414"/>
              <a:chExt cx="141534" cy="271073"/>
            </a:xfrm>
            <a:grpFill/>
          </p:grpSpPr>
          <p:sp>
            <p:nvSpPr>
              <p:cNvPr id="418" name="Freeform 417">
                <a:extLst>
                  <a:ext uri="{FF2B5EF4-FFF2-40B4-BE49-F238E27FC236}">
                    <a16:creationId xmlns:a16="http://schemas.microsoft.com/office/drawing/2014/main" id="{D417B409-1115-5D00-88BB-DF6A096DB4AA}"/>
                  </a:ext>
                </a:extLst>
              </p:cNvPr>
              <p:cNvSpPr/>
              <p:nvPr/>
            </p:nvSpPr>
            <p:spPr>
              <a:xfrm>
                <a:off x="6712549" y="4742414"/>
                <a:ext cx="141534" cy="271073"/>
              </a:xfrm>
              <a:custGeom>
                <a:avLst/>
                <a:gdLst>
                  <a:gd name="connsiteX0" fmla="*/ 133209 w 141534"/>
                  <a:gd name="connsiteY0" fmla="*/ 41834 h 271073"/>
                  <a:gd name="connsiteX1" fmla="*/ 129566 w 141534"/>
                  <a:gd name="connsiteY1" fmla="*/ 25183 h 271073"/>
                  <a:gd name="connsiteX2" fmla="*/ 124363 w 141534"/>
                  <a:gd name="connsiteY2" fmla="*/ 17898 h 271073"/>
                  <a:gd name="connsiteX3" fmla="*/ 118119 w 141534"/>
                  <a:gd name="connsiteY3" fmla="*/ 9573 h 271073"/>
                  <a:gd name="connsiteX4" fmla="*/ 115517 w 141534"/>
                  <a:gd name="connsiteY4" fmla="*/ 6971 h 271073"/>
                  <a:gd name="connsiteX5" fmla="*/ 116037 w 141534"/>
                  <a:gd name="connsiteY5" fmla="*/ 4370 h 271073"/>
                  <a:gd name="connsiteX6" fmla="*/ 114997 w 141534"/>
                  <a:gd name="connsiteY6" fmla="*/ 207 h 271073"/>
                  <a:gd name="connsiteX7" fmla="*/ 111354 w 141534"/>
                  <a:gd name="connsiteY7" fmla="*/ 4370 h 271073"/>
                  <a:gd name="connsiteX8" fmla="*/ 106671 w 141534"/>
                  <a:gd name="connsiteY8" fmla="*/ 8532 h 271073"/>
                  <a:gd name="connsiteX9" fmla="*/ 107191 w 141534"/>
                  <a:gd name="connsiteY9" fmla="*/ 13215 h 271073"/>
                  <a:gd name="connsiteX10" fmla="*/ 107712 w 141534"/>
                  <a:gd name="connsiteY10" fmla="*/ 19980 h 271073"/>
                  <a:gd name="connsiteX11" fmla="*/ 106151 w 141534"/>
                  <a:gd name="connsiteY11" fmla="*/ 25704 h 271073"/>
                  <a:gd name="connsiteX12" fmla="*/ 101988 w 141534"/>
                  <a:gd name="connsiteY12" fmla="*/ 28305 h 271073"/>
                  <a:gd name="connsiteX13" fmla="*/ 100947 w 141534"/>
                  <a:gd name="connsiteY13" fmla="*/ 29867 h 271073"/>
                  <a:gd name="connsiteX14" fmla="*/ 98345 w 141534"/>
                  <a:gd name="connsiteY14" fmla="*/ 30387 h 271073"/>
                  <a:gd name="connsiteX15" fmla="*/ 96264 w 141534"/>
                  <a:gd name="connsiteY15" fmla="*/ 34550 h 271073"/>
                  <a:gd name="connsiteX16" fmla="*/ 93663 w 141534"/>
                  <a:gd name="connsiteY16" fmla="*/ 31948 h 271073"/>
                  <a:gd name="connsiteX17" fmla="*/ 91061 w 141534"/>
                  <a:gd name="connsiteY17" fmla="*/ 29867 h 271073"/>
                  <a:gd name="connsiteX18" fmla="*/ 91061 w 141534"/>
                  <a:gd name="connsiteY18" fmla="*/ 39233 h 271073"/>
                  <a:gd name="connsiteX19" fmla="*/ 90540 w 141534"/>
                  <a:gd name="connsiteY19" fmla="*/ 41834 h 271073"/>
                  <a:gd name="connsiteX20" fmla="*/ 87938 w 141534"/>
                  <a:gd name="connsiteY20" fmla="*/ 43396 h 271073"/>
                  <a:gd name="connsiteX21" fmla="*/ 85857 w 141534"/>
                  <a:gd name="connsiteY21" fmla="*/ 48599 h 271073"/>
                  <a:gd name="connsiteX22" fmla="*/ 90540 w 141534"/>
                  <a:gd name="connsiteY22" fmla="*/ 51201 h 271073"/>
                  <a:gd name="connsiteX23" fmla="*/ 86378 w 141534"/>
                  <a:gd name="connsiteY23" fmla="*/ 51721 h 271073"/>
                  <a:gd name="connsiteX24" fmla="*/ 82215 w 141534"/>
                  <a:gd name="connsiteY24" fmla="*/ 55364 h 271073"/>
                  <a:gd name="connsiteX25" fmla="*/ 80654 w 141534"/>
                  <a:gd name="connsiteY25" fmla="*/ 56404 h 271073"/>
                  <a:gd name="connsiteX26" fmla="*/ 80133 w 141534"/>
                  <a:gd name="connsiteY26" fmla="*/ 52762 h 271073"/>
                  <a:gd name="connsiteX27" fmla="*/ 74930 w 141534"/>
                  <a:gd name="connsiteY27" fmla="*/ 60567 h 271073"/>
                  <a:gd name="connsiteX28" fmla="*/ 74930 w 141534"/>
                  <a:gd name="connsiteY28" fmla="*/ 64730 h 271073"/>
                  <a:gd name="connsiteX29" fmla="*/ 72849 w 141534"/>
                  <a:gd name="connsiteY29" fmla="*/ 67331 h 271073"/>
                  <a:gd name="connsiteX30" fmla="*/ 72328 w 141534"/>
                  <a:gd name="connsiteY30" fmla="*/ 64209 h 271073"/>
                  <a:gd name="connsiteX31" fmla="*/ 67125 w 141534"/>
                  <a:gd name="connsiteY31" fmla="*/ 64209 h 271073"/>
                  <a:gd name="connsiteX32" fmla="*/ 60881 w 141534"/>
                  <a:gd name="connsiteY32" fmla="*/ 68892 h 271073"/>
                  <a:gd name="connsiteX33" fmla="*/ 59840 w 141534"/>
                  <a:gd name="connsiteY33" fmla="*/ 74096 h 271073"/>
                  <a:gd name="connsiteX34" fmla="*/ 58799 w 141534"/>
                  <a:gd name="connsiteY34" fmla="*/ 76177 h 271073"/>
                  <a:gd name="connsiteX35" fmla="*/ 57758 w 141534"/>
                  <a:gd name="connsiteY35" fmla="*/ 73055 h 271073"/>
                  <a:gd name="connsiteX36" fmla="*/ 54116 w 141534"/>
                  <a:gd name="connsiteY36" fmla="*/ 72015 h 271073"/>
                  <a:gd name="connsiteX37" fmla="*/ 52555 w 141534"/>
                  <a:gd name="connsiteY37" fmla="*/ 73055 h 271073"/>
                  <a:gd name="connsiteX38" fmla="*/ 48392 w 141534"/>
                  <a:gd name="connsiteY38" fmla="*/ 73055 h 271073"/>
                  <a:gd name="connsiteX39" fmla="*/ 45270 w 141534"/>
                  <a:gd name="connsiteY39" fmla="*/ 74616 h 271073"/>
                  <a:gd name="connsiteX40" fmla="*/ 41107 w 141534"/>
                  <a:gd name="connsiteY40" fmla="*/ 77738 h 271073"/>
                  <a:gd name="connsiteX41" fmla="*/ 39026 w 141534"/>
                  <a:gd name="connsiteY41" fmla="*/ 76698 h 271073"/>
                  <a:gd name="connsiteX42" fmla="*/ 32782 w 141534"/>
                  <a:gd name="connsiteY42" fmla="*/ 80340 h 271073"/>
                  <a:gd name="connsiteX43" fmla="*/ 24977 w 141534"/>
                  <a:gd name="connsiteY43" fmla="*/ 80861 h 271073"/>
                  <a:gd name="connsiteX44" fmla="*/ 20293 w 141534"/>
                  <a:gd name="connsiteY44" fmla="*/ 92308 h 271073"/>
                  <a:gd name="connsiteX45" fmla="*/ 15090 w 141534"/>
                  <a:gd name="connsiteY45" fmla="*/ 103236 h 271073"/>
                  <a:gd name="connsiteX46" fmla="*/ 13529 w 141534"/>
                  <a:gd name="connsiteY46" fmla="*/ 110520 h 271073"/>
                  <a:gd name="connsiteX47" fmla="*/ 18212 w 141534"/>
                  <a:gd name="connsiteY47" fmla="*/ 132375 h 271073"/>
                  <a:gd name="connsiteX48" fmla="*/ 22375 w 141534"/>
                  <a:gd name="connsiteY48" fmla="*/ 143823 h 271073"/>
                  <a:gd name="connsiteX49" fmla="*/ 22895 w 141534"/>
                  <a:gd name="connsiteY49" fmla="*/ 149546 h 271073"/>
                  <a:gd name="connsiteX50" fmla="*/ 22375 w 141534"/>
                  <a:gd name="connsiteY50" fmla="*/ 154750 h 271073"/>
                  <a:gd name="connsiteX51" fmla="*/ 19253 w 141534"/>
                  <a:gd name="connsiteY51" fmla="*/ 164636 h 271073"/>
                  <a:gd name="connsiteX52" fmla="*/ 14570 w 141534"/>
                  <a:gd name="connsiteY52" fmla="*/ 171921 h 271073"/>
                  <a:gd name="connsiteX53" fmla="*/ 11968 w 141534"/>
                  <a:gd name="connsiteY53" fmla="*/ 179727 h 271073"/>
                  <a:gd name="connsiteX54" fmla="*/ 5724 w 141534"/>
                  <a:gd name="connsiteY54" fmla="*/ 183369 h 271073"/>
                  <a:gd name="connsiteX55" fmla="*/ 4683 w 141534"/>
                  <a:gd name="connsiteY55" fmla="*/ 189093 h 271073"/>
                  <a:gd name="connsiteX56" fmla="*/ 2602 w 141534"/>
                  <a:gd name="connsiteY56" fmla="*/ 192735 h 271073"/>
                  <a:gd name="connsiteX57" fmla="*/ 1041 w 141534"/>
                  <a:gd name="connsiteY57" fmla="*/ 195857 h 271073"/>
                  <a:gd name="connsiteX58" fmla="*/ 0 w 141534"/>
                  <a:gd name="connsiteY58" fmla="*/ 203142 h 271073"/>
                  <a:gd name="connsiteX59" fmla="*/ 8325 w 141534"/>
                  <a:gd name="connsiteY59" fmla="*/ 226037 h 271073"/>
                  <a:gd name="connsiteX60" fmla="*/ 8846 w 141534"/>
                  <a:gd name="connsiteY60" fmla="*/ 229680 h 271073"/>
                  <a:gd name="connsiteX61" fmla="*/ 7805 w 141534"/>
                  <a:gd name="connsiteY61" fmla="*/ 234363 h 271073"/>
                  <a:gd name="connsiteX62" fmla="*/ 8846 w 141534"/>
                  <a:gd name="connsiteY62" fmla="*/ 242689 h 271073"/>
                  <a:gd name="connsiteX63" fmla="*/ 15090 w 141534"/>
                  <a:gd name="connsiteY63" fmla="*/ 255697 h 271073"/>
                  <a:gd name="connsiteX64" fmla="*/ 35384 w 141534"/>
                  <a:gd name="connsiteY64" fmla="*/ 269747 h 271073"/>
                  <a:gd name="connsiteX65" fmla="*/ 53075 w 141534"/>
                  <a:gd name="connsiteY65" fmla="*/ 265584 h 271073"/>
                  <a:gd name="connsiteX66" fmla="*/ 67645 w 141534"/>
                  <a:gd name="connsiteY66" fmla="*/ 261421 h 271073"/>
                  <a:gd name="connsiteX67" fmla="*/ 73369 w 141534"/>
                  <a:gd name="connsiteY67" fmla="*/ 257258 h 271073"/>
                  <a:gd name="connsiteX68" fmla="*/ 119680 w 141534"/>
                  <a:gd name="connsiteY68" fmla="*/ 111041 h 271073"/>
                  <a:gd name="connsiteX69" fmla="*/ 120200 w 141534"/>
                  <a:gd name="connsiteY69" fmla="*/ 103756 h 271073"/>
                  <a:gd name="connsiteX70" fmla="*/ 125404 w 141534"/>
                  <a:gd name="connsiteY70" fmla="*/ 95951 h 271073"/>
                  <a:gd name="connsiteX71" fmla="*/ 126444 w 141534"/>
                  <a:gd name="connsiteY71" fmla="*/ 92829 h 271073"/>
                  <a:gd name="connsiteX72" fmla="*/ 127485 w 141534"/>
                  <a:gd name="connsiteY72" fmla="*/ 84503 h 271073"/>
                  <a:gd name="connsiteX73" fmla="*/ 126444 w 141534"/>
                  <a:gd name="connsiteY73" fmla="*/ 79299 h 271073"/>
                  <a:gd name="connsiteX74" fmla="*/ 125404 w 141534"/>
                  <a:gd name="connsiteY74" fmla="*/ 74616 h 271073"/>
                  <a:gd name="connsiteX75" fmla="*/ 126444 w 141534"/>
                  <a:gd name="connsiteY75" fmla="*/ 65770 h 271073"/>
                  <a:gd name="connsiteX76" fmla="*/ 134250 w 141534"/>
                  <a:gd name="connsiteY76" fmla="*/ 73055 h 271073"/>
                  <a:gd name="connsiteX77" fmla="*/ 139453 w 141534"/>
                  <a:gd name="connsiteY77" fmla="*/ 69933 h 271073"/>
                  <a:gd name="connsiteX78" fmla="*/ 141014 w 141534"/>
                  <a:gd name="connsiteY78" fmla="*/ 57445 h 271073"/>
                  <a:gd name="connsiteX79" fmla="*/ 133209 w 141534"/>
                  <a:gd name="connsiteY79" fmla="*/ 41834 h 27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41534" h="271073">
                    <a:moveTo>
                      <a:pt x="133209" y="41834"/>
                    </a:moveTo>
                    <a:cubicBezTo>
                      <a:pt x="132168" y="37672"/>
                      <a:pt x="130607" y="28305"/>
                      <a:pt x="129566" y="25183"/>
                    </a:cubicBezTo>
                    <a:cubicBezTo>
                      <a:pt x="128526" y="21541"/>
                      <a:pt x="125924" y="18939"/>
                      <a:pt x="124363" y="17898"/>
                    </a:cubicBezTo>
                    <a:cubicBezTo>
                      <a:pt x="122802" y="16858"/>
                      <a:pt x="119159" y="10614"/>
                      <a:pt x="118119" y="9573"/>
                    </a:cubicBezTo>
                    <a:cubicBezTo>
                      <a:pt x="117598" y="8532"/>
                      <a:pt x="117078" y="7492"/>
                      <a:pt x="115517" y="6971"/>
                    </a:cubicBezTo>
                    <a:cubicBezTo>
                      <a:pt x="113956" y="6451"/>
                      <a:pt x="114997" y="5410"/>
                      <a:pt x="116037" y="4370"/>
                    </a:cubicBezTo>
                    <a:cubicBezTo>
                      <a:pt x="117078" y="3329"/>
                      <a:pt x="116037" y="1247"/>
                      <a:pt x="114997" y="207"/>
                    </a:cubicBezTo>
                    <a:cubicBezTo>
                      <a:pt x="113956" y="-834"/>
                      <a:pt x="112915" y="2288"/>
                      <a:pt x="111354" y="4370"/>
                    </a:cubicBezTo>
                    <a:cubicBezTo>
                      <a:pt x="109793" y="6451"/>
                      <a:pt x="108752" y="8012"/>
                      <a:pt x="106671" y="8532"/>
                    </a:cubicBezTo>
                    <a:cubicBezTo>
                      <a:pt x="104590" y="9053"/>
                      <a:pt x="106151" y="10093"/>
                      <a:pt x="107191" y="13215"/>
                    </a:cubicBezTo>
                    <a:cubicBezTo>
                      <a:pt x="108232" y="16337"/>
                      <a:pt x="108232" y="18419"/>
                      <a:pt x="107712" y="19980"/>
                    </a:cubicBezTo>
                    <a:cubicBezTo>
                      <a:pt x="106671" y="21541"/>
                      <a:pt x="106151" y="23102"/>
                      <a:pt x="106151" y="25704"/>
                    </a:cubicBezTo>
                    <a:cubicBezTo>
                      <a:pt x="106151" y="28305"/>
                      <a:pt x="103029" y="28305"/>
                      <a:pt x="101988" y="28305"/>
                    </a:cubicBezTo>
                    <a:cubicBezTo>
                      <a:pt x="100947" y="28305"/>
                      <a:pt x="100947" y="28826"/>
                      <a:pt x="100947" y="29867"/>
                    </a:cubicBezTo>
                    <a:cubicBezTo>
                      <a:pt x="100427" y="30907"/>
                      <a:pt x="99386" y="30387"/>
                      <a:pt x="98345" y="30387"/>
                    </a:cubicBezTo>
                    <a:cubicBezTo>
                      <a:pt x="97305" y="30387"/>
                      <a:pt x="97305" y="32989"/>
                      <a:pt x="96264" y="34550"/>
                    </a:cubicBezTo>
                    <a:cubicBezTo>
                      <a:pt x="95223" y="36111"/>
                      <a:pt x="94183" y="32468"/>
                      <a:pt x="93663" y="31948"/>
                    </a:cubicBezTo>
                    <a:cubicBezTo>
                      <a:pt x="93142" y="31428"/>
                      <a:pt x="92622" y="30387"/>
                      <a:pt x="91061" y="29867"/>
                    </a:cubicBezTo>
                    <a:cubicBezTo>
                      <a:pt x="89500" y="29346"/>
                      <a:pt x="90020" y="35070"/>
                      <a:pt x="91061" y="39233"/>
                    </a:cubicBezTo>
                    <a:cubicBezTo>
                      <a:pt x="92622" y="43396"/>
                      <a:pt x="91061" y="43396"/>
                      <a:pt x="90540" y="41834"/>
                    </a:cubicBezTo>
                    <a:cubicBezTo>
                      <a:pt x="90020" y="40273"/>
                      <a:pt x="89500" y="43916"/>
                      <a:pt x="87938" y="43396"/>
                    </a:cubicBezTo>
                    <a:cubicBezTo>
                      <a:pt x="86898" y="42875"/>
                      <a:pt x="86378" y="46518"/>
                      <a:pt x="85857" y="48599"/>
                    </a:cubicBezTo>
                    <a:cubicBezTo>
                      <a:pt x="84817" y="50680"/>
                      <a:pt x="88459" y="49640"/>
                      <a:pt x="90540" y="51201"/>
                    </a:cubicBezTo>
                    <a:cubicBezTo>
                      <a:pt x="92622" y="52241"/>
                      <a:pt x="88459" y="51721"/>
                      <a:pt x="86378" y="51721"/>
                    </a:cubicBezTo>
                    <a:cubicBezTo>
                      <a:pt x="84296" y="51721"/>
                      <a:pt x="83776" y="52762"/>
                      <a:pt x="82215" y="55364"/>
                    </a:cubicBezTo>
                    <a:cubicBezTo>
                      <a:pt x="80654" y="57965"/>
                      <a:pt x="79613" y="58485"/>
                      <a:pt x="80654" y="56404"/>
                    </a:cubicBezTo>
                    <a:cubicBezTo>
                      <a:pt x="81695" y="54843"/>
                      <a:pt x="81174" y="54323"/>
                      <a:pt x="80133" y="52762"/>
                    </a:cubicBezTo>
                    <a:cubicBezTo>
                      <a:pt x="79093" y="51721"/>
                      <a:pt x="75971" y="59006"/>
                      <a:pt x="74930" y="60567"/>
                    </a:cubicBezTo>
                    <a:cubicBezTo>
                      <a:pt x="73889" y="62649"/>
                      <a:pt x="72849" y="62649"/>
                      <a:pt x="74930" y="64730"/>
                    </a:cubicBezTo>
                    <a:cubicBezTo>
                      <a:pt x="77011" y="67331"/>
                      <a:pt x="74930" y="66811"/>
                      <a:pt x="72849" y="67331"/>
                    </a:cubicBezTo>
                    <a:cubicBezTo>
                      <a:pt x="70767" y="67852"/>
                      <a:pt x="71288" y="67852"/>
                      <a:pt x="72328" y="64209"/>
                    </a:cubicBezTo>
                    <a:cubicBezTo>
                      <a:pt x="73369" y="60567"/>
                      <a:pt x="69726" y="62128"/>
                      <a:pt x="67125" y="64209"/>
                    </a:cubicBezTo>
                    <a:cubicBezTo>
                      <a:pt x="64523" y="66291"/>
                      <a:pt x="61921" y="67852"/>
                      <a:pt x="60881" y="68892"/>
                    </a:cubicBezTo>
                    <a:cubicBezTo>
                      <a:pt x="59319" y="69933"/>
                      <a:pt x="57758" y="70974"/>
                      <a:pt x="59840" y="74096"/>
                    </a:cubicBezTo>
                    <a:cubicBezTo>
                      <a:pt x="62442" y="77218"/>
                      <a:pt x="59840" y="76177"/>
                      <a:pt x="58799" y="76177"/>
                    </a:cubicBezTo>
                    <a:cubicBezTo>
                      <a:pt x="57758" y="76177"/>
                      <a:pt x="58279" y="75137"/>
                      <a:pt x="57758" y="73055"/>
                    </a:cubicBezTo>
                    <a:cubicBezTo>
                      <a:pt x="57238" y="71494"/>
                      <a:pt x="55157" y="71494"/>
                      <a:pt x="54116" y="72015"/>
                    </a:cubicBezTo>
                    <a:cubicBezTo>
                      <a:pt x="53075" y="73055"/>
                      <a:pt x="52555" y="74096"/>
                      <a:pt x="52555" y="73055"/>
                    </a:cubicBezTo>
                    <a:cubicBezTo>
                      <a:pt x="52555" y="72015"/>
                      <a:pt x="49433" y="73055"/>
                      <a:pt x="48392" y="73055"/>
                    </a:cubicBezTo>
                    <a:cubicBezTo>
                      <a:pt x="47351" y="73055"/>
                      <a:pt x="46311" y="73055"/>
                      <a:pt x="45270" y="74616"/>
                    </a:cubicBezTo>
                    <a:cubicBezTo>
                      <a:pt x="44230" y="76177"/>
                      <a:pt x="42148" y="77218"/>
                      <a:pt x="41107" y="77738"/>
                    </a:cubicBezTo>
                    <a:cubicBezTo>
                      <a:pt x="40067" y="78259"/>
                      <a:pt x="40067" y="78259"/>
                      <a:pt x="39026" y="76698"/>
                    </a:cubicBezTo>
                    <a:cubicBezTo>
                      <a:pt x="37985" y="75137"/>
                      <a:pt x="34863" y="77738"/>
                      <a:pt x="32782" y="80340"/>
                    </a:cubicBezTo>
                    <a:cubicBezTo>
                      <a:pt x="31221" y="82422"/>
                      <a:pt x="27578" y="80861"/>
                      <a:pt x="24977" y="80861"/>
                    </a:cubicBezTo>
                    <a:cubicBezTo>
                      <a:pt x="22375" y="80861"/>
                      <a:pt x="20814" y="87625"/>
                      <a:pt x="20293" y="92308"/>
                    </a:cubicBezTo>
                    <a:cubicBezTo>
                      <a:pt x="20293" y="96471"/>
                      <a:pt x="16131" y="101154"/>
                      <a:pt x="15090" y="103236"/>
                    </a:cubicBezTo>
                    <a:cubicBezTo>
                      <a:pt x="13529" y="105317"/>
                      <a:pt x="13529" y="108439"/>
                      <a:pt x="13529" y="110520"/>
                    </a:cubicBezTo>
                    <a:cubicBezTo>
                      <a:pt x="13529" y="112602"/>
                      <a:pt x="17171" y="129773"/>
                      <a:pt x="18212" y="132375"/>
                    </a:cubicBezTo>
                    <a:cubicBezTo>
                      <a:pt x="19253" y="135497"/>
                      <a:pt x="20293" y="140701"/>
                      <a:pt x="22375" y="143823"/>
                    </a:cubicBezTo>
                    <a:cubicBezTo>
                      <a:pt x="24456" y="146945"/>
                      <a:pt x="23416" y="147985"/>
                      <a:pt x="22895" y="149546"/>
                    </a:cubicBezTo>
                    <a:cubicBezTo>
                      <a:pt x="22375" y="151108"/>
                      <a:pt x="22895" y="152669"/>
                      <a:pt x="22375" y="154750"/>
                    </a:cubicBezTo>
                    <a:cubicBezTo>
                      <a:pt x="22375" y="156831"/>
                      <a:pt x="20293" y="163075"/>
                      <a:pt x="19253" y="164636"/>
                    </a:cubicBezTo>
                    <a:cubicBezTo>
                      <a:pt x="18212" y="166197"/>
                      <a:pt x="16131" y="169320"/>
                      <a:pt x="14570" y="171921"/>
                    </a:cubicBezTo>
                    <a:cubicBezTo>
                      <a:pt x="13009" y="174523"/>
                      <a:pt x="12488" y="176604"/>
                      <a:pt x="11968" y="179727"/>
                    </a:cubicBezTo>
                    <a:cubicBezTo>
                      <a:pt x="11448" y="182849"/>
                      <a:pt x="7805" y="182849"/>
                      <a:pt x="5724" y="183369"/>
                    </a:cubicBezTo>
                    <a:cubicBezTo>
                      <a:pt x="3122" y="183889"/>
                      <a:pt x="4683" y="187532"/>
                      <a:pt x="4683" y="189093"/>
                    </a:cubicBezTo>
                    <a:cubicBezTo>
                      <a:pt x="4683" y="190134"/>
                      <a:pt x="3122" y="191174"/>
                      <a:pt x="2602" y="192735"/>
                    </a:cubicBezTo>
                    <a:cubicBezTo>
                      <a:pt x="2081" y="194296"/>
                      <a:pt x="2081" y="194296"/>
                      <a:pt x="1041" y="195857"/>
                    </a:cubicBezTo>
                    <a:cubicBezTo>
                      <a:pt x="0" y="197418"/>
                      <a:pt x="0" y="200541"/>
                      <a:pt x="0" y="203142"/>
                    </a:cubicBezTo>
                    <a:cubicBezTo>
                      <a:pt x="520" y="205744"/>
                      <a:pt x="6244" y="223436"/>
                      <a:pt x="8325" y="226037"/>
                    </a:cubicBezTo>
                    <a:cubicBezTo>
                      <a:pt x="10407" y="228639"/>
                      <a:pt x="8846" y="229680"/>
                      <a:pt x="8846" y="229680"/>
                    </a:cubicBezTo>
                    <a:cubicBezTo>
                      <a:pt x="7285" y="230721"/>
                      <a:pt x="6764" y="232282"/>
                      <a:pt x="7805" y="234363"/>
                    </a:cubicBezTo>
                    <a:cubicBezTo>
                      <a:pt x="8846" y="236444"/>
                      <a:pt x="7805" y="238005"/>
                      <a:pt x="8846" y="242689"/>
                    </a:cubicBezTo>
                    <a:cubicBezTo>
                      <a:pt x="9886" y="247372"/>
                      <a:pt x="12488" y="251534"/>
                      <a:pt x="15090" y="255697"/>
                    </a:cubicBezTo>
                    <a:cubicBezTo>
                      <a:pt x="17692" y="259860"/>
                      <a:pt x="28099" y="266104"/>
                      <a:pt x="35384" y="269747"/>
                    </a:cubicBezTo>
                    <a:cubicBezTo>
                      <a:pt x="43189" y="273389"/>
                      <a:pt x="49953" y="268706"/>
                      <a:pt x="53075" y="265584"/>
                    </a:cubicBezTo>
                    <a:cubicBezTo>
                      <a:pt x="56197" y="262462"/>
                      <a:pt x="62962" y="261941"/>
                      <a:pt x="67645" y="261421"/>
                    </a:cubicBezTo>
                    <a:cubicBezTo>
                      <a:pt x="72328" y="260901"/>
                      <a:pt x="73369" y="257258"/>
                      <a:pt x="73369" y="257258"/>
                    </a:cubicBezTo>
                    <a:cubicBezTo>
                      <a:pt x="81695" y="245810"/>
                      <a:pt x="119159" y="113642"/>
                      <a:pt x="119680" y="111041"/>
                    </a:cubicBezTo>
                    <a:cubicBezTo>
                      <a:pt x="120200" y="108439"/>
                      <a:pt x="120721" y="105837"/>
                      <a:pt x="120200" y="103756"/>
                    </a:cubicBezTo>
                    <a:cubicBezTo>
                      <a:pt x="119680" y="101675"/>
                      <a:pt x="123322" y="97512"/>
                      <a:pt x="125404" y="95951"/>
                    </a:cubicBezTo>
                    <a:cubicBezTo>
                      <a:pt x="126965" y="94390"/>
                      <a:pt x="126965" y="93869"/>
                      <a:pt x="126444" y="92829"/>
                    </a:cubicBezTo>
                    <a:cubicBezTo>
                      <a:pt x="125404" y="91788"/>
                      <a:pt x="126965" y="87105"/>
                      <a:pt x="127485" y="84503"/>
                    </a:cubicBezTo>
                    <a:cubicBezTo>
                      <a:pt x="128005" y="81901"/>
                      <a:pt x="127485" y="80340"/>
                      <a:pt x="126444" y="79299"/>
                    </a:cubicBezTo>
                    <a:cubicBezTo>
                      <a:pt x="124883" y="78259"/>
                      <a:pt x="125404" y="77218"/>
                      <a:pt x="125404" y="74616"/>
                    </a:cubicBezTo>
                    <a:cubicBezTo>
                      <a:pt x="124883" y="71494"/>
                      <a:pt x="124363" y="68372"/>
                      <a:pt x="126444" y="65770"/>
                    </a:cubicBezTo>
                    <a:cubicBezTo>
                      <a:pt x="128526" y="63169"/>
                      <a:pt x="132168" y="67852"/>
                      <a:pt x="134250" y="73055"/>
                    </a:cubicBezTo>
                    <a:cubicBezTo>
                      <a:pt x="136331" y="78259"/>
                      <a:pt x="137371" y="74616"/>
                      <a:pt x="139453" y="69933"/>
                    </a:cubicBezTo>
                    <a:cubicBezTo>
                      <a:pt x="141535" y="65250"/>
                      <a:pt x="142055" y="60567"/>
                      <a:pt x="141014" y="57445"/>
                    </a:cubicBezTo>
                    <a:cubicBezTo>
                      <a:pt x="137371" y="56925"/>
                      <a:pt x="133729" y="45997"/>
                      <a:pt x="133209" y="41834"/>
                    </a:cubicBezTo>
                    <a:close/>
                  </a:path>
                </a:pathLst>
              </a:custGeom>
              <a:grpFill/>
              <a:ln w="5199" cap="flat">
                <a:solidFill>
                  <a:schemeClr val="bg1"/>
                </a:solidFill>
                <a:prstDash val="solid"/>
                <a:miter/>
              </a:ln>
            </p:spPr>
            <p:txBody>
              <a:bodyPr rtlCol="0" anchor="ctr"/>
              <a:lstStyle/>
              <a:p>
                <a:endParaRPr lang="en-GB" noProof="0" dirty="0"/>
              </a:p>
            </p:txBody>
          </p:sp>
          <p:sp>
            <p:nvSpPr>
              <p:cNvPr id="419" name="Freeform 418">
                <a:extLst>
                  <a:ext uri="{FF2B5EF4-FFF2-40B4-BE49-F238E27FC236}">
                    <a16:creationId xmlns:a16="http://schemas.microsoft.com/office/drawing/2014/main" id="{E5E749A0-CE96-4544-5698-0D8E944B86F3}"/>
                  </a:ext>
                </a:extLst>
              </p:cNvPr>
              <p:cNvSpPr/>
              <p:nvPr/>
            </p:nvSpPr>
            <p:spPr>
              <a:xfrm>
                <a:off x="6806920" y="4766941"/>
                <a:ext cx="2934" cy="3340"/>
              </a:xfrm>
              <a:custGeom>
                <a:avLst/>
                <a:gdLst>
                  <a:gd name="connsiteX0" fmla="*/ 2934 w 2934"/>
                  <a:gd name="connsiteY0" fmla="*/ 2217 h 3340"/>
                  <a:gd name="connsiteX1" fmla="*/ 1373 w 2934"/>
                  <a:gd name="connsiteY1" fmla="*/ 135 h 3340"/>
                  <a:gd name="connsiteX2" fmla="*/ 1373 w 2934"/>
                  <a:gd name="connsiteY2" fmla="*/ 3257 h 3340"/>
                  <a:gd name="connsiteX3" fmla="*/ 2934 w 2934"/>
                  <a:gd name="connsiteY3" fmla="*/ 2217 h 3340"/>
                </a:gdLst>
                <a:ahLst/>
                <a:cxnLst>
                  <a:cxn ang="0">
                    <a:pos x="connsiteX0" y="connsiteY0"/>
                  </a:cxn>
                  <a:cxn ang="0">
                    <a:pos x="connsiteX1" y="connsiteY1"/>
                  </a:cxn>
                  <a:cxn ang="0">
                    <a:pos x="connsiteX2" y="connsiteY2"/>
                  </a:cxn>
                  <a:cxn ang="0">
                    <a:pos x="connsiteX3" y="connsiteY3"/>
                  </a:cxn>
                </a:cxnLst>
                <a:rect l="l" t="t" r="r" b="b"/>
                <a:pathLst>
                  <a:path w="2934" h="3340">
                    <a:moveTo>
                      <a:pt x="2934" y="2217"/>
                    </a:moveTo>
                    <a:cubicBezTo>
                      <a:pt x="2934" y="656"/>
                      <a:pt x="2934" y="-385"/>
                      <a:pt x="1373" y="135"/>
                    </a:cubicBezTo>
                    <a:cubicBezTo>
                      <a:pt x="-188" y="656"/>
                      <a:pt x="-708" y="1696"/>
                      <a:pt x="1373" y="3257"/>
                    </a:cubicBezTo>
                    <a:cubicBezTo>
                      <a:pt x="1373" y="3257"/>
                      <a:pt x="2934" y="3778"/>
                      <a:pt x="2934" y="2217"/>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34" name="Content Placeholder 9">
              <a:extLst>
                <a:ext uri="{FF2B5EF4-FFF2-40B4-BE49-F238E27FC236}">
                  <a16:creationId xmlns:a16="http://schemas.microsoft.com/office/drawing/2014/main" id="{0B385C66-DF37-858B-CB4F-B6F5E81F85E8}"/>
                </a:ext>
              </a:extLst>
            </p:cNvPr>
            <p:cNvGrpSpPr/>
            <p:nvPr/>
          </p:nvGrpSpPr>
          <p:grpSpPr>
            <a:xfrm>
              <a:off x="6193243" y="4946076"/>
              <a:ext cx="414846" cy="544225"/>
              <a:chOff x="6193243" y="4946076"/>
              <a:chExt cx="414846" cy="544225"/>
            </a:xfrm>
            <a:grpFill/>
          </p:grpSpPr>
          <p:sp>
            <p:nvSpPr>
              <p:cNvPr id="416" name="Freeform 415">
                <a:extLst>
                  <a:ext uri="{FF2B5EF4-FFF2-40B4-BE49-F238E27FC236}">
                    <a16:creationId xmlns:a16="http://schemas.microsoft.com/office/drawing/2014/main" id="{979A7C66-B581-1B03-E769-B1286FAC3DF6}"/>
                  </a:ext>
                </a:extLst>
              </p:cNvPr>
              <p:cNvSpPr/>
              <p:nvPr/>
            </p:nvSpPr>
            <p:spPr>
              <a:xfrm>
                <a:off x="6602845" y="5487237"/>
                <a:ext cx="5244" cy="3064"/>
              </a:xfrm>
              <a:custGeom>
                <a:avLst/>
                <a:gdLst>
                  <a:gd name="connsiteX0" fmla="*/ 1472 w 5244"/>
                  <a:gd name="connsiteY0" fmla="*/ 0 h 3064"/>
                  <a:gd name="connsiteX1" fmla="*/ 431 w 5244"/>
                  <a:gd name="connsiteY1" fmla="*/ 2602 h 3064"/>
                  <a:gd name="connsiteX2" fmla="*/ 3033 w 5244"/>
                  <a:gd name="connsiteY2" fmla="*/ 2602 h 3064"/>
                  <a:gd name="connsiteX3" fmla="*/ 4594 w 5244"/>
                  <a:gd name="connsiteY3" fmla="*/ 520 h 3064"/>
                  <a:gd name="connsiteX4" fmla="*/ 1472 w 5244"/>
                  <a:gd name="connsiteY4" fmla="*/ 0 h 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4" h="3064">
                    <a:moveTo>
                      <a:pt x="1472" y="0"/>
                    </a:moveTo>
                    <a:cubicBezTo>
                      <a:pt x="431" y="520"/>
                      <a:pt x="-610" y="1561"/>
                      <a:pt x="431" y="2602"/>
                    </a:cubicBezTo>
                    <a:cubicBezTo>
                      <a:pt x="431" y="2602"/>
                      <a:pt x="431" y="3642"/>
                      <a:pt x="3033" y="2602"/>
                    </a:cubicBezTo>
                    <a:cubicBezTo>
                      <a:pt x="5635" y="1561"/>
                      <a:pt x="5635" y="1561"/>
                      <a:pt x="4594" y="520"/>
                    </a:cubicBezTo>
                    <a:cubicBezTo>
                      <a:pt x="3553" y="0"/>
                      <a:pt x="1992" y="0"/>
                      <a:pt x="1472" y="0"/>
                    </a:cubicBezTo>
                    <a:close/>
                  </a:path>
                </a:pathLst>
              </a:custGeom>
              <a:grpFill/>
              <a:ln w="5199" cap="flat">
                <a:solidFill>
                  <a:schemeClr val="bg1"/>
                </a:solidFill>
                <a:prstDash val="solid"/>
                <a:miter/>
              </a:ln>
            </p:spPr>
            <p:txBody>
              <a:bodyPr rtlCol="0" anchor="ctr"/>
              <a:lstStyle/>
              <a:p>
                <a:endParaRPr lang="en-GB" noProof="0" dirty="0"/>
              </a:p>
            </p:txBody>
          </p:sp>
          <p:sp>
            <p:nvSpPr>
              <p:cNvPr id="417" name="Freeform 416">
                <a:extLst>
                  <a:ext uri="{FF2B5EF4-FFF2-40B4-BE49-F238E27FC236}">
                    <a16:creationId xmlns:a16="http://schemas.microsoft.com/office/drawing/2014/main" id="{56E750E7-6E7F-65C3-A6D3-45764E43E310}"/>
                  </a:ext>
                </a:extLst>
              </p:cNvPr>
              <p:cNvSpPr/>
              <p:nvPr/>
            </p:nvSpPr>
            <p:spPr>
              <a:xfrm>
                <a:off x="6193243" y="4946076"/>
                <a:ext cx="316371" cy="266023"/>
              </a:xfrm>
              <a:custGeom>
                <a:avLst/>
                <a:gdLst>
                  <a:gd name="connsiteX0" fmla="*/ 303362 w 316371"/>
                  <a:gd name="connsiteY0" fmla="*/ 95223 h 266023"/>
                  <a:gd name="connsiteX1" fmla="*/ 303362 w 316371"/>
                  <a:gd name="connsiteY1" fmla="*/ 97825 h 266023"/>
                  <a:gd name="connsiteX2" fmla="*/ 303362 w 316371"/>
                  <a:gd name="connsiteY2" fmla="*/ 95223 h 266023"/>
                  <a:gd name="connsiteX3" fmla="*/ 302842 w 316371"/>
                  <a:gd name="connsiteY3" fmla="*/ 95223 h 266023"/>
                  <a:gd name="connsiteX4" fmla="*/ 300761 w 316371"/>
                  <a:gd name="connsiteY4" fmla="*/ 95744 h 266023"/>
                  <a:gd name="connsiteX5" fmla="*/ 299720 w 316371"/>
                  <a:gd name="connsiteY5" fmla="*/ 102508 h 266023"/>
                  <a:gd name="connsiteX6" fmla="*/ 299720 w 316371"/>
                  <a:gd name="connsiteY6" fmla="*/ 105110 h 266023"/>
                  <a:gd name="connsiteX7" fmla="*/ 286711 w 316371"/>
                  <a:gd name="connsiteY7" fmla="*/ 104069 h 266023"/>
                  <a:gd name="connsiteX8" fmla="*/ 285670 w 316371"/>
                  <a:gd name="connsiteY8" fmla="*/ 103029 h 266023"/>
                  <a:gd name="connsiteX9" fmla="*/ 279947 w 316371"/>
                  <a:gd name="connsiteY9" fmla="*/ 94703 h 266023"/>
                  <a:gd name="connsiteX10" fmla="*/ 278906 w 316371"/>
                  <a:gd name="connsiteY10" fmla="*/ 93663 h 266023"/>
                  <a:gd name="connsiteX11" fmla="*/ 277865 w 316371"/>
                  <a:gd name="connsiteY11" fmla="*/ 92622 h 266023"/>
                  <a:gd name="connsiteX12" fmla="*/ 277865 w 316371"/>
                  <a:gd name="connsiteY12" fmla="*/ 87418 h 266023"/>
                  <a:gd name="connsiteX13" fmla="*/ 283069 w 316371"/>
                  <a:gd name="connsiteY13" fmla="*/ 79093 h 266023"/>
                  <a:gd name="connsiteX14" fmla="*/ 285150 w 316371"/>
                  <a:gd name="connsiteY14" fmla="*/ 76491 h 266023"/>
                  <a:gd name="connsiteX15" fmla="*/ 289313 w 316371"/>
                  <a:gd name="connsiteY15" fmla="*/ 73369 h 266023"/>
                  <a:gd name="connsiteX16" fmla="*/ 290874 w 316371"/>
                  <a:gd name="connsiteY16" fmla="*/ 72849 h 266023"/>
                  <a:gd name="connsiteX17" fmla="*/ 297638 w 316371"/>
                  <a:gd name="connsiteY17" fmla="*/ 77011 h 266023"/>
                  <a:gd name="connsiteX18" fmla="*/ 300761 w 316371"/>
                  <a:gd name="connsiteY18" fmla="*/ 77011 h 266023"/>
                  <a:gd name="connsiteX19" fmla="*/ 301801 w 316371"/>
                  <a:gd name="connsiteY19" fmla="*/ 72328 h 266023"/>
                  <a:gd name="connsiteX20" fmla="*/ 301281 w 316371"/>
                  <a:gd name="connsiteY20" fmla="*/ 68686 h 266023"/>
                  <a:gd name="connsiteX21" fmla="*/ 301281 w 316371"/>
                  <a:gd name="connsiteY21" fmla="*/ 61401 h 266023"/>
                  <a:gd name="connsiteX22" fmla="*/ 300240 w 316371"/>
                  <a:gd name="connsiteY22" fmla="*/ 42669 h 266023"/>
                  <a:gd name="connsiteX23" fmla="*/ 298679 w 316371"/>
                  <a:gd name="connsiteY23" fmla="*/ 36424 h 266023"/>
                  <a:gd name="connsiteX24" fmla="*/ 294516 w 316371"/>
                  <a:gd name="connsiteY24" fmla="*/ 30180 h 266023"/>
                  <a:gd name="connsiteX25" fmla="*/ 292435 w 316371"/>
                  <a:gd name="connsiteY25" fmla="*/ 21334 h 266023"/>
                  <a:gd name="connsiteX26" fmla="*/ 287752 w 316371"/>
                  <a:gd name="connsiteY26" fmla="*/ 6244 h 266023"/>
                  <a:gd name="connsiteX27" fmla="*/ 287231 w 316371"/>
                  <a:gd name="connsiteY27" fmla="*/ 4683 h 266023"/>
                  <a:gd name="connsiteX28" fmla="*/ 285670 w 316371"/>
                  <a:gd name="connsiteY28" fmla="*/ 6244 h 266023"/>
                  <a:gd name="connsiteX29" fmla="*/ 287231 w 316371"/>
                  <a:gd name="connsiteY29" fmla="*/ 4683 h 266023"/>
                  <a:gd name="connsiteX30" fmla="*/ 286711 w 316371"/>
                  <a:gd name="connsiteY30" fmla="*/ 3642 h 266023"/>
                  <a:gd name="connsiteX31" fmla="*/ 280988 w 316371"/>
                  <a:gd name="connsiteY31" fmla="*/ 1561 h 266023"/>
                  <a:gd name="connsiteX32" fmla="*/ 269540 w 316371"/>
                  <a:gd name="connsiteY32" fmla="*/ 1041 h 266023"/>
                  <a:gd name="connsiteX33" fmla="*/ 253929 w 316371"/>
                  <a:gd name="connsiteY33" fmla="*/ 0 h 266023"/>
                  <a:gd name="connsiteX34" fmla="*/ 249767 w 316371"/>
                  <a:gd name="connsiteY34" fmla="*/ 0 h 266023"/>
                  <a:gd name="connsiteX35" fmla="*/ 251848 w 316371"/>
                  <a:gd name="connsiteY35" fmla="*/ 1561 h 266023"/>
                  <a:gd name="connsiteX36" fmla="*/ 249767 w 316371"/>
                  <a:gd name="connsiteY36" fmla="*/ 0 h 266023"/>
                  <a:gd name="connsiteX37" fmla="*/ 246124 w 316371"/>
                  <a:gd name="connsiteY37" fmla="*/ 520 h 266023"/>
                  <a:gd name="connsiteX38" fmla="*/ 241961 w 316371"/>
                  <a:gd name="connsiteY38" fmla="*/ 4163 h 266023"/>
                  <a:gd name="connsiteX39" fmla="*/ 240921 w 316371"/>
                  <a:gd name="connsiteY39" fmla="*/ 5724 h 266023"/>
                  <a:gd name="connsiteX40" fmla="*/ 237278 w 316371"/>
                  <a:gd name="connsiteY40" fmla="*/ 6764 h 266023"/>
                  <a:gd name="connsiteX41" fmla="*/ 229993 w 316371"/>
                  <a:gd name="connsiteY41" fmla="*/ 8325 h 266023"/>
                  <a:gd name="connsiteX42" fmla="*/ 221668 w 316371"/>
                  <a:gd name="connsiteY42" fmla="*/ 17171 h 266023"/>
                  <a:gd name="connsiteX43" fmla="*/ 220627 w 316371"/>
                  <a:gd name="connsiteY43" fmla="*/ 18732 h 266023"/>
                  <a:gd name="connsiteX44" fmla="*/ 205017 w 316371"/>
                  <a:gd name="connsiteY44" fmla="*/ 30180 h 266023"/>
                  <a:gd name="connsiteX45" fmla="*/ 202415 w 316371"/>
                  <a:gd name="connsiteY45" fmla="*/ 33823 h 266023"/>
                  <a:gd name="connsiteX46" fmla="*/ 199813 w 316371"/>
                  <a:gd name="connsiteY46" fmla="*/ 43189 h 266023"/>
                  <a:gd name="connsiteX47" fmla="*/ 192528 w 316371"/>
                  <a:gd name="connsiteY47" fmla="*/ 49953 h 266023"/>
                  <a:gd name="connsiteX48" fmla="*/ 190447 w 316371"/>
                  <a:gd name="connsiteY48" fmla="*/ 50474 h 266023"/>
                  <a:gd name="connsiteX49" fmla="*/ 186804 w 316371"/>
                  <a:gd name="connsiteY49" fmla="*/ 50994 h 266023"/>
                  <a:gd name="connsiteX50" fmla="*/ 182642 w 316371"/>
                  <a:gd name="connsiteY50" fmla="*/ 52035 h 266023"/>
                  <a:gd name="connsiteX51" fmla="*/ 181601 w 316371"/>
                  <a:gd name="connsiteY51" fmla="*/ 53596 h 266023"/>
                  <a:gd name="connsiteX52" fmla="*/ 181601 w 316371"/>
                  <a:gd name="connsiteY52" fmla="*/ 55157 h 266023"/>
                  <a:gd name="connsiteX53" fmla="*/ 177959 w 316371"/>
                  <a:gd name="connsiteY53" fmla="*/ 66084 h 266023"/>
                  <a:gd name="connsiteX54" fmla="*/ 172755 w 316371"/>
                  <a:gd name="connsiteY54" fmla="*/ 72328 h 266023"/>
                  <a:gd name="connsiteX55" fmla="*/ 168072 w 316371"/>
                  <a:gd name="connsiteY55" fmla="*/ 73369 h 266023"/>
                  <a:gd name="connsiteX56" fmla="*/ 159746 w 316371"/>
                  <a:gd name="connsiteY56" fmla="*/ 74410 h 266023"/>
                  <a:gd name="connsiteX57" fmla="*/ 151421 w 316371"/>
                  <a:gd name="connsiteY57" fmla="*/ 72328 h 266023"/>
                  <a:gd name="connsiteX58" fmla="*/ 132689 w 316371"/>
                  <a:gd name="connsiteY58" fmla="*/ 64523 h 266023"/>
                  <a:gd name="connsiteX59" fmla="*/ 124883 w 316371"/>
                  <a:gd name="connsiteY59" fmla="*/ 65043 h 266023"/>
                  <a:gd name="connsiteX60" fmla="*/ 121761 w 316371"/>
                  <a:gd name="connsiteY60" fmla="*/ 71808 h 266023"/>
                  <a:gd name="connsiteX61" fmla="*/ 119680 w 316371"/>
                  <a:gd name="connsiteY61" fmla="*/ 78572 h 266023"/>
                  <a:gd name="connsiteX62" fmla="*/ 117598 w 316371"/>
                  <a:gd name="connsiteY62" fmla="*/ 81174 h 266023"/>
                  <a:gd name="connsiteX63" fmla="*/ 100947 w 316371"/>
                  <a:gd name="connsiteY63" fmla="*/ 95744 h 266023"/>
                  <a:gd name="connsiteX64" fmla="*/ 96264 w 316371"/>
                  <a:gd name="connsiteY64" fmla="*/ 95744 h 266023"/>
                  <a:gd name="connsiteX65" fmla="*/ 93663 w 316371"/>
                  <a:gd name="connsiteY65" fmla="*/ 95744 h 266023"/>
                  <a:gd name="connsiteX66" fmla="*/ 87418 w 316371"/>
                  <a:gd name="connsiteY66" fmla="*/ 95744 h 266023"/>
                  <a:gd name="connsiteX67" fmla="*/ 81694 w 316371"/>
                  <a:gd name="connsiteY67" fmla="*/ 96784 h 266023"/>
                  <a:gd name="connsiteX68" fmla="*/ 80654 w 316371"/>
                  <a:gd name="connsiteY68" fmla="*/ 95744 h 266023"/>
                  <a:gd name="connsiteX69" fmla="*/ 80133 w 316371"/>
                  <a:gd name="connsiteY69" fmla="*/ 90020 h 266023"/>
                  <a:gd name="connsiteX70" fmla="*/ 83776 w 316371"/>
                  <a:gd name="connsiteY70" fmla="*/ 82735 h 266023"/>
                  <a:gd name="connsiteX71" fmla="*/ 83776 w 316371"/>
                  <a:gd name="connsiteY71" fmla="*/ 75450 h 266023"/>
                  <a:gd name="connsiteX72" fmla="*/ 80133 w 316371"/>
                  <a:gd name="connsiteY72" fmla="*/ 66604 h 266023"/>
                  <a:gd name="connsiteX73" fmla="*/ 73889 w 316371"/>
                  <a:gd name="connsiteY73" fmla="*/ 57758 h 266023"/>
                  <a:gd name="connsiteX74" fmla="*/ 67645 w 316371"/>
                  <a:gd name="connsiteY74" fmla="*/ 53075 h 266023"/>
                  <a:gd name="connsiteX75" fmla="*/ 67645 w 316371"/>
                  <a:gd name="connsiteY75" fmla="*/ 123843 h 266023"/>
                  <a:gd name="connsiteX76" fmla="*/ 67645 w 316371"/>
                  <a:gd name="connsiteY76" fmla="*/ 128005 h 266023"/>
                  <a:gd name="connsiteX77" fmla="*/ 66604 w 316371"/>
                  <a:gd name="connsiteY77" fmla="*/ 129046 h 266023"/>
                  <a:gd name="connsiteX78" fmla="*/ 53075 w 316371"/>
                  <a:gd name="connsiteY78" fmla="*/ 137892 h 266023"/>
                  <a:gd name="connsiteX79" fmla="*/ 52035 w 316371"/>
                  <a:gd name="connsiteY79" fmla="*/ 139453 h 266023"/>
                  <a:gd name="connsiteX80" fmla="*/ 30700 w 316371"/>
                  <a:gd name="connsiteY80" fmla="*/ 138412 h 266023"/>
                  <a:gd name="connsiteX81" fmla="*/ 20293 w 316371"/>
                  <a:gd name="connsiteY81" fmla="*/ 136331 h 266023"/>
                  <a:gd name="connsiteX82" fmla="*/ 18212 w 316371"/>
                  <a:gd name="connsiteY82" fmla="*/ 133729 h 266023"/>
                  <a:gd name="connsiteX83" fmla="*/ 17171 w 316371"/>
                  <a:gd name="connsiteY83" fmla="*/ 131648 h 266023"/>
                  <a:gd name="connsiteX84" fmla="*/ 17171 w 316371"/>
                  <a:gd name="connsiteY84" fmla="*/ 130087 h 266023"/>
                  <a:gd name="connsiteX85" fmla="*/ 18212 w 316371"/>
                  <a:gd name="connsiteY85" fmla="*/ 128526 h 266023"/>
                  <a:gd name="connsiteX86" fmla="*/ 15610 w 316371"/>
                  <a:gd name="connsiteY86" fmla="*/ 125404 h 266023"/>
                  <a:gd name="connsiteX87" fmla="*/ 13529 w 316371"/>
                  <a:gd name="connsiteY87" fmla="*/ 122802 h 266023"/>
                  <a:gd name="connsiteX88" fmla="*/ 11968 w 316371"/>
                  <a:gd name="connsiteY88" fmla="*/ 122282 h 266023"/>
                  <a:gd name="connsiteX89" fmla="*/ 9366 w 316371"/>
                  <a:gd name="connsiteY89" fmla="*/ 121761 h 266023"/>
                  <a:gd name="connsiteX90" fmla="*/ 7805 w 316371"/>
                  <a:gd name="connsiteY90" fmla="*/ 122802 h 266023"/>
                  <a:gd name="connsiteX91" fmla="*/ 6244 w 316371"/>
                  <a:gd name="connsiteY91" fmla="*/ 124883 h 266023"/>
                  <a:gd name="connsiteX92" fmla="*/ 0 w 316371"/>
                  <a:gd name="connsiteY92" fmla="*/ 132689 h 266023"/>
                  <a:gd name="connsiteX93" fmla="*/ 1561 w 316371"/>
                  <a:gd name="connsiteY93" fmla="*/ 135290 h 266023"/>
                  <a:gd name="connsiteX94" fmla="*/ 30180 w 316371"/>
                  <a:gd name="connsiteY94" fmla="*/ 196691 h 266023"/>
                  <a:gd name="connsiteX95" fmla="*/ 34863 w 316371"/>
                  <a:gd name="connsiteY95" fmla="*/ 216464 h 266023"/>
                  <a:gd name="connsiteX96" fmla="*/ 31741 w 316371"/>
                  <a:gd name="connsiteY96" fmla="*/ 221668 h 266023"/>
                  <a:gd name="connsiteX97" fmla="*/ 27058 w 316371"/>
                  <a:gd name="connsiteY97" fmla="*/ 224270 h 266023"/>
                  <a:gd name="connsiteX98" fmla="*/ 28619 w 316371"/>
                  <a:gd name="connsiteY98" fmla="*/ 227392 h 266023"/>
                  <a:gd name="connsiteX99" fmla="*/ 31221 w 316371"/>
                  <a:gd name="connsiteY99" fmla="*/ 230514 h 266023"/>
                  <a:gd name="connsiteX100" fmla="*/ 35904 w 316371"/>
                  <a:gd name="connsiteY100" fmla="*/ 239360 h 266023"/>
                  <a:gd name="connsiteX101" fmla="*/ 37465 w 316371"/>
                  <a:gd name="connsiteY101" fmla="*/ 246645 h 266023"/>
                  <a:gd name="connsiteX102" fmla="*/ 38506 w 316371"/>
                  <a:gd name="connsiteY102" fmla="*/ 254450 h 266023"/>
                  <a:gd name="connsiteX103" fmla="*/ 40066 w 316371"/>
                  <a:gd name="connsiteY103" fmla="*/ 253929 h 266023"/>
                  <a:gd name="connsiteX104" fmla="*/ 42668 w 316371"/>
                  <a:gd name="connsiteY104" fmla="*/ 251328 h 266023"/>
                  <a:gd name="connsiteX105" fmla="*/ 46311 w 316371"/>
                  <a:gd name="connsiteY105" fmla="*/ 254450 h 266023"/>
                  <a:gd name="connsiteX106" fmla="*/ 47872 w 316371"/>
                  <a:gd name="connsiteY106" fmla="*/ 257572 h 266023"/>
                  <a:gd name="connsiteX107" fmla="*/ 53596 w 316371"/>
                  <a:gd name="connsiteY107" fmla="*/ 259653 h 266023"/>
                  <a:gd name="connsiteX108" fmla="*/ 60880 w 316371"/>
                  <a:gd name="connsiteY108" fmla="*/ 263816 h 266023"/>
                  <a:gd name="connsiteX109" fmla="*/ 71287 w 316371"/>
                  <a:gd name="connsiteY109" fmla="*/ 265377 h 266023"/>
                  <a:gd name="connsiteX110" fmla="*/ 96264 w 316371"/>
                  <a:gd name="connsiteY110" fmla="*/ 256531 h 266023"/>
                  <a:gd name="connsiteX111" fmla="*/ 108752 w 316371"/>
                  <a:gd name="connsiteY111" fmla="*/ 253409 h 266023"/>
                  <a:gd name="connsiteX112" fmla="*/ 117078 w 316371"/>
                  <a:gd name="connsiteY112" fmla="*/ 249246 h 266023"/>
                  <a:gd name="connsiteX113" fmla="*/ 126965 w 316371"/>
                  <a:gd name="connsiteY113" fmla="*/ 249246 h 266023"/>
                  <a:gd name="connsiteX114" fmla="*/ 134770 w 316371"/>
                  <a:gd name="connsiteY114" fmla="*/ 249246 h 266023"/>
                  <a:gd name="connsiteX115" fmla="*/ 148299 w 316371"/>
                  <a:gd name="connsiteY115" fmla="*/ 249767 h 266023"/>
                  <a:gd name="connsiteX116" fmla="*/ 163389 w 316371"/>
                  <a:gd name="connsiteY116" fmla="*/ 249246 h 266023"/>
                  <a:gd name="connsiteX117" fmla="*/ 172235 w 316371"/>
                  <a:gd name="connsiteY117" fmla="*/ 248206 h 266023"/>
                  <a:gd name="connsiteX118" fmla="*/ 177438 w 316371"/>
                  <a:gd name="connsiteY118" fmla="*/ 246124 h 266023"/>
                  <a:gd name="connsiteX119" fmla="*/ 184203 w 316371"/>
                  <a:gd name="connsiteY119" fmla="*/ 241961 h 266023"/>
                  <a:gd name="connsiteX120" fmla="*/ 205537 w 316371"/>
                  <a:gd name="connsiteY120" fmla="*/ 237799 h 266023"/>
                  <a:gd name="connsiteX121" fmla="*/ 214903 w 316371"/>
                  <a:gd name="connsiteY121" fmla="*/ 231034 h 266023"/>
                  <a:gd name="connsiteX122" fmla="*/ 220627 w 316371"/>
                  <a:gd name="connsiteY122" fmla="*/ 226351 h 266023"/>
                  <a:gd name="connsiteX123" fmla="*/ 227912 w 316371"/>
                  <a:gd name="connsiteY123" fmla="*/ 220627 h 266023"/>
                  <a:gd name="connsiteX124" fmla="*/ 240921 w 316371"/>
                  <a:gd name="connsiteY124" fmla="*/ 209180 h 266023"/>
                  <a:gd name="connsiteX125" fmla="*/ 256531 w 316371"/>
                  <a:gd name="connsiteY125" fmla="*/ 193049 h 266023"/>
                  <a:gd name="connsiteX126" fmla="*/ 274743 w 316371"/>
                  <a:gd name="connsiteY126" fmla="*/ 170154 h 266023"/>
                  <a:gd name="connsiteX127" fmla="*/ 296077 w 316371"/>
                  <a:gd name="connsiteY127" fmla="*/ 139453 h 266023"/>
                  <a:gd name="connsiteX128" fmla="*/ 299720 w 316371"/>
                  <a:gd name="connsiteY128" fmla="*/ 136331 h 266023"/>
                  <a:gd name="connsiteX129" fmla="*/ 301801 w 316371"/>
                  <a:gd name="connsiteY129" fmla="*/ 134250 h 266023"/>
                  <a:gd name="connsiteX130" fmla="*/ 311168 w 316371"/>
                  <a:gd name="connsiteY130" fmla="*/ 118119 h 266023"/>
                  <a:gd name="connsiteX131" fmla="*/ 315851 w 316371"/>
                  <a:gd name="connsiteY131" fmla="*/ 98866 h 266023"/>
                  <a:gd name="connsiteX132" fmla="*/ 316371 w 316371"/>
                  <a:gd name="connsiteY132" fmla="*/ 95744 h 266023"/>
                  <a:gd name="connsiteX133" fmla="*/ 302322 w 316371"/>
                  <a:gd name="connsiteY133" fmla="*/ 95744 h 266023"/>
                  <a:gd name="connsiteX134" fmla="*/ 303362 w 316371"/>
                  <a:gd name="connsiteY134" fmla="*/ 95223 h 266023"/>
                  <a:gd name="connsiteX135" fmla="*/ 251328 w 316371"/>
                  <a:gd name="connsiteY135" fmla="*/ 148299 h 266023"/>
                  <a:gd name="connsiteX136" fmla="*/ 249246 w 316371"/>
                  <a:gd name="connsiteY136" fmla="*/ 150380 h 266023"/>
                  <a:gd name="connsiteX137" fmla="*/ 248726 w 316371"/>
                  <a:gd name="connsiteY137" fmla="*/ 151421 h 266023"/>
                  <a:gd name="connsiteX138" fmla="*/ 248205 w 316371"/>
                  <a:gd name="connsiteY138" fmla="*/ 152462 h 266023"/>
                  <a:gd name="connsiteX139" fmla="*/ 246124 w 316371"/>
                  <a:gd name="connsiteY139" fmla="*/ 155584 h 266023"/>
                  <a:gd name="connsiteX140" fmla="*/ 245604 w 316371"/>
                  <a:gd name="connsiteY140" fmla="*/ 156624 h 266023"/>
                  <a:gd name="connsiteX141" fmla="*/ 246124 w 316371"/>
                  <a:gd name="connsiteY141" fmla="*/ 158706 h 266023"/>
                  <a:gd name="connsiteX142" fmla="*/ 245604 w 316371"/>
                  <a:gd name="connsiteY142" fmla="*/ 159747 h 266023"/>
                  <a:gd name="connsiteX143" fmla="*/ 243002 w 316371"/>
                  <a:gd name="connsiteY143" fmla="*/ 161308 h 266023"/>
                  <a:gd name="connsiteX144" fmla="*/ 231555 w 316371"/>
                  <a:gd name="connsiteY144" fmla="*/ 164950 h 266023"/>
                  <a:gd name="connsiteX145" fmla="*/ 230514 w 316371"/>
                  <a:gd name="connsiteY145" fmla="*/ 165991 h 266023"/>
                  <a:gd name="connsiteX146" fmla="*/ 226351 w 316371"/>
                  <a:gd name="connsiteY146" fmla="*/ 174837 h 266023"/>
                  <a:gd name="connsiteX147" fmla="*/ 224790 w 316371"/>
                  <a:gd name="connsiteY147" fmla="*/ 175877 h 266023"/>
                  <a:gd name="connsiteX148" fmla="*/ 222188 w 316371"/>
                  <a:gd name="connsiteY148" fmla="*/ 175357 h 266023"/>
                  <a:gd name="connsiteX149" fmla="*/ 212822 w 316371"/>
                  <a:gd name="connsiteY149" fmla="*/ 169113 h 266023"/>
                  <a:gd name="connsiteX150" fmla="*/ 211261 w 316371"/>
                  <a:gd name="connsiteY150" fmla="*/ 167031 h 266023"/>
                  <a:gd name="connsiteX151" fmla="*/ 207618 w 316371"/>
                  <a:gd name="connsiteY151" fmla="*/ 159226 h 266023"/>
                  <a:gd name="connsiteX152" fmla="*/ 205017 w 316371"/>
                  <a:gd name="connsiteY152" fmla="*/ 154023 h 266023"/>
                  <a:gd name="connsiteX153" fmla="*/ 208139 w 316371"/>
                  <a:gd name="connsiteY153" fmla="*/ 151941 h 266023"/>
                  <a:gd name="connsiteX154" fmla="*/ 210741 w 316371"/>
                  <a:gd name="connsiteY154" fmla="*/ 150901 h 266023"/>
                  <a:gd name="connsiteX155" fmla="*/ 214383 w 316371"/>
                  <a:gd name="connsiteY155" fmla="*/ 146217 h 266023"/>
                  <a:gd name="connsiteX156" fmla="*/ 218025 w 316371"/>
                  <a:gd name="connsiteY156" fmla="*/ 139974 h 266023"/>
                  <a:gd name="connsiteX157" fmla="*/ 219066 w 316371"/>
                  <a:gd name="connsiteY157" fmla="*/ 138933 h 266023"/>
                  <a:gd name="connsiteX158" fmla="*/ 227391 w 316371"/>
                  <a:gd name="connsiteY158" fmla="*/ 134770 h 266023"/>
                  <a:gd name="connsiteX159" fmla="*/ 229993 w 316371"/>
                  <a:gd name="connsiteY159" fmla="*/ 133729 h 266023"/>
                  <a:gd name="connsiteX160" fmla="*/ 234676 w 316371"/>
                  <a:gd name="connsiteY160" fmla="*/ 132168 h 266023"/>
                  <a:gd name="connsiteX161" fmla="*/ 237278 w 316371"/>
                  <a:gd name="connsiteY161" fmla="*/ 132168 h 266023"/>
                  <a:gd name="connsiteX162" fmla="*/ 239360 w 316371"/>
                  <a:gd name="connsiteY162" fmla="*/ 135290 h 266023"/>
                  <a:gd name="connsiteX163" fmla="*/ 240400 w 316371"/>
                  <a:gd name="connsiteY163" fmla="*/ 135811 h 266023"/>
                  <a:gd name="connsiteX164" fmla="*/ 241961 w 316371"/>
                  <a:gd name="connsiteY164" fmla="*/ 136331 h 266023"/>
                  <a:gd name="connsiteX165" fmla="*/ 248726 w 316371"/>
                  <a:gd name="connsiteY165" fmla="*/ 142055 h 266023"/>
                  <a:gd name="connsiteX166" fmla="*/ 249767 w 316371"/>
                  <a:gd name="connsiteY166" fmla="*/ 143616 h 266023"/>
                  <a:gd name="connsiteX167" fmla="*/ 251328 w 316371"/>
                  <a:gd name="connsiteY167" fmla="*/ 147258 h 266023"/>
                  <a:gd name="connsiteX168" fmla="*/ 251328 w 316371"/>
                  <a:gd name="connsiteY168" fmla="*/ 148299 h 26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316371" h="266023">
                    <a:moveTo>
                      <a:pt x="303362" y="95223"/>
                    </a:moveTo>
                    <a:cubicBezTo>
                      <a:pt x="303362" y="96784"/>
                      <a:pt x="303362" y="97825"/>
                      <a:pt x="303362" y="97825"/>
                    </a:cubicBezTo>
                    <a:cubicBezTo>
                      <a:pt x="303362" y="97825"/>
                      <a:pt x="303362" y="96264"/>
                      <a:pt x="303362" y="95223"/>
                    </a:cubicBezTo>
                    <a:cubicBezTo>
                      <a:pt x="303362" y="95223"/>
                      <a:pt x="302842" y="95223"/>
                      <a:pt x="302842" y="95223"/>
                    </a:cubicBezTo>
                    <a:cubicBezTo>
                      <a:pt x="301801" y="94703"/>
                      <a:pt x="301281" y="94703"/>
                      <a:pt x="300761" y="95744"/>
                    </a:cubicBezTo>
                    <a:cubicBezTo>
                      <a:pt x="300761" y="96784"/>
                      <a:pt x="299720" y="101468"/>
                      <a:pt x="299720" y="102508"/>
                    </a:cubicBezTo>
                    <a:cubicBezTo>
                      <a:pt x="299720" y="103549"/>
                      <a:pt x="300761" y="105110"/>
                      <a:pt x="299720" y="105110"/>
                    </a:cubicBezTo>
                    <a:cubicBezTo>
                      <a:pt x="298679" y="105110"/>
                      <a:pt x="286711" y="104069"/>
                      <a:pt x="286711" y="104069"/>
                    </a:cubicBezTo>
                    <a:cubicBezTo>
                      <a:pt x="286711" y="104069"/>
                      <a:pt x="285670" y="103549"/>
                      <a:pt x="285670" y="103029"/>
                    </a:cubicBezTo>
                    <a:cubicBezTo>
                      <a:pt x="285150" y="102508"/>
                      <a:pt x="279947" y="94703"/>
                      <a:pt x="279947" y="94703"/>
                    </a:cubicBezTo>
                    <a:cubicBezTo>
                      <a:pt x="279947" y="94703"/>
                      <a:pt x="279426" y="93663"/>
                      <a:pt x="278906" y="93663"/>
                    </a:cubicBezTo>
                    <a:cubicBezTo>
                      <a:pt x="278386" y="93663"/>
                      <a:pt x="277865" y="92622"/>
                      <a:pt x="277865" y="92622"/>
                    </a:cubicBezTo>
                    <a:cubicBezTo>
                      <a:pt x="277865" y="92102"/>
                      <a:pt x="277345" y="87939"/>
                      <a:pt x="277865" y="87418"/>
                    </a:cubicBezTo>
                    <a:cubicBezTo>
                      <a:pt x="278386" y="86898"/>
                      <a:pt x="283069" y="79093"/>
                      <a:pt x="283069" y="79093"/>
                    </a:cubicBezTo>
                    <a:cubicBezTo>
                      <a:pt x="283069" y="79093"/>
                      <a:pt x="284630" y="77011"/>
                      <a:pt x="285150" y="76491"/>
                    </a:cubicBezTo>
                    <a:cubicBezTo>
                      <a:pt x="285670" y="75971"/>
                      <a:pt x="288793" y="73889"/>
                      <a:pt x="289313" y="73369"/>
                    </a:cubicBezTo>
                    <a:cubicBezTo>
                      <a:pt x="289833" y="72849"/>
                      <a:pt x="289833" y="72328"/>
                      <a:pt x="290874" y="72849"/>
                    </a:cubicBezTo>
                    <a:cubicBezTo>
                      <a:pt x="291915" y="73369"/>
                      <a:pt x="296598" y="77011"/>
                      <a:pt x="297638" y="77011"/>
                    </a:cubicBezTo>
                    <a:cubicBezTo>
                      <a:pt x="298159" y="77011"/>
                      <a:pt x="299720" y="77011"/>
                      <a:pt x="300761" y="77011"/>
                    </a:cubicBezTo>
                    <a:cubicBezTo>
                      <a:pt x="301281" y="75450"/>
                      <a:pt x="301801" y="73369"/>
                      <a:pt x="301801" y="72328"/>
                    </a:cubicBezTo>
                    <a:cubicBezTo>
                      <a:pt x="302322" y="71288"/>
                      <a:pt x="301801" y="70247"/>
                      <a:pt x="301281" y="68686"/>
                    </a:cubicBezTo>
                    <a:cubicBezTo>
                      <a:pt x="300761" y="67125"/>
                      <a:pt x="301281" y="64003"/>
                      <a:pt x="301281" y="61401"/>
                    </a:cubicBezTo>
                    <a:cubicBezTo>
                      <a:pt x="301281" y="58799"/>
                      <a:pt x="300761" y="44750"/>
                      <a:pt x="300240" y="42669"/>
                    </a:cubicBezTo>
                    <a:cubicBezTo>
                      <a:pt x="299720" y="40587"/>
                      <a:pt x="299200" y="37465"/>
                      <a:pt x="298679" y="36424"/>
                    </a:cubicBezTo>
                    <a:cubicBezTo>
                      <a:pt x="298159" y="35384"/>
                      <a:pt x="297118" y="32782"/>
                      <a:pt x="294516" y="30180"/>
                    </a:cubicBezTo>
                    <a:cubicBezTo>
                      <a:pt x="291915" y="27578"/>
                      <a:pt x="292435" y="23416"/>
                      <a:pt x="292435" y="21334"/>
                    </a:cubicBezTo>
                    <a:cubicBezTo>
                      <a:pt x="292435" y="19253"/>
                      <a:pt x="288272" y="7805"/>
                      <a:pt x="287752" y="6244"/>
                    </a:cubicBezTo>
                    <a:cubicBezTo>
                      <a:pt x="287752" y="5724"/>
                      <a:pt x="287231" y="5203"/>
                      <a:pt x="287231" y="4683"/>
                    </a:cubicBezTo>
                    <a:cubicBezTo>
                      <a:pt x="286191" y="5724"/>
                      <a:pt x="285670" y="6244"/>
                      <a:pt x="285670" y="6244"/>
                    </a:cubicBezTo>
                    <a:cubicBezTo>
                      <a:pt x="285670" y="6244"/>
                      <a:pt x="286191" y="5724"/>
                      <a:pt x="287231" y="4683"/>
                    </a:cubicBezTo>
                    <a:cubicBezTo>
                      <a:pt x="286711" y="4163"/>
                      <a:pt x="286711" y="4163"/>
                      <a:pt x="286711" y="3642"/>
                    </a:cubicBezTo>
                    <a:cubicBezTo>
                      <a:pt x="286191" y="3642"/>
                      <a:pt x="282028" y="1561"/>
                      <a:pt x="280988" y="1561"/>
                    </a:cubicBezTo>
                    <a:cubicBezTo>
                      <a:pt x="279947" y="1561"/>
                      <a:pt x="273182" y="1041"/>
                      <a:pt x="269540" y="1041"/>
                    </a:cubicBezTo>
                    <a:cubicBezTo>
                      <a:pt x="265897" y="1041"/>
                      <a:pt x="255490" y="0"/>
                      <a:pt x="253929" y="0"/>
                    </a:cubicBezTo>
                    <a:cubicBezTo>
                      <a:pt x="252889" y="0"/>
                      <a:pt x="251848" y="0"/>
                      <a:pt x="249767" y="0"/>
                    </a:cubicBezTo>
                    <a:cubicBezTo>
                      <a:pt x="250807" y="1041"/>
                      <a:pt x="251848" y="1561"/>
                      <a:pt x="251848" y="1561"/>
                    </a:cubicBezTo>
                    <a:cubicBezTo>
                      <a:pt x="251848" y="1561"/>
                      <a:pt x="250807" y="1041"/>
                      <a:pt x="249767" y="0"/>
                    </a:cubicBezTo>
                    <a:cubicBezTo>
                      <a:pt x="248726" y="0"/>
                      <a:pt x="247165" y="0"/>
                      <a:pt x="246124" y="520"/>
                    </a:cubicBezTo>
                    <a:cubicBezTo>
                      <a:pt x="242482" y="1561"/>
                      <a:pt x="241961" y="3642"/>
                      <a:pt x="241961" y="4163"/>
                    </a:cubicBezTo>
                    <a:cubicBezTo>
                      <a:pt x="241961" y="4683"/>
                      <a:pt x="240921" y="5724"/>
                      <a:pt x="240921" y="5724"/>
                    </a:cubicBezTo>
                    <a:cubicBezTo>
                      <a:pt x="240921" y="5724"/>
                      <a:pt x="238319" y="6244"/>
                      <a:pt x="237278" y="6764"/>
                    </a:cubicBezTo>
                    <a:cubicBezTo>
                      <a:pt x="236758" y="7285"/>
                      <a:pt x="232595" y="7805"/>
                      <a:pt x="229993" y="8325"/>
                    </a:cubicBezTo>
                    <a:cubicBezTo>
                      <a:pt x="227391" y="8846"/>
                      <a:pt x="222188" y="16651"/>
                      <a:pt x="221668" y="17171"/>
                    </a:cubicBezTo>
                    <a:cubicBezTo>
                      <a:pt x="221148" y="17692"/>
                      <a:pt x="220627" y="18732"/>
                      <a:pt x="220627" y="18732"/>
                    </a:cubicBezTo>
                    <a:cubicBezTo>
                      <a:pt x="220627" y="18732"/>
                      <a:pt x="206578" y="29139"/>
                      <a:pt x="205017" y="30180"/>
                    </a:cubicBezTo>
                    <a:cubicBezTo>
                      <a:pt x="203976" y="31221"/>
                      <a:pt x="202935" y="30701"/>
                      <a:pt x="202415" y="33823"/>
                    </a:cubicBezTo>
                    <a:cubicBezTo>
                      <a:pt x="201895" y="36945"/>
                      <a:pt x="200334" y="41108"/>
                      <a:pt x="199813" y="43189"/>
                    </a:cubicBezTo>
                    <a:cubicBezTo>
                      <a:pt x="199293" y="45270"/>
                      <a:pt x="193569" y="48913"/>
                      <a:pt x="192528" y="49953"/>
                    </a:cubicBezTo>
                    <a:cubicBezTo>
                      <a:pt x="191488" y="50994"/>
                      <a:pt x="191488" y="50474"/>
                      <a:pt x="190447" y="50474"/>
                    </a:cubicBezTo>
                    <a:cubicBezTo>
                      <a:pt x="189927" y="50474"/>
                      <a:pt x="187325" y="50474"/>
                      <a:pt x="186804" y="50994"/>
                    </a:cubicBezTo>
                    <a:cubicBezTo>
                      <a:pt x="186284" y="51515"/>
                      <a:pt x="184203" y="51515"/>
                      <a:pt x="182642" y="52035"/>
                    </a:cubicBezTo>
                    <a:cubicBezTo>
                      <a:pt x="181081" y="52555"/>
                      <a:pt x="181601" y="53596"/>
                      <a:pt x="181601" y="53596"/>
                    </a:cubicBezTo>
                    <a:cubicBezTo>
                      <a:pt x="181601" y="53596"/>
                      <a:pt x="182122" y="54116"/>
                      <a:pt x="181601" y="55157"/>
                    </a:cubicBezTo>
                    <a:cubicBezTo>
                      <a:pt x="181081" y="55677"/>
                      <a:pt x="178999" y="64003"/>
                      <a:pt x="177959" y="66084"/>
                    </a:cubicBezTo>
                    <a:cubicBezTo>
                      <a:pt x="177438" y="68165"/>
                      <a:pt x="174316" y="70767"/>
                      <a:pt x="172755" y="72328"/>
                    </a:cubicBezTo>
                    <a:cubicBezTo>
                      <a:pt x="171194" y="73369"/>
                      <a:pt x="169633" y="73369"/>
                      <a:pt x="168072" y="73369"/>
                    </a:cubicBezTo>
                    <a:cubicBezTo>
                      <a:pt x="166511" y="73369"/>
                      <a:pt x="161828" y="73889"/>
                      <a:pt x="159746" y="74410"/>
                    </a:cubicBezTo>
                    <a:cubicBezTo>
                      <a:pt x="157665" y="74930"/>
                      <a:pt x="153502" y="72849"/>
                      <a:pt x="151421" y="72328"/>
                    </a:cubicBezTo>
                    <a:cubicBezTo>
                      <a:pt x="149339" y="71808"/>
                      <a:pt x="135290" y="66604"/>
                      <a:pt x="132689" y="64523"/>
                    </a:cubicBezTo>
                    <a:cubicBezTo>
                      <a:pt x="130087" y="62442"/>
                      <a:pt x="126965" y="63482"/>
                      <a:pt x="124883" y="65043"/>
                    </a:cubicBezTo>
                    <a:cubicBezTo>
                      <a:pt x="122802" y="66604"/>
                      <a:pt x="122282" y="70767"/>
                      <a:pt x="121761" y="71808"/>
                    </a:cubicBezTo>
                    <a:cubicBezTo>
                      <a:pt x="121241" y="72849"/>
                      <a:pt x="120720" y="77011"/>
                      <a:pt x="119680" y="78572"/>
                    </a:cubicBezTo>
                    <a:cubicBezTo>
                      <a:pt x="119159" y="80134"/>
                      <a:pt x="117598" y="81174"/>
                      <a:pt x="117598" y="81174"/>
                    </a:cubicBezTo>
                    <a:cubicBezTo>
                      <a:pt x="117598" y="81174"/>
                      <a:pt x="102508" y="94703"/>
                      <a:pt x="100947" y="95744"/>
                    </a:cubicBezTo>
                    <a:cubicBezTo>
                      <a:pt x="99386" y="96784"/>
                      <a:pt x="96784" y="96264"/>
                      <a:pt x="96264" y="95744"/>
                    </a:cubicBezTo>
                    <a:cubicBezTo>
                      <a:pt x="95744" y="95744"/>
                      <a:pt x="94703" y="95744"/>
                      <a:pt x="93663" y="95744"/>
                    </a:cubicBezTo>
                    <a:cubicBezTo>
                      <a:pt x="92622" y="95744"/>
                      <a:pt x="89499" y="96264"/>
                      <a:pt x="87418" y="95744"/>
                    </a:cubicBezTo>
                    <a:cubicBezTo>
                      <a:pt x="85337" y="95223"/>
                      <a:pt x="82735" y="95744"/>
                      <a:pt x="81694" y="96784"/>
                    </a:cubicBezTo>
                    <a:cubicBezTo>
                      <a:pt x="80654" y="97825"/>
                      <a:pt x="80654" y="96784"/>
                      <a:pt x="80654" y="95744"/>
                    </a:cubicBezTo>
                    <a:cubicBezTo>
                      <a:pt x="80133" y="94703"/>
                      <a:pt x="80133" y="92102"/>
                      <a:pt x="80133" y="90020"/>
                    </a:cubicBezTo>
                    <a:cubicBezTo>
                      <a:pt x="80133" y="88459"/>
                      <a:pt x="82215" y="84817"/>
                      <a:pt x="83776" y="82735"/>
                    </a:cubicBezTo>
                    <a:cubicBezTo>
                      <a:pt x="85337" y="80654"/>
                      <a:pt x="84296" y="77011"/>
                      <a:pt x="83776" y="75450"/>
                    </a:cubicBezTo>
                    <a:cubicBezTo>
                      <a:pt x="83256" y="73889"/>
                      <a:pt x="81694" y="70247"/>
                      <a:pt x="80133" y="66604"/>
                    </a:cubicBezTo>
                    <a:cubicBezTo>
                      <a:pt x="78572" y="62962"/>
                      <a:pt x="75450" y="59320"/>
                      <a:pt x="73889" y="57758"/>
                    </a:cubicBezTo>
                    <a:cubicBezTo>
                      <a:pt x="72849" y="56718"/>
                      <a:pt x="69726" y="54636"/>
                      <a:pt x="67645" y="53075"/>
                    </a:cubicBezTo>
                    <a:lnTo>
                      <a:pt x="67645" y="123843"/>
                    </a:lnTo>
                    <a:cubicBezTo>
                      <a:pt x="67645" y="123843"/>
                      <a:pt x="67645" y="126965"/>
                      <a:pt x="67645" y="128005"/>
                    </a:cubicBezTo>
                    <a:cubicBezTo>
                      <a:pt x="67645" y="129046"/>
                      <a:pt x="66604" y="129046"/>
                      <a:pt x="66604" y="129046"/>
                    </a:cubicBezTo>
                    <a:cubicBezTo>
                      <a:pt x="57238" y="130087"/>
                      <a:pt x="53596" y="136851"/>
                      <a:pt x="53075" y="137892"/>
                    </a:cubicBezTo>
                    <a:cubicBezTo>
                      <a:pt x="52555" y="138412"/>
                      <a:pt x="52555" y="138933"/>
                      <a:pt x="52035" y="139453"/>
                    </a:cubicBezTo>
                    <a:cubicBezTo>
                      <a:pt x="50994" y="139453"/>
                      <a:pt x="32261" y="138412"/>
                      <a:pt x="30700" y="138412"/>
                    </a:cubicBezTo>
                    <a:cubicBezTo>
                      <a:pt x="29139" y="138412"/>
                      <a:pt x="22375" y="136851"/>
                      <a:pt x="20293" y="136331"/>
                    </a:cubicBezTo>
                    <a:cubicBezTo>
                      <a:pt x="18212" y="135811"/>
                      <a:pt x="18212" y="134770"/>
                      <a:pt x="18212" y="133729"/>
                    </a:cubicBezTo>
                    <a:cubicBezTo>
                      <a:pt x="18212" y="132689"/>
                      <a:pt x="17692" y="132168"/>
                      <a:pt x="17171" y="131648"/>
                    </a:cubicBezTo>
                    <a:cubicBezTo>
                      <a:pt x="16651" y="131128"/>
                      <a:pt x="16651" y="130087"/>
                      <a:pt x="17171" y="130087"/>
                    </a:cubicBezTo>
                    <a:cubicBezTo>
                      <a:pt x="17692" y="130087"/>
                      <a:pt x="17692" y="129567"/>
                      <a:pt x="18212" y="128526"/>
                    </a:cubicBezTo>
                    <a:cubicBezTo>
                      <a:pt x="18212" y="127485"/>
                      <a:pt x="17171" y="125924"/>
                      <a:pt x="15610" y="125404"/>
                    </a:cubicBezTo>
                    <a:cubicBezTo>
                      <a:pt x="14570" y="124883"/>
                      <a:pt x="14049" y="123322"/>
                      <a:pt x="13529" y="122802"/>
                    </a:cubicBezTo>
                    <a:cubicBezTo>
                      <a:pt x="13009" y="122282"/>
                      <a:pt x="12488" y="122282"/>
                      <a:pt x="11968" y="122282"/>
                    </a:cubicBezTo>
                    <a:cubicBezTo>
                      <a:pt x="11447" y="122282"/>
                      <a:pt x="9886" y="121761"/>
                      <a:pt x="9366" y="121761"/>
                    </a:cubicBezTo>
                    <a:cubicBezTo>
                      <a:pt x="8846" y="121761"/>
                      <a:pt x="8325" y="122282"/>
                      <a:pt x="7805" y="122802"/>
                    </a:cubicBezTo>
                    <a:cubicBezTo>
                      <a:pt x="7285" y="123322"/>
                      <a:pt x="7285" y="123322"/>
                      <a:pt x="6244" y="124883"/>
                    </a:cubicBezTo>
                    <a:cubicBezTo>
                      <a:pt x="5203" y="125924"/>
                      <a:pt x="1561" y="130607"/>
                      <a:pt x="0" y="132689"/>
                    </a:cubicBezTo>
                    <a:cubicBezTo>
                      <a:pt x="520" y="133209"/>
                      <a:pt x="1040" y="133729"/>
                      <a:pt x="1561" y="135290"/>
                    </a:cubicBezTo>
                    <a:cubicBezTo>
                      <a:pt x="2602" y="137372"/>
                      <a:pt x="22895" y="184723"/>
                      <a:pt x="30180" y="196691"/>
                    </a:cubicBezTo>
                    <a:cubicBezTo>
                      <a:pt x="30180" y="196691"/>
                      <a:pt x="37985" y="207619"/>
                      <a:pt x="34863" y="216464"/>
                    </a:cubicBezTo>
                    <a:cubicBezTo>
                      <a:pt x="34863" y="216464"/>
                      <a:pt x="33302" y="221668"/>
                      <a:pt x="31741" y="221668"/>
                    </a:cubicBezTo>
                    <a:cubicBezTo>
                      <a:pt x="30180" y="221668"/>
                      <a:pt x="27058" y="221668"/>
                      <a:pt x="27058" y="224270"/>
                    </a:cubicBezTo>
                    <a:cubicBezTo>
                      <a:pt x="27058" y="226871"/>
                      <a:pt x="27578" y="227392"/>
                      <a:pt x="28619" y="227392"/>
                    </a:cubicBezTo>
                    <a:cubicBezTo>
                      <a:pt x="29660" y="227392"/>
                      <a:pt x="31221" y="228953"/>
                      <a:pt x="31221" y="230514"/>
                    </a:cubicBezTo>
                    <a:cubicBezTo>
                      <a:pt x="31221" y="232075"/>
                      <a:pt x="33302" y="235717"/>
                      <a:pt x="35904" y="239360"/>
                    </a:cubicBezTo>
                    <a:cubicBezTo>
                      <a:pt x="38506" y="243002"/>
                      <a:pt x="38506" y="244043"/>
                      <a:pt x="37465" y="246645"/>
                    </a:cubicBezTo>
                    <a:cubicBezTo>
                      <a:pt x="36424" y="249246"/>
                      <a:pt x="36945" y="252889"/>
                      <a:pt x="38506" y="254450"/>
                    </a:cubicBezTo>
                    <a:cubicBezTo>
                      <a:pt x="40066" y="256011"/>
                      <a:pt x="40066" y="254450"/>
                      <a:pt x="40066" y="253929"/>
                    </a:cubicBezTo>
                    <a:cubicBezTo>
                      <a:pt x="40066" y="253409"/>
                      <a:pt x="40587" y="251328"/>
                      <a:pt x="42668" y="251328"/>
                    </a:cubicBezTo>
                    <a:cubicBezTo>
                      <a:pt x="44750" y="251328"/>
                      <a:pt x="46311" y="252368"/>
                      <a:pt x="46311" y="254450"/>
                    </a:cubicBezTo>
                    <a:cubicBezTo>
                      <a:pt x="46311" y="256531"/>
                      <a:pt x="45790" y="258092"/>
                      <a:pt x="47872" y="257572"/>
                    </a:cubicBezTo>
                    <a:cubicBezTo>
                      <a:pt x="49953" y="257052"/>
                      <a:pt x="50994" y="256531"/>
                      <a:pt x="53596" y="259653"/>
                    </a:cubicBezTo>
                    <a:cubicBezTo>
                      <a:pt x="56197" y="262775"/>
                      <a:pt x="57238" y="262255"/>
                      <a:pt x="60880" y="263816"/>
                    </a:cubicBezTo>
                    <a:cubicBezTo>
                      <a:pt x="64523" y="265377"/>
                      <a:pt x="69726" y="266938"/>
                      <a:pt x="71287" y="265377"/>
                    </a:cubicBezTo>
                    <a:cubicBezTo>
                      <a:pt x="72849" y="263816"/>
                      <a:pt x="83256" y="256011"/>
                      <a:pt x="96264" y="256531"/>
                    </a:cubicBezTo>
                    <a:cubicBezTo>
                      <a:pt x="96264" y="256531"/>
                      <a:pt x="105630" y="257572"/>
                      <a:pt x="108752" y="253409"/>
                    </a:cubicBezTo>
                    <a:cubicBezTo>
                      <a:pt x="111875" y="249246"/>
                      <a:pt x="114997" y="249246"/>
                      <a:pt x="117078" y="249246"/>
                    </a:cubicBezTo>
                    <a:cubicBezTo>
                      <a:pt x="119159" y="249246"/>
                      <a:pt x="124883" y="248726"/>
                      <a:pt x="126965" y="249246"/>
                    </a:cubicBezTo>
                    <a:cubicBezTo>
                      <a:pt x="129566" y="249767"/>
                      <a:pt x="132689" y="249767"/>
                      <a:pt x="134770" y="249246"/>
                    </a:cubicBezTo>
                    <a:cubicBezTo>
                      <a:pt x="137371" y="248726"/>
                      <a:pt x="140494" y="247685"/>
                      <a:pt x="148299" y="249767"/>
                    </a:cubicBezTo>
                    <a:cubicBezTo>
                      <a:pt x="156104" y="251848"/>
                      <a:pt x="161308" y="251848"/>
                      <a:pt x="163389" y="249246"/>
                    </a:cubicBezTo>
                    <a:cubicBezTo>
                      <a:pt x="165470" y="246645"/>
                      <a:pt x="169633" y="248206"/>
                      <a:pt x="172235" y="248206"/>
                    </a:cubicBezTo>
                    <a:cubicBezTo>
                      <a:pt x="174837" y="248206"/>
                      <a:pt x="176918" y="248726"/>
                      <a:pt x="177438" y="246124"/>
                    </a:cubicBezTo>
                    <a:cubicBezTo>
                      <a:pt x="177959" y="243522"/>
                      <a:pt x="181601" y="241961"/>
                      <a:pt x="184203" y="241961"/>
                    </a:cubicBezTo>
                    <a:cubicBezTo>
                      <a:pt x="186804" y="241961"/>
                      <a:pt x="199813" y="241961"/>
                      <a:pt x="205537" y="237799"/>
                    </a:cubicBezTo>
                    <a:cubicBezTo>
                      <a:pt x="211261" y="233636"/>
                      <a:pt x="213863" y="232075"/>
                      <a:pt x="214903" y="231034"/>
                    </a:cubicBezTo>
                    <a:cubicBezTo>
                      <a:pt x="215944" y="229994"/>
                      <a:pt x="219586" y="226871"/>
                      <a:pt x="220627" y="226351"/>
                    </a:cubicBezTo>
                    <a:cubicBezTo>
                      <a:pt x="221668" y="225831"/>
                      <a:pt x="225310" y="222709"/>
                      <a:pt x="227912" y="220627"/>
                    </a:cubicBezTo>
                    <a:cubicBezTo>
                      <a:pt x="230514" y="219066"/>
                      <a:pt x="239360" y="210220"/>
                      <a:pt x="240921" y="209180"/>
                    </a:cubicBezTo>
                    <a:cubicBezTo>
                      <a:pt x="241961" y="208139"/>
                      <a:pt x="253409" y="196171"/>
                      <a:pt x="256531" y="193049"/>
                    </a:cubicBezTo>
                    <a:cubicBezTo>
                      <a:pt x="259653" y="189927"/>
                      <a:pt x="270581" y="179000"/>
                      <a:pt x="274743" y="170154"/>
                    </a:cubicBezTo>
                    <a:cubicBezTo>
                      <a:pt x="278906" y="161308"/>
                      <a:pt x="287231" y="145697"/>
                      <a:pt x="296077" y="139453"/>
                    </a:cubicBezTo>
                    <a:cubicBezTo>
                      <a:pt x="296077" y="139453"/>
                      <a:pt x="299200" y="137892"/>
                      <a:pt x="299720" y="136331"/>
                    </a:cubicBezTo>
                    <a:cubicBezTo>
                      <a:pt x="300240" y="134770"/>
                      <a:pt x="301281" y="134770"/>
                      <a:pt x="301801" y="134250"/>
                    </a:cubicBezTo>
                    <a:cubicBezTo>
                      <a:pt x="302322" y="133729"/>
                      <a:pt x="310127" y="125404"/>
                      <a:pt x="311168" y="118119"/>
                    </a:cubicBezTo>
                    <a:cubicBezTo>
                      <a:pt x="312208" y="110834"/>
                      <a:pt x="314810" y="100947"/>
                      <a:pt x="315851" y="98866"/>
                    </a:cubicBezTo>
                    <a:cubicBezTo>
                      <a:pt x="316371" y="98346"/>
                      <a:pt x="316371" y="97305"/>
                      <a:pt x="316371" y="95744"/>
                    </a:cubicBezTo>
                    <a:lnTo>
                      <a:pt x="302322" y="95744"/>
                    </a:lnTo>
                    <a:cubicBezTo>
                      <a:pt x="304403" y="95223"/>
                      <a:pt x="303883" y="95223"/>
                      <a:pt x="303362" y="95223"/>
                    </a:cubicBezTo>
                    <a:close/>
                    <a:moveTo>
                      <a:pt x="251328" y="148299"/>
                    </a:moveTo>
                    <a:cubicBezTo>
                      <a:pt x="250807" y="148819"/>
                      <a:pt x="249246" y="150380"/>
                      <a:pt x="249246" y="150380"/>
                    </a:cubicBezTo>
                    <a:cubicBezTo>
                      <a:pt x="249246" y="150380"/>
                      <a:pt x="248726" y="150901"/>
                      <a:pt x="248726" y="151421"/>
                    </a:cubicBezTo>
                    <a:cubicBezTo>
                      <a:pt x="248726" y="151941"/>
                      <a:pt x="248205" y="152462"/>
                      <a:pt x="248205" y="152462"/>
                    </a:cubicBezTo>
                    <a:cubicBezTo>
                      <a:pt x="248205" y="152982"/>
                      <a:pt x="246124" y="155584"/>
                      <a:pt x="246124" y="155584"/>
                    </a:cubicBezTo>
                    <a:cubicBezTo>
                      <a:pt x="246124" y="155584"/>
                      <a:pt x="245604" y="156104"/>
                      <a:pt x="245604" y="156624"/>
                    </a:cubicBezTo>
                    <a:cubicBezTo>
                      <a:pt x="245604" y="157145"/>
                      <a:pt x="246124" y="158706"/>
                      <a:pt x="246124" y="158706"/>
                    </a:cubicBezTo>
                    <a:cubicBezTo>
                      <a:pt x="246124" y="158706"/>
                      <a:pt x="246124" y="159226"/>
                      <a:pt x="245604" y="159747"/>
                    </a:cubicBezTo>
                    <a:cubicBezTo>
                      <a:pt x="245083" y="160267"/>
                      <a:pt x="243522" y="161308"/>
                      <a:pt x="243002" y="161308"/>
                    </a:cubicBezTo>
                    <a:cubicBezTo>
                      <a:pt x="242482" y="161308"/>
                      <a:pt x="231555" y="164950"/>
                      <a:pt x="231555" y="164950"/>
                    </a:cubicBezTo>
                    <a:cubicBezTo>
                      <a:pt x="231555" y="164950"/>
                      <a:pt x="231034" y="165470"/>
                      <a:pt x="230514" y="165991"/>
                    </a:cubicBezTo>
                    <a:cubicBezTo>
                      <a:pt x="229993" y="166511"/>
                      <a:pt x="226351" y="174837"/>
                      <a:pt x="226351" y="174837"/>
                    </a:cubicBezTo>
                    <a:cubicBezTo>
                      <a:pt x="226351" y="174837"/>
                      <a:pt x="225831" y="175357"/>
                      <a:pt x="224790" y="175877"/>
                    </a:cubicBezTo>
                    <a:cubicBezTo>
                      <a:pt x="223749" y="175877"/>
                      <a:pt x="223229" y="175877"/>
                      <a:pt x="222188" y="175357"/>
                    </a:cubicBezTo>
                    <a:cubicBezTo>
                      <a:pt x="221668" y="174837"/>
                      <a:pt x="214383" y="170154"/>
                      <a:pt x="212822" y="169113"/>
                    </a:cubicBezTo>
                    <a:cubicBezTo>
                      <a:pt x="211261" y="168072"/>
                      <a:pt x="211261" y="168072"/>
                      <a:pt x="211261" y="167031"/>
                    </a:cubicBezTo>
                    <a:cubicBezTo>
                      <a:pt x="210741" y="165991"/>
                      <a:pt x="208139" y="159747"/>
                      <a:pt x="207618" y="159226"/>
                    </a:cubicBezTo>
                    <a:cubicBezTo>
                      <a:pt x="207098" y="158706"/>
                      <a:pt x="204496" y="155584"/>
                      <a:pt x="205017" y="154023"/>
                    </a:cubicBezTo>
                    <a:cubicBezTo>
                      <a:pt x="205537" y="152462"/>
                      <a:pt x="207098" y="152462"/>
                      <a:pt x="208139" y="151941"/>
                    </a:cubicBezTo>
                    <a:cubicBezTo>
                      <a:pt x="209179" y="151421"/>
                      <a:pt x="210220" y="151421"/>
                      <a:pt x="210741" y="150901"/>
                    </a:cubicBezTo>
                    <a:cubicBezTo>
                      <a:pt x="211261" y="150380"/>
                      <a:pt x="213342" y="147258"/>
                      <a:pt x="214383" y="146217"/>
                    </a:cubicBezTo>
                    <a:cubicBezTo>
                      <a:pt x="214903" y="145177"/>
                      <a:pt x="217505" y="141535"/>
                      <a:pt x="218025" y="139974"/>
                    </a:cubicBezTo>
                    <a:cubicBezTo>
                      <a:pt x="218025" y="139974"/>
                      <a:pt x="218025" y="138933"/>
                      <a:pt x="219066" y="138933"/>
                    </a:cubicBezTo>
                    <a:cubicBezTo>
                      <a:pt x="220107" y="138933"/>
                      <a:pt x="226871" y="135290"/>
                      <a:pt x="227391" y="134770"/>
                    </a:cubicBezTo>
                    <a:cubicBezTo>
                      <a:pt x="227912" y="134250"/>
                      <a:pt x="228953" y="133729"/>
                      <a:pt x="229993" y="133729"/>
                    </a:cubicBezTo>
                    <a:cubicBezTo>
                      <a:pt x="231034" y="133209"/>
                      <a:pt x="233636" y="132168"/>
                      <a:pt x="234676" y="132168"/>
                    </a:cubicBezTo>
                    <a:cubicBezTo>
                      <a:pt x="235197" y="132168"/>
                      <a:pt x="236758" y="131648"/>
                      <a:pt x="237278" y="132168"/>
                    </a:cubicBezTo>
                    <a:cubicBezTo>
                      <a:pt x="237798" y="132689"/>
                      <a:pt x="239360" y="135290"/>
                      <a:pt x="239360" y="135290"/>
                    </a:cubicBezTo>
                    <a:cubicBezTo>
                      <a:pt x="239360" y="135290"/>
                      <a:pt x="239880" y="135811"/>
                      <a:pt x="240400" y="135811"/>
                    </a:cubicBezTo>
                    <a:cubicBezTo>
                      <a:pt x="240921" y="135811"/>
                      <a:pt x="241441" y="135811"/>
                      <a:pt x="241961" y="136331"/>
                    </a:cubicBezTo>
                    <a:cubicBezTo>
                      <a:pt x="242482" y="136851"/>
                      <a:pt x="248726" y="141535"/>
                      <a:pt x="248726" y="142055"/>
                    </a:cubicBezTo>
                    <a:cubicBezTo>
                      <a:pt x="249246" y="142055"/>
                      <a:pt x="249767" y="143095"/>
                      <a:pt x="249767" y="143616"/>
                    </a:cubicBezTo>
                    <a:cubicBezTo>
                      <a:pt x="249767" y="144136"/>
                      <a:pt x="251328" y="147258"/>
                      <a:pt x="251328" y="147258"/>
                    </a:cubicBezTo>
                    <a:cubicBezTo>
                      <a:pt x="251328" y="147258"/>
                      <a:pt x="251848" y="147779"/>
                      <a:pt x="251328" y="148299"/>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35" name="Content Placeholder 9">
              <a:extLst>
                <a:ext uri="{FF2B5EF4-FFF2-40B4-BE49-F238E27FC236}">
                  <a16:creationId xmlns:a16="http://schemas.microsoft.com/office/drawing/2014/main" id="{FEC9433C-6D0C-CE69-AB99-C4CB1046A1D5}"/>
                </a:ext>
              </a:extLst>
            </p:cNvPr>
            <p:cNvGrpSpPr/>
            <p:nvPr/>
          </p:nvGrpSpPr>
          <p:grpSpPr>
            <a:xfrm>
              <a:off x="6001589" y="4438192"/>
              <a:ext cx="93828" cy="70914"/>
              <a:chOff x="6001589" y="4438192"/>
              <a:chExt cx="93828" cy="70914"/>
            </a:xfrm>
            <a:grpFill/>
          </p:grpSpPr>
          <p:sp>
            <p:nvSpPr>
              <p:cNvPr id="413" name="Freeform 412">
                <a:extLst>
                  <a:ext uri="{FF2B5EF4-FFF2-40B4-BE49-F238E27FC236}">
                    <a16:creationId xmlns:a16="http://schemas.microsoft.com/office/drawing/2014/main" id="{104810BD-9D78-2D54-7485-1AE7B27E873B}"/>
                  </a:ext>
                </a:extLst>
              </p:cNvPr>
              <p:cNvSpPr/>
              <p:nvPr/>
            </p:nvSpPr>
            <p:spPr>
              <a:xfrm>
                <a:off x="6039480" y="4438192"/>
                <a:ext cx="10097" cy="9911"/>
              </a:xfrm>
              <a:custGeom>
                <a:avLst/>
                <a:gdLst>
                  <a:gd name="connsiteX0" fmla="*/ 9106 w 10097"/>
                  <a:gd name="connsiteY0" fmla="*/ 25 h 9911"/>
                  <a:gd name="connsiteX1" fmla="*/ 3382 w 10097"/>
                  <a:gd name="connsiteY1" fmla="*/ 2627 h 9911"/>
                  <a:gd name="connsiteX2" fmla="*/ 2341 w 10097"/>
                  <a:gd name="connsiteY2" fmla="*/ 5228 h 9911"/>
                  <a:gd name="connsiteX3" fmla="*/ 260 w 10097"/>
                  <a:gd name="connsiteY3" fmla="*/ 6789 h 9911"/>
                  <a:gd name="connsiteX4" fmla="*/ 1301 w 10097"/>
                  <a:gd name="connsiteY4" fmla="*/ 9391 h 9911"/>
                  <a:gd name="connsiteX5" fmla="*/ 6504 w 10097"/>
                  <a:gd name="connsiteY5" fmla="*/ 8871 h 9911"/>
                  <a:gd name="connsiteX6" fmla="*/ 9106 w 10097"/>
                  <a:gd name="connsiteY6" fmla="*/ 25 h 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7" h="9911">
                    <a:moveTo>
                      <a:pt x="9106" y="25"/>
                    </a:moveTo>
                    <a:cubicBezTo>
                      <a:pt x="5984" y="545"/>
                      <a:pt x="3902" y="1066"/>
                      <a:pt x="3382" y="2627"/>
                    </a:cubicBezTo>
                    <a:cubicBezTo>
                      <a:pt x="2862" y="4188"/>
                      <a:pt x="3382" y="5228"/>
                      <a:pt x="2341" y="5228"/>
                    </a:cubicBezTo>
                    <a:cubicBezTo>
                      <a:pt x="1301" y="5228"/>
                      <a:pt x="780" y="3667"/>
                      <a:pt x="260" y="6789"/>
                    </a:cubicBezTo>
                    <a:cubicBezTo>
                      <a:pt x="260" y="6789"/>
                      <a:pt x="-781" y="8871"/>
                      <a:pt x="1301" y="9391"/>
                    </a:cubicBezTo>
                    <a:cubicBezTo>
                      <a:pt x="3382" y="9911"/>
                      <a:pt x="4943" y="10432"/>
                      <a:pt x="6504" y="8871"/>
                    </a:cubicBezTo>
                    <a:cubicBezTo>
                      <a:pt x="7025" y="7310"/>
                      <a:pt x="12228" y="-496"/>
                      <a:pt x="9106" y="25"/>
                    </a:cubicBezTo>
                    <a:close/>
                  </a:path>
                </a:pathLst>
              </a:custGeom>
              <a:grpFill/>
              <a:ln w="5199" cap="flat">
                <a:solidFill>
                  <a:schemeClr val="bg1"/>
                </a:solidFill>
                <a:prstDash val="solid"/>
                <a:miter/>
              </a:ln>
            </p:spPr>
            <p:txBody>
              <a:bodyPr rtlCol="0" anchor="ctr"/>
              <a:lstStyle/>
              <a:p>
                <a:endParaRPr lang="en-GB" noProof="0" dirty="0"/>
              </a:p>
            </p:txBody>
          </p:sp>
          <p:sp>
            <p:nvSpPr>
              <p:cNvPr id="414" name="Freeform 413">
                <a:extLst>
                  <a:ext uri="{FF2B5EF4-FFF2-40B4-BE49-F238E27FC236}">
                    <a16:creationId xmlns:a16="http://schemas.microsoft.com/office/drawing/2014/main" id="{70ABA498-A0B3-E1DE-AA47-006A27A194B6}"/>
                  </a:ext>
                </a:extLst>
              </p:cNvPr>
              <p:cNvSpPr/>
              <p:nvPr/>
            </p:nvSpPr>
            <p:spPr>
              <a:xfrm>
                <a:off x="6001589" y="4502878"/>
                <a:ext cx="4962" cy="6228"/>
              </a:xfrm>
              <a:custGeom>
                <a:avLst/>
                <a:gdLst>
                  <a:gd name="connsiteX0" fmla="*/ 166 w 4962"/>
                  <a:gd name="connsiteY0" fmla="*/ 4025 h 6228"/>
                  <a:gd name="connsiteX1" fmla="*/ 2247 w 4962"/>
                  <a:gd name="connsiteY1" fmla="*/ 5586 h 6228"/>
                  <a:gd name="connsiteX2" fmla="*/ 4329 w 4962"/>
                  <a:gd name="connsiteY2" fmla="*/ 382 h 6228"/>
                  <a:gd name="connsiteX3" fmla="*/ 166 w 4962"/>
                  <a:gd name="connsiteY3" fmla="*/ 4025 h 6228"/>
                </a:gdLst>
                <a:ahLst/>
                <a:cxnLst>
                  <a:cxn ang="0">
                    <a:pos x="connsiteX0" y="connsiteY0"/>
                  </a:cxn>
                  <a:cxn ang="0">
                    <a:pos x="connsiteX1" y="connsiteY1"/>
                  </a:cxn>
                  <a:cxn ang="0">
                    <a:pos x="connsiteX2" y="connsiteY2"/>
                  </a:cxn>
                  <a:cxn ang="0">
                    <a:pos x="connsiteX3" y="connsiteY3"/>
                  </a:cxn>
                </a:cxnLst>
                <a:rect l="l" t="t" r="r" b="b"/>
                <a:pathLst>
                  <a:path w="4962" h="6228">
                    <a:moveTo>
                      <a:pt x="166" y="4025"/>
                    </a:moveTo>
                    <a:cubicBezTo>
                      <a:pt x="166" y="4025"/>
                      <a:pt x="166" y="7667"/>
                      <a:pt x="2247" y="5586"/>
                    </a:cubicBezTo>
                    <a:cubicBezTo>
                      <a:pt x="4329" y="3505"/>
                      <a:pt x="5890" y="1423"/>
                      <a:pt x="4329" y="382"/>
                    </a:cubicBezTo>
                    <a:cubicBezTo>
                      <a:pt x="3288" y="-658"/>
                      <a:pt x="-875" y="382"/>
                      <a:pt x="166" y="4025"/>
                    </a:cubicBezTo>
                    <a:close/>
                  </a:path>
                </a:pathLst>
              </a:custGeom>
              <a:grpFill/>
              <a:ln w="5199" cap="flat">
                <a:solidFill>
                  <a:schemeClr val="bg1"/>
                </a:solidFill>
                <a:prstDash val="solid"/>
                <a:miter/>
              </a:ln>
            </p:spPr>
            <p:txBody>
              <a:bodyPr rtlCol="0" anchor="ctr"/>
              <a:lstStyle/>
              <a:p>
                <a:endParaRPr lang="en-GB" noProof="0" dirty="0"/>
              </a:p>
            </p:txBody>
          </p:sp>
          <p:sp>
            <p:nvSpPr>
              <p:cNvPr id="415" name="Freeform 414">
                <a:extLst>
                  <a:ext uri="{FF2B5EF4-FFF2-40B4-BE49-F238E27FC236}">
                    <a16:creationId xmlns:a16="http://schemas.microsoft.com/office/drawing/2014/main" id="{17B17E4B-1013-A3C8-FA90-1925725B7CD5}"/>
                  </a:ext>
                </a:extLst>
              </p:cNvPr>
              <p:cNvSpPr/>
              <p:nvPr/>
            </p:nvSpPr>
            <p:spPr>
              <a:xfrm>
                <a:off x="6057711" y="4465275"/>
                <a:ext cx="37705" cy="26017"/>
              </a:xfrm>
              <a:custGeom>
                <a:avLst/>
                <a:gdLst>
                  <a:gd name="connsiteX0" fmla="*/ 13770 w 37705"/>
                  <a:gd name="connsiteY0" fmla="*/ 3122 h 26017"/>
                  <a:gd name="connsiteX1" fmla="*/ 8046 w 37705"/>
                  <a:gd name="connsiteY1" fmla="*/ 0 h 26017"/>
                  <a:gd name="connsiteX2" fmla="*/ 8046 w 37705"/>
                  <a:gd name="connsiteY2" fmla="*/ 2081 h 26017"/>
                  <a:gd name="connsiteX3" fmla="*/ 6485 w 37705"/>
                  <a:gd name="connsiteY3" fmla="*/ 9887 h 26017"/>
                  <a:gd name="connsiteX4" fmla="*/ 4404 w 37705"/>
                  <a:gd name="connsiteY4" fmla="*/ 13529 h 26017"/>
                  <a:gd name="connsiteX5" fmla="*/ 2843 w 37705"/>
                  <a:gd name="connsiteY5" fmla="*/ 17171 h 26017"/>
                  <a:gd name="connsiteX6" fmla="*/ 241 w 37705"/>
                  <a:gd name="connsiteY6" fmla="*/ 22895 h 26017"/>
                  <a:gd name="connsiteX7" fmla="*/ 2322 w 37705"/>
                  <a:gd name="connsiteY7" fmla="*/ 22895 h 26017"/>
                  <a:gd name="connsiteX8" fmla="*/ 3363 w 37705"/>
                  <a:gd name="connsiteY8" fmla="*/ 23936 h 26017"/>
                  <a:gd name="connsiteX9" fmla="*/ 5445 w 37705"/>
                  <a:gd name="connsiteY9" fmla="*/ 24456 h 26017"/>
                  <a:gd name="connsiteX10" fmla="*/ 5965 w 37705"/>
                  <a:gd name="connsiteY10" fmla="*/ 25497 h 26017"/>
                  <a:gd name="connsiteX11" fmla="*/ 29901 w 37705"/>
                  <a:gd name="connsiteY11" fmla="*/ 26017 h 26017"/>
                  <a:gd name="connsiteX12" fmla="*/ 34064 w 37705"/>
                  <a:gd name="connsiteY12" fmla="*/ 26017 h 26017"/>
                  <a:gd name="connsiteX13" fmla="*/ 37706 w 37705"/>
                  <a:gd name="connsiteY13" fmla="*/ 23936 h 26017"/>
                  <a:gd name="connsiteX14" fmla="*/ 37706 w 37705"/>
                  <a:gd name="connsiteY14" fmla="*/ 3642 h 26017"/>
                  <a:gd name="connsiteX15" fmla="*/ 37706 w 37705"/>
                  <a:gd name="connsiteY15" fmla="*/ 3122 h 26017"/>
                  <a:gd name="connsiteX16" fmla="*/ 15331 w 37705"/>
                  <a:gd name="connsiteY16" fmla="*/ 3122 h 26017"/>
                  <a:gd name="connsiteX17" fmla="*/ 13770 w 37705"/>
                  <a:gd name="connsiteY17" fmla="*/ 3122 h 2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705" h="26017">
                    <a:moveTo>
                      <a:pt x="13770" y="3122"/>
                    </a:moveTo>
                    <a:lnTo>
                      <a:pt x="8046" y="0"/>
                    </a:lnTo>
                    <a:cubicBezTo>
                      <a:pt x="8046" y="1041"/>
                      <a:pt x="8046" y="1561"/>
                      <a:pt x="8046" y="2081"/>
                    </a:cubicBezTo>
                    <a:cubicBezTo>
                      <a:pt x="8046" y="5203"/>
                      <a:pt x="7526" y="7805"/>
                      <a:pt x="6485" y="9887"/>
                    </a:cubicBezTo>
                    <a:cubicBezTo>
                      <a:pt x="5445" y="11968"/>
                      <a:pt x="3883" y="12488"/>
                      <a:pt x="4404" y="13529"/>
                    </a:cubicBezTo>
                    <a:cubicBezTo>
                      <a:pt x="4924" y="14570"/>
                      <a:pt x="3883" y="15610"/>
                      <a:pt x="2843" y="17171"/>
                    </a:cubicBezTo>
                    <a:cubicBezTo>
                      <a:pt x="1802" y="18733"/>
                      <a:pt x="-800" y="21854"/>
                      <a:pt x="241" y="22895"/>
                    </a:cubicBezTo>
                    <a:cubicBezTo>
                      <a:pt x="1282" y="24456"/>
                      <a:pt x="1802" y="23416"/>
                      <a:pt x="2322" y="22895"/>
                    </a:cubicBezTo>
                    <a:cubicBezTo>
                      <a:pt x="2843" y="22895"/>
                      <a:pt x="3363" y="23416"/>
                      <a:pt x="3363" y="23936"/>
                    </a:cubicBezTo>
                    <a:cubicBezTo>
                      <a:pt x="3363" y="24456"/>
                      <a:pt x="4404" y="24977"/>
                      <a:pt x="5445" y="24456"/>
                    </a:cubicBezTo>
                    <a:cubicBezTo>
                      <a:pt x="5965" y="23936"/>
                      <a:pt x="6485" y="24977"/>
                      <a:pt x="5965" y="25497"/>
                    </a:cubicBezTo>
                    <a:lnTo>
                      <a:pt x="29901" y="26017"/>
                    </a:lnTo>
                    <a:cubicBezTo>
                      <a:pt x="29901" y="26017"/>
                      <a:pt x="33023" y="26017"/>
                      <a:pt x="34064" y="26017"/>
                    </a:cubicBezTo>
                    <a:cubicBezTo>
                      <a:pt x="35104" y="26017"/>
                      <a:pt x="37706" y="26017"/>
                      <a:pt x="37706" y="23936"/>
                    </a:cubicBezTo>
                    <a:cubicBezTo>
                      <a:pt x="37706" y="22375"/>
                      <a:pt x="37706" y="3642"/>
                      <a:pt x="37706" y="3642"/>
                    </a:cubicBezTo>
                    <a:cubicBezTo>
                      <a:pt x="37706" y="3642"/>
                      <a:pt x="37706" y="3642"/>
                      <a:pt x="37706" y="3122"/>
                    </a:cubicBezTo>
                    <a:cubicBezTo>
                      <a:pt x="31982" y="3122"/>
                      <a:pt x="15852" y="3122"/>
                      <a:pt x="15331" y="3122"/>
                    </a:cubicBezTo>
                    <a:cubicBezTo>
                      <a:pt x="14290" y="3122"/>
                      <a:pt x="13770" y="3122"/>
                      <a:pt x="13770" y="3122"/>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36" name="Content Placeholder 9">
              <a:extLst>
                <a:ext uri="{FF2B5EF4-FFF2-40B4-BE49-F238E27FC236}">
                  <a16:creationId xmlns:a16="http://schemas.microsoft.com/office/drawing/2014/main" id="{B7F62475-0935-B9FD-EE8F-95CD3BFE52DC}"/>
                </a:ext>
              </a:extLst>
            </p:cNvPr>
            <p:cNvGrpSpPr/>
            <p:nvPr/>
          </p:nvGrpSpPr>
          <p:grpSpPr>
            <a:xfrm>
              <a:off x="5619579" y="4315903"/>
              <a:ext cx="57999" cy="59872"/>
              <a:chOff x="5619579" y="4315903"/>
              <a:chExt cx="57999" cy="59872"/>
            </a:xfrm>
            <a:grpFill/>
          </p:grpSpPr>
          <p:sp>
            <p:nvSpPr>
              <p:cNvPr id="411" name="Freeform 410">
                <a:extLst>
                  <a:ext uri="{FF2B5EF4-FFF2-40B4-BE49-F238E27FC236}">
                    <a16:creationId xmlns:a16="http://schemas.microsoft.com/office/drawing/2014/main" id="{8E5E44DA-4AB5-029F-950C-2054BBB83778}"/>
                  </a:ext>
                </a:extLst>
              </p:cNvPr>
              <p:cNvSpPr/>
              <p:nvPr/>
            </p:nvSpPr>
            <p:spPr>
              <a:xfrm>
                <a:off x="5627863" y="4362247"/>
                <a:ext cx="6721" cy="4499"/>
              </a:xfrm>
              <a:custGeom>
                <a:avLst/>
                <a:gdLst>
                  <a:gd name="connsiteX0" fmla="*/ 2364 w 6721"/>
                  <a:gd name="connsiteY0" fmla="*/ 0 h 4499"/>
                  <a:gd name="connsiteX1" fmla="*/ 803 w 6721"/>
                  <a:gd name="connsiteY1" fmla="*/ 1561 h 4499"/>
                  <a:gd name="connsiteX2" fmla="*/ 4966 w 6721"/>
                  <a:gd name="connsiteY2" fmla="*/ 4163 h 4499"/>
                  <a:gd name="connsiteX3" fmla="*/ 6527 w 6721"/>
                  <a:gd name="connsiteY3" fmla="*/ 2082 h 4499"/>
                  <a:gd name="connsiteX4" fmla="*/ 2364 w 6721"/>
                  <a:gd name="connsiteY4" fmla="*/ 0 h 4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1" h="4499">
                    <a:moveTo>
                      <a:pt x="2364" y="0"/>
                    </a:moveTo>
                    <a:cubicBezTo>
                      <a:pt x="-1799" y="0"/>
                      <a:pt x="803" y="1561"/>
                      <a:pt x="803" y="1561"/>
                    </a:cubicBezTo>
                    <a:cubicBezTo>
                      <a:pt x="1843" y="1561"/>
                      <a:pt x="3405" y="3122"/>
                      <a:pt x="4966" y="4163"/>
                    </a:cubicBezTo>
                    <a:cubicBezTo>
                      <a:pt x="6527" y="5203"/>
                      <a:pt x="7047" y="3642"/>
                      <a:pt x="6527" y="2082"/>
                    </a:cubicBezTo>
                    <a:cubicBezTo>
                      <a:pt x="6006" y="520"/>
                      <a:pt x="7047" y="520"/>
                      <a:pt x="2364" y="0"/>
                    </a:cubicBezTo>
                    <a:close/>
                  </a:path>
                </a:pathLst>
              </a:custGeom>
              <a:grpFill/>
              <a:ln w="5199" cap="flat">
                <a:solidFill>
                  <a:schemeClr val="bg1"/>
                </a:solidFill>
                <a:prstDash val="solid"/>
                <a:miter/>
              </a:ln>
            </p:spPr>
            <p:txBody>
              <a:bodyPr rtlCol="0" anchor="ctr"/>
              <a:lstStyle/>
              <a:p>
                <a:endParaRPr lang="en-GB" noProof="0" dirty="0"/>
              </a:p>
            </p:txBody>
          </p:sp>
          <p:sp>
            <p:nvSpPr>
              <p:cNvPr id="412" name="Freeform 411">
                <a:extLst>
                  <a:ext uri="{FF2B5EF4-FFF2-40B4-BE49-F238E27FC236}">
                    <a16:creationId xmlns:a16="http://schemas.microsoft.com/office/drawing/2014/main" id="{8CA54684-C31E-A863-A0D8-32408C180017}"/>
                  </a:ext>
                </a:extLst>
              </p:cNvPr>
              <p:cNvSpPr/>
              <p:nvPr/>
            </p:nvSpPr>
            <p:spPr>
              <a:xfrm>
                <a:off x="5619579" y="4315903"/>
                <a:ext cx="57999" cy="59872"/>
              </a:xfrm>
              <a:custGeom>
                <a:avLst/>
                <a:gdLst>
                  <a:gd name="connsiteX0" fmla="*/ 42910 w 57999"/>
                  <a:gd name="connsiteY0" fmla="*/ 51027 h 59872"/>
                  <a:gd name="connsiteX1" fmla="*/ 49154 w 57999"/>
                  <a:gd name="connsiteY1" fmla="*/ 46343 h 59872"/>
                  <a:gd name="connsiteX2" fmla="*/ 51755 w 57999"/>
                  <a:gd name="connsiteY2" fmla="*/ 41140 h 59872"/>
                  <a:gd name="connsiteX3" fmla="*/ 55398 w 57999"/>
                  <a:gd name="connsiteY3" fmla="*/ 35936 h 59872"/>
                  <a:gd name="connsiteX4" fmla="*/ 58000 w 57999"/>
                  <a:gd name="connsiteY4" fmla="*/ 33335 h 59872"/>
                  <a:gd name="connsiteX5" fmla="*/ 58000 w 57999"/>
                  <a:gd name="connsiteY5" fmla="*/ 30213 h 59872"/>
                  <a:gd name="connsiteX6" fmla="*/ 54878 w 57999"/>
                  <a:gd name="connsiteY6" fmla="*/ 31774 h 59872"/>
                  <a:gd name="connsiteX7" fmla="*/ 51755 w 57999"/>
                  <a:gd name="connsiteY7" fmla="*/ 33335 h 59872"/>
                  <a:gd name="connsiteX8" fmla="*/ 49674 w 57999"/>
                  <a:gd name="connsiteY8" fmla="*/ 33855 h 59872"/>
                  <a:gd name="connsiteX9" fmla="*/ 50715 w 57999"/>
                  <a:gd name="connsiteY9" fmla="*/ 30733 h 59872"/>
                  <a:gd name="connsiteX10" fmla="*/ 52796 w 57999"/>
                  <a:gd name="connsiteY10" fmla="*/ 27611 h 59872"/>
                  <a:gd name="connsiteX11" fmla="*/ 53317 w 57999"/>
                  <a:gd name="connsiteY11" fmla="*/ 25530 h 59872"/>
                  <a:gd name="connsiteX12" fmla="*/ 51755 w 57999"/>
                  <a:gd name="connsiteY12" fmla="*/ 19285 h 59872"/>
                  <a:gd name="connsiteX13" fmla="*/ 50715 w 57999"/>
                  <a:gd name="connsiteY13" fmla="*/ 18245 h 59872"/>
                  <a:gd name="connsiteX14" fmla="*/ 48113 w 57999"/>
                  <a:gd name="connsiteY14" fmla="*/ 15643 h 59872"/>
                  <a:gd name="connsiteX15" fmla="*/ 41348 w 57999"/>
                  <a:gd name="connsiteY15" fmla="*/ 2634 h 59872"/>
                  <a:gd name="connsiteX16" fmla="*/ 34064 w 57999"/>
                  <a:gd name="connsiteY16" fmla="*/ 33 h 59872"/>
                  <a:gd name="connsiteX17" fmla="*/ 22616 w 57999"/>
                  <a:gd name="connsiteY17" fmla="*/ 2114 h 59872"/>
                  <a:gd name="connsiteX18" fmla="*/ 17413 w 57999"/>
                  <a:gd name="connsiteY18" fmla="*/ 2114 h 59872"/>
                  <a:gd name="connsiteX19" fmla="*/ 13770 w 57999"/>
                  <a:gd name="connsiteY19" fmla="*/ 4716 h 59872"/>
                  <a:gd name="connsiteX20" fmla="*/ 12209 w 57999"/>
                  <a:gd name="connsiteY20" fmla="*/ 7838 h 59872"/>
                  <a:gd name="connsiteX21" fmla="*/ 4924 w 57999"/>
                  <a:gd name="connsiteY21" fmla="*/ 17204 h 59872"/>
                  <a:gd name="connsiteX22" fmla="*/ 241 w 57999"/>
                  <a:gd name="connsiteY22" fmla="*/ 18245 h 59872"/>
                  <a:gd name="connsiteX23" fmla="*/ 1282 w 57999"/>
                  <a:gd name="connsiteY23" fmla="*/ 19285 h 59872"/>
                  <a:gd name="connsiteX24" fmla="*/ 4404 w 57999"/>
                  <a:gd name="connsiteY24" fmla="*/ 22408 h 59872"/>
                  <a:gd name="connsiteX25" fmla="*/ 3363 w 57999"/>
                  <a:gd name="connsiteY25" fmla="*/ 26570 h 59872"/>
                  <a:gd name="connsiteX26" fmla="*/ 7526 w 57999"/>
                  <a:gd name="connsiteY26" fmla="*/ 26570 h 59872"/>
                  <a:gd name="connsiteX27" fmla="*/ 7006 w 57999"/>
                  <a:gd name="connsiteY27" fmla="*/ 28131 h 59872"/>
                  <a:gd name="connsiteX28" fmla="*/ 4924 w 57999"/>
                  <a:gd name="connsiteY28" fmla="*/ 29172 h 59872"/>
                  <a:gd name="connsiteX29" fmla="*/ 2843 w 57999"/>
                  <a:gd name="connsiteY29" fmla="*/ 31253 h 59872"/>
                  <a:gd name="connsiteX30" fmla="*/ 241 w 57999"/>
                  <a:gd name="connsiteY30" fmla="*/ 30733 h 59872"/>
                  <a:gd name="connsiteX31" fmla="*/ 2843 w 57999"/>
                  <a:gd name="connsiteY31" fmla="*/ 34896 h 59872"/>
                  <a:gd name="connsiteX32" fmla="*/ 6485 w 57999"/>
                  <a:gd name="connsiteY32" fmla="*/ 35936 h 59872"/>
                  <a:gd name="connsiteX33" fmla="*/ 13770 w 57999"/>
                  <a:gd name="connsiteY33" fmla="*/ 44262 h 59872"/>
                  <a:gd name="connsiteX34" fmla="*/ 15852 w 57999"/>
                  <a:gd name="connsiteY34" fmla="*/ 44782 h 59872"/>
                  <a:gd name="connsiteX35" fmla="*/ 16892 w 57999"/>
                  <a:gd name="connsiteY35" fmla="*/ 47384 h 59872"/>
                  <a:gd name="connsiteX36" fmla="*/ 17413 w 57999"/>
                  <a:gd name="connsiteY36" fmla="*/ 47905 h 59872"/>
                  <a:gd name="connsiteX37" fmla="*/ 16892 w 57999"/>
                  <a:gd name="connsiteY37" fmla="*/ 49466 h 59872"/>
                  <a:gd name="connsiteX38" fmla="*/ 16892 w 57999"/>
                  <a:gd name="connsiteY38" fmla="*/ 50506 h 59872"/>
                  <a:gd name="connsiteX39" fmla="*/ 17413 w 57999"/>
                  <a:gd name="connsiteY39" fmla="*/ 51547 h 59872"/>
                  <a:gd name="connsiteX40" fmla="*/ 24177 w 57999"/>
                  <a:gd name="connsiteY40" fmla="*/ 54149 h 59872"/>
                  <a:gd name="connsiteX41" fmla="*/ 34584 w 57999"/>
                  <a:gd name="connsiteY41" fmla="*/ 59872 h 59872"/>
                  <a:gd name="connsiteX42" fmla="*/ 40308 w 57999"/>
                  <a:gd name="connsiteY42" fmla="*/ 53108 h 59872"/>
                  <a:gd name="connsiteX43" fmla="*/ 42910 w 57999"/>
                  <a:gd name="connsiteY43" fmla="*/ 51027 h 5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999" h="59872">
                    <a:moveTo>
                      <a:pt x="42910" y="51027"/>
                    </a:moveTo>
                    <a:cubicBezTo>
                      <a:pt x="43950" y="50506"/>
                      <a:pt x="48113" y="46864"/>
                      <a:pt x="49154" y="46343"/>
                    </a:cubicBezTo>
                    <a:cubicBezTo>
                      <a:pt x="49674" y="45823"/>
                      <a:pt x="51755" y="43221"/>
                      <a:pt x="51755" y="41140"/>
                    </a:cubicBezTo>
                    <a:cubicBezTo>
                      <a:pt x="51755" y="39059"/>
                      <a:pt x="52796" y="36457"/>
                      <a:pt x="55398" y="35936"/>
                    </a:cubicBezTo>
                    <a:cubicBezTo>
                      <a:pt x="58000" y="35416"/>
                      <a:pt x="57479" y="34375"/>
                      <a:pt x="58000" y="33335"/>
                    </a:cubicBezTo>
                    <a:cubicBezTo>
                      <a:pt x="58000" y="32814"/>
                      <a:pt x="58000" y="31253"/>
                      <a:pt x="58000" y="30213"/>
                    </a:cubicBezTo>
                    <a:cubicBezTo>
                      <a:pt x="55918" y="30213"/>
                      <a:pt x="55398" y="30733"/>
                      <a:pt x="54878" y="31774"/>
                    </a:cubicBezTo>
                    <a:cubicBezTo>
                      <a:pt x="54357" y="32814"/>
                      <a:pt x="53317" y="33335"/>
                      <a:pt x="51755" y="33335"/>
                    </a:cubicBezTo>
                    <a:cubicBezTo>
                      <a:pt x="50194" y="33335"/>
                      <a:pt x="49154" y="34375"/>
                      <a:pt x="49674" y="33855"/>
                    </a:cubicBezTo>
                    <a:cubicBezTo>
                      <a:pt x="49674" y="33335"/>
                      <a:pt x="50715" y="31774"/>
                      <a:pt x="50715" y="30733"/>
                    </a:cubicBezTo>
                    <a:cubicBezTo>
                      <a:pt x="51235" y="30213"/>
                      <a:pt x="52276" y="28131"/>
                      <a:pt x="52796" y="27611"/>
                    </a:cubicBezTo>
                    <a:cubicBezTo>
                      <a:pt x="53317" y="27091"/>
                      <a:pt x="53837" y="26570"/>
                      <a:pt x="53317" y="25530"/>
                    </a:cubicBezTo>
                    <a:cubicBezTo>
                      <a:pt x="52796" y="24489"/>
                      <a:pt x="51755" y="19806"/>
                      <a:pt x="51755" y="19285"/>
                    </a:cubicBezTo>
                    <a:cubicBezTo>
                      <a:pt x="51235" y="18765"/>
                      <a:pt x="52276" y="18765"/>
                      <a:pt x="50715" y="18245"/>
                    </a:cubicBezTo>
                    <a:cubicBezTo>
                      <a:pt x="49154" y="17724"/>
                      <a:pt x="48113" y="15643"/>
                      <a:pt x="48113" y="15643"/>
                    </a:cubicBezTo>
                    <a:cubicBezTo>
                      <a:pt x="48113" y="15643"/>
                      <a:pt x="42910" y="5756"/>
                      <a:pt x="41348" y="2634"/>
                    </a:cubicBezTo>
                    <a:cubicBezTo>
                      <a:pt x="39787" y="-488"/>
                      <a:pt x="35625" y="33"/>
                      <a:pt x="34064" y="33"/>
                    </a:cubicBezTo>
                    <a:cubicBezTo>
                      <a:pt x="33023" y="553"/>
                      <a:pt x="23657" y="2114"/>
                      <a:pt x="22616" y="2114"/>
                    </a:cubicBezTo>
                    <a:cubicBezTo>
                      <a:pt x="21575" y="2114"/>
                      <a:pt x="19494" y="2114"/>
                      <a:pt x="17413" y="2114"/>
                    </a:cubicBezTo>
                    <a:cubicBezTo>
                      <a:pt x="15331" y="2114"/>
                      <a:pt x="14291" y="3675"/>
                      <a:pt x="13770" y="4716"/>
                    </a:cubicBezTo>
                    <a:cubicBezTo>
                      <a:pt x="13250" y="5756"/>
                      <a:pt x="13250" y="7317"/>
                      <a:pt x="12209" y="7838"/>
                    </a:cubicBezTo>
                    <a:cubicBezTo>
                      <a:pt x="11168" y="8358"/>
                      <a:pt x="6485" y="15643"/>
                      <a:pt x="4924" y="17204"/>
                    </a:cubicBezTo>
                    <a:cubicBezTo>
                      <a:pt x="3884" y="18245"/>
                      <a:pt x="1802" y="18245"/>
                      <a:pt x="241" y="18245"/>
                    </a:cubicBezTo>
                    <a:cubicBezTo>
                      <a:pt x="241" y="18765"/>
                      <a:pt x="761" y="18765"/>
                      <a:pt x="1282" y="19285"/>
                    </a:cubicBezTo>
                    <a:cubicBezTo>
                      <a:pt x="2322" y="19806"/>
                      <a:pt x="6485" y="20846"/>
                      <a:pt x="4404" y="22408"/>
                    </a:cubicBezTo>
                    <a:cubicBezTo>
                      <a:pt x="2322" y="23448"/>
                      <a:pt x="1282" y="25530"/>
                      <a:pt x="3363" y="26570"/>
                    </a:cubicBezTo>
                    <a:cubicBezTo>
                      <a:pt x="5445" y="27611"/>
                      <a:pt x="7006" y="27091"/>
                      <a:pt x="7526" y="26570"/>
                    </a:cubicBezTo>
                    <a:cubicBezTo>
                      <a:pt x="8046" y="26050"/>
                      <a:pt x="8567" y="28131"/>
                      <a:pt x="7006" y="28131"/>
                    </a:cubicBezTo>
                    <a:cubicBezTo>
                      <a:pt x="5965" y="28131"/>
                      <a:pt x="5445" y="27611"/>
                      <a:pt x="4924" y="29172"/>
                    </a:cubicBezTo>
                    <a:cubicBezTo>
                      <a:pt x="4404" y="30733"/>
                      <a:pt x="4404" y="31774"/>
                      <a:pt x="2843" y="31253"/>
                    </a:cubicBezTo>
                    <a:cubicBezTo>
                      <a:pt x="1802" y="30213"/>
                      <a:pt x="-800" y="28652"/>
                      <a:pt x="241" y="30733"/>
                    </a:cubicBezTo>
                    <a:cubicBezTo>
                      <a:pt x="1282" y="32814"/>
                      <a:pt x="1282" y="36457"/>
                      <a:pt x="2843" y="34896"/>
                    </a:cubicBezTo>
                    <a:cubicBezTo>
                      <a:pt x="4404" y="33335"/>
                      <a:pt x="5965" y="34375"/>
                      <a:pt x="6485" y="35936"/>
                    </a:cubicBezTo>
                    <a:cubicBezTo>
                      <a:pt x="6485" y="37498"/>
                      <a:pt x="7526" y="46864"/>
                      <a:pt x="13770" y="44262"/>
                    </a:cubicBezTo>
                    <a:cubicBezTo>
                      <a:pt x="13770" y="44262"/>
                      <a:pt x="15331" y="42701"/>
                      <a:pt x="15852" y="44782"/>
                    </a:cubicBezTo>
                    <a:cubicBezTo>
                      <a:pt x="15852" y="46864"/>
                      <a:pt x="15852" y="47384"/>
                      <a:pt x="16892" y="47384"/>
                    </a:cubicBezTo>
                    <a:cubicBezTo>
                      <a:pt x="17933" y="47384"/>
                      <a:pt x="21575" y="46343"/>
                      <a:pt x="17413" y="47905"/>
                    </a:cubicBezTo>
                    <a:cubicBezTo>
                      <a:pt x="17413" y="47905"/>
                      <a:pt x="15852" y="47905"/>
                      <a:pt x="16892" y="49466"/>
                    </a:cubicBezTo>
                    <a:cubicBezTo>
                      <a:pt x="17933" y="51027"/>
                      <a:pt x="17933" y="50506"/>
                      <a:pt x="16892" y="50506"/>
                    </a:cubicBezTo>
                    <a:cubicBezTo>
                      <a:pt x="15852" y="50506"/>
                      <a:pt x="15331" y="50506"/>
                      <a:pt x="17413" y="51547"/>
                    </a:cubicBezTo>
                    <a:cubicBezTo>
                      <a:pt x="19494" y="52588"/>
                      <a:pt x="22616" y="53628"/>
                      <a:pt x="24177" y="54149"/>
                    </a:cubicBezTo>
                    <a:cubicBezTo>
                      <a:pt x="25218" y="54669"/>
                      <a:pt x="30941" y="57271"/>
                      <a:pt x="34584" y="59872"/>
                    </a:cubicBezTo>
                    <a:cubicBezTo>
                      <a:pt x="36665" y="57791"/>
                      <a:pt x="40308" y="53628"/>
                      <a:pt x="40308" y="53108"/>
                    </a:cubicBezTo>
                    <a:cubicBezTo>
                      <a:pt x="40828" y="52588"/>
                      <a:pt x="41869" y="51547"/>
                      <a:pt x="42910" y="51027"/>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37" name="Content Placeholder 9">
              <a:extLst>
                <a:ext uri="{FF2B5EF4-FFF2-40B4-BE49-F238E27FC236}">
                  <a16:creationId xmlns:a16="http://schemas.microsoft.com/office/drawing/2014/main" id="{A1062A46-4494-7ADA-A72D-373F359266A0}"/>
                </a:ext>
              </a:extLst>
            </p:cNvPr>
            <p:cNvGrpSpPr/>
            <p:nvPr/>
          </p:nvGrpSpPr>
          <p:grpSpPr>
            <a:xfrm>
              <a:off x="5585997" y="4263901"/>
              <a:ext cx="142054" cy="107857"/>
              <a:chOff x="5585997" y="4263901"/>
              <a:chExt cx="142054" cy="107857"/>
            </a:xfrm>
            <a:grpFill/>
          </p:grpSpPr>
          <p:sp>
            <p:nvSpPr>
              <p:cNvPr id="409" name="Freeform 408">
                <a:extLst>
                  <a:ext uri="{FF2B5EF4-FFF2-40B4-BE49-F238E27FC236}">
                    <a16:creationId xmlns:a16="http://schemas.microsoft.com/office/drawing/2014/main" id="{88BDB4AF-55DB-3AAF-1319-81008B7AF74B}"/>
                  </a:ext>
                </a:extLst>
              </p:cNvPr>
              <p:cNvSpPr/>
              <p:nvPr/>
            </p:nvSpPr>
            <p:spPr>
              <a:xfrm>
                <a:off x="5585997" y="4297437"/>
                <a:ext cx="1644" cy="2870"/>
              </a:xfrm>
              <a:custGeom>
                <a:avLst/>
                <a:gdLst>
                  <a:gd name="connsiteX0" fmla="*/ 0 w 1644"/>
                  <a:gd name="connsiteY0" fmla="*/ 1327 h 2870"/>
                  <a:gd name="connsiteX1" fmla="*/ 1561 w 1644"/>
                  <a:gd name="connsiteY1" fmla="*/ 807 h 2870"/>
                  <a:gd name="connsiteX2" fmla="*/ 0 w 1644"/>
                  <a:gd name="connsiteY2" fmla="*/ 1327 h 2870"/>
                </a:gdLst>
                <a:ahLst/>
                <a:cxnLst>
                  <a:cxn ang="0">
                    <a:pos x="connsiteX0" y="connsiteY0"/>
                  </a:cxn>
                  <a:cxn ang="0">
                    <a:pos x="connsiteX1" y="connsiteY1"/>
                  </a:cxn>
                  <a:cxn ang="0">
                    <a:pos x="connsiteX2" y="connsiteY2"/>
                  </a:cxn>
                </a:cxnLst>
                <a:rect l="l" t="t" r="r" b="b"/>
                <a:pathLst>
                  <a:path w="1644" h="2870">
                    <a:moveTo>
                      <a:pt x="0" y="1327"/>
                    </a:moveTo>
                    <a:cubicBezTo>
                      <a:pt x="520" y="3929"/>
                      <a:pt x="1041" y="2888"/>
                      <a:pt x="1561" y="807"/>
                    </a:cubicBezTo>
                    <a:cubicBezTo>
                      <a:pt x="2081" y="-1274"/>
                      <a:pt x="0" y="1327"/>
                      <a:pt x="0" y="1327"/>
                    </a:cubicBezTo>
                    <a:close/>
                  </a:path>
                </a:pathLst>
              </a:custGeom>
              <a:grpFill/>
              <a:ln w="5199" cap="flat">
                <a:solidFill>
                  <a:schemeClr val="bg1"/>
                </a:solidFill>
                <a:prstDash val="solid"/>
                <a:miter/>
              </a:ln>
            </p:spPr>
            <p:txBody>
              <a:bodyPr rtlCol="0" anchor="ctr"/>
              <a:lstStyle/>
              <a:p>
                <a:endParaRPr lang="en-GB" noProof="0" dirty="0"/>
              </a:p>
            </p:txBody>
          </p:sp>
          <p:sp>
            <p:nvSpPr>
              <p:cNvPr id="410" name="Freeform 409">
                <a:extLst>
                  <a:ext uri="{FF2B5EF4-FFF2-40B4-BE49-F238E27FC236}">
                    <a16:creationId xmlns:a16="http://schemas.microsoft.com/office/drawing/2014/main" id="{F7E0335C-8F91-EABE-63C8-FB6FDFFF8901}"/>
                  </a:ext>
                </a:extLst>
              </p:cNvPr>
              <p:cNvSpPr/>
              <p:nvPr/>
            </p:nvSpPr>
            <p:spPr>
              <a:xfrm>
                <a:off x="5588599" y="4263901"/>
                <a:ext cx="139452" cy="107857"/>
              </a:xfrm>
              <a:custGeom>
                <a:avLst/>
                <a:gdLst>
                  <a:gd name="connsiteX0" fmla="*/ 88979 w 139452"/>
                  <a:gd name="connsiteY0" fmla="*/ 82215 h 107857"/>
                  <a:gd name="connsiteX1" fmla="*/ 88979 w 139452"/>
                  <a:gd name="connsiteY1" fmla="*/ 82215 h 107857"/>
                  <a:gd name="connsiteX2" fmla="*/ 97305 w 139452"/>
                  <a:gd name="connsiteY2" fmla="*/ 81695 h 107857"/>
                  <a:gd name="connsiteX3" fmla="*/ 99386 w 139452"/>
                  <a:gd name="connsiteY3" fmla="*/ 81695 h 107857"/>
                  <a:gd name="connsiteX4" fmla="*/ 102508 w 139452"/>
                  <a:gd name="connsiteY4" fmla="*/ 83776 h 107857"/>
                  <a:gd name="connsiteX5" fmla="*/ 105630 w 139452"/>
                  <a:gd name="connsiteY5" fmla="*/ 90020 h 107857"/>
                  <a:gd name="connsiteX6" fmla="*/ 106671 w 139452"/>
                  <a:gd name="connsiteY6" fmla="*/ 95744 h 107857"/>
                  <a:gd name="connsiteX7" fmla="*/ 106671 w 139452"/>
                  <a:gd name="connsiteY7" fmla="*/ 97825 h 107857"/>
                  <a:gd name="connsiteX8" fmla="*/ 104590 w 139452"/>
                  <a:gd name="connsiteY8" fmla="*/ 103549 h 107857"/>
                  <a:gd name="connsiteX9" fmla="*/ 105630 w 139452"/>
                  <a:gd name="connsiteY9" fmla="*/ 104069 h 107857"/>
                  <a:gd name="connsiteX10" fmla="*/ 111354 w 139452"/>
                  <a:gd name="connsiteY10" fmla="*/ 107192 h 107857"/>
                  <a:gd name="connsiteX11" fmla="*/ 112395 w 139452"/>
                  <a:gd name="connsiteY11" fmla="*/ 107712 h 107857"/>
                  <a:gd name="connsiteX12" fmla="*/ 117598 w 139452"/>
                  <a:gd name="connsiteY12" fmla="*/ 103549 h 107857"/>
                  <a:gd name="connsiteX13" fmla="*/ 121241 w 139452"/>
                  <a:gd name="connsiteY13" fmla="*/ 98866 h 107857"/>
                  <a:gd name="connsiteX14" fmla="*/ 122282 w 139452"/>
                  <a:gd name="connsiteY14" fmla="*/ 99386 h 107857"/>
                  <a:gd name="connsiteX15" fmla="*/ 123322 w 139452"/>
                  <a:gd name="connsiteY15" fmla="*/ 100947 h 107857"/>
                  <a:gd name="connsiteX16" fmla="*/ 126965 w 139452"/>
                  <a:gd name="connsiteY16" fmla="*/ 100947 h 107857"/>
                  <a:gd name="connsiteX17" fmla="*/ 129046 w 139452"/>
                  <a:gd name="connsiteY17" fmla="*/ 100427 h 107857"/>
                  <a:gd name="connsiteX18" fmla="*/ 131648 w 139452"/>
                  <a:gd name="connsiteY18" fmla="*/ 96264 h 107857"/>
                  <a:gd name="connsiteX19" fmla="*/ 131648 w 139452"/>
                  <a:gd name="connsiteY19" fmla="*/ 92622 h 107857"/>
                  <a:gd name="connsiteX20" fmla="*/ 132168 w 139452"/>
                  <a:gd name="connsiteY20" fmla="*/ 92102 h 107857"/>
                  <a:gd name="connsiteX21" fmla="*/ 133209 w 139452"/>
                  <a:gd name="connsiteY21" fmla="*/ 92622 h 107857"/>
                  <a:gd name="connsiteX22" fmla="*/ 133209 w 139452"/>
                  <a:gd name="connsiteY22" fmla="*/ 91581 h 107857"/>
                  <a:gd name="connsiteX23" fmla="*/ 132168 w 139452"/>
                  <a:gd name="connsiteY23" fmla="*/ 89500 h 107857"/>
                  <a:gd name="connsiteX24" fmla="*/ 131648 w 139452"/>
                  <a:gd name="connsiteY24" fmla="*/ 89500 h 107857"/>
                  <a:gd name="connsiteX25" fmla="*/ 128526 w 139452"/>
                  <a:gd name="connsiteY25" fmla="*/ 86898 h 107857"/>
                  <a:gd name="connsiteX26" fmla="*/ 131128 w 139452"/>
                  <a:gd name="connsiteY26" fmla="*/ 82735 h 107857"/>
                  <a:gd name="connsiteX27" fmla="*/ 134770 w 139452"/>
                  <a:gd name="connsiteY27" fmla="*/ 83256 h 107857"/>
                  <a:gd name="connsiteX28" fmla="*/ 136331 w 139452"/>
                  <a:gd name="connsiteY28" fmla="*/ 83776 h 107857"/>
                  <a:gd name="connsiteX29" fmla="*/ 137371 w 139452"/>
                  <a:gd name="connsiteY29" fmla="*/ 83776 h 107857"/>
                  <a:gd name="connsiteX30" fmla="*/ 137892 w 139452"/>
                  <a:gd name="connsiteY30" fmla="*/ 84817 h 107857"/>
                  <a:gd name="connsiteX31" fmla="*/ 139453 w 139452"/>
                  <a:gd name="connsiteY31" fmla="*/ 84817 h 107857"/>
                  <a:gd name="connsiteX32" fmla="*/ 136851 w 139452"/>
                  <a:gd name="connsiteY32" fmla="*/ 78572 h 107857"/>
                  <a:gd name="connsiteX33" fmla="*/ 135290 w 139452"/>
                  <a:gd name="connsiteY33" fmla="*/ 77532 h 107857"/>
                  <a:gd name="connsiteX34" fmla="*/ 134250 w 139452"/>
                  <a:gd name="connsiteY34" fmla="*/ 77532 h 107857"/>
                  <a:gd name="connsiteX35" fmla="*/ 134250 w 139452"/>
                  <a:gd name="connsiteY35" fmla="*/ 75971 h 107857"/>
                  <a:gd name="connsiteX36" fmla="*/ 137892 w 139452"/>
                  <a:gd name="connsiteY36" fmla="*/ 71808 h 107857"/>
                  <a:gd name="connsiteX37" fmla="*/ 137892 w 139452"/>
                  <a:gd name="connsiteY37" fmla="*/ 70247 h 107857"/>
                  <a:gd name="connsiteX38" fmla="*/ 136331 w 139452"/>
                  <a:gd name="connsiteY38" fmla="*/ 65043 h 107857"/>
                  <a:gd name="connsiteX39" fmla="*/ 135811 w 139452"/>
                  <a:gd name="connsiteY39" fmla="*/ 64523 h 107857"/>
                  <a:gd name="connsiteX40" fmla="*/ 131648 w 139452"/>
                  <a:gd name="connsiteY40" fmla="*/ 62962 h 107857"/>
                  <a:gd name="connsiteX41" fmla="*/ 130607 w 139452"/>
                  <a:gd name="connsiteY41" fmla="*/ 59320 h 107857"/>
                  <a:gd name="connsiteX42" fmla="*/ 131128 w 139452"/>
                  <a:gd name="connsiteY42" fmla="*/ 53596 h 107857"/>
                  <a:gd name="connsiteX43" fmla="*/ 131648 w 139452"/>
                  <a:gd name="connsiteY43" fmla="*/ 52555 h 107857"/>
                  <a:gd name="connsiteX44" fmla="*/ 134250 w 139452"/>
                  <a:gd name="connsiteY44" fmla="*/ 49953 h 107857"/>
                  <a:gd name="connsiteX45" fmla="*/ 129046 w 139452"/>
                  <a:gd name="connsiteY45" fmla="*/ 43709 h 107857"/>
                  <a:gd name="connsiteX46" fmla="*/ 128526 w 139452"/>
                  <a:gd name="connsiteY46" fmla="*/ 35384 h 107857"/>
                  <a:gd name="connsiteX47" fmla="*/ 125924 w 139452"/>
                  <a:gd name="connsiteY47" fmla="*/ 32782 h 107857"/>
                  <a:gd name="connsiteX48" fmla="*/ 124363 w 139452"/>
                  <a:gd name="connsiteY48" fmla="*/ 33823 h 107857"/>
                  <a:gd name="connsiteX49" fmla="*/ 121761 w 139452"/>
                  <a:gd name="connsiteY49" fmla="*/ 34343 h 107857"/>
                  <a:gd name="connsiteX50" fmla="*/ 121241 w 139452"/>
                  <a:gd name="connsiteY50" fmla="*/ 33302 h 107857"/>
                  <a:gd name="connsiteX51" fmla="*/ 125404 w 139452"/>
                  <a:gd name="connsiteY51" fmla="*/ 28619 h 107857"/>
                  <a:gd name="connsiteX52" fmla="*/ 126965 w 139452"/>
                  <a:gd name="connsiteY52" fmla="*/ 28099 h 107857"/>
                  <a:gd name="connsiteX53" fmla="*/ 126444 w 139452"/>
                  <a:gd name="connsiteY53" fmla="*/ 26538 h 107857"/>
                  <a:gd name="connsiteX54" fmla="*/ 121761 w 139452"/>
                  <a:gd name="connsiteY54" fmla="*/ 21855 h 107857"/>
                  <a:gd name="connsiteX55" fmla="*/ 119680 w 139452"/>
                  <a:gd name="connsiteY55" fmla="*/ 20814 h 107857"/>
                  <a:gd name="connsiteX56" fmla="*/ 118639 w 139452"/>
                  <a:gd name="connsiteY56" fmla="*/ 18212 h 107857"/>
                  <a:gd name="connsiteX57" fmla="*/ 118639 w 139452"/>
                  <a:gd name="connsiteY57" fmla="*/ 14049 h 107857"/>
                  <a:gd name="connsiteX58" fmla="*/ 113436 w 139452"/>
                  <a:gd name="connsiteY58" fmla="*/ 6244 h 107857"/>
                  <a:gd name="connsiteX59" fmla="*/ 112395 w 139452"/>
                  <a:gd name="connsiteY59" fmla="*/ 5203 h 107857"/>
                  <a:gd name="connsiteX60" fmla="*/ 109273 w 139452"/>
                  <a:gd name="connsiteY60" fmla="*/ 4163 h 107857"/>
                  <a:gd name="connsiteX61" fmla="*/ 108232 w 139452"/>
                  <a:gd name="connsiteY61" fmla="*/ 4683 h 107857"/>
                  <a:gd name="connsiteX62" fmla="*/ 108232 w 139452"/>
                  <a:gd name="connsiteY62" fmla="*/ 7805 h 107857"/>
                  <a:gd name="connsiteX63" fmla="*/ 105630 w 139452"/>
                  <a:gd name="connsiteY63" fmla="*/ 9887 h 107857"/>
                  <a:gd name="connsiteX64" fmla="*/ 101468 w 139452"/>
                  <a:gd name="connsiteY64" fmla="*/ 11448 h 107857"/>
                  <a:gd name="connsiteX65" fmla="*/ 100947 w 139452"/>
                  <a:gd name="connsiteY65" fmla="*/ 12488 h 107857"/>
                  <a:gd name="connsiteX66" fmla="*/ 99386 w 139452"/>
                  <a:gd name="connsiteY66" fmla="*/ 13009 h 107857"/>
                  <a:gd name="connsiteX67" fmla="*/ 93663 w 139452"/>
                  <a:gd name="connsiteY67" fmla="*/ 10927 h 107857"/>
                  <a:gd name="connsiteX68" fmla="*/ 92622 w 139452"/>
                  <a:gd name="connsiteY68" fmla="*/ 10927 h 107857"/>
                  <a:gd name="connsiteX69" fmla="*/ 86378 w 139452"/>
                  <a:gd name="connsiteY69" fmla="*/ 12488 h 107857"/>
                  <a:gd name="connsiteX70" fmla="*/ 82735 w 139452"/>
                  <a:gd name="connsiteY70" fmla="*/ 15090 h 107857"/>
                  <a:gd name="connsiteX71" fmla="*/ 82215 w 139452"/>
                  <a:gd name="connsiteY71" fmla="*/ 15090 h 107857"/>
                  <a:gd name="connsiteX72" fmla="*/ 79613 w 139452"/>
                  <a:gd name="connsiteY72" fmla="*/ 11448 h 107857"/>
                  <a:gd name="connsiteX73" fmla="*/ 75450 w 139452"/>
                  <a:gd name="connsiteY73" fmla="*/ 10407 h 107857"/>
                  <a:gd name="connsiteX74" fmla="*/ 71288 w 139452"/>
                  <a:gd name="connsiteY74" fmla="*/ 13529 h 107857"/>
                  <a:gd name="connsiteX75" fmla="*/ 70247 w 139452"/>
                  <a:gd name="connsiteY75" fmla="*/ 13529 h 107857"/>
                  <a:gd name="connsiteX76" fmla="*/ 66604 w 139452"/>
                  <a:gd name="connsiteY76" fmla="*/ 10407 h 107857"/>
                  <a:gd name="connsiteX77" fmla="*/ 66604 w 139452"/>
                  <a:gd name="connsiteY77" fmla="*/ 9366 h 107857"/>
                  <a:gd name="connsiteX78" fmla="*/ 68686 w 139452"/>
                  <a:gd name="connsiteY78" fmla="*/ 6244 h 107857"/>
                  <a:gd name="connsiteX79" fmla="*/ 68686 w 139452"/>
                  <a:gd name="connsiteY79" fmla="*/ 5203 h 107857"/>
                  <a:gd name="connsiteX80" fmla="*/ 46311 w 139452"/>
                  <a:gd name="connsiteY80" fmla="*/ 6244 h 107857"/>
                  <a:gd name="connsiteX81" fmla="*/ 44230 w 139452"/>
                  <a:gd name="connsiteY81" fmla="*/ 5724 h 107857"/>
                  <a:gd name="connsiteX82" fmla="*/ 31741 w 139452"/>
                  <a:gd name="connsiteY82" fmla="*/ 520 h 107857"/>
                  <a:gd name="connsiteX83" fmla="*/ 29139 w 139452"/>
                  <a:gd name="connsiteY83" fmla="*/ 0 h 107857"/>
                  <a:gd name="connsiteX84" fmla="*/ 23416 w 139452"/>
                  <a:gd name="connsiteY84" fmla="*/ 0 h 107857"/>
                  <a:gd name="connsiteX85" fmla="*/ 23936 w 139452"/>
                  <a:gd name="connsiteY85" fmla="*/ 6244 h 107857"/>
                  <a:gd name="connsiteX86" fmla="*/ 23416 w 139452"/>
                  <a:gd name="connsiteY86" fmla="*/ 7805 h 107857"/>
                  <a:gd name="connsiteX87" fmla="*/ 20293 w 139452"/>
                  <a:gd name="connsiteY87" fmla="*/ 9366 h 107857"/>
                  <a:gd name="connsiteX88" fmla="*/ 19253 w 139452"/>
                  <a:gd name="connsiteY88" fmla="*/ 10407 h 107857"/>
                  <a:gd name="connsiteX89" fmla="*/ 21855 w 139452"/>
                  <a:gd name="connsiteY89" fmla="*/ 13009 h 107857"/>
                  <a:gd name="connsiteX90" fmla="*/ 23416 w 139452"/>
                  <a:gd name="connsiteY90" fmla="*/ 18733 h 107857"/>
                  <a:gd name="connsiteX91" fmla="*/ 22375 w 139452"/>
                  <a:gd name="connsiteY91" fmla="*/ 18733 h 107857"/>
                  <a:gd name="connsiteX92" fmla="*/ 21334 w 139452"/>
                  <a:gd name="connsiteY92" fmla="*/ 19253 h 107857"/>
                  <a:gd name="connsiteX93" fmla="*/ 19773 w 139452"/>
                  <a:gd name="connsiteY93" fmla="*/ 19773 h 107857"/>
                  <a:gd name="connsiteX94" fmla="*/ 14049 w 139452"/>
                  <a:gd name="connsiteY94" fmla="*/ 21334 h 107857"/>
                  <a:gd name="connsiteX95" fmla="*/ 7805 w 139452"/>
                  <a:gd name="connsiteY95" fmla="*/ 22375 h 107857"/>
                  <a:gd name="connsiteX96" fmla="*/ 3642 w 139452"/>
                  <a:gd name="connsiteY96" fmla="*/ 24977 h 107857"/>
                  <a:gd name="connsiteX97" fmla="*/ 0 w 139452"/>
                  <a:gd name="connsiteY97" fmla="*/ 32262 h 107857"/>
                  <a:gd name="connsiteX98" fmla="*/ 1561 w 139452"/>
                  <a:gd name="connsiteY98" fmla="*/ 32782 h 107857"/>
                  <a:gd name="connsiteX99" fmla="*/ 4163 w 139452"/>
                  <a:gd name="connsiteY99" fmla="*/ 33823 h 107857"/>
                  <a:gd name="connsiteX100" fmla="*/ 4683 w 139452"/>
                  <a:gd name="connsiteY100" fmla="*/ 37985 h 107857"/>
                  <a:gd name="connsiteX101" fmla="*/ 5724 w 139452"/>
                  <a:gd name="connsiteY101" fmla="*/ 39026 h 107857"/>
                  <a:gd name="connsiteX102" fmla="*/ 6764 w 139452"/>
                  <a:gd name="connsiteY102" fmla="*/ 38506 h 107857"/>
                  <a:gd name="connsiteX103" fmla="*/ 6764 w 139452"/>
                  <a:gd name="connsiteY103" fmla="*/ 40587 h 107857"/>
                  <a:gd name="connsiteX104" fmla="*/ 7285 w 139452"/>
                  <a:gd name="connsiteY104" fmla="*/ 42669 h 107857"/>
                  <a:gd name="connsiteX105" fmla="*/ 9366 w 139452"/>
                  <a:gd name="connsiteY105" fmla="*/ 45791 h 107857"/>
                  <a:gd name="connsiteX106" fmla="*/ 10407 w 139452"/>
                  <a:gd name="connsiteY106" fmla="*/ 48913 h 107857"/>
                  <a:gd name="connsiteX107" fmla="*/ 13529 w 139452"/>
                  <a:gd name="connsiteY107" fmla="*/ 50994 h 107857"/>
                  <a:gd name="connsiteX108" fmla="*/ 17692 w 139452"/>
                  <a:gd name="connsiteY108" fmla="*/ 51514 h 107857"/>
                  <a:gd name="connsiteX109" fmla="*/ 19253 w 139452"/>
                  <a:gd name="connsiteY109" fmla="*/ 51514 h 107857"/>
                  <a:gd name="connsiteX110" fmla="*/ 23416 w 139452"/>
                  <a:gd name="connsiteY110" fmla="*/ 56718 h 107857"/>
                  <a:gd name="connsiteX111" fmla="*/ 24456 w 139452"/>
                  <a:gd name="connsiteY111" fmla="*/ 57238 h 107857"/>
                  <a:gd name="connsiteX112" fmla="*/ 25497 w 139452"/>
                  <a:gd name="connsiteY112" fmla="*/ 58279 h 107857"/>
                  <a:gd name="connsiteX113" fmla="*/ 25497 w 139452"/>
                  <a:gd name="connsiteY113" fmla="*/ 60360 h 107857"/>
                  <a:gd name="connsiteX114" fmla="*/ 25497 w 139452"/>
                  <a:gd name="connsiteY114" fmla="*/ 62442 h 107857"/>
                  <a:gd name="connsiteX115" fmla="*/ 29139 w 139452"/>
                  <a:gd name="connsiteY115" fmla="*/ 64003 h 107857"/>
                  <a:gd name="connsiteX116" fmla="*/ 31741 w 139452"/>
                  <a:gd name="connsiteY116" fmla="*/ 69206 h 107857"/>
                  <a:gd name="connsiteX117" fmla="*/ 32782 w 139452"/>
                  <a:gd name="connsiteY117" fmla="*/ 71288 h 107857"/>
                  <a:gd name="connsiteX118" fmla="*/ 32782 w 139452"/>
                  <a:gd name="connsiteY118" fmla="*/ 72328 h 107857"/>
                  <a:gd name="connsiteX119" fmla="*/ 37465 w 139452"/>
                  <a:gd name="connsiteY119" fmla="*/ 71288 h 107857"/>
                  <a:gd name="connsiteX120" fmla="*/ 44750 w 139452"/>
                  <a:gd name="connsiteY120" fmla="*/ 61921 h 107857"/>
                  <a:gd name="connsiteX121" fmla="*/ 46311 w 139452"/>
                  <a:gd name="connsiteY121" fmla="*/ 58799 h 107857"/>
                  <a:gd name="connsiteX122" fmla="*/ 49953 w 139452"/>
                  <a:gd name="connsiteY122" fmla="*/ 56198 h 107857"/>
                  <a:gd name="connsiteX123" fmla="*/ 55157 w 139452"/>
                  <a:gd name="connsiteY123" fmla="*/ 56198 h 107857"/>
                  <a:gd name="connsiteX124" fmla="*/ 66604 w 139452"/>
                  <a:gd name="connsiteY124" fmla="*/ 54116 h 107857"/>
                  <a:gd name="connsiteX125" fmla="*/ 73889 w 139452"/>
                  <a:gd name="connsiteY125" fmla="*/ 56718 h 107857"/>
                  <a:gd name="connsiteX126" fmla="*/ 80654 w 139452"/>
                  <a:gd name="connsiteY126" fmla="*/ 69726 h 107857"/>
                  <a:gd name="connsiteX127" fmla="*/ 83256 w 139452"/>
                  <a:gd name="connsiteY127" fmla="*/ 72328 h 107857"/>
                  <a:gd name="connsiteX128" fmla="*/ 84296 w 139452"/>
                  <a:gd name="connsiteY128" fmla="*/ 73369 h 107857"/>
                  <a:gd name="connsiteX129" fmla="*/ 85857 w 139452"/>
                  <a:gd name="connsiteY129" fmla="*/ 79613 h 107857"/>
                  <a:gd name="connsiteX130" fmla="*/ 85337 w 139452"/>
                  <a:gd name="connsiteY130" fmla="*/ 81695 h 107857"/>
                  <a:gd name="connsiteX131" fmla="*/ 83256 w 139452"/>
                  <a:gd name="connsiteY131" fmla="*/ 84817 h 107857"/>
                  <a:gd name="connsiteX132" fmla="*/ 82215 w 139452"/>
                  <a:gd name="connsiteY132" fmla="*/ 87939 h 107857"/>
                  <a:gd name="connsiteX133" fmla="*/ 84296 w 139452"/>
                  <a:gd name="connsiteY133" fmla="*/ 87418 h 107857"/>
                  <a:gd name="connsiteX134" fmla="*/ 87418 w 139452"/>
                  <a:gd name="connsiteY134" fmla="*/ 85857 h 107857"/>
                  <a:gd name="connsiteX135" fmla="*/ 88979 w 139452"/>
                  <a:gd name="connsiteY135" fmla="*/ 82215 h 10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39452" h="107857">
                    <a:moveTo>
                      <a:pt x="88979" y="82215"/>
                    </a:moveTo>
                    <a:cubicBezTo>
                      <a:pt x="88979" y="82215"/>
                      <a:pt x="88979" y="82215"/>
                      <a:pt x="88979" y="82215"/>
                    </a:cubicBezTo>
                    <a:cubicBezTo>
                      <a:pt x="91581" y="82215"/>
                      <a:pt x="96264" y="82215"/>
                      <a:pt x="97305" y="81695"/>
                    </a:cubicBezTo>
                    <a:cubicBezTo>
                      <a:pt x="98345" y="81695"/>
                      <a:pt x="98866" y="80654"/>
                      <a:pt x="99386" y="81695"/>
                    </a:cubicBezTo>
                    <a:cubicBezTo>
                      <a:pt x="99907" y="82735"/>
                      <a:pt x="101988" y="83256"/>
                      <a:pt x="102508" y="83776"/>
                    </a:cubicBezTo>
                    <a:cubicBezTo>
                      <a:pt x="103029" y="84296"/>
                      <a:pt x="105110" y="86378"/>
                      <a:pt x="105630" y="90020"/>
                    </a:cubicBezTo>
                    <a:cubicBezTo>
                      <a:pt x="106151" y="93663"/>
                      <a:pt x="106671" y="95744"/>
                      <a:pt x="106671" y="95744"/>
                    </a:cubicBezTo>
                    <a:cubicBezTo>
                      <a:pt x="106671" y="95744"/>
                      <a:pt x="106671" y="96785"/>
                      <a:pt x="106671" y="97825"/>
                    </a:cubicBezTo>
                    <a:cubicBezTo>
                      <a:pt x="106671" y="98866"/>
                      <a:pt x="104590" y="103549"/>
                      <a:pt x="104590" y="103549"/>
                    </a:cubicBezTo>
                    <a:cubicBezTo>
                      <a:pt x="104590" y="103549"/>
                      <a:pt x="104069" y="104590"/>
                      <a:pt x="105630" y="104069"/>
                    </a:cubicBezTo>
                    <a:cubicBezTo>
                      <a:pt x="107191" y="103549"/>
                      <a:pt x="109793" y="103029"/>
                      <a:pt x="111354" y="107192"/>
                    </a:cubicBezTo>
                    <a:cubicBezTo>
                      <a:pt x="111354" y="107192"/>
                      <a:pt x="111354" y="108232"/>
                      <a:pt x="112395" y="107712"/>
                    </a:cubicBezTo>
                    <a:cubicBezTo>
                      <a:pt x="113436" y="107192"/>
                      <a:pt x="116558" y="106151"/>
                      <a:pt x="117598" y="103549"/>
                    </a:cubicBezTo>
                    <a:cubicBezTo>
                      <a:pt x="118639" y="100947"/>
                      <a:pt x="118639" y="100947"/>
                      <a:pt x="121241" y="98866"/>
                    </a:cubicBezTo>
                    <a:cubicBezTo>
                      <a:pt x="121241" y="98866"/>
                      <a:pt x="121761" y="98346"/>
                      <a:pt x="122282" y="99386"/>
                    </a:cubicBezTo>
                    <a:cubicBezTo>
                      <a:pt x="122282" y="99907"/>
                      <a:pt x="122802" y="100427"/>
                      <a:pt x="123322" y="100947"/>
                    </a:cubicBezTo>
                    <a:lnTo>
                      <a:pt x="126965" y="100947"/>
                    </a:lnTo>
                    <a:cubicBezTo>
                      <a:pt x="126965" y="100947"/>
                      <a:pt x="128526" y="100947"/>
                      <a:pt x="129046" y="100427"/>
                    </a:cubicBezTo>
                    <a:cubicBezTo>
                      <a:pt x="129566" y="99386"/>
                      <a:pt x="131648" y="97305"/>
                      <a:pt x="131648" y="96264"/>
                    </a:cubicBezTo>
                    <a:cubicBezTo>
                      <a:pt x="131648" y="95224"/>
                      <a:pt x="131648" y="92622"/>
                      <a:pt x="131648" y="92622"/>
                    </a:cubicBezTo>
                    <a:cubicBezTo>
                      <a:pt x="131648" y="92622"/>
                      <a:pt x="131648" y="91581"/>
                      <a:pt x="132168" y="92102"/>
                    </a:cubicBezTo>
                    <a:cubicBezTo>
                      <a:pt x="132689" y="92102"/>
                      <a:pt x="133209" y="92622"/>
                      <a:pt x="133209" y="92622"/>
                    </a:cubicBezTo>
                    <a:cubicBezTo>
                      <a:pt x="133209" y="92622"/>
                      <a:pt x="134250" y="92622"/>
                      <a:pt x="133209" y="91581"/>
                    </a:cubicBezTo>
                    <a:cubicBezTo>
                      <a:pt x="132689" y="90540"/>
                      <a:pt x="132168" y="89500"/>
                      <a:pt x="132168" y="89500"/>
                    </a:cubicBezTo>
                    <a:cubicBezTo>
                      <a:pt x="132168" y="89500"/>
                      <a:pt x="131648" y="88979"/>
                      <a:pt x="131648" y="89500"/>
                    </a:cubicBezTo>
                    <a:cubicBezTo>
                      <a:pt x="131128" y="90020"/>
                      <a:pt x="128526" y="89500"/>
                      <a:pt x="128526" y="86898"/>
                    </a:cubicBezTo>
                    <a:cubicBezTo>
                      <a:pt x="128526" y="84296"/>
                      <a:pt x="129046" y="83256"/>
                      <a:pt x="131128" y="82735"/>
                    </a:cubicBezTo>
                    <a:cubicBezTo>
                      <a:pt x="132689" y="82735"/>
                      <a:pt x="134250" y="83256"/>
                      <a:pt x="134770" y="83256"/>
                    </a:cubicBezTo>
                    <a:cubicBezTo>
                      <a:pt x="135290" y="83256"/>
                      <a:pt x="135811" y="83776"/>
                      <a:pt x="136331" y="83776"/>
                    </a:cubicBezTo>
                    <a:cubicBezTo>
                      <a:pt x="136851" y="83776"/>
                      <a:pt x="137371" y="83776"/>
                      <a:pt x="137371" y="83776"/>
                    </a:cubicBezTo>
                    <a:cubicBezTo>
                      <a:pt x="137371" y="84296"/>
                      <a:pt x="137371" y="84296"/>
                      <a:pt x="137892" y="84817"/>
                    </a:cubicBezTo>
                    <a:cubicBezTo>
                      <a:pt x="138412" y="84817"/>
                      <a:pt x="139453" y="85857"/>
                      <a:pt x="139453" y="84817"/>
                    </a:cubicBezTo>
                    <a:cubicBezTo>
                      <a:pt x="139453" y="83776"/>
                      <a:pt x="137892" y="79093"/>
                      <a:pt x="136851" y="78572"/>
                    </a:cubicBezTo>
                    <a:cubicBezTo>
                      <a:pt x="135811" y="78052"/>
                      <a:pt x="135811" y="77532"/>
                      <a:pt x="135290" y="77532"/>
                    </a:cubicBezTo>
                    <a:cubicBezTo>
                      <a:pt x="134770" y="77532"/>
                      <a:pt x="134250" y="77532"/>
                      <a:pt x="134250" y="77532"/>
                    </a:cubicBezTo>
                    <a:cubicBezTo>
                      <a:pt x="134250" y="77532"/>
                      <a:pt x="133209" y="77011"/>
                      <a:pt x="134250" y="75971"/>
                    </a:cubicBezTo>
                    <a:cubicBezTo>
                      <a:pt x="134770" y="74930"/>
                      <a:pt x="137371" y="72328"/>
                      <a:pt x="137892" y="71808"/>
                    </a:cubicBezTo>
                    <a:cubicBezTo>
                      <a:pt x="138412" y="71288"/>
                      <a:pt x="138412" y="71288"/>
                      <a:pt x="137892" y="70247"/>
                    </a:cubicBezTo>
                    <a:cubicBezTo>
                      <a:pt x="137371" y="69206"/>
                      <a:pt x="136331" y="66084"/>
                      <a:pt x="136331" y="65043"/>
                    </a:cubicBezTo>
                    <a:cubicBezTo>
                      <a:pt x="136331" y="64003"/>
                      <a:pt x="136331" y="64523"/>
                      <a:pt x="135811" y="64523"/>
                    </a:cubicBezTo>
                    <a:cubicBezTo>
                      <a:pt x="135290" y="64523"/>
                      <a:pt x="132689" y="65564"/>
                      <a:pt x="131648" y="62962"/>
                    </a:cubicBezTo>
                    <a:cubicBezTo>
                      <a:pt x="130607" y="60360"/>
                      <a:pt x="130607" y="60360"/>
                      <a:pt x="130607" y="59320"/>
                    </a:cubicBezTo>
                    <a:cubicBezTo>
                      <a:pt x="130607" y="58279"/>
                      <a:pt x="131128" y="53596"/>
                      <a:pt x="131128" y="53596"/>
                    </a:cubicBezTo>
                    <a:cubicBezTo>
                      <a:pt x="131128" y="53596"/>
                      <a:pt x="131128" y="52555"/>
                      <a:pt x="131648" y="52555"/>
                    </a:cubicBezTo>
                    <a:cubicBezTo>
                      <a:pt x="132168" y="52035"/>
                      <a:pt x="133209" y="50994"/>
                      <a:pt x="134250" y="49953"/>
                    </a:cubicBezTo>
                    <a:cubicBezTo>
                      <a:pt x="132689" y="48392"/>
                      <a:pt x="130087" y="45270"/>
                      <a:pt x="129046" y="43709"/>
                    </a:cubicBezTo>
                    <a:cubicBezTo>
                      <a:pt x="128005" y="41628"/>
                      <a:pt x="128526" y="37465"/>
                      <a:pt x="128526" y="35384"/>
                    </a:cubicBezTo>
                    <a:cubicBezTo>
                      <a:pt x="128526" y="33302"/>
                      <a:pt x="126444" y="32782"/>
                      <a:pt x="125924" y="32782"/>
                    </a:cubicBezTo>
                    <a:cubicBezTo>
                      <a:pt x="124883" y="32782"/>
                      <a:pt x="124883" y="33302"/>
                      <a:pt x="124363" y="33823"/>
                    </a:cubicBezTo>
                    <a:cubicBezTo>
                      <a:pt x="123843" y="34343"/>
                      <a:pt x="122802" y="34343"/>
                      <a:pt x="121761" y="34343"/>
                    </a:cubicBezTo>
                    <a:cubicBezTo>
                      <a:pt x="121241" y="34343"/>
                      <a:pt x="120200" y="35384"/>
                      <a:pt x="121241" y="33302"/>
                    </a:cubicBezTo>
                    <a:cubicBezTo>
                      <a:pt x="122282" y="31221"/>
                      <a:pt x="124883" y="28619"/>
                      <a:pt x="125404" y="28619"/>
                    </a:cubicBezTo>
                    <a:cubicBezTo>
                      <a:pt x="125924" y="28099"/>
                      <a:pt x="126444" y="28099"/>
                      <a:pt x="126965" y="28099"/>
                    </a:cubicBezTo>
                    <a:cubicBezTo>
                      <a:pt x="127485" y="28099"/>
                      <a:pt x="126965" y="27058"/>
                      <a:pt x="126444" y="26538"/>
                    </a:cubicBezTo>
                    <a:cubicBezTo>
                      <a:pt x="125924" y="26017"/>
                      <a:pt x="122802" y="22895"/>
                      <a:pt x="121761" y="21855"/>
                    </a:cubicBezTo>
                    <a:cubicBezTo>
                      <a:pt x="120721" y="20814"/>
                      <a:pt x="121241" y="21334"/>
                      <a:pt x="119680" y="20814"/>
                    </a:cubicBezTo>
                    <a:cubicBezTo>
                      <a:pt x="118119" y="20814"/>
                      <a:pt x="118639" y="18733"/>
                      <a:pt x="118639" y="18212"/>
                    </a:cubicBezTo>
                    <a:cubicBezTo>
                      <a:pt x="118639" y="17692"/>
                      <a:pt x="119159" y="15610"/>
                      <a:pt x="118639" y="14049"/>
                    </a:cubicBezTo>
                    <a:cubicBezTo>
                      <a:pt x="118639" y="12488"/>
                      <a:pt x="113956" y="6765"/>
                      <a:pt x="113436" y="6244"/>
                    </a:cubicBezTo>
                    <a:cubicBezTo>
                      <a:pt x="113436" y="5724"/>
                      <a:pt x="112395" y="5203"/>
                      <a:pt x="112395" y="5203"/>
                    </a:cubicBezTo>
                    <a:cubicBezTo>
                      <a:pt x="112395" y="5203"/>
                      <a:pt x="109793" y="4163"/>
                      <a:pt x="109273" y="4163"/>
                    </a:cubicBezTo>
                    <a:cubicBezTo>
                      <a:pt x="108752" y="4163"/>
                      <a:pt x="108752" y="4163"/>
                      <a:pt x="108232" y="4683"/>
                    </a:cubicBezTo>
                    <a:cubicBezTo>
                      <a:pt x="108232" y="5203"/>
                      <a:pt x="108232" y="6765"/>
                      <a:pt x="108232" y="7805"/>
                    </a:cubicBezTo>
                    <a:cubicBezTo>
                      <a:pt x="108232" y="8846"/>
                      <a:pt x="106671" y="9366"/>
                      <a:pt x="105630" y="9887"/>
                    </a:cubicBezTo>
                    <a:cubicBezTo>
                      <a:pt x="104590" y="9887"/>
                      <a:pt x="102508" y="11448"/>
                      <a:pt x="101468" y="11448"/>
                    </a:cubicBezTo>
                    <a:cubicBezTo>
                      <a:pt x="100947" y="11448"/>
                      <a:pt x="100947" y="11968"/>
                      <a:pt x="100947" y="12488"/>
                    </a:cubicBezTo>
                    <a:cubicBezTo>
                      <a:pt x="100947" y="13009"/>
                      <a:pt x="100427" y="13009"/>
                      <a:pt x="99386" y="13009"/>
                    </a:cubicBezTo>
                    <a:cubicBezTo>
                      <a:pt x="98345" y="13009"/>
                      <a:pt x="93663" y="11448"/>
                      <a:pt x="93663" y="10927"/>
                    </a:cubicBezTo>
                    <a:cubicBezTo>
                      <a:pt x="93142" y="10927"/>
                      <a:pt x="92622" y="10927"/>
                      <a:pt x="92622" y="10927"/>
                    </a:cubicBezTo>
                    <a:cubicBezTo>
                      <a:pt x="92622" y="10927"/>
                      <a:pt x="87938" y="11968"/>
                      <a:pt x="86378" y="12488"/>
                    </a:cubicBezTo>
                    <a:cubicBezTo>
                      <a:pt x="84817" y="13009"/>
                      <a:pt x="82735" y="14570"/>
                      <a:pt x="82735" y="15090"/>
                    </a:cubicBezTo>
                    <a:cubicBezTo>
                      <a:pt x="82735" y="15610"/>
                      <a:pt x="82215" y="15090"/>
                      <a:pt x="82215" y="15090"/>
                    </a:cubicBezTo>
                    <a:cubicBezTo>
                      <a:pt x="82215" y="15090"/>
                      <a:pt x="81695" y="14049"/>
                      <a:pt x="79613" y="11448"/>
                    </a:cubicBezTo>
                    <a:cubicBezTo>
                      <a:pt x="77532" y="8846"/>
                      <a:pt x="75450" y="10407"/>
                      <a:pt x="75450" y="10407"/>
                    </a:cubicBezTo>
                    <a:cubicBezTo>
                      <a:pt x="75450" y="10407"/>
                      <a:pt x="71808" y="13009"/>
                      <a:pt x="71288" y="13529"/>
                    </a:cubicBezTo>
                    <a:cubicBezTo>
                      <a:pt x="70767" y="14049"/>
                      <a:pt x="70247" y="13529"/>
                      <a:pt x="70247" y="13529"/>
                    </a:cubicBezTo>
                    <a:cubicBezTo>
                      <a:pt x="70247" y="13529"/>
                      <a:pt x="67645" y="10927"/>
                      <a:pt x="66604" y="10407"/>
                    </a:cubicBezTo>
                    <a:cubicBezTo>
                      <a:pt x="66084" y="9366"/>
                      <a:pt x="66604" y="9366"/>
                      <a:pt x="66604" y="9366"/>
                    </a:cubicBezTo>
                    <a:cubicBezTo>
                      <a:pt x="66604" y="9366"/>
                      <a:pt x="68165" y="7285"/>
                      <a:pt x="68686" y="6244"/>
                    </a:cubicBezTo>
                    <a:cubicBezTo>
                      <a:pt x="68686" y="6244"/>
                      <a:pt x="68686" y="5724"/>
                      <a:pt x="68686" y="5203"/>
                    </a:cubicBezTo>
                    <a:cubicBezTo>
                      <a:pt x="62442" y="5724"/>
                      <a:pt x="47351" y="6244"/>
                      <a:pt x="46311" y="6244"/>
                    </a:cubicBezTo>
                    <a:cubicBezTo>
                      <a:pt x="45270" y="6244"/>
                      <a:pt x="44230" y="5724"/>
                      <a:pt x="44230" y="5724"/>
                    </a:cubicBezTo>
                    <a:cubicBezTo>
                      <a:pt x="44230" y="5724"/>
                      <a:pt x="32782" y="1041"/>
                      <a:pt x="31741" y="520"/>
                    </a:cubicBezTo>
                    <a:cubicBezTo>
                      <a:pt x="30700" y="0"/>
                      <a:pt x="29139" y="0"/>
                      <a:pt x="29139" y="0"/>
                    </a:cubicBezTo>
                    <a:cubicBezTo>
                      <a:pt x="29139" y="0"/>
                      <a:pt x="26538" y="0"/>
                      <a:pt x="23416" y="0"/>
                    </a:cubicBezTo>
                    <a:cubicBezTo>
                      <a:pt x="23416" y="2602"/>
                      <a:pt x="23936" y="6244"/>
                      <a:pt x="23936" y="6244"/>
                    </a:cubicBezTo>
                    <a:cubicBezTo>
                      <a:pt x="23936" y="6765"/>
                      <a:pt x="23416" y="7285"/>
                      <a:pt x="23416" y="7805"/>
                    </a:cubicBezTo>
                    <a:cubicBezTo>
                      <a:pt x="22895" y="7805"/>
                      <a:pt x="21855" y="8846"/>
                      <a:pt x="20293" y="9366"/>
                    </a:cubicBezTo>
                    <a:cubicBezTo>
                      <a:pt x="18732" y="9887"/>
                      <a:pt x="18732" y="10407"/>
                      <a:pt x="19253" y="10407"/>
                    </a:cubicBezTo>
                    <a:cubicBezTo>
                      <a:pt x="19773" y="10407"/>
                      <a:pt x="20293" y="10927"/>
                      <a:pt x="21855" y="13009"/>
                    </a:cubicBezTo>
                    <a:cubicBezTo>
                      <a:pt x="23416" y="15090"/>
                      <a:pt x="23416" y="17692"/>
                      <a:pt x="23416" y="18733"/>
                    </a:cubicBezTo>
                    <a:cubicBezTo>
                      <a:pt x="22895" y="19773"/>
                      <a:pt x="22375" y="19253"/>
                      <a:pt x="22375" y="18733"/>
                    </a:cubicBezTo>
                    <a:cubicBezTo>
                      <a:pt x="21855" y="18212"/>
                      <a:pt x="21334" y="18733"/>
                      <a:pt x="21334" y="19253"/>
                    </a:cubicBezTo>
                    <a:cubicBezTo>
                      <a:pt x="20814" y="19773"/>
                      <a:pt x="20293" y="19773"/>
                      <a:pt x="19773" y="19773"/>
                    </a:cubicBezTo>
                    <a:cubicBezTo>
                      <a:pt x="19253" y="19773"/>
                      <a:pt x="14570" y="20814"/>
                      <a:pt x="14049" y="21334"/>
                    </a:cubicBezTo>
                    <a:cubicBezTo>
                      <a:pt x="13529" y="21855"/>
                      <a:pt x="9886" y="22375"/>
                      <a:pt x="7805" y="22375"/>
                    </a:cubicBezTo>
                    <a:cubicBezTo>
                      <a:pt x="5724" y="22375"/>
                      <a:pt x="4163" y="23936"/>
                      <a:pt x="3642" y="24977"/>
                    </a:cubicBezTo>
                    <a:cubicBezTo>
                      <a:pt x="3122" y="25497"/>
                      <a:pt x="1041" y="29660"/>
                      <a:pt x="0" y="32262"/>
                    </a:cubicBezTo>
                    <a:cubicBezTo>
                      <a:pt x="0" y="33302"/>
                      <a:pt x="520" y="32782"/>
                      <a:pt x="1561" y="32782"/>
                    </a:cubicBezTo>
                    <a:cubicBezTo>
                      <a:pt x="2602" y="32782"/>
                      <a:pt x="5203" y="32262"/>
                      <a:pt x="4163" y="33823"/>
                    </a:cubicBezTo>
                    <a:cubicBezTo>
                      <a:pt x="3122" y="35384"/>
                      <a:pt x="3642" y="38506"/>
                      <a:pt x="4683" y="37985"/>
                    </a:cubicBezTo>
                    <a:cubicBezTo>
                      <a:pt x="5724" y="37465"/>
                      <a:pt x="5724" y="37985"/>
                      <a:pt x="5724" y="39026"/>
                    </a:cubicBezTo>
                    <a:cubicBezTo>
                      <a:pt x="5724" y="40067"/>
                      <a:pt x="6244" y="40587"/>
                      <a:pt x="6764" y="38506"/>
                    </a:cubicBezTo>
                    <a:cubicBezTo>
                      <a:pt x="7285" y="36424"/>
                      <a:pt x="7285" y="39026"/>
                      <a:pt x="6764" y="40587"/>
                    </a:cubicBezTo>
                    <a:cubicBezTo>
                      <a:pt x="6244" y="42148"/>
                      <a:pt x="5724" y="41628"/>
                      <a:pt x="7285" y="42669"/>
                    </a:cubicBezTo>
                    <a:cubicBezTo>
                      <a:pt x="8846" y="43709"/>
                      <a:pt x="9366" y="44750"/>
                      <a:pt x="9366" y="45791"/>
                    </a:cubicBezTo>
                    <a:cubicBezTo>
                      <a:pt x="9366" y="46831"/>
                      <a:pt x="9366" y="48913"/>
                      <a:pt x="10407" y="48913"/>
                    </a:cubicBezTo>
                    <a:cubicBezTo>
                      <a:pt x="10927" y="48913"/>
                      <a:pt x="12488" y="49953"/>
                      <a:pt x="13529" y="50994"/>
                    </a:cubicBezTo>
                    <a:cubicBezTo>
                      <a:pt x="14570" y="52035"/>
                      <a:pt x="17171" y="52555"/>
                      <a:pt x="17692" y="51514"/>
                    </a:cubicBezTo>
                    <a:cubicBezTo>
                      <a:pt x="18212" y="50474"/>
                      <a:pt x="18732" y="49433"/>
                      <a:pt x="19253" y="51514"/>
                    </a:cubicBezTo>
                    <a:cubicBezTo>
                      <a:pt x="19773" y="53596"/>
                      <a:pt x="22895" y="57759"/>
                      <a:pt x="23416" y="56718"/>
                    </a:cubicBezTo>
                    <a:cubicBezTo>
                      <a:pt x="23936" y="55677"/>
                      <a:pt x="24456" y="55677"/>
                      <a:pt x="24456" y="57238"/>
                    </a:cubicBezTo>
                    <a:cubicBezTo>
                      <a:pt x="24456" y="58799"/>
                      <a:pt x="24456" y="58799"/>
                      <a:pt x="25497" y="58279"/>
                    </a:cubicBezTo>
                    <a:cubicBezTo>
                      <a:pt x="26538" y="58279"/>
                      <a:pt x="27058" y="58279"/>
                      <a:pt x="25497" y="60360"/>
                    </a:cubicBezTo>
                    <a:cubicBezTo>
                      <a:pt x="24456" y="62442"/>
                      <a:pt x="23936" y="62962"/>
                      <a:pt x="25497" y="62442"/>
                    </a:cubicBezTo>
                    <a:cubicBezTo>
                      <a:pt x="27058" y="61921"/>
                      <a:pt x="28619" y="61921"/>
                      <a:pt x="29139" y="64003"/>
                    </a:cubicBezTo>
                    <a:cubicBezTo>
                      <a:pt x="29660" y="66084"/>
                      <a:pt x="30180" y="68686"/>
                      <a:pt x="31741" y="69206"/>
                    </a:cubicBezTo>
                    <a:cubicBezTo>
                      <a:pt x="33302" y="69726"/>
                      <a:pt x="33302" y="69726"/>
                      <a:pt x="32782" y="71288"/>
                    </a:cubicBezTo>
                    <a:cubicBezTo>
                      <a:pt x="32782" y="71808"/>
                      <a:pt x="32782" y="72328"/>
                      <a:pt x="32782" y="72328"/>
                    </a:cubicBezTo>
                    <a:cubicBezTo>
                      <a:pt x="34343" y="72328"/>
                      <a:pt x="36424" y="71808"/>
                      <a:pt x="37465" y="71288"/>
                    </a:cubicBezTo>
                    <a:cubicBezTo>
                      <a:pt x="39546" y="69726"/>
                      <a:pt x="44230" y="62962"/>
                      <a:pt x="44750" y="61921"/>
                    </a:cubicBezTo>
                    <a:cubicBezTo>
                      <a:pt x="45270" y="60881"/>
                      <a:pt x="45790" y="59320"/>
                      <a:pt x="46311" y="58799"/>
                    </a:cubicBezTo>
                    <a:cubicBezTo>
                      <a:pt x="46831" y="57759"/>
                      <a:pt x="47872" y="56198"/>
                      <a:pt x="49953" y="56198"/>
                    </a:cubicBezTo>
                    <a:cubicBezTo>
                      <a:pt x="52035" y="56198"/>
                      <a:pt x="54116" y="56198"/>
                      <a:pt x="55157" y="56198"/>
                    </a:cubicBezTo>
                    <a:cubicBezTo>
                      <a:pt x="56197" y="56198"/>
                      <a:pt x="65564" y="54116"/>
                      <a:pt x="66604" y="54116"/>
                    </a:cubicBezTo>
                    <a:cubicBezTo>
                      <a:pt x="67645" y="53596"/>
                      <a:pt x="72328" y="53075"/>
                      <a:pt x="73889" y="56718"/>
                    </a:cubicBezTo>
                    <a:cubicBezTo>
                      <a:pt x="75450" y="60360"/>
                      <a:pt x="80654" y="69726"/>
                      <a:pt x="80654" y="69726"/>
                    </a:cubicBezTo>
                    <a:cubicBezTo>
                      <a:pt x="80654" y="69726"/>
                      <a:pt x="81174" y="71808"/>
                      <a:pt x="83256" y="72328"/>
                    </a:cubicBezTo>
                    <a:cubicBezTo>
                      <a:pt x="85337" y="72849"/>
                      <a:pt x="84296" y="72849"/>
                      <a:pt x="84296" y="73369"/>
                    </a:cubicBezTo>
                    <a:cubicBezTo>
                      <a:pt x="84817" y="73889"/>
                      <a:pt x="85857" y="78572"/>
                      <a:pt x="85857" y="79613"/>
                    </a:cubicBezTo>
                    <a:cubicBezTo>
                      <a:pt x="85857" y="80654"/>
                      <a:pt x="85857" y="81695"/>
                      <a:pt x="85337" y="81695"/>
                    </a:cubicBezTo>
                    <a:cubicBezTo>
                      <a:pt x="84817" y="81695"/>
                      <a:pt x="83776" y="83776"/>
                      <a:pt x="83256" y="84817"/>
                    </a:cubicBezTo>
                    <a:cubicBezTo>
                      <a:pt x="82735" y="85337"/>
                      <a:pt x="82215" y="87418"/>
                      <a:pt x="82215" y="87939"/>
                    </a:cubicBezTo>
                    <a:cubicBezTo>
                      <a:pt x="82215" y="88459"/>
                      <a:pt x="82735" y="87418"/>
                      <a:pt x="84296" y="87418"/>
                    </a:cubicBezTo>
                    <a:cubicBezTo>
                      <a:pt x="85857" y="87418"/>
                      <a:pt x="86898" y="86898"/>
                      <a:pt x="87418" y="85857"/>
                    </a:cubicBezTo>
                    <a:cubicBezTo>
                      <a:pt x="86378" y="82735"/>
                      <a:pt x="86898" y="82215"/>
                      <a:pt x="88979" y="82215"/>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38" name="Content Placeholder 9">
              <a:extLst>
                <a:ext uri="{FF2B5EF4-FFF2-40B4-BE49-F238E27FC236}">
                  <a16:creationId xmlns:a16="http://schemas.microsoft.com/office/drawing/2014/main" id="{4B09AFCA-CCE4-51DD-C4A0-80D9C54074C1}"/>
                </a:ext>
              </a:extLst>
            </p:cNvPr>
            <p:cNvGrpSpPr/>
            <p:nvPr/>
          </p:nvGrpSpPr>
          <p:grpSpPr>
            <a:xfrm>
              <a:off x="5553215" y="4263901"/>
              <a:ext cx="57453" cy="32942"/>
              <a:chOff x="5553215" y="4263901"/>
              <a:chExt cx="57453" cy="32942"/>
            </a:xfrm>
            <a:grpFill/>
          </p:grpSpPr>
          <p:sp>
            <p:nvSpPr>
              <p:cNvPr id="405" name="Freeform 404">
                <a:extLst>
                  <a:ext uri="{FF2B5EF4-FFF2-40B4-BE49-F238E27FC236}">
                    <a16:creationId xmlns:a16="http://schemas.microsoft.com/office/drawing/2014/main" id="{AF261BE7-3751-AC4F-48D2-71478A8BB040}"/>
                  </a:ext>
                </a:extLst>
              </p:cNvPr>
              <p:cNvSpPr/>
              <p:nvPr/>
            </p:nvSpPr>
            <p:spPr>
              <a:xfrm>
                <a:off x="5564059" y="4279511"/>
                <a:ext cx="2706" cy="2161"/>
              </a:xfrm>
              <a:custGeom>
                <a:avLst/>
                <a:gdLst>
                  <a:gd name="connsiteX0" fmla="*/ 1124 w 2706"/>
                  <a:gd name="connsiteY0" fmla="*/ 0 h 2161"/>
                  <a:gd name="connsiteX1" fmla="*/ 83 w 2706"/>
                  <a:gd name="connsiteY1" fmla="*/ 1561 h 2161"/>
                  <a:gd name="connsiteX2" fmla="*/ 2165 w 2706"/>
                  <a:gd name="connsiteY2" fmla="*/ 1561 h 2161"/>
                  <a:gd name="connsiteX3" fmla="*/ 1124 w 2706"/>
                  <a:gd name="connsiteY3" fmla="*/ 0 h 2161"/>
                </a:gdLst>
                <a:ahLst/>
                <a:cxnLst>
                  <a:cxn ang="0">
                    <a:pos x="connsiteX0" y="connsiteY0"/>
                  </a:cxn>
                  <a:cxn ang="0">
                    <a:pos x="connsiteX1" y="connsiteY1"/>
                  </a:cxn>
                  <a:cxn ang="0">
                    <a:pos x="connsiteX2" y="connsiteY2"/>
                  </a:cxn>
                  <a:cxn ang="0">
                    <a:pos x="connsiteX3" y="connsiteY3"/>
                  </a:cxn>
                </a:cxnLst>
                <a:rect l="l" t="t" r="r" b="b"/>
                <a:pathLst>
                  <a:path w="2706" h="2161">
                    <a:moveTo>
                      <a:pt x="1124" y="0"/>
                    </a:moveTo>
                    <a:cubicBezTo>
                      <a:pt x="-437" y="0"/>
                      <a:pt x="83" y="1561"/>
                      <a:pt x="83" y="1561"/>
                    </a:cubicBezTo>
                    <a:cubicBezTo>
                      <a:pt x="83" y="2602"/>
                      <a:pt x="1644" y="2081"/>
                      <a:pt x="2165" y="1561"/>
                    </a:cubicBezTo>
                    <a:cubicBezTo>
                      <a:pt x="3205" y="1041"/>
                      <a:pt x="2685" y="0"/>
                      <a:pt x="1124" y="0"/>
                    </a:cubicBezTo>
                    <a:close/>
                  </a:path>
                </a:pathLst>
              </a:custGeom>
              <a:grpFill/>
              <a:ln w="5199" cap="flat">
                <a:solidFill>
                  <a:schemeClr val="bg1"/>
                </a:solidFill>
                <a:prstDash val="solid"/>
                <a:miter/>
              </a:ln>
            </p:spPr>
            <p:txBody>
              <a:bodyPr rtlCol="0" anchor="ctr"/>
              <a:lstStyle/>
              <a:p>
                <a:endParaRPr lang="en-GB" noProof="0" dirty="0"/>
              </a:p>
            </p:txBody>
          </p:sp>
          <p:sp>
            <p:nvSpPr>
              <p:cNvPr id="406" name="Freeform 405">
                <a:extLst>
                  <a:ext uri="{FF2B5EF4-FFF2-40B4-BE49-F238E27FC236}">
                    <a16:creationId xmlns:a16="http://schemas.microsoft.com/office/drawing/2014/main" id="{9F4D8764-6FA8-2F2A-BD93-32B204FED02A}"/>
                  </a:ext>
                </a:extLst>
              </p:cNvPr>
              <p:cNvSpPr/>
              <p:nvPr/>
            </p:nvSpPr>
            <p:spPr>
              <a:xfrm>
                <a:off x="5559418" y="4285686"/>
                <a:ext cx="2407" cy="1699"/>
              </a:xfrm>
              <a:custGeom>
                <a:avLst/>
                <a:gdLst>
                  <a:gd name="connsiteX0" fmla="*/ 1082 w 2407"/>
                  <a:gd name="connsiteY0" fmla="*/ 69 h 1699"/>
                  <a:gd name="connsiteX1" fmla="*/ 562 w 2407"/>
                  <a:gd name="connsiteY1" fmla="*/ 1630 h 1699"/>
                  <a:gd name="connsiteX2" fmla="*/ 1082 w 2407"/>
                  <a:gd name="connsiteY2" fmla="*/ 69 h 1699"/>
                </a:gdLst>
                <a:ahLst/>
                <a:cxnLst>
                  <a:cxn ang="0">
                    <a:pos x="connsiteX0" y="connsiteY0"/>
                  </a:cxn>
                  <a:cxn ang="0">
                    <a:pos x="connsiteX1" y="connsiteY1"/>
                  </a:cxn>
                  <a:cxn ang="0">
                    <a:pos x="connsiteX2" y="connsiteY2"/>
                  </a:cxn>
                </a:cxnLst>
                <a:rect l="l" t="t" r="r" b="b"/>
                <a:pathLst>
                  <a:path w="2407" h="1699">
                    <a:moveTo>
                      <a:pt x="1082" y="69"/>
                    </a:moveTo>
                    <a:cubicBezTo>
                      <a:pt x="-999" y="590"/>
                      <a:pt x="562" y="1630"/>
                      <a:pt x="562" y="1630"/>
                    </a:cubicBezTo>
                    <a:cubicBezTo>
                      <a:pt x="2643" y="2151"/>
                      <a:pt x="3164" y="-451"/>
                      <a:pt x="1082" y="69"/>
                    </a:cubicBezTo>
                    <a:close/>
                  </a:path>
                </a:pathLst>
              </a:custGeom>
              <a:grpFill/>
              <a:ln w="5199" cap="flat">
                <a:solidFill>
                  <a:schemeClr val="bg1"/>
                </a:solidFill>
                <a:prstDash val="solid"/>
                <a:miter/>
              </a:ln>
            </p:spPr>
            <p:txBody>
              <a:bodyPr rtlCol="0" anchor="ctr"/>
              <a:lstStyle/>
              <a:p>
                <a:endParaRPr lang="en-GB" noProof="0" dirty="0"/>
              </a:p>
            </p:txBody>
          </p:sp>
          <p:sp>
            <p:nvSpPr>
              <p:cNvPr id="407" name="Freeform 406">
                <a:extLst>
                  <a:ext uri="{FF2B5EF4-FFF2-40B4-BE49-F238E27FC236}">
                    <a16:creationId xmlns:a16="http://schemas.microsoft.com/office/drawing/2014/main" id="{F0FABFA6-EF3F-77EE-0DCA-18E2ED34F18C}"/>
                  </a:ext>
                </a:extLst>
              </p:cNvPr>
              <p:cNvSpPr/>
              <p:nvPr/>
            </p:nvSpPr>
            <p:spPr>
              <a:xfrm>
                <a:off x="5563044" y="4293457"/>
                <a:ext cx="3343" cy="3386"/>
              </a:xfrm>
              <a:custGeom>
                <a:avLst/>
                <a:gdLst>
                  <a:gd name="connsiteX0" fmla="*/ 58 w 3343"/>
                  <a:gd name="connsiteY0" fmla="*/ 2185 h 3386"/>
                  <a:gd name="connsiteX1" fmla="*/ 2660 w 3343"/>
                  <a:gd name="connsiteY1" fmla="*/ 2185 h 3386"/>
                  <a:gd name="connsiteX2" fmla="*/ 1619 w 3343"/>
                  <a:gd name="connsiteY2" fmla="*/ 103 h 3386"/>
                  <a:gd name="connsiteX3" fmla="*/ 58 w 3343"/>
                  <a:gd name="connsiteY3" fmla="*/ 2185 h 3386"/>
                </a:gdLst>
                <a:ahLst/>
                <a:cxnLst>
                  <a:cxn ang="0">
                    <a:pos x="connsiteX0" y="connsiteY0"/>
                  </a:cxn>
                  <a:cxn ang="0">
                    <a:pos x="connsiteX1" y="connsiteY1"/>
                  </a:cxn>
                  <a:cxn ang="0">
                    <a:pos x="connsiteX2" y="connsiteY2"/>
                  </a:cxn>
                  <a:cxn ang="0">
                    <a:pos x="connsiteX3" y="connsiteY3"/>
                  </a:cxn>
                </a:cxnLst>
                <a:rect l="l" t="t" r="r" b="b"/>
                <a:pathLst>
                  <a:path w="3343" h="3386">
                    <a:moveTo>
                      <a:pt x="58" y="2185"/>
                    </a:moveTo>
                    <a:cubicBezTo>
                      <a:pt x="1099" y="4266"/>
                      <a:pt x="1619" y="3225"/>
                      <a:pt x="2660" y="2185"/>
                    </a:cubicBezTo>
                    <a:cubicBezTo>
                      <a:pt x="3700" y="1144"/>
                      <a:pt x="3700" y="-417"/>
                      <a:pt x="1619" y="103"/>
                    </a:cubicBezTo>
                    <a:cubicBezTo>
                      <a:pt x="-462" y="624"/>
                      <a:pt x="58" y="2185"/>
                      <a:pt x="58" y="2185"/>
                    </a:cubicBezTo>
                    <a:close/>
                  </a:path>
                </a:pathLst>
              </a:custGeom>
              <a:grpFill/>
              <a:ln w="5199" cap="flat">
                <a:solidFill>
                  <a:schemeClr val="bg1"/>
                </a:solidFill>
                <a:prstDash val="solid"/>
                <a:miter/>
              </a:ln>
            </p:spPr>
            <p:txBody>
              <a:bodyPr rtlCol="0" anchor="ctr"/>
              <a:lstStyle/>
              <a:p>
                <a:endParaRPr lang="en-GB" noProof="0" dirty="0"/>
              </a:p>
            </p:txBody>
          </p:sp>
          <p:sp>
            <p:nvSpPr>
              <p:cNvPr id="408" name="Freeform 407">
                <a:extLst>
                  <a:ext uri="{FF2B5EF4-FFF2-40B4-BE49-F238E27FC236}">
                    <a16:creationId xmlns:a16="http://schemas.microsoft.com/office/drawing/2014/main" id="{C8D6EDC0-A80C-7DBF-80E4-0E199658A570}"/>
                  </a:ext>
                </a:extLst>
              </p:cNvPr>
              <p:cNvSpPr/>
              <p:nvPr/>
            </p:nvSpPr>
            <p:spPr>
              <a:xfrm>
                <a:off x="5553215" y="4263901"/>
                <a:ext cx="57453" cy="31741"/>
              </a:xfrm>
              <a:custGeom>
                <a:avLst/>
                <a:gdLst>
                  <a:gd name="connsiteX0" fmla="*/ 41107 w 57453"/>
                  <a:gd name="connsiteY0" fmla="*/ 22895 h 31741"/>
                  <a:gd name="connsiteX1" fmla="*/ 47351 w 57453"/>
                  <a:gd name="connsiteY1" fmla="*/ 21855 h 31741"/>
                  <a:gd name="connsiteX2" fmla="*/ 53075 w 57453"/>
                  <a:gd name="connsiteY2" fmla="*/ 20294 h 31741"/>
                  <a:gd name="connsiteX3" fmla="*/ 54636 w 57453"/>
                  <a:gd name="connsiteY3" fmla="*/ 19773 h 31741"/>
                  <a:gd name="connsiteX4" fmla="*/ 55677 w 57453"/>
                  <a:gd name="connsiteY4" fmla="*/ 19253 h 31741"/>
                  <a:gd name="connsiteX5" fmla="*/ 56718 w 57453"/>
                  <a:gd name="connsiteY5" fmla="*/ 19253 h 31741"/>
                  <a:gd name="connsiteX6" fmla="*/ 55157 w 57453"/>
                  <a:gd name="connsiteY6" fmla="*/ 13529 h 31741"/>
                  <a:gd name="connsiteX7" fmla="*/ 52555 w 57453"/>
                  <a:gd name="connsiteY7" fmla="*/ 10927 h 31741"/>
                  <a:gd name="connsiteX8" fmla="*/ 53596 w 57453"/>
                  <a:gd name="connsiteY8" fmla="*/ 9887 h 31741"/>
                  <a:gd name="connsiteX9" fmla="*/ 56718 w 57453"/>
                  <a:gd name="connsiteY9" fmla="*/ 8326 h 31741"/>
                  <a:gd name="connsiteX10" fmla="*/ 57238 w 57453"/>
                  <a:gd name="connsiteY10" fmla="*/ 6765 h 31741"/>
                  <a:gd name="connsiteX11" fmla="*/ 56718 w 57453"/>
                  <a:gd name="connsiteY11" fmla="*/ 520 h 31741"/>
                  <a:gd name="connsiteX12" fmla="*/ 35384 w 57453"/>
                  <a:gd name="connsiteY12" fmla="*/ 0 h 31741"/>
                  <a:gd name="connsiteX13" fmla="*/ 33302 w 57453"/>
                  <a:gd name="connsiteY13" fmla="*/ 520 h 31741"/>
                  <a:gd name="connsiteX14" fmla="*/ 16651 w 57453"/>
                  <a:gd name="connsiteY14" fmla="*/ 4683 h 31741"/>
                  <a:gd name="connsiteX15" fmla="*/ 12488 w 57453"/>
                  <a:gd name="connsiteY15" fmla="*/ 5724 h 31741"/>
                  <a:gd name="connsiteX16" fmla="*/ 0 w 57453"/>
                  <a:gd name="connsiteY16" fmla="*/ 7285 h 31741"/>
                  <a:gd name="connsiteX17" fmla="*/ 520 w 57453"/>
                  <a:gd name="connsiteY17" fmla="*/ 7805 h 31741"/>
                  <a:gd name="connsiteX18" fmla="*/ 5724 w 57453"/>
                  <a:gd name="connsiteY18" fmla="*/ 9887 h 31741"/>
                  <a:gd name="connsiteX19" fmla="*/ 9366 w 57453"/>
                  <a:gd name="connsiteY19" fmla="*/ 8846 h 31741"/>
                  <a:gd name="connsiteX20" fmla="*/ 8325 w 57453"/>
                  <a:gd name="connsiteY20" fmla="*/ 13009 h 31741"/>
                  <a:gd name="connsiteX21" fmla="*/ 13529 w 57453"/>
                  <a:gd name="connsiteY21" fmla="*/ 15090 h 31741"/>
                  <a:gd name="connsiteX22" fmla="*/ 16651 w 57453"/>
                  <a:gd name="connsiteY22" fmla="*/ 15090 h 31741"/>
                  <a:gd name="connsiteX23" fmla="*/ 16131 w 57453"/>
                  <a:gd name="connsiteY23" fmla="*/ 18212 h 31741"/>
                  <a:gd name="connsiteX24" fmla="*/ 20814 w 57453"/>
                  <a:gd name="connsiteY24" fmla="*/ 17172 h 31741"/>
                  <a:gd name="connsiteX25" fmla="*/ 24977 w 57453"/>
                  <a:gd name="connsiteY25" fmla="*/ 15090 h 31741"/>
                  <a:gd name="connsiteX26" fmla="*/ 33823 w 57453"/>
                  <a:gd name="connsiteY26" fmla="*/ 15090 h 31741"/>
                  <a:gd name="connsiteX27" fmla="*/ 33302 w 57453"/>
                  <a:gd name="connsiteY27" fmla="*/ 16651 h 31741"/>
                  <a:gd name="connsiteX28" fmla="*/ 26017 w 57453"/>
                  <a:gd name="connsiteY28" fmla="*/ 16131 h 31741"/>
                  <a:gd name="connsiteX29" fmla="*/ 24977 w 57453"/>
                  <a:gd name="connsiteY29" fmla="*/ 20294 h 31741"/>
                  <a:gd name="connsiteX30" fmla="*/ 27058 w 57453"/>
                  <a:gd name="connsiteY30" fmla="*/ 20294 h 31741"/>
                  <a:gd name="connsiteX31" fmla="*/ 33302 w 57453"/>
                  <a:gd name="connsiteY31" fmla="*/ 21334 h 31741"/>
                  <a:gd name="connsiteX32" fmla="*/ 31741 w 57453"/>
                  <a:gd name="connsiteY32" fmla="*/ 21334 h 31741"/>
                  <a:gd name="connsiteX33" fmla="*/ 29139 w 57453"/>
                  <a:gd name="connsiteY33" fmla="*/ 21334 h 31741"/>
                  <a:gd name="connsiteX34" fmla="*/ 24977 w 57453"/>
                  <a:gd name="connsiteY34" fmla="*/ 25497 h 31741"/>
                  <a:gd name="connsiteX35" fmla="*/ 26538 w 57453"/>
                  <a:gd name="connsiteY35" fmla="*/ 24977 h 31741"/>
                  <a:gd name="connsiteX36" fmla="*/ 26538 w 57453"/>
                  <a:gd name="connsiteY36" fmla="*/ 27058 h 31741"/>
                  <a:gd name="connsiteX37" fmla="*/ 30180 w 57453"/>
                  <a:gd name="connsiteY37" fmla="*/ 29139 h 31741"/>
                  <a:gd name="connsiteX38" fmla="*/ 32261 w 57453"/>
                  <a:gd name="connsiteY38" fmla="*/ 30180 h 31741"/>
                  <a:gd name="connsiteX39" fmla="*/ 34343 w 57453"/>
                  <a:gd name="connsiteY39" fmla="*/ 31221 h 31741"/>
                  <a:gd name="connsiteX40" fmla="*/ 34343 w 57453"/>
                  <a:gd name="connsiteY40" fmla="*/ 31741 h 31741"/>
                  <a:gd name="connsiteX41" fmla="*/ 37985 w 57453"/>
                  <a:gd name="connsiteY41" fmla="*/ 24456 h 31741"/>
                  <a:gd name="connsiteX42" fmla="*/ 41107 w 57453"/>
                  <a:gd name="connsiteY42" fmla="*/ 22895 h 3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453" h="31741">
                    <a:moveTo>
                      <a:pt x="41107" y="22895"/>
                    </a:moveTo>
                    <a:cubicBezTo>
                      <a:pt x="43189" y="22895"/>
                      <a:pt x="46311" y="21855"/>
                      <a:pt x="47351" y="21855"/>
                    </a:cubicBezTo>
                    <a:cubicBezTo>
                      <a:pt x="48392" y="21855"/>
                      <a:pt x="52555" y="20294"/>
                      <a:pt x="53075" y="20294"/>
                    </a:cubicBezTo>
                    <a:cubicBezTo>
                      <a:pt x="53596" y="20294"/>
                      <a:pt x="54636" y="20294"/>
                      <a:pt x="54636" y="19773"/>
                    </a:cubicBezTo>
                    <a:cubicBezTo>
                      <a:pt x="55157" y="19253"/>
                      <a:pt x="55677" y="18733"/>
                      <a:pt x="55677" y="19253"/>
                    </a:cubicBezTo>
                    <a:cubicBezTo>
                      <a:pt x="56197" y="19773"/>
                      <a:pt x="56718" y="20294"/>
                      <a:pt x="56718" y="19253"/>
                    </a:cubicBezTo>
                    <a:cubicBezTo>
                      <a:pt x="57238" y="18212"/>
                      <a:pt x="56718" y="15610"/>
                      <a:pt x="55157" y="13529"/>
                    </a:cubicBezTo>
                    <a:cubicBezTo>
                      <a:pt x="53596" y="11448"/>
                      <a:pt x="53596" y="11448"/>
                      <a:pt x="52555" y="10927"/>
                    </a:cubicBezTo>
                    <a:cubicBezTo>
                      <a:pt x="52035" y="10927"/>
                      <a:pt x="52035" y="10407"/>
                      <a:pt x="53596" y="9887"/>
                    </a:cubicBezTo>
                    <a:cubicBezTo>
                      <a:pt x="55157" y="9366"/>
                      <a:pt x="56197" y="8846"/>
                      <a:pt x="56718" y="8326"/>
                    </a:cubicBezTo>
                    <a:cubicBezTo>
                      <a:pt x="57238" y="8326"/>
                      <a:pt x="57758" y="7285"/>
                      <a:pt x="57238" y="6765"/>
                    </a:cubicBezTo>
                    <a:cubicBezTo>
                      <a:pt x="57238" y="6765"/>
                      <a:pt x="56718" y="3122"/>
                      <a:pt x="56718" y="520"/>
                    </a:cubicBezTo>
                    <a:cubicBezTo>
                      <a:pt x="48912" y="520"/>
                      <a:pt x="35904" y="0"/>
                      <a:pt x="35384" y="0"/>
                    </a:cubicBezTo>
                    <a:cubicBezTo>
                      <a:pt x="34343" y="0"/>
                      <a:pt x="33302" y="520"/>
                      <a:pt x="33302" y="520"/>
                    </a:cubicBezTo>
                    <a:cubicBezTo>
                      <a:pt x="33302" y="520"/>
                      <a:pt x="17692" y="4163"/>
                      <a:pt x="16651" y="4683"/>
                    </a:cubicBezTo>
                    <a:cubicBezTo>
                      <a:pt x="16131" y="5203"/>
                      <a:pt x="12488" y="5724"/>
                      <a:pt x="12488" y="5724"/>
                    </a:cubicBezTo>
                    <a:lnTo>
                      <a:pt x="0" y="7285"/>
                    </a:lnTo>
                    <a:cubicBezTo>
                      <a:pt x="0" y="7285"/>
                      <a:pt x="0" y="7285"/>
                      <a:pt x="520" y="7805"/>
                    </a:cubicBezTo>
                    <a:cubicBezTo>
                      <a:pt x="2081" y="8326"/>
                      <a:pt x="3642" y="10407"/>
                      <a:pt x="5724" y="9887"/>
                    </a:cubicBezTo>
                    <a:cubicBezTo>
                      <a:pt x="7805" y="9366"/>
                      <a:pt x="12488" y="6244"/>
                      <a:pt x="9366" y="8846"/>
                    </a:cubicBezTo>
                    <a:cubicBezTo>
                      <a:pt x="6244" y="11448"/>
                      <a:pt x="7285" y="11448"/>
                      <a:pt x="8325" y="13009"/>
                    </a:cubicBezTo>
                    <a:cubicBezTo>
                      <a:pt x="9366" y="14570"/>
                      <a:pt x="9886" y="15610"/>
                      <a:pt x="13529" y="15090"/>
                    </a:cubicBezTo>
                    <a:cubicBezTo>
                      <a:pt x="17171" y="14049"/>
                      <a:pt x="19773" y="13009"/>
                      <a:pt x="16651" y="15090"/>
                    </a:cubicBezTo>
                    <a:cubicBezTo>
                      <a:pt x="13529" y="17172"/>
                      <a:pt x="13009" y="18733"/>
                      <a:pt x="16131" y="18212"/>
                    </a:cubicBezTo>
                    <a:cubicBezTo>
                      <a:pt x="19253" y="17692"/>
                      <a:pt x="19773" y="17692"/>
                      <a:pt x="20814" y="17172"/>
                    </a:cubicBezTo>
                    <a:cubicBezTo>
                      <a:pt x="21854" y="16651"/>
                      <a:pt x="23936" y="15610"/>
                      <a:pt x="24977" y="15090"/>
                    </a:cubicBezTo>
                    <a:cubicBezTo>
                      <a:pt x="26017" y="14570"/>
                      <a:pt x="32782" y="13009"/>
                      <a:pt x="33823" y="15090"/>
                    </a:cubicBezTo>
                    <a:cubicBezTo>
                      <a:pt x="34863" y="17172"/>
                      <a:pt x="35384" y="18733"/>
                      <a:pt x="33302" y="16651"/>
                    </a:cubicBezTo>
                    <a:cubicBezTo>
                      <a:pt x="31221" y="14570"/>
                      <a:pt x="28099" y="14570"/>
                      <a:pt x="26017" y="16131"/>
                    </a:cubicBezTo>
                    <a:cubicBezTo>
                      <a:pt x="23936" y="17692"/>
                      <a:pt x="24456" y="19253"/>
                      <a:pt x="24977" y="20294"/>
                    </a:cubicBezTo>
                    <a:cubicBezTo>
                      <a:pt x="25497" y="21334"/>
                      <a:pt x="24456" y="21334"/>
                      <a:pt x="27058" y="20294"/>
                    </a:cubicBezTo>
                    <a:cubicBezTo>
                      <a:pt x="29139" y="19253"/>
                      <a:pt x="34343" y="20294"/>
                      <a:pt x="33302" y="21334"/>
                    </a:cubicBezTo>
                    <a:cubicBezTo>
                      <a:pt x="32261" y="22375"/>
                      <a:pt x="32261" y="22375"/>
                      <a:pt x="31741" y="21334"/>
                    </a:cubicBezTo>
                    <a:cubicBezTo>
                      <a:pt x="31221" y="20294"/>
                      <a:pt x="30180" y="19773"/>
                      <a:pt x="29139" y="21334"/>
                    </a:cubicBezTo>
                    <a:cubicBezTo>
                      <a:pt x="28099" y="22375"/>
                      <a:pt x="26017" y="24456"/>
                      <a:pt x="24977" y="25497"/>
                    </a:cubicBezTo>
                    <a:cubicBezTo>
                      <a:pt x="24456" y="26017"/>
                      <a:pt x="27058" y="24456"/>
                      <a:pt x="26538" y="24977"/>
                    </a:cubicBezTo>
                    <a:cubicBezTo>
                      <a:pt x="26538" y="26017"/>
                      <a:pt x="23416" y="27058"/>
                      <a:pt x="26538" y="27058"/>
                    </a:cubicBezTo>
                    <a:cubicBezTo>
                      <a:pt x="29660" y="27058"/>
                      <a:pt x="30700" y="27578"/>
                      <a:pt x="30180" y="29139"/>
                    </a:cubicBezTo>
                    <a:cubicBezTo>
                      <a:pt x="29660" y="30700"/>
                      <a:pt x="30700" y="30700"/>
                      <a:pt x="32261" y="30180"/>
                    </a:cubicBezTo>
                    <a:cubicBezTo>
                      <a:pt x="33302" y="29660"/>
                      <a:pt x="33823" y="29660"/>
                      <a:pt x="34343" y="31221"/>
                    </a:cubicBezTo>
                    <a:cubicBezTo>
                      <a:pt x="34343" y="31221"/>
                      <a:pt x="34343" y="31741"/>
                      <a:pt x="34343" y="31741"/>
                    </a:cubicBezTo>
                    <a:cubicBezTo>
                      <a:pt x="35384" y="29139"/>
                      <a:pt x="37465" y="24977"/>
                      <a:pt x="37985" y="24456"/>
                    </a:cubicBezTo>
                    <a:cubicBezTo>
                      <a:pt x="37465" y="24456"/>
                      <a:pt x="39026" y="22895"/>
                      <a:pt x="41107" y="22895"/>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39" name="Content Placeholder 9">
              <a:extLst>
                <a:ext uri="{FF2B5EF4-FFF2-40B4-BE49-F238E27FC236}">
                  <a16:creationId xmlns:a16="http://schemas.microsoft.com/office/drawing/2014/main" id="{4C8A7E95-03D4-3FBB-33BC-25BA1B8A9A25}"/>
                </a:ext>
              </a:extLst>
            </p:cNvPr>
            <p:cNvGrpSpPr/>
            <p:nvPr/>
          </p:nvGrpSpPr>
          <p:grpSpPr>
            <a:xfrm>
              <a:off x="5537884" y="4186138"/>
              <a:ext cx="118360" cy="84527"/>
              <a:chOff x="5537884" y="4186138"/>
              <a:chExt cx="118360" cy="84527"/>
            </a:xfrm>
            <a:grpFill/>
          </p:grpSpPr>
          <p:sp>
            <p:nvSpPr>
              <p:cNvPr id="403" name="Freeform 402">
                <a:extLst>
                  <a:ext uri="{FF2B5EF4-FFF2-40B4-BE49-F238E27FC236}">
                    <a16:creationId xmlns:a16="http://schemas.microsoft.com/office/drawing/2014/main" id="{93264108-59EB-8AC6-0175-C89971F223CF}"/>
                  </a:ext>
                </a:extLst>
              </p:cNvPr>
              <p:cNvSpPr/>
              <p:nvPr/>
            </p:nvSpPr>
            <p:spPr>
              <a:xfrm>
                <a:off x="5565121" y="4263037"/>
                <a:ext cx="6486" cy="2944"/>
              </a:xfrm>
              <a:custGeom>
                <a:avLst/>
                <a:gdLst>
                  <a:gd name="connsiteX0" fmla="*/ 5786 w 6486"/>
                  <a:gd name="connsiteY0" fmla="*/ 2945 h 2944"/>
                  <a:gd name="connsiteX1" fmla="*/ 2664 w 6486"/>
                  <a:gd name="connsiteY1" fmla="*/ 2945 h 2944"/>
                  <a:gd name="connsiteX2" fmla="*/ 583 w 6486"/>
                  <a:gd name="connsiteY2" fmla="*/ 1904 h 2944"/>
                  <a:gd name="connsiteX3" fmla="*/ 3705 w 6486"/>
                  <a:gd name="connsiteY3" fmla="*/ 343 h 2944"/>
                  <a:gd name="connsiteX4" fmla="*/ 5786 w 6486"/>
                  <a:gd name="connsiteY4" fmla="*/ 2945 h 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6" h="2944">
                    <a:moveTo>
                      <a:pt x="5786" y="2945"/>
                    </a:moveTo>
                    <a:cubicBezTo>
                      <a:pt x="3705" y="2945"/>
                      <a:pt x="2664" y="2945"/>
                      <a:pt x="2664" y="2945"/>
                    </a:cubicBezTo>
                    <a:cubicBezTo>
                      <a:pt x="2664" y="2945"/>
                      <a:pt x="-1498" y="2945"/>
                      <a:pt x="583" y="1904"/>
                    </a:cubicBezTo>
                    <a:cubicBezTo>
                      <a:pt x="2664" y="864"/>
                      <a:pt x="2664" y="-697"/>
                      <a:pt x="3705" y="343"/>
                    </a:cubicBezTo>
                    <a:cubicBezTo>
                      <a:pt x="4745" y="1384"/>
                      <a:pt x="7868" y="2945"/>
                      <a:pt x="5786" y="2945"/>
                    </a:cubicBezTo>
                    <a:close/>
                  </a:path>
                </a:pathLst>
              </a:custGeom>
              <a:grpFill/>
              <a:ln w="5199" cap="flat">
                <a:solidFill>
                  <a:schemeClr val="bg1"/>
                </a:solidFill>
                <a:prstDash val="solid"/>
                <a:miter/>
              </a:ln>
            </p:spPr>
            <p:txBody>
              <a:bodyPr rtlCol="0" anchor="ctr"/>
              <a:lstStyle/>
              <a:p>
                <a:endParaRPr lang="en-GB" noProof="0" dirty="0"/>
              </a:p>
            </p:txBody>
          </p:sp>
          <p:sp>
            <p:nvSpPr>
              <p:cNvPr id="404" name="Freeform 403">
                <a:extLst>
                  <a:ext uri="{FF2B5EF4-FFF2-40B4-BE49-F238E27FC236}">
                    <a16:creationId xmlns:a16="http://schemas.microsoft.com/office/drawing/2014/main" id="{D5B466B0-DC8E-49FA-E20D-8753D063672C}"/>
                  </a:ext>
                </a:extLst>
              </p:cNvPr>
              <p:cNvSpPr/>
              <p:nvPr/>
            </p:nvSpPr>
            <p:spPr>
              <a:xfrm>
                <a:off x="5537884" y="4186138"/>
                <a:ext cx="118360" cy="84527"/>
              </a:xfrm>
              <a:custGeom>
                <a:avLst/>
                <a:gdLst>
                  <a:gd name="connsiteX0" fmla="*/ 73090 w 118360"/>
                  <a:gd name="connsiteY0" fmla="*/ 78283 h 84527"/>
                  <a:gd name="connsiteX1" fmla="*/ 78813 w 118360"/>
                  <a:gd name="connsiteY1" fmla="*/ 78283 h 84527"/>
                  <a:gd name="connsiteX2" fmla="*/ 81415 w 118360"/>
                  <a:gd name="connsiteY2" fmla="*/ 78804 h 84527"/>
                  <a:gd name="connsiteX3" fmla="*/ 93904 w 118360"/>
                  <a:gd name="connsiteY3" fmla="*/ 84007 h 84527"/>
                  <a:gd name="connsiteX4" fmla="*/ 95985 w 118360"/>
                  <a:gd name="connsiteY4" fmla="*/ 84528 h 84527"/>
                  <a:gd name="connsiteX5" fmla="*/ 118360 w 118360"/>
                  <a:gd name="connsiteY5" fmla="*/ 83487 h 84527"/>
                  <a:gd name="connsiteX6" fmla="*/ 118360 w 118360"/>
                  <a:gd name="connsiteY6" fmla="*/ 74641 h 84527"/>
                  <a:gd name="connsiteX7" fmla="*/ 114197 w 118360"/>
                  <a:gd name="connsiteY7" fmla="*/ 65275 h 84527"/>
                  <a:gd name="connsiteX8" fmla="*/ 111596 w 118360"/>
                  <a:gd name="connsiteY8" fmla="*/ 64754 h 84527"/>
                  <a:gd name="connsiteX9" fmla="*/ 110555 w 118360"/>
                  <a:gd name="connsiteY9" fmla="*/ 64754 h 84527"/>
                  <a:gd name="connsiteX10" fmla="*/ 105872 w 118360"/>
                  <a:gd name="connsiteY10" fmla="*/ 59030 h 84527"/>
                  <a:gd name="connsiteX11" fmla="*/ 105872 w 118360"/>
                  <a:gd name="connsiteY11" fmla="*/ 57990 h 84527"/>
                  <a:gd name="connsiteX12" fmla="*/ 106392 w 118360"/>
                  <a:gd name="connsiteY12" fmla="*/ 54868 h 84527"/>
                  <a:gd name="connsiteX13" fmla="*/ 103270 w 118360"/>
                  <a:gd name="connsiteY13" fmla="*/ 43420 h 84527"/>
                  <a:gd name="connsiteX14" fmla="*/ 101709 w 118360"/>
                  <a:gd name="connsiteY14" fmla="*/ 37176 h 84527"/>
                  <a:gd name="connsiteX15" fmla="*/ 93904 w 118360"/>
                  <a:gd name="connsiteY15" fmla="*/ 31452 h 84527"/>
                  <a:gd name="connsiteX16" fmla="*/ 90782 w 118360"/>
                  <a:gd name="connsiteY16" fmla="*/ 26769 h 84527"/>
                  <a:gd name="connsiteX17" fmla="*/ 84537 w 118360"/>
                  <a:gd name="connsiteY17" fmla="*/ 21566 h 84527"/>
                  <a:gd name="connsiteX18" fmla="*/ 81415 w 118360"/>
                  <a:gd name="connsiteY18" fmla="*/ 18443 h 84527"/>
                  <a:gd name="connsiteX19" fmla="*/ 78813 w 118360"/>
                  <a:gd name="connsiteY19" fmla="*/ 11679 h 84527"/>
                  <a:gd name="connsiteX20" fmla="*/ 74651 w 118360"/>
                  <a:gd name="connsiteY20" fmla="*/ 9597 h 84527"/>
                  <a:gd name="connsiteX21" fmla="*/ 71008 w 118360"/>
                  <a:gd name="connsiteY21" fmla="*/ 9597 h 84527"/>
                  <a:gd name="connsiteX22" fmla="*/ 68407 w 118360"/>
                  <a:gd name="connsiteY22" fmla="*/ 6996 h 84527"/>
                  <a:gd name="connsiteX23" fmla="*/ 66846 w 118360"/>
                  <a:gd name="connsiteY23" fmla="*/ 4914 h 84527"/>
                  <a:gd name="connsiteX24" fmla="*/ 65285 w 118360"/>
                  <a:gd name="connsiteY24" fmla="*/ 3874 h 84527"/>
                  <a:gd name="connsiteX25" fmla="*/ 63203 w 118360"/>
                  <a:gd name="connsiteY25" fmla="*/ 1792 h 84527"/>
                  <a:gd name="connsiteX26" fmla="*/ 60081 w 118360"/>
                  <a:gd name="connsiteY26" fmla="*/ 231 h 84527"/>
                  <a:gd name="connsiteX27" fmla="*/ 54357 w 118360"/>
                  <a:gd name="connsiteY27" fmla="*/ 231 h 84527"/>
                  <a:gd name="connsiteX28" fmla="*/ 49674 w 118360"/>
                  <a:gd name="connsiteY28" fmla="*/ 231 h 84527"/>
                  <a:gd name="connsiteX29" fmla="*/ 36665 w 118360"/>
                  <a:gd name="connsiteY29" fmla="*/ 2313 h 84527"/>
                  <a:gd name="connsiteX30" fmla="*/ 31982 w 118360"/>
                  <a:gd name="connsiteY30" fmla="*/ 2833 h 84527"/>
                  <a:gd name="connsiteX31" fmla="*/ 28860 w 118360"/>
                  <a:gd name="connsiteY31" fmla="*/ 2833 h 84527"/>
                  <a:gd name="connsiteX32" fmla="*/ 26779 w 118360"/>
                  <a:gd name="connsiteY32" fmla="*/ 1792 h 84527"/>
                  <a:gd name="connsiteX33" fmla="*/ 22616 w 118360"/>
                  <a:gd name="connsiteY33" fmla="*/ 3353 h 84527"/>
                  <a:gd name="connsiteX34" fmla="*/ 18974 w 118360"/>
                  <a:gd name="connsiteY34" fmla="*/ 9597 h 84527"/>
                  <a:gd name="connsiteX35" fmla="*/ 18974 w 118360"/>
                  <a:gd name="connsiteY35" fmla="*/ 11679 h 84527"/>
                  <a:gd name="connsiteX36" fmla="*/ 13770 w 118360"/>
                  <a:gd name="connsiteY36" fmla="*/ 24688 h 84527"/>
                  <a:gd name="connsiteX37" fmla="*/ 7526 w 118360"/>
                  <a:gd name="connsiteY37" fmla="*/ 33533 h 84527"/>
                  <a:gd name="connsiteX38" fmla="*/ 2843 w 118360"/>
                  <a:gd name="connsiteY38" fmla="*/ 36135 h 84527"/>
                  <a:gd name="connsiteX39" fmla="*/ 241 w 118360"/>
                  <a:gd name="connsiteY39" fmla="*/ 37696 h 84527"/>
                  <a:gd name="connsiteX40" fmla="*/ 1802 w 118360"/>
                  <a:gd name="connsiteY40" fmla="*/ 38217 h 84527"/>
                  <a:gd name="connsiteX41" fmla="*/ 5445 w 118360"/>
                  <a:gd name="connsiteY41" fmla="*/ 38217 h 84527"/>
                  <a:gd name="connsiteX42" fmla="*/ 13250 w 118360"/>
                  <a:gd name="connsiteY42" fmla="*/ 49144 h 84527"/>
                  <a:gd name="connsiteX43" fmla="*/ 14291 w 118360"/>
                  <a:gd name="connsiteY43" fmla="*/ 52786 h 84527"/>
                  <a:gd name="connsiteX44" fmla="*/ 14291 w 118360"/>
                  <a:gd name="connsiteY44" fmla="*/ 51746 h 84527"/>
                  <a:gd name="connsiteX45" fmla="*/ 15331 w 118360"/>
                  <a:gd name="connsiteY45" fmla="*/ 51225 h 84527"/>
                  <a:gd name="connsiteX46" fmla="*/ 14811 w 118360"/>
                  <a:gd name="connsiteY46" fmla="*/ 52266 h 84527"/>
                  <a:gd name="connsiteX47" fmla="*/ 14811 w 118360"/>
                  <a:gd name="connsiteY47" fmla="*/ 54347 h 84527"/>
                  <a:gd name="connsiteX48" fmla="*/ 16372 w 118360"/>
                  <a:gd name="connsiteY48" fmla="*/ 54868 h 84527"/>
                  <a:gd name="connsiteX49" fmla="*/ 16892 w 118360"/>
                  <a:gd name="connsiteY49" fmla="*/ 56429 h 84527"/>
                  <a:gd name="connsiteX50" fmla="*/ 17933 w 118360"/>
                  <a:gd name="connsiteY50" fmla="*/ 59551 h 84527"/>
                  <a:gd name="connsiteX51" fmla="*/ 28340 w 118360"/>
                  <a:gd name="connsiteY51" fmla="*/ 59551 h 84527"/>
                  <a:gd name="connsiteX52" fmla="*/ 38226 w 118360"/>
                  <a:gd name="connsiteY52" fmla="*/ 58510 h 84527"/>
                  <a:gd name="connsiteX53" fmla="*/ 39267 w 118360"/>
                  <a:gd name="connsiteY53" fmla="*/ 57990 h 84527"/>
                  <a:gd name="connsiteX54" fmla="*/ 42389 w 118360"/>
                  <a:gd name="connsiteY54" fmla="*/ 55908 h 84527"/>
                  <a:gd name="connsiteX55" fmla="*/ 49674 w 118360"/>
                  <a:gd name="connsiteY55" fmla="*/ 56429 h 84527"/>
                  <a:gd name="connsiteX56" fmla="*/ 51235 w 118360"/>
                  <a:gd name="connsiteY56" fmla="*/ 56949 h 84527"/>
                  <a:gd name="connsiteX57" fmla="*/ 57479 w 118360"/>
                  <a:gd name="connsiteY57" fmla="*/ 61112 h 84527"/>
                  <a:gd name="connsiteX58" fmla="*/ 59040 w 118360"/>
                  <a:gd name="connsiteY58" fmla="*/ 61632 h 84527"/>
                  <a:gd name="connsiteX59" fmla="*/ 68927 w 118360"/>
                  <a:gd name="connsiteY59" fmla="*/ 61632 h 84527"/>
                  <a:gd name="connsiteX60" fmla="*/ 69447 w 118360"/>
                  <a:gd name="connsiteY60" fmla="*/ 62153 h 84527"/>
                  <a:gd name="connsiteX61" fmla="*/ 68407 w 118360"/>
                  <a:gd name="connsiteY61" fmla="*/ 65275 h 84527"/>
                  <a:gd name="connsiteX62" fmla="*/ 61642 w 118360"/>
                  <a:gd name="connsiteY62" fmla="*/ 67356 h 84527"/>
                  <a:gd name="connsiteX63" fmla="*/ 56439 w 118360"/>
                  <a:gd name="connsiteY63" fmla="*/ 65275 h 84527"/>
                  <a:gd name="connsiteX64" fmla="*/ 53837 w 118360"/>
                  <a:gd name="connsiteY64" fmla="*/ 64234 h 84527"/>
                  <a:gd name="connsiteX65" fmla="*/ 44471 w 118360"/>
                  <a:gd name="connsiteY65" fmla="*/ 60592 h 84527"/>
                  <a:gd name="connsiteX66" fmla="*/ 43950 w 118360"/>
                  <a:gd name="connsiteY66" fmla="*/ 61112 h 84527"/>
                  <a:gd name="connsiteX67" fmla="*/ 34584 w 118360"/>
                  <a:gd name="connsiteY67" fmla="*/ 65795 h 84527"/>
                  <a:gd name="connsiteX68" fmla="*/ 32503 w 118360"/>
                  <a:gd name="connsiteY68" fmla="*/ 66315 h 84527"/>
                  <a:gd name="connsiteX69" fmla="*/ 31462 w 118360"/>
                  <a:gd name="connsiteY69" fmla="*/ 67356 h 84527"/>
                  <a:gd name="connsiteX70" fmla="*/ 29901 w 118360"/>
                  <a:gd name="connsiteY70" fmla="*/ 68397 h 84527"/>
                  <a:gd name="connsiteX71" fmla="*/ 15331 w 118360"/>
                  <a:gd name="connsiteY71" fmla="*/ 69958 h 84527"/>
                  <a:gd name="connsiteX72" fmla="*/ 14811 w 118360"/>
                  <a:gd name="connsiteY72" fmla="*/ 70478 h 84527"/>
                  <a:gd name="connsiteX73" fmla="*/ 14291 w 118360"/>
                  <a:gd name="connsiteY73" fmla="*/ 76722 h 84527"/>
                  <a:gd name="connsiteX74" fmla="*/ 15852 w 118360"/>
                  <a:gd name="connsiteY74" fmla="*/ 78804 h 84527"/>
                  <a:gd name="connsiteX75" fmla="*/ 17933 w 118360"/>
                  <a:gd name="connsiteY75" fmla="*/ 78283 h 84527"/>
                  <a:gd name="connsiteX76" fmla="*/ 16892 w 118360"/>
                  <a:gd name="connsiteY76" fmla="*/ 78804 h 84527"/>
                  <a:gd name="connsiteX77" fmla="*/ 13770 w 118360"/>
                  <a:gd name="connsiteY77" fmla="*/ 81405 h 84527"/>
                  <a:gd name="connsiteX78" fmla="*/ 16372 w 118360"/>
                  <a:gd name="connsiteY78" fmla="*/ 84007 h 84527"/>
                  <a:gd name="connsiteX79" fmla="*/ 16372 w 118360"/>
                  <a:gd name="connsiteY79" fmla="*/ 84007 h 84527"/>
                  <a:gd name="connsiteX80" fmla="*/ 15852 w 118360"/>
                  <a:gd name="connsiteY80" fmla="*/ 84528 h 84527"/>
                  <a:gd name="connsiteX81" fmla="*/ 28340 w 118360"/>
                  <a:gd name="connsiteY81" fmla="*/ 82966 h 84527"/>
                  <a:gd name="connsiteX82" fmla="*/ 32503 w 118360"/>
                  <a:gd name="connsiteY82" fmla="*/ 81926 h 84527"/>
                  <a:gd name="connsiteX83" fmla="*/ 49154 w 118360"/>
                  <a:gd name="connsiteY83" fmla="*/ 77763 h 84527"/>
                  <a:gd name="connsiteX84" fmla="*/ 51235 w 118360"/>
                  <a:gd name="connsiteY84" fmla="*/ 77243 h 84527"/>
                  <a:gd name="connsiteX85" fmla="*/ 73090 w 118360"/>
                  <a:gd name="connsiteY85" fmla="*/ 78283 h 8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8360" h="84527">
                    <a:moveTo>
                      <a:pt x="73090" y="78283"/>
                    </a:moveTo>
                    <a:cubicBezTo>
                      <a:pt x="76212" y="78283"/>
                      <a:pt x="78813" y="78283"/>
                      <a:pt x="78813" y="78283"/>
                    </a:cubicBezTo>
                    <a:cubicBezTo>
                      <a:pt x="78813" y="78283"/>
                      <a:pt x="80375" y="78283"/>
                      <a:pt x="81415" y="78804"/>
                    </a:cubicBezTo>
                    <a:cubicBezTo>
                      <a:pt x="82456" y="79324"/>
                      <a:pt x="93904" y="84007"/>
                      <a:pt x="93904" y="84007"/>
                    </a:cubicBezTo>
                    <a:cubicBezTo>
                      <a:pt x="93904" y="84007"/>
                      <a:pt x="94944" y="84528"/>
                      <a:pt x="95985" y="84528"/>
                    </a:cubicBezTo>
                    <a:cubicBezTo>
                      <a:pt x="96505" y="84528"/>
                      <a:pt x="112116" y="83487"/>
                      <a:pt x="118360" y="83487"/>
                    </a:cubicBezTo>
                    <a:cubicBezTo>
                      <a:pt x="118360" y="81926"/>
                      <a:pt x="118360" y="77763"/>
                      <a:pt x="118360" y="74641"/>
                    </a:cubicBezTo>
                    <a:cubicBezTo>
                      <a:pt x="118360" y="70478"/>
                      <a:pt x="115758" y="66836"/>
                      <a:pt x="114197" y="65275"/>
                    </a:cubicBezTo>
                    <a:cubicBezTo>
                      <a:pt x="112636" y="63714"/>
                      <a:pt x="111596" y="63714"/>
                      <a:pt x="111596" y="64754"/>
                    </a:cubicBezTo>
                    <a:cubicBezTo>
                      <a:pt x="111596" y="65795"/>
                      <a:pt x="110555" y="64754"/>
                      <a:pt x="110555" y="64754"/>
                    </a:cubicBezTo>
                    <a:cubicBezTo>
                      <a:pt x="110555" y="64754"/>
                      <a:pt x="106912" y="60592"/>
                      <a:pt x="105872" y="59030"/>
                    </a:cubicBezTo>
                    <a:cubicBezTo>
                      <a:pt x="104831" y="57469"/>
                      <a:pt x="105872" y="57990"/>
                      <a:pt x="105872" y="57990"/>
                    </a:cubicBezTo>
                    <a:cubicBezTo>
                      <a:pt x="107433" y="57469"/>
                      <a:pt x="106912" y="55908"/>
                      <a:pt x="106392" y="54868"/>
                    </a:cubicBezTo>
                    <a:cubicBezTo>
                      <a:pt x="105872" y="53827"/>
                      <a:pt x="103790" y="46542"/>
                      <a:pt x="103270" y="43420"/>
                    </a:cubicBezTo>
                    <a:cubicBezTo>
                      <a:pt x="102750" y="41859"/>
                      <a:pt x="102229" y="39257"/>
                      <a:pt x="101709" y="37176"/>
                    </a:cubicBezTo>
                    <a:cubicBezTo>
                      <a:pt x="100148" y="36656"/>
                      <a:pt x="94424" y="31972"/>
                      <a:pt x="93904" y="31452"/>
                    </a:cubicBezTo>
                    <a:cubicBezTo>
                      <a:pt x="93383" y="30932"/>
                      <a:pt x="91822" y="29371"/>
                      <a:pt x="90782" y="26769"/>
                    </a:cubicBezTo>
                    <a:cubicBezTo>
                      <a:pt x="89741" y="24167"/>
                      <a:pt x="86098" y="22086"/>
                      <a:pt x="84537" y="21566"/>
                    </a:cubicBezTo>
                    <a:cubicBezTo>
                      <a:pt x="83497" y="21045"/>
                      <a:pt x="81936" y="19484"/>
                      <a:pt x="81415" y="18443"/>
                    </a:cubicBezTo>
                    <a:cubicBezTo>
                      <a:pt x="80895" y="16882"/>
                      <a:pt x="79334" y="13760"/>
                      <a:pt x="78813" y="11679"/>
                    </a:cubicBezTo>
                    <a:cubicBezTo>
                      <a:pt x="78293" y="10118"/>
                      <a:pt x="75692" y="10118"/>
                      <a:pt x="74651" y="9597"/>
                    </a:cubicBezTo>
                    <a:cubicBezTo>
                      <a:pt x="74131" y="9597"/>
                      <a:pt x="72049" y="9597"/>
                      <a:pt x="71008" y="9597"/>
                    </a:cubicBezTo>
                    <a:cubicBezTo>
                      <a:pt x="69968" y="9597"/>
                      <a:pt x="68407" y="7516"/>
                      <a:pt x="68407" y="6996"/>
                    </a:cubicBezTo>
                    <a:cubicBezTo>
                      <a:pt x="67886" y="6476"/>
                      <a:pt x="67366" y="4914"/>
                      <a:pt x="66846" y="4914"/>
                    </a:cubicBezTo>
                    <a:cubicBezTo>
                      <a:pt x="66325" y="4914"/>
                      <a:pt x="65805" y="4394"/>
                      <a:pt x="65285" y="3874"/>
                    </a:cubicBezTo>
                    <a:cubicBezTo>
                      <a:pt x="64764" y="3353"/>
                      <a:pt x="63724" y="2313"/>
                      <a:pt x="63203" y="1792"/>
                    </a:cubicBezTo>
                    <a:cubicBezTo>
                      <a:pt x="62683" y="1272"/>
                      <a:pt x="61122" y="752"/>
                      <a:pt x="60081" y="231"/>
                    </a:cubicBezTo>
                    <a:cubicBezTo>
                      <a:pt x="59040" y="-289"/>
                      <a:pt x="54878" y="231"/>
                      <a:pt x="54357" y="231"/>
                    </a:cubicBezTo>
                    <a:cubicBezTo>
                      <a:pt x="53837" y="231"/>
                      <a:pt x="51756" y="231"/>
                      <a:pt x="49674" y="231"/>
                    </a:cubicBezTo>
                    <a:cubicBezTo>
                      <a:pt x="47072" y="-289"/>
                      <a:pt x="37706" y="1792"/>
                      <a:pt x="36665" y="2313"/>
                    </a:cubicBezTo>
                    <a:cubicBezTo>
                      <a:pt x="35625" y="2833"/>
                      <a:pt x="32503" y="2833"/>
                      <a:pt x="31982" y="2833"/>
                    </a:cubicBezTo>
                    <a:cubicBezTo>
                      <a:pt x="31462" y="2833"/>
                      <a:pt x="29380" y="2833"/>
                      <a:pt x="28860" y="2833"/>
                    </a:cubicBezTo>
                    <a:cubicBezTo>
                      <a:pt x="28340" y="2833"/>
                      <a:pt x="27299" y="2313"/>
                      <a:pt x="26779" y="1792"/>
                    </a:cubicBezTo>
                    <a:cubicBezTo>
                      <a:pt x="26259" y="1272"/>
                      <a:pt x="24177" y="2313"/>
                      <a:pt x="22616" y="3353"/>
                    </a:cubicBezTo>
                    <a:cubicBezTo>
                      <a:pt x="22096" y="3874"/>
                      <a:pt x="20535" y="6996"/>
                      <a:pt x="18974" y="9597"/>
                    </a:cubicBezTo>
                    <a:cubicBezTo>
                      <a:pt x="18974" y="10638"/>
                      <a:pt x="18974" y="11159"/>
                      <a:pt x="18974" y="11679"/>
                    </a:cubicBezTo>
                    <a:cubicBezTo>
                      <a:pt x="18974" y="17403"/>
                      <a:pt x="14811" y="23127"/>
                      <a:pt x="13770" y="24688"/>
                    </a:cubicBezTo>
                    <a:cubicBezTo>
                      <a:pt x="12730" y="25728"/>
                      <a:pt x="8567" y="32493"/>
                      <a:pt x="7526" y="33533"/>
                    </a:cubicBezTo>
                    <a:cubicBezTo>
                      <a:pt x="6485" y="34574"/>
                      <a:pt x="3884" y="35615"/>
                      <a:pt x="2843" y="36135"/>
                    </a:cubicBezTo>
                    <a:cubicBezTo>
                      <a:pt x="1802" y="36656"/>
                      <a:pt x="-800" y="36656"/>
                      <a:pt x="241" y="37696"/>
                    </a:cubicBezTo>
                    <a:cubicBezTo>
                      <a:pt x="1282" y="39257"/>
                      <a:pt x="1802" y="39257"/>
                      <a:pt x="1802" y="38217"/>
                    </a:cubicBezTo>
                    <a:cubicBezTo>
                      <a:pt x="1802" y="37176"/>
                      <a:pt x="2843" y="35615"/>
                      <a:pt x="5445" y="38217"/>
                    </a:cubicBezTo>
                    <a:cubicBezTo>
                      <a:pt x="8046" y="40818"/>
                      <a:pt x="11168" y="43420"/>
                      <a:pt x="13250" y="49144"/>
                    </a:cubicBezTo>
                    <a:cubicBezTo>
                      <a:pt x="14291" y="51746"/>
                      <a:pt x="14291" y="52786"/>
                      <a:pt x="14291" y="52786"/>
                    </a:cubicBezTo>
                    <a:cubicBezTo>
                      <a:pt x="14291" y="52786"/>
                      <a:pt x="14291" y="52266"/>
                      <a:pt x="14291" y="51746"/>
                    </a:cubicBezTo>
                    <a:cubicBezTo>
                      <a:pt x="14291" y="51746"/>
                      <a:pt x="14811" y="51225"/>
                      <a:pt x="15331" y="51225"/>
                    </a:cubicBezTo>
                    <a:cubicBezTo>
                      <a:pt x="15852" y="51225"/>
                      <a:pt x="15852" y="51225"/>
                      <a:pt x="14811" y="52266"/>
                    </a:cubicBezTo>
                    <a:cubicBezTo>
                      <a:pt x="13770" y="53307"/>
                      <a:pt x="14291" y="53307"/>
                      <a:pt x="14811" y="54347"/>
                    </a:cubicBezTo>
                    <a:cubicBezTo>
                      <a:pt x="15331" y="54868"/>
                      <a:pt x="15852" y="55908"/>
                      <a:pt x="16372" y="54868"/>
                    </a:cubicBezTo>
                    <a:cubicBezTo>
                      <a:pt x="16892" y="53827"/>
                      <a:pt x="16892" y="55908"/>
                      <a:pt x="16892" y="56429"/>
                    </a:cubicBezTo>
                    <a:cubicBezTo>
                      <a:pt x="16892" y="56949"/>
                      <a:pt x="17413" y="57990"/>
                      <a:pt x="17933" y="59551"/>
                    </a:cubicBezTo>
                    <a:cubicBezTo>
                      <a:pt x="21575" y="59551"/>
                      <a:pt x="27299" y="59551"/>
                      <a:pt x="28340" y="59551"/>
                    </a:cubicBezTo>
                    <a:cubicBezTo>
                      <a:pt x="29380" y="59551"/>
                      <a:pt x="38226" y="58510"/>
                      <a:pt x="38226" y="58510"/>
                    </a:cubicBezTo>
                    <a:cubicBezTo>
                      <a:pt x="38226" y="58510"/>
                      <a:pt x="39267" y="58510"/>
                      <a:pt x="39267" y="57990"/>
                    </a:cubicBezTo>
                    <a:cubicBezTo>
                      <a:pt x="39267" y="57469"/>
                      <a:pt x="41349" y="55908"/>
                      <a:pt x="42389" y="55908"/>
                    </a:cubicBezTo>
                    <a:cubicBezTo>
                      <a:pt x="43430" y="55908"/>
                      <a:pt x="49674" y="56429"/>
                      <a:pt x="49674" y="56429"/>
                    </a:cubicBezTo>
                    <a:cubicBezTo>
                      <a:pt x="49674" y="56429"/>
                      <a:pt x="50715" y="56429"/>
                      <a:pt x="51235" y="56949"/>
                    </a:cubicBezTo>
                    <a:cubicBezTo>
                      <a:pt x="51756" y="57469"/>
                      <a:pt x="57479" y="61112"/>
                      <a:pt x="57479" y="61112"/>
                    </a:cubicBezTo>
                    <a:cubicBezTo>
                      <a:pt x="57479" y="61112"/>
                      <a:pt x="58520" y="61632"/>
                      <a:pt x="59040" y="61632"/>
                    </a:cubicBezTo>
                    <a:cubicBezTo>
                      <a:pt x="60081" y="61632"/>
                      <a:pt x="68927" y="61632"/>
                      <a:pt x="68927" y="61632"/>
                    </a:cubicBezTo>
                    <a:cubicBezTo>
                      <a:pt x="68927" y="61632"/>
                      <a:pt x="69447" y="61632"/>
                      <a:pt x="69447" y="62153"/>
                    </a:cubicBezTo>
                    <a:cubicBezTo>
                      <a:pt x="69447" y="62673"/>
                      <a:pt x="69968" y="64754"/>
                      <a:pt x="68407" y="65275"/>
                    </a:cubicBezTo>
                    <a:cubicBezTo>
                      <a:pt x="66846" y="66315"/>
                      <a:pt x="63203" y="67356"/>
                      <a:pt x="61642" y="67356"/>
                    </a:cubicBezTo>
                    <a:cubicBezTo>
                      <a:pt x="60601" y="67356"/>
                      <a:pt x="56959" y="65795"/>
                      <a:pt x="56439" y="65275"/>
                    </a:cubicBezTo>
                    <a:cubicBezTo>
                      <a:pt x="55918" y="64754"/>
                      <a:pt x="54357" y="64234"/>
                      <a:pt x="53837" y="64234"/>
                    </a:cubicBezTo>
                    <a:cubicBezTo>
                      <a:pt x="53317" y="64234"/>
                      <a:pt x="44471" y="60592"/>
                      <a:pt x="44471" y="60592"/>
                    </a:cubicBezTo>
                    <a:cubicBezTo>
                      <a:pt x="44471" y="60592"/>
                      <a:pt x="43950" y="60592"/>
                      <a:pt x="43950" y="61112"/>
                    </a:cubicBezTo>
                    <a:cubicBezTo>
                      <a:pt x="43430" y="61632"/>
                      <a:pt x="41869" y="65275"/>
                      <a:pt x="34584" y="65795"/>
                    </a:cubicBezTo>
                    <a:lnTo>
                      <a:pt x="32503" y="66315"/>
                    </a:lnTo>
                    <a:cubicBezTo>
                      <a:pt x="32503" y="66315"/>
                      <a:pt x="31982" y="66315"/>
                      <a:pt x="31462" y="67356"/>
                    </a:cubicBezTo>
                    <a:cubicBezTo>
                      <a:pt x="30942" y="68397"/>
                      <a:pt x="30421" y="68397"/>
                      <a:pt x="29901" y="68397"/>
                    </a:cubicBezTo>
                    <a:cubicBezTo>
                      <a:pt x="29380" y="68397"/>
                      <a:pt x="20535" y="69437"/>
                      <a:pt x="15331" y="69958"/>
                    </a:cubicBezTo>
                    <a:cubicBezTo>
                      <a:pt x="15331" y="69958"/>
                      <a:pt x="15331" y="70478"/>
                      <a:pt x="14811" y="70478"/>
                    </a:cubicBezTo>
                    <a:cubicBezTo>
                      <a:pt x="14291" y="70999"/>
                      <a:pt x="13770" y="73600"/>
                      <a:pt x="14291" y="76722"/>
                    </a:cubicBezTo>
                    <a:cubicBezTo>
                      <a:pt x="14811" y="79844"/>
                      <a:pt x="13770" y="79844"/>
                      <a:pt x="15852" y="78804"/>
                    </a:cubicBezTo>
                    <a:cubicBezTo>
                      <a:pt x="17933" y="77763"/>
                      <a:pt x="17413" y="78283"/>
                      <a:pt x="17933" y="78283"/>
                    </a:cubicBezTo>
                    <a:cubicBezTo>
                      <a:pt x="18453" y="78283"/>
                      <a:pt x="18453" y="78804"/>
                      <a:pt x="16892" y="78804"/>
                    </a:cubicBezTo>
                    <a:cubicBezTo>
                      <a:pt x="15852" y="79324"/>
                      <a:pt x="13250" y="79844"/>
                      <a:pt x="13770" y="81405"/>
                    </a:cubicBezTo>
                    <a:cubicBezTo>
                      <a:pt x="14291" y="83487"/>
                      <a:pt x="14811" y="84007"/>
                      <a:pt x="16372" y="84007"/>
                    </a:cubicBezTo>
                    <a:lnTo>
                      <a:pt x="16372" y="84007"/>
                    </a:lnTo>
                    <a:cubicBezTo>
                      <a:pt x="15852" y="84007"/>
                      <a:pt x="15331" y="84007"/>
                      <a:pt x="15852" y="84528"/>
                    </a:cubicBezTo>
                    <a:lnTo>
                      <a:pt x="28340" y="82966"/>
                    </a:lnTo>
                    <a:cubicBezTo>
                      <a:pt x="28340" y="82966"/>
                      <a:pt x="31982" y="82446"/>
                      <a:pt x="32503" y="81926"/>
                    </a:cubicBezTo>
                    <a:cubicBezTo>
                      <a:pt x="33023" y="81405"/>
                      <a:pt x="49154" y="77763"/>
                      <a:pt x="49154" y="77763"/>
                    </a:cubicBezTo>
                    <a:cubicBezTo>
                      <a:pt x="49154" y="77763"/>
                      <a:pt x="50715" y="77243"/>
                      <a:pt x="51235" y="77243"/>
                    </a:cubicBezTo>
                    <a:cubicBezTo>
                      <a:pt x="52276" y="77763"/>
                      <a:pt x="65285" y="78283"/>
                      <a:pt x="73090" y="78283"/>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40" name="Content Placeholder 9">
              <a:extLst>
                <a:ext uri="{FF2B5EF4-FFF2-40B4-BE49-F238E27FC236}">
                  <a16:creationId xmlns:a16="http://schemas.microsoft.com/office/drawing/2014/main" id="{4F3C0A33-E3F3-65C5-DA07-28F7D28445C2}"/>
                </a:ext>
              </a:extLst>
            </p:cNvPr>
            <p:cNvGrpSpPr/>
            <p:nvPr/>
          </p:nvGrpSpPr>
          <p:grpSpPr>
            <a:xfrm>
              <a:off x="5386500" y="4175166"/>
              <a:ext cx="51021" cy="46196"/>
              <a:chOff x="5386500" y="4175166"/>
              <a:chExt cx="51021" cy="46196"/>
            </a:xfrm>
            <a:grpFill/>
          </p:grpSpPr>
          <p:sp>
            <p:nvSpPr>
              <p:cNvPr id="395" name="Freeform 394">
                <a:extLst>
                  <a:ext uri="{FF2B5EF4-FFF2-40B4-BE49-F238E27FC236}">
                    <a16:creationId xmlns:a16="http://schemas.microsoft.com/office/drawing/2014/main" id="{589A8440-C036-44E0-8146-8A2B4386FFB4}"/>
                  </a:ext>
                </a:extLst>
              </p:cNvPr>
              <p:cNvSpPr/>
              <p:nvPr/>
            </p:nvSpPr>
            <p:spPr>
              <a:xfrm>
                <a:off x="5386500" y="4175166"/>
                <a:ext cx="6448" cy="5042"/>
              </a:xfrm>
              <a:custGeom>
                <a:avLst/>
                <a:gdLst>
                  <a:gd name="connsiteX0" fmla="*/ 1245 w 6448"/>
                  <a:gd name="connsiteY0" fmla="*/ 1316 h 5042"/>
                  <a:gd name="connsiteX1" fmla="*/ 725 w 6448"/>
                  <a:gd name="connsiteY1" fmla="*/ 3918 h 5042"/>
                  <a:gd name="connsiteX2" fmla="*/ 2286 w 6448"/>
                  <a:gd name="connsiteY2" fmla="*/ 4959 h 5042"/>
                  <a:gd name="connsiteX3" fmla="*/ 6448 w 6448"/>
                  <a:gd name="connsiteY3" fmla="*/ 796 h 5042"/>
                  <a:gd name="connsiteX4" fmla="*/ 1245 w 6448"/>
                  <a:gd name="connsiteY4" fmla="*/ 1316 h 5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 h="5042">
                    <a:moveTo>
                      <a:pt x="1245" y="1316"/>
                    </a:moveTo>
                    <a:cubicBezTo>
                      <a:pt x="-836" y="2357"/>
                      <a:pt x="205" y="2357"/>
                      <a:pt x="725" y="3918"/>
                    </a:cubicBezTo>
                    <a:cubicBezTo>
                      <a:pt x="1245" y="5479"/>
                      <a:pt x="2286" y="4959"/>
                      <a:pt x="2286" y="4959"/>
                    </a:cubicBezTo>
                    <a:cubicBezTo>
                      <a:pt x="4367" y="3918"/>
                      <a:pt x="6448" y="1837"/>
                      <a:pt x="6448" y="796"/>
                    </a:cubicBezTo>
                    <a:cubicBezTo>
                      <a:pt x="6448" y="-765"/>
                      <a:pt x="3327" y="276"/>
                      <a:pt x="1245" y="1316"/>
                    </a:cubicBezTo>
                    <a:close/>
                  </a:path>
                </a:pathLst>
              </a:custGeom>
              <a:grpFill/>
              <a:ln w="5199" cap="flat">
                <a:solidFill>
                  <a:schemeClr val="bg1"/>
                </a:solidFill>
                <a:prstDash val="solid"/>
                <a:miter/>
              </a:ln>
            </p:spPr>
            <p:txBody>
              <a:bodyPr rtlCol="0" anchor="ctr"/>
              <a:lstStyle/>
              <a:p>
                <a:endParaRPr lang="en-GB" noProof="0" dirty="0"/>
              </a:p>
            </p:txBody>
          </p:sp>
          <p:sp>
            <p:nvSpPr>
              <p:cNvPr id="396" name="Freeform 395">
                <a:extLst>
                  <a:ext uri="{FF2B5EF4-FFF2-40B4-BE49-F238E27FC236}">
                    <a16:creationId xmlns:a16="http://schemas.microsoft.com/office/drawing/2014/main" id="{01C36F64-B12C-D14E-F39A-A7651CDE9D76}"/>
                  </a:ext>
                </a:extLst>
              </p:cNvPr>
              <p:cNvSpPr/>
              <p:nvPr/>
            </p:nvSpPr>
            <p:spPr>
              <a:xfrm>
                <a:off x="5391908" y="4180645"/>
                <a:ext cx="1902" cy="2341"/>
              </a:xfrm>
              <a:custGeom>
                <a:avLst/>
                <a:gdLst>
                  <a:gd name="connsiteX0" fmla="*/ 1040 w 1902"/>
                  <a:gd name="connsiteY0" fmla="*/ 0 h 2341"/>
                  <a:gd name="connsiteX1" fmla="*/ 0 w 1902"/>
                  <a:gd name="connsiteY1" fmla="*/ 1561 h 2341"/>
                  <a:gd name="connsiteX2" fmla="*/ 1561 w 1902"/>
                  <a:gd name="connsiteY2" fmla="*/ 1561 h 2341"/>
                  <a:gd name="connsiteX3" fmla="*/ 1040 w 1902"/>
                  <a:gd name="connsiteY3" fmla="*/ 0 h 2341"/>
                </a:gdLst>
                <a:ahLst/>
                <a:cxnLst>
                  <a:cxn ang="0">
                    <a:pos x="connsiteX0" y="connsiteY0"/>
                  </a:cxn>
                  <a:cxn ang="0">
                    <a:pos x="connsiteX1" y="connsiteY1"/>
                  </a:cxn>
                  <a:cxn ang="0">
                    <a:pos x="connsiteX2" y="connsiteY2"/>
                  </a:cxn>
                  <a:cxn ang="0">
                    <a:pos x="connsiteX3" y="connsiteY3"/>
                  </a:cxn>
                </a:cxnLst>
                <a:rect l="l" t="t" r="r" b="b"/>
                <a:pathLst>
                  <a:path w="1902" h="2341">
                    <a:moveTo>
                      <a:pt x="1040" y="0"/>
                    </a:moveTo>
                    <a:cubicBezTo>
                      <a:pt x="0" y="520"/>
                      <a:pt x="0" y="1561"/>
                      <a:pt x="0" y="1561"/>
                    </a:cubicBezTo>
                    <a:cubicBezTo>
                      <a:pt x="1040" y="2602"/>
                      <a:pt x="1040" y="2602"/>
                      <a:pt x="1561" y="1561"/>
                    </a:cubicBezTo>
                    <a:cubicBezTo>
                      <a:pt x="2081" y="520"/>
                      <a:pt x="2081" y="0"/>
                      <a:pt x="1040" y="0"/>
                    </a:cubicBezTo>
                    <a:close/>
                  </a:path>
                </a:pathLst>
              </a:custGeom>
              <a:grpFill/>
              <a:ln w="5199" cap="flat">
                <a:solidFill>
                  <a:schemeClr val="bg1"/>
                </a:solidFill>
                <a:prstDash val="solid"/>
                <a:miter/>
              </a:ln>
            </p:spPr>
            <p:txBody>
              <a:bodyPr rtlCol="0" anchor="ctr"/>
              <a:lstStyle/>
              <a:p>
                <a:endParaRPr lang="en-GB" noProof="0" dirty="0"/>
              </a:p>
            </p:txBody>
          </p:sp>
          <p:sp>
            <p:nvSpPr>
              <p:cNvPr id="397" name="Freeform 396">
                <a:extLst>
                  <a:ext uri="{FF2B5EF4-FFF2-40B4-BE49-F238E27FC236}">
                    <a16:creationId xmlns:a16="http://schemas.microsoft.com/office/drawing/2014/main" id="{49D4DFFE-CFDE-3436-D1D7-21125FBD58CF}"/>
                  </a:ext>
                </a:extLst>
              </p:cNvPr>
              <p:cNvSpPr/>
              <p:nvPr/>
            </p:nvSpPr>
            <p:spPr>
              <a:xfrm>
                <a:off x="5404711" y="4185245"/>
                <a:ext cx="6089" cy="3277"/>
              </a:xfrm>
              <a:custGeom>
                <a:avLst/>
                <a:gdLst>
                  <a:gd name="connsiteX0" fmla="*/ 1767 w 6089"/>
                  <a:gd name="connsiteY0" fmla="*/ 83 h 3277"/>
                  <a:gd name="connsiteX1" fmla="*/ 206 w 6089"/>
                  <a:gd name="connsiteY1" fmla="*/ 1645 h 3277"/>
                  <a:gd name="connsiteX2" fmla="*/ 5409 w 6089"/>
                  <a:gd name="connsiteY2" fmla="*/ 2165 h 3277"/>
                  <a:gd name="connsiteX3" fmla="*/ 1767 w 6089"/>
                  <a:gd name="connsiteY3" fmla="*/ 83 h 3277"/>
                </a:gdLst>
                <a:ahLst/>
                <a:cxnLst>
                  <a:cxn ang="0">
                    <a:pos x="connsiteX0" y="connsiteY0"/>
                  </a:cxn>
                  <a:cxn ang="0">
                    <a:pos x="connsiteX1" y="connsiteY1"/>
                  </a:cxn>
                  <a:cxn ang="0">
                    <a:pos x="connsiteX2" y="connsiteY2"/>
                  </a:cxn>
                  <a:cxn ang="0">
                    <a:pos x="connsiteX3" y="connsiteY3"/>
                  </a:cxn>
                </a:cxnLst>
                <a:rect l="l" t="t" r="r" b="b"/>
                <a:pathLst>
                  <a:path w="6089" h="3277">
                    <a:moveTo>
                      <a:pt x="1767" y="83"/>
                    </a:moveTo>
                    <a:cubicBezTo>
                      <a:pt x="-835" y="-437"/>
                      <a:pt x="206" y="1645"/>
                      <a:pt x="206" y="1645"/>
                    </a:cubicBezTo>
                    <a:cubicBezTo>
                      <a:pt x="1246" y="4246"/>
                      <a:pt x="3328" y="3206"/>
                      <a:pt x="5409" y="2165"/>
                    </a:cubicBezTo>
                    <a:cubicBezTo>
                      <a:pt x="7490" y="1124"/>
                      <a:pt x="4368" y="604"/>
                      <a:pt x="1767" y="83"/>
                    </a:cubicBezTo>
                    <a:close/>
                  </a:path>
                </a:pathLst>
              </a:custGeom>
              <a:grpFill/>
              <a:ln w="5199" cap="flat">
                <a:solidFill>
                  <a:schemeClr val="bg1"/>
                </a:solidFill>
                <a:prstDash val="solid"/>
                <a:miter/>
              </a:ln>
            </p:spPr>
            <p:txBody>
              <a:bodyPr rtlCol="0" anchor="ctr"/>
              <a:lstStyle/>
              <a:p>
                <a:endParaRPr lang="en-GB" noProof="0" dirty="0"/>
              </a:p>
            </p:txBody>
          </p:sp>
          <p:sp>
            <p:nvSpPr>
              <p:cNvPr id="398" name="Freeform 397">
                <a:extLst>
                  <a:ext uri="{FF2B5EF4-FFF2-40B4-BE49-F238E27FC236}">
                    <a16:creationId xmlns:a16="http://schemas.microsoft.com/office/drawing/2014/main" id="{8FD4F72A-45F3-71BC-51EB-88877F8EBEDA}"/>
                  </a:ext>
                </a:extLst>
              </p:cNvPr>
              <p:cNvSpPr/>
              <p:nvPr/>
            </p:nvSpPr>
            <p:spPr>
              <a:xfrm>
                <a:off x="5432495" y="4181790"/>
                <a:ext cx="1040" cy="3484"/>
              </a:xfrm>
              <a:custGeom>
                <a:avLst/>
                <a:gdLst>
                  <a:gd name="connsiteX0" fmla="*/ 1041 w 1040"/>
                  <a:gd name="connsiteY0" fmla="*/ 937 h 3484"/>
                  <a:gd name="connsiteX1" fmla="*/ 0 w 1040"/>
                  <a:gd name="connsiteY1" fmla="*/ 1978 h 3484"/>
                  <a:gd name="connsiteX2" fmla="*/ 1041 w 1040"/>
                  <a:gd name="connsiteY2" fmla="*/ 937 h 3484"/>
                </a:gdLst>
                <a:ahLst/>
                <a:cxnLst>
                  <a:cxn ang="0">
                    <a:pos x="connsiteX0" y="connsiteY0"/>
                  </a:cxn>
                  <a:cxn ang="0">
                    <a:pos x="connsiteX1" y="connsiteY1"/>
                  </a:cxn>
                  <a:cxn ang="0">
                    <a:pos x="connsiteX2" y="connsiteY2"/>
                  </a:cxn>
                </a:cxnLst>
                <a:rect l="l" t="t" r="r" b="b"/>
                <a:pathLst>
                  <a:path w="1040" h="3484">
                    <a:moveTo>
                      <a:pt x="1041" y="937"/>
                    </a:moveTo>
                    <a:cubicBezTo>
                      <a:pt x="520" y="-1665"/>
                      <a:pt x="0" y="1978"/>
                      <a:pt x="0" y="1978"/>
                    </a:cubicBezTo>
                    <a:cubicBezTo>
                      <a:pt x="1041" y="4579"/>
                      <a:pt x="1041" y="3539"/>
                      <a:pt x="1041" y="937"/>
                    </a:cubicBezTo>
                    <a:close/>
                  </a:path>
                </a:pathLst>
              </a:custGeom>
              <a:grpFill/>
              <a:ln w="5199" cap="flat">
                <a:solidFill>
                  <a:schemeClr val="bg1"/>
                </a:solidFill>
                <a:prstDash val="solid"/>
                <a:miter/>
              </a:ln>
            </p:spPr>
            <p:txBody>
              <a:bodyPr rtlCol="0" anchor="ctr"/>
              <a:lstStyle/>
              <a:p>
                <a:endParaRPr lang="en-GB" noProof="0" dirty="0"/>
              </a:p>
            </p:txBody>
          </p:sp>
          <p:sp>
            <p:nvSpPr>
              <p:cNvPr id="399" name="Freeform 398">
                <a:extLst>
                  <a:ext uri="{FF2B5EF4-FFF2-40B4-BE49-F238E27FC236}">
                    <a16:creationId xmlns:a16="http://schemas.microsoft.com/office/drawing/2014/main" id="{BB27E88B-370E-D099-2A70-F1B4FD215708}"/>
                  </a:ext>
                </a:extLst>
              </p:cNvPr>
              <p:cNvSpPr/>
              <p:nvPr/>
            </p:nvSpPr>
            <p:spPr>
              <a:xfrm>
                <a:off x="5432389" y="4193466"/>
                <a:ext cx="5132" cy="5336"/>
              </a:xfrm>
              <a:custGeom>
                <a:avLst/>
                <a:gdLst>
                  <a:gd name="connsiteX0" fmla="*/ 3228 w 5132"/>
                  <a:gd name="connsiteY0" fmla="*/ 188 h 5336"/>
                  <a:gd name="connsiteX1" fmla="*/ 106 w 5132"/>
                  <a:gd name="connsiteY1" fmla="*/ 2269 h 5336"/>
                  <a:gd name="connsiteX2" fmla="*/ 1147 w 5132"/>
                  <a:gd name="connsiteY2" fmla="*/ 4871 h 5336"/>
                  <a:gd name="connsiteX3" fmla="*/ 4789 w 5132"/>
                  <a:gd name="connsiteY3" fmla="*/ 3830 h 5336"/>
                  <a:gd name="connsiteX4" fmla="*/ 3228 w 5132"/>
                  <a:gd name="connsiteY4" fmla="*/ 188 h 5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 h="5336">
                    <a:moveTo>
                      <a:pt x="3228" y="188"/>
                    </a:moveTo>
                    <a:cubicBezTo>
                      <a:pt x="2187" y="-333"/>
                      <a:pt x="626" y="188"/>
                      <a:pt x="106" y="2269"/>
                    </a:cubicBezTo>
                    <a:cubicBezTo>
                      <a:pt x="-414" y="4351"/>
                      <a:pt x="1147" y="4871"/>
                      <a:pt x="1147" y="4871"/>
                    </a:cubicBezTo>
                    <a:cubicBezTo>
                      <a:pt x="2187" y="5391"/>
                      <a:pt x="3228" y="5912"/>
                      <a:pt x="4789" y="3830"/>
                    </a:cubicBezTo>
                    <a:cubicBezTo>
                      <a:pt x="5830" y="2269"/>
                      <a:pt x="4269" y="708"/>
                      <a:pt x="3228" y="188"/>
                    </a:cubicBezTo>
                    <a:close/>
                  </a:path>
                </a:pathLst>
              </a:custGeom>
              <a:grpFill/>
              <a:ln w="5199" cap="flat">
                <a:solidFill>
                  <a:schemeClr val="bg1"/>
                </a:solidFill>
                <a:prstDash val="solid"/>
                <a:miter/>
              </a:ln>
            </p:spPr>
            <p:txBody>
              <a:bodyPr rtlCol="0" anchor="ctr"/>
              <a:lstStyle/>
              <a:p>
                <a:endParaRPr lang="en-GB" noProof="0" dirty="0"/>
              </a:p>
            </p:txBody>
          </p:sp>
          <p:sp>
            <p:nvSpPr>
              <p:cNvPr id="400" name="Freeform 399">
                <a:extLst>
                  <a:ext uri="{FF2B5EF4-FFF2-40B4-BE49-F238E27FC236}">
                    <a16:creationId xmlns:a16="http://schemas.microsoft.com/office/drawing/2014/main" id="{DBB8AADE-06E2-48E7-0047-359E47556494}"/>
                  </a:ext>
                </a:extLst>
              </p:cNvPr>
              <p:cNvSpPr/>
              <p:nvPr/>
            </p:nvSpPr>
            <p:spPr>
              <a:xfrm>
                <a:off x="5427291" y="4212712"/>
                <a:ext cx="1351" cy="3119"/>
              </a:xfrm>
              <a:custGeom>
                <a:avLst/>
                <a:gdLst>
                  <a:gd name="connsiteX0" fmla="*/ 0 w 1351"/>
                  <a:gd name="connsiteY0" fmla="*/ 1756 h 3119"/>
                  <a:gd name="connsiteX1" fmla="*/ 1041 w 1351"/>
                  <a:gd name="connsiteY1" fmla="*/ 716 h 3119"/>
                  <a:gd name="connsiteX2" fmla="*/ 0 w 1351"/>
                  <a:gd name="connsiteY2" fmla="*/ 1756 h 3119"/>
                </a:gdLst>
                <a:ahLst/>
                <a:cxnLst>
                  <a:cxn ang="0">
                    <a:pos x="connsiteX0" y="connsiteY0"/>
                  </a:cxn>
                  <a:cxn ang="0">
                    <a:pos x="connsiteX1" y="connsiteY1"/>
                  </a:cxn>
                  <a:cxn ang="0">
                    <a:pos x="connsiteX2" y="connsiteY2"/>
                  </a:cxn>
                </a:cxnLst>
                <a:rect l="l" t="t" r="r" b="b"/>
                <a:pathLst>
                  <a:path w="1351" h="3119">
                    <a:moveTo>
                      <a:pt x="0" y="1756"/>
                    </a:moveTo>
                    <a:cubicBezTo>
                      <a:pt x="1561" y="4358"/>
                      <a:pt x="1561" y="2797"/>
                      <a:pt x="1041" y="716"/>
                    </a:cubicBezTo>
                    <a:cubicBezTo>
                      <a:pt x="520" y="-1366"/>
                      <a:pt x="0" y="1756"/>
                      <a:pt x="0" y="1756"/>
                    </a:cubicBezTo>
                    <a:close/>
                  </a:path>
                </a:pathLst>
              </a:custGeom>
              <a:grpFill/>
              <a:ln w="5199" cap="flat">
                <a:solidFill>
                  <a:schemeClr val="bg1"/>
                </a:solidFill>
                <a:prstDash val="solid"/>
                <a:miter/>
              </a:ln>
            </p:spPr>
            <p:txBody>
              <a:bodyPr rtlCol="0" anchor="ctr"/>
              <a:lstStyle/>
              <a:p>
                <a:endParaRPr lang="en-GB" noProof="0" dirty="0"/>
              </a:p>
            </p:txBody>
          </p:sp>
          <p:sp>
            <p:nvSpPr>
              <p:cNvPr id="401" name="Freeform 400">
                <a:extLst>
                  <a:ext uri="{FF2B5EF4-FFF2-40B4-BE49-F238E27FC236}">
                    <a16:creationId xmlns:a16="http://schemas.microsoft.com/office/drawing/2014/main" id="{9CAE909A-771C-1CAA-2F6E-FEFD59CA9FAC}"/>
                  </a:ext>
                </a:extLst>
              </p:cNvPr>
              <p:cNvSpPr/>
              <p:nvPr/>
            </p:nvSpPr>
            <p:spPr>
              <a:xfrm>
                <a:off x="5417094" y="4212631"/>
                <a:ext cx="5271" cy="7465"/>
              </a:xfrm>
              <a:custGeom>
                <a:avLst/>
                <a:gdLst>
                  <a:gd name="connsiteX0" fmla="*/ 1352 w 5271"/>
                  <a:gd name="connsiteY0" fmla="*/ 796 h 7465"/>
                  <a:gd name="connsiteX1" fmla="*/ 311 w 5271"/>
                  <a:gd name="connsiteY1" fmla="*/ 1316 h 7465"/>
                  <a:gd name="connsiteX2" fmla="*/ 1872 w 5271"/>
                  <a:gd name="connsiteY2" fmla="*/ 7040 h 7465"/>
                  <a:gd name="connsiteX3" fmla="*/ 4994 w 5271"/>
                  <a:gd name="connsiteY3" fmla="*/ 5479 h 7465"/>
                  <a:gd name="connsiteX4" fmla="*/ 1352 w 5271"/>
                  <a:gd name="connsiteY4" fmla="*/ 796 h 7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1" h="7465">
                    <a:moveTo>
                      <a:pt x="1352" y="796"/>
                    </a:moveTo>
                    <a:cubicBezTo>
                      <a:pt x="-209" y="-765"/>
                      <a:pt x="-209" y="276"/>
                      <a:pt x="311" y="1316"/>
                    </a:cubicBezTo>
                    <a:cubicBezTo>
                      <a:pt x="311" y="1316"/>
                      <a:pt x="-209" y="6520"/>
                      <a:pt x="1872" y="7040"/>
                    </a:cubicBezTo>
                    <a:cubicBezTo>
                      <a:pt x="3954" y="7561"/>
                      <a:pt x="6035" y="8081"/>
                      <a:pt x="4994" y="5479"/>
                    </a:cubicBezTo>
                    <a:cubicBezTo>
                      <a:pt x="3954" y="2357"/>
                      <a:pt x="2913" y="2357"/>
                      <a:pt x="1352" y="796"/>
                    </a:cubicBezTo>
                    <a:close/>
                  </a:path>
                </a:pathLst>
              </a:custGeom>
              <a:grpFill/>
              <a:ln w="5199" cap="flat">
                <a:solidFill>
                  <a:schemeClr val="bg1"/>
                </a:solidFill>
                <a:prstDash val="solid"/>
                <a:miter/>
              </a:ln>
            </p:spPr>
            <p:txBody>
              <a:bodyPr rtlCol="0" anchor="ctr"/>
              <a:lstStyle/>
              <a:p>
                <a:endParaRPr lang="en-GB" noProof="0" dirty="0"/>
              </a:p>
            </p:txBody>
          </p:sp>
          <p:sp>
            <p:nvSpPr>
              <p:cNvPr id="402" name="Freeform 401">
                <a:extLst>
                  <a:ext uri="{FF2B5EF4-FFF2-40B4-BE49-F238E27FC236}">
                    <a16:creationId xmlns:a16="http://schemas.microsoft.com/office/drawing/2014/main" id="{6E69C61D-6476-3357-C040-BF02AC837E27}"/>
                  </a:ext>
                </a:extLst>
              </p:cNvPr>
              <p:cNvSpPr/>
              <p:nvPr/>
            </p:nvSpPr>
            <p:spPr>
              <a:xfrm>
                <a:off x="5402788" y="4217612"/>
                <a:ext cx="2648" cy="3750"/>
              </a:xfrm>
              <a:custGeom>
                <a:avLst/>
                <a:gdLst>
                  <a:gd name="connsiteX0" fmla="*/ 1088 w 2648"/>
                  <a:gd name="connsiteY0" fmla="*/ 499 h 3750"/>
                  <a:gd name="connsiteX1" fmla="*/ 567 w 2648"/>
                  <a:gd name="connsiteY1" fmla="*/ 3101 h 3750"/>
                  <a:gd name="connsiteX2" fmla="*/ 2649 w 2648"/>
                  <a:gd name="connsiteY2" fmla="*/ 1539 h 3750"/>
                  <a:gd name="connsiteX3" fmla="*/ 1088 w 2648"/>
                  <a:gd name="connsiteY3" fmla="*/ 499 h 3750"/>
                </a:gdLst>
                <a:ahLst/>
                <a:cxnLst>
                  <a:cxn ang="0">
                    <a:pos x="connsiteX0" y="connsiteY0"/>
                  </a:cxn>
                  <a:cxn ang="0">
                    <a:pos x="connsiteX1" y="connsiteY1"/>
                  </a:cxn>
                  <a:cxn ang="0">
                    <a:pos x="connsiteX2" y="connsiteY2"/>
                  </a:cxn>
                  <a:cxn ang="0">
                    <a:pos x="connsiteX3" y="connsiteY3"/>
                  </a:cxn>
                </a:cxnLst>
                <a:rect l="l" t="t" r="r" b="b"/>
                <a:pathLst>
                  <a:path w="2648" h="3750">
                    <a:moveTo>
                      <a:pt x="1088" y="499"/>
                    </a:moveTo>
                    <a:cubicBezTo>
                      <a:pt x="47" y="2060"/>
                      <a:pt x="-473" y="2060"/>
                      <a:pt x="567" y="3101"/>
                    </a:cubicBezTo>
                    <a:cubicBezTo>
                      <a:pt x="2128" y="4141"/>
                      <a:pt x="2649" y="4141"/>
                      <a:pt x="2649" y="1539"/>
                    </a:cubicBezTo>
                    <a:cubicBezTo>
                      <a:pt x="2649" y="1539"/>
                      <a:pt x="2128" y="-1062"/>
                      <a:pt x="1088" y="499"/>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41" name="Content Placeholder 9">
              <a:extLst>
                <a:ext uri="{FF2B5EF4-FFF2-40B4-BE49-F238E27FC236}">
                  <a16:creationId xmlns:a16="http://schemas.microsoft.com/office/drawing/2014/main" id="{E7CDB21D-39C7-6B88-09EB-1D072B0505A4}"/>
                </a:ext>
              </a:extLst>
            </p:cNvPr>
            <p:cNvGrpSpPr/>
            <p:nvPr/>
          </p:nvGrpSpPr>
          <p:grpSpPr>
            <a:xfrm>
              <a:off x="6022048" y="3754149"/>
              <a:ext cx="77531" cy="153834"/>
              <a:chOff x="6022048" y="3754149"/>
              <a:chExt cx="77531" cy="153834"/>
            </a:xfrm>
            <a:grpFill/>
          </p:grpSpPr>
          <p:sp>
            <p:nvSpPr>
              <p:cNvPr id="393" name="Freeform 392">
                <a:extLst>
                  <a:ext uri="{FF2B5EF4-FFF2-40B4-BE49-F238E27FC236}">
                    <a16:creationId xmlns:a16="http://schemas.microsoft.com/office/drawing/2014/main" id="{C4CD8AB0-F1F2-8D39-0420-03B01A9A0B73}"/>
                  </a:ext>
                </a:extLst>
              </p:cNvPr>
              <p:cNvSpPr/>
              <p:nvPr/>
            </p:nvSpPr>
            <p:spPr>
              <a:xfrm>
                <a:off x="6084146" y="3828951"/>
                <a:ext cx="5258" cy="5676"/>
              </a:xfrm>
              <a:custGeom>
                <a:avLst/>
                <a:gdLst>
                  <a:gd name="connsiteX0" fmla="*/ 344 w 5258"/>
                  <a:gd name="connsiteY0" fmla="*/ 2542 h 5676"/>
                  <a:gd name="connsiteX1" fmla="*/ 2946 w 5258"/>
                  <a:gd name="connsiteY1" fmla="*/ 5143 h 5676"/>
                  <a:gd name="connsiteX2" fmla="*/ 4507 w 5258"/>
                  <a:gd name="connsiteY2" fmla="*/ 1501 h 5676"/>
                  <a:gd name="connsiteX3" fmla="*/ 344 w 5258"/>
                  <a:gd name="connsiteY3" fmla="*/ 2542 h 5676"/>
                </a:gdLst>
                <a:ahLst/>
                <a:cxnLst>
                  <a:cxn ang="0">
                    <a:pos x="connsiteX0" y="connsiteY0"/>
                  </a:cxn>
                  <a:cxn ang="0">
                    <a:pos x="connsiteX1" y="connsiteY1"/>
                  </a:cxn>
                  <a:cxn ang="0">
                    <a:pos x="connsiteX2" y="connsiteY2"/>
                  </a:cxn>
                  <a:cxn ang="0">
                    <a:pos x="connsiteX3" y="connsiteY3"/>
                  </a:cxn>
                </a:cxnLst>
                <a:rect l="l" t="t" r="r" b="b"/>
                <a:pathLst>
                  <a:path w="5258" h="5676">
                    <a:moveTo>
                      <a:pt x="344" y="2542"/>
                    </a:moveTo>
                    <a:cubicBezTo>
                      <a:pt x="344" y="2542"/>
                      <a:pt x="865" y="7225"/>
                      <a:pt x="2946" y="5143"/>
                    </a:cubicBezTo>
                    <a:cubicBezTo>
                      <a:pt x="5028" y="3062"/>
                      <a:pt x="6068" y="2021"/>
                      <a:pt x="4507" y="1501"/>
                    </a:cubicBezTo>
                    <a:cubicBezTo>
                      <a:pt x="2946" y="981"/>
                      <a:pt x="-1217" y="-2142"/>
                      <a:pt x="344" y="2542"/>
                    </a:cubicBezTo>
                    <a:close/>
                  </a:path>
                </a:pathLst>
              </a:custGeom>
              <a:grpFill/>
              <a:ln w="5199" cap="flat">
                <a:solidFill>
                  <a:schemeClr val="bg1"/>
                </a:solidFill>
                <a:prstDash val="solid"/>
                <a:miter/>
              </a:ln>
            </p:spPr>
            <p:txBody>
              <a:bodyPr rtlCol="0" anchor="ctr"/>
              <a:lstStyle/>
              <a:p>
                <a:endParaRPr lang="en-GB" noProof="0" dirty="0"/>
              </a:p>
            </p:txBody>
          </p:sp>
          <p:sp>
            <p:nvSpPr>
              <p:cNvPr id="394" name="Freeform 393">
                <a:extLst>
                  <a:ext uri="{FF2B5EF4-FFF2-40B4-BE49-F238E27FC236}">
                    <a16:creationId xmlns:a16="http://schemas.microsoft.com/office/drawing/2014/main" id="{44B15091-DB70-DD57-C197-72ED4C3DC70A}"/>
                  </a:ext>
                </a:extLst>
              </p:cNvPr>
              <p:cNvSpPr/>
              <p:nvPr/>
            </p:nvSpPr>
            <p:spPr>
              <a:xfrm>
                <a:off x="6022048" y="3754149"/>
                <a:ext cx="77531" cy="153834"/>
              </a:xfrm>
              <a:custGeom>
                <a:avLst/>
                <a:gdLst>
                  <a:gd name="connsiteX0" fmla="*/ 12488 w 77531"/>
                  <a:gd name="connsiteY0" fmla="*/ 19065 h 153834"/>
                  <a:gd name="connsiteX1" fmla="*/ 15090 w 77531"/>
                  <a:gd name="connsiteY1" fmla="*/ 20626 h 153834"/>
                  <a:gd name="connsiteX2" fmla="*/ 15610 w 77531"/>
                  <a:gd name="connsiteY2" fmla="*/ 22707 h 153834"/>
                  <a:gd name="connsiteX3" fmla="*/ 14570 w 77531"/>
                  <a:gd name="connsiteY3" fmla="*/ 28431 h 153834"/>
                  <a:gd name="connsiteX4" fmla="*/ 15090 w 77531"/>
                  <a:gd name="connsiteY4" fmla="*/ 34155 h 153834"/>
                  <a:gd name="connsiteX5" fmla="*/ 17171 w 77531"/>
                  <a:gd name="connsiteY5" fmla="*/ 43001 h 153834"/>
                  <a:gd name="connsiteX6" fmla="*/ 17171 w 77531"/>
                  <a:gd name="connsiteY6" fmla="*/ 50286 h 153834"/>
                  <a:gd name="connsiteX7" fmla="*/ 14570 w 77531"/>
                  <a:gd name="connsiteY7" fmla="*/ 57571 h 153834"/>
                  <a:gd name="connsiteX8" fmla="*/ 10407 w 77531"/>
                  <a:gd name="connsiteY8" fmla="*/ 62774 h 153834"/>
                  <a:gd name="connsiteX9" fmla="*/ 1561 w 77531"/>
                  <a:gd name="connsiteY9" fmla="*/ 70059 h 153834"/>
                  <a:gd name="connsiteX10" fmla="*/ 0 w 77531"/>
                  <a:gd name="connsiteY10" fmla="*/ 72140 h 153834"/>
                  <a:gd name="connsiteX11" fmla="*/ 1561 w 77531"/>
                  <a:gd name="connsiteY11" fmla="*/ 79945 h 153834"/>
                  <a:gd name="connsiteX12" fmla="*/ 3122 w 77531"/>
                  <a:gd name="connsiteY12" fmla="*/ 84629 h 153834"/>
                  <a:gd name="connsiteX13" fmla="*/ 4683 w 77531"/>
                  <a:gd name="connsiteY13" fmla="*/ 86710 h 153834"/>
                  <a:gd name="connsiteX14" fmla="*/ 15610 w 77531"/>
                  <a:gd name="connsiteY14" fmla="*/ 103361 h 153834"/>
                  <a:gd name="connsiteX15" fmla="*/ 16651 w 77531"/>
                  <a:gd name="connsiteY15" fmla="*/ 106483 h 153834"/>
                  <a:gd name="connsiteX16" fmla="*/ 29139 w 77531"/>
                  <a:gd name="connsiteY16" fmla="*/ 115849 h 153834"/>
                  <a:gd name="connsiteX17" fmla="*/ 30180 w 77531"/>
                  <a:gd name="connsiteY17" fmla="*/ 117410 h 153834"/>
                  <a:gd name="connsiteX18" fmla="*/ 39026 w 77531"/>
                  <a:gd name="connsiteY18" fmla="*/ 153835 h 153834"/>
                  <a:gd name="connsiteX19" fmla="*/ 42148 w 77531"/>
                  <a:gd name="connsiteY19" fmla="*/ 152794 h 153834"/>
                  <a:gd name="connsiteX20" fmla="*/ 47351 w 77531"/>
                  <a:gd name="connsiteY20" fmla="*/ 148631 h 153834"/>
                  <a:gd name="connsiteX21" fmla="*/ 51515 w 77531"/>
                  <a:gd name="connsiteY21" fmla="*/ 143428 h 153834"/>
                  <a:gd name="connsiteX22" fmla="*/ 53075 w 77531"/>
                  <a:gd name="connsiteY22" fmla="*/ 134582 h 153834"/>
                  <a:gd name="connsiteX23" fmla="*/ 52555 w 77531"/>
                  <a:gd name="connsiteY23" fmla="*/ 125216 h 153834"/>
                  <a:gd name="connsiteX24" fmla="*/ 54636 w 77531"/>
                  <a:gd name="connsiteY24" fmla="*/ 122094 h 153834"/>
                  <a:gd name="connsiteX25" fmla="*/ 57758 w 77531"/>
                  <a:gd name="connsiteY25" fmla="*/ 117931 h 153834"/>
                  <a:gd name="connsiteX26" fmla="*/ 60881 w 77531"/>
                  <a:gd name="connsiteY26" fmla="*/ 116890 h 153834"/>
                  <a:gd name="connsiteX27" fmla="*/ 64003 w 77531"/>
                  <a:gd name="connsiteY27" fmla="*/ 113248 h 153834"/>
                  <a:gd name="connsiteX28" fmla="*/ 67645 w 77531"/>
                  <a:gd name="connsiteY28" fmla="*/ 111166 h 153834"/>
                  <a:gd name="connsiteX29" fmla="*/ 76491 w 77531"/>
                  <a:gd name="connsiteY29" fmla="*/ 107004 h 153834"/>
                  <a:gd name="connsiteX30" fmla="*/ 77532 w 77531"/>
                  <a:gd name="connsiteY30" fmla="*/ 104922 h 153834"/>
                  <a:gd name="connsiteX31" fmla="*/ 77532 w 77531"/>
                  <a:gd name="connsiteY31" fmla="*/ 89832 h 153834"/>
                  <a:gd name="connsiteX32" fmla="*/ 76491 w 77531"/>
                  <a:gd name="connsiteY32" fmla="*/ 89832 h 153834"/>
                  <a:gd name="connsiteX33" fmla="*/ 70247 w 77531"/>
                  <a:gd name="connsiteY33" fmla="*/ 87230 h 153834"/>
                  <a:gd name="connsiteX34" fmla="*/ 70247 w 77531"/>
                  <a:gd name="connsiteY34" fmla="*/ 85149 h 153834"/>
                  <a:gd name="connsiteX35" fmla="*/ 67125 w 77531"/>
                  <a:gd name="connsiteY35" fmla="*/ 79945 h 153834"/>
                  <a:gd name="connsiteX36" fmla="*/ 66084 w 77531"/>
                  <a:gd name="connsiteY36" fmla="*/ 82547 h 153834"/>
                  <a:gd name="connsiteX37" fmla="*/ 61921 w 77531"/>
                  <a:gd name="connsiteY37" fmla="*/ 81507 h 153834"/>
                  <a:gd name="connsiteX38" fmla="*/ 60881 w 77531"/>
                  <a:gd name="connsiteY38" fmla="*/ 78905 h 153834"/>
                  <a:gd name="connsiteX39" fmla="*/ 50994 w 77531"/>
                  <a:gd name="connsiteY39" fmla="*/ 75262 h 153834"/>
                  <a:gd name="connsiteX40" fmla="*/ 50994 w 77531"/>
                  <a:gd name="connsiteY40" fmla="*/ 66417 h 153834"/>
                  <a:gd name="connsiteX41" fmla="*/ 64003 w 77531"/>
                  <a:gd name="connsiteY41" fmla="*/ 55489 h 153834"/>
                  <a:gd name="connsiteX42" fmla="*/ 68165 w 77531"/>
                  <a:gd name="connsiteY42" fmla="*/ 48204 h 153834"/>
                  <a:gd name="connsiteX43" fmla="*/ 69727 w 77531"/>
                  <a:gd name="connsiteY43" fmla="*/ 44041 h 153834"/>
                  <a:gd name="connsiteX44" fmla="*/ 68165 w 77531"/>
                  <a:gd name="connsiteY44" fmla="*/ 39358 h 153834"/>
                  <a:gd name="connsiteX45" fmla="*/ 65564 w 77531"/>
                  <a:gd name="connsiteY45" fmla="*/ 36757 h 153834"/>
                  <a:gd name="connsiteX46" fmla="*/ 56718 w 77531"/>
                  <a:gd name="connsiteY46" fmla="*/ 24268 h 153834"/>
                  <a:gd name="connsiteX47" fmla="*/ 60881 w 77531"/>
                  <a:gd name="connsiteY47" fmla="*/ 19065 h 153834"/>
                  <a:gd name="connsiteX48" fmla="*/ 66604 w 77531"/>
                  <a:gd name="connsiteY48" fmla="*/ 13341 h 153834"/>
                  <a:gd name="connsiteX49" fmla="*/ 68165 w 77531"/>
                  <a:gd name="connsiteY49" fmla="*/ 5015 h 153834"/>
                  <a:gd name="connsiteX50" fmla="*/ 64003 w 77531"/>
                  <a:gd name="connsiteY50" fmla="*/ 7097 h 153834"/>
                  <a:gd name="connsiteX51" fmla="*/ 60881 w 77531"/>
                  <a:gd name="connsiteY51" fmla="*/ 9178 h 153834"/>
                  <a:gd name="connsiteX52" fmla="*/ 58799 w 77531"/>
                  <a:gd name="connsiteY52" fmla="*/ 10739 h 153834"/>
                  <a:gd name="connsiteX53" fmla="*/ 54636 w 77531"/>
                  <a:gd name="connsiteY53" fmla="*/ 11780 h 153834"/>
                  <a:gd name="connsiteX54" fmla="*/ 54116 w 77531"/>
                  <a:gd name="connsiteY54" fmla="*/ 9699 h 153834"/>
                  <a:gd name="connsiteX55" fmla="*/ 52555 w 77531"/>
                  <a:gd name="connsiteY55" fmla="*/ 3975 h 153834"/>
                  <a:gd name="connsiteX56" fmla="*/ 46831 w 77531"/>
                  <a:gd name="connsiteY56" fmla="*/ 1373 h 153834"/>
                  <a:gd name="connsiteX57" fmla="*/ 44230 w 77531"/>
                  <a:gd name="connsiteY57" fmla="*/ 1893 h 153834"/>
                  <a:gd name="connsiteX58" fmla="*/ 39026 w 77531"/>
                  <a:gd name="connsiteY58" fmla="*/ 853 h 153834"/>
                  <a:gd name="connsiteX59" fmla="*/ 29660 w 77531"/>
                  <a:gd name="connsiteY59" fmla="*/ 5015 h 153834"/>
                  <a:gd name="connsiteX60" fmla="*/ 25497 w 77531"/>
                  <a:gd name="connsiteY60" fmla="*/ 7617 h 153834"/>
                  <a:gd name="connsiteX61" fmla="*/ 22375 w 77531"/>
                  <a:gd name="connsiteY61" fmla="*/ 8658 h 153834"/>
                  <a:gd name="connsiteX62" fmla="*/ 21855 w 77531"/>
                  <a:gd name="connsiteY62" fmla="*/ 8658 h 153834"/>
                  <a:gd name="connsiteX63" fmla="*/ 14570 w 77531"/>
                  <a:gd name="connsiteY63" fmla="*/ 17504 h 153834"/>
                  <a:gd name="connsiteX64" fmla="*/ 12488 w 77531"/>
                  <a:gd name="connsiteY64" fmla="*/ 19065 h 15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7531" h="153834">
                    <a:moveTo>
                      <a:pt x="12488" y="19065"/>
                    </a:moveTo>
                    <a:cubicBezTo>
                      <a:pt x="13529" y="20105"/>
                      <a:pt x="15090" y="20626"/>
                      <a:pt x="15090" y="20626"/>
                    </a:cubicBezTo>
                    <a:cubicBezTo>
                      <a:pt x="15090" y="20626"/>
                      <a:pt x="16131" y="21667"/>
                      <a:pt x="15610" y="22707"/>
                    </a:cubicBezTo>
                    <a:cubicBezTo>
                      <a:pt x="15090" y="23748"/>
                      <a:pt x="14570" y="28431"/>
                      <a:pt x="14570" y="28431"/>
                    </a:cubicBezTo>
                    <a:cubicBezTo>
                      <a:pt x="14570" y="28431"/>
                      <a:pt x="14049" y="29472"/>
                      <a:pt x="15090" y="34155"/>
                    </a:cubicBezTo>
                    <a:cubicBezTo>
                      <a:pt x="15610" y="38318"/>
                      <a:pt x="16651" y="41440"/>
                      <a:pt x="17171" y="43001"/>
                    </a:cubicBezTo>
                    <a:cubicBezTo>
                      <a:pt x="17692" y="44041"/>
                      <a:pt x="18212" y="47164"/>
                      <a:pt x="17171" y="50286"/>
                    </a:cubicBezTo>
                    <a:cubicBezTo>
                      <a:pt x="15610" y="53408"/>
                      <a:pt x="15090" y="56010"/>
                      <a:pt x="14570" y="57571"/>
                    </a:cubicBezTo>
                    <a:cubicBezTo>
                      <a:pt x="14049" y="59132"/>
                      <a:pt x="11448" y="61733"/>
                      <a:pt x="10407" y="62774"/>
                    </a:cubicBezTo>
                    <a:cubicBezTo>
                      <a:pt x="9366" y="63815"/>
                      <a:pt x="1561" y="70059"/>
                      <a:pt x="1561" y="70059"/>
                    </a:cubicBezTo>
                    <a:cubicBezTo>
                      <a:pt x="1561" y="70059"/>
                      <a:pt x="0" y="71100"/>
                      <a:pt x="0" y="72140"/>
                    </a:cubicBezTo>
                    <a:cubicBezTo>
                      <a:pt x="0" y="73181"/>
                      <a:pt x="520" y="78384"/>
                      <a:pt x="1561" y="79945"/>
                    </a:cubicBezTo>
                    <a:cubicBezTo>
                      <a:pt x="2602" y="81507"/>
                      <a:pt x="2602" y="83588"/>
                      <a:pt x="3122" y="84629"/>
                    </a:cubicBezTo>
                    <a:cubicBezTo>
                      <a:pt x="3642" y="85669"/>
                      <a:pt x="4163" y="86190"/>
                      <a:pt x="4683" y="86710"/>
                    </a:cubicBezTo>
                    <a:cubicBezTo>
                      <a:pt x="5203" y="87230"/>
                      <a:pt x="15610" y="96076"/>
                      <a:pt x="15610" y="103361"/>
                    </a:cubicBezTo>
                    <a:cubicBezTo>
                      <a:pt x="15610" y="103361"/>
                      <a:pt x="15610" y="104922"/>
                      <a:pt x="16651" y="106483"/>
                    </a:cubicBezTo>
                    <a:cubicBezTo>
                      <a:pt x="17692" y="107524"/>
                      <a:pt x="29139" y="115849"/>
                      <a:pt x="29139" y="115849"/>
                    </a:cubicBezTo>
                    <a:cubicBezTo>
                      <a:pt x="29139" y="115849"/>
                      <a:pt x="30180" y="116890"/>
                      <a:pt x="30180" y="117410"/>
                    </a:cubicBezTo>
                    <a:cubicBezTo>
                      <a:pt x="30180" y="118451"/>
                      <a:pt x="36945" y="146030"/>
                      <a:pt x="39026" y="153835"/>
                    </a:cubicBezTo>
                    <a:cubicBezTo>
                      <a:pt x="40067" y="153314"/>
                      <a:pt x="41108" y="153314"/>
                      <a:pt x="42148" y="152794"/>
                    </a:cubicBezTo>
                    <a:cubicBezTo>
                      <a:pt x="44230" y="151753"/>
                      <a:pt x="46311" y="150192"/>
                      <a:pt x="47351" y="148631"/>
                    </a:cubicBezTo>
                    <a:cubicBezTo>
                      <a:pt x="48392" y="147591"/>
                      <a:pt x="48913" y="146030"/>
                      <a:pt x="51515" y="143428"/>
                    </a:cubicBezTo>
                    <a:cubicBezTo>
                      <a:pt x="53596" y="140826"/>
                      <a:pt x="54116" y="138745"/>
                      <a:pt x="53075" y="134582"/>
                    </a:cubicBezTo>
                    <a:cubicBezTo>
                      <a:pt x="52035" y="130419"/>
                      <a:pt x="52555" y="127817"/>
                      <a:pt x="52555" y="125216"/>
                    </a:cubicBezTo>
                    <a:cubicBezTo>
                      <a:pt x="52555" y="122614"/>
                      <a:pt x="54116" y="122094"/>
                      <a:pt x="54636" y="122094"/>
                    </a:cubicBezTo>
                    <a:cubicBezTo>
                      <a:pt x="55677" y="122094"/>
                      <a:pt x="56197" y="120533"/>
                      <a:pt x="57758" y="117931"/>
                    </a:cubicBezTo>
                    <a:cubicBezTo>
                      <a:pt x="59320" y="115329"/>
                      <a:pt x="59840" y="116370"/>
                      <a:pt x="60881" y="116890"/>
                    </a:cubicBezTo>
                    <a:cubicBezTo>
                      <a:pt x="61921" y="117410"/>
                      <a:pt x="63482" y="114288"/>
                      <a:pt x="64003" y="113248"/>
                    </a:cubicBezTo>
                    <a:cubicBezTo>
                      <a:pt x="64523" y="112207"/>
                      <a:pt x="66604" y="112207"/>
                      <a:pt x="67645" y="111166"/>
                    </a:cubicBezTo>
                    <a:cubicBezTo>
                      <a:pt x="68686" y="110126"/>
                      <a:pt x="74930" y="107524"/>
                      <a:pt x="76491" y="107004"/>
                    </a:cubicBezTo>
                    <a:cubicBezTo>
                      <a:pt x="77532" y="106483"/>
                      <a:pt x="77532" y="104922"/>
                      <a:pt x="77532" y="104922"/>
                    </a:cubicBezTo>
                    <a:lnTo>
                      <a:pt x="77532" y="89832"/>
                    </a:lnTo>
                    <a:cubicBezTo>
                      <a:pt x="77011" y="89832"/>
                      <a:pt x="76491" y="89832"/>
                      <a:pt x="76491" y="89832"/>
                    </a:cubicBezTo>
                    <a:cubicBezTo>
                      <a:pt x="74410" y="89832"/>
                      <a:pt x="69206" y="88271"/>
                      <a:pt x="70247" y="87230"/>
                    </a:cubicBezTo>
                    <a:cubicBezTo>
                      <a:pt x="71288" y="86190"/>
                      <a:pt x="70767" y="87230"/>
                      <a:pt x="70247" y="85149"/>
                    </a:cubicBezTo>
                    <a:cubicBezTo>
                      <a:pt x="69727" y="83068"/>
                      <a:pt x="69206" y="79425"/>
                      <a:pt x="67125" y="79945"/>
                    </a:cubicBezTo>
                    <a:cubicBezTo>
                      <a:pt x="65043" y="80466"/>
                      <a:pt x="67645" y="82027"/>
                      <a:pt x="66084" y="82547"/>
                    </a:cubicBezTo>
                    <a:cubicBezTo>
                      <a:pt x="64523" y="83068"/>
                      <a:pt x="61401" y="84629"/>
                      <a:pt x="61921" y="81507"/>
                    </a:cubicBezTo>
                    <a:cubicBezTo>
                      <a:pt x="62442" y="78384"/>
                      <a:pt x="62442" y="78384"/>
                      <a:pt x="60881" y="78905"/>
                    </a:cubicBezTo>
                    <a:cubicBezTo>
                      <a:pt x="59320" y="79425"/>
                      <a:pt x="56718" y="80466"/>
                      <a:pt x="50994" y="75262"/>
                    </a:cubicBezTo>
                    <a:cubicBezTo>
                      <a:pt x="50994" y="75262"/>
                      <a:pt x="47351" y="70059"/>
                      <a:pt x="50994" y="66417"/>
                    </a:cubicBezTo>
                    <a:cubicBezTo>
                      <a:pt x="55157" y="62774"/>
                      <a:pt x="61401" y="59652"/>
                      <a:pt x="64003" y="55489"/>
                    </a:cubicBezTo>
                    <a:cubicBezTo>
                      <a:pt x="66604" y="51326"/>
                      <a:pt x="67125" y="49765"/>
                      <a:pt x="68165" y="48204"/>
                    </a:cubicBezTo>
                    <a:cubicBezTo>
                      <a:pt x="69206" y="46643"/>
                      <a:pt x="70767" y="46123"/>
                      <a:pt x="69727" y="44041"/>
                    </a:cubicBezTo>
                    <a:cubicBezTo>
                      <a:pt x="68686" y="41440"/>
                      <a:pt x="68686" y="40919"/>
                      <a:pt x="68165" y="39358"/>
                    </a:cubicBezTo>
                    <a:cubicBezTo>
                      <a:pt x="67645" y="37797"/>
                      <a:pt x="67125" y="37277"/>
                      <a:pt x="65564" y="36757"/>
                    </a:cubicBezTo>
                    <a:cubicBezTo>
                      <a:pt x="64523" y="36236"/>
                      <a:pt x="55677" y="30512"/>
                      <a:pt x="56718" y="24268"/>
                    </a:cubicBezTo>
                    <a:cubicBezTo>
                      <a:pt x="56718" y="24268"/>
                      <a:pt x="56197" y="21146"/>
                      <a:pt x="60881" y="19065"/>
                    </a:cubicBezTo>
                    <a:cubicBezTo>
                      <a:pt x="65564" y="16984"/>
                      <a:pt x="66084" y="14382"/>
                      <a:pt x="66604" y="13341"/>
                    </a:cubicBezTo>
                    <a:cubicBezTo>
                      <a:pt x="67125" y="12300"/>
                      <a:pt x="70767" y="7617"/>
                      <a:pt x="68165" y="5015"/>
                    </a:cubicBezTo>
                    <a:cubicBezTo>
                      <a:pt x="68165" y="5015"/>
                      <a:pt x="66604" y="2934"/>
                      <a:pt x="64003" y="7097"/>
                    </a:cubicBezTo>
                    <a:cubicBezTo>
                      <a:pt x="64003" y="7097"/>
                      <a:pt x="62442" y="9178"/>
                      <a:pt x="60881" y="9178"/>
                    </a:cubicBezTo>
                    <a:cubicBezTo>
                      <a:pt x="58799" y="9699"/>
                      <a:pt x="58799" y="9699"/>
                      <a:pt x="58799" y="10739"/>
                    </a:cubicBezTo>
                    <a:cubicBezTo>
                      <a:pt x="58799" y="11780"/>
                      <a:pt x="56718" y="12821"/>
                      <a:pt x="54636" y="11780"/>
                    </a:cubicBezTo>
                    <a:cubicBezTo>
                      <a:pt x="52555" y="10739"/>
                      <a:pt x="54116" y="11260"/>
                      <a:pt x="54116" y="9699"/>
                    </a:cubicBezTo>
                    <a:cubicBezTo>
                      <a:pt x="54116" y="8138"/>
                      <a:pt x="54636" y="7617"/>
                      <a:pt x="52555" y="3975"/>
                    </a:cubicBezTo>
                    <a:cubicBezTo>
                      <a:pt x="50474" y="332"/>
                      <a:pt x="47872" y="332"/>
                      <a:pt x="46831" y="1373"/>
                    </a:cubicBezTo>
                    <a:cubicBezTo>
                      <a:pt x="45790" y="2414"/>
                      <a:pt x="44750" y="4495"/>
                      <a:pt x="44230" y="1893"/>
                    </a:cubicBezTo>
                    <a:cubicBezTo>
                      <a:pt x="43189" y="-708"/>
                      <a:pt x="41628" y="-188"/>
                      <a:pt x="39026" y="853"/>
                    </a:cubicBezTo>
                    <a:cubicBezTo>
                      <a:pt x="36424" y="1893"/>
                      <a:pt x="32262" y="2414"/>
                      <a:pt x="29660" y="5015"/>
                    </a:cubicBezTo>
                    <a:cubicBezTo>
                      <a:pt x="27058" y="7097"/>
                      <a:pt x="26538" y="7617"/>
                      <a:pt x="25497" y="7617"/>
                    </a:cubicBezTo>
                    <a:cubicBezTo>
                      <a:pt x="24456" y="7617"/>
                      <a:pt x="23416" y="8138"/>
                      <a:pt x="22375" y="8658"/>
                    </a:cubicBezTo>
                    <a:cubicBezTo>
                      <a:pt x="22375" y="8658"/>
                      <a:pt x="21855" y="8658"/>
                      <a:pt x="21855" y="8658"/>
                    </a:cubicBezTo>
                    <a:lnTo>
                      <a:pt x="14570" y="17504"/>
                    </a:lnTo>
                    <a:cubicBezTo>
                      <a:pt x="12488" y="17504"/>
                      <a:pt x="11448" y="18024"/>
                      <a:pt x="12488" y="19065"/>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42" name="Content Placeholder 9">
              <a:extLst>
                <a:ext uri="{FF2B5EF4-FFF2-40B4-BE49-F238E27FC236}">
                  <a16:creationId xmlns:a16="http://schemas.microsoft.com/office/drawing/2014/main" id="{5F6F59C5-D9C6-83C4-F1B7-C1B14462F797}"/>
                </a:ext>
              </a:extLst>
            </p:cNvPr>
            <p:cNvGrpSpPr/>
            <p:nvPr/>
          </p:nvGrpSpPr>
          <p:grpSpPr>
            <a:xfrm>
              <a:off x="6353364" y="3878844"/>
              <a:ext cx="212647" cy="205537"/>
              <a:chOff x="6353364" y="3878844"/>
              <a:chExt cx="212647" cy="205537"/>
            </a:xfrm>
            <a:grpFill/>
          </p:grpSpPr>
          <p:sp>
            <p:nvSpPr>
              <p:cNvPr id="391" name="Freeform 390">
                <a:extLst>
                  <a:ext uri="{FF2B5EF4-FFF2-40B4-BE49-F238E27FC236}">
                    <a16:creationId xmlns:a16="http://schemas.microsoft.com/office/drawing/2014/main" id="{7C3F4F83-945E-D51A-40B6-1CA19670DFBC}"/>
                  </a:ext>
                </a:extLst>
              </p:cNvPr>
              <p:cNvSpPr/>
              <p:nvPr/>
            </p:nvSpPr>
            <p:spPr>
              <a:xfrm>
                <a:off x="6512736" y="3886649"/>
                <a:ext cx="5131" cy="1561"/>
              </a:xfrm>
              <a:custGeom>
                <a:avLst/>
                <a:gdLst>
                  <a:gd name="connsiteX0" fmla="*/ 0 w 5131"/>
                  <a:gd name="connsiteY0" fmla="*/ 1561 h 1561"/>
                  <a:gd name="connsiteX1" fmla="*/ 4163 w 5131"/>
                  <a:gd name="connsiteY1" fmla="*/ 0 h 1561"/>
                  <a:gd name="connsiteX2" fmla="*/ 0 w 5131"/>
                  <a:gd name="connsiteY2" fmla="*/ 1561 h 1561"/>
                </a:gdLst>
                <a:ahLst/>
                <a:cxnLst>
                  <a:cxn ang="0">
                    <a:pos x="connsiteX0" y="connsiteY0"/>
                  </a:cxn>
                  <a:cxn ang="0">
                    <a:pos x="connsiteX1" y="connsiteY1"/>
                  </a:cxn>
                  <a:cxn ang="0">
                    <a:pos x="connsiteX2" y="connsiteY2"/>
                  </a:cxn>
                </a:cxnLst>
                <a:rect l="l" t="t" r="r" b="b"/>
                <a:pathLst>
                  <a:path w="5131" h="1561">
                    <a:moveTo>
                      <a:pt x="0" y="1561"/>
                    </a:moveTo>
                    <a:cubicBezTo>
                      <a:pt x="0" y="1561"/>
                      <a:pt x="7805" y="520"/>
                      <a:pt x="4163" y="0"/>
                    </a:cubicBezTo>
                    <a:cubicBezTo>
                      <a:pt x="521" y="0"/>
                      <a:pt x="0" y="1561"/>
                      <a:pt x="0" y="1561"/>
                    </a:cubicBezTo>
                    <a:close/>
                  </a:path>
                </a:pathLst>
              </a:custGeom>
              <a:grpFill/>
              <a:ln w="5199" cap="flat">
                <a:solidFill>
                  <a:schemeClr val="bg1"/>
                </a:solidFill>
                <a:prstDash val="solid"/>
                <a:miter/>
              </a:ln>
            </p:spPr>
            <p:txBody>
              <a:bodyPr rtlCol="0" anchor="ctr"/>
              <a:lstStyle/>
              <a:p>
                <a:endParaRPr lang="en-GB" noProof="0" dirty="0"/>
              </a:p>
            </p:txBody>
          </p:sp>
          <p:sp>
            <p:nvSpPr>
              <p:cNvPr id="392" name="Freeform 391">
                <a:extLst>
                  <a:ext uri="{FF2B5EF4-FFF2-40B4-BE49-F238E27FC236}">
                    <a16:creationId xmlns:a16="http://schemas.microsoft.com/office/drawing/2014/main" id="{44E008BA-BEBB-50E6-E9C7-89F83299EE5C}"/>
                  </a:ext>
                </a:extLst>
              </p:cNvPr>
              <p:cNvSpPr/>
              <p:nvPr/>
            </p:nvSpPr>
            <p:spPr>
              <a:xfrm>
                <a:off x="6353364" y="3878844"/>
                <a:ext cx="212647" cy="205537"/>
              </a:xfrm>
              <a:custGeom>
                <a:avLst/>
                <a:gdLst>
                  <a:gd name="connsiteX0" fmla="*/ 2748 w 212647"/>
                  <a:gd name="connsiteY0" fmla="*/ 8326 h 205537"/>
                  <a:gd name="connsiteX1" fmla="*/ 4308 w 212647"/>
                  <a:gd name="connsiteY1" fmla="*/ 23416 h 205537"/>
                  <a:gd name="connsiteX2" fmla="*/ 666 w 212647"/>
                  <a:gd name="connsiteY2" fmla="*/ 29139 h 205537"/>
                  <a:gd name="connsiteX3" fmla="*/ 146 w 212647"/>
                  <a:gd name="connsiteY3" fmla="*/ 32262 h 205537"/>
                  <a:gd name="connsiteX4" fmla="*/ 2227 w 212647"/>
                  <a:gd name="connsiteY4" fmla="*/ 41107 h 205537"/>
                  <a:gd name="connsiteX5" fmla="*/ 3268 w 212647"/>
                  <a:gd name="connsiteY5" fmla="*/ 45270 h 205537"/>
                  <a:gd name="connsiteX6" fmla="*/ 4308 w 212647"/>
                  <a:gd name="connsiteY6" fmla="*/ 49953 h 205537"/>
                  <a:gd name="connsiteX7" fmla="*/ 5349 w 212647"/>
                  <a:gd name="connsiteY7" fmla="*/ 89500 h 205537"/>
                  <a:gd name="connsiteX8" fmla="*/ 5349 w 212647"/>
                  <a:gd name="connsiteY8" fmla="*/ 140494 h 205537"/>
                  <a:gd name="connsiteX9" fmla="*/ 5349 w 212647"/>
                  <a:gd name="connsiteY9" fmla="*/ 199293 h 205537"/>
                  <a:gd name="connsiteX10" fmla="*/ 126590 w 212647"/>
                  <a:gd name="connsiteY10" fmla="*/ 198252 h 205537"/>
                  <a:gd name="connsiteX11" fmla="*/ 128151 w 212647"/>
                  <a:gd name="connsiteY11" fmla="*/ 197732 h 205537"/>
                  <a:gd name="connsiteX12" fmla="*/ 131273 w 212647"/>
                  <a:gd name="connsiteY12" fmla="*/ 196171 h 205537"/>
                  <a:gd name="connsiteX13" fmla="*/ 131273 w 212647"/>
                  <a:gd name="connsiteY13" fmla="*/ 198773 h 205537"/>
                  <a:gd name="connsiteX14" fmla="*/ 131794 w 212647"/>
                  <a:gd name="connsiteY14" fmla="*/ 199813 h 205537"/>
                  <a:gd name="connsiteX15" fmla="*/ 163014 w 212647"/>
                  <a:gd name="connsiteY15" fmla="*/ 199813 h 205537"/>
                  <a:gd name="connsiteX16" fmla="*/ 164575 w 212647"/>
                  <a:gd name="connsiteY16" fmla="*/ 200334 h 205537"/>
                  <a:gd name="connsiteX17" fmla="*/ 170820 w 212647"/>
                  <a:gd name="connsiteY17" fmla="*/ 205017 h 205537"/>
                  <a:gd name="connsiteX18" fmla="*/ 172381 w 212647"/>
                  <a:gd name="connsiteY18" fmla="*/ 205537 h 205537"/>
                  <a:gd name="connsiteX19" fmla="*/ 180186 w 212647"/>
                  <a:gd name="connsiteY19" fmla="*/ 203456 h 205537"/>
                  <a:gd name="connsiteX20" fmla="*/ 183308 w 212647"/>
                  <a:gd name="connsiteY20" fmla="*/ 196171 h 205537"/>
                  <a:gd name="connsiteX21" fmla="*/ 191113 w 212647"/>
                  <a:gd name="connsiteY21" fmla="*/ 194090 h 205537"/>
                  <a:gd name="connsiteX22" fmla="*/ 195796 w 212647"/>
                  <a:gd name="connsiteY22" fmla="*/ 187845 h 205537"/>
                  <a:gd name="connsiteX23" fmla="*/ 200479 w 212647"/>
                  <a:gd name="connsiteY23" fmla="*/ 182122 h 205537"/>
                  <a:gd name="connsiteX24" fmla="*/ 205162 w 212647"/>
                  <a:gd name="connsiteY24" fmla="*/ 180040 h 205537"/>
                  <a:gd name="connsiteX25" fmla="*/ 210886 w 212647"/>
                  <a:gd name="connsiteY25" fmla="*/ 176918 h 205537"/>
                  <a:gd name="connsiteX26" fmla="*/ 210366 w 212647"/>
                  <a:gd name="connsiteY26" fmla="*/ 174837 h 205537"/>
                  <a:gd name="connsiteX27" fmla="*/ 210366 w 212647"/>
                  <a:gd name="connsiteY27" fmla="*/ 160267 h 205537"/>
                  <a:gd name="connsiteX28" fmla="*/ 211407 w 212647"/>
                  <a:gd name="connsiteY28" fmla="*/ 158706 h 205537"/>
                  <a:gd name="connsiteX29" fmla="*/ 206724 w 212647"/>
                  <a:gd name="connsiteY29" fmla="*/ 155584 h 205537"/>
                  <a:gd name="connsiteX30" fmla="*/ 193194 w 212647"/>
                  <a:gd name="connsiteY30" fmla="*/ 131648 h 205537"/>
                  <a:gd name="connsiteX31" fmla="*/ 179666 w 212647"/>
                  <a:gd name="connsiteY31" fmla="*/ 106151 h 205537"/>
                  <a:gd name="connsiteX32" fmla="*/ 178625 w 212647"/>
                  <a:gd name="connsiteY32" fmla="*/ 103549 h 205537"/>
                  <a:gd name="connsiteX33" fmla="*/ 178105 w 212647"/>
                  <a:gd name="connsiteY33" fmla="*/ 96264 h 205537"/>
                  <a:gd name="connsiteX34" fmla="*/ 172381 w 212647"/>
                  <a:gd name="connsiteY34" fmla="*/ 82735 h 205537"/>
                  <a:gd name="connsiteX35" fmla="*/ 168218 w 212647"/>
                  <a:gd name="connsiteY35" fmla="*/ 76491 h 205537"/>
                  <a:gd name="connsiteX36" fmla="*/ 155729 w 212647"/>
                  <a:gd name="connsiteY36" fmla="*/ 59840 h 205537"/>
                  <a:gd name="connsiteX37" fmla="*/ 150006 w 212647"/>
                  <a:gd name="connsiteY37" fmla="*/ 47872 h 205537"/>
                  <a:gd name="connsiteX38" fmla="*/ 148445 w 212647"/>
                  <a:gd name="connsiteY38" fmla="*/ 40587 h 205537"/>
                  <a:gd name="connsiteX39" fmla="*/ 149486 w 212647"/>
                  <a:gd name="connsiteY39" fmla="*/ 37465 h 205537"/>
                  <a:gd name="connsiteX40" fmla="*/ 150526 w 212647"/>
                  <a:gd name="connsiteY40" fmla="*/ 35904 h 205537"/>
                  <a:gd name="connsiteX41" fmla="*/ 152607 w 212647"/>
                  <a:gd name="connsiteY41" fmla="*/ 38506 h 205537"/>
                  <a:gd name="connsiteX42" fmla="*/ 155209 w 212647"/>
                  <a:gd name="connsiteY42" fmla="*/ 47352 h 205537"/>
                  <a:gd name="connsiteX43" fmla="*/ 159372 w 212647"/>
                  <a:gd name="connsiteY43" fmla="*/ 52035 h 205537"/>
                  <a:gd name="connsiteX44" fmla="*/ 164055 w 212647"/>
                  <a:gd name="connsiteY44" fmla="*/ 61401 h 205537"/>
                  <a:gd name="connsiteX45" fmla="*/ 170820 w 212647"/>
                  <a:gd name="connsiteY45" fmla="*/ 72328 h 205537"/>
                  <a:gd name="connsiteX46" fmla="*/ 180706 w 212647"/>
                  <a:gd name="connsiteY46" fmla="*/ 81174 h 205537"/>
                  <a:gd name="connsiteX47" fmla="*/ 184869 w 212647"/>
                  <a:gd name="connsiteY47" fmla="*/ 80133 h 205537"/>
                  <a:gd name="connsiteX48" fmla="*/ 188512 w 212647"/>
                  <a:gd name="connsiteY48" fmla="*/ 69726 h 205537"/>
                  <a:gd name="connsiteX49" fmla="*/ 193715 w 212647"/>
                  <a:gd name="connsiteY49" fmla="*/ 54116 h 205537"/>
                  <a:gd name="connsiteX50" fmla="*/ 196317 w 212647"/>
                  <a:gd name="connsiteY50" fmla="*/ 46311 h 205537"/>
                  <a:gd name="connsiteX51" fmla="*/ 186430 w 212647"/>
                  <a:gd name="connsiteY51" fmla="*/ 16651 h 205537"/>
                  <a:gd name="connsiteX52" fmla="*/ 183308 w 212647"/>
                  <a:gd name="connsiteY52" fmla="*/ 7285 h 205537"/>
                  <a:gd name="connsiteX53" fmla="*/ 183308 w 212647"/>
                  <a:gd name="connsiteY53" fmla="*/ 7285 h 205537"/>
                  <a:gd name="connsiteX54" fmla="*/ 175503 w 212647"/>
                  <a:gd name="connsiteY54" fmla="*/ 10407 h 205537"/>
                  <a:gd name="connsiteX55" fmla="*/ 155209 w 212647"/>
                  <a:gd name="connsiteY55" fmla="*/ 13009 h 205537"/>
                  <a:gd name="connsiteX56" fmla="*/ 148965 w 212647"/>
                  <a:gd name="connsiteY56" fmla="*/ 9366 h 205537"/>
                  <a:gd name="connsiteX57" fmla="*/ 146363 w 212647"/>
                  <a:gd name="connsiteY57" fmla="*/ 8326 h 205537"/>
                  <a:gd name="connsiteX58" fmla="*/ 145843 w 212647"/>
                  <a:gd name="connsiteY58" fmla="*/ 11448 h 205537"/>
                  <a:gd name="connsiteX59" fmla="*/ 142721 w 212647"/>
                  <a:gd name="connsiteY59" fmla="*/ 11448 h 205537"/>
                  <a:gd name="connsiteX60" fmla="*/ 138038 w 212647"/>
                  <a:gd name="connsiteY60" fmla="*/ 6244 h 205537"/>
                  <a:gd name="connsiteX61" fmla="*/ 136997 w 212647"/>
                  <a:gd name="connsiteY61" fmla="*/ 3642 h 205537"/>
                  <a:gd name="connsiteX62" fmla="*/ 128151 w 212647"/>
                  <a:gd name="connsiteY62" fmla="*/ 3122 h 205537"/>
                  <a:gd name="connsiteX63" fmla="*/ 118785 w 212647"/>
                  <a:gd name="connsiteY63" fmla="*/ 2602 h 205537"/>
                  <a:gd name="connsiteX64" fmla="*/ 111500 w 212647"/>
                  <a:gd name="connsiteY64" fmla="*/ 5203 h 205537"/>
                  <a:gd name="connsiteX65" fmla="*/ 107858 w 212647"/>
                  <a:gd name="connsiteY65" fmla="*/ 7285 h 205537"/>
                  <a:gd name="connsiteX66" fmla="*/ 107858 w 212647"/>
                  <a:gd name="connsiteY66" fmla="*/ 8326 h 205537"/>
                  <a:gd name="connsiteX67" fmla="*/ 107337 w 212647"/>
                  <a:gd name="connsiteY67" fmla="*/ 8846 h 205537"/>
                  <a:gd name="connsiteX68" fmla="*/ 104735 w 212647"/>
                  <a:gd name="connsiteY68" fmla="*/ 8326 h 205537"/>
                  <a:gd name="connsiteX69" fmla="*/ 87564 w 212647"/>
                  <a:gd name="connsiteY69" fmla="*/ 16651 h 205537"/>
                  <a:gd name="connsiteX70" fmla="*/ 81320 w 212647"/>
                  <a:gd name="connsiteY70" fmla="*/ 15610 h 205537"/>
                  <a:gd name="connsiteX71" fmla="*/ 70393 w 212647"/>
                  <a:gd name="connsiteY71" fmla="*/ 12488 h 205537"/>
                  <a:gd name="connsiteX72" fmla="*/ 54262 w 212647"/>
                  <a:gd name="connsiteY72" fmla="*/ 8846 h 205537"/>
                  <a:gd name="connsiteX73" fmla="*/ 40733 w 212647"/>
                  <a:gd name="connsiteY73" fmla="*/ 4163 h 205537"/>
                  <a:gd name="connsiteX74" fmla="*/ 21480 w 212647"/>
                  <a:gd name="connsiteY74" fmla="*/ 1041 h 205537"/>
                  <a:gd name="connsiteX75" fmla="*/ 10032 w 212647"/>
                  <a:gd name="connsiteY75" fmla="*/ 0 h 205537"/>
                  <a:gd name="connsiteX76" fmla="*/ 2748 w 212647"/>
                  <a:gd name="connsiteY76" fmla="*/ 8326 h 20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12647" h="205537">
                    <a:moveTo>
                      <a:pt x="2748" y="8326"/>
                    </a:moveTo>
                    <a:cubicBezTo>
                      <a:pt x="3268" y="13529"/>
                      <a:pt x="6390" y="19773"/>
                      <a:pt x="4308" y="23416"/>
                    </a:cubicBezTo>
                    <a:cubicBezTo>
                      <a:pt x="2227" y="27058"/>
                      <a:pt x="1187" y="28619"/>
                      <a:pt x="666" y="29139"/>
                    </a:cubicBezTo>
                    <a:cubicBezTo>
                      <a:pt x="666" y="29660"/>
                      <a:pt x="-375" y="30700"/>
                      <a:pt x="146" y="32262"/>
                    </a:cubicBezTo>
                    <a:cubicBezTo>
                      <a:pt x="666" y="33823"/>
                      <a:pt x="2227" y="39546"/>
                      <a:pt x="2227" y="41107"/>
                    </a:cubicBezTo>
                    <a:cubicBezTo>
                      <a:pt x="2748" y="42669"/>
                      <a:pt x="2748" y="44750"/>
                      <a:pt x="3268" y="45270"/>
                    </a:cubicBezTo>
                    <a:cubicBezTo>
                      <a:pt x="3788" y="45791"/>
                      <a:pt x="4308" y="48392"/>
                      <a:pt x="4308" y="49953"/>
                    </a:cubicBezTo>
                    <a:cubicBezTo>
                      <a:pt x="4308" y="51514"/>
                      <a:pt x="5349" y="89500"/>
                      <a:pt x="5349" y="89500"/>
                    </a:cubicBezTo>
                    <a:lnTo>
                      <a:pt x="5349" y="140494"/>
                    </a:lnTo>
                    <a:lnTo>
                      <a:pt x="5349" y="199293"/>
                    </a:lnTo>
                    <a:lnTo>
                      <a:pt x="126590" y="198252"/>
                    </a:lnTo>
                    <a:cubicBezTo>
                      <a:pt x="126590" y="198252"/>
                      <a:pt x="127631" y="198252"/>
                      <a:pt x="128151" y="197732"/>
                    </a:cubicBezTo>
                    <a:cubicBezTo>
                      <a:pt x="128151" y="197212"/>
                      <a:pt x="131273" y="194090"/>
                      <a:pt x="131273" y="196171"/>
                    </a:cubicBezTo>
                    <a:cubicBezTo>
                      <a:pt x="131273" y="198773"/>
                      <a:pt x="131273" y="198773"/>
                      <a:pt x="131273" y="198773"/>
                    </a:cubicBezTo>
                    <a:cubicBezTo>
                      <a:pt x="131273" y="198773"/>
                      <a:pt x="131273" y="199813"/>
                      <a:pt x="131794" y="199813"/>
                    </a:cubicBezTo>
                    <a:cubicBezTo>
                      <a:pt x="132314" y="199813"/>
                      <a:pt x="163014" y="199813"/>
                      <a:pt x="163014" y="199813"/>
                    </a:cubicBezTo>
                    <a:cubicBezTo>
                      <a:pt x="163014" y="199813"/>
                      <a:pt x="164055" y="199813"/>
                      <a:pt x="164575" y="200334"/>
                    </a:cubicBezTo>
                    <a:cubicBezTo>
                      <a:pt x="165096" y="200854"/>
                      <a:pt x="170820" y="205017"/>
                      <a:pt x="170820" y="205017"/>
                    </a:cubicBezTo>
                    <a:cubicBezTo>
                      <a:pt x="170820" y="205017"/>
                      <a:pt x="170820" y="205537"/>
                      <a:pt x="172381" y="205537"/>
                    </a:cubicBezTo>
                    <a:cubicBezTo>
                      <a:pt x="173421" y="205537"/>
                      <a:pt x="179145" y="205537"/>
                      <a:pt x="180186" y="203456"/>
                    </a:cubicBezTo>
                    <a:cubicBezTo>
                      <a:pt x="181227" y="201374"/>
                      <a:pt x="181747" y="196691"/>
                      <a:pt x="183308" y="196171"/>
                    </a:cubicBezTo>
                    <a:cubicBezTo>
                      <a:pt x="184869" y="195130"/>
                      <a:pt x="190073" y="194610"/>
                      <a:pt x="191113" y="194090"/>
                    </a:cubicBezTo>
                    <a:cubicBezTo>
                      <a:pt x="192154" y="193569"/>
                      <a:pt x="194235" y="192528"/>
                      <a:pt x="195796" y="187845"/>
                    </a:cubicBezTo>
                    <a:cubicBezTo>
                      <a:pt x="197357" y="183162"/>
                      <a:pt x="198398" y="182122"/>
                      <a:pt x="200479" y="182122"/>
                    </a:cubicBezTo>
                    <a:cubicBezTo>
                      <a:pt x="202040" y="182122"/>
                      <a:pt x="204642" y="180561"/>
                      <a:pt x="205162" y="180040"/>
                    </a:cubicBezTo>
                    <a:cubicBezTo>
                      <a:pt x="205683" y="179520"/>
                      <a:pt x="208805" y="177959"/>
                      <a:pt x="210886" y="176918"/>
                    </a:cubicBezTo>
                    <a:cubicBezTo>
                      <a:pt x="210366" y="175877"/>
                      <a:pt x="210366" y="175357"/>
                      <a:pt x="210366" y="174837"/>
                    </a:cubicBezTo>
                    <a:cubicBezTo>
                      <a:pt x="208285" y="163909"/>
                      <a:pt x="207244" y="159226"/>
                      <a:pt x="210366" y="160267"/>
                    </a:cubicBezTo>
                    <a:cubicBezTo>
                      <a:pt x="213488" y="161308"/>
                      <a:pt x="212968" y="160267"/>
                      <a:pt x="211407" y="158706"/>
                    </a:cubicBezTo>
                    <a:cubicBezTo>
                      <a:pt x="209846" y="157145"/>
                      <a:pt x="208285" y="157145"/>
                      <a:pt x="206724" y="155584"/>
                    </a:cubicBezTo>
                    <a:cubicBezTo>
                      <a:pt x="205162" y="154023"/>
                      <a:pt x="198398" y="143616"/>
                      <a:pt x="193194" y="131648"/>
                    </a:cubicBezTo>
                    <a:cubicBezTo>
                      <a:pt x="187991" y="119680"/>
                      <a:pt x="179666" y="106151"/>
                      <a:pt x="179666" y="106151"/>
                    </a:cubicBezTo>
                    <a:cubicBezTo>
                      <a:pt x="179666" y="106151"/>
                      <a:pt x="178105" y="105110"/>
                      <a:pt x="178625" y="103549"/>
                    </a:cubicBezTo>
                    <a:cubicBezTo>
                      <a:pt x="179145" y="101988"/>
                      <a:pt x="179145" y="98866"/>
                      <a:pt x="178105" y="96264"/>
                    </a:cubicBezTo>
                    <a:cubicBezTo>
                      <a:pt x="177064" y="93663"/>
                      <a:pt x="172901" y="84296"/>
                      <a:pt x="172381" y="82735"/>
                    </a:cubicBezTo>
                    <a:cubicBezTo>
                      <a:pt x="172381" y="81174"/>
                      <a:pt x="170820" y="79093"/>
                      <a:pt x="168218" y="76491"/>
                    </a:cubicBezTo>
                    <a:cubicBezTo>
                      <a:pt x="165616" y="73889"/>
                      <a:pt x="158331" y="65564"/>
                      <a:pt x="155729" y="59840"/>
                    </a:cubicBezTo>
                    <a:cubicBezTo>
                      <a:pt x="153648" y="54116"/>
                      <a:pt x="152087" y="49953"/>
                      <a:pt x="150006" y="47872"/>
                    </a:cubicBezTo>
                    <a:cubicBezTo>
                      <a:pt x="147404" y="45791"/>
                      <a:pt x="147404" y="42148"/>
                      <a:pt x="148445" y="40587"/>
                    </a:cubicBezTo>
                    <a:cubicBezTo>
                      <a:pt x="149486" y="39026"/>
                      <a:pt x="149486" y="38506"/>
                      <a:pt x="149486" y="37465"/>
                    </a:cubicBezTo>
                    <a:cubicBezTo>
                      <a:pt x="149486" y="36424"/>
                      <a:pt x="150006" y="35384"/>
                      <a:pt x="150526" y="35904"/>
                    </a:cubicBezTo>
                    <a:cubicBezTo>
                      <a:pt x="151567" y="35904"/>
                      <a:pt x="152607" y="36945"/>
                      <a:pt x="152607" y="38506"/>
                    </a:cubicBezTo>
                    <a:cubicBezTo>
                      <a:pt x="152607" y="40067"/>
                      <a:pt x="154689" y="46311"/>
                      <a:pt x="155209" y="47352"/>
                    </a:cubicBezTo>
                    <a:cubicBezTo>
                      <a:pt x="155209" y="47872"/>
                      <a:pt x="157811" y="50474"/>
                      <a:pt x="159372" y="52035"/>
                    </a:cubicBezTo>
                    <a:cubicBezTo>
                      <a:pt x="160933" y="53596"/>
                      <a:pt x="164055" y="56198"/>
                      <a:pt x="164055" y="61401"/>
                    </a:cubicBezTo>
                    <a:cubicBezTo>
                      <a:pt x="164055" y="66605"/>
                      <a:pt x="167177" y="68686"/>
                      <a:pt x="170820" y="72328"/>
                    </a:cubicBezTo>
                    <a:cubicBezTo>
                      <a:pt x="174982" y="75971"/>
                      <a:pt x="179666" y="80133"/>
                      <a:pt x="180706" y="81174"/>
                    </a:cubicBezTo>
                    <a:cubicBezTo>
                      <a:pt x="181747" y="82215"/>
                      <a:pt x="184349" y="83256"/>
                      <a:pt x="184869" y="80133"/>
                    </a:cubicBezTo>
                    <a:cubicBezTo>
                      <a:pt x="185389" y="76491"/>
                      <a:pt x="187991" y="71288"/>
                      <a:pt x="188512" y="69726"/>
                    </a:cubicBezTo>
                    <a:cubicBezTo>
                      <a:pt x="188512" y="69726"/>
                      <a:pt x="192674" y="56718"/>
                      <a:pt x="193715" y="54116"/>
                    </a:cubicBezTo>
                    <a:cubicBezTo>
                      <a:pt x="194755" y="51514"/>
                      <a:pt x="195276" y="47872"/>
                      <a:pt x="196317" y="46311"/>
                    </a:cubicBezTo>
                    <a:cubicBezTo>
                      <a:pt x="194755" y="41107"/>
                      <a:pt x="186950" y="19253"/>
                      <a:pt x="186430" y="16651"/>
                    </a:cubicBezTo>
                    <a:cubicBezTo>
                      <a:pt x="185910" y="14570"/>
                      <a:pt x="184349" y="9887"/>
                      <a:pt x="183308" y="7285"/>
                    </a:cubicBezTo>
                    <a:cubicBezTo>
                      <a:pt x="183308" y="7285"/>
                      <a:pt x="183308" y="7285"/>
                      <a:pt x="183308" y="7285"/>
                    </a:cubicBezTo>
                    <a:cubicBezTo>
                      <a:pt x="182267" y="7805"/>
                      <a:pt x="178105" y="9366"/>
                      <a:pt x="175503" y="10407"/>
                    </a:cubicBezTo>
                    <a:cubicBezTo>
                      <a:pt x="172901" y="11448"/>
                      <a:pt x="158852" y="13529"/>
                      <a:pt x="155209" y="13009"/>
                    </a:cubicBezTo>
                    <a:cubicBezTo>
                      <a:pt x="151567" y="12488"/>
                      <a:pt x="151046" y="10927"/>
                      <a:pt x="148965" y="9366"/>
                    </a:cubicBezTo>
                    <a:cubicBezTo>
                      <a:pt x="146884" y="7805"/>
                      <a:pt x="145322" y="6765"/>
                      <a:pt x="146363" y="8326"/>
                    </a:cubicBezTo>
                    <a:cubicBezTo>
                      <a:pt x="147404" y="9887"/>
                      <a:pt x="146363" y="10407"/>
                      <a:pt x="145843" y="11448"/>
                    </a:cubicBezTo>
                    <a:cubicBezTo>
                      <a:pt x="145322" y="11968"/>
                      <a:pt x="144282" y="12488"/>
                      <a:pt x="142721" y="11448"/>
                    </a:cubicBezTo>
                    <a:cubicBezTo>
                      <a:pt x="141160" y="10407"/>
                      <a:pt x="136997" y="8846"/>
                      <a:pt x="138038" y="6244"/>
                    </a:cubicBezTo>
                    <a:cubicBezTo>
                      <a:pt x="139079" y="3642"/>
                      <a:pt x="141680" y="1561"/>
                      <a:pt x="136997" y="3642"/>
                    </a:cubicBezTo>
                    <a:cubicBezTo>
                      <a:pt x="132314" y="5724"/>
                      <a:pt x="131273" y="4163"/>
                      <a:pt x="128151" y="3122"/>
                    </a:cubicBezTo>
                    <a:cubicBezTo>
                      <a:pt x="125029" y="2081"/>
                      <a:pt x="122948" y="520"/>
                      <a:pt x="118785" y="2602"/>
                    </a:cubicBezTo>
                    <a:cubicBezTo>
                      <a:pt x="114622" y="4683"/>
                      <a:pt x="115142" y="3122"/>
                      <a:pt x="111500" y="5203"/>
                    </a:cubicBezTo>
                    <a:cubicBezTo>
                      <a:pt x="107858" y="7285"/>
                      <a:pt x="108378" y="6765"/>
                      <a:pt x="107858" y="7285"/>
                    </a:cubicBezTo>
                    <a:cubicBezTo>
                      <a:pt x="107337" y="7805"/>
                      <a:pt x="106296" y="8326"/>
                      <a:pt x="107858" y="8326"/>
                    </a:cubicBezTo>
                    <a:cubicBezTo>
                      <a:pt x="109419" y="8846"/>
                      <a:pt x="108378" y="9366"/>
                      <a:pt x="107337" y="8846"/>
                    </a:cubicBezTo>
                    <a:cubicBezTo>
                      <a:pt x="106296" y="8326"/>
                      <a:pt x="105256" y="7805"/>
                      <a:pt x="104735" y="8326"/>
                    </a:cubicBezTo>
                    <a:cubicBezTo>
                      <a:pt x="104215" y="8846"/>
                      <a:pt x="91207" y="16131"/>
                      <a:pt x="87564" y="16651"/>
                    </a:cubicBezTo>
                    <a:cubicBezTo>
                      <a:pt x="83401" y="17172"/>
                      <a:pt x="83401" y="17172"/>
                      <a:pt x="81320" y="15610"/>
                    </a:cubicBezTo>
                    <a:cubicBezTo>
                      <a:pt x="79239" y="14049"/>
                      <a:pt x="76116" y="12488"/>
                      <a:pt x="70393" y="12488"/>
                    </a:cubicBezTo>
                    <a:cubicBezTo>
                      <a:pt x="64669" y="12488"/>
                      <a:pt x="57384" y="10407"/>
                      <a:pt x="54262" y="8846"/>
                    </a:cubicBezTo>
                    <a:cubicBezTo>
                      <a:pt x="51140" y="7285"/>
                      <a:pt x="46977" y="5724"/>
                      <a:pt x="40733" y="4163"/>
                    </a:cubicBezTo>
                    <a:cubicBezTo>
                      <a:pt x="34489" y="2602"/>
                      <a:pt x="27204" y="-1041"/>
                      <a:pt x="21480" y="1041"/>
                    </a:cubicBezTo>
                    <a:cubicBezTo>
                      <a:pt x="16276" y="2602"/>
                      <a:pt x="12114" y="4683"/>
                      <a:pt x="10032" y="0"/>
                    </a:cubicBezTo>
                    <a:cubicBezTo>
                      <a:pt x="6390" y="1041"/>
                      <a:pt x="2227" y="4683"/>
                      <a:pt x="2748" y="8326"/>
                    </a:cubicBezTo>
                    <a:close/>
                  </a:path>
                </a:pathLst>
              </a:custGeom>
              <a:grpFill/>
              <a:ln w="5199" cap="flat">
                <a:solidFill>
                  <a:schemeClr val="bg1"/>
                </a:solidFill>
                <a:prstDash val="solid"/>
                <a:miter/>
              </a:ln>
            </p:spPr>
            <p:txBody>
              <a:bodyPr rtlCol="0" anchor="ctr"/>
              <a:lstStyle/>
              <a:p>
                <a:endParaRPr lang="en-GB" noProof="0" dirty="0"/>
              </a:p>
            </p:txBody>
          </p:sp>
        </p:grpSp>
        <p:sp>
          <p:nvSpPr>
            <p:cNvPr id="143" name="Freeform 142">
              <a:extLst>
                <a:ext uri="{FF2B5EF4-FFF2-40B4-BE49-F238E27FC236}">
                  <a16:creationId xmlns:a16="http://schemas.microsoft.com/office/drawing/2014/main" id="{8766EB80-73B1-0433-F81F-292A2080704A}"/>
                </a:ext>
              </a:extLst>
            </p:cNvPr>
            <p:cNvSpPr/>
            <p:nvPr/>
          </p:nvSpPr>
          <p:spPr>
            <a:xfrm>
              <a:off x="6307719" y="3594734"/>
              <a:ext cx="120200" cy="68685"/>
            </a:xfrm>
            <a:custGeom>
              <a:avLst/>
              <a:gdLst>
                <a:gd name="connsiteX0" fmla="*/ 95223 w 120200"/>
                <a:gd name="connsiteY0" fmla="*/ 3642 h 68685"/>
                <a:gd name="connsiteX1" fmla="*/ 94183 w 120200"/>
                <a:gd name="connsiteY1" fmla="*/ 3122 h 68685"/>
                <a:gd name="connsiteX2" fmla="*/ 79093 w 120200"/>
                <a:gd name="connsiteY2" fmla="*/ 4683 h 68685"/>
                <a:gd name="connsiteX3" fmla="*/ 77532 w 120200"/>
                <a:gd name="connsiteY3" fmla="*/ 5203 h 68685"/>
                <a:gd name="connsiteX4" fmla="*/ 66084 w 120200"/>
                <a:gd name="connsiteY4" fmla="*/ 12488 h 68685"/>
                <a:gd name="connsiteX5" fmla="*/ 64523 w 120200"/>
                <a:gd name="connsiteY5" fmla="*/ 13529 h 68685"/>
                <a:gd name="connsiteX6" fmla="*/ 60880 w 120200"/>
                <a:gd name="connsiteY6" fmla="*/ 14570 h 68685"/>
                <a:gd name="connsiteX7" fmla="*/ 59319 w 120200"/>
                <a:gd name="connsiteY7" fmla="*/ 14570 h 68685"/>
                <a:gd name="connsiteX8" fmla="*/ 45270 w 120200"/>
                <a:gd name="connsiteY8" fmla="*/ 12488 h 68685"/>
                <a:gd name="connsiteX9" fmla="*/ 43189 w 120200"/>
                <a:gd name="connsiteY9" fmla="*/ 11968 h 68685"/>
                <a:gd name="connsiteX10" fmla="*/ 42148 w 120200"/>
                <a:gd name="connsiteY10" fmla="*/ 11968 h 68685"/>
                <a:gd name="connsiteX11" fmla="*/ 39026 w 120200"/>
                <a:gd name="connsiteY11" fmla="*/ 13009 h 68685"/>
                <a:gd name="connsiteX12" fmla="*/ 36424 w 120200"/>
                <a:gd name="connsiteY12" fmla="*/ 13009 h 68685"/>
                <a:gd name="connsiteX13" fmla="*/ 31741 w 120200"/>
                <a:gd name="connsiteY13" fmla="*/ 11968 h 68685"/>
                <a:gd name="connsiteX14" fmla="*/ 21334 w 120200"/>
                <a:gd name="connsiteY14" fmla="*/ 9366 h 68685"/>
                <a:gd name="connsiteX15" fmla="*/ 15090 w 120200"/>
                <a:gd name="connsiteY15" fmla="*/ 9887 h 68685"/>
                <a:gd name="connsiteX16" fmla="*/ 10927 w 120200"/>
                <a:gd name="connsiteY16" fmla="*/ 8846 h 68685"/>
                <a:gd name="connsiteX17" fmla="*/ 12488 w 120200"/>
                <a:gd name="connsiteY17" fmla="*/ 3642 h 68685"/>
                <a:gd name="connsiteX18" fmla="*/ 12488 w 120200"/>
                <a:gd name="connsiteY18" fmla="*/ 2602 h 68685"/>
                <a:gd name="connsiteX19" fmla="*/ 6244 w 120200"/>
                <a:gd name="connsiteY19" fmla="*/ 0 h 68685"/>
                <a:gd name="connsiteX20" fmla="*/ 520 w 120200"/>
                <a:gd name="connsiteY20" fmla="*/ 10407 h 68685"/>
                <a:gd name="connsiteX21" fmla="*/ 2081 w 120200"/>
                <a:gd name="connsiteY21" fmla="*/ 14049 h 68685"/>
                <a:gd name="connsiteX22" fmla="*/ 7285 w 120200"/>
                <a:gd name="connsiteY22" fmla="*/ 20814 h 68685"/>
                <a:gd name="connsiteX23" fmla="*/ 12488 w 120200"/>
                <a:gd name="connsiteY23" fmla="*/ 24456 h 68685"/>
                <a:gd name="connsiteX24" fmla="*/ 4163 w 120200"/>
                <a:gd name="connsiteY24" fmla="*/ 30701 h 68685"/>
                <a:gd name="connsiteX25" fmla="*/ 1561 w 120200"/>
                <a:gd name="connsiteY25" fmla="*/ 35384 h 68685"/>
                <a:gd name="connsiteX26" fmla="*/ 1561 w 120200"/>
                <a:gd name="connsiteY26" fmla="*/ 36945 h 68685"/>
                <a:gd name="connsiteX27" fmla="*/ 2081 w 120200"/>
                <a:gd name="connsiteY27" fmla="*/ 37985 h 68685"/>
                <a:gd name="connsiteX28" fmla="*/ 2602 w 120200"/>
                <a:gd name="connsiteY28" fmla="*/ 41628 h 68685"/>
                <a:gd name="connsiteX29" fmla="*/ 0 w 120200"/>
                <a:gd name="connsiteY29" fmla="*/ 44230 h 68685"/>
                <a:gd name="connsiteX30" fmla="*/ 3122 w 120200"/>
                <a:gd name="connsiteY30" fmla="*/ 47872 h 68685"/>
                <a:gd name="connsiteX31" fmla="*/ 8325 w 120200"/>
                <a:gd name="connsiteY31" fmla="*/ 52555 h 68685"/>
                <a:gd name="connsiteX32" fmla="*/ 10407 w 120200"/>
                <a:gd name="connsiteY32" fmla="*/ 54636 h 68685"/>
                <a:gd name="connsiteX33" fmla="*/ 11968 w 120200"/>
                <a:gd name="connsiteY33" fmla="*/ 58799 h 68685"/>
                <a:gd name="connsiteX34" fmla="*/ 10407 w 120200"/>
                <a:gd name="connsiteY34" fmla="*/ 66605 h 68685"/>
                <a:gd name="connsiteX35" fmla="*/ 19253 w 120200"/>
                <a:gd name="connsiteY35" fmla="*/ 66084 h 68685"/>
                <a:gd name="connsiteX36" fmla="*/ 24977 w 120200"/>
                <a:gd name="connsiteY36" fmla="*/ 65043 h 68685"/>
                <a:gd name="connsiteX37" fmla="*/ 37985 w 120200"/>
                <a:gd name="connsiteY37" fmla="*/ 61401 h 68685"/>
                <a:gd name="connsiteX38" fmla="*/ 46311 w 120200"/>
                <a:gd name="connsiteY38" fmla="*/ 65564 h 68685"/>
                <a:gd name="connsiteX39" fmla="*/ 48392 w 120200"/>
                <a:gd name="connsiteY39" fmla="*/ 66605 h 68685"/>
                <a:gd name="connsiteX40" fmla="*/ 53596 w 120200"/>
                <a:gd name="connsiteY40" fmla="*/ 67125 h 68685"/>
                <a:gd name="connsiteX41" fmla="*/ 55157 w 120200"/>
                <a:gd name="connsiteY41" fmla="*/ 68166 h 68685"/>
                <a:gd name="connsiteX42" fmla="*/ 57238 w 120200"/>
                <a:gd name="connsiteY42" fmla="*/ 68686 h 68685"/>
                <a:gd name="connsiteX43" fmla="*/ 70767 w 120200"/>
                <a:gd name="connsiteY43" fmla="*/ 67125 h 68685"/>
                <a:gd name="connsiteX44" fmla="*/ 73369 w 120200"/>
                <a:gd name="connsiteY44" fmla="*/ 61921 h 68685"/>
                <a:gd name="connsiteX45" fmla="*/ 72328 w 120200"/>
                <a:gd name="connsiteY45" fmla="*/ 60360 h 68685"/>
                <a:gd name="connsiteX46" fmla="*/ 71808 w 120200"/>
                <a:gd name="connsiteY46" fmla="*/ 58799 h 68685"/>
                <a:gd name="connsiteX47" fmla="*/ 76491 w 120200"/>
                <a:gd name="connsiteY47" fmla="*/ 58799 h 68685"/>
                <a:gd name="connsiteX48" fmla="*/ 80133 w 120200"/>
                <a:gd name="connsiteY48" fmla="*/ 56198 h 68685"/>
                <a:gd name="connsiteX49" fmla="*/ 81174 w 120200"/>
                <a:gd name="connsiteY49" fmla="*/ 54636 h 68685"/>
                <a:gd name="connsiteX50" fmla="*/ 82215 w 120200"/>
                <a:gd name="connsiteY50" fmla="*/ 54116 h 68685"/>
                <a:gd name="connsiteX51" fmla="*/ 95223 w 120200"/>
                <a:gd name="connsiteY51" fmla="*/ 50474 h 68685"/>
                <a:gd name="connsiteX52" fmla="*/ 96784 w 120200"/>
                <a:gd name="connsiteY52" fmla="*/ 50994 h 68685"/>
                <a:gd name="connsiteX53" fmla="*/ 99386 w 120200"/>
                <a:gd name="connsiteY53" fmla="*/ 53596 h 68685"/>
                <a:gd name="connsiteX54" fmla="*/ 101468 w 120200"/>
                <a:gd name="connsiteY54" fmla="*/ 54116 h 68685"/>
                <a:gd name="connsiteX55" fmla="*/ 109793 w 120200"/>
                <a:gd name="connsiteY55" fmla="*/ 53075 h 68685"/>
                <a:gd name="connsiteX56" fmla="*/ 109273 w 120200"/>
                <a:gd name="connsiteY56" fmla="*/ 52035 h 68685"/>
                <a:gd name="connsiteX57" fmla="*/ 104069 w 120200"/>
                <a:gd name="connsiteY57" fmla="*/ 43709 h 68685"/>
                <a:gd name="connsiteX58" fmla="*/ 101988 w 120200"/>
                <a:gd name="connsiteY58" fmla="*/ 42669 h 68685"/>
                <a:gd name="connsiteX59" fmla="*/ 100427 w 120200"/>
                <a:gd name="connsiteY59" fmla="*/ 41108 h 68685"/>
                <a:gd name="connsiteX60" fmla="*/ 107191 w 120200"/>
                <a:gd name="connsiteY60" fmla="*/ 33823 h 68685"/>
                <a:gd name="connsiteX61" fmla="*/ 107191 w 120200"/>
                <a:gd name="connsiteY61" fmla="*/ 27578 h 68685"/>
                <a:gd name="connsiteX62" fmla="*/ 107712 w 120200"/>
                <a:gd name="connsiteY62" fmla="*/ 24456 h 68685"/>
                <a:gd name="connsiteX63" fmla="*/ 116037 w 120200"/>
                <a:gd name="connsiteY63" fmla="*/ 20294 h 68685"/>
                <a:gd name="connsiteX64" fmla="*/ 118639 w 120200"/>
                <a:gd name="connsiteY64" fmla="*/ 18733 h 68685"/>
                <a:gd name="connsiteX65" fmla="*/ 120200 w 120200"/>
                <a:gd name="connsiteY65" fmla="*/ 11968 h 68685"/>
                <a:gd name="connsiteX66" fmla="*/ 97825 w 120200"/>
                <a:gd name="connsiteY66" fmla="*/ 4163 h 68685"/>
                <a:gd name="connsiteX67" fmla="*/ 95223 w 120200"/>
                <a:gd name="connsiteY67" fmla="*/ 3642 h 6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20200" h="68685">
                  <a:moveTo>
                    <a:pt x="95223" y="3642"/>
                  </a:moveTo>
                  <a:cubicBezTo>
                    <a:pt x="94703" y="3122"/>
                    <a:pt x="94183" y="3122"/>
                    <a:pt x="94183" y="3122"/>
                  </a:cubicBezTo>
                  <a:cubicBezTo>
                    <a:pt x="94183" y="3122"/>
                    <a:pt x="79613" y="4683"/>
                    <a:pt x="79093" y="4683"/>
                  </a:cubicBezTo>
                  <a:cubicBezTo>
                    <a:pt x="78572" y="4683"/>
                    <a:pt x="77532" y="5203"/>
                    <a:pt x="77532" y="5203"/>
                  </a:cubicBezTo>
                  <a:cubicBezTo>
                    <a:pt x="77532" y="5203"/>
                    <a:pt x="66604" y="11968"/>
                    <a:pt x="66084" y="12488"/>
                  </a:cubicBezTo>
                  <a:cubicBezTo>
                    <a:pt x="65564" y="13009"/>
                    <a:pt x="64523" y="13529"/>
                    <a:pt x="64523" y="13529"/>
                  </a:cubicBezTo>
                  <a:cubicBezTo>
                    <a:pt x="64523" y="13529"/>
                    <a:pt x="61401" y="14049"/>
                    <a:pt x="60880" y="14570"/>
                  </a:cubicBezTo>
                  <a:cubicBezTo>
                    <a:pt x="60360" y="15090"/>
                    <a:pt x="59319" y="14570"/>
                    <a:pt x="59319" y="14570"/>
                  </a:cubicBezTo>
                  <a:cubicBezTo>
                    <a:pt x="59319" y="14570"/>
                    <a:pt x="46311" y="13009"/>
                    <a:pt x="45270" y="12488"/>
                  </a:cubicBezTo>
                  <a:cubicBezTo>
                    <a:pt x="44230" y="12488"/>
                    <a:pt x="43709" y="11968"/>
                    <a:pt x="43189" y="11968"/>
                  </a:cubicBezTo>
                  <a:cubicBezTo>
                    <a:pt x="42668" y="11968"/>
                    <a:pt x="42148" y="11968"/>
                    <a:pt x="42148" y="11968"/>
                  </a:cubicBezTo>
                  <a:cubicBezTo>
                    <a:pt x="42148" y="11968"/>
                    <a:pt x="39546" y="13009"/>
                    <a:pt x="39026" y="13009"/>
                  </a:cubicBezTo>
                  <a:cubicBezTo>
                    <a:pt x="38506" y="13529"/>
                    <a:pt x="37465" y="13009"/>
                    <a:pt x="36424" y="13009"/>
                  </a:cubicBezTo>
                  <a:cubicBezTo>
                    <a:pt x="35384" y="13009"/>
                    <a:pt x="33302" y="12488"/>
                    <a:pt x="31741" y="11968"/>
                  </a:cubicBezTo>
                  <a:cubicBezTo>
                    <a:pt x="30180" y="11448"/>
                    <a:pt x="22895" y="9887"/>
                    <a:pt x="21334" y="9366"/>
                  </a:cubicBezTo>
                  <a:cubicBezTo>
                    <a:pt x="19773" y="8846"/>
                    <a:pt x="16651" y="9366"/>
                    <a:pt x="15090" y="9887"/>
                  </a:cubicBezTo>
                  <a:cubicBezTo>
                    <a:pt x="13529" y="10407"/>
                    <a:pt x="11447" y="9887"/>
                    <a:pt x="10927" y="8846"/>
                  </a:cubicBezTo>
                  <a:cubicBezTo>
                    <a:pt x="10407" y="8326"/>
                    <a:pt x="11968" y="4163"/>
                    <a:pt x="12488" y="3642"/>
                  </a:cubicBezTo>
                  <a:cubicBezTo>
                    <a:pt x="12488" y="3122"/>
                    <a:pt x="12488" y="2602"/>
                    <a:pt x="12488" y="2602"/>
                  </a:cubicBezTo>
                  <a:lnTo>
                    <a:pt x="6244" y="0"/>
                  </a:lnTo>
                  <a:lnTo>
                    <a:pt x="520" y="10407"/>
                  </a:lnTo>
                  <a:cubicBezTo>
                    <a:pt x="520" y="10407"/>
                    <a:pt x="1561" y="13009"/>
                    <a:pt x="2081" y="14049"/>
                  </a:cubicBezTo>
                  <a:cubicBezTo>
                    <a:pt x="2602" y="15090"/>
                    <a:pt x="4163" y="18212"/>
                    <a:pt x="7285" y="20814"/>
                  </a:cubicBezTo>
                  <a:cubicBezTo>
                    <a:pt x="10407" y="22895"/>
                    <a:pt x="12488" y="24456"/>
                    <a:pt x="12488" y="24456"/>
                  </a:cubicBezTo>
                  <a:lnTo>
                    <a:pt x="4163" y="30701"/>
                  </a:lnTo>
                  <a:cubicBezTo>
                    <a:pt x="4163" y="30701"/>
                    <a:pt x="1040" y="32262"/>
                    <a:pt x="1561" y="35384"/>
                  </a:cubicBezTo>
                  <a:lnTo>
                    <a:pt x="1561" y="36945"/>
                  </a:lnTo>
                  <a:cubicBezTo>
                    <a:pt x="1561" y="36945"/>
                    <a:pt x="2081" y="37465"/>
                    <a:pt x="2081" y="37985"/>
                  </a:cubicBezTo>
                  <a:cubicBezTo>
                    <a:pt x="2081" y="38506"/>
                    <a:pt x="4163" y="40587"/>
                    <a:pt x="2602" y="41628"/>
                  </a:cubicBezTo>
                  <a:cubicBezTo>
                    <a:pt x="1040" y="43189"/>
                    <a:pt x="0" y="44230"/>
                    <a:pt x="0" y="44230"/>
                  </a:cubicBezTo>
                  <a:cubicBezTo>
                    <a:pt x="0" y="44230"/>
                    <a:pt x="2602" y="47352"/>
                    <a:pt x="3122" y="47872"/>
                  </a:cubicBezTo>
                  <a:cubicBezTo>
                    <a:pt x="3642" y="48392"/>
                    <a:pt x="7805" y="51515"/>
                    <a:pt x="8325" y="52555"/>
                  </a:cubicBezTo>
                  <a:cubicBezTo>
                    <a:pt x="8846" y="53596"/>
                    <a:pt x="10407" y="54116"/>
                    <a:pt x="10407" y="54636"/>
                  </a:cubicBezTo>
                  <a:cubicBezTo>
                    <a:pt x="10407" y="55157"/>
                    <a:pt x="12488" y="57759"/>
                    <a:pt x="11968" y="58799"/>
                  </a:cubicBezTo>
                  <a:cubicBezTo>
                    <a:pt x="11968" y="59320"/>
                    <a:pt x="10407" y="63482"/>
                    <a:pt x="10407" y="66605"/>
                  </a:cubicBezTo>
                  <a:cubicBezTo>
                    <a:pt x="13009" y="66605"/>
                    <a:pt x="17692" y="66084"/>
                    <a:pt x="19253" y="66084"/>
                  </a:cubicBezTo>
                  <a:cubicBezTo>
                    <a:pt x="21334" y="66084"/>
                    <a:pt x="22895" y="65564"/>
                    <a:pt x="24977" y="65043"/>
                  </a:cubicBezTo>
                  <a:cubicBezTo>
                    <a:pt x="27058" y="64523"/>
                    <a:pt x="33823" y="61921"/>
                    <a:pt x="37985" y="61401"/>
                  </a:cubicBezTo>
                  <a:cubicBezTo>
                    <a:pt x="42148" y="60881"/>
                    <a:pt x="45270" y="64523"/>
                    <a:pt x="46311" y="65564"/>
                  </a:cubicBezTo>
                  <a:cubicBezTo>
                    <a:pt x="46831" y="66084"/>
                    <a:pt x="48392" y="66605"/>
                    <a:pt x="48392" y="66605"/>
                  </a:cubicBezTo>
                  <a:cubicBezTo>
                    <a:pt x="48392" y="66605"/>
                    <a:pt x="53075" y="67125"/>
                    <a:pt x="53596" y="67125"/>
                  </a:cubicBezTo>
                  <a:cubicBezTo>
                    <a:pt x="54116" y="67125"/>
                    <a:pt x="54636" y="67645"/>
                    <a:pt x="55157" y="68166"/>
                  </a:cubicBezTo>
                  <a:cubicBezTo>
                    <a:pt x="55157" y="68686"/>
                    <a:pt x="56197" y="68686"/>
                    <a:pt x="57238" y="68686"/>
                  </a:cubicBezTo>
                  <a:cubicBezTo>
                    <a:pt x="58279" y="68686"/>
                    <a:pt x="67645" y="67645"/>
                    <a:pt x="70767" y="67125"/>
                  </a:cubicBezTo>
                  <a:cubicBezTo>
                    <a:pt x="73889" y="66605"/>
                    <a:pt x="73369" y="62442"/>
                    <a:pt x="73369" y="61921"/>
                  </a:cubicBezTo>
                  <a:cubicBezTo>
                    <a:pt x="73369" y="61401"/>
                    <a:pt x="72849" y="60881"/>
                    <a:pt x="72328" y="60360"/>
                  </a:cubicBezTo>
                  <a:cubicBezTo>
                    <a:pt x="71808" y="59840"/>
                    <a:pt x="71808" y="59320"/>
                    <a:pt x="71808" y="58799"/>
                  </a:cubicBezTo>
                  <a:cubicBezTo>
                    <a:pt x="72328" y="58279"/>
                    <a:pt x="75450" y="58279"/>
                    <a:pt x="76491" y="58799"/>
                  </a:cubicBezTo>
                  <a:cubicBezTo>
                    <a:pt x="77532" y="58799"/>
                    <a:pt x="79613" y="56198"/>
                    <a:pt x="80133" y="56198"/>
                  </a:cubicBezTo>
                  <a:cubicBezTo>
                    <a:pt x="80654" y="55677"/>
                    <a:pt x="80654" y="55157"/>
                    <a:pt x="81174" y="54636"/>
                  </a:cubicBezTo>
                  <a:cubicBezTo>
                    <a:pt x="81174" y="54116"/>
                    <a:pt x="82215" y="54116"/>
                    <a:pt x="82215" y="54116"/>
                  </a:cubicBezTo>
                  <a:cubicBezTo>
                    <a:pt x="82215" y="54116"/>
                    <a:pt x="94703" y="50474"/>
                    <a:pt x="95223" y="50474"/>
                  </a:cubicBezTo>
                  <a:cubicBezTo>
                    <a:pt x="95744" y="50474"/>
                    <a:pt x="96784" y="50994"/>
                    <a:pt x="96784" y="50994"/>
                  </a:cubicBezTo>
                  <a:cubicBezTo>
                    <a:pt x="96784" y="50994"/>
                    <a:pt x="98866" y="53075"/>
                    <a:pt x="99386" y="53596"/>
                  </a:cubicBezTo>
                  <a:cubicBezTo>
                    <a:pt x="99906" y="54116"/>
                    <a:pt x="101468" y="54116"/>
                    <a:pt x="101468" y="54116"/>
                  </a:cubicBezTo>
                  <a:lnTo>
                    <a:pt x="109793" y="53075"/>
                  </a:lnTo>
                  <a:cubicBezTo>
                    <a:pt x="109793" y="52555"/>
                    <a:pt x="109273" y="52035"/>
                    <a:pt x="109273" y="52035"/>
                  </a:cubicBezTo>
                  <a:cubicBezTo>
                    <a:pt x="107191" y="50474"/>
                    <a:pt x="104590" y="44750"/>
                    <a:pt x="104069" y="43709"/>
                  </a:cubicBezTo>
                  <a:cubicBezTo>
                    <a:pt x="103549" y="42669"/>
                    <a:pt x="103029" y="42669"/>
                    <a:pt x="101988" y="42669"/>
                  </a:cubicBezTo>
                  <a:cubicBezTo>
                    <a:pt x="101468" y="43189"/>
                    <a:pt x="96784" y="43189"/>
                    <a:pt x="100427" y="41108"/>
                  </a:cubicBezTo>
                  <a:cubicBezTo>
                    <a:pt x="104069" y="39026"/>
                    <a:pt x="107712" y="36424"/>
                    <a:pt x="107191" y="33823"/>
                  </a:cubicBezTo>
                  <a:cubicBezTo>
                    <a:pt x="107191" y="31221"/>
                    <a:pt x="106671" y="29139"/>
                    <a:pt x="107191" y="27578"/>
                  </a:cubicBezTo>
                  <a:cubicBezTo>
                    <a:pt x="108232" y="26017"/>
                    <a:pt x="106671" y="25497"/>
                    <a:pt x="107712" y="24456"/>
                  </a:cubicBezTo>
                  <a:cubicBezTo>
                    <a:pt x="108752" y="23416"/>
                    <a:pt x="113436" y="20294"/>
                    <a:pt x="116037" y="20294"/>
                  </a:cubicBezTo>
                  <a:cubicBezTo>
                    <a:pt x="118639" y="20294"/>
                    <a:pt x="117598" y="21334"/>
                    <a:pt x="118639" y="18733"/>
                  </a:cubicBezTo>
                  <a:cubicBezTo>
                    <a:pt x="119159" y="17172"/>
                    <a:pt x="119680" y="14570"/>
                    <a:pt x="120200" y="11968"/>
                  </a:cubicBezTo>
                  <a:cubicBezTo>
                    <a:pt x="114476" y="9887"/>
                    <a:pt x="97825" y="4163"/>
                    <a:pt x="97825" y="4163"/>
                  </a:cubicBezTo>
                  <a:cubicBezTo>
                    <a:pt x="97825" y="4683"/>
                    <a:pt x="95744" y="4163"/>
                    <a:pt x="95223" y="3642"/>
                  </a:cubicBezTo>
                  <a:close/>
                </a:path>
              </a:pathLst>
            </a:custGeom>
            <a:grpFill/>
            <a:ln w="5199" cap="flat">
              <a:solidFill>
                <a:schemeClr val="bg1"/>
              </a:solidFill>
              <a:prstDash val="solid"/>
              <a:miter/>
            </a:ln>
          </p:spPr>
          <p:txBody>
            <a:bodyPr rtlCol="0" anchor="ctr"/>
            <a:lstStyle/>
            <a:p>
              <a:endParaRPr lang="en-GB" noProof="0" dirty="0"/>
            </a:p>
          </p:txBody>
        </p:sp>
        <p:sp>
          <p:nvSpPr>
            <p:cNvPr id="144" name="Freeform 143">
              <a:extLst>
                <a:ext uri="{FF2B5EF4-FFF2-40B4-BE49-F238E27FC236}">
                  <a16:creationId xmlns:a16="http://schemas.microsoft.com/office/drawing/2014/main" id="{5118C52E-AA60-5380-95D3-4D858DF32C06}"/>
                </a:ext>
              </a:extLst>
            </p:cNvPr>
            <p:cNvSpPr/>
            <p:nvPr/>
          </p:nvSpPr>
          <p:spPr>
            <a:xfrm>
              <a:off x="6268172" y="3497950"/>
              <a:ext cx="183682" cy="111874"/>
            </a:xfrm>
            <a:custGeom>
              <a:avLst/>
              <a:gdLst>
                <a:gd name="connsiteX0" fmla="*/ 152982 w 183682"/>
                <a:gd name="connsiteY0" fmla="*/ 68686 h 111874"/>
                <a:gd name="connsiteX1" fmla="*/ 151421 w 183682"/>
                <a:gd name="connsiteY1" fmla="*/ 67125 h 111874"/>
                <a:gd name="connsiteX2" fmla="*/ 150380 w 183682"/>
                <a:gd name="connsiteY2" fmla="*/ 62962 h 111874"/>
                <a:gd name="connsiteX3" fmla="*/ 150901 w 183682"/>
                <a:gd name="connsiteY3" fmla="*/ 54116 h 111874"/>
                <a:gd name="connsiteX4" fmla="*/ 151421 w 183682"/>
                <a:gd name="connsiteY4" fmla="*/ 52035 h 111874"/>
                <a:gd name="connsiteX5" fmla="*/ 153502 w 183682"/>
                <a:gd name="connsiteY5" fmla="*/ 46311 h 111874"/>
                <a:gd name="connsiteX6" fmla="*/ 154023 w 183682"/>
                <a:gd name="connsiteY6" fmla="*/ 41107 h 111874"/>
                <a:gd name="connsiteX7" fmla="*/ 153502 w 183682"/>
                <a:gd name="connsiteY7" fmla="*/ 39546 h 111874"/>
                <a:gd name="connsiteX8" fmla="*/ 151941 w 183682"/>
                <a:gd name="connsiteY8" fmla="*/ 36424 h 111874"/>
                <a:gd name="connsiteX9" fmla="*/ 151421 w 183682"/>
                <a:gd name="connsiteY9" fmla="*/ 34343 h 111874"/>
                <a:gd name="connsiteX10" fmla="*/ 150901 w 183682"/>
                <a:gd name="connsiteY10" fmla="*/ 31741 h 111874"/>
                <a:gd name="connsiteX11" fmla="*/ 149340 w 183682"/>
                <a:gd name="connsiteY11" fmla="*/ 30180 h 111874"/>
                <a:gd name="connsiteX12" fmla="*/ 141014 w 183682"/>
                <a:gd name="connsiteY12" fmla="*/ 22375 h 111874"/>
                <a:gd name="connsiteX13" fmla="*/ 138413 w 183682"/>
                <a:gd name="connsiteY13" fmla="*/ 18212 h 111874"/>
                <a:gd name="connsiteX14" fmla="*/ 136851 w 183682"/>
                <a:gd name="connsiteY14" fmla="*/ 16131 h 111874"/>
                <a:gd name="connsiteX15" fmla="*/ 135811 w 183682"/>
                <a:gd name="connsiteY15" fmla="*/ 14570 h 111874"/>
                <a:gd name="connsiteX16" fmla="*/ 133729 w 183682"/>
                <a:gd name="connsiteY16" fmla="*/ 8846 h 111874"/>
                <a:gd name="connsiteX17" fmla="*/ 130607 w 183682"/>
                <a:gd name="connsiteY17" fmla="*/ 4163 h 111874"/>
                <a:gd name="connsiteX18" fmla="*/ 129567 w 183682"/>
                <a:gd name="connsiteY18" fmla="*/ 3122 h 111874"/>
                <a:gd name="connsiteX19" fmla="*/ 122802 w 183682"/>
                <a:gd name="connsiteY19" fmla="*/ 0 h 111874"/>
                <a:gd name="connsiteX20" fmla="*/ 112915 w 183682"/>
                <a:gd name="connsiteY20" fmla="*/ 6244 h 111874"/>
                <a:gd name="connsiteX21" fmla="*/ 111354 w 183682"/>
                <a:gd name="connsiteY21" fmla="*/ 6764 h 111874"/>
                <a:gd name="connsiteX22" fmla="*/ 98866 w 183682"/>
                <a:gd name="connsiteY22" fmla="*/ 8325 h 111874"/>
                <a:gd name="connsiteX23" fmla="*/ 90541 w 183682"/>
                <a:gd name="connsiteY23" fmla="*/ 13009 h 111874"/>
                <a:gd name="connsiteX24" fmla="*/ 88980 w 183682"/>
                <a:gd name="connsiteY24" fmla="*/ 13009 h 111874"/>
                <a:gd name="connsiteX25" fmla="*/ 83256 w 183682"/>
                <a:gd name="connsiteY25" fmla="*/ 7805 h 111874"/>
                <a:gd name="connsiteX26" fmla="*/ 82215 w 183682"/>
                <a:gd name="connsiteY26" fmla="*/ 7285 h 111874"/>
                <a:gd name="connsiteX27" fmla="*/ 64003 w 183682"/>
                <a:gd name="connsiteY27" fmla="*/ 5724 h 111874"/>
                <a:gd name="connsiteX28" fmla="*/ 62442 w 183682"/>
                <a:gd name="connsiteY28" fmla="*/ 6244 h 111874"/>
                <a:gd name="connsiteX29" fmla="*/ 60881 w 183682"/>
                <a:gd name="connsiteY29" fmla="*/ 5724 h 111874"/>
                <a:gd name="connsiteX30" fmla="*/ 55677 w 183682"/>
                <a:gd name="connsiteY30" fmla="*/ 3642 h 111874"/>
                <a:gd name="connsiteX31" fmla="*/ 49954 w 183682"/>
                <a:gd name="connsiteY31" fmla="*/ 6764 h 111874"/>
                <a:gd name="connsiteX32" fmla="*/ 50474 w 183682"/>
                <a:gd name="connsiteY32" fmla="*/ 7285 h 111874"/>
                <a:gd name="connsiteX33" fmla="*/ 36424 w 183682"/>
                <a:gd name="connsiteY33" fmla="*/ 16131 h 111874"/>
                <a:gd name="connsiteX34" fmla="*/ 34863 w 183682"/>
                <a:gd name="connsiteY34" fmla="*/ 17171 h 111874"/>
                <a:gd name="connsiteX35" fmla="*/ 26538 w 183682"/>
                <a:gd name="connsiteY35" fmla="*/ 30700 h 111874"/>
                <a:gd name="connsiteX36" fmla="*/ 23416 w 183682"/>
                <a:gd name="connsiteY36" fmla="*/ 37985 h 111874"/>
                <a:gd name="connsiteX37" fmla="*/ 22895 w 183682"/>
                <a:gd name="connsiteY37" fmla="*/ 39026 h 111874"/>
                <a:gd name="connsiteX38" fmla="*/ 21855 w 183682"/>
                <a:gd name="connsiteY38" fmla="*/ 40587 h 111874"/>
                <a:gd name="connsiteX39" fmla="*/ 18212 w 183682"/>
                <a:gd name="connsiteY39" fmla="*/ 46311 h 111874"/>
                <a:gd name="connsiteX40" fmla="*/ 17171 w 183682"/>
                <a:gd name="connsiteY40" fmla="*/ 47351 h 111874"/>
                <a:gd name="connsiteX41" fmla="*/ 14049 w 183682"/>
                <a:gd name="connsiteY41" fmla="*/ 48913 h 111874"/>
                <a:gd name="connsiteX42" fmla="*/ 10407 w 183682"/>
                <a:gd name="connsiteY42" fmla="*/ 48913 h 111874"/>
                <a:gd name="connsiteX43" fmla="*/ 9887 w 183682"/>
                <a:gd name="connsiteY43" fmla="*/ 49433 h 111874"/>
                <a:gd name="connsiteX44" fmla="*/ 8846 w 183682"/>
                <a:gd name="connsiteY44" fmla="*/ 50994 h 111874"/>
                <a:gd name="connsiteX45" fmla="*/ 8326 w 183682"/>
                <a:gd name="connsiteY45" fmla="*/ 51514 h 111874"/>
                <a:gd name="connsiteX46" fmla="*/ 0 w 183682"/>
                <a:gd name="connsiteY46" fmla="*/ 53075 h 111874"/>
                <a:gd name="connsiteX47" fmla="*/ 8326 w 183682"/>
                <a:gd name="connsiteY47" fmla="*/ 62442 h 111874"/>
                <a:gd name="connsiteX48" fmla="*/ 10927 w 183682"/>
                <a:gd name="connsiteY48" fmla="*/ 67125 h 111874"/>
                <a:gd name="connsiteX49" fmla="*/ 10927 w 183682"/>
                <a:gd name="connsiteY49" fmla="*/ 68165 h 111874"/>
                <a:gd name="connsiteX50" fmla="*/ 19253 w 183682"/>
                <a:gd name="connsiteY50" fmla="*/ 73369 h 111874"/>
                <a:gd name="connsiteX51" fmla="*/ 23416 w 183682"/>
                <a:gd name="connsiteY51" fmla="*/ 75450 h 111874"/>
                <a:gd name="connsiteX52" fmla="*/ 23936 w 183682"/>
                <a:gd name="connsiteY52" fmla="*/ 76491 h 111874"/>
                <a:gd name="connsiteX53" fmla="*/ 24456 w 183682"/>
                <a:gd name="connsiteY53" fmla="*/ 80133 h 111874"/>
                <a:gd name="connsiteX54" fmla="*/ 22375 w 183682"/>
                <a:gd name="connsiteY54" fmla="*/ 82735 h 111874"/>
                <a:gd name="connsiteX55" fmla="*/ 23416 w 183682"/>
                <a:gd name="connsiteY55" fmla="*/ 84296 h 111874"/>
                <a:gd name="connsiteX56" fmla="*/ 33823 w 183682"/>
                <a:gd name="connsiteY56" fmla="*/ 88459 h 111874"/>
                <a:gd name="connsiteX57" fmla="*/ 34863 w 183682"/>
                <a:gd name="connsiteY57" fmla="*/ 89500 h 111874"/>
                <a:gd name="connsiteX58" fmla="*/ 37985 w 183682"/>
                <a:gd name="connsiteY58" fmla="*/ 90540 h 111874"/>
                <a:gd name="connsiteX59" fmla="*/ 45270 w 183682"/>
                <a:gd name="connsiteY59" fmla="*/ 86898 h 111874"/>
                <a:gd name="connsiteX60" fmla="*/ 48913 w 183682"/>
                <a:gd name="connsiteY60" fmla="*/ 90020 h 111874"/>
                <a:gd name="connsiteX61" fmla="*/ 47352 w 183682"/>
                <a:gd name="connsiteY61" fmla="*/ 90020 h 111874"/>
                <a:gd name="connsiteX62" fmla="*/ 45270 w 183682"/>
                <a:gd name="connsiteY62" fmla="*/ 90540 h 111874"/>
                <a:gd name="connsiteX63" fmla="*/ 44230 w 183682"/>
                <a:gd name="connsiteY63" fmla="*/ 93663 h 111874"/>
                <a:gd name="connsiteX64" fmla="*/ 47352 w 183682"/>
                <a:gd name="connsiteY64" fmla="*/ 97305 h 111874"/>
                <a:gd name="connsiteX65" fmla="*/ 47352 w 183682"/>
                <a:gd name="connsiteY65" fmla="*/ 97305 h 111874"/>
                <a:gd name="connsiteX66" fmla="*/ 53596 w 183682"/>
                <a:gd name="connsiteY66" fmla="*/ 99907 h 111874"/>
                <a:gd name="connsiteX67" fmla="*/ 53596 w 183682"/>
                <a:gd name="connsiteY67" fmla="*/ 100947 h 111874"/>
                <a:gd name="connsiteX68" fmla="*/ 52035 w 183682"/>
                <a:gd name="connsiteY68" fmla="*/ 106151 h 111874"/>
                <a:gd name="connsiteX69" fmla="*/ 56197 w 183682"/>
                <a:gd name="connsiteY69" fmla="*/ 107191 h 111874"/>
                <a:gd name="connsiteX70" fmla="*/ 62442 w 183682"/>
                <a:gd name="connsiteY70" fmla="*/ 106671 h 111874"/>
                <a:gd name="connsiteX71" fmla="*/ 72849 w 183682"/>
                <a:gd name="connsiteY71" fmla="*/ 109273 h 111874"/>
                <a:gd name="connsiteX72" fmla="*/ 77532 w 183682"/>
                <a:gd name="connsiteY72" fmla="*/ 110314 h 111874"/>
                <a:gd name="connsiteX73" fmla="*/ 80134 w 183682"/>
                <a:gd name="connsiteY73" fmla="*/ 110314 h 111874"/>
                <a:gd name="connsiteX74" fmla="*/ 83256 w 183682"/>
                <a:gd name="connsiteY74" fmla="*/ 109273 h 111874"/>
                <a:gd name="connsiteX75" fmla="*/ 84296 w 183682"/>
                <a:gd name="connsiteY75" fmla="*/ 109273 h 111874"/>
                <a:gd name="connsiteX76" fmla="*/ 86378 w 183682"/>
                <a:gd name="connsiteY76" fmla="*/ 109793 h 111874"/>
                <a:gd name="connsiteX77" fmla="*/ 100427 w 183682"/>
                <a:gd name="connsiteY77" fmla="*/ 111875 h 111874"/>
                <a:gd name="connsiteX78" fmla="*/ 101988 w 183682"/>
                <a:gd name="connsiteY78" fmla="*/ 111875 h 111874"/>
                <a:gd name="connsiteX79" fmla="*/ 105630 w 183682"/>
                <a:gd name="connsiteY79" fmla="*/ 110834 h 111874"/>
                <a:gd name="connsiteX80" fmla="*/ 107192 w 183682"/>
                <a:gd name="connsiteY80" fmla="*/ 109793 h 111874"/>
                <a:gd name="connsiteX81" fmla="*/ 118639 w 183682"/>
                <a:gd name="connsiteY81" fmla="*/ 102508 h 111874"/>
                <a:gd name="connsiteX82" fmla="*/ 120200 w 183682"/>
                <a:gd name="connsiteY82" fmla="*/ 101988 h 111874"/>
                <a:gd name="connsiteX83" fmla="*/ 135290 w 183682"/>
                <a:gd name="connsiteY83" fmla="*/ 100427 h 111874"/>
                <a:gd name="connsiteX84" fmla="*/ 136331 w 183682"/>
                <a:gd name="connsiteY84" fmla="*/ 100947 h 111874"/>
                <a:gd name="connsiteX85" fmla="*/ 139453 w 183682"/>
                <a:gd name="connsiteY85" fmla="*/ 101988 h 111874"/>
                <a:gd name="connsiteX86" fmla="*/ 161828 w 183682"/>
                <a:gd name="connsiteY86" fmla="*/ 109793 h 111874"/>
                <a:gd name="connsiteX87" fmla="*/ 162348 w 183682"/>
                <a:gd name="connsiteY87" fmla="*/ 107191 h 111874"/>
                <a:gd name="connsiteX88" fmla="*/ 164950 w 183682"/>
                <a:gd name="connsiteY88" fmla="*/ 93663 h 111874"/>
                <a:gd name="connsiteX89" fmla="*/ 167032 w 183682"/>
                <a:gd name="connsiteY89" fmla="*/ 91061 h 111874"/>
                <a:gd name="connsiteX90" fmla="*/ 165991 w 183682"/>
                <a:gd name="connsiteY90" fmla="*/ 88979 h 111874"/>
                <a:gd name="connsiteX91" fmla="*/ 169633 w 183682"/>
                <a:gd name="connsiteY91" fmla="*/ 87418 h 111874"/>
                <a:gd name="connsiteX92" fmla="*/ 167032 w 183682"/>
                <a:gd name="connsiteY92" fmla="*/ 85337 h 111874"/>
                <a:gd name="connsiteX93" fmla="*/ 172235 w 183682"/>
                <a:gd name="connsiteY93" fmla="*/ 79613 h 111874"/>
                <a:gd name="connsiteX94" fmla="*/ 172235 w 183682"/>
                <a:gd name="connsiteY94" fmla="*/ 82215 h 111874"/>
                <a:gd name="connsiteX95" fmla="*/ 181081 w 183682"/>
                <a:gd name="connsiteY95" fmla="*/ 82735 h 111874"/>
                <a:gd name="connsiteX96" fmla="*/ 183162 w 183682"/>
                <a:gd name="connsiteY96" fmla="*/ 78572 h 111874"/>
                <a:gd name="connsiteX97" fmla="*/ 183683 w 183682"/>
                <a:gd name="connsiteY97" fmla="*/ 75450 h 111874"/>
                <a:gd name="connsiteX98" fmla="*/ 183162 w 183682"/>
                <a:gd name="connsiteY98" fmla="*/ 71808 h 111874"/>
                <a:gd name="connsiteX99" fmla="*/ 179000 w 183682"/>
                <a:gd name="connsiteY99" fmla="*/ 69206 h 111874"/>
                <a:gd name="connsiteX100" fmla="*/ 172755 w 183682"/>
                <a:gd name="connsiteY100" fmla="*/ 70767 h 111874"/>
                <a:gd name="connsiteX101" fmla="*/ 167552 w 183682"/>
                <a:gd name="connsiteY101" fmla="*/ 72328 h 111874"/>
                <a:gd name="connsiteX102" fmla="*/ 167032 w 183682"/>
                <a:gd name="connsiteY102" fmla="*/ 73369 h 111874"/>
                <a:gd name="connsiteX103" fmla="*/ 165470 w 183682"/>
                <a:gd name="connsiteY103" fmla="*/ 74410 h 111874"/>
                <a:gd name="connsiteX104" fmla="*/ 159747 w 183682"/>
                <a:gd name="connsiteY104" fmla="*/ 71808 h 111874"/>
                <a:gd name="connsiteX105" fmla="*/ 152982 w 183682"/>
                <a:gd name="connsiteY105" fmla="*/ 68686 h 11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83682" h="111874">
                  <a:moveTo>
                    <a:pt x="152982" y="68686"/>
                  </a:moveTo>
                  <a:cubicBezTo>
                    <a:pt x="152462" y="68165"/>
                    <a:pt x="151941" y="67645"/>
                    <a:pt x="151421" y="67125"/>
                  </a:cubicBezTo>
                  <a:cubicBezTo>
                    <a:pt x="150380" y="66084"/>
                    <a:pt x="149860" y="64003"/>
                    <a:pt x="150380" y="62962"/>
                  </a:cubicBezTo>
                  <a:cubicBezTo>
                    <a:pt x="150380" y="61921"/>
                    <a:pt x="150901" y="54636"/>
                    <a:pt x="150901" y="54116"/>
                  </a:cubicBezTo>
                  <a:cubicBezTo>
                    <a:pt x="150901" y="53075"/>
                    <a:pt x="151421" y="52035"/>
                    <a:pt x="151421" y="52035"/>
                  </a:cubicBezTo>
                  <a:cubicBezTo>
                    <a:pt x="151421" y="52035"/>
                    <a:pt x="152982" y="47351"/>
                    <a:pt x="153502" y="46311"/>
                  </a:cubicBezTo>
                  <a:cubicBezTo>
                    <a:pt x="154023" y="45270"/>
                    <a:pt x="153502" y="41628"/>
                    <a:pt x="154023" y="41107"/>
                  </a:cubicBezTo>
                  <a:cubicBezTo>
                    <a:pt x="154023" y="40587"/>
                    <a:pt x="153502" y="39546"/>
                    <a:pt x="153502" y="39546"/>
                  </a:cubicBezTo>
                  <a:cubicBezTo>
                    <a:pt x="153502" y="39546"/>
                    <a:pt x="152462" y="36945"/>
                    <a:pt x="151941" y="36424"/>
                  </a:cubicBezTo>
                  <a:cubicBezTo>
                    <a:pt x="151421" y="35904"/>
                    <a:pt x="151421" y="34863"/>
                    <a:pt x="151421" y="34343"/>
                  </a:cubicBezTo>
                  <a:cubicBezTo>
                    <a:pt x="151421" y="33823"/>
                    <a:pt x="150901" y="32261"/>
                    <a:pt x="150901" y="31741"/>
                  </a:cubicBezTo>
                  <a:cubicBezTo>
                    <a:pt x="150901" y="31221"/>
                    <a:pt x="149860" y="30180"/>
                    <a:pt x="149340" y="30180"/>
                  </a:cubicBezTo>
                  <a:cubicBezTo>
                    <a:pt x="149340" y="29660"/>
                    <a:pt x="141535" y="22895"/>
                    <a:pt x="141014" y="22375"/>
                  </a:cubicBezTo>
                  <a:cubicBezTo>
                    <a:pt x="140494" y="21854"/>
                    <a:pt x="138933" y="19253"/>
                    <a:pt x="138413" y="18212"/>
                  </a:cubicBezTo>
                  <a:cubicBezTo>
                    <a:pt x="138413" y="17171"/>
                    <a:pt x="137372" y="16651"/>
                    <a:pt x="136851" y="16131"/>
                  </a:cubicBezTo>
                  <a:cubicBezTo>
                    <a:pt x="136331" y="16131"/>
                    <a:pt x="135811" y="15090"/>
                    <a:pt x="135811" y="14570"/>
                  </a:cubicBezTo>
                  <a:cubicBezTo>
                    <a:pt x="135811" y="14049"/>
                    <a:pt x="134250" y="9366"/>
                    <a:pt x="133729" y="8846"/>
                  </a:cubicBezTo>
                  <a:cubicBezTo>
                    <a:pt x="133209" y="8325"/>
                    <a:pt x="130607" y="4683"/>
                    <a:pt x="130607" y="4163"/>
                  </a:cubicBezTo>
                  <a:cubicBezTo>
                    <a:pt x="130607" y="3642"/>
                    <a:pt x="129567" y="3122"/>
                    <a:pt x="129567" y="3122"/>
                  </a:cubicBezTo>
                  <a:lnTo>
                    <a:pt x="122802" y="0"/>
                  </a:lnTo>
                  <a:cubicBezTo>
                    <a:pt x="119680" y="2081"/>
                    <a:pt x="113436" y="5724"/>
                    <a:pt x="112915" y="6244"/>
                  </a:cubicBezTo>
                  <a:cubicBezTo>
                    <a:pt x="112395" y="6764"/>
                    <a:pt x="111354" y="6764"/>
                    <a:pt x="111354" y="6764"/>
                  </a:cubicBezTo>
                  <a:cubicBezTo>
                    <a:pt x="111354" y="6764"/>
                    <a:pt x="101988" y="7805"/>
                    <a:pt x="98866" y="8325"/>
                  </a:cubicBezTo>
                  <a:cubicBezTo>
                    <a:pt x="95744" y="8846"/>
                    <a:pt x="91061" y="11968"/>
                    <a:pt x="90541" y="13009"/>
                  </a:cubicBezTo>
                  <a:cubicBezTo>
                    <a:pt x="89500" y="14049"/>
                    <a:pt x="88980" y="13009"/>
                    <a:pt x="88980" y="13009"/>
                  </a:cubicBezTo>
                  <a:cubicBezTo>
                    <a:pt x="88980" y="13009"/>
                    <a:pt x="83256" y="8325"/>
                    <a:pt x="83256" y="7805"/>
                  </a:cubicBezTo>
                  <a:cubicBezTo>
                    <a:pt x="82735" y="7285"/>
                    <a:pt x="82215" y="7285"/>
                    <a:pt x="82215" y="7285"/>
                  </a:cubicBezTo>
                  <a:cubicBezTo>
                    <a:pt x="82215" y="7285"/>
                    <a:pt x="64523" y="5724"/>
                    <a:pt x="64003" y="5724"/>
                  </a:cubicBezTo>
                  <a:cubicBezTo>
                    <a:pt x="63482" y="5724"/>
                    <a:pt x="62962" y="5724"/>
                    <a:pt x="62442" y="6244"/>
                  </a:cubicBezTo>
                  <a:cubicBezTo>
                    <a:pt x="61921" y="6764"/>
                    <a:pt x="62442" y="7285"/>
                    <a:pt x="60881" y="5724"/>
                  </a:cubicBezTo>
                  <a:cubicBezTo>
                    <a:pt x="59320" y="4683"/>
                    <a:pt x="57759" y="3642"/>
                    <a:pt x="55677" y="3642"/>
                  </a:cubicBezTo>
                  <a:cubicBezTo>
                    <a:pt x="54116" y="3642"/>
                    <a:pt x="50994" y="5724"/>
                    <a:pt x="49954" y="6764"/>
                  </a:cubicBezTo>
                  <a:lnTo>
                    <a:pt x="50474" y="7285"/>
                  </a:lnTo>
                  <a:cubicBezTo>
                    <a:pt x="50474" y="7285"/>
                    <a:pt x="37465" y="16131"/>
                    <a:pt x="36424" y="16131"/>
                  </a:cubicBezTo>
                  <a:cubicBezTo>
                    <a:pt x="35904" y="16651"/>
                    <a:pt x="34863" y="16651"/>
                    <a:pt x="34863" y="17171"/>
                  </a:cubicBezTo>
                  <a:cubicBezTo>
                    <a:pt x="34343" y="17692"/>
                    <a:pt x="26538" y="29660"/>
                    <a:pt x="26538" y="30700"/>
                  </a:cubicBezTo>
                  <a:cubicBezTo>
                    <a:pt x="26017" y="31741"/>
                    <a:pt x="23416" y="37465"/>
                    <a:pt x="23416" y="37985"/>
                  </a:cubicBezTo>
                  <a:cubicBezTo>
                    <a:pt x="23416" y="37985"/>
                    <a:pt x="23416" y="38506"/>
                    <a:pt x="22895" y="39026"/>
                  </a:cubicBezTo>
                  <a:cubicBezTo>
                    <a:pt x="22375" y="39546"/>
                    <a:pt x="22375" y="40067"/>
                    <a:pt x="21855" y="40587"/>
                  </a:cubicBezTo>
                  <a:cubicBezTo>
                    <a:pt x="21855" y="41107"/>
                    <a:pt x="19253" y="45790"/>
                    <a:pt x="18212" y="46311"/>
                  </a:cubicBezTo>
                  <a:cubicBezTo>
                    <a:pt x="17171" y="46831"/>
                    <a:pt x="17171" y="46831"/>
                    <a:pt x="17171" y="47351"/>
                  </a:cubicBezTo>
                  <a:cubicBezTo>
                    <a:pt x="16651" y="47872"/>
                    <a:pt x="15610" y="48392"/>
                    <a:pt x="14049" y="48913"/>
                  </a:cubicBezTo>
                  <a:cubicBezTo>
                    <a:pt x="12488" y="48913"/>
                    <a:pt x="10407" y="48913"/>
                    <a:pt x="10407" y="48913"/>
                  </a:cubicBezTo>
                  <a:cubicBezTo>
                    <a:pt x="10407" y="48913"/>
                    <a:pt x="9887" y="48913"/>
                    <a:pt x="9887" y="49433"/>
                  </a:cubicBezTo>
                  <a:cubicBezTo>
                    <a:pt x="9887" y="49953"/>
                    <a:pt x="8846" y="50994"/>
                    <a:pt x="8846" y="50994"/>
                  </a:cubicBezTo>
                  <a:cubicBezTo>
                    <a:pt x="8846" y="50994"/>
                    <a:pt x="8326" y="51514"/>
                    <a:pt x="8326" y="51514"/>
                  </a:cubicBezTo>
                  <a:cubicBezTo>
                    <a:pt x="8326" y="51514"/>
                    <a:pt x="0" y="53075"/>
                    <a:pt x="0" y="53075"/>
                  </a:cubicBezTo>
                  <a:cubicBezTo>
                    <a:pt x="0" y="53075"/>
                    <a:pt x="7285" y="61401"/>
                    <a:pt x="8326" y="62442"/>
                  </a:cubicBezTo>
                  <a:cubicBezTo>
                    <a:pt x="9366" y="63482"/>
                    <a:pt x="11448" y="66604"/>
                    <a:pt x="10927" y="67125"/>
                  </a:cubicBezTo>
                  <a:cubicBezTo>
                    <a:pt x="10407" y="67645"/>
                    <a:pt x="9887" y="67125"/>
                    <a:pt x="10927" y="68165"/>
                  </a:cubicBezTo>
                  <a:cubicBezTo>
                    <a:pt x="11968" y="69206"/>
                    <a:pt x="17171" y="71808"/>
                    <a:pt x="19253" y="73369"/>
                  </a:cubicBezTo>
                  <a:cubicBezTo>
                    <a:pt x="21855" y="74410"/>
                    <a:pt x="23416" y="75450"/>
                    <a:pt x="23416" y="75450"/>
                  </a:cubicBezTo>
                  <a:cubicBezTo>
                    <a:pt x="23936" y="75450"/>
                    <a:pt x="23936" y="75971"/>
                    <a:pt x="23936" y="76491"/>
                  </a:cubicBezTo>
                  <a:cubicBezTo>
                    <a:pt x="23936" y="77011"/>
                    <a:pt x="24456" y="80133"/>
                    <a:pt x="24456" y="80133"/>
                  </a:cubicBezTo>
                  <a:cubicBezTo>
                    <a:pt x="24456" y="80133"/>
                    <a:pt x="24977" y="81694"/>
                    <a:pt x="22375" y="82735"/>
                  </a:cubicBezTo>
                  <a:cubicBezTo>
                    <a:pt x="19773" y="83776"/>
                    <a:pt x="22375" y="83776"/>
                    <a:pt x="23416" y="84296"/>
                  </a:cubicBezTo>
                  <a:cubicBezTo>
                    <a:pt x="23936" y="84817"/>
                    <a:pt x="33823" y="88459"/>
                    <a:pt x="33823" y="88459"/>
                  </a:cubicBezTo>
                  <a:cubicBezTo>
                    <a:pt x="33823" y="88459"/>
                    <a:pt x="34343" y="88979"/>
                    <a:pt x="34863" y="89500"/>
                  </a:cubicBezTo>
                  <a:cubicBezTo>
                    <a:pt x="35384" y="90020"/>
                    <a:pt x="36424" y="91581"/>
                    <a:pt x="37985" y="90540"/>
                  </a:cubicBezTo>
                  <a:cubicBezTo>
                    <a:pt x="39026" y="89500"/>
                    <a:pt x="42669" y="85857"/>
                    <a:pt x="45270" y="86898"/>
                  </a:cubicBezTo>
                  <a:cubicBezTo>
                    <a:pt x="47872" y="87939"/>
                    <a:pt x="48913" y="88979"/>
                    <a:pt x="48913" y="90020"/>
                  </a:cubicBezTo>
                  <a:cubicBezTo>
                    <a:pt x="48392" y="90540"/>
                    <a:pt x="47872" y="90540"/>
                    <a:pt x="47352" y="90020"/>
                  </a:cubicBezTo>
                  <a:cubicBezTo>
                    <a:pt x="46831" y="90020"/>
                    <a:pt x="45790" y="90020"/>
                    <a:pt x="45270" y="90540"/>
                  </a:cubicBezTo>
                  <a:cubicBezTo>
                    <a:pt x="44750" y="91061"/>
                    <a:pt x="43709" y="93663"/>
                    <a:pt x="44230" y="93663"/>
                  </a:cubicBezTo>
                  <a:cubicBezTo>
                    <a:pt x="44750" y="94183"/>
                    <a:pt x="47352" y="97305"/>
                    <a:pt x="47352" y="97305"/>
                  </a:cubicBezTo>
                  <a:lnTo>
                    <a:pt x="47352" y="97305"/>
                  </a:lnTo>
                  <a:lnTo>
                    <a:pt x="53596" y="99907"/>
                  </a:lnTo>
                  <a:cubicBezTo>
                    <a:pt x="53596" y="99907"/>
                    <a:pt x="53596" y="100427"/>
                    <a:pt x="53596" y="100947"/>
                  </a:cubicBezTo>
                  <a:cubicBezTo>
                    <a:pt x="53596" y="101468"/>
                    <a:pt x="51515" y="105110"/>
                    <a:pt x="52035" y="106151"/>
                  </a:cubicBezTo>
                  <a:cubicBezTo>
                    <a:pt x="52555" y="106671"/>
                    <a:pt x="54636" y="107191"/>
                    <a:pt x="56197" y="107191"/>
                  </a:cubicBezTo>
                  <a:cubicBezTo>
                    <a:pt x="57759" y="106671"/>
                    <a:pt x="61401" y="106671"/>
                    <a:pt x="62442" y="106671"/>
                  </a:cubicBezTo>
                  <a:cubicBezTo>
                    <a:pt x="64003" y="107191"/>
                    <a:pt x="71288" y="108232"/>
                    <a:pt x="72849" y="109273"/>
                  </a:cubicBezTo>
                  <a:cubicBezTo>
                    <a:pt x="74410" y="109793"/>
                    <a:pt x="76491" y="110314"/>
                    <a:pt x="77532" y="110314"/>
                  </a:cubicBezTo>
                  <a:cubicBezTo>
                    <a:pt x="78573" y="110314"/>
                    <a:pt x="79613" y="110314"/>
                    <a:pt x="80134" y="110314"/>
                  </a:cubicBezTo>
                  <a:cubicBezTo>
                    <a:pt x="80654" y="109793"/>
                    <a:pt x="83256" y="109273"/>
                    <a:pt x="83256" y="109273"/>
                  </a:cubicBezTo>
                  <a:cubicBezTo>
                    <a:pt x="83256" y="109273"/>
                    <a:pt x="83776" y="109273"/>
                    <a:pt x="84296" y="109273"/>
                  </a:cubicBezTo>
                  <a:cubicBezTo>
                    <a:pt x="84817" y="109273"/>
                    <a:pt x="85337" y="109793"/>
                    <a:pt x="86378" y="109793"/>
                  </a:cubicBezTo>
                  <a:cubicBezTo>
                    <a:pt x="87418" y="109793"/>
                    <a:pt x="100427" y="111875"/>
                    <a:pt x="100427" y="111875"/>
                  </a:cubicBezTo>
                  <a:cubicBezTo>
                    <a:pt x="100427" y="111875"/>
                    <a:pt x="101468" y="111875"/>
                    <a:pt x="101988" y="111875"/>
                  </a:cubicBezTo>
                  <a:cubicBezTo>
                    <a:pt x="102508" y="111354"/>
                    <a:pt x="105630" y="110834"/>
                    <a:pt x="105630" y="110834"/>
                  </a:cubicBezTo>
                  <a:cubicBezTo>
                    <a:pt x="105630" y="110834"/>
                    <a:pt x="106671" y="110314"/>
                    <a:pt x="107192" y="109793"/>
                  </a:cubicBezTo>
                  <a:cubicBezTo>
                    <a:pt x="107712" y="109273"/>
                    <a:pt x="118639" y="102508"/>
                    <a:pt x="118639" y="102508"/>
                  </a:cubicBezTo>
                  <a:cubicBezTo>
                    <a:pt x="118639" y="102508"/>
                    <a:pt x="119680" y="101988"/>
                    <a:pt x="120200" y="101988"/>
                  </a:cubicBezTo>
                  <a:cubicBezTo>
                    <a:pt x="120721" y="101988"/>
                    <a:pt x="135290" y="100427"/>
                    <a:pt x="135290" y="100427"/>
                  </a:cubicBezTo>
                  <a:cubicBezTo>
                    <a:pt x="135290" y="100427"/>
                    <a:pt x="135811" y="100427"/>
                    <a:pt x="136331" y="100947"/>
                  </a:cubicBezTo>
                  <a:cubicBezTo>
                    <a:pt x="136851" y="101468"/>
                    <a:pt x="138933" y="101988"/>
                    <a:pt x="139453" y="101988"/>
                  </a:cubicBezTo>
                  <a:cubicBezTo>
                    <a:pt x="139974" y="101988"/>
                    <a:pt x="156104" y="107712"/>
                    <a:pt x="161828" y="109793"/>
                  </a:cubicBezTo>
                  <a:cubicBezTo>
                    <a:pt x="161828" y="108753"/>
                    <a:pt x="161828" y="107712"/>
                    <a:pt x="162348" y="107191"/>
                  </a:cubicBezTo>
                  <a:cubicBezTo>
                    <a:pt x="162348" y="104069"/>
                    <a:pt x="162348" y="96264"/>
                    <a:pt x="164950" y="93663"/>
                  </a:cubicBezTo>
                  <a:cubicBezTo>
                    <a:pt x="167552" y="91061"/>
                    <a:pt x="168072" y="91061"/>
                    <a:pt x="167032" y="91061"/>
                  </a:cubicBezTo>
                  <a:cubicBezTo>
                    <a:pt x="165991" y="91061"/>
                    <a:pt x="164430" y="90020"/>
                    <a:pt x="165991" y="88979"/>
                  </a:cubicBezTo>
                  <a:cubicBezTo>
                    <a:pt x="167552" y="87939"/>
                    <a:pt x="171194" y="87418"/>
                    <a:pt x="169633" y="87418"/>
                  </a:cubicBezTo>
                  <a:cubicBezTo>
                    <a:pt x="168072" y="87418"/>
                    <a:pt x="165470" y="87939"/>
                    <a:pt x="167032" y="85337"/>
                  </a:cubicBezTo>
                  <a:cubicBezTo>
                    <a:pt x="168593" y="82735"/>
                    <a:pt x="171194" y="78052"/>
                    <a:pt x="172235" y="79613"/>
                  </a:cubicBezTo>
                  <a:cubicBezTo>
                    <a:pt x="173276" y="80654"/>
                    <a:pt x="170674" y="81694"/>
                    <a:pt x="172235" y="82215"/>
                  </a:cubicBezTo>
                  <a:cubicBezTo>
                    <a:pt x="173796" y="82735"/>
                    <a:pt x="179000" y="83256"/>
                    <a:pt x="181081" y="82735"/>
                  </a:cubicBezTo>
                  <a:cubicBezTo>
                    <a:pt x="183162" y="81694"/>
                    <a:pt x="183162" y="79613"/>
                    <a:pt x="183162" y="78572"/>
                  </a:cubicBezTo>
                  <a:cubicBezTo>
                    <a:pt x="183162" y="78052"/>
                    <a:pt x="183162" y="77011"/>
                    <a:pt x="183683" y="75450"/>
                  </a:cubicBezTo>
                  <a:cubicBezTo>
                    <a:pt x="183683" y="73889"/>
                    <a:pt x="183162" y="72328"/>
                    <a:pt x="183162" y="71808"/>
                  </a:cubicBezTo>
                  <a:cubicBezTo>
                    <a:pt x="183162" y="70767"/>
                    <a:pt x="180561" y="69206"/>
                    <a:pt x="179000" y="69206"/>
                  </a:cubicBezTo>
                  <a:cubicBezTo>
                    <a:pt x="177439" y="69206"/>
                    <a:pt x="173796" y="70247"/>
                    <a:pt x="172755" y="70767"/>
                  </a:cubicBezTo>
                  <a:cubicBezTo>
                    <a:pt x="171715" y="71808"/>
                    <a:pt x="168593" y="72328"/>
                    <a:pt x="167552" y="72328"/>
                  </a:cubicBezTo>
                  <a:cubicBezTo>
                    <a:pt x="166511" y="72328"/>
                    <a:pt x="166511" y="72849"/>
                    <a:pt x="167032" y="73369"/>
                  </a:cubicBezTo>
                  <a:cubicBezTo>
                    <a:pt x="167552" y="73889"/>
                    <a:pt x="167032" y="73889"/>
                    <a:pt x="165470" y="74410"/>
                  </a:cubicBezTo>
                  <a:cubicBezTo>
                    <a:pt x="163909" y="74410"/>
                    <a:pt x="160267" y="71808"/>
                    <a:pt x="159747" y="71808"/>
                  </a:cubicBezTo>
                  <a:cubicBezTo>
                    <a:pt x="156104" y="71287"/>
                    <a:pt x="154543" y="70247"/>
                    <a:pt x="152982" y="68686"/>
                  </a:cubicBezTo>
                  <a:close/>
                </a:path>
              </a:pathLst>
            </a:custGeom>
            <a:grpFill/>
            <a:ln w="5199" cap="flat">
              <a:solidFill>
                <a:schemeClr val="bg1"/>
              </a:solidFill>
              <a:prstDash val="solid"/>
              <a:miter/>
            </a:ln>
          </p:spPr>
          <p:txBody>
            <a:bodyPr rtlCol="0" anchor="ctr"/>
            <a:lstStyle/>
            <a:p>
              <a:endParaRPr lang="en-GB" noProof="0" dirty="0"/>
            </a:p>
          </p:txBody>
        </p:sp>
        <p:sp>
          <p:nvSpPr>
            <p:cNvPr id="145" name="Freeform 144">
              <a:extLst>
                <a:ext uri="{FF2B5EF4-FFF2-40B4-BE49-F238E27FC236}">
                  <a16:creationId xmlns:a16="http://schemas.microsoft.com/office/drawing/2014/main" id="{40485D4F-3A63-FDA4-0BBF-13C983B560BA}"/>
                </a:ext>
              </a:extLst>
            </p:cNvPr>
            <p:cNvSpPr/>
            <p:nvPr/>
          </p:nvSpPr>
          <p:spPr>
            <a:xfrm>
              <a:off x="6391495" y="3493787"/>
              <a:ext cx="66815" cy="72848"/>
            </a:xfrm>
            <a:custGeom>
              <a:avLst/>
              <a:gdLst>
                <a:gd name="connsiteX0" fmla="*/ 6764 w 66815"/>
                <a:gd name="connsiteY0" fmla="*/ 8326 h 72848"/>
                <a:gd name="connsiteX1" fmla="*/ 9887 w 66815"/>
                <a:gd name="connsiteY1" fmla="*/ 13009 h 72848"/>
                <a:gd name="connsiteX2" fmla="*/ 11968 w 66815"/>
                <a:gd name="connsiteY2" fmla="*/ 18733 h 72848"/>
                <a:gd name="connsiteX3" fmla="*/ 13009 w 66815"/>
                <a:gd name="connsiteY3" fmla="*/ 20294 h 72848"/>
                <a:gd name="connsiteX4" fmla="*/ 14570 w 66815"/>
                <a:gd name="connsiteY4" fmla="*/ 22375 h 72848"/>
                <a:gd name="connsiteX5" fmla="*/ 17171 w 66815"/>
                <a:gd name="connsiteY5" fmla="*/ 26538 h 72848"/>
                <a:gd name="connsiteX6" fmla="*/ 25497 w 66815"/>
                <a:gd name="connsiteY6" fmla="*/ 34343 h 72848"/>
                <a:gd name="connsiteX7" fmla="*/ 27058 w 66815"/>
                <a:gd name="connsiteY7" fmla="*/ 35904 h 72848"/>
                <a:gd name="connsiteX8" fmla="*/ 27578 w 66815"/>
                <a:gd name="connsiteY8" fmla="*/ 38506 h 72848"/>
                <a:gd name="connsiteX9" fmla="*/ 28099 w 66815"/>
                <a:gd name="connsiteY9" fmla="*/ 40587 h 72848"/>
                <a:gd name="connsiteX10" fmla="*/ 29660 w 66815"/>
                <a:gd name="connsiteY10" fmla="*/ 43709 h 72848"/>
                <a:gd name="connsiteX11" fmla="*/ 30180 w 66815"/>
                <a:gd name="connsiteY11" fmla="*/ 45270 h 72848"/>
                <a:gd name="connsiteX12" fmla="*/ 29660 w 66815"/>
                <a:gd name="connsiteY12" fmla="*/ 50474 h 72848"/>
                <a:gd name="connsiteX13" fmla="*/ 27578 w 66815"/>
                <a:gd name="connsiteY13" fmla="*/ 56198 h 72848"/>
                <a:gd name="connsiteX14" fmla="*/ 27058 w 66815"/>
                <a:gd name="connsiteY14" fmla="*/ 58279 h 72848"/>
                <a:gd name="connsiteX15" fmla="*/ 26538 w 66815"/>
                <a:gd name="connsiteY15" fmla="*/ 67125 h 72848"/>
                <a:gd name="connsiteX16" fmla="*/ 27578 w 66815"/>
                <a:gd name="connsiteY16" fmla="*/ 71288 h 72848"/>
                <a:gd name="connsiteX17" fmla="*/ 29139 w 66815"/>
                <a:gd name="connsiteY17" fmla="*/ 72849 h 72848"/>
                <a:gd name="connsiteX18" fmla="*/ 30180 w 66815"/>
                <a:gd name="connsiteY18" fmla="*/ 71288 h 72848"/>
                <a:gd name="connsiteX19" fmla="*/ 31741 w 66815"/>
                <a:gd name="connsiteY19" fmla="*/ 70247 h 72848"/>
                <a:gd name="connsiteX20" fmla="*/ 34863 w 66815"/>
                <a:gd name="connsiteY20" fmla="*/ 68686 h 72848"/>
                <a:gd name="connsiteX21" fmla="*/ 34863 w 66815"/>
                <a:gd name="connsiteY21" fmla="*/ 67645 h 72848"/>
                <a:gd name="connsiteX22" fmla="*/ 34863 w 66815"/>
                <a:gd name="connsiteY22" fmla="*/ 66605 h 72848"/>
                <a:gd name="connsiteX23" fmla="*/ 35904 w 66815"/>
                <a:gd name="connsiteY23" fmla="*/ 65564 h 72848"/>
                <a:gd name="connsiteX24" fmla="*/ 39026 w 66815"/>
                <a:gd name="connsiteY24" fmla="*/ 62962 h 72848"/>
                <a:gd name="connsiteX25" fmla="*/ 40067 w 66815"/>
                <a:gd name="connsiteY25" fmla="*/ 60360 h 72848"/>
                <a:gd name="connsiteX26" fmla="*/ 41628 w 66815"/>
                <a:gd name="connsiteY26" fmla="*/ 59840 h 72848"/>
                <a:gd name="connsiteX27" fmla="*/ 42669 w 66815"/>
                <a:gd name="connsiteY27" fmla="*/ 58799 h 72848"/>
                <a:gd name="connsiteX28" fmla="*/ 44230 w 66815"/>
                <a:gd name="connsiteY28" fmla="*/ 54636 h 72848"/>
                <a:gd name="connsiteX29" fmla="*/ 44230 w 66815"/>
                <a:gd name="connsiteY29" fmla="*/ 53596 h 72848"/>
                <a:gd name="connsiteX30" fmla="*/ 44230 w 66815"/>
                <a:gd name="connsiteY30" fmla="*/ 53075 h 72848"/>
                <a:gd name="connsiteX31" fmla="*/ 44750 w 66815"/>
                <a:gd name="connsiteY31" fmla="*/ 48913 h 72848"/>
                <a:gd name="connsiteX32" fmla="*/ 45270 w 66815"/>
                <a:gd name="connsiteY32" fmla="*/ 47872 h 72848"/>
                <a:gd name="connsiteX33" fmla="*/ 46311 w 66815"/>
                <a:gd name="connsiteY33" fmla="*/ 48392 h 72848"/>
                <a:gd name="connsiteX34" fmla="*/ 48392 w 66815"/>
                <a:gd name="connsiteY34" fmla="*/ 49953 h 72848"/>
                <a:gd name="connsiteX35" fmla="*/ 53596 w 66815"/>
                <a:gd name="connsiteY35" fmla="*/ 48392 h 72848"/>
                <a:gd name="connsiteX36" fmla="*/ 54636 w 66815"/>
                <a:gd name="connsiteY36" fmla="*/ 48392 h 72848"/>
                <a:gd name="connsiteX37" fmla="*/ 56197 w 66815"/>
                <a:gd name="connsiteY37" fmla="*/ 49953 h 72848"/>
                <a:gd name="connsiteX38" fmla="*/ 60360 w 66815"/>
                <a:gd name="connsiteY38" fmla="*/ 50474 h 72848"/>
                <a:gd name="connsiteX39" fmla="*/ 61921 w 66815"/>
                <a:gd name="connsiteY39" fmla="*/ 50994 h 72848"/>
                <a:gd name="connsiteX40" fmla="*/ 66604 w 66815"/>
                <a:gd name="connsiteY40" fmla="*/ 49953 h 72848"/>
                <a:gd name="connsiteX41" fmla="*/ 64003 w 66815"/>
                <a:gd name="connsiteY41" fmla="*/ 47352 h 72848"/>
                <a:gd name="connsiteX42" fmla="*/ 62962 w 66815"/>
                <a:gd name="connsiteY42" fmla="*/ 45791 h 72848"/>
                <a:gd name="connsiteX43" fmla="*/ 63482 w 66815"/>
                <a:gd name="connsiteY43" fmla="*/ 40587 h 72848"/>
                <a:gd name="connsiteX44" fmla="*/ 61401 w 66815"/>
                <a:gd name="connsiteY44" fmla="*/ 39026 h 72848"/>
                <a:gd name="connsiteX45" fmla="*/ 59840 w 66815"/>
                <a:gd name="connsiteY45" fmla="*/ 38506 h 72848"/>
                <a:gd name="connsiteX46" fmla="*/ 55157 w 66815"/>
                <a:gd name="connsiteY46" fmla="*/ 33302 h 72848"/>
                <a:gd name="connsiteX47" fmla="*/ 55677 w 66815"/>
                <a:gd name="connsiteY47" fmla="*/ 32262 h 72848"/>
                <a:gd name="connsiteX48" fmla="*/ 56718 w 66815"/>
                <a:gd name="connsiteY48" fmla="*/ 30180 h 72848"/>
                <a:gd name="connsiteX49" fmla="*/ 56197 w 66815"/>
                <a:gd name="connsiteY49" fmla="*/ 27578 h 72848"/>
                <a:gd name="connsiteX50" fmla="*/ 55157 w 66815"/>
                <a:gd name="connsiteY50" fmla="*/ 28099 h 72848"/>
                <a:gd name="connsiteX51" fmla="*/ 54116 w 66815"/>
                <a:gd name="connsiteY51" fmla="*/ 29139 h 72848"/>
                <a:gd name="connsiteX52" fmla="*/ 48913 w 66815"/>
                <a:gd name="connsiteY52" fmla="*/ 23936 h 72848"/>
                <a:gd name="connsiteX53" fmla="*/ 48913 w 66815"/>
                <a:gd name="connsiteY53" fmla="*/ 21855 h 72848"/>
                <a:gd name="connsiteX54" fmla="*/ 49433 w 66815"/>
                <a:gd name="connsiteY54" fmla="*/ 20294 h 72848"/>
                <a:gd name="connsiteX55" fmla="*/ 50474 w 66815"/>
                <a:gd name="connsiteY55" fmla="*/ 16131 h 72848"/>
                <a:gd name="connsiteX56" fmla="*/ 49953 w 66815"/>
                <a:gd name="connsiteY56" fmla="*/ 13529 h 72848"/>
                <a:gd name="connsiteX57" fmla="*/ 48913 w 66815"/>
                <a:gd name="connsiteY57" fmla="*/ 11448 h 72848"/>
                <a:gd name="connsiteX58" fmla="*/ 47351 w 66815"/>
                <a:gd name="connsiteY58" fmla="*/ 11448 h 72848"/>
                <a:gd name="connsiteX59" fmla="*/ 46311 w 66815"/>
                <a:gd name="connsiteY59" fmla="*/ 11448 h 72848"/>
                <a:gd name="connsiteX60" fmla="*/ 35384 w 66815"/>
                <a:gd name="connsiteY60" fmla="*/ 7285 h 72848"/>
                <a:gd name="connsiteX61" fmla="*/ 25497 w 66815"/>
                <a:gd name="connsiteY61" fmla="*/ 2602 h 72848"/>
                <a:gd name="connsiteX62" fmla="*/ 24456 w 66815"/>
                <a:gd name="connsiteY62" fmla="*/ 2081 h 72848"/>
                <a:gd name="connsiteX63" fmla="*/ 23416 w 66815"/>
                <a:gd name="connsiteY63" fmla="*/ 1561 h 72848"/>
                <a:gd name="connsiteX64" fmla="*/ 17692 w 66815"/>
                <a:gd name="connsiteY64" fmla="*/ 0 h 72848"/>
                <a:gd name="connsiteX65" fmla="*/ 16651 w 66815"/>
                <a:gd name="connsiteY65" fmla="*/ 0 h 72848"/>
                <a:gd name="connsiteX66" fmla="*/ 12488 w 66815"/>
                <a:gd name="connsiteY66" fmla="*/ 1561 h 72848"/>
                <a:gd name="connsiteX67" fmla="*/ 9887 w 66815"/>
                <a:gd name="connsiteY67" fmla="*/ 1561 h 72848"/>
                <a:gd name="connsiteX68" fmla="*/ 1561 w 66815"/>
                <a:gd name="connsiteY68" fmla="*/ 3642 h 72848"/>
                <a:gd name="connsiteX69" fmla="*/ 0 w 66815"/>
                <a:gd name="connsiteY69" fmla="*/ 4683 h 72848"/>
                <a:gd name="connsiteX70" fmla="*/ 6764 w 66815"/>
                <a:gd name="connsiteY70" fmla="*/ 7805 h 72848"/>
                <a:gd name="connsiteX71" fmla="*/ 6764 w 66815"/>
                <a:gd name="connsiteY71" fmla="*/ 8326 h 7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6815" h="72848">
                  <a:moveTo>
                    <a:pt x="6764" y="8326"/>
                  </a:moveTo>
                  <a:cubicBezTo>
                    <a:pt x="7285" y="8846"/>
                    <a:pt x="9887" y="12488"/>
                    <a:pt x="9887" y="13009"/>
                  </a:cubicBezTo>
                  <a:cubicBezTo>
                    <a:pt x="9887" y="13529"/>
                    <a:pt x="11968" y="18733"/>
                    <a:pt x="11968" y="18733"/>
                  </a:cubicBezTo>
                  <a:cubicBezTo>
                    <a:pt x="11968" y="18733"/>
                    <a:pt x="13009" y="19773"/>
                    <a:pt x="13009" y="20294"/>
                  </a:cubicBezTo>
                  <a:cubicBezTo>
                    <a:pt x="13529" y="20294"/>
                    <a:pt x="14049" y="21334"/>
                    <a:pt x="14570" y="22375"/>
                  </a:cubicBezTo>
                  <a:cubicBezTo>
                    <a:pt x="14570" y="23416"/>
                    <a:pt x="16651" y="26017"/>
                    <a:pt x="17171" y="26538"/>
                  </a:cubicBezTo>
                  <a:cubicBezTo>
                    <a:pt x="17692" y="27058"/>
                    <a:pt x="24977" y="33823"/>
                    <a:pt x="25497" y="34343"/>
                  </a:cubicBezTo>
                  <a:cubicBezTo>
                    <a:pt x="25497" y="34863"/>
                    <a:pt x="27058" y="35904"/>
                    <a:pt x="27058" y="35904"/>
                  </a:cubicBezTo>
                  <a:cubicBezTo>
                    <a:pt x="27058" y="35904"/>
                    <a:pt x="27578" y="37985"/>
                    <a:pt x="27578" y="38506"/>
                  </a:cubicBezTo>
                  <a:cubicBezTo>
                    <a:pt x="27578" y="39026"/>
                    <a:pt x="27578" y="40067"/>
                    <a:pt x="28099" y="40587"/>
                  </a:cubicBezTo>
                  <a:cubicBezTo>
                    <a:pt x="28619" y="41107"/>
                    <a:pt x="29660" y="43709"/>
                    <a:pt x="29660" y="43709"/>
                  </a:cubicBezTo>
                  <a:cubicBezTo>
                    <a:pt x="29660" y="43709"/>
                    <a:pt x="30180" y="44750"/>
                    <a:pt x="30180" y="45270"/>
                  </a:cubicBezTo>
                  <a:cubicBezTo>
                    <a:pt x="30180" y="45791"/>
                    <a:pt x="30180" y="49953"/>
                    <a:pt x="29660" y="50474"/>
                  </a:cubicBezTo>
                  <a:cubicBezTo>
                    <a:pt x="29139" y="51514"/>
                    <a:pt x="27578" y="56198"/>
                    <a:pt x="27578" y="56198"/>
                  </a:cubicBezTo>
                  <a:cubicBezTo>
                    <a:pt x="27578" y="56198"/>
                    <a:pt x="27058" y="57759"/>
                    <a:pt x="27058" y="58279"/>
                  </a:cubicBezTo>
                  <a:cubicBezTo>
                    <a:pt x="27058" y="59320"/>
                    <a:pt x="27058" y="66084"/>
                    <a:pt x="26538" y="67125"/>
                  </a:cubicBezTo>
                  <a:cubicBezTo>
                    <a:pt x="26538" y="68166"/>
                    <a:pt x="26538" y="70247"/>
                    <a:pt x="27578" y="71288"/>
                  </a:cubicBezTo>
                  <a:cubicBezTo>
                    <a:pt x="28099" y="71808"/>
                    <a:pt x="28619" y="72328"/>
                    <a:pt x="29139" y="72849"/>
                  </a:cubicBezTo>
                  <a:cubicBezTo>
                    <a:pt x="29660" y="72328"/>
                    <a:pt x="30180" y="71808"/>
                    <a:pt x="30180" y="71288"/>
                  </a:cubicBezTo>
                  <a:cubicBezTo>
                    <a:pt x="30180" y="70767"/>
                    <a:pt x="31741" y="70247"/>
                    <a:pt x="31741" y="70247"/>
                  </a:cubicBezTo>
                  <a:cubicBezTo>
                    <a:pt x="31741" y="70247"/>
                    <a:pt x="34863" y="69206"/>
                    <a:pt x="34863" y="68686"/>
                  </a:cubicBezTo>
                  <a:cubicBezTo>
                    <a:pt x="35384" y="68686"/>
                    <a:pt x="35384" y="68166"/>
                    <a:pt x="34863" y="67645"/>
                  </a:cubicBezTo>
                  <a:cubicBezTo>
                    <a:pt x="34343" y="67125"/>
                    <a:pt x="34863" y="66605"/>
                    <a:pt x="34863" y="66605"/>
                  </a:cubicBezTo>
                  <a:cubicBezTo>
                    <a:pt x="34863" y="66605"/>
                    <a:pt x="35384" y="66084"/>
                    <a:pt x="35904" y="65564"/>
                  </a:cubicBezTo>
                  <a:cubicBezTo>
                    <a:pt x="36424" y="65043"/>
                    <a:pt x="38506" y="63482"/>
                    <a:pt x="39026" y="62962"/>
                  </a:cubicBezTo>
                  <a:cubicBezTo>
                    <a:pt x="39546" y="62442"/>
                    <a:pt x="40067" y="60881"/>
                    <a:pt x="40067" y="60360"/>
                  </a:cubicBezTo>
                  <a:cubicBezTo>
                    <a:pt x="40067" y="59840"/>
                    <a:pt x="41108" y="59840"/>
                    <a:pt x="41628" y="59840"/>
                  </a:cubicBezTo>
                  <a:cubicBezTo>
                    <a:pt x="42148" y="59840"/>
                    <a:pt x="42148" y="59320"/>
                    <a:pt x="42669" y="58799"/>
                  </a:cubicBezTo>
                  <a:cubicBezTo>
                    <a:pt x="42669" y="58799"/>
                    <a:pt x="44230" y="54636"/>
                    <a:pt x="44230" y="54636"/>
                  </a:cubicBezTo>
                  <a:cubicBezTo>
                    <a:pt x="44230" y="54116"/>
                    <a:pt x="44230" y="53596"/>
                    <a:pt x="44230" y="53596"/>
                  </a:cubicBezTo>
                  <a:cubicBezTo>
                    <a:pt x="44230" y="53596"/>
                    <a:pt x="44230" y="53075"/>
                    <a:pt x="44230" y="53075"/>
                  </a:cubicBezTo>
                  <a:cubicBezTo>
                    <a:pt x="44230" y="53075"/>
                    <a:pt x="44750" y="49433"/>
                    <a:pt x="44750" y="48913"/>
                  </a:cubicBezTo>
                  <a:cubicBezTo>
                    <a:pt x="44750" y="48392"/>
                    <a:pt x="45270" y="47872"/>
                    <a:pt x="45270" y="47872"/>
                  </a:cubicBezTo>
                  <a:cubicBezTo>
                    <a:pt x="45790" y="47872"/>
                    <a:pt x="46311" y="48392"/>
                    <a:pt x="46311" y="48392"/>
                  </a:cubicBezTo>
                  <a:cubicBezTo>
                    <a:pt x="46311" y="48392"/>
                    <a:pt x="46831" y="48913"/>
                    <a:pt x="48392" y="49953"/>
                  </a:cubicBezTo>
                  <a:cubicBezTo>
                    <a:pt x="49953" y="51514"/>
                    <a:pt x="52555" y="48913"/>
                    <a:pt x="53596" y="48392"/>
                  </a:cubicBezTo>
                  <a:cubicBezTo>
                    <a:pt x="54636" y="47872"/>
                    <a:pt x="54636" y="48392"/>
                    <a:pt x="54636" y="48392"/>
                  </a:cubicBezTo>
                  <a:cubicBezTo>
                    <a:pt x="54636" y="48392"/>
                    <a:pt x="55157" y="48913"/>
                    <a:pt x="56197" y="49953"/>
                  </a:cubicBezTo>
                  <a:cubicBezTo>
                    <a:pt x="57238" y="50474"/>
                    <a:pt x="59840" y="50474"/>
                    <a:pt x="60360" y="50474"/>
                  </a:cubicBezTo>
                  <a:cubicBezTo>
                    <a:pt x="60881" y="50474"/>
                    <a:pt x="60881" y="50474"/>
                    <a:pt x="61921" y="50994"/>
                  </a:cubicBezTo>
                  <a:cubicBezTo>
                    <a:pt x="62442" y="51514"/>
                    <a:pt x="65564" y="50994"/>
                    <a:pt x="66604" y="49953"/>
                  </a:cubicBezTo>
                  <a:cubicBezTo>
                    <a:pt x="67645" y="48913"/>
                    <a:pt x="64523" y="47352"/>
                    <a:pt x="64003" y="47352"/>
                  </a:cubicBezTo>
                  <a:cubicBezTo>
                    <a:pt x="63482" y="47352"/>
                    <a:pt x="62962" y="46831"/>
                    <a:pt x="62962" y="45791"/>
                  </a:cubicBezTo>
                  <a:cubicBezTo>
                    <a:pt x="63482" y="44750"/>
                    <a:pt x="63482" y="41107"/>
                    <a:pt x="63482" y="40587"/>
                  </a:cubicBezTo>
                  <a:cubicBezTo>
                    <a:pt x="63482" y="40067"/>
                    <a:pt x="62442" y="39026"/>
                    <a:pt x="61401" y="39026"/>
                  </a:cubicBezTo>
                  <a:cubicBezTo>
                    <a:pt x="60881" y="39026"/>
                    <a:pt x="59840" y="38506"/>
                    <a:pt x="59840" y="38506"/>
                  </a:cubicBezTo>
                  <a:cubicBezTo>
                    <a:pt x="59320" y="37985"/>
                    <a:pt x="55677" y="33302"/>
                    <a:pt x="55157" y="33302"/>
                  </a:cubicBezTo>
                  <a:cubicBezTo>
                    <a:pt x="54636" y="33302"/>
                    <a:pt x="55157" y="32782"/>
                    <a:pt x="55677" y="32262"/>
                  </a:cubicBezTo>
                  <a:cubicBezTo>
                    <a:pt x="56197" y="31741"/>
                    <a:pt x="56197" y="31221"/>
                    <a:pt x="56718" y="30180"/>
                  </a:cubicBezTo>
                  <a:cubicBezTo>
                    <a:pt x="57238" y="28619"/>
                    <a:pt x="56718" y="27578"/>
                    <a:pt x="56197" y="27578"/>
                  </a:cubicBezTo>
                  <a:cubicBezTo>
                    <a:pt x="55677" y="27058"/>
                    <a:pt x="55157" y="27578"/>
                    <a:pt x="55157" y="28099"/>
                  </a:cubicBezTo>
                  <a:cubicBezTo>
                    <a:pt x="55157" y="28619"/>
                    <a:pt x="55157" y="29139"/>
                    <a:pt x="54116" y="29139"/>
                  </a:cubicBezTo>
                  <a:cubicBezTo>
                    <a:pt x="53075" y="29139"/>
                    <a:pt x="49433" y="24977"/>
                    <a:pt x="48913" y="23936"/>
                  </a:cubicBezTo>
                  <a:cubicBezTo>
                    <a:pt x="48392" y="22895"/>
                    <a:pt x="48392" y="22375"/>
                    <a:pt x="48913" y="21855"/>
                  </a:cubicBezTo>
                  <a:cubicBezTo>
                    <a:pt x="49433" y="21855"/>
                    <a:pt x="49433" y="20294"/>
                    <a:pt x="49433" y="20294"/>
                  </a:cubicBezTo>
                  <a:cubicBezTo>
                    <a:pt x="49433" y="20294"/>
                    <a:pt x="50474" y="17172"/>
                    <a:pt x="50474" y="16131"/>
                  </a:cubicBezTo>
                  <a:cubicBezTo>
                    <a:pt x="50474" y="15090"/>
                    <a:pt x="50474" y="13529"/>
                    <a:pt x="49953" y="13529"/>
                  </a:cubicBezTo>
                  <a:cubicBezTo>
                    <a:pt x="49433" y="13529"/>
                    <a:pt x="48913" y="11968"/>
                    <a:pt x="48913" y="11448"/>
                  </a:cubicBezTo>
                  <a:cubicBezTo>
                    <a:pt x="48392" y="10927"/>
                    <a:pt x="47872" y="10927"/>
                    <a:pt x="47351" y="11448"/>
                  </a:cubicBezTo>
                  <a:cubicBezTo>
                    <a:pt x="46831" y="11968"/>
                    <a:pt x="46311" y="11448"/>
                    <a:pt x="46311" y="11448"/>
                  </a:cubicBezTo>
                  <a:cubicBezTo>
                    <a:pt x="46311" y="11448"/>
                    <a:pt x="35904" y="7285"/>
                    <a:pt x="35384" y="7285"/>
                  </a:cubicBezTo>
                  <a:cubicBezTo>
                    <a:pt x="34343" y="7285"/>
                    <a:pt x="25497" y="2602"/>
                    <a:pt x="25497" y="2602"/>
                  </a:cubicBezTo>
                  <a:cubicBezTo>
                    <a:pt x="25497" y="2602"/>
                    <a:pt x="24977" y="2602"/>
                    <a:pt x="24456" y="2081"/>
                  </a:cubicBezTo>
                  <a:cubicBezTo>
                    <a:pt x="24456" y="1561"/>
                    <a:pt x="23416" y="1561"/>
                    <a:pt x="23416" y="1561"/>
                  </a:cubicBezTo>
                  <a:cubicBezTo>
                    <a:pt x="23416" y="1561"/>
                    <a:pt x="18212" y="0"/>
                    <a:pt x="17692" y="0"/>
                  </a:cubicBezTo>
                  <a:cubicBezTo>
                    <a:pt x="17171" y="0"/>
                    <a:pt x="16651" y="0"/>
                    <a:pt x="16651" y="0"/>
                  </a:cubicBezTo>
                  <a:cubicBezTo>
                    <a:pt x="16651" y="0"/>
                    <a:pt x="13529" y="1561"/>
                    <a:pt x="12488" y="1561"/>
                  </a:cubicBezTo>
                  <a:cubicBezTo>
                    <a:pt x="11968" y="2081"/>
                    <a:pt x="9887" y="1561"/>
                    <a:pt x="9887" y="1561"/>
                  </a:cubicBezTo>
                  <a:cubicBezTo>
                    <a:pt x="4683" y="1041"/>
                    <a:pt x="1561" y="3642"/>
                    <a:pt x="1561" y="3642"/>
                  </a:cubicBezTo>
                  <a:cubicBezTo>
                    <a:pt x="1561" y="3642"/>
                    <a:pt x="1041" y="4163"/>
                    <a:pt x="0" y="4683"/>
                  </a:cubicBezTo>
                  <a:lnTo>
                    <a:pt x="6764" y="7805"/>
                  </a:lnTo>
                  <a:cubicBezTo>
                    <a:pt x="5724" y="7285"/>
                    <a:pt x="6244" y="7805"/>
                    <a:pt x="6764" y="8326"/>
                  </a:cubicBezTo>
                  <a:close/>
                </a:path>
              </a:pathLst>
            </a:custGeom>
            <a:grpFill/>
            <a:ln w="5199" cap="flat">
              <a:solidFill>
                <a:schemeClr val="bg1"/>
              </a:solidFill>
              <a:prstDash val="solid"/>
              <a:miter/>
            </a:ln>
          </p:spPr>
          <p:txBody>
            <a:bodyPr rtlCol="0" anchor="ctr"/>
            <a:lstStyle/>
            <a:p>
              <a:endParaRPr lang="en-GB" noProof="0" dirty="0"/>
            </a:p>
          </p:txBody>
        </p:sp>
        <p:sp>
          <p:nvSpPr>
            <p:cNvPr id="146" name="Freeform 145">
              <a:extLst>
                <a:ext uri="{FF2B5EF4-FFF2-40B4-BE49-F238E27FC236}">
                  <a16:creationId xmlns:a16="http://schemas.microsoft.com/office/drawing/2014/main" id="{3A23E5D8-F2CE-D40F-48B8-A9F18D5619D7}"/>
                </a:ext>
              </a:extLst>
            </p:cNvPr>
            <p:cNvSpPr/>
            <p:nvPr/>
          </p:nvSpPr>
          <p:spPr>
            <a:xfrm>
              <a:off x="6305117" y="3394011"/>
              <a:ext cx="345821" cy="197392"/>
            </a:xfrm>
            <a:custGeom>
              <a:avLst/>
              <a:gdLst>
                <a:gd name="connsiteX0" fmla="*/ 338226 w 345821"/>
                <a:gd name="connsiteY0" fmla="*/ 86248 h 197392"/>
                <a:gd name="connsiteX1" fmla="*/ 341348 w 345821"/>
                <a:gd name="connsiteY1" fmla="*/ 84166 h 197392"/>
                <a:gd name="connsiteX2" fmla="*/ 344470 w 345821"/>
                <a:gd name="connsiteY2" fmla="*/ 81044 h 197392"/>
                <a:gd name="connsiteX3" fmla="*/ 345510 w 345821"/>
                <a:gd name="connsiteY3" fmla="*/ 72198 h 197392"/>
                <a:gd name="connsiteX4" fmla="*/ 341348 w 345821"/>
                <a:gd name="connsiteY4" fmla="*/ 72198 h 197392"/>
                <a:gd name="connsiteX5" fmla="*/ 328339 w 345821"/>
                <a:gd name="connsiteY5" fmla="*/ 64393 h 197392"/>
                <a:gd name="connsiteX6" fmla="*/ 326257 w 345821"/>
                <a:gd name="connsiteY6" fmla="*/ 64393 h 197392"/>
                <a:gd name="connsiteX7" fmla="*/ 317932 w 345821"/>
                <a:gd name="connsiteY7" fmla="*/ 61791 h 197392"/>
                <a:gd name="connsiteX8" fmla="*/ 310647 w 345821"/>
                <a:gd name="connsiteY8" fmla="*/ 59190 h 197392"/>
                <a:gd name="connsiteX9" fmla="*/ 309086 w 345821"/>
                <a:gd name="connsiteY9" fmla="*/ 59710 h 197392"/>
                <a:gd name="connsiteX10" fmla="*/ 305964 w 345821"/>
                <a:gd name="connsiteY10" fmla="*/ 62312 h 197392"/>
                <a:gd name="connsiteX11" fmla="*/ 304403 w 345821"/>
                <a:gd name="connsiteY11" fmla="*/ 62312 h 197392"/>
                <a:gd name="connsiteX12" fmla="*/ 294516 w 345821"/>
                <a:gd name="connsiteY12" fmla="*/ 49823 h 197392"/>
                <a:gd name="connsiteX13" fmla="*/ 292955 w 345821"/>
                <a:gd name="connsiteY13" fmla="*/ 49823 h 197392"/>
                <a:gd name="connsiteX14" fmla="*/ 277865 w 345821"/>
                <a:gd name="connsiteY14" fmla="*/ 53466 h 197392"/>
                <a:gd name="connsiteX15" fmla="*/ 276304 w 345821"/>
                <a:gd name="connsiteY15" fmla="*/ 53466 h 197392"/>
                <a:gd name="connsiteX16" fmla="*/ 267458 w 345821"/>
                <a:gd name="connsiteY16" fmla="*/ 50344 h 197392"/>
                <a:gd name="connsiteX17" fmla="*/ 265897 w 345821"/>
                <a:gd name="connsiteY17" fmla="*/ 49823 h 197392"/>
                <a:gd name="connsiteX18" fmla="*/ 261214 w 345821"/>
                <a:gd name="connsiteY18" fmla="*/ 51384 h 197392"/>
                <a:gd name="connsiteX19" fmla="*/ 259133 w 345821"/>
                <a:gd name="connsiteY19" fmla="*/ 50864 h 197392"/>
                <a:gd name="connsiteX20" fmla="*/ 255490 w 345821"/>
                <a:gd name="connsiteY20" fmla="*/ 44099 h 197392"/>
                <a:gd name="connsiteX21" fmla="*/ 252889 w 345821"/>
                <a:gd name="connsiteY21" fmla="*/ 36815 h 197392"/>
                <a:gd name="connsiteX22" fmla="*/ 253409 w 345821"/>
                <a:gd name="connsiteY22" fmla="*/ 34733 h 197392"/>
                <a:gd name="connsiteX23" fmla="*/ 253409 w 345821"/>
                <a:gd name="connsiteY23" fmla="*/ 33172 h 197392"/>
                <a:gd name="connsiteX24" fmla="*/ 246124 w 345821"/>
                <a:gd name="connsiteY24" fmla="*/ 29009 h 197392"/>
                <a:gd name="connsiteX25" fmla="*/ 244043 w 345821"/>
                <a:gd name="connsiteY25" fmla="*/ 30050 h 197392"/>
                <a:gd name="connsiteX26" fmla="*/ 241441 w 345821"/>
                <a:gd name="connsiteY26" fmla="*/ 30050 h 197392"/>
                <a:gd name="connsiteX27" fmla="*/ 233636 w 345821"/>
                <a:gd name="connsiteY27" fmla="*/ 28489 h 197392"/>
                <a:gd name="connsiteX28" fmla="*/ 232075 w 345821"/>
                <a:gd name="connsiteY28" fmla="*/ 22765 h 197392"/>
                <a:gd name="connsiteX29" fmla="*/ 229993 w 345821"/>
                <a:gd name="connsiteY29" fmla="*/ 19123 h 197392"/>
                <a:gd name="connsiteX30" fmla="*/ 235717 w 345821"/>
                <a:gd name="connsiteY30" fmla="*/ 16001 h 197392"/>
                <a:gd name="connsiteX31" fmla="*/ 235717 w 345821"/>
                <a:gd name="connsiteY31" fmla="*/ 14440 h 197392"/>
                <a:gd name="connsiteX32" fmla="*/ 234156 w 345821"/>
                <a:gd name="connsiteY32" fmla="*/ 13399 h 197392"/>
                <a:gd name="connsiteX33" fmla="*/ 229473 w 345821"/>
                <a:gd name="connsiteY33" fmla="*/ 7155 h 197392"/>
                <a:gd name="connsiteX34" fmla="*/ 228953 w 345821"/>
                <a:gd name="connsiteY34" fmla="*/ 5594 h 197392"/>
                <a:gd name="connsiteX35" fmla="*/ 224270 w 345821"/>
                <a:gd name="connsiteY35" fmla="*/ 390 h 197392"/>
                <a:gd name="connsiteX36" fmla="*/ 221148 w 345821"/>
                <a:gd name="connsiteY36" fmla="*/ 390 h 197392"/>
                <a:gd name="connsiteX37" fmla="*/ 216985 w 345821"/>
                <a:gd name="connsiteY37" fmla="*/ 911 h 197392"/>
                <a:gd name="connsiteX38" fmla="*/ 208139 w 345821"/>
                <a:gd name="connsiteY38" fmla="*/ 2992 h 197392"/>
                <a:gd name="connsiteX39" fmla="*/ 199813 w 345821"/>
                <a:gd name="connsiteY39" fmla="*/ 1951 h 197392"/>
                <a:gd name="connsiteX40" fmla="*/ 198772 w 345821"/>
                <a:gd name="connsiteY40" fmla="*/ 2472 h 197392"/>
                <a:gd name="connsiteX41" fmla="*/ 195650 w 345821"/>
                <a:gd name="connsiteY41" fmla="*/ 6634 h 197392"/>
                <a:gd name="connsiteX42" fmla="*/ 186284 w 345821"/>
                <a:gd name="connsiteY42" fmla="*/ 7675 h 197392"/>
                <a:gd name="connsiteX43" fmla="*/ 185243 w 345821"/>
                <a:gd name="connsiteY43" fmla="*/ 7155 h 197392"/>
                <a:gd name="connsiteX44" fmla="*/ 179520 w 345821"/>
                <a:gd name="connsiteY44" fmla="*/ 6634 h 197392"/>
                <a:gd name="connsiteX45" fmla="*/ 175877 w 345821"/>
                <a:gd name="connsiteY45" fmla="*/ 8195 h 197392"/>
                <a:gd name="connsiteX46" fmla="*/ 172235 w 345821"/>
                <a:gd name="connsiteY46" fmla="*/ 8195 h 197392"/>
                <a:gd name="connsiteX47" fmla="*/ 165991 w 345821"/>
                <a:gd name="connsiteY47" fmla="*/ 11838 h 197392"/>
                <a:gd name="connsiteX48" fmla="*/ 161828 w 345821"/>
                <a:gd name="connsiteY48" fmla="*/ 18602 h 197392"/>
                <a:gd name="connsiteX49" fmla="*/ 162348 w 345821"/>
                <a:gd name="connsiteY49" fmla="*/ 24326 h 197392"/>
                <a:gd name="connsiteX50" fmla="*/ 161828 w 345821"/>
                <a:gd name="connsiteY50" fmla="*/ 29009 h 197392"/>
                <a:gd name="connsiteX51" fmla="*/ 160787 w 345821"/>
                <a:gd name="connsiteY51" fmla="*/ 29530 h 197392"/>
                <a:gd name="connsiteX52" fmla="*/ 157145 w 345821"/>
                <a:gd name="connsiteY52" fmla="*/ 25887 h 197392"/>
                <a:gd name="connsiteX53" fmla="*/ 150380 w 345821"/>
                <a:gd name="connsiteY53" fmla="*/ 23806 h 197392"/>
                <a:gd name="connsiteX54" fmla="*/ 138412 w 345821"/>
                <a:gd name="connsiteY54" fmla="*/ 26408 h 197392"/>
                <a:gd name="connsiteX55" fmla="*/ 137371 w 345821"/>
                <a:gd name="connsiteY55" fmla="*/ 25887 h 197392"/>
                <a:gd name="connsiteX56" fmla="*/ 135811 w 345821"/>
                <a:gd name="connsiteY56" fmla="*/ 22765 h 197392"/>
                <a:gd name="connsiteX57" fmla="*/ 132689 w 345821"/>
                <a:gd name="connsiteY57" fmla="*/ 20163 h 197392"/>
                <a:gd name="connsiteX58" fmla="*/ 131648 w 345821"/>
                <a:gd name="connsiteY58" fmla="*/ 21204 h 197392"/>
                <a:gd name="connsiteX59" fmla="*/ 130607 w 345821"/>
                <a:gd name="connsiteY59" fmla="*/ 21724 h 197392"/>
                <a:gd name="connsiteX60" fmla="*/ 128526 w 345821"/>
                <a:gd name="connsiteY60" fmla="*/ 22245 h 197392"/>
                <a:gd name="connsiteX61" fmla="*/ 126444 w 345821"/>
                <a:gd name="connsiteY61" fmla="*/ 25367 h 197392"/>
                <a:gd name="connsiteX62" fmla="*/ 125404 w 345821"/>
                <a:gd name="connsiteY62" fmla="*/ 25367 h 197392"/>
                <a:gd name="connsiteX63" fmla="*/ 121241 w 345821"/>
                <a:gd name="connsiteY63" fmla="*/ 23806 h 197392"/>
                <a:gd name="connsiteX64" fmla="*/ 117598 w 345821"/>
                <a:gd name="connsiteY64" fmla="*/ 20684 h 197392"/>
                <a:gd name="connsiteX65" fmla="*/ 116558 w 345821"/>
                <a:gd name="connsiteY65" fmla="*/ 20684 h 197392"/>
                <a:gd name="connsiteX66" fmla="*/ 111875 w 345821"/>
                <a:gd name="connsiteY66" fmla="*/ 21204 h 197392"/>
                <a:gd name="connsiteX67" fmla="*/ 107712 w 345821"/>
                <a:gd name="connsiteY67" fmla="*/ 23806 h 197392"/>
                <a:gd name="connsiteX68" fmla="*/ 107191 w 345821"/>
                <a:gd name="connsiteY68" fmla="*/ 23806 h 197392"/>
                <a:gd name="connsiteX69" fmla="*/ 104590 w 345821"/>
                <a:gd name="connsiteY69" fmla="*/ 21204 h 197392"/>
                <a:gd name="connsiteX70" fmla="*/ 72328 w 345821"/>
                <a:gd name="connsiteY70" fmla="*/ 14440 h 197392"/>
                <a:gd name="connsiteX71" fmla="*/ 60880 w 345821"/>
                <a:gd name="connsiteY71" fmla="*/ 12358 h 197392"/>
                <a:gd name="connsiteX72" fmla="*/ 55677 w 345821"/>
                <a:gd name="connsiteY72" fmla="*/ 13399 h 197392"/>
                <a:gd name="connsiteX73" fmla="*/ 46311 w 345821"/>
                <a:gd name="connsiteY73" fmla="*/ 14440 h 197392"/>
                <a:gd name="connsiteX74" fmla="*/ 41107 w 345821"/>
                <a:gd name="connsiteY74" fmla="*/ 17562 h 197392"/>
                <a:gd name="connsiteX75" fmla="*/ 35904 w 345821"/>
                <a:gd name="connsiteY75" fmla="*/ 21724 h 197392"/>
                <a:gd name="connsiteX76" fmla="*/ 28099 w 345821"/>
                <a:gd name="connsiteY76" fmla="*/ 23806 h 197392"/>
                <a:gd name="connsiteX77" fmla="*/ 33823 w 345821"/>
                <a:gd name="connsiteY77" fmla="*/ 35774 h 197392"/>
                <a:gd name="connsiteX78" fmla="*/ 35904 w 345821"/>
                <a:gd name="connsiteY78" fmla="*/ 38376 h 197392"/>
                <a:gd name="connsiteX79" fmla="*/ 37985 w 345821"/>
                <a:gd name="connsiteY79" fmla="*/ 39937 h 197392"/>
                <a:gd name="connsiteX80" fmla="*/ 37985 w 345821"/>
                <a:gd name="connsiteY80" fmla="*/ 40977 h 197392"/>
                <a:gd name="connsiteX81" fmla="*/ 36945 w 345821"/>
                <a:gd name="connsiteY81" fmla="*/ 45660 h 197392"/>
                <a:gd name="connsiteX82" fmla="*/ 37465 w 345821"/>
                <a:gd name="connsiteY82" fmla="*/ 48262 h 197392"/>
                <a:gd name="connsiteX83" fmla="*/ 29660 w 345821"/>
                <a:gd name="connsiteY83" fmla="*/ 56067 h 197392"/>
                <a:gd name="connsiteX84" fmla="*/ 25497 w 345821"/>
                <a:gd name="connsiteY84" fmla="*/ 58149 h 197392"/>
                <a:gd name="connsiteX85" fmla="*/ 11447 w 345821"/>
                <a:gd name="connsiteY85" fmla="*/ 72719 h 197392"/>
                <a:gd name="connsiteX86" fmla="*/ 10407 w 345821"/>
                <a:gd name="connsiteY86" fmla="*/ 75320 h 197392"/>
                <a:gd name="connsiteX87" fmla="*/ 10927 w 345821"/>
                <a:gd name="connsiteY87" fmla="*/ 82605 h 197392"/>
                <a:gd name="connsiteX88" fmla="*/ 13009 w 345821"/>
                <a:gd name="connsiteY88" fmla="*/ 87288 h 197392"/>
                <a:gd name="connsiteX89" fmla="*/ 11968 w 345821"/>
                <a:gd name="connsiteY89" fmla="*/ 88329 h 197392"/>
                <a:gd name="connsiteX90" fmla="*/ 8325 w 345821"/>
                <a:gd name="connsiteY90" fmla="*/ 86768 h 197392"/>
                <a:gd name="connsiteX91" fmla="*/ 7285 w 345821"/>
                <a:gd name="connsiteY91" fmla="*/ 86768 h 197392"/>
                <a:gd name="connsiteX92" fmla="*/ 0 w 345821"/>
                <a:gd name="connsiteY92" fmla="*/ 99256 h 197392"/>
                <a:gd name="connsiteX93" fmla="*/ 0 w 345821"/>
                <a:gd name="connsiteY93" fmla="*/ 100817 h 197392"/>
                <a:gd name="connsiteX94" fmla="*/ 0 w 345821"/>
                <a:gd name="connsiteY94" fmla="*/ 102899 h 197392"/>
                <a:gd name="connsiteX95" fmla="*/ 14049 w 345821"/>
                <a:gd name="connsiteY95" fmla="*/ 113826 h 197392"/>
                <a:gd name="connsiteX96" fmla="*/ 19773 w 345821"/>
                <a:gd name="connsiteY96" fmla="*/ 110704 h 197392"/>
                <a:gd name="connsiteX97" fmla="*/ 24977 w 345821"/>
                <a:gd name="connsiteY97" fmla="*/ 112785 h 197392"/>
                <a:gd name="connsiteX98" fmla="*/ 26538 w 345821"/>
                <a:gd name="connsiteY98" fmla="*/ 113306 h 197392"/>
                <a:gd name="connsiteX99" fmla="*/ 28099 w 345821"/>
                <a:gd name="connsiteY99" fmla="*/ 112785 h 197392"/>
                <a:gd name="connsiteX100" fmla="*/ 46311 w 345821"/>
                <a:gd name="connsiteY100" fmla="*/ 114346 h 197392"/>
                <a:gd name="connsiteX101" fmla="*/ 47351 w 345821"/>
                <a:gd name="connsiteY101" fmla="*/ 114867 h 197392"/>
                <a:gd name="connsiteX102" fmla="*/ 53075 w 345821"/>
                <a:gd name="connsiteY102" fmla="*/ 120070 h 197392"/>
                <a:gd name="connsiteX103" fmla="*/ 54636 w 345821"/>
                <a:gd name="connsiteY103" fmla="*/ 120070 h 197392"/>
                <a:gd name="connsiteX104" fmla="*/ 62962 w 345821"/>
                <a:gd name="connsiteY104" fmla="*/ 115387 h 197392"/>
                <a:gd name="connsiteX105" fmla="*/ 75450 w 345821"/>
                <a:gd name="connsiteY105" fmla="*/ 113826 h 197392"/>
                <a:gd name="connsiteX106" fmla="*/ 77011 w 345821"/>
                <a:gd name="connsiteY106" fmla="*/ 113306 h 197392"/>
                <a:gd name="connsiteX107" fmla="*/ 86898 w 345821"/>
                <a:gd name="connsiteY107" fmla="*/ 107061 h 197392"/>
                <a:gd name="connsiteX108" fmla="*/ 88459 w 345821"/>
                <a:gd name="connsiteY108" fmla="*/ 106021 h 197392"/>
                <a:gd name="connsiteX109" fmla="*/ 96784 w 345821"/>
                <a:gd name="connsiteY109" fmla="*/ 103939 h 197392"/>
                <a:gd name="connsiteX110" fmla="*/ 99386 w 345821"/>
                <a:gd name="connsiteY110" fmla="*/ 103939 h 197392"/>
                <a:gd name="connsiteX111" fmla="*/ 103549 w 345821"/>
                <a:gd name="connsiteY111" fmla="*/ 102378 h 197392"/>
                <a:gd name="connsiteX112" fmla="*/ 104590 w 345821"/>
                <a:gd name="connsiteY112" fmla="*/ 102378 h 197392"/>
                <a:gd name="connsiteX113" fmla="*/ 110313 w 345821"/>
                <a:gd name="connsiteY113" fmla="*/ 103939 h 197392"/>
                <a:gd name="connsiteX114" fmla="*/ 111354 w 345821"/>
                <a:gd name="connsiteY114" fmla="*/ 104460 h 197392"/>
                <a:gd name="connsiteX115" fmla="*/ 112395 w 345821"/>
                <a:gd name="connsiteY115" fmla="*/ 104980 h 197392"/>
                <a:gd name="connsiteX116" fmla="*/ 122282 w 345821"/>
                <a:gd name="connsiteY116" fmla="*/ 109663 h 197392"/>
                <a:gd name="connsiteX117" fmla="*/ 133209 w 345821"/>
                <a:gd name="connsiteY117" fmla="*/ 113826 h 197392"/>
                <a:gd name="connsiteX118" fmla="*/ 134250 w 345821"/>
                <a:gd name="connsiteY118" fmla="*/ 113826 h 197392"/>
                <a:gd name="connsiteX119" fmla="*/ 135811 w 345821"/>
                <a:gd name="connsiteY119" fmla="*/ 113826 h 197392"/>
                <a:gd name="connsiteX120" fmla="*/ 136851 w 345821"/>
                <a:gd name="connsiteY120" fmla="*/ 115907 h 197392"/>
                <a:gd name="connsiteX121" fmla="*/ 137371 w 345821"/>
                <a:gd name="connsiteY121" fmla="*/ 118509 h 197392"/>
                <a:gd name="connsiteX122" fmla="*/ 136331 w 345821"/>
                <a:gd name="connsiteY122" fmla="*/ 122672 h 197392"/>
                <a:gd name="connsiteX123" fmla="*/ 135811 w 345821"/>
                <a:gd name="connsiteY123" fmla="*/ 124233 h 197392"/>
                <a:gd name="connsiteX124" fmla="*/ 135811 w 345821"/>
                <a:gd name="connsiteY124" fmla="*/ 126314 h 197392"/>
                <a:gd name="connsiteX125" fmla="*/ 141014 w 345821"/>
                <a:gd name="connsiteY125" fmla="*/ 131518 h 197392"/>
                <a:gd name="connsiteX126" fmla="*/ 142055 w 345821"/>
                <a:gd name="connsiteY126" fmla="*/ 130477 h 197392"/>
                <a:gd name="connsiteX127" fmla="*/ 143095 w 345821"/>
                <a:gd name="connsiteY127" fmla="*/ 129957 h 197392"/>
                <a:gd name="connsiteX128" fmla="*/ 143616 w 345821"/>
                <a:gd name="connsiteY128" fmla="*/ 132559 h 197392"/>
                <a:gd name="connsiteX129" fmla="*/ 142575 w 345821"/>
                <a:gd name="connsiteY129" fmla="*/ 134640 h 197392"/>
                <a:gd name="connsiteX130" fmla="*/ 142055 w 345821"/>
                <a:gd name="connsiteY130" fmla="*/ 135680 h 197392"/>
                <a:gd name="connsiteX131" fmla="*/ 146738 w 345821"/>
                <a:gd name="connsiteY131" fmla="*/ 140884 h 197392"/>
                <a:gd name="connsiteX132" fmla="*/ 148299 w 345821"/>
                <a:gd name="connsiteY132" fmla="*/ 141404 h 197392"/>
                <a:gd name="connsiteX133" fmla="*/ 150380 w 345821"/>
                <a:gd name="connsiteY133" fmla="*/ 142965 h 197392"/>
                <a:gd name="connsiteX134" fmla="*/ 149860 w 345821"/>
                <a:gd name="connsiteY134" fmla="*/ 148169 h 197392"/>
                <a:gd name="connsiteX135" fmla="*/ 150901 w 345821"/>
                <a:gd name="connsiteY135" fmla="*/ 149730 h 197392"/>
                <a:gd name="connsiteX136" fmla="*/ 153502 w 345821"/>
                <a:gd name="connsiteY136" fmla="*/ 152332 h 197392"/>
                <a:gd name="connsiteX137" fmla="*/ 148819 w 345821"/>
                <a:gd name="connsiteY137" fmla="*/ 153372 h 197392"/>
                <a:gd name="connsiteX138" fmla="*/ 147258 w 345821"/>
                <a:gd name="connsiteY138" fmla="*/ 152852 h 197392"/>
                <a:gd name="connsiteX139" fmla="*/ 143095 w 345821"/>
                <a:gd name="connsiteY139" fmla="*/ 152332 h 197392"/>
                <a:gd name="connsiteX140" fmla="*/ 141534 w 345821"/>
                <a:gd name="connsiteY140" fmla="*/ 150771 h 197392"/>
                <a:gd name="connsiteX141" fmla="*/ 140494 w 345821"/>
                <a:gd name="connsiteY141" fmla="*/ 150771 h 197392"/>
                <a:gd name="connsiteX142" fmla="*/ 135290 w 345821"/>
                <a:gd name="connsiteY142" fmla="*/ 152332 h 197392"/>
                <a:gd name="connsiteX143" fmla="*/ 133209 w 345821"/>
                <a:gd name="connsiteY143" fmla="*/ 150771 h 197392"/>
                <a:gd name="connsiteX144" fmla="*/ 132168 w 345821"/>
                <a:gd name="connsiteY144" fmla="*/ 150250 h 197392"/>
                <a:gd name="connsiteX145" fmla="*/ 131648 w 345821"/>
                <a:gd name="connsiteY145" fmla="*/ 151291 h 197392"/>
                <a:gd name="connsiteX146" fmla="*/ 131127 w 345821"/>
                <a:gd name="connsiteY146" fmla="*/ 155454 h 197392"/>
                <a:gd name="connsiteX147" fmla="*/ 131127 w 345821"/>
                <a:gd name="connsiteY147" fmla="*/ 155974 h 197392"/>
                <a:gd name="connsiteX148" fmla="*/ 131127 w 345821"/>
                <a:gd name="connsiteY148" fmla="*/ 157015 h 197392"/>
                <a:gd name="connsiteX149" fmla="*/ 129566 w 345821"/>
                <a:gd name="connsiteY149" fmla="*/ 161178 h 197392"/>
                <a:gd name="connsiteX150" fmla="*/ 128526 w 345821"/>
                <a:gd name="connsiteY150" fmla="*/ 162218 h 197392"/>
                <a:gd name="connsiteX151" fmla="*/ 126965 w 345821"/>
                <a:gd name="connsiteY151" fmla="*/ 162739 h 197392"/>
                <a:gd name="connsiteX152" fmla="*/ 125924 w 345821"/>
                <a:gd name="connsiteY152" fmla="*/ 165340 h 197392"/>
                <a:gd name="connsiteX153" fmla="*/ 122802 w 345821"/>
                <a:gd name="connsiteY153" fmla="*/ 167942 h 197392"/>
                <a:gd name="connsiteX154" fmla="*/ 121761 w 345821"/>
                <a:gd name="connsiteY154" fmla="*/ 168983 h 197392"/>
                <a:gd name="connsiteX155" fmla="*/ 121761 w 345821"/>
                <a:gd name="connsiteY155" fmla="*/ 170023 h 197392"/>
                <a:gd name="connsiteX156" fmla="*/ 121761 w 345821"/>
                <a:gd name="connsiteY156" fmla="*/ 171064 h 197392"/>
                <a:gd name="connsiteX157" fmla="*/ 118639 w 345821"/>
                <a:gd name="connsiteY157" fmla="*/ 172625 h 197392"/>
                <a:gd name="connsiteX158" fmla="*/ 117078 w 345821"/>
                <a:gd name="connsiteY158" fmla="*/ 173666 h 197392"/>
                <a:gd name="connsiteX159" fmla="*/ 116037 w 345821"/>
                <a:gd name="connsiteY159" fmla="*/ 175227 h 197392"/>
                <a:gd name="connsiteX160" fmla="*/ 119680 w 345821"/>
                <a:gd name="connsiteY160" fmla="*/ 177829 h 197392"/>
                <a:gd name="connsiteX161" fmla="*/ 125404 w 345821"/>
                <a:gd name="connsiteY161" fmla="*/ 180430 h 197392"/>
                <a:gd name="connsiteX162" fmla="*/ 126965 w 345821"/>
                <a:gd name="connsiteY162" fmla="*/ 179390 h 197392"/>
                <a:gd name="connsiteX163" fmla="*/ 127485 w 345821"/>
                <a:gd name="connsiteY163" fmla="*/ 178349 h 197392"/>
                <a:gd name="connsiteX164" fmla="*/ 132689 w 345821"/>
                <a:gd name="connsiteY164" fmla="*/ 176788 h 197392"/>
                <a:gd name="connsiteX165" fmla="*/ 138932 w 345821"/>
                <a:gd name="connsiteY165" fmla="*/ 175227 h 197392"/>
                <a:gd name="connsiteX166" fmla="*/ 143095 w 345821"/>
                <a:gd name="connsiteY166" fmla="*/ 177829 h 197392"/>
                <a:gd name="connsiteX167" fmla="*/ 143616 w 345821"/>
                <a:gd name="connsiteY167" fmla="*/ 181471 h 197392"/>
                <a:gd name="connsiteX168" fmla="*/ 144136 w 345821"/>
                <a:gd name="connsiteY168" fmla="*/ 178349 h 197392"/>
                <a:gd name="connsiteX169" fmla="*/ 143616 w 345821"/>
                <a:gd name="connsiteY169" fmla="*/ 169503 h 197392"/>
                <a:gd name="connsiteX170" fmla="*/ 143616 w 345821"/>
                <a:gd name="connsiteY170" fmla="*/ 166901 h 197392"/>
                <a:gd name="connsiteX171" fmla="*/ 145697 w 345821"/>
                <a:gd name="connsiteY171" fmla="*/ 167422 h 197392"/>
                <a:gd name="connsiteX172" fmla="*/ 150901 w 345821"/>
                <a:gd name="connsiteY172" fmla="*/ 164300 h 197392"/>
                <a:gd name="connsiteX173" fmla="*/ 156624 w 345821"/>
                <a:gd name="connsiteY173" fmla="*/ 160137 h 197392"/>
                <a:gd name="connsiteX174" fmla="*/ 156624 w 345821"/>
                <a:gd name="connsiteY174" fmla="*/ 158056 h 197392"/>
                <a:gd name="connsiteX175" fmla="*/ 153502 w 345821"/>
                <a:gd name="connsiteY175" fmla="*/ 151291 h 197392"/>
                <a:gd name="connsiteX176" fmla="*/ 154543 w 345821"/>
                <a:gd name="connsiteY176" fmla="*/ 151291 h 197392"/>
                <a:gd name="connsiteX177" fmla="*/ 155584 w 345821"/>
                <a:gd name="connsiteY177" fmla="*/ 151811 h 197392"/>
                <a:gd name="connsiteX178" fmla="*/ 156104 w 345821"/>
                <a:gd name="connsiteY178" fmla="*/ 152852 h 197392"/>
                <a:gd name="connsiteX179" fmla="*/ 157145 w 345821"/>
                <a:gd name="connsiteY179" fmla="*/ 153893 h 197392"/>
                <a:gd name="connsiteX180" fmla="*/ 158706 w 345821"/>
                <a:gd name="connsiteY180" fmla="*/ 153893 h 197392"/>
                <a:gd name="connsiteX181" fmla="*/ 172755 w 345821"/>
                <a:gd name="connsiteY181" fmla="*/ 145567 h 197392"/>
                <a:gd name="connsiteX182" fmla="*/ 177959 w 345821"/>
                <a:gd name="connsiteY182" fmla="*/ 142445 h 197392"/>
                <a:gd name="connsiteX183" fmla="*/ 180040 w 345821"/>
                <a:gd name="connsiteY183" fmla="*/ 141404 h 197392"/>
                <a:gd name="connsiteX184" fmla="*/ 181081 w 345821"/>
                <a:gd name="connsiteY184" fmla="*/ 143486 h 197392"/>
                <a:gd name="connsiteX185" fmla="*/ 185764 w 345821"/>
                <a:gd name="connsiteY185" fmla="*/ 141925 h 197392"/>
                <a:gd name="connsiteX186" fmla="*/ 186284 w 345821"/>
                <a:gd name="connsiteY186" fmla="*/ 139323 h 197392"/>
                <a:gd name="connsiteX187" fmla="*/ 187325 w 345821"/>
                <a:gd name="connsiteY187" fmla="*/ 138803 h 197392"/>
                <a:gd name="connsiteX188" fmla="*/ 187325 w 345821"/>
                <a:gd name="connsiteY188" fmla="*/ 142965 h 197392"/>
                <a:gd name="connsiteX189" fmla="*/ 194610 w 345821"/>
                <a:gd name="connsiteY189" fmla="*/ 146608 h 197392"/>
                <a:gd name="connsiteX190" fmla="*/ 197211 w 345821"/>
                <a:gd name="connsiteY190" fmla="*/ 147128 h 197392"/>
                <a:gd name="connsiteX191" fmla="*/ 190967 w 345821"/>
                <a:gd name="connsiteY191" fmla="*/ 148689 h 197392"/>
                <a:gd name="connsiteX192" fmla="*/ 178999 w 345821"/>
                <a:gd name="connsiteY192" fmla="*/ 147128 h 197392"/>
                <a:gd name="connsiteX193" fmla="*/ 183162 w 345821"/>
                <a:gd name="connsiteY193" fmla="*/ 149210 h 197392"/>
                <a:gd name="connsiteX194" fmla="*/ 185764 w 345821"/>
                <a:gd name="connsiteY194" fmla="*/ 150250 h 197392"/>
                <a:gd name="connsiteX195" fmla="*/ 185764 w 345821"/>
                <a:gd name="connsiteY195" fmla="*/ 152332 h 197392"/>
                <a:gd name="connsiteX196" fmla="*/ 183683 w 345821"/>
                <a:gd name="connsiteY196" fmla="*/ 153372 h 197392"/>
                <a:gd name="connsiteX197" fmla="*/ 189927 w 345821"/>
                <a:gd name="connsiteY197" fmla="*/ 155454 h 197392"/>
                <a:gd name="connsiteX198" fmla="*/ 192528 w 345821"/>
                <a:gd name="connsiteY198" fmla="*/ 157535 h 197392"/>
                <a:gd name="connsiteX199" fmla="*/ 198252 w 345821"/>
                <a:gd name="connsiteY199" fmla="*/ 158056 h 197392"/>
                <a:gd name="connsiteX200" fmla="*/ 211261 w 345821"/>
                <a:gd name="connsiteY200" fmla="*/ 157015 h 197392"/>
                <a:gd name="connsiteX201" fmla="*/ 216985 w 345821"/>
                <a:gd name="connsiteY201" fmla="*/ 158576 h 197392"/>
                <a:gd name="connsiteX202" fmla="*/ 218546 w 345821"/>
                <a:gd name="connsiteY202" fmla="*/ 159616 h 197392"/>
                <a:gd name="connsiteX203" fmla="*/ 219586 w 345821"/>
                <a:gd name="connsiteY203" fmla="*/ 162218 h 197392"/>
                <a:gd name="connsiteX204" fmla="*/ 219066 w 345821"/>
                <a:gd name="connsiteY204" fmla="*/ 163779 h 197392"/>
                <a:gd name="connsiteX205" fmla="*/ 213342 w 345821"/>
                <a:gd name="connsiteY205" fmla="*/ 165861 h 197392"/>
                <a:gd name="connsiteX206" fmla="*/ 210741 w 345821"/>
                <a:gd name="connsiteY206" fmla="*/ 166381 h 197392"/>
                <a:gd name="connsiteX207" fmla="*/ 209179 w 345821"/>
                <a:gd name="connsiteY207" fmla="*/ 166901 h 197392"/>
                <a:gd name="connsiteX208" fmla="*/ 205017 w 345821"/>
                <a:gd name="connsiteY208" fmla="*/ 168983 h 197392"/>
                <a:gd name="connsiteX209" fmla="*/ 203456 w 345821"/>
                <a:gd name="connsiteY209" fmla="*/ 170544 h 197392"/>
                <a:gd name="connsiteX210" fmla="*/ 199293 w 345821"/>
                <a:gd name="connsiteY210" fmla="*/ 172625 h 197392"/>
                <a:gd name="connsiteX211" fmla="*/ 198252 w 345821"/>
                <a:gd name="connsiteY211" fmla="*/ 176788 h 197392"/>
                <a:gd name="connsiteX212" fmla="*/ 211261 w 345821"/>
                <a:gd name="connsiteY212" fmla="*/ 179910 h 197392"/>
                <a:gd name="connsiteX213" fmla="*/ 218546 w 345821"/>
                <a:gd name="connsiteY213" fmla="*/ 185113 h 197392"/>
                <a:gd name="connsiteX214" fmla="*/ 216464 w 345821"/>
                <a:gd name="connsiteY214" fmla="*/ 190837 h 197392"/>
                <a:gd name="connsiteX215" fmla="*/ 215424 w 345821"/>
                <a:gd name="connsiteY215" fmla="*/ 193439 h 197392"/>
                <a:gd name="connsiteX216" fmla="*/ 214903 w 345821"/>
                <a:gd name="connsiteY216" fmla="*/ 195000 h 197392"/>
                <a:gd name="connsiteX217" fmla="*/ 218546 w 345821"/>
                <a:gd name="connsiteY217" fmla="*/ 197082 h 197392"/>
                <a:gd name="connsiteX218" fmla="*/ 223749 w 345821"/>
                <a:gd name="connsiteY218" fmla="*/ 196041 h 197392"/>
                <a:gd name="connsiteX219" fmla="*/ 252889 w 345821"/>
                <a:gd name="connsiteY219" fmla="*/ 181992 h 197392"/>
                <a:gd name="connsiteX220" fmla="*/ 260694 w 345821"/>
                <a:gd name="connsiteY220" fmla="*/ 183032 h 197392"/>
                <a:gd name="connsiteX221" fmla="*/ 265897 w 345821"/>
                <a:gd name="connsiteY221" fmla="*/ 183032 h 197392"/>
                <a:gd name="connsiteX222" fmla="*/ 269019 w 345821"/>
                <a:gd name="connsiteY222" fmla="*/ 183032 h 197392"/>
                <a:gd name="connsiteX223" fmla="*/ 272142 w 345821"/>
                <a:gd name="connsiteY223" fmla="*/ 179910 h 197392"/>
                <a:gd name="connsiteX224" fmla="*/ 275264 w 345821"/>
                <a:gd name="connsiteY224" fmla="*/ 175227 h 197392"/>
                <a:gd name="connsiteX225" fmla="*/ 273703 w 345821"/>
                <a:gd name="connsiteY225" fmla="*/ 174707 h 197392"/>
                <a:gd name="connsiteX226" fmla="*/ 262775 w 345821"/>
                <a:gd name="connsiteY226" fmla="*/ 174186 h 197392"/>
                <a:gd name="connsiteX227" fmla="*/ 258612 w 345821"/>
                <a:gd name="connsiteY227" fmla="*/ 174707 h 197392"/>
                <a:gd name="connsiteX228" fmla="*/ 254450 w 345821"/>
                <a:gd name="connsiteY228" fmla="*/ 175747 h 197392"/>
                <a:gd name="connsiteX229" fmla="*/ 243522 w 345821"/>
                <a:gd name="connsiteY229" fmla="*/ 162218 h 197392"/>
                <a:gd name="connsiteX230" fmla="*/ 244043 w 345821"/>
                <a:gd name="connsiteY230" fmla="*/ 153372 h 197392"/>
                <a:gd name="connsiteX231" fmla="*/ 248205 w 345821"/>
                <a:gd name="connsiteY231" fmla="*/ 149210 h 197392"/>
                <a:gd name="connsiteX232" fmla="*/ 249767 w 345821"/>
                <a:gd name="connsiteY232" fmla="*/ 148169 h 197392"/>
                <a:gd name="connsiteX233" fmla="*/ 250807 w 345821"/>
                <a:gd name="connsiteY233" fmla="*/ 150250 h 197392"/>
                <a:gd name="connsiteX234" fmla="*/ 250807 w 345821"/>
                <a:gd name="connsiteY234" fmla="*/ 151811 h 197392"/>
                <a:gd name="connsiteX235" fmla="*/ 252368 w 345821"/>
                <a:gd name="connsiteY235" fmla="*/ 151811 h 197392"/>
                <a:gd name="connsiteX236" fmla="*/ 264336 w 345821"/>
                <a:gd name="connsiteY236" fmla="*/ 143486 h 197392"/>
                <a:gd name="connsiteX237" fmla="*/ 272662 w 345821"/>
                <a:gd name="connsiteY237" fmla="*/ 141404 h 197392"/>
                <a:gd name="connsiteX238" fmla="*/ 278906 w 345821"/>
                <a:gd name="connsiteY238" fmla="*/ 141925 h 197392"/>
                <a:gd name="connsiteX239" fmla="*/ 281508 w 345821"/>
                <a:gd name="connsiteY239" fmla="*/ 141404 h 197392"/>
                <a:gd name="connsiteX240" fmla="*/ 287231 w 345821"/>
                <a:gd name="connsiteY240" fmla="*/ 138282 h 197392"/>
                <a:gd name="connsiteX241" fmla="*/ 292955 w 345821"/>
                <a:gd name="connsiteY241" fmla="*/ 134640 h 197392"/>
                <a:gd name="connsiteX242" fmla="*/ 301281 w 345821"/>
                <a:gd name="connsiteY242" fmla="*/ 132559 h 197392"/>
                <a:gd name="connsiteX243" fmla="*/ 307525 w 345821"/>
                <a:gd name="connsiteY243" fmla="*/ 132559 h 197392"/>
                <a:gd name="connsiteX244" fmla="*/ 308566 w 345821"/>
                <a:gd name="connsiteY244" fmla="*/ 124233 h 197392"/>
                <a:gd name="connsiteX245" fmla="*/ 312729 w 345821"/>
                <a:gd name="connsiteY245" fmla="*/ 119550 h 197392"/>
                <a:gd name="connsiteX246" fmla="*/ 316891 w 345821"/>
                <a:gd name="connsiteY246" fmla="*/ 117989 h 197392"/>
                <a:gd name="connsiteX247" fmla="*/ 322095 w 345821"/>
                <a:gd name="connsiteY247" fmla="*/ 114867 h 197392"/>
                <a:gd name="connsiteX248" fmla="*/ 323656 w 345821"/>
                <a:gd name="connsiteY248" fmla="*/ 114346 h 197392"/>
                <a:gd name="connsiteX249" fmla="*/ 335103 w 345821"/>
                <a:gd name="connsiteY249" fmla="*/ 115387 h 197392"/>
                <a:gd name="connsiteX250" fmla="*/ 336144 w 345821"/>
                <a:gd name="connsiteY250" fmla="*/ 114346 h 197392"/>
                <a:gd name="connsiteX251" fmla="*/ 338746 w 345821"/>
                <a:gd name="connsiteY251" fmla="*/ 109143 h 197392"/>
                <a:gd name="connsiteX252" fmla="*/ 340827 w 345821"/>
                <a:gd name="connsiteY252" fmla="*/ 104980 h 197392"/>
                <a:gd name="connsiteX253" fmla="*/ 340307 w 345821"/>
                <a:gd name="connsiteY253" fmla="*/ 102899 h 197392"/>
                <a:gd name="connsiteX254" fmla="*/ 339266 w 345821"/>
                <a:gd name="connsiteY254" fmla="*/ 99256 h 197392"/>
                <a:gd name="connsiteX255" fmla="*/ 336144 w 345821"/>
                <a:gd name="connsiteY255" fmla="*/ 96654 h 197392"/>
                <a:gd name="connsiteX256" fmla="*/ 335624 w 345821"/>
                <a:gd name="connsiteY256" fmla="*/ 93532 h 197392"/>
                <a:gd name="connsiteX257" fmla="*/ 340827 w 345821"/>
                <a:gd name="connsiteY257" fmla="*/ 90931 h 197392"/>
                <a:gd name="connsiteX258" fmla="*/ 340827 w 345821"/>
                <a:gd name="connsiteY258" fmla="*/ 90410 h 197392"/>
                <a:gd name="connsiteX259" fmla="*/ 336144 w 345821"/>
                <a:gd name="connsiteY259" fmla="*/ 88329 h 197392"/>
                <a:gd name="connsiteX260" fmla="*/ 338226 w 345821"/>
                <a:gd name="connsiteY260" fmla="*/ 86248 h 197392"/>
                <a:gd name="connsiteX261" fmla="*/ 247165 w 345821"/>
                <a:gd name="connsiteY261" fmla="*/ 166901 h 197392"/>
                <a:gd name="connsiteX262" fmla="*/ 253409 w 345821"/>
                <a:gd name="connsiteY262" fmla="*/ 175227 h 197392"/>
                <a:gd name="connsiteX263" fmla="*/ 253929 w 345821"/>
                <a:gd name="connsiteY263" fmla="*/ 176788 h 197392"/>
                <a:gd name="connsiteX264" fmla="*/ 249246 w 345821"/>
                <a:gd name="connsiteY264" fmla="*/ 173666 h 197392"/>
                <a:gd name="connsiteX265" fmla="*/ 245083 w 345821"/>
                <a:gd name="connsiteY265" fmla="*/ 166901 h 197392"/>
                <a:gd name="connsiteX266" fmla="*/ 240400 w 345821"/>
                <a:gd name="connsiteY266" fmla="*/ 163259 h 197392"/>
                <a:gd name="connsiteX267" fmla="*/ 239360 w 345821"/>
                <a:gd name="connsiteY267" fmla="*/ 162739 h 197392"/>
                <a:gd name="connsiteX268" fmla="*/ 238319 w 345821"/>
                <a:gd name="connsiteY268" fmla="*/ 161698 h 197392"/>
                <a:gd name="connsiteX269" fmla="*/ 236237 w 345821"/>
                <a:gd name="connsiteY269" fmla="*/ 161698 h 197392"/>
                <a:gd name="connsiteX270" fmla="*/ 234156 w 345821"/>
                <a:gd name="connsiteY270" fmla="*/ 160137 h 197392"/>
                <a:gd name="connsiteX271" fmla="*/ 224790 w 345821"/>
                <a:gd name="connsiteY271" fmla="*/ 155974 h 197392"/>
                <a:gd name="connsiteX272" fmla="*/ 225310 w 345821"/>
                <a:gd name="connsiteY272" fmla="*/ 154413 h 197392"/>
                <a:gd name="connsiteX273" fmla="*/ 231555 w 345821"/>
                <a:gd name="connsiteY273" fmla="*/ 154413 h 197392"/>
                <a:gd name="connsiteX274" fmla="*/ 233115 w 345821"/>
                <a:gd name="connsiteY274" fmla="*/ 153372 h 197392"/>
                <a:gd name="connsiteX275" fmla="*/ 237798 w 345821"/>
                <a:gd name="connsiteY275" fmla="*/ 156494 h 197392"/>
                <a:gd name="connsiteX276" fmla="*/ 237278 w 345821"/>
                <a:gd name="connsiteY276" fmla="*/ 159616 h 197392"/>
                <a:gd name="connsiteX277" fmla="*/ 240400 w 345821"/>
                <a:gd name="connsiteY277" fmla="*/ 157535 h 197392"/>
                <a:gd name="connsiteX278" fmla="*/ 243002 w 345821"/>
                <a:gd name="connsiteY278" fmla="*/ 157535 h 197392"/>
                <a:gd name="connsiteX279" fmla="*/ 247165 w 345821"/>
                <a:gd name="connsiteY279" fmla="*/ 166901 h 1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345821" h="197392">
                  <a:moveTo>
                    <a:pt x="338226" y="86248"/>
                  </a:moveTo>
                  <a:cubicBezTo>
                    <a:pt x="338746" y="86248"/>
                    <a:pt x="340307" y="84687"/>
                    <a:pt x="341348" y="84166"/>
                  </a:cubicBezTo>
                  <a:cubicBezTo>
                    <a:pt x="342388" y="83646"/>
                    <a:pt x="342909" y="83126"/>
                    <a:pt x="344470" y="81044"/>
                  </a:cubicBezTo>
                  <a:cubicBezTo>
                    <a:pt x="346031" y="78963"/>
                    <a:pt x="346031" y="73239"/>
                    <a:pt x="345510" y="72198"/>
                  </a:cubicBezTo>
                  <a:cubicBezTo>
                    <a:pt x="345510" y="71157"/>
                    <a:pt x="344990" y="71157"/>
                    <a:pt x="341348" y="72198"/>
                  </a:cubicBezTo>
                  <a:cubicBezTo>
                    <a:pt x="337705" y="73239"/>
                    <a:pt x="328859" y="65434"/>
                    <a:pt x="328339" y="64393"/>
                  </a:cubicBezTo>
                  <a:cubicBezTo>
                    <a:pt x="327819" y="63352"/>
                    <a:pt x="326257" y="64393"/>
                    <a:pt x="326257" y="64393"/>
                  </a:cubicBezTo>
                  <a:cubicBezTo>
                    <a:pt x="321575" y="66995"/>
                    <a:pt x="317932" y="62312"/>
                    <a:pt x="317932" y="61791"/>
                  </a:cubicBezTo>
                  <a:cubicBezTo>
                    <a:pt x="317412" y="61791"/>
                    <a:pt x="311168" y="59190"/>
                    <a:pt x="310647" y="59190"/>
                  </a:cubicBezTo>
                  <a:cubicBezTo>
                    <a:pt x="310127" y="59190"/>
                    <a:pt x="309086" y="59710"/>
                    <a:pt x="309086" y="59710"/>
                  </a:cubicBezTo>
                  <a:cubicBezTo>
                    <a:pt x="309086" y="59710"/>
                    <a:pt x="307005" y="61791"/>
                    <a:pt x="305964" y="62312"/>
                  </a:cubicBezTo>
                  <a:cubicBezTo>
                    <a:pt x="304923" y="62832"/>
                    <a:pt x="304403" y="62312"/>
                    <a:pt x="304403" y="62312"/>
                  </a:cubicBezTo>
                  <a:cubicBezTo>
                    <a:pt x="304403" y="62312"/>
                    <a:pt x="294516" y="50864"/>
                    <a:pt x="294516" y="49823"/>
                  </a:cubicBezTo>
                  <a:cubicBezTo>
                    <a:pt x="294516" y="48783"/>
                    <a:pt x="292955" y="49823"/>
                    <a:pt x="292955" y="49823"/>
                  </a:cubicBezTo>
                  <a:cubicBezTo>
                    <a:pt x="292955" y="49823"/>
                    <a:pt x="278386" y="53466"/>
                    <a:pt x="277865" y="53466"/>
                  </a:cubicBezTo>
                  <a:cubicBezTo>
                    <a:pt x="277345" y="53466"/>
                    <a:pt x="276304" y="53466"/>
                    <a:pt x="276304" y="53466"/>
                  </a:cubicBezTo>
                  <a:cubicBezTo>
                    <a:pt x="276304" y="53466"/>
                    <a:pt x="268499" y="50344"/>
                    <a:pt x="267458" y="50344"/>
                  </a:cubicBezTo>
                  <a:cubicBezTo>
                    <a:pt x="266418" y="50344"/>
                    <a:pt x="265897" y="49823"/>
                    <a:pt x="265897" y="49823"/>
                  </a:cubicBezTo>
                  <a:cubicBezTo>
                    <a:pt x="265897" y="49823"/>
                    <a:pt x="262255" y="50864"/>
                    <a:pt x="261214" y="51384"/>
                  </a:cubicBezTo>
                  <a:cubicBezTo>
                    <a:pt x="260174" y="51905"/>
                    <a:pt x="259133" y="50864"/>
                    <a:pt x="259133" y="50864"/>
                  </a:cubicBezTo>
                  <a:cubicBezTo>
                    <a:pt x="254970" y="48262"/>
                    <a:pt x="255490" y="44620"/>
                    <a:pt x="255490" y="44099"/>
                  </a:cubicBezTo>
                  <a:cubicBezTo>
                    <a:pt x="255490" y="43579"/>
                    <a:pt x="253409" y="37335"/>
                    <a:pt x="252889" y="36815"/>
                  </a:cubicBezTo>
                  <a:cubicBezTo>
                    <a:pt x="252368" y="36294"/>
                    <a:pt x="252368" y="35774"/>
                    <a:pt x="253409" y="34733"/>
                  </a:cubicBezTo>
                  <a:cubicBezTo>
                    <a:pt x="254450" y="34213"/>
                    <a:pt x="253409" y="33172"/>
                    <a:pt x="253409" y="33172"/>
                  </a:cubicBezTo>
                  <a:cubicBezTo>
                    <a:pt x="253409" y="33172"/>
                    <a:pt x="246644" y="29530"/>
                    <a:pt x="246124" y="29009"/>
                  </a:cubicBezTo>
                  <a:cubicBezTo>
                    <a:pt x="245604" y="28489"/>
                    <a:pt x="244563" y="29530"/>
                    <a:pt x="244043" y="30050"/>
                  </a:cubicBezTo>
                  <a:cubicBezTo>
                    <a:pt x="243522" y="30570"/>
                    <a:pt x="243002" y="30570"/>
                    <a:pt x="241441" y="30050"/>
                  </a:cubicBezTo>
                  <a:cubicBezTo>
                    <a:pt x="239880" y="29530"/>
                    <a:pt x="236758" y="28489"/>
                    <a:pt x="233636" y="28489"/>
                  </a:cubicBezTo>
                  <a:cubicBezTo>
                    <a:pt x="230514" y="28489"/>
                    <a:pt x="231555" y="23806"/>
                    <a:pt x="232075" y="22765"/>
                  </a:cubicBezTo>
                  <a:cubicBezTo>
                    <a:pt x="232595" y="21724"/>
                    <a:pt x="231034" y="21204"/>
                    <a:pt x="229993" y="19123"/>
                  </a:cubicBezTo>
                  <a:cubicBezTo>
                    <a:pt x="228953" y="17041"/>
                    <a:pt x="234676" y="16001"/>
                    <a:pt x="235717" y="16001"/>
                  </a:cubicBezTo>
                  <a:cubicBezTo>
                    <a:pt x="236758" y="16001"/>
                    <a:pt x="235717" y="14960"/>
                    <a:pt x="235717" y="14440"/>
                  </a:cubicBezTo>
                  <a:cubicBezTo>
                    <a:pt x="235717" y="13919"/>
                    <a:pt x="234156" y="13399"/>
                    <a:pt x="234156" y="13399"/>
                  </a:cubicBezTo>
                  <a:cubicBezTo>
                    <a:pt x="229993" y="11838"/>
                    <a:pt x="228953" y="7675"/>
                    <a:pt x="229473" y="7155"/>
                  </a:cubicBezTo>
                  <a:cubicBezTo>
                    <a:pt x="229993" y="6634"/>
                    <a:pt x="228953" y="5594"/>
                    <a:pt x="228953" y="5594"/>
                  </a:cubicBezTo>
                  <a:cubicBezTo>
                    <a:pt x="228953" y="5594"/>
                    <a:pt x="224790" y="911"/>
                    <a:pt x="224270" y="390"/>
                  </a:cubicBezTo>
                  <a:cubicBezTo>
                    <a:pt x="223749" y="-130"/>
                    <a:pt x="222188" y="-130"/>
                    <a:pt x="221148" y="390"/>
                  </a:cubicBezTo>
                  <a:cubicBezTo>
                    <a:pt x="220107" y="911"/>
                    <a:pt x="218546" y="390"/>
                    <a:pt x="216985" y="911"/>
                  </a:cubicBezTo>
                  <a:cubicBezTo>
                    <a:pt x="215944" y="1431"/>
                    <a:pt x="209179" y="2992"/>
                    <a:pt x="208139" y="2992"/>
                  </a:cubicBezTo>
                  <a:cubicBezTo>
                    <a:pt x="208139" y="2992"/>
                    <a:pt x="200334" y="2472"/>
                    <a:pt x="199813" y="1951"/>
                  </a:cubicBezTo>
                  <a:cubicBezTo>
                    <a:pt x="199293" y="1951"/>
                    <a:pt x="198772" y="2472"/>
                    <a:pt x="198772" y="2472"/>
                  </a:cubicBezTo>
                  <a:lnTo>
                    <a:pt x="195650" y="6634"/>
                  </a:lnTo>
                  <a:cubicBezTo>
                    <a:pt x="193049" y="10277"/>
                    <a:pt x="187325" y="8195"/>
                    <a:pt x="186284" y="7675"/>
                  </a:cubicBezTo>
                  <a:cubicBezTo>
                    <a:pt x="185764" y="7675"/>
                    <a:pt x="185243" y="7155"/>
                    <a:pt x="185243" y="7155"/>
                  </a:cubicBezTo>
                  <a:cubicBezTo>
                    <a:pt x="183162" y="7155"/>
                    <a:pt x="180560" y="6634"/>
                    <a:pt x="179520" y="6634"/>
                  </a:cubicBezTo>
                  <a:cubicBezTo>
                    <a:pt x="177438" y="6634"/>
                    <a:pt x="176918" y="7155"/>
                    <a:pt x="175877" y="8195"/>
                  </a:cubicBezTo>
                  <a:cubicBezTo>
                    <a:pt x="174316" y="8716"/>
                    <a:pt x="175357" y="9236"/>
                    <a:pt x="172235" y="8195"/>
                  </a:cubicBezTo>
                  <a:cubicBezTo>
                    <a:pt x="169113" y="7155"/>
                    <a:pt x="166511" y="10797"/>
                    <a:pt x="165991" y="11838"/>
                  </a:cubicBezTo>
                  <a:cubicBezTo>
                    <a:pt x="164950" y="12879"/>
                    <a:pt x="162348" y="16521"/>
                    <a:pt x="161828" y="18602"/>
                  </a:cubicBezTo>
                  <a:cubicBezTo>
                    <a:pt x="160787" y="20684"/>
                    <a:pt x="161828" y="21204"/>
                    <a:pt x="162348" y="24326"/>
                  </a:cubicBezTo>
                  <a:cubicBezTo>
                    <a:pt x="163389" y="27448"/>
                    <a:pt x="162348" y="28489"/>
                    <a:pt x="161828" y="29009"/>
                  </a:cubicBezTo>
                  <a:cubicBezTo>
                    <a:pt x="161828" y="30050"/>
                    <a:pt x="160787" y="29530"/>
                    <a:pt x="160787" y="29530"/>
                  </a:cubicBezTo>
                  <a:cubicBezTo>
                    <a:pt x="160787" y="29530"/>
                    <a:pt x="158706" y="27448"/>
                    <a:pt x="157145" y="25887"/>
                  </a:cubicBezTo>
                  <a:cubicBezTo>
                    <a:pt x="155584" y="24326"/>
                    <a:pt x="152462" y="23286"/>
                    <a:pt x="150380" y="23806"/>
                  </a:cubicBezTo>
                  <a:cubicBezTo>
                    <a:pt x="148299" y="23806"/>
                    <a:pt x="138932" y="26408"/>
                    <a:pt x="138412" y="26408"/>
                  </a:cubicBezTo>
                  <a:cubicBezTo>
                    <a:pt x="137892" y="26408"/>
                    <a:pt x="137371" y="25887"/>
                    <a:pt x="137371" y="25887"/>
                  </a:cubicBezTo>
                  <a:cubicBezTo>
                    <a:pt x="137371" y="25887"/>
                    <a:pt x="136331" y="23806"/>
                    <a:pt x="135811" y="22765"/>
                  </a:cubicBezTo>
                  <a:cubicBezTo>
                    <a:pt x="135290" y="21724"/>
                    <a:pt x="133209" y="20163"/>
                    <a:pt x="132689" y="20163"/>
                  </a:cubicBezTo>
                  <a:cubicBezTo>
                    <a:pt x="132168" y="20163"/>
                    <a:pt x="131648" y="20684"/>
                    <a:pt x="131648" y="21204"/>
                  </a:cubicBezTo>
                  <a:cubicBezTo>
                    <a:pt x="131648" y="21724"/>
                    <a:pt x="131648" y="22245"/>
                    <a:pt x="130607" y="21724"/>
                  </a:cubicBezTo>
                  <a:cubicBezTo>
                    <a:pt x="129566" y="21724"/>
                    <a:pt x="129046" y="21724"/>
                    <a:pt x="128526" y="22245"/>
                  </a:cubicBezTo>
                  <a:cubicBezTo>
                    <a:pt x="128005" y="22245"/>
                    <a:pt x="126965" y="24847"/>
                    <a:pt x="126444" y="25367"/>
                  </a:cubicBezTo>
                  <a:cubicBezTo>
                    <a:pt x="125924" y="25887"/>
                    <a:pt x="125404" y="25367"/>
                    <a:pt x="125404" y="25367"/>
                  </a:cubicBezTo>
                  <a:cubicBezTo>
                    <a:pt x="125404" y="25367"/>
                    <a:pt x="122802" y="24326"/>
                    <a:pt x="121241" y="23806"/>
                  </a:cubicBezTo>
                  <a:cubicBezTo>
                    <a:pt x="119680" y="23286"/>
                    <a:pt x="118119" y="21204"/>
                    <a:pt x="117598" y="20684"/>
                  </a:cubicBezTo>
                  <a:cubicBezTo>
                    <a:pt x="117078" y="20163"/>
                    <a:pt x="116558" y="20684"/>
                    <a:pt x="116558" y="20684"/>
                  </a:cubicBezTo>
                  <a:cubicBezTo>
                    <a:pt x="116558" y="20684"/>
                    <a:pt x="112915" y="21204"/>
                    <a:pt x="111875" y="21204"/>
                  </a:cubicBezTo>
                  <a:cubicBezTo>
                    <a:pt x="110313" y="21204"/>
                    <a:pt x="108752" y="22245"/>
                    <a:pt x="107712" y="23806"/>
                  </a:cubicBezTo>
                  <a:cubicBezTo>
                    <a:pt x="106671" y="25367"/>
                    <a:pt x="107191" y="23806"/>
                    <a:pt x="107191" y="23806"/>
                  </a:cubicBezTo>
                  <a:cubicBezTo>
                    <a:pt x="108752" y="21204"/>
                    <a:pt x="104590" y="21204"/>
                    <a:pt x="104590" y="21204"/>
                  </a:cubicBezTo>
                  <a:cubicBezTo>
                    <a:pt x="104590" y="21204"/>
                    <a:pt x="73889" y="14960"/>
                    <a:pt x="72328" y="14440"/>
                  </a:cubicBezTo>
                  <a:cubicBezTo>
                    <a:pt x="71287" y="14440"/>
                    <a:pt x="62442" y="12358"/>
                    <a:pt x="60880" y="12358"/>
                  </a:cubicBezTo>
                  <a:cubicBezTo>
                    <a:pt x="58799" y="12358"/>
                    <a:pt x="56718" y="12879"/>
                    <a:pt x="55677" y="13399"/>
                  </a:cubicBezTo>
                  <a:cubicBezTo>
                    <a:pt x="54116" y="13919"/>
                    <a:pt x="47872" y="14440"/>
                    <a:pt x="46311" y="14440"/>
                  </a:cubicBezTo>
                  <a:cubicBezTo>
                    <a:pt x="44750" y="14440"/>
                    <a:pt x="42148" y="16001"/>
                    <a:pt x="41107" y="17562"/>
                  </a:cubicBezTo>
                  <a:cubicBezTo>
                    <a:pt x="40066" y="19123"/>
                    <a:pt x="36945" y="21204"/>
                    <a:pt x="35904" y="21724"/>
                  </a:cubicBezTo>
                  <a:cubicBezTo>
                    <a:pt x="35384" y="22245"/>
                    <a:pt x="30700" y="23286"/>
                    <a:pt x="28099" y="23806"/>
                  </a:cubicBezTo>
                  <a:cubicBezTo>
                    <a:pt x="29139" y="26408"/>
                    <a:pt x="33302" y="35254"/>
                    <a:pt x="33823" y="35774"/>
                  </a:cubicBezTo>
                  <a:cubicBezTo>
                    <a:pt x="34343" y="36815"/>
                    <a:pt x="35384" y="37855"/>
                    <a:pt x="35904" y="38376"/>
                  </a:cubicBezTo>
                  <a:cubicBezTo>
                    <a:pt x="36424" y="38896"/>
                    <a:pt x="36945" y="39416"/>
                    <a:pt x="37985" y="39937"/>
                  </a:cubicBezTo>
                  <a:cubicBezTo>
                    <a:pt x="39026" y="40457"/>
                    <a:pt x="39026" y="40457"/>
                    <a:pt x="37985" y="40977"/>
                  </a:cubicBezTo>
                  <a:cubicBezTo>
                    <a:pt x="36945" y="41498"/>
                    <a:pt x="33823" y="42018"/>
                    <a:pt x="36945" y="45660"/>
                  </a:cubicBezTo>
                  <a:cubicBezTo>
                    <a:pt x="36945" y="45660"/>
                    <a:pt x="37985" y="47222"/>
                    <a:pt x="37465" y="48262"/>
                  </a:cubicBezTo>
                  <a:cubicBezTo>
                    <a:pt x="36945" y="49303"/>
                    <a:pt x="36424" y="53986"/>
                    <a:pt x="29660" y="56067"/>
                  </a:cubicBezTo>
                  <a:cubicBezTo>
                    <a:pt x="29660" y="56067"/>
                    <a:pt x="27058" y="56588"/>
                    <a:pt x="25497" y="58149"/>
                  </a:cubicBezTo>
                  <a:cubicBezTo>
                    <a:pt x="23936" y="59710"/>
                    <a:pt x="11447" y="72719"/>
                    <a:pt x="11447" y="72719"/>
                  </a:cubicBezTo>
                  <a:cubicBezTo>
                    <a:pt x="11447" y="72719"/>
                    <a:pt x="10407" y="73759"/>
                    <a:pt x="10407" y="75320"/>
                  </a:cubicBezTo>
                  <a:cubicBezTo>
                    <a:pt x="10407" y="76881"/>
                    <a:pt x="10927" y="82605"/>
                    <a:pt x="10927" y="82605"/>
                  </a:cubicBezTo>
                  <a:cubicBezTo>
                    <a:pt x="10927" y="82605"/>
                    <a:pt x="10927" y="85207"/>
                    <a:pt x="13009" y="87288"/>
                  </a:cubicBezTo>
                  <a:cubicBezTo>
                    <a:pt x="13009" y="87288"/>
                    <a:pt x="14570" y="88849"/>
                    <a:pt x="11968" y="88329"/>
                  </a:cubicBezTo>
                  <a:cubicBezTo>
                    <a:pt x="9366" y="87809"/>
                    <a:pt x="8325" y="86768"/>
                    <a:pt x="8325" y="86768"/>
                  </a:cubicBezTo>
                  <a:cubicBezTo>
                    <a:pt x="8325" y="86768"/>
                    <a:pt x="7805" y="86248"/>
                    <a:pt x="7285" y="86768"/>
                  </a:cubicBezTo>
                  <a:cubicBezTo>
                    <a:pt x="7285" y="87288"/>
                    <a:pt x="0" y="99256"/>
                    <a:pt x="0" y="99256"/>
                  </a:cubicBezTo>
                  <a:cubicBezTo>
                    <a:pt x="0" y="99256"/>
                    <a:pt x="0" y="99777"/>
                    <a:pt x="0" y="100817"/>
                  </a:cubicBezTo>
                  <a:cubicBezTo>
                    <a:pt x="0" y="101338"/>
                    <a:pt x="0" y="102899"/>
                    <a:pt x="0" y="102899"/>
                  </a:cubicBezTo>
                  <a:lnTo>
                    <a:pt x="14049" y="113826"/>
                  </a:lnTo>
                  <a:cubicBezTo>
                    <a:pt x="15610" y="112785"/>
                    <a:pt x="18732" y="110704"/>
                    <a:pt x="19773" y="110704"/>
                  </a:cubicBezTo>
                  <a:cubicBezTo>
                    <a:pt x="21334" y="110704"/>
                    <a:pt x="23416" y="111745"/>
                    <a:pt x="24977" y="112785"/>
                  </a:cubicBezTo>
                  <a:cubicBezTo>
                    <a:pt x="26538" y="113826"/>
                    <a:pt x="26017" y="113826"/>
                    <a:pt x="26538" y="113306"/>
                  </a:cubicBezTo>
                  <a:cubicBezTo>
                    <a:pt x="27058" y="112785"/>
                    <a:pt x="27058" y="112785"/>
                    <a:pt x="28099" y="112785"/>
                  </a:cubicBezTo>
                  <a:cubicBezTo>
                    <a:pt x="28619" y="112785"/>
                    <a:pt x="46311" y="114346"/>
                    <a:pt x="46311" y="114346"/>
                  </a:cubicBezTo>
                  <a:cubicBezTo>
                    <a:pt x="46311" y="114346"/>
                    <a:pt x="47351" y="114346"/>
                    <a:pt x="47351" y="114867"/>
                  </a:cubicBezTo>
                  <a:cubicBezTo>
                    <a:pt x="47872" y="115387"/>
                    <a:pt x="53075" y="120070"/>
                    <a:pt x="53075" y="120070"/>
                  </a:cubicBezTo>
                  <a:cubicBezTo>
                    <a:pt x="53075" y="120070"/>
                    <a:pt x="53596" y="120590"/>
                    <a:pt x="54636" y="120070"/>
                  </a:cubicBezTo>
                  <a:cubicBezTo>
                    <a:pt x="55677" y="119029"/>
                    <a:pt x="59840" y="115907"/>
                    <a:pt x="62962" y="115387"/>
                  </a:cubicBezTo>
                  <a:cubicBezTo>
                    <a:pt x="66084" y="114867"/>
                    <a:pt x="75450" y="113826"/>
                    <a:pt x="75450" y="113826"/>
                  </a:cubicBezTo>
                  <a:cubicBezTo>
                    <a:pt x="75450" y="113826"/>
                    <a:pt x="76491" y="113826"/>
                    <a:pt x="77011" y="113306"/>
                  </a:cubicBezTo>
                  <a:cubicBezTo>
                    <a:pt x="77532" y="112785"/>
                    <a:pt x="83776" y="109143"/>
                    <a:pt x="86898" y="107061"/>
                  </a:cubicBezTo>
                  <a:cubicBezTo>
                    <a:pt x="87938" y="106541"/>
                    <a:pt x="88459" y="106021"/>
                    <a:pt x="88459" y="106021"/>
                  </a:cubicBezTo>
                  <a:cubicBezTo>
                    <a:pt x="88459" y="106021"/>
                    <a:pt x="91581" y="103419"/>
                    <a:pt x="96784" y="103939"/>
                  </a:cubicBezTo>
                  <a:cubicBezTo>
                    <a:pt x="96784" y="103939"/>
                    <a:pt x="98866" y="104460"/>
                    <a:pt x="99386" y="103939"/>
                  </a:cubicBezTo>
                  <a:cubicBezTo>
                    <a:pt x="99906" y="103419"/>
                    <a:pt x="103549" y="102378"/>
                    <a:pt x="103549" y="102378"/>
                  </a:cubicBezTo>
                  <a:cubicBezTo>
                    <a:pt x="103549" y="102378"/>
                    <a:pt x="104069" y="102378"/>
                    <a:pt x="104590" y="102378"/>
                  </a:cubicBezTo>
                  <a:cubicBezTo>
                    <a:pt x="105110" y="102378"/>
                    <a:pt x="110313" y="103939"/>
                    <a:pt x="110313" y="103939"/>
                  </a:cubicBezTo>
                  <a:cubicBezTo>
                    <a:pt x="110313" y="103939"/>
                    <a:pt x="110834" y="103939"/>
                    <a:pt x="111354" y="104460"/>
                  </a:cubicBezTo>
                  <a:cubicBezTo>
                    <a:pt x="111354" y="104980"/>
                    <a:pt x="112395" y="104980"/>
                    <a:pt x="112395" y="104980"/>
                  </a:cubicBezTo>
                  <a:cubicBezTo>
                    <a:pt x="112395" y="104980"/>
                    <a:pt x="121241" y="109663"/>
                    <a:pt x="122282" y="109663"/>
                  </a:cubicBezTo>
                  <a:cubicBezTo>
                    <a:pt x="123322" y="109663"/>
                    <a:pt x="132689" y="113826"/>
                    <a:pt x="133209" y="113826"/>
                  </a:cubicBezTo>
                  <a:cubicBezTo>
                    <a:pt x="133729" y="113826"/>
                    <a:pt x="134250" y="114346"/>
                    <a:pt x="134250" y="113826"/>
                  </a:cubicBezTo>
                  <a:cubicBezTo>
                    <a:pt x="134770" y="113306"/>
                    <a:pt x="135290" y="113306"/>
                    <a:pt x="135811" y="113826"/>
                  </a:cubicBezTo>
                  <a:cubicBezTo>
                    <a:pt x="136331" y="114346"/>
                    <a:pt x="136851" y="115387"/>
                    <a:pt x="136851" y="115907"/>
                  </a:cubicBezTo>
                  <a:cubicBezTo>
                    <a:pt x="136851" y="116428"/>
                    <a:pt x="137371" y="117468"/>
                    <a:pt x="137371" y="118509"/>
                  </a:cubicBezTo>
                  <a:cubicBezTo>
                    <a:pt x="137371" y="119550"/>
                    <a:pt x="136331" y="122672"/>
                    <a:pt x="136331" y="122672"/>
                  </a:cubicBezTo>
                  <a:cubicBezTo>
                    <a:pt x="136331" y="122672"/>
                    <a:pt x="136331" y="123713"/>
                    <a:pt x="135811" y="124233"/>
                  </a:cubicBezTo>
                  <a:cubicBezTo>
                    <a:pt x="135290" y="124233"/>
                    <a:pt x="135290" y="125274"/>
                    <a:pt x="135811" y="126314"/>
                  </a:cubicBezTo>
                  <a:cubicBezTo>
                    <a:pt x="136331" y="127355"/>
                    <a:pt x="139973" y="131518"/>
                    <a:pt x="141014" y="131518"/>
                  </a:cubicBezTo>
                  <a:cubicBezTo>
                    <a:pt x="142055" y="131518"/>
                    <a:pt x="142055" y="130997"/>
                    <a:pt x="142055" y="130477"/>
                  </a:cubicBezTo>
                  <a:cubicBezTo>
                    <a:pt x="142055" y="129957"/>
                    <a:pt x="142575" y="129436"/>
                    <a:pt x="143095" y="129957"/>
                  </a:cubicBezTo>
                  <a:cubicBezTo>
                    <a:pt x="143616" y="130477"/>
                    <a:pt x="144136" y="131518"/>
                    <a:pt x="143616" y="132559"/>
                  </a:cubicBezTo>
                  <a:cubicBezTo>
                    <a:pt x="143095" y="134120"/>
                    <a:pt x="143095" y="134120"/>
                    <a:pt x="142575" y="134640"/>
                  </a:cubicBezTo>
                  <a:cubicBezTo>
                    <a:pt x="142055" y="135160"/>
                    <a:pt x="141534" y="135160"/>
                    <a:pt x="142055" y="135680"/>
                  </a:cubicBezTo>
                  <a:cubicBezTo>
                    <a:pt x="142575" y="136201"/>
                    <a:pt x="146217" y="140364"/>
                    <a:pt x="146738" y="140884"/>
                  </a:cubicBezTo>
                  <a:cubicBezTo>
                    <a:pt x="146738" y="140884"/>
                    <a:pt x="147258" y="141404"/>
                    <a:pt x="148299" y="141404"/>
                  </a:cubicBezTo>
                  <a:cubicBezTo>
                    <a:pt x="148819" y="141404"/>
                    <a:pt x="150380" y="141925"/>
                    <a:pt x="150380" y="142965"/>
                  </a:cubicBezTo>
                  <a:cubicBezTo>
                    <a:pt x="150380" y="144006"/>
                    <a:pt x="150380" y="147128"/>
                    <a:pt x="149860" y="148169"/>
                  </a:cubicBezTo>
                  <a:cubicBezTo>
                    <a:pt x="149339" y="149210"/>
                    <a:pt x="149860" y="149210"/>
                    <a:pt x="150901" y="149730"/>
                  </a:cubicBezTo>
                  <a:cubicBezTo>
                    <a:pt x="151941" y="150250"/>
                    <a:pt x="155063" y="151291"/>
                    <a:pt x="153502" y="152332"/>
                  </a:cubicBezTo>
                  <a:cubicBezTo>
                    <a:pt x="152462" y="153372"/>
                    <a:pt x="149339" y="153893"/>
                    <a:pt x="148819" y="153372"/>
                  </a:cubicBezTo>
                  <a:cubicBezTo>
                    <a:pt x="148299" y="152852"/>
                    <a:pt x="147778" y="152332"/>
                    <a:pt x="147258" y="152852"/>
                  </a:cubicBezTo>
                  <a:cubicBezTo>
                    <a:pt x="146738" y="152852"/>
                    <a:pt x="144136" y="152852"/>
                    <a:pt x="143095" y="152332"/>
                  </a:cubicBezTo>
                  <a:cubicBezTo>
                    <a:pt x="142055" y="151811"/>
                    <a:pt x="141534" y="150771"/>
                    <a:pt x="141534" y="150771"/>
                  </a:cubicBezTo>
                  <a:cubicBezTo>
                    <a:pt x="141534" y="150771"/>
                    <a:pt x="141014" y="150250"/>
                    <a:pt x="140494" y="150771"/>
                  </a:cubicBezTo>
                  <a:cubicBezTo>
                    <a:pt x="139453" y="151291"/>
                    <a:pt x="136851" y="153893"/>
                    <a:pt x="135290" y="152332"/>
                  </a:cubicBezTo>
                  <a:cubicBezTo>
                    <a:pt x="133729" y="150771"/>
                    <a:pt x="133209" y="150771"/>
                    <a:pt x="133209" y="150771"/>
                  </a:cubicBezTo>
                  <a:cubicBezTo>
                    <a:pt x="133209" y="150771"/>
                    <a:pt x="132689" y="150250"/>
                    <a:pt x="132168" y="150250"/>
                  </a:cubicBezTo>
                  <a:cubicBezTo>
                    <a:pt x="131648" y="150250"/>
                    <a:pt x="131648" y="150771"/>
                    <a:pt x="131648" y="151291"/>
                  </a:cubicBezTo>
                  <a:cubicBezTo>
                    <a:pt x="131648" y="151811"/>
                    <a:pt x="131127" y="155454"/>
                    <a:pt x="131127" y="155454"/>
                  </a:cubicBezTo>
                  <a:cubicBezTo>
                    <a:pt x="131127" y="155454"/>
                    <a:pt x="131127" y="155974"/>
                    <a:pt x="131127" y="155974"/>
                  </a:cubicBezTo>
                  <a:cubicBezTo>
                    <a:pt x="131648" y="155974"/>
                    <a:pt x="131648" y="157015"/>
                    <a:pt x="131127" y="157015"/>
                  </a:cubicBezTo>
                  <a:cubicBezTo>
                    <a:pt x="131127" y="157535"/>
                    <a:pt x="130087" y="161178"/>
                    <a:pt x="129566" y="161178"/>
                  </a:cubicBezTo>
                  <a:cubicBezTo>
                    <a:pt x="129566" y="161178"/>
                    <a:pt x="129566" y="162218"/>
                    <a:pt x="128526" y="162218"/>
                  </a:cubicBezTo>
                  <a:cubicBezTo>
                    <a:pt x="127485" y="162218"/>
                    <a:pt x="126965" y="162218"/>
                    <a:pt x="126965" y="162739"/>
                  </a:cubicBezTo>
                  <a:cubicBezTo>
                    <a:pt x="126965" y="163259"/>
                    <a:pt x="126444" y="164820"/>
                    <a:pt x="125924" y="165340"/>
                  </a:cubicBezTo>
                  <a:cubicBezTo>
                    <a:pt x="125404" y="165861"/>
                    <a:pt x="123322" y="167422"/>
                    <a:pt x="122802" y="167942"/>
                  </a:cubicBezTo>
                  <a:cubicBezTo>
                    <a:pt x="122282" y="168462"/>
                    <a:pt x="121761" y="168983"/>
                    <a:pt x="121761" y="168983"/>
                  </a:cubicBezTo>
                  <a:cubicBezTo>
                    <a:pt x="121761" y="168983"/>
                    <a:pt x="121241" y="169503"/>
                    <a:pt x="121761" y="170023"/>
                  </a:cubicBezTo>
                  <a:cubicBezTo>
                    <a:pt x="122282" y="170544"/>
                    <a:pt x="122282" y="170544"/>
                    <a:pt x="121761" y="171064"/>
                  </a:cubicBezTo>
                  <a:cubicBezTo>
                    <a:pt x="121241" y="171064"/>
                    <a:pt x="118639" y="172625"/>
                    <a:pt x="118639" y="172625"/>
                  </a:cubicBezTo>
                  <a:cubicBezTo>
                    <a:pt x="118639" y="172625"/>
                    <a:pt x="117598" y="173146"/>
                    <a:pt x="117078" y="173666"/>
                  </a:cubicBezTo>
                  <a:cubicBezTo>
                    <a:pt x="117078" y="173666"/>
                    <a:pt x="116558" y="174707"/>
                    <a:pt x="116037" y="175227"/>
                  </a:cubicBezTo>
                  <a:cubicBezTo>
                    <a:pt x="117598" y="176268"/>
                    <a:pt x="119680" y="177829"/>
                    <a:pt x="119680" y="177829"/>
                  </a:cubicBezTo>
                  <a:cubicBezTo>
                    <a:pt x="120200" y="178349"/>
                    <a:pt x="123843" y="180430"/>
                    <a:pt x="125404" y="180430"/>
                  </a:cubicBezTo>
                  <a:cubicBezTo>
                    <a:pt x="126965" y="180430"/>
                    <a:pt x="127485" y="179910"/>
                    <a:pt x="126965" y="179390"/>
                  </a:cubicBezTo>
                  <a:cubicBezTo>
                    <a:pt x="126444" y="178869"/>
                    <a:pt x="126444" y="178869"/>
                    <a:pt x="127485" y="178349"/>
                  </a:cubicBezTo>
                  <a:cubicBezTo>
                    <a:pt x="128526" y="178349"/>
                    <a:pt x="131648" y="177308"/>
                    <a:pt x="132689" y="176788"/>
                  </a:cubicBezTo>
                  <a:cubicBezTo>
                    <a:pt x="133729" y="175747"/>
                    <a:pt x="137371" y="174707"/>
                    <a:pt x="138932" y="175227"/>
                  </a:cubicBezTo>
                  <a:cubicBezTo>
                    <a:pt x="140494" y="175227"/>
                    <a:pt x="143095" y="176268"/>
                    <a:pt x="143095" y="177829"/>
                  </a:cubicBezTo>
                  <a:cubicBezTo>
                    <a:pt x="143095" y="178349"/>
                    <a:pt x="143616" y="179910"/>
                    <a:pt x="143616" y="181471"/>
                  </a:cubicBezTo>
                  <a:cubicBezTo>
                    <a:pt x="143616" y="180430"/>
                    <a:pt x="144136" y="178869"/>
                    <a:pt x="144136" y="178349"/>
                  </a:cubicBezTo>
                  <a:cubicBezTo>
                    <a:pt x="144656" y="177308"/>
                    <a:pt x="144136" y="171064"/>
                    <a:pt x="143616" y="169503"/>
                  </a:cubicBezTo>
                  <a:cubicBezTo>
                    <a:pt x="143095" y="167942"/>
                    <a:pt x="143095" y="164300"/>
                    <a:pt x="143616" y="166901"/>
                  </a:cubicBezTo>
                  <a:cubicBezTo>
                    <a:pt x="144136" y="169503"/>
                    <a:pt x="144136" y="168462"/>
                    <a:pt x="145697" y="167422"/>
                  </a:cubicBezTo>
                  <a:cubicBezTo>
                    <a:pt x="146738" y="166381"/>
                    <a:pt x="148299" y="164300"/>
                    <a:pt x="150901" y="164300"/>
                  </a:cubicBezTo>
                  <a:cubicBezTo>
                    <a:pt x="153502" y="164300"/>
                    <a:pt x="155584" y="161178"/>
                    <a:pt x="156624" y="160137"/>
                  </a:cubicBezTo>
                  <a:cubicBezTo>
                    <a:pt x="157145" y="159616"/>
                    <a:pt x="157665" y="159096"/>
                    <a:pt x="156624" y="158056"/>
                  </a:cubicBezTo>
                  <a:cubicBezTo>
                    <a:pt x="155584" y="157015"/>
                    <a:pt x="151941" y="151811"/>
                    <a:pt x="153502" y="151291"/>
                  </a:cubicBezTo>
                  <a:cubicBezTo>
                    <a:pt x="154543" y="150771"/>
                    <a:pt x="154543" y="150250"/>
                    <a:pt x="154543" y="151291"/>
                  </a:cubicBezTo>
                  <a:cubicBezTo>
                    <a:pt x="155063" y="152332"/>
                    <a:pt x="155063" y="151811"/>
                    <a:pt x="155584" y="151811"/>
                  </a:cubicBezTo>
                  <a:cubicBezTo>
                    <a:pt x="156104" y="151811"/>
                    <a:pt x="155584" y="152332"/>
                    <a:pt x="156104" y="152852"/>
                  </a:cubicBezTo>
                  <a:cubicBezTo>
                    <a:pt x="156624" y="153372"/>
                    <a:pt x="156624" y="153372"/>
                    <a:pt x="157145" y="153893"/>
                  </a:cubicBezTo>
                  <a:cubicBezTo>
                    <a:pt x="157665" y="154413"/>
                    <a:pt x="157665" y="154933"/>
                    <a:pt x="158706" y="153893"/>
                  </a:cubicBezTo>
                  <a:cubicBezTo>
                    <a:pt x="159746" y="152852"/>
                    <a:pt x="162869" y="145567"/>
                    <a:pt x="172755" y="145567"/>
                  </a:cubicBezTo>
                  <a:cubicBezTo>
                    <a:pt x="172755" y="145567"/>
                    <a:pt x="174837" y="145567"/>
                    <a:pt x="177959" y="142445"/>
                  </a:cubicBezTo>
                  <a:cubicBezTo>
                    <a:pt x="181081" y="139323"/>
                    <a:pt x="180560" y="140364"/>
                    <a:pt x="180040" y="141404"/>
                  </a:cubicBezTo>
                  <a:cubicBezTo>
                    <a:pt x="179520" y="142445"/>
                    <a:pt x="180040" y="142965"/>
                    <a:pt x="181081" y="143486"/>
                  </a:cubicBezTo>
                  <a:cubicBezTo>
                    <a:pt x="182122" y="144006"/>
                    <a:pt x="185764" y="144526"/>
                    <a:pt x="185764" y="141925"/>
                  </a:cubicBezTo>
                  <a:cubicBezTo>
                    <a:pt x="185764" y="139323"/>
                    <a:pt x="186284" y="140884"/>
                    <a:pt x="186284" y="139323"/>
                  </a:cubicBezTo>
                  <a:cubicBezTo>
                    <a:pt x="186284" y="137762"/>
                    <a:pt x="187845" y="137242"/>
                    <a:pt x="187325" y="138803"/>
                  </a:cubicBezTo>
                  <a:cubicBezTo>
                    <a:pt x="186804" y="140364"/>
                    <a:pt x="186284" y="141404"/>
                    <a:pt x="187325" y="142965"/>
                  </a:cubicBezTo>
                  <a:cubicBezTo>
                    <a:pt x="188365" y="144526"/>
                    <a:pt x="190967" y="148169"/>
                    <a:pt x="194610" y="146608"/>
                  </a:cubicBezTo>
                  <a:cubicBezTo>
                    <a:pt x="198252" y="145047"/>
                    <a:pt x="202935" y="142965"/>
                    <a:pt x="197211" y="147128"/>
                  </a:cubicBezTo>
                  <a:cubicBezTo>
                    <a:pt x="197211" y="147128"/>
                    <a:pt x="195130" y="149730"/>
                    <a:pt x="190967" y="148689"/>
                  </a:cubicBezTo>
                  <a:cubicBezTo>
                    <a:pt x="186804" y="148169"/>
                    <a:pt x="177959" y="145567"/>
                    <a:pt x="178999" y="147128"/>
                  </a:cubicBezTo>
                  <a:cubicBezTo>
                    <a:pt x="180040" y="148689"/>
                    <a:pt x="181601" y="149210"/>
                    <a:pt x="183162" y="149210"/>
                  </a:cubicBezTo>
                  <a:cubicBezTo>
                    <a:pt x="184723" y="149210"/>
                    <a:pt x="185243" y="149210"/>
                    <a:pt x="185764" y="150250"/>
                  </a:cubicBezTo>
                  <a:cubicBezTo>
                    <a:pt x="186284" y="151291"/>
                    <a:pt x="187845" y="152332"/>
                    <a:pt x="185764" y="152332"/>
                  </a:cubicBezTo>
                  <a:cubicBezTo>
                    <a:pt x="184203" y="152332"/>
                    <a:pt x="182642" y="152852"/>
                    <a:pt x="183683" y="153372"/>
                  </a:cubicBezTo>
                  <a:cubicBezTo>
                    <a:pt x="184723" y="153893"/>
                    <a:pt x="188365" y="154933"/>
                    <a:pt x="189927" y="155454"/>
                  </a:cubicBezTo>
                  <a:cubicBezTo>
                    <a:pt x="191488" y="155974"/>
                    <a:pt x="192008" y="157015"/>
                    <a:pt x="192528" y="157535"/>
                  </a:cubicBezTo>
                  <a:cubicBezTo>
                    <a:pt x="193049" y="158056"/>
                    <a:pt x="195130" y="159096"/>
                    <a:pt x="198252" y="158056"/>
                  </a:cubicBezTo>
                  <a:cubicBezTo>
                    <a:pt x="201895" y="157015"/>
                    <a:pt x="210741" y="155454"/>
                    <a:pt x="211261" y="157015"/>
                  </a:cubicBezTo>
                  <a:cubicBezTo>
                    <a:pt x="211781" y="158576"/>
                    <a:pt x="214383" y="160137"/>
                    <a:pt x="216985" y="158576"/>
                  </a:cubicBezTo>
                  <a:cubicBezTo>
                    <a:pt x="219586" y="157015"/>
                    <a:pt x="218546" y="159096"/>
                    <a:pt x="218546" y="159616"/>
                  </a:cubicBezTo>
                  <a:cubicBezTo>
                    <a:pt x="218546" y="160137"/>
                    <a:pt x="218546" y="162218"/>
                    <a:pt x="219586" y="162218"/>
                  </a:cubicBezTo>
                  <a:cubicBezTo>
                    <a:pt x="220627" y="162739"/>
                    <a:pt x="220627" y="163259"/>
                    <a:pt x="219066" y="163779"/>
                  </a:cubicBezTo>
                  <a:cubicBezTo>
                    <a:pt x="217505" y="163779"/>
                    <a:pt x="214903" y="164300"/>
                    <a:pt x="213342" y="165861"/>
                  </a:cubicBezTo>
                  <a:cubicBezTo>
                    <a:pt x="211781" y="167422"/>
                    <a:pt x="211781" y="166381"/>
                    <a:pt x="210741" y="166381"/>
                  </a:cubicBezTo>
                  <a:cubicBezTo>
                    <a:pt x="210220" y="166381"/>
                    <a:pt x="209700" y="166381"/>
                    <a:pt x="209179" y="166901"/>
                  </a:cubicBezTo>
                  <a:cubicBezTo>
                    <a:pt x="208659" y="167422"/>
                    <a:pt x="205537" y="168462"/>
                    <a:pt x="205017" y="168983"/>
                  </a:cubicBezTo>
                  <a:cubicBezTo>
                    <a:pt x="204496" y="169503"/>
                    <a:pt x="203456" y="170023"/>
                    <a:pt x="203456" y="170544"/>
                  </a:cubicBezTo>
                  <a:cubicBezTo>
                    <a:pt x="203456" y="171064"/>
                    <a:pt x="200334" y="171585"/>
                    <a:pt x="199293" y="172625"/>
                  </a:cubicBezTo>
                  <a:cubicBezTo>
                    <a:pt x="198252" y="173146"/>
                    <a:pt x="194610" y="175227"/>
                    <a:pt x="198252" y="176788"/>
                  </a:cubicBezTo>
                  <a:cubicBezTo>
                    <a:pt x="201895" y="178869"/>
                    <a:pt x="209700" y="179910"/>
                    <a:pt x="211261" y="179910"/>
                  </a:cubicBezTo>
                  <a:cubicBezTo>
                    <a:pt x="213342" y="179910"/>
                    <a:pt x="219586" y="180430"/>
                    <a:pt x="218546" y="185113"/>
                  </a:cubicBezTo>
                  <a:cubicBezTo>
                    <a:pt x="217505" y="189797"/>
                    <a:pt x="215944" y="188236"/>
                    <a:pt x="216464" y="190837"/>
                  </a:cubicBezTo>
                  <a:cubicBezTo>
                    <a:pt x="216985" y="193439"/>
                    <a:pt x="216985" y="193439"/>
                    <a:pt x="215424" y="193439"/>
                  </a:cubicBezTo>
                  <a:cubicBezTo>
                    <a:pt x="213863" y="193439"/>
                    <a:pt x="212822" y="193959"/>
                    <a:pt x="214903" y="195000"/>
                  </a:cubicBezTo>
                  <a:cubicBezTo>
                    <a:pt x="216985" y="196041"/>
                    <a:pt x="217505" y="196561"/>
                    <a:pt x="218546" y="197082"/>
                  </a:cubicBezTo>
                  <a:cubicBezTo>
                    <a:pt x="219066" y="197602"/>
                    <a:pt x="221148" y="197602"/>
                    <a:pt x="223749" y="196041"/>
                  </a:cubicBezTo>
                  <a:cubicBezTo>
                    <a:pt x="226351" y="194480"/>
                    <a:pt x="251328" y="182512"/>
                    <a:pt x="252889" y="181992"/>
                  </a:cubicBezTo>
                  <a:cubicBezTo>
                    <a:pt x="253929" y="181471"/>
                    <a:pt x="257572" y="180430"/>
                    <a:pt x="260694" y="183032"/>
                  </a:cubicBezTo>
                  <a:cubicBezTo>
                    <a:pt x="263816" y="185634"/>
                    <a:pt x="264857" y="183032"/>
                    <a:pt x="265897" y="183032"/>
                  </a:cubicBezTo>
                  <a:cubicBezTo>
                    <a:pt x="266938" y="183032"/>
                    <a:pt x="267979" y="183032"/>
                    <a:pt x="269019" y="183032"/>
                  </a:cubicBezTo>
                  <a:cubicBezTo>
                    <a:pt x="270060" y="183032"/>
                    <a:pt x="271621" y="183032"/>
                    <a:pt x="272142" y="179910"/>
                  </a:cubicBezTo>
                  <a:cubicBezTo>
                    <a:pt x="272662" y="177308"/>
                    <a:pt x="273703" y="175747"/>
                    <a:pt x="275264" y="175227"/>
                  </a:cubicBezTo>
                  <a:cubicBezTo>
                    <a:pt x="276304" y="174707"/>
                    <a:pt x="277345" y="174707"/>
                    <a:pt x="273703" y="174707"/>
                  </a:cubicBezTo>
                  <a:cubicBezTo>
                    <a:pt x="270060" y="174707"/>
                    <a:pt x="263816" y="174707"/>
                    <a:pt x="262775" y="174186"/>
                  </a:cubicBezTo>
                  <a:cubicBezTo>
                    <a:pt x="261735" y="173666"/>
                    <a:pt x="259653" y="173666"/>
                    <a:pt x="258612" y="174707"/>
                  </a:cubicBezTo>
                  <a:cubicBezTo>
                    <a:pt x="257572" y="175747"/>
                    <a:pt x="255490" y="176268"/>
                    <a:pt x="254450" y="175747"/>
                  </a:cubicBezTo>
                  <a:cubicBezTo>
                    <a:pt x="253409" y="175227"/>
                    <a:pt x="245604" y="167422"/>
                    <a:pt x="243522" y="162218"/>
                  </a:cubicBezTo>
                  <a:cubicBezTo>
                    <a:pt x="241441" y="157015"/>
                    <a:pt x="240400" y="154413"/>
                    <a:pt x="244043" y="153372"/>
                  </a:cubicBezTo>
                  <a:cubicBezTo>
                    <a:pt x="247685" y="152332"/>
                    <a:pt x="247685" y="151291"/>
                    <a:pt x="248205" y="149210"/>
                  </a:cubicBezTo>
                  <a:cubicBezTo>
                    <a:pt x="248726" y="147128"/>
                    <a:pt x="248726" y="146608"/>
                    <a:pt x="249767" y="148169"/>
                  </a:cubicBezTo>
                  <a:cubicBezTo>
                    <a:pt x="250807" y="149730"/>
                    <a:pt x="249767" y="149730"/>
                    <a:pt x="250807" y="150250"/>
                  </a:cubicBezTo>
                  <a:cubicBezTo>
                    <a:pt x="251848" y="150771"/>
                    <a:pt x="251848" y="150771"/>
                    <a:pt x="250807" y="151811"/>
                  </a:cubicBezTo>
                  <a:cubicBezTo>
                    <a:pt x="249767" y="152852"/>
                    <a:pt x="243522" y="159096"/>
                    <a:pt x="252368" y="151811"/>
                  </a:cubicBezTo>
                  <a:cubicBezTo>
                    <a:pt x="261214" y="144526"/>
                    <a:pt x="260174" y="144006"/>
                    <a:pt x="264336" y="143486"/>
                  </a:cubicBezTo>
                  <a:cubicBezTo>
                    <a:pt x="268499" y="142965"/>
                    <a:pt x="270581" y="142445"/>
                    <a:pt x="272662" y="141404"/>
                  </a:cubicBezTo>
                  <a:cubicBezTo>
                    <a:pt x="274743" y="140364"/>
                    <a:pt x="277865" y="139323"/>
                    <a:pt x="278906" y="141925"/>
                  </a:cubicBezTo>
                  <a:cubicBezTo>
                    <a:pt x="279947" y="144526"/>
                    <a:pt x="279426" y="144526"/>
                    <a:pt x="281508" y="141404"/>
                  </a:cubicBezTo>
                  <a:cubicBezTo>
                    <a:pt x="283589" y="138282"/>
                    <a:pt x="284109" y="138803"/>
                    <a:pt x="287231" y="138282"/>
                  </a:cubicBezTo>
                  <a:cubicBezTo>
                    <a:pt x="290354" y="137762"/>
                    <a:pt x="290874" y="136721"/>
                    <a:pt x="292955" y="134640"/>
                  </a:cubicBezTo>
                  <a:cubicBezTo>
                    <a:pt x="295037" y="132559"/>
                    <a:pt x="299200" y="132559"/>
                    <a:pt x="301281" y="132559"/>
                  </a:cubicBezTo>
                  <a:cubicBezTo>
                    <a:pt x="302842" y="132559"/>
                    <a:pt x="305444" y="132559"/>
                    <a:pt x="307525" y="132559"/>
                  </a:cubicBezTo>
                  <a:cubicBezTo>
                    <a:pt x="307525" y="130477"/>
                    <a:pt x="308045" y="126835"/>
                    <a:pt x="308566" y="124233"/>
                  </a:cubicBezTo>
                  <a:cubicBezTo>
                    <a:pt x="309086" y="120590"/>
                    <a:pt x="312729" y="119550"/>
                    <a:pt x="312729" y="119550"/>
                  </a:cubicBezTo>
                  <a:lnTo>
                    <a:pt x="316891" y="117989"/>
                  </a:lnTo>
                  <a:cubicBezTo>
                    <a:pt x="317412" y="117989"/>
                    <a:pt x="321575" y="114867"/>
                    <a:pt x="322095" y="114867"/>
                  </a:cubicBezTo>
                  <a:cubicBezTo>
                    <a:pt x="322615" y="114346"/>
                    <a:pt x="323656" y="114346"/>
                    <a:pt x="323656" y="114346"/>
                  </a:cubicBezTo>
                  <a:cubicBezTo>
                    <a:pt x="323656" y="114346"/>
                    <a:pt x="334583" y="114867"/>
                    <a:pt x="335103" y="115387"/>
                  </a:cubicBezTo>
                  <a:cubicBezTo>
                    <a:pt x="335624" y="115907"/>
                    <a:pt x="335624" y="114867"/>
                    <a:pt x="336144" y="114346"/>
                  </a:cubicBezTo>
                  <a:cubicBezTo>
                    <a:pt x="336664" y="113826"/>
                    <a:pt x="338226" y="109663"/>
                    <a:pt x="338746" y="109143"/>
                  </a:cubicBezTo>
                  <a:cubicBezTo>
                    <a:pt x="339266" y="108623"/>
                    <a:pt x="340307" y="105500"/>
                    <a:pt x="340827" y="104980"/>
                  </a:cubicBezTo>
                  <a:cubicBezTo>
                    <a:pt x="341348" y="104460"/>
                    <a:pt x="341348" y="103939"/>
                    <a:pt x="340307" y="102899"/>
                  </a:cubicBezTo>
                  <a:cubicBezTo>
                    <a:pt x="339266" y="101858"/>
                    <a:pt x="339266" y="100297"/>
                    <a:pt x="339266" y="99256"/>
                  </a:cubicBezTo>
                  <a:cubicBezTo>
                    <a:pt x="339266" y="98216"/>
                    <a:pt x="338746" y="97175"/>
                    <a:pt x="336144" y="96654"/>
                  </a:cubicBezTo>
                  <a:cubicBezTo>
                    <a:pt x="333542" y="96134"/>
                    <a:pt x="334583" y="94573"/>
                    <a:pt x="335624" y="93532"/>
                  </a:cubicBezTo>
                  <a:cubicBezTo>
                    <a:pt x="336664" y="92492"/>
                    <a:pt x="338746" y="91451"/>
                    <a:pt x="340827" y="90931"/>
                  </a:cubicBezTo>
                  <a:cubicBezTo>
                    <a:pt x="342909" y="90410"/>
                    <a:pt x="342909" y="90410"/>
                    <a:pt x="340827" y="90410"/>
                  </a:cubicBezTo>
                  <a:cubicBezTo>
                    <a:pt x="338746" y="90410"/>
                    <a:pt x="336664" y="88849"/>
                    <a:pt x="336144" y="88329"/>
                  </a:cubicBezTo>
                  <a:cubicBezTo>
                    <a:pt x="335624" y="87809"/>
                    <a:pt x="337705" y="86248"/>
                    <a:pt x="338226" y="86248"/>
                  </a:cubicBezTo>
                  <a:close/>
                  <a:moveTo>
                    <a:pt x="247165" y="166901"/>
                  </a:moveTo>
                  <a:cubicBezTo>
                    <a:pt x="248205" y="168462"/>
                    <a:pt x="252368" y="174707"/>
                    <a:pt x="253409" y="175227"/>
                  </a:cubicBezTo>
                  <a:cubicBezTo>
                    <a:pt x="254970" y="176268"/>
                    <a:pt x="256011" y="177308"/>
                    <a:pt x="253929" y="176788"/>
                  </a:cubicBezTo>
                  <a:cubicBezTo>
                    <a:pt x="251848" y="176788"/>
                    <a:pt x="249246" y="176268"/>
                    <a:pt x="249246" y="173666"/>
                  </a:cubicBezTo>
                  <a:cubicBezTo>
                    <a:pt x="249246" y="171064"/>
                    <a:pt x="246644" y="168462"/>
                    <a:pt x="245083" y="166901"/>
                  </a:cubicBezTo>
                  <a:cubicBezTo>
                    <a:pt x="243522" y="165340"/>
                    <a:pt x="241961" y="161698"/>
                    <a:pt x="240400" y="163259"/>
                  </a:cubicBezTo>
                  <a:cubicBezTo>
                    <a:pt x="238839" y="164820"/>
                    <a:pt x="236758" y="165861"/>
                    <a:pt x="239360" y="162739"/>
                  </a:cubicBezTo>
                  <a:cubicBezTo>
                    <a:pt x="241961" y="159616"/>
                    <a:pt x="239360" y="161178"/>
                    <a:pt x="238319" y="161698"/>
                  </a:cubicBezTo>
                  <a:cubicBezTo>
                    <a:pt x="237278" y="162739"/>
                    <a:pt x="237278" y="165340"/>
                    <a:pt x="236237" y="161698"/>
                  </a:cubicBezTo>
                  <a:cubicBezTo>
                    <a:pt x="235197" y="158056"/>
                    <a:pt x="235717" y="159096"/>
                    <a:pt x="234156" y="160137"/>
                  </a:cubicBezTo>
                  <a:cubicBezTo>
                    <a:pt x="233115" y="161178"/>
                    <a:pt x="228432" y="159096"/>
                    <a:pt x="224790" y="155974"/>
                  </a:cubicBezTo>
                  <a:cubicBezTo>
                    <a:pt x="224790" y="155974"/>
                    <a:pt x="219586" y="153372"/>
                    <a:pt x="225310" y="154413"/>
                  </a:cubicBezTo>
                  <a:cubicBezTo>
                    <a:pt x="231034" y="155454"/>
                    <a:pt x="232595" y="155454"/>
                    <a:pt x="231555" y="154413"/>
                  </a:cubicBezTo>
                  <a:cubicBezTo>
                    <a:pt x="231555" y="154413"/>
                    <a:pt x="229993" y="151811"/>
                    <a:pt x="233115" y="153372"/>
                  </a:cubicBezTo>
                  <a:cubicBezTo>
                    <a:pt x="236758" y="154933"/>
                    <a:pt x="238839" y="154933"/>
                    <a:pt x="237798" y="156494"/>
                  </a:cubicBezTo>
                  <a:cubicBezTo>
                    <a:pt x="236758" y="158056"/>
                    <a:pt x="235717" y="159616"/>
                    <a:pt x="237278" y="159616"/>
                  </a:cubicBezTo>
                  <a:cubicBezTo>
                    <a:pt x="238839" y="159616"/>
                    <a:pt x="240400" y="159096"/>
                    <a:pt x="240400" y="157535"/>
                  </a:cubicBezTo>
                  <a:cubicBezTo>
                    <a:pt x="240400" y="155974"/>
                    <a:pt x="241961" y="155454"/>
                    <a:pt x="243002" y="157535"/>
                  </a:cubicBezTo>
                  <a:cubicBezTo>
                    <a:pt x="243002" y="159096"/>
                    <a:pt x="246124" y="165340"/>
                    <a:pt x="247165" y="166901"/>
                  </a:cubicBezTo>
                  <a:close/>
                </a:path>
              </a:pathLst>
            </a:custGeom>
            <a:grpFill/>
            <a:ln w="5199" cap="flat">
              <a:solidFill>
                <a:schemeClr val="bg1"/>
              </a:solidFill>
              <a:prstDash val="solid"/>
              <a:miter/>
            </a:ln>
          </p:spPr>
          <p:txBody>
            <a:bodyPr rtlCol="0" anchor="ctr"/>
            <a:lstStyle/>
            <a:p>
              <a:endParaRPr lang="en-GB" noProof="0" dirty="0"/>
            </a:p>
          </p:txBody>
        </p:sp>
        <p:sp>
          <p:nvSpPr>
            <p:cNvPr id="147" name="Freeform 146">
              <a:extLst>
                <a:ext uri="{FF2B5EF4-FFF2-40B4-BE49-F238E27FC236}">
                  <a16:creationId xmlns:a16="http://schemas.microsoft.com/office/drawing/2014/main" id="{FD4F2F38-0529-59C9-4C5C-520B60DA130F}"/>
                </a:ext>
              </a:extLst>
            </p:cNvPr>
            <p:cNvSpPr/>
            <p:nvPr/>
          </p:nvSpPr>
          <p:spPr>
            <a:xfrm>
              <a:off x="6321074" y="3290852"/>
              <a:ext cx="184896" cy="130737"/>
            </a:xfrm>
            <a:custGeom>
              <a:avLst/>
              <a:gdLst>
                <a:gd name="connsiteX0" fmla="*/ 23069 w 184896"/>
                <a:gd name="connsiteY0" fmla="*/ 118639 h 130737"/>
                <a:gd name="connsiteX1" fmla="*/ 28272 w 184896"/>
                <a:gd name="connsiteY1" fmla="*/ 115517 h 130737"/>
                <a:gd name="connsiteX2" fmla="*/ 37639 w 184896"/>
                <a:gd name="connsiteY2" fmla="*/ 114476 h 130737"/>
                <a:gd name="connsiteX3" fmla="*/ 42842 w 184896"/>
                <a:gd name="connsiteY3" fmla="*/ 113436 h 130737"/>
                <a:gd name="connsiteX4" fmla="*/ 54290 w 184896"/>
                <a:gd name="connsiteY4" fmla="*/ 115517 h 130737"/>
                <a:gd name="connsiteX5" fmla="*/ 86551 w 184896"/>
                <a:gd name="connsiteY5" fmla="*/ 122282 h 130737"/>
                <a:gd name="connsiteX6" fmla="*/ 89153 w 184896"/>
                <a:gd name="connsiteY6" fmla="*/ 124883 h 130737"/>
                <a:gd name="connsiteX7" fmla="*/ 89673 w 184896"/>
                <a:gd name="connsiteY7" fmla="*/ 124883 h 130737"/>
                <a:gd name="connsiteX8" fmla="*/ 93836 w 184896"/>
                <a:gd name="connsiteY8" fmla="*/ 122282 h 130737"/>
                <a:gd name="connsiteX9" fmla="*/ 98519 w 184896"/>
                <a:gd name="connsiteY9" fmla="*/ 121761 h 130737"/>
                <a:gd name="connsiteX10" fmla="*/ 99560 w 184896"/>
                <a:gd name="connsiteY10" fmla="*/ 121761 h 130737"/>
                <a:gd name="connsiteX11" fmla="*/ 103202 w 184896"/>
                <a:gd name="connsiteY11" fmla="*/ 124883 h 130737"/>
                <a:gd name="connsiteX12" fmla="*/ 107365 w 184896"/>
                <a:gd name="connsiteY12" fmla="*/ 126444 h 130737"/>
                <a:gd name="connsiteX13" fmla="*/ 108406 w 184896"/>
                <a:gd name="connsiteY13" fmla="*/ 126444 h 130737"/>
                <a:gd name="connsiteX14" fmla="*/ 110487 w 184896"/>
                <a:gd name="connsiteY14" fmla="*/ 123322 h 130737"/>
                <a:gd name="connsiteX15" fmla="*/ 112568 w 184896"/>
                <a:gd name="connsiteY15" fmla="*/ 122802 h 130737"/>
                <a:gd name="connsiteX16" fmla="*/ 113609 w 184896"/>
                <a:gd name="connsiteY16" fmla="*/ 122282 h 130737"/>
                <a:gd name="connsiteX17" fmla="*/ 114650 w 184896"/>
                <a:gd name="connsiteY17" fmla="*/ 121241 h 130737"/>
                <a:gd name="connsiteX18" fmla="*/ 117772 w 184896"/>
                <a:gd name="connsiteY18" fmla="*/ 123843 h 130737"/>
                <a:gd name="connsiteX19" fmla="*/ 119333 w 184896"/>
                <a:gd name="connsiteY19" fmla="*/ 126965 h 130737"/>
                <a:gd name="connsiteX20" fmla="*/ 120374 w 184896"/>
                <a:gd name="connsiteY20" fmla="*/ 127485 h 130737"/>
                <a:gd name="connsiteX21" fmla="*/ 132342 w 184896"/>
                <a:gd name="connsiteY21" fmla="*/ 124883 h 130737"/>
                <a:gd name="connsiteX22" fmla="*/ 139106 w 184896"/>
                <a:gd name="connsiteY22" fmla="*/ 126965 h 130737"/>
                <a:gd name="connsiteX23" fmla="*/ 142749 w 184896"/>
                <a:gd name="connsiteY23" fmla="*/ 130607 h 130737"/>
                <a:gd name="connsiteX24" fmla="*/ 143789 w 184896"/>
                <a:gd name="connsiteY24" fmla="*/ 130087 h 130737"/>
                <a:gd name="connsiteX25" fmla="*/ 144310 w 184896"/>
                <a:gd name="connsiteY25" fmla="*/ 125404 h 130737"/>
                <a:gd name="connsiteX26" fmla="*/ 143789 w 184896"/>
                <a:gd name="connsiteY26" fmla="*/ 119680 h 130737"/>
                <a:gd name="connsiteX27" fmla="*/ 147952 w 184896"/>
                <a:gd name="connsiteY27" fmla="*/ 112915 h 130737"/>
                <a:gd name="connsiteX28" fmla="*/ 154196 w 184896"/>
                <a:gd name="connsiteY28" fmla="*/ 109273 h 130737"/>
                <a:gd name="connsiteX29" fmla="*/ 157839 w 184896"/>
                <a:gd name="connsiteY29" fmla="*/ 109273 h 130737"/>
                <a:gd name="connsiteX30" fmla="*/ 161481 w 184896"/>
                <a:gd name="connsiteY30" fmla="*/ 107712 h 130737"/>
                <a:gd name="connsiteX31" fmla="*/ 167205 w 184896"/>
                <a:gd name="connsiteY31" fmla="*/ 108232 h 130737"/>
                <a:gd name="connsiteX32" fmla="*/ 167205 w 184896"/>
                <a:gd name="connsiteY32" fmla="*/ 107712 h 130737"/>
                <a:gd name="connsiteX33" fmla="*/ 166685 w 184896"/>
                <a:gd name="connsiteY33" fmla="*/ 106151 h 130737"/>
                <a:gd name="connsiteX34" fmla="*/ 163042 w 184896"/>
                <a:gd name="connsiteY34" fmla="*/ 101988 h 130737"/>
                <a:gd name="connsiteX35" fmla="*/ 163563 w 184896"/>
                <a:gd name="connsiteY35" fmla="*/ 92622 h 130737"/>
                <a:gd name="connsiteX36" fmla="*/ 163042 w 184896"/>
                <a:gd name="connsiteY36" fmla="*/ 90540 h 130737"/>
                <a:gd name="connsiteX37" fmla="*/ 158359 w 184896"/>
                <a:gd name="connsiteY37" fmla="*/ 85337 h 130737"/>
                <a:gd name="connsiteX38" fmla="*/ 158879 w 184896"/>
                <a:gd name="connsiteY38" fmla="*/ 82215 h 130737"/>
                <a:gd name="connsiteX39" fmla="*/ 159920 w 184896"/>
                <a:gd name="connsiteY39" fmla="*/ 81695 h 130737"/>
                <a:gd name="connsiteX40" fmla="*/ 166164 w 184896"/>
                <a:gd name="connsiteY40" fmla="*/ 81695 h 130737"/>
                <a:gd name="connsiteX41" fmla="*/ 171888 w 184896"/>
                <a:gd name="connsiteY41" fmla="*/ 82215 h 130737"/>
                <a:gd name="connsiteX42" fmla="*/ 173449 w 184896"/>
                <a:gd name="connsiteY42" fmla="*/ 82215 h 130737"/>
                <a:gd name="connsiteX43" fmla="*/ 184377 w 184896"/>
                <a:gd name="connsiteY43" fmla="*/ 76491 h 130737"/>
                <a:gd name="connsiteX44" fmla="*/ 184897 w 184896"/>
                <a:gd name="connsiteY44" fmla="*/ 74410 h 130737"/>
                <a:gd name="connsiteX45" fmla="*/ 184377 w 184896"/>
                <a:gd name="connsiteY45" fmla="*/ 73369 h 130737"/>
                <a:gd name="connsiteX46" fmla="*/ 179693 w 184896"/>
                <a:gd name="connsiteY46" fmla="*/ 67645 h 130737"/>
                <a:gd name="connsiteX47" fmla="*/ 179693 w 184896"/>
                <a:gd name="connsiteY47" fmla="*/ 66604 h 130737"/>
                <a:gd name="connsiteX48" fmla="*/ 167725 w 184896"/>
                <a:gd name="connsiteY48" fmla="*/ 65043 h 130737"/>
                <a:gd name="connsiteX49" fmla="*/ 167725 w 184896"/>
                <a:gd name="connsiteY49" fmla="*/ 60881 h 130737"/>
                <a:gd name="connsiteX50" fmla="*/ 166685 w 184896"/>
                <a:gd name="connsiteY50" fmla="*/ 56718 h 130737"/>
                <a:gd name="connsiteX51" fmla="*/ 160440 w 184896"/>
                <a:gd name="connsiteY51" fmla="*/ 50994 h 130737"/>
                <a:gd name="connsiteX52" fmla="*/ 157318 w 184896"/>
                <a:gd name="connsiteY52" fmla="*/ 47872 h 130737"/>
                <a:gd name="connsiteX53" fmla="*/ 155758 w 184896"/>
                <a:gd name="connsiteY53" fmla="*/ 43709 h 130737"/>
                <a:gd name="connsiteX54" fmla="*/ 149513 w 184896"/>
                <a:gd name="connsiteY54" fmla="*/ 37985 h 130737"/>
                <a:gd name="connsiteX55" fmla="*/ 148473 w 184896"/>
                <a:gd name="connsiteY55" fmla="*/ 36424 h 130737"/>
                <a:gd name="connsiteX56" fmla="*/ 152635 w 184896"/>
                <a:gd name="connsiteY56" fmla="*/ 30701 h 130737"/>
                <a:gd name="connsiteX57" fmla="*/ 151594 w 184896"/>
                <a:gd name="connsiteY57" fmla="*/ 27578 h 130737"/>
                <a:gd name="connsiteX58" fmla="*/ 150033 w 184896"/>
                <a:gd name="connsiteY58" fmla="*/ 23936 h 130737"/>
                <a:gd name="connsiteX59" fmla="*/ 151594 w 184896"/>
                <a:gd name="connsiteY59" fmla="*/ 21334 h 130737"/>
                <a:gd name="connsiteX60" fmla="*/ 151594 w 184896"/>
                <a:gd name="connsiteY60" fmla="*/ 16651 h 130737"/>
                <a:gd name="connsiteX61" fmla="*/ 150554 w 184896"/>
                <a:gd name="connsiteY61" fmla="*/ 15090 h 130737"/>
                <a:gd name="connsiteX62" fmla="*/ 142749 w 184896"/>
                <a:gd name="connsiteY62" fmla="*/ 10407 h 130737"/>
                <a:gd name="connsiteX63" fmla="*/ 140667 w 184896"/>
                <a:gd name="connsiteY63" fmla="*/ 9366 h 130737"/>
                <a:gd name="connsiteX64" fmla="*/ 126098 w 184896"/>
                <a:gd name="connsiteY64" fmla="*/ 11968 h 130737"/>
                <a:gd name="connsiteX65" fmla="*/ 121935 w 184896"/>
                <a:gd name="connsiteY65" fmla="*/ 10927 h 130737"/>
                <a:gd name="connsiteX66" fmla="*/ 121414 w 184896"/>
                <a:gd name="connsiteY66" fmla="*/ 8326 h 130737"/>
                <a:gd name="connsiteX67" fmla="*/ 118813 w 184896"/>
                <a:gd name="connsiteY67" fmla="*/ 5203 h 130737"/>
                <a:gd name="connsiteX68" fmla="*/ 117252 w 184896"/>
                <a:gd name="connsiteY68" fmla="*/ 4683 h 130737"/>
                <a:gd name="connsiteX69" fmla="*/ 107885 w 184896"/>
                <a:gd name="connsiteY69" fmla="*/ 5203 h 130737"/>
                <a:gd name="connsiteX70" fmla="*/ 99560 w 184896"/>
                <a:gd name="connsiteY70" fmla="*/ 1041 h 130737"/>
                <a:gd name="connsiteX71" fmla="*/ 97479 w 184896"/>
                <a:gd name="connsiteY71" fmla="*/ 0 h 130737"/>
                <a:gd name="connsiteX72" fmla="*/ 93836 w 184896"/>
                <a:gd name="connsiteY72" fmla="*/ 1041 h 130737"/>
                <a:gd name="connsiteX73" fmla="*/ 92275 w 184896"/>
                <a:gd name="connsiteY73" fmla="*/ 2081 h 130737"/>
                <a:gd name="connsiteX74" fmla="*/ 89673 w 184896"/>
                <a:gd name="connsiteY74" fmla="*/ 5203 h 130737"/>
                <a:gd name="connsiteX75" fmla="*/ 87592 w 184896"/>
                <a:gd name="connsiteY75" fmla="*/ 6244 h 130737"/>
                <a:gd name="connsiteX76" fmla="*/ 87072 w 184896"/>
                <a:gd name="connsiteY76" fmla="*/ 8326 h 130737"/>
                <a:gd name="connsiteX77" fmla="*/ 86031 w 184896"/>
                <a:gd name="connsiteY77" fmla="*/ 9366 h 130737"/>
                <a:gd name="connsiteX78" fmla="*/ 74583 w 184896"/>
                <a:gd name="connsiteY78" fmla="*/ 9366 h 130737"/>
                <a:gd name="connsiteX79" fmla="*/ 73542 w 184896"/>
                <a:gd name="connsiteY79" fmla="*/ 9366 h 130737"/>
                <a:gd name="connsiteX80" fmla="*/ 71981 w 184896"/>
                <a:gd name="connsiteY80" fmla="*/ 11968 h 130737"/>
                <a:gd name="connsiteX81" fmla="*/ 68339 w 184896"/>
                <a:gd name="connsiteY81" fmla="*/ 13009 h 130737"/>
                <a:gd name="connsiteX82" fmla="*/ 66778 w 184896"/>
                <a:gd name="connsiteY82" fmla="*/ 13009 h 130737"/>
                <a:gd name="connsiteX83" fmla="*/ 66778 w 184896"/>
                <a:gd name="connsiteY83" fmla="*/ 13529 h 130737"/>
                <a:gd name="connsiteX84" fmla="*/ 66778 w 184896"/>
                <a:gd name="connsiteY84" fmla="*/ 14570 h 130737"/>
                <a:gd name="connsiteX85" fmla="*/ 64176 w 184896"/>
                <a:gd name="connsiteY85" fmla="*/ 19773 h 130737"/>
                <a:gd name="connsiteX86" fmla="*/ 64697 w 184896"/>
                <a:gd name="connsiteY86" fmla="*/ 22375 h 130737"/>
                <a:gd name="connsiteX87" fmla="*/ 66778 w 184896"/>
                <a:gd name="connsiteY87" fmla="*/ 22895 h 130737"/>
                <a:gd name="connsiteX88" fmla="*/ 68859 w 184896"/>
                <a:gd name="connsiteY88" fmla="*/ 23936 h 130737"/>
                <a:gd name="connsiteX89" fmla="*/ 68339 w 184896"/>
                <a:gd name="connsiteY89" fmla="*/ 24977 h 130737"/>
                <a:gd name="connsiteX90" fmla="*/ 58973 w 184896"/>
                <a:gd name="connsiteY90" fmla="*/ 31221 h 130737"/>
                <a:gd name="connsiteX91" fmla="*/ 56892 w 184896"/>
                <a:gd name="connsiteY91" fmla="*/ 32262 h 130737"/>
                <a:gd name="connsiteX92" fmla="*/ 51688 w 184896"/>
                <a:gd name="connsiteY92" fmla="*/ 34863 h 130737"/>
                <a:gd name="connsiteX93" fmla="*/ 51168 w 184896"/>
                <a:gd name="connsiteY93" fmla="*/ 35904 h 130737"/>
                <a:gd name="connsiteX94" fmla="*/ 48566 w 184896"/>
                <a:gd name="connsiteY94" fmla="*/ 45270 h 130737"/>
                <a:gd name="connsiteX95" fmla="*/ 47525 w 184896"/>
                <a:gd name="connsiteY95" fmla="*/ 50474 h 130737"/>
                <a:gd name="connsiteX96" fmla="*/ 50127 w 184896"/>
                <a:gd name="connsiteY96" fmla="*/ 53075 h 130737"/>
                <a:gd name="connsiteX97" fmla="*/ 50127 w 184896"/>
                <a:gd name="connsiteY97" fmla="*/ 54116 h 130737"/>
                <a:gd name="connsiteX98" fmla="*/ 45444 w 184896"/>
                <a:gd name="connsiteY98" fmla="*/ 53596 h 130737"/>
                <a:gd name="connsiteX99" fmla="*/ 46485 w 184896"/>
                <a:gd name="connsiteY99" fmla="*/ 50994 h 130737"/>
                <a:gd name="connsiteX100" fmla="*/ 44923 w 184896"/>
                <a:gd name="connsiteY100" fmla="*/ 49953 h 130737"/>
                <a:gd name="connsiteX101" fmla="*/ 40240 w 184896"/>
                <a:gd name="connsiteY101" fmla="*/ 51514 h 130737"/>
                <a:gd name="connsiteX102" fmla="*/ 33476 w 184896"/>
                <a:gd name="connsiteY102" fmla="*/ 53596 h 130737"/>
                <a:gd name="connsiteX103" fmla="*/ 32435 w 184896"/>
                <a:gd name="connsiteY103" fmla="*/ 54116 h 130737"/>
                <a:gd name="connsiteX104" fmla="*/ 30354 w 184896"/>
                <a:gd name="connsiteY104" fmla="*/ 58279 h 130737"/>
                <a:gd name="connsiteX105" fmla="*/ 19947 w 184896"/>
                <a:gd name="connsiteY105" fmla="*/ 59840 h 130737"/>
                <a:gd name="connsiteX106" fmla="*/ 13702 w 184896"/>
                <a:gd name="connsiteY106" fmla="*/ 58799 h 130737"/>
                <a:gd name="connsiteX107" fmla="*/ 6418 w 184896"/>
                <a:gd name="connsiteY107" fmla="*/ 58799 h 130737"/>
                <a:gd name="connsiteX108" fmla="*/ 6938 w 184896"/>
                <a:gd name="connsiteY108" fmla="*/ 60881 h 130737"/>
                <a:gd name="connsiteX109" fmla="*/ 12662 w 184896"/>
                <a:gd name="connsiteY109" fmla="*/ 75450 h 130737"/>
                <a:gd name="connsiteX110" fmla="*/ 14743 w 184896"/>
                <a:gd name="connsiteY110" fmla="*/ 85337 h 130737"/>
                <a:gd name="connsiteX111" fmla="*/ 13702 w 184896"/>
                <a:gd name="connsiteY111" fmla="*/ 90020 h 130737"/>
                <a:gd name="connsiteX112" fmla="*/ 694 w 184896"/>
                <a:gd name="connsiteY112" fmla="*/ 101468 h 130737"/>
                <a:gd name="connsiteX113" fmla="*/ 694 w 184896"/>
                <a:gd name="connsiteY113" fmla="*/ 103029 h 130737"/>
                <a:gd name="connsiteX114" fmla="*/ 5377 w 184896"/>
                <a:gd name="connsiteY114" fmla="*/ 105110 h 130737"/>
                <a:gd name="connsiteX115" fmla="*/ 6938 w 184896"/>
                <a:gd name="connsiteY115" fmla="*/ 106151 h 130737"/>
                <a:gd name="connsiteX116" fmla="*/ 9020 w 184896"/>
                <a:gd name="connsiteY116" fmla="*/ 108753 h 130737"/>
                <a:gd name="connsiteX117" fmla="*/ 7459 w 184896"/>
                <a:gd name="connsiteY117" fmla="*/ 117599 h 130737"/>
                <a:gd name="connsiteX118" fmla="*/ 7979 w 184896"/>
                <a:gd name="connsiteY118" fmla="*/ 121241 h 130737"/>
                <a:gd name="connsiteX119" fmla="*/ 7979 w 184896"/>
                <a:gd name="connsiteY119" fmla="*/ 121761 h 130737"/>
                <a:gd name="connsiteX120" fmla="*/ 15784 w 184896"/>
                <a:gd name="connsiteY120" fmla="*/ 119680 h 130737"/>
                <a:gd name="connsiteX121" fmla="*/ 23069 w 184896"/>
                <a:gd name="connsiteY121" fmla="*/ 118639 h 13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84896" h="130737">
                  <a:moveTo>
                    <a:pt x="23069" y="118639"/>
                  </a:moveTo>
                  <a:cubicBezTo>
                    <a:pt x="24109" y="117078"/>
                    <a:pt x="26711" y="115517"/>
                    <a:pt x="28272" y="115517"/>
                  </a:cubicBezTo>
                  <a:cubicBezTo>
                    <a:pt x="29833" y="115517"/>
                    <a:pt x="36078" y="114997"/>
                    <a:pt x="37639" y="114476"/>
                  </a:cubicBezTo>
                  <a:cubicBezTo>
                    <a:pt x="39200" y="113956"/>
                    <a:pt x="41281" y="113436"/>
                    <a:pt x="42842" y="113436"/>
                  </a:cubicBezTo>
                  <a:cubicBezTo>
                    <a:pt x="44923" y="113436"/>
                    <a:pt x="53249" y="115517"/>
                    <a:pt x="54290" y="115517"/>
                  </a:cubicBezTo>
                  <a:cubicBezTo>
                    <a:pt x="55330" y="115517"/>
                    <a:pt x="86551" y="122282"/>
                    <a:pt x="86551" y="122282"/>
                  </a:cubicBezTo>
                  <a:cubicBezTo>
                    <a:pt x="86551" y="122282"/>
                    <a:pt x="90714" y="122802"/>
                    <a:pt x="89153" y="124883"/>
                  </a:cubicBezTo>
                  <a:cubicBezTo>
                    <a:pt x="89153" y="124883"/>
                    <a:pt x="88633" y="126444"/>
                    <a:pt x="89673" y="124883"/>
                  </a:cubicBezTo>
                  <a:cubicBezTo>
                    <a:pt x="90714" y="123322"/>
                    <a:pt x="92275" y="122282"/>
                    <a:pt x="93836" y="122282"/>
                  </a:cubicBezTo>
                  <a:cubicBezTo>
                    <a:pt x="95397" y="122282"/>
                    <a:pt x="98519" y="122282"/>
                    <a:pt x="98519" y="121761"/>
                  </a:cubicBezTo>
                  <a:cubicBezTo>
                    <a:pt x="98519" y="121761"/>
                    <a:pt x="99040" y="120721"/>
                    <a:pt x="99560" y="121761"/>
                  </a:cubicBezTo>
                  <a:cubicBezTo>
                    <a:pt x="100080" y="122282"/>
                    <a:pt x="101641" y="124363"/>
                    <a:pt x="103202" y="124883"/>
                  </a:cubicBezTo>
                  <a:cubicBezTo>
                    <a:pt x="104763" y="125404"/>
                    <a:pt x="106845" y="126444"/>
                    <a:pt x="107365" y="126444"/>
                  </a:cubicBezTo>
                  <a:cubicBezTo>
                    <a:pt x="107885" y="126965"/>
                    <a:pt x="108406" y="127485"/>
                    <a:pt x="108406" y="126444"/>
                  </a:cubicBezTo>
                  <a:cubicBezTo>
                    <a:pt x="108406" y="125404"/>
                    <a:pt x="109967" y="123322"/>
                    <a:pt x="110487" y="123322"/>
                  </a:cubicBezTo>
                  <a:cubicBezTo>
                    <a:pt x="111007" y="123322"/>
                    <a:pt x="112048" y="122802"/>
                    <a:pt x="112568" y="122802"/>
                  </a:cubicBezTo>
                  <a:cubicBezTo>
                    <a:pt x="113609" y="122802"/>
                    <a:pt x="113609" y="122282"/>
                    <a:pt x="113609" y="122282"/>
                  </a:cubicBezTo>
                  <a:cubicBezTo>
                    <a:pt x="113609" y="121761"/>
                    <a:pt x="114130" y="121241"/>
                    <a:pt x="114650" y="121241"/>
                  </a:cubicBezTo>
                  <a:cubicBezTo>
                    <a:pt x="115170" y="121241"/>
                    <a:pt x="117252" y="122802"/>
                    <a:pt x="117772" y="123843"/>
                  </a:cubicBezTo>
                  <a:cubicBezTo>
                    <a:pt x="118292" y="124883"/>
                    <a:pt x="119333" y="126965"/>
                    <a:pt x="119333" y="126965"/>
                  </a:cubicBezTo>
                  <a:cubicBezTo>
                    <a:pt x="119333" y="126965"/>
                    <a:pt x="119853" y="127485"/>
                    <a:pt x="120374" y="127485"/>
                  </a:cubicBezTo>
                  <a:cubicBezTo>
                    <a:pt x="120894" y="127485"/>
                    <a:pt x="130260" y="124883"/>
                    <a:pt x="132342" y="124883"/>
                  </a:cubicBezTo>
                  <a:cubicBezTo>
                    <a:pt x="134423" y="124883"/>
                    <a:pt x="137545" y="125404"/>
                    <a:pt x="139106" y="126965"/>
                  </a:cubicBezTo>
                  <a:cubicBezTo>
                    <a:pt x="140667" y="128526"/>
                    <a:pt x="142749" y="130607"/>
                    <a:pt x="142749" y="130607"/>
                  </a:cubicBezTo>
                  <a:cubicBezTo>
                    <a:pt x="142749" y="130607"/>
                    <a:pt x="143269" y="131128"/>
                    <a:pt x="143789" y="130087"/>
                  </a:cubicBezTo>
                  <a:cubicBezTo>
                    <a:pt x="143789" y="129046"/>
                    <a:pt x="144830" y="128005"/>
                    <a:pt x="144310" y="125404"/>
                  </a:cubicBezTo>
                  <a:cubicBezTo>
                    <a:pt x="143269" y="122282"/>
                    <a:pt x="142749" y="121761"/>
                    <a:pt x="143789" y="119680"/>
                  </a:cubicBezTo>
                  <a:cubicBezTo>
                    <a:pt x="144830" y="117599"/>
                    <a:pt x="147432" y="113956"/>
                    <a:pt x="147952" y="112915"/>
                  </a:cubicBezTo>
                  <a:cubicBezTo>
                    <a:pt x="148993" y="111875"/>
                    <a:pt x="151074" y="108232"/>
                    <a:pt x="154196" y="109273"/>
                  </a:cubicBezTo>
                  <a:cubicBezTo>
                    <a:pt x="157318" y="110314"/>
                    <a:pt x="156278" y="110314"/>
                    <a:pt x="157839" y="109273"/>
                  </a:cubicBezTo>
                  <a:cubicBezTo>
                    <a:pt x="159400" y="108753"/>
                    <a:pt x="159400" y="107712"/>
                    <a:pt x="161481" y="107712"/>
                  </a:cubicBezTo>
                  <a:cubicBezTo>
                    <a:pt x="163042" y="107712"/>
                    <a:pt x="165124" y="108232"/>
                    <a:pt x="167205" y="108232"/>
                  </a:cubicBezTo>
                  <a:cubicBezTo>
                    <a:pt x="167205" y="108232"/>
                    <a:pt x="167205" y="108232"/>
                    <a:pt x="167205" y="107712"/>
                  </a:cubicBezTo>
                  <a:cubicBezTo>
                    <a:pt x="167205" y="107192"/>
                    <a:pt x="166685" y="106671"/>
                    <a:pt x="166685" y="106151"/>
                  </a:cubicBezTo>
                  <a:cubicBezTo>
                    <a:pt x="166164" y="105631"/>
                    <a:pt x="164083" y="103549"/>
                    <a:pt x="163042" y="101988"/>
                  </a:cubicBezTo>
                  <a:cubicBezTo>
                    <a:pt x="162001" y="100427"/>
                    <a:pt x="163563" y="93663"/>
                    <a:pt x="163563" y="92622"/>
                  </a:cubicBezTo>
                  <a:cubicBezTo>
                    <a:pt x="163563" y="91581"/>
                    <a:pt x="163042" y="90540"/>
                    <a:pt x="163042" y="90540"/>
                  </a:cubicBezTo>
                  <a:cubicBezTo>
                    <a:pt x="162522" y="90020"/>
                    <a:pt x="159920" y="87418"/>
                    <a:pt x="158359" y="85337"/>
                  </a:cubicBezTo>
                  <a:cubicBezTo>
                    <a:pt x="156798" y="83256"/>
                    <a:pt x="158359" y="82215"/>
                    <a:pt x="158879" y="82215"/>
                  </a:cubicBezTo>
                  <a:cubicBezTo>
                    <a:pt x="159400" y="81695"/>
                    <a:pt x="159920" y="81695"/>
                    <a:pt x="159920" y="81695"/>
                  </a:cubicBezTo>
                  <a:cubicBezTo>
                    <a:pt x="159920" y="81695"/>
                    <a:pt x="165124" y="82215"/>
                    <a:pt x="166164" y="81695"/>
                  </a:cubicBezTo>
                  <a:cubicBezTo>
                    <a:pt x="167205" y="81695"/>
                    <a:pt x="171368" y="82215"/>
                    <a:pt x="171888" y="82215"/>
                  </a:cubicBezTo>
                  <a:cubicBezTo>
                    <a:pt x="172408" y="82215"/>
                    <a:pt x="172929" y="82215"/>
                    <a:pt x="173449" y="82215"/>
                  </a:cubicBezTo>
                  <a:cubicBezTo>
                    <a:pt x="173970" y="81695"/>
                    <a:pt x="183856" y="76491"/>
                    <a:pt x="184377" y="76491"/>
                  </a:cubicBezTo>
                  <a:cubicBezTo>
                    <a:pt x="184897" y="76491"/>
                    <a:pt x="184897" y="75450"/>
                    <a:pt x="184897" y="74410"/>
                  </a:cubicBezTo>
                  <a:cubicBezTo>
                    <a:pt x="184897" y="73889"/>
                    <a:pt x="184377" y="73369"/>
                    <a:pt x="184377" y="73369"/>
                  </a:cubicBezTo>
                  <a:cubicBezTo>
                    <a:pt x="180734" y="71288"/>
                    <a:pt x="178653" y="68686"/>
                    <a:pt x="179693" y="67645"/>
                  </a:cubicBezTo>
                  <a:cubicBezTo>
                    <a:pt x="180734" y="66604"/>
                    <a:pt x="179693" y="66604"/>
                    <a:pt x="179693" y="66604"/>
                  </a:cubicBezTo>
                  <a:cubicBezTo>
                    <a:pt x="179693" y="66604"/>
                    <a:pt x="170327" y="65564"/>
                    <a:pt x="167725" y="65043"/>
                  </a:cubicBezTo>
                  <a:cubicBezTo>
                    <a:pt x="165644" y="64523"/>
                    <a:pt x="166685" y="61921"/>
                    <a:pt x="167725" y="60881"/>
                  </a:cubicBezTo>
                  <a:cubicBezTo>
                    <a:pt x="168766" y="59840"/>
                    <a:pt x="167205" y="58279"/>
                    <a:pt x="166685" y="56718"/>
                  </a:cubicBezTo>
                  <a:cubicBezTo>
                    <a:pt x="166164" y="55157"/>
                    <a:pt x="160961" y="52035"/>
                    <a:pt x="160440" y="50994"/>
                  </a:cubicBezTo>
                  <a:cubicBezTo>
                    <a:pt x="159920" y="50474"/>
                    <a:pt x="157318" y="48913"/>
                    <a:pt x="157318" y="47872"/>
                  </a:cubicBezTo>
                  <a:cubicBezTo>
                    <a:pt x="157318" y="46831"/>
                    <a:pt x="155758" y="46311"/>
                    <a:pt x="155758" y="43709"/>
                  </a:cubicBezTo>
                  <a:cubicBezTo>
                    <a:pt x="155758" y="41107"/>
                    <a:pt x="150554" y="38506"/>
                    <a:pt x="149513" y="37985"/>
                  </a:cubicBezTo>
                  <a:cubicBezTo>
                    <a:pt x="147952" y="37465"/>
                    <a:pt x="148473" y="36424"/>
                    <a:pt x="148473" y="36424"/>
                  </a:cubicBezTo>
                  <a:cubicBezTo>
                    <a:pt x="149513" y="35384"/>
                    <a:pt x="152115" y="31741"/>
                    <a:pt x="152635" y="30701"/>
                  </a:cubicBezTo>
                  <a:cubicBezTo>
                    <a:pt x="153156" y="29660"/>
                    <a:pt x="152115" y="28619"/>
                    <a:pt x="151594" y="27578"/>
                  </a:cubicBezTo>
                  <a:cubicBezTo>
                    <a:pt x="151074" y="26538"/>
                    <a:pt x="150033" y="24977"/>
                    <a:pt x="150033" y="23936"/>
                  </a:cubicBezTo>
                  <a:cubicBezTo>
                    <a:pt x="150033" y="22375"/>
                    <a:pt x="151074" y="21855"/>
                    <a:pt x="151594" y="21334"/>
                  </a:cubicBezTo>
                  <a:cubicBezTo>
                    <a:pt x="152115" y="20814"/>
                    <a:pt x="151074" y="17692"/>
                    <a:pt x="151594" y="16651"/>
                  </a:cubicBezTo>
                  <a:cubicBezTo>
                    <a:pt x="151594" y="15610"/>
                    <a:pt x="150554" y="15090"/>
                    <a:pt x="150554" y="15090"/>
                  </a:cubicBezTo>
                  <a:cubicBezTo>
                    <a:pt x="150554" y="15090"/>
                    <a:pt x="143269" y="10927"/>
                    <a:pt x="142749" y="10407"/>
                  </a:cubicBezTo>
                  <a:cubicBezTo>
                    <a:pt x="142228" y="9887"/>
                    <a:pt x="140667" y="9366"/>
                    <a:pt x="140667" y="9366"/>
                  </a:cubicBezTo>
                  <a:cubicBezTo>
                    <a:pt x="131301" y="7285"/>
                    <a:pt x="128699" y="10927"/>
                    <a:pt x="126098" y="11968"/>
                  </a:cubicBezTo>
                  <a:cubicBezTo>
                    <a:pt x="123496" y="13009"/>
                    <a:pt x="122975" y="11448"/>
                    <a:pt x="121935" y="10927"/>
                  </a:cubicBezTo>
                  <a:cubicBezTo>
                    <a:pt x="120894" y="10407"/>
                    <a:pt x="121414" y="9366"/>
                    <a:pt x="121414" y="8326"/>
                  </a:cubicBezTo>
                  <a:cubicBezTo>
                    <a:pt x="121414" y="7285"/>
                    <a:pt x="119333" y="5724"/>
                    <a:pt x="118813" y="5203"/>
                  </a:cubicBezTo>
                  <a:cubicBezTo>
                    <a:pt x="118292" y="4683"/>
                    <a:pt x="117252" y="4683"/>
                    <a:pt x="117252" y="4683"/>
                  </a:cubicBezTo>
                  <a:cubicBezTo>
                    <a:pt x="115170" y="5724"/>
                    <a:pt x="109967" y="5724"/>
                    <a:pt x="107885" y="5203"/>
                  </a:cubicBezTo>
                  <a:cubicBezTo>
                    <a:pt x="106325" y="4683"/>
                    <a:pt x="100080" y="1561"/>
                    <a:pt x="99560" y="1041"/>
                  </a:cubicBezTo>
                  <a:cubicBezTo>
                    <a:pt x="99040" y="520"/>
                    <a:pt x="97999" y="520"/>
                    <a:pt x="97479" y="0"/>
                  </a:cubicBezTo>
                  <a:cubicBezTo>
                    <a:pt x="95918" y="520"/>
                    <a:pt x="93836" y="520"/>
                    <a:pt x="93836" y="1041"/>
                  </a:cubicBezTo>
                  <a:cubicBezTo>
                    <a:pt x="93316" y="1041"/>
                    <a:pt x="92795" y="1561"/>
                    <a:pt x="92275" y="2081"/>
                  </a:cubicBezTo>
                  <a:cubicBezTo>
                    <a:pt x="91755" y="2602"/>
                    <a:pt x="89673" y="4683"/>
                    <a:pt x="89673" y="5203"/>
                  </a:cubicBezTo>
                  <a:cubicBezTo>
                    <a:pt x="89673" y="5724"/>
                    <a:pt x="88112" y="6244"/>
                    <a:pt x="87592" y="6244"/>
                  </a:cubicBezTo>
                  <a:cubicBezTo>
                    <a:pt x="87072" y="6244"/>
                    <a:pt x="86551" y="7285"/>
                    <a:pt x="87072" y="8326"/>
                  </a:cubicBezTo>
                  <a:cubicBezTo>
                    <a:pt x="87072" y="9366"/>
                    <a:pt x="86031" y="9366"/>
                    <a:pt x="86031" y="9366"/>
                  </a:cubicBezTo>
                  <a:cubicBezTo>
                    <a:pt x="86031" y="9366"/>
                    <a:pt x="75104" y="9366"/>
                    <a:pt x="74583" y="9366"/>
                  </a:cubicBezTo>
                  <a:cubicBezTo>
                    <a:pt x="74063" y="9366"/>
                    <a:pt x="73542" y="9366"/>
                    <a:pt x="73542" y="9366"/>
                  </a:cubicBezTo>
                  <a:cubicBezTo>
                    <a:pt x="73542" y="9366"/>
                    <a:pt x="72502" y="11448"/>
                    <a:pt x="71981" y="11968"/>
                  </a:cubicBezTo>
                  <a:cubicBezTo>
                    <a:pt x="71461" y="12488"/>
                    <a:pt x="68859" y="13009"/>
                    <a:pt x="68339" y="13009"/>
                  </a:cubicBezTo>
                  <a:cubicBezTo>
                    <a:pt x="67819" y="13009"/>
                    <a:pt x="67298" y="13009"/>
                    <a:pt x="66778" y="13009"/>
                  </a:cubicBezTo>
                  <a:lnTo>
                    <a:pt x="66778" y="13529"/>
                  </a:lnTo>
                  <a:cubicBezTo>
                    <a:pt x="66778" y="13529"/>
                    <a:pt x="66778" y="14570"/>
                    <a:pt x="66778" y="14570"/>
                  </a:cubicBezTo>
                  <a:cubicBezTo>
                    <a:pt x="66778" y="15090"/>
                    <a:pt x="64697" y="18733"/>
                    <a:pt x="64176" y="19773"/>
                  </a:cubicBezTo>
                  <a:cubicBezTo>
                    <a:pt x="64176" y="20814"/>
                    <a:pt x="64176" y="22375"/>
                    <a:pt x="64697" y="22375"/>
                  </a:cubicBezTo>
                  <a:cubicBezTo>
                    <a:pt x="65737" y="22375"/>
                    <a:pt x="66258" y="22375"/>
                    <a:pt x="66778" y="22895"/>
                  </a:cubicBezTo>
                  <a:cubicBezTo>
                    <a:pt x="67298" y="22895"/>
                    <a:pt x="68859" y="23936"/>
                    <a:pt x="68859" y="23936"/>
                  </a:cubicBezTo>
                  <a:cubicBezTo>
                    <a:pt x="68859" y="23936"/>
                    <a:pt x="69380" y="24456"/>
                    <a:pt x="68339" y="24977"/>
                  </a:cubicBezTo>
                  <a:cubicBezTo>
                    <a:pt x="67819" y="25497"/>
                    <a:pt x="59493" y="30701"/>
                    <a:pt x="58973" y="31221"/>
                  </a:cubicBezTo>
                  <a:cubicBezTo>
                    <a:pt x="58453" y="31741"/>
                    <a:pt x="57412" y="31741"/>
                    <a:pt x="56892" y="32262"/>
                  </a:cubicBezTo>
                  <a:cubicBezTo>
                    <a:pt x="56371" y="32782"/>
                    <a:pt x="51688" y="34863"/>
                    <a:pt x="51688" y="34863"/>
                  </a:cubicBezTo>
                  <a:cubicBezTo>
                    <a:pt x="51688" y="34863"/>
                    <a:pt x="50647" y="35384"/>
                    <a:pt x="51168" y="35904"/>
                  </a:cubicBezTo>
                  <a:cubicBezTo>
                    <a:pt x="51168" y="36424"/>
                    <a:pt x="48566" y="44230"/>
                    <a:pt x="48566" y="45270"/>
                  </a:cubicBezTo>
                  <a:cubicBezTo>
                    <a:pt x="48566" y="45791"/>
                    <a:pt x="46485" y="49433"/>
                    <a:pt x="47525" y="50474"/>
                  </a:cubicBezTo>
                  <a:cubicBezTo>
                    <a:pt x="49086" y="52035"/>
                    <a:pt x="50127" y="53075"/>
                    <a:pt x="50127" y="53075"/>
                  </a:cubicBezTo>
                  <a:cubicBezTo>
                    <a:pt x="50127" y="53596"/>
                    <a:pt x="51168" y="54116"/>
                    <a:pt x="50127" y="54116"/>
                  </a:cubicBezTo>
                  <a:cubicBezTo>
                    <a:pt x="49086" y="54116"/>
                    <a:pt x="45444" y="55157"/>
                    <a:pt x="45444" y="53596"/>
                  </a:cubicBezTo>
                  <a:cubicBezTo>
                    <a:pt x="45444" y="52035"/>
                    <a:pt x="46485" y="52035"/>
                    <a:pt x="46485" y="50994"/>
                  </a:cubicBezTo>
                  <a:cubicBezTo>
                    <a:pt x="46485" y="50474"/>
                    <a:pt x="45444" y="49953"/>
                    <a:pt x="44923" y="49953"/>
                  </a:cubicBezTo>
                  <a:cubicBezTo>
                    <a:pt x="44403" y="50474"/>
                    <a:pt x="41801" y="50994"/>
                    <a:pt x="40240" y="51514"/>
                  </a:cubicBezTo>
                  <a:cubicBezTo>
                    <a:pt x="38679" y="52035"/>
                    <a:pt x="36598" y="53596"/>
                    <a:pt x="33476" y="53596"/>
                  </a:cubicBezTo>
                  <a:cubicBezTo>
                    <a:pt x="33476" y="53596"/>
                    <a:pt x="32955" y="53596"/>
                    <a:pt x="32435" y="54116"/>
                  </a:cubicBezTo>
                  <a:cubicBezTo>
                    <a:pt x="32435" y="54636"/>
                    <a:pt x="32435" y="57759"/>
                    <a:pt x="30354" y="58279"/>
                  </a:cubicBezTo>
                  <a:cubicBezTo>
                    <a:pt x="28272" y="58799"/>
                    <a:pt x="24109" y="60881"/>
                    <a:pt x="19947" y="59840"/>
                  </a:cubicBezTo>
                  <a:cubicBezTo>
                    <a:pt x="15784" y="58799"/>
                    <a:pt x="15264" y="58799"/>
                    <a:pt x="13702" y="58799"/>
                  </a:cubicBezTo>
                  <a:cubicBezTo>
                    <a:pt x="12662" y="58799"/>
                    <a:pt x="9020" y="58799"/>
                    <a:pt x="6418" y="58799"/>
                  </a:cubicBezTo>
                  <a:cubicBezTo>
                    <a:pt x="6938" y="59840"/>
                    <a:pt x="6938" y="60360"/>
                    <a:pt x="6938" y="60881"/>
                  </a:cubicBezTo>
                  <a:cubicBezTo>
                    <a:pt x="7979" y="63482"/>
                    <a:pt x="11101" y="71808"/>
                    <a:pt x="12662" y="75450"/>
                  </a:cubicBezTo>
                  <a:cubicBezTo>
                    <a:pt x="14223" y="79093"/>
                    <a:pt x="14743" y="82215"/>
                    <a:pt x="14743" y="85337"/>
                  </a:cubicBezTo>
                  <a:cubicBezTo>
                    <a:pt x="14743" y="88459"/>
                    <a:pt x="14223" y="89500"/>
                    <a:pt x="13702" y="90020"/>
                  </a:cubicBezTo>
                  <a:cubicBezTo>
                    <a:pt x="13182" y="90540"/>
                    <a:pt x="694" y="101468"/>
                    <a:pt x="694" y="101468"/>
                  </a:cubicBezTo>
                  <a:cubicBezTo>
                    <a:pt x="694" y="101468"/>
                    <a:pt x="-867" y="102508"/>
                    <a:pt x="694" y="103029"/>
                  </a:cubicBezTo>
                  <a:cubicBezTo>
                    <a:pt x="2255" y="103549"/>
                    <a:pt x="5377" y="105110"/>
                    <a:pt x="5377" y="105110"/>
                  </a:cubicBezTo>
                  <a:cubicBezTo>
                    <a:pt x="5377" y="105110"/>
                    <a:pt x="6418" y="106151"/>
                    <a:pt x="6938" y="106151"/>
                  </a:cubicBezTo>
                  <a:cubicBezTo>
                    <a:pt x="7459" y="106671"/>
                    <a:pt x="9020" y="107192"/>
                    <a:pt x="9020" y="108753"/>
                  </a:cubicBezTo>
                  <a:cubicBezTo>
                    <a:pt x="9020" y="110314"/>
                    <a:pt x="7979" y="116558"/>
                    <a:pt x="7459" y="117599"/>
                  </a:cubicBezTo>
                  <a:cubicBezTo>
                    <a:pt x="6938" y="118639"/>
                    <a:pt x="7979" y="119680"/>
                    <a:pt x="7979" y="121241"/>
                  </a:cubicBezTo>
                  <a:cubicBezTo>
                    <a:pt x="7979" y="121241"/>
                    <a:pt x="7979" y="121761"/>
                    <a:pt x="7979" y="121761"/>
                  </a:cubicBezTo>
                  <a:cubicBezTo>
                    <a:pt x="10580" y="121241"/>
                    <a:pt x="15264" y="120200"/>
                    <a:pt x="15784" y="119680"/>
                  </a:cubicBezTo>
                  <a:cubicBezTo>
                    <a:pt x="18906" y="122802"/>
                    <a:pt x="21508" y="120200"/>
                    <a:pt x="23069" y="118639"/>
                  </a:cubicBezTo>
                  <a:close/>
                </a:path>
              </a:pathLst>
            </a:custGeom>
            <a:grpFill/>
            <a:ln w="5199" cap="flat">
              <a:solidFill>
                <a:schemeClr val="bg1"/>
              </a:solidFill>
              <a:prstDash val="solid"/>
              <a:miter/>
            </a:ln>
          </p:spPr>
          <p:txBody>
            <a:bodyPr rtlCol="0" anchor="ctr"/>
            <a:lstStyle/>
            <a:p>
              <a:endParaRPr lang="en-GB" noProof="0" dirty="0"/>
            </a:p>
          </p:txBody>
        </p:sp>
        <p:sp>
          <p:nvSpPr>
            <p:cNvPr id="148" name="Freeform 147">
              <a:extLst>
                <a:ext uri="{FF2B5EF4-FFF2-40B4-BE49-F238E27FC236}">
                  <a16:creationId xmlns:a16="http://schemas.microsoft.com/office/drawing/2014/main" id="{0A9DA2C8-BB70-8D91-2ACF-C519A3CAD887}"/>
                </a:ext>
              </a:extLst>
            </p:cNvPr>
            <p:cNvSpPr/>
            <p:nvPr/>
          </p:nvSpPr>
          <p:spPr>
            <a:xfrm>
              <a:off x="6255529" y="3316660"/>
              <a:ext cx="61267" cy="25390"/>
            </a:xfrm>
            <a:custGeom>
              <a:avLst/>
              <a:gdLst>
                <a:gd name="connsiteX0" fmla="*/ 61036 w 61267"/>
                <a:gd name="connsiteY0" fmla="*/ 14779 h 25390"/>
                <a:gd name="connsiteX1" fmla="*/ 61036 w 61267"/>
                <a:gd name="connsiteY1" fmla="*/ 13218 h 25390"/>
                <a:gd name="connsiteX2" fmla="*/ 57914 w 61267"/>
                <a:gd name="connsiteY2" fmla="*/ 9055 h 25390"/>
                <a:gd name="connsiteX3" fmla="*/ 56873 w 61267"/>
                <a:gd name="connsiteY3" fmla="*/ 6454 h 25390"/>
                <a:gd name="connsiteX4" fmla="*/ 55833 w 61267"/>
                <a:gd name="connsiteY4" fmla="*/ 5933 h 25390"/>
                <a:gd name="connsiteX5" fmla="*/ 49068 w 61267"/>
                <a:gd name="connsiteY5" fmla="*/ 5933 h 25390"/>
                <a:gd name="connsiteX6" fmla="*/ 46466 w 61267"/>
                <a:gd name="connsiteY6" fmla="*/ 6974 h 25390"/>
                <a:gd name="connsiteX7" fmla="*/ 44905 w 61267"/>
                <a:gd name="connsiteY7" fmla="*/ 6454 h 25390"/>
                <a:gd name="connsiteX8" fmla="*/ 43865 w 61267"/>
                <a:gd name="connsiteY8" fmla="*/ 5933 h 25390"/>
                <a:gd name="connsiteX9" fmla="*/ 32938 w 61267"/>
                <a:gd name="connsiteY9" fmla="*/ 2291 h 25390"/>
                <a:gd name="connsiteX10" fmla="*/ 30856 w 61267"/>
                <a:gd name="connsiteY10" fmla="*/ 1771 h 25390"/>
                <a:gd name="connsiteX11" fmla="*/ 29815 w 61267"/>
                <a:gd name="connsiteY11" fmla="*/ 8015 h 25390"/>
                <a:gd name="connsiteX12" fmla="*/ 23051 w 61267"/>
                <a:gd name="connsiteY12" fmla="*/ 10616 h 25390"/>
                <a:gd name="connsiteX13" fmla="*/ 17847 w 61267"/>
                <a:gd name="connsiteY13" fmla="*/ 8535 h 25390"/>
                <a:gd name="connsiteX14" fmla="*/ 22531 w 61267"/>
                <a:gd name="connsiteY14" fmla="*/ 3332 h 25390"/>
                <a:gd name="connsiteX15" fmla="*/ 24612 w 61267"/>
                <a:gd name="connsiteY15" fmla="*/ 209 h 25390"/>
                <a:gd name="connsiteX16" fmla="*/ 14725 w 61267"/>
                <a:gd name="connsiteY16" fmla="*/ 6974 h 25390"/>
                <a:gd name="connsiteX17" fmla="*/ 6920 w 61267"/>
                <a:gd name="connsiteY17" fmla="*/ 9576 h 25390"/>
                <a:gd name="connsiteX18" fmla="*/ 5359 w 61267"/>
                <a:gd name="connsiteY18" fmla="*/ 12177 h 25390"/>
                <a:gd name="connsiteX19" fmla="*/ 4839 w 61267"/>
                <a:gd name="connsiteY19" fmla="*/ 15300 h 25390"/>
                <a:gd name="connsiteX20" fmla="*/ 1196 w 61267"/>
                <a:gd name="connsiteY20" fmla="*/ 19983 h 25390"/>
                <a:gd name="connsiteX21" fmla="*/ 676 w 61267"/>
                <a:gd name="connsiteY21" fmla="*/ 21023 h 25390"/>
                <a:gd name="connsiteX22" fmla="*/ 4839 w 61267"/>
                <a:gd name="connsiteY22" fmla="*/ 16861 h 25390"/>
                <a:gd name="connsiteX23" fmla="*/ 7440 w 61267"/>
                <a:gd name="connsiteY23" fmla="*/ 15300 h 25390"/>
                <a:gd name="connsiteX24" fmla="*/ 10042 w 61267"/>
                <a:gd name="connsiteY24" fmla="*/ 15820 h 25390"/>
                <a:gd name="connsiteX25" fmla="*/ 13164 w 61267"/>
                <a:gd name="connsiteY25" fmla="*/ 16861 h 25390"/>
                <a:gd name="connsiteX26" fmla="*/ 2757 w 61267"/>
                <a:gd name="connsiteY26" fmla="*/ 22584 h 25390"/>
                <a:gd name="connsiteX27" fmla="*/ 31897 w 61267"/>
                <a:gd name="connsiteY27" fmla="*/ 25186 h 25390"/>
                <a:gd name="connsiteX28" fmla="*/ 59996 w 61267"/>
                <a:gd name="connsiteY28" fmla="*/ 24145 h 25390"/>
                <a:gd name="connsiteX29" fmla="*/ 59475 w 61267"/>
                <a:gd name="connsiteY29" fmla="*/ 15300 h 25390"/>
                <a:gd name="connsiteX30" fmla="*/ 61036 w 61267"/>
                <a:gd name="connsiteY30" fmla="*/ 14779 h 2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267" h="25390">
                  <a:moveTo>
                    <a:pt x="61036" y="14779"/>
                  </a:moveTo>
                  <a:cubicBezTo>
                    <a:pt x="61557" y="14259"/>
                    <a:pt x="61036" y="13218"/>
                    <a:pt x="61036" y="13218"/>
                  </a:cubicBezTo>
                  <a:cubicBezTo>
                    <a:pt x="61036" y="13218"/>
                    <a:pt x="57914" y="9576"/>
                    <a:pt x="57914" y="9055"/>
                  </a:cubicBezTo>
                  <a:cubicBezTo>
                    <a:pt x="57394" y="8535"/>
                    <a:pt x="56873" y="6974"/>
                    <a:pt x="56873" y="6454"/>
                  </a:cubicBezTo>
                  <a:cubicBezTo>
                    <a:pt x="56873" y="5933"/>
                    <a:pt x="55833" y="5933"/>
                    <a:pt x="55833" y="5933"/>
                  </a:cubicBezTo>
                  <a:cubicBezTo>
                    <a:pt x="55833" y="5933"/>
                    <a:pt x="49589" y="5933"/>
                    <a:pt x="49068" y="5933"/>
                  </a:cubicBezTo>
                  <a:cubicBezTo>
                    <a:pt x="48548" y="5933"/>
                    <a:pt x="46987" y="6454"/>
                    <a:pt x="46466" y="6974"/>
                  </a:cubicBezTo>
                  <a:cubicBezTo>
                    <a:pt x="45946" y="6974"/>
                    <a:pt x="45426" y="6454"/>
                    <a:pt x="44905" y="6454"/>
                  </a:cubicBezTo>
                  <a:cubicBezTo>
                    <a:pt x="44905" y="6454"/>
                    <a:pt x="43865" y="5933"/>
                    <a:pt x="43865" y="5933"/>
                  </a:cubicBezTo>
                  <a:cubicBezTo>
                    <a:pt x="43865" y="5933"/>
                    <a:pt x="33458" y="2291"/>
                    <a:pt x="32938" y="2291"/>
                  </a:cubicBezTo>
                  <a:cubicBezTo>
                    <a:pt x="32417" y="2291"/>
                    <a:pt x="31377" y="1771"/>
                    <a:pt x="30856" y="1771"/>
                  </a:cubicBezTo>
                  <a:cubicBezTo>
                    <a:pt x="30856" y="4372"/>
                    <a:pt x="30856" y="7494"/>
                    <a:pt x="29815" y="8015"/>
                  </a:cubicBezTo>
                  <a:cubicBezTo>
                    <a:pt x="28775" y="8535"/>
                    <a:pt x="23571" y="11137"/>
                    <a:pt x="23051" y="10616"/>
                  </a:cubicBezTo>
                  <a:cubicBezTo>
                    <a:pt x="22010" y="10616"/>
                    <a:pt x="16286" y="10096"/>
                    <a:pt x="17847" y="8535"/>
                  </a:cubicBezTo>
                  <a:cubicBezTo>
                    <a:pt x="19929" y="6974"/>
                    <a:pt x="20970" y="4372"/>
                    <a:pt x="22531" y="3332"/>
                  </a:cubicBezTo>
                  <a:cubicBezTo>
                    <a:pt x="24092" y="2291"/>
                    <a:pt x="26693" y="-831"/>
                    <a:pt x="24612" y="209"/>
                  </a:cubicBezTo>
                  <a:cubicBezTo>
                    <a:pt x="22531" y="1250"/>
                    <a:pt x="16286" y="5933"/>
                    <a:pt x="14725" y="6974"/>
                  </a:cubicBezTo>
                  <a:cubicBezTo>
                    <a:pt x="13164" y="8015"/>
                    <a:pt x="9522" y="9055"/>
                    <a:pt x="6920" y="9576"/>
                  </a:cubicBezTo>
                  <a:cubicBezTo>
                    <a:pt x="4318" y="10096"/>
                    <a:pt x="4839" y="10616"/>
                    <a:pt x="5359" y="12177"/>
                  </a:cubicBezTo>
                  <a:cubicBezTo>
                    <a:pt x="5879" y="13739"/>
                    <a:pt x="5359" y="14779"/>
                    <a:pt x="4839" y="15300"/>
                  </a:cubicBezTo>
                  <a:cubicBezTo>
                    <a:pt x="4318" y="15820"/>
                    <a:pt x="2237" y="19462"/>
                    <a:pt x="1196" y="19983"/>
                  </a:cubicBezTo>
                  <a:cubicBezTo>
                    <a:pt x="676" y="20503"/>
                    <a:pt x="-885" y="22064"/>
                    <a:pt x="676" y="21023"/>
                  </a:cubicBezTo>
                  <a:cubicBezTo>
                    <a:pt x="2237" y="19983"/>
                    <a:pt x="3798" y="17901"/>
                    <a:pt x="4839" y="16861"/>
                  </a:cubicBezTo>
                  <a:cubicBezTo>
                    <a:pt x="5359" y="15820"/>
                    <a:pt x="6920" y="14259"/>
                    <a:pt x="7440" y="15300"/>
                  </a:cubicBezTo>
                  <a:cubicBezTo>
                    <a:pt x="7961" y="16340"/>
                    <a:pt x="9001" y="16340"/>
                    <a:pt x="10042" y="15820"/>
                  </a:cubicBezTo>
                  <a:cubicBezTo>
                    <a:pt x="11083" y="15820"/>
                    <a:pt x="15766" y="15300"/>
                    <a:pt x="13164" y="16861"/>
                  </a:cubicBezTo>
                  <a:cubicBezTo>
                    <a:pt x="11083" y="17901"/>
                    <a:pt x="5879" y="21023"/>
                    <a:pt x="2757" y="22584"/>
                  </a:cubicBezTo>
                  <a:cubicBezTo>
                    <a:pt x="8481" y="23105"/>
                    <a:pt x="25653" y="24666"/>
                    <a:pt x="31897" y="25186"/>
                  </a:cubicBezTo>
                  <a:cubicBezTo>
                    <a:pt x="38141" y="25707"/>
                    <a:pt x="53231" y="25186"/>
                    <a:pt x="59996" y="24145"/>
                  </a:cubicBezTo>
                  <a:cubicBezTo>
                    <a:pt x="59996" y="20503"/>
                    <a:pt x="59475" y="15820"/>
                    <a:pt x="59475" y="15300"/>
                  </a:cubicBezTo>
                  <a:cubicBezTo>
                    <a:pt x="59475" y="15300"/>
                    <a:pt x="60516" y="15300"/>
                    <a:pt x="61036" y="14779"/>
                  </a:cubicBezTo>
                  <a:close/>
                </a:path>
              </a:pathLst>
            </a:custGeom>
            <a:grpFill/>
            <a:ln w="5199" cap="flat">
              <a:solidFill>
                <a:schemeClr val="bg1"/>
              </a:solidFill>
              <a:prstDash val="solid"/>
              <a:miter/>
            </a:ln>
          </p:spPr>
          <p:txBody>
            <a:bodyPr rtlCol="0" anchor="ctr"/>
            <a:lstStyle/>
            <a:p>
              <a:endParaRPr lang="en-GB" noProof="0" dirty="0"/>
            </a:p>
          </p:txBody>
        </p:sp>
        <p:sp>
          <p:nvSpPr>
            <p:cNvPr id="149" name="Freeform 148">
              <a:extLst>
                <a:ext uri="{FF2B5EF4-FFF2-40B4-BE49-F238E27FC236}">
                  <a16:creationId xmlns:a16="http://schemas.microsoft.com/office/drawing/2014/main" id="{787F02BB-CC24-1161-C65C-EF811F8DB37C}"/>
                </a:ext>
              </a:extLst>
            </p:cNvPr>
            <p:cNvSpPr/>
            <p:nvPr/>
          </p:nvSpPr>
          <p:spPr>
            <a:xfrm>
              <a:off x="6283182" y="3285417"/>
              <a:ext cx="108832" cy="68739"/>
            </a:xfrm>
            <a:custGeom>
              <a:avLst/>
              <a:gdLst>
                <a:gd name="connsiteX0" fmla="*/ 59921 w 108832"/>
                <a:gd name="connsiteY0" fmla="*/ 68397 h 68739"/>
                <a:gd name="connsiteX1" fmla="*/ 70327 w 108832"/>
                <a:gd name="connsiteY1" fmla="*/ 66836 h 68739"/>
                <a:gd name="connsiteX2" fmla="*/ 72409 w 108832"/>
                <a:gd name="connsiteY2" fmla="*/ 62673 h 68739"/>
                <a:gd name="connsiteX3" fmla="*/ 73449 w 108832"/>
                <a:gd name="connsiteY3" fmla="*/ 62153 h 68739"/>
                <a:gd name="connsiteX4" fmla="*/ 80214 w 108832"/>
                <a:gd name="connsiteY4" fmla="*/ 60071 h 68739"/>
                <a:gd name="connsiteX5" fmla="*/ 84897 w 108832"/>
                <a:gd name="connsiteY5" fmla="*/ 58510 h 68739"/>
                <a:gd name="connsiteX6" fmla="*/ 86458 w 108832"/>
                <a:gd name="connsiteY6" fmla="*/ 59551 h 68739"/>
                <a:gd name="connsiteX7" fmla="*/ 85417 w 108832"/>
                <a:gd name="connsiteY7" fmla="*/ 62153 h 68739"/>
                <a:gd name="connsiteX8" fmla="*/ 90101 w 108832"/>
                <a:gd name="connsiteY8" fmla="*/ 62673 h 68739"/>
                <a:gd name="connsiteX9" fmla="*/ 90101 w 108832"/>
                <a:gd name="connsiteY9" fmla="*/ 61632 h 68739"/>
                <a:gd name="connsiteX10" fmla="*/ 87499 w 108832"/>
                <a:gd name="connsiteY10" fmla="*/ 59030 h 68739"/>
                <a:gd name="connsiteX11" fmla="*/ 88540 w 108832"/>
                <a:gd name="connsiteY11" fmla="*/ 53827 h 68739"/>
                <a:gd name="connsiteX12" fmla="*/ 91141 w 108832"/>
                <a:gd name="connsiteY12" fmla="*/ 44461 h 68739"/>
                <a:gd name="connsiteX13" fmla="*/ 91662 w 108832"/>
                <a:gd name="connsiteY13" fmla="*/ 43420 h 68739"/>
                <a:gd name="connsiteX14" fmla="*/ 96865 w 108832"/>
                <a:gd name="connsiteY14" fmla="*/ 40818 h 68739"/>
                <a:gd name="connsiteX15" fmla="*/ 98947 w 108832"/>
                <a:gd name="connsiteY15" fmla="*/ 39778 h 68739"/>
                <a:gd name="connsiteX16" fmla="*/ 108313 w 108832"/>
                <a:gd name="connsiteY16" fmla="*/ 33534 h 68739"/>
                <a:gd name="connsiteX17" fmla="*/ 108833 w 108832"/>
                <a:gd name="connsiteY17" fmla="*/ 32493 h 68739"/>
                <a:gd name="connsiteX18" fmla="*/ 106752 w 108832"/>
                <a:gd name="connsiteY18" fmla="*/ 31452 h 68739"/>
                <a:gd name="connsiteX19" fmla="*/ 104670 w 108832"/>
                <a:gd name="connsiteY19" fmla="*/ 30932 h 68739"/>
                <a:gd name="connsiteX20" fmla="*/ 104150 w 108832"/>
                <a:gd name="connsiteY20" fmla="*/ 28330 h 68739"/>
                <a:gd name="connsiteX21" fmla="*/ 106752 w 108832"/>
                <a:gd name="connsiteY21" fmla="*/ 23127 h 68739"/>
                <a:gd name="connsiteX22" fmla="*/ 106752 w 108832"/>
                <a:gd name="connsiteY22" fmla="*/ 22086 h 68739"/>
                <a:gd name="connsiteX23" fmla="*/ 106752 w 108832"/>
                <a:gd name="connsiteY23" fmla="*/ 21566 h 68739"/>
                <a:gd name="connsiteX24" fmla="*/ 105711 w 108832"/>
                <a:gd name="connsiteY24" fmla="*/ 21566 h 68739"/>
                <a:gd name="connsiteX25" fmla="*/ 103109 w 108832"/>
                <a:gd name="connsiteY25" fmla="*/ 20525 h 68739"/>
                <a:gd name="connsiteX26" fmla="*/ 101028 w 108832"/>
                <a:gd name="connsiteY26" fmla="*/ 18964 h 68739"/>
                <a:gd name="connsiteX27" fmla="*/ 98426 w 108832"/>
                <a:gd name="connsiteY27" fmla="*/ 16362 h 68739"/>
                <a:gd name="connsiteX28" fmla="*/ 95824 w 108832"/>
                <a:gd name="connsiteY28" fmla="*/ 14281 h 68739"/>
                <a:gd name="connsiteX29" fmla="*/ 92702 w 108832"/>
                <a:gd name="connsiteY29" fmla="*/ 12720 h 68739"/>
                <a:gd name="connsiteX30" fmla="*/ 90621 w 108832"/>
                <a:gd name="connsiteY30" fmla="*/ 11159 h 68739"/>
                <a:gd name="connsiteX31" fmla="*/ 88019 w 108832"/>
                <a:gd name="connsiteY31" fmla="*/ 8557 h 68739"/>
                <a:gd name="connsiteX32" fmla="*/ 85417 w 108832"/>
                <a:gd name="connsiteY32" fmla="*/ 7516 h 68739"/>
                <a:gd name="connsiteX33" fmla="*/ 82816 w 108832"/>
                <a:gd name="connsiteY33" fmla="*/ 7516 h 68739"/>
                <a:gd name="connsiteX34" fmla="*/ 81255 w 108832"/>
                <a:gd name="connsiteY34" fmla="*/ 6996 h 68739"/>
                <a:gd name="connsiteX35" fmla="*/ 79173 w 108832"/>
                <a:gd name="connsiteY35" fmla="*/ 6996 h 68739"/>
                <a:gd name="connsiteX36" fmla="*/ 78133 w 108832"/>
                <a:gd name="connsiteY36" fmla="*/ 6475 h 68739"/>
                <a:gd name="connsiteX37" fmla="*/ 77092 w 108832"/>
                <a:gd name="connsiteY37" fmla="*/ 5435 h 68739"/>
                <a:gd name="connsiteX38" fmla="*/ 73970 w 108832"/>
                <a:gd name="connsiteY38" fmla="*/ 231 h 68739"/>
                <a:gd name="connsiteX39" fmla="*/ 72929 w 108832"/>
                <a:gd name="connsiteY39" fmla="*/ 231 h 68739"/>
                <a:gd name="connsiteX40" fmla="*/ 69807 w 108832"/>
                <a:gd name="connsiteY40" fmla="*/ 1792 h 68739"/>
                <a:gd name="connsiteX41" fmla="*/ 66685 w 108832"/>
                <a:gd name="connsiteY41" fmla="*/ 4394 h 68739"/>
                <a:gd name="connsiteX42" fmla="*/ 65644 w 108832"/>
                <a:gd name="connsiteY42" fmla="*/ 4914 h 68739"/>
                <a:gd name="connsiteX43" fmla="*/ 63043 w 108832"/>
                <a:gd name="connsiteY43" fmla="*/ 4394 h 68739"/>
                <a:gd name="connsiteX44" fmla="*/ 59400 w 108832"/>
                <a:gd name="connsiteY44" fmla="*/ 5435 h 68739"/>
                <a:gd name="connsiteX45" fmla="*/ 58360 w 108832"/>
                <a:gd name="connsiteY45" fmla="*/ 4914 h 68739"/>
                <a:gd name="connsiteX46" fmla="*/ 56798 w 108832"/>
                <a:gd name="connsiteY46" fmla="*/ 3874 h 68739"/>
                <a:gd name="connsiteX47" fmla="*/ 53156 w 108832"/>
                <a:gd name="connsiteY47" fmla="*/ 2833 h 68739"/>
                <a:gd name="connsiteX48" fmla="*/ 47953 w 108832"/>
                <a:gd name="connsiteY48" fmla="*/ 2833 h 68739"/>
                <a:gd name="connsiteX49" fmla="*/ 44310 w 108832"/>
                <a:gd name="connsiteY49" fmla="*/ 2833 h 68739"/>
                <a:gd name="connsiteX50" fmla="*/ 41188 w 108832"/>
                <a:gd name="connsiteY50" fmla="*/ 2833 h 68739"/>
                <a:gd name="connsiteX51" fmla="*/ 39107 w 108832"/>
                <a:gd name="connsiteY51" fmla="*/ 3874 h 68739"/>
                <a:gd name="connsiteX52" fmla="*/ 38066 w 108832"/>
                <a:gd name="connsiteY52" fmla="*/ 3874 h 68739"/>
                <a:gd name="connsiteX53" fmla="*/ 37025 w 108832"/>
                <a:gd name="connsiteY53" fmla="*/ 2313 h 68739"/>
                <a:gd name="connsiteX54" fmla="*/ 34944 w 108832"/>
                <a:gd name="connsiteY54" fmla="*/ 2313 h 68739"/>
                <a:gd name="connsiteX55" fmla="*/ 32342 w 108832"/>
                <a:gd name="connsiteY55" fmla="*/ 3353 h 68739"/>
                <a:gd name="connsiteX56" fmla="*/ 31301 w 108832"/>
                <a:gd name="connsiteY56" fmla="*/ 3353 h 68739"/>
                <a:gd name="connsiteX57" fmla="*/ 29740 w 108832"/>
                <a:gd name="connsiteY57" fmla="*/ 2313 h 68739"/>
                <a:gd name="connsiteX58" fmla="*/ 20374 w 108832"/>
                <a:gd name="connsiteY58" fmla="*/ 2313 h 68739"/>
                <a:gd name="connsiteX59" fmla="*/ 17252 w 108832"/>
                <a:gd name="connsiteY59" fmla="*/ 2833 h 68739"/>
                <a:gd name="connsiteX60" fmla="*/ 9447 w 108832"/>
                <a:gd name="connsiteY60" fmla="*/ 5435 h 68739"/>
                <a:gd name="connsiteX61" fmla="*/ 4243 w 108832"/>
                <a:gd name="connsiteY61" fmla="*/ 7516 h 68739"/>
                <a:gd name="connsiteX62" fmla="*/ 3203 w 108832"/>
                <a:gd name="connsiteY62" fmla="*/ 9077 h 68739"/>
                <a:gd name="connsiteX63" fmla="*/ 2682 w 108832"/>
                <a:gd name="connsiteY63" fmla="*/ 10118 h 68739"/>
                <a:gd name="connsiteX64" fmla="*/ 601 w 108832"/>
                <a:gd name="connsiteY64" fmla="*/ 11159 h 68739"/>
                <a:gd name="connsiteX65" fmla="*/ 601 w 108832"/>
                <a:gd name="connsiteY65" fmla="*/ 12199 h 68739"/>
                <a:gd name="connsiteX66" fmla="*/ 601 w 108832"/>
                <a:gd name="connsiteY66" fmla="*/ 19484 h 68739"/>
                <a:gd name="connsiteX67" fmla="*/ 4243 w 108832"/>
                <a:gd name="connsiteY67" fmla="*/ 31972 h 68739"/>
                <a:gd name="connsiteX68" fmla="*/ 4243 w 108832"/>
                <a:gd name="connsiteY68" fmla="*/ 34054 h 68739"/>
                <a:gd name="connsiteX69" fmla="*/ 6325 w 108832"/>
                <a:gd name="connsiteY69" fmla="*/ 34574 h 68739"/>
                <a:gd name="connsiteX70" fmla="*/ 17252 w 108832"/>
                <a:gd name="connsiteY70" fmla="*/ 38217 h 68739"/>
                <a:gd name="connsiteX71" fmla="*/ 18293 w 108832"/>
                <a:gd name="connsiteY71" fmla="*/ 38737 h 68739"/>
                <a:gd name="connsiteX72" fmla="*/ 19854 w 108832"/>
                <a:gd name="connsiteY72" fmla="*/ 39257 h 68739"/>
                <a:gd name="connsiteX73" fmla="*/ 22455 w 108832"/>
                <a:gd name="connsiteY73" fmla="*/ 38217 h 68739"/>
                <a:gd name="connsiteX74" fmla="*/ 29220 w 108832"/>
                <a:gd name="connsiteY74" fmla="*/ 38217 h 68739"/>
                <a:gd name="connsiteX75" fmla="*/ 30261 w 108832"/>
                <a:gd name="connsiteY75" fmla="*/ 38737 h 68739"/>
                <a:gd name="connsiteX76" fmla="*/ 31301 w 108832"/>
                <a:gd name="connsiteY76" fmla="*/ 41339 h 68739"/>
                <a:gd name="connsiteX77" fmla="*/ 34423 w 108832"/>
                <a:gd name="connsiteY77" fmla="*/ 45502 h 68739"/>
                <a:gd name="connsiteX78" fmla="*/ 34423 w 108832"/>
                <a:gd name="connsiteY78" fmla="*/ 47062 h 68739"/>
                <a:gd name="connsiteX79" fmla="*/ 32862 w 108832"/>
                <a:gd name="connsiteY79" fmla="*/ 48624 h 68739"/>
                <a:gd name="connsiteX80" fmla="*/ 33383 w 108832"/>
                <a:gd name="connsiteY80" fmla="*/ 57469 h 68739"/>
                <a:gd name="connsiteX81" fmla="*/ 35984 w 108832"/>
                <a:gd name="connsiteY81" fmla="*/ 56949 h 68739"/>
                <a:gd name="connsiteX82" fmla="*/ 38066 w 108832"/>
                <a:gd name="connsiteY82" fmla="*/ 56949 h 68739"/>
                <a:gd name="connsiteX83" fmla="*/ 43269 w 108832"/>
                <a:gd name="connsiteY83" fmla="*/ 60071 h 68739"/>
                <a:gd name="connsiteX84" fmla="*/ 45351 w 108832"/>
                <a:gd name="connsiteY84" fmla="*/ 61632 h 68739"/>
                <a:gd name="connsiteX85" fmla="*/ 47432 w 108832"/>
                <a:gd name="connsiteY85" fmla="*/ 68397 h 68739"/>
                <a:gd name="connsiteX86" fmla="*/ 54717 w 108832"/>
                <a:gd name="connsiteY86" fmla="*/ 68397 h 68739"/>
                <a:gd name="connsiteX87" fmla="*/ 59921 w 108832"/>
                <a:gd name="connsiteY87" fmla="*/ 68397 h 6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8832" h="68739">
                  <a:moveTo>
                    <a:pt x="59921" y="68397"/>
                  </a:moveTo>
                  <a:cubicBezTo>
                    <a:pt x="64083" y="69437"/>
                    <a:pt x="68767" y="67876"/>
                    <a:pt x="70327" y="66836"/>
                  </a:cubicBezTo>
                  <a:cubicBezTo>
                    <a:pt x="72409" y="66315"/>
                    <a:pt x="72409" y="62673"/>
                    <a:pt x="72409" y="62673"/>
                  </a:cubicBezTo>
                  <a:cubicBezTo>
                    <a:pt x="72409" y="62153"/>
                    <a:pt x="73449" y="62153"/>
                    <a:pt x="73449" y="62153"/>
                  </a:cubicBezTo>
                  <a:cubicBezTo>
                    <a:pt x="77092" y="62153"/>
                    <a:pt x="79173" y="61112"/>
                    <a:pt x="80214" y="60071"/>
                  </a:cubicBezTo>
                  <a:cubicBezTo>
                    <a:pt x="81255" y="59030"/>
                    <a:pt x="83856" y="58510"/>
                    <a:pt x="84897" y="58510"/>
                  </a:cubicBezTo>
                  <a:cubicBezTo>
                    <a:pt x="85417" y="57990"/>
                    <a:pt x="85938" y="59030"/>
                    <a:pt x="86458" y="59551"/>
                  </a:cubicBezTo>
                  <a:cubicBezTo>
                    <a:pt x="86458" y="60071"/>
                    <a:pt x="85938" y="60592"/>
                    <a:pt x="85417" y="62153"/>
                  </a:cubicBezTo>
                  <a:cubicBezTo>
                    <a:pt x="85417" y="63714"/>
                    <a:pt x="89060" y="62673"/>
                    <a:pt x="90101" y="62673"/>
                  </a:cubicBezTo>
                  <a:cubicBezTo>
                    <a:pt x="91141" y="62673"/>
                    <a:pt x="90101" y="62153"/>
                    <a:pt x="90101" y="61632"/>
                  </a:cubicBezTo>
                  <a:cubicBezTo>
                    <a:pt x="90101" y="61112"/>
                    <a:pt x="88540" y="60592"/>
                    <a:pt x="87499" y="59030"/>
                  </a:cubicBezTo>
                  <a:cubicBezTo>
                    <a:pt x="85938" y="57469"/>
                    <a:pt x="88019" y="54347"/>
                    <a:pt x="88540" y="53827"/>
                  </a:cubicBezTo>
                  <a:cubicBezTo>
                    <a:pt x="88540" y="53307"/>
                    <a:pt x="91141" y="44981"/>
                    <a:pt x="91141" y="44461"/>
                  </a:cubicBezTo>
                  <a:cubicBezTo>
                    <a:pt x="91141" y="43940"/>
                    <a:pt x="91662" y="43420"/>
                    <a:pt x="91662" y="43420"/>
                  </a:cubicBezTo>
                  <a:cubicBezTo>
                    <a:pt x="91662" y="43420"/>
                    <a:pt x="96345" y="41339"/>
                    <a:pt x="96865" y="40818"/>
                  </a:cubicBezTo>
                  <a:cubicBezTo>
                    <a:pt x="97386" y="40298"/>
                    <a:pt x="98426" y="40298"/>
                    <a:pt x="98947" y="39778"/>
                  </a:cubicBezTo>
                  <a:cubicBezTo>
                    <a:pt x="99467" y="39257"/>
                    <a:pt x="107793" y="34054"/>
                    <a:pt x="108313" y="33534"/>
                  </a:cubicBezTo>
                  <a:cubicBezTo>
                    <a:pt x="108833" y="33013"/>
                    <a:pt x="108833" y="32493"/>
                    <a:pt x="108833" y="32493"/>
                  </a:cubicBezTo>
                  <a:cubicBezTo>
                    <a:pt x="108833" y="32493"/>
                    <a:pt x="107272" y="31452"/>
                    <a:pt x="106752" y="31452"/>
                  </a:cubicBezTo>
                  <a:cubicBezTo>
                    <a:pt x="106231" y="31452"/>
                    <a:pt x="105711" y="31452"/>
                    <a:pt x="104670" y="30932"/>
                  </a:cubicBezTo>
                  <a:cubicBezTo>
                    <a:pt x="103630" y="30932"/>
                    <a:pt x="103630" y="29371"/>
                    <a:pt x="104150" y="28330"/>
                  </a:cubicBezTo>
                  <a:cubicBezTo>
                    <a:pt x="104150" y="27289"/>
                    <a:pt x="106231" y="23647"/>
                    <a:pt x="106752" y="23127"/>
                  </a:cubicBezTo>
                  <a:cubicBezTo>
                    <a:pt x="106752" y="22606"/>
                    <a:pt x="106752" y="22086"/>
                    <a:pt x="106752" y="22086"/>
                  </a:cubicBezTo>
                  <a:lnTo>
                    <a:pt x="106752" y="21566"/>
                  </a:lnTo>
                  <a:cubicBezTo>
                    <a:pt x="106231" y="21566"/>
                    <a:pt x="106231" y="21566"/>
                    <a:pt x="105711" y="21566"/>
                  </a:cubicBezTo>
                  <a:cubicBezTo>
                    <a:pt x="105191" y="21566"/>
                    <a:pt x="103630" y="21045"/>
                    <a:pt x="103109" y="20525"/>
                  </a:cubicBezTo>
                  <a:cubicBezTo>
                    <a:pt x="103109" y="20525"/>
                    <a:pt x="101028" y="19484"/>
                    <a:pt x="101028" y="18964"/>
                  </a:cubicBezTo>
                  <a:cubicBezTo>
                    <a:pt x="100508" y="18964"/>
                    <a:pt x="98947" y="16882"/>
                    <a:pt x="98426" y="16362"/>
                  </a:cubicBezTo>
                  <a:cubicBezTo>
                    <a:pt x="97906" y="15842"/>
                    <a:pt x="95824" y="14281"/>
                    <a:pt x="95824" y="14281"/>
                  </a:cubicBezTo>
                  <a:cubicBezTo>
                    <a:pt x="95824" y="14281"/>
                    <a:pt x="93223" y="12720"/>
                    <a:pt x="92702" y="12720"/>
                  </a:cubicBezTo>
                  <a:cubicBezTo>
                    <a:pt x="92182" y="12720"/>
                    <a:pt x="91141" y="11679"/>
                    <a:pt x="90621" y="11159"/>
                  </a:cubicBezTo>
                  <a:cubicBezTo>
                    <a:pt x="90101" y="10638"/>
                    <a:pt x="88540" y="9598"/>
                    <a:pt x="88019" y="8557"/>
                  </a:cubicBezTo>
                  <a:cubicBezTo>
                    <a:pt x="87499" y="8036"/>
                    <a:pt x="85417" y="7516"/>
                    <a:pt x="85417" y="7516"/>
                  </a:cubicBezTo>
                  <a:cubicBezTo>
                    <a:pt x="85417" y="7516"/>
                    <a:pt x="82816" y="7516"/>
                    <a:pt x="82816" y="7516"/>
                  </a:cubicBezTo>
                  <a:cubicBezTo>
                    <a:pt x="82295" y="7516"/>
                    <a:pt x="81775" y="7516"/>
                    <a:pt x="81255" y="6996"/>
                  </a:cubicBezTo>
                  <a:cubicBezTo>
                    <a:pt x="80734" y="6996"/>
                    <a:pt x="79694" y="6475"/>
                    <a:pt x="79173" y="6996"/>
                  </a:cubicBezTo>
                  <a:cubicBezTo>
                    <a:pt x="78653" y="6996"/>
                    <a:pt x="78133" y="6475"/>
                    <a:pt x="78133" y="6475"/>
                  </a:cubicBezTo>
                  <a:cubicBezTo>
                    <a:pt x="78133" y="6475"/>
                    <a:pt x="77612" y="5435"/>
                    <a:pt x="77092" y="5435"/>
                  </a:cubicBezTo>
                  <a:cubicBezTo>
                    <a:pt x="76572" y="5435"/>
                    <a:pt x="73970" y="752"/>
                    <a:pt x="73970" y="231"/>
                  </a:cubicBezTo>
                  <a:cubicBezTo>
                    <a:pt x="73449" y="-289"/>
                    <a:pt x="73449" y="231"/>
                    <a:pt x="72929" y="231"/>
                  </a:cubicBezTo>
                  <a:cubicBezTo>
                    <a:pt x="72409" y="231"/>
                    <a:pt x="69807" y="1792"/>
                    <a:pt x="69807" y="1792"/>
                  </a:cubicBezTo>
                  <a:cubicBezTo>
                    <a:pt x="69807" y="1792"/>
                    <a:pt x="67205" y="3874"/>
                    <a:pt x="66685" y="4394"/>
                  </a:cubicBezTo>
                  <a:cubicBezTo>
                    <a:pt x="66165" y="4914"/>
                    <a:pt x="65644" y="4914"/>
                    <a:pt x="65644" y="4914"/>
                  </a:cubicBezTo>
                  <a:cubicBezTo>
                    <a:pt x="65644" y="4914"/>
                    <a:pt x="64083" y="4394"/>
                    <a:pt x="63043" y="4394"/>
                  </a:cubicBezTo>
                  <a:cubicBezTo>
                    <a:pt x="62002" y="4394"/>
                    <a:pt x="59921" y="4914"/>
                    <a:pt x="59400" y="5435"/>
                  </a:cubicBezTo>
                  <a:cubicBezTo>
                    <a:pt x="58880" y="5435"/>
                    <a:pt x="58360" y="4914"/>
                    <a:pt x="58360" y="4914"/>
                  </a:cubicBezTo>
                  <a:cubicBezTo>
                    <a:pt x="58360" y="4914"/>
                    <a:pt x="57319" y="4394"/>
                    <a:pt x="56798" y="3874"/>
                  </a:cubicBezTo>
                  <a:cubicBezTo>
                    <a:pt x="56278" y="3353"/>
                    <a:pt x="54197" y="2833"/>
                    <a:pt x="53156" y="2833"/>
                  </a:cubicBezTo>
                  <a:cubicBezTo>
                    <a:pt x="51595" y="2833"/>
                    <a:pt x="50034" y="2833"/>
                    <a:pt x="47953" y="2833"/>
                  </a:cubicBezTo>
                  <a:cubicBezTo>
                    <a:pt x="45871" y="2833"/>
                    <a:pt x="44830" y="2833"/>
                    <a:pt x="44310" y="2833"/>
                  </a:cubicBezTo>
                  <a:cubicBezTo>
                    <a:pt x="43790" y="2833"/>
                    <a:pt x="41708" y="2833"/>
                    <a:pt x="41188" y="2833"/>
                  </a:cubicBezTo>
                  <a:cubicBezTo>
                    <a:pt x="40668" y="2833"/>
                    <a:pt x="39627" y="3353"/>
                    <a:pt x="39107" y="3874"/>
                  </a:cubicBezTo>
                  <a:cubicBezTo>
                    <a:pt x="38066" y="4394"/>
                    <a:pt x="38066" y="3874"/>
                    <a:pt x="38066" y="3874"/>
                  </a:cubicBezTo>
                  <a:cubicBezTo>
                    <a:pt x="38066" y="3874"/>
                    <a:pt x="37025" y="2833"/>
                    <a:pt x="37025" y="2313"/>
                  </a:cubicBezTo>
                  <a:cubicBezTo>
                    <a:pt x="36505" y="1792"/>
                    <a:pt x="35464" y="2313"/>
                    <a:pt x="34944" y="2313"/>
                  </a:cubicBezTo>
                  <a:cubicBezTo>
                    <a:pt x="34423" y="2313"/>
                    <a:pt x="32862" y="2833"/>
                    <a:pt x="32342" y="3353"/>
                  </a:cubicBezTo>
                  <a:cubicBezTo>
                    <a:pt x="31822" y="3874"/>
                    <a:pt x="31301" y="3353"/>
                    <a:pt x="31301" y="3353"/>
                  </a:cubicBezTo>
                  <a:cubicBezTo>
                    <a:pt x="31301" y="3353"/>
                    <a:pt x="30261" y="2833"/>
                    <a:pt x="29740" y="2313"/>
                  </a:cubicBezTo>
                  <a:cubicBezTo>
                    <a:pt x="29220" y="2313"/>
                    <a:pt x="21935" y="1792"/>
                    <a:pt x="20374" y="2313"/>
                  </a:cubicBezTo>
                  <a:cubicBezTo>
                    <a:pt x="19334" y="2313"/>
                    <a:pt x="17772" y="2833"/>
                    <a:pt x="17252" y="2833"/>
                  </a:cubicBezTo>
                  <a:cubicBezTo>
                    <a:pt x="16732" y="2833"/>
                    <a:pt x="11008" y="4914"/>
                    <a:pt x="9447" y="5435"/>
                  </a:cubicBezTo>
                  <a:cubicBezTo>
                    <a:pt x="8406" y="5435"/>
                    <a:pt x="4764" y="7516"/>
                    <a:pt x="4243" y="7516"/>
                  </a:cubicBezTo>
                  <a:cubicBezTo>
                    <a:pt x="3723" y="8036"/>
                    <a:pt x="3723" y="8557"/>
                    <a:pt x="3203" y="9077"/>
                  </a:cubicBezTo>
                  <a:cubicBezTo>
                    <a:pt x="3203" y="9598"/>
                    <a:pt x="2682" y="10118"/>
                    <a:pt x="2682" y="10118"/>
                  </a:cubicBezTo>
                  <a:lnTo>
                    <a:pt x="601" y="11159"/>
                  </a:lnTo>
                  <a:cubicBezTo>
                    <a:pt x="601" y="11159"/>
                    <a:pt x="1121" y="11679"/>
                    <a:pt x="601" y="12199"/>
                  </a:cubicBezTo>
                  <a:cubicBezTo>
                    <a:pt x="81" y="13240"/>
                    <a:pt x="-440" y="17403"/>
                    <a:pt x="601" y="19484"/>
                  </a:cubicBezTo>
                  <a:cubicBezTo>
                    <a:pt x="1642" y="21566"/>
                    <a:pt x="4764" y="28850"/>
                    <a:pt x="4243" y="31972"/>
                  </a:cubicBezTo>
                  <a:cubicBezTo>
                    <a:pt x="4243" y="32493"/>
                    <a:pt x="4243" y="33534"/>
                    <a:pt x="4243" y="34054"/>
                  </a:cubicBezTo>
                  <a:cubicBezTo>
                    <a:pt x="5284" y="34054"/>
                    <a:pt x="5804" y="34574"/>
                    <a:pt x="6325" y="34574"/>
                  </a:cubicBezTo>
                  <a:cubicBezTo>
                    <a:pt x="6845" y="35095"/>
                    <a:pt x="17252" y="38217"/>
                    <a:pt x="17252" y="38217"/>
                  </a:cubicBezTo>
                  <a:cubicBezTo>
                    <a:pt x="17252" y="38217"/>
                    <a:pt x="18293" y="38737"/>
                    <a:pt x="18293" y="38737"/>
                  </a:cubicBezTo>
                  <a:cubicBezTo>
                    <a:pt x="18293" y="38737"/>
                    <a:pt x="19334" y="39778"/>
                    <a:pt x="19854" y="39257"/>
                  </a:cubicBezTo>
                  <a:cubicBezTo>
                    <a:pt x="20374" y="39257"/>
                    <a:pt x="21935" y="38217"/>
                    <a:pt x="22455" y="38217"/>
                  </a:cubicBezTo>
                  <a:cubicBezTo>
                    <a:pt x="22976" y="38217"/>
                    <a:pt x="29220" y="38217"/>
                    <a:pt x="29220" y="38217"/>
                  </a:cubicBezTo>
                  <a:cubicBezTo>
                    <a:pt x="29220" y="38217"/>
                    <a:pt x="30261" y="38217"/>
                    <a:pt x="30261" y="38737"/>
                  </a:cubicBezTo>
                  <a:cubicBezTo>
                    <a:pt x="30261" y="39257"/>
                    <a:pt x="30781" y="40818"/>
                    <a:pt x="31301" y="41339"/>
                  </a:cubicBezTo>
                  <a:cubicBezTo>
                    <a:pt x="31822" y="41859"/>
                    <a:pt x="34423" y="45502"/>
                    <a:pt x="34423" y="45502"/>
                  </a:cubicBezTo>
                  <a:cubicBezTo>
                    <a:pt x="34423" y="45502"/>
                    <a:pt x="34944" y="46542"/>
                    <a:pt x="34423" y="47062"/>
                  </a:cubicBezTo>
                  <a:cubicBezTo>
                    <a:pt x="33903" y="47583"/>
                    <a:pt x="32862" y="48103"/>
                    <a:pt x="32862" y="48624"/>
                  </a:cubicBezTo>
                  <a:cubicBezTo>
                    <a:pt x="32862" y="49144"/>
                    <a:pt x="33383" y="53827"/>
                    <a:pt x="33383" y="57469"/>
                  </a:cubicBezTo>
                  <a:cubicBezTo>
                    <a:pt x="34423" y="57469"/>
                    <a:pt x="35464" y="57469"/>
                    <a:pt x="35984" y="56949"/>
                  </a:cubicBezTo>
                  <a:cubicBezTo>
                    <a:pt x="35984" y="56949"/>
                    <a:pt x="37025" y="56429"/>
                    <a:pt x="38066" y="56949"/>
                  </a:cubicBezTo>
                  <a:cubicBezTo>
                    <a:pt x="39107" y="57469"/>
                    <a:pt x="42749" y="59551"/>
                    <a:pt x="43269" y="60071"/>
                  </a:cubicBezTo>
                  <a:cubicBezTo>
                    <a:pt x="43790" y="60071"/>
                    <a:pt x="44830" y="60592"/>
                    <a:pt x="45351" y="61632"/>
                  </a:cubicBezTo>
                  <a:cubicBezTo>
                    <a:pt x="45351" y="62673"/>
                    <a:pt x="46912" y="65795"/>
                    <a:pt x="47432" y="68397"/>
                  </a:cubicBezTo>
                  <a:cubicBezTo>
                    <a:pt x="49514" y="68397"/>
                    <a:pt x="53676" y="68397"/>
                    <a:pt x="54717" y="68397"/>
                  </a:cubicBezTo>
                  <a:cubicBezTo>
                    <a:pt x="54717" y="67356"/>
                    <a:pt x="55237" y="67356"/>
                    <a:pt x="59921" y="68397"/>
                  </a:cubicBezTo>
                  <a:close/>
                </a:path>
              </a:pathLst>
            </a:custGeom>
            <a:grpFill/>
            <a:ln w="5199" cap="flat">
              <a:solidFill>
                <a:schemeClr val="bg1"/>
              </a:solidFill>
              <a:prstDash val="solid"/>
              <a:miter/>
            </a:ln>
          </p:spPr>
          <p:txBody>
            <a:bodyPr rtlCol="0" anchor="ctr"/>
            <a:lstStyle/>
            <a:p>
              <a:endParaRPr lang="en-GB" noProof="0" dirty="0"/>
            </a:p>
          </p:txBody>
        </p:sp>
        <p:sp>
          <p:nvSpPr>
            <p:cNvPr id="150" name="Freeform 149">
              <a:extLst>
                <a:ext uri="{FF2B5EF4-FFF2-40B4-BE49-F238E27FC236}">
                  <a16:creationId xmlns:a16="http://schemas.microsoft.com/office/drawing/2014/main" id="{6C7AAD23-B1A6-364B-C60E-3DCC2E44CA4A}"/>
                </a:ext>
              </a:extLst>
            </p:cNvPr>
            <p:cNvSpPr/>
            <p:nvPr/>
          </p:nvSpPr>
          <p:spPr>
            <a:xfrm>
              <a:off x="6282222" y="3240667"/>
              <a:ext cx="139071" cy="65794"/>
            </a:xfrm>
            <a:custGeom>
              <a:avLst/>
              <a:gdLst>
                <a:gd name="connsiteX0" fmla="*/ 107712 w 139071"/>
                <a:gd name="connsiteY0" fmla="*/ 65795 h 65794"/>
                <a:gd name="connsiteX1" fmla="*/ 109273 w 139071"/>
                <a:gd name="connsiteY1" fmla="*/ 65795 h 65794"/>
                <a:gd name="connsiteX2" fmla="*/ 112915 w 139071"/>
                <a:gd name="connsiteY2" fmla="*/ 64754 h 65794"/>
                <a:gd name="connsiteX3" fmla="*/ 114476 w 139071"/>
                <a:gd name="connsiteY3" fmla="*/ 62153 h 65794"/>
                <a:gd name="connsiteX4" fmla="*/ 115517 w 139071"/>
                <a:gd name="connsiteY4" fmla="*/ 62153 h 65794"/>
                <a:gd name="connsiteX5" fmla="*/ 126965 w 139071"/>
                <a:gd name="connsiteY5" fmla="*/ 62153 h 65794"/>
                <a:gd name="connsiteX6" fmla="*/ 128005 w 139071"/>
                <a:gd name="connsiteY6" fmla="*/ 61112 h 65794"/>
                <a:gd name="connsiteX7" fmla="*/ 128526 w 139071"/>
                <a:gd name="connsiteY7" fmla="*/ 59031 h 65794"/>
                <a:gd name="connsiteX8" fmla="*/ 130607 w 139071"/>
                <a:gd name="connsiteY8" fmla="*/ 57990 h 65794"/>
                <a:gd name="connsiteX9" fmla="*/ 133209 w 139071"/>
                <a:gd name="connsiteY9" fmla="*/ 54868 h 65794"/>
                <a:gd name="connsiteX10" fmla="*/ 134770 w 139071"/>
                <a:gd name="connsiteY10" fmla="*/ 53827 h 65794"/>
                <a:gd name="connsiteX11" fmla="*/ 138412 w 139071"/>
                <a:gd name="connsiteY11" fmla="*/ 52786 h 65794"/>
                <a:gd name="connsiteX12" fmla="*/ 138412 w 139071"/>
                <a:gd name="connsiteY12" fmla="*/ 52786 h 65794"/>
                <a:gd name="connsiteX13" fmla="*/ 138933 w 139071"/>
                <a:gd name="connsiteY13" fmla="*/ 49144 h 65794"/>
                <a:gd name="connsiteX14" fmla="*/ 137372 w 139071"/>
                <a:gd name="connsiteY14" fmla="*/ 43420 h 65794"/>
                <a:gd name="connsiteX15" fmla="*/ 134250 w 139071"/>
                <a:gd name="connsiteY15" fmla="*/ 35615 h 65794"/>
                <a:gd name="connsiteX16" fmla="*/ 132168 w 139071"/>
                <a:gd name="connsiteY16" fmla="*/ 34054 h 65794"/>
                <a:gd name="connsiteX17" fmla="*/ 129567 w 139071"/>
                <a:gd name="connsiteY17" fmla="*/ 33533 h 65794"/>
                <a:gd name="connsiteX18" fmla="*/ 128526 w 139071"/>
                <a:gd name="connsiteY18" fmla="*/ 32493 h 65794"/>
                <a:gd name="connsiteX19" fmla="*/ 130087 w 139071"/>
                <a:gd name="connsiteY19" fmla="*/ 29891 h 65794"/>
                <a:gd name="connsiteX20" fmla="*/ 130087 w 139071"/>
                <a:gd name="connsiteY20" fmla="*/ 27810 h 65794"/>
                <a:gd name="connsiteX21" fmla="*/ 130607 w 139071"/>
                <a:gd name="connsiteY21" fmla="*/ 25728 h 65794"/>
                <a:gd name="connsiteX22" fmla="*/ 132689 w 139071"/>
                <a:gd name="connsiteY22" fmla="*/ 21565 h 65794"/>
                <a:gd name="connsiteX23" fmla="*/ 130607 w 139071"/>
                <a:gd name="connsiteY23" fmla="*/ 20004 h 65794"/>
                <a:gd name="connsiteX24" fmla="*/ 128005 w 139071"/>
                <a:gd name="connsiteY24" fmla="*/ 18443 h 65794"/>
                <a:gd name="connsiteX25" fmla="*/ 123843 w 139071"/>
                <a:gd name="connsiteY25" fmla="*/ 15321 h 65794"/>
                <a:gd name="connsiteX26" fmla="*/ 123322 w 139071"/>
                <a:gd name="connsiteY26" fmla="*/ 14801 h 65794"/>
                <a:gd name="connsiteX27" fmla="*/ 122282 w 139071"/>
                <a:gd name="connsiteY27" fmla="*/ 15321 h 65794"/>
                <a:gd name="connsiteX28" fmla="*/ 118119 w 139071"/>
                <a:gd name="connsiteY28" fmla="*/ 14281 h 65794"/>
                <a:gd name="connsiteX29" fmla="*/ 116558 w 139071"/>
                <a:gd name="connsiteY29" fmla="*/ 13760 h 65794"/>
                <a:gd name="connsiteX30" fmla="*/ 113956 w 139071"/>
                <a:gd name="connsiteY30" fmla="*/ 12199 h 65794"/>
                <a:gd name="connsiteX31" fmla="*/ 112915 w 139071"/>
                <a:gd name="connsiteY31" fmla="*/ 13240 h 65794"/>
                <a:gd name="connsiteX32" fmla="*/ 111875 w 139071"/>
                <a:gd name="connsiteY32" fmla="*/ 13240 h 65794"/>
                <a:gd name="connsiteX33" fmla="*/ 110834 w 139071"/>
                <a:gd name="connsiteY33" fmla="*/ 13760 h 65794"/>
                <a:gd name="connsiteX34" fmla="*/ 108753 w 139071"/>
                <a:gd name="connsiteY34" fmla="*/ 14801 h 65794"/>
                <a:gd name="connsiteX35" fmla="*/ 107191 w 139071"/>
                <a:gd name="connsiteY35" fmla="*/ 14801 h 65794"/>
                <a:gd name="connsiteX36" fmla="*/ 105630 w 139071"/>
                <a:gd name="connsiteY36" fmla="*/ 13240 h 65794"/>
                <a:gd name="connsiteX37" fmla="*/ 104069 w 139071"/>
                <a:gd name="connsiteY37" fmla="*/ 12720 h 65794"/>
                <a:gd name="connsiteX38" fmla="*/ 103029 w 139071"/>
                <a:gd name="connsiteY38" fmla="*/ 12199 h 65794"/>
                <a:gd name="connsiteX39" fmla="*/ 100427 w 139071"/>
                <a:gd name="connsiteY39" fmla="*/ 9598 h 65794"/>
                <a:gd name="connsiteX40" fmla="*/ 98346 w 139071"/>
                <a:gd name="connsiteY40" fmla="*/ 8036 h 65794"/>
                <a:gd name="connsiteX41" fmla="*/ 98346 w 139071"/>
                <a:gd name="connsiteY41" fmla="*/ 6996 h 65794"/>
                <a:gd name="connsiteX42" fmla="*/ 97825 w 139071"/>
                <a:gd name="connsiteY42" fmla="*/ 5955 h 65794"/>
                <a:gd name="connsiteX43" fmla="*/ 96264 w 139071"/>
                <a:gd name="connsiteY43" fmla="*/ 5955 h 65794"/>
                <a:gd name="connsiteX44" fmla="*/ 95223 w 139071"/>
                <a:gd name="connsiteY44" fmla="*/ 5435 h 65794"/>
                <a:gd name="connsiteX45" fmla="*/ 90020 w 139071"/>
                <a:gd name="connsiteY45" fmla="*/ 2833 h 65794"/>
                <a:gd name="connsiteX46" fmla="*/ 87939 w 139071"/>
                <a:gd name="connsiteY46" fmla="*/ 2313 h 65794"/>
                <a:gd name="connsiteX47" fmla="*/ 86898 w 139071"/>
                <a:gd name="connsiteY47" fmla="*/ 1792 h 65794"/>
                <a:gd name="connsiteX48" fmla="*/ 85857 w 139071"/>
                <a:gd name="connsiteY48" fmla="*/ 1272 h 65794"/>
                <a:gd name="connsiteX49" fmla="*/ 82735 w 139071"/>
                <a:gd name="connsiteY49" fmla="*/ 1792 h 65794"/>
                <a:gd name="connsiteX50" fmla="*/ 81695 w 139071"/>
                <a:gd name="connsiteY50" fmla="*/ 1792 h 65794"/>
                <a:gd name="connsiteX51" fmla="*/ 80134 w 139071"/>
                <a:gd name="connsiteY51" fmla="*/ 231 h 65794"/>
                <a:gd name="connsiteX52" fmla="*/ 79093 w 139071"/>
                <a:gd name="connsiteY52" fmla="*/ 231 h 65794"/>
                <a:gd name="connsiteX53" fmla="*/ 77532 w 139071"/>
                <a:gd name="connsiteY53" fmla="*/ 1272 h 65794"/>
                <a:gd name="connsiteX54" fmla="*/ 73369 w 139071"/>
                <a:gd name="connsiteY54" fmla="*/ 2833 h 65794"/>
                <a:gd name="connsiteX55" fmla="*/ 70247 w 139071"/>
                <a:gd name="connsiteY55" fmla="*/ 3353 h 65794"/>
                <a:gd name="connsiteX56" fmla="*/ 69206 w 139071"/>
                <a:gd name="connsiteY56" fmla="*/ 3353 h 65794"/>
                <a:gd name="connsiteX57" fmla="*/ 65043 w 139071"/>
                <a:gd name="connsiteY57" fmla="*/ 5435 h 65794"/>
                <a:gd name="connsiteX58" fmla="*/ 65564 w 139071"/>
                <a:gd name="connsiteY58" fmla="*/ 11159 h 65794"/>
                <a:gd name="connsiteX59" fmla="*/ 66084 w 139071"/>
                <a:gd name="connsiteY59" fmla="*/ 22086 h 65794"/>
                <a:gd name="connsiteX60" fmla="*/ 52555 w 139071"/>
                <a:gd name="connsiteY60" fmla="*/ 30411 h 65794"/>
                <a:gd name="connsiteX61" fmla="*/ 43709 w 139071"/>
                <a:gd name="connsiteY61" fmla="*/ 23647 h 65794"/>
                <a:gd name="connsiteX62" fmla="*/ 39546 w 139071"/>
                <a:gd name="connsiteY62" fmla="*/ 18443 h 65794"/>
                <a:gd name="connsiteX63" fmla="*/ 33823 w 139071"/>
                <a:gd name="connsiteY63" fmla="*/ 13240 h 65794"/>
                <a:gd name="connsiteX64" fmla="*/ 26538 w 139071"/>
                <a:gd name="connsiteY64" fmla="*/ 11159 h 65794"/>
                <a:gd name="connsiteX65" fmla="*/ 13009 w 139071"/>
                <a:gd name="connsiteY65" fmla="*/ 15321 h 65794"/>
                <a:gd name="connsiteX66" fmla="*/ 8325 w 139071"/>
                <a:gd name="connsiteY66" fmla="*/ 24167 h 65794"/>
                <a:gd name="connsiteX67" fmla="*/ 6244 w 139071"/>
                <a:gd name="connsiteY67" fmla="*/ 30932 h 65794"/>
                <a:gd name="connsiteX68" fmla="*/ 1041 w 139071"/>
                <a:gd name="connsiteY68" fmla="*/ 38737 h 65794"/>
                <a:gd name="connsiteX69" fmla="*/ 1041 w 139071"/>
                <a:gd name="connsiteY69" fmla="*/ 46022 h 65794"/>
                <a:gd name="connsiteX70" fmla="*/ 0 w 139071"/>
                <a:gd name="connsiteY70" fmla="*/ 47063 h 65794"/>
                <a:gd name="connsiteX71" fmla="*/ 1041 w 139071"/>
                <a:gd name="connsiteY71" fmla="*/ 54868 h 65794"/>
                <a:gd name="connsiteX72" fmla="*/ 2082 w 139071"/>
                <a:gd name="connsiteY72" fmla="*/ 54868 h 65794"/>
                <a:gd name="connsiteX73" fmla="*/ 4163 w 139071"/>
                <a:gd name="connsiteY73" fmla="*/ 53827 h 65794"/>
                <a:gd name="connsiteX74" fmla="*/ 4683 w 139071"/>
                <a:gd name="connsiteY74" fmla="*/ 52786 h 65794"/>
                <a:gd name="connsiteX75" fmla="*/ 5724 w 139071"/>
                <a:gd name="connsiteY75" fmla="*/ 51225 h 65794"/>
                <a:gd name="connsiteX76" fmla="*/ 10927 w 139071"/>
                <a:gd name="connsiteY76" fmla="*/ 49144 h 65794"/>
                <a:gd name="connsiteX77" fmla="*/ 18732 w 139071"/>
                <a:gd name="connsiteY77" fmla="*/ 46542 h 65794"/>
                <a:gd name="connsiteX78" fmla="*/ 21855 w 139071"/>
                <a:gd name="connsiteY78" fmla="*/ 46022 h 65794"/>
                <a:gd name="connsiteX79" fmla="*/ 31221 w 139071"/>
                <a:gd name="connsiteY79" fmla="*/ 46022 h 65794"/>
                <a:gd name="connsiteX80" fmla="*/ 32782 w 139071"/>
                <a:gd name="connsiteY80" fmla="*/ 47063 h 65794"/>
                <a:gd name="connsiteX81" fmla="*/ 33823 w 139071"/>
                <a:gd name="connsiteY81" fmla="*/ 47063 h 65794"/>
                <a:gd name="connsiteX82" fmla="*/ 36424 w 139071"/>
                <a:gd name="connsiteY82" fmla="*/ 46022 h 65794"/>
                <a:gd name="connsiteX83" fmla="*/ 38506 w 139071"/>
                <a:gd name="connsiteY83" fmla="*/ 46022 h 65794"/>
                <a:gd name="connsiteX84" fmla="*/ 39546 w 139071"/>
                <a:gd name="connsiteY84" fmla="*/ 47583 h 65794"/>
                <a:gd name="connsiteX85" fmla="*/ 40587 w 139071"/>
                <a:gd name="connsiteY85" fmla="*/ 47583 h 65794"/>
                <a:gd name="connsiteX86" fmla="*/ 42669 w 139071"/>
                <a:gd name="connsiteY86" fmla="*/ 46542 h 65794"/>
                <a:gd name="connsiteX87" fmla="*/ 45790 w 139071"/>
                <a:gd name="connsiteY87" fmla="*/ 46542 h 65794"/>
                <a:gd name="connsiteX88" fmla="*/ 49433 w 139071"/>
                <a:gd name="connsiteY88" fmla="*/ 46542 h 65794"/>
                <a:gd name="connsiteX89" fmla="*/ 54636 w 139071"/>
                <a:gd name="connsiteY89" fmla="*/ 46542 h 65794"/>
                <a:gd name="connsiteX90" fmla="*/ 58279 w 139071"/>
                <a:gd name="connsiteY90" fmla="*/ 47583 h 65794"/>
                <a:gd name="connsiteX91" fmla="*/ 59840 w 139071"/>
                <a:gd name="connsiteY91" fmla="*/ 48624 h 65794"/>
                <a:gd name="connsiteX92" fmla="*/ 60881 w 139071"/>
                <a:gd name="connsiteY92" fmla="*/ 49144 h 65794"/>
                <a:gd name="connsiteX93" fmla="*/ 64523 w 139071"/>
                <a:gd name="connsiteY93" fmla="*/ 48103 h 65794"/>
                <a:gd name="connsiteX94" fmla="*/ 67125 w 139071"/>
                <a:gd name="connsiteY94" fmla="*/ 48624 h 65794"/>
                <a:gd name="connsiteX95" fmla="*/ 68165 w 139071"/>
                <a:gd name="connsiteY95" fmla="*/ 48103 h 65794"/>
                <a:gd name="connsiteX96" fmla="*/ 71288 w 139071"/>
                <a:gd name="connsiteY96" fmla="*/ 45501 h 65794"/>
                <a:gd name="connsiteX97" fmla="*/ 74410 w 139071"/>
                <a:gd name="connsiteY97" fmla="*/ 43940 h 65794"/>
                <a:gd name="connsiteX98" fmla="*/ 75450 w 139071"/>
                <a:gd name="connsiteY98" fmla="*/ 43940 h 65794"/>
                <a:gd name="connsiteX99" fmla="*/ 78572 w 139071"/>
                <a:gd name="connsiteY99" fmla="*/ 49144 h 65794"/>
                <a:gd name="connsiteX100" fmla="*/ 79613 w 139071"/>
                <a:gd name="connsiteY100" fmla="*/ 50185 h 65794"/>
                <a:gd name="connsiteX101" fmla="*/ 80654 w 139071"/>
                <a:gd name="connsiteY101" fmla="*/ 50705 h 65794"/>
                <a:gd name="connsiteX102" fmla="*/ 82735 w 139071"/>
                <a:gd name="connsiteY102" fmla="*/ 50705 h 65794"/>
                <a:gd name="connsiteX103" fmla="*/ 84296 w 139071"/>
                <a:gd name="connsiteY103" fmla="*/ 51225 h 65794"/>
                <a:gd name="connsiteX104" fmla="*/ 86898 w 139071"/>
                <a:gd name="connsiteY104" fmla="*/ 51225 h 65794"/>
                <a:gd name="connsiteX105" fmla="*/ 89500 w 139071"/>
                <a:gd name="connsiteY105" fmla="*/ 52266 h 65794"/>
                <a:gd name="connsiteX106" fmla="*/ 92102 w 139071"/>
                <a:gd name="connsiteY106" fmla="*/ 54868 h 65794"/>
                <a:gd name="connsiteX107" fmla="*/ 94183 w 139071"/>
                <a:gd name="connsiteY107" fmla="*/ 56429 h 65794"/>
                <a:gd name="connsiteX108" fmla="*/ 97305 w 139071"/>
                <a:gd name="connsiteY108" fmla="*/ 57990 h 65794"/>
                <a:gd name="connsiteX109" fmla="*/ 99907 w 139071"/>
                <a:gd name="connsiteY109" fmla="*/ 60071 h 65794"/>
                <a:gd name="connsiteX110" fmla="*/ 102508 w 139071"/>
                <a:gd name="connsiteY110" fmla="*/ 62673 h 65794"/>
                <a:gd name="connsiteX111" fmla="*/ 104590 w 139071"/>
                <a:gd name="connsiteY111" fmla="*/ 64234 h 65794"/>
                <a:gd name="connsiteX112" fmla="*/ 107191 w 139071"/>
                <a:gd name="connsiteY112" fmla="*/ 65275 h 65794"/>
                <a:gd name="connsiteX113" fmla="*/ 107712 w 139071"/>
                <a:gd name="connsiteY113" fmla="*/ 65795 h 6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9071" h="65794">
                  <a:moveTo>
                    <a:pt x="107712" y="65795"/>
                  </a:moveTo>
                  <a:cubicBezTo>
                    <a:pt x="108232" y="65795"/>
                    <a:pt x="108753" y="65795"/>
                    <a:pt x="109273" y="65795"/>
                  </a:cubicBezTo>
                  <a:cubicBezTo>
                    <a:pt x="109793" y="65795"/>
                    <a:pt x="112395" y="64754"/>
                    <a:pt x="112915" y="64754"/>
                  </a:cubicBezTo>
                  <a:cubicBezTo>
                    <a:pt x="113436" y="64234"/>
                    <a:pt x="114476" y="62153"/>
                    <a:pt x="114476" y="62153"/>
                  </a:cubicBezTo>
                  <a:cubicBezTo>
                    <a:pt x="114476" y="62153"/>
                    <a:pt x="114997" y="61632"/>
                    <a:pt x="115517" y="62153"/>
                  </a:cubicBezTo>
                  <a:cubicBezTo>
                    <a:pt x="116037" y="62153"/>
                    <a:pt x="126965" y="62153"/>
                    <a:pt x="126965" y="62153"/>
                  </a:cubicBezTo>
                  <a:cubicBezTo>
                    <a:pt x="126965" y="62153"/>
                    <a:pt x="128005" y="62153"/>
                    <a:pt x="128005" y="61112"/>
                  </a:cubicBezTo>
                  <a:cubicBezTo>
                    <a:pt x="128005" y="60071"/>
                    <a:pt x="128005" y="59031"/>
                    <a:pt x="128526" y="59031"/>
                  </a:cubicBezTo>
                  <a:cubicBezTo>
                    <a:pt x="129046" y="59031"/>
                    <a:pt x="130087" y="57990"/>
                    <a:pt x="130607" y="57990"/>
                  </a:cubicBezTo>
                  <a:cubicBezTo>
                    <a:pt x="130607" y="57469"/>
                    <a:pt x="132689" y="55388"/>
                    <a:pt x="133209" y="54868"/>
                  </a:cubicBezTo>
                  <a:cubicBezTo>
                    <a:pt x="133729" y="54347"/>
                    <a:pt x="134250" y="54347"/>
                    <a:pt x="134770" y="53827"/>
                  </a:cubicBezTo>
                  <a:cubicBezTo>
                    <a:pt x="134770" y="53827"/>
                    <a:pt x="136851" y="53307"/>
                    <a:pt x="138412" y="52786"/>
                  </a:cubicBezTo>
                  <a:cubicBezTo>
                    <a:pt x="138412" y="52786"/>
                    <a:pt x="138412" y="52786"/>
                    <a:pt x="138412" y="52786"/>
                  </a:cubicBezTo>
                  <a:cubicBezTo>
                    <a:pt x="137892" y="52266"/>
                    <a:pt x="138412" y="50185"/>
                    <a:pt x="138933" y="49144"/>
                  </a:cubicBezTo>
                  <a:cubicBezTo>
                    <a:pt x="139453" y="48103"/>
                    <a:pt x="138412" y="44981"/>
                    <a:pt x="137372" y="43420"/>
                  </a:cubicBezTo>
                  <a:cubicBezTo>
                    <a:pt x="136331" y="41859"/>
                    <a:pt x="134250" y="36135"/>
                    <a:pt x="134250" y="35615"/>
                  </a:cubicBezTo>
                  <a:cubicBezTo>
                    <a:pt x="134250" y="35095"/>
                    <a:pt x="132689" y="34054"/>
                    <a:pt x="132168" y="34054"/>
                  </a:cubicBezTo>
                  <a:cubicBezTo>
                    <a:pt x="131648" y="34054"/>
                    <a:pt x="131128" y="33013"/>
                    <a:pt x="129567" y="33533"/>
                  </a:cubicBezTo>
                  <a:cubicBezTo>
                    <a:pt x="128005" y="34054"/>
                    <a:pt x="128526" y="33533"/>
                    <a:pt x="128526" y="32493"/>
                  </a:cubicBezTo>
                  <a:cubicBezTo>
                    <a:pt x="128526" y="31972"/>
                    <a:pt x="129567" y="30411"/>
                    <a:pt x="130087" y="29891"/>
                  </a:cubicBezTo>
                  <a:cubicBezTo>
                    <a:pt x="130607" y="29371"/>
                    <a:pt x="130087" y="28330"/>
                    <a:pt x="130087" y="27810"/>
                  </a:cubicBezTo>
                  <a:cubicBezTo>
                    <a:pt x="129567" y="27289"/>
                    <a:pt x="130087" y="26249"/>
                    <a:pt x="130607" y="25728"/>
                  </a:cubicBezTo>
                  <a:cubicBezTo>
                    <a:pt x="131128" y="25208"/>
                    <a:pt x="132168" y="22606"/>
                    <a:pt x="132689" y="21565"/>
                  </a:cubicBezTo>
                  <a:cubicBezTo>
                    <a:pt x="133209" y="20525"/>
                    <a:pt x="131128" y="20004"/>
                    <a:pt x="130607" y="20004"/>
                  </a:cubicBezTo>
                  <a:cubicBezTo>
                    <a:pt x="130087" y="19484"/>
                    <a:pt x="129046" y="18964"/>
                    <a:pt x="128005" y="18443"/>
                  </a:cubicBezTo>
                  <a:cubicBezTo>
                    <a:pt x="126965" y="17923"/>
                    <a:pt x="124883" y="16362"/>
                    <a:pt x="123843" y="15321"/>
                  </a:cubicBezTo>
                  <a:cubicBezTo>
                    <a:pt x="123843" y="15321"/>
                    <a:pt x="123843" y="14801"/>
                    <a:pt x="123322" y="14801"/>
                  </a:cubicBezTo>
                  <a:cubicBezTo>
                    <a:pt x="122802" y="15321"/>
                    <a:pt x="122282" y="15321"/>
                    <a:pt x="122282" y="15321"/>
                  </a:cubicBezTo>
                  <a:cubicBezTo>
                    <a:pt x="122282" y="15321"/>
                    <a:pt x="118639" y="14801"/>
                    <a:pt x="118119" y="14281"/>
                  </a:cubicBezTo>
                  <a:cubicBezTo>
                    <a:pt x="117598" y="14281"/>
                    <a:pt x="117078" y="14281"/>
                    <a:pt x="116558" y="13760"/>
                  </a:cubicBezTo>
                  <a:cubicBezTo>
                    <a:pt x="116037" y="13240"/>
                    <a:pt x="114476" y="12720"/>
                    <a:pt x="113956" y="12199"/>
                  </a:cubicBezTo>
                  <a:cubicBezTo>
                    <a:pt x="113436" y="11679"/>
                    <a:pt x="112915" y="13240"/>
                    <a:pt x="112915" y="13240"/>
                  </a:cubicBezTo>
                  <a:cubicBezTo>
                    <a:pt x="112915" y="13240"/>
                    <a:pt x="111875" y="13240"/>
                    <a:pt x="111875" y="13240"/>
                  </a:cubicBezTo>
                  <a:cubicBezTo>
                    <a:pt x="111354" y="13240"/>
                    <a:pt x="110834" y="13760"/>
                    <a:pt x="110834" y="13760"/>
                  </a:cubicBezTo>
                  <a:cubicBezTo>
                    <a:pt x="110834" y="13760"/>
                    <a:pt x="109273" y="14801"/>
                    <a:pt x="108753" y="14801"/>
                  </a:cubicBezTo>
                  <a:cubicBezTo>
                    <a:pt x="108232" y="14801"/>
                    <a:pt x="107712" y="14801"/>
                    <a:pt x="107191" y="14801"/>
                  </a:cubicBezTo>
                  <a:cubicBezTo>
                    <a:pt x="106671" y="14801"/>
                    <a:pt x="106151" y="13760"/>
                    <a:pt x="105630" y="13240"/>
                  </a:cubicBezTo>
                  <a:cubicBezTo>
                    <a:pt x="105630" y="12720"/>
                    <a:pt x="104590" y="12720"/>
                    <a:pt x="104069" y="12720"/>
                  </a:cubicBezTo>
                  <a:cubicBezTo>
                    <a:pt x="103549" y="12720"/>
                    <a:pt x="103029" y="12199"/>
                    <a:pt x="103029" y="12199"/>
                  </a:cubicBezTo>
                  <a:cubicBezTo>
                    <a:pt x="102508" y="12199"/>
                    <a:pt x="100947" y="9598"/>
                    <a:pt x="100427" y="9598"/>
                  </a:cubicBezTo>
                  <a:cubicBezTo>
                    <a:pt x="99907" y="9598"/>
                    <a:pt x="98866" y="8036"/>
                    <a:pt x="98346" y="8036"/>
                  </a:cubicBezTo>
                  <a:cubicBezTo>
                    <a:pt x="97825" y="8036"/>
                    <a:pt x="97825" y="7516"/>
                    <a:pt x="98346" y="6996"/>
                  </a:cubicBezTo>
                  <a:cubicBezTo>
                    <a:pt x="98866" y="5955"/>
                    <a:pt x="97825" y="5955"/>
                    <a:pt x="97825" y="5955"/>
                  </a:cubicBezTo>
                  <a:cubicBezTo>
                    <a:pt x="97825" y="5955"/>
                    <a:pt x="96784" y="5955"/>
                    <a:pt x="96264" y="5955"/>
                  </a:cubicBezTo>
                  <a:cubicBezTo>
                    <a:pt x="95744" y="5955"/>
                    <a:pt x="95223" y="5435"/>
                    <a:pt x="95223" y="5435"/>
                  </a:cubicBezTo>
                  <a:cubicBezTo>
                    <a:pt x="95223" y="5435"/>
                    <a:pt x="91061" y="3353"/>
                    <a:pt x="90020" y="2833"/>
                  </a:cubicBezTo>
                  <a:cubicBezTo>
                    <a:pt x="88979" y="2313"/>
                    <a:pt x="88979" y="2313"/>
                    <a:pt x="87939" y="2313"/>
                  </a:cubicBezTo>
                  <a:cubicBezTo>
                    <a:pt x="87418" y="2313"/>
                    <a:pt x="86898" y="2313"/>
                    <a:pt x="86898" y="1792"/>
                  </a:cubicBezTo>
                  <a:cubicBezTo>
                    <a:pt x="86898" y="1272"/>
                    <a:pt x="86378" y="1792"/>
                    <a:pt x="85857" y="1272"/>
                  </a:cubicBezTo>
                  <a:cubicBezTo>
                    <a:pt x="85337" y="1272"/>
                    <a:pt x="83256" y="1272"/>
                    <a:pt x="82735" y="1792"/>
                  </a:cubicBezTo>
                  <a:cubicBezTo>
                    <a:pt x="81695" y="1792"/>
                    <a:pt x="81695" y="1792"/>
                    <a:pt x="81695" y="1792"/>
                  </a:cubicBezTo>
                  <a:cubicBezTo>
                    <a:pt x="81695" y="1792"/>
                    <a:pt x="80134" y="752"/>
                    <a:pt x="80134" y="231"/>
                  </a:cubicBezTo>
                  <a:cubicBezTo>
                    <a:pt x="79613" y="-289"/>
                    <a:pt x="79093" y="231"/>
                    <a:pt x="79093" y="231"/>
                  </a:cubicBezTo>
                  <a:cubicBezTo>
                    <a:pt x="79093" y="231"/>
                    <a:pt x="78052" y="752"/>
                    <a:pt x="77532" y="1272"/>
                  </a:cubicBezTo>
                  <a:cubicBezTo>
                    <a:pt x="77011" y="1792"/>
                    <a:pt x="73889" y="2313"/>
                    <a:pt x="73369" y="2833"/>
                  </a:cubicBezTo>
                  <a:cubicBezTo>
                    <a:pt x="72849" y="2833"/>
                    <a:pt x="70767" y="3353"/>
                    <a:pt x="70247" y="3353"/>
                  </a:cubicBezTo>
                  <a:cubicBezTo>
                    <a:pt x="69727" y="3353"/>
                    <a:pt x="69206" y="3353"/>
                    <a:pt x="69206" y="3353"/>
                  </a:cubicBezTo>
                  <a:lnTo>
                    <a:pt x="65043" y="5435"/>
                  </a:lnTo>
                  <a:cubicBezTo>
                    <a:pt x="65043" y="6996"/>
                    <a:pt x="64523" y="9077"/>
                    <a:pt x="65564" y="11159"/>
                  </a:cubicBezTo>
                  <a:cubicBezTo>
                    <a:pt x="66604" y="14801"/>
                    <a:pt x="67645" y="20525"/>
                    <a:pt x="66084" y="22086"/>
                  </a:cubicBezTo>
                  <a:cubicBezTo>
                    <a:pt x="64523" y="23647"/>
                    <a:pt x="58279" y="31452"/>
                    <a:pt x="52555" y="30411"/>
                  </a:cubicBezTo>
                  <a:cubicBezTo>
                    <a:pt x="46831" y="29891"/>
                    <a:pt x="44750" y="27289"/>
                    <a:pt x="43709" y="23647"/>
                  </a:cubicBezTo>
                  <a:cubicBezTo>
                    <a:pt x="42669" y="20004"/>
                    <a:pt x="40587" y="18964"/>
                    <a:pt x="39546" y="18443"/>
                  </a:cubicBezTo>
                  <a:cubicBezTo>
                    <a:pt x="38506" y="17923"/>
                    <a:pt x="34863" y="13760"/>
                    <a:pt x="33823" y="13240"/>
                  </a:cubicBezTo>
                  <a:cubicBezTo>
                    <a:pt x="32782" y="12720"/>
                    <a:pt x="31221" y="10118"/>
                    <a:pt x="26538" y="11159"/>
                  </a:cubicBezTo>
                  <a:cubicBezTo>
                    <a:pt x="21855" y="12199"/>
                    <a:pt x="15090" y="13240"/>
                    <a:pt x="13009" y="15321"/>
                  </a:cubicBezTo>
                  <a:cubicBezTo>
                    <a:pt x="10927" y="17403"/>
                    <a:pt x="7805" y="22606"/>
                    <a:pt x="8325" y="24167"/>
                  </a:cubicBezTo>
                  <a:cubicBezTo>
                    <a:pt x="8846" y="25728"/>
                    <a:pt x="8846" y="29371"/>
                    <a:pt x="6244" y="30932"/>
                  </a:cubicBezTo>
                  <a:cubicBezTo>
                    <a:pt x="3642" y="32493"/>
                    <a:pt x="520" y="35615"/>
                    <a:pt x="1041" y="38737"/>
                  </a:cubicBezTo>
                  <a:cubicBezTo>
                    <a:pt x="1561" y="41859"/>
                    <a:pt x="1561" y="48103"/>
                    <a:pt x="1041" y="46022"/>
                  </a:cubicBezTo>
                  <a:cubicBezTo>
                    <a:pt x="0" y="44461"/>
                    <a:pt x="0" y="44461"/>
                    <a:pt x="0" y="47063"/>
                  </a:cubicBezTo>
                  <a:cubicBezTo>
                    <a:pt x="0" y="49664"/>
                    <a:pt x="0" y="54868"/>
                    <a:pt x="1041" y="54868"/>
                  </a:cubicBezTo>
                  <a:cubicBezTo>
                    <a:pt x="1561" y="54868"/>
                    <a:pt x="1561" y="54868"/>
                    <a:pt x="2082" y="54868"/>
                  </a:cubicBezTo>
                  <a:lnTo>
                    <a:pt x="4163" y="53827"/>
                  </a:lnTo>
                  <a:cubicBezTo>
                    <a:pt x="4163" y="53827"/>
                    <a:pt x="4683" y="53307"/>
                    <a:pt x="4683" y="52786"/>
                  </a:cubicBezTo>
                  <a:cubicBezTo>
                    <a:pt x="4683" y="52266"/>
                    <a:pt x="5203" y="51746"/>
                    <a:pt x="5724" y="51225"/>
                  </a:cubicBezTo>
                  <a:cubicBezTo>
                    <a:pt x="6244" y="50705"/>
                    <a:pt x="9887" y="49144"/>
                    <a:pt x="10927" y="49144"/>
                  </a:cubicBezTo>
                  <a:cubicBezTo>
                    <a:pt x="11968" y="49144"/>
                    <a:pt x="18212" y="46542"/>
                    <a:pt x="18732" y="46542"/>
                  </a:cubicBezTo>
                  <a:cubicBezTo>
                    <a:pt x="19253" y="46542"/>
                    <a:pt x="20294" y="46022"/>
                    <a:pt x="21855" y="46022"/>
                  </a:cubicBezTo>
                  <a:cubicBezTo>
                    <a:pt x="22895" y="46022"/>
                    <a:pt x="30701" y="46022"/>
                    <a:pt x="31221" y="46022"/>
                  </a:cubicBezTo>
                  <a:cubicBezTo>
                    <a:pt x="31741" y="46022"/>
                    <a:pt x="32782" y="47063"/>
                    <a:pt x="32782" y="47063"/>
                  </a:cubicBezTo>
                  <a:cubicBezTo>
                    <a:pt x="32782" y="47063"/>
                    <a:pt x="33302" y="47583"/>
                    <a:pt x="33823" y="47063"/>
                  </a:cubicBezTo>
                  <a:cubicBezTo>
                    <a:pt x="34343" y="46542"/>
                    <a:pt x="35904" y="46022"/>
                    <a:pt x="36424" y="46022"/>
                  </a:cubicBezTo>
                  <a:cubicBezTo>
                    <a:pt x="36945" y="46022"/>
                    <a:pt x="38506" y="45501"/>
                    <a:pt x="38506" y="46022"/>
                  </a:cubicBezTo>
                  <a:cubicBezTo>
                    <a:pt x="39026" y="46542"/>
                    <a:pt x="39546" y="47583"/>
                    <a:pt x="39546" y="47583"/>
                  </a:cubicBezTo>
                  <a:cubicBezTo>
                    <a:pt x="39546" y="47583"/>
                    <a:pt x="40067" y="48103"/>
                    <a:pt x="40587" y="47583"/>
                  </a:cubicBezTo>
                  <a:cubicBezTo>
                    <a:pt x="41628" y="47063"/>
                    <a:pt x="42148" y="46542"/>
                    <a:pt x="42669" y="46542"/>
                  </a:cubicBezTo>
                  <a:cubicBezTo>
                    <a:pt x="43189" y="46542"/>
                    <a:pt x="44750" y="46542"/>
                    <a:pt x="45790" y="46542"/>
                  </a:cubicBezTo>
                  <a:cubicBezTo>
                    <a:pt x="46831" y="46542"/>
                    <a:pt x="47351" y="46542"/>
                    <a:pt x="49433" y="46542"/>
                  </a:cubicBezTo>
                  <a:cubicBezTo>
                    <a:pt x="51515" y="46542"/>
                    <a:pt x="53075" y="46542"/>
                    <a:pt x="54636" y="46542"/>
                  </a:cubicBezTo>
                  <a:cubicBezTo>
                    <a:pt x="56197" y="46542"/>
                    <a:pt x="57758" y="47063"/>
                    <a:pt x="58279" y="47583"/>
                  </a:cubicBezTo>
                  <a:cubicBezTo>
                    <a:pt x="58799" y="48103"/>
                    <a:pt x="59840" y="48624"/>
                    <a:pt x="59840" y="48624"/>
                  </a:cubicBezTo>
                  <a:cubicBezTo>
                    <a:pt x="59840" y="48624"/>
                    <a:pt x="60360" y="49144"/>
                    <a:pt x="60881" y="49144"/>
                  </a:cubicBezTo>
                  <a:cubicBezTo>
                    <a:pt x="61401" y="49144"/>
                    <a:pt x="63482" y="48103"/>
                    <a:pt x="64523" y="48103"/>
                  </a:cubicBezTo>
                  <a:cubicBezTo>
                    <a:pt x="65564" y="48103"/>
                    <a:pt x="67125" y="48624"/>
                    <a:pt x="67125" y="48624"/>
                  </a:cubicBezTo>
                  <a:cubicBezTo>
                    <a:pt x="67125" y="48624"/>
                    <a:pt x="68165" y="48624"/>
                    <a:pt x="68165" y="48103"/>
                  </a:cubicBezTo>
                  <a:cubicBezTo>
                    <a:pt x="68686" y="47583"/>
                    <a:pt x="71288" y="45501"/>
                    <a:pt x="71288" y="45501"/>
                  </a:cubicBezTo>
                  <a:cubicBezTo>
                    <a:pt x="71288" y="45501"/>
                    <a:pt x="74410" y="43940"/>
                    <a:pt x="74410" y="43940"/>
                  </a:cubicBezTo>
                  <a:cubicBezTo>
                    <a:pt x="74930" y="43940"/>
                    <a:pt x="74930" y="43420"/>
                    <a:pt x="75450" y="43940"/>
                  </a:cubicBezTo>
                  <a:cubicBezTo>
                    <a:pt x="75971" y="44461"/>
                    <a:pt x="78572" y="48624"/>
                    <a:pt x="78572" y="49144"/>
                  </a:cubicBezTo>
                  <a:cubicBezTo>
                    <a:pt x="78572" y="49664"/>
                    <a:pt x="79613" y="50185"/>
                    <a:pt x="79613" y="50185"/>
                  </a:cubicBezTo>
                  <a:cubicBezTo>
                    <a:pt x="79613" y="50185"/>
                    <a:pt x="80134" y="50705"/>
                    <a:pt x="80654" y="50705"/>
                  </a:cubicBezTo>
                  <a:cubicBezTo>
                    <a:pt x="81174" y="50705"/>
                    <a:pt x="82735" y="50705"/>
                    <a:pt x="82735" y="50705"/>
                  </a:cubicBezTo>
                  <a:cubicBezTo>
                    <a:pt x="83256" y="50705"/>
                    <a:pt x="83776" y="50705"/>
                    <a:pt x="84296" y="51225"/>
                  </a:cubicBezTo>
                  <a:cubicBezTo>
                    <a:pt x="84817" y="51225"/>
                    <a:pt x="86898" y="51225"/>
                    <a:pt x="86898" y="51225"/>
                  </a:cubicBezTo>
                  <a:cubicBezTo>
                    <a:pt x="86898" y="51225"/>
                    <a:pt x="88979" y="51225"/>
                    <a:pt x="89500" y="52266"/>
                  </a:cubicBezTo>
                  <a:cubicBezTo>
                    <a:pt x="90020" y="52786"/>
                    <a:pt x="92102" y="54347"/>
                    <a:pt x="92102" y="54868"/>
                  </a:cubicBezTo>
                  <a:cubicBezTo>
                    <a:pt x="92102" y="55388"/>
                    <a:pt x="93663" y="56429"/>
                    <a:pt x="94183" y="56429"/>
                  </a:cubicBezTo>
                  <a:cubicBezTo>
                    <a:pt x="94703" y="56429"/>
                    <a:pt x="97305" y="57990"/>
                    <a:pt x="97305" y="57990"/>
                  </a:cubicBezTo>
                  <a:cubicBezTo>
                    <a:pt x="97305" y="57990"/>
                    <a:pt x="99386" y="60071"/>
                    <a:pt x="99907" y="60071"/>
                  </a:cubicBezTo>
                  <a:cubicBezTo>
                    <a:pt x="100427" y="60592"/>
                    <a:pt x="101988" y="62153"/>
                    <a:pt x="102508" y="62673"/>
                  </a:cubicBezTo>
                  <a:cubicBezTo>
                    <a:pt x="103029" y="62673"/>
                    <a:pt x="104590" y="63714"/>
                    <a:pt x="104590" y="64234"/>
                  </a:cubicBezTo>
                  <a:cubicBezTo>
                    <a:pt x="104590" y="64234"/>
                    <a:pt x="106671" y="64754"/>
                    <a:pt x="107191" y="65275"/>
                  </a:cubicBezTo>
                  <a:cubicBezTo>
                    <a:pt x="107191" y="65795"/>
                    <a:pt x="107191" y="65795"/>
                    <a:pt x="107712" y="65795"/>
                  </a:cubicBezTo>
                  <a:close/>
                </a:path>
              </a:pathLst>
            </a:custGeom>
            <a:grpFill/>
            <a:ln w="5199" cap="flat">
              <a:solidFill>
                <a:schemeClr val="bg1"/>
              </a:solidFill>
              <a:prstDash val="solid"/>
              <a:miter/>
            </a:ln>
          </p:spPr>
          <p:txBody>
            <a:bodyPr rtlCol="0" anchor="ctr"/>
            <a:lstStyle/>
            <a:p>
              <a:endParaRPr lang="en-GB" noProof="0" dirty="0"/>
            </a:p>
          </p:txBody>
        </p:sp>
        <p:grpSp>
          <p:nvGrpSpPr>
            <p:cNvPr id="151" name="Content Placeholder 9">
              <a:extLst>
                <a:ext uri="{FF2B5EF4-FFF2-40B4-BE49-F238E27FC236}">
                  <a16:creationId xmlns:a16="http://schemas.microsoft.com/office/drawing/2014/main" id="{3FD8EED2-D5E5-3254-7C28-5717FCCB4A17}"/>
                </a:ext>
              </a:extLst>
            </p:cNvPr>
            <p:cNvGrpSpPr/>
            <p:nvPr/>
          </p:nvGrpSpPr>
          <p:grpSpPr>
            <a:xfrm>
              <a:off x="6298541" y="3196358"/>
              <a:ext cx="120402" cy="59630"/>
              <a:chOff x="6298541" y="3196358"/>
              <a:chExt cx="120402" cy="59630"/>
            </a:xfrm>
            <a:grpFill/>
          </p:grpSpPr>
          <p:sp>
            <p:nvSpPr>
              <p:cNvPr id="386" name="Freeform 385">
                <a:extLst>
                  <a:ext uri="{FF2B5EF4-FFF2-40B4-BE49-F238E27FC236}">
                    <a16:creationId xmlns:a16="http://schemas.microsoft.com/office/drawing/2014/main" id="{37DF600F-EB50-89D8-5B95-756109CCDE80}"/>
                  </a:ext>
                </a:extLst>
              </p:cNvPr>
              <p:cNvSpPr/>
              <p:nvPr/>
            </p:nvSpPr>
            <p:spPr>
              <a:xfrm>
                <a:off x="6298541" y="3226049"/>
                <a:ext cx="28300" cy="18437"/>
              </a:xfrm>
              <a:custGeom>
                <a:avLst/>
                <a:gdLst>
                  <a:gd name="connsiteX0" fmla="*/ 1373 w 28300"/>
                  <a:gd name="connsiteY0" fmla="*/ 9126 h 18437"/>
                  <a:gd name="connsiteX1" fmla="*/ 3975 w 28300"/>
                  <a:gd name="connsiteY1" fmla="*/ 15370 h 18437"/>
                  <a:gd name="connsiteX2" fmla="*/ 2934 w 28300"/>
                  <a:gd name="connsiteY2" fmla="*/ 17972 h 18437"/>
                  <a:gd name="connsiteX3" fmla="*/ 5536 w 28300"/>
                  <a:gd name="connsiteY3" fmla="*/ 16931 h 18437"/>
                  <a:gd name="connsiteX4" fmla="*/ 9178 w 28300"/>
                  <a:gd name="connsiteY4" fmla="*/ 10687 h 18437"/>
                  <a:gd name="connsiteX5" fmla="*/ 19065 w 28300"/>
                  <a:gd name="connsiteY5" fmla="*/ 7565 h 18437"/>
                  <a:gd name="connsiteX6" fmla="*/ 24789 w 28300"/>
                  <a:gd name="connsiteY6" fmla="*/ 4443 h 18437"/>
                  <a:gd name="connsiteX7" fmla="*/ 27390 w 28300"/>
                  <a:gd name="connsiteY7" fmla="*/ 2882 h 18437"/>
                  <a:gd name="connsiteX8" fmla="*/ 13861 w 28300"/>
                  <a:gd name="connsiteY8" fmla="*/ 280 h 18437"/>
                  <a:gd name="connsiteX9" fmla="*/ 4495 w 28300"/>
                  <a:gd name="connsiteY9" fmla="*/ 3402 h 18437"/>
                  <a:gd name="connsiteX10" fmla="*/ 852 w 28300"/>
                  <a:gd name="connsiteY10" fmla="*/ 3923 h 18437"/>
                  <a:gd name="connsiteX11" fmla="*/ 1373 w 28300"/>
                  <a:gd name="connsiteY11" fmla="*/ 7045 h 18437"/>
                  <a:gd name="connsiteX12" fmla="*/ 1373 w 28300"/>
                  <a:gd name="connsiteY12" fmla="*/ 9126 h 1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00" h="18437">
                    <a:moveTo>
                      <a:pt x="1373" y="9126"/>
                    </a:moveTo>
                    <a:cubicBezTo>
                      <a:pt x="3454" y="10167"/>
                      <a:pt x="7617" y="11728"/>
                      <a:pt x="3975" y="15370"/>
                    </a:cubicBezTo>
                    <a:cubicBezTo>
                      <a:pt x="3975" y="15370"/>
                      <a:pt x="1893" y="17452"/>
                      <a:pt x="2934" y="17972"/>
                    </a:cubicBezTo>
                    <a:cubicBezTo>
                      <a:pt x="3975" y="18492"/>
                      <a:pt x="5015" y="19013"/>
                      <a:pt x="5536" y="16931"/>
                    </a:cubicBezTo>
                    <a:cubicBezTo>
                      <a:pt x="6056" y="14850"/>
                      <a:pt x="6576" y="11207"/>
                      <a:pt x="9178" y="10687"/>
                    </a:cubicBezTo>
                    <a:cubicBezTo>
                      <a:pt x="11780" y="10167"/>
                      <a:pt x="16983" y="10167"/>
                      <a:pt x="19065" y="7565"/>
                    </a:cubicBezTo>
                    <a:cubicBezTo>
                      <a:pt x="20626" y="4963"/>
                      <a:pt x="23227" y="4443"/>
                      <a:pt x="24789" y="4443"/>
                    </a:cubicBezTo>
                    <a:cubicBezTo>
                      <a:pt x="26350" y="4443"/>
                      <a:pt x="29992" y="4443"/>
                      <a:pt x="27390" y="2882"/>
                    </a:cubicBezTo>
                    <a:cubicBezTo>
                      <a:pt x="24789" y="1321"/>
                      <a:pt x="17504" y="-761"/>
                      <a:pt x="13861" y="280"/>
                    </a:cubicBezTo>
                    <a:cubicBezTo>
                      <a:pt x="10219" y="1321"/>
                      <a:pt x="6056" y="3923"/>
                      <a:pt x="4495" y="3402"/>
                    </a:cubicBezTo>
                    <a:cubicBezTo>
                      <a:pt x="2934" y="2882"/>
                      <a:pt x="-188" y="2361"/>
                      <a:pt x="852" y="3923"/>
                    </a:cubicBezTo>
                    <a:cubicBezTo>
                      <a:pt x="1893" y="5484"/>
                      <a:pt x="1893" y="6004"/>
                      <a:pt x="1373" y="7045"/>
                    </a:cubicBezTo>
                    <a:cubicBezTo>
                      <a:pt x="-188" y="7045"/>
                      <a:pt x="-709" y="8085"/>
                      <a:pt x="1373" y="9126"/>
                    </a:cubicBezTo>
                    <a:close/>
                  </a:path>
                </a:pathLst>
              </a:custGeom>
              <a:grpFill/>
              <a:ln w="5199" cap="flat">
                <a:solidFill>
                  <a:schemeClr val="bg1"/>
                </a:solidFill>
                <a:prstDash val="solid"/>
                <a:miter/>
              </a:ln>
            </p:spPr>
            <p:txBody>
              <a:bodyPr rtlCol="0" anchor="ctr"/>
              <a:lstStyle/>
              <a:p>
                <a:endParaRPr lang="en-GB" noProof="0" dirty="0"/>
              </a:p>
            </p:txBody>
          </p:sp>
          <p:sp>
            <p:nvSpPr>
              <p:cNvPr id="387" name="Freeform 386">
                <a:extLst>
                  <a:ext uri="{FF2B5EF4-FFF2-40B4-BE49-F238E27FC236}">
                    <a16:creationId xmlns:a16="http://schemas.microsoft.com/office/drawing/2014/main" id="{A3D0603F-E399-E05D-1025-7F6D4600D0D3}"/>
                  </a:ext>
                </a:extLst>
              </p:cNvPr>
              <p:cNvSpPr/>
              <p:nvPr/>
            </p:nvSpPr>
            <p:spPr>
              <a:xfrm>
                <a:off x="6322679" y="3224060"/>
                <a:ext cx="4875" cy="3887"/>
              </a:xfrm>
              <a:custGeom>
                <a:avLst/>
                <a:gdLst>
                  <a:gd name="connsiteX0" fmla="*/ 650 w 4875"/>
                  <a:gd name="connsiteY0" fmla="*/ 188 h 3887"/>
                  <a:gd name="connsiteX1" fmla="*/ 2211 w 4875"/>
                  <a:gd name="connsiteY1" fmla="*/ 3830 h 3887"/>
                  <a:gd name="connsiteX2" fmla="*/ 4292 w 4875"/>
                  <a:gd name="connsiteY2" fmla="*/ 2269 h 3887"/>
                  <a:gd name="connsiteX3" fmla="*/ 650 w 4875"/>
                  <a:gd name="connsiteY3" fmla="*/ 188 h 3887"/>
                </a:gdLst>
                <a:ahLst/>
                <a:cxnLst>
                  <a:cxn ang="0">
                    <a:pos x="connsiteX0" y="connsiteY0"/>
                  </a:cxn>
                  <a:cxn ang="0">
                    <a:pos x="connsiteX1" y="connsiteY1"/>
                  </a:cxn>
                  <a:cxn ang="0">
                    <a:pos x="connsiteX2" y="connsiteY2"/>
                  </a:cxn>
                  <a:cxn ang="0">
                    <a:pos x="connsiteX3" y="connsiteY3"/>
                  </a:cxn>
                </a:cxnLst>
                <a:rect l="l" t="t" r="r" b="b"/>
                <a:pathLst>
                  <a:path w="4875" h="3887">
                    <a:moveTo>
                      <a:pt x="650" y="188"/>
                    </a:moveTo>
                    <a:cubicBezTo>
                      <a:pt x="-391" y="708"/>
                      <a:pt x="-391" y="3310"/>
                      <a:pt x="2211" y="3830"/>
                    </a:cubicBezTo>
                    <a:cubicBezTo>
                      <a:pt x="2211" y="3830"/>
                      <a:pt x="6374" y="4350"/>
                      <a:pt x="4292" y="2269"/>
                    </a:cubicBezTo>
                    <a:cubicBezTo>
                      <a:pt x="2211" y="188"/>
                      <a:pt x="1691" y="-333"/>
                      <a:pt x="650" y="188"/>
                    </a:cubicBezTo>
                    <a:close/>
                  </a:path>
                </a:pathLst>
              </a:custGeom>
              <a:grpFill/>
              <a:ln w="5199" cap="flat">
                <a:solidFill>
                  <a:schemeClr val="bg1"/>
                </a:solidFill>
                <a:prstDash val="solid"/>
                <a:miter/>
              </a:ln>
            </p:spPr>
            <p:txBody>
              <a:bodyPr rtlCol="0" anchor="ctr"/>
              <a:lstStyle/>
              <a:p>
                <a:endParaRPr lang="en-GB" noProof="0" dirty="0"/>
              </a:p>
            </p:txBody>
          </p:sp>
          <p:sp>
            <p:nvSpPr>
              <p:cNvPr id="388" name="Freeform 387">
                <a:extLst>
                  <a:ext uri="{FF2B5EF4-FFF2-40B4-BE49-F238E27FC236}">
                    <a16:creationId xmlns:a16="http://schemas.microsoft.com/office/drawing/2014/main" id="{5045A82E-6A07-6138-AEDF-5191CA8AD458}"/>
                  </a:ext>
                </a:extLst>
              </p:cNvPr>
              <p:cNvSpPr/>
              <p:nvPr/>
            </p:nvSpPr>
            <p:spPr>
              <a:xfrm>
                <a:off x="6304076" y="3213656"/>
                <a:ext cx="15481" cy="8615"/>
              </a:xfrm>
              <a:custGeom>
                <a:avLst/>
                <a:gdLst>
                  <a:gd name="connsiteX0" fmla="*/ 7805 w 15481"/>
                  <a:gd name="connsiteY0" fmla="*/ 8510 h 8615"/>
                  <a:gd name="connsiteX1" fmla="*/ 15090 w 15481"/>
                  <a:gd name="connsiteY1" fmla="*/ 4347 h 8615"/>
                  <a:gd name="connsiteX2" fmla="*/ 9366 w 15481"/>
                  <a:gd name="connsiteY2" fmla="*/ 184 h 8615"/>
                  <a:gd name="connsiteX3" fmla="*/ 1041 w 15481"/>
                  <a:gd name="connsiteY3" fmla="*/ 2265 h 8615"/>
                  <a:gd name="connsiteX4" fmla="*/ 2081 w 15481"/>
                  <a:gd name="connsiteY4" fmla="*/ 3826 h 8615"/>
                  <a:gd name="connsiteX5" fmla="*/ 6244 w 15481"/>
                  <a:gd name="connsiteY5" fmla="*/ 7469 h 8615"/>
                  <a:gd name="connsiteX6" fmla="*/ 7805 w 15481"/>
                  <a:gd name="connsiteY6" fmla="*/ 8510 h 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81" h="8615">
                    <a:moveTo>
                      <a:pt x="7805" y="8510"/>
                    </a:moveTo>
                    <a:cubicBezTo>
                      <a:pt x="10407" y="7469"/>
                      <a:pt x="17171" y="5908"/>
                      <a:pt x="15090" y="4347"/>
                    </a:cubicBezTo>
                    <a:cubicBezTo>
                      <a:pt x="13009" y="2786"/>
                      <a:pt x="11448" y="-857"/>
                      <a:pt x="9366" y="184"/>
                    </a:cubicBezTo>
                    <a:cubicBezTo>
                      <a:pt x="7285" y="1225"/>
                      <a:pt x="2602" y="2265"/>
                      <a:pt x="1041" y="2265"/>
                    </a:cubicBezTo>
                    <a:cubicBezTo>
                      <a:pt x="0" y="2265"/>
                      <a:pt x="-1041" y="3306"/>
                      <a:pt x="2081" y="3826"/>
                    </a:cubicBezTo>
                    <a:cubicBezTo>
                      <a:pt x="5204" y="4867"/>
                      <a:pt x="7805" y="5388"/>
                      <a:pt x="6244" y="7469"/>
                    </a:cubicBezTo>
                    <a:cubicBezTo>
                      <a:pt x="6244" y="7469"/>
                      <a:pt x="5204" y="9030"/>
                      <a:pt x="7805" y="8510"/>
                    </a:cubicBezTo>
                    <a:close/>
                  </a:path>
                </a:pathLst>
              </a:custGeom>
              <a:grpFill/>
              <a:ln w="5199" cap="flat">
                <a:solidFill>
                  <a:schemeClr val="bg1"/>
                </a:solidFill>
                <a:prstDash val="solid"/>
                <a:miter/>
              </a:ln>
            </p:spPr>
            <p:txBody>
              <a:bodyPr rtlCol="0" anchor="ctr"/>
              <a:lstStyle/>
              <a:p>
                <a:endParaRPr lang="en-GB" noProof="0" dirty="0"/>
              </a:p>
            </p:txBody>
          </p:sp>
          <p:sp>
            <p:nvSpPr>
              <p:cNvPr id="389" name="Freeform 388">
                <a:extLst>
                  <a:ext uri="{FF2B5EF4-FFF2-40B4-BE49-F238E27FC236}">
                    <a16:creationId xmlns:a16="http://schemas.microsoft.com/office/drawing/2014/main" id="{05B62E12-AAAF-1E4E-834A-189C09D53D39}"/>
                  </a:ext>
                </a:extLst>
              </p:cNvPr>
              <p:cNvSpPr/>
              <p:nvPr/>
            </p:nvSpPr>
            <p:spPr>
              <a:xfrm>
                <a:off x="6324370" y="3213840"/>
                <a:ext cx="2489" cy="1560"/>
              </a:xfrm>
              <a:custGeom>
                <a:avLst/>
                <a:gdLst>
                  <a:gd name="connsiteX0" fmla="*/ 0 w 2489"/>
                  <a:gd name="connsiteY0" fmla="*/ 0 h 1560"/>
                  <a:gd name="connsiteX1" fmla="*/ 2082 w 2489"/>
                  <a:gd name="connsiteY1" fmla="*/ 1561 h 1560"/>
                  <a:gd name="connsiteX2" fmla="*/ 0 w 2489"/>
                  <a:gd name="connsiteY2" fmla="*/ 0 h 1560"/>
                </a:gdLst>
                <a:ahLst/>
                <a:cxnLst>
                  <a:cxn ang="0">
                    <a:pos x="connsiteX0" y="connsiteY0"/>
                  </a:cxn>
                  <a:cxn ang="0">
                    <a:pos x="connsiteX1" y="connsiteY1"/>
                  </a:cxn>
                  <a:cxn ang="0">
                    <a:pos x="connsiteX2" y="connsiteY2"/>
                  </a:cxn>
                </a:cxnLst>
                <a:rect l="l" t="t" r="r" b="b"/>
                <a:pathLst>
                  <a:path w="2489" h="1560">
                    <a:moveTo>
                      <a:pt x="0" y="0"/>
                    </a:moveTo>
                    <a:cubicBezTo>
                      <a:pt x="0" y="0"/>
                      <a:pt x="1041" y="1561"/>
                      <a:pt x="2082" y="1561"/>
                    </a:cubicBezTo>
                    <a:cubicBezTo>
                      <a:pt x="3122" y="1041"/>
                      <a:pt x="2082" y="0"/>
                      <a:pt x="0" y="0"/>
                    </a:cubicBezTo>
                    <a:close/>
                  </a:path>
                </a:pathLst>
              </a:custGeom>
              <a:grpFill/>
              <a:ln w="5199" cap="flat">
                <a:solidFill>
                  <a:schemeClr val="bg1"/>
                </a:solidFill>
                <a:prstDash val="solid"/>
                <a:miter/>
              </a:ln>
            </p:spPr>
            <p:txBody>
              <a:bodyPr rtlCol="0" anchor="ctr"/>
              <a:lstStyle/>
              <a:p>
                <a:endParaRPr lang="en-GB" noProof="0" dirty="0"/>
              </a:p>
            </p:txBody>
          </p:sp>
          <p:sp>
            <p:nvSpPr>
              <p:cNvPr id="390" name="Freeform 389">
                <a:extLst>
                  <a:ext uri="{FF2B5EF4-FFF2-40B4-BE49-F238E27FC236}">
                    <a16:creationId xmlns:a16="http://schemas.microsoft.com/office/drawing/2014/main" id="{8CC69B3A-5556-0A69-54A9-7C64E9011BFB}"/>
                  </a:ext>
                </a:extLst>
              </p:cNvPr>
              <p:cNvSpPr/>
              <p:nvPr/>
            </p:nvSpPr>
            <p:spPr>
              <a:xfrm>
                <a:off x="6328328" y="3196358"/>
                <a:ext cx="90614" cy="59630"/>
              </a:xfrm>
              <a:custGeom>
                <a:avLst/>
                <a:gdLst>
                  <a:gd name="connsiteX0" fmla="*/ 22579 w 90614"/>
                  <a:gd name="connsiteY0" fmla="*/ 47663 h 59630"/>
                  <a:gd name="connsiteX1" fmla="*/ 25701 w 90614"/>
                  <a:gd name="connsiteY1" fmla="*/ 47142 h 59630"/>
                  <a:gd name="connsiteX2" fmla="*/ 29864 w 90614"/>
                  <a:gd name="connsiteY2" fmla="*/ 45581 h 59630"/>
                  <a:gd name="connsiteX3" fmla="*/ 31425 w 90614"/>
                  <a:gd name="connsiteY3" fmla="*/ 44541 h 59630"/>
                  <a:gd name="connsiteX4" fmla="*/ 32466 w 90614"/>
                  <a:gd name="connsiteY4" fmla="*/ 44541 h 59630"/>
                  <a:gd name="connsiteX5" fmla="*/ 34027 w 90614"/>
                  <a:gd name="connsiteY5" fmla="*/ 46102 h 59630"/>
                  <a:gd name="connsiteX6" fmla="*/ 35068 w 90614"/>
                  <a:gd name="connsiteY6" fmla="*/ 46102 h 59630"/>
                  <a:gd name="connsiteX7" fmla="*/ 38190 w 90614"/>
                  <a:gd name="connsiteY7" fmla="*/ 45581 h 59630"/>
                  <a:gd name="connsiteX8" fmla="*/ 39231 w 90614"/>
                  <a:gd name="connsiteY8" fmla="*/ 46102 h 59630"/>
                  <a:gd name="connsiteX9" fmla="*/ 40271 w 90614"/>
                  <a:gd name="connsiteY9" fmla="*/ 46622 h 59630"/>
                  <a:gd name="connsiteX10" fmla="*/ 42353 w 90614"/>
                  <a:gd name="connsiteY10" fmla="*/ 47142 h 59630"/>
                  <a:gd name="connsiteX11" fmla="*/ 47556 w 90614"/>
                  <a:gd name="connsiteY11" fmla="*/ 49744 h 59630"/>
                  <a:gd name="connsiteX12" fmla="*/ 48597 w 90614"/>
                  <a:gd name="connsiteY12" fmla="*/ 50265 h 59630"/>
                  <a:gd name="connsiteX13" fmla="*/ 50158 w 90614"/>
                  <a:gd name="connsiteY13" fmla="*/ 50265 h 59630"/>
                  <a:gd name="connsiteX14" fmla="*/ 50678 w 90614"/>
                  <a:gd name="connsiteY14" fmla="*/ 51305 h 59630"/>
                  <a:gd name="connsiteX15" fmla="*/ 50678 w 90614"/>
                  <a:gd name="connsiteY15" fmla="*/ 52346 h 59630"/>
                  <a:gd name="connsiteX16" fmla="*/ 52759 w 90614"/>
                  <a:gd name="connsiteY16" fmla="*/ 53907 h 59630"/>
                  <a:gd name="connsiteX17" fmla="*/ 55361 w 90614"/>
                  <a:gd name="connsiteY17" fmla="*/ 56509 h 59630"/>
                  <a:gd name="connsiteX18" fmla="*/ 56402 w 90614"/>
                  <a:gd name="connsiteY18" fmla="*/ 57029 h 59630"/>
                  <a:gd name="connsiteX19" fmla="*/ 57963 w 90614"/>
                  <a:gd name="connsiteY19" fmla="*/ 57549 h 59630"/>
                  <a:gd name="connsiteX20" fmla="*/ 59524 w 90614"/>
                  <a:gd name="connsiteY20" fmla="*/ 59110 h 59630"/>
                  <a:gd name="connsiteX21" fmla="*/ 61085 w 90614"/>
                  <a:gd name="connsiteY21" fmla="*/ 59110 h 59630"/>
                  <a:gd name="connsiteX22" fmla="*/ 63166 w 90614"/>
                  <a:gd name="connsiteY22" fmla="*/ 58070 h 59630"/>
                  <a:gd name="connsiteX23" fmla="*/ 64207 w 90614"/>
                  <a:gd name="connsiteY23" fmla="*/ 57549 h 59630"/>
                  <a:gd name="connsiteX24" fmla="*/ 65248 w 90614"/>
                  <a:gd name="connsiteY24" fmla="*/ 57549 h 59630"/>
                  <a:gd name="connsiteX25" fmla="*/ 66288 w 90614"/>
                  <a:gd name="connsiteY25" fmla="*/ 56509 h 59630"/>
                  <a:gd name="connsiteX26" fmla="*/ 68890 w 90614"/>
                  <a:gd name="connsiteY26" fmla="*/ 58070 h 59630"/>
                  <a:gd name="connsiteX27" fmla="*/ 70451 w 90614"/>
                  <a:gd name="connsiteY27" fmla="*/ 58590 h 59630"/>
                  <a:gd name="connsiteX28" fmla="*/ 74614 w 90614"/>
                  <a:gd name="connsiteY28" fmla="*/ 59631 h 59630"/>
                  <a:gd name="connsiteX29" fmla="*/ 75655 w 90614"/>
                  <a:gd name="connsiteY29" fmla="*/ 59110 h 59630"/>
                  <a:gd name="connsiteX30" fmla="*/ 75655 w 90614"/>
                  <a:gd name="connsiteY30" fmla="*/ 56509 h 59630"/>
                  <a:gd name="connsiteX31" fmla="*/ 78777 w 90614"/>
                  <a:gd name="connsiteY31" fmla="*/ 51826 h 59630"/>
                  <a:gd name="connsiteX32" fmla="*/ 82419 w 90614"/>
                  <a:gd name="connsiteY32" fmla="*/ 51305 h 59630"/>
                  <a:gd name="connsiteX33" fmla="*/ 82940 w 90614"/>
                  <a:gd name="connsiteY33" fmla="*/ 47663 h 59630"/>
                  <a:gd name="connsiteX34" fmla="*/ 78777 w 90614"/>
                  <a:gd name="connsiteY34" fmla="*/ 41939 h 59630"/>
                  <a:gd name="connsiteX35" fmla="*/ 77736 w 90614"/>
                  <a:gd name="connsiteY35" fmla="*/ 32052 h 59630"/>
                  <a:gd name="connsiteX36" fmla="*/ 77216 w 90614"/>
                  <a:gd name="connsiteY36" fmla="*/ 24768 h 59630"/>
                  <a:gd name="connsiteX37" fmla="*/ 82419 w 90614"/>
                  <a:gd name="connsiteY37" fmla="*/ 19044 h 59630"/>
                  <a:gd name="connsiteX38" fmla="*/ 85021 w 90614"/>
                  <a:gd name="connsiteY38" fmla="*/ 13840 h 59630"/>
                  <a:gd name="connsiteX39" fmla="*/ 88143 w 90614"/>
                  <a:gd name="connsiteY39" fmla="*/ 10198 h 59630"/>
                  <a:gd name="connsiteX40" fmla="*/ 88664 w 90614"/>
                  <a:gd name="connsiteY40" fmla="*/ 9157 h 59630"/>
                  <a:gd name="connsiteX41" fmla="*/ 90225 w 90614"/>
                  <a:gd name="connsiteY41" fmla="*/ 7596 h 59630"/>
                  <a:gd name="connsiteX42" fmla="*/ 90225 w 90614"/>
                  <a:gd name="connsiteY42" fmla="*/ 6035 h 59630"/>
                  <a:gd name="connsiteX43" fmla="*/ 88664 w 90614"/>
                  <a:gd name="connsiteY43" fmla="*/ 4474 h 59630"/>
                  <a:gd name="connsiteX44" fmla="*/ 86062 w 90614"/>
                  <a:gd name="connsiteY44" fmla="*/ 6555 h 59630"/>
                  <a:gd name="connsiteX45" fmla="*/ 73573 w 90614"/>
                  <a:gd name="connsiteY45" fmla="*/ 5515 h 59630"/>
                  <a:gd name="connsiteX46" fmla="*/ 65768 w 90614"/>
                  <a:gd name="connsiteY46" fmla="*/ 4474 h 59630"/>
                  <a:gd name="connsiteX47" fmla="*/ 59004 w 90614"/>
                  <a:gd name="connsiteY47" fmla="*/ 2913 h 59630"/>
                  <a:gd name="connsiteX48" fmla="*/ 45995 w 90614"/>
                  <a:gd name="connsiteY48" fmla="*/ 1872 h 59630"/>
                  <a:gd name="connsiteX49" fmla="*/ 40792 w 90614"/>
                  <a:gd name="connsiteY49" fmla="*/ 311 h 59630"/>
                  <a:gd name="connsiteX50" fmla="*/ 40271 w 90614"/>
                  <a:gd name="connsiteY50" fmla="*/ 1352 h 59630"/>
                  <a:gd name="connsiteX51" fmla="*/ 39751 w 90614"/>
                  <a:gd name="connsiteY51" fmla="*/ 3433 h 59630"/>
                  <a:gd name="connsiteX52" fmla="*/ 27262 w 90614"/>
                  <a:gd name="connsiteY52" fmla="*/ 3954 h 59630"/>
                  <a:gd name="connsiteX53" fmla="*/ 18937 w 90614"/>
                  <a:gd name="connsiteY53" fmla="*/ 6035 h 59630"/>
                  <a:gd name="connsiteX54" fmla="*/ 14774 w 90614"/>
                  <a:gd name="connsiteY54" fmla="*/ 7596 h 59630"/>
                  <a:gd name="connsiteX55" fmla="*/ 12172 w 90614"/>
                  <a:gd name="connsiteY55" fmla="*/ 9677 h 59630"/>
                  <a:gd name="connsiteX56" fmla="*/ 725 w 90614"/>
                  <a:gd name="connsiteY56" fmla="*/ 12800 h 59630"/>
                  <a:gd name="connsiteX57" fmla="*/ 1245 w 90614"/>
                  <a:gd name="connsiteY57" fmla="*/ 17483 h 59630"/>
                  <a:gd name="connsiteX58" fmla="*/ 3327 w 90614"/>
                  <a:gd name="connsiteY58" fmla="*/ 19564 h 59630"/>
                  <a:gd name="connsiteX59" fmla="*/ 1245 w 90614"/>
                  <a:gd name="connsiteY59" fmla="*/ 22166 h 59630"/>
                  <a:gd name="connsiteX60" fmla="*/ 1245 w 90614"/>
                  <a:gd name="connsiteY60" fmla="*/ 24768 h 59630"/>
                  <a:gd name="connsiteX61" fmla="*/ 6969 w 90614"/>
                  <a:gd name="connsiteY61" fmla="*/ 25288 h 59630"/>
                  <a:gd name="connsiteX62" fmla="*/ 1766 w 90614"/>
                  <a:gd name="connsiteY62" fmla="*/ 28930 h 59630"/>
                  <a:gd name="connsiteX63" fmla="*/ 3327 w 90614"/>
                  <a:gd name="connsiteY63" fmla="*/ 31532 h 59630"/>
                  <a:gd name="connsiteX64" fmla="*/ 10091 w 90614"/>
                  <a:gd name="connsiteY64" fmla="*/ 37256 h 59630"/>
                  <a:gd name="connsiteX65" fmla="*/ 16855 w 90614"/>
                  <a:gd name="connsiteY65" fmla="*/ 37776 h 59630"/>
                  <a:gd name="connsiteX66" fmla="*/ 21018 w 90614"/>
                  <a:gd name="connsiteY66" fmla="*/ 37776 h 59630"/>
                  <a:gd name="connsiteX67" fmla="*/ 17896 w 90614"/>
                  <a:gd name="connsiteY67" fmla="*/ 47663 h 59630"/>
                  <a:gd name="connsiteX68" fmla="*/ 17376 w 90614"/>
                  <a:gd name="connsiteY68" fmla="*/ 50265 h 59630"/>
                  <a:gd name="connsiteX69" fmla="*/ 21539 w 90614"/>
                  <a:gd name="connsiteY69" fmla="*/ 48183 h 59630"/>
                  <a:gd name="connsiteX70" fmla="*/ 22579 w 90614"/>
                  <a:gd name="connsiteY70" fmla="*/ 47663 h 5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0614" h="59630">
                    <a:moveTo>
                      <a:pt x="22579" y="47663"/>
                    </a:moveTo>
                    <a:cubicBezTo>
                      <a:pt x="23100" y="47663"/>
                      <a:pt x="25181" y="47663"/>
                      <a:pt x="25701" y="47142"/>
                    </a:cubicBezTo>
                    <a:cubicBezTo>
                      <a:pt x="26222" y="47142"/>
                      <a:pt x="29344" y="46102"/>
                      <a:pt x="29864" y="45581"/>
                    </a:cubicBezTo>
                    <a:cubicBezTo>
                      <a:pt x="30385" y="45061"/>
                      <a:pt x="31425" y="44541"/>
                      <a:pt x="31425" y="44541"/>
                    </a:cubicBezTo>
                    <a:cubicBezTo>
                      <a:pt x="31425" y="44541"/>
                      <a:pt x="31946" y="44020"/>
                      <a:pt x="32466" y="44541"/>
                    </a:cubicBezTo>
                    <a:cubicBezTo>
                      <a:pt x="32986" y="45061"/>
                      <a:pt x="34027" y="46102"/>
                      <a:pt x="34027" y="46102"/>
                    </a:cubicBezTo>
                    <a:cubicBezTo>
                      <a:pt x="34027" y="46102"/>
                      <a:pt x="34027" y="46622"/>
                      <a:pt x="35068" y="46102"/>
                    </a:cubicBezTo>
                    <a:cubicBezTo>
                      <a:pt x="36108" y="46102"/>
                      <a:pt x="37669" y="45581"/>
                      <a:pt x="38190" y="45581"/>
                    </a:cubicBezTo>
                    <a:cubicBezTo>
                      <a:pt x="38710" y="45581"/>
                      <a:pt x="39231" y="45581"/>
                      <a:pt x="39231" y="46102"/>
                    </a:cubicBezTo>
                    <a:cubicBezTo>
                      <a:pt x="39231" y="46622"/>
                      <a:pt x="39751" y="46622"/>
                      <a:pt x="40271" y="46622"/>
                    </a:cubicBezTo>
                    <a:cubicBezTo>
                      <a:pt x="40792" y="46622"/>
                      <a:pt x="41312" y="46622"/>
                      <a:pt x="42353" y="47142"/>
                    </a:cubicBezTo>
                    <a:cubicBezTo>
                      <a:pt x="43393" y="47663"/>
                      <a:pt x="47556" y="49744"/>
                      <a:pt x="47556" y="49744"/>
                    </a:cubicBezTo>
                    <a:cubicBezTo>
                      <a:pt x="47556" y="49744"/>
                      <a:pt x="48076" y="50265"/>
                      <a:pt x="48597" y="50265"/>
                    </a:cubicBezTo>
                    <a:cubicBezTo>
                      <a:pt x="49117" y="50265"/>
                      <a:pt x="50158" y="50265"/>
                      <a:pt x="50158" y="50265"/>
                    </a:cubicBezTo>
                    <a:cubicBezTo>
                      <a:pt x="50158" y="50265"/>
                      <a:pt x="51199" y="50265"/>
                      <a:pt x="50678" y="51305"/>
                    </a:cubicBezTo>
                    <a:cubicBezTo>
                      <a:pt x="50158" y="52346"/>
                      <a:pt x="50678" y="52346"/>
                      <a:pt x="50678" y="52346"/>
                    </a:cubicBezTo>
                    <a:cubicBezTo>
                      <a:pt x="51199" y="52346"/>
                      <a:pt x="52239" y="53387"/>
                      <a:pt x="52759" y="53907"/>
                    </a:cubicBezTo>
                    <a:cubicBezTo>
                      <a:pt x="53280" y="54427"/>
                      <a:pt x="55361" y="56509"/>
                      <a:pt x="55361" y="56509"/>
                    </a:cubicBezTo>
                    <a:cubicBezTo>
                      <a:pt x="55881" y="56509"/>
                      <a:pt x="55881" y="57029"/>
                      <a:pt x="56402" y="57029"/>
                    </a:cubicBezTo>
                    <a:cubicBezTo>
                      <a:pt x="56922" y="57029"/>
                      <a:pt x="57963" y="57029"/>
                      <a:pt x="57963" y="57549"/>
                    </a:cubicBezTo>
                    <a:cubicBezTo>
                      <a:pt x="57963" y="58070"/>
                      <a:pt x="59004" y="58590"/>
                      <a:pt x="59524" y="59110"/>
                    </a:cubicBezTo>
                    <a:cubicBezTo>
                      <a:pt x="60044" y="59110"/>
                      <a:pt x="60565" y="59110"/>
                      <a:pt x="61085" y="59110"/>
                    </a:cubicBezTo>
                    <a:cubicBezTo>
                      <a:pt x="61605" y="59110"/>
                      <a:pt x="63166" y="58070"/>
                      <a:pt x="63166" y="58070"/>
                    </a:cubicBezTo>
                    <a:cubicBezTo>
                      <a:pt x="63166" y="58070"/>
                      <a:pt x="64207" y="57549"/>
                      <a:pt x="64207" y="57549"/>
                    </a:cubicBezTo>
                    <a:cubicBezTo>
                      <a:pt x="64727" y="57549"/>
                      <a:pt x="65248" y="57549"/>
                      <a:pt x="65248" y="57549"/>
                    </a:cubicBezTo>
                    <a:cubicBezTo>
                      <a:pt x="65248" y="57549"/>
                      <a:pt x="66288" y="55988"/>
                      <a:pt x="66288" y="56509"/>
                    </a:cubicBezTo>
                    <a:cubicBezTo>
                      <a:pt x="66288" y="57029"/>
                      <a:pt x="68890" y="57549"/>
                      <a:pt x="68890" y="58070"/>
                    </a:cubicBezTo>
                    <a:cubicBezTo>
                      <a:pt x="69411" y="58590"/>
                      <a:pt x="69931" y="58590"/>
                      <a:pt x="70451" y="58590"/>
                    </a:cubicBezTo>
                    <a:cubicBezTo>
                      <a:pt x="70972" y="58590"/>
                      <a:pt x="74614" y="59631"/>
                      <a:pt x="74614" y="59631"/>
                    </a:cubicBezTo>
                    <a:cubicBezTo>
                      <a:pt x="74614" y="59631"/>
                      <a:pt x="75134" y="59631"/>
                      <a:pt x="75655" y="59110"/>
                    </a:cubicBezTo>
                    <a:cubicBezTo>
                      <a:pt x="75134" y="58070"/>
                      <a:pt x="75655" y="57029"/>
                      <a:pt x="75655" y="56509"/>
                    </a:cubicBezTo>
                    <a:cubicBezTo>
                      <a:pt x="75655" y="55988"/>
                      <a:pt x="78257" y="52866"/>
                      <a:pt x="78777" y="51826"/>
                    </a:cubicBezTo>
                    <a:cubicBezTo>
                      <a:pt x="79297" y="50785"/>
                      <a:pt x="80338" y="51826"/>
                      <a:pt x="82419" y="51305"/>
                    </a:cubicBezTo>
                    <a:cubicBezTo>
                      <a:pt x="84501" y="50785"/>
                      <a:pt x="83460" y="48704"/>
                      <a:pt x="82940" y="47663"/>
                    </a:cubicBezTo>
                    <a:cubicBezTo>
                      <a:pt x="82419" y="46622"/>
                      <a:pt x="80338" y="44541"/>
                      <a:pt x="78777" y="41939"/>
                    </a:cubicBezTo>
                    <a:cubicBezTo>
                      <a:pt x="77216" y="38817"/>
                      <a:pt x="77736" y="33093"/>
                      <a:pt x="77736" y="32052"/>
                    </a:cubicBezTo>
                    <a:cubicBezTo>
                      <a:pt x="77736" y="31012"/>
                      <a:pt x="77736" y="26329"/>
                      <a:pt x="77216" y="24768"/>
                    </a:cubicBezTo>
                    <a:cubicBezTo>
                      <a:pt x="77216" y="23206"/>
                      <a:pt x="81379" y="19044"/>
                      <a:pt x="82419" y="19044"/>
                    </a:cubicBezTo>
                    <a:cubicBezTo>
                      <a:pt x="82940" y="18523"/>
                      <a:pt x="84501" y="14881"/>
                      <a:pt x="85021" y="13840"/>
                    </a:cubicBezTo>
                    <a:cubicBezTo>
                      <a:pt x="85541" y="12800"/>
                      <a:pt x="87102" y="10718"/>
                      <a:pt x="88143" y="10198"/>
                    </a:cubicBezTo>
                    <a:cubicBezTo>
                      <a:pt x="89704" y="9677"/>
                      <a:pt x="89184" y="9677"/>
                      <a:pt x="88664" y="9157"/>
                    </a:cubicBezTo>
                    <a:cubicBezTo>
                      <a:pt x="88143" y="9157"/>
                      <a:pt x="89704" y="8116"/>
                      <a:pt x="90225" y="7596"/>
                    </a:cubicBezTo>
                    <a:cubicBezTo>
                      <a:pt x="90745" y="7076"/>
                      <a:pt x="90745" y="7076"/>
                      <a:pt x="90225" y="6035"/>
                    </a:cubicBezTo>
                    <a:cubicBezTo>
                      <a:pt x="89704" y="5515"/>
                      <a:pt x="89184" y="4994"/>
                      <a:pt x="88664" y="4474"/>
                    </a:cubicBezTo>
                    <a:cubicBezTo>
                      <a:pt x="88143" y="5515"/>
                      <a:pt x="87623" y="6555"/>
                      <a:pt x="86062" y="6555"/>
                    </a:cubicBezTo>
                    <a:cubicBezTo>
                      <a:pt x="81899" y="7076"/>
                      <a:pt x="77216" y="4994"/>
                      <a:pt x="73573" y="5515"/>
                    </a:cubicBezTo>
                    <a:cubicBezTo>
                      <a:pt x="69411" y="6035"/>
                      <a:pt x="66809" y="4994"/>
                      <a:pt x="65768" y="4474"/>
                    </a:cubicBezTo>
                    <a:cubicBezTo>
                      <a:pt x="64727" y="3954"/>
                      <a:pt x="60044" y="2913"/>
                      <a:pt x="59004" y="2913"/>
                    </a:cubicBezTo>
                    <a:cubicBezTo>
                      <a:pt x="57963" y="2913"/>
                      <a:pt x="47556" y="2393"/>
                      <a:pt x="45995" y="1872"/>
                    </a:cubicBezTo>
                    <a:cubicBezTo>
                      <a:pt x="44434" y="1872"/>
                      <a:pt x="41312" y="832"/>
                      <a:pt x="40792" y="311"/>
                    </a:cubicBezTo>
                    <a:cubicBezTo>
                      <a:pt x="40271" y="-209"/>
                      <a:pt x="39751" y="-209"/>
                      <a:pt x="40271" y="1352"/>
                    </a:cubicBezTo>
                    <a:cubicBezTo>
                      <a:pt x="40792" y="2393"/>
                      <a:pt x="41312" y="3433"/>
                      <a:pt x="39751" y="3433"/>
                    </a:cubicBezTo>
                    <a:cubicBezTo>
                      <a:pt x="38190" y="3433"/>
                      <a:pt x="28824" y="3954"/>
                      <a:pt x="27262" y="3954"/>
                    </a:cubicBezTo>
                    <a:cubicBezTo>
                      <a:pt x="26222" y="3954"/>
                      <a:pt x="19978" y="5515"/>
                      <a:pt x="18937" y="6035"/>
                    </a:cubicBezTo>
                    <a:cubicBezTo>
                      <a:pt x="17896" y="6035"/>
                      <a:pt x="15815" y="7076"/>
                      <a:pt x="14774" y="7596"/>
                    </a:cubicBezTo>
                    <a:cubicBezTo>
                      <a:pt x="13733" y="8116"/>
                      <a:pt x="13213" y="9677"/>
                      <a:pt x="12172" y="9677"/>
                    </a:cubicBezTo>
                    <a:cubicBezTo>
                      <a:pt x="11132" y="9677"/>
                      <a:pt x="725" y="11759"/>
                      <a:pt x="725" y="12800"/>
                    </a:cubicBezTo>
                    <a:cubicBezTo>
                      <a:pt x="205" y="13840"/>
                      <a:pt x="-836" y="17483"/>
                      <a:pt x="1245" y="17483"/>
                    </a:cubicBezTo>
                    <a:cubicBezTo>
                      <a:pt x="3327" y="17483"/>
                      <a:pt x="5928" y="18003"/>
                      <a:pt x="3327" y="19564"/>
                    </a:cubicBezTo>
                    <a:cubicBezTo>
                      <a:pt x="725" y="20605"/>
                      <a:pt x="1245" y="21125"/>
                      <a:pt x="1245" y="22166"/>
                    </a:cubicBezTo>
                    <a:cubicBezTo>
                      <a:pt x="1245" y="23206"/>
                      <a:pt x="-316" y="24768"/>
                      <a:pt x="1245" y="24768"/>
                    </a:cubicBezTo>
                    <a:cubicBezTo>
                      <a:pt x="2806" y="24768"/>
                      <a:pt x="11652" y="24247"/>
                      <a:pt x="6969" y="25288"/>
                    </a:cubicBezTo>
                    <a:cubicBezTo>
                      <a:pt x="2286" y="26329"/>
                      <a:pt x="1245" y="26849"/>
                      <a:pt x="1766" y="28930"/>
                    </a:cubicBezTo>
                    <a:cubicBezTo>
                      <a:pt x="2286" y="31012"/>
                      <a:pt x="2806" y="30491"/>
                      <a:pt x="3327" y="31532"/>
                    </a:cubicBezTo>
                    <a:cubicBezTo>
                      <a:pt x="3847" y="32052"/>
                      <a:pt x="7489" y="36215"/>
                      <a:pt x="10091" y="37256"/>
                    </a:cubicBezTo>
                    <a:cubicBezTo>
                      <a:pt x="12693" y="38297"/>
                      <a:pt x="14774" y="39337"/>
                      <a:pt x="16855" y="37776"/>
                    </a:cubicBezTo>
                    <a:cubicBezTo>
                      <a:pt x="18937" y="36215"/>
                      <a:pt x="22059" y="34134"/>
                      <a:pt x="21018" y="37776"/>
                    </a:cubicBezTo>
                    <a:cubicBezTo>
                      <a:pt x="19978" y="41419"/>
                      <a:pt x="18417" y="46102"/>
                      <a:pt x="17896" y="47663"/>
                    </a:cubicBezTo>
                    <a:cubicBezTo>
                      <a:pt x="17896" y="48183"/>
                      <a:pt x="17376" y="49224"/>
                      <a:pt x="17376" y="50265"/>
                    </a:cubicBezTo>
                    <a:lnTo>
                      <a:pt x="21539" y="48183"/>
                    </a:lnTo>
                    <a:cubicBezTo>
                      <a:pt x="21539" y="47663"/>
                      <a:pt x="22579" y="47663"/>
                      <a:pt x="22579" y="47663"/>
                    </a:cubicBezTo>
                    <a:close/>
                  </a:path>
                </a:pathLst>
              </a:custGeom>
              <a:grpFill/>
              <a:ln w="5199" cap="flat">
                <a:solidFill>
                  <a:schemeClr val="bg1"/>
                </a:solidFill>
                <a:prstDash val="solid"/>
                <a:miter/>
              </a:ln>
            </p:spPr>
            <p:txBody>
              <a:bodyPr rtlCol="0" anchor="ctr"/>
              <a:lstStyle/>
              <a:p>
                <a:endParaRPr lang="en-GB" noProof="0" dirty="0"/>
              </a:p>
            </p:txBody>
          </p:sp>
        </p:grpSp>
        <p:sp>
          <p:nvSpPr>
            <p:cNvPr id="152" name="Freeform 151">
              <a:extLst>
                <a:ext uri="{FF2B5EF4-FFF2-40B4-BE49-F238E27FC236}">
                  <a16:creationId xmlns:a16="http://schemas.microsoft.com/office/drawing/2014/main" id="{4B33B9DB-8483-C696-5E1B-DBC1A8B150E2}"/>
                </a:ext>
              </a:extLst>
            </p:cNvPr>
            <p:cNvSpPr/>
            <p:nvPr/>
          </p:nvSpPr>
          <p:spPr>
            <a:xfrm>
              <a:off x="6202178" y="3465977"/>
              <a:ext cx="109183" cy="44981"/>
            </a:xfrm>
            <a:custGeom>
              <a:avLst/>
              <a:gdLst>
                <a:gd name="connsiteX0" fmla="*/ 1472 w 109183"/>
                <a:gd name="connsiteY0" fmla="*/ 23127 h 44981"/>
                <a:gd name="connsiteX1" fmla="*/ 1472 w 109183"/>
                <a:gd name="connsiteY1" fmla="*/ 24167 h 44981"/>
                <a:gd name="connsiteX2" fmla="*/ 431 w 109183"/>
                <a:gd name="connsiteY2" fmla="*/ 27810 h 44981"/>
                <a:gd name="connsiteX3" fmla="*/ 1472 w 109183"/>
                <a:gd name="connsiteY3" fmla="*/ 31452 h 44981"/>
                <a:gd name="connsiteX4" fmla="*/ 1992 w 109183"/>
                <a:gd name="connsiteY4" fmla="*/ 33533 h 44981"/>
                <a:gd name="connsiteX5" fmla="*/ 3553 w 109183"/>
                <a:gd name="connsiteY5" fmla="*/ 34574 h 44981"/>
                <a:gd name="connsiteX6" fmla="*/ 4074 w 109183"/>
                <a:gd name="connsiteY6" fmla="*/ 35615 h 44981"/>
                <a:gd name="connsiteX7" fmla="*/ 4594 w 109183"/>
                <a:gd name="connsiteY7" fmla="*/ 36135 h 44981"/>
                <a:gd name="connsiteX8" fmla="*/ 6155 w 109183"/>
                <a:gd name="connsiteY8" fmla="*/ 38737 h 44981"/>
                <a:gd name="connsiteX9" fmla="*/ 6675 w 109183"/>
                <a:gd name="connsiteY9" fmla="*/ 38217 h 44981"/>
                <a:gd name="connsiteX10" fmla="*/ 8757 w 109183"/>
                <a:gd name="connsiteY10" fmla="*/ 38217 h 44981"/>
                <a:gd name="connsiteX11" fmla="*/ 10838 w 109183"/>
                <a:gd name="connsiteY11" fmla="*/ 39778 h 44981"/>
                <a:gd name="connsiteX12" fmla="*/ 15521 w 109183"/>
                <a:gd name="connsiteY12" fmla="*/ 43940 h 44981"/>
                <a:gd name="connsiteX13" fmla="*/ 18123 w 109183"/>
                <a:gd name="connsiteY13" fmla="*/ 44981 h 44981"/>
                <a:gd name="connsiteX14" fmla="*/ 29050 w 109183"/>
                <a:gd name="connsiteY14" fmla="*/ 44981 h 44981"/>
                <a:gd name="connsiteX15" fmla="*/ 33733 w 109183"/>
                <a:gd name="connsiteY15" fmla="*/ 44461 h 44981"/>
                <a:gd name="connsiteX16" fmla="*/ 36855 w 109183"/>
                <a:gd name="connsiteY16" fmla="*/ 43420 h 44981"/>
                <a:gd name="connsiteX17" fmla="*/ 37896 w 109183"/>
                <a:gd name="connsiteY17" fmla="*/ 42379 h 44981"/>
                <a:gd name="connsiteX18" fmla="*/ 36855 w 109183"/>
                <a:gd name="connsiteY18" fmla="*/ 40818 h 44981"/>
                <a:gd name="connsiteX19" fmla="*/ 37376 w 109183"/>
                <a:gd name="connsiteY19" fmla="*/ 39778 h 44981"/>
                <a:gd name="connsiteX20" fmla="*/ 41018 w 109183"/>
                <a:gd name="connsiteY20" fmla="*/ 37696 h 44981"/>
                <a:gd name="connsiteX21" fmla="*/ 50905 w 109183"/>
                <a:gd name="connsiteY21" fmla="*/ 34574 h 44981"/>
                <a:gd name="connsiteX22" fmla="*/ 52986 w 109183"/>
                <a:gd name="connsiteY22" fmla="*/ 34574 h 44981"/>
                <a:gd name="connsiteX23" fmla="*/ 57149 w 109183"/>
                <a:gd name="connsiteY23" fmla="*/ 35615 h 44981"/>
                <a:gd name="connsiteX24" fmla="*/ 59750 w 109183"/>
                <a:gd name="connsiteY24" fmla="*/ 35615 h 44981"/>
                <a:gd name="connsiteX25" fmla="*/ 62873 w 109183"/>
                <a:gd name="connsiteY25" fmla="*/ 34574 h 44981"/>
                <a:gd name="connsiteX26" fmla="*/ 68596 w 109183"/>
                <a:gd name="connsiteY26" fmla="*/ 29891 h 44981"/>
                <a:gd name="connsiteX27" fmla="*/ 69637 w 109183"/>
                <a:gd name="connsiteY27" fmla="*/ 28330 h 44981"/>
                <a:gd name="connsiteX28" fmla="*/ 70678 w 109183"/>
                <a:gd name="connsiteY28" fmla="*/ 27289 h 44981"/>
                <a:gd name="connsiteX29" fmla="*/ 75361 w 109183"/>
                <a:gd name="connsiteY29" fmla="*/ 25728 h 44981"/>
                <a:gd name="connsiteX30" fmla="*/ 76922 w 109183"/>
                <a:gd name="connsiteY30" fmla="*/ 25728 h 44981"/>
                <a:gd name="connsiteX31" fmla="*/ 88890 w 109183"/>
                <a:gd name="connsiteY31" fmla="*/ 26249 h 44981"/>
                <a:gd name="connsiteX32" fmla="*/ 89931 w 109183"/>
                <a:gd name="connsiteY32" fmla="*/ 26769 h 44981"/>
                <a:gd name="connsiteX33" fmla="*/ 96695 w 109183"/>
                <a:gd name="connsiteY33" fmla="*/ 30932 h 44981"/>
                <a:gd name="connsiteX34" fmla="*/ 101899 w 109183"/>
                <a:gd name="connsiteY34" fmla="*/ 29371 h 44981"/>
                <a:gd name="connsiteX35" fmla="*/ 101899 w 109183"/>
                <a:gd name="connsiteY35" fmla="*/ 27289 h 44981"/>
                <a:gd name="connsiteX36" fmla="*/ 101899 w 109183"/>
                <a:gd name="connsiteY36" fmla="*/ 25728 h 44981"/>
                <a:gd name="connsiteX37" fmla="*/ 109183 w 109183"/>
                <a:gd name="connsiteY37" fmla="*/ 13240 h 44981"/>
                <a:gd name="connsiteX38" fmla="*/ 109183 w 109183"/>
                <a:gd name="connsiteY38" fmla="*/ 12720 h 44981"/>
                <a:gd name="connsiteX39" fmla="*/ 104501 w 109183"/>
                <a:gd name="connsiteY39" fmla="*/ 10638 h 44981"/>
                <a:gd name="connsiteX40" fmla="*/ 99297 w 109183"/>
                <a:gd name="connsiteY40" fmla="*/ 8557 h 44981"/>
                <a:gd name="connsiteX41" fmla="*/ 93573 w 109183"/>
                <a:gd name="connsiteY41" fmla="*/ 5435 h 44981"/>
                <a:gd name="connsiteX42" fmla="*/ 87849 w 109183"/>
                <a:gd name="connsiteY42" fmla="*/ 4394 h 44981"/>
                <a:gd name="connsiteX43" fmla="*/ 86288 w 109183"/>
                <a:gd name="connsiteY43" fmla="*/ 3874 h 44981"/>
                <a:gd name="connsiteX44" fmla="*/ 79524 w 109183"/>
                <a:gd name="connsiteY44" fmla="*/ 6475 h 44981"/>
                <a:gd name="connsiteX45" fmla="*/ 77963 w 109183"/>
                <a:gd name="connsiteY45" fmla="*/ 6475 h 44981"/>
                <a:gd name="connsiteX46" fmla="*/ 68596 w 109183"/>
                <a:gd name="connsiteY46" fmla="*/ 4914 h 44981"/>
                <a:gd name="connsiteX47" fmla="*/ 67035 w 109183"/>
                <a:gd name="connsiteY47" fmla="*/ 5435 h 44981"/>
                <a:gd name="connsiteX48" fmla="*/ 59230 w 109183"/>
                <a:gd name="connsiteY48" fmla="*/ 8557 h 44981"/>
                <a:gd name="connsiteX49" fmla="*/ 56629 w 109183"/>
                <a:gd name="connsiteY49" fmla="*/ 9597 h 44981"/>
                <a:gd name="connsiteX50" fmla="*/ 55068 w 109183"/>
                <a:gd name="connsiteY50" fmla="*/ 9077 h 44981"/>
                <a:gd name="connsiteX51" fmla="*/ 54547 w 109183"/>
                <a:gd name="connsiteY51" fmla="*/ 8036 h 44981"/>
                <a:gd name="connsiteX52" fmla="*/ 55068 w 109183"/>
                <a:gd name="connsiteY52" fmla="*/ 4914 h 44981"/>
                <a:gd name="connsiteX53" fmla="*/ 54027 w 109183"/>
                <a:gd name="connsiteY53" fmla="*/ 4394 h 44981"/>
                <a:gd name="connsiteX54" fmla="*/ 51425 w 109183"/>
                <a:gd name="connsiteY54" fmla="*/ 3353 h 44981"/>
                <a:gd name="connsiteX55" fmla="*/ 50384 w 109183"/>
                <a:gd name="connsiteY55" fmla="*/ 1792 h 44981"/>
                <a:gd name="connsiteX56" fmla="*/ 49864 w 109183"/>
                <a:gd name="connsiteY56" fmla="*/ 231 h 44981"/>
                <a:gd name="connsiteX57" fmla="*/ 48823 w 109183"/>
                <a:gd name="connsiteY57" fmla="*/ 231 h 44981"/>
                <a:gd name="connsiteX58" fmla="*/ 42579 w 109183"/>
                <a:gd name="connsiteY58" fmla="*/ 3874 h 44981"/>
                <a:gd name="connsiteX59" fmla="*/ 41538 w 109183"/>
                <a:gd name="connsiteY59" fmla="*/ 3874 h 44981"/>
                <a:gd name="connsiteX60" fmla="*/ 36335 w 109183"/>
                <a:gd name="connsiteY60" fmla="*/ 1272 h 44981"/>
                <a:gd name="connsiteX61" fmla="*/ 36335 w 109183"/>
                <a:gd name="connsiteY61" fmla="*/ 1272 h 44981"/>
                <a:gd name="connsiteX62" fmla="*/ 29050 w 109183"/>
                <a:gd name="connsiteY62" fmla="*/ 5435 h 44981"/>
                <a:gd name="connsiteX63" fmla="*/ 25928 w 109183"/>
                <a:gd name="connsiteY63" fmla="*/ 6996 h 44981"/>
                <a:gd name="connsiteX64" fmla="*/ 23326 w 109183"/>
                <a:gd name="connsiteY64" fmla="*/ 10118 h 44981"/>
                <a:gd name="connsiteX65" fmla="*/ 22286 w 109183"/>
                <a:gd name="connsiteY65" fmla="*/ 12720 h 44981"/>
                <a:gd name="connsiteX66" fmla="*/ 19163 w 109183"/>
                <a:gd name="connsiteY66" fmla="*/ 14801 h 44981"/>
                <a:gd name="connsiteX67" fmla="*/ 13960 w 109183"/>
                <a:gd name="connsiteY67" fmla="*/ 17923 h 44981"/>
                <a:gd name="connsiteX68" fmla="*/ 10838 w 109183"/>
                <a:gd name="connsiteY68" fmla="*/ 18443 h 44981"/>
                <a:gd name="connsiteX69" fmla="*/ 7196 w 109183"/>
                <a:gd name="connsiteY69" fmla="*/ 17923 h 44981"/>
                <a:gd name="connsiteX70" fmla="*/ 3033 w 109183"/>
                <a:gd name="connsiteY70" fmla="*/ 18964 h 44981"/>
                <a:gd name="connsiteX71" fmla="*/ 951 w 109183"/>
                <a:gd name="connsiteY71" fmla="*/ 21566 h 44981"/>
                <a:gd name="connsiteX72" fmla="*/ 1472 w 109183"/>
                <a:gd name="connsiteY72" fmla="*/ 23127 h 4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9183" h="44981">
                  <a:moveTo>
                    <a:pt x="1472" y="23127"/>
                  </a:moveTo>
                  <a:cubicBezTo>
                    <a:pt x="1472" y="23647"/>
                    <a:pt x="1472" y="24167"/>
                    <a:pt x="1472" y="24167"/>
                  </a:cubicBezTo>
                  <a:cubicBezTo>
                    <a:pt x="1472" y="24688"/>
                    <a:pt x="1472" y="25728"/>
                    <a:pt x="431" y="27810"/>
                  </a:cubicBezTo>
                  <a:cubicBezTo>
                    <a:pt x="-610" y="29891"/>
                    <a:pt x="431" y="30932"/>
                    <a:pt x="1472" y="31452"/>
                  </a:cubicBezTo>
                  <a:cubicBezTo>
                    <a:pt x="1992" y="31972"/>
                    <a:pt x="1992" y="33013"/>
                    <a:pt x="1992" y="33533"/>
                  </a:cubicBezTo>
                  <a:cubicBezTo>
                    <a:pt x="1992" y="34054"/>
                    <a:pt x="3033" y="34574"/>
                    <a:pt x="3553" y="34574"/>
                  </a:cubicBezTo>
                  <a:cubicBezTo>
                    <a:pt x="4074" y="34574"/>
                    <a:pt x="4074" y="35094"/>
                    <a:pt x="4074" y="35615"/>
                  </a:cubicBezTo>
                  <a:cubicBezTo>
                    <a:pt x="4074" y="36135"/>
                    <a:pt x="4594" y="36135"/>
                    <a:pt x="4594" y="36135"/>
                  </a:cubicBezTo>
                  <a:lnTo>
                    <a:pt x="6155" y="38737"/>
                  </a:lnTo>
                  <a:cubicBezTo>
                    <a:pt x="6155" y="38737"/>
                    <a:pt x="6675" y="38737"/>
                    <a:pt x="6675" y="38217"/>
                  </a:cubicBezTo>
                  <a:cubicBezTo>
                    <a:pt x="7196" y="37696"/>
                    <a:pt x="8236" y="37696"/>
                    <a:pt x="8757" y="38217"/>
                  </a:cubicBezTo>
                  <a:cubicBezTo>
                    <a:pt x="9277" y="38737"/>
                    <a:pt x="10318" y="39257"/>
                    <a:pt x="10838" y="39778"/>
                  </a:cubicBezTo>
                  <a:cubicBezTo>
                    <a:pt x="11358" y="40298"/>
                    <a:pt x="15521" y="43940"/>
                    <a:pt x="15521" y="43940"/>
                  </a:cubicBezTo>
                  <a:cubicBezTo>
                    <a:pt x="15521" y="43940"/>
                    <a:pt x="17082" y="44981"/>
                    <a:pt x="18123" y="44981"/>
                  </a:cubicBezTo>
                  <a:cubicBezTo>
                    <a:pt x="19163" y="44981"/>
                    <a:pt x="27489" y="44981"/>
                    <a:pt x="29050" y="44981"/>
                  </a:cubicBezTo>
                  <a:cubicBezTo>
                    <a:pt x="30091" y="44981"/>
                    <a:pt x="32693" y="44461"/>
                    <a:pt x="33733" y="44461"/>
                  </a:cubicBezTo>
                  <a:cubicBezTo>
                    <a:pt x="34774" y="44461"/>
                    <a:pt x="36335" y="43940"/>
                    <a:pt x="36855" y="43420"/>
                  </a:cubicBezTo>
                  <a:cubicBezTo>
                    <a:pt x="37376" y="43420"/>
                    <a:pt x="38416" y="43420"/>
                    <a:pt x="37896" y="42379"/>
                  </a:cubicBezTo>
                  <a:cubicBezTo>
                    <a:pt x="37376" y="41339"/>
                    <a:pt x="36855" y="40818"/>
                    <a:pt x="36855" y="40818"/>
                  </a:cubicBezTo>
                  <a:cubicBezTo>
                    <a:pt x="36855" y="40818"/>
                    <a:pt x="36335" y="40298"/>
                    <a:pt x="37376" y="39778"/>
                  </a:cubicBezTo>
                  <a:cubicBezTo>
                    <a:pt x="38416" y="38737"/>
                    <a:pt x="40498" y="37696"/>
                    <a:pt x="41018" y="37696"/>
                  </a:cubicBezTo>
                  <a:cubicBezTo>
                    <a:pt x="41538" y="37696"/>
                    <a:pt x="50384" y="34574"/>
                    <a:pt x="50905" y="34574"/>
                  </a:cubicBezTo>
                  <a:cubicBezTo>
                    <a:pt x="51425" y="34574"/>
                    <a:pt x="51945" y="34054"/>
                    <a:pt x="52986" y="34574"/>
                  </a:cubicBezTo>
                  <a:cubicBezTo>
                    <a:pt x="53507" y="34574"/>
                    <a:pt x="57149" y="35615"/>
                    <a:pt x="57149" y="35615"/>
                  </a:cubicBezTo>
                  <a:cubicBezTo>
                    <a:pt x="57149" y="35615"/>
                    <a:pt x="59230" y="35615"/>
                    <a:pt x="59750" y="35615"/>
                  </a:cubicBezTo>
                  <a:cubicBezTo>
                    <a:pt x="60271" y="35615"/>
                    <a:pt x="61832" y="35615"/>
                    <a:pt x="62873" y="34574"/>
                  </a:cubicBezTo>
                  <a:cubicBezTo>
                    <a:pt x="63914" y="33533"/>
                    <a:pt x="68076" y="30411"/>
                    <a:pt x="68596" y="29891"/>
                  </a:cubicBezTo>
                  <a:cubicBezTo>
                    <a:pt x="69117" y="29371"/>
                    <a:pt x="69637" y="28850"/>
                    <a:pt x="69637" y="28330"/>
                  </a:cubicBezTo>
                  <a:cubicBezTo>
                    <a:pt x="69637" y="27810"/>
                    <a:pt x="70157" y="27810"/>
                    <a:pt x="70678" y="27289"/>
                  </a:cubicBezTo>
                  <a:cubicBezTo>
                    <a:pt x="71198" y="26769"/>
                    <a:pt x="75361" y="25728"/>
                    <a:pt x="75361" y="25728"/>
                  </a:cubicBezTo>
                  <a:cubicBezTo>
                    <a:pt x="75361" y="25728"/>
                    <a:pt x="76402" y="25208"/>
                    <a:pt x="76922" y="25728"/>
                  </a:cubicBezTo>
                  <a:cubicBezTo>
                    <a:pt x="77442" y="25728"/>
                    <a:pt x="88890" y="26249"/>
                    <a:pt x="88890" y="26249"/>
                  </a:cubicBezTo>
                  <a:cubicBezTo>
                    <a:pt x="88890" y="26249"/>
                    <a:pt x="89931" y="26249"/>
                    <a:pt x="89931" y="26769"/>
                  </a:cubicBezTo>
                  <a:cubicBezTo>
                    <a:pt x="89931" y="27289"/>
                    <a:pt x="92012" y="31972"/>
                    <a:pt x="96695" y="30932"/>
                  </a:cubicBezTo>
                  <a:cubicBezTo>
                    <a:pt x="98777" y="30411"/>
                    <a:pt x="100858" y="29891"/>
                    <a:pt x="101899" y="29371"/>
                  </a:cubicBezTo>
                  <a:cubicBezTo>
                    <a:pt x="101899" y="28850"/>
                    <a:pt x="101899" y="27810"/>
                    <a:pt x="101899" y="27289"/>
                  </a:cubicBezTo>
                  <a:cubicBezTo>
                    <a:pt x="101899" y="26769"/>
                    <a:pt x="101899" y="25728"/>
                    <a:pt x="101899" y="25728"/>
                  </a:cubicBezTo>
                  <a:cubicBezTo>
                    <a:pt x="101899" y="25728"/>
                    <a:pt x="108663" y="13760"/>
                    <a:pt x="109183" y="13240"/>
                  </a:cubicBezTo>
                  <a:cubicBezTo>
                    <a:pt x="109183" y="13240"/>
                    <a:pt x="109183" y="13240"/>
                    <a:pt x="109183" y="12720"/>
                  </a:cubicBezTo>
                  <a:cubicBezTo>
                    <a:pt x="107623" y="12199"/>
                    <a:pt x="105021" y="11159"/>
                    <a:pt x="104501" y="10638"/>
                  </a:cubicBezTo>
                  <a:cubicBezTo>
                    <a:pt x="103460" y="10118"/>
                    <a:pt x="100338" y="9597"/>
                    <a:pt x="99297" y="8557"/>
                  </a:cubicBezTo>
                  <a:cubicBezTo>
                    <a:pt x="98256" y="7516"/>
                    <a:pt x="94614" y="5435"/>
                    <a:pt x="93573" y="5435"/>
                  </a:cubicBezTo>
                  <a:cubicBezTo>
                    <a:pt x="92533" y="5435"/>
                    <a:pt x="88890" y="4914"/>
                    <a:pt x="87849" y="4394"/>
                  </a:cubicBezTo>
                  <a:cubicBezTo>
                    <a:pt x="87329" y="3874"/>
                    <a:pt x="86809" y="3353"/>
                    <a:pt x="86288" y="3874"/>
                  </a:cubicBezTo>
                  <a:cubicBezTo>
                    <a:pt x="85768" y="4394"/>
                    <a:pt x="79524" y="6475"/>
                    <a:pt x="79524" y="6475"/>
                  </a:cubicBezTo>
                  <a:cubicBezTo>
                    <a:pt x="79524" y="6475"/>
                    <a:pt x="78483" y="6475"/>
                    <a:pt x="77963" y="6475"/>
                  </a:cubicBezTo>
                  <a:lnTo>
                    <a:pt x="68596" y="4914"/>
                  </a:lnTo>
                  <a:cubicBezTo>
                    <a:pt x="68596" y="4914"/>
                    <a:pt x="67556" y="4914"/>
                    <a:pt x="67035" y="5435"/>
                  </a:cubicBezTo>
                  <a:cubicBezTo>
                    <a:pt x="66515" y="5955"/>
                    <a:pt x="60271" y="8036"/>
                    <a:pt x="59230" y="8557"/>
                  </a:cubicBezTo>
                  <a:cubicBezTo>
                    <a:pt x="58710" y="9077"/>
                    <a:pt x="57149" y="9597"/>
                    <a:pt x="56629" y="9597"/>
                  </a:cubicBezTo>
                  <a:cubicBezTo>
                    <a:pt x="56108" y="9597"/>
                    <a:pt x="55068" y="9077"/>
                    <a:pt x="55068" y="9077"/>
                  </a:cubicBezTo>
                  <a:cubicBezTo>
                    <a:pt x="55068" y="9077"/>
                    <a:pt x="54547" y="9077"/>
                    <a:pt x="54547" y="8036"/>
                  </a:cubicBezTo>
                  <a:cubicBezTo>
                    <a:pt x="54547" y="6996"/>
                    <a:pt x="55068" y="4914"/>
                    <a:pt x="55068" y="4914"/>
                  </a:cubicBezTo>
                  <a:cubicBezTo>
                    <a:pt x="55068" y="4914"/>
                    <a:pt x="55068" y="4394"/>
                    <a:pt x="54027" y="4394"/>
                  </a:cubicBezTo>
                  <a:cubicBezTo>
                    <a:pt x="53507" y="4394"/>
                    <a:pt x="51945" y="3874"/>
                    <a:pt x="51425" y="3353"/>
                  </a:cubicBezTo>
                  <a:cubicBezTo>
                    <a:pt x="50905" y="3353"/>
                    <a:pt x="50905" y="2313"/>
                    <a:pt x="50384" y="1792"/>
                  </a:cubicBezTo>
                  <a:cubicBezTo>
                    <a:pt x="50384" y="1272"/>
                    <a:pt x="49864" y="231"/>
                    <a:pt x="49864" y="231"/>
                  </a:cubicBezTo>
                  <a:cubicBezTo>
                    <a:pt x="49864" y="231"/>
                    <a:pt x="49344" y="-289"/>
                    <a:pt x="48823" y="231"/>
                  </a:cubicBezTo>
                  <a:cubicBezTo>
                    <a:pt x="48303" y="752"/>
                    <a:pt x="42579" y="3874"/>
                    <a:pt x="42579" y="3874"/>
                  </a:cubicBezTo>
                  <a:cubicBezTo>
                    <a:pt x="42579" y="3874"/>
                    <a:pt x="42059" y="4394"/>
                    <a:pt x="41538" y="3874"/>
                  </a:cubicBezTo>
                  <a:cubicBezTo>
                    <a:pt x="41018" y="3874"/>
                    <a:pt x="36855" y="1792"/>
                    <a:pt x="36335" y="1272"/>
                  </a:cubicBezTo>
                  <a:cubicBezTo>
                    <a:pt x="36335" y="1272"/>
                    <a:pt x="36335" y="1272"/>
                    <a:pt x="36335" y="1272"/>
                  </a:cubicBezTo>
                  <a:cubicBezTo>
                    <a:pt x="33733" y="2833"/>
                    <a:pt x="29050" y="4914"/>
                    <a:pt x="29050" y="5435"/>
                  </a:cubicBezTo>
                  <a:cubicBezTo>
                    <a:pt x="28530" y="5955"/>
                    <a:pt x="26448" y="6475"/>
                    <a:pt x="25928" y="6996"/>
                  </a:cubicBezTo>
                  <a:cubicBezTo>
                    <a:pt x="25408" y="7516"/>
                    <a:pt x="23847" y="9597"/>
                    <a:pt x="23326" y="10118"/>
                  </a:cubicBezTo>
                  <a:cubicBezTo>
                    <a:pt x="22806" y="10638"/>
                    <a:pt x="22806" y="12199"/>
                    <a:pt x="22286" y="12720"/>
                  </a:cubicBezTo>
                  <a:cubicBezTo>
                    <a:pt x="22286" y="13240"/>
                    <a:pt x="19684" y="14801"/>
                    <a:pt x="19163" y="14801"/>
                  </a:cubicBezTo>
                  <a:cubicBezTo>
                    <a:pt x="18643" y="15321"/>
                    <a:pt x="14481" y="17403"/>
                    <a:pt x="13960" y="17923"/>
                  </a:cubicBezTo>
                  <a:cubicBezTo>
                    <a:pt x="13440" y="18443"/>
                    <a:pt x="11358" y="18443"/>
                    <a:pt x="10838" y="18443"/>
                  </a:cubicBezTo>
                  <a:cubicBezTo>
                    <a:pt x="10318" y="18443"/>
                    <a:pt x="9277" y="18964"/>
                    <a:pt x="7196" y="17923"/>
                  </a:cubicBezTo>
                  <a:cubicBezTo>
                    <a:pt x="5635" y="16882"/>
                    <a:pt x="3553" y="18964"/>
                    <a:pt x="3033" y="18964"/>
                  </a:cubicBezTo>
                  <a:cubicBezTo>
                    <a:pt x="2512" y="19484"/>
                    <a:pt x="1472" y="21045"/>
                    <a:pt x="951" y="21566"/>
                  </a:cubicBezTo>
                  <a:cubicBezTo>
                    <a:pt x="1992" y="21566"/>
                    <a:pt x="1472" y="22606"/>
                    <a:pt x="1472" y="23127"/>
                  </a:cubicBezTo>
                  <a:close/>
                </a:path>
              </a:pathLst>
            </a:custGeom>
            <a:grpFill/>
            <a:ln w="5199" cap="flat">
              <a:solidFill>
                <a:schemeClr val="bg1"/>
              </a:solidFill>
              <a:prstDash val="solid"/>
              <a:miter/>
            </a:ln>
          </p:spPr>
          <p:txBody>
            <a:bodyPr rtlCol="0" anchor="ctr"/>
            <a:lstStyle/>
            <a:p>
              <a:endParaRPr lang="en-GB" noProof="0" dirty="0"/>
            </a:p>
          </p:txBody>
        </p:sp>
        <p:sp>
          <p:nvSpPr>
            <p:cNvPr id="153" name="Freeform 152">
              <a:extLst>
                <a:ext uri="{FF2B5EF4-FFF2-40B4-BE49-F238E27FC236}">
                  <a16:creationId xmlns:a16="http://schemas.microsoft.com/office/drawing/2014/main" id="{822CBA44-12D2-475F-744A-A48725AAFBDB}"/>
                </a:ext>
              </a:extLst>
            </p:cNvPr>
            <p:cNvSpPr/>
            <p:nvPr/>
          </p:nvSpPr>
          <p:spPr>
            <a:xfrm>
              <a:off x="6059513" y="3480191"/>
              <a:ext cx="148819" cy="63940"/>
            </a:xfrm>
            <a:custGeom>
              <a:avLst/>
              <a:gdLst>
                <a:gd name="connsiteX0" fmla="*/ 81174 w 148819"/>
                <a:gd name="connsiteY0" fmla="*/ 60428 h 63940"/>
                <a:gd name="connsiteX1" fmla="*/ 82215 w 148819"/>
                <a:gd name="connsiteY1" fmla="*/ 60428 h 63940"/>
                <a:gd name="connsiteX2" fmla="*/ 87938 w 148819"/>
                <a:gd name="connsiteY2" fmla="*/ 61468 h 63940"/>
                <a:gd name="connsiteX3" fmla="*/ 88979 w 148819"/>
                <a:gd name="connsiteY3" fmla="*/ 61989 h 63940"/>
                <a:gd name="connsiteX4" fmla="*/ 90540 w 148819"/>
                <a:gd name="connsiteY4" fmla="*/ 62509 h 63940"/>
                <a:gd name="connsiteX5" fmla="*/ 94703 w 148819"/>
                <a:gd name="connsiteY5" fmla="*/ 62509 h 63940"/>
                <a:gd name="connsiteX6" fmla="*/ 95744 w 148819"/>
                <a:gd name="connsiteY6" fmla="*/ 62509 h 63940"/>
                <a:gd name="connsiteX7" fmla="*/ 97305 w 148819"/>
                <a:gd name="connsiteY7" fmla="*/ 63550 h 63940"/>
                <a:gd name="connsiteX8" fmla="*/ 98345 w 148819"/>
                <a:gd name="connsiteY8" fmla="*/ 63550 h 63940"/>
                <a:gd name="connsiteX9" fmla="*/ 102508 w 148819"/>
                <a:gd name="connsiteY9" fmla="*/ 60948 h 63940"/>
                <a:gd name="connsiteX10" fmla="*/ 103029 w 148819"/>
                <a:gd name="connsiteY10" fmla="*/ 59907 h 63940"/>
                <a:gd name="connsiteX11" fmla="*/ 104069 w 148819"/>
                <a:gd name="connsiteY11" fmla="*/ 58346 h 63940"/>
                <a:gd name="connsiteX12" fmla="*/ 105110 w 148819"/>
                <a:gd name="connsiteY12" fmla="*/ 57826 h 63940"/>
                <a:gd name="connsiteX13" fmla="*/ 106671 w 148819"/>
                <a:gd name="connsiteY13" fmla="*/ 57305 h 63940"/>
                <a:gd name="connsiteX14" fmla="*/ 108232 w 148819"/>
                <a:gd name="connsiteY14" fmla="*/ 57305 h 63940"/>
                <a:gd name="connsiteX15" fmla="*/ 113436 w 148819"/>
                <a:gd name="connsiteY15" fmla="*/ 57305 h 63940"/>
                <a:gd name="connsiteX16" fmla="*/ 114997 w 148819"/>
                <a:gd name="connsiteY16" fmla="*/ 57305 h 63940"/>
                <a:gd name="connsiteX17" fmla="*/ 117078 w 148819"/>
                <a:gd name="connsiteY17" fmla="*/ 57305 h 63940"/>
                <a:gd name="connsiteX18" fmla="*/ 118639 w 148819"/>
                <a:gd name="connsiteY18" fmla="*/ 56265 h 63940"/>
                <a:gd name="connsiteX19" fmla="*/ 119680 w 148819"/>
                <a:gd name="connsiteY19" fmla="*/ 55745 h 63940"/>
                <a:gd name="connsiteX20" fmla="*/ 122802 w 148819"/>
                <a:gd name="connsiteY20" fmla="*/ 55745 h 63940"/>
                <a:gd name="connsiteX21" fmla="*/ 125924 w 148819"/>
                <a:gd name="connsiteY21" fmla="*/ 56785 h 63940"/>
                <a:gd name="connsiteX22" fmla="*/ 126444 w 148819"/>
                <a:gd name="connsiteY22" fmla="*/ 55745 h 63940"/>
                <a:gd name="connsiteX23" fmla="*/ 125924 w 148819"/>
                <a:gd name="connsiteY23" fmla="*/ 53143 h 63940"/>
                <a:gd name="connsiteX24" fmla="*/ 126965 w 148819"/>
                <a:gd name="connsiteY24" fmla="*/ 52102 h 63940"/>
                <a:gd name="connsiteX25" fmla="*/ 128005 w 148819"/>
                <a:gd name="connsiteY25" fmla="*/ 51582 h 63940"/>
                <a:gd name="connsiteX26" fmla="*/ 126965 w 148819"/>
                <a:gd name="connsiteY26" fmla="*/ 51582 h 63940"/>
                <a:gd name="connsiteX27" fmla="*/ 128005 w 148819"/>
                <a:gd name="connsiteY27" fmla="*/ 51582 h 63940"/>
                <a:gd name="connsiteX28" fmla="*/ 129046 w 148819"/>
                <a:gd name="connsiteY28" fmla="*/ 50541 h 63940"/>
                <a:gd name="connsiteX29" fmla="*/ 131128 w 148819"/>
                <a:gd name="connsiteY29" fmla="*/ 48460 h 63940"/>
                <a:gd name="connsiteX30" fmla="*/ 132168 w 148819"/>
                <a:gd name="connsiteY30" fmla="*/ 47939 h 63940"/>
                <a:gd name="connsiteX31" fmla="*/ 135290 w 148819"/>
                <a:gd name="connsiteY31" fmla="*/ 48460 h 63940"/>
                <a:gd name="connsiteX32" fmla="*/ 135811 w 148819"/>
                <a:gd name="connsiteY32" fmla="*/ 47419 h 63940"/>
                <a:gd name="connsiteX33" fmla="*/ 134770 w 148819"/>
                <a:gd name="connsiteY33" fmla="*/ 44297 h 63940"/>
                <a:gd name="connsiteX34" fmla="*/ 134770 w 148819"/>
                <a:gd name="connsiteY34" fmla="*/ 40654 h 63940"/>
                <a:gd name="connsiteX35" fmla="*/ 135811 w 148819"/>
                <a:gd name="connsiteY35" fmla="*/ 39614 h 63940"/>
                <a:gd name="connsiteX36" fmla="*/ 138412 w 148819"/>
                <a:gd name="connsiteY36" fmla="*/ 38053 h 63940"/>
                <a:gd name="connsiteX37" fmla="*/ 138933 w 148819"/>
                <a:gd name="connsiteY37" fmla="*/ 37012 h 63940"/>
                <a:gd name="connsiteX38" fmla="*/ 138412 w 148819"/>
                <a:gd name="connsiteY38" fmla="*/ 35451 h 63940"/>
                <a:gd name="connsiteX39" fmla="*/ 136851 w 148819"/>
                <a:gd name="connsiteY39" fmla="*/ 32849 h 63940"/>
                <a:gd name="connsiteX40" fmla="*/ 135811 w 148819"/>
                <a:gd name="connsiteY40" fmla="*/ 32849 h 63940"/>
                <a:gd name="connsiteX41" fmla="*/ 135290 w 148819"/>
                <a:gd name="connsiteY41" fmla="*/ 31809 h 63940"/>
                <a:gd name="connsiteX42" fmla="*/ 136851 w 148819"/>
                <a:gd name="connsiteY42" fmla="*/ 31288 h 63940"/>
                <a:gd name="connsiteX43" fmla="*/ 137371 w 148819"/>
                <a:gd name="connsiteY43" fmla="*/ 30248 h 63940"/>
                <a:gd name="connsiteX44" fmla="*/ 139453 w 148819"/>
                <a:gd name="connsiteY44" fmla="*/ 30248 h 63940"/>
                <a:gd name="connsiteX45" fmla="*/ 140494 w 148819"/>
                <a:gd name="connsiteY45" fmla="*/ 30768 h 63940"/>
                <a:gd name="connsiteX46" fmla="*/ 142055 w 148819"/>
                <a:gd name="connsiteY46" fmla="*/ 31809 h 63940"/>
                <a:gd name="connsiteX47" fmla="*/ 144656 w 148819"/>
                <a:gd name="connsiteY47" fmla="*/ 31809 h 63940"/>
                <a:gd name="connsiteX48" fmla="*/ 147258 w 148819"/>
                <a:gd name="connsiteY48" fmla="*/ 31809 h 63940"/>
                <a:gd name="connsiteX49" fmla="*/ 147258 w 148819"/>
                <a:gd name="connsiteY49" fmla="*/ 30768 h 63940"/>
                <a:gd name="connsiteX50" fmla="*/ 148299 w 148819"/>
                <a:gd name="connsiteY50" fmla="*/ 25564 h 63940"/>
                <a:gd name="connsiteX51" fmla="*/ 148819 w 148819"/>
                <a:gd name="connsiteY51" fmla="*/ 24524 h 63940"/>
                <a:gd name="connsiteX52" fmla="*/ 147258 w 148819"/>
                <a:gd name="connsiteY52" fmla="*/ 21922 h 63940"/>
                <a:gd name="connsiteX53" fmla="*/ 146738 w 148819"/>
                <a:gd name="connsiteY53" fmla="*/ 21402 h 63940"/>
                <a:gd name="connsiteX54" fmla="*/ 146217 w 148819"/>
                <a:gd name="connsiteY54" fmla="*/ 20361 h 63940"/>
                <a:gd name="connsiteX55" fmla="*/ 144656 w 148819"/>
                <a:gd name="connsiteY55" fmla="*/ 19320 h 63940"/>
                <a:gd name="connsiteX56" fmla="*/ 144136 w 148819"/>
                <a:gd name="connsiteY56" fmla="*/ 17239 h 63940"/>
                <a:gd name="connsiteX57" fmla="*/ 143095 w 148819"/>
                <a:gd name="connsiteY57" fmla="*/ 13596 h 63940"/>
                <a:gd name="connsiteX58" fmla="*/ 144136 w 148819"/>
                <a:gd name="connsiteY58" fmla="*/ 9954 h 63940"/>
                <a:gd name="connsiteX59" fmla="*/ 144136 w 148819"/>
                <a:gd name="connsiteY59" fmla="*/ 8913 h 63940"/>
                <a:gd name="connsiteX60" fmla="*/ 139453 w 148819"/>
                <a:gd name="connsiteY60" fmla="*/ 6312 h 63940"/>
                <a:gd name="connsiteX61" fmla="*/ 133729 w 148819"/>
                <a:gd name="connsiteY61" fmla="*/ 5271 h 63940"/>
                <a:gd name="connsiteX62" fmla="*/ 130607 w 148819"/>
                <a:gd name="connsiteY62" fmla="*/ 6312 h 63940"/>
                <a:gd name="connsiteX63" fmla="*/ 129046 w 148819"/>
                <a:gd name="connsiteY63" fmla="*/ 6312 h 63940"/>
                <a:gd name="connsiteX64" fmla="*/ 119680 w 148819"/>
                <a:gd name="connsiteY64" fmla="*/ 3710 h 63940"/>
                <a:gd name="connsiteX65" fmla="*/ 116558 w 148819"/>
                <a:gd name="connsiteY65" fmla="*/ 2669 h 63940"/>
                <a:gd name="connsiteX66" fmla="*/ 114997 w 148819"/>
                <a:gd name="connsiteY66" fmla="*/ 2149 h 63940"/>
                <a:gd name="connsiteX67" fmla="*/ 109273 w 148819"/>
                <a:gd name="connsiteY67" fmla="*/ 1628 h 63940"/>
                <a:gd name="connsiteX68" fmla="*/ 106671 w 148819"/>
                <a:gd name="connsiteY68" fmla="*/ 67 h 63940"/>
                <a:gd name="connsiteX69" fmla="*/ 105630 w 148819"/>
                <a:gd name="connsiteY69" fmla="*/ 4230 h 63940"/>
                <a:gd name="connsiteX70" fmla="*/ 103029 w 148819"/>
                <a:gd name="connsiteY70" fmla="*/ 8393 h 63940"/>
                <a:gd name="connsiteX71" fmla="*/ 99907 w 148819"/>
                <a:gd name="connsiteY71" fmla="*/ 10995 h 63940"/>
                <a:gd name="connsiteX72" fmla="*/ 95744 w 148819"/>
                <a:gd name="connsiteY72" fmla="*/ 11515 h 63940"/>
                <a:gd name="connsiteX73" fmla="*/ 90540 w 148819"/>
                <a:gd name="connsiteY73" fmla="*/ 10995 h 63940"/>
                <a:gd name="connsiteX74" fmla="*/ 84817 w 148819"/>
                <a:gd name="connsiteY74" fmla="*/ 7872 h 63940"/>
                <a:gd name="connsiteX75" fmla="*/ 82735 w 148819"/>
                <a:gd name="connsiteY75" fmla="*/ 6312 h 63940"/>
                <a:gd name="connsiteX76" fmla="*/ 81695 w 148819"/>
                <a:gd name="connsiteY76" fmla="*/ 7352 h 63940"/>
                <a:gd name="connsiteX77" fmla="*/ 80654 w 148819"/>
                <a:gd name="connsiteY77" fmla="*/ 12035 h 63940"/>
                <a:gd name="connsiteX78" fmla="*/ 80133 w 148819"/>
                <a:gd name="connsiteY78" fmla="*/ 12556 h 63940"/>
                <a:gd name="connsiteX79" fmla="*/ 77532 w 148819"/>
                <a:gd name="connsiteY79" fmla="*/ 11515 h 63940"/>
                <a:gd name="connsiteX80" fmla="*/ 74930 w 148819"/>
                <a:gd name="connsiteY80" fmla="*/ 15157 h 63940"/>
                <a:gd name="connsiteX81" fmla="*/ 74410 w 148819"/>
                <a:gd name="connsiteY81" fmla="*/ 16198 h 63940"/>
                <a:gd name="connsiteX82" fmla="*/ 71288 w 148819"/>
                <a:gd name="connsiteY82" fmla="*/ 17759 h 63940"/>
                <a:gd name="connsiteX83" fmla="*/ 62962 w 148819"/>
                <a:gd name="connsiteY83" fmla="*/ 21922 h 63940"/>
                <a:gd name="connsiteX84" fmla="*/ 62442 w 148819"/>
                <a:gd name="connsiteY84" fmla="*/ 22963 h 63940"/>
                <a:gd name="connsiteX85" fmla="*/ 62962 w 148819"/>
                <a:gd name="connsiteY85" fmla="*/ 24003 h 63940"/>
                <a:gd name="connsiteX86" fmla="*/ 64523 w 148819"/>
                <a:gd name="connsiteY86" fmla="*/ 26085 h 63940"/>
                <a:gd name="connsiteX87" fmla="*/ 66084 w 148819"/>
                <a:gd name="connsiteY87" fmla="*/ 28166 h 63940"/>
                <a:gd name="connsiteX88" fmla="*/ 66084 w 148819"/>
                <a:gd name="connsiteY88" fmla="*/ 29207 h 63940"/>
                <a:gd name="connsiteX89" fmla="*/ 65043 w 148819"/>
                <a:gd name="connsiteY89" fmla="*/ 31288 h 63940"/>
                <a:gd name="connsiteX90" fmla="*/ 66604 w 148819"/>
                <a:gd name="connsiteY90" fmla="*/ 32329 h 63940"/>
                <a:gd name="connsiteX91" fmla="*/ 67125 w 148819"/>
                <a:gd name="connsiteY91" fmla="*/ 32849 h 63940"/>
                <a:gd name="connsiteX92" fmla="*/ 67125 w 148819"/>
                <a:gd name="connsiteY92" fmla="*/ 35451 h 63940"/>
                <a:gd name="connsiteX93" fmla="*/ 66604 w 148819"/>
                <a:gd name="connsiteY93" fmla="*/ 37532 h 63940"/>
                <a:gd name="connsiteX94" fmla="*/ 65564 w 148819"/>
                <a:gd name="connsiteY94" fmla="*/ 37532 h 63940"/>
                <a:gd name="connsiteX95" fmla="*/ 60881 w 148819"/>
                <a:gd name="connsiteY95" fmla="*/ 33370 h 63940"/>
                <a:gd name="connsiteX96" fmla="*/ 59840 w 148819"/>
                <a:gd name="connsiteY96" fmla="*/ 33370 h 63940"/>
                <a:gd name="connsiteX97" fmla="*/ 58279 w 148819"/>
                <a:gd name="connsiteY97" fmla="*/ 33890 h 63940"/>
                <a:gd name="connsiteX98" fmla="*/ 57238 w 148819"/>
                <a:gd name="connsiteY98" fmla="*/ 33890 h 63940"/>
                <a:gd name="connsiteX99" fmla="*/ 54636 w 148819"/>
                <a:gd name="connsiteY99" fmla="*/ 32849 h 63940"/>
                <a:gd name="connsiteX100" fmla="*/ 53075 w 148819"/>
                <a:gd name="connsiteY100" fmla="*/ 32849 h 63940"/>
                <a:gd name="connsiteX101" fmla="*/ 49953 w 148819"/>
                <a:gd name="connsiteY101" fmla="*/ 33890 h 63940"/>
                <a:gd name="connsiteX102" fmla="*/ 45790 w 148819"/>
                <a:gd name="connsiteY102" fmla="*/ 34410 h 63940"/>
                <a:gd name="connsiteX103" fmla="*/ 41107 w 148819"/>
                <a:gd name="connsiteY103" fmla="*/ 34931 h 63940"/>
                <a:gd name="connsiteX104" fmla="*/ 39026 w 148819"/>
                <a:gd name="connsiteY104" fmla="*/ 35451 h 63940"/>
                <a:gd name="connsiteX105" fmla="*/ 36424 w 148819"/>
                <a:gd name="connsiteY105" fmla="*/ 36492 h 63940"/>
                <a:gd name="connsiteX106" fmla="*/ 35904 w 148819"/>
                <a:gd name="connsiteY106" fmla="*/ 37532 h 63940"/>
                <a:gd name="connsiteX107" fmla="*/ 34863 w 148819"/>
                <a:gd name="connsiteY107" fmla="*/ 38053 h 63940"/>
                <a:gd name="connsiteX108" fmla="*/ 28099 w 148819"/>
                <a:gd name="connsiteY108" fmla="*/ 39093 h 63940"/>
                <a:gd name="connsiteX109" fmla="*/ 26538 w 148819"/>
                <a:gd name="connsiteY109" fmla="*/ 38053 h 63940"/>
                <a:gd name="connsiteX110" fmla="*/ 26017 w 148819"/>
                <a:gd name="connsiteY110" fmla="*/ 35971 h 63940"/>
                <a:gd name="connsiteX111" fmla="*/ 24977 w 148819"/>
                <a:gd name="connsiteY111" fmla="*/ 34931 h 63940"/>
                <a:gd name="connsiteX112" fmla="*/ 18732 w 148819"/>
                <a:gd name="connsiteY112" fmla="*/ 33890 h 63940"/>
                <a:gd name="connsiteX113" fmla="*/ 17692 w 148819"/>
                <a:gd name="connsiteY113" fmla="*/ 34410 h 63940"/>
                <a:gd name="connsiteX114" fmla="*/ 17692 w 148819"/>
                <a:gd name="connsiteY114" fmla="*/ 36492 h 63940"/>
                <a:gd name="connsiteX115" fmla="*/ 13009 w 148819"/>
                <a:gd name="connsiteY115" fmla="*/ 41175 h 63940"/>
                <a:gd name="connsiteX116" fmla="*/ 12488 w 148819"/>
                <a:gd name="connsiteY116" fmla="*/ 39614 h 63940"/>
                <a:gd name="connsiteX117" fmla="*/ 8325 w 148819"/>
                <a:gd name="connsiteY117" fmla="*/ 35451 h 63940"/>
                <a:gd name="connsiteX118" fmla="*/ 7285 w 148819"/>
                <a:gd name="connsiteY118" fmla="*/ 34931 h 63940"/>
                <a:gd name="connsiteX119" fmla="*/ 520 w 148819"/>
                <a:gd name="connsiteY119" fmla="*/ 34931 h 63940"/>
                <a:gd name="connsiteX120" fmla="*/ 1561 w 148819"/>
                <a:gd name="connsiteY120" fmla="*/ 35971 h 63940"/>
                <a:gd name="connsiteX121" fmla="*/ 2081 w 148819"/>
                <a:gd name="connsiteY121" fmla="*/ 38053 h 63940"/>
                <a:gd name="connsiteX122" fmla="*/ 1561 w 148819"/>
                <a:gd name="connsiteY122" fmla="*/ 39614 h 63940"/>
                <a:gd name="connsiteX123" fmla="*/ 0 w 148819"/>
                <a:gd name="connsiteY123" fmla="*/ 41695 h 63940"/>
                <a:gd name="connsiteX124" fmla="*/ 0 w 148819"/>
                <a:gd name="connsiteY124" fmla="*/ 41695 h 63940"/>
                <a:gd name="connsiteX125" fmla="*/ 1561 w 148819"/>
                <a:gd name="connsiteY125" fmla="*/ 44297 h 63940"/>
                <a:gd name="connsiteX126" fmla="*/ 1041 w 148819"/>
                <a:gd name="connsiteY126" fmla="*/ 46899 h 63940"/>
                <a:gd name="connsiteX127" fmla="*/ 2081 w 148819"/>
                <a:gd name="connsiteY127" fmla="*/ 46899 h 63940"/>
                <a:gd name="connsiteX128" fmla="*/ 10407 w 148819"/>
                <a:gd name="connsiteY128" fmla="*/ 51582 h 63940"/>
                <a:gd name="connsiteX129" fmla="*/ 11968 w 148819"/>
                <a:gd name="connsiteY129" fmla="*/ 51582 h 63940"/>
                <a:gd name="connsiteX130" fmla="*/ 14049 w 148819"/>
                <a:gd name="connsiteY130" fmla="*/ 49500 h 63940"/>
                <a:gd name="connsiteX131" fmla="*/ 17171 w 148819"/>
                <a:gd name="connsiteY131" fmla="*/ 50021 h 63940"/>
                <a:gd name="connsiteX132" fmla="*/ 18212 w 148819"/>
                <a:gd name="connsiteY132" fmla="*/ 51582 h 63940"/>
                <a:gd name="connsiteX133" fmla="*/ 19773 w 148819"/>
                <a:gd name="connsiteY133" fmla="*/ 52102 h 63940"/>
                <a:gd name="connsiteX134" fmla="*/ 25497 w 148819"/>
                <a:gd name="connsiteY134" fmla="*/ 53143 h 63940"/>
                <a:gd name="connsiteX135" fmla="*/ 29660 w 148819"/>
                <a:gd name="connsiteY135" fmla="*/ 52102 h 63940"/>
                <a:gd name="connsiteX136" fmla="*/ 31221 w 148819"/>
                <a:gd name="connsiteY136" fmla="*/ 49500 h 63940"/>
                <a:gd name="connsiteX137" fmla="*/ 32262 w 148819"/>
                <a:gd name="connsiteY137" fmla="*/ 48980 h 63940"/>
                <a:gd name="connsiteX138" fmla="*/ 49433 w 148819"/>
                <a:gd name="connsiteY138" fmla="*/ 46378 h 63940"/>
                <a:gd name="connsiteX139" fmla="*/ 50994 w 148819"/>
                <a:gd name="connsiteY139" fmla="*/ 45858 h 63940"/>
                <a:gd name="connsiteX140" fmla="*/ 52035 w 148819"/>
                <a:gd name="connsiteY140" fmla="*/ 46378 h 63940"/>
                <a:gd name="connsiteX141" fmla="*/ 51514 w 148819"/>
                <a:gd name="connsiteY141" fmla="*/ 50541 h 63940"/>
                <a:gd name="connsiteX142" fmla="*/ 56197 w 148819"/>
                <a:gd name="connsiteY142" fmla="*/ 54704 h 63940"/>
                <a:gd name="connsiteX143" fmla="*/ 58799 w 148819"/>
                <a:gd name="connsiteY143" fmla="*/ 55745 h 63940"/>
                <a:gd name="connsiteX144" fmla="*/ 61921 w 148819"/>
                <a:gd name="connsiteY144" fmla="*/ 56265 h 63940"/>
                <a:gd name="connsiteX145" fmla="*/ 66084 w 148819"/>
                <a:gd name="connsiteY145" fmla="*/ 56785 h 63940"/>
                <a:gd name="connsiteX146" fmla="*/ 78052 w 148819"/>
                <a:gd name="connsiteY146" fmla="*/ 58346 h 63940"/>
                <a:gd name="connsiteX147" fmla="*/ 81174 w 148819"/>
                <a:gd name="connsiteY147" fmla="*/ 60428 h 6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48819" h="63940">
                  <a:moveTo>
                    <a:pt x="81174" y="60428"/>
                  </a:moveTo>
                  <a:cubicBezTo>
                    <a:pt x="81695" y="60428"/>
                    <a:pt x="81695" y="60428"/>
                    <a:pt x="82215" y="60428"/>
                  </a:cubicBezTo>
                  <a:cubicBezTo>
                    <a:pt x="82735" y="60428"/>
                    <a:pt x="87418" y="61468"/>
                    <a:pt x="87938" y="61468"/>
                  </a:cubicBezTo>
                  <a:cubicBezTo>
                    <a:pt x="88459" y="61468"/>
                    <a:pt x="88979" y="61468"/>
                    <a:pt x="88979" y="61989"/>
                  </a:cubicBezTo>
                  <a:cubicBezTo>
                    <a:pt x="88979" y="61989"/>
                    <a:pt x="89500" y="63029"/>
                    <a:pt x="90540" y="62509"/>
                  </a:cubicBezTo>
                  <a:cubicBezTo>
                    <a:pt x="90540" y="62509"/>
                    <a:pt x="93663" y="62509"/>
                    <a:pt x="94703" y="62509"/>
                  </a:cubicBezTo>
                  <a:cubicBezTo>
                    <a:pt x="95223" y="62509"/>
                    <a:pt x="95223" y="62509"/>
                    <a:pt x="95744" y="62509"/>
                  </a:cubicBezTo>
                  <a:cubicBezTo>
                    <a:pt x="95744" y="63029"/>
                    <a:pt x="97305" y="63029"/>
                    <a:pt x="97305" y="63550"/>
                  </a:cubicBezTo>
                  <a:cubicBezTo>
                    <a:pt x="97305" y="64070"/>
                    <a:pt x="97825" y="64070"/>
                    <a:pt x="98345" y="63550"/>
                  </a:cubicBezTo>
                  <a:cubicBezTo>
                    <a:pt x="98866" y="63029"/>
                    <a:pt x="101988" y="61468"/>
                    <a:pt x="102508" y="60948"/>
                  </a:cubicBezTo>
                  <a:cubicBezTo>
                    <a:pt x="103029" y="60948"/>
                    <a:pt x="103029" y="60428"/>
                    <a:pt x="103029" y="59907"/>
                  </a:cubicBezTo>
                  <a:cubicBezTo>
                    <a:pt x="103549" y="59387"/>
                    <a:pt x="103549" y="58346"/>
                    <a:pt x="104069" y="58346"/>
                  </a:cubicBezTo>
                  <a:cubicBezTo>
                    <a:pt x="104590" y="58346"/>
                    <a:pt x="105110" y="58346"/>
                    <a:pt x="105110" y="57826"/>
                  </a:cubicBezTo>
                  <a:cubicBezTo>
                    <a:pt x="105110" y="57305"/>
                    <a:pt x="106151" y="57305"/>
                    <a:pt x="106671" y="57305"/>
                  </a:cubicBezTo>
                  <a:cubicBezTo>
                    <a:pt x="107191" y="57305"/>
                    <a:pt x="107712" y="57305"/>
                    <a:pt x="108232" y="57305"/>
                  </a:cubicBezTo>
                  <a:cubicBezTo>
                    <a:pt x="108752" y="57305"/>
                    <a:pt x="113436" y="57305"/>
                    <a:pt x="113436" y="57305"/>
                  </a:cubicBezTo>
                  <a:cubicBezTo>
                    <a:pt x="113436" y="57305"/>
                    <a:pt x="114476" y="57305"/>
                    <a:pt x="114997" y="57305"/>
                  </a:cubicBezTo>
                  <a:cubicBezTo>
                    <a:pt x="115517" y="57305"/>
                    <a:pt x="116558" y="57826"/>
                    <a:pt x="117078" y="57305"/>
                  </a:cubicBezTo>
                  <a:cubicBezTo>
                    <a:pt x="117598" y="56785"/>
                    <a:pt x="118639" y="56265"/>
                    <a:pt x="118639" y="56265"/>
                  </a:cubicBezTo>
                  <a:cubicBezTo>
                    <a:pt x="118639" y="56265"/>
                    <a:pt x="118639" y="55745"/>
                    <a:pt x="119680" y="55745"/>
                  </a:cubicBezTo>
                  <a:cubicBezTo>
                    <a:pt x="120200" y="55745"/>
                    <a:pt x="122282" y="55745"/>
                    <a:pt x="122802" y="55745"/>
                  </a:cubicBezTo>
                  <a:cubicBezTo>
                    <a:pt x="123322" y="55745"/>
                    <a:pt x="125924" y="56785"/>
                    <a:pt x="125924" y="56785"/>
                  </a:cubicBezTo>
                  <a:cubicBezTo>
                    <a:pt x="125924" y="56785"/>
                    <a:pt x="126965" y="56785"/>
                    <a:pt x="126444" y="55745"/>
                  </a:cubicBezTo>
                  <a:cubicBezTo>
                    <a:pt x="125924" y="54704"/>
                    <a:pt x="125404" y="53663"/>
                    <a:pt x="125924" y="53143"/>
                  </a:cubicBezTo>
                  <a:cubicBezTo>
                    <a:pt x="125924" y="52622"/>
                    <a:pt x="126965" y="52622"/>
                    <a:pt x="126965" y="52102"/>
                  </a:cubicBezTo>
                  <a:cubicBezTo>
                    <a:pt x="126965" y="52102"/>
                    <a:pt x="127485" y="51582"/>
                    <a:pt x="128005" y="51582"/>
                  </a:cubicBezTo>
                  <a:cubicBezTo>
                    <a:pt x="127485" y="51582"/>
                    <a:pt x="126965" y="51582"/>
                    <a:pt x="126965" y="51582"/>
                  </a:cubicBezTo>
                  <a:cubicBezTo>
                    <a:pt x="126965" y="51582"/>
                    <a:pt x="127485" y="51582"/>
                    <a:pt x="128005" y="51582"/>
                  </a:cubicBezTo>
                  <a:cubicBezTo>
                    <a:pt x="128526" y="51061"/>
                    <a:pt x="129046" y="51061"/>
                    <a:pt x="129046" y="50541"/>
                  </a:cubicBezTo>
                  <a:cubicBezTo>
                    <a:pt x="129566" y="50021"/>
                    <a:pt x="131128" y="48460"/>
                    <a:pt x="131128" y="48460"/>
                  </a:cubicBezTo>
                  <a:cubicBezTo>
                    <a:pt x="131128" y="48460"/>
                    <a:pt x="131648" y="47939"/>
                    <a:pt x="132168" y="47939"/>
                  </a:cubicBezTo>
                  <a:cubicBezTo>
                    <a:pt x="132689" y="47939"/>
                    <a:pt x="135290" y="48460"/>
                    <a:pt x="135290" y="48460"/>
                  </a:cubicBezTo>
                  <a:cubicBezTo>
                    <a:pt x="135290" y="48460"/>
                    <a:pt x="135811" y="48460"/>
                    <a:pt x="135811" y="47419"/>
                  </a:cubicBezTo>
                  <a:cubicBezTo>
                    <a:pt x="135811" y="46378"/>
                    <a:pt x="135290" y="45858"/>
                    <a:pt x="134770" y="44297"/>
                  </a:cubicBezTo>
                  <a:cubicBezTo>
                    <a:pt x="134770" y="42736"/>
                    <a:pt x="134770" y="40654"/>
                    <a:pt x="134770" y="40654"/>
                  </a:cubicBezTo>
                  <a:cubicBezTo>
                    <a:pt x="134770" y="40654"/>
                    <a:pt x="134770" y="40134"/>
                    <a:pt x="135811" y="39614"/>
                  </a:cubicBezTo>
                  <a:cubicBezTo>
                    <a:pt x="136851" y="39093"/>
                    <a:pt x="138412" y="38053"/>
                    <a:pt x="138412" y="38053"/>
                  </a:cubicBezTo>
                  <a:cubicBezTo>
                    <a:pt x="138412" y="38053"/>
                    <a:pt x="138933" y="37532"/>
                    <a:pt x="138933" y="37012"/>
                  </a:cubicBezTo>
                  <a:cubicBezTo>
                    <a:pt x="138933" y="36492"/>
                    <a:pt x="138412" y="35971"/>
                    <a:pt x="138412" y="35451"/>
                  </a:cubicBezTo>
                  <a:cubicBezTo>
                    <a:pt x="138412" y="34931"/>
                    <a:pt x="136851" y="33370"/>
                    <a:pt x="136851" y="32849"/>
                  </a:cubicBezTo>
                  <a:cubicBezTo>
                    <a:pt x="136331" y="32849"/>
                    <a:pt x="135811" y="32849"/>
                    <a:pt x="135811" y="32849"/>
                  </a:cubicBezTo>
                  <a:cubicBezTo>
                    <a:pt x="135811" y="32849"/>
                    <a:pt x="134770" y="32329"/>
                    <a:pt x="135290" y="31809"/>
                  </a:cubicBezTo>
                  <a:cubicBezTo>
                    <a:pt x="136331" y="31288"/>
                    <a:pt x="136851" y="31288"/>
                    <a:pt x="136851" y="31288"/>
                  </a:cubicBezTo>
                  <a:cubicBezTo>
                    <a:pt x="136851" y="31288"/>
                    <a:pt x="136851" y="30248"/>
                    <a:pt x="137371" y="30248"/>
                  </a:cubicBezTo>
                  <a:cubicBezTo>
                    <a:pt x="137892" y="30248"/>
                    <a:pt x="138933" y="30248"/>
                    <a:pt x="139453" y="30248"/>
                  </a:cubicBezTo>
                  <a:cubicBezTo>
                    <a:pt x="139973" y="30248"/>
                    <a:pt x="139973" y="30248"/>
                    <a:pt x="140494" y="30768"/>
                  </a:cubicBezTo>
                  <a:cubicBezTo>
                    <a:pt x="141014" y="31288"/>
                    <a:pt x="141535" y="31288"/>
                    <a:pt x="142055" y="31809"/>
                  </a:cubicBezTo>
                  <a:cubicBezTo>
                    <a:pt x="142055" y="31809"/>
                    <a:pt x="143616" y="31809"/>
                    <a:pt x="144656" y="31809"/>
                  </a:cubicBezTo>
                  <a:cubicBezTo>
                    <a:pt x="145177" y="31809"/>
                    <a:pt x="147258" y="31809"/>
                    <a:pt x="147258" y="31809"/>
                  </a:cubicBezTo>
                  <a:cubicBezTo>
                    <a:pt x="147258" y="31809"/>
                    <a:pt x="147778" y="31288"/>
                    <a:pt x="147258" y="30768"/>
                  </a:cubicBezTo>
                  <a:cubicBezTo>
                    <a:pt x="146738" y="29727"/>
                    <a:pt x="148299" y="26605"/>
                    <a:pt x="148299" y="25564"/>
                  </a:cubicBezTo>
                  <a:cubicBezTo>
                    <a:pt x="148299" y="25044"/>
                    <a:pt x="148819" y="25044"/>
                    <a:pt x="148819" y="24524"/>
                  </a:cubicBezTo>
                  <a:lnTo>
                    <a:pt x="147258" y="21922"/>
                  </a:lnTo>
                  <a:cubicBezTo>
                    <a:pt x="147258" y="21922"/>
                    <a:pt x="146738" y="21402"/>
                    <a:pt x="146738" y="21402"/>
                  </a:cubicBezTo>
                  <a:cubicBezTo>
                    <a:pt x="146738" y="21402"/>
                    <a:pt x="146217" y="20361"/>
                    <a:pt x="146217" y="20361"/>
                  </a:cubicBezTo>
                  <a:cubicBezTo>
                    <a:pt x="146217" y="20361"/>
                    <a:pt x="145177" y="19841"/>
                    <a:pt x="144656" y="19320"/>
                  </a:cubicBezTo>
                  <a:cubicBezTo>
                    <a:pt x="144656" y="18800"/>
                    <a:pt x="144656" y="17239"/>
                    <a:pt x="144136" y="17239"/>
                  </a:cubicBezTo>
                  <a:cubicBezTo>
                    <a:pt x="143616" y="16718"/>
                    <a:pt x="142055" y="15157"/>
                    <a:pt x="143095" y="13596"/>
                  </a:cubicBezTo>
                  <a:cubicBezTo>
                    <a:pt x="144136" y="12035"/>
                    <a:pt x="144656" y="10995"/>
                    <a:pt x="144136" y="9954"/>
                  </a:cubicBezTo>
                  <a:cubicBezTo>
                    <a:pt x="144136" y="9954"/>
                    <a:pt x="144136" y="9434"/>
                    <a:pt x="144136" y="8913"/>
                  </a:cubicBezTo>
                  <a:cubicBezTo>
                    <a:pt x="142575" y="8393"/>
                    <a:pt x="140494" y="6832"/>
                    <a:pt x="139453" y="6312"/>
                  </a:cubicBezTo>
                  <a:cubicBezTo>
                    <a:pt x="137892" y="4751"/>
                    <a:pt x="134250" y="4751"/>
                    <a:pt x="133729" y="5271"/>
                  </a:cubicBezTo>
                  <a:cubicBezTo>
                    <a:pt x="133209" y="5271"/>
                    <a:pt x="131128" y="5791"/>
                    <a:pt x="130607" y="6312"/>
                  </a:cubicBezTo>
                  <a:cubicBezTo>
                    <a:pt x="130087" y="6832"/>
                    <a:pt x="129046" y="6312"/>
                    <a:pt x="129046" y="6312"/>
                  </a:cubicBezTo>
                  <a:cubicBezTo>
                    <a:pt x="129046" y="6312"/>
                    <a:pt x="120200" y="3710"/>
                    <a:pt x="119680" y="3710"/>
                  </a:cubicBezTo>
                  <a:cubicBezTo>
                    <a:pt x="119159" y="3710"/>
                    <a:pt x="117078" y="2669"/>
                    <a:pt x="116558" y="2669"/>
                  </a:cubicBezTo>
                  <a:cubicBezTo>
                    <a:pt x="116037" y="2669"/>
                    <a:pt x="114997" y="2149"/>
                    <a:pt x="114997" y="2149"/>
                  </a:cubicBezTo>
                  <a:cubicBezTo>
                    <a:pt x="114997" y="2149"/>
                    <a:pt x="109793" y="1628"/>
                    <a:pt x="109273" y="1628"/>
                  </a:cubicBezTo>
                  <a:cubicBezTo>
                    <a:pt x="108752" y="1628"/>
                    <a:pt x="107712" y="588"/>
                    <a:pt x="106671" y="67"/>
                  </a:cubicBezTo>
                  <a:cubicBezTo>
                    <a:pt x="105630" y="-453"/>
                    <a:pt x="105630" y="2149"/>
                    <a:pt x="105630" y="4230"/>
                  </a:cubicBezTo>
                  <a:cubicBezTo>
                    <a:pt x="105630" y="6312"/>
                    <a:pt x="104069" y="7872"/>
                    <a:pt x="103029" y="8393"/>
                  </a:cubicBezTo>
                  <a:cubicBezTo>
                    <a:pt x="102508" y="8913"/>
                    <a:pt x="100427" y="10474"/>
                    <a:pt x="99907" y="10995"/>
                  </a:cubicBezTo>
                  <a:cubicBezTo>
                    <a:pt x="99386" y="10995"/>
                    <a:pt x="96264" y="11515"/>
                    <a:pt x="95744" y="11515"/>
                  </a:cubicBezTo>
                  <a:cubicBezTo>
                    <a:pt x="95223" y="11515"/>
                    <a:pt x="91061" y="10995"/>
                    <a:pt x="90540" y="10995"/>
                  </a:cubicBezTo>
                  <a:cubicBezTo>
                    <a:pt x="90020" y="10995"/>
                    <a:pt x="85857" y="8393"/>
                    <a:pt x="84817" y="7872"/>
                  </a:cubicBezTo>
                  <a:cubicBezTo>
                    <a:pt x="84817" y="7872"/>
                    <a:pt x="83776" y="6832"/>
                    <a:pt x="82735" y="6312"/>
                  </a:cubicBezTo>
                  <a:cubicBezTo>
                    <a:pt x="82215" y="6832"/>
                    <a:pt x="82215" y="6832"/>
                    <a:pt x="81695" y="7352"/>
                  </a:cubicBezTo>
                  <a:cubicBezTo>
                    <a:pt x="81174" y="8393"/>
                    <a:pt x="80654" y="10995"/>
                    <a:pt x="80654" y="12035"/>
                  </a:cubicBezTo>
                  <a:cubicBezTo>
                    <a:pt x="80654" y="13076"/>
                    <a:pt x="80133" y="12556"/>
                    <a:pt x="80133" y="12556"/>
                  </a:cubicBezTo>
                  <a:cubicBezTo>
                    <a:pt x="80133" y="12556"/>
                    <a:pt x="79613" y="12035"/>
                    <a:pt x="77532" y="11515"/>
                  </a:cubicBezTo>
                  <a:cubicBezTo>
                    <a:pt x="74930" y="10995"/>
                    <a:pt x="74930" y="14637"/>
                    <a:pt x="74930" y="15157"/>
                  </a:cubicBezTo>
                  <a:cubicBezTo>
                    <a:pt x="74930" y="16198"/>
                    <a:pt x="74410" y="16198"/>
                    <a:pt x="74410" y="16198"/>
                  </a:cubicBezTo>
                  <a:cubicBezTo>
                    <a:pt x="74410" y="16198"/>
                    <a:pt x="72849" y="17239"/>
                    <a:pt x="71288" y="17759"/>
                  </a:cubicBezTo>
                  <a:cubicBezTo>
                    <a:pt x="69726" y="18279"/>
                    <a:pt x="63482" y="21402"/>
                    <a:pt x="62962" y="21922"/>
                  </a:cubicBezTo>
                  <a:cubicBezTo>
                    <a:pt x="62442" y="22442"/>
                    <a:pt x="62442" y="22963"/>
                    <a:pt x="62442" y="22963"/>
                  </a:cubicBezTo>
                  <a:cubicBezTo>
                    <a:pt x="62442" y="22963"/>
                    <a:pt x="62962" y="24003"/>
                    <a:pt x="62962" y="24003"/>
                  </a:cubicBezTo>
                  <a:cubicBezTo>
                    <a:pt x="62962" y="24524"/>
                    <a:pt x="64003" y="25564"/>
                    <a:pt x="64523" y="26085"/>
                  </a:cubicBezTo>
                  <a:cubicBezTo>
                    <a:pt x="65043" y="26605"/>
                    <a:pt x="66084" y="27646"/>
                    <a:pt x="66084" y="28166"/>
                  </a:cubicBezTo>
                  <a:cubicBezTo>
                    <a:pt x="66604" y="28686"/>
                    <a:pt x="66084" y="29207"/>
                    <a:pt x="66084" y="29207"/>
                  </a:cubicBezTo>
                  <a:cubicBezTo>
                    <a:pt x="66084" y="29207"/>
                    <a:pt x="65564" y="30248"/>
                    <a:pt x="65043" y="31288"/>
                  </a:cubicBezTo>
                  <a:cubicBezTo>
                    <a:pt x="64523" y="32329"/>
                    <a:pt x="66084" y="32329"/>
                    <a:pt x="66604" y="32329"/>
                  </a:cubicBezTo>
                  <a:cubicBezTo>
                    <a:pt x="67125" y="32329"/>
                    <a:pt x="67125" y="32849"/>
                    <a:pt x="67125" y="32849"/>
                  </a:cubicBezTo>
                  <a:cubicBezTo>
                    <a:pt x="67125" y="32849"/>
                    <a:pt x="67125" y="34931"/>
                    <a:pt x="67125" y="35451"/>
                  </a:cubicBezTo>
                  <a:cubicBezTo>
                    <a:pt x="67125" y="35971"/>
                    <a:pt x="67125" y="37012"/>
                    <a:pt x="66604" y="37532"/>
                  </a:cubicBezTo>
                  <a:cubicBezTo>
                    <a:pt x="66084" y="38573"/>
                    <a:pt x="65564" y="37532"/>
                    <a:pt x="65564" y="37532"/>
                  </a:cubicBezTo>
                  <a:cubicBezTo>
                    <a:pt x="65564" y="37532"/>
                    <a:pt x="61401" y="33890"/>
                    <a:pt x="60881" y="33370"/>
                  </a:cubicBezTo>
                  <a:cubicBezTo>
                    <a:pt x="60360" y="32849"/>
                    <a:pt x="59840" y="33370"/>
                    <a:pt x="59840" y="33370"/>
                  </a:cubicBezTo>
                  <a:cubicBezTo>
                    <a:pt x="59840" y="33370"/>
                    <a:pt x="58799" y="33890"/>
                    <a:pt x="58279" y="33890"/>
                  </a:cubicBezTo>
                  <a:cubicBezTo>
                    <a:pt x="57758" y="33890"/>
                    <a:pt x="57238" y="33890"/>
                    <a:pt x="57238" y="33890"/>
                  </a:cubicBezTo>
                  <a:cubicBezTo>
                    <a:pt x="57238" y="33890"/>
                    <a:pt x="55157" y="32849"/>
                    <a:pt x="54636" y="32849"/>
                  </a:cubicBezTo>
                  <a:cubicBezTo>
                    <a:pt x="54116" y="32849"/>
                    <a:pt x="53075" y="32849"/>
                    <a:pt x="53075" y="32849"/>
                  </a:cubicBezTo>
                  <a:cubicBezTo>
                    <a:pt x="53075" y="32849"/>
                    <a:pt x="51514" y="33370"/>
                    <a:pt x="49953" y="33890"/>
                  </a:cubicBezTo>
                  <a:cubicBezTo>
                    <a:pt x="48392" y="34410"/>
                    <a:pt x="46311" y="34410"/>
                    <a:pt x="45790" y="34410"/>
                  </a:cubicBezTo>
                  <a:cubicBezTo>
                    <a:pt x="44750" y="34931"/>
                    <a:pt x="41628" y="34931"/>
                    <a:pt x="41107" y="34931"/>
                  </a:cubicBezTo>
                  <a:cubicBezTo>
                    <a:pt x="40587" y="34931"/>
                    <a:pt x="39546" y="35451"/>
                    <a:pt x="39026" y="35451"/>
                  </a:cubicBezTo>
                  <a:cubicBezTo>
                    <a:pt x="38506" y="35451"/>
                    <a:pt x="36945" y="36492"/>
                    <a:pt x="36424" y="36492"/>
                  </a:cubicBezTo>
                  <a:cubicBezTo>
                    <a:pt x="35904" y="36492"/>
                    <a:pt x="35384" y="37012"/>
                    <a:pt x="35904" y="37532"/>
                  </a:cubicBezTo>
                  <a:cubicBezTo>
                    <a:pt x="36424" y="38053"/>
                    <a:pt x="34863" y="38053"/>
                    <a:pt x="34863" y="38053"/>
                  </a:cubicBezTo>
                  <a:cubicBezTo>
                    <a:pt x="34863" y="38053"/>
                    <a:pt x="29660" y="39093"/>
                    <a:pt x="28099" y="39093"/>
                  </a:cubicBezTo>
                  <a:cubicBezTo>
                    <a:pt x="26538" y="39093"/>
                    <a:pt x="26538" y="38053"/>
                    <a:pt x="26538" y="38053"/>
                  </a:cubicBezTo>
                  <a:cubicBezTo>
                    <a:pt x="26538" y="38053"/>
                    <a:pt x="26017" y="37012"/>
                    <a:pt x="26017" y="35971"/>
                  </a:cubicBezTo>
                  <a:cubicBezTo>
                    <a:pt x="26017" y="35451"/>
                    <a:pt x="24977" y="34931"/>
                    <a:pt x="24977" y="34931"/>
                  </a:cubicBezTo>
                  <a:cubicBezTo>
                    <a:pt x="24977" y="34931"/>
                    <a:pt x="19253" y="34410"/>
                    <a:pt x="18732" y="33890"/>
                  </a:cubicBezTo>
                  <a:cubicBezTo>
                    <a:pt x="18212" y="33370"/>
                    <a:pt x="17692" y="34410"/>
                    <a:pt x="17692" y="34410"/>
                  </a:cubicBezTo>
                  <a:lnTo>
                    <a:pt x="17692" y="36492"/>
                  </a:lnTo>
                  <a:cubicBezTo>
                    <a:pt x="17692" y="38573"/>
                    <a:pt x="14049" y="40654"/>
                    <a:pt x="13009" y="41175"/>
                  </a:cubicBezTo>
                  <a:cubicBezTo>
                    <a:pt x="11968" y="41695"/>
                    <a:pt x="11968" y="41175"/>
                    <a:pt x="12488" y="39614"/>
                  </a:cubicBezTo>
                  <a:cubicBezTo>
                    <a:pt x="13009" y="38053"/>
                    <a:pt x="8846" y="35971"/>
                    <a:pt x="8325" y="35451"/>
                  </a:cubicBezTo>
                  <a:cubicBezTo>
                    <a:pt x="7805" y="34931"/>
                    <a:pt x="7285" y="34931"/>
                    <a:pt x="7285" y="34931"/>
                  </a:cubicBezTo>
                  <a:lnTo>
                    <a:pt x="520" y="34931"/>
                  </a:lnTo>
                  <a:cubicBezTo>
                    <a:pt x="1041" y="34931"/>
                    <a:pt x="1041" y="35451"/>
                    <a:pt x="1561" y="35971"/>
                  </a:cubicBezTo>
                  <a:cubicBezTo>
                    <a:pt x="2081" y="37012"/>
                    <a:pt x="2081" y="37012"/>
                    <a:pt x="2081" y="38053"/>
                  </a:cubicBezTo>
                  <a:cubicBezTo>
                    <a:pt x="2081" y="38573"/>
                    <a:pt x="2081" y="39093"/>
                    <a:pt x="1561" y="39614"/>
                  </a:cubicBezTo>
                  <a:cubicBezTo>
                    <a:pt x="1041" y="39614"/>
                    <a:pt x="520" y="41175"/>
                    <a:pt x="0" y="41695"/>
                  </a:cubicBezTo>
                  <a:cubicBezTo>
                    <a:pt x="0" y="41695"/>
                    <a:pt x="0" y="41695"/>
                    <a:pt x="0" y="41695"/>
                  </a:cubicBezTo>
                  <a:cubicBezTo>
                    <a:pt x="520" y="42736"/>
                    <a:pt x="1041" y="43777"/>
                    <a:pt x="1561" y="44297"/>
                  </a:cubicBezTo>
                  <a:cubicBezTo>
                    <a:pt x="1561" y="44817"/>
                    <a:pt x="1561" y="45858"/>
                    <a:pt x="1041" y="46899"/>
                  </a:cubicBezTo>
                  <a:cubicBezTo>
                    <a:pt x="1561" y="46899"/>
                    <a:pt x="2081" y="46899"/>
                    <a:pt x="2081" y="46899"/>
                  </a:cubicBezTo>
                  <a:cubicBezTo>
                    <a:pt x="2602" y="46899"/>
                    <a:pt x="10407" y="51582"/>
                    <a:pt x="10407" y="51582"/>
                  </a:cubicBezTo>
                  <a:cubicBezTo>
                    <a:pt x="10407" y="51582"/>
                    <a:pt x="10927" y="52622"/>
                    <a:pt x="11968" y="51582"/>
                  </a:cubicBezTo>
                  <a:cubicBezTo>
                    <a:pt x="13009" y="50541"/>
                    <a:pt x="13529" y="50021"/>
                    <a:pt x="14049" y="49500"/>
                  </a:cubicBezTo>
                  <a:cubicBezTo>
                    <a:pt x="14570" y="48980"/>
                    <a:pt x="16131" y="47939"/>
                    <a:pt x="17171" y="50021"/>
                  </a:cubicBezTo>
                  <a:cubicBezTo>
                    <a:pt x="17692" y="51061"/>
                    <a:pt x="17692" y="51061"/>
                    <a:pt x="18212" y="51582"/>
                  </a:cubicBezTo>
                  <a:cubicBezTo>
                    <a:pt x="18732" y="52102"/>
                    <a:pt x="19253" y="52102"/>
                    <a:pt x="19773" y="52102"/>
                  </a:cubicBezTo>
                  <a:cubicBezTo>
                    <a:pt x="20293" y="52102"/>
                    <a:pt x="24977" y="52622"/>
                    <a:pt x="25497" y="53143"/>
                  </a:cubicBezTo>
                  <a:cubicBezTo>
                    <a:pt x="25497" y="53143"/>
                    <a:pt x="28619" y="54704"/>
                    <a:pt x="29660" y="52102"/>
                  </a:cubicBezTo>
                  <a:cubicBezTo>
                    <a:pt x="31221" y="49500"/>
                    <a:pt x="31221" y="49500"/>
                    <a:pt x="31221" y="49500"/>
                  </a:cubicBezTo>
                  <a:cubicBezTo>
                    <a:pt x="31221" y="49500"/>
                    <a:pt x="31221" y="48980"/>
                    <a:pt x="32262" y="48980"/>
                  </a:cubicBezTo>
                  <a:cubicBezTo>
                    <a:pt x="33302" y="48980"/>
                    <a:pt x="48392" y="46899"/>
                    <a:pt x="49433" y="46378"/>
                  </a:cubicBezTo>
                  <a:cubicBezTo>
                    <a:pt x="50474" y="45858"/>
                    <a:pt x="50474" y="45858"/>
                    <a:pt x="50994" y="45858"/>
                  </a:cubicBezTo>
                  <a:cubicBezTo>
                    <a:pt x="51514" y="45858"/>
                    <a:pt x="52035" y="45858"/>
                    <a:pt x="52035" y="46378"/>
                  </a:cubicBezTo>
                  <a:cubicBezTo>
                    <a:pt x="52035" y="46899"/>
                    <a:pt x="50474" y="48460"/>
                    <a:pt x="51514" y="50541"/>
                  </a:cubicBezTo>
                  <a:cubicBezTo>
                    <a:pt x="52555" y="52622"/>
                    <a:pt x="55157" y="54184"/>
                    <a:pt x="56197" y="54704"/>
                  </a:cubicBezTo>
                  <a:cubicBezTo>
                    <a:pt x="57238" y="55224"/>
                    <a:pt x="57758" y="55745"/>
                    <a:pt x="58799" y="55745"/>
                  </a:cubicBezTo>
                  <a:cubicBezTo>
                    <a:pt x="59840" y="55745"/>
                    <a:pt x="61401" y="56265"/>
                    <a:pt x="61921" y="56265"/>
                  </a:cubicBezTo>
                  <a:cubicBezTo>
                    <a:pt x="62442" y="56265"/>
                    <a:pt x="64523" y="56785"/>
                    <a:pt x="66084" y="56785"/>
                  </a:cubicBezTo>
                  <a:cubicBezTo>
                    <a:pt x="67125" y="56785"/>
                    <a:pt x="77011" y="58346"/>
                    <a:pt x="78052" y="58346"/>
                  </a:cubicBezTo>
                  <a:cubicBezTo>
                    <a:pt x="78572" y="59907"/>
                    <a:pt x="80133" y="60428"/>
                    <a:pt x="81174" y="60428"/>
                  </a:cubicBezTo>
                  <a:close/>
                </a:path>
              </a:pathLst>
            </a:custGeom>
            <a:grpFill/>
            <a:ln w="5199" cap="flat">
              <a:solidFill>
                <a:schemeClr val="bg1"/>
              </a:solidFill>
              <a:prstDash val="solid"/>
              <a:miter/>
            </a:ln>
          </p:spPr>
          <p:txBody>
            <a:bodyPr rtlCol="0" anchor="ctr"/>
            <a:lstStyle/>
            <a:p>
              <a:endParaRPr lang="en-GB" noProof="0" dirty="0"/>
            </a:p>
          </p:txBody>
        </p:sp>
        <p:sp>
          <p:nvSpPr>
            <p:cNvPr id="154" name="Freeform 153">
              <a:extLst>
                <a:ext uri="{FF2B5EF4-FFF2-40B4-BE49-F238E27FC236}">
                  <a16:creationId xmlns:a16="http://schemas.microsoft.com/office/drawing/2014/main" id="{A91ADB6B-2DCB-AAB4-E39A-B2B7ED5E6530}"/>
                </a:ext>
              </a:extLst>
            </p:cNvPr>
            <p:cNvSpPr/>
            <p:nvPr/>
          </p:nvSpPr>
          <p:spPr>
            <a:xfrm>
              <a:off x="6152135" y="3327194"/>
              <a:ext cx="191227" cy="152650"/>
            </a:xfrm>
            <a:custGeom>
              <a:avLst/>
              <a:gdLst>
                <a:gd name="connsiteX0" fmla="*/ 87418 w 191227"/>
                <a:gd name="connsiteY0" fmla="*/ 139535 h 152650"/>
                <a:gd name="connsiteX1" fmla="*/ 87418 w 191227"/>
                <a:gd name="connsiteY1" fmla="*/ 139535 h 152650"/>
                <a:gd name="connsiteX2" fmla="*/ 92622 w 191227"/>
                <a:gd name="connsiteY2" fmla="*/ 142137 h 152650"/>
                <a:gd name="connsiteX3" fmla="*/ 93663 w 191227"/>
                <a:gd name="connsiteY3" fmla="*/ 142137 h 152650"/>
                <a:gd name="connsiteX4" fmla="*/ 99907 w 191227"/>
                <a:gd name="connsiteY4" fmla="*/ 138495 h 152650"/>
                <a:gd name="connsiteX5" fmla="*/ 100947 w 191227"/>
                <a:gd name="connsiteY5" fmla="*/ 138495 h 152650"/>
                <a:gd name="connsiteX6" fmla="*/ 101468 w 191227"/>
                <a:gd name="connsiteY6" fmla="*/ 140056 h 152650"/>
                <a:gd name="connsiteX7" fmla="*/ 102508 w 191227"/>
                <a:gd name="connsiteY7" fmla="*/ 141617 h 152650"/>
                <a:gd name="connsiteX8" fmla="*/ 105110 w 191227"/>
                <a:gd name="connsiteY8" fmla="*/ 142657 h 152650"/>
                <a:gd name="connsiteX9" fmla="*/ 106151 w 191227"/>
                <a:gd name="connsiteY9" fmla="*/ 143178 h 152650"/>
                <a:gd name="connsiteX10" fmla="*/ 105630 w 191227"/>
                <a:gd name="connsiteY10" fmla="*/ 146300 h 152650"/>
                <a:gd name="connsiteX11" fmla="*/ 106151 w 191227"/>
                <a:gd name="connsiteY11" fmla="*/ 147340 h 152650"/>
                <a:gd name="connsiteX12" fmla="*/ 107712 w 191227"/>
                <a:gd name="connsiteY12" fmla="*/ 147861 h 152650"/>
                <a:gd name="connsiteX13" fmla="*/ 110314 w 191227"/>
                <a:gd name="connsiteY13" fmla="*/ 146820 h 152650"/>
                <a:gd name="connsiteX14" fmla="*/ 118119 w 191227"/>
                <a:gd name="connsiteY14" fmla="*/ 143698 h 152650"/>
                <a:gd name="connsiteX15" fmla="*/ 119680 w 191227"/>
                <a:gd name="connsiteY15" fmla="*/ 143178 h 152650"/>
                <a:gd name="connsiteX16" fmla="*/ 129046 w 191227"/>
                <a:gd name="connsiteY16" fmla="*/ 144739 h 152650"/>
                <a:gd name="connsiteX17" fmla="*/ 130607 w 191227"/>
                <a:gd name="connsiteY17" fmla="*/ 144739 h 152650"/>
                <a:gd name="connsiteX18" fmla="*/ 137372 w 191227"/>
                <a:gd name="connsiteY18" fmla="*/ 142137 h 152650"/>
                <a:gd name="connsiteX19" fmla="*/ 138933 w 191227"/>
                <a:gd name="connsiteY19" fmla="*/ 142657 h 152650"/>
                <a:gd name="connsiteX20" fmla="*/ 144656 w 191227"/>
                <a:gd name="connsiteY20" fmla="*/ 143698 h 152650"/>
                <a:gd name="connsiteX21" fmla="*/ 150380 w 191227"/>
                <a:gd name="connsiteY21" fmla="*/ 146820 h 152650"/>
                <a:gd name="connsiteX22" fmla="*/ 155584 w 191227"/>
                <a:gd name="connsiteY22" fmla="*/ 148901 h 152650"/>
                <a:gd name="connsiteX23" fmla="*/ 160267 w 191227"/>
                <a:gd name="connsiteY23" fmla="*/ 150983 h 152650"/>
                <a:gd name="connsiteX24" fmla="*/ 160787 w 191227"/>
                <a:gd name="connsiteY24" fmla="*/ 150983 h 152650"/>
                <a:gd name="connsiteX25" fmla="*/ 164430 w 191227"/>
                <a:gd name="connsiteY25" fmla="*/ 152544 h 152650"/>
                <a:gd name="connsiteX26" fmla="*/ 165470 w 191227"/>
                <a:gd name="connsiteY26" fmla="*/ 151503 h 152650"/>
                <a:gd name="connsiteX27" fmla="*/ 163389 w 191227"/>
                <a:gd name="connsiteY27" fmla="*/ 146820 h 152650"/>
                <a:gd name="connsiteX28" fmla="*/ 162869 w 191227"/>
                <a:gd name="connsiteY28" fmla="*/ 139535 h 152650"/>
                <a:gd name="connsiteX29" fmla="*/ 163909 w 191227"/>
                <a:gd name="connsiteY29" fmla="*/ 136933 h 152650"/>
                <a:gd name="connsiteX30" fmla="*/ 177959 w 191227"/>
                <a:gd name="connsiteY30" fmla="*/ 122364 h 152650"/>
                <a:gd name="connsiteX31" fmla="*/ 182122 w 191227"/>
                <a:gd name="connsiteY31" fmla="*/ 120282 h 152650"/>
                <a:gd name="connsiteX32" fmla="*/ 189927 w 191227"/>
                <a:gd name="connsiteY32" fmla="*/ 112477 h 152650"/>
                <a:gd name="connsiteX33" fmla="*/ 189407 w 191227"/>
                <a:gd name="connsiteY33" fmla="*/ 109875 h 152650"/>
                <a:gd name="connsiteX34" fmla="*/ 190447 w 191227"/>
                <a:gd name="connsiteY34" fmla="*/ 105192 h 152650"/>
                <a:gd name="connsiteX35" fmla="*/ 190447 w 191227"/>
                <a:gd name="connsiteY35" fmla="*/ 104152 h 152650"/>
                <a:gd name="connsiteX36" fmla="*/ 188366 w 191227"/>
                <a:gd name="connsiteY36" fmla="*/ 102591 h 152650"/>
                <a:gd name="connsiteX37" fmla="*/ 186284 w 191227"/>
                <a:gd name="connsiteY37" fmla="*/ 99989 h 152650"/>
                <a:gd name="connsiteX38" fmla="*/ 180561 w 191227"/>
                <a:gd name="connsiteY38" fmla="*/ 86980 h 152650"/>
                <a:gd name="connsiteX39" fmla="*/ 180040 w 191227"/>
                <a:gd name="connsiteY39" fmla="*/ 83338 h 152650"/>
                <a:gd name="connsiteX40" fmla="*/ 181601 w 191227"/>
                <a:gd name="connsiteY40" fmla="*/ 74492 h 152650"/>
                <a:gd name="connsiteX41" fmla="*/ 179520 w 191227"/>
                <a:gd name="connsiteY41" fmla="*/ 71890 h 152650"/>
                <a:gd name="connsiteX42" fmla="*/ 177959 w 191227"/>
                <a:gd name="connsiteY42" fmla="*/ 70849 h 152650"/>
                <a:gd name="connsiteX43" fmla="*/ 173276 w 191227"/>
                <a:gd name="connsiteY43" fmla="*/ 68768 h 152650"/>
                <a:gd name="connsiteX44" fmla="*/ 173276 w 191227"/>
                <a:gd name="connsiteY44" fmla="*/ 67207 h 152650"/>
                <a:gd name="connsiteX45" fmla="*/ 186284 w 191227"/>
                <a:gd name="connsiteY45" fmla="*/ 55759 h 152650"/>
                <a:gd name="connsiteX46" fmla="*/ 187325 w 191227"/>
                <a:gd name="connsiteY46" fmla="*/ 51076 h 152650"/>
                <a:gd name="connsiteX47" fmla="*/ 185243 w 191227"/>
                <a:gd name="connsiteY47" fmla="*/ 41190 h 152650"/>
                <a:gd name="connsiteX48" fmla="*/ 179520 w 191227"/>
                <a:gd name="connsiteY48" fmla="*/ 26620 h 152650"/>
                <a:gd name="connsiteX49" fmla="*/ 176398 w 191227"/>
                <a:gd name="connsiteY49" fmla="*/ 17254 h 152650"/>
                <a:gd name="connsiteX50" fmla="*/ 174316 w 191227"/>
                <a:gd name="connsiteY50" fmla="*/ 15693 h 152650"/>
                <a:gd name="connsiteX51" fmla="*/ 169113 w 191227"/>
                <a:gd name="connsiteY51" fmla="*/ 12571 h 152650"/>
                <a:gd name="connsiteX52" fmla="*/ 167031 w 191227"/>
                <a:gd name="connsiteY52" fmla="*/ 12571 h 152650"/>
                <a:gd name="connsiteX53" fmla="*/ 136331 w 191227"/>
                <a:gd name="connsiteY53" fmla="*/ 13611 h 152650"/>
                <a:gd name="connsiteX54" fmla="*/ 107191 w 191227"/>
                <a:gd name="connsiteY54" fmla="*/ 11009 h 152650"/>
                <a:gd name="connsiteX55" fmla="*/ 105110 w 191227"/>
                <a:gd name="connsiteY55" fmla="*/ 12571 h 152650"/>
                <a:gd name="connsiteX56" fmla="*/ 99907 w 191227"/>
                <a:gd name="connsiteY56" fmla="*/ 15172 h 152650"/>
                <a:gd name="connsiteX57" fmla="*/ 97305 w 191227"/>
                <a:gd name="connsiteY57" fmla="*/ 15172 h 152650"/>
                <a:gd name="connsiteX58" fmla="*/ 97825 w 191227"/>
                <a:gd name="connsiteY58" fmla="*/ 12571 h 152650"/>
                <a:gd name="connsiteX59" fmla="*/ 103549 w 191227"/>
                <a:gd name="connsiteY59" fmla="*/ 10489 h 152650"/>
                <a:gd name="connsiteX60" fmla="*/ 98866 w 191227"/>
                <a:gd name="connsiteY60" fmla="*/ 11009 h 152650"/>
                <a:gd name="connsiteX61" fmla="*/ 89500 w 191227"/>
                <a:gd name="connsiteY61" fmla="*/ 13091 h 152650"/>
                <a:gd name="connsiteX62" fmla="*/ 82735 w 191227"/>
                <a:gd name="connsiteY62" fmla="*/ 9448 h 152650"/>
                <a:gd name="connsiteX63" fmla="*/ 81174 w 191227"/>
                <a:gd name="connsiteY63" fmla="*/ 2164 h 152650"/>
                <a:gd name="connsiteX64" fmla="*/ 86898 w 191227"/>
                <a:gd name="connsiteY64" fmla="*/ 4765 h 152650"/>
                <a:gd name="connsiteX65" fmla="*/ 85337 w 191227"/>
                <a:gd name="connsiteY65" fmla="*/ 2684 h 152650"/>
                <a:gd name="connsiteX66" fmla="*/ 73889 w 191227"/>
                <a:gd name="connsiteY66" fmla="*/ 82 h 152650"/>
                <a:gd name="connsiteX67" fmla="*/ 61401 w 191227"/>
                <a:gd name="connsiteY67" fmla="*/ 2684 h 152650"/>
                <a:gd name="connsiteX68" fmla="*/ 46311 w 191227"/>
                <a:gd name="connsiteY68" fmla="*/ 7367 h 152650"/>
                <a:gd name="connsiteX69" fmla="*/ 40587 w 191227"/>
                <a:gd name="connsiteY69" fmla="*/ 11530 h 152650"/>
                <a:gd name="connsiteX70" fmla="*/ 34343 w 191227"/>
                <a:gd name="connsiteY70" fmla="*/ 15693 h 152650"/>
                <a:gd name="connsiteX71" fmla="*/ 22895 w 191227"/>
                <a:gd name="connsiteY71" fmla="*/ 17774 h 152650"/>
                <a:gd name="connsiteX72" fmla="*/ 9366 w 191227"/>
                <a:gd name="connsiteY72" fmla="*/ 21416 h 152650"/>
                <a:gd name="connsiteX73" fmla="*/ 3122 w 191227"/>
                <a:gd name="connsiteY73" fmla="*/ 23498 h 152650"/>
                <a:gd name="connsiteX74" fmla="*/ 0 w 191227"/>
                <a:gd name="connsiteY74" fmla="*/ 24018 h 152650"/>
                <a:gd name="connsiteX75" fmla="*/ 0 w 191227"/>
                <a:gd name="connsiteY75" fmla="*/ 26099 h 152650"/>
                <a:gd name="connsiteX76" fmla="*/ 6244 w 191227"/>
                <a:gd name="connsiteY76" fmla="*/ 26620 h 152650"/>
                <a:gd name="connsiteX77" fmla="*/ 7805 w 191227"/>
                <a:gd name="connsiteY77" fmla="*/ 28181 h 152650"/>
                <a:gd name="connsiteX78" fmla="*/ 7805 w 191227"/>
                <a:gd name="connsiteY78" fmla="*/ 32344 h 152650"/>
                <a:gd name="connsiteX79" fmla="*/ 6244 w 191227"/>
                <a:gd name="connsiteY79" fmla="*/ 32344 h 152650"/>
                <a:gd name="connsiteX80" fmla="*/ 1041 w 191227"/>
                <a:gd name="connsiteY80" fmla="*/ 30262 h 152650"/>
                <a:gd name="connsiteX81" fmla="*/ 3122 w 191227"/>
                <a:gd name="connsiteY81" fmla="*/ 37027 h 152650"/>
                <a:gd name="connsiteX82" fmla="*/ 4163 w 191227"/>
                <a:gd name="connsiteY82" fmla="*/ 40149 h 152650"/>
                <a:gd name="connsiteX83" fmla="*/ 3642 w 191227"/>
                <a:gd name="connsiteY83" fmla="*/ 45873 h 152650"/>
                <a:gd name="connsiteX84" fmla="*/ 3122 w 191227"/>
                <a:gd name="connsiteY84" fmla="*/ 47434 h 152650"/>
                <a:gd name="connsiteX85" fmla="*/ 1561 w 191227"/>
                <a:gd name="connsiteY85" fmla="*/ 48474 h 152650"/>
                <a:gd name="connsiteX86" fmla="*/ 0 w 191227"/>
                <a:gd name="connsiteY86" fmla="*/ 49515 h 152650"/>
                <a:gd name="connsiteX87" fmla="*/ 520 w 191227"/>
                <a:gd name="connsiteY87" fmla="*/ 51597 h 152650"/>
                <a:gd name="connsiteX88" fmla="*/ 5203 w 191227"/>
                <a:gd name="connsiteY88" fmla="*/ 56280 h 152650"/>
                <a:gd name="connsiteX89" fmla="*/ 6764 w 191227"/>
                <a:gd name="connsiteY89" fmla="*/ 57320 h 152650"/>
                <a:gd name="connsiteX90" fmla="*/ 8846 w 191227"/>
                <a:gd name="connsiteY90" fmla="*/ 60963 h 152650"/>
                <a:gd name="connsiteX91" fmla="*/ 7805 w 191227"/>
                <a:gd name="connsiteY91" fmla="*/ 64085 h 152650"/>
                <a:gd name="connsiteX92" fmla="*/ 7805 w 191227"/>
                <a:gd name="connsiteY92" fmla="*/ 65646 h 152650"/>
                <a:gd name="connsiteX93" fmla="*/ 9366 w 191227"/>
                <a:gd name="connsiteY93" fmla="*/ 67727 h 152650"/>
                <a:gd name="connsiteX94" fmla="*/ 9887 w 191227"/>
                <a:gd name="connsiteY94" fmla="*/ 68248 h 152650"/>
                <a:gd name="connsiteX95" fmla="*/ 10927 w 191227"/>
                <a:gd name="connsiteY95" fmla="*/ 69288 h 152650"/>
                <a:gd name="connsiteX96" fmla="*/ 10927 w 191227"/>
                <a:gd name="connsiteY96" fmla="*/ 73972 h 152650"/>
                <a:gd name="connsiteX97" fmla="*/ 10407 w 191227"/>
                <a:gd name="connsiteY97" fmla="*/ 75532 h 152650"/>
                <a:gd name="connsiteX98" fmla="*/ 8846 w 191227"/>
                <a:gd name="connsiteY98" fmla="*/ 78134 h 152650"/>
                <a:gd name="connsiteX99" fmla="*/ 8846 w 191227"/>
                <a:gd name="connsiteY99" fmla="*/ 80216 h 152650"/>
                <a:gd name="connsiteX100" fmla="*/ 10927 w 191227"/>
                <a:gd name="connsiteY100" fmla="*/ 84378 h 152650"/>
                <a:gd name="connsiteX101" fmla="*/ 11448 w 191227"/>
                <a:gd name="connsiteY101" fmla="*/ 85419 h 152650"/>
                <a:gd name="connsiteX102" fmla="*/ 11448 w 191227"/>
                <a:gd name="connsiteY102" fmla="*/ 86460 h 152650"/>
                <a:gd name="connsiteX103" fmla="*/ 15090 w 191227"/>
                <a:gd name="connsiteY103" fmla="*/ 89582 h 152650"/>
                <a:gd name="connsiteX104" fmla="*/ 16131 w 191227"/>
                <a:gd name="connsiteY104" fmla="*/ 90623 h 152650"/>
                <a:gd name="connsiteX105" fmla="*/ 16651 w 191227"/>
                <a:gd name="connsiteY105" fmla="*/ 93224 h 152650"/>
                <a:gd name="connsiteX106" fmla="*/ 14570 w 191227"/>
                <a:gd name="connsiteY106" fmla="*/ 101030 h 152650"/>
                <a:gd name="connsiteX107" fmla="*/ 13009 w 191227"/>
                <a:gd name="connsiteY107" fmla="*/ 103631 h 152650"/>
                <a:gd name="connsiteX108" fmla="*/ 16131 w 191227"/>
                <a:gd name="connsiteY108" fmla="*/ 102070 h 152650"/>
                <a:gd name="connsiteX109" fmla="*/ 16131 w 191227"/>
                <a:gd name="connsiteY109" fmla="*/ 100509 h 152650"/>
                <a:gd name="connsiteX110" fmla="*/ 18732 w 191227"/>
                <a:gd name="connsiteY110" fmla="*/ 99468 h 152650"/>
                <a:gd name="connsiteX111" fmla="*/ 23416 w 191227"/>
                <a:gd name="connsiteY111" fmla="*/ 104672 h 152650"/>
                <a:gd name="connsiteX112" fmla="*/ 25497 w 191227"/>
                <a:gd name="connsiteY112" fmla="*/ 105713 h 152650"/>
                <a:gd name="connsiteX113" fmla="*/ 35384 w 191227"/>
                <a:gd name="connsiteY113" fmla="*/ 108314 h 152650"/>
                <a:gd name="connsiteX114" fmla="*/ 40067 w 191227"/>
                <a:gd name="connsiteY114" fmla="*/ 108835 h 152650"/>
                <a:gd name="connsiteX115" fmla="*/ 42669 w 191227"/>
                <a:gd name="connsiteY115" fmla="*/ 108835 h 152650"/>
                <a:gd name="connsiteX116" fmla="*/ 42669 w 191227"/>
                <a:gd name="connsiteY116" fmla="*/ 112477 h 152650"/>
                <a:gd name="connsiteX117" fmla="*/ 41108 w 191227"/>
                <a:gd name="connsiteY117" fmla="*/ 113518 h 152650"/>
                <a:gd name="connsiteX118" fmla="*/ 40067 w 191227"/>
                <a:gd name="connsiteY118" fmla="*/ 114559 h 152650"/>
                <a:gd name="connsiteX119" fmla="*/ 41108 w 191227"/>
                <a:gd name="connsiteY119" fmla="*/ 116640 h 152650"/>
                <a:gd name="connsiteX120" fmla="*/ 46311 w 191227"/>
                <a:gd name="connsiteY120" fmla="*/ 121843 h 152650"/>
                <a:gd name="connsiteX121" fmla="*/ 50994 w 191227"/>
                <a:gd name="connsiteY121" fmla="*/ 121843 h 152650"/>
                <a:gd name="connsiteX122" fmla="*/ 53075 w 191227"/>
                <a:gd name="connsiteY122" fmla="*/ 120803 h 152650"/>
                <a:gd name="connsiteX123" fmla="*/ 54636 w 191227"/>
                <a:gd name="connsiteY123" fmla="*/ 120282 h 152650"/>
                <a:gd name="connsiteX124" fmla="*/ 54636 w 191227"/>
                <a:gd name="connsiteY124" fmla="*/ 119242 h 152650"/>
                <a:gd name="connsiteX125" fmla="*/ 53075 w 191227"/>
                <a:gd name="connsiteY125" fmla="*/ 116120 h 152650"/>
                <a:gd name="connsiteX126" fmla="*/ 54116 w 191227"/>
                <a:gd name="connsiteY126" fmla="*/ 115599 h 152650"/>
                <a:gd name="connsiteX127" fmla="*/ 61401 w 191227"/>
                <a:gd name="connsiteY127" fmla="*/ 117681 h 152650"/>
                <a:gd name="connsiteX128" fmla="*/ 68165 w 191227"/>
                <a:gd name="connsiteY128" fmla="*/ 118721 h 152650"/>
                <a:gd name="connsiteX129" fmla="*/ 69206 w 191227"/>
                <a:gd name="connsiteY129" fmla="*/ 119242 h 152650"/>
                <a:gd name="connsiteX130" fmla="*/ 68165 w 191227"/>
                <a:gd name="connsiteY130" fmla="*/ 121843 h 152650"/>
                <a:gd name="connsiteX131" fmla="*/ 67125 w 191227"/>
                <a:gd name="connsiteY131" fmla="*/ 122884 h 152650"/>
                <a:gd name="connsiteX132" fmla="*/ 68686 w 191227"/>
                <a:gd name="connsiteY132" fmla="*/ 124965 h 152650"/>
                <a:gd name="connsiteX133" fmla="*/ 71288 w 191227"/>
                <a:gd name="connsiteY133" fmla="*/ 127047 h 152650"/>
                <a:gd name="connsiteX134" fmla="*/ 75450 w 191227"/>
                <a:gd name="connsiteY134" fmla="*/ 126006 h 152650"/>
                <a:gd name="connsiteX135" fmla="*/ 76491 w 191227"/>
                <a:gd name="connsiteY135" fmla="*/ 126006 h 152650"/>
                <a:gd name="connsiteX136" fmla="*/ 84817 w 191227"/>
                <a:gd name="connsiteY136" fmla="*/ 131210 h 152650"/>
                <a:gd name="connsiteX137" fmla="*/ 87418 w 191227"/>
                <a:gd name="connsiteY137" fmla="*/ 133811 h 152650"/>
                <a:gd name="connsiteX138" fmla="*/ 87418 w 191227"/>
                <a:gd name="connsiteY138" fmla="*/ 139535 h 1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91227" h="152650">
                  <a:moveTo>
                    <a:pt x="87418" y="139535"/>
                  </a:moveTo>
                  <a:cubicBezTo>
                    <a:pt x="87418" y="139535"/>
                    <a:pt x="87418" y="139535"/>
                    <a:pt x="87418" y="139535"/>
                  </a:cubicBezTo>
                  <a:cubicBezTo>
                    <a:pt x="88459" y="140056"/>
                    <a:pt x="92102" y="142137"/>
                    <a:pt x="92622" y="142137"/>
                  </a:cubicBezTo>
                  <a:cubicBezTo>
                    <a:pt x="93142" y="142137"/>
                    <a:pt x="93663" y="142137"/>
                    <a:pt x="93663" y="142137"/>
                  </a:cubicBezTo>
                  <a:cubicBezTo>
                    <a:pt x="93663" y="142137"/>
                    <a:pt x="99386" y="139015"/>
                    <a:pt x="99907" y="138495"/>
                  </a:cubicBezTo>
                  <a:cubicBezTo>
                    <a:pt x="100427" y="137974"/>
                    <a:pt x="100947" y="138495"/>
                    <a:pt x="100947" y="138495"/>
                  </a:cubicBezTo>
                  <a:cubicBezTo>
                    <a:pt x="100947" y="138495"/>
                    <a:pt x="101468" y="139535"/>
                    <a:pt x="101468" y="140056"/>
                  </a:cubicBezTo>
                  <a:cubicBezTo>
                    <a:pt x="101468" y="140576"/>
                    <a:pt x="101988" y="141096"/>
                    <a:pt x="102508" y="141617"/>
                  </a:cubicBezTo>
                  <a:cubicBezTo>
                    <a:pt x="103029" y="141617"/>
                    <a:pt x="104069" y="142137"/>
                    <a:pt x="105110" y="142657"/>
                  </a:cubicBezTo>
                  <a:cubicBezTo>
                    <a:pt x="105630" y="142657"/>
                    <a:pt x="106151" y="143178"/>
                    <a:pt x="106151" y="143178"/>
                  </a:cubicBezTo>
                  <a:cubicBezTo>
                    <a:pt x="106151" y="143178"/>
                    <a:pt x="106151" y="145259"/>
                    <a:pt x="105630" y="146300"/>
                  </a:cubicBezTo>
                  <a:cubicBezTo>
                    <a:pt x="105630" y="147340"/>
                    <a:pt x="106151" y="147340"/>
                    <a:pt x="106151" y="147340"/>
                  </a:cubicBezTo>
                  <a:cubicBezTo>
                    <a:pt x="106151" y="147340"/>
                    <a:pt x="107191" y="147861"/>
                    <a:pt x="107712" y="147861"/>
                  </a:cubicBezTo>
                  <a:cubicBezTo>
                    <a:pt x="108232" y="147861"/>
                    <a:pt x="109273" y="147340"/>
                    <a:pt x="110314" y="146820"/>
                  </a:cubicBezTo>
                  <a:cubicBezTo>
                    <a:pt x="110834" y="146300"/>
                    <a:pt x="117078" y="144218"/>
                    <a:pt x="118119" y="143698"/>
                  </a:cubicBezTo>
                  <a:cubicBezTo>
                    <a:pt x="118639" y="143178"/>
                    <a:pt x="119680" y="143178"/>
                    <a:pt x="119680" y="143178"/>
                  </a:cubicBezTo>
                  <a:lnTo>
                    <a:pt x="129046" y="144739"/>
                  </a:lnTo>
                  <a:cubicBezTo>
                    <a:pt x="129567" y="144739"/>
                    <a:pt x="130607" y="144739"/>
                    <a:pt x="130607" y="144739"/>
                  </a:cubicBezTo>
                  <a:cubicBezTo>
                    <a:pt x="130607" y="144739"/>
                    <a:pt x="136851" y="142137"/>
                    <a:pt x="137372" y="142137"/>
                  </a:cubicBezTo>
                  <a:cubicBezTo>
                    <a:pt x="137892" y="141617"/>
                    <a:pt x="138412" y="142137"/>
                    <a:pt x="138933" y="142657"/>
                  </a:cubicBezTo>
                  <a:cubicBezTo>
                    <a:pt x="139453" y="143178"/>
                    <a:pt x="143616" y="143698"/>
                    <a:pt x="144656" y="143698"/>
                  </a:cubicBezTo>
                  <a:cubicBezTo>
                    <a:pt x="145697" y="143698"/>
                    <a:pt x="149340" y="146300"/>
                    <a:pt x="150380" y="146820"/>
                  </a:cubicBezTo>
                  <a:cubicBezTo>
                    <a:pt x="151421" y="147861"/>
                    <a:pt x="154543" y="148381"/>
                    <a:pt x="155584" y="148901"/>
                  </a:cubicBezTo>
                  <a:cubicBezTo>
                    <a:pt x="156104" y="148901"/>
                    <a:pt x="158706" y="149942"/>
                    <a:pt x="160267" y="150983"/>
                  </a:cubicBezTo>
                  <a:cubicBezTo>
                    <a:pt x="160787" y="150983"/>
                    <a:pt x="160787" y="150983"/>
                    <a:pt x="160787" y="150983"/>
                  </a:cubicBezTo>
                  <a:cubicBezTo>
                    <a:pt x="160787" y="150983"/>
                    <a:pt x="161828" y="152024"/>
                    <a:pt x="164430" y="152544"/>
                  </a:cubicBezTo>
                  <a:cubicBezTo>
                    <a:pt x="167031" y="153064"/>
                    <a:pt x="165470" y="151503"/>
                    <a:pt x="165470" y="151503"/>
                  </a:cubicBezTo>
                  <a:cubicBezTo>
                    <a:pt x="163389" y="149422"/>
                    <a:pt x="163389" y="146820"/>
                    <a:pt x="163389" y="146820"/>
                  </a:cubicBezTo>
                  <a:cubicBezTo>
                    <a:pt x="163389" y="146820"/>
                    <a:pt x="162869" y="140576"/>
                    <a:pt x="162869" y="139535"/>
                  </a:cubicBezTo>
                  <a:cubicBezTo>
                    <a:pt x="162869" y="137974"/>
                    <a:pt x="163909" y="136933"/>
                    <a:pt x="163909" y="136933"/>
                  </a:cubicBezTo>
                  <a:cubicBezTo>
                    <a:pt x="163909" y="136933"/>
                    <a:pt x="176918" y="124445"/>
                    <a:pt x="177959" y="122364"/>
                  </a:cubicBezTo>
                  <a:cubicBezTo>
                    <a:pt x="179000" y="120803"/>
                    <a:pt x="182122" y="120282"/>
                    <a:pt x="182122" y="120282"/>
                  </a:cubicBezTo>
                  <a:cubicBezTo>
                    <a:pt x="189407" y="118201"/>
                    <a:pt x="189927" y="113518"/>
                    <a:pt x="189927" y="112477"/>
                  </a:cubicBezTo>
                  <a:cubicBezTo>
                    <a:pt x="190447" y="111436"/>
                    <a:pt x="189407" y="109875"/>
                    <a:pt x="189407" y="109875"/>
                  </a:cubicBezTo>
                  <a:cubicBezTo>
                    <a:pt x="185764" y="106233"/>
                    <a:pt x="189407" y="105713"/>
                    <a:pt x="190447" y="105192"/>
                  </a:cubicBezTo>
                  <a:cubicBezTo>
                    <a:pt x="191488" y="104672"/>
                    <a:pt x="191488" y="104672"/>
                    <a:pt x="190447" y="104152"/>
                  </a:cubicBezTo>
                  <a:cubicBezTo>
                    <a:pt x="189407" y="103631"/>
                    <a:pt x="188886" y="103111"/>
                    <a:pt x="188366" y="102591"/>
                  </a:cubicBezTo>
                  <a:cubicBezTo>
                    <a:pt x="187845" y="102070"/>
                    <a:pt x="186805" y="101030"/>
                    <a:pt x="186284" y="99989"/>
                  </a:cubicBezTo>
                  <a:cubicBezTo>
                    <a:pt x="185764" y="98948"/>
                    <a:pt x="180561" y="88541"/>
                    <a:pt x="180561" y="86980"/>
                  </a:cubicBezTo>
                  <a:cubicBezTo>
                    <a:pt x="180561" y="85939"/>
                    <a:pt x="179520" y="84899"/>
                    <a:pt x="180040" y="83338"/>
                  </a:cubicBezTo>
                  <a:cubicBezTo>
                    <a:pt x="180561" y="81777"/>
                    <a:pt x="181601" y="76053"/>
                    <a:pt x="181601" y="74492"/>
                  </a:cubicBezTo>
                  <a:cubicBezTo>
                    <a:pt x="181601" y="72931"/>
                    <a:pt x="180561" y="72410"/>
                    <a:pt x="179520" y="71890"/>
                  </a:cubicBezTo>
                  <a:cubicBezTo>
                    <a:pt x="179000" y="71370"/>
                    <a:pt x="177959" y="70849"/>
                    <a:pt x="177959" y="70849"/>
                  </a:cubicBezTo>
                  <a:cubicBezTo>
                    <a:pt x="177959" y="70849"/>
                    <a:pt x="174837" y="69288"/>
                    <a:pt x="173276" y="68768"/>
                  </a:cubicBezTo>
                  <a:cubicBezTo>
                    <a:pt x="171715" y="68248"/>
                    <a:pt x="173276" y="67207"/>
                    <a:pt x="173276" y="67207"/>
                  </a:cubicBezTo>
                  <a:cubicBezTo>
                    <a:pt x="173276" y="67207"/>
                    <a:pt x="185764" y="56280"/>
                    <a:pt x="186284" y="55759"/>
                  </a:cubicBezTo>
                  <a:cubicBezTo>
                    <a:pt x="186805" y="55239"/>
                    <a:pt x="187325" y="54198"/>
                    <a:pt x="187325" y="51076"/>
                  </a:cubicBezTo>
                  <a:cubicBezTo>
                    <a:pt x="187325" y="47954"/>
                    <a:pt x="186805" y="44832"/>
                    <a:pt x="185243" y="41190"/>
                  </a:cubicBezTo>
                  <a:cubicBezTo>
                    <a:pt x="183683" y="37547"/>
                    <a:pt x="180561" y="29222"/>
                    <a:pt x="179520" y="26620"/>
                  </a:cubicBezTo>
                  <a:cubicBezTo>
                    <a:pt x="178479" y="24018"/>
                    <a:pt x="176918" y="18815"/>
                    <a:pt x="176398" y="17254"/>
                  </a:cubicBezTo>
                  <a:cubicBezTo>
                    <a:pt x="175877" y="16213"/>
                    <a:pt x="174837" y="15693"/>
                    <a:pt x="174316" y="15693"/>
                  </a:cubicBezTo>
                  <a:cubicBezTo>
                    <a:pt x="173796" y="15693"/>
                    <a:pt x="170154" y="13611"/>
                    <a:pt x="169113" y="12571"/>
                  </a:cubicBezTo>
                  <a:cubicBezTo>
                    <a:pt x="168072" y="11530"/>
                    <a:pt x="167031" y="12571"/>
                    <a:pt x="167031" y="12571"/>
                  </a:cubicBezTo>
                  <a:cubicBezTo>
                    <a:pt x="162869" y="13611"/>
                    <a:pt x="143616" y="14132"/>
                    <a:pt x="136331" y="13611"/>
                  </a:cubicBezTo>
                  <a:cubicBezTo>
                    <a:pt x="130607" y="13091"/>
                    <a:pt x="113436" y="11530"/>
                    <a:pt x="107191" y="11009"/>
                  </a:cubicBezTo>
                  <a:cubicBezTo>
                    <a:pt x="106151" y="11530"/>
                    <a:pt x="105110" y="12050"/>
                    <a:pt x="105110" y="12571"/>
                  </a:cubicBezTo>
                  <a:cubicBezTo>
                    <a:pt x="103549" y="13611"/>
                    <a:pt x="100427" y="14652"/>
                    <a:pt x="99907" y="15172"/>
                  </a:cubicBezTo>
                  <a:cubicBezTo>
                    <a:pt x="99386" y="15693"/>
                    <a:pt x="98346" y="16213"/>
                    <a:pt x="97305" y="15172"/>
                  </a:cubicBezTo>
                  <a:cubicBezTo>
                    <a:pt x="96784" y="14132"/>
                    <a:pt x="95223" y="13091"/>
                    <a:pt x="97825" y="12571"/>
                  </a:cubicBezTo>
                  <a:cubicBezTo>
                    <a:pt x="100427" y="12050"/>
                    <a:pt x="105110" y="10489"/>
                    <a:pt x="103549" y="10489"/>
                  </a:cubicBezTo>
                  <a:cubicBezTo>
                    <a:pt x="101988" y="10489"/>
                    <a:pt x="99386" y="10489"/>
                    <a:pt x="98866" y="11009"/>
                  </a:cubicBezTo>
                  <a:cubicBezTo>
                    <a:pt x="97825" y="11530"/>
                    <a:pt x="91581" y="13611"/>
                    <a:pt x="89500" y="13091"/>
                  </a:cubicBezTo>
                  <a:cubicBezTo>
                    <a:pt x="87418" y="12571"/>
                    <a:pt x="83256" y="11009"/>
                    <a:pt x="82735" y="9448"/>
                  </a:cubicBezTo>
                  <a:cubicBezTo>
                    <a:pt x="82215" y="8408"/>
                    <a:pt x="78572" y="1123"/>
                    <a:pt x="81174" y="2164"/>
                  </a:cubicBezTo>
                  <a:cubicBezTo>
                    <a:pt x="83776" y="3204"/>
                    <a:pt x="86378" y="4765"/>
                    <a:pt x="86898" y="4765"/>
                  </a:cubicBezTo>
                  <a:cubicBezTo>
                    <a:pt x="87418" y="4765"/>
                    <a:pt x="86898" y="3725"/>
                    <a:pt x="85337" y="2684"/>
                  </a:cubicBezTo>
                  <a:cubicBezTo>
                    <a:pt x="83776" y="1643"/>
                    <a:pt x="77532" y="-438"/>
                    <a:pt x="73889" y="82"/>
                  </a:cubicBezTo>
                  <a:cubicBezTo>
                    <a:pt x="70247" y="603"/>
                    <a:pt x="65564" y="1123"/>
                    <a:pt x="61401" y="2684"/>
                  </a:cubicBezTo>
                  <a:cubicBezTo>
                    <a:pt x="57238" y="4245"/>
                    <a:pt x="47351" y="6847"/>
                    <a:pt x="46311" y="7367"/>
                  </a:cubicBezTo>
                  <a:cubicBezTo>
                    <a:pt x="45270" y="7887"/>
                    <a:pt x="42669" y="7887"/>
                    <a:pt x="40587" y="11530"/>
                  </a:cubicBezTo>
                  <a:cubicBezTo>
                    <a:pt x="38506" y="15172"/>
                    <a:pt x="35384" y="15172"/>
                    <a:pt x="34343" y="15693"/>
                  </a:cubicBezTo>
                  <a:cubicBezTo>
                    <a:pt x="32782" y="16213"/>
                    <a:pt x="26538" y="16733"/>
                    <a:pt x="22895" y="17774"/>
                  </a:cubicBezTo>
                  <a:cubicBezTo>
                    <a:pt x="19253" y="18815"/>
                    <a:pt x="9887" y="20896"/>
                    <a:pt x="9366" y="21416"/>
                  </a:cubicBezTo>
                  <a:cubicBezTo>
                    <a:pt x="8846" y="21937"/>
                    <a:pt x="4163" y="22977"/>
                    <a:pt x="3122" y="23498"/>
                  </a:cubicBezTo>
                  <a:cubicBezTo>
                    <a:pt x="2082" y="24018"/>
                    <a:pt x="1041" y="24539"/>
                    <a:pt x="0" y="24018"/>
                  </a:cubicBezTo>
                  <a:cubicBezTo>
                    <a:pt x="0" y="24539"/>
                    <a:pt x="0" y="25579"/>
                    <a:pt x="0" y="26099"/>
                  </a:cubicBezTo>
                  <a:cubicBezTo>
                    <a:pt x="1561" y="26099"/>
                    <a:pt x="5724" y="26099"/>
                    <a:pt x="6244" y="26620"/>
                  </a:cubicBezTo>
                  <a:cubicBezTo>
                    <a:pt x="6764" y="26620"/>
                    <a:pt x="8325" y="26099"/>
                    <a:pt x="7805" y="28181"/>
                  </a:cubicBezTo>
                  <a:cubicBezTo>
                    <a:pt x="7285" y="30262"/>
                    <a:pt x="7805" y="31303"/>
                    <a:pt x="7805" y="32344"/>
                  </a:cubicBezTo>
                  <a:cubicBezTo>
                    <a:pt x="7805" y="33384"/>
                    <a:pt x="7805" y="33905"/>
                    <a:pt x="6244" y="32344"/>
                  </a:cubicBezTo>
                  <a:cubicBezTo>
                    <a:pt x="5203" y="31303"/>
                    <a:pt x="2602" y="30783"/>
                    <a:pt x="1041" y="30262"/>
                  </a:cubicBezTo>
                  <a:cubicBezTo>
                    <a:pt x="1561" y="32344"/>
                    <a:pt x="2602" y="35986"/>
                    <a:pt x="3122" y="37027"/>
                  </a:cubicBezTo>
                  <a:cubicBezTo>
                    <a:pt x="3642" y="38067"/>
                    <a:pt x="4163" y="39629"/>
                    <a:pt x="4163" y="40149"/>
                  </a:cubicBezTo>
                  <a:cubicBezTo>
                    <a:pt x="4163" y="40669"/>
                    <a:pt x="3642" y="45873"/>
                    <a:pt x="3642" y="45873"/>
                  </a:cubicBezTo>
                  <a:cubicBezTo>
                    <a:pt x="3642" y="45873"/>
                    <a:pt x="3642" y="46913"/>
                    <a:pt x="3122" y="47434"/>
                  </a:cubicBezTo>
                  <a:cubicBezTo>
                    <a:pt x="2602" y="47954"/>
                    <a:pt x="1561" y="48474"/>
                    <a:pt x="1561" y="48474"/>
                  </a:cubicBezTo>
                  <a:cubicBezTo>
                    <a:pt x="1041" y="48474"/>
                    <a:pt x="0" y="48995"/>
                    <a:pt x="0" y="49515"/>
                  </a:cubicBezTo>
                  <a:cubicBezTo>
                    <a:pt x="0" y="50556"/>
                    <a:pt x="0" y="51076"/>
                    <a:pt x="520" y="51597"/>
                  </a:cubicBezTo>
                  <a:cubicBezTo>
                    <a:pt x="1041" y="52117"/>
                    <a:pt x="5203" y="56280"/>
                    <a:pt x="5203" y="56280"/>
                  </a:cubicBezTo>
                  <a:cubicBezTo>
                    <a:pt x="5203" y="56280"/>
                    <a:pt x="6244" y="56800"/>
                    <a:pt x="6764" y="57320"/>
                  </a:cubicBezTo>
                  <a:cubicBezTo>
                    <a:pt x="7285" y="57841"/>
                    <a:pt x="9366" y="58881"/>
                    <a:pt x="8846" y="60963"/>
                  </a:cubicBezTo>
                  <a:cubicBezTo>
                    <a:pt x="8325" y="62524"/>
                    <a:pt x="7805" y="64085"/>
                    <a:pt x="7805" y="64085"/>
                  </a:cubicBezTo>
                  <a:cubicBezTo>
                    <a:pt x="7805" y="64085"/>
                    <a:pt x="7285" y="64605"/>
                    <a:pt x="7805" y="65646"/>
                  </a:cubicBezTo>
                  <a:cubicBezTo>
                    <a:pt x="8325" y="66166"/>
                    <a:pt x="9366" y="67727"/>
                    <a:pt x="9366" y="67727"/>
                  </a:cubicBezTo>
                  <a:cubicBezTo>
                    <a:pt x="9366" y="67727"/>
                    <a:pt x="9366" y="68248"/>
                    <a:pt x="9887" y="68248"/>
                  </a:cubicBezTo>
                  <a:cubicBezTo>
                    <a:pt x="10407" y="68248"/>
                    <a:pt x="10927" y="68248"/>
                    <a:pt x="10927" y="69288"/>
                  </a:cubicBezTo>
                  <a:cubicBezTo>
                    <a:pt x="10927" y="70329"/>
                    <a:pt x="10927" y="73972"/>
                    <a:pt x="10927" y="73972"/>
                  </a:cubicBezTo>
                  <a:cubicBezTo>
                    <a:pt x="10927" y="73972"/>
                    <a:pt x="10927" y="75012"/>
                    <a:pt x="10407" y="75532"/>
                  </a:cubicBezTo>
                  <a:cubicBezTo>
                    <a:pt x="10407" y="76053"/>
                    <a:pt x="8846" y="78134"/>
                    <a:pt x="8846" y="78134"/>
                  </a:cubicBezTo>
                  <a:cubicBezTo>
                    <a:pt x="8846" y="78134"/>
                    <a:pt x="8325" y="79175"/>
                    <a:pt x="8846" y="80216"/>
                  </a:cubicBezTo>
                  <a:cubicBezTo>
                    <a:pt x="9366" y="81256"/>
                    <a:pt x="10927" y="84378"/>
                    <a:pt x="10927" y="84378"/>
                  </a:cubicBezTo>
                  <a:cubicBezTo>
                    <a:pt x="10927" y="84378"/>
                    <a:pt x="11448" y="84899"/>
                    <a:pt x="11448" y="85419"/>
                  </a:cubicBezTo>
                  <a:cubicBezTo>
                    <a:pt x="11448" y="85939"/>
                    <a:pt x="10927" y="86460"/>
                    <a:pt x="11448" y="86460"/>
                  </a:cubicBezTo>
                  <a:cubicBezTo>
                    <a:pt x="11968" y="86460"/>
                    <a:pt x="15090" y="89582"/>
                    <a:pt x="15090" y="89582"/>
                  </a:cubicBezTo>
                  <a:cubicBezTo>
                    <a:pt x="15090" y="89582"/>
                    <a:pt x="16131" y="90102"/>
                    <a:pt x="16131" y="90623"/>
                  </a:cubicBezTo>
                  <a:cubicBezTo>
                    <a:pt x="16131" y="91143"/>
                    <a:pt x="17171" y="92184"/>
                    <a:pt x="16651" y="93224"/>
                  </a:cubicBezTo>
                  <a:cubicBezTo>
                    <a:pt x="16131" y="94265"/>
                    <a:pt x="15090" y="99989"/>
                    <a:pt x="14570" y="101030"/>
                  </a:cubicBezTo>
                  <a:cubicBezTo>
                    <a:pt x="14049" y="101550"/>
                    <a:pt x="13529" y="102591"/>
                    <a:pt x="13009" y="103631"/>
                  </a:cubicBezTo>
                  <a:cubicBezTo>
                    <a:pt x="14049" y="103631"/>
                    <a:pt x="15610" y="102591"/>
                    <a:pt x="16131" y="102070"/>
                  </a:cubicBezTo>
                  <a:cubicBezTo>
                    <a:pt x="16651" y="101550"/>
                    <a:pt x="16651" y="101030"/>
                    <a:pt x="16131" y="100509"/>
                  </a:cubicBezTo>
                  <a:cubicBezTo>
                    <a:pt x="15610" y="99989"/>
                    <a:pt x="17171" y="99468"/>
                    <a:pt x="18732" y="99468"/>
                  </a:cubicBezTo>
                  <a:cubicBezTo>
                    <a:pt x="20294" y="99468"/>
                    <a:pt x="22895" y="103631"/>
                    <a:pt x="23416" y="104672"/>
                  </a:cubicBezTo>
                  <a:cubicBezTo>
                    <a:pt x="23936" y="105713"/>
                    <a:pt x="24456" y="105713"/>
                    <a:pt x="25497" y="105713"/>
                  </a:cubicBezTo>
                  <a:cubicBezTo>
                    <a:pt x="26538" y="106233"/>
                    <a:pt x="34863" y="107794"/>
                    <a:pt x="35384" y="108314"/>
                  </a:cubicBezTo>
                  <a:cubicBezTo>
                    <a:pt x="35904" y="108835"/>
                    <a:pt x="38506" y="108835"/>
                    <a:pt x="40067" y="108835"/>
                  </a:cubicBezTo>
                  <a:cubicBezTo>
                    <a:pt x="41628" y="108835"/>
                    <a:pt x="41628" y="108835"/>
                    <a:pt x="42669" y="108835"/>
                  </a:cubicBezTo>
                  <a:cubicBezTo>
                    <a:pt x="43709" y="109355"/>
                    <a:pt x="43189" y="111957"/>
                    <a:pt x="42669" y="112477"/>
                  </a:cubicBezTo>
                  <a:cubicBezTo>
                    <a:pt x="42669" y="112998"/>
                    <a:pt x="41628" y="112998"/>
                    <a:pt x="41108" y="113518"/>
                  </a:cubicBezTo>
                  <a:cubicBezTo>
                    <a:pt x="40587" y="113518"/>
                    <a:pt x="40587" y="114038"/>
                    <a:pt x="40067" y="114559"/>
                  </a:cubicBezTo>
                  <a:cubicBezTo>
                    <a:pt x="39546" y="115079"/>
                    <a:pt x="40587" y="116120"/>
                    <a:pt x="41108" y="116640"/>
                  </a:cubicBezTo>
                  <a:cubicBezTo>
                    <a:pt x="42148" y="117160"/>
                    <a:pt x="44750" y="120282"/>
                    <a:pt x="46311" y="121843"/>
                  </a:cubicBezTo>
                  <a:cubicBezTo>
                    <a:pt x="47872" y="122884"/>
                    <a:pt x="50474" y="121843"/>
                    <a:pt x="50994" y="121843"/>
                  </a:cubicBezTo>
                  <a:cubicBezTo>
                    <a:pt x="51515" y="121843"/>
                    <a:pt x="53075" y="120803"/>
                    <a:pt x="53075" y="120803"/>
                  </a:cubicBezTo>
                  <a:cubicBezTo>
                    <a:pt x="53075" y="120803"/>
                    <a:pt x="54116" y="119762"/>
                    <a:pt x="54636" y="120282"/>
                  </a:cubicBezTo>
                  <a:cubicBezTo>
                    <a:pt x="55677" y="120803"/>
                    <a:pt x="55157" y="119762"/>
                    <a:pt x="54636" y="119242"/>
                  </a:cubicBezTo>
                  <a:cubicBezTo>
                    <a:pt x="54636" y="118721"/>
                    <a:pt x="53596" y="117160"/>
                    <a:pt x="53075" y="116120"/>
                  </a:cubicBezTo>
                  <a:cubicBezTo>
                    <a:pt x="52555" y="115079"/>
                    <a:pt x="53075" y="115599"/>
                    <a:pt x="54116" y="115599"/>
                  </a:cubicBezTo>
                  <a:cubicBezTo>
                    <a:pt x="54636" y="115599"/>
                    <a:pt x="58279" y="116640"/>
                    <a:pt x="61401" y="117681"/>
                  </a:cubicBezTo>
                  <a:cubicBezTo>
                    <a:pt x="64523" y="118721"/>
                    <a:pt x="67645" y="118721"/>
                    <a:pt x="68165" y="118721"/>
                  </a:cubicBezTo>
                  <a:cubicBezTo>
                    <a:pt x="68686" y="118201"/>
                    <a:pt x="68686" y="117681"/>
                    <a:pt x="69206" y="119242"/>
                  </a:cubicBezTo>
                  <a:cubicBezTo>
                    <a:pt x="69206" y="120282"/>
                    <a:pt x="68686" y="121323"/>
                    <a:pt x="68165" y="121843"/>
                  </a:cubicBezTo>
                  <a:cubicBezTo>
                    <a:pt x="67645" y="121843"/>
                    <a:pt x="67125" y="121843"/>
                    <a:pt x="67125" y="122884"/>
                  </a:cubicBezTo>
                  <a:cubicBezTo>
                    <a:pt x="67125" y="123925"/>
                    <a:pt x="68165" y="124445"/>
                    <a:pt x="68686" y="124965"/>
                  </a:cubicBezTo>
                  <a:cubicBezTo>
                    <a:pt x="69206" y="124965"/>
                    <a:pt x="69727" y="126006"/>
                    <a:pt x="71288" y="127047"/>
                  </a:cubicBezTo>
                  <a:cubicBezTo>
                    <a:pt x="72849" y="128088"/>
                    <a:pt x="74930" y="126527"/>
                    <a:pt x="75450" y="126006"/>
                  </a:cubicBezTo>
                  <a:cubicBezTo>
                    <a:pt x="75971" y="125486"/>
                    <a:pt x="76491" y="126006"/>
                    <a:pt x="76491" y="126006"/>
                  </a:cubicBezTo>
                  <a:cubicBezTo>
                    <a:pt x="76491" y="126006"/>
                    <a:pt x="83776" y="130689"/>
                    <a:pt x="84817" y="131210"/>
                  </a:cubicBezTo>
                  <a:cubicBezTo>
                    <a:pt x="85857" y="131730"/>
                    <a:pt x="85857" y="132250"/>
                    <a:pt x="87418" y="133811"/>
                  </a:cubicBezTo>
                  <a:cubicBezTo>
                    <a:pt x="85337" y="135372"/>
                    <a:pt x="86898" y="139015"/>
                    <a:pt x="87418" y="139535"/>
                  </a:cubicBezTo>
                  <a:close/>
                </a:path>
              </a:pathLst>
            </a:custGeom>
            <a:grpFill/>
            <a:ln w="5199" cap="flat">
              <a:solidFill>
                <a:schemeClr val="bg1"/>
              </a:solidFill>
              <a:prstDash val="solid"/>
              <a:miter/>
            </a:ln>
          </p:spPr>
          <p:txBody>
            <a:bodyPr rtlCol="0" anchor="ctr"/>
            <a:lstStyle/>
            <a:p>
              <a:endParaRPr lang="en-GB" noProof="0" dirty="0"/>
            </a:p>
          </p:txBody>
        </p:sp>
        <p:sp>
          <p:nvSpPr>
            <p:cNvPr id="155" name="Freeform 154">
              <a:extLst>
                <a:ext uri="{FF2B5EF4-FFF2-40B4-BE49-F238E27FC236}">
                  <a16:creationId xmlns:a16="http://schemas.microsoft.com/office/drawing/2014/main" id="{6E31690F-6C57-023B-51ED-45E94D1D03D5}"/>
                </a:ext>
              </a:extLst>
            </p:cNvPr>
            <p:cNvSpPr/>
            <p:nvPr/>
          </p:nvSpPr>
          <p:spPr>
            <a:xfrm>
              <a:off x="5994817" y="3508662"/>
              <a:ext cx="88112" cy="46451"/>
            </a:xfrm>
            <a:custGeom>
              <a:avLst/>
              <a:gdLst>
                <a:gd name="connsiteX0" fmla="*/ 66258 w 88112"/>
                <a:gd name="connsiteY0" fmla="*/ 18948 h 46451"/>
                <a:gd name="connsiteX1" fmla="*/ 64697 w 88112"/>
                <a:gd name="connsiteY1" fmla="*/ 18948 h 46451"/>
                <a:gd name="connsiteX2" fmla="*/ 64176 w 88112"/>
                <a:gd name="connsiteY2" fmla="*/ 18428 h 46451"/>
                <a:gd name="connsiteX3" fmla="*/ 64697 w 88112"/>
                <a:gd name="connsiteY3" fmla="*/ 15306 h 46451"/>
                <a:gd name="connsiteX4" fmla="*/ 65217 w 88112"/>
                <a:gd name="connsiteY4" fmla="*/ 13745 h 46451"/>
                <a:gd name="connsiteX5" fmla="*/ 65217 w 88112"/>
                <a:gd name="connsiteY5" fmla="*/ 13745 h 46451"/>
                <a:gd name="connsiteX6" fmla="*/ 66778 w 88112"/>
                <a:gd name="connsiteY6" fmla="*/ 11663 h 46451"/>
                <a:gd name="connsiteX7" fmla="*/ 67298 w 88112"/>
                <a:gd name="connsiteY7" fmla="*/ 10102 h 46451"/>
                <a:gd name="connsiteX8" fmla="*/ 66778 w 88112"/>
                <a:gd name="connsiteY8" fmla="*/ 8021 h 46451"/>
                <a:gd name="connsiteX9" fmla="*/ 65737 w 88112"/>
                <a:gd name="connsiteY9" fmla="*/ 6980 h 46451"/>
                <a:gd name="connsiteX10" fmla="*/ 65217 w 88112"/>
                <a:gd name="connsiteY10" fmla="*/ 6460 h 46451"/>
                <a:gd name="connsiteX11" fmla="*/ 58452 w 88112"/>
                <a:gd name="connsiteY11" fmla="*/ 3338 h 46451"/>
                <a:gd name="connsiteX12" fmla="*/ 54290 w 88112"/>
                <a:gd name="connsiteY12" fmla="*/ 3338 h 46451"/>
                <a:gd name="connsiteX13" fmla="*/ 52208 w 88112"/>
                <a:gd name="connsiteY13" fmla="*/ 3338 h 46451"/>
                <a:gd name="connsiteX14" fmla="*/ 50127 w 88112"/>
                <a:gd name="connsiteY14" fmla="*/ 2817 h 46451"/>
                <a:gd name="connsiteX15" fmla="*/ 49606 w 88112"/>
                <a:gd name="connsiteY15" fmla="*/ 1777 h 46451"/>
                <a:gd name="connsiteX16" fmla="*/ 48045 w 88112"/>
                <a:gd name="connsiteY16" fmla="*/ 215 h 46451"/>
                <a:gd name="connsiteX17" fmla="*/ 46484 w 88112"/>
                <a:gd name="connsiteY17" fmla="*/ 736 h 46451"/>
                <a:gd name="connsiteX18" fmla="*/ 45444 w 88112"/>
                <a:gd name="connsiteY18" fmla="*/ 1256 h 46451"/>
                <a:gd name="connsiteX19" fmla="*/ 45444 w 88112"/>
                <a:gd name="connsiteY19" fmla="*/ 2817 h 46451"/>
                <a:gd name="connsiteX20" fmla="*/ 46484 w 88112"/>
                <a:gd name="connsiteY20" fmla="*/ 3338 h 46451"/>
                <a:gd name="connsiteX21" fmla="*/ 47525 w 88112"/>
                <a:gd name="connsiteY21" fmla="*/ 2817 h 46451"/>
                <a:gd name="connsiteX22" fmla="*/ 48045 w 88112"/>
                <a:gd name="connsiteY22" fmla="*/ 4378 h 46451"/>
                <a:gd name="connsiteX23" fmla="*/ 47005 w 88112"/>
                <a:gd name="connsiteY23" fmla="*/ 4899 h 46451"/>
                <a:gd name="connsiteX24" fmla="*/ 44923 w 88112"/>
                <a:gd name="connsiteY24" fmla="*/ 5419 h 46451"/>
                <a:gd name="connsiteX25" fmla="*/ 40760 w 88112"/>
                <a:gd name="connsiteY25" fmla="*/ 4899 h 46451"/>
                <a:gd name="connsiteX26" fmla="*/ 39199 w 88112"/>
                <a:gd name="connsiteY26" fmla="*/ 4899 h 46451"/>
                <a:gd name="connsiteX27" fmla="*/ 36598 w 88112"/>
                <a:gd name="connsiteY27" fmla="*/ 5419 h 46451"/>
                <a:gd name="connsiteX28" fmla="*/ 34516 w 88112"/>
                <a:gd name="connsiteY28" fmla="*/ 4899 h 46451"/>
                <a:gd name="connsiteX29" fmla="*/ 31394 w 88112"/>
                <a:gd name="connsiteY29" fmla="*/ 5419 h 46451"/>
                <a:gd name="connsiteX30" fmla="*/ 29833 w 88112"/>
                <a:gd name="connsiteY30" fmla="*/ 4899 h 46451"/>
                <a:gd name="connsiteX31" fmla="*/ 28792 w 88112"/>
                <a:gd name="connsiteY31" fmla="*/ 4899 h 46451"/>
                <a:gd name="connsiteX32" fmla="*/ 28272 w 88112"/>
                <a:gd name="connsiteY32" fmla="*/ 4899 h 46451"/>
                <a:gd name="connsiteX33" fmla="*/ 27231 w 88112"/>
                <a:gd name="connsiteY33" fmla="*/ 5939 h 46451"/>
                <a:gd name="connsiteX34" fmla="*/ 25671 w 88112"/>
                <a:gd name="connsiteY34" fmla="*/ 7500 h 46451"/>
                <a:gd name="connsiteX35" fmla="*/ 24630 w 88112"/>
                <a:gd name="connsiteY35" fmla="*/ 8021 h 46451"/>
                <a:gd name="connsiteX36" fmla="*/ 23069 w 88112"/>
                <a:gd name="connsiteY36" fmla="*/ 8021 h 46451"/>
                <a:gd name="connsiteX37" fmla="*/ 22028 w 88112"/>
                <a:gd name="connsiteY37" fmla="*/ 8021 h 46451"/>
                <a:gd name="connsiteX38" fmla="*/ 20987 w 88112"/>
                <a:gd name="connsiteY38" fmla="*/ 6980 h 46451"/>
                <a:gd name="connsiteX39" fmla="*/ 18906 w 88112"/>
                <a:gd name="connsiteY39" fmla="*/ 6460 h 46451"/>
                <a:gd name="connsiteX40" fmla="*/ 17865 w 88112"/>
                <a:gd name="connsiteY40" fmla="*/ 6980 h 46451"/>
                <a:gd name="connsiteX41" fmla="*/ 16304 w 88112"/>
                <a:gd name="connsiteY41" fmla="*/ 8541 h 46451"/>
                <a:gd name="connsiteX42" fmla="*/ 16825 w 88112"/>
                <a:gd name="connsiteY42" fmla="*/ 9582 h 46451"/>
                <a:gd name="connsiteX43" fmla="*/ 18386 w 88112"/>
                <a:gd name="connsiteY43" fmla="*/ 9582 h 46451"/>
                <a:gd name="connsiteX44" fmla="*/ 18906 w 88112"/>
                <a:gd name="connsiteY44" fmla="*/ 10622 h 46451"/>
                <a:gd name="connsiteX45" fmla="*/ 17865 w 88112"/>
                <a:gd name="connsiteY45" fmla="*/ 11663 h 46451"/>
                <a:gd name="connsiteX46" fmla="*/ 13703 w 88112"/>
                <a:gd name="connsiteY46" fmla="*/ 15826 h 46451"/>
                <a:gd name="connsiteX47" fmla="*/ 9019 w 88112"/>
                <a:gd name="connsiteY47" fmla="*/ 18948 h 46451"/>
                <a:gd name="connsiteX48" fmla="*/ 8499 w 88112"/>
                <a:gd name="connsiteY48" fmla="*/ 19989 h 46451"/>
                <a:gd name="connsiteX49" fmla="*/ 7979 w 88112"/>
                <a:gd name="connsiteY49" fmla="*/ 22591 h 46451"/>
                <a:gd name="connsiteX50" fmla="*/ 6938 w 88112"/>
                <a:gd name="connsiteY50" fmla="*/ 24151 h 46451"/>
                <a:gd name="connsiteX51" fmla="*/ 2775 w 88112"/>
                <a:gd name="connsiteY51" fmla="*/ 28835 h 46451"/>
                <a:gd name="connsiteX52" fmla="*/ 1214 w 88112"/>
                <a:gd name="connsiteY52" fmla="*/ 31436 h 46451"/>
                <a:gd name="connsiteX53" fmla="*/ 1214 w 88112"/>
                <a:gd name="connsiteY53" fmla="*/ 32997 h 46451"/>
                <a:gd name="connsiteX54" fmla="*/ 1734 w 88112"/>
                <a:gd name="connsiteY54" fmla="*/ 34038 h 46451"/>
                <a:gd name="connsiteX55" fmla="*/ 1734 w 88112"/>
                <a:gd name="connsiteY55" fmla="*/ 35079 h 46451"/>
                <a:gd name="connsiteX56" fmla="*/ 694 w 88112"/>
                <a:gd name="connsiteY56" fmla="*/ 37160 h 46451"/>
                <a:gd name="connsiteX57" fmla="*/ 694 w 88112"/>
                <a:gd name="connsiteY57" fmla="*/ 38201 h 46451"/>
                <a:gd name="connsiteX58" fmla="*/ 3816 w 88112"/>
                <a:gd name="connsiteY58" fmla="*/ 35599 h 46451"/>
                <a:gd name="connsiteX59" fmla="*/ 4857 w 88112"/>
                <a:gd name="connsiteY59" fmla="*/ 35079 h 46451"/>
                <a:gd name="connsiteX60" fmla="*/ 5897 w 88112"/>
                <a:gd name="connsiteY60" fmla="*/ 33518 h 46451"/>
                <a:gd name="connsiteX61" fmla="*/ 7458 w 88112"/>
                <a:gd name="connsiteY61" fmla="*/ 32997 h 46451"/>
                <a:gd name="connsiteX62" fmla="*/ 10580 w 88112"/>
                <a:gd name="connsiteY62" fmla="*/ 31957 h 46451"/>
                <a:gd name="connsiteX63" fmla="*/ 12662 w 88112"/>
                <a:gd name="connsiteY63" fmla="*/ 31436 h 46451"/>
                <a:gd name="connsiteX64" fmla="*/ 14743 w 88112"/>
                <a:gd name="connsiteY64" fmla="*/ 31957 h 46451"/>
                <a:gd name="connsiteX65" fmla="*/ 15784 w 88112"/>
                <a:gd name="connsiteY65" fmla="*/ 32997 h 46451"/>
                <a:gd name="connsiteX66" fmla="*/ 16304 w 88112"/>
                <a:gd name="connsiteY66" fmla="*/ 38721 h 46451"/>
                <a:gd name="connsiteX67" fmla="*/ 16825 w 88112"/>
                <a:gd name="connsiteY67" fmla="*/ 39762 h 46451"/>
                <a:gd name="connsiteX68" fmla="*/ 19426 w 88112"/>
                <a:gd name="connsiteY68" fmla="*/ 42884 h 46451"/>
                <a:gd name="connsiteX69" fmla="*/ 19947 w 88112"/>
                <a:gd name="connsiteY69" fmla="*/ 44445 h 46451"/>
                <a:gd name="connsiteX70" fmla="*/ 20467 w 88112"/>
                <a:gd name="connsiteY70" fmla="*/ 44445 h 46451"/>
                <a:gd name="connsiteX71" fmla="*/ 28272 w 88112"/>
                <a:gd name="connsiteY71" fmla="*/ 43925 h 46451"/>
                <a:gd name="connsiteX72" fmla="*/ 29833 w 88112"/>
                <a:gd name="connsiteY72" fmla="*/ 43404 h 46451"/>
                <a:gd name="connsiteX73" fmla="*/ 30874 w 88112"/>
                <a:gd name="connsiteY73" fmla="*/ 43404 h 46451"/>
                <a:gd name="connsiteX74" fmla="*/ 35037 w 88112"/>
                <a:gd name="connsiteY74" fmla="*/ 44445 h 46451"/>
                <a:gd name="connsiteX75" fmla="*/ 36077 w 88112"/>
                <a:gd name="connsiteY75" fmla="*/ 43925 h 46451"/>
                <a:gd name="connsiteX76" fmla="*/ 38679 w 88112"/>
                <a:gd name="connsiteY76" fmla="*/ 40803 h 46451"/>
                <a:gd name="connsiteX77" fmla="*/ 39720 w 88112"/>
                <a:gd name="connsiteY77" fmla="*/ 39242 h 46451"/>
                <a:gd name="connsiteX78" fmla="*/ 41281 w 88112"/>
                <a:gd name="connsiteY78" fmla="*/ 36120 h 46451"/>
                <a:gd name="connsiteX79" fmla="*/ 41801 w 88112"/>
                <a:gd name="connsiteY79" fmla="*/ 35599 h 46451"/>
                <a:gd name="connsiteX80" fmla="*/ 42842 w 88112"/>
                <a:gd name="connsiteY80" fmla="*/ 34558 h 46451"/>
                <a:gd name="connsiteX81" fmla="*/ 45444 w 88112"/>
                <a:gd name="connsiteY81" fmla="*/ 32477 h 46451"/>
                <a:gd name="connsiteX82" fmla="*/ 46484 w 88112"/>
                <a:gd name="connsiteY82" fmla="*/ 31957 h 46451"/>
                <a:gd name="connsiteX83" fmla="*/ 47525 w 88112"/>
                <a:gd name="connsiteY83" fmla="*/ 32997 h 46451"/>
                <a:gd name="connsiteX84" fmla="*/ 47525 w 88112"/>
                <a:gd name="connsiteY84" fmla="*/ 36640 h 46451"/>
                <a:gd name="connsiteX85" fmla="*/ 48045 w 88112"/>
                <a:gd name="connsiteY85" fmla="*/ 37681 h 46451"/>
                <a:gd name="connsiteX86" fmla="*/ 52208 w 88112"/>
                <a:gd name="connsiteY86" fmla="*/ 40282 h 46451"/>
                <a:gd name="connsiteX87" fmla="*/ 53769 w 88112"/>
                <a:gd name="connsiteY87" fmla="*/ 40803 h 46451"/>
                <a:gd name="connsiteX88" fmla="*/ 55330 w 88112"/>
                <a:gd name="connsiteY88" fmla="*/ 41323 h 46451"/>
                <a:gd name="connsiteX89" fmla="*/ 56371 w 88112"/>
                <a:gd name="connsiteY89" fmla="*/ 44445 h 46451"/>
                <a:gd name="connsiteX90" fmla="*/ 56371 w 88112"/>
                <a:gd name="connsiteY90" fmla="*/ 45486 h 46451"/>
                <a:gd name="connsiteX91" fmla="*/ 56891 w 88112"/>
                <a:gd name="connsiteY91" fmla="*/ 46006 h 46451"/>
                <a:gd name="connsiteX92" fmla="*/ 58452 w 88112"/>
                <a:gd name="connsiteY92" fmla="*/ 43925 h 46451"/>
                <a:gd name="connsiteX93" fmla="*/ 59493 w 88112"/>
                <a:gd name="connsiteY93" fmla="*/ 40803 h 46451"/>
                <a:gd name="connsiteX94" fmla="*/ 60534 w 88112"/>
                <a:gd name="connsiteY94" fmla="*/ 39762 h 46451"/>
                <a:gd name="connsiteX95" fmla="*/ 62615 w 88112"/>
                <a:gd name="connsiteY95" fmla="*/ 37681 h 46451"/>
                <a:gd name="connsiteX96" fmla="*/ 63136 w 88112"/>
                <a:gd name="connsiteY96" fmla="*/ 36120 h 46451"/>
                <a:gd name="connsiteX97" fmla="*/ 63656 w 88112"/>
                <a:gd name="connsiteY97" fmla="*/ 31957 h 46451"/>
                <a:gd name="connsiteX98" fmla="*/ 64697 w 88112"/>
                <a:gd name="connsiteY98" fmla="*/ 31436 h 46451"/>
                <a:gd name="connsiteX99" fmla="*/ 68859 w 88112"/>
                <a:gd name="connsiteY99" fmla="*/ 34038 h 46451"/>
                <a:gd name="connsiteX100" fmla="*/ 79266 w 88112"/>
                <a:gd name="connsiteY100" fmla="*/ 37681 h 46451"/>
                <a:gd name="connsiteX101" fmla="*/ 80827 w 88112"/>
                <a:gd name="connsiteY101" fmla="*/ 36120 h 46451"/>
                <a:gd name="connsiteX102" fmla="*/ 80307 w 88112"/>
                <a:gd name="connsiteY102" fmla="*/ 34038 h 46451"/>
                <a:gd name="connsiteX103" fmla="*/ 79786 w 88112"/>
                <a:gd name="connsiteY103" fmla="*/ 32997 h 46451"/>
                <a:gd name="connsiteX104" fmla="*/ 78746 w 88112"/>
                <a:gd name="connsiteY104" fmla="*/ 30396 h 46451"/>
                <a:gd name="connsiteX105" fmla="*/ 79786 w 88112"/>
                <a:gd name="connsiteY105" fmla="*/ 28835 h 46451"/>
                <a:gd name="connsiteX106" fmla="*/ 80827 w 88112"/>
                <a:gd name="connsiteY106" fmla="*/ 28314 h 46451"/>
                <a:gd name="connsiteX107" fmla="*/ 86551 w 88112"/>
                <a:gd name="connsiteY107" fmla="*/ 29875 h 46451"/>
                <a:gd name="connsiteX108" fmla="*/ 87592 w 88112"/>
                <a:gd name="connsiteY108" fmla="*/ 28835 h 46451"/>
                <a:gd name="connsiteX109" fmla="*/ 88112 w 88112"/>
                <a:gd name="connsiteY109" fmla="*/ 22070 h 46451"/>
                <a:gd name="connsiteX110" fmla="*/ 87071 w 88112"/>
                <a:gd name="connsiteY110" fmla="*/ 20509 h 46451"/>
                <a:gd name="connsiteX111" fmla="*/ 83949 w 88112"/>
                <a:gd name="connsiteY111" fmla="*/ 19989 h 46451"/>
                <a:gd name="connsiteX112" fmla="*/ 81868 w 88112"/>
                <a:gd name="connsiteY112" fmla="*/ 22070 h 46451"/>
                <a:gd name="connsiteX113" fmla="*/ 80307 w 88112"/>
                <a:gd name="connsiteY113" fmla="*/ 22070 h 46451"/>
                <a:gd name="connsiteX114" fmla="*/ 71981 w 88112"/>
                <a:gd name="connsiteY114" fmla="*/ 17387 h 46451"/>
                <a:gd name="connsiteX115" fmla="*/ 66258 w 88112"/>
                <a:gd name="connsiteY115" fmla="*/ 18948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8112" h="46451">
                  <a:moveTo>
                    <a:pt x="66258" y="18948"/>
                  </a:moveTo>
                  <a:cubicBezTo>
                    <a:pt x="65737" y="18948"/>
                    <a:pt x="65217" y="18948"/>
                    <a:pt x="64697" y="18948"/>
                  </a:cubicBezTo>
                  <a:cubicBezTo>
                    <a:pt x="63656" y="18948"/>
                    <a:pt x="64176" y="18428"/>
                    <a:pt x="64176" y="18428"/>
                  </a:cubicBezTo>
                  <a:cubicBezTo>
                    <a:pt x="64176" y="18428"/>
                    <a:pt x="64697" y="15826"/>
                    <a:pt x="64697" y="15306"/>
                  </a:cubicBezTo>
                  <a:cubicBezTo>
                    <a:pt x="64697" y="14785"/>
                    <a:pt x="65217" y="14265"/>
                    <a:pt x="65217" y="13745"/>
                  </a:cubicBezTo>
                  <a:cubicBezTo>
                    <a:pt x="65217" y="13745"/>
                    <a:pt x="65217" y="13745"/>
                    <a:pt x="65217" y="13745"/>
                  </a:cubicBezTo>
                  <a:cubicBezTo>
                    <a:pt x="65217" y="13745"/>
                    <a:pt x="66258" y="12184"/>
                    <a:pt x="66778" y="11663"/>
                  </a:cubicBezTo>
                  <a:cubicBezTo>
                    <a:pt x="67298" y="11663"/>
                    <a:pt x="67298" y="11143"/>
                    <a:pt x="67298" y="10102"/>
                  </a:cubicBezTo>
                  <a:cubicBezTo>
                    <a:pt x="67298" y="9582"/>
                    <a:pt x="67298" y="9061"/>
                    <a:pt x="66778" y="8021"/>
                  </a:cubicBezTo>
                  <a:cubicBezTo>
                    <a:pt x="66258" y="7500"/>
                    <a:pt x="66258" y="7500"/>
                    <a:pt x="65737" y="6980"/>
                  </a:cubicBezTo>
                  <a:cubicBezTo>
                    <a:pt x="65217" y="6460"/>
                    <a:pt x="65217" y="6460"/>
                    <a:pt x="65217" y="6460"/>
                  </a:cubicBezTo>
                  <a:cubicBezTo>
                    <a:pt x="65217" y="6460"/>
                    <a:pt x="58973" y="3858"/>
                    <a:pt x="58452" y="3338"/>
                  </a:cubicBezTo>
                  <a:cubicBezTo>
                    <a:pt x="57932" y="3338"/>
                    <a:pt x="54810" y="3338"/>
                    <a:pt x="54290" y="3338"/>
                  </a:cubicBezTo>
                  <a:cubicBezTo>
                    <a:pt x="53769" y="3338"/>
                    <a:pt x="52729" y="3338"/>
                    <a:pt x="52208" y="3338"/>
                  </a:cubicBezTo>
                  <a:cubicBezTo>
                    <a:pt x="51688" y="3338"/>
                    <a:pt x="50647" y="2817"/>
                    <a:pt x="50127" y="2817"/>
                  </a:cubicBezTo>
                  <a:cubicBezTo>
                    <a:pt x="49606" y="2817"/>
                    <a:pt x="49606" y="1777"/>
                    <a:pt x="49606" y="1777"/>
                  </a:cubicBezTo>
                  <a:cubicBezTo>
                    <a:pt x="49606" y="1777"/>
                    <a:pt x="48566" y="736"/>
                    <a:pt x="48045" y="215"/>
                  </a:cubicBezTo>
                  <a:cubicBezTo>
                    <a:pt x="47525" y="-305"/>
                    <a:pt x="47005" y="215"/>
                    <a:pt x="46484" y="736"/>
                  </a:cubicBezTo>
                  <a:cubicBezTo>
                    <a:pt x="45964" y="736"/>
                    <a:pt x="45964" y="736"/>
                    <a:pt x="45444" y="1256"/>
                  </a:cubicBezTo>
                  <a:cubicBezTo>
                    <a:pt x="44923" y="1777"/>
                    <a:pt x="44923" y="2297"/>
                    <a:pt x="45444" y="2817"/>
                  </a:cubicBezTo>
                  <a:cubicBezTo>
                    <a:pt x="45444" y="3338"/>
                    <a:pt x="46484" y="3858"/>
                    <a:pt x="46484" y="3338"/>
                  </a:cubicBezTo>
                  <a:cubicBezTo>
                    <a:pt x="46484" y="2817"/>
                    <a:pt x="47005" y="2817"/>
                    <a:pt x="47525" y="2817"/>
                  </a:cubicBezTo>
                  <a:cubicBezTo>
                    <a:pt x="48045" y="2817"/>
                    <a:pt x="48045" y="3338"/>
                    <a:pt x="48045" y="4378"/>
                  </a:cubicBezTo>
                  <a:cubicBezTo>
                    <a:pt x="48045" y="5419"/>
                    <a:pt x="47005" y="4899"/>
                    <a:pt x="47005" y="4899"/>
                  </a:cubicBezTo>
                  <a:cubicBezTo>
                    <a:pt x="47005" y="4899"/>
                    <a:pt x="45964" y="5419"/>
                    <a:pt x="44923" y="5419"/>
                  </a:cubicBezTo>
                  <a:cubicBezTo>
                    <a:pt x="44403" y="5419"/>
                    <a:pt x="41281" y="4899"/>
                    <a:pt x="40760" y="4899"/>
                  </a:cubicBezTo>
                  <a:cubicBezTo>
                    <a:pt x="40240" y="4899"/>
                    <a:pt x="39199" y="4899"/>
                    <a:pt x="39199" y="4899"/>
                  </a:cubicBezTo>
                  <a:cubicBezTo>
                    <a:pt x="39199" y="4899"/>
                    <a:pt x="37118" y="5419"/>
                    <a:pt x="36598" y="5419"/>
                  </a:cubicBezTo>
                  <a:cubicBezTo>
                    <a:pt x="36077" y="5939"/>
                    <a:pt x="35557" y="5419"/>
                    <a:pt x="34516" y="4899"/>
                  </a:cubicBezTo>
                  <a:cubicBezTo>
                    <a:pt x="33996" y="4378"/>
                    <a:pt x="31915" y="5419"/>
                    <a:pt x="31394" y="5419"/>
                  </a:cubicBezTo>
                  <a:cubicBezTo>
                    <a:pt x="30874" y="5939"/>
                    <a:pt x="30353" y="5419"/>
                    <a:pt x="29833" y="4899"/>
                  </a:cubicBezTo>
                  <a:cubicBezTo>
                    <a:pt x="29833" y="4899"/>
                    <a:pt x="29313" y="4899"/>
                    <a:pt x="28792" y="4899"/>
                  </a:cubicBezTo>
                  <a:cubicBezTo>
                    <a:pt x="28792" y="4899"/>
                    <a:pt x="28272" y="4899"/>
                    <a:pt x="28272" y="4899"/>
                  </a:cubicBezTo>
                  <a:cubicBezTo>
                    <a:pt x="28272" y="4899"/>
                    <a:pt x="27231" y="5419"/>
                    <a:pt x="27231" y="5939"/>
                  </a:cubicBezTo>
                  <a:cubicBezTo>
                    <a:pt x="26711" y="6980"/>
                    <a:pt x="26191" y="6980"/>
                    <a:pt x="25671" y="7500"/>
                  </a:cubicBezTo>
                  <a:cubicBezTo>
                    <a:pt x="25150" y="8021"/>
                    <a:pt x="24630" y="8021"/>
                    <a:pt x="24630" y="8021"/>
                  </a:cubicBezTo>
                  <a:cubicBezTo>
                    <a:pt x="24110" y="8021"/>
                    <a:pt x="23589" y="8021"/>
                    <a:pt x="23069" y="8021"/>
                  </a:cubicBezTo>
                  <a:cubicBezTo>
                    <a:pt x="22548" y="8021"/>
                    <a:pt x="22028" y="8021"/>
                    <a:pt x="22028" y="8021"/>
                  </a:cubicBezTo>
                  <a:cubicBezTo>
                    <a:pt x="22028" y="8021"/>
                    <a:pt x="21508" y="7500"/>
                    <a:pt x="20987" y="6980"/>
                  </a:cubicBezTo>
                  <a:cubicBezTo>
                    <a:pt x="20467" y="6460"/>
                    <a:pt x="19426" y="6980"/>
                    <a:pt x="18906" y="6460"/>
                  </a:cubicBezTo>
                  <a:cubicBezTo>
                    <a:pt x="18386" y="6460"/>
                    <a:pt x="17865" y="6460"/>
                    <a:pt x="17865" y="6980"/>
                  </a:cubicBezTo>
                  <a:cubicBezTo>
                    <a:pt x="17865" y="7500"/>
                    <a:pt x="17345" y="7500"/>
                    <a:pt x="16304" y="8541"/>
                  </a:cubicBezTo>
                  <a:cubicBezTo>
                    <a:pt x="15264" y="9582"/>
                    <a:pt x="16825" y="9582"/>
                    <a:pt x="16825" y="9582"/>
                  </a:cubicBezTo>
                  <a:cubicBezTo>
                    <a:pt x="16825" y="9582"/>
                    <a:pt x="16825" y="9582"/>
                    <a:pt x="18386" y="9582"/>
                  </a:cubicBezTo>
                  <a:cubicBezTo>
                    <a:pt x="19947" y="9582"/>
                    <a:pt x="18906" y="10622"/>
                    <a:pt x="18906" y="10622"/>
                  </a:cubicBezTo>
                  <a:cubicBezTo>
                    <a:pt x="18906" y="10622"/>
                    <a:pt x="18386" y="11143"/>
                    <a:pt x="17865" y="11663"/>
                  </a:cubicBezTo>
                  <a:cubicBezTo>
                    <a:pt x="17345" y="12184"/>
                    <a:pt x="15264" y="14265"/>
                    <a:pt x="13703" y="15826"/>
                  </a:cubicBezTo>
                  <a:cubicBezTo>
                    <a:pt x="12662" y="16867"/>
                    <a:pt x="9540" y="18428"/>
                    <a:pt x="9019" y="18948"/>
                  </a:cubicBezTo>
                  <a:cubicBezTo>
                    <a:pt x="8499" y="19468"/>
                    <a:pt x="8499" y="19989"/>
                    <a:pt x="8499" y="19989"/>
                  </a:cubicBezTo>
                  <a:cubicBezTo>
                    <a:pt x="8499" y="19989"/>
                    <a:pt x="7979" y="21550"/>
                    <a:pt x="7979" y="22591"/>
                  </a:cubicBezTo>
                  <a:cubicBezTo>
                    <a:pt x="7979" y="23111"/>
                    <a:pt x="6938" y="23631"/>
                    <a:pt x="6938" y="24151"/>
                  </a:cubicBezTo>
                  <a:cubicBezTo>
                    <a:pt x="6418" y="24672"/>
                    <a:pt x="3296" y="28314"/>
                    <a:pt x="2775" y="28835"/>
                  </a:cubicBezTo>
                  <a:cubicBezTo>
                    <a:pt x="2255" y="29355"/>
                    <a:pt x="1734" y="30916"/>
                    <a:pt x="1214" y="31436"/>
                  </a:cubicBezTo>
                  <a:cubicBezTo>
                    <a:pt x="694" y="32477"/>
                    <a:pt x="1214" y="32997"/>
                    <a:pt x="1214" y="32997"/>
                  </a:cubicBezTo>
                  <a:cubicBezTo>
                    <a:pt x="1214" y="32997"/>
                    <a:pt x="1214" y="33518"/>
                    <a:pt x="1734" y="34038"/>
                  </a:cubicBezTo>
                  <a:cubicBezTo>
                    <a:pt x="1734" y="34558"/>
                    <a:pt x="1734" y="35079"/>
                    <a:pt x="1734" y="35079"/>
                  </a:cubicBezTo>
                  <a:lnTo>
                    <a:pt x="694" y="37160"/>
                  </a:lnTo>
                  <a:cubicBezTo>
                    <a:pt x="-867" y="39762"/>
                    <a:pt x="694" y="38201"/>
                    <a:pt x="694" y="38201"/>
                  </a:cubicBezTo>
                  <a:cubicBezTo>
                    <a:pt x="694" y="38201"/>
                    <a:pt x="3296" y="35599"/>
                    <a:pt x="3816" y="35599"/>
                  </a:cubicBezTo>
                  <a:cubicBezTo>
                    <a:pt x="4336" y="35599"/>
                    <a:pt x="4857" y="35079"/>
                    <a:pt x="4857" y="35079"/>
                  </a:cubicBezTo>
                  <a:cubicBezTo>
                    <a:pt x="4857" y="35079"/>
                    <a:pt x="5897" y="34038"/>
                    <a:pt x="5897" y="33518"/>
                  </a:cubicBezTo>
                  <a:cubicBezTo>
                    <a:pt x="6418" y="32997"/>
                    <a:pt x="6938" y="32997"/>
                    <a:pt x="7458" y="32997"/>
                  </a:cubicBezTo>
                  <a:cubicBezTo>
                    <a:pt x="7979" y="32997"/>
                    <a:pt x="10060" y="31957"/>
                    <a:pt x="10580" y="31957"/>
                  </a:cubicBezTo>
                  <a:cubicBezTo>
                    <a:pt x="11101" y="31957"/>
                    <a:pt x="12141" y="31436"/>
                    <a:pt x="12662" y="31436"/>
                  </a:cubicBezTo>
                  <a:cubicBezTo>
                    <a:pt x="13182" y="31436"/>
                    <a:pt x="14223" y="31436"/>
                    <a:pt x="14743" y="31957"/>
                  </a:cubicBezTo>
                  <a:cubicBezTo>
                    <a:pt x="15264" y="31957"/>
                    <a:pt x="15784" y="32477"/>
                    <a:pt x="15784" y="32997"/>
                  </a:cubicBezTo>
                  <a:cubicBezTo>
                    <a:pt x="15784" y="33518"/>
                    <a:pt x="16304" y="37681"/>
                    <a:pt x="16304" y="38721"/>
                  </a:cubicBezTo>
                  <a:cubicBezTo>
                    <a:pt x="16304" y="39242"/>
                    <a:pt x="16825" y="39762"/>
                    <a:pt x="16825" y="39762"/>
                  </a:cubicBezTo>
                  <a:cubicBezTo>
                    <a:pt x="16825" y="39762"/>
                    <a:pt x="19426" y="42364"/>
                    <a:pt x="19426" y="42884"/>
                  </a:cubicBezTo>
                  <a:cubicBezTo>
                    <a:pt x="19426" y="42884"/>
                    <a:pt x="19947" y="43404"/>
                    <a:pt x="19947" y="44445"/>
                  </a:cubicBezTo>
                  <a:cubicBezTo>
                    <a:pt x="19947" y="44445"/>
                    <a:pt x="20467" y="44445"/>
                    <a:pt x="20467" y="44445"/>
                  </a:cubicBezTo>
                  <a:cubicBezTo>
                    <a:pt x="21508" y="44445"/>
                    <a:pt x="27752" y="44445"/>
                    <a:pt x="28272" y="43925"/>
                  </a:cubicBezTo>
                  <a:cubicBezTo>
                    <a:pt x="28792" y="43925"/>
                    <a:pt x="29313" y="43404"/>
                    <a:pt x="29833" y="43404"/>
                  </a:cubicBezTo>
                  <a:cubicBezTo>
                    <a:pt x="30353" y="43404"/>
                    <a:pt x="30874" y="43404"/>
                    <a:pt x="30874" y="43404"/>
                  </a:cubicBezTo>
                  <a:cubicBezTo>
                    <a:pt x="31394" y="43404"/>
                    <a:pt x="35037" y="44445"/>
                    <a:pt x="35037" y="44445"/>
                  </a:cubicBezTo>
                  <a:cubicBezTo>
                    <a:pt x="35037" y="44445"/>
                    <a:pt x="35557" y="44965"/>
                    <a:pt x="36077" y="43925"/>
                  </a:cubicBezTo>
                  <a:cubicBezTo>
                    <a:pt x="36598" y="42884"/>
                    <a:pt x="38679" y="40803"/>
                    <a:pt x="38679" y="40803"/>
                  </a:cubicBezTo>
                  <a:cubicBezTo>
                    <a:pt x="38679" y="40803"/>
                    <a:pt x="39720" y="39762"/>
                    <a:pt x="39720" y="39242"/>
                  </a:cubicBezTo>
                  <a:cubicBezTo>
                    <a:pt x="39720" y="38721"/>
                    <a:pt x="41281" y="36120"/>
                    <a:pt x="41281" y="36120"/>
                  </a:cubicBezTo>
                  <a:cubicBezTo>
                    <a:pt x="41281" y="36120"/>
                    <a:pt x="41801" y="35599"/>
                    <a:pt x="41801" y="35599"/>
                  </a:cubicBezTo>
                  <a:cubicBezTo>
                    <a:pt x="42322" y="35599"/>
                    <a:pt x="42842" y="35079"/>
                    <a:pt x="42842" y="34558"/>
                  </a:cubicBezTo>
                  <a:cubicBezTo>
                    <a:pt x="43362" y="34038"/>
                    <a:pt x="45444" y="32477"/>
                    <a:pt x="45444" y="32477"/>
                  </a:cubicBezTo>
                  <a:cubicBezTo>
                    <a:pt x="45444" y="32477"/>
                    <a:pt x="45964" y="31957"/>
                    <a:pt x="46484" y="31957"/>
                  </a:cubicBezTo>
                  <a:cubicBezTo>
                    <a:pt x="47005" y="31957"/>
                    <a:pt x="47525" y="32477"/>
                    <a:pt x="47525" y="32997"/>
                  </a:cubicBezTo>
                  <a:cubicBezTo>
                    <a:pt x="47525" y="33518"/>
                    <a:pt x="47525" y="36640"/>
                    <a:pt x="47525" y="36640"/>
                  </a:cubicBezTo>
                  <a:cubicBezTo>
                    <a:pt x="47525" y="36640"/>
                    <a:pt x="47525" y="37681"/>
                    <a:pt x="48045" y="37681"/>
                  </a:cubicBezTo>
                  <a:cubicBezTo>
                    <a:pt x="48566" y="37681"/>
                    <a:pt x="52208" y="40282"/>
                    <a:pt x="52208" y="40282"/>
                  </a:cubicBezTo>
                  <a:cubicBezTo>
                    <a:pt x="52208" y="40282"/>
                    <a:pt x="53249" y="40803"/>
                    <a:pt x="53769" y="40803"/>
                  </a:cubicBezTo>
                  <a:cubicBezTo>
                    <a:pt x="54290" y="40803"/>
                    <a:pt x="55330" y="41323"/>
                    <a:pt x="55330" y="41323"/>
                  </a:cubicBezTo>
                  <a:cubicBezTo>
                    <a:pt x="55330" y="41843"/>
                    <a:pt x="56371" y="44445"/>
                    <a:pt x="56371" y="44445"/>
                  </a:cubicBezTo>
                  <a:cubicBezTo>
                    <a:pt x="56371" y="44445"/>
                    <a:pt x="56371" y="44965"/>
                    <a:pt x="56371" y="45486"/>
                  </a:cubicBezTo>
                  <a:cubicBezTo>
                    <a:pt x="56371" y="46006"/>
                    <a:pt x="56371" y="47047"/>
                    <a:pt x="56891" y="46006"/>
                  </a:cubicBezTo>
                  <a:cubicBezTo>
                    <a:pt x="57412" y="44965"/>
                    <a:pt x="58452" y="44965"/>
                    <a:pt x="58452" y="43925"/>
                  </a:cubicBezTo>
                  <a:cubicBezTo>
                    <a:pt x="58452" y="42884"/>
                    <a:pt x="59493" y="40803"/>
                    <a:pt x="59493" y="40803"/>
                  </a:cubicBezTo>
                  <a:cubicBezTo>
                    <a:pt x="59493" y="40803"/>
                    <a:pt x="60013" y="39762"/>
                    <a:pt x="60534" y="39762"/>
                  </a:cubicBezTo>
                  <a:cubicBezTo>
                    <a:pt x="61054" y="39242"/>
                    <a:pt x="62615" y="37681"/>
                    <a:pt x="62615" y="37681"/>
                  </a:cubicBezTo>
                  <a:cubicBezTo>
                    <a:pt x="62615" y="37681"/>
                    <a:pt x="63136" y="36640"/>
                    <a:pt x="63136" y="36120"/>
                  </a:cubicBezTo>
                  <a:cubicBezTo>
                    <a:pt x="63136" y="35599"/>
                    <a:pt x="63656" y="31957"/>
                    <a:pt x="63656" y="31957"/>
                  </a:cubicBezTo>
                  <a:cubicBezTo>
                    <a:pt x="63656" y="31957"/>
                    <a:pt x="63656" y="30916"/>
                    <a:pt x="64697" y="31436"/>
                  </a:cubicBezTo>
                  <a:cubicBezTo>
                    <a:pt x="65737" y="32477"/>
                    <a:pt x="67819" y="33518"/>
                    <a:pt x="68859" y="34038"/>
                  </a:cubicBezTo>
                  <a:cubicBezTo>
                    <a:pt x="69900" y="34558"/>
                    <a:pt x="78225" y="37681"/>
                    <a:pt x="79266" y="37681"/>
                  </a:cubicBezTo>
                  <a:cubicBezTo>
                    <a:pt x="80307" y="37681"/>
                    <a:pt x="81868" y="37160"/>
                    <a:pt x="80827" y="36120"/>
                  </a:cubicBezTo>
                  <a:cubicBezTo>
                    <a:pt x="79786" y="35079"/>
                    <a:pt x="79786" y="35079"/>
                    <a:pt x="80307" y="34038"/>
                  </a:cubicBezTo>
                  <a:cubicBezTo>
                    <a:pt x="80827" y="32997"/>
                    <a:pt x="80827" y="32997"/>
                    <a:pt x="79786" y="32997"/>
                  </a:cubicBezTo>
                  <a:cubicBezTo>
                    <a:pt x="78746" y="32997"/>
                    <a:pt x="78225" y="31436"/>
                    <a:pt x="78746" y="30396"/>
                  </a:cubicBezTo>
                  <a:cubicBezTo>
                    <a:pt x="79266" y="29355"/>
                    <a:pt x="79786" y="28835"/>
                    <a:pt x="79786" y="28835"/>
                  </a:cubicBezTo>
                  <a:cubicBezTo>
                    <a:pt x="79786" y="28835"/>
                    <a:pt x="80307" y="28314"/>
                    <a:pt x="80827" y="28314"/>
                  </a:cubicBezTo>
                  <a:cubicBezTo>
                    <a:pt x="81348" y="28314"/>
                    <a:pt x="86551" y="29875"/>
                    <a:pt x="86551" y="29875"/>
                  </a:cubicBezTo>
                  <a:cubicBezTo>
                    <a:pt x="86551" y="29875"/>
                    <a:pt x="87592" y="29875"/>
                    <a:pt x="87592" y="28835"/>
                  </a:cubicBezTo>
                  <a:cubicBezTo>
                    <a:pt x="87592" y="28314"/>
                    <a:pt x="87592" y="24672"/>
                    <a:pt x="88112" y="22070"/>
                  </a:cubicBezTo>
                  <a:cubicBezTo>
                    <a:pt x="87592" y="21550"/>
                    <a:pt x="87592" y="21550"/>
                    <a:pt x="87071" y="20509"/>
                  </a:cubicBezTo>
                  <a:cubicBezTo>
                    <a:pt x="86031" y="18428"/>
                    <a:pt x="84470" y="19468"/>
                    <a:pt x="83949" y="19989"/>
                  </a:cubicBezTo>
                  <a:cubicBezTo>
                    <a:pt x="83429" y="20509"/>
                    <a:pt x="82388" y="21029"/>
                    <a:pt x="81868" y="22070"/>
                  </a:cubicBezTo>
                  <a:cubicBezTo>
                    <a:pt x="80827" y="23111"/>
                    <a:pt x="80307" y="22070"/>
                    <a:pt x="80307" y="22070"/>
                  </a:cubicBezTo>
                  <a:cubicBezTo>
                    <a:pt x="80307" y="22070"/>
                    <a:pt x="72502" y="17907"/>
                    <a:pt x="71981" y="17387"/>
                  </a:cubicBezTo>
                  <a:cubicBezTo>
                    <a:pt x="67298" y="18948"/>
                    <a:pt x="66778" y="18948"/>
                    <a:pt x="66258" y="18948"/>
                  </a:cubicBezTo>
                  <a:close/>
                </a:path>
              </a:pathLst>
            </a:custGeom>
            <a:grpFill/>
            <a:ln w="5199" cap="flat">
              <a:solidFill>
                <a:schemeClr val="bg1"/>
              </a:solidFill>
              <a:prstDash val="solid"/>
              <a:miter/>
            </a:ln>
          </p:spPr>
          <p:txBody>
            <a:bodyPr rtlCol="0" anchor="ctr"/>
            <a:lstStyle/>
            <a:p>
              <a:endParaRPr lang="en-GB" noProof="0" dirty="0"/>
            </a:p>
          </p:txBody>
        </p:sp>
        <p:sp>
          <p:nvSpPr>
            <p:cNvPr id="156" name="Freeform 155">
              <a:extLst>
                <a:ext uri="{FF2B5EF4-FFF2-40B4-BE49-F238E27FC236}">
                  <a16:creationId xmlns:a16="http://schemas.microsoft.com/office/drawing/2014/main" id="{27A88E28-4764-1510-18BC-69AA3F6DCF93}"/>
                </a:ext>
              </a:extLst>
            </p:cNvPr>
            <p:cNvSpPr/>
            <p:nvPr/>
          </p:nvSpPr>
          <p:spPr>
            <a:xfrm>
              <a:off x="6179193" y="3572144"/>
              <a:ext cx="75588" cy="63177"/>
            </a:xfrm>
            <a:custGeom>
              <a:avLst/>
              <a:gdLst>
                <a:gd name="connsiteX0" fmla="*/ 68165 w 75588"/>
                <a:gd name="connsiteY0" fmla="*/ 39762 h 63177"/>
                <a:gd name="connsiteX1" fmla="*/ 71288 w 75588"/>
                <a:gd name="connsiteY1" fmla="*/ 38201 h 63177"/>
                <a:gd name="connsiteX2" fmla="*/ 73369 w 75588"/>
                <a:gd name="connsiteY2" fmla="*/ 36119 h 63177"/>
                <a:gd name="connsiteX3" fmla="*/ 72328 w 75588"/>
                <a:gd name="connsiteY3" fmla="*/ 34038 h 63177"/>
                <a:gd name="connsiteX4" fmla="*/ 68686 w 75588"/>
                <a:gd name="connsiteY4" fmla="*/ 29355 h 63177"/>
                <a:gd name="connsiteX5" fmla="*/ 70767 w 75588"/>
                <a:gd name="connsiteY5" fmla="*/ 29875 h 63177"/>
                <a:gd name="connsiteX6" fmla="*/ 75450 w 75588"/>
                <a:gd name="connsiteY6" fmla="*/ 28314 h 63177"/>
                <a:gd name="connsiteX7" fmla="*/ 73889 w 75588"/>
                <a:gd name="connsiteY7" fmla="*/ 27274 h 63177"/>
                <a:gd name="connsiteX8" fmla="*/ 70247 w 75588"/>
                <a:gd name="connsiteY8" fmla="*/ 23631 h 63177"/>
                <a:gd name="connsiteX9" fmla="*/ 68686 w 75588"/>
                <a:gd name="connsiteY9" fmla="*/ 23111 h 63177"/>
                <a:gd name="connsiteX10" fmla="*/ 66604 w 75588"/>
                <a:gd name="connsiteY10" fmla="*/ 22070 h 63177"/>
                <a:gd name="connsiteX11" fmla="*/ 65564 w 75588"/>
                <a:gd name="connsiteY11" fmla="*/ 17387 h 63177"/>
                <a:gd name="connsiteX12" fmla="*/ 67645 w 75588"/>
                <a:gd name="connsiteY12" fmla="*/ 14265 h 63177"/>
                <a:gd name="connsiteX13" fmla="*/ 69726 w 75588"/>
                <a:gd name="connsiteY13" fmla="*/ 8541 h 63177"/>
                <a:gd name="connsiteX14" fmla="*/ 68686 w 75588"/>
                <a:gd name="connsiteY14" fmla="*/ 8021 h 63177"/>
                <a:gd name="connsiteX15" fmla="*/ 64523 w 75588"/>
                <a:gd name="connsiteY15" fmla="*/ 9062 h 63177"/>
                <a:gd name="connsiteX16" fmla="*/ 64003 w 75588"/>
                <a:gd name="connsiteY16" fmla="*/ 9062 h 63177"/>
                <a:gd name="connsiteX17" fmla="*/ 59319 w 75588"/>
                <a:gd name="connsiteY17" fmla="*/ 7500 h 63177"/>
                <a:gd name="connsiteX18" fmla="*/ 58799 w 75588"/>
                <a:gd name="connsiteY18" fmla="*/ 6460 h 63177"/>
                <a:gd name="connsiteX19" fmla="*/ 57758 w 75588"/>
                <a:gd name="connsiteY19" fmla="*/ 5939 h 63177"/>
                <a:gd name="connsiteX20" fmla="*/ 55157 w 75588"/>
                <a:gd name="connsiteY20" fmla="*/ 4378 h 63177"/>
                <a:gd name="connsiteX21" fmla="*/ 53596 w 75588"/>
                <a:gd name="connsiteY21" fmla="*/ 4378 h 63177"/>
                <a:gd name="connsiteX22" fmla="*/ 51514 w 75588"/>
                <a:gd name="connsiteY22" fmla="*/ 4378 h 63177"/>
                <a:gd name="connsiteX23" fmla="*/ 27578 w 75588"/>
                <a:gd name="connsiteY23" fmla="*/ 2297 h 63177"/>
                <a:gd name="connsiteX24" fmla="*/ 23416 w 75588"/>
                <a:gd name="connsiteY24" fmla="*/ 216 h 63177"/>
                <a:gd name="connsiteX25" fmla="*/ 21855 w 75588"/>
                <a:gd name="connsiteY25" fmla="*/ 736 h 63177"/>
                <a:gd name="connsiteX26" fmla="*/ 20814 w 75588"/>
                <a:gd name="connsiteY26" fmla="*/ 1256 h 63177"/>
                <a:gd name="connsiteX27" fmla="*/ 18732 w 75588"/>
                <a:gd name="connsiteY27" fmla="*/ 1256 h 63177"/>
                <a:gd name="connsiteX28" fmla="*/ 11968 w 75588"/>
                <a:gd name="connsiteY28" fmla="*/ 5939 h 63177"/>
                <a:gd name="connsiteX29" fmla="*/ 10407 w 75588"/>
                <a:gd name="connsiteY29" fmla="*/ 5939 h 63177"/>
                <a:gd name="connsiteX30" fmla="*/ 6244 w 75588"/>
                <a:gd name="connsiteY30" fmla="*/ 2817 h 63177"/>
                <a:gd name="connsiteX31" fmla="*/ 1561 w 75588"/>
                <a:gd name="connsiteY31" fmla="*/ 1777 h 63177"/>
                <a:gd name="connsiteX32" fmla="*/ 520 w 75588"/>
                <a:gd name="connsiteY32" fmla="*/ 2817 h 63177"/>
                <a:gd name="connsiteX33" fmla="*/ 520 w 75588"/>
                <a:gd name="connsiteY33" fmla="*/ 5939 h 63177"/>
                <a:gd name="connsiteX34" fmla="*/ 0 w 75588"/>
                <a:gd name="connsiteY34" fmla="*/ 9062 h 63177"/>
                <a:gd name="connsiteX35" fmla="*/ 2081 w 75588"/>
                <a:gd name="connsiteY35" fmla="*/ 13224 h 63177"/>
                <a:gd name="connsiteX36" fmla="*/ 5724 w 75588"/>
                <a:gd name="connsiteY36" fmla="*/ 16346 h 63177"/>
                <a:gd name="connsiteX37" fmla="*/ 8846 w 75588"/>
                <a:gd name="connsiteY37" fmla="*/ 24672 h 63177"/>
                <a:gd name="connsiteX38" fmla="*/ 10407 w 75588"/>
                <a:gd name="connsiteY38" fmla="*/ 26753 h 63177"/>
                <a:gd name="connsiteX39" fmla="*/ 17692 w 75588"/>
                <a:gd name="connsiteY39" fmla="*/ 32997 h 63177"/>
                <a:gd name="connsiteX40" fmla="*/ 28619 w 75588"/>
                <a:gd name="connsiteY40" fmla="*/ 42364 h 63177"/>
                <a:gd name="connsiteX41" fmla="*/ 32262 w 75588"/>
                <a:gd name="connsiteY41" fmla="*/ 49128 h 63177"/>
                <a:gd name="connsiteX42" fmla="*/ 36424 w 75588"/>
                <a:gd name="connsiteY42" fmla="*/ 52771 h 63177"/>
                <a:gd name="connsiteX43" fmla="*/ 34863 w 75588"/>
                <a:gd name="connsiteY43" fmla="*/ 54852 h 63177"/>
                <a:gd name="connsiteX44" fmla="*/ 36424 w 75588"/>
                <a:gd name="connsiteY44" fmla="*/ 55893 h 63177"/>
                <a:gd name="connsiteX45" fmla="*/ 50994 w 75588"/>
                <a:gd name="connsiteY45" fmla="*/ 63178 h 63177"/>
                <a:gd name="connsiteX46" fmla="*/ 52035 w 75588"/>
                <a:gd name="connsiteY46" fmla="*/ 63178 h 63177"/>
                <a:gd name="connsiteX47" fmla="*/ 53075 w 75588"/>
                <a:gd name="connsiteY47" fmla="*/ 62657 h 63177"/>
                <a:gd name="connsiteX48" fmla="*/ 53596 w 75588"/>
                <a:gd name="connsiteY48" fmla="*/ 58495 h 63177"/>
                <a:gd name="connsiteX49" fmla="*/ 52555 w 75588"/>
                <a:gd name="connsiteY49" fmla="*/ 53811 h 63177"/>
                <a:gd name="connsiteX50" fmla="*/ 56197 w 75588"/>
                <a:gd name="connsiteY50" fmla="*/ 48608 h 63177"/>
                <a:gd name="connsiteX51" fmla="*/ 59319 w 75588"/>
                <a:gd name="connsiteY51" fmla="*/ 46006 h 63177"/>
                <a:gd name="connsiteX52" fmla="*/ 61921 w 75588"/>
                <a:gd name="connsiteY52" fmla="*/ 46006 h 63177"/>
                <a:gd name="connsiteX53" fmla="*/ 63482 w 75588"/>
                <a:gd name="connsiteY53" fmla="*/ 46526 h 63177"/>
                <a:gd name="connsiteX54" fmla="*/ 64003 w 75588"/>
                <a:gd name="connsiteY54" fmla="*/ 45486 h 63177"/>
                <a:gd name="connsiteX55" fmla="*/ 61921 w 75588"/>
                <a:gd name="connsiteY55" fmla="*/ 41843 h 63177"/>
                <a:gd name="connsiteX56" fmla="*/ 62442 w 75588"/>
                <a:gd name="connsiteY56" fmla="*/ 40803 h 63177"/>
                <a:gd name="connsiteX57" fmla="*/ 63482 w 75588"/>
                <a:gd name="connsiteY57" fmla="*/ 41323 h 63177"/>
                <a:gd name="connsiteX58" fmla="*/ 64523 w 75588"/>
                <a:gd name="connsiteY58" fmla="*/ 41843 h 63177"/>
                <a:gd name="connsiteX59" fmla="*/ 68165 w 75588"/>
                <a:gd name="connsiteY59" fmla="*/ 39762 h 63177"/>
                <a:gd name="connsiteX60" fmla="*/ 68165 w 75588"/>
                <a:gd name="connsiteY60" fmla="*/ 39762 h 6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5588" h="63177">
                  <a:moveTo>
                    <a:pt x="68165" y="39762"/>
                  </a:moveTo>
                  <a:cubicBezTo>
                    <a:pt x="69206" y="39242"/>
                    <a:pt x="70767" y="38721"/>
                    <a:pt x="71288" y="38201"/>
                  </a:cubicBezTo>
                  <a:cubicBezTo>
                    <a:pt x="72328" y="37681"/>
                    <a:pt x="72849" y="36640"/>
                    <a:pt x="73369" y="36119"/>
                  </a:cubicBezTo>
                  <a:cubicBezTo>
                    <a:pt x="73369" y="35079"/>
                    <a:pt x="72849" y="34558"/>
                    <a:pt x="72328" y="34038"/>
                  </a:cubicBezTo>
                  <a:cubicBezTo>
                    <a:pt x="71808" y="33518"/>
                    <a:pt x="69726" y="30396"/>
                    <a:pt x="68686" y="29355"/>
                  </a:cubicBezTo>
                  <a:cubicBezTo>
                    <a:pt x="67645" y="28314"/>
                    <a:pt x="70247" y="29875"/>
                    <a:pt x="70767" y="29875"/>
                  </a:cubicBezTo>
                  <a:cubicBezTo>
                    <a:pt x="71288" y="29875"/>
                    <a:pt x="74930" y="29355"/>
                    <a:pt x="75450" y="28314"/>
                  </a:cubicBezTo>
                  <a:cubicBezTo>
                    <a:pt x="75971" y="26753"/>
                    <a:pt x="74930" y="27794"/>
                    <a:pt x="73889" y="27274"/>
                  </a:cubicBezTo>
                  <a:cubicBezTo>
                    <a:pt x="72849" y="26753"/>
                    <a:pt x="70767" y="24152"/>
                    <a:pt x="70247" y="23631"/>
                  </a:cubicBezTo>
                  <a:cubicBezTo>
                    <a:pt x="69726" y="23111"/>
                    <a:pt x="69206" y="23111"/>
                    <a:pt x="68686" y="23111"/>
                  </a:cubicBezTo>
                  <a:cubicBezTo>
                    <a:pt x="68165" y="23111"/>
                    <a:pt x="67645" y="23111"/>
                    <a:pt x="66604" y="22070"/>
                  </a:cubicBezTo>
                  <a:cubicBezTo>
                    <a:pt x="66084" y="21029"/>
                    <a:pt x="65564" y="18428"/>
                    <a:pt x="65564" y="17387"/>
                  </a:cubicBezTo>
                  <a:cubicBezTo>
                    <a:pt x="66084" y="16346"/>
                    <a:pt x="67125" y="14785"/>
                    <a:pt x="67645" y="14265"/>
                  </a:cubicBezTo>
                  <a:cubicBezTo>
                    <a:pt x="68165" y="13224"/>
                    <a:pt x="69206" y="9582"/>
                    <a:pt x="69726" y="8541"/>
                  </a:cubicBezTo>
                  <a:cubicBezTo>
                    <a:pt x="70247" y="7500"/>
                    <a:pt x="68686" y="8021"/>
                    <a:pt x="68686" y="8021"/>
                  </a:cubicBezTo>
                  <a:cubicBezTo>
                    <a:pt x="68686" y="8021"/>
                    <a:pt x="65564" y="8541"/>
                    <a:pt x="64523" y="9062"/>
                  </a:cubicBezTo>
                  <a:cubicBezTo>
                    <a:pt x="64523" y="9062"/>
                    <a:pt x="64003" y="9062"/>
                    <a:pt x="64003" y="9062"/>
                  </a:cubicBezTo>
                  <a:cubicBezTo>
                    <a:pt x="62442" y="9062"/>
                    <a:pt x="59840" y="7500"/>
                    <a:pt x="59319" y="7500"/>
                  </a:cubicBezTo>
                  <a:cubicBezTo>
                    <a:pt x="58799" y="7500"/>
                    <a:pt x="58799" y="6980"/>
                    <a:pt x="58799" y="6460"/>
                  </a:cubicBezTo>
                  <a:cubicBezTo>
                    <a:pt x="59319" y="5939"/>
                    <a:pt x="58799" y="5939"/>
                    <a:pt x="57758" y="5939"/>
                  </a:cubicBezTo>
                  <a:cubicBezTo>
                    <a:pt x="57238" y="5939"/>
                    <a:pt x="56197" y="4899"/>
                    <a:pt x="55157" y="4378"/>
                  </a:cubicBezTo>
                  <a:cubicBezTo>
                    <a:pt x="53596" y="3338"/>
                    <a:pt x="54116" y="3858"/>
                    <a:pt x="53596" y="4378"/>
                  </a:cubicBezTo>
                  <a:cubicBezTo>
                    <a:pt x="53075" y="4899"/>
                    <a:pt x="51514" y="4378"/>
                    <a:pt x="51514" y="4378"/>
                  </a:cubicBezTo>
                  <a:cubicBezTo>
                    <a:pt x="51514" y="4378"/>
                    <a:pt x="28099" y="1777"/>
                    <a:pt x="27578" y="2297"/>
                  </a:cubicBezTo>
                  <a:cubicBezTo>
                    <a:pt x="27058" y="2297"/>
                    <a:pt x="24456" y="736"/>
                    <a:pt x="23416" y="216"/>
                  </a:cubicBezTo>
                  <a:cubicBezTo>
                    <a:pt x="22895" y="-305"/>
                    <a:pt x="22375" y="216"/>
                    <a:pt x="21855" y="736"/>
                  </a:cubicBezTo>
                  <a:cubicBezTo>
                    <a:pt x="21334" y="1256"/>
                    <a:pt x="20814" y="1256"/>
                    <a:pt x="20814" y="1256"/>
                  </a:cubicBezTo>
                  <a:lnTo>
                    <a:pt x="18732" y="1256"/>
                  </a:lnTo>
                  <a:cubicBezTo>
                    <a:pt x="13529" y="1256"/>
                    <a:pt x="12488" y="4899"/>
                    <a:pt x="11968" y="5939"/>
                  </a:cubicBezTo>
                  <a:cubicBezTo>
                    <a:pt x="11448" y="6980"/>
                    <a:pt x="10407" y="5939"/>
                    <a:pt x="10407" y="5939"/>
                  </a:cubicBezTo>
                  <a:cubicBezTo>
                    <a:pt x="10407" y="5939"/>
                    <a:pt x="7285" y="3338"/>
                    <a:pt x="6244" y="2817"/>
                  </a:cubicBezTo>
                  <a:cubicBezTo>
                    <a:pt x="5203" y="2297"/>
                    <a:pt x="3122" y="1256"/>
                    <a:pt x="1561" y="1777"/>
                  </a:cubicBezTo>
                  <a:cubicBezTo>
                    <a:pt x="0" y="2297"/>
                    <a:pt x="520" y="2817"/>
                    <a:pt x="520" y="2817"/>
                  </a:cubicBezTo>
                  <a:cubicBezTo>
                    <a:pt x="520" y="2817"/>
                    <a:pt x="520" y="4899"/>
                    <a:pt x="520" y="5939"/>
                  </a:cubicBezTo>
                  <a:cubicBezTo>
                    <a:pt x="520" y="6980"/>
                    <a:pt x="0" y="6980"/>
                    <a:pt x="0" y="9062"/>
                  </a:cubicBezTo>
                  <a:cubicBezTo>
                    <a:pt x="0" y="11143"/>
                    <a:pt x="1041" y="12704"/>
                    <a:pt x="2081" y="13224"/>
                  </a:cubicBezTo>
                  <a:cubicBezTo>
                    <a:pt x="3642" y="14265"/>
                    <a:pt x="4683" y="15306"/>
                    <a:pt x="5724" y="16346"/>
                  </a:cubicBezTo>
                  <a:cubicBezTo>
                    <a:pt x="6764" y="17387"/>
                    <a:pt x="8325" y="23631"/>
                    <a:pt x="8846" y="24672"/>
                  </a:cubicBezTo>
                  <a:cubicBezTo>
                    <a:pt x="9366" y="25713"/>
                    <a:pt x="9886" y="26233"/>
                    <a:pt x="10407" y="26753"/>
                  </a:cubicBezTo>
                  <a:cubicBezTo>
                    <a:pt x="10927" y="27274"/>
                    <a:pt x="16651" y="32477"/>
                    <a:pt x="17692" y="32997"/>
                  </a:cubicBezTo>
                  <a:cubicBezTo>
                    <a:pt x="18732" y="33518"/>
                    <a:pt x="27578" y="40803"/>
                    <a:pt x="28619" y="42364"/>
                  </a:cubicBezTo>
                  <a:cubicBezTo>
                    <a:pt x="30180" y="43925"/>
                    <a:pt x="31741" y="48088"/>
                    <a:pt x="32262" y="49128"/>
                  </a:cubicBezTo>
                  <a:cubicBezTo>
                    <a:pt x="32782" y="50169"/>
                    <a:pt x="34863" y="50689"/>
                    <a:pt x="36424" y="52771"/>
                  </a:cubicBezTo>
                  <a:cubicBezTo>
                    <a:pt x="37465" y="54332"/>
                    <a:pt x="35904" y="54332"/>
                    <a:pt x="34863" y="54852"/>
                  </a:cubicBezTo>
                  <a:cubicBezTo>
                    <a:pt x="35384" y="55372"/>
                    <a:pt x="36424" y="55893"/>
                    <a:pt x="36424" y="55893"/>
                  </a:cubicBezTo>
                  <a:lnTo>
                    <a:pt x="50994" y="63178"/>
                  </a:lnTo>
                  <a:cubicBezTo>
                    <a:pt x="50994" y="62137"/>
                    <a:pt x="51514" y="62137"/>
                    <a:pt x="52035" y="63178"/>
                  </a:cubicBezTo>
                  <a:cubicBezTo>
                    <a:pt x="52035" y="63178"/>
                    <a:pt x="52555" y="62657"/>
                    <a:pt x="53075" y="62657"/>
                  </a:cubicBezTo>
                  <a:cubicBezTo>
                    <a:pt x="53596" y="62137"/>
                    <a:pt x="53596" y="59535"/>
                    <a:pt x="53596" y="58495"/>
                  </a:cubicBezTo>
                  <a:cubicBezTo>
                    <a:pt x="53075" y="56933"/>
                    <a:pt x="52555" y="55372"/>
                    <a:pt x="52555" y="53811"/>
                  </a:cubicBezTo>
                  <a:cubicBezTo>
                    <a:pt x="52555" y="52250"/>
                    <a:pt x="55157" y="49128"/>
                    <a:pt x="56197" y="48608"/>
                  </a:cubicBezTo>
                  <a:cubicBezTo>
                    <a:pt x="57238" y="47567"/>
                    <a:pt x="58279" y="47047"/>
                    <a:pt x="59319" y="46006"/>
                  </a:cubicBezTo>
                  <a:cubicBezTo>
                    <a:pt x="60360" y="44965"/>
                    <a:pt x="61401" y="46006"/>
                    <a:pt x="61921" y="46006"/>
                  </a:cubicBezTo>
                  <a:cubicBezTo>
                    <a:pt x="62442" y="46006"/>
                    <a:pt x="62962" y="46526"/>
                    <a:pt x="63482" y="46526"/>
                  </a:cubicBezTo>
                  <a:cubicBezTo>
                    <a:pt x="64003" y="46526"/>
                    <a:pt x="64003" y="46006"/>
                    <a:pt x="64003" y="45486"/>
                  </a:cubicBezTo>
                  <a:cubicBezTo>
                    <a:pt x="63482" y="44965"/>
                    <a:pt x="61921" y="42884"/>
                    <a:pt x="61921" y="41843"/>
                  </a:cubicBezTo>
                  <a:cubicBezTo>
                    <a:pt x="61921" y="40803"/>
                    <a:pt x="62442" y="40803"/>
                    <a:pt x="62442" y="40803"/>
                  </a:cubicBezTo>
                  <a:cubicBezTo>
                    <a:pt x="62962" y="40803"/>
                    <a:pt x="63482" y="40803"/>
                    <a:pt x="63482" y="41323"/>
                  </a:cubicBezTo>
                  <a:cubicBezTo>
                    <a:pt x="63482" y="41843"/>
                    <a:pt x="64523" y="41843"/>
                    <a:pt x="64523" y="41843"/>
                  </a:cubicBezTo>
                  <a:cubicBezTo>
                    <a:pt x="64523" y="41843"/>
                    <a:pt x="67125" y="40282"/>
                    <a:pt x="68165" y="39762"/>
                  </a:cubicBezTo>
                  <a:cubicBezTo>
                    <a:pt x="67645" y="40282"/>
                    <a:pt x="68165" y="39762"/>
                    <a:pt x="68165" y="39762"/>
                  </a:cubicBezTo>
                  <a:close/>
                </a:path>
              </a:pathLst>
            </a:custGeom>
            <a:grpFill/>
            <a:ln w="5199" cap="flat">
              <a:solidFill>
                <a:schemeClr val="bg1"/>
              </a:solidFill>
              <a:prstDash val="solid"/>
              <a:miter/>
            </a:ln>
          </p:spPr>
          <p:txBody>
            <a:bodyPr rtlCol="0" anchor="ctr"/>
            <a:lstStyle/>
            <a:p>
              <a:endParaRPr lang="en-GB" noProof="0" dirty="0"/>
            </a:p>
          </p:txBody>
        </p:sp>
        <p:sp>
          <p:nvSpPr>
            <p:cNvPr id="157" name="Freeform 156">
              <a:extLst>
                <a:ext uri="{FF2B5EF4-FFF2-40B4-BE49-F238E27FC236}">
                  <a16:creationId xmlns:a16="http://schemas.microsoft.com/office/drawing/2014/main" id="{07542E4E-731C-70F1-6308-E9EED6FF1C72}"/>
                </a:ext>
              </a:extLst>
            </p:cNvPr>
            <p:cNvSpPr/>
            <p:nvPr/>
          </p:nvSpPr>
          <p:spPr>
            <a:xfrm>
              <a:off x="6186478" y="3489624"/>
              <a:ext cx="131127" cy="68685"/>
            </a:xfrm>
            <a:custGeom>
              <a:avLst/>
              <a:gdLst>
                <a:gd name="connsiteX0" fmla="*/ 20814 w 131127"/>
                <a:gd name="connsiteY0" fmla="*/ 15090 h 68685"/>
                <a:gd name="connsiteX1" fmla="*/ 20294 w 131127"/>
                <a:gd name="connsiteY1" fmla="*/ 16131 h 68685"/>
                <a:gd name="connsiteX2" fmla="*/ 19253 w 131127"/>
                <a:gd name="connsiteY2" fmla="*/ 21334 h 68685"/>
                <a:gd name="connsiteX3" fmla="*/ 19253 w 131127"/>
                <a:gd name="connsiteY3" fmla="*/ 22375 h 68685"/>
                <a:gd name="connsiteX4" fmla="*/ 16651 w 131127"/>
                <a:gd name="connsiteY4" fmla="*/ 22375 h 68685"/>
                <a:gd name="connsiteX5" fmla="*/ 14049 w 131127"/>
                <a:gd name="connsiteY5" fmla="*/ 22375 h 68685"/>
                <a:gd name="connsiteX6" fmla="*/ 12488 w 131127"/>
                <a:gd name="connsiteY6" fmla="*/ 21334 h 68685"/>
                <a:gd name="connsiteX7" fmla="*/ 11448 w 131127"/>
                <a:gd name="connsiteY7" fmla="*/ 20814 h 68685"/>
                <a:gd name="connsiteX8" fmla="*/ 9367 w 131127"/>
                <a:gd name="connsiteY8" fmla="*/ 20814 h 68685"/>
                <a:gd name="connsiteX9" fmla="*/ 8846 w 131127"/>
                <a:gd name="connsiteY9" fmla="*/ 21854 h 68685"/>
                <a:gd name="connsiteX10" fmla="*/ 7285 w 131127"/>
                <a:gd name="connsiteY10" fmla="*/ 22375 h 68685"/>
                <a:gd name="connsiteX11" fmla="*/ 7805 w 131127"/>
                <a:gd name="connsiteY11" fmla="*/ 23416 h 68685"/>
                <a:gd name="connsiteX12" fmla="*/ 8846 w 131127"/>
                <a:gd name="connsiteY12" fmla="*/ 23416 h 68685"/>
                <a:gd name="connsiteX13" fmla="*/ 10407 w 131127"/>
                <a:gd name="connsiteY13" fmla="*/ 26017 h 68685"/>
                <a:gd name="connsiteX14" fmla="*/ 10927 w 131127"/>
                <a:gd name="connsiteY14" fmla="*/ 27578 h 68685"/>
                <a:gd name="connsiteX15" fmla="*/ 10407 w 131127"/>
                <a:gd name="connsiteY15" fmla="*/ 28619 h 68685"/>
                <a:gd name="connsiteX16" fmla="*/ 7805 w 131127"/>
                <a:gd name="connsiteY16" fmla="*/ 30180 h 68685"/>
                <a:gd name="connsiteX17" fmla="*/ 6765 w 131127"/>
                <a:gd name="connsiteY17" fmla="*/ 31221 h 68685"/>
                <a:gd name="connsiteX18" fmla="*/ 6765 w 131127"/>
                <a:gd name="connsiteY18" fmla="*/ 34863 h 68685"/>
                <a:gd name="connsiteX19" fmla="*/ 7805 w 131127"/>
                <a:gd name="connsiteY19" fmla="*/ 37985 h 68685"/>
                <a:gd name="connsiteX20" fmla="*/ 7285 w 131127"/>
                <a:gd name="connsiteY20" fmla="*/ 39026 h 68685"/>
                <a:gd name="connsiteX21" fmla="*/ 4163 w 131127"/>
                <a:gd name="connsiteY21" fmla="*/ 38506 h 68685"/>
                <a:gd name="connsiteX22" fmla="*/ 3122 w 131127"/>
                <a:gd name="connsiteY22" fmla="*/ 39026 h 68685"/>
                <a:gd name="connsiteX23" fmla="*/ 1041 w 131127"/>
                <a:gd name="connsiteY23" fmla="*/ 41107 h 68685"/>
                <a:gd name="connsiteX24" fmla="*/ 0 w 131127"/>
                <a:gd name="connsiteY24" fmla="*/ 42148 h 68685"/>
                <a:gd name="connsiteX25" fmla="*/ 1561 w 131127"/>
                <a:gd name="connsiteY25" fmla="*/ 42148 h 68685"/>
                <a:gd name="connsiteX26" fmla="*/ 4163 w 131127"/>
                <a:gd name="connsiteY26" fmla="*/ 42668 h 68685"/>
                <a:gd name="connsiteX27" fmla="*/ 5203 w 131127"/>
                <a:gd name="connsiteY27" fmla="*/ 44750 h 68685"/>
                <a:gd name="connsiteX28" fmla="*/ 6244 w 131127"/>
                <a:gd name="connsiteY28" fmla="*/ 46831 h 68685"/>
                <a:gd name="connsiteX29" fmla="*/ 6765 w 131127"/>
                <a:gd name="connsiteY29" fmla="*/ 48392 h 68685"/>
                <a:gd name="connsiteX30" fmla="*/ 9367 w 131127"/>
                <a:gd name="connsiteY30" fmla="*/ 50994 h 68685"/>
                <a:gd name="connsiteX31" fmla="*/ 11968 w 131127"/>
                <a:gd name="connsiteY31" fmla="*/ 52035 h 68685"/>
                <a:gd name="connsiteX32" fmla="*/ 14570 w 131127"/>
                <a:gd name="connsiteY32" fmla="*/ 53596 h 68685"/>
                <a:gd name="connsiteX33" fmla="*/ 15090 w 131127"/>
                <a:gd name="connsiteY33" fmla="*/ 54636 h 68685"/>
                <a:gd name="connsiteX34" fmla="*/ 16131 w 131127"/>
                <a:gd name="connsiteY34" fmla="*/ 56718 h 68685"/>
                <a:gd name="connsiteX35" fmla="*/ 23936 w 131127"/>
                <a:gd name="connsiteY35" fmla="*/ 63482 h 68685"/>
                <a:gd name="connsiteX36" fmla="*/ 28099 w 131127"/>
                <a:gd name="connsiteY36" fmla="*/ 65564 h 68685"/>
                <a:gd name="connsiteX37" fmla="*/ 32262 w 131127"/>
                <a:gd name="connsiteY37" fmla="*/ 67125 h 68685"/>
                <a:gd name="connsiteX38" fmla="*/ 36424 w 131127"/>
                <a:gd name="connsiteY38" fmla="*/ 68166 h 68685"/>
                <a:gd name="connsiteX39" fmla="*/ 41628 w 131127"/>
                <a:gd name="connsiteY39" fmla="*/ 68686 h 68685"/>
                <a:gd name="connsiteX40" fmla="*/ 43189 w 131127"/>
                <a:gd name="connsiteY40" fmla="*/ 68686 h 68685"/>
                <a:gd name="connsiteX41" fmla="*/ 54636 w 131127"/>
                <a:gd name="connsiteY41" fmla="*/ 64523 h 68685"/>
                <a:gd name="connsiteX42" fmla="*/ 69206 w 131127"/>
                <a:gd name="connsiteY42" fmla="*/ 59320 h 68685"/>
                <a:gd name="connsiteX43" fmla="*/ 71808 w 131127"/>
                <a:gd name="connsiteY43" fmla="*/ 58799 h 68685"/>
                <a:gd name="connsiteX44" fmla="*/ 77012 w 131127"/>
                <a:gd name="connsiteY44" fmla="*/ 59320 h 68685"/>
                <a:gd name="connsiteX45" fmla="*/ 79613 w 131127"/>
                <a:gd name="connsiteY45" fmla="*/ 59320 h 68685"/>
                <a:gd name="connsiteX46" fmla="*/ 81174 w 131127"/>
                <a:gd name="connsiteY46" fmla="*/ 60360 h 68685"/>
                <a:gd name="connsiteX47" fmla="*/ 88980 w 131127"/>
                <a:gd name="connsiteY47" fmla="*/ 59320 h 68685"/>
                <a:gd name="connsiteX48" fmla="*/ 89500 w 131127"/>
                <a:gd name="connsiteY48" fmla="*/ 58799 h 68685"/>
                <a:gd name="connsiteX49" fmla="*/ 90541 w 131127"/>
                <a:gd name="connsiteY49" fmla="*/ 57238 h 68685"/>
                <a:gd name="connsiteX50" fmla="*/ 91061 w 131127"/>
                <a:gd name="connsiteY50" fmla="*/ 56718 h 68685"/>
                <a:gd name="connsiteX51" fmla="*/ 94703 w 131127"/>
                <a:gd name="connsiteY51" fmla="*/ 56718 h 68685"/>
                <a:gd name="connsiteX52" fmla="*/ 97826 w 131127"/>
                <a:gd name="connsiteY52" fmla="*/ 55157 h 68685"/>
                <a:gd name="connsiteX53" fmla="*/ 98866 w 131127"/>
                <a:gd name="connsiteY53" fmla="*/ 54116 h 68685"/>
                <a:gd name="connsiteX54" fmla="*/ 102508 w 131127"/>
                <a:gd name="connsiteY54" fmla="*/ 48392 h 68685"/>
                <a:gd name="connsiteX55" fmla="*/ 103549 w 131127"/>
                <a:gd name="connsiteY55" fmla="*/ 46831 h 68685"/>
                <a:gd name="connsiteX56" fmla="*/ 104069 w 131127"/>
                <a:gd name="connsiteY56" fmla="*/ 45790 h 68685"/>
                <a:gd name="connsiteX57" fmla="*/ 107192 w 131127"/>
                <a:gd name="connsiteY57" fmla="*/ 38506 h 68685"/>
                <a:gd name="connsiteX58" fmla="*/ 115517 w 131127"/>
                <a:gd name="connsiteY58" fmla="*/ 24977 h 68685"/>
                <a:gd name="connsiteX59" fmla="*/ 117078 w 131127"/>
                <a:gd name="connsiteY59" fmla="*/ 23936 h 68685"/>
                <a:gd name="connsiteX60" fmla="*/ 131128 w 131127"/>
                <a:gd name="connsiteY60" fmla="*/ 15090 h 68685"/>
                <a:gd name="connsiteX61" fmla="*/ 117078 w 131127"/>
                <a:gd name="connsiteY61" fmla="*/ 3642 h 68685"/>
                <a:gd name="connsiteX62" fmla="*/ 117078 w 131127"/>
                <a:gd name="connsiteY62" fmla="*/ 3642 h 68685"/>
                <a:gd name="connsiteX63" fmla="*/ 111875 w 131127"/>
                <a:gd name="connsiteY63" fmla="*/ 5203 h 68685"/>
                <a:gd name="connsiteX64" fmla="*/ 105110 w 131127"/>
                <a:gd name="connsiteY64" fmla="*/ 1041 h 68685"/>
                <a:gd name="connsiteX65" fmla="*/ 104069 w 131127"/>
                <a:gd name="connsiteY65" fmla="*/ 520 h 68685"/>
                <a:gd name="connsiteX66" fmla="*/ 92102 w 131127"/>
                <a:gd name="connsiteY66" fmla="*/ 0 h 68685"/>
                <a:gd name="connsiteX67" fmla="*/ 90541 w 131127"/>
                <a:gd name="connsiteY67" fmla="*/ 0 h 68685"/>
                <a:gd name="connsiteX68" fmla="*/ 85857 w 131127"/>
                <a:gd name="connsiteY68" fmla="*/ 1561 h 68685"/>
                <a:gd name="connsiteX69" fmla="*/ 84817 w 131127"/>
                <a:gd name="connsiteY69" fmla="*/ 2602 h 68685"/>
                <a:gd name="connsiteX70" fmla="*/ 83776 w 131127"/>
                <a:gd name="connsiteY70" fmla="*/ 4163 h 68685"/>
                <a:gd name="connsiteX71" fmla="*/ 78052 w 131127"/>
                <a:gd name="connsiteY71" fmla="*/ 8846 h 68685"/>
                <a:gd name="connsiteX72" fmla="*/ 74930 w 131127"/>
                <a:gd name="connsiteY72" fmla="*/ 9887 h 68685"/>
                <a:gd name="connsiteX73" fmla="*/ 72328 w 131127"/>
                <a:gd name="connsiteY73" fmla="*/ 9887 h 68685"/>
                <a:gd name="connsiteX74" fmla="*/ 68166 w 131127"/>
                <a:gd name="connsiteY74" fmla="*/ 8846 h 68685"/>
                <a:gd name="connsiteX75" fmla="*/ 66084 w 131127"/>
                <a:gd name="connsiteY75" fmla="*/ 8846 h 68685"/>
                <a:gd name="connsiteX76" fmla="*/ 56198 w 131127"/>
                <a:gd name="connsiteY76" fmla="*/ 11968 h 68685"/>
                <a:gd name="connsiteX77" fmla="*/ 52555 w 131127"/>
                <a:gd name="connsiteY77" fmla="*/ 14049 h 68685"/>
                <a:gd name="connsiteX78" fmla="*/ 52035 w 131127"/>
                <a:gd name="connsiteY78" fmla="*/ 15090 h 68685"/>
                <a:gd name="connsiteX79" fmla="*/ 53075 w 131127"/>
                <a:gd name="connsiteY79" fmla="*/ 16651 h 68685"/>
                <a:gd name="connsiteX80" fmla="*/ 52035 w 131127"/>
                <a:gd name="connsiteY80" fmla="*/ 17692 h 68685"/>
                <a:gd name="connsiteX81" fmla="*/ 48913 w 131127"/>
                <a:gd name="connsiteY81" fmla="*/ 18733 h 68685"/>
                <a:gd name="connsiteX82" fmla="*/ 44230 w 131127"/>
                <a:gd name="connsiteY82" fmla="*/ 19253 h 68685"/>
                <a:gd name="connsiteX83" fmla="*/ 33302 w 131127"/>
                <a:gd name="connsiteY83" fmla="*/ 19253 h 68685"/>
                <a:gd name="connsiteX84" fmla="*/ 30701 w 131127"/>
                <a:gd name="connsiteY84" fmla="*/ 18212 h 68685"/>
                <a:gd name="connsiteX85" fmla="*/ 26017 w 131127"/>
                <a:gd name="connsiteY85" fmla="*/ 14049 h 68685"/>
                <a:gd name="connsiteX86" fmla="*/ 23936 w 131127"/>
                <a:gd name="connsiteY86" fmla="*/ 12488 h 68685"/>
                <a:gd name="connsiteX87" fmla="*/ 20814 w 131127"/>
                <a:gd name="connsiteY87" fmla="*/ 15090 h 68685"/>
                <a:gd name="connsiteX88" fmla="*/ 20814 w 131127"/>
                <a:gd name="connsiteY88" fmla="*/ 15090 h 6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31127" h="68685">
                  <a:moveTo>
                    <a:pt x="20814" y="15090"/>
                  </a:moveTo>
                  <a:cubicBezTo>
                    <a:pt x="20814" y="15090"/>
                    <a:pt x="20294" y="15610"/>
                    <a:pt x="20294" y="16131"/>
                  </a:cubicBezTo>
                  <a:cubicBezTo>
                    <a:pt x="19773" y="17171"/>
                    <a:pt x="18733" y="20294"/>
                    <a:pt x="19253" y="21334"/>
                  </a:cubicBezTo>
                  <a:cubicBezTo>
                    <a:pt x="19773" y="22375"/>
                    <a:pt x="19253" y="22375"/>
                    <a:pt x="19253" y="22375"/>
                  </a:cubicBezTo>
                  <a:cubicBezTo>
                    <a:pt x="19253" y="22375"/>
                    <a:pt x="17692" y="22375"/>
                    <a:pt x="16651" y="22375"/>
                  </a:cubicBezTo>
                  <a:cubicBezTo>
                    <a:pt x="16131" y="22375"/>
                    <a:pt x="14570" y="22895"/>
                    <a:pt x="14049" y="22375"/>
                  </a:cubicBezTo>
                  <a:cubicBezTo>
                    <a:pt x="14049" y="22375"/>
                    <a:pt x="13009" y="21854"/>
                    <a:pt x="12488" y="21334"/>
                  </a:cubicBezTo>
                  <a:cubicBezTo>
                    <a:pt x="11968" y="20814"/>
                    <a:pt x="11968" y="20814"/>
                    <a:pt x="11448" y="20814"/>
                  </a:cubicBezTo>
                  <a:cubicBezTo>
                    <a:pt x="10927" y="20814"/>
                    <a:pt x="9887" y="20814"/>
                    <a:pt x="9367" y="20814"/>
                  </a:cubicBezTo>
                  <a:cubicBezTo>
                    <a:pt x="8846" y="20814"/>
                    <a:pt x="8846" y="21854"/>
                    <a:pt x="8846" y="21854"/>
                  </a:cubicBezTo>
                  <a:cubicBezTo>
                    <a:pt x="8846" y="21854"/>
                    <a:pt x="8326" y="21854"/>
                    <a:pt x="7285" y="22375"/>
                  </a:cubicBezTo>
                  <a:cubicBezTo>
                    <a:pt x="6244" y="22895"/>
                    <a:pt x="7805" y="23416"/>
                    <a:pt x="7805" y="23416"/>
                  </a:cubicBezTo>
                  <a:cubicBezTo>
                    <a:pt x="7805" y="23416"/>
                    <a:pt x="8846" y="23416"/>
                    <a:pt x="8846" y="23416"/>
                  </a:cubicBezTo>
                  <a:cubicBezTo>
                    <a:pt x="9367" y="23416"/>
                    <a:pt x="10407" y="25497"/>
                    <a:pt x="10407" y="26017"/>
                  </a:cubicBezTo>
                  <a:cubicBezTo>
                    <a:pt x="10407" y="26538"/>
                    <a:pt x="10927" y="27058"/>
                    <a:pt x="10927" y="27578"/>
                  </a:cubicBezTo>
                  <a:cubicBezTo>
                    <a:pt x="10927" y="28099"/>
                    <a:pt x="10407" y="28619"/>
                    <a:pt x="10407" y="28619"/>
                  </a:cubicBezTo>
                  <a:cubicBezTo>
                    <a:pt x="10407" y="28619"/>
                    <a:pt x="8846" y="29660"/>
                    <a:pt x="7805" y="30180"/>
                  </a:cubicBezTo>
                  <a:cubicBezTo>
                    <a:pt x="6765" y="30700"/>
                    <a:pt x="6765" y="31221"/>
                    <a:pt x="6765" y="31221"/>
                  </a:cubicBezTo>
                  <a:cubicBezTo>
                    <a:pt x="6765" y="31221"/>
                    <a:pt x="6765" y="33302"/>
                    <a:pt x="6765" y="34863"/>
                  </a:cubicBezTo>
                  <a:cubicBezTo>
                    <a:pt x="6765" y="36424"/>
                    <a:pt x="7285" y="36945"/>
                    <a:pt x="7805" y="37985"/>
                  </a:cubicBezTo>
                  <a:cubicBezTo>
                    <a:pt x="7805" y="39026"/>
                    <a:pt x="7285" y="39026"/>
                    <a:pt x="7285" y="39026"/>
                  </a:cubicBezTo>
                  <a:cubicBezTo>
                    <a:pt x="7285" y="39026"/>
                    <a:pt x="4683" y="39026"/>
                    <a:pt x="4163" y="38506"/>
                  </a:cubicBezTo>
                  <a:cubicBezTo>
                    <a:pt x="3642" y="38506"/>
                    <a:pt x="3122" y="39026"/>
                    <a:pt x="3122" y="39026"/>
                  </a:cubicBezTo>
                  <a:cubicBezTo>
                    <a:pt x="3122" y="39026"/>
                    <a:pt x="1561" y="40587"/>
                    <a:pt x="1041" y="41107"/>
                  </a:cubicBezTo>
                  <a:cubicBezTo>
                    <a:pt x="521" y="41628"/>
                    <a:pt x="521" y="41628"/>
                    <a:pt x="0" y="42148"/>
                  </a:cubicBezTo>
                  <a:cubicBezTo>
                    <a:pt x="521" y="42148"/>
                    <a:pt x="1041" y="42148"/>
                    <a:pt x="1561" y="42148"/>
                  </a:cubicBezTo>
                  <a:cubicBezTo>
                    <a:pt x="2082" y="42148"/>
                    <a:pt x="3642" y="41628"/>
                    <a:pt x="4163" y="42668"/>
                  </a:cubicBezTo>
                  <a:cubicBezTo>
                    <a:pt x="4163" y="43709"/>
                    <a:pt x="4683" y="44230"/>
                    <a:pt x="5203" y="44750"/>
                  </a:cubicBezTo>
                  <a:cubicBezTo>
                    <a:pt x="5724" y="45270"/>
                    <a:pt x="6244" y="46311"/>
                    <a:pt x="6244" y="46831"/>
                  </a:cubicBezTo>
                  <a:cubicBezTo>
                    <a:pt x="6244" y="47352"/>
                    <a:pt x="6244" y="47872"/>
                    <a:pt x="6765" y="48392"/>
                  </a:cubicBezTo>
                  <a:cubicBezTo>
                    <a:pt x="7285" y="48913"/>
                    <a:pt x="8326" y="49953"/>
                    <a:pt x="9367" y="50994"/>
                  </a:cubicBezTo>
                  <a:cubicBezTo>
                    <a:pt x="10407" y="51514"/>
                    <a:pt x="11448" y="51514"/>
                    <a:pt x="11968" y="52035"/>
                  </a:cubicBezTo>
                  <a:cubicBezTo>
                    <a:pt x="14049" y="53075"/>
                    <a:pt x="14570" y="53596"/>
                    <a:pt x="14570" y="53596"/>
                  </a:cubicBezTo>
                  <a:cubicBezTo>
                    <a:pt x="14570" y="53596"/>
                    <a:pt x="15090" y="53596"/>
                    <a:pt x="15090" y="54636"/>
                  </a:cubicBezTo>
                  <a:cubicBezTo>
                    <a:pt x="15090" y="55157"/>
                    <a:pt x="16131" y="56197"/>
                    <a:pt x="16131" y="56718"/>
                  </a:cubicBezTo>
                  <a:cubicBezTo>
                    <a:pt x="16131" y="56718"/>
                    <a:pt x="23416" y="62962"/>
                    <a:pt x="23936" y="63482"/>
                  </a:cubicBezTo>
                  <a:cubicBezTo>
                    <a:pt x="24977" y="63482"/>
                    <a:pt x="27579" y="65043"/>
                    <a:pt x="28099" y="65564"/>
                  </a:cubicBezTo>
                  <a:cubicBezTo>
                    <a:pt x="28619" y="66084"/>
                    <a:pt x="31221" y="67125"/>
                    <a:pt x="32262" y="67125"/>
                  </a:cubicBezTo>
                  <a:cubicBezTo>
                    <a:pt x="33302" y="67125"/>
                    <a:pt x="35384" y="68166"/>
                    <a:pt x="36424" y="68166"/>
                  </a:cubicBezTo>
                  <a:cubicBezTo>
                    <a:pt x="37465" y="68166"/>
                    <a:pt x="41628" y="68686"/>
                    <a:pt x="41628" y="68686"/>
                  </a:cubicBezTo>
                  <a:cubicBezTo>
                    <a:pt x="41628" y="68686"/>
                    <a:pt x="42669" y="68686"/>
                    <a:pt x="43189" y="68686"/>
                  </a:cubicBezTo>
                  <a:cubicBezTo>
                    <a:pt x="43709" y="68686"/>
                    <a:pt x="48913" y="66604"/>
                    <a:pt x="54636" y="64523"/>
                  </a:cubicBezTo>
                  <a:cubicBezTo>
                    <a:pt x="61401" y="61921"/>
                    <a:pt x="68686" y="59840"/>
                    <a:pt x="69206" y="59320"/>
                  </a:cubicBezTo>
                  <a:cubicBezTo>
                    <a:pt x="69727" y="58799"/>
                    <a:pt x="71288" y="58799"/>
                    <a:pt x="71808" y="58799"/>
                  </a:cubicBezTo>
                  <a:cubicBezTo>
                    <a:pt x="72849" y="58799"/>
                    <a:pt x="77012" y="58799"/>
                    <a:pt x="77012" y="59320"/>
                  </a:cubicBezTo>
                  <a:cubicBezTo>
                    <a:pt x="77012" y="59320"/>
                    <a:pt x="79093" y="59320"/>
                    <a:pt x="79613" y="59320"/>
                  </a:cubicBezTo>
                  <a:cubicBezTo>
                    <a:pt x="80134" y="59320"/>
                    <a:pt x="80654" y="59840"/>
                    <a:pt x="81174" y="60360"/>
                  </a:cubicBezTo>
                  <a:cubicBezTo>
                    <a:pt x="82735" y="60360"/>
                    <a:pt x="88980" y="59320"/>
                    <a:pt x="88980" y="59320"/>
                  </a:cubicBezTo>
                  <a:cubicBezTo>
                    <a:pt x="88980" y="59320"/>
                    <a:pt x="89500" y="58799"/>
                    <a:pt x="89500" y="58799"/>
                  </a:cubicBezTo>
                  <a:cubicBezTo>
                    <a:pt x="89500" y="58799"/>
                    <a:pt x="90020" y="57759"/>
                    <a:pt x="90541" y="57238"/>
                  </a:cubicBezTo>
                  <a:cubicBezTo>
                    <a:pt x="90541" y="56718"/>
                    <a:pt x="91061" y="56718"/>
                    <a:pt x="91061" y="56718"/>
                  </a:cubicBezTo>
                  <a:cubicBezTo>
                    <a:pt x="91061" y="56718"/>
                    <a:pt x="93142" y="56718"/>
                    <a:pt x="94703" y="56718"/>
                  </a:cubicBezTo>
                  <a:cubicBezTo>
                    <a:pt x="96264" y="56718"/>
                    <a:pt x="97826" y="55677"/>
                    <a:pt x="97826" y="55157"/>
                  </a:cubicBezTo>
                  <a:cubicBezTo>
                    <a:pt x="98346" y="54636"/>
                    <a:pt x="98346" y="54636"/>
                    <a:pt x="98866" y="54116"/>
                  </a:cubicBezTo>
                  <a:cubicBezTo>
                    <a:pt x="99907" y="53596"/>
                    <a:pt x="102508" y="48913"/>
                    <a:pt x="102508" y="48392"/>
                  </a:cubicBezTo>
                  <a:cubicBezTo>
                    <a:pt x="102508" y="47872"/>
                    <a:pt x="103029" y="47352"/>
                    <a:pt x="103549" y="46831"/>
                  </a:cubicBezTo>
                  <a:cubicBezTo>
                    <a:pt x="104069" y="46311"/>
                    <a:pt x="104069" y="46311"/>
                    <a:pt x="104069" y="45790"/>
                  </a:cubicBezTo>
                  <a:cubicBezTo>
                    <a:pt x="104069" y="45790"/>
                    <a:pt x="106671" y="39546"/>
                    <a:pt x="107192" y="38506"/>
                  </a:cubicBezTo>
                  <a:cubicBezTo>
                    <a:pt x="107712" y="37465"/>
                    <a:pt x="115517" y="25497"/>
                    <a:pt x="115517" y="24977"/>
                  </a:cubicBezTo>
                  <a:cubicBezTo>
                    <a:pt x="116038" y="24456"/>
                    <a:pt x="116558" y="24456"/>
                    <a:pt x="117078" y="23936"/>
                  </a:cubicBezTo>
                  <a:cubicBezTo>
                    <a:pt x="117599" y="23416"/>
                    <a:pt x="131128" y="15090"/>
                    <a:pt x="131128" y="15090"/>
                  </a:cubicBezTo>
                  <a:lnTo>
                    <a:pt x="117078" y="3642"/>
                  </a:lnTo>
                  <a:cubicBezTo>
                    <a:pt x="117078" y="3642"/>
                    <a:pt x="117078" y="3642"/>
                    <a:pt x="117078" y="3642"/>
                  </a:cubicBezTo>
                  <a:cubicBezTo>
                    <a:pt x="116038" y="4163"/>
                    <a:pt x="113956" y="4683"/>
                    <a:pt x="111875" y="5203"/>
                  </a:cubicBezTo>
                  <a:cubicBezTo>
                    <a:pt x="107192" y="6244"/>
                    <a:pt x="105631" y="1561"/>
                    <a:pt x="105110" y="1041"/>
                  </a:cubicBezTo>
                  <a:cubicBezTo>
                    <a:pt x="104590" y="520"/>
                    <a:pt x="104069" y="520"/>
                    <a:pt x="104069" y="520"/>
                  </a:cubicBezTo>
                  <a:cubicBezTo>
                    <a:pt x="104069" y="520"/>
                    <a:pt x="92622" y="0"/>
                    <a:pt x="92102" y="0"/>
                  </a:cubicBezTo>
                  <a:cubicBezTo>
                    <a:pt x="91581" y="0"/>
                    <a:pt x="90541" y="0"/>
                    <a:pt x="90541" y="0"/>
                  </a:cubicBezTo>
                  <a:cubicBezTo>
                    <a:pt x="90541" y="0"/>
                    <a:pt x="86378" y="1561"/>
                    <a:pt x="85857" y="1561"/>
                  </a:cubicBezTo>
                  <a:cubicBezTo>
                    <a:pt x="85337" y="2081"/>
                    <a:pt x="84817" y="2081"/>
                    <a:pt x="84817" y="2602"/>
                  </a:cubicBezTo>
                  <a:cubicBezTo>
                    <a:pt x="84817" y="3122"/>
                    <a:pt x="84296" y="3122"/>
                    <a:pt x="83776" y="4163"/>
                  </a:cubicBezTo>
                  <a:cubicBezTo>
                    <a:pt x="83256" y="4683"/>
                    <a:pt x="79093" y="7805"/>
                    <a:pt x="78052" y="8846"/>
                  </a:cubicBezTo>
                  <a:cubicBezTo>
                    <a:pt x="77012" y="9887"/>
                    <a:pt x="75450" y="9887"/>
                    <a:pt x="74930" y="9887"/>
                  </a:cubicBezTo>
                  <a:cubicBezTo>
                    <a:pt x="74410" y="9887"/>
                    <a:pt x="72849" y="9887"/>
                    <a:pt x="72328" y="9887"/>
                  </a:cubicBezTo>
                  <a:cubicBezTo>
                    <a:pt x="71808" y="9887"/>
                    <a:pt x="68686" y="8846"/>
                    <a:pt x="68166" y="8846"/>
                  </a:cubicBezTo>
                  <a:cubicBezTo>
                    <a:pt x="67645" y="8846"/>
                    <a:pt x="66605" y="8846"/>
                    <a:pt x="66084" y="8846"/>
                  </a:cubicBezTo>
                  <a:cubicBezTo>
                    <a:pt x="65564" y="8846"/>
                    <a:pt x="56718" y="11968"/>
                    <a:pt x="56198" y="11968"/>
                  </a:cubicBezTo>
                  <a:cubicBezTo>
                    <a:pt x="55677" y="11968"/>
                    <a:pt x="53596" y="13529"/>
                    <a:pt x="52555" y="14049"/>
                  </a:cubicBezTo>
                  <a:cubicBezTo>
                    <a:pt x="51515" y="15090"/>
                    <a:pt x="52035" y="15090"/>
                    <a:pt x="52035" y="15090"/>
                  </a:cubicBezTo>
                  <a:cubicBezTo>
                    <a:pt x="52035" y="15090"/>
                    <a:pt x="52555" y="15610"/>
                    <a:pt x="53075" y="16651"/>
                  </a:cubicBezTo>
                  <a:cubicBezTo>
                    <a:pt x="53596" y="17692"/>
                    <a:pt x="52555" y="17692"/>
                    <a:pt x="52035" y="17692"/>
                  </a:cubicBezTo>
                  <a:cubicBezTo>
                    <a:pt x="51515" y="17692"/>
                    <a:pt x="49433" y="18212"/>
                    <a:pt x="48913" y="18733"/>
                  </a:cubicBezTo>
                  <a:cubicBezTo>
                    <a:pt x="47872" y="18733"/>
                    <a:pt x="45270" y="19253"/>
                    <a:pt x="44230" y="19253"/>
                  </a:cubicBezTo>
                  <a:cubicBezTo>
                    <a:pt x="43189" y="19253"/>
                    <a:pt x="34343" y="19253"/>
                    <a:pt x="33302" y="19253"/>
                  </a:cubicBezTo>
                  <a:cubicBezTo>
                    <a:pt x="32262" y="19253"/>
                    <a:pt x="30701" y="18212"/>
                    <a:pt x="30701" y="18212"/>
                  </a:cubicBezTo>
                  <a:cubicBezTo>
                    <a:pt x="30701" y="18212"/>
                    <a:pt x="26538" y="14570"/>
                    <a:pt x="26017" y="14049"/>
                  </a:cubicBezTo>
                  <a:cubicBezTo>
                    <a:pt x="25497" y="13529"/>
                    <a:pt x="24456" y="13009"/>
                    <a:pt x="23936" y="12488"/>
                  </a:cubicBezTo>
                  <a:cubicBezTo>
                    <a:pt x="22895" y="14570"/>
                    <a:pt x="21855" y="14570"/>
                    <a:pt x="20814" y="15090"/>
                  </a:cubicBezTo>
                  <a:cubicBezTo>
                    <a:pt x="21334" y="15090"/>
                    <a:pt x="20814" y="15090"/>
                    <a:pt x="20814" y="15090"/>
                  </a:cubicBezTo>
                  <a:close/>
                </a:path>
              </a:pathLst>
            </a:custGeom>
            <a:grpFill/>
            <a:ln w="5199" cap="flat">
              <a:solidFill>
                <a:schemeClr val="bg1"/>
              </a:solidFill>
              <a:prstDash val="solid"/>
              <a:miter/>
            </a:ln>
          </p:spPr>
          <p:txBody>
            <a:bodyPr rtlCol="0" anchor="ctr"/>
            <a:lstStyle/>
            <a:p>
              <a:endParaRPr lang="en-GB" noProof="0" dirty="0"/>
            </a:p>
          </p:txBody>
        </p:sp>
        <p:sp>
          <p:nvSpPr>
            <p:cNvPr id="158" name="Freeform 157">
              <a:extLst>
                <a:ext uri="{FF2B5EF4-FFF2-40B4-BE49-F238E27FC236}">
                  <a16:creationId xmlns:a16="http://schemas.microsoft.com/office/drawing/2014/main" id="{FBD5405E-9E46-42AC-5D11-D8F8F4CC07F6}"/>
                </a:ext>
              </a:extLst>
            </p:cNvPr>
            <p:cNvSpPr/>
            <p:nvPr/>
          </p:nvSpPr>
          <p:spPr>
            <a:xfrm>
              <a:off x="6109130" y="3424581"/>
              <a:ext cx="129383" cy="65043"/>
            </a:xfrm>
            <a:custGeom>
              <a:avLst/>
              <a:gdLst>
                <a:gd name="connsiteX0" fmla="*/ 53412 w 129383"/>
                <a:gd name="connsiteY0" fmla="*/ 7805 h 65043"/>
                <a:gd name="connsiteX1" fmla="*/ 52892 w 129383"/>
                <a:gd name="connsiteY1" fmla="*/ 7805 h 65043"/>
                <a:gd name="connsiteX2" fmla="*/ 48209 w 129383"/>
                <a:gd name="connsiteY2" fmla="*/ 4683 h 65043"/>
                <a:gd name="connsiteX3" fmla="*/ 46127 w 129383"/>
                <a:gd name="connsiteY3" fmla="*/ 4163 h 65043"/>
                <a:gd name="connsiteX4" fmla="*/ 43526 w 129383"/>
                <a:gd name="connsiteY4" fmla="*/ 3122 h 65043"/>
                <a:gd name="connsiteX5" fmla="*/ 43006 w 129383"/>
                <a:gd name="connsiteY5" fmla="*/ 4163 h 65043"/>
                <a:gd name="connsiteX6" fmla="*/ 43526 w 129383"/>
                <a:gd name="connsiteY6" fmla="*/ 6764 h 65043"/>
                <a:gd name="connsiteX7" fmla="*/ 43006 w 129383"/>
                <a:gd name="connsiteY7" fmla="*/ 7805 h 65043"/>
                <a:gd name="connsiteX8" fmla="*/ 34680 w 129383"/>
                <a:gd name="connsiteY8" fmla="*/ 10407 h 65043"/>
                <a:gd name="connsiteX9" fmla="*/ 30517 w 129383"/>
                <a:gd name="connsiteY9" fmla="*/ 11448 h 65043"/>
                <a:gd name="connsiteX10" fmla="*/ 27395 w 129383"/>
                <a:gd name="connsiteY10" fmla="*/ 12488 h 65043"/>
                <a:gd name="connsiteX11" fmla="*/ 21671 w 129383"/>
                <a:gd name="connsiteY11" fmla="*/ 16651 h 65043"/>
                <a:gd name="connsiteX12" fmla="*/ 17508 w 129383"/>
                <a:gd name="connsiteY12" fmla="*/ 18732 h 65043"/>
                <a:gd name="connsiteX13" fmla="*/ 15427 w 129383"/>
                <a:gd name="connsiteY13" fmla="*/ 19253 h 65043"/>
                <a:gd name="connsiteX14" fmla="*/ 10224 w 129383"/>
                <a:gd name="connsiteY14" fmla="*/ 19253 h 65043"/>
                <a:gd name="connsiteX15" fmla="*/ 7101 w 129383"/>
                <a:gd name="connsiteY15" fmla="*/ 20814 h 65043"/>
                <a:gd name="connsiteX16" fmla="*/ 5020 w 129383"/>
                <a:gd name="connsiteY16" fmla="*/ 22895 h 65043"/>
                <a:gd name="connsiteX17" fmla="*/ 2418 w 129383"/>
                <a:gd name="connsiteY17" fmla="*/ 24456 h 65043"/>
                <a:gd name="connsiteX18" fmla="*/ 337 w 129383"/>
                <a:gd name="connsiteY18" fmla="*/ 23416 h 65043"/>
                <a:gd name="connsiteX19" fmla="*/ 1898 w 129383"/>
                <a:gd name="connsiteY19" fmla="*/ 27578 h 65043"/>
                <a:gd name="connsiteX20" fmla="*/ 2939 w 129383"/>
                <a:gd name="connsiteY20" fmla="*/ 28619 h 65043"/>
                <a:gd name="connsiteX21" fmla="*/ 7101 w 129383"/>
                <a:gd name="connsiteY21" fmla="*/ 31221 h 65043"/>
                <a:gd name="connsiteX22" fmla="*/ 5020 w 129383"/>
                <a:gd name="connsiteY22" fmla="*/ 35384 h 65043"/>
                <a:gd name="connsiteX23" fmla="*/ 5020 w 129383"/>
                <a:gd name="connsiteY23" fmla="*/ 36424 h 65043"/>
                <a:gd name="connsiteX24" fmla="*/ 8663 w 129383"/>
                <a:gd name="connsiteY24" fmla="*/ 41107 h 65043"/>
                <a:gd name="connsiteX25" fmla="*/ 9703 w 129383"/>
                <a:gd name="connsiteY25" fmla="*/ 42668 h 65043"/>
                <a:gd name="connsiteX26" fmla="*/ 14907 w 129383"/>
                <a:gd name="connsiteY26" fmla="*/ 46311 h 65043"/>
                <a:gd name="connsiteX27" fmla="*/ 20110 w 129383"/>
                <a:gd name="connsiteY27" fmla="*/ 50474 h 65043"/>
                <a:gd name="connsiteX28" fmla="*/ 23753 w 129383"/>
                <a:gd name="connsiteY28" fmla="*/ 54116 h 65043"/>
                <a:gd name="connsiteX29" fmla="*/ 24793 w 129383"/>
                <a:gd name="connsiteY29" fmla="*/ 54636 h 65043"/>
                <a:gd name="connsiteX30" fmla="*/ 26354 w 129383"/>
                <a:gd name="connsiteY30" fmla="*/ 55157 h 65043"/>
                <a:gd name="connsiteX31" fmla="*/ 32078 w 129383"/>
                <a:gd name="connsiteY31" fmla="*/ 59840 h 65043"/>
                <a:gd name="connsiteX32" fmla="*/ 34160 w 129383"/>
                <a:gd name="connsiteY32" fmla="*/ 61401 h 65043"/>
                <a:gd name="connsiteX33" fmla="*/ 39884 w 129383"/>
                <a:gd name="connsiteY33" fmla="*/ 64523 h 65043"/>
                <a:gd name="connsiteX34" fmla="*/ 45087 w 129383"/>
                <a:gd name="connsiteY34" fmla="*/ 65043 h 65043"/>
                <a:gd name="connsiteX35" fmla="*/ 49250 w 129383"/>
                <a:gd name="connsiteY35" fmla="*/ 64523 h 65043"/>
                <a:gd name="connsiteX36" fmla="*/ 52372 w 129383"/>
                <a:gd name="connsiteY36" fmla="*/ 61921 h 65043"/>
                <a:gd name="connsiteX37" fmla="*/ 54973 w 129383"/>
                <a:gd name="connsiteY37" fmla="*/ 57759 h 65043"/>
                <a:gd name="connsiteX38" fmla="*/ 56014 w 129383"/>
                <a:gd name="connsiteY38" fmla="*/ 53596 h 65043"/>
                <a:gd name="connsiteX39" fmla="*/ 58616 w 129383"/>
                <a:gd name="connsiteY39" fmla="*/ 55157 h 65043"/>
                <a:gd name="connsiteX40" fmla="*/ 64340 w 129383"/>
                <a:gd name="connsiteY40" fmla="*/ 55677 h 65043"/>
                <a:gd name="connsiteX41" fmla="*/ 65901 w 129383"/>
                <a:gd name="connsiteY41" fmla="*/ 56197 h 65043"/>
                <a:gd name="connsiteX42" fmla="*/ 69023 w 129383"/>
                <a:gd name="connsiteY42" fmla="*/ 57238 h 65043"/>
                <a:gd name="connsiteX43" fmla="*/ 78389 w 129383"/>
                <a:gd name="connsiteY43" fmla="*/ 59840 h 65043"/>
                <a:gd name="connsiteX44" fmla="*/ 79950 w 129383"/>
                <a:gd name="connsiteY44" fmla="*/ 59840 h 65043"/>
                <a:gd name="connsiteX45" fmla="*/ 83072 w 129383"/>
                <a:gd name="connsiteY45" fmla="*/ 58799 h 65043"/>
                <a:gd name="connsiteX46" fmla="*/ 88796 w 129383"/>
                <a:gd name="connsiteY46" fmla="*/ 59840 h 65043"/>
                <a:gd name="connsiteX47" fmla="*/ 93479 w 129383"/>
                <a:gd name="connsiteY47" fmla="*/ 62442 h 65043"/>
                <a:gd name="connsiteX48" fmla="*/ 93999 w 129383"/>
                <a:gd name="connsiteY48" fmla="*/ 60360 h 65043"/>
                <a:gd name="connsiteX49" fmla="*/ 96081 w 129383"/>
                <a:gd name="connsiteY49" fmla="*/ 57759 h 65043"/>
                <a:gd name="connsiteX50" fmla="*/ 100244 w 129383"/>
                <a:gd name="connsiteY50" fmla="*/ 56718 h 65043"/>
                <a:gd name="connsiteX51" fmla="*/ 103886 w 129383"/>
                <a:gd name="connsiteY51" fmla="*/ 57238 h 65043"/>
                <a:gd name="connsiteX52" fmla="*/ 107008 w 129383"/>
                <a:gd name="connsiteY52" fmla="*/ 56718 h 65043"/>
                <a:gd name="connsiteX53" fmla="*/ 112212 w 129383"/>
                <a:gd name="connsiteY53" fmla="*/ 53596 h 65043"/>
                <a:gd name="connsiteX54" fmla="*/ 115334 w 129383"/>
                <a:gd name="connsiteY54" fmla="*/ 51514 h 65043"/>
                <a:gd name="connsiteX55" fmla="*/ 116374 w 129383"/>
                <a:gd name="connsiteY55" fmla="*/ 48913 h 65043"/>
                <a:gd name="connsiteX56" fmla="*/ 118976 w 129383"/>
                <a:gd name="connsiteY56" fmla="*/ 45790 h 65043"/>
                <a:gd name="connsiteX57" fmla="*/ 122098 w 129383"/>
                <a:gd name="connsiteY57" fmla="*/ 44230 h 65043"/>
                <a:gd name="connsiteX58" fmla="*/ 129383 w 129383"/>
                <a:gd name="connsiteY58" fmla="*/ 40067 h 65043"/>
                <a:gd name="connsiteX59" fmla="*/ 125741 w 129383"/>
                <a:gd name="connsiteY59" fmla="*/ 34343 h 65043"/>
                <a:gd name="connsiteX60" fmla="*/ 123139 w 129383"/>
                <a:gd name="connsiteY60" fmla="*/ 31741 h 65043"/>
                <a:gd name="connsiteX61" fmla="*/ 114813 w 129383"/>
                <a:gd name="connsiteY61" fmla="*/ 26538 h 65043"/>
                <a:gd name="connsiteX62" fmla="*/ 113773 w 129383"/>
                <a:gd name="connsiteY62" fmla="*/ 26538 h 65043"/>
                <a:gd name="connsiteX63" fmla="*/ 109610 w 129383"/>
                <a:gd name="connsiteY63" fmla="*/ 27578 h 65043"/>
                <a:gd name="connsiteX64" fmla="*/ 107008 w 129383"/>
                <a:gd name="connsiteY64" fmla="*/ 25497 h 65043"/>
                <a:gd name="connsiteX65" fmla="*/ 105447 w 129383"/>
                <a:gd name="connsiteY65" fmla="*/ 23416 h 65043"/>
                <a:gd name="connsiteX66" fmla="*/ 106488 w 129383"/>
                <a:gd name="connsiteY66" fmla="*/ 22375 h 65043"/>
                <a:gd name="connsiteX67" fmla="*/ 107529 w 129383"/>
                <a:gd name="connsiteY67" fmla="*/ 19773 h 65043"/>
                <a:gd name="connsiteX68" fmla="*/ 106488 w 129383"/>
                <a:gd name="connsiteY68" fmla="*/ 19253 h 65043"/>
                <a:gd name="connsiteX69" fmla="*/ 99723 w 129383"/>
                <a:gd name="connsiteY69" fmla="*/ 18212 h 65043"/>
                <a:gd name="connsiteX70" fmla="*/ 92438 w 129383"/>
                <a:gd name="connsiteY70" fmla="*/ 16131 h 65043"/>
                <a:gd name="connsiteX71" fmla="*/ 91398 w 129383"/>
                <a:gd name="connsiteY71" fmla="*/ 16651 h 65043"/>
                <a:gd name="connsiteX72" fmla="*/ 92959 w 129383"/>
                <a:gd name="connsiteY72" fmla="*/ 19773 h 65043"/>
                <a:gd name="connsiteX73" fmla="*/ 92959 w 129383"/>
                <a:gd name="connsiteY73" fmla="*/ 20814 h 65043"/>
                <a:gd name="connsiteX74" fmla="*/ 91398 w 129383"/>
                <a:gd name="connsiteY74" fmla="*/ 21334 h 65043"/>
                <a:gd name="connsiteX75" fmla="*/ 89317 w 129383"/>
                <a:gd name="connsiteY75" fmla="*/ 22375 h 65043"/>
                <a:gd name="connsiteX76" fmla="*/ 84633 w 129383"/>
                <a:gd name="connsiteY76" fmla="*/ 22375 h 65043"/>
                <a:gd name="connsiteX77" fmla="*/ 79430 w 129383"/>
                <a:gd name="connsiteY77" fmla="*/ 17171 h 65043"/>
                <a:gd name="connsiteX78" fmla="*/ 78389 w 129383"/>
                <a:gd name="connsiteY78" fmla="*/ 15090 h 65043"/>
                <a:gd name="connsiteX79" fmla="*/ 79430 w 129383"/>
                <a:gd name="connsiteY79" fmla="*/ 14049 h 65043"/>
                <a:gd name="connsiteX80" fmla="*/ 80991 w 129383"/>
                <a:gd name="connsiteY80" fmla="*/ 13009 h 65043"/>
                <a:gd name="connsiteX81" fmla="*/ 80991 w 129383"/>
                <a:gd name="connsiteY81" fmla="*/ 9366 h 65043"/>
                <a:gd name="connsiteX82" fmla="*/ 78389 w 129383"/>
                <a:gd name="connsiteY82" fmla="*/ 9366 h 65043"/>
                <a:gd name="connsiteX83" fmla="*/ 73706 w 129383"/>
                <a:gd name="connsiteY83" fmla="*/ 8846 h 65043"/>
                <a:gd name="connsiteX84" fmla="*/ 63819 w 129383"/>
                <a:gd name="connsiteY84" fmla="*/ 6244 h 65043"/>
                <a:gd name="connsiteX85" fmla="*/ 61738 w 129383"/>
                <a:gd name="connsiteY85" fmla="*/ 5203 h 65043"/>
                <a:gd name="connsiteX86" fmla="*/ 57055 w 129383"/>
                <a:gd name="connsiteY86" fmla="*/ 0 h 65043"/>
                <a:gd name="connsiteX87" fmla="*/ 54453 w 129383"/>
                <a:gd name="connsiteY87" fmla="*/ 1041 h 65043"/>
                <a:gd name="connsiteX88" fmla="*/ 54453 w 129383"/>
                <a:gd name="connsiteY88" fmla="*/ 2602 h 65043"/>
                <a:gd name="connsiteX89" fmla="*/ 53412 w 129383"/>
                <a:gd name="connsiteY89" fmla="*/ 7805 h 6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9383" h="65043">
                  <a:moveTo>
                    <a:pt x="53412" y="7805"/>
                  </a:moveTo>
                  <a:cubicBezTo>
                    <a:pt x="53412" y="7805"/>
                    <a:pt x="52892" y="7805"/>
                    <a:pt x="52892" y="7805"/>
                  </a:cubicBezTo>
                  <a:cubicBezTo>
                    <a:pt x="51331" y="6764"/>
                    <a:pt x="48209" y="5203"/>
                    <a:pt x="48209" y="4683"/>
                  </a:cubicBezTo>
                  <a:cubicBezTo>
                    <a:pt x="47689" y="4163"/>
                    <a:pt x="47168" y="4683"/>
                    <a:pt x="46127" y="4163"/>
                  </a:cubicBezTo>
                  <a:cubicBezTo>
                    <a:pt x="45607" y="4163"/>
                    <a:pt x="44046" y="3642"/>
                    <a:pt x="43526" y="3122"/>
                  </a:cubicBezTo>
                  <a:cubicBezTo>
                    <a:pt x="43006" y="3122"/>
                    <a:pt x="43006" y="3122"/>
                    <a:pt x="43006" y="4163"/>
                  </a:cubicBezTo>
                  <a:cubicBezTo>
                    <a:pt x="43006" y="5203"/>
                    <a:pt x="43526" y="6764"/>
                    <a:pt x="43526" y="6764"/>
                  </a:cubicBezTo>
                  <a:cubicBezTo>
                    <a:pt x="43526" y="6764"/>
                    <a:pt x="44046" y="7805"/>
                    <a:pt x="43006" y="7805"/>
                  </a:cubicBezTo>
                  <a:cubicBezTo>
                    <a:pt x="41965" y="7805"/>
                    <a:pt x="35721" y="9887"/>
                    <a:pt x="34680" y="10407"/>
                  </a:cubicBezTo>
                  <a:cubicBezTo>
                    <a:pt x="33639" y="10927"/>
                    <a:pt x="31558" y="11448"/>
                    <a:pt x="30517" y="11448"/>
                  </a:cubicBezTo>
                  <a:cubicBezTo>
                    <a:pt x="29997" y="11448"/>
                    <a:pt x="27915" y="12488"/>
                    <a:pt x="27395" y="12488"/>
                  </a:cubicBezTo>
                  <a:cubicBezTo>
                    <a:pt x="26875" y="13009"/>
                    <a:pt x="22192" y="16131"/>
                    <a:pt x="21671" y="16651"/>
                  </a:cubicBezTo>
                  <a:cubicBezTo>
                    <a:pt x="21151" y="16651"/>
                    <a:pt x="18029" y="18732"/>
                    <a:pt x="17508" y="18732"/>
                  </a:cubicBezTo>
                  <a:cubicBezTo>
                    <a:pt x="16988" y="18732"/>
                    <a:pt x="16468" y="19253"/>
                    <a:pt x="15427" y="19253"/>
                  </a:cubicBezTo>
                  <a:cubicBezTo>
                    <a:pt x="14386" y="19253"/>
                    <a:pt x="11264" y="19253"/>
                    <a:pt x="10224" y="19253"/>
                  </a:cubicBezTo>
                  <a:cubicBezTo>
                    <a:pt x="9183" y="19253"/>
                    <a:pt x="7622" y="20294"/>
                    <a:pt x="7101" y="20814"/>
                  </a:cubicBezTo>
                  <a:cubicBezTo>
                    <a:pt x="6581" y="21334"/>
                    <a:pt x="5540" y="21855"/>
                    <a:pt x="5020" y="22895"/>
                  </a:cubicBezTo>
                  <a:cubicBezTo>
                    <a:pt x="4500" y="23936"/>
                    <a:pt x="3979" y="25497"/>
                    <a:pt x="2418" y="24456"/>
                  </a:cubicBezTo>
                  <a:cubicBezTo>
                    <a:pt x="858" y="23416"/>
                    <a:pt x="-704" y="20294"/>
                    <a:pt x="337" y="23416"/>
                  </a:cubicBezTo>
                  <a:cubicBezTo>
                    <a:pt x="1898" y="26538"/>
                    <a:pt x="1898" y="27578"/>
                    <a:pt x="1898" y="27578"/>
                  </a:cubicBezTo>
                  <a:cubicBezTo>
                    <a:pt x="1898" y="27578"/>
                    <a:pt x="2418" y="28619"/>
                    <a:pt x="2939" y="28619"/>
                  </a:cubicBezTo>
                  <a:cubicBezTo>
                    <a:pt x="3979" y="28619"/>
                    <a:pt x="7101" y="29660"/>
                    <a:pt x="7101" y="31221"/>
                  </a:cubicBezTo>
                  <a:cubicBezTo>
                    <a:pt x="7101" y="32782"/>
                    <a:pt x="5540" y="34863"/>
                    <a:pt x="5020" y="35384"/>
                  </a:cubicBezTo>
                  <a:cubicBezTo>
                    <a:pt x="4500" y="35904"/>
                    <a:pt x="4500" y="35904"/>
                    <a:pt x="5020" y="36424"/>
                  </a:cubicBezTo>
                  <a:cubicBezTo>
                    <a:pt x="5540" y="36945"/>
                    <a:pt x="8142" y="40587"/>
                    <a:pt x="8663" y="41107"/>
                  </a:cubicBezTo>
                  <a:cubicBezTo>
                    <a:pt x="9183" y="41628"/>
                    <a:pt x="9183" y="42148"/>
                    <a:pt x="9703" y="42668"/>
                  </a:cubicBezTo>
                  <a:cubicBezTo>
                    <a:pt x="10224" y="43189"/>
                    <a:pt x="14386" y="45790"/>
                    <a:pt x="14907" y="46311"/>
                  </a:cubicBezTo>
                  <a:cubicBezTo>
                    <a:pt x="15427" y="46831"/>
                    <a:pt x="19590" y="49433"/>
                    <a:pt x="20110" y="50474"/>
                  </a:cubicBezTo>
                  <a:cubicBezTo>
                    <a:pt x="20631" y="51514"/>
                    <a:pt x="23753" y="54116"/>
                    <a:pt x="23753" y="54116"/>
                  </a:cubicBezTo>
                  <a:cubicBezTo>
                    <a:pt x="23753" y="54116"/>
                    <a:pt x="24273" y="54636"/>
                    <a:pt x="24793" y="54636"/>
                  </a:cubicBezTo>
                  <a:cubicBezTo>
                    <a:pt x="25834" y="54636"/>
                    <a:pt x="25834" y="54636"/>
                    <a:pt x="26354" y="55157"/>
                  </a:cubicBezTo>
                  <a:cubicBezTo>
                    <a:pt x="26875" y="55677"/>
                    <a:pt x="29997" y="57759"/>
                    <a:pt x="32078" y="59840"/>
                  </a:cubicBezTo>
                  <a:cubicBezTo>
                    <a:pt x="33119" y="60360"/>
                    <a:pt x="33639" y="60881"/>
                    <a:pt x="34160" y="61401"/>
                  </a:cubicBezTo>
                  <a:cubicBezTo>
                    <a:pt x="35200" y="62442"/>
                    <a:pt x="39363" y="64523"/>
                    <a:pt x="39884" y="64523"/>
                  </a:cubicBezTo>
                  <a:cubicBezTo>
                    <a:pt x="40404" y="64523"/>
                    <a:pt x="44046" y="65043"/>
                    <a:pt x="45087" y="65043"/>
                  </a:cubicBezTo>
                  <a:cubicBezTo>
                    <a:pt x="46127" y="65043"/>
                    <a:pt x="49250" y="65043"/>
                    <a:pt x="49250" y="64523"/>
                  </a:cubicBezTo>
                  <a:cubicBezTo>
                    <a:pt x="49770" y="64523"/>
                    <a:pt x="51331" y="62442"/>
                    <a:pt x="52372" y="61921"/>
                  </a:cubicBezTo>
                  <a:cubicBezTo>
                    <a:pt x="52892" y="61401"/>
                    <a:pt x="54973" y="59840"/>
                    <a:pt x="54973" y="57759"/>
                  </a:cubicBezTo>
                  <a:cubicBezTo>
                    <a:pt x="54973" y="55677"/>
                    <a:pt x="55494" y="53075"/>
                    <a:pt x="56014" y="53596"/>
                  </a:cubicBezTo>
                  <a:cubicBezTo>
                    <a:pt x="57055" y="54116"/>
                    <a:pt x="58096" y="55157"/>
                    <a:pt x="58616" y="55157"/>
                  </a:cubicBezTo>
                  <a:cubicBezTo>
                    <a:pt x="59136" y="55157"/>
                    <a:pt x="64340" y="55677"/>
                    <a:pt x="64340" y="55677"/>
                  </a:cubicBezTo>
                  <a:cubicBezTo>
                    <a:pt x="64340" y="55677"/>
                    <a:pt x="65380" y="55677"/>
                    <a:pt x="65901" y="56197"/>
                  </a:cubicBezTo>
                  <a:cubicBezTo>
                    <a:pt x="66421" y="56197"/>
                    <a:pt x="68503" y="57238"/>
                    <a:pt x="69023" y="57238"/>
                  </a:cubicBezTo>
                  <a:cubicBezTo>
                    <a:pt x="69543" y="57238"/>
                    <a:pt x="78389" y="59840"/>
                    <a:pt x="78389" y="59840"/>
                  </a:cubicBezTo>
                  <a:cubicBezTo>
                    <a:pt x="78389" y="59840"/>
                    <a:pt x="79430" y="60360"/>
                    <a:pt x="79950" y="59840"/>
                  </a:cubicBezTo>
                  <a:cubicBezTo>
                    <a:pt x="80471" y="59320"/>
                    <a:pt x="82552" y="59320"/>
                    <a:pt x="83072" y="58799"/>
                  </a:cubicBezTo>
                  <a:cubicBezTo>
                    <a:pt x="83593" y="58799"/>
                    <a:pt x="87235" y="58799"/>
                    <a:pt x="88796" y="59840"/>
                  </a:cubicBezTo>
                  <a:cubicBezTo>
                    <a:pt x="89837" y="60881"/>
                    <a:pt x="91918" y="61921"/>
                    <a:pt x="93479" y="62442"/>
                  </a:cubicBezTo>
                  <a:cubicBezTo>
                    <a:pt x="93479" y="61921"/>
                    <a:pt x="93999" y="60881"/>
                    <a:pt x="93999" y="60360"/>
                  </a:cubicBezTo>
                  <a:cubicBezTo>
                    <a:pt x="94520" y="59840"/>
                    <a:pt x="95560" y="58279"/>
                    <a:pt x="96081" y="57759"/>
                  </a:cubicBezTo>
                  <a:cubicBezTo>
                    <a:pt x="96601" y="57238"/>
                    <a:pt x="98162" y="55677"/>
                    <a:pt x="100244" y="56718"/>
                  </a:cubicBezTo>
                  <a:cubicBezTo>
                    <a:pt x="101805" y="57759"/>
                    <a:pt x="102845" y="57238"/>
                    <a:pt x="103886" y="57238"/>
                  </a:cubicBezTo>
                  <a:cubicBezTo>
                    <a:pt x="104406" y="57238"/>
                    <a:pt x="106488" y="57238"/>
                    <a:pt x="107008" y="56718"/>
                  </a:cubicBezTo>
                  <a:cubicBezTo>
                    <a:pt x="107529" y="56197"/>
                    <a:pt x="111691" y="54116"/>
                    <a:pt x="112212" y="53596"/>
                  </a:cubicBezTo>
                  <a:cubicBezTo>
                    <a:pt x="112732" y="53075"/>
                    <a:pt x="114813" y="52035"/>
                    <a:pt x="115334" y="51514"/>
                  </a:cubicBezTo>
                  <a:cubicBezTo>
                    <a:pt x="115334" y="50994"/>
                    <a:pt x="115854" y="49433"/>
                    <a:pt x="116374" y="48913"/>
                  </a:cubicBezTo>
                  <a:cubicBezTo>
                    <a:pt x="116895" y="48392"/>
                    <a:pt x="118456" y="46311"/>
                    <a:pt x="118976" y="45790"/>
                  </a:cubicBezTo>
                  <a:cubicBezTo>
                    <a:pt x="119497" y="45270"/>
                    <a:pt x="121578" y="44750"/>
                    <a:pt x="122098" y="44230"/>
                  </a:cubicBezTo>
                  <a:cubicBezTo>
                    <a:pt x="122619" y="43709"/>
                    <a:pt x="126781" y="41628"/>
                    <a:pt x="129383" y="40067"/>
                  </a:cubicBezTo>
                  <a:cubicBezTo>
                    <a:pt x="128863" y="39546"/>
                    <a:pt x="126781" y="35904"/>
                    <a:pt x="125741" y="34343"/>
                  </a:cubicBezTo>
                  <a:cubicBezTo>
                    <a:pt x="124180" y="32782"/>
                    <a:pt x="124180" y="32262"/>
                    <a:pt x="123139" y="31741"/>
                  </a:cubicBezTo>
                  <a:cubicBezTo>
                    <a:pt x="122098" y="31221"/>
                    <a:pt x="114813" y="26538"/>
                    <a:pt x="114813" y="26538"/>
                  </a:cubicBezTo>
                  <a:cubicBezTo>
                    <a:pt x="114813" y="26538"/>
                    <a:pt x="114293" y="26017"/>
                    <a:pt x="113773" y="26538"/>
                  </a:cubicBezTo>
                  <a:cubicBezTo>
                    <a:pt x="113252" y="27058"/>
                    <a:pt x="111171" y="28619"/>
                    <a:pt x="109610" y="27578"/>
                  </a:cubicBezTo>
                  <a:cubicBezTo>
                    <a:pt x="108049" y="26538"/>
                    <a:pt x="107529" y="26017"/>
                    <a:pt x="107008" y="25497"/>
                  </a:cubicBezTo>
                  <a:cubicBezTo>
                    <a:pt x="106488" y="25497"/>
                    <a:pt x="105447" y="24456"/>
                    <a:pt x="105447" y="23416"/>
                  </a:cubicBezTo>
                  <a:cubicBezTo>
                    <a:pt x="105447" y="22375"/>
                    <a:pt x="105967" y="22375"/>
                    <a:pt x="106488" y="22375"/>
                  </a:cubicBezTo>
                  <a:cubicBezTo>
                    <a:pt x="107008" y="22375"/>
                    <a:pt x="108049" y="21334"/>
                    <a:pt x="107529" y="19773"/>
                  </a:cubicBezTo>
                  <a:cubicBezTo>
                    <a:pt x="107529" y="18732"/>
                    <a:pt x="107008" y="18732"/>
                    <a:pt x="106488" y="19253"/>
                  </a:cubicBezTo>
                  <a:cubicBezTo>
                    <a:pt x="105967" y="19773"/>
                    <a:pt x="102845" y="19253"/>
                    <a:pt x="99723" y="18212"/>
                  </a:cubicBezTo>
                  <a:cubicBezTo>
                    <a:pt x="96601" y="17171"/>
                    <a:pt x="92959" y="16131"/>
                    <a:pt x="92438" y="16131"/>
                  </a:cubicBezTo>
                  <a:cubicBezTo>
                    <a:pt x="91918" y="16131"/>
                    <a:pt x="91398" y="15610"/>
                    <a:pt x="91398" y="16651"/>
                  </a:cubicBezTo>
                  <a:cubicBezTo>
                    <a:pt x="91918" y="17692"/>
                    <a:pt x="92959" y="19773"/>
                    <a:pt x="92959" y="19773"/>
                  </a:cubicBezTo>
                  <a:cubicBezTo>
                    <a:pt x="92959" y="20294"/>
                    <a:pt x="93479" y="21334"/>
                    <a:pt x="92959" y="20814"/>
                  </a:cubicBezTo>
                  <a:cubicBezTo>
                    <a:pt x="91918" y="20294"/>
                    <a:pt x="91398" y="20814"/>
                    <a:pt x="91398" y="21334"/>
                  </a:cubicBezTo>
                  <a:cubicBezTo>
                    <a:pt x="91398" y="21855"/>
                    <a:pt x="89837" y="22375"/>
                    <a:pt x="89317" y="22375"/>
                  </a:cubicBezTo>
                  <a:cubicBezTo>
                    <a:pt x="88796" y="22375"/>
                    <a:pt x="86194" y="23936"/>
                    <a:pt x="84633" y="22375"/>
                  </a:cubicBezTo>
                  <a:cubicBezTo>
                    <a:pt x="83072" y="21334"/>
                    <a:pt x="80471" y="18212"/>
                    <a:pt x="79430" y="17171"/>
                  </a:cubicBezTo>
                  <a:cubicBezTo>
                    <a:pt x="78389" y="16651"/>
                    <a:pt x="77869" y="15610"/>
                    <a:pt x="78389" y="15090"/>
                  </a:cubicBezTo>
                  <a:cubicBezTo>
                    <a:pt x="78910" y="14570"/>
                    <a:pt x="78910" y="14049"/>
                    <a:pt x="79430" y="14049"/>
                  </a:cubicBezTo>
                  <a:cubicBezTo>
                    <a:pt x="79950" y="14049"/>
                    <a:pt x="80471" y="13529"/>
                    <a:pt x="80991" y="13009"/>
                  </a:cubicBezTo>
                  <a:cubicBezTo>
                    <a:pt x="80991" y="12488"/>
                    <a:pt x="82032" y="9887"/>
                    <a:pt x="80991" y="9366"/>
                  </a:cubicBezTo>
                  <a:cubicBezTo>
                    <a:pt x="79950" y="8846"/>
                    <a:pt x="79430" y="8846"/>
                    <a:pt x="78389" y="9366"/>
                  </a:cubicBezTo>
                  <a:cubicBezTo>
                    <a:pt x="76828" y="9366"/>
                    <a:pt x="74747" y="9366"/>
                    <a:pt x="73706" y="8846"/>
                  </a:cubicBezTo>
                  <a:cubicBezTo>
                    <a:pt x="73186" y="8326"/>
                    <a:pt x="64340" y="6764"/>
                    <a:pt x="63819" y="6244"/>
                  </a:cubicBezTo>
                  <a:cubicBezTo>
                    <a:pt x="62779" y="5724"/>
                    <a:pt x="62258" y="6244"/>
                    <a:pt x="61738" y="5203"/>
                  </a:cubicBezTo>
                  <a:cubicBezTo>
                    <a:pt x="61218" y="4163"/>
                    <a:pt x="59136" y="0"/>
                    <a:pt x="57055" y="0"/>
                  </a:cubicBezTo>
                  <a:cubicBezTo>
                    <a:pt x="55494" y="0"/>
                    <a:pt x="53933" y="520"/>
                    <a:pt x="54453" y="1041"/>
                  </a:cubicBezTo>
                  <a:cubicBezTo>
                    <a:pt x="54973" y="1561"/>
                    <a:pt x="55494" y="1561"/>
                    <a:pt x="54453" y="2602"/>
                  </a:cubicBezTo>
                  <a:cubicBezTo>
                    <a:pt x="56014" y="7285"/>
                    <a:pt x="54453" y="8326"/>
                    <a:pt x="53412" y="7805"/>
                  </a:cubicBezTo>
                  <a:close/>
                </a:path>
              </a:pathLst>
            </a:custGeom>
            <a:grpFill/>
            <a:ln w="5199" cap="flat">
              <a:solidFill>
                <a:schemeClr val="bg1"/>
              </a:solidFill>
              <a:prstDash val="solid"/>
              <a:miter/>
            </a:ln>
          </p:spPr>
          <p:txBody>
            <a:bodyPr rtlCol="0" anchor="ctr"/>
            <a:lstStyle/>
            <a:p>
              <a:endParaRPr lang="en-GB" noProof="0" dirty="0"/>
            </a:p>
          </p:txBody>
        </p:sp>
        <p:sp>
          <p:nvSpPr>
            <p:cNvPr id="159" name="Freeform 158">
              <a:extLst>
                <a:ext uri="{FF2B5EF4-FFF2-40B4-BE49-F238E27FC236}">
                  <a16:creationId xmlns:a16="http://schemas.microsoft.com/office/drawing/2014/main" id="{E60F7CF3-A085-F78F-ADFD-674794436C04}"/>
                </a:ext>
              </a:extLst>
            </p:cNvPr>
            <p:cNvSpPr/>
            <p:nvPr/>
          </p:nvSpPr>
          <p:spPr>
            <a:xfrm>
              <a:off x="6271153" y="3641566"/>
              <a:ext cx="49054" cy="33302"/>
            </a:xfrm>
            <a:custGeom>
              <a:avLst/>
              <a:gdLst>
                <a:gd name="connsiteX0" fmla="*/ 2223 w 49054"/>
                <a:gd name="connsiteY0" fmla="*/ 9366 h 33302"/>
                <a:gd name="connsiteX1" fmla="*/ 2223 w 49054"/>
                <a:gd name="connsiteY1" fmla="*/ 9366 h 33302"/>
                <a:gd name="connsiteX2" fmla="*/ 1703 w 49054"/>
                <a:gd name="connsiteY2" fmla="*/ 10927 h 33302"/>
                <a:gd name="connsiteX3" fmla="*/ 1703 w 49054"/>
                <a:gd name="connsiteY3" fmla="*/ 14570 h 33302"/>
                <a:gd name="connsiteX4" fmla="*/ 1182 w 49054"/>
                <a:gd name="connsiteY4" fmla="*/ 16131 h 33302"/>
                <a:gd name="connsiteX5" fmla="*/ 142 w 49054"/>
                <a:gd name="connsiteY5" fmla="*/ 17172 h 33302"/>
                <a:gd name="connsiteX6" fmla="*/ 1182 w 49054"/>
                <a:gd name="connsiteY6" fmla="*/ 19253 h 33302"/>
                <a:gd name="connsiteX7" fmla="*/ 2223 w 49054"/>
                <a:gd name="connsiteY7" fmla="*/ 20294 h 33302"/>
                <a:gd name="connsiteX8" fmla="*/ 1182 w 49054"/>
                <a:gd name="connsiteY8" fmla="*/ 22375 h 33302"/>
                <a:gd name="connsiteX9" fmla="*/ 2223 w 49054"/>
                <a:gd name="connsiteY9" fmla="*/ 25497 h 33302"/>
                <a:gd name="connsiteX10" fmla="*/ 3264 w 49054"/>
                <a:gd name="connsiteY10" fmla="*/ 27578 h 33302"/>
                <a:gd name="connsiteX11" fmla="*/ 4825 w 49054"/>
                <a:gd name="connsiteY11" fmla="*/ 28099 h 33302"/>
                <a:gd name="connsiteX12" fmla="*/ 6386 w 49054"/>
                <a:gd name="connsiteY12" fmla="*/ 30701 h 33302"/>
                <a:gd name="connsiteX13" fmla="*/ 7427 w 49054"/>
                <a:gd name="connsiteY13" fmla="*/ 31741 h 33302"/>
                <a:gd name="connsiteX14" fmla="*/ 8467 w 49054"/>
                <a:gd name="connsiteY14" fmla="*/ 31741 h 33302"/>
                <a:gd name="connsiteX15" fmla="*/ 10549 w 49054"/>
                <a:gd name="connsiteY15" fmla="*/ 33302 h 33302"/>
                <a:gd name="connsiteX16" fmla="*/ 12110 w 49054"/>
                <a:gd name="connsiteY16" fmla="*/ 33302 h 33302"/>
                <a:gd name="connsiteX17" fmla="*/ 24078 w 49054"/>
                <a:gd name="connsiteY17" fmla="*/ 31741 h 33302"/>
                <a:gd name="connsiteX18" fmla="*/ 26159 w 49054"/>
                <a:gd name="connsiteY18" fmla="*/ 30701 h 33302"/>
                <a:gd name="connsiteX19" fmla="*/ 27720 w 49054"/>
                <a:gd name="connsiteY19" fmla="*/ 28099 h 33302"/>
                <a:gd name="connsiteX20" fmla="*/ 32924 w 49054"/>
                <a:gd name="connsiteY20" fmla="*/ 26017 h 33302"/>
                <a:gd name="connsiteX21" fmla="*/ 35525 w 49054"/>
                <a:gd name="connsiteY21" fmla="*/ 26538 h 33302"/>
                <a:gd name="connsiteX22" fmla="*/ 40208 w 49054"/>
                <a:gd name="connsiteY22" fmla="*/ 26538 h 33302"/>
                <a:gd name="connsiteX23" fmla="*/ 41770 w 49054"/>
                <a:gd name="connsiteY23" fmla="*/ 26538 h 33302"/>
                <a:gd name="connsiteX24" fmla="*/ 43851 w 49054"/>
                <a:gd name="connsiteY24" fmla="*/ 23936 h 33302"/>
                <a:gd name="connsiteX25" fmla="*/ 44371 w 49054"/>
                <a:gd name="connsiteY25" fmla="*/ 22375 h 33302"/>
                <a:gd name="connsiteX26" fmla="*/ 45932 w 49054"/>
                <a:gd name="connsiteY26" fmla="*/ 22375 h 33302"/>
                <a:gd name="connsiteX27" fmla="*/ 47493 w 49054"/>
                <a:gd name="connsiteY27" fmla="*/ 22375 h 33302"/>
                <a:gd name="connsiteX28" fmla="*/ 49054 w 49054"/>
                <a:gd name="connsiteY28" fmla="*/ 14570 h 33302"/>
                <a:gd name="connsiteX29" fmla="*/ 47493 w 49054"/>
                <a:gd name="connsiteY29" fmla="*/ 10407 h 33302"/>
                <a:gd name="connsiteX30" fmla="*/ 45412 w 49054"/>
                <a:gd name="connsiteY30" fmla="*/ 8326 h 33302"/>
                <a:gd name="connsiteX31" fmla="*/ 40208 w 49054"/>
                <a:gd name="connsiteY31" fmla="*/ 3642 h 33302"/>
                <a:gd name="connsiteX32" fmla="*/ 37086 w 49054"/>
                <a:gd name="connsiteY32" fmla="*/ 0 h 33302"/>
                <a:gd name="connsiteX33" fmla="*/ 37086 w 49054"/>
                <a:gd name="connsiteY33" fmla="*/ 0 h 33302"/>
                <a:gd name="connsiteX34" fmla="*/ 32403 w 49054"/>
                <a:gd name="connsiteY34" fmla="*/ 520 h 33302"/>
                <a:gd name="connsiteX35" fmla="*/ 29801 w 49054"/>
                <a:gd name="connsiteY35" fmla="*/ 520 h 33302"/>
                <a:gd name="connsiteX36" fmla="*/ 24598 w 49054"/>
                <a:gd name="connsiteY36" fmla="*/ 1561 h 33302"/>
                <a:gd name="connsiteX37" fmla="*/ 22517 w 49054"/>
                <a:gd name="connsiteY37" fmla="*/ 1561 h 33302"/>
                <a:gd name="connsiteX38" fmla="*/ 22517 w 49054"/>
                <a:gd name="connsiteY38" fmla="*/ 1561 h 33302"/>
                <a:gd name="connsiteX39" fmla="*/ 20435 w 49054"/>
                <a:gd name="connsiteY39" fmla="*/ 2082 h 33302"/>
                <a:gd name="connsiteX40" fmla="*/ 17834 w 49054"/>
                <a:gd name="connsiteY40" fmla="*/ 3122 h 33302"/>
                <a:gd name="connsiteX41" fmla="*/ 17313 w 49054"/>
                <a:gd name="connsiteY41" fmla="*/ 4683 h 33302"/>
                <a:gd name="connsiteX42" fmla="*/ 16793 w 49054"/>
                <a:gd name="connsiteY42" fmla="*/ 5203 h 33302"/>
                <a:gd name="connsiteX43" fmla="*/ 15232 w 49054"/>
                <a:gd name="connsiteY43" fmla="*/ 4683 h 33302"/>
                <a:gd name="connsiteX44" fmla="*/ 13151 w 49054"/>
                <a:gd name="connsiteY44" fmla="*/ 4163 h 33302"/>
                <a:gd name="connsiteX45" fmla="*/ 11589 w 49054"/>
                <a:gd name="connsiteY45" fmla="*/ 4163 h 33302"/>
                <a:gd name="connsiteX46" fmla="*/ 9508 w 49054"/>
                <a:gd name="connsiteY46" fmla="*/ 5203 h 33302"/>
                <a:gd name="connsiteX47" fmla="*/ 6906 w 49054"/>
                <a:gd name="connsiteY47" fmla="*/ 8326 h 33302"/>
                <a:gd name="connsiteX48" fmla="*/ 6386 w 49054"/>
                <a:gd name="connsiteY48" fmla="*/ 9366 h 33302"/>
                <a:gd name="connsiteX49" fmla="*/ 6386 w 49054"/>
                <a:gd name="connsiteY49" fmla="*/ 10407 h 33302"/>
                <a:gd name="connsiteX50" fmla="*/ 5345 w 49054"/>
                <a:gd name="connsiteY50" fmla="*/ 10927 h 33302"/>
                <a:gd name="connsiteX51" fmla="*/ 2223 w 49054"/>
                <a:gd name="connsiteY51" fmla="*/ 9366 h 3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054" h="33302">
                  <a:moveTo>
                    <a:pt x="2223" y="9366"/>
                  </a:moveTo>
                  <a:cubicBezTo>
                    <a:pt x="2223" y="9366"/>
                    <a:pt x="2223" y="9887"/>
                    <a:pt x="2223" y="9366"/>
                  </a:cubicBezTo>
                  <a:cubicBezTo>
                    <a:pt x="1703" y="10407"/>
                    <a:pt x="1703" y="10407"/>
                    <a:pt x="1703" y="10927"/>
                  </a:cubicBezTo>
                  <a:cubicBezTo>
                    <a:pt x="1703" y="11448"/>
                    <a:pt x="1703" y="14570"/>
                    <a:pt x="1703" y="14570"/>
                  </a:cubicBezTo>
                  <a:cubicBezTo>
                    <a:pt x="1703" y="14570"/>
                    <a:pt x="1703" y="15610"/>
                    <a:pt x="1182" y="16131"/>
                  </a:cubicBezTo>
                  <a:cubicBezTo>
                    <a:pt x="662" y="16651"/>
                    <a:pt x="-379" y="16131"/>
                    <a:pt x="142" y="17172"/>
                  </a:cubicBezTo>
                  <a:cubicBezTo>
                    <a:pt x="662" y="18212"/>
                    <a:pt x="662" y="18733"/>
                    <a:pt x="1182" y="19253"/>
                  </a:cubicBezTo>
                  <a:cubicBezTo>
                    <a:pt x="1703" y="19253"/>
                    <a:pt x="2223" y="19773"/>
                    <a:pt x="2223" y="20294"/>
                  </a:cubicBezTo>
                  <a:cubicBezTo>
                    <a:pt x="1703" y="20814"/>
                    <a:pt x="1182" y="21855"/>
                    <a:pt x="1182" y="22375"/>
                  </a:cubicBezTo>
                  <a:cubicBezTo>
                    <a:pt x="1182" y="22895"/>
                    <a:pt x="1703" y="24456"/>
                    <a:pt x="2223" y="25497"/>
                  </a:cubicBezTo>
                  <a:cubicBezTo>
                    <a:pt x="2744" y="26538"/>
                    <a:pt x="2744" y="27578"/>
                    <a:pt x="3264" y="27578"/>
                  </a:cubicBezTo>
                  <a:cubicBezTo>
                    <a:pt x="3784" y="27578"/>
                    <a:pt x="4305" y="27578"/>
                    <a:pt x="4825" y="28099"/>
                  </a:cubicBezTo>
                  <a:cubicBezTo>
                    <a:pt x="4825" y="28619"/>
                    <a:pt x="6386" y="30701"/>
                    <a:pt x="6386" y="30701"/>
                  </a:cubicBezTo>
                  <a:cubicBezTo>
                    <a:pt x="6386" y="30701"/>
                    <a:pt x="6906" y="31741"/>
                    <a:pt x="7427" y="31741"/>
                  </a:cubicBezTo>
                  <a:cubicBezTo>
                    <a:pt x="7427" y="31221"/>
                    <a:pt x="7947" y="30701"/>
                    <a:pt x="8467" y="31741"/>
                  </a:cubicBezTo>
                  <a:cubicBezTo>
                    <a:pt x="8988" y="32262"/>
                    <a:pt x="10028" y="32782"/>
                    <a:pt x="10549" y="33302"/>
                  </a:cubicBezTo>
                  <a:cubicBezTo>
                    <a:pt x="11069" y="32782"/>
                    <a:pt x="11589" y="33302"/>
                    <a:pt x="12110" y="33302"/>
                  </a:cubicBezTo>
                  <a:cubicBezTo>
                    <a:pt x="13151" y="33302"/>
                    <a:pt x="23558" y="31221"/>
                    <a:pt x="24078" y="31741"/>
                  </a:cubicBezTo>
                  <a:cubicBezTo>
                    <a:pt x="24598" y="32262"/>
                    <a:pt x="25639" y="31221"/>
                    <a:pt x="26159" y="30701"/>
                  </a:cubicBezTo>
                  <a:cubicBezTo>
                    <a:pt x="26679" y="30180"/>
                    <a:pt x="27200" y="28619"/>
                    <a:pt x="27720" y="28099"/>
                  </a:cubicBezTo>
                  <a:cubicBezTo>
                    <a:pt x="28240" y="27578"/>
                    <a:pt x="32403" y="26538"/>
                    <a:pt x="32924" y="26017"/>
                  </a:cubicBezTo>
                  <a:cubicBezTo>
                    <a:pt x="33444" y="26017"/>
                    <a:pt x="35005" y="26017"/>
                    <a:pt x="35525" y="26538"/>
                  </a:cubicBezTo>
                  <a:cubicBezTo>
                    <a:pt x="36046" y="27058"/>
                    <a:pt x="39688" y="26538"/>
                    <a:pt x="40208" y="26538"/>
                  </a:cubicBezTo>
                  <a:cubicBezTo>
                    <a:pt x="40729" y="26538"/>
                    <a:pt x="41249" y="26538"/>
                    <a:pt x="41770" y="26538"/>
                  </a:cubicBezTo>
                  <a:cubicBezTo>
                    <a:pt x="41770" y="26017"/>
                    <a:pt x="43851" y="23936"/>
                    <a:pt x="43851" y="23936"/>
                  </a:cubicBezTo>
                  <a:cubicBezTo>
                    <a:pt x="44371" y="23936"/>
                    <a:pt x="43851" y="22895"/>
                    <a:pt x="44371" y="22375"/>
                  </a:cubicBezTo>
                  <a:cubicBezTo>
                    <a:pt x="44892" y="21855"/>
                    <a:pt x="45412" y="21855"/>
                    <a:pt x="45932" y="22375"/>
                  </a:cubicBezTo>
                  <a:cubicBezTo>
                    <a:pt x="45932" y="22375"/>
                    <a:pt x="46453" y="22375"/>
                    <a:pt x="47493" y="22375"/>
                  </a:cubicBezTo>
                  <a:cubicBezTo>
                    <a:pt x="47493" y="19253"/>
                    <a:pt x="49054" y="15090"/>
                    <a:pt x="49054" y="14570"/>
                  </a:cubicBezTo>
                  <a:cubicBezTo>
                    <a:pt x="49054" y="14049"/>
                    <a:pt x="47493" y="10927"/>
                    <a:pt x="47493" y="10407"/>
                  </a:cubicBezTo>
                  <a:cubicBezTo>
                    <a:pt x="47493" y="9887"/>
                    <a:pt x="45932" y="8846"/>
                    <a:pt x="45412" y="8326"/>
                  </a:cubicBezTo>
                  <a:cubicBezTo>
                    <a:pt x="44892" y="7285"/>
                    <a:pt x="40729" y="4163"/>
                    <a:pt x="40208" y="3642"/>
                  </a:cubicBezTo>
                  <a:cubicBezTo>
                    <a:pt x="39688" y="3122"/>
                    <a:pt x="37086" y="0"/>
                    <a:pt x="37086" y="0"/>
                  </a:cubicBezTo>
                  <a:cubicBezTo>
                    <a:pt x="37086" y="0"/>
                    <a:pt x="37086" y="0"/>
                    <a:pt x="37086" y="0"/>
                  </a:cubicBezTo>
                  <a:cubicBezTo>
                    <a:pt x="35525" y="0"/>
                    <a:pt x="32924" y="520"/>
                    <a:pt x="32403" y="520"/>
                  </a:cubicBezTo>
                  <a:cubicBezTo>
                    <a:pt x="31883" y="520"/>
                    <a:pt x="30322" y="520"/>
                    <a:pt x="29801" y="520"/>
                  </a:cubicBezTo>
                  <a:cubicBezTo>
                    <a:pt x="29281" y="520"/>
                    <a:pt x="25119" y="1561"/>
                    <a:pt x="24598" y="1561"/>
                  </a:cubicBezTo>
                  <a:cubicBezTo>
                    <a:pt x="24078" y="1561"/>
                    <a:pt x="23037" y="2082"/>
                    <a:pt x="22517" y="1561"/>
                  </a:cubicBezTo>
                  <a:cubicBezTo>
                    <a:pt x="22517" y="1561"/>
                    <a:pt x="22517" y="1561"/>
                    <a:pt x="22517" y="1561"/>
                  </a:cubicBezTo>
                  <a:cubicBezTo>
                    <a:pt x="21996" y="1561"/>
                    <a:pt x="20956" y="1561"/>
                    <a:pt x="20435" y="2082"/>
                  </a:cubicBezTo>
                  <a:cubicBezTo>
                    <a:pt x="19915" y="2082"/>
                    <a:pt x="18354" y="3122"/>
                    <a:pt x="17834" y="3122"/>
                  </a:cubicBezTo>
                  <a:cubicBezTo>
                    <a:pt x="17313" y="3642"/>
                    <a:pt x="16793" y="4163"/>
                    <a:pt x="17313" y="4683"/>
                  </a:cubicBezTo>
                  <a:cubicBezTo>
                    <a:pt x="17313" y="5203"/>
                    <a:pt x="17313" y="5203"/>
                    <a:pt x="16793" y="5203"/>
                  </a:cubicBezTo>
                  <a:cubicBezTo>
                    <a:pt x="16273" y="5203"/>
                    <a:pt x="15752" y="5203"/>
                    <a:pt x="15232" y="4683"/>
                  </a:cubicBezTo>
                  <a:cubicBezTo>
                    <a:pt x="14712" y="4683"/>
                    <a:pt x="13151" y="4163"/>
                    <a:pt x="13151" y="4163"/>
                  </a:cubicBezTo>
                  <a:cubicBezTo>
                    <a:pt x="13151" y="4163"/>
                    <a:pt x="12110" y="3642"/>
                    <a:pt x="11589" y="4163"/>
                  </a:cubicBezTo>
                  <a:cubicBezTo>
                    <a:pt x="11069" y="4163"/>
                    <a:pt x="10028" y="4163"/>
                    <a:pt x="9508" y="5203"/>
                  </a:cubicBezTo>
                  <a:cubicBezTo>
                    <a:pt x="8988" y="5724"/>
                    <a:pt x="6906" y="8326"/>
                    <a:pt x="6906" y="8326"/>
                  </a:cubicBezTo>
                  <a:cubicBezTo>
                    <a:pt x="6906" y="8326"/>
                    <a:pt x="6386" y="8846"/>
                    <a:pt x="6386" y="9366"/>
                  </a:cubicBezTo>
                  <a:cubicBezTo>
                    <a:pt x="6386" y="9887"/>
                    <a:pt x="6386" y="10407"/>
                    <a:pt x="6386" y="10407"/>
                  </a:cubicBezTo>
                  <a:cubicBezTo>
                    <a:pt x="6386" y="10407"/>
                    <a:pt x="5866" y="10927"/>
                    <a:pt x="5345" y="10927"/>
                  </a:cubicBezTo>
                  <a:cubicBezTo>
                    <a:pt x="4305" y="9366"/>
                    <a:pt x="3264" y="9366"/>
                    <a:pt x="2223" y="9366"/>
                  </a:cubicBezTo>
                  <a:close/>
                </a:path>
              </a:pathLst>
            </a:custGeom>
            <a:grpFill/>
            <a:ln w="5199" cap="flat">
              <a:solidFill>
                <a:schemeClr val="bg1"/>
              </a:solidFill>
              <a:prstDash val="solid"/>
              <a:miter/>
            </a:ln>
          </p:spPr>
          <p:txBody>
            <a:bodyPr rtlCol="0" anchor="ctr"/>
            <a:lstStyle/>
            <a:p>
              <a:endParaRPr lang="en-GB" noProof="0" dirty="0"/>
            </a:p>
          </p:txBody>
        </p:sp>
        <p:sp>
          <p:nvSpPr>
            <p:cNvPr id="160" name="Freeform 159">
              <a:extLst>
                <a:ext uri="{FF2B5EF4-FFF2-40B4-BE49-F238E27FC236}">
                  <a16:creationId xmlns:a16="http://schemas.microsoft.com/office/drawing/2014/main" id="{1659C4E1-2EB8-BF6F-AD21-C1A5C2AA0FFF}"/>
                </a:ext>
              </a:extLst>
            </p:cNvPr>
            <p:cNvSpPr/>
            <p:nvPr/>
          </p:nvSpPr>
          <p:spPr>
            <a:xfrm>
              <a:off x="6058863" y="3522406"/>
              <a:ext cx="2731" cy="5203"/>
            </a:xfrm>
            <a:custGeom>
              <a:avLst/>
              <a:gdLst>
                <a:gd name="connsiteX0" fmla="*/ 130 w 2731"/>
                <a:gd name="connsiteY0" fmla="*/ 4683 h 5203"/>
                <a:gd name="connsiteX1" fmla="*/ 651 w 2731"/>
                <a:gd name="connsiteY1" fmla="*/ 5203 h 5203"/>
                <a:gd name="connsiteX2" fmla="*/ 2212 w 2731"/>
                <a:gd name="connsiteY2" fmla="*/ 5203 h 5203"/>
                <a:gd name="connsiteX3" fmla="*/ 2732 w 2731"/>
                <a:gd name="connsiteY3" fmla="*/ 2602 h 5203"/>
                <a:gd name="connsiteX4" fmla="*/ 1171 w 2731"/>
                <a:gd name="connsiteY4" fmla="*/ 0 h 5203"/>
                <a:gd name="connsiteX5" fmla="*/ 651 w 2731"/>
                <a:gd name="connsiteY5" fmla="*/ 1561 h 5203"/>
                <a:gd name="connsiteX6" fmla="*/ 130 w 2731"/>
                <a:gd name="connsiteY6" fmla="*/ 4683 h 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 h="5203">
                  <a:moveTo>
                    <a:pt x="130" y="4683"/>
                  </a:moveTo>
                  <a:cubicBezTo>
                    <a:pt x="130" y="4683"/>
                    <a:pt x="-390" y="5203"/>
                    <a:pt x="651" y="5203"/>
                  </a:cubicBezTo>
                  <a:cubicBezTo>
                    <a:pt x="1171" y="5203"/>
                    <a:pt x="1691" y="5203"/>
                    <a:pt x="2212" y="5203"/>
                  </a:cubicBezTo>
                  <a:cubicBezTo>
                    <a:pt x="2212" y="4163"/>
                    <a:pt x="2732" y="3122"/>
                    <a:pt x="2732" y="2602"/>
                  </a:cubicBezTo>
                  <a:cubicBezTo>
                    <a:pt x="2732" y="2081"/>
                    <a:pt x="1691" y="1041"/>
                    <a:pt x="1171" y="0"/>
                  </a:cubicBezTo>
                  <a:cubicBezTo>
                    <a:pt x="1171" y="520"/>
                    <a:pt x="651" y="1041"/>
                    <a:pt x="651" y="1561"/>
                  </a:cubicBezTo>
                  <a:cubicBezTo>
                    <a:pt x="651" y="2602"/>
                    <a:pt x="130" y="4683"/>
                    <a:pt x="130" y="4683"/>
                  </a:cubicBezTo>
                  <a:close/>
                </a:path>
              </a:pathLst>
            </a:custGeom>
            <a:grpFill/>
            <a:ln w="5199" cap="flat">
              <a:solidFill>
                <a:schemeClr val="bg1"/>
              </a:solidFill>
              <a:prstDash val="solid"/>
              <a:miter/>
            </a:ln>
          </p:spPr>
          <p:txBody>
            <a:bodyPr rtlCol="0" anchor="ctr"/>
            <a:lstStyle/>
            <a:p>
              <a:endParaRPr lang="en-GB" noProof="0" dirty="0"/>
            </a:p>
          </p:txBody>
        </p:sp>
        <p:sp>
          <p:nvSpPr>
            <p:cNvPr id="161" name="Freeform 160">
              <a:extLst>
                <a:ext uri="{FF2B5EF4-FFF2-40B4-BE49-F238E27FC236}">
                  <a16:creationId xmlns:a16="http://schemas.microsoft.com/office/drawing/2014/main" id="{A13528B0-F878-05B8-525A-BD4222E3BE87}"/>
                </a:ext>
              </a:extLst>
            </p:cNvPr>
            <p:cNvSpPr/>
            <p:nvPr/>
          </p:nvSpPr>
          <p:spPr>
            <a:xfrm>
              <a:off x="6133981" y="3533203"/>
              <a:ext cx="61863" cy="34098"/>
            </a:xfrm>
            <a:custGeom>
              <a:avLst/>
              <a:gdLst>
                <a:gd name="connsiteX0" fmla="*/ 6186 w 61863"/>
                <a:gd name="connsiteY0" fmla="*/ 32912 h 34098"/>
                <a:gd name="connsiteX1" fmla="*/ 11390 w 61863"/>
                <a:gd name="connsiteY1" fmla="*/ 31871 h 34098"/>
                <a:gd name="connsiteX2" fmla="*/ 12431 w 61863"/>
                <a:gd name="connsiteY2" fmla="*/ 31871 h 34098"/>
                <a:gd name="connsiteX3" fmla="*/ 13992 w 61863"/>
                <a:gd name="connsiteY3" fmla="*/ 32392 h 34098"/>
                <a:gd name="connsiteX4" fmla="*/ 15032 w 61863"/>
                <a:gd name="connsiteY4" fmla="*/ 32392 h 34098"/>
                <a:gd name="connsiteX5" fmla="*/ 21276 w 61863"/>
                <a:gd name="connsiteY5" fmla="*/ 30310 h 34098"/>
                <a:gd name="connsiteX6" fmla="*/ 22317 w 61863"/>
                <a:gd name="connsiteY6" fmla="*/ 29790 h 34098"/>
                <a:gd name="connsiteX7" fmla="*/ 23358 w 61863"/>
                <a:gd name="connsiteY7" fmla="*/ 28749 h 34098"/>
                <a:gd name="connsiteX8" fmla="*/ 25439 w 61863"/>
                <a:gd name="connsiteY8" fmla="*/ 30310 h 34098"/>
                <a:gd name="connsiteX9" fmla="*/ 26480 w 61863"/>
                <a:gd name="connsiteY9" fmla="*/ 31871 h 34098"/>
                <a:gd name="connsiteX10" fmla="*/ 28561 w 61863"/>
                <a:gd name="connsiteY10" fmla="*/ 32392 h 34098"/>
                <a:gd name="connsiteX11" fmla="*/ 31163 w 61863"/>
                <a:gd name="connsiteY11" fmla="*/ 32392 h 34098"/>
                <a:gd name="connsiteX12" fmla="*/ 32724 w 61863"/>
                <a:gd name="connsiteY12" fmla="*/ 32912 h 34098"/>
                <a:gd name="connsiteX13" fmla="*/ 34806 w 61863"/>
                <a:gd name="connsiteY13" fmla="*/ 33432 h 34098"/>
                <a:gd name="connsiteX14" fmla="*/ 36367 w 61863"/>
                <a:gd name="connsiteY14" fmla="*/ 33953 h 34098"/>
                <a:gd name="connsiteX15" fmla="*/ 37927 w 61863"/>
                <a:gd name="connsiteY15" fmla="*/ 32912 h 34098"/>
                <a:gd name="connsiteX16" fmla="*/ 38448 w 61863"/>
                <a:gd name="connsiteY16" fmla="*/ 31871 h 34098"/>
                <a:gd name="connsiteX17" fmla="*/ 38448 w 61863"/>
                <a:gd name="connsiteY17" fmla="*/ 30310 h 34098"/>
                <a:gd name="connsiteX18" fmla="*/ 39488 w 61863"/>
                <a:gd name="connsiteY18" fmla="*/ 29790 h 34098"/>
                <a:gd name="connsiteX19" fmla="*/ 39488 w 61863"/>
                <a:gd name="connsiteY19" fmla="*/ 28749 h 34098"/>
                <a:gd name="connsiteX20" fmla="*/ 37927 w 61863"/>
                <a:gd name="connsiteY20" fmla="*/ 27708 h 34098"/>
                <a:gd name="connsiteX21" fmla="*/ 38448 w 61863"/>
                <a:gd name="connsiteY21" fmla="*/ 26668 h 34098"/>
                <a:gd name="connsiteX22" fmla="*/ 40529 w 61863"/>
                <a:gd name="connsiteY22" fmla="*/ 25627 h 34098"/>
                <a:gd name="connsiteX23" fmla="*/ 43131 w 61863"/>
                <a:gd name="connsiteY23" fmla="*/ 24066 h 34098"/>
                <a:gd name="connsiteX24" fmla="*/ 45733 w 61863"/>
                <a:gd name="connsiteY24" fmla="*/ 20944 h 34098"/>
                <a:gd name="connsiteX25" fmla="*/ 45733 w 61863"/>
                <a:gd name="connsiteY25" fmla="*/ 19383 h 34098"/>
                <a:gd name="connsiteX26" fmla="*/ 44172 w 61863"/>
                <a:gd name="connsiteY26" fmla="*/ 17822 h 34098"/>
                <a:gd name="connsiteX27" fmla="*/ 44692 w 61863"/>
                <a:gd name="connsiteY27" fmla="*/ 15220 h 34098"/>
                <a:gd name="connsiteX28" fmla="*/ 46253 w 61863"/>
                <a:gd name="connsiteY28" fmla="*/ 14700 h 34098"/>
                <a:gd name="connsiteX29" fmla="*/ 48334 w 61863"/>
                <a:gd name="connsiteY29" fmla="*/ 14180 h 34098"/>
                <a:gd name="connsiteX30" fmla="*/ 50936 w 61863"/>
                <a:gd name="connsiteY30" fmla="*/ 13659 h 34098"/>
                <a:gd name="connsiteX31" fmla="*/ 51977 w 61863"/>
                <a:gd name="connsiteY31" fmla="*/ 12618 h 34098"/>
                <a:gd name="connsiteX32" fmla="*/ 53018 w 61863"/>
                <a:gd name="connsiteY32" fmla="*/ 11578 h 34098"/>
                <a:gd name="connsiteX33" fmla="*/ 55619 w 61863"/>
                <a:gd name="connsiteY33" fmla="*/ 11578 h 34098"/>
                <a:gd name="connsiteX34" fmla="*/ 56140 w 61863"/>
                <a:gd name="connsiteY34" fmla="*/ 10537 h 34098"/>
                <a:gd name="connsiteX35" fmla="*/ 56140 w 61863"/>
                <a:gd name="connsiteY35" fmla="*/ 8456 h 34098"/>
                <a:gd name="connsiteX36" fmla="*/ 57180 w 61863"/>
                <a:gd name="connsiteY36" fmla="*/ 7935 h 34098"/>
                <a:gd name="connsiteX37" fmla="*/ 61864 w 61863"/>
                <a:gd name="connsiteY37" fmla="*/ 8976 h 34098"/>
                <a:gd name="connsiteX38" fmla="*/ 59262 w 61863"/>
                <a:gd name="connsiteY38" fmla="*/ 6374 h 34098"/>
                <a:gd name="connsiteX39" fmla="*/ 58741 w 61863"/>
                <a:gd name="connsiteY39" fmla="*/ 4813 h 34098"/>
                <a:gd name="connsiteX40" fmla="*/ 57701 w 61863"/>
                <a:gd name="connsiteY40" fmla="*/ 2732 h 34098"/>
                <a:gd name="connsiteX41" fmla="*/ 56660 w 61863"/>
                <a:gd name="connsiteY41" fmla="*/ 650 h 34098"/>
                <a:gd name="connsiteX42" fmla="*/ 54058 w 61863"/>
                <a:gd name="connsiteY42" fmla="*/ 130 h 34098"/>
                <a:gd name="connsiteX43" fmla="*/ 52497 w 61863"/>
                <a:gd name="connsiteY43" fmla="*/ 130 h 34098"/>
                <a:gd name="connsiteX44" fmla="*/ 51457 w 61863"/>
                <a:gd name="connsiteY44" fmla="*/ 650 h 34098"/>
                <a:gd name="connsiteX45" fmla="*/ 50416 w 61863"/>
                <a:gd name="connsiteY45" fmla="*/ 1691 h 34098"/>
                <a:gd name="connsiteX46" fmla="*/ 50936 w 61863"/>
                <a:gd name="connsiteY46" fmla="*/ 4293 h 34098"/>
                <a:gd name="connsiteX47" fmla="*/ 50416 w 61863"/>
                <a:gd name="connsiteY47" fmla="*/ 5334 h 34098"/>
                <a:gd name="connsiteX48" fmla="*/ 47294 w 61863"/>
                <a:gd name="connsiteY48" fmla="*/ 4293 h 34098"/>
                <a:gd name="connsiteX49" fmla="*/ 44172 w 61863"/>
                <a:gd name="connsiteY49" fmla="*/ 4293 h 34098"/>
                <a:gd name="connsiteX50" fmla="*/ 43131 w 61863"/>
                <a:gd name="connsiteY50" fmla="*/ 4813 h 34098"/>
                <a:gd name="connsiteX51" fmla="*/ 41570 w 61863"/>
                <a:gd name="connsiteY51" fmla="*/ 5854 h 34098"/>
                <a:gd name="connsiteX52" fmla="*/ 39488 w 61863"/>
                <a:gd name="connsiteY52" fmla="*/ 5854 h 34098"/>
                <a:gd name="connsiteX53" fmla="*/ 37927 w 61863"/>
                <a:gd name="connsiteY53" fmla="*/ 5854 h 34098"/>
                <a:gd name="connsiteX54" fmla="*/ 32724 w 61863"/>
                <a:gd name="connsiteY54" fmla="*/ 5854 h 34098"/>
                <a:gd name="connsiteX55" fmla="*/ 31163 w 61863"/>
                <a:gd name="connsiteY55" fmla="*/ 5854 h 34098"/>
                <a:gd name="connsiteX56" fmla="*/ 29602 w 61863"/>
                <a:gd name="connsiteY56" fmla="*/ 6374 h 34098"/>
                <a:gd name="connsiteX57" fmla="*/ 28561 w 61863"/>
                <a:gd name="connsiteY57" fmla="*/ 6895 h 34098"/>
                <a:gd name="connsiteX58" fmla="*/ 27521 w 61863"/>
                <a:gd name="connsiteY58" fmla="*/ 8456 h 34098"/>
                <a:gd name="connsiteX59" fmla="*/ 27000 w 61863"/>
                <a:gd name="connsiteY59" fmla="*/ 9496 h 34098"/>
                <a:gd name="connsiteX60" fmla="*/ 22838 w 61863"/>
                <a:gd name="connsiteY60" fmla="*/ 12098 h 34098"/>
                <a:gd name="connsiteX61" fmla="*/ 21797 w 61863"/>
                <a:gd name="connsiteY61" fmla="*/ 12098 h 34098"/>
                <a:gd name="connsiteX62" fmla="*/ 20236 w 61863"/>
                <a:gd name="connsiteY62" fmla="*/ 11057 h 34098"/>
                <a:gd name="connsiteX63" fmla="*/ 19195 w 61863"/>
                <a:gd name="connsiteY63" fmla="*/ 11057 h 34098"/>
                <a:gd name="connsiteX64" fmla="*/ 15032 w 61863"/>
                <a:gd name="connsiteY64" fmla="*/ 11057 h 34098"/>
                <a:gd name="connsiteX65" fmla="*/ 13471 w 61863"/>
                <a:gd name="connsiteY65" fmla="*/ 10537 h 34098"/>
                <a:gd name="connsiteX66" fmla="*/ 12431 w 61863"/>
                <a:gd name="connsiteY66" fmla="*/ 10017 h 34098"/>
                <a:gd name="connsiteX67" fmla="*/ 6707 w 61863"/>
                <a:gd name="connsiteY67" fmla="*/ 8976 h 34098"/>
                <a:gd name="connsiteX68" fmla="*/ 5666 w 61863"/>
                <a:gd name="connsiteY68" fmla="*/ 8976 h 34098"/>
                <a:gd name="connsiteX69" fmla="*/ 4105 w 61863"/>
                <a:gd name="connsiteY69" fmla="*/ 11578 h 34098"/>
                <a:gd name="connsiteX70" fmla="*/ 462 w 61863"/>
                <a:gd name="connsiteY70" fmla="*/ 14180 h 34098"/>
                <a:gd name="connsiteX71" fmla="*/ 462 w 61863"/>
                <a:gd name="connsiteY71" fmla="*/ 14700 h 34098"/>
                <a:gd name="connsiteX72" fmla="*/ 4105 w 61863"/>
                <a:gd name="connsiteY72" fmla="*/ 17301 h 34098"/>
                <a:gd name="connsiteX73" fmla="*/ 3585 w 61863"/>
                <a:gd name="connsiteY73" fmla="*/ 18342 h 34098"/>
                <a:gd name="connsiteX74" fmla="*/ 2024 w 61863"/>
                <a:gd name="connsiteY74" fmla="*/ 19383 h 34098"/>
                <a:gd name="connsiteX75" fmla="*/ 1503 w 61863"/>
                <a:gd name="connsiteY75" fmla="*/ 20424 h 34098"/>
                <a:gd name="connsiteX76" fmla="*/ 4105 w 61863"/>
                <a:gd name="connsiteY76" fmla="*/ 24066 h 34098"/>
                <a:gd name="connsiteX77" fmla="*/ 5146 w 61863"/>
                <a:gd name="connsiteY77" fmla="*/ 26668 h 34098"/>
                <a:gd name="connsiteX78" fmla="*/ 8268 w 61863"/>
                <a:gd name="connsiteY78" fmla="*/ 28749 h 34098"/>
                <a:gd name="connsiteX79" fmla="*/ 8268 w 61863"/>
                <a:gd name="connsiteY79" fmla="*/ 30831 h 34098"/>
                <a:gd name="connsiteX80" fmla="*/ 5666 w 61863"/>
                <a:gd name="connsiteY80" fmla="*/ 30831 h 34098"/>
                <a:gd name="connsiteX81" fmla="*/ 5146 w 61863"/>
                <a:gd name="connsiteY81" fmla="*/ 31871 h 34098"/>
                <a:gd name="connsiteX82" fmla="*/ 3585 w 61863"/>
                <a:gd name="connsiteY82" fmla="*/ 33432 h 34098"/>
                <a:gd name="connsiteX83" fmla="*/ 3585 w 61863"/>
                <a:gd name="connsiteY83" fmla="*/ 33953 h 34098"/>
                <a:gd name="connsiteX84" fmla="*/ 6186 w 61863"/>
                <a:gd name="connsiteY84" fmla="*/ 32912 h 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1863" h="34098">
                  <a:moveTo>
                    <a:pt x="6186" y="32912"/>
                  </a:moveTo>
                  <a:cubicBezTo>
                    <a:pt x="6707" y="32912"/>
                    <a:pt x="11390" y="31871"/>
                    <a:pt x="11390" y="31871"/>
                  </a:cubicBezTo>
                  <a:cubicBezTo>
                    <a:pt x="11390" y="31871"/>
                    <a:pt x="11910" y="31871"/>
                    <a:pt x="12431" y="31871"/>
                  </a:cubicBezTo>
                  <a:cubicBezTo>
                    <a:pt x="12951" y="31871"/>
                    <a:pt x="13992" y="32392"/>
                    <a:pt x="13992" y="32392"/>
                  </a:cubicBezTo>
                  <a:cubicBezTo>
                    <a:pt x="13992" y="32392"/>
                    <a:pt x="14512" y="32392"/>
                    <a:pt x="15032" y="32392"/>
                  </a:cubicBezTo>
                  <a:cubicBezTo>
                    <a:pt x="15553" y="32392"/>
                    <a:pt x="21276" y="30310"/>
                    <a:pt x="21276" y="30310"/>
                  </a:cubicBezTo>
                  <a:cubicBezTo>
                    <a:pt x="21276" y="30310"/>
                    <a:pt x="22317" y="30310"/>
                    <a:pt x="22317" y="29790"/>
                  </a:cubicBezTo>
                  <a:cubicBezTo>
                    <a:pt x="22317" y="29270"/>
                    <a:pt x="22838" y="28229"/>
                    <a:pt x="23358" y="28749"/>
                  </a:cubicBezTo>
                  <a:cubicBezTo>
                    <a:pt x="23878" y="29270"/>
                    <a:pt x="24919" y="29790"/>
                    <a:pt x="25439" y="30310"/>
                  </a:cubicBezTo>
                  <a:cubicBezTo>
                    <a:pt x="25439" y="30831"/>
                    <a:pt x="25960" y="31351"/>
                    <a:pt x="26480" y="31871"/>
                  </a:cubicBezTo>
                  <a:cubicBezTo>
                    <a:pt x="27000" y="31871"/>
                    <a:pt x="27521" y="32392"/>
                    <a:pt x="28561" y="32392"/>
                  </a:cubicBezTo>
                  <a:cubicBezTo>
                    <a:pt x="29082" y="32392"/>
                    <a:pt x="30643" y="32392"/>
                    <a:pt x="31163" y="32392"/>
                  </a:cubicBezTo>
                  <a:cubicBezTo>
                    <a:pt x="31683" y="32392"/>
                    <a:pt x="32724" y="32912"/>
                    <a:pt x="32724" y="32912"/>
                  </a:cubicBezTo>
                  <a:cubicBezTo>
                    <a:pt x="33245" y="32912"/>
                    <a:pt x="34285" y="33432"/>
                    <a:pt x="34806" y="33432"/>
                  </a:cubicBezTo>
                  <a:cubicBezTo>
                    <a:pt x="35326" y="33432"/>
                    <a:pt x="35846" y="34473"/>
                    <a:pt x="36367" y="33953"/>
                  </a:cubicBezTo>
                  <a:cubicBezTo>
                    <a:pt x="36887" y="33432"/>
                    <a:pt x="37927" y="32912"/>
                    <a:pt x="37927" y="32912"/>
                  </a:cubicBezTo>
                  <a:cubicBezTo>
                    <a:pt x="37927" y="32912"/>
                    <a:pt x="38448" y="32392"/>
                    <a:pt x="38448" y="31871"/>
                  </a:cubicBezTo>
                  <a:cubicBezTo>
                    <a:pt x="37927" y="31351"/>
                    <a:pt x="37927" y="30831"/>
                    <a:pt x="38448" y="30310"/>
                  </a:cubicBezTo>
                  <a:cubicBezTo>
                    <a:pt x="38968" y="29790"/>
                    <a:pt x="39488" y="29790"/>
                    <a:pt x="39488" y="29790"/>
                  </a:cubicBezTo>
                  <a:cubicBezTo>
                    <a:pt x="39488" y="29790"/>
                    <a:pt x="40009" y="28749"/>
                    <a:pt x="39488" y="28749"/>
                  </a:cubicBezTo>
                  <a:cubicBezTo>
                    <a:pt x="38968" y="28229"/>
                    <a:pt x="37927" y="27708"/>
                    <a:pt x="37927" y="27708"/>
                  </a:cubicBezTo>
                  <a:cubicBezTo>
                    <a:pt x="37927" y="27708"/>
                    <a:pt x="37407" y="27188"/>
                    <a:pt x="38448" y="26668"/>
                  </a:cubicBezTo>
                  <a:cubicBezTo>
                    <a:pt x="39488" y="26147"/>
                    <a:pt x="40009" y="26147"/>
                    <a:pt x="40529" y="25627"/>
                  </a:cubicBezTo>
                  <a:cubicBezTo>
                    <a:pt x="41050" y="25627"/>
                    <a:pt x="42611" y="24586"/>
                    <a:pt x="43131" y="24066"/>
                  </a:cubicBezTo>
                  <a:cubicBezTo>
                    <a:pt x="43651" y="23546"/>
                    <a:pt x="45733" y="21985"/>
                    <a:pt x="45733" y="20944"/>
                  </a:cubicBezTo>
                  <a:cubicBezTo>
                    <a:pt x="46253" y="19903"/>
                    <a:pt x="46253" y="19903"/>
                    <a:pt x="45733" y="19383"/>
                  </a:cubicBezTo>
                  <a:cubicBezTo>
                    <a:pt x="45212" y="18863"/>
                    <a:pt x="44172" y="18342"/>
                    <a:pt x="44172" y="17822"/>
                  </a:cubicBezTo>
                  <a:cubicBezTo>
                    <a:pt x="44172" y="16781"/>
                    <a:pt x="44172" y="15741"/>
                    <a:pt x="44692" y="15220"/>
                  </a:cubicBezTo>
                  <a:cubicBezTo>
                    <a:pt x="45212" y="14700"/>
                    <a:pt x="45733" y="14700"/>
                    <a:pt x="46253" y="14700"/>
                  </a:cubicBezTo>
                  <a:cubicBezTo>
                    <a:pt x="46773" y="14700"/>
                    <a:pt x="47814" y="14180"/>
                    <a:pt x="48334" y="14180"/>
                  </a:cubicBezTo>
                  <a:cubicBezTo>
                    <a:pt x="48855" y="14180"/>
                    <a:pt x="50936" y="13659"/>
                    <a:pt x="50936" y="13659"/>
                  </a:cubicBezTo>
                  <a:cubicBezTo>
                    <a:pt x="51457" y="13659"/>
                    <a:pt x="51977" y="13139"/>
                    <a:pt x="51977" y="12618"/>
                  </a:cubicBezTo>
                  <a:cubicBezTo>
                    <a:pt x="51977" y="12098"/>
                    <a:pt x="51977" y="12098"/>
                    <a:pt x="53018" y="11578"/>
                  </a:cubicBezTo>
                  <a:cubicBezTo>
                    <a:pt x="54058" y="11578"/>
                    <a:pt x="55619" y="11578"/>
                    <a:pt x="55619" y="11578"/>
                  </a:cubicBezTo>
                  <a:cubicBezTo>
                    <a:pt x="55619" y="11578"/>
                    <a:pt x="56660" y="11578"/>
                    <a:pt x="56140" y="10537"/>
                  </a:cubicBezTo>
                  <a:cubicBezTo>
                    <a:pt x="55619" y="9496"/>
                    <a:pt x="55619" y="8976"/>
                    <a:pt x="56140" y="8456"/>
                  </a:cubicBezTo>
                  <a:cubicBezTo>
                    <a:pt x="56140" y="8456"/>
                    <a:pt x="56660" y="7935"/>
                    <a:pt x="57180" y="7935"/>
                  </a:cubicBezTo>
                  <a:cubicBezTo>
                    <a:pt x="57701" y="7935"/>
                    <a:pt x="59782" y="8456"/>
                    <a:pt x="61864" y="8976"/>
                  </a:cubicBezTo>
                  <a:cubicBezTo>
                    <a:pt x="60823" y="7935"/>
                    <a:pt x="59262" y="6374"/>
                    <a:pt x="59262" y="6374"/>
                  </a:cubicBezTo>
                  <a:cubicBezTo>
                    <a:pt x="58741" y="5854"/>
                    <a:pt x="58741" y="5334"/>
                    <a:pt x="58741" y="4813"/>
                  </a:cubicBezTo>
                  <a:cubicBezTo>
                    <a:pt x="58741" y="4293"/>
                    <a:pt x="58221" y="3252"/>
                    <a:pt x="57701" y="2732"/>
                  </a:cubicBezTo>
                  <a:cubicBezTo>
                    <a:pt x="57180" y="2211"/>
                    <a:pt x="57180" y="1691"/>
                    <a:pt x="56660" y="650"/>
                  </a:cubicBezTo>
                  <a:cubicBezTo>
                    <a:pt x="56660" y="-390"/>
                    <a:pt x="55099" y="130"/>
                    <a:pt x="54058" y="130"/>
                  </a:cubicBezTo>
                  <a:cubicBezTo>
                    <a:pt x="53538" y="130"/>
                    <a:pt x="53018" y="130"/>
                    <a:pt x="52497" y="130"/>
                  </a:cubicBezTo>
                  <a:cubicBezTo>
                    <a:pt x="51977" y="650"/>
                    <a:pt x="51977" y="650"/>
                    <a:pt x="51457" y="650"/>
                  </a:cubicBezTo>
                  <a:cubicBezTo>
                    <a:pt x="50936" y="650"/>
                    <a:pt x="50416" y="650"/>
                    <a:pt x="50416" y="1691"/>
                  </a:cubicBezTo>
                  <a:cubicBezTo>
                    <a:pt x="50416" y="2211"/>
                    <a:pt x="50416" y="3252"/>
                    <a:pt x="50936" y="4293"/>
                  </a:cubicBezTo>
                  <a:cubicBezTo>
                    <a:pt x="51457" y="5334"/>
                    <a:pt x="50416" y="5334"/>
                    <a:pt x="50416" y="5334"/>
                  </a:cubicBezTo>
                  <a:cubicBezTo>
                    <a:pt x="50416" y="5334"/>
                    <a:pt x="47814" y="4293"/>
                    <a:pt x="47294" y="4293"/>
                  </a:cubicBezTo>
                  <a:cubicBezTo>
                    <a:pt x="46773" y="4293"/>
                    <a:pt x="44692" y="4293"/>
                    <a:pt x="44172" y="4293"/>
                  </a:cubicBezTo>
                  <a:cubicBezTo>
                    <a:pt x="43651" y="4293"/>
                    <a:pt x="43651" y="4293"/>
                    <a:pt x="43131" y="4813"/>
                  </a:cubicBezTo>
                  <a:cubicBezTo>
                    <a:pt x="43131" y="4813"/>
                    <a:pt x="42090" y="5854"/>
                    <a:pt x="41570" y="5854"/>
                  </a:cubicBezTo>
                  <a:cubicBezTo>
                    <a:pt x="41050" y="6374"/>
                    <a:pt x="40009" y="5854"/>
                    <a:pt x="39488" y="5854"/>
                  </a:cubicBezTo>
                  <a:cubicBezTo>
                    <a:pt x="38968" y="5854"/>
                    <a:pt x="37927" y="5854"/>
                    <a:pt x="37927" y="5854"/>
                  </a:cubicBezTo>
                  <a:cubicBezTo>
                    <a:pt x="37927" y="5854"/>
                    <a:pt x="33765" y="5854"/>
                    <a:pt x="32724" y="5854"/>
                  </a:cubicBezTo>
                  <a:cubicBezTo>
                    <a:pt x="31683" y="5854"/>
                    <a:pt x="31683" y="5854"/>
                    <a:pt x="31163" y="5854"/>
                  </a:cubicBezTo>
                  <a:cubicBezTo>
                    <a:pt x="30643" y="5854"/>
                    <a:pt x="30122" y="5854"/>
                    <a:pt x="29602" y="6374"/>
                  </a:cubicBezTo>
                  <a:cubicBezTo>
                    <a:pt x="29082" y="6895"/>
                    <a:pt x="28561" y="6895"/>
                    <a:pt x="28561" y="6895"/>
                  </a:cubicBezTo>
                  <a:cubicBezTo>
                    <a:pt x="28041" y="6895"/>
                    <a:pt x="27521" y="7935"/>
                    <a:pt x="27521" y="8456"/>
                  </a:cubicBezTo>
                  <a:cubicBezTo>
                    <a:pt x="27000" y="8976"/>
                    <a:pt x="27521" y="9496"/>
                    <a:pt x="27000" y="9496"/>
                  </a:cubicBezTo>
                  <a:cubicBezTo>
                    <a:pt x="26480" y="9496"/>
                    <a:pt x="23358" y="11578"/>
                    <a:pt x="22838" y="12098"/>
                  </a:cubicBezTo>
                  <a:cubicBezTo>
                    <a:pt x="22317" y="12618"/>
                    <a:pt x="21797" y="12618"/>
                    <a:pt x="21797" y="12098"/>
                  </a:cubicBezTo>
                  <a:cubicBezTo>
                    <a:pt x="21797" y="11578"/>
                    <a:pt x="20236" y="11578"/>
                    <a:pt x="20236" y="11057"/>
                  </a:cubicBezTo>
                  <a:cubicBezTo>
                    <a:pt x="20236" y="10537"/>
                    <a:pt x="19715" y="11057"/>
                    <a:pt x="19195" y="11057"/>
                  </a:cubicBezTo>
                  <a:cubicBezTo>
                    <a:pt x="18675" y="11057"/>
                    <a:pt x="15032" y="11057"/>
                    <a:pt x="15032" y="11057"/>
                  </a:cubicBezTo>
                  <a:cubicBezTo>
                    <a:pt x="14512" y="11057"/>
                    <a:pt x="13992" y="10537"/>
                    <a:pt x="13471" y="10537"/>
                  </a:cubicBezTo>
                  <a:cubicBezTo>
                    <a:pt x="13471" y="10537"/>
                    <a:pt x="12951" y="10017"/>
                    <a:pt x="12431" y="10017"/>
                  </a:cubicBezTo>
                  <a:cubicBezTo>
                    <a:pt x="11910" y="10017"/>
                    <a:pt x="7227" y="8976"/>
                    <a:pt x="6707" y="8976"/>
                  </a:cubicBezTo>
                  <a:cubicBezTo>
                    <a:pt x="6707" y="8976"/>
                    <a:pt x="6186" y="8976"/>
                    <a:pt x="5666" y="8976"/>
                  </a:cubicBezTo>
                  <a:cubicBezTo>
                    <a:pt x="5146" y="10017"/>
                    <a:pt x="4625" y="11057"/>
                    <a:pt x="4105" y="11578"/>
                  </a:cubicBezTo>
                  <a:cubicBezTo>
                    <a:pt x="3064" y="12098"/>
                    <a:pt x="462" y="14180"/>
                    <a:pt x="462" y="14180"/>
                  </a:cubicBezTo>
                  <a:cubicBezTo>
                    <a:pt x="462" y="14180"/>
                    <a:pt x="-578" y="14180"/>
                    <a:pt x="462" y="14700"/>
                  </a:cubicBezTo>
                  <a:cubicBezTo>
                    <a:pt x="1503" y="15220"/>
                    <a:pt x="4105" y="17301"/>
                    <a:pt x="4105" y="17301"/>
                  </a:cubicBezTo>
                  <a:cubicBezTo>
                    <a:pt x="4105" y="17301"/>
                    <a:pt x="4625" y="17822"/>
                    <a:pt x="3585" y="18342"/>
                  </a:cubicBezTo>
                  <a:cubicBezTo>
                    <a:pt x="3064" y="18863"/>
                    <a:pt x="2544" y="18863"/>
                    <a:pt x="2024" y="19383"/>
                  </a:cubicBezTo>
                  <a:cubicBezTo>
                    <a:pt x="1503" y="19903"/>
                    <a:pt x="983" y="19903"/>
                    <a:pt x="1503" y="20424"/>
                  </a:cubicBezTo>
                  <a:cubicBezTo>
                    <a:pt x="2544" y="20944"/>
                    <a:pt x="3585" y="23546"/>
                    <a:pt x="4105" y="24066"/>
                  </a:cubicBezTo>
                  <a:cubicBezTo>
                    <a:pt x="4105" y="24586"/>
                    <a:pt x="4625" y="26668"/>
                    <a:pt x="5146" y="26668"/>
                  </a:cubicBezTo>
                  <a:cubicBezTo>
                    <a:pt x="5666" y="26668"/>
                    <a:pt x="7747" y="28229"/>
                    <a:pt x="8268" y="28749"/>
                  </a:cubicBezTo>
                  <a:cubicBezTo>
                    <a:pt x="8788" y="29270"/>
                    <a:pt x="9308" y="29790"/>
                    <a:pt x="8268" y="30831"/>
                  </a:cubicBezTo>
                  <a:cubicBezTo>
                    <a:pt x="7747" y="31351"/>
                    <a:pt x="6707" y="31351"/>
                    <a:pt x="5666" y="30831"/>
                  </a:cubicBezTo>
                  <a:cubicBezTo>
                    <a:pt x="5666" y="31351"/>
                    <a:pt x="5666" y="31351"/>
                    <a:pt x="5146" y="31871"/>
                  </a:cubicBezTo>
                  <a:cubicBezTo>
                    <a:pt x="4105" y="32392"/>
                    <a:pt x="3064" y="32392"/>
                    <a:pt x="3585" y="33432"/>
                  </a:cubicBezTo>
                  <a:cubicBezTo>
                    <a:pt x="4105" y="33953"/>
                    <a:pt x="4105" y="33953"/>
                    <a:pt x="3585" y="33953"/>
                  </a:cubicBezTo>
                  <a:cubicBezTo>
                    <a:pt x="5666" y="32912"/>
                    <a:pt x="5666" y="32912"/>
                    <a:pt x="6186" y="32912"/>
                  </a:cubicBezTo>
                  <a:close/>
                </a:path>
              </a:pathLst>
            </a:custGeom>
            <a:grpFill/>
            <a:ln w="5199" cap="flat">
              <a:solidFill>
                <a:schemeClr val="bg1"/>
              </a:solidFill>
              <a:prstDash val="solid"/>
              <a:miter/>
            </a:ln>
          </p:spPr>
          <p:txBody>
            <a:bodyPr rtlCol="0" anchor="ctr"/>
            <a:lstStyle/>
            <a:p>
              <a:endParaRPr lang="en-GB" noProof="0" dirty="0"/>
            </a:p>
          </p:txBody>
        </p:sp>
        <p:sp>
          <p:nvSpPr>
            <p:cNvPr id="162" name="Freeform 161">
              <a:extLst>
                <a:ext uri="{FF2B5EF4-FFF2-40B4-BE49-F238E27FC236}">
                  <a16:creationId xmlns:a16="http://schemas.microsoft.com/office/drawing/2014/main" id="{A2B2A07E-B8E4-42E8-58EF-2EDC735EBE37}"/>
                </a:ext>
              </a:extLst>
            </p:cNvPr>
            <p:cNvSpPr/>
            <p:nvPr/>
          </p:nvSpPr>
          <p:spPr>
            <a:xfrm>
              <a:off x="6240594" y="3548944"/>
              <a:ext cx="80133" cy="92621"/>
            </a:xfrm>
            <a:custGeom>
              <a:avLst/>
              <a:gdLst>
                <a:gd name="connsiteX0" fmla="*/ 22895 w 80133"/>
                <a:gd name="connsiteY0" fmla="*/ 520 h 92621"/>
                <a:gd name="connsiteX1" fmla="*/ 17692 w 80133"/>
                <a:gd name="connsiteY1" fmla="*/ 0 h 92621"/>
                <a:gd name="connsiteX2" fmla="*/ 15090 w 80133"/>
                <a:gd name="connsiteY2" fmla="*/ 520 h 92621"/>
                <a:gd name="connsiteX3" fmla="*/ 520 w 80133"/>
                <a:gd name="connsiteY3" fmla="*/ 5724 h 92621"/>
                <a:gd name="connsiteX4" fmla="*/ 0 w 80133"/>
                <a:gd name="connsiteY4" fmla="*/ 7285 h 92621"/>
                <a:gd name="connsiteX5" fmla="*/ 0 w 80133"/>
                <a:gd name="connsiteY5" fmla="*/ 8326 h 92621"/>
                <a:gd name="connsiteX6" fmla="*/ 1041 w 80133"/>
                <a:gd name="connsiteY6" fmla="*/ 9887 h 92621"/>
                <a:gd name="connsiteX7" fmla="*/ 520 w 80133"/>
                <a:gd name="connsiteY7" fmla="*/ 13529 h 92621"/>
                <a:gd name="connsiteX8" fmla="*/ 2082 w 80133"/>
                <a:gd name="connsiteY8" fmla="*/ 15610 h 92621"/>
                <a:gd name="connsiteX9" fmla="*/ 3642 w 80133"/>
                <a:gd name="connsiteY9" fmla="*/ 17171 h 92621"/>
                <a:gd name="connsiteX10" fmla="*/ 3122 w 80133"/>
                <a:gd name="connsiteY10" fmla="*/ 18212 h 92621"/>
                <a:gd name="connsiteX11" fmla="*/ 9366 w 80133"/>
                <a:gd name="connsiteY11" fmla="*/ 21855 h 92621"/>
                <a:gd name="connsiteX12" fmla="*/ 9366 w 80133"/>
                <a:gd name="connsiteY12" fmla="*/ 22895 h 92621"/>
                <a:gd name="connsiteX13" fmla="*/ 4163 w 80133"/>
                <a:gd name="connsiteY13" fmla="*/ 26017 h 92621"/>
                <a:gd name="connsiteX14" fmla="*/ 4163 w 80133"/>
                <a:gd name="connsiteY14" fmla="*/ 29660 h 92621"/>
                <a:gd name="connsiteX15" fmla="*/ 3642 w 80133"/>
                <a:gd name="connsiteY15" fmla="*/ 31741 h 92621"/>
                <a:gd name="connsiteX16" fmla="*/ 4163 w 80133"/>
                <a:gd name="connsiteY16" fmla="*/ 31741 h 92621"/>
                <a:gd name="connsiteX17" fmla="*/ 8325 w 80133"/>
                <a:gd name="connsiteY17" fmla="*/ 30700 h 92621"/>
                <a:gd name="connsiteX18" fmla="*/ 9366 w 80133"/>
                <a:gd name="connsiteY18" fmla="*/ 31221 h 92621"/>
                <a:gd name="connsiteX19" fmla="*/ 7285 w 80133"/>
                <a:gd name="connsiteY19" fmla="*/ 36945 h 92621"/>
                <a:gd name="connsiteX20" fmla="*/ 5203 w 80133"/>
                <a:gd name="connsiteY20" fmla="*/ 40067 h 92621"/>
                <a:gd name="connsiteX21" fmla="*/ 6244 w 80133"/>
                <a:gd name="connsiteY21" fmla="*/ 44750 h 92621"/>
                <a:gd name="connsiteX22" fmla="*/ 8325 w 80133"/>
                <a:gd name="connsiteY22" fmla="*/ 45790 h 92621"/>
                <a:gd name="connsiteX23" fmla="*/ 9887 w 80133"/>
                <a:gd name="connsiteY23" fmla="*/ 46311 h 92621"/>
                <a:gd name="connsiteX24" fmla="*/ 13529 w 80133"/>
                <a:gd name="connsiteY24" fmla="*/ 49953 h 92621"/>
                <a:gd name="connsiteX25" fmla="*/ 15090 w 80133"/>
                <a:gd name="connsiteY25" fmla="*/ 50994 h 92621"/>
                <a:gd name="connsiteX26" fmla="*/ 10407 w 80133"/>
                <a:gd name="connsiteY26" fmla="*/ 52555 h 92621"/>
                <a:gd name="connsiteX27" fmla="*/ 8325 w 80133"/>
                <a:gd name="connsiteY27" fmla="*/ 52035 h 92621"/>
                <a:gd name="connsiteX28" fmla="*/ 11968 w 80133"/>
                <a:gd name="connsiteY28" fmla="*/ 56718 h 92621"/>
                <a:gd name="connsiteX29" fmla="*/ 13009 w 80133"/>
                <a:gd name="connsiteY29" fmla="*/ 58799 h 92621"/>
                <a:gd name="connsiteX30" fmla="*/ 10927 w 80133"/>
                <a:gd name="connsiteY30" fmla="*/ 60881 h 92621"/>
                <a:gd name="connsiteX31" fmla="*/ 7805 w 80133"/>
                <a:gd name="connsiteY31" fmla="*/ 62442 h 92621"/>
                <a:gd name="connsiteX32" fmla="*/ 29139 w 80133"/>
                <a:gd name="connsiteY32" fmla="*/ 79093 h 92621"/>
                <a:gd name="connsiteX33" fmla="*/ 30701 w 80133"/>
                <a:gd name="connsiteY33" fmla="*/ 78572 h 92621"/>
                <a:gd name="connsiteX34" fmla="*/ 31741 w 80133"/>
                <a:gd name="connsiteY34" fmla="*/ 78052 h 92621"/>
                <a:gd name="connsiteX35" fmla="*/ 32262 w 80133"/>
                <a:gd name="connsiteY35" fmla="*/ 75971 h 92621"/>
                <a:gd name="connsiteX36" fmla="*/ 34863 w 80133"/>
                <a:gd name="connsiteY36" fmla="*/ 74410 h 92621"/>
                <a:gd name="connsiteX37" fmla="*/ 34863 w 80133"/>
                <a:gd name="connsiteY37" fmla="*/ 71808 h 92621"/>
                <a:gd name="connsiteX38" fmla="*/ 36424 w 80133"/>
                <a:gd name="connsiteY38" fmla="*/ 69726 h 92621"/>
                <a:gd name="connsiteX39" fmla="*/ 36945 w 80133"/>
                <a:gd name="connsiteY39" fmla="*/ 67645 h 92621"/>
                <a:gd name="connsiteX40" fmla="*/ 40067 w 80133"/>
                <a:gd name="connsiteY40" fmla="*/ 65564 h 92621"/>
                <a:gd name="connsiteX41" fmla="*/ 42669 w 80133"/>
                <a:gd name="connsiteY41" fmla="*/ 71288 h 92621"/>
                <a:gd name="connsiteX42" fmla="*/ 45270 w 80133"/>
                <a:gd name="connsiteY42" fmla="*/ 72328 h 92621"/>
                <a:gd name="connsiteX43" fmla="*/ 47351 w 80133"/>
                <a:gd name="connsiteY43" fmla="*/ 74410 h 92621"/>
                <a:gd name="connsiteX44" fmla="*/ 48392 w 80133"/>
                <a:gd name="connsiteY44" fmla="*/ 77532 h 92621"/>
                <a:gd name="connsiteX45" fmla="*/ 49433 w 80133"/>
                <a:gd name="connsiteY45" fmla="*/ 79613 h 92621"/>
                <a:gd name="connsiteX46" fmla="*/ 50474 w 80133"/>
                <a:gd name="connsiteY46" fmla="*/ 81695 h 92621"/>
                <a:gd name="connsiteX47" fmla="*/ 53596 w 80133"/>
                <a:gd name="connsiteY47" fmla="*/ 82735 h 92621"/>
                <a:gd name="connsiteX48" fmla="*/ 56197 w 80133"/>
                <a:gd name="connsiteY48" fmla="*/ 82735 h 92621"/>
                <a:gd name="connsiteX49" fmla="*/ 55677 w 80133"/>
                <a:gd name="connsiteY49" fmla="*/ 85337 h 92621"/>
                <a:gd name="connsiteX50" fmla="*/ 54116 w 80133"/>
                <a:gd name="connsiteY50" fmla="*/ 88459 h 92621"/>
                <a:gd name="connsiteX51" fmla="*/ 53075 w 80133"/>
                <a:gd name="connsiteY51" fmla="*/ 90540 h 92621"/>
                <a:gd name="connsiteX52" fmla="*/ 53075 w 80133"/>
                <a:gd name="connsiteY52" fmla="*/ 92622 h 92621"/>
                <a:gd name="connsiteX53" fmla="*/ 53075 w 80133"/>
                <a:gd name="connsiteY53" fmla="*/ 92622 h 92621"/>
                <a:gd name="connsiteX54" fmla="*/ 55157 w 80133"/>
                <a:gd name="connsiteY54" fmla="*/ 92622 h 92621"/>
                <a:gd name="connsiteX55" fmla="*/ 60360 w 80133"/>
                <a:gd name="connsiteY55" fmla="*/ 91581 h 92621"/>
                <a:gd name="connsiteX56" fmla="*/ 62962 w 80133"/>
                <a:gd name="connsiteY56" fmla="*/ 91581 h 92621"/>
                <a:gd name="connsiteX57" fmla="*/ 67645 w 80133"/>
                <a:gd name="connsiteY57" fmla="*/ 91061 h 92621"/>
                <a:gd name="connsiteX58" fmla="*/ 70247 w 80133"/>
                <a:gd name="connsiteY58" fmla="*/ 88459 h 92621"/>
                <a:gd name="connsiteX59" fmla="*/ 69727 w 80133"/>
                <a:gd name="connsiteY59" fmla="*/ 84817 h 92621"/>
                <a:gd name="connsiteX60" fmla="*/ 69206 w 80133"/>
                <a:gd name="connsiteY60" fmla="*/ 83776 h 92621"/>
                <a:gd name="connsiteX61" fmla="*/ 69206 w 80133"/>
                <a:gd name="connsiteY61" fmla="*/ 82215 h 92621"/>
                <a:gd name="connsiteX62" fmla="*/ 71808 w 80133"/>
                <a:gd name="connsiteY62" fmla="*/ 77532 h 92621"/>
                <a:gd name="connsiteX63" fmla="*/ 80134 w 80133"/>
                <a:gd name="connsiteY63" fmla="*/ 71288 h 92621"/>
                <a:gd name="connsiteX64" fmla="*/ 74930 w 80133"/>
                <a:gd name="connsiteY64" fmla="*/ 67645 h 92621"/>
                <a:gd name="connsiteX65" fmla="*/ 69727 w 80133"/>
                <a:gd name="connsiteY65" fmla="*/ 60881 h 92621"/>
                <a:gd name="connsiteX66" fmla="*/ 68165 w 80133"/>
                <a:gd name="connsiteY66" fmla="*/ 57238 h 92621"/>
                <a:gd name="connsiteX67" fmla="*/ 73889 w 80133"/>
                <a:gd name="connsiteY67" fmla="*/ 46831 h 92621"/>
                <a:gd name="connsiteX68" fmla="*/ 70767 w 80133"/>
                <a:gd name="connsiteY68" fmla="*/ 43189 h 92621"/>
                <a:gd name="connsiteX69" fmla="*/ 71808 w 80133"/>
                <a:gd name="connsiteY69" fmla="*/ 40067 h 92621"/>
                <a:gd name="connsiteX70" fmla="*/ 73889 w 80133"/>
                <a:gd name="connsiteY70" fmla="*/ 39546 h 92621"/>
                <a:gd name="connsiteX71" fmla="*/ 75450 w 80133"/>
                <a:gd name="connsiteY71" fmla="*/ 39546 h 92621"/>
                <a:gd name="connsiteX72" fmla="*/ 71808 w 80133"/>
                <a:gd name="connsiteY72" fmla="*/ 36424 h 92621"/>
                <a:gd name="connsiteX73" fmla="*/ 64523 w 80133"/>
                <a:gd name="connsiteY73" fmla="*/ 40067 h 92621"/>
                <a:gd name="connsiteX74" fmla="*/ 61401 w 80133"/>
                <a:gd name="connsiteY74" fmla="*/ 39026 h 92621"/>
                <a:gd name="connsiteX75" fmla="*/ 60360 w 80133"/>
                <a:gd name="connsiteY75" fmla="*/ 37985 h 92621"/>
                <a:gd name="connsiteX76" fmla="*/ 49953 w 80133"/>
                <a:gd name="connsiteY76" fmla="*/ 33823 h 92621"/>
                <a:gd name="connsiteX77" fmla="*/ 48913 w 80133"/>
                <a:gd name="connsiteY77" fmla="*/ 32262 h 92621"/>
                <a:gd name="connsiteX78" fmla="*/ 50994 w 80133"/>
                <a:gd name="connsiteY78" fmla="*/ 29660 h 92621"/>
                <a:gd name="connsiteX79" fmla="*/ 50474 w 80133"/>
                <a:gd name="connsiteY79" fmla="*/ 26017 h 92621"/>
                <a:gd name="connsiteX80" fmla="*/ 49953 w 80133"/>
                <a:gd name="connsiteY80" fmla="*/ 24977 h 92621"/>
                <a:gd name="connsiteX81" fmla="*/ 45790 w 80133"/>
                <a:gd name="connsiteY81" fmla="*/ 22895 h 92621"/>
                <a:gd name="connsiteX82" fmla="*/ 37465 w 80133"/>
                <a:gd name="connsiteY82" fmla="*/ 17692 h 92621"/>
                <a:gd name="connsiteX83" fmla="*/ 37465 w 80133"/>
                <a:gd name="connsiteY83" fmla="*/ 16651 h 92621"/>
                <a:gd name="connsiteX84" fmla="*/ 34863 w 80133"/>
                <a:gd name="connsiteY84" fmla="*/ 11968 h 92621"/>
                <a:gd name="connsiteX85" fmla="*/ 26538 w 80133"/>
                <a:gd name="connsiteY85" fmla="*/ 2602 h 92621"/>
                <a:gd name="connsiteX86" fmla="*/ 27058 w 80133"/>
                <a:gd name="connsiteY86" fmla="*/ 2602 h 92621"/>
                <a:gd name="connsiteX87" fmla="*/ 25497 w 80133"/>
                <a:gd name="connsiteY87" fmla="*/ 1561 h 92621"/>
                <a:gd name="connsiteX88" fmla="*/ 22895 w 80133"/>
                <a:gd name="connsiteY88" fmla="*/ 520 h 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0133" h="92621">
                  <a:moveTo>
                    <a:pt x="22895" y="520"/>
                  </a:moveTo>
                  <a:cubicBezTo>
                    <a:pt x="22895" y="520"/>
                    <a:pt x="18212" y="520"/>
                    <a:pt x="17692" y="0"/>
                  </a:cubicBezTo>
                  <a:cubicBezTo>
                    <a:pt x="16651" y="0"/>
                    <a:pt x="15610" y="0"/>
                    <a:pt x="15090" y="520"/>
                  </a:cubicBezTo>
                  <a:cubicBezTo>
                    <a:pt x="14570" y="520"/>
                    <a:pt x="7285" y="3122"/>
                    <a:pt x="520" y="5724"/>
                  </a:cubicBezTo>
                  <a:lnTo>
                    <a:pt x="0" y="7285"/>
                  </a:lnTo>
                  <a:cubicBezTo>
                    <a:pt x="0" y="7285"/>
                    <a:pt x="0" y="7805"/>
                    <a:pt x="0" y="8326"/>
                  </a:cubicBezTo>
                  <a:cubicBezTo>
                    <a:pt x="520" y="8326"/>
                    <a:pt x="1041" y="9366"/>
                    <a:pt x="1041" y="9887"/>
                  </a:cubicBezTo>
                  <a:cubicBezTo>
                    <a:pt x="1041" y="10407"/>
                    <a:pt x="0" y="13009"/>
                    <a:pt x="520" y="13529"/>
                  </a:cubicBezTo>
                  <a:cubicBezTo>
                    <a:pt x="520" y="14049"/>
                    <a:pt x="1041" y="15610"/>
                    <a:pt x="2082" y="15610"/>
                  </a:cubicBezTo>
                  <a:cubicBezTo>
                    <a:pt x="3122" y="15610"/>
                    <a:pt x="4683" y="16131"/>
                    <a:pt x="3642" y="17171"/>
                  </a:cubicBezTo>
                  <a:cubicBezTo>
                    <a:pt x="2602" y="17692"/>
                    <a:pt x="2082" y="17692"/>
                    <a:pt x="3122" y="18212"/>
                  </a:cubicBezTo>
                  <a:cubicBezTo>
                    <a:pt x="4683" y="19253"/>
                    <a:pt x="9366" y="21855"/>
                    <a:pt x="9366" y="21855"/>
                  </a:cubicBezTo>
                  <a:cubicBezTo>
                    <a:pt x="9366" y="21855"/>
                    <a:pt x="10407" y="22375"/>
                    <a:pt x="9366" y="22895"/>
                  </a:cubicBezTo>
                  <a:cubicBezTo>
                    <a:pt x="7805" y="22895"/>
                    <a:pt x="4163" y="22895"/>
                    <a:pt x="4163" y="26017"/>
                  </a:cubicBezTo>
                  <a:cubicBezTo>
                    <a:pt x="4163" y="28619"/>
                    <a:pt x="4683" y="28619"/>
                    <a:pt x="4163" y="29660"/>
                  </a:cubicBezTo>
                  <a:cubicBezTo>
                    <a:pt x="3642" y="30180"/>
                    <a:pt x="3642" y="31221"/>
                    <a:pt x="3642" y="31741"/>
                  </a:cubicBezTo>
                  <a:cubicBezTo>
                    <a:pt x="4163" y="31741"/>
                    <a:pt x="4163" y="31741"/>
                    <a:pt x="4163" y="31741"/>
                  </a:cubicBezTo>
                  <a:cubicBezTo>
                    <a:pt x="5203" y="31221"/>
                    <a:pt x="8325" y="30700"/>
                    <a:pt x="8325" y="30700"/>
                  </a:cubicBezTo>
                  <a:cubicBezTo>
                    <a:pt x="8325" y="30700"/>
                    <a:pt x="9887" y="30180"/>
                    <a:pt x="9366" y="31221"/>
                  </a:cubicBezTo>
                  <a:cubicBezTo>
                    <a:pt x="8846" y="32262"/>
                    <a:pt x="7805" y="35904"/>
                    <a:pt x="7285" y="36945"/>
                  </a:cubicBezTo>
                  <a:cubicBezTo>
                    <a:pt x="6764" y="37985"/>
                    <a:pt x="5724" y="39026"/>
                    <a:pt x="5203" y="40067"/>
                  </a:cubicBezTo>
                  <a:cubicBezTo>
                    <a:pt x="4683" y="41107"/>
                    <a:pt x="5724" y="43709"/>
                    <a:pt x="6244" y="44750"/>
                  </a:cubicBezTo>
                  <a:cubicBezTo>
                    <a:pt x="6764" y="45790"/>
                    <a:pt x="7285" y="45790"/>
                    <a:pt x="8325" y="45790"/>
                  </a:cubicBezTo>
                  <a:cubicBezTo>
                    <a:pt x="9366" y="45790"/>
                    <a:pt x="9887" y="45790"/>
                    <a:pt x="9887" y="46311"/>
                  </a:cubicBezTo>
                  <a:cubicBezTo>
                    <a:pt x="10407" y="46831"/>
                    <a:pt x="12488" y="49953"/>
                    <a:pt x="13529" y="49953"/>
                  </a:cubicBezTo>
                  <a:cubicBezTo>
                    <a:pt x="14570" y="50474"/>
                    <a:pt x="15610" y="49433"/>
                    <a:pt x="15090" y="50994"/>
                  </a:cubicBezTo>
                  <a:cubicBezTo>
                    <a:pt x="14570" y="52555"/>
                    <a:pt x="10927" y="53075"/>
                    <a:pt x="10407" y="52555"/>
                  </a:cubicBezTo>
                  <a:cubicBezTo>
                    <a:pt x="9887" y="52555"/>
                    <a:pt x="7285" y="50474"/>
                    <a:pt x="8325" y="52035"/>
                  </a:cubicBezTo>
                  <a:cubicBezTo>
                    <a:pt x="9366" y="53075"/>
                    <a:pt x="11448" y="56197"/>
                    <a:pt x="11968" y="56718"/>
                  </a:cubicBezTo>
                  <a:cubicBezTo>
                    <a:pt x="12488" y="57238"/>
                    <a:pt x="13529" y="57759"/>
                    <a:pt x="13009" y="58799"/>
                  </a:cubicBezTo>
                  <a:cubicBezTo>
                    <a:pt x="13009" y="59840"/>
                    <a:pt x="11968" y="60881"/>
                    <a:pt x="10927" y="60881"/>
                  </a:cubicBezTo>
                  <a:cubicBezTo>
                    <a:pt x="9887" y="60881"/>
                    <a:pt x="8325" y="61921"/>
                    <a:pt x="7805" y="62442"/>
                  </a:cubicBezTo>
                  <a:lnTo>
                    <a:pt x="29139" y="79093"/>
                  </a:lnTo>
                  <a:cubicBezTo>
                    <a:pt x="29660" y="79093"/>
                    <a:pt x="30180" y="78572"/>
                    <a:pt x="30701" y="78572"/>
                  </a:cubicBezTo>
                  <a:cubicBezTo>
                    <a:pt x="31221" y="78572"/>
                    <a:pt x="31741" y="78572"/>
                    <a:pt x="31741" y="78052"/>
                  </a:cubicBezTo>
                  <a:cubicBezTo>
                    <a:pt x="31741" y="77532"/>
                    <a:pt x="31221" y="76491"/>
                    <a:pt x="32262" y="75971"/>
                  </a:cubicBezTo>
                  <a:cubicBezTo>
                    <a:pt x="32782" y="75450"/>
                    <a:pt x="34343" y="75450"/>
                    <a:pt x="34863" y="74410"/>
                  </a:cubicBezTo>
                  <a:cubicBezTo>
                    <a:pt x="35384" y="73369"/>
                    <a:pt x="34863" y="72849"/>
                    <a:pt x="34863" y="71808"/>
                  </a:cubicBezTo>
                  <a:cubicBezTo>
                    <a:pt x="34863" y="70767"/>
                    <a:pt x="34343" y="70247"/>
                    <a:pt x="36424" y="69726"/>
                  </a:cubicBezTo>
                  <a:cubicBezTo>
                    <a:pt x="39026" y="69206"/>
                    <a:pt x="37465" y="68686"/>
                    <a:pt x="36945" y="67645"/>
                  </a:cubicBezTo>
                  <a:cubicBezTo>
                    <a:pt x="36424" y="66604"/>
                    <a:pt x="36945" y="65043"/>
                    <a:pt x="40067" y="65564"/>
                  </a:cubicBezTo>
                  <a:cubicBezTo>
                    <a:pt x="43189" y="66084"/>
                    <a:pt x="42148" y="69206"/>
                    <a:pt x="42669" y="71288"/>
                  </a:cubicBezTo>
                  <a:cubicBezTo>
                    <a:pt x="43189" y="73369"/>
                    <a:pt x="44230" y="73369"/>
                    <a:pt x="45270" y="72328"/>
                  </a:cubicBezTo>
                  <a:cubicBezTo>
                    <a:pt x="46311" y="71808"/>
                    <a:pt x="46831" y="73369"/>
                    <a:pt x="47351" y="74410"/>
                  </a:cubicBezTo>
                  <a:cubicBezTo>
                    <a:pt x="47872" y="75450"/>
                    <a:pt x="47351" y="77011"/>
                    <a:pt x="48392" y="77532"/>
                  </a:cubicBezTo>
                  <a:cubicBezTo>
                    <a:pt x="49433" y="78052"/>
                    <a:pt x="49433" y="79093"/>
                    <a:pt x="49433" y="79613"/>
                  </a:cubicBezTo>
                  <a:cubicBezTo>
                    <a:pt x="49433" y="80654"/>
                    <a:pt x="49433" y="81174"/>
                    <a:pt x="50474" y="81695"/>
                  </a:cubicBezTo>
                  <a:cubicBezTo>
                    <a:pt x="51515" y="82215"/>
                    <a:pt x="53075" y="82735"/>
                    <a:pt x="53596" y="82735"/>
                  </a:cubicBezTo>
                  <a:cubicBezTo>
                    <a:pt x="54116" y="82735"/>
                    <a:pt x="56197" y="82215"/>
                    <a:pt x="56197" y="82735"/>
                  </a:cubicBezTo>
                  <a:cubicBezTo>
                    <a:pt x="56718" y="83776"/>
                    <a:pt x="56197" y="84296"/>
                    <a:pt x="55677" y="85337"/>
                  </a:cubicBezTo>
                  <a:cubicBezTo>
                    <a:pt x="55157" y="86378"/>
                    <a:pt x="54116" y="87418"/>
                    <a:pt x="54116" y="88459"/>
                  </a:cubicBezTo>
                  <a:cubicBezTo>
                    <a:pt x="54116" y="89500"/>
                    <a:pt x="53075" y="90020"/>
                    <a:pt x="53075" y="90540"/>
                  </a:cubicBezTo>
                  <a:cubicBezTo>
                    <a:pt x="52555" y="91061"/>
                    <a:pt x="52035" y="91061"/>
                    <a:pt x="53075" y="92622"/>
                  </a:cubicBezTo>
                  <a:cubicBezTo>
                    <a:pt x="53075" y="92622"/>
                    <a:pt x="53075" y="92622"/>
                    <a:pt x="53075" y="92622"/>
                  </a:cubicBezTo>
                  <a:cubicBezTo>
                    <a:pt x="53596" y="92622"/>
                    <a:pt x="54636" y="92622"/>
                    <a:pt x="55157" y="92622"/>
                  </a:cubicBezTo>
                  <a:cubicBezTo>
                    <a:pt x="55677" y="92622"/>
                    <a:pt x="60360" y="91581"/>
                    <a:pt x="60360" y="91581"/>
                  </a:cubicBezTo>
                  <a:cubicBezTo>
                    <a:pt x="60881" y="91581"/>
                    <a:pt x="62442" y="91581"/>
                    <a:pt x="62962" y="91581"/>
                  </a:cubicBezTo>
                  <a:cubicBezTo>
                    <a:pt x="63482" y="91581"/>
                    <a:pt x="66084" y="91581"/>
                    <a:pt x="67645" y="91061"/>
                  </a:cubicBezTo>
                  <a:cubicBezTo>
                    <a:pt x="67645" y="91061"/>
                    <a:pt x="68686" y="90020"/>
                    <a:pt x="70247" y="88459"/>
                  </a:cubicBezTo>
                  <a:cubicBezTo>
                    <a:pt x="71808" y="86898"/>
                    <a:pt x="70247" y="84817"/>
                    <a:pt x="69727" y="84817"/>
                  </a:cubicBezTo>
                  <a:cubicBezTo>
                    <a:pt x="69206" y="84817"/>
                    <a:pt x="69206" y="83776"/>
                    <a:pt x="69206" y="83776"/>
                  </a:cubicBezTo>
                  <a:lnTo>
                    <a:pt x="69206" y="82215"/>
                  </a:lnTo>
                  <a:cubicBezTo>
                    <a:pt x="68686" y="79093"/>
                    <a:pt x="71808" y="77532"/>
                    <a:pt x="71808" y="77532"/>
                  </a:cubicBezTo>
                  <a:lnTo>
                    <a:pt x="80134" y="71288"/>
                  </a:lnTo>
                  <a:cubicBezTo>
                    <a:pt x="80134" y="71288"/>
                    <a:pt x="78052" y="69726"/>
                    <a:pt x="74930" y="67645"/>
                  </a:cubicBezTo>
                  <a:cubicBezTo>
                    <a:pt x="71808" y="65564"/>
                    <a:pt x="69727" y="61921"/>
                    <a:pt x="69727" y="60881"/>
                  </a:cubicBezTo>
                  <a:cubicBezTo>
                    <a:pt x="69727" y="59840"/>
                    <a:pt x="68165" y="57238"/>
                    <a:pt x="68165" y="57238"/>
                  </a:cubicBezTo>
                  <a:lnTo>
                    <a:pt x="73889" y="46831"/>
                  </a:lnTo>
                  <a:cubicBezTo>
                    <a:pt x="73889" y="46831"/>
                    <a:pt x="71808" y="43709"/>
                    <a:pt x="70767" y="43189"/>
                  </a:cubicBezTo>
                  <a:cubicBezTo>
                    <a:pt x="70247" y="42669"/>
                    <a:pt x="71288" y="40587"/>
                    <a:pt x="71808" y="40067"/>
                  </a:cubicBezTo>
                  <a:cubicBezTo>
                    <a:pt x="72328" y="39546"/>
                    <a:pt x="73369" y="39026"/>
                    <a:pt x="73889" y="39546"/>
                  </a:cubicBezTo>
                  <a:cubicBezTo>
                    <a:pt x="74410" y="39546"/>
                    <a:pt x="74930" y="40067"/>
                    <a:pt x="75450" y="39546"/>
                  </a:cubicBezTo>
                  <a:cubicBezTo>
                    <a:pt x="75971" y="39026"/>
                    <a:pt x="74410" y="37465"/>
                    <a:pt x="71808" y="36424"/>
                  </a:cubicBezTo>
                  <a:cubicBezTo>
                    <a:pt x="69206" y="35384"/>
                    <a:pt x="66084" y="39026"/>
                    <a:pt x="64523" y="40067"/>
                  </a:cubicBezTo>
                  <a:cubicBezTo>
                    <a:pt x="63482" y="41107"/>
                    <a:pt x="61921" y="39546"/>
                    <a:pt x="61401" y="39026"/>
                  </a:cubicBezTo>
                  <a:cubicBezTo>
                    <a:pt x="60881" y="38506"/>
                    <a:pt x="60360" y="37985"/>
                    <a:pt x="60360" y="37985"/>
                  </a:cubicBezTo>
                  <a:cubicBezTo>
                    <a:pt x="60360" y="37985"/>
                    <a:pt x="50994" y="33823"/>
                    <a:pt x="49953" y="33823"/>
                  </a:cubicBezTo>
                  <a:cubicBezTo>
                    <a:pt x="49433" y="33302"/>
                    <a:pt x="46311" y="33302"/>
                    <a:pt x="48913" y="32262"/>
                  </a:cubicBezTo>
                  <a:cubicBezTo>
                    <a:pt x="51515" y="31221"/>
                    <a:pt x="50994" y="29660"/>
                    <a:pt x="50994" y="29660"/>
                  </a:cubicBezTo>
                  <a:cubicBezTo>
                    <a:pt x="50994" y="29660"/>
                    <a:pt x="50474" y="26017"/>
                    <a:pt x="50474" y="26017"/>
                  </a:cubicBezTo>
                  <a:cubicBezTo>
                    <a:pt x="50474" y="25497"/>
                    <a:pt x="50474" y="24977"/>
                    <a:pt x="49953" y="24977"/>
                  </a:cubicBezTo>
                  <a:cubicBezTo>
                    <a:pt x="49433" y="24977"/>
                    <a:pt x="47872" y="23936"/>
                    <a:pt x="45790" y="22895"/>
                  </a:cubicBezTo>
                  <a:cubicBezTo>
                    <a:pt x="43189" y="21855"/>
                    <a:pt x="38506" y="18733"/>
                    <a:pt x="37465" y="17692"/>
                  </a:cubicBezTo>
                  <a:cubicBezTo>
                    <a:pt x="36424" y="16651"/>
                    <a:pt x="37465" y="16651"/>
                    <a:pt x="37465" y="16651"/>
                  </a:cubicBezTo>
                  <a:cubicBezTo>
                    <a:pt x="37985" y="16131"/>
                    <a:pt x="35904" y="13009"/>
                    <a:pt x="34863" y="11968"/>
                  </a:cubicBezTo>
                  <a:cubicBezTo>
                    <a:pt x="33823" y="10927"/>
                    <a:pt x="26538" y="2602"/>
                    <a:pt x="26538" y="2602"/>
                  </a:cubicBezTo>
                  <a:cubicBezTo>
                    <a:pt x="26538" y="2602"/>
                    <a:pt x="26538" y="2602"/>
                    <a:pt x="27058" y="2602"/>
                  </a:cubicBezTo>
                  <a:cubicBezTo>
                    <a:pt x="26538" y="2081"/>
                    <a:pt x="25497" y="1561"/>
                    <a:pt x="25497" y="1561"/>
                  </a:cubicBezTo>
                  <a:cubicBezTo>
                    <a:pt x="24977" y="520"/>
                    <a:pt x="22895" y="1041"/>
                    <a:pt x="22895" y="520"/>
                  </a:cubicBezTo>
                  <a:close/>
                </a:path>
              </a:pathLst>
            </a:custGeom>
            <a:grpFill/>
            <a:ln w="5199" cap="flat">
              <a:solidFill>
                <a:schemeClr val="bg1"/>
              </a:solidFill>
              <a:prstDash val="solid"/>
              <a:miter/>
            </a:ln>
          </p:spPr>
          <p:txBody>
            <a:bodyPr rtlCol="0" anchor="ctr"/>
            <a:lstStyle/>
            <a:p>
              <a:endParaRPr lang="en-GB" noProof="0" dirty="0"/>
            </a:p>
          </p:txBody>
        </p:sp>
        <p:sp>
          <p:nvSpPr>
            <p:cNvPr id="163" name="Freeform 162">
              <a:extLst>
                <a:ext uri="{FF2B5EF4-FFF2-40B4-BE49-F238E27FC236}">
                  <a16:creationId xmlns:a16="http://schemas.microsoft.com/office/drawing/2014/main" id="{7D364384-3186-F5C4-358D-E32F62E6C47C}"/>
                </a:ext>
              </a:extLst>
            </p:cNvPr>
            <p:cNvSpPr/>
            <p:nvPr/>
          </p:nvSpPr>
          <p:spPr>
            <a:xfrm>
              <a:off x="6263926" y="3614425"/>
              <a:ext cx="33080" cy="36507"/>
            </a:xfrm>
            <a:custGeom>
              <a:avLst/>
              <a:gdLst>
                <a:gd name="connsiteX0" fmla="*/ 83 w 33080"/>
                <a:gd name="connsiteY0" fmla="*/ 20897 h 36507"/>
                <a:gd name="connsiteX1" fmla="*/ 603 w 33080"/>
                <a:gd name="connsiteY1" fmla="*/ 21417 h 36507"/>
                <a:gd name="connsiteX2" fmla="*/ 4246 w 33080"/>
                <a:gd name="connsiteY2" fmla="*/ 25580 h 36507"/>
                <a:gd name="connsiteX3" fmla="*/ 6327 w 33080"/>
                <a:gd name="connsiteY3" fmla="*/ 27141 h 36507"/>
                <a:gd name="connsiteX4" fmla="*/ 8409 w 33080"/>
                <a:gd name="connsiteY4" fmla="*/ 28702 h 36507"/>
                <a:gd name="connsiteX5" fmla="*/ 9449 w 33080"/>
                <a:gd name="connsiteY5" fmla="*/ 30783 h 36507"/>
                <a:gd name="connsiteX6" fmla="*/ 10490 w 33080"/>
                <a:gd name="connsiteY6" fmla="*/ 36507 h 36507"/>
                <a:gd name="connsiteX7" fmla="*/ 12572 w 33080"/>
                <a:gd name="connsiteY7" fmla="*/ 36507 h 36507"/>
                <a:gd name="connsiteX8" fmla="*/ 13612 w 33080"/>
                <a:gd name="connsiteY8" fmla="*/ 35987 h 36507"/>
                <a:gd name="connsiteX9" fmla="*/ 13612 w 33080"/>
                <a:gd name="connsiteY9" fmla="*/ 34946 h 36507"/>
                <a:gd name="connsiteX10" fmla="*/ 14133 w 33080"/>
                <a:gd name="connsiteY10" fmla="*/ 33905 h 36507"/>
                <a:gd name="connsiteX11" fmla="*/ 16734 w 33080"/>
                <a:gd name="connsiteY11" fmla="*/ 30783 h 36507"/>
                <a:gd name="connsiteX12" fmla="*/ 18816 w 33080"/>
                <a:gd name="connsiteY12" fmla="*/ 29743 h 36507"/>
                <a:gd name="connsiteX13" fmla="*/ 20377 w 33080"/>
                <a:gd name="connsiteY13" fmla="*/ 29743 h 36507"/>
                <a:gd name="connsiteX14" fmla="*/ 22458 w 33080"/>
                <a:gd name="connsiteY14" fmla="*/ 30263 h 36507"/>
                <a:gd name="connsiteX15" fmla="*/ 24019 w 33080"/>
                <a:gd name="connsiteY15" fmla="*/ 30783 h 36507"/>
                <a:gd name="connsiteX16" fmla="*/ 24540 w 33080"/>
                <a:gd name="connsiteY16" fmla="*/ 30263 h 36507"/>
                <a:gd name="connsiteX17" fmla="*/ 25060 w 33080"/>
                <a:gd name="connsiteY17" fmla="*/ 28702 h 36507"/>
                <a:gd name="connsiteX18" fmla="*/ 27662 w 33080"/>
                <a:gd name="connsiteY18" fmla="*/ 27661 h 36507"/>
                <a:gd name="connsiteX19" fmla="*/ 29743 w 33080"/>
                <a:gd name="connsiteY19" fmla="*/ 27141 h 36507"/>
                <a:gd name="connsiteX20" fmla="*/ 29743 w 33080"/>
                <a:gd name="connsiteY20" fmla="*/ 25059 h 36507"/>
                <a:gd name="connsiteX21" fmla="*/ 30784 w 33080"/>
                <a:gd name="connsiteY21" fmla="*/ 22978 h 36507"/>
                <a:gd name="connsiteX22" fmla="*/ 32345 w 33080"/>
                <a:gd name="connsiteY22" fmla="*/ 19856 h 36507"/>
                <a:gd name="connsiteX23" fmla="*/ 32865 w 33080"/>
                <a:gd name="connsiteY23" fmla="*/ 17254 h 36507"/>
                <a:gd name="connsiteX24" fmla="*/ 30263 w 33080"/>
                <a:gd name="connsiteY24" fmla="*/ 17254 h 36507"/>
                <a:gd name="connsiteX25" fmla="*/ 27141 w 33080"/>
                <a:gd name="connsiteY25" fmla="*/ 16214 h 36507"/>
                <a:gd name="connsiteX26" fmla="*/ 26101 w 33080"/>
                <a:gd name="connsiteY26" fmla="*/ 14132 h 36507"/>
                <a:gd name="connsiteX27" fmla="*/ 25060 w 33080"/>
                <a:gd name="connsiteY27" fmla="*/ 12051 h 36507"/>
                <a:gd name="connsiteX28" fmla="*/ 24019 w 33080"/>
                <a:gd name="connsiteY28" fmla="*/ 8929 h 36507"/>
                <a:gd name="connsiteX29" fmla="*/ 21938 w 33080"/>
                <a:gd name="connsiteY29" fmla="*/ 6847 h 36507"/>
                <a:gd name="connsiteX30" fmla="*/ 19336 w 33080"/>
                <a:gd name="connsiteY30" fmla="*/ 5807 h 36507"/>
                <a:gd name="connsiteX31" fmla="*/ 16734 w 33080"/>
                <a:gd name="connsiteY31" fmla="*/ 83 h 36507"/>
                <a:gd name="connsiteX32" fmla="*/ 13612 w 33080"/>
                <a:gd name="connsiteY32" fmla="*/ 2164 h 36507"/>
                <a:gd name="connsiteX33" fmla="*/ 13092 w 33080"/>
                <a:gd name="connsiteY33" fmla="*/ 4246 h 36507"/>
                <a:gd name="connsiteX34" fmla="*/ 11531 w 33080"/>
                <a:gd name="connsiteY34" fmla="*/ 6327 h 36507"/>
                <a:gd name="connsiteX35" fmla="*/ 11531 w 33080"/>
                <a:gd name="connsiteY35" fmla="*/ 8929 h 36507"/>
                <a:gd name="connsiteX36" fmla="*/ 8929 w 33080"/>
                <a:gd name="connsiteY36" fmla="*/ 10490 h 36507"/>
                <a:gd name="connsiteX37" fmla="*/ 8409 w 33080"/>
                <a:gd name="connsiteY37" fmla="*/ 12571 h 36507"/>
                <a:gd name="connsiteX38" fmla="*/ 7368 w 33080"/>
                <a:gd name="connsiteY38" fmla="*/ 13092 h 36507"/>
                <a:gd name="connsiteX39" fmla="*/ 5807 w 33080"/>
                <a:gd name="connsiteY39" fmla="*/ 13612 h 36507"/>
                <a:gd name="connsiteX40" fmla="*/ 4766 w 33080"/>
                <a:gd name="connsiteY40" fmla="*/ 14132 h 36507"/>
                <a:gd name="connsiteX41" fmla="*/ 1644 w 33080"/>
                <a:gd name="connsiteY41" fmla="*/ 14652 h 36507"/>
                <a:gd name="connsiteX42" fmla="*/ 1124 w 33080"/>
                <a:gd name="connsiteY42" fmla="*/ 18295 h 36507"/>
                <a:gd name="connsiteX43" fmla="*/ 83 w 33080"/>
                <a:gd name="connsiteY43" fmla="*/ 20897 h 3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080" h="36507">
                  <a:moveTo>
                    <a:pt x="83" y="20897"/>
                  </a:moveTo>
                  <a:cubicBezTo>
                    <a:pt x="83" y="21417"/>
                    <a:pt x="603" y="21417"/>
                    <a:pt x="603" y="21417"/>
                  </a:cubicBezTo>
                  <a:cubicBezTo>
                    <a:pt x="603" y="21417"/>
                    <a:pt x="4246" y="25059"/>
                    <a:pt x="4246" y="25580"/>
                  </a:cubicBezTo>
                  <a:cubicBezTo>
                    <a:pt x="4246" y="26100"/>
                    <a:pt x="5807" y="27141"/>
                    <a:pt x="6327" y="27141"/>
                  </a:cubicBezTo>
                  <a:cubicBezTo>
                    <a:pt x="6848" y="27141"/>
                    <a:pt x="7368" y="28182"/>
                    <a:pt x="8409" y="28702"/>
                  </a:cubicBezTo>
                  <a:cubicBezTo>
                    <a:pt x="8929" y="29222"/>
                    <a:pt x="9449" y="30783"/>
                    <a:pt x="9449" y="30783"/>
                  </a:cubicBezTo>
                  <a:lnTo>
                    <a:pt x="10490" y="36507"/>
                  </a:lnTo>
                  <a:cubicBezTo>
                    <a:pt x="11010" y="36507"/>
                    <a:pt x="12051" y="36507"/>
                    <a:pt x="12572" y="36507"/>
                  </a:cubicBezTo>
                  <a:cubicBezTo>
                    <a:pt x="13092" y="36507"/>
                    <a:pt x="13612" y="35987"/>
                    <a:pt x="13612" y="35987"/>
                  </a:cubicBezTo>
                  <a:cubicBezTo>
                    <a:pt x="13612" y="35987"/>
                    <a:pt x="14133" y="34946"/>
                    <a:pt x="13612" y="34946"/>
                  </a:cubicBezTo>
                  <a:cubicBezTo>
                    <a:pt x="13092" y="34946"/>
                    <a:pt x="14133" y="33905"/>
                    <a:pt x="14133" y="33905"/>
                  </a:cubicBezTo>
                  <a:cubicBezTo>
                    <a:pt x="14133" y="33905"/>
                    <a:pt x="16214" y="31304"/>
                    <a:pt x="16734" y="30783"/>
                  </a:cubicBezTo>
                  <a:cubicBezTo>
                    <a:pt x="17255" y="30263"/>
                    <a:pt x="18295" y="30263"/>
                    <a:pt x="18816" y="29743"/>
                  </a:cubicBezTo>
                  <a:cubicBezTo>
                    <a:pt x="19336" y="29743"/>
                    <a:pt x="19856" y="29743"/>
                    <a:pt x="20377" y="29743"/>
                  </a:cubicBezTo>
                  <a:cubicBezTo>
                    <a:pt x="20377" y="29743"/>
                    <a:pt x="21938" y="30263"/>
                    <a:pt x="22458" y="30263"/>
                  </a:cubicBezTo>
                  <a:cubicBezTo>
                    <a:pt x="22979" y="30263"/>
                    <a:pt x="23499" y="30263"/>
                    <a:pt x="24019" y="30783"/>
                  </a:cubicBezTo>
                  <a:cubicBezTo>
                    <a:pt x="24540" y="30783"/>
                    <a:pt x="24540" y="30783"/>
                    <a:pt x="24540" y="30263"/>
                  </a:cubicBezTo>
                  <a:cubicBezTo>
                    <a:pt x="24540" y="29743"/>
                    <a:pt x="25060" y="29222"/>
                    <a:pt x="25060" y="28702"/>
                  </a:cubicBezTo>
                  <a:cubicBezTo>
                    <a:pt x="25580" y="28182"/>
                    <a:pt x="27141" y="27661"/>
                    <a:pt x="27662" y="27661"/>
                  </a:cubicBezTo>
                  <a:cubicBezTo>
                    <a:pt x="28182" y="27661"/>
                    <a:pt x="29223" y="27141"/>
                    <a:pt x="29743" y="27141"/>
                  </a:cubicBezTo>
                  <a:cubicBezTo>
                    <a:pt x="28702" y="25580"/>
                    <a:pt x="29223" y="25580"/>
                    <a:pt x="29743" y="25059"/>
                  </a:cubicBezTo>
                  <a:cubicBezTo>
                    <a:pt x="30263" y="24539"/>
                    <a:pt x="30784" y="24019"/>
                    <a:pt x="30784" y="22978"/>
                  </a:cubicBezTo>
                  <a:cubicBezTo>
                    <a:pt x="30784" y="21937"/>
                    <a:pt x="31824" y="20897"/>
                    <a:pt x="32345" y="19856"/>
                  </a:cubicBezTo>
                  <a:cubicBezTo>
                    <a:pt x="32865" y="18815"/>
                    <a:pt x="33386" y="18295"/>
                    <a:pt x="32865" y="17254"/>
                  </a:cubicBezTo>
                  <a:cubicBezTo>
                    <a:pt x="32345" y="16214"/>
                    <a:pt x="30784" y="16734"/>
                    <a:pt x="30263" y="17254"/>
                  </a:cubicBezTo>
                  <a:cubicBezTo>
                    <a:pt x="29743" y="17254"/>
                    <a:pt x="28182" y="16734"/>
                    <a:pt x="27141" y="16214"/>
                  </a:cubicBezTo>
                  <a:cubicBezTo>
                    <a:pt x="26101" y="15693"/>
                    <a:pt x="26621" y="15173"/>
                    <a:pt x="26101" y="14132"/>
                  </a:cubicBezTo>
                  <a:cubicBezTo>
                    <a:pt x="26101" y="13092"/>
                    <a:pt x="26101" y="12571"/>
                    <a:pt x="25060" y="12051"/>
                  </a:cubicBezTo>
                  <a:cubicBezTo>
                    <a:pt x="24019" y="11530"/>
                    <a:pt x="24540" y="9969"/>
                    <a:pt x="24019" y="8929"/>
                  </a:cubicBezTo>
                  <a:cubicBezTo>
                    <a:pt x="23499" y="7888"/>
                    <a:pt x="22979" y="6327"/>
                    <a:pt x="21938" y="6847"/>
                  </a:cubicBezTo>
                  <a:cubicBezTo>
                    <a:pt x="20897" y="7368"/>
                    <a:pt x="19856" y="7368"/>
                    <a:pt x="19336" y="5807"/>
                  </a:cubicBezTo>
                  <a:cubicBezTo>
                    <a:pt x="18816" y="4246"/>
                    <a:pt x="19856" y="603"/>
                    <a:pt x="16734" y="83"/>
                  </a:cubicBezTo>
                  <a:cubicBezTo>
                    <a:pt x="13612" y="-438"/>
                    <a:pt x="13612" y="1644"/>
                    <a:pt x="13612" y="2164"/>
                  </a:cubicBezTo>
                  <a:cubicBezTo>
                    <a:pt x="13612" y="2685"/>
                    <a:pt x="15173" y="3725"/>
                    <a:pt x="13092" y="4246"/>
                  </a:cubicBezTo>
                  <a:cubicBezTo>
                    <a:pt x="10490" y="4766"/>
                    <a:pt x="11010" y="5286"/>
                    <a:pt x="11531" y="6327"/>
                  </a:cubicBezTo>
                  <a:cubicBezTo>
                    <a:pt x="11531" y="7368"/>
                    <a:pt x="12051" y="7368"/>
                    <a:pt x="11531" y="8929"/>
                  </a:cubicBezTo>
                  <a:cubicBezTo>
                    <a:pt x="11010" y="9969"/>
                    <a:pt x="9449" y="10490"/>
                    <a:pt x="8929" y="10490"/>
                  </a:cubicBezTo>
                  <a:cubicBezTo>
                    <a:pt x="8409" y="11010"/>
                    <a:pt x="8929" y="11530"/>
                    <a:pt x="8409" y="12571"/>
                  </a:cubicBezTo>
                  <a:cubicBezTo>
                    <a:pt x="8409" y="13092"/>
                    <a:pt x="7888" y="13092"/>
                    <a:pt x="7368" y="13092"/>
                  </a:cubicBezTo>
                  <a:cubicBezTo>
                    <a:pt x="6848" y="13092"/>
                    <a:pt x="6327" y="13092"/>
                    <a:pt x="5807" y="13612"/>
                  </a:cubicBezTo>
                  <a:cubicBezTo>
                    <a:pt x="5287" y="13612"/>
                    <a:pt x="4766" y="14132"/>
                    <a:pt x="4766" y="14132"/>
                  </a:cubicBezTo>
                  <a:cubicBezTo>
                    <a:pt x="4246" y="14652"/>
                    <a:pt x="2685" y="14652"/>
                    <a:pt x="1644" y="14652"/>
                  </a:cubicBezTo>
                  <a:cubicBezTo>
                    <a:pt x="603" y="14652"/>
                    <a:pt x="1124" y="17254"/>
                    <a:pt x="1124" y="18295"/>
                  </a:cubicBezTo>
                  <a:cubicBezTo>
                    <a:pt x="-437" y="19856"/>
                    <a:pt x="83" y="20376"/>
                    <a:pt x="83" y="20897"/>
                  </a:cubicBezTo>
                  <a:close/>
                </a:path>
              </a:pathLst>
            </a:custGeom>
            <a:grpFill/>
            <a:ln w="5199" cap="flat">
              <a:solidFill>
                <a:schemeClr val="bg1"/>
              </a:solidFill>
              <a:prstDash val="solid"/>
              <a:miter/>
            </a:ln>
          </p:spPr>
          <p:txBody>
            <a:bodyPr rtlCol="0" anchor="ctr"/>
            <a:lstStyle/>
            <a:p>
              <a:endParaRPr lang="en-GB" noProof="0" dirty="0"/>
            </a:p>
          </p:txBody>
        </p:sp>
        <p:sp>
          <p:nvSpPr>
            <p:cNvPr id="164" name="Freeform 163">
              <a:extLst>
                <a:ext uri="{FF2B5EF4-FFF2-40B4-BE49-F238E27FC236}">
                  <a16:creationId xmlns:a16="http://schemas.microsoft.com/office/drawing/2014/main" id="{9CB4A34A-C7B4-CDDC-CFCA-3E390896974C}"/>
                </a:ext>
              </a:extLst>
            </p:cNvPr>
            <p:cNvSpPr/>
            <p:nvPr/>
          </p:nvSpPr>
          <p:spPr>
            <a:xfrm>
              <a:off x="6231748" y="3611906"/>
              <a:ext cx="36424" cy="39026"/>
            </a:xfrm>
            <a:custGeom>
              <a:avLst/>
              <a:gdLst>
                <a:gd name="connsiteX0" fmla="*/ 18212 w 36424"/>
                <a:gd name="connsiteY0" fmla="*/ 33302 h 39026"/>
                <a:gd name="connsiteX1" fmla="*/ 17692 w 36424"/>
                <a:gd name="connsiteY1" fmla="*/ 30180 h 39026"/>
                <a:gd name="connsiteX2" fmla="*/ 20294 w 36424"/>
                <a:gd name="connsiteY2" fmla="*/ 26538 h 39026"/>
                <a:gd name="connsiteX3" fmla="*/ 23416 w 36424"/>
                <a:gd name="connsiteY3" fmla="*/ 21334 h 39026"/>
                <a:gd name="connsiteX4" fmla="*/ 24977 w 36424"/>
                <a:gd name="connsiteY4" fmla="*/ 21334 h 39026"/>
                <a:gd name="connsiteX5" fmla="*/ 26017 w 36424"/>
                <a:gd name="connsiteY5" fmla="*/ 23936 h 39026"/>
                <a:gd name="connsiteX6" fmla="*/ 26538 w 36424"/>
                <a:gd name="connsiteY6" fmla="*/ 24977 h 39026"/>
                <a:gd name="connsiteX7" fmla="*/ 27578 w 36424"/>
                <a:gd name="connsiteY7" fmla="*/ 24977 h 39026"/>
                <a:gd name="connsiteX8" fmla="*/ 31741 w 36424"/>
                <a:gd name="connsiteY8" fmla="*/ 23416 h 39026"/>
                <a:gd name="connsiteX9" fmla="*/ 31741 w 36424"/>
                <a:gd name="connsiteY9" fmla="*/ 21854 h 39026"/>
                <a:gd name="connsiteX10" fmla="*/ 32262 w 36424"/>
                <a:gd name="connsiteY10" fmla="*/ 18212 h 39026"/>
                <a:gd name="connsiteX11" fmla="*/ 35384 w 36424"/>
                <a:gd name="connsiteY11" fmla="*/ 17692 h 39026"/>
                <a:gd name="connsiteX12" fmla="*/ 36424 w 36424"/>
                <a:gd name="connsiteY12" fmla="*/ 17171 h 39026"/>
                <a:gd name="connsiteX13" fmla="*/ 15090 w 36424"/>
                <a:gd name="connsiteY13" fmla="*/ 520 h 39026"/>
                <a:gd name="connsiteX14" fmla="*/ 14570 w 36424"/>
                <a:gd name="connsiteY14" fmla="*/ 520 h 39026"/>
                <a:gd name="connsiteX15" fmla="*/ 12488 w 36424"/>
                <a:gd name="connsiteY15" fmla="*/ 1041 h 39026"/>
                <a:gd name="connsiteX16" fmla="*/ 11448 w 36424"/>
                <a:gd name="connsiteY16" fmla="*/ 520 h 39026"/>
                <a:gd name="connsiteX17" fmla="*/ 10407 w 36424"/>
                <a:gd name="connsiteY17" fmla="*/ 0 h 39026"/>
                <a:gd name="connsiteX18" fmla="*/ 9887 w 36424"/>
                <a:gd name="connsiteY18" fmla="*/ 1041 h 39026"/>
                <a:gd name="connsiteX19" fmla="*/ 11968 w 36424"/>
                <a:gd name="connsiteY19" fmla="*/ 4683 h 39026"/>
                <a:gd name="connsiteX20" fmla="*/ 11448 w 36424"/>
                <a:gd name="connsiteY20" fmla="*/ 5724 h 39026"/>
                <a:gd name="connsiteX21" fmla="*/ 9887 w 36424"/>
                <a:gd name="connsiteY21" fmla="*/ 5203 h 39026"/>
                <a:gd name="connsiteX22" fmla="*/ 7285 w 36424"/>
                <a:gd name="connsiteY22" fmla="*/ 5203 h 39026"/>
                <a:gd name="connsiteX23" fmla="*/ 4163 w 36424"/>
                <a:gd name="connsiteY23" fmla="*/ 7805 h 39026"/>
                <a:gd name="connsiteX24" fmla="*/ 521 w 36424"/>
                <a:gd name="connsiteY24" fmla="*/ 13009 h 39026"/>
                <a:gd name="connsiteX25" fmla="*/ 1561 w 36424"/>
                <a:gd name="connsiteY25" fmla="*/ 17692 h 39026"/>
                <a:gd name="connsiteX26" fmla="*/ 1041 w 36424"/>
                <a:gd name="connsiteY26" fmla="*/ 21854 h 39026"/>
                <a:gd name="connsiteX27" fmla="*/ 0 w 36424"/>
                <a:gd name="connsiteY27" fmla="*/ 22375 h 39026"/>
                <a:gd name="connsiteX28" fmla="*/ 521 w 36424"/>
                <a:gd name="connsiteY28" fmla="*/ 22895 h 39026"/>
                <a:gd name="connsiteX29" fmla="*/ 3642 w 36424"/>
                <a:gd name="connsiteY29" fmla="*/ 24456 h 39026"/>
                <a:gd name="connsiteX30" fmla="*/ 4683 w 36424"/>
                <a:gd name="connsiteY30" fmla="*/ 26538 h 39026"/>
                <a:gd name="connsiteX31" fmla="*/ 4163 w 36424"/>
                <a:gd name="connsiteY31" fmla="*/ 27578 h 39026"/>
                <a:gd name="connsiteX32" fmla="*/ 16651 w 36424"/>
                <a:gd name="connsiteY32" fmla="*/ 38506 h 39026"/>
                <a:gd name="connsiteX33" fmla="*/ 17171 w 36424"/>
                <a:gd name="connsiteY33" fmla="*/ 39026 h 39026"/>
                <a:gd name="connsiteX34" fmla="*/ 17692 w 36424"/>
                <a:gd name="connsiteY34" fmla="*/ 34343 h 39026"/>
                <a:gd name="connsiteX35" fmla="*/ 18212 w 36424"/>
                <a:gd name="connsiteY35" fmla="*/ 33302 h 3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424" h="39026">
                  <a:moveTo>
                    <a:pt x="18212" y="33302"/>
                  </a:moveTo>
                  <a:cubicBezTo>
                    <a:pt x="17692" y="32782"/>
                    <a:pt x="16131" y="31741"/>
                    <a:pt x="17692" y="30180"/>
                  </a:cubicBezTo>
                  <a:cubicBezTo>
                    <a:pt x="18733" y="28619"/>
                    <a:pt x="19773" y="27578"/>
                    <a:pt x="20294" y="26538"/>
                  </a:cubicBezTo>
                  <a:cubicBezTo>
                    <a:pt x="20814" y="25497"/>
                    <a:pt x="22895" y="21854"/>
                    <a:pt x="23416" y="21334"/>
                  </a:cubicBezTo>
                  <a:cubicBezTo>
                    <a:pt x="23936" y="20814"/>
                    <a:pt x="24456" y="19773"/>
                    <a:pt x="24977" y="21334"/>
                  </a:cubicBezTo>
                  <a:cubicBezTo>
                    <a:pt x="25497" y="22375"/>
                    <a:pt x="26017" y="23936"/>
                    <a:pt x="26017" y="23936"/>
                  </a:cubicBezTo>
                  <a:cubicBezTo>
                    <a:pt x="26017" y="23936"/>
                    <a:pt x="26538" y="24456"/>
                    <a:pt x="26538" y="24977"/>
                  </a:cubicBezTo>
                  <a:cubicBezTo>
                    <a:pt x="27058" y="24977"/>
                    <a:pt x="27058" y="24977"/>
                    <a:pt x="27578" y="24977"/>
                  </a:cubicBezTo>
                  <a:cubicBezTo>
                    <a:pt x="28099" y="24977"/>
                    <a:pt x="30180" y="23936"/>
                    <a:pt x="31741" y="23416"/>
                  </a:cubicBezTo>
                  <a:cubicBezTo>
                    <a:pt x="31741" y="22895"/>
                    <a:pt x="31741" y="22375"/>
                    <a:pt x="31741" y="21854"/>
                  </a:cubicBezTo>
                  <a:cubicBezTo>
                    <a:pt x="31741" y="20294"/>
                    <a:pt x="31221" y="18212"/>
                    <a:pt x="32262" y="18212"/>
                  </a:cubicBezTo>
                  <a:cubicBezTo>
                    <a:pt x="33302" y="18212"/>
                    <a:pt x="34863" y="18212"/>
                    <a:pt x="35384" y="17692"/>
                  </a:cubicBezTo>
                  <a:cubicBezTo>
                    <a:pt x="35904" y="17692"/>
                    <a:pt x="35904" y="17171"/>
                    <a:pt x="36424" y="17171"/>
                  </a:cubicBezTo>
                  <a:lnTo>
                    <a:pt x="15090" y="520"/>
                  </a:lnTo>
                  <a:cubicBezTo>
                    <a:pt x="15090" y="520"/>
                    <a:pt x="14570" y="520"/>
                    <a:pt x="14570" y="520"/>
                  </a:cubicBezTo>
                  <a:cubicBezTo>
                    <a:pt x="14049" y="520"/>
                    <a:pt x="12488" y="1041"/>
                    <a:pt x="12488" y="1041"/>
                  </a:cubicBezTo>
                  <a:cubicBezTo>
                    <a:pt x="12488" y="1041"/>
                    <a:pt x="11448" y="1041"/>
                    <a:pt x="11448" y="520"/>
                  </a:cubicBezTo>
                  <a:cubicBezTo>
                    <a:pt x="11448" y="0"/>
                    <a:pt x="10927" y="0"/>
                    <a:pt x="10407" y="0"/>
                  </a:cubicBezTo>
                  <a:cubicBezTo>
                    <a:pt x="9887" y="0"/>
                    <a:pt x="9366" y="520"/>
                    <a:pt x="9887" y="1041"/>
                  </a:cubicBezTo>
                  <a:cubicBezTo>
                    <a:pt x="10407" y="1561"/>
                    <a:pt x="11968" y="3642"/>
                    <a:pt x="11968" y="4683"/>
                  </a:cubicBezTo>
                  <a:cubicBezTo>
                    <a:pt x="12488" y="5203"/>
                    <a:pt x="11968" y="5724"/>
                    <a:pt x="11448" y="5724"/>
                  </a:cubicBezTo>
                  <a:cubicBezTo>
                    <a:pt x="10927" y="5724"/>
                    <a:pt x="9887" y="5203"/>
                    <a:pt x="9887" y="5203"/>
                  </a:cubicBezTo>
                  <a:cubicBezTo>
                    <a:pt x="9366" y="5203"/>
                    <a:pt x="8326" y="3642"/>
                    <a:pt x="7285" y="5203"/>
                  </a:cubicBezTo>
                  <a:cubicBezTo>
                    <a:pt x="6244" y="6244"/>
                    <a:pt x="5203" y="7285"/>
                    <a:pt x="4163" y="7805"/>
                  </a:cubicBezTo>
                  <a:cubicBezTo>
                    <a:pt x="3122" y="8846"/>
                    <a:pt x="521" y="11448"/>
                    <a:pt x="521" y="13009"/>
                  </a:cubicBezTo>
                  <a:cubicBezTo>
                    <a:pt x="521" y="14570"/>
                    <a:pt x="1561" y="16131"/>
                    <a:pt x="1561" y="17692"/>
                  </a:cubicBezTo>
                  <a:cubicBezTo>
                    <a:pt x="2082" y="19253"/>
                    <a:pt x="1561" y="21334"/>
                    <a:pt x="1041" y="21854"/>
                  </a:cubicBezTo>
                  <a:cubicBezTo>
                    <a:pt x="521" y="22375"/>
                    <a:pt x="0" y="22375"/>
                    <a:pt x="0" y="22375"/>
                  </a:cubicBezTo>
                  <a:cubicBezTo>
                    <a:pt x="0" y="22375"/>
                    <a:pt x="0" y="22375"/>
                    <a:pt x="521" y="22895"/>
                  </a:cubicBezTo>
                  <a:cubicBezTo>
                    <a:pt x="1041" y="24456"/>
                    <a:pt x="1561" y="25497"/>
                    <a:pt x="3642" y="24456"/>
                  </a:cubicBezTo>
                  <a:cubicBezTo>
                    <a:pt x="5724" y="23936"/>
                    <a:pt x="6764" y="27058"/>
                    <a:pt x="4683" y="26538"/>
                  </a:cubicBezTo>
                  <a:cubicBezTo>
                    <a:pt x="2602" y="26538"/>
                    <a:pt x="1561" y="26017"/>
                    <a:pt x="4163" y="27578"/>
                  </a:cubicBezTo>
                  <a:cubicBezTo>
                    <a:pt x="6764" y="29660"/>
                    <a:pt x="16651" y="38506"/>
                    <a:pt x="16651" y="38506"/>
                  </a:cubicBezTo>
                  <a:cubicBezTo>
                    <a:pt x="16651" y="38506"/>
                    <a:pt x="17171" y="38506"/>
                    <a:pt x="17171" y="39026"/>
                  </a:cubicBezTo>
                  <a:lnTo>
                    <a:pt x="17692" y="34343"/>
                  </a:lnTo>
                  <a:cubicBezTo>
                    <a:pt x="18733" y="34863"/>
                    <a:pt x="18733" y="33823"/>
                    <a:pt x="18212" y="33302"/>
                  </a:cubicBezTo>
                  <a:close/>
                </a:path>
              </a:pathLst>
            </a:custGeom>
            <a:grpFill/>
            <a:ln w="5199" cap="flat">
              <a:solidFill>
                <a:schemeClr val="bg1"/>
              </a:solidFill>
              <a:prstDash val="solid"/>
              <a:miter/>
            </a:ln>
          </p:spPr>
          <p:txBody>
            <a:bodyPr rtlCol="0" anchor="ctr"/>
            <a:lstStyle/>
            <a:p>
              <a:endParaRPr lang="en-GB" noProof="0" dirty="0"/>
            </a:p>
          </p:txBody>
        </p:sp>
        <p:sp>
          <p:nvSpPr>
            <p:cNvPr id="165" name="Freeform 164">
              <a:extLst>
                <a:ext uri="{FF2B5EF4-FFF2-40B4-BE49-F238E27FC236}">
                  <a16:creationId xmlns:a16="http://schemas.microsoft.com/office/drawing/2014/main" id="{86FC1182-7D14-33D3-D047-9CE818E3E3A1}"/>
                </a:ext>
              </a:extLst>
            </p:cNvPr>
            <p:cNvSpPr/>
            <p:nvPr/>
          </p:nvSpPr>
          <p:spPr>
            <a:xfrm>
              <a:off x="6247528" y="3632639"/>
              <a:ext cx="33002" cy="68458"/>
            </a:xfrm>
            <a:custGeom>
              <a:avLst/>
              <a:gdLst>
                <a:gd name="connsiteX0" fmla="*/ 30531 w 33002"/>
                <a:gd name="connsiteY0" fmla="*/ 40668 h 68458"/>
                <a:gd name="connsiteX1" fmla="*/ 29490 w 33002"/>
                <a:gd name="connsiteY1" fmla="*/ 39627 h 68458"/>
                <a:gd name="connsiteX2" fmla="*/ 27929 w 33002"/>
                <a:gd name="connsiteY2" fmla="*/ 37025 h 68458"/>
                <a:gd name="connsiteX3" fmla="*/ 26368 w 33002"/>
                <a:gd name="connsiteY3" fmla="*/ 36505 h 68458"/>
                <a:gd name="connsiteX4" fmla="*/ 25328 w 33002"/>
                <a:gd name="connsiteY4" fmla="*/ 34423 h 68458"/>
                <a:gd name="connsiteX5" fmla="*/ 24287 w 33002"/>
                <a:gd name="connsiteY5" fmla="*/ 31301 h 68458"/>
                <a:gd name="connsiteX6" fmla="*/ 25328 w 33002"/>
                <a:gd name="connsiteY6" fmla="*/ 29220 h 68458"/>
                <a:gd name="connsiteX7" fmla="*/ 24287 w 33002"/>
                <a:gd name="connsiteY7" fmla="*/ 28179 h 68458"/>
                <a:gd name="connsiteX8" fmla="*/ 23246 w 33002"/>
                <a:gd name="connsiteY8" fmla="*/ 26098 h 68458"/>
                <a:gd name="connsiteX9" fmla="*/ 24287 w 33002"/>
                <a:gd name="connsiteY9" fmla="*/ 25057 h 68458"/>
                <a:gd name="connsiteX10" fmla="*/ 24807 w 33002"/>
                <a:gd name="connsiteY10" fmla="*/ 23496 h 68458"/>
                <a:gd name="connsiteX11" fmla="*/ 24807 w 33002"/>
                <a:gd name="connsiteY11" fmla="*/ 19854 h 68458"/>
                <a:gd name="connsiteX12" fmla="*/ 24807 w 33002"/>
                <a:gd name="connsiteY12" fmla="*/ 18813 h 68458"/>
                <a:gd name="connsiteX13" fmla="*/ 25328 w 33002"/>
                <a:gd name="connsiteY13" fmla="*/ 18293 h 68458"/>
                <a:gd name="connsiteX14" fmla="*/ 24287 w 33002"/>
                <a:gd name="connsiteY14" fmla="*/ 12569 h 68458"/>
                <a:gd name="connsiteX15" fmla="*/ 23246 w 33002"/>
                <a:gd name="connsiteY15" fmla="*/ 10487 h 68458"/>
                <a:gd name="connsiteX16" fmla="*/ 21165 w 33002"/>
                <a:gd name="connsiteY16" fmla="*/ 8926 h 68458"/>
                <a:gd name="connsiteX17" fmla="*/ 19083 w 33002"/>
                <a:gd name="connsiteY17" fmla="*/ 7365 h 68458"/>
                <a:gd name="connsiteX18" fmla="*/ 15441 w 33002"/>
                <a:gd name="connsiteY18" fmla="*/ 3203 h 68458"/>
                <a:gd name="connsiteX19" fmla="*/ 14921 w 33002"/>
                <a:gd name="connsiteY19" fmla="*/ 2682 h 68458"/>
                <a:gd name="connsiteX20" fmla="*/ 10758 w 33002"/>
                <a:gd name="connsiteY20" fmla="*/ 4243 h 68458"/>
                <a:gd name="connsiteX21" fmla="*/ 9717 w 33002"/>
                <a:gd name="connsiteY21" fmla="*/ 4243 h 68458"/>
                <a:gd name="connsiteX22" fmla="*/ 9197 w 33002"/>
                <a:gd name="connsiteY22" fmla="*/ 3203 h 68458"/>
                <a:gd name="connsiteX23" fmla="*/ 8156 w 33002"/>
                <a:gd name="connsiteY23" fmla="*/ 601 h 68458"/>
                <a:gd name="connsiteX24" fmla="*/ 6595 w 33002"/>
                <a:gd name="connsiteY24" fmla="*/ 601 h 68458"/>
                <a:gd name="connsiteX25" fmla="*/ 3473 w 33002"/>
                <a:gd name="connsiteY25" fmla="*/ 5804 h 68458"/>
                <a:gd name="connsiteX26" fmla="*/ 871 w 33002"/>
                <a:gd name="connsiteY26" fmla="*/ 9447 h 68458"/>
                <a:gd name="connsiteX27" fmla="*/ 1391 w 33002"/>
                <a:gd name="connsiteY27" fmla="*/ 12569 h 68458"/>
                <a:gd name="connsiteX28" fmla="*/ 1912 w 33002"/>
                <a:gd name="connsiteY28" fmla="*/ 13610 h 68458"/>
                <a:gd name="connsiteX29" fmla="*/ 1391 w 33002"/>
                <a:gd name="connsiteY29" fmla="*/ 18293 h 68458"/>
                <a:gd name="connsiteX30" fmla="*/ 2953 w 33002"/>
                <a:gd name="connsiteY30" fmla="*/ 18813 h 68458"/>
                <a:gd name="connsiteX31" fmla="*/ 5034 w 33002"/>
                <a:gd name="connsiteY31" fmla="*/ 20374 h 68458"/>
                <a:gd name="connsiteX32" fmla="*/ 4514 w 33002"/>
                <a:gd name="connsiteY32" fmla="*/ 25057 h 68458"/>
                <a:gd name="connsiteX33" fmla="*/ 1912 w 33002"/>
                <a:gd name="connsiteY33" fmla="*/ 27138 h 68458"/>
                <a:gd name="connsiteX34" fmla="*/ 2432 w 33002"/>
                <a:gd name="connsiteY34" fmla="*/ 30261 h 68458"/>
                <a:gd name="connsiteX35" fmla="*/ 2953 w 33002"/>
                <a:gd name="connsiteY35" fmla="*/ 34423 h 68458"/>
                <a:gd name="connsiteX36" fmla="*/ 2432 w 33002"/>
                <a:gd name="connsiteY36" fmla="*/ 39627 h 68458"/>
                <a:gd name="connsiteX37" fmla="*/ 1912 w 33002"/>
                <a:gd name="connsiteY37" fmla="*/ 41708 h 68458"/>
                <a:gd name="connsiteX38" fmla="*/ 871 w 33002"/>
                <a:gd name="connsiteY38" fmla="*/ 48473 h 68458"/>
                <a:gd name="connsiteX39" fmla="*/ 1912 w 33002"/>
                <a:gd name="connsiteY39" fmla="*/ 53156 h 68458"/>
                <a:gd name="connsiteX40" fmla="*/ 1391 w 33002"/>
                <a:gd name="connsiteY40" fmla="*/ 54197 h 68458"/>
                <a:gd name="connsiteX41" fmla="*/ 7636 w 33002"/>
                <a:gd name="connsiteY41" fmla="*/ 58359 h 68458"/>
                <a:gd name="connsiteX42" fmla="*/ 12839 w 33002"/>
                <a:gd name="connsiteY42" fmla="*/ 64604 h 68458"/>
                <a:gd name="connsiteX43" fmla="*/ 14400 w 33002"/>
                <a:gd name="connsiteY43" fmla="*/ 68246 h 68458"/>
                <a:gd name="connsiteX44" fmla="*/ 19083 w 33002"/>
                <a:gd name="connsiteY44" fmla="*/ 66165 h 68458"/>
                <a:gd name="connsiteX45" fmla="*/ 20644 w 33002"/>
                <a:gd name="connsiteY45" fmla="*/ 65644 h 68458"/>
                <a:gd name="connsiteX46" fmla="*/ 20124 w 33002"/>
                <a:gd name="connsiteY46" fmla="*/ 63043 h 68458"/>
                <a:gd name="connsiteX47" fmla="*/ 21685 w 33002"/>
                <a:gd name="connsiteY47" fmla="*/ 59920 h 68458"/>
                <a:gd name="connsiteX48" fmla="*/ 24807 w 33002"/>
                <a:gd name="connsiteY48" fmla="*/ 59400 h 68458"/>
                <a:gd name="connsiteX49" fmla="*/ 25848 w 33002"/>
                <a:gd name="connsiteY49" fmla="*/ 58359 h 68458"/>
                <a:gd name="connsiteX50" fmla="*/ 27409 w 33002"/>
                <a:gd name="connsiteY50" fmla="*/ 55237 h 68458"/>
                <a:gd name="connsiteX51" fmla="*/ 28450 w 33002"/>
                <a:gd name="connsiteY51" fmla="*/ 51595 h 68458"/>
                <a:gd name="connsiteX52" fmla="*/ 29490 w 33002"/>
                <a:gd name="connsiteY52" fmla="*/ 50034 h 68458"/>
                <a:gd name="connsiteX53" fmla="*/ 32612 w 33002"/>
                <a:gd name="connsiteY53" fmla="*/ 47432 h 68458"/>
                <a:gd name="connsiteX54" fmla="*/ 32612 w 33002"/>
                <a:gd name="connsiteY54" fmla="*/ 44830 h 68458"/>
                <a:gd name="connsiteX55" fmla="*/ 32092 w 33002"/>
                <a:gd name="connsiteY55" fmla="*/ 41188 h 68458"/>
                <a:gd name="connsiteX56" fmla="*/ 32092 w 33002"/>
                <a:gd name="connsiteY56" fmla="*/ 41188 h 68458"/>
                <a:gd name="connsiteX57" fmla="*/ 30011 w 33002"/>
                <a:gd name="connsiteY57" fmla="*/ 39627 h 68458"/>
                <a:gd name="connsiteX58" fmla="*/ 30531 w 33002"/>
                <a:gd name="connsiteY58" fmla="*/ 40668 h 6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002" h="68458">
                  <a:moveTo>
                    <a:pt x="30531" y="40668"/>
                  </a:moveTo>
                  <a:cubicBezTo>
                    <a:pt x="30531" y="41188"/>
                    <a:pt x="29490" y="39627"/>
                    <a:pt x="29490" y="39627"/>
                  </a:cubicBezTo>
                  <a:cubicBezTo>
                    <a:pt x="29490" y="39627"/>
                    <a:pt x="28450" y="37545"/>
                    <a:pt x="27929" y="37025"/>
                  </a:cubicBezTo>
                  <a:cubicBezTo>
                    <a:pt x="27929" y="36505"/>
                    <a:pt x="26889" y="36505"/>
                    <a:pt x="26368" y="36505"/>
                  </a:cubicBezTo>
                  <a:cubicBezTo>
                    <a:pt x="25848" y="36505"/>
                    <a:pt x="25328" y="35464"/>
                    <a:pt x="25328" y="34423"/>
                  </a:cubicBezTo>
                  <a:cubicBezTo>
                    <a:pt x="25328" y="33383"/>
                    <a:pt x="24287" y="32342"/>
                    <a:pt x="24287" y="31301"/>
                  </a:cubicBezTo>
                  <a:cubicBezTo>
                    <a:pt x="24287" y="30781"/>
                    <a:pt x="24807" y="29740"/>
                    <a:pt x="25328" y="29220"/>
                  </a:cubicBezTo>
                  <a:cubicBezTo>
                    <a:pt x="25848" y="28700"/>
                    <a:pt x="24807" y="28179"/>
                    <a:pt x="24287" y="28179"/>
                  </a:cubicBezTo>
                  <a:cubicBezTo>
                    <a:pt x="23767" y="28179"/>
                    <a:pt x="23767" y="27138"/>
                    <a:pt x="23246" y="26098"/>
                  </a:cubicBezTo>
                  <a:cubicBezTo>
                    <a:pt x="22726" y="25057"/>
                    <a:pt x="23767" y="25577"/>
                    <a:pt x="24287" y="25057"/>
                  </a:cubicBezTo>
                  <a:cubicBezTo>
                    <a:pt x="24807" y="24537"/>
                    <a:pt x="24807" y="23496"/>
                    <a:pt x="24807" y="23496"/>
                  </a:cubicBezTo>
                  <a:cubicBezTo>
                    <a:pt x="24807" y="23496"/>
                    <a:pt x="24807" y="20374"/>
                    <a:pt x="24807" y="19854"/>
                  </a:cubicBezTo>
                  <a:cubicBezTo>
                    <a:pt x="24807" y="19333"/>
                    <a:pt x="24807" y="19333"/>
                    <a:pt x="24807" y="18813"/>
                  </a:cubicBezTo>
                  <a:cubicBezTo>
                    <a:pt x="24807" y="18813"/>
                    <a:pt x="24807" y="18813"/>
                    <a:pt x="25328" y="18293"/>
                  </a:cubicBezTo>
                  <a:lnTo>
                    <a:pt x="24287" y="12569"/>
                  </a:lnTo>
                  <a:cubicBezTo>
                    <a:pt x="24287" y="12569"/>
                    <a:pt x="23767" y="11008"/>
                    <a:pt x="23246" y="10487"/>
                  </a:cubicBezTo>
                  <a:cubicBezTo>
                    <a:pt x="22726" y="9967"/>
                    <a:pt x="21685" y="8926"/>
                    <a:pt x="21165" y="8926"/>
                  </a:cubicBezTo>
                  <a:cubicBezTo>
                    <a:pt x="20644" y="8926"/>
                    <a:pt x="19083" y="7365"/>
                    <a:pt x="19083" y="7365"/>
                  </a:cubicBezTo>
                  <a:cubicBezTo>
                    <a:pt x="19083" y="6845"/>
                    <a:pt x="15441" y="3203"/>
                    <a:pt x="15441" y="3203"/>
                  </a:cubicBezTo>
                  <a:cubicBezTo>
                    <a:pt x="15441" y="3203"/>
                    <a:pt x="15441" y="3203"/>
                    <a:pt x="14921" y="2682"/>
                  </a:cubicBezTo>
                  <a:cubicBezTo>
                    <a:pt x="13360" y="3203"/>
                    <a:pt x="11278" y="4243"/>
                    <a:pt x="10758" y="4243"/>
                  </a:cubicBezTo>
                  <a:cubicBezTo>
                    <a:pt x="10237" y="4764"/>
                    <a:pt x="9717" y="4243"/>
                    <a:pt x="9717" y="4243"/>
                  </a:cubicBezTo>
                  <a:cubicBezTo>
                    <a:pt x="9197" y="4243"/>
                    <a:pt x="9197" y="3203"/>
                    <a:pt x="9197" y="3203"/>
                  </a:cubicBezTo>
                  <a:cubicBezTo>
                    <a:pt x="9197" y="3203"/>
                    <a:pt x="8676" y="1641"/>
                    <a:pt x="8156" y="601"/>
                  </a:cubicBezTo>
                  <a:cubicBezTo>
                    <a:pt x="7636" y="-440"/>
                    <a:pt x="7115" y="81"/>
                    <a:pt x="6595" y="601"/>
                  </a:cubicBezTo>
                  <a:cubicBezTo>
                    <a:pt x="6075" y="1121"/>
                    <a:pt x="3993" y="4764"/>
                    <a:pt x="3473" y="5804"/>
                  </a:cubicBezTo>
                  <a:cubicBezTo>
                    <a:pt x="2953" y="6845"/>
                    <a:pt x="1912" y="7886"/>
                    <a:pt x="871" y="9447"/>
                  </a:cubicBezTo>
                  <a:cubicBezTo>
                    <a:pt x="-170" y="11008"/>
                    <a:pt x="871" y="12048"/>
                    <a:pt x="1391" y="12569"/>
                  </a:cubicBezTo>
                  <a:cubicBezTo>
                    <a:pt x="1912" y="13089"/>
                    <a:pt x="1912" y="13610"/>
                    <a:pt x="1912" y="13610"/>
                  </a:cubicBezTo>
                  <a:lnTo>
                    <a:pt x="1391" y="18293"/>
                  </a:lnTo>
                  <a:cubicBezTo>
                    <a:pt x="1912" y="18813"/>
                    <a:pt x="2432" y="18813"/>
                    <a:pt x="2953" y="18813"/>
                  </a:cubicBezTo>
                  <a:cubicBezTo>
                    <a:pt x="3993" y="18813"/>
                    <a:pt x="5034" y="19333"/>
                    <a:pt x="5034" y="20374"/>
                  </a:cubicBezTo>
                  <a:cubicBezTo>
                    <a:pt x="5034" y="21415"/>
                    <a:pt x="6595" y="25057"/>
                    <a:pt x="4514" y="25057"/>
                  </a:cubicBezTo>
                  <a:cubicBezTo>
                    <a:pt x="2953" y="25057"/>
                    <a:pt x="2432" y="25057"/>
                    <a:pt x="1912" y="27138"/>
                  </a:cubicBezTo>
                  <a:cubicBezTo>
                    <a:pt x="1391" y="29220"/>
                    <a:pt x="1391" y="29220"/>
                    <a:pt x="2432" y="30261"/>
                  </a:cubicBezTo>
                  <a:cubicBezTo>
                    <a:pt x="3473" y="31301"/>
                    <a:pt x="3473" y="33383"/>
                    <a:pt x="2953" y="34423"/>
                  </a:cubicBezTo>
                  <a:cubicBezTo>
                    <a:pt x="2432" y="35464"/>
                    <a:pt x="2432" y="38066"/>
                    <a:pt x="2432" y="39627"/>
                  </a:cubicBezTo>
                  <a:cubicBezTo>
                    <a:pt x="2432" y="40668"/>
                    <a:pt x="1912" y="41188"/>
                    <a:pt x="1912" y="41708"/>
                  </a:cubicBezTo>
                  <a:cubicBezTo>
                    <a:pt x="1391" y="42229"/>
                    <a:pt x="-1210" y="44310"/>
                    <a:pt x="871" y="48473"/>
                  </a:cubicBezTo>
                  <a:cubicBezTo>
                    <a:pt x="2953" y="53156"/>
                    <a:pt x="3473" y="54717"/>
                    <a:pt x="1912" y="53156"/>
                  </a:cubicBezTo>
                  <a:cubicBezTo>
                    <a:pt x="351" y="51074"/>
                    <a:pt x="-1210" y="51595"/>
                    <a:pt x="1391" y="54197"/>
                  </a:cubicBezTo>
                  <a:cubicBezTo>
                    <a:pt x="3993" y="56798"/>
                    <a:pt x="5034" y="56798"/>
                    <a:pt x="7636" y="58359"/>
                  </a:cubicBezTo>
                  <a:cubicBezTo>
                    <a:pt x="10237" y="59920"/>
                    <a:pt x="11798" y="62002"/>
                    <a:pt x="12839" y="64604"/>
                  </a:cubicBezTo>
                  <a:cubicBezTo>
                    <a:pt x="12839" y="65644"/>
                    <a:pt x="13880" y="66685"/>
                    <a:pt x="14400" y="68246"/>
                  </a:cubicBezTo>
                  <a:cubicBezTo>
                    <a:pt x="18563" y="69287"/>
                    <a:pt x="19083" y="66165"/>
                    <a:pt x="19083" y="66165"/>
                  </a:cubicBezTo>
                  <a:cubicBezTo>
                    <a:pt x="19604" y="65644"/>
                    <a:pt x="19604" y="65644"/>
                    <a:pt x="20644" y="65644"/>
                  </a:cubicBezTo>
                  <a:cubicBezTo>
                    <a:pt x="21685" y="65644"/>
                    <a:pt x="20644" y="65124"/>
                    <a:pt x="20124" y="63043"/>
                  </a:cubicBezTo>
                  <a:cubicBezTo>
                    <a:pt x="19604" y="60961"/>
                    <a:pt x="21165" y="59920"/>
                    <a:pt x="21685" y="59920"/>
                  </a:cubicBezTo>
                  <a:cubicBezTo>
                    <a:pt x="22205" y="59400"/>
                    <a:pt x="23767" y="59400"/>
                    <a:pt x="24807" y="59400"/>
                  </a:cubicBezTo>
                  <a:cubicBezTo>
                    <a:pt x="25848" y="59400"/>
                    <a:pt x="25848" y="58359"/>
                    <a:pt x="25848" y="58359"/>
                  </a:cubicBezTo>
                  <a:cubicBezTo>
                    <a:pt x="25848" y="58359"/>
                    <a:pt x="26889" y="55758"/>
                    <a:pt x="27409" y="55237"/>
                  </a:cubicBezTo>
                  <a:cubicBezTo>
                    <a:pt x="27929" y="54717"/>
                    <a:pt x="28450" y="52115"/>
                    <a:pt x="28450" y="51595"/>
                  </a:cubicBezTo>
                  <a:cubicBezTo>
                    <a:pt x="28450" y="51074"/>
                    <a:pt x="28970" y="50554"/>
                    <a:pt x="29490" y="50034"/>
                  </a:cubicBezTo>
                  <a:cubicBezTo>
                    <a:pt x="30011" y="50034"/>
                    <a:pt x="32092" y="47952"/>
                    <a:pt x="32612" y="47432"/>
                  </a:cubicBezTo>
                  <a:cubicBezTo>
                    <a:pt x="33133" y="46912"/>
                    <a:pt x="33133" y="45871"/>
                    <a:pt x="32612" y="44830"/>
                  </a:cubicBezTo>
                  <a:cubicBezTo>
                    <a:pt x="32092" y="43790"/>
                    <a:pt x="32092" y="42229"/>
                    <a:pt x="32092" y="41188"/>
                  </a:cubicBezTo>
                  <a:cubicBezTo>
                    <a:pt x="32092" y="41188"/>
                    <a:pt x="32092" y="41188"/>
                    <a:pt x="32092" y="41188"/>
                  </a:cubicBezTo>
                  <a:cubicBezTo>
                    <a:pt x="31051" y="40668"/>
                    <a:pt x="30011" y="40147"/>
                    <a:pt x="30011" y="39627"/>
                  </a:cubicBezTo>
                  <a:cubicBezTo>
                    <a:pt x="31051" y="40147"/>
                    <a:pt x="30531" y="40147"/>
                    <a:pt x="30531" y="40668"/>
                  </a:cubicBezTo>
                  <a:close/>
                </a:path>
              </a:pathLst>
            </a:custGeom>
            <a:grpFill/>
            <a:ln w="5199" cap="flat">
              <a:solidFill>
                <a:schemeClr val="bg1"/>
              </a:solidFill>
              <a:prstDash val="solid"/>
              <a:miter/>
            </a:ln>
          </p:spPr>
          <p:txBody>
            <a:bodyPr rtlCol="0" anchor="ctr"/>
            <a:lstStyle/>
            <a:p>
              <a:endParaRPr lang="en-GB" noProof="0" dirty="0"/>
            </a:p>
          </p:txBody>
        </p:sp>
        <p:grpSp>
          <p:nvGrpSpPr>
            <p:cNvPr id="166" name="Content Placeholder 9">
              <a:extLst>
                <a:ext uri="{FF2B5EF4-FFF2-40B4-BE49-F238E27FC236}">
                  <a16:creationId xmlns:a16="http://schemas.microsoft.com/office/drawing/2014/main" id="{CCEEDD30-EABB-F0ED-7392-23516733D49B}"/>
                </a:ext>
              </a:extLst>
            </p:cNvPr>
            <p:cNvGrpSpPr/>
            <p:nvPr/>
          </p:nvGrpSpPr>
          <p:grpSpPr>
            <a:xfrm>
              <a:off x="6255865" y="3654863"/>
              <a:ext cx="165697" cy="151596"/>
              <a:chOff x="6255865" y="3654863"/>
              <a:chExt cx="165697" cy="151596"/>
            </a:xfrm>
            <a:grpFill/>
          </p:grpSpPr>
          <p:sp>
            <p:nvSpPr>
              <p:cNvPr id="359" name="Freeform 358">
                <a:extLst>
                  <a:ext uri="{FF2B5EF4-FFF2-40B4-BE49-F238E27FC236}">
                    <a16:creationId xmlns:a16="http://schemas.microsoft.com/office/drawing/2014/main" id="{954B8B21-5B4D-B653-A519-741559FED07B}"/>
                  </a:ext>
                </a:extLst>
              </p:cNvPr>
              <p:cNvSpPr/>
              <p:nvPr/>
            </p:nvSpPr>
            <p:spPr>
              <a:xfrm>
                <a:off x="6255865" y="3698215"/>
                <a:ext cx="4502" cy="6121"/>
              </a:xfrm>
              <a:custGeom>
                <a:avLst/>
                <a:gdLst>
                  <a:gd name="connsiteX0" fmla="*/ 860 w 4502"/>
                  <a:gd name="connsiteY0" fmla="*/ 69 h 6121"/>
                  <a:gd name="connsiteX1" fmla="*/ 340 w 4502"/>
                  <a:gd name="connsiteY1" fmla="*/ 2150 h 6121"/>
                  <a:gd name="connsiteX2" fmla="*/ 4503 w 4502"/>
                  <a:gd name="connsiteY2" fmla="*/ 5793 h 6121"/>
                  <a:gd name="connsiteX3" fmla="*/ 3462 w 4502"/>
                  <a:gd name="connsiteY3" fmla="*/ 4232 h 6121"/>
                  <a:gd name="connsiteX4" fmla="*/ 3982 w 4502"/>
                  <a:gd name="connsiteY4" fmla="*/ 2671 h 6121"/>
                  <a:gd name="connsiteX5" fmla="*/ 860 w 4502"/>
                  <a:gd name="connsiteY5" fmla="*/ 69 h 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2" h="6121">
                    <a:moveTo>
                      <a:pt x="860" y="69"/>
                    </a:moveTo>
                    <a:cubicBezTo>
                      <a:pt x="-701" y="-452"/>
                      <a:pt x="340" y="2150"/>
                      <a:pt x="340" y="2150"/>
                    </a:cubicBezTo>
                    <a:cubicBezTo>
                      <a:pt x="4503" y="6833"/>
                      <a:pt x="4503" y="6313"/>
                      <a:pt x="4503" y="5793"/>
                    </a:cubicBezTo>
                    <a:cubicBezTo>
                      <a:pt x="4503" y="4752"/>
                      <a:pt x="4503" y="4232"/>
                      <a:pt x="3462" y="4232"/>
                    </a:cubicBezTo>
                    <a:cubicBezTo>
                      <a:pt x="2942" y="4232"/>
                      <a:pt x="2421" y="4232"/>
                      <a:pt x="3982" y="2671"/>
                    </a:cubicBezTo>
                    <a:cubicBezTo>
                      <a:pt x="5543" y="1109"/>
                      <a:pt x="2942" y="589"/>
                      <a:pt x="860" y="69"/>
                    </a:cubicBezTo>
                    <a:close/>
                  </a:path>
                </a:pathLst>
              </a:custGeom>
              <a:grpFill/>
              <a:ln w="5199" cap="flat">
                <a:solidFill>
                  <a:schemeClr val="bg1"/>
                </a:solidFill>
                <a:prstDash val="solid"/>
                <a:miter/>
              </a:ln>
            </p:spPr>
            <p:txBody>
              <a:bodyPr rtlCol="0" anchor="ctr"/>
              <a:lstStyle/>
              <a:p>
                <a:endParaRPr lang="en-GB" noProof="0" dirty="0"/>
              </a:p>
            </p:txBody>
          </p:sp>
          <p:sp>
            <p:nvSpPr>
              <p:cNvPr id="360" name="Freeform 359">
                <a:extLst>
                  <a:ext uri="{FF2B5EF4-FFF2-40B4-BE49-F238E27FC236}">
                    <a16:creationId xmlns:a16="http://schemas.microsoft.com/office/drawing/2014/main" id="{E81F7A35-926C-AEBE-DDF7-83143D2F0283}"/>
                  </a:ext>
                </a:extLst>
              </p:cNvPr>
              <p:cNvSpPr/>
              <p:nvPr/>
            </p:nvSpPr>
            <p:spPr>
              <a:xfrm>
                <a:off x="6273100" y="3721265"/>
                <a:ext cx="2946" cy="4669"/>
              </a:xfrm>
              <a:custGeom>
                <a:avLst/>
                <a:gdLst>
                  <a:gd name="connsiteX0" fmla="*/ 1316 w 2946"/>
                  <a:gd name="connsiteY0" fmla="*/ 4597 h 4669"/>
                  <a:gd name="connsiteX1" fmla="*/ 2877 w 2946"/>
                  <a:gd name="connsiteY1" fmla="*/ 1995 h 4669"/>
                  <a:gd name="connsiteX2" fmla="*/ 796 w 2946"/>
                  <a:gd name="connsiteY2" fmla="*/ 1475 h 4669"/>
                  <a:gd name="connsiteX3" fmla="*/ 1316 w 2946"/>
                  <a:gd name="connsiteY3" fmla="*/ 4597 h 4669"/>
                </a:gdLst>
                <a:ahLst/>
                <a:cxnLst>
                  <a:cxn ang="0">
                    <a:pos x="connsiteX0" y="connsiteY0"/>
                  </a:cxn>
                  <a:cxn ang="0">
                    <a:pos x="connsiteX1" y="connsiteY1"/>
                  </a:cxn>
                  <a:cxn ang="0">
                    <a:pos x="connsiteX2" y="connsiteY2"/>
                  </a:cxn>
                  <a:cxn ang="0">
                    <a:pos x="connsiteX3" y="connsiteY3"/>
                  </a:cxn>
                </a:cxnLst>
                <a:rect l="l" t="t" r="r" b="b"/>
                <a:pathLst>
                  <a:path w="2946" h="4669">
                    <a:moveTo>
                      <a:pt x="1316" y="4597"/>
                    </a:moveTo>
                    <a:cubicBezTo>
                      <a:pt x="2357" y="4077"/>
                      <a:pt x="2357" y="6158"/>
                      <a:pt x="2877" y="1995"/>
                    </a:cubicBezTo>
                    <a:cubicBezTo>
                      <a:pt x="3398" y="-2167"/>
                      <a:pt x="796" y="1475"/>
                      <a:pt x="796" y="1475"/>
                    </a:cubicBezTo>
                    <a:cubicBezTo>
                      <a:pt x="-765" y="4077"/>
                      <a:pt x="276" y="4597"/>
                      <a:pt x="1316" y="4597"/>
                    </a:cubicBezTo>
                    <a:close/>
                  </a:path>
                </a:pathLst>
              </a:custGeom>
              <a:grpFill/>
              <a:ln w="5199" cap="flat">
                <a:solidFill>
                  <a:schemeClr val="bg1"/>
                </a:solidFill>
                <a:prstDash val="solid"/>
                <a:miter/>
              </a:ln>
            </p:spPr>
            <p:txBody>
              <a:bodyPr rtlCol="0" anchor="ctr"/>
              <a:lstStyle/>
              <a:p>
                <a:endParaRPr lang="en-GB" noProof="0" dirty="0"/>
              </a:p>
            </p:txBody>
          </p:sp>
          <p:sp>
            <p:nvSpPr>
              <p:cNvPr id="361" name="Freeform 360">
                <a:extLst>
                  <a:ext uri="{FF2B5EF4-FFF2-40B4-BE49-F238E27FC236}">
                    <a16:creationId xmlns:a16="http://schemas.microsoft.com/office/drawing/2014/main" id="{60042CBB-9EEC-9E0B-B907-7AF9A81A38C8}"/>
                  </a:ext>
                </a:extLst>
              </p:cNvPr>
              <p:cNvSpPr/>
              <p:nvPr/>
            </p:nvSpPr>
            <p:spPr>
              <a:xfrm>
                <a:off x="6269141" y="3729067"/>
                <a:ext cx="8976" cy="7838"/>
              </a:xfrm>
              <a:custGeom>
                <a:avLst/>
                <a:gdLst>
                  <a:gd name="connsiteX0" fmla="*/ 3194 w 8976"/>
                  <a:gd name="connsiteY0" fmla="*/ 1998 h 7838"/>
                  <a:gd name="connsiteX1" fmla="*/ 1113 w 8976"/>
                  <a:gd name="connsiteY1" fmla="*/ 3559 h 7838"/>
                  <a:gd name="connsiteX2" fmla="*/ 1633 w 8976"/>
                  <a:gd name="connsiteY2" fmla="*/ 5120 h 7838"/>
                  <a:gd name="connsiteX3" fmla="*/ 4235 w 8976"/>
                  <a:gd name="connsiteY3" fmla="*/ 6681 h 7838"/>
                  <a:gd name="connsiteX4" fmla="*/ 8397 w 8976"/>
                  <a:gd name="connsiteY4" fmla="*/ 7722 h 7838"/>
                  <a:gd name="connsiteX5" fmla="*/ 5796 w 8976"/>
                  <a:gd name="connsiteY5" fmla="*/ 437 h 7838"/>
                  <a:gd name="connsiteX6" fmla="*/ 3194 w 8976"/>
                  <a:gd name="connsiteY6" fmla="*/ 1998 h 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6" h="7838">
                    <a:moveTo>
                      <a:pt x="3194" y="1998"/>
                    </a:moveTo>
                    <a:cubicBezTo>
                      <a:pt x="2674" y="3039"/>
                      <a:pt x="2674" y="3039"/>
                      <a:pt x="1113" y="3559"/>
                    </a:cubicBezTo>
                    <a:cubicBezTo>
                      <a:pt x="-448" y="4600"/>
                      <a:pt x="-448" y="5120"/>
                      <a:pt x="1633" y="5120"/>
                    </a:cubicBezTo>
                    <a:cubicBezTo>
                      <a:pt x="3714" y="5120"/>
                      <a:pt x="3194" y="6681"/>
                      <a:pt x="4235" y="6681"/>
                    </a:cubicBezTo>
                    <a:cubicBezTo>
                      <a:pt x="5275" y="6681"/>
                      <a:pt x="6316" y="6681"/>
                      <a:pt x="8397" y="7722"/>
                    </a:cubicBezTo>
                    <a:cubicBezTo>
                      <a:pt x="10479" y="8763"/>
                      <a:pt x="6316" y="2518"/>
                      <a:pt x="5796" y="437"/>
                    </a:cubicBezTo>
                    <a:cubicBezTo>
                      <a:pt x="4235" y="-1124"/>
                      <a:pt x="3194" y="1998"/>
                      <a:pt x="3194" y="1998"/>
                    </a:cubicBezTo>
                    <a:close/>
                  </a:path>
                </a:pathLst>
              </a:custGeom>
              <a:grpFill/>
              <a:ln w="5199" cap="flat">
                <a:solidFill>
                  <a:schemeClr val="bg1"/>
                </a:solidFill>
                <a:prstDash val="solid"/>
                <a:miter/>
              </a:ln>
            </p:spPr>
            <p:txBody>
              <a:bodyPr rtlCol="0" anchor="ctr"/>
              <a:lstStyle/>
              <a:p>
                <a:endParaRPr lang="en-GB" noProof="0" dirty="0"/>
              </a:p>
            </p:txBody>
          </p:sp>
          <p:sp>
            <p:nvSpPr>
              <p:cNvPr id="362" name="Freeform 361">
                <a:extLst>
                  <a:ext uri="{FF2B5EF4-FFF2-40B4-BE49-F238E27FC236}">
                    <a16:creationId xmlns:a16="http://schemas.microsoft.com/office/drawing/2014/main" id="{346F194F-E44D-13D4-00F8-66979268B516}"/>
                  </a:ext>
                </a:extLst>
              </p:cNvPr>
              <p:cNvSpPr/>
              <p:nvPr/>
            </p:nvSpPr>
            <p:spPr>
              <a:xfrm>
                <a:off x="6275397" y="3740822"/>
                <a:ext cx="5287" cy="4999"/>
              </a:xfrm>
              <a:custGeom>
                <a:avLst/>
                <a:gdLst>
                  <a:gd name="connsiteX0" fmla="*/ 1101 w 5287"/>
                  <a:gd name="connsiteY0" fmla="*/ 650 h 4999"/>
                  <a:gd name="connsiteX1" fmla="*/ 580 w 5287"/>
                  <a:gd name="connsiteY1" fmla="*/ 2211 h 4999"/>
                  <a:gd name="connsiteX2" fmla="*/ 3703 w 5287"/>
                  <a:gd name="connsiteY2" fmla="*/ 4813 h 4999"/>
                  <a:gd name="connsiteX3" fmla="*/ 3703 w 5287"/>
                  <a:gd name="connsiteY3" fmla="*/ 3252 h 4999"/>
                  <a:gd name="connsiteX4" fmla="*/ 1101 w 5287"/>
                  <a:gd name="connsiteY4" fmla="*/ 650 h 4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 h="4999">
                    <a:moveTo>
                      <a:pt x="1101" y="650"/>
                    </a:moveTo>
                    <a:cubicBezTo>
                      <a:pt x="1101" y="-391"/>
                      <a:pt x="-980" y="-391"/>
                      <a:pt x="580" y="2211"/>
                    </a:cubicBezTo>
                    <a:cubicBezTo>
                      <a:pt x="580" y="2211"/>
                      <a:pt x="2141" y="5854"/>
                      <a:pt x="3703" y="4813"/>
                    </a:cubicBezTo>
                    <a:cubicBezTo>
                      <a:pt x="5264" y="3772"/>
                      <a:pt x="6305" y="4293"/>
                      <a:pt x="3703" y="3252"/>
                    </a:cubicBezTo>
                    <a:cubicBezTo>
                      <a:pt x="1101" y="1691"/>
                      <a:pt x="1101" y="1691"/>
                      <a:pt x="1101" y="650"/>
                    </a:cubicBezTo>
                    <a:close/>
                  </a:path>
                </a:pathLst>
              </a:custGeom>
              <a:grpFill/>
              <a:ln w="5199" cap="flat">
                <a:solidFill>
                  <a:schemeClr val="bg1"/>
                </a:solidFill>
                <a:prstDash val="solid"/>
                <a:miter/>
              </a:ln>
            </p:spPr>
            <p:txBody>
              <a:bodyPr rtlCol="0" anchor="ctr"/>
              <a:lstStyle/>
              <a:p>
                <a:endParaRPr lang="en-GB" noProof="0" dirty="0"/>
              </a:p>
            </p:txBody>
          </p:sp>
          <p:sp>
            <p:nvSpPr>
              <p:cNvPr id="363" name="Freeform 362">
                <a:extLst>
                  <a:ext uri="{FF2B5EF4-FFF2-40B4-BE49-F238E27FC236}">
                    <a16:creationId xmlns:a16="http://schemas.microsoft.com/office/drawing/2014/main" id="{CCF4D859-7279-925C-E7C5-630CBE65BB35}"/>
                  </a:ext>
                </a:extLst>
              </p:cNvPr>
              <p:cNvSpPr/>
              <p:nvPr/>
            </p:nvSpPr>
            <p:spPr>
              <a:xfrm>
                <a:off x="6319166" y="3776049"/>
                <a:ext cx="1902" cy="4449"/>
              </a:xfrm>
              <a:custGeom>
                <a:avLst/>
                <a:gdLst>
                  <a:gd name="connsiteX0" fmla="*/ 1561 w 1902"/>
                  <a:gd name="connsiteY0" fmla="*/ 2368 h 4449"/>
                  <a:gd name="connsiteX1" fmla="*/ 0 w 1902"/>
                  <a:gd name="connsiteY1" fmla="*/ 1848 h 4449"/>
                  <a:gd name="connsiteX2" fmla="*/ 1041 w 1902"/>
                  <a:gd name="connsiteY2" fmla="*/ 4449 h 4449"/>
                  <a:gd name="connsiteX3" fmla="*/ 1561 w 1902"/>
                  <a:gd name="connsiteY3" fmla="*/ 2368 h 4449"/>
                </a:gdLst>
                <a:ahLst/>
                <a:cxnLst>
                  <a:cxn ang="0">
                    <a:pos x="connsiteX0" y="connsiteY0"/>
                  </a:cxn>
                  <a:cxn ang="0">
                    <a:pos x="connsiteX1" y="connsiteY1"/>
                  </a:cxn>
                  <a:cxn ang="0">
                    <a:pos x="connsiteX2" y="connsiteY2"/>
                  </a:cxn>
                  <a:cxn ang="0">
                    <a:pos x="connsiteX3" y="connsiteY3"/>
                  </a:cxn>
                </a:cxnLst>
                <a:rect l="l" t="t" r="r" b="b"/>
                <a:pathLst>
                  <a:path w="1902" h="4449">
                    <a:moveTo>
                      <a:pt x="1561" y="2368"/>
                    </a:moveTo>
                    <a:cubicBezTo>
                      <a:pt x="1041" y="807"/>
                      <a:pt x="0" y="-1795"/>
                      <a:pt x="0" y="1848"/>
                    </a:cubicBezTo>
                    <a:cubicBezTo>
                      <a:pt x="0" y="1848"/>
                      <a:pt x="0" y="4449"/>
                      <a:pt x="1041" y="4449"/>
                    </a:cubicBezTo>
                    <a:cubicBezTo>
                      <a:pt x="2082" y="4449"/>
                      <a:pt x="2082" y="3929"/>
                      <a:pt x="1561" y="2368"/>
                    </a:cubicBezTo>
                    <a:close/>
                  </a:path>
                </a:pathLst>
              </a:custGeom>
              <a:grpFill/>
              <a:ln w="5199" cap="flat">
                <a:solidFill>
                  <a:schemeClr val="bg1"/>
                </a:solidFill>
                <a:prstDash val="solid"/>
                <a:miter/>
              </a:ln>
            </p:spPr>
            <p:txBody>
              <a:bodyPr rtlCol="0" anchor="ctr"/>
              <a:lstStyle/>
              <a:p>
                <a:endParaRPr lang="en-GB" noProof="0" dirty="0"/>
              </a:p>
            </p:txBody>
          </p:sp>
          <p:sp>
            <p:nvSpPr>
              <p:cNvPr id="364" name="Freeform 363">
                <a:extLst>
                  <a:ext uri="{FF2B5EF4-FFF2-40B4-BE49-F238E27FC236}">
                    <a16:creationId xmlns:a16="http://schemas.microsoft.com/office/drawing/2014/main" id="{DF2E344E-D87C-ADB0-B248-AADCCC25ECAC}"/>
                  </a:ext>
                </a:extLst>
              </p:cNvPr>
              <p:cNvSpPr/>
              <p:nvPr/>
            </p:nvSpPr>
            <p:spPr>
              <a:xfrm>
                <a:off x="6317590" y="3716496"/>
                <a:ext cx="32879" cy="23976"/>
              </a:xfrm>
              <a:custGeom>
                <a:avLst/>
                <a:gdLst>
                  <a:gd name="connsiteX0" fmla="*/ 27074 w 32879"/>
                  <a:gd name="connsiteY0" fmla="*/ 16131 h 23976"/>
                  <a:gd name="connsiteX1" fmla="*/ 26033 w 32879"/>
                  <a:gd name="connsiteY1" fmla="*/ 10407 h 23976"/>
                  <a:gd name="connsiteX2" fmla="*/ 21350 w 32879"/>
                  <a:gd name="connsiteY2" fmla="*/ 7285 h 23976"/>
                  <a:gd name="connsiteX3" fmla="*/ 17707 w 32879"/>
                  <a:gd name="connsiteY3" fmla="*/ 6244 h 23976"/>
                  <a:gd name="connsiteX4" fmla="*/ 14065 w 32879"/>
                  <a:gd name="connsiteY4" fmla="*/ 5204 h 23976"/>
                  <a:gd name="connsiteX5" fmla="*/ 9902 w 32879"/>
                  <a:gd name="connsiteY5" fmla="*/ 1561 h 23976"/>
                  <a:gd name="connsiteX6" fmla="*/ 2617 w 32879"/>
                  <a:gd name="connsiteY6" fmla="*/ 1561 h 23976"/>
                  <a:gd name="connsiteX7" fmla="*/ 1576 w 32879"/>
                  <a:gd name="connsiteY7" fmla="*/ 3642 h 23976"/>
                  <a:gd name="connsiteX8" fmla="*/ 9902 w 32879"/>
                  <a:gd name="connsiteY8" fmla="*/ 9366 h 23976"/>
                  <a:gd name="connsiteX9" fmla="*/ 18748 w 32879"/>
                  <a:gd name="connsiteY9" fmla="*/ 14049 h 23976"/>
                  <a:gd name="connsiteX10" fmla="*/ 23431 w 32879"/>
                  <a:gd name="connsiteY10" fmla="*/ 18212 h 23976"/>
                  <a:gd name="connsiteX11" fmla="*/ 28635 w 32879"/>
                  <a:gd name="connsiteY11" fmla="*/ 23416 h 23976"/>
                  <a:gd name="connsiteX12" fmla="*/ 32797 w 32879"/>
                  <a:gd name="connsiteY12" fmla="*/ 21855 h 23976"/>
                  <a:gd name="connsiteX13" fmla="*/ 30195 w 32879"/>
                  <a:gd name="connsiteY13" fmla="*/ 20294 h 23976"/>
                  <a:gd name="connsiteX14" fmla="*/ 27074 w 32879"/>
                  <a:gd name="connsiteY14" fmla="*/ 16131 h 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79" h="23976">
                    <a:moveTo>
                      <a:pt x="27074" y="16131"/>
                    </a:moveTo>
                    <a:cubicBezTo>
                      <a:pt x="25513" y="14570"/>
                      <a:pt x="26033" y="12488"/>
                      <a:pt x="26033" y="10407"/>
                    </a:cubicBezTo>
                    <a:cubicBezTo>
                      <a:pt x="26033" y="8325"/>
                      <a:pt x="22390" y="7285"/>
                      <a:pt x="21350" y="7285"/>
                    </a:cubicBezTo>
                    <a:cubicBezTo>
                      <a:pt x="20309" y="7285"/>
                      <a:pt x="18748" y="7285"/>
                      <a:pt x="17707" y="6244"/>
                    </a:cubicBezTo>
                    <a:cubicBezTo>
                      <a:pt x="16667" y="5204"/>
                      <a:pt x="16146" y="5204"/>
                      <a:pt x="14065" y="5204"/>
                    </a:cubicBezTo>
                    <a:cubicBezTo>
                      <a:pt x="12504" y="4683"/>
                      <a:pt x="11463" y="3642"/>
                      <a:pt x="9902" y="1561"/>
                    </a:cubicBezTo>
                    <a:cubicBezTo>
                      <a:pt x="8861" y="-520"/>
                      <a:pt x="7821" y="-520"/>
                      <a:pt x="2617" y="1561"/>
                    </a:cubicBezTo>
                    <a:cubicBezTo>
                      <a:pt x="-2586" y="3642"/>
                      <a:pt x="1576" y="3642"/>
                      <a:pt x="1576" y="3642"/>
                    </a:cubicBezTo>
                    <a:cubicBezTo>
                      <a:pt x="5219" y="3122"/>
                      <a:pt x="7300" y="5204"/>
                      <a:pt x="9902" y="9366"/>
                    </a:cubicBezTo>
                    <a:cubicBezTo>
                      <a:pt x="12504" y="13529"/>
                      <a:pt x="16146" y="14570"/>
                      <a:pt x="18748" y="14049"/>
                    </a:cubicBezTo>
                    <a:cubicBezTo>
                      <a:pt x="21350" y="13529"/>
                      <a:pt x="22911" y="15610"/>
                      <a:pt x="23431" y="18212"/>
                    </a:cubicBezTo>
                    <a:cubicBezTo>
                      <a:pt x="23952" y="20294"/>
                      <a:pt x="26033" y="21855"/>
                      <a:pt x="28635" y="23416"/>
                    </a:cubicBezTo>
                    <a:cubicBezTo>
                      <a:pt x="31236" y="24977"/>
                      <a:pt x="32277" y="22895"/>
                      <a:pt x="32797" y="21855"/>
                    </a:cubicBezTo>
                    <a:cubicBezTo>
                      <a:pt x="33318" y="20814"/>
                      <a:pt x="31236" y="20814"/>
                      <a:pt x="30195" y="20294"/>
                    </a:cubicBezTo>
                    <a:cubicBezTo>
                      <a:pt x="30195" y="19253"/>
                      <a:pt x="28635" y="17692"/>
                      <a:pt x="27074" y="16131"/>
                    </a:cubicBezTo>
                    <a:close/>
                  </a:path>
                </a:pathLst>
              </a:custGeom>
              <a:grpFill/>
              <a:ln w="5199" cap="flat">
                <a:solidFill>
                  <a:schemeClr val="bg1"/>
                </a:solidFill>
                <a:prstDash val="solid"/>
                <a:miter/>
              </a:ln>
            </p:spPr>
            <p:txBody>
              <a:bodyPr rtlCol="0" anchor="ctr"/>
              <a:lstStyle/>
              <a:p>
                <a:endParaRPr lang="en-GB" noProof="0" dirty="0"/>
              </a:p>
            </p:txBody>
          </p:sp>
          <p:sp>
            <p:nvSpPr>
              <p:cNvPr id="365" name="Freeform 364">
                <a:extLst>
                  <a:ext uri="{FF2B5EF4-FFF2-40B4-BE49-F238E27FC236}">
                    <a16:creationId xmlns:a16="http://schemas.microsoft.com/office/drawing/2014/main" id="{B5DDB599-0F10-26B9-20CD-C13ED4D1D649}"/>
                  </a:ext>
                </a:extLst>
              </p:cNvPr>
              <p:cNvSpPr/>
              <p:nvPr/>
            </p:nvSpPr>
            <p:spPr>
              <a:xfrm>
                <a:off x="6330635" y="3791038"/>
                <a:ext cx="53704" cy="15421"/>
              </a:xfrm>
              <a:custGeom>
                <a:avLst/>
                <a:gdLst>
                  <a:gd name="connsiteX0" fmla="*/ 4662 w 53704"/>
                  <a:gd name="connsiteY0" fmla="*/ 908 h 15421"/>
                  <a:gd name="connsiteX1" fmla="*/ 2580 w 53704"/>
                  <a:gd name="connsiteY1" fmla="*/ 1948 h 15421"/>
                  <a:gd name="connsiteX2" fmla="*/ 1019 w 53704"/>
                  <a:gd name="connsiteY2" fmla="*/ 5070 h 15421"/>
                  <a:gd name="connsiteX3" fmla="*/ 2580 w 53704"/>
                  <a:gd name="connsiteY3" fmla="*/ 8193 h 15421"/>
                  <a:gd name="connsiteX4" fmla="*/ 23394 w 53704"/>
                  <a:gd name="connsiteY4" fmla="*/ 13916 h 15421"/>
                  <a:gd name="connsiteX5" fmla="*/ 25996 w 53704"/>
                  <a:gd name="connsiteY5" fmla="*/ 14957 h 15421"/>
                  <a:gd name="connsiteX6" fmla="*/ 50973 w 53704"/>
                  <a:gd name="connsiteY6" fmla="*/ 13396 h 15421"/>
                  <a:gd name="connsiteX7" fmla="*/ 53054 w 53704"/>
                  <a:gd name="connsiteY7" fmla="*/ 11835 h 15421"/>
                  <a:gd name="connsiteX8" fmla="*/ 52013 w 53704"/>
                  <a:gd name="connsiteY8" fmla="*/ 8193 h 15421"/>
                  <a:gd name="connsiteX9" fmla="*/ 45769 w 53704"/>
                  <a:gd name="connsiteY9" fmla="*/ 10274 h 15421"/>
                  <a:gd name="connsiteX10" fmla="*/ 43688 w 53704"/>
                  <a:gd name="connsiteY10" fmla="*/ 10274 h 15421"/>
                  <a:gd name="connsiteX11" fmla="*/ 42647 w 53704"/>
                  <a:gd name="connsiteY11" fmla="*/ 6631 h 15421"/>
                  <a:gd name="connsiteX12" fmla="*/ 35362 w 53704"/>
                  <a:gd name="connsiteY12" fmla="*/ 6631 h 15421"/>
                  <a:gd name="connsiteX13" fmla="*/ 23915 w 53704"/>
                  <a:gd name="connsiteY13" fmla="*/ 5591 h 15421"/>
                  <a:gd name="connsiteX14" fmla="*/ 15069 w 53704"/>
                  <a:gd name="connsiteY14" fmla="*/ 5070 h 15421"/>
                  <a:gd name="connsiteX15" fmla="*/ 11947 w 53704"/>
                  <a:gd name="connsiteY15" fmla="*/ 3509 h 15421"/>
                  <a:gd name="connsiteX16" fmla="*/ 12467 w 53704"/>
                  <a:gd name="connsiteY16" fmla="*/ 1428 h 15421"/>
                  <a:gd name="connsiteX17" fmla="*/ 7784 w 53704"/>
                  <a:gd name="connsiteY17" fmla="*/ 1948 h 15421"/>
                  <a:gd name="connsiteX18" fmla="*/ 4662 w 53704"/>
                  <a:gd name="connsiteY18" fmla="*/ 908 h 1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704" h="15421">
                    <a:moveTo>
                      <a:pt x="4662" y="908"/>
                    </a:moveTo>
                    <a:cubicBezTo>
                      <a:pt x="4662" y="-653"/>
                      <a:pt x="3101" y="-133"/>
                      <a:pt x="2580" y="1948"/>
                    </a:cubicBezTo>
                    <a:cubicBezTo>
                      <a:pt x="2060" y="4030"/>
                      <a:pt x="2060" y="4550"/>
                      <a:pt x="1019" y="5070"/>
                    </a:cubicBezTo>
                    <a:cubicBezTo>
                      <a:pt x="1019" y="5070"/>
                      <a:pt x="-2103" y="7672"/>
                      <a:pt x="2580" y="8193"/>
                    </a:cubicBezTo>
                    <a:cubicBezTo>
                      <a:pt x="7264" y="8713"/>
                      <a:pt x="24955" y="11835"/>
                      <a:pt x="23394" y="13916"/>
                    </a:cubicBezTo>
                    <a:cubicBezTo>
                      <a:pt x="22354" y="16518"/>
                      <a:pt x="23915" y="14957"/>
                      <a:pt x="25996" y="14957"/>
                    </a:cubicBezTo>
                    <a:cubicBezTo>
                      <a:pt x="28078" y="14957"/>
                      <a:pt x="49412" y="13396"/>
                      <a:pt x="50973" y="13396"/>
                    </a:cubicBezTo>
                    <a:cubicBezTo>
                      <a:pt x="52534" y="13396"/>
                      <a:pt x="52534" y="12355"/>
                      <a:pt x="53054" y="11835"/>
                    </a:cubicBezTo>
                    <a:cubicBezTo>
                      <a:pt x="53574" y="11315"/>
                      <a:pt x="54615" y="7672"/>
                      <a:pt x="52013" y="8193"/>
                    </a:cubicBezTo>
                    <a:cubicBezTo>
                      <a:pt x="49412" y="8713"/>
                      <a:pt x="46290" y="9233"/>
                      <a:pt x="45769" y="10274"/>
                    </a:cubicBezTo>
                    <a:cubicBezTo>
                      <a:pt x="45249" y="11315"/>
                      <a:pt x="43688" y="11835"/>
                      <a:pt x="43688" y="10274"/>
                    </a:cubicBezTo>
                    <a:cubicBezTo>
                      <a:pt x="43688" y="8713"/>
                      <a:pt x="44208" y="6631"/>
                      <a:pt x="42647" y="6631"/>
                    </a:cubicBezTo>
                    <a:cubicBezTo>
                      <a:pt x="41606" y="7152"/>
                      <a:pt x="37444" y="7672"/>
                      <a:pt x="35362" y="6631"/>
                    </a:cubicBezTo>
                    <a:cubicBezTo>
                      <a:pt x="33281" y="5591"/>
                      <a:pt x="27557" y="5070"/>
                      <a:pt x="23915" y="5591"/>
                    </a:cubicBezTo>
                    <a:cubicBezTo>
                      <a:pt x="20272" y="6631"/>
                      <a:pt x="17150" y="6111"/>
                      <a:pt x="15069" y="5070"/>
                    </a:cubicBezTo>
                    <a:cubicBezTo>
                      <a:pt x="13508" y="4030"/>
                      <a:pt x="12987" y="4030"/>
                      <a:pt x="11947" y="3509"/>
                    </a:cubicBezTo>
                    <a:cubicBezTo>
                      <a:pt x="10906" y="2989"/>
                      <a:pt x="15069" y="2469"/>
                      <a:pt x="12467" y="1428"/>
                    </a:cubicBezTo>
                    <a:cubicBezTo>
                      <a:pt x="9865" y="387"/>
                      <a:pt x="9345" y="1948"/>
                      <a:pt x="7784" y="1948"/>
                    </a:cubicBezTo>
                    <a:cubicBezTo>
                      <a:pt x="6223" y="1948"/>
                      <a:pt x="5182" y="2469"/>
                      <a:pt x="4662" y="908"/>
                    </a:cubicBezTo>
                    <a:close/>
                  </a:path>
                </a:pathLst>
              </a:custGeom>
              <a:grpFill/>
              <a:ln w="5199" cap="flat">
                <a:solidFill>
                  <a:schemeClr val="bg1"/>
                </a:solidFill>
                <a:prstDash val="solid"/>
                <a:miter/>
              </a:ln>
            </p:spPr>
            <p:txBody>
              <a:bodyPr rtlCol="0" anchor="ctr"/>
              <a:lstStyle/>
              <a:p>
                <a:endParaRPr lang="en-GB" noProof="0" dirty="0"/>
              </a:p>
            </p:txBody>
          </p:sp>
          <p:sp>
            <p:nvSpPr>
              <p:cNvPr id="366" name="Freeform 365">
                <a:extLst>
                  <a:ext uri="{FF2B5EF4-FFF2-40B4-BE49-F238E27FC236}">
                    <a16:creationId xmlns:a16="http://schemas.microsoft.com/office/drawing/2014/main" id="{31AB5B0D-ADA7-BAA0-6F2A-41BF73BC6DCC}"/>
                  </a:ext>
                </a:extLst>
              </p:cNvPr>
              <p:cNvSpPr/>
              <p:nvPr/>
            </p:nvSpPr>
            <p:spPr>
              <a:xfrm>
                <a:off x="6399219" y="3789069"/>
                <a:ext cx="2729" cy="7477"/>
              </a:xfrm>
              <a:custGeom>
                <a:avLst/>
                <a:gdLst>
                  <a:gd name="connsiteX0" fmla="*/ 601 w 2729"/>
                  <a:gd name="connsiteY0" fmla="*/ 796 h 7477"/>
                  <a:gd name="connsiteX1" fmla="*/ 601 w 2729"/>
                  <a:gd name="connsiteY1" fmla="*/ 5479 h 7477"/>
                  <a:gd name="connsiteX2" fmla="*/ 1641 w 2729"/>
                  <a:gd name="connsiteY2" fmla="*/ 7040 h 7477"/>
                  <a:gd name="connsiteX3" fmla="*/ 2162 w 2729"/>
                  <a:gd name="connsiteY3" fmla="*/ 3918 h 7477"/>
                  <a:gd name="connsiteX4" fmla="*/ 1641 w 2729"/>
                  <a:gd name="connsiteY4" fmla="*/ 1316 h 7477"/>
                  <a:gd name="connsiteX5" fmla="*/ 601 w 2729"/>
                  <a:gd name="connsiteY5" fmla="*/ 796 h 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 h="7477">
                    <a:moveTo>
                      <a:pt x="601" y="796"/>
                    </a:moveTo>
                    <a:cubicBezTo>
                      <a:pt x="-440" y="2877"/>
                      <a:pt x="80" y="3918"/>
                      <a:pt x="601" y="5479"/>
                    </a:cubicBezTo>
                    <a:cubicBezTo>
                      <a:pt x="601" y="5479"/>
                      <a:pt x="601" y="8601"/>
                      <a:pt x="1641" y="7040"/>
                    </a:cubicBezTo>
                    <a:cubicBezTo>
                      <a:pt x="2682" y="5479"/>
                      <a:pt x="3202" y="5479"/>
                      <a:pt x="2162" y="3918"/>
                    </a:cubicBezTo>
                    <a:cubicBezTo>
                      <a:pt x="1121" y="2357"/>
                      <a:pt x="1121" y="2357"/>
                      <a:pt x="1641" y="1316"/>
                    </a:cubicBezTo>
                    <a:cubicBezTo>
                      <a:pt x="2682" y="276"/>
                      <a:pt x="2162" y="-765"/>
                      <a:pt x="601" y="796"/>
                    </a:cubicBezTo>
                    <a:close/>
                  </a:path>
                </a:pathLst>
              </a:custGeom>
              <a:grpFill/>
              <a:ln w="5199" cap="flat">
                <a:solidFill>
                  <a:schemeClr val="bg1"/>
                </a:solidFill>
                <a:prstDash val="solid"/>
                <a:miter/>
              </a:ln>
            </p:spPr>
            <p:txBody>
              <a:bodyPr rtlCol="0" anchor="ctr"/>
              <a:lstStyle/>
              <a:p>
                <a:endParaRPr lang="en-GB" noProof="0" dirty="0"/>
              </a:p>
            </p:txBody>
          </p:sp>
          <p:sp>
            <p:nvSpPr>
              <p:cNvPr id="367" name="Freeform 366">
                <a:extLst>
                  <a:ext uri="{FF2B5EF4-FFF2-40B4-BE49-F238E27FC236}">
                    <a16:creationId xmlns:a16="http://schemas.microsoft.com/office/drawing/2014/main" id="{20F114D9-246F-DA46-E4E4-EC2333E5B506}"/>
                  </a:ext>
                </a:extLst>
              </p:cNvPr>
              <p:cNvSpPr/>
              <p:nvPr/>
            </p:nvSpPr>
            <p:spPr>
              <a:xfrm>
                <a:off x="6411268" y="3773734"/>
                <a:ext cx="10293" cy="11043"/>
              </a:xfrm>
              <a:custGeom>
                <a:avLst/>
                <a:gdLst>
                  <a:gd name="connsiteX0" fmla="*/ 2602 w 10293"/>
                  <a:gd name="connsiteY0" fmla="*/ 10407 h 11043"/>
                  <a:gd name="connsiteX1" fmla="*/ 5203 w 10293"/>
                  <a:gd name="connsiteY1" fmla="*/ 8846 h 11043"/>
                  <a:gd name="connsiteX2" fmla="*/ 7805 w 10293"/>
                  <a:gd name="connsiteY2" fmla="*/ 6244 h 11043"/>
                  <a:gd name="connsiteX3" fmla="*/ 9366 w 10293"/>
                  <a:gd name="connsiteY3" fmla="*/ 0 h 11043"/>
                  <a:gd name="connsiteX4" fmla="*/ 0 w 10293"/>
                  <a:gd name="connsiteY4" fmla="*/ 8325 h 11043"/>
                  <a:gd name="connsiteX5" fmla="*/ 2602 w 10293"/>
                  <a:gd name="connsiteY5" fmla="*/ 10407 h 1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3" h="11043">
                    <a:moveTo>
                      <a:pt x="2602" y="10407"/>
                    </a:moveTo>
                    <a:cubicBezTo>
                      <a:pt x="5203" y="8846"/>
                      <a:pt x="3642" y="8846"/>
                      <a:pt x="5203" y="8846"/>
                    </a:cubicBezTo>
                    <a:cubicBezTo>
                      <a:pt x="6764" y="8846"/>
                      <a:pt x="6764" y="8325"/>
                      <a:pt x="7805" y="6244"/>
                    </a:cubicBezTo>
                    <a:cubicBezTo>
                      <a:pt x="8326" y="4683"/>
                      <a:pt x="11968" y="0"/>
                      <a:pt x="9366" y="0"/>
                    </a:cubicBezTo>
                    <a:cubicBezTo>
                      <a:pt x="6764" y="520"/>
                      <a:pt x="1041" y="1561"/>
                      <a:pt x="0" y="8325"/>
                    </a:cubicBezTo>
                    <a:cubicBezTo>
                      <a:pt x="0" y="8846"/>
                      <a:pt x="0" y="12488"/>
                      <a:pt x="2602" y="10407"/>
                    </a:cubicBezTo>
                    <a:close/>
                  </a:path>
                </a:pathLst>
              </a:custGeom>
              <a:grpFill/>
              <a:ln w="5199" cap="flat">
                <a:solidFill>
                  <a:schemeClr val="bg1"/>
                </a:solidFill>
                <a:prstDash val="solid"/>
                <a:miter/>
              </a:ln>
            </p:spPr>
            <p:txBody>
              <a:bodyPr rtlCol="0" anchor="ctr"/>
              <a:lstStyle/>
              <a:p>
                <a:endParaRPr lang="en-GB" noProof="0" dirty="0"/>
              </a:p>
            </p:txBody>
          </p:sp>
          <p:sp>
            <p:nvSpPr>
              <p:cNvPr id="368" name="Freeform 367">
                <a:extLst>
                  <a:ext uri="{FF2B5EF4-FFF2-40B4-BE49-F238E27FC236}">
                    <a16:creationId xmlns:a16="http://schemas.microsoft.com/office/drawing/2014/main" id="{EFD0896F-BBEE-C5E2-D5FF-9D2DD35FA095}"/>
                  </a:ext>
                </a:extLst>
              </p:cNvPr>
              <p:cNvSpPr/>
              <p:nvPr/>
            </p:nvSpPr>
            <p:spPr>
              <a:xfrm>
                <a:off x="6347845" y="3766724"/>
                <a:ext cx="2361" cy="2149"/>
              </a:xfrm>
              <a:custGeom>
                <a:avLst/>
                <a:gdLst>
                  <a:gd name="connsiteX0" fmla="*/ 2022 w 2361"/>
                  <a:gd name="connsiteY0" fmla="*/ 1807 h 2149"/>
                  <a:gd name="connsiteX1" fmla="*/ 1501 w 2361"/>
                  <a:gd name="connsiteY1" fmla="*/ 246 h 2149"/>
                  <a:gd name="connsiteX2" fmla="*/ 2022 w 2361"/>
                  <a:gd name="connsiteY2" fmla="*/ 1807 h 2149"/>
                </a:gdLst>
                <a:ahLst/>
                <a:cxnLst>
                  <a:cxn ang="0">
                    <a:pos x="connsiteX0" y="connsiteY0"/>
                  </a:cxn>
                  <a:cxn ang="0">
                    <a:pos x="connsiteX1" y="connsiteY1"/>
                  </a:cxn>
                  <a:cxn ang="0">
                    <a:pos x="connsiteX2" y="connsiteY2"/>
                  </a:cxn>
                </a:cxnLst>
                <a:rect l="l" t="t" r="r" b="b"/>
                <a:pathLst>
                  <a:path w="2361" h="2149">
                    <a:moveTo>
                      <a:pt x="2022" y="1807"/>
                    </a:moveTo>
                    <a:cubicBezTo>
                      <a:pt x="2022" y="1807"/>
                      <a:pt x="3062" y="-795"/>
                      <a:pt x="1501" y="246"/>
                    </a:cubicBezTo>
                    <a:cubicBezTo>
                      <a:pt x="-60" y="1286"/>
                      <a:pt x="-1100" y="2847"/>
                      <a:pt x="2022" y="1807"/>
                    </a:cubicBezTo>
                    <a:close/>
                  </a:path>
                </a:pathLst>
              </a:custGeom>
              <a:grpFill/>
              <a:ln w="5199" cap="flat">
                <a:solidFill>
                  <a:schemeClr val="bg1"/>
                </a:solidFill>
                <a:prstDash val="solid"/>
                <a:miter/>
              </a:ln>
            </p:spPr>
            <p:txBody>
              <a:bodyPr rtlCol="0" anchor="ctr"/>
              <a:lstStyle/>
              <a:p>
                <a:endParaRPr lang="en-GB" noProof="0" dirty="0"/>
              </a:p>
            </p:txBody>
          </p:sp>
          <p:sp>
            <p:nvSpPr>
              <p:cNvPr id="369" name="Freeform 368">
                <a:extLst>
                  <a:ext uri="{FF2B5EF4-FFF2-40B4-BE49-F238E27FC236}">
                    <a16:creationId xmlns:a16="http://schemas.microsoft.com/office/drawing/2014/main" id="{8B52CF28-870B-5E4E-635F-B99F47E415E3}"/>
                  </a:ext>
                </a:extLst>
              </p:cNvPr>
              <p:cNvSpPr/>
              <p:nvPr/>
            </p:nvSpPr>
            <p:spPr>
              <a:xfrm>
                <a:off x="6366413" y="3773474"/>
                <a:ext cx="1749" cy="2856"/>
              </a:xfrm>
              <a:custGeom>
                <a:avLst/>
                <a:gdLst>
                  <a:gd name="connsiteX0" fmla="*/ 105 w 1749"/>
                  <a:gd name="connsiteY0" fmla="*/ 1301 h 2856"/>
                  <a:gd name="connsiteX1" fmla="*/ 1666 w 1749"/>
                  <a:gd name="connsiteY1" fmla="*/ 1821 h 2856"/>
                  <a:gd name="connsiteX2" fmla="*/ 105 w 1749"/>
                  <a:gd name="connsiteY2" fmla="*/ 1301 h 2856"/>
                </a:gdLst>
                <a:ahLst/>
                <a:cxnLst>
                  <a:cxn ang="0">
                    <a:pos x="connsiteX0" y="connsiteY0"/>
                  </a:cxn>
                  <a:cxn ang="0">
                    <a:pos x="connsiteX1" y="connsiteY1"/>
                  </a:cxn>
                  <a:cxn ang="0">
                    <a:pos x="connsiteX2" y="connsiteY2"/>
                  </a:cxn>
                </a:cxnLst>
                <a:rect l="l" t="t" r="r" b="b"/>
                <a:pathLst>
                  <a:path w="1749" h="2856">
                    <a:moveTo>
                      <a:pt x="105" y="1301"/>
                    </a:moveTo>
                    <a:cubicBezTo>
                      <a:pt x="105" y="1301"/>
                      <a:pt x="2186" y="4423"/>
                      <a:pt x="1666" y="1821"/>
                    </a:cubicBezTo>
                    <a:cubicBezTo>
                      <a:pt x="1146" y="-781"/>
                      <a:pt x="-416" y="-260"/>
                      <a:pt x="105" y="1301"/>
                    </a:cubicBezTo>
                    <a:close/>
                  </a:path>
                </a:pathLst>
              </a:custGeom>
              <a:grpFill/>
              <a:ln w="5199" cap="flat">
                <a:solidFill>
                  <a:schemeClr val="bg1"/>
                </a:solidFill>
                <a:prstDash val="solid"/>
                <a:miter/>
              </a:ln>
            </p:spPr>
            <p:txBody>
              <a:bodyPr rtlCol="0" anchor="ctr"/>
              <a:lstStyle/>
              <a:p>
                <a:endParaRPr lang="en-GB" noProof="0" dirty="0"/>
              </a:p>
            </p:txBody>
          </p:sp>
          <p:sp>
            <p:nvSpPr>
              <p:cNvPr id="370" name="Freeform 369">
                <a:extLst>
                  <a:ext uri="{FF2B5EF4-FFF2-40B4-BE49-F238E27FC236}">
                    <a16:creationId xmlns:a16="http://schemas.microsoft.com/office/drawing/2014/main" id="{330F96B1-F90A-9960-DF02-C44F9EB8833A}"/>
                  </a:ext>
                </a:extLst>
              </p:cNvPr>
              <p:cNvSpPr/>
              <p:nvPr/>
            </p:nvSpPr>
            <p:spPr>
              <a:xfrm>
                <a:off x="6366784" y="3757536"/>
                <a:ext cx="3841" cy="5155"/>
              </a:xfrm>
              <a:custGeom>
                <a:avLst/>
                <a:gdLst>
                  <a:gd name="connsiteX0" fmla="*/ 775 w 3841"/>
                  <a:gd name="connsiteY0" fmla="*/ 4230 h 5155"/>
                  <a:gd name="connsiteX1" fmla="*/ 2856 w 3841"/>
                  <a:gd name="connsiteY1" fmla="*/ 4230 h 5155"/>
                  <a:gd name="connsiteX2" fmla="*/ 2856 w 3841"/>
                  <a:gd name="connsiteY2" fmla="*/ 67 h 5155"/>
                  <a:gd name="connsiteX3" fmla="*/ 775 w 3841"/>
                  <a:gd name="connsiteY3" fmla="*/ 4230 h 5155"/>
                </a:gdLst>
                <a:ahLst/>
                <a:cxnLst>
                  <a:cxn ang="0">
                    <a:pos x="connsiteX0" y="connsiteY0"/>
                  </a:cxn>
                  <a:cxn ang="0">
                    <a:pos x="connsiteX1" y="connsiteY1"/>
                  </a:cxn>
                  <a:cxn ang="0">
                    <a:pos x="connsiteX2" y="connsiteY2"/>
                  </a:cxn>
                  <a:cxn ang="0">
                    <a:pos x="connsiteX3" y="connsiteY3"/>
                  </a:cxn>
                </a:cxnLst>
                <a:rect l="l" t="t" r="r" b="b"/>
                <a:pathLst>
                  <a:path w="3841" h="5155">
                    <a:moveTo>
                      <a:pt x="775" y="4230"/>
                    </a:moveTo>
                    <a:cubicBezTo>
                      <a:pt x="775" y="4230"/>
                      <a:pt x="1815" y="6311"/>
                      <a:pt x="2856" y="4230"/>
                    </a:cubicBezTo>
                    <a:cubicBezTo>
                      <a:pt x="3897" y="2149"/>
                      <a:pt x="4417" y="-453"/>
                      <a:pt x="2856" y="67"/>
                    </a:cubicBezTo>
                    <a:cubicBezTo>
                      <a:pt x="1295" y="588"/>
                      <a:pt x="-1307" y="67"/>
                      <a:pt x="775" y="4230"/>
                    </a:cubicBezTo>
                    <a:close/>
                  </a:path>
                </a:pathLst>
              </a:custGeom>
              <a:grpFill/>
              <a:ln w="5199" cap="flat">
                <a:solidFill>
                  <a:schemeClr val="bg1"/>
                </a:solidFill>
                <a:prstDash val="solid"/>
                <a:miter/>
              </a:ln>
            </p:spPr>
            <p:txBody>
              <a:bodyPr rtlCol="0" anchor="ctr"/>
              <a:lstStyle/>
              <a:p>
                <a:endParaRPr lang="en-GB" noProof="0" dirty="0"/>
              </a:p>
            </p:txBody>
          </p:sp>
          <p:sp>
            <p:nvSpPr>
              <p:cNvPr id="371" name="Freeform 370">
                <a:extLst>
                  <a:ext uri="{FF2B5EF4-FFF2-40B4-BE49-F238E27FC236}">
                    <a16:creationId xmlns:a16="http://schemas.microsoft.com/office/drawing/2014/main" id="{AA1F87FA-3096-1C68-AFAD-CD8446EE11DF}"/>
                  </a:ext>
                </a:extLst>
              </p:cNvPr>
              <p:cNvSpPr/>
              <p:nvPr/>
            </p:nvSpPr>
            <p:spPr>
              <a:xfrm>
                <a:off x="6361315" y="3757956"/>
                <a:ext cx="3006" cy="3754"/>
              </a:xfrm>
              <a:custGeom>
                <a:avLst/>
                <a:gdLst>
                  <a:gd name="connsiteX0" fmla="*/ 2081 w 3006"/>
                  <a:gd name="connsiteY0" fmla="*/ 168 h 3754"/>
                  <a:gd name="connsiteX1" fmla="*/ 520 w 3006"/>
                  <a:gd name="connsiteY1" fmla="*/ 2770 h 3754"/>
                  <a:gd name="connsiteX2" fmla="*/ 2081 w 3006"/>
                  <a:gd name="connsiteY2" fmla="*/ 2770 h 3754"/>
                  <a:gd name="connsiteX3" fmla="*/ 2081 w 3006"/>
                  <a:gd name="connsiteY3" fmla="*/ 168 h 3754"/>
                </a:gdLst>
                <a:ahLst/>
                <a:cxnLst>
                  <a:cxn ang="0">
                    <a:pos x="connsiteX0" y="connsiteY0"/>
                  </a:cxn>
                  <a:cxn ang="0">
                    <a:pos x="connsiteX1" y="connsiteY1"/>
                  </a:cxn>
                  <a:cxn ang="0">
                    <a:pos x="connsiteX2" y="connsiteY2"/>
                  </a:cxn>
                  <a:cxn ang="0">
                    <a:pos x="connsiteX3" y="connsiteY3"/>
                  </a:cxn>
                </a:cxnLst>
                <a:rect l="l" t="t" r="r" b="b"/>
                <a:pathLst>
                  <a:path w="3006" h="3754">
                    <a:moveTo>
                      <a:pt x="2081" y="168"/>
                    </a:moveTo>
                    <a:cubicBezTo>
                      <a:pt x="0" y="1208"/>
                      <a:pt x="-520" y="1208"/>
                      <a:pt x="520" y="2770"/>
                    </a:cubicBezTo>
                    <a:cubicBezTo>
                      <a:pt x="1561" y="4330"/>
                      <a:pt x="1041" y="3810"/>
                      <a:pt x="2081" y="2770"/>
                    </a:cubicBezTo>
                    <a:cubicBezTo>
                      <a:pt x="2081" y="3290"/>
                      <a:pt x="4163" y="-873"/>
                      <a:pt x="2081" y="168"/>
                    </a:cubicBezTo>
                    <a:close/>
                  </a:path>
                </a:pathLst>
              </a:custGeom>
              <a:grpFill/>
              <a:ln w="5199" cap="flat">
                <a:solidFill>
                  <a:schemeClr val="bg1"/>
                </a:solidFill>
                <a:prstDash val="solid"/>
                <a:miter/>
              </a:ln>
            </p:spPr>
            <p:txBody>
              <a:bodyPr rtlCol="0" anchor="ctr"/>
              <a:lstStyle/>
              <a:p>
                <a:endParaRPr lang="en-GB" noProof="0" dirty="0"/>
              </a:p>
            </p:txBody>
          </p:sp>
          <p:sp>
            <p:nvSpPr>
              <p:cNvPr id="372" name="Freeform 371">
                <a:extLst>
                  <a:ext uri="{FF2B5EF4-FFF2-40B4-BE49-F238E27FC236}">
                    <a16:creationId xmlns:a16="http://schemas.microsoft.com/office/drawing/2014/main" id="{2111CBB5-CAA0-07BB-14DB-2014D2D52763}"/>
                  </a:ext>
                </a:extLst>
              </p:cNvPr>
              <p:cNvSpPr/>
              <p:nvPr/>
            </p:nvSpPr>
            <p:spPr>
              <a:xfrm>
                <a:off x="6328915" y="3744449"/>
                <a:ext cx="1837" cy="1691"/>
              </a:xfrm>
              <a:custGeom>
                <a:avLst/>
                <a:gdLst>
                  <a:gd name="connsiteX0" fmla="*/ 138 w 1837"/>
                  <a:gd name="connsiteY0" fmla="*/ 146 h 1691"/>
                  <a:gd name="connsiteX1" fmla="*/ 1699 w 1837"/>
                  <a:gd name="connsiteY1" fmla="*/ 666 h 1691"/>
                  <a:gd name="connsiteX2" fmla="*/ 138 w 1837"/>
                  <a:gd name="connsiteY2" fmla="*/ 146 h 1691"/>
                </a:gdLst>
                <a:ahLst/>
                <a:cxnLst>
                  <a:cxn ang="0">
                    <a:pos x="connsiteX0" y="connsiteY0"/>
                  </a:cxn>
                  <a:cxn ang="0">
                    <a:pos x="connsiteX1" y="connsiteY1"/>
                  </a:cxn>
                  <a:cxn ang="0">
                    <a:pos x="connsiteX2" y="connsiteY2"/>
                  </a:cxn>
                </a:cxnLst>
                <a:rect l="l" t="t" r="r" b="b"/>
                <a:pathLst>
                  <a:path w="1837" h="1691">
                    <a:moveTo>
                      <a:pt x="138" y="146"/>
                    </a:moveTo>
                    <a:cubicBezTo>
                      <a:pt x="-382" y="1186"/>
                      <a:pt x="659" y="2747"/>
                      <a:pt x="1699" y="666"/>
                    </a:cubicBezTo>
                    <a:cubicBezTo>
                      <a:pt x="2220" y="666"/>
                      <a:pt x="1179" y="-375"/>
                      <a:pt x="138" y="146"/>
                    </a:cubicBezTo>
                    <a:close/>
                  </a:path>
                </a:pathLst>
              </a:custGeom>
              <a:grpFill/>
              <a:ln w="5199" cap="flat">
                <a:solidFill>
                  <a:schemeClr val="bg1"/>
                </a:solidFill>
                <a:prstDash val="solid"/>
                <a:miter/>
              </a:ln>
            </p:spPr>
            <p:txBody>
              <a:bodyPr rtlCol="0" anchor="ctr"/>
              <a:lstStyle/>
              <a:p>
                <a:endParaRPr lang="en-GB" noProof="0" dirty="0"/>
              </a:p>
            </p:txBody>
          </p:sp>
          <p:sp>
            <p:nvSpPr>
              <p:cNvPr id="373" name="Freeform 372">
                <a:extLst>
                  <a:ext uri="{FF2B5EF4-FFF2-40B4-BE49-F238E27FC236}">
                    <a16:creationId xmlns:a16="http://schemas.microsoft.com/office/drawing/2014/main" id="{F5EA1EC4-0CE4-CF1C-87BC-0F5C91D2AE7A}"/>
                  </a:ext>
                </a:extLst>
              </p:cNvPr>
              <p:cNvSpPr/>
              <p:nvPr/>
            </p:nvSpPr>
            <p:spPr>
              <a:xfrm>
                <a:off x="6349583" y="3718114"/>
                <a:ext cx="2906" cy="3585"/>
              </a:xfrm>
              <a:custGeom>
                <a:avLst/>
                <a:gdLst>
                  <a:gd name="connsiteX0" fmla="*/ 284 w 2906"/>
                  <a:gd name="connsiteY0" fmla="*/ 2024 h 3585"/>
                  <a:gd name="connsiteX1" fmla="*/ 1324 w 2906"/>
                  <a:gd name="connsiteY1" fmla="*/ 3585 h 3585"/>
                  <a:gd name="connsiteX2" fmla="*/ 2365 w 2906"/>
                  <a:gd name="connsiteY2" fmla="*/ 2024 h 3585"/>
                  <a:gd name="connsiteX3" fmla="*/ 284 w 2906"/>
                  <a:gd name="connsiteY3" fmla="*/ 2024 h 3585"/>
                </a:gdLst>
                <a:ahLst/>
                <a:cxnLst>
                  <a:cxn ang="0">
                    <a:pos x="connsiteX0" y="connsiteY0"/>
                  </a:cxn>
                  <a:cxn ang="0">
                    <a:pos x="connsiteX1" y="connsiteY1"/>
                  </a:cxn>
                  <a:cxn ang="0">
                    <a:pos x="connsiteX2" y="connsiteY2"/>
                  </a:cxn>
                  <a:cxn ang="0">
                    <a:pos x="connsiteX3" y="connsiteY3"/>
                  </a:cxn>
                </a:cxnLst>
                <a:rect l="l" t="t" r="r" b="b"/>
                <a:pathLst>
                  <a:path w="2906" h="3585">
                    <a:moveTo>
                      <a:pt x="284" y="2024"/>
                    </a:moveTo>
                    <a:cubicBezTo>
                      <a:pt x="284" y="2024"/>
                      <a:pt x="-237" y="3585"/>
                      <a:pt x="1324" y="3585"/>
                    </a:cubicBezTo>
                    <a:cubicBezTo>
                      <a:pt x="2885" y="3585"/>
                      <a:pt x="3406" y="3585"/>
                      <a:pt x="2365" y="2024"/>
                    </a:cubicBezTo>
                    <a:cubicBezTo>
                      <a:pt x="1324" y="463"/>
                      <a:pt x="-757" y="-1618"/>
                      <a:pt x="284" y="2024"/>
                    </a:cubicBezTo>
                    <a:close/>
                  </a:path>
                </a:pathLst>
              </a:custGeom>
              <a:grpFill/>
              <a:ln w="5199" cap="flat">
                <a:solidFill>
                  <a:schemeClr val="bg1"/>
                </a:solidFill>
                <a:prstDash val="solid"/>
                <a:miter/>
              </a:ln>
            </p:spPr>
            <p:txBody>
              <a:bodyPr rtlCol="0" anchor="ctr"/>
              <a:lstStyle/>
              <a:p>
                <a:endParaRPr lang="en-GB" noProof="0" dirty="0"/>
              </a:p>
            </p:txBody>
          </p:sp>
          <p:sp>
            <p:nvSpPr>
              <p:cNvPr id="374" name="Freeform 373">
                <a:extLst>
                  <a:ext uri="{FF2B5EF4-FFF2-40B4-BE49-F238E27FC236}">
                    <a16:creationId xmlns:a16="http://schemas.microsoft.com/office/drawing/2014/main" id="{052FA05D-798E-D977-83A3-55A754B65A16}"/>
                  </a:ext>
                </a:extLst>
              </p:cNvPr>
              <p:cNvSpPr/>
              <p:nvPr/>
            </p:nvSpPr>
            <p:spPr>
              <a:xfrm>
                <a:off x="6354024" y="3739842"/>
                <a:ext cx="4226" cy="6204"/>
              </a:xfrm>
              <a:custGeom>
                <a:avLst/>
                <a:gdLst>
                  <a:gd name="connsiteX0" fmla="*/ 1566 w 4226"/>
                  <a:gd name="connsiteY0" fmla="*/ 2671 h 6204"/>
                  <a:gd name="connsiteX1" fmla="*/ 4168 w 4226"/>
                  <a:gd name="connsiteY1" fmla="*/ 5273 h 6204"/>
                  <a:gd name="connsiteX2" fmla="*/ 3128 w 4226"/>
                  <a:gd name="connsiteY2" fmla="*/ 1630 h 6204"/>
                  <a:gd name="connsiteX3" fmla="*/ 1566 w 4226"/>
                  <a:gd name="connsiteY3" fmla="*/ 2671 h 6204"/>
                </a:gdLst>
                <a:ahLst/>
                <a:cxnLst>
                  <a:cxn ang="0">
                    <a:pos x="connsiteX0" y="connsiteY0"/>
                  </a:cxn>
                  <a:cxn ang="0">
                    <a:pos x="connsiteX1" y="connsiteY1"/>
                  </a:cxn>
                  <a:cxn ang="0">
                    <a:pos x="connsiteX2" y="connsiteY2"/>
                  </a:cxn>
                  <a:cxn ang="0">
                    <a:pos x="connsiteX3" y="connsiteY3"/>
                  </a:cxn>
                </a:cxnLst>
                <a:rect l="l" t="t" r="r" b="b"/>
                <a:pathLst>
                  <a:path w="4226" h="6204">
                    <a:moveTo>
                      <a:pt x="1566" y="2671"/>
                    </a:moveTo>
                    <a:cubicBezTo>
                      <a:pt x="1566" y="2671"/>
                      <a:pt x="4689" y="8395"/>
                      <a:pt x="4168" y="5273"/>
                    </a:cubicBezTo>
                    <a:cubicBezTo>
                      <a:pt x="3648" y="2151"/>
                      <a:pt x="4168" y="3191"/>
                      <a:pt x="3128" y="1630"/>
                    </a:cubicBezTo>
                    <a:cubicBezTo>
                      <a:pt x="1566" y="69"/>
                      <a:pt x="-2076" y="-1492"/>
                      <a:pt x="1566" y="2671"/>
                    </a:cubicBezTo>
                    <a:close/>
                  </a:path>
                </a:pathLst>
              </a:custGeom>
              <a:grpFill/>
              <a:ln w="5199" cap="flat">
                <a:solidFill>
                  <a:schemeClr val="bg1"/>
                </a:solidFill>
                <a:prstDash val="solid"/>
                <a:miter/>
              </a:ln>
            </p:spPr>
            <p:txBody>
              <a:bodyPr rtlCol="0" anchor="ctr"/>
              <a:lstStyle/>
              <a:p>
                <a:endParaRPr lang="en-GB" noProof="0" dirty="0"/>
              </a:p>
            </p:txBody>
          </p:sp>
          <p:sp>
            <p:nvSpPr>
              <p:cNvPr id="375" name="Freeform 374">
                <a:extLst>
                  <a:ext uri="{FF2B5EF4-FFF2-40B4-BE49-F238E27FC236}">
                    <a16:creationId xmlns:a16="http://schemas.microsoft.com/office/drawing/2014/main" id="{0679DC5E-8151-2CDF-DE7C-F38518AF14BD}"/>
                  </a:ext>
                </a:extLst>
              </p:cNvPr>
              <p:cNvSpPr/>
              <p:nvPr/>
            </p:nvSpPr>
            <p:spPr>
              <a:xfrm>
                <a:off x="6359568" y="3746286"/>
                <a:ext cx="3890" cy="2876"/>
              </a:xfrm>
              <a:custGeom>
                <a:avLst/>
                <a:gdLst>
                  <a:gd name="connsiteX0" fmla="*/ 1226 w 3890"/>
                  <a:gd name="connsiteY0" fmla="*/ 1951 h 2876"/>
                  <a:gd name="connsiteX1" fmla="*/ 3307 w 3890"/>
                  <a:gd name="connsiteY1" fmla="*/ 1951 h 2876"/>
                  <a:gd name="connsiteX2" fmla="*/ 1226 w 3890"/>
                  <a:gd name="connsiteY2" fmla="*/ 1951 h 2876"/>
                </a:gdLst>
                <a:ahLst/>
                <a:cxnLst>
                  <a:cxn ang="0">
                    <a:pos x="connsiteX0" y="connsiteY0"/>
                  </a:cxn>
                  <a:cxn ang="0">
                    <a:pos x="connsiteX1" y="connsiteY1"/>
                  </a:cxn>
                  <a:cxn ang="0">
                    <a:pos x="connsiteX2" y="connsiteY2"/>
                  </a:cxn>
                </a:cxnLst>
                <a:rect l="l" t="t" r="r" b="b"/>
                <a:pathLst>
                  <a:path w="3890" h="2876">
                    <a:moveTo>
                      <a:pt x="1226" y="1951"/>
                    </a:moveTo>
                    <a:cubicBezTo>
                      <a:pt x="1226" y="1951"/>
                      <a:pt x="5389" y="4033"/>
                      <a:pt x="3307" y="1951"/>
                    </a:cubicBezTo>
                    <a:cubicBezTo>
                      <a:pt x="1746" y="-650"/>
                      <a:pt x="-1896" y="-650"/>
                      <a:pt x="1226" y="1951"/>
                    </a:cubicBezTo>
                    <a:close/>
                  </a:path>
                </a:pathLst>
              </a:custGeom>
              <a:grpFill/>
              <a:ln w="5199" cap="flat">
                <a:solidFill>
                  <a:schemeClr val="bg1"/>
                </a:solidFill>
                <a:prstDash val="solid"/>
                <a:miter/>
              </a:ln>
            </p:spPr>
            <p:txBody>
              <a:bodyPr rtlCol="0" anchor="ctr"/>
              <a:lstStyle/>
              <a:p>
                <a:endParaRPr lang="en-GB" noProof="0" dirty="0"/>
              </a:p>
            </p:txBody>
          </p:sp>
          <p:sp>
            <p:nvSpPr>
              <p:cNvPr id="376" name="Freeform 375">
                <a:extLst>
                  <a:ext uri="{FF2B5EF4-FFF2-40B4-BE49-F238E27FC236}">
                    <a16:creationId xmlns:a16="http://schemas.microsoft.com/office/drawing/2014/main" id="{BC2B314E-68B2-183D-A61B-6DEB15201D7C}"/>
                  </a:ext>
                </a:extLst>
              </p:cNvPr>
              <p:cNvSpPr/>
              <p:nvPr/>
            </p:nvSpPr>
            <p:spPr>
              <a:xfrm>
                <a:off x="6350110" y="3676241"/>
                <a:ext cx="4707" cy="4581"/>
              </a:xfrm>
              <a:custGeom>
                <a:avLst/>
                <a:gdLst>
                  <a:gd name="connsiteX0" fmla="*/ 3399 w 4707"/>
                  <a:gd name="connsiteY0" fmla="*/ 188 h 4581"/>
                  <a:gd name="connsiteX1" fmla="*/ 277 w 4707"/>
                  <a:gd name="connsiteY1" fmla="*/ 2269 h 4581"/>
                  <a:gd name="connsiteX2" fmla="*/ 3919 w 4707"/>
                  <a:gd name="connsiteY2" fmla="*/ 3830 h 4581"/>
                  <a:gd name="connsiteX3" fmla="*/ 3399 w 4707"/>
                  <a:gd name="connsiteY3" fmla="*/ 188 h 4581"/>
                </a:gdLst>
                <a:ahLst/>
                <a:cxnLst>
                  <a:cxn ang="0">
                    <a:pos x="connsiteX0" y="connsiteY0"/>
                  </a:cxn>
                  <a:cxn ang="0">
                    <a:pos x="connsiteX1" y="connsiteY1"/>
                  </a:cxn>
                  <a:cxn ang="0">
                    <a:pos x="connsiteX2" y="connsiteY2"/>
                  </a:cxn>
                  <a:cxn ang="0">
                    <a:pos x="connsiteX3" y="connsiteY3"/>
                  </a:cxn>
                </a:cxnLst>
                <a:rect l="l" t="t" r="r" b="b"/>
                <a:pathLst>
                  <a:path w="4707" h="4581">
                    <a:moveTo>
                      <a:pt x="3399" y="188"/>
                    </a:moveTo>
                    <a:cubicBezTo>
                      <a:pt x="1317" y="-333"/>
                      <a:pt x="-764" y="188"/>
                      <a:pt x="277" y="2269"/>
                    </a:cubicBezTo>
                    <a:cubicBezTo>
                      <a:pt x="1317" y="4350"/>
                      <a:pt x="1838" y="5391"/>
                      <a:pt x="3919" y="3830"/>
                    </a:cubicBezTo>
                    <a:cubicBezTo>
                      <a:pt x="3919" y="3830"/>
                      <a:pt x="6001" y="708"/>
                      <a:pt x="3399" y="188"/>
                    </a:cubicBezTo>
                    <a:close/>
                  </a:path>
                </a:pathLst>
              </a:custGeom>
              <a:grpFill/>
              <a:ln w="5199" cap="flat">
                <a:solidFill>
                  <a:schemeClr val="bg1"/>
                </a:solidFill>
                <a:prstDash val="solid"/>
                <a:miter/>
              </a:ln>
            </p:spPr>
            <p:txBody>
              <a:bodyPr rtlCol="0" anchor="ctr"/>
              <a:lstStyle/>
              <a:p>
                <a:endParaRPr lang="en-GB" noProof="0" dirty="0"/>
              </a:p>
            </p:txBody>
          </p:sp>
          <p:sp>
            <p:nvSpPr>
              <p:cNvPr id="377" name="Freeform 376">
                <a:extLst>
                  <a:ext uri="{FF2B5EF4-FFF2-40B4-BE49-F238E27FC236}">
                    <a16:creationId xmlns:a16="http://schemas.microsoft.com/office/drawing/2014/main" id="{962EB43E-0B6F-0E90-4F8B-416D933A6CB7}"/>
                  </a:ext>
                </a:extLst>
              </p:cNvPr>
              <p:cNvSpPr/>
              <p:nvPr/>
            </p:nvSpPr>
            <p:spPr>
              <a:xfrm>
                <a:off x="6375364" y="3725732"/>
                <a:ext cx="5862" cy="10433"/>
              </a:xfrm>
              <a:custGeom>
                <a:avLst/>
                <a:gdLst>
                  <a:gd name="connsiteX0" fmla="*/ 4683 w 5862"/>
                  <a:gd name="connsiteY0" fmla="*/ 650 h 10433"/>
                  <a:gd name="connsiteX1" fmla="*/ 0 w 5862"/>
                  <a:gd name="connsiteY1" fmla="*/ 1691 h 10433"/>
                  <a:gd name="connsiteX2" fmla="*/ 1040 w 5862"/>
                  <a:gd name="connsiteY2" fmla="*/ 8456 h 10433"/>
                  <a:gd name="connsiteX3" fmla="*/ 4163 w 5862"/>
                  <a:gd name="connsiteY3" fmla="*/ 9496 h 10433"/>
                  <a:gd name="connsiteX4" fmla="*/ 5724 w 5862"/>
                  <a:gd name="connsiteY4" fmla="*/ 4293 h 10433"/>
                  <a:gd name="connsiteX5" fmla="*/ 4683 w 5862"/>
                  <a:gd name="connsiteY5" fmla="*/ 650 h 1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2" h="10433">
                    <a:moveTo>
                      <a:pt x="4683" y="650"/>
                    </a:moveTo>
                    <a:cubicBezTo>
                      <a:pt x="2602" y="130"/>
                      <a:pt x="0" y="-911"/>
                      <a:pt x="0" y="1691"/>
                    </a:cubicBezTo>
                    <a:cubicBezTo>
                      <a:pt x="0" y="4293"/>
                      <a:pt x="0" y="6895"/>
                      <a:pt x="1040" y="8456"/>
                    </a:cubicBezTo>
                    <a:cubicBezTo>
                      <a:pt x="1040" y="8456"/>
                      <a:pt x="2602" y="12098"/>
                      <a:pt x="4163" y="9496"/>
                    </a:cubicBezTo>
                    <a:cubicBezTo>
                      <a:pt x="5203" y="7415"/>
                      <a:pt x="6244" y="5854"/>
                      <a:pt x="5724" y="4293"/>
                    </a:cubicBezTo>
                    <a:cubicBezTo>
                      <a:pt x="5203" y="2732"/>
                      <a:pt x="6764" y="1171"/>
                      <a:pt x="4683" y="650"/>
                    </a:cubicBezTo>
                    <a:close/>
                  </a:path>
                </a:pathLst>
              </a:custGeom>
              <a:grpFill/>
              <a:ln w="5199" cap="flat">
                <a:solidFill>
                  <a:schemeClr val="bg1"/>
                </a:solidFill>
                <a:prstDash val="solid"/>
                <a:miter/>
              </a:ln>
            </p:spPr>
            <p:txBody>
              <a:bodyPr rtlCol="0" anchor="ctr"/>
              <a:lstStyle/>
              <a:p>
                <a:endParaRPr lang="en-GB" noProof="0" dirty="0"/>
              </a:p>
            </p:txBody>
          </p:sp>
          <p:sp>
            <p:nvSpPr>
              <p:cNvPr id="378" name="Freeform 377">
                <a:extLst>
                  <a:ext uri="{FF2B5EF4-FFF2-40B4-BE49-F238E27FC236}">
                    <a16:creationId xmlns:a16="http://schemas.microsoft.com/office/drawing/2014/main" id="{F0F44DD2-CBDE-2776-B905-934D69F008F4}"/>
                  </a:ext>
                </a:extLst>
              </p:cNvPr>
              <p:cNvSpPr/>
              <p:nvPr/>
            </p:nvSpPr>
            <p:spPr>
              <a:xfrm>
                <a:off x="6376327" y="3707918"/>
                <a:ext cx="14551" cy="10022"/>
              </a:xfrm>
              <a:custGeom>
                <a:avLst/>
                <a:gdLst>
                  <a:gd name="connsiteX0" fmla="*/ 12046 w 14551"/>
                  <a:gd name="connsiteY0" fmla="*/ 6496 h 10022"/>
                  <a:gd name="connsiteX1" fmla="*/ 13086 w 14551"/>
                  <a:gd name="connsiteY1" fmla="*/ 5455 h 10022"/>
                  <a:gd name="connsiteX2" fmla="*/ 9964 w 14551"/>
                  <a:gd name="connsiteY2" fmla="*/ 1813 h 10022"/>
                  <a:gd name="connsiteX3" fmla="*/ 5281 w 14551"/>
                  <a:gd name="connsiteY3" fmla="*/ 772 h 10022"/>
                  <a:gd name="connsiteX4" fmla="*/ 2679 w 14551"/>
                  <a:gd name="connsiteY4" fmla="*/ 3894 h 10022"/>
                  <a:gd name="connsiteX5" fmla="*/ 6322 w 14551"/>
                  <a:gd name="connsiteY5" fmla="*/ 5455 h 10022"/>
                  <a:gd name="connsiteX6" fmla="*/ 8923 w 14551"/>
                  <a:gd name="connsiteY6" fmla="*/ 9098 h 10022"/>
                  <a:gd name="connsiteX7" fmla="*/ 12566 w 14551"/>
                  <a:gd name="connsiteY7" fmla="*/ 9098 h 10022"/>
                  <a:gd name="connsiteX8" fmla="*/ 12046 w 14551"/>
                  <a:gd name="connsiteY8" fmla="*/ 6496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1" h="10022">
                    <a:moveTo>
                      <a:pt x="12046" y="6496"/>
                    </a:moveTo>
                    <a:cubicBezTo>
                      <a:pt x="13607" y="8577"/>
                      <a:pt x="16208" y="8057"/>
                      <a:pt x="13086" y="5455"/>
                    </a:cubicBezTo>
                    <a:cubicBezTo>
                      <a:pt x="9964" y="2854"/>
                      <a:pt x="10484" y="3374"/>
                      <a:pt x="9964" y="1813"/>
                    </a:cubicBezTo>
                    <a:cubicBezTo>
                      <a:pt x="9444" y="252"/>
                      <a:pt x="8923" y="-789"/>
                      <a:pt x="5281" y="772"/>
                    </a:cubicBezTo>
                    <a:cubicBezTo>
                      <a:pt x="1639" y="2333"/>
                      <a:pt x="-3045" y="2854"/>
                      <a:pt x="2679" y="3894"/>
                    </a:cubicBezTo>
                    <a:cubicBezTo>
                      <a:pt x="7883" y="4935"/>
                      <a:pt x="7883" y="4415"/>
                      <a:pt x="6322" y="5455"/>
                    </a:cubicBezTo>
                    <a:cubicBezTo>
                      <a:pt x="4761" y="6496"/>
                      <a:pt x="3200" y="7537"/>
                      <a:pt x="8923" y="9098"/>
                    </a:cubicBezTo>
                    <a:cubicBezTo>
                      <a:pt x="8923" y="9098"/>
                      <a:pt x="13607" y="11179"/>
                      <a:pt x="12566" y="9098"/>
                    </a:cubicBezTo>
                    <a:cubicBezTo>
                      <a:pt x="10484" y="6496"/>
                      <a:pt x="10484" y="4415"/>
                      <a:pt x="12046" y="6496"/>
                    </a:cubicBezTo>
                    <a:close/>
                  </a:path>
                </a:pathLst>
              </a:custGeom>
              <a:grpFill/>
              <a:ln w="5199" cap="flat">
                <a:solidFill>
                  <a:schemeClr val="bg1"/>
                </a:solidFill>
                <a:prstDash val="solid"/>
                <a:miter/>
              </a:ln>
            </p:spPr>
            <p:txBody>
              <a:bodyPr rtlCol="0" anchor="ctr"/>
              <a:lstStyle/>
              <a:p>
                <a:endParaRPr lang="en-GB" noProof="0" dirty="0"/>
              </a:p>
            </p:txBody>
          </p:sp>
          <p:sp>
            <p:nvSpPr>
              <p:cNvPr id="379" name="Freeform 378">
                <a:extLst>
                  <a:ext uri="{FF2B5EF4-FFF2-40B4-BE49-F238E27FC236}">
                    <a16:creationId xmlns:a16="http://schemas.microsoft.com/office/drawing/2014/main" id="{5E558FB1-F591-958A-C9D0-3ECDA5000AD5}"/>
                  </a:ext>
                </a:extLst>
              </p:cNvPr>
              <p:cNvSpPr/>
              <p:nvPr/>
            </p:nvSpPr>
            <p:spPr>
              <a:xfrm>
                <a:off x="6360274" y="3693246"/>
                <a:ext cx="7571" cy="3996"/>
              </a:xfrm>
              <a:custGeom>
                <a:avLst/>
                <a:gdLst>
                  <a:gd name="connsiteX0" fmla="*/ 6764 w 7571"/>
                  <a:gd name="connsiteY0" fmla="*/ 354 h 3996"/>
                  <a:gd name="connsiteX1" fmla="*/ 4163 w 7571"/>
                  <a:gd name="connsiteY1" fmla="*/ 1395 h 3996"/>
                  <a:gd name="connsiteX2" fmla="*/ 1561 w 7571"/>
                  <a:gd name="connsiteY2" fmla="*/ 875 h 3996"/>
                  <a:gd name="connsiteX3" fmla="*/ 0 w 7571"/>
                  <a:gd name="connsiteY3" fmla="*/ 2436 h 3996"/>
                  <a:gd name="connsiteX4" fmla="*/ 1561 w 7571"/>
                  <a:gd name="connsiteY4" fmla="*/ 2956 h 3996"/>
                  <a:gd name="connsiteX5" fmla="*/ 4683 w 7571"/>
                  <a:gd name="connsiteY5" fmla="*/ 2956 h 3996"/>
                  <a:gd name="connsiteX6" fmla="*/ 6244 w 7571"/>
                  <a:gd name="connsiteY6" fmla="*/ 1916 h 3996"/>
                  <a:gd name="connsiteX7" fmla="*/ 6764 w 7571"/>
                  <a:gd name="connsiteY7" fmla="*/ 354 h 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 h="3996">
                    <a:moveTo>
                      <a:pt x="6764" y="354"/>
                    </a:moveTo>
                    <a:cubicBezTo>
                      <a:pt x="4683" y="1916"/>
                      <a:pt x="4683" y="2956"/>
                      <a:pt x="4163" y="1395"/>
                    </a:cubicBezTo>
                    <a:cubicBezTo>
                      <a:pt x="3642" y="-166"/>
                      <a:pt x="3122" y="354"/>
                      <a:pt x="1561" y="875"/>
                    </a:cubicBezTo>
                    <a:cubicBezTo>
                      <a:pt x="0" y="875"/>
                      <a:pt x="0" y="1395"/>
                      <a:pt x="0" y="2436"/>
                    </a:cubicBezTo>
                    <a:cubicBezTo>
                      <a:pt x="0" y="3997"/>
                      <a:pt x="520" y="3477"/>
                      <a:pt x="1561" y="2956"/>
                    </a:cubicBezTo>
                    <a:cubicBezTo>
                      <a:pt x="2602" y="2436"/>
                      <a:pt x="4163" y="2436"/>
                      <a:pt x="4683" y="2956"/>
                    </a:cubicBezTo>
                    <a:cubicBezTo>
                      <a:pt x="5203" y="3997"/>
                      <a:pt x="5203" y="5038"/>
                      <a:pt x="6244" y="1916"/>
                    </a:cubicBezTo>
                    <a:cubicBezTo>
                      <a:pt x="6244" y="2956"/>
                      <a:pt x="8846" y="-1207"/>
                      <a:pt x="6764" y="354"/>
                    </a:cubicBezTo>
                    <a:close/>
                  </a:path>
                </a:pathLst>
              </a:custGeom>
              <a:grpFill/>
              <a:ln w="5199" cap="flat">
                <a:solidFill>
                  <a:schemeClr val="bg1"/>
                </a:solidFill>
                <a:prstDash val="solid"/>
                <a:miter/>
              </a:ln>
            </p:spPr>
            <p:txBody>
              <a:bodyPr rtlCol="0" anchor="ctr"/>
              <a:lstStyle/>
              <a:p>
                <a:endParaRPr lang="en-GB" noProof="0" dirty="0"/>
              </a:p>
            </p:txBody>
          </p:sp>
          <p:sp>
            <p:nvSpPr>
              <p:cNvPr id="380" name="Freeform 379">
                <a:extLst>
                  <a:ext uri="{FF2B5EF4-FFF2-40B4-BE49-F238E27FC236}">
                    <a16:creationId xmlns:a16="http://schemas.microsoft.com/office/drawing/2014/main" id="{DF949D69-11B4-5EC8-9610-77C20DA64E29}"/>
                  </a:ext>
                </a:extLst>
              </p:cNvPr>
              <p:cNvSpPr/>
              <p:nvPr/>
            </p:nvSpPr>
            <p:spPr>
              <a:xfrm>
                <a:off x="6368984" y="3683693"/>
                <a:ext cx="2985" cy="1582"/>
              </a:xfrm>
              <a:custGeom>
                <a:avLst/>
                <a:gdLst>
                  <a:gd name="connsiteX0" fmla="*/ 2737 w 2985"/>
                  <a:gd name="connsiteY0" fmla="*/ 541 h 1582"/>
                  <a:gd name="connsiteX1" fmla="*/ 1697 w 2985"/>
                  <a:gd name="connsiteY1" fmla="*/ 1582 h 1582"/>
                  <a:gd name="connsiteX2" fmla="*/ 2737 w 2985"/>
                  <a:gd name="connsiteY2" fmla="*/ 541 h 1582"/>
                </a:gdLst>
                <a:ahLst/>
                <a:cxnLst>
                  <a:cxn ang="0">
                    <a:pos x="connsiteX0" y="connsiteY0"/>
                  </a:cxn>
                  <a:cxn ang="0">
                    <a:pos x="connsiteX1" y="connsiteY1"/>
                  </a:cxn>
                  <a:cxn ang="0">
                    <a:pos x="connsiteX2" y="connsiteY2"/>
                  </a:cxn>
                </a:cxnLst>
                <a:rect l="l" t="t" r="r" b="b"/>
                <a:pathLst>
                  <a:path w="2985" h="1582">
                    <a:moveTo>
                      <a:pt x="2737" y="541"/>
                    </a:moveTo>
                    <a:cubicBezTo>
                      <a:pt x="1176" y="-499"/>
                      <a:pt x="-1946" y="21"/>
                      <a:pt x="1697" y="1582"/>
                    </a:cubicBezTo>
                    <a:cubicBezTo>
                      <a:pt x="1176" y="1062"/>
                      <a:pt x="3778" y="1062"/>
                      <a:pt x="2737" y="541"/>
                    </a:cubicBezTo>
                    <a:close/>
                  </a:path>
                </a:pathLst>
              </a:custGeom>
              <a:grpFill/>
              <a:ln w="5199" cap="flat">
                <a:solidFill>
                  <a:schemeClr val="bg1"/>
                </a:solidFill>
                <a:prstDash val="solid"/>
                <a:miter/>
              </a:ln>
            </p:spPr>
            <p:txBody>
              <a:bodyPr rtlCol="0" anchor="ctr"/>
              <a:lstStyle/>
              <a:p>
                <a:endParaRPr lang="en-GB" noProof="0" dirty="0"/>
              </a:p>
            </p:txBody>
          </p:sp>
          <p:sp>
            <p:nvSpPr>
              <p:cNvPr id="381" name="Freeform 380">
                <a:extLst>
                  <a:ext uri="{FF2B5EF4-FFF2-40B4-BE49-F238E27FC236}">
                    <a16:creationId xmlns:a16="http://schemas.microsoft.com/office/drawing/2014/main" id="{40A8D39E-B216-DB30-6A81-2615EDD22885}"/>
                  </a:ext>
                </a:extLst>
              </p:cNvPr>
              <p:cNvSpPr/>
              <p:nvPr/>
            </p:nvSpPr>
            <p:spPr>
              <a:xfrm>
                <a:off x="6398364" y="3764299"/>
                <a:ext cx="6009" cy="2393"/>
              </a:xfrm>
              <a:custGeom>
                <a:avLst/>
                <a:gdLst>
                  <a:gd name="connsiteX0" fmla="*/ 4579 w 6009"/>
                  <a:gd name="connsiteY0" fmla="*/ 69 h 2393"/>
                  <a:gd name="connsiteX1" fmla="*/ 2497 w 6009"/>
                  <a:gd name="connsiteY1" fmla="*/ 2150 h 2393"/>
                  <a:gd name="connsiteX2" fmla="*/ 4579 w 6009"/>
                  <a:gd name="connsiteY2" fmla="*/ 69 h 2393"/>
                </a:gdLst>
                <a:ahLst/>
                <a:cxnLst>
                  <a:cxn ang="0">
                    <a:pos x="connsiteX0" y="connsiteY0"/>
                  </a:cxn>
                  <a:cxn ang="0">
                    <a:pos x="connsiteX1" y="connsiteY1"/>
                  </a:cxn>
                  <a:cxn ang="0">
                    <a:pos x="connsiteX2" y="connsiteY2"/>
                  </a:cxn>
                </a:cxnLst>
                <a:rect l="l" t="t" r="r" b="b"/>
                <a:pathLst>
                  <a:path w="6009" h="2393">
                    <a:moveTo>
                      <a:pt x="4579" y="69"/>
                    </a:moveTo>
                    <a:cubicBezTo>
                      <a:pt x="416" y="589"/>
                      <a:pt x="-2186" y="3191"/>
                      <a:pt x="2497" y="2150"/>
                    </a:cubicBezTo>
                    <a:cubicBezTo>
                      <a:pt x="2497" y="2150"/>
                      <a:pt x="8741" y="-452"/>
                      <a:pt x="4579" y="69"/>
                    </a:cubicBezTo>
                    <a:close/>
                  </a:path>
                </a:pathLst>
              </a:custGeom>
              <a:grpFill/>
              <a:ln w="5199" cap="flat">
                <a:solidFill>
                  <a:schemeClr val="bg1"/>
                </a:solidFill>
                <a:prstDash val="solid"/>
                <a:miter/>
              </a:ln>
            </p:spPr>
            <p:txBody>
              <a:bodyPr rtlCol="0" anchor="ctr"/>
              <a:lstStyle/>
              <a:p>
                <a:endParaRPr lang="en-GB" noProof="0" dirty="0"/>
              </a:p>
            </p:txBody>
          </p:sp>
          <p:sp>
            <p:nvSpPr>
              <p:cNvPr id="382" name="Freeform 381">
                <a:extLst>
                  <a:ext uri="{FF2B5EF4-FFF2-40B4-BE49-F238E27FC236}">
                    <a16:creationId xmlns:a16="http://schemas.microsoft.com/office/drawing/2014/main" id="{A9405854-F64B-6059-AC83-5486DDA7C831}"/>
                  </a:ext>
                </a:extLst>
              </p:cNvPr>
              <p:cNvSpPr/>
              <p:nvPr/>
            </p:nvSpPr>
            <p:spPr>
              <a:xfrm>
                <a:off x="6395983" y="3759685"/>
                <a:ext cx="1813" cy="3122"/>
              </a:xfrm>
              <a:custGeom>
                <a:avLst/>
                <a:gdLst>
                  <a:gd name="connsiteX0" fmla="*/ 1756 w 1813"/>
                  <a:gd name="connsiteY0" fmla="*/ 3122 h 3122"/>
                  <a:gd name="connsiteX1" fmla="*/ 195 w 1813"/>
                  <a:gd name="connsiteY1" fmla="*/ 0 h 3122"/>
                  <a:gd name="connsiteX2" fmla="*/ 1756 w 1813"/>
                  <a:gd name="connsiteY2" fmla="*/ 3122 h 3122"/>
                </a:gdLst>
                <a:ahLst/>
                <a:cxnLst>
                  <a:cxn ang="0">
                    <a:pos x="connsiteX0" y="connsiteY0"/>
                  </a:cxn>
                  <a:cxn ang="0">
                    <a:pos x="connsiteX1" y="connsiteY1"/>
                  </a:cxn>
                  <a:cxn ang="0">
                    <a:pos x="connsiteX2" y="connsiteY2"/>
                  </a:cxn>
                </a:cxnLst>
                <a:rect l="l" t="t" r="r" b="b"/>
                <a:pathLst>
                  <a:path w="1813" h="3122">
                    <a:moveTo>
                      <a:pt x="1756" y="3122"/>
                    </a:moveTo>
                    <a:cubicBezTo>
                      <a:pt x="1756" y="3122"/>
                      <a:pt x="2276" y="0"/>
                      <a:pt x="195" y="0"/>
                    </a:cubicBezTo>
                    <a:cubicBezTo>
                      <a:pt x="-325" y="520"/>
                      <a:pt x="195" y="2081"/>
                      <a:pt x="1756" y="3122"/>
                    </a:cubicBezTo>
                    <a:close/>
                  </a:path>
                </a:pathLst>
              </a:custGeom>
              <a:grpFill/>
              <a:ln w="5199" cap="flat">
                <a:solidFill>
                  <a:schemeClr val="bg1"/>
                </a:solidFill>
                <a:prstDash val="solid"/>
                <a:miter/>
              </a:ln>
            </p:spPr>
            <p:txBody>
              <a:bodyPr rtlCol="0" anchor="ctr"/>
              <a:lstStyle/>
              <a:p>
                <a:endParaRPr lang="en-GB" noProof="0" dirty="0"/>
              </a:p>
            </p:txBody>
          </p:sp>
          <p:sp>
            <p:nvSpPr>
              <p:cNvPr id="383" name="Freeform 382">
                <a:extLst>
                  <a:ext uri="{FF2B5EF4-FFF2-40B4-BE49-F238E27FC236}">
                    <a16:creationId xmlns:a16="http://schemas.microsoft.com/office/drawing/2014/main" id="{CDCA6AF1-97D6-778B-F34B-69305D9990B4}"/>
                  </a:ext>
                </a:extLst>
              </p:cNvPr>
              <p:cNvSpPr/>
              <p:nvPr/>
            </p:nvSpPr>
            <p:spPr>
              <a:xfrm>
                <a:off x="6390560" y="3743649"/>
                <a:ext cx="9564" cy="3792"/>
              </a:xfrm>
              <a:custGeom>
                <a:avLst/>
                <a:gdLst>
                  <a:gd name="connsiteX0" fmla="*/ 8220 w 9564"/>
                  <a:gd name="connsiteY0" fmla="*/ 425 h 3792"/>
                  <a:gd name="connsiteX1" fmla="*/ 1455 w 9564"/>
                  <a:gd name="connsiteY1" fmla="*/ 1986 h 3792"/>
                  <a:gd name="connsiteX2" fmla="*/ 5097 w 9564"/>
                  <a:gd name="connsiteY2" fmla="*/ 3547 h 3792"/>
                  <a:gd name="connsiteX3" fmla="*/ 8220 w 9564"/>
                  <a:gd name="connsiteY3" fmla="*/ 425 h 3792"/>
                </a:gdLst>
                <a:ahLst/>
                <a:cxnLst>
                  <a:cxn ang="0">
                    <a:pos x="connsiteX0" y="connsiteY0"/>
                  </a:cxn>
                  <a:cxn ang="0">
                    <a:pos x="connsiteX1" y="connsiteY1"/>
                  </a:cxn>
                  <a:cxn ang="0">
                    <a:pos x="connsiteX2" y="connsiteY2"/>
                  </a:cxn>
                  <a:cxn ang="0">
                    <a:pos x="connsiteX3" y="connsiteY3"/>
                  </a:cxn>
                </a:cxnLst>
                <a:rect l="l" t="t" r="r" b="b"/>
                <a:pathLst>
                  <a:path w="9564" h="3792">
                    <a:moveTo>
                      <a:pt x="8220" y="425"/>
                    </a:moveTo>
                    <a:cubicBezTo>
                      <a:pt x="4577" y="-95"/>
                      <a:pt x="-3228" y="-616"/>
                      <a:pt x="1455" y="1986"/>
                    </a:cubicBezTo>
                    <a:cubicBezTo>
                      <a:pt x="1455" y="1986"/>
                      <a:pt x="3016" y="4588"/>
                      <a:pt x="5097" y="3547"/>
                    </a:cubicBezTo>
                    <a:cubicBezTo>
                      <a:pt x="7179" y="2506"/>
                      <a:pt x="11862" y="1466"/>
                      <a:pt x="8220" y="425"/>
                    </a:cubicBezTo>
                    <a:close/>
                  </a:path>
                </a:pathLst>
              </a:custGeom>
              <a:grpFill/>
              <a:ln w="5199" cap="flat">
                <a:solidFill>
                  <a:schemeClr val="bg1"/>
                </a:solidFill>
                <a:prstDash val="solid"/>
                <a:miter/>
              </a:ln>
            </p:spPr>
            <p:txBody>
              <a:bodyPr rtlCol="0" anchor="ctr"/>
              <a:lstStyle/>
              <a:p>
                <a:endParaRPr lang="en-GB" noProof="0" dirty="0"/>
              </a:p>
            </p:txBody>
          </p:sp>
          <p:sp>
            <p:nvSpPr>
              <p:cNvPr id="384" name="Freeform 383">
                <a:extLst>
                  <a:ext uri="{FF2B5EF4-FFF2-40B4-BE49-F238E27FC236}">
                    <a16:creationId xmlns:a16="http://schemas.microsoft.com/office/drawing/2014/main" id="{E25938DE-109E-06AB-FA5A-85C89E3CFD54}"/>
                  </a:ext>
                </a:extLst>
              </p:cNvPr>
              <p:cNvSpPr/>
              <p:nvPr/>
            </p:nvSpPr>
            <p:spPr>
              <a:xfrm>
                <a:off x="6378866" y="3746861"/>
                <a:ext cx="5737" cy="3294"/>
              </a:xfrm>
              <a:custGeom>
                <a:avLst/>
                <a:gdLst>
                  <a:gd name="connsiteX0" fmla="*/ 3263 w 5737"/>
                  <a:gd name="connsiteY0" fmla="*/ 2416 h 3294"/>
                  <a:gd name="connsiteX1" fmla="*/ 3783 w 5737"/>
                  <a:gd name="connsiteY1" fmla="*/ 855 h 3294"/>
                  <a:gd name="connsiteX2" fmla="*/ 3263 w 5737"/>
                  <a:gd name="connsiteY2" fmla="*/ 2416 h 3294"/>
                </a:gdLst>
                <a:ahLst/>
                <a:cxnLst>
                  <a:cxn ang="0">
                    <a:pos x="connsiteX0" y="connsiteY0"/>
                  </a:cxn>
                  <a:cxn ang="0">
                    <a:pos x="connsiteX1" y="connsiteY1"/>
                  </a:cxn>
                  <a:cxn ang="0">
                    <a:pos x="connsiteX2" y="connsiteY2"/>
                  </a:cxn>
                </a:cxnLst>
                <a:rect l="l" t="t" r="r" b="b"/>
                <a:pathLst>
                  <a:path w="5737" h="3294">
                    <a:moveTo>
                      <a:pt x="3263" y="2416"/>
                    </a:moveTo>
                    <a:cubicBezTo>
                      <a:pt x="3263" y="2416"/>
                      <a:pt x="8467" y="-1746"/>
                      <a:pt x="3783" y="855"/>
                    </a:cubicBezTo>
                    <a:cubicBezTo>
                      <a:pt x="-900" y="3457"/>
                      <a:pt x="-1420" y="3977"/>
                      <a:pt x="3263" y="2416"/>
                    </a:cubicBezTo>
                    <a:close/>
                  </a:path>
                </a:pathLst>
              </a:custGeom>
              <a:grpFill/>
              <a:ln w="5199" cap="flat">
                <a:solidFill>
                  <a:schemeClr val="bg1"/>
                </a:solidFill>
                <a:prstDash val="solid"/>
                <a:miter/>
              </a:ln>
            </p:spPr>
            <p:txBody>
              <a:bodyPr rtlCol="0" anchor="ctr"/>
              <a:lstStyle/>
              <a:p>
                <a:endParaRPr lang="en-GB" noProof="0" dirty="0"/>
              </a:p>
            </p:txBody>
          </p:sp>
          <p:sp>
            <p:nvSpPr>
              <p:cNvPr id="385" name="Freeform 384">
                <a:extLst>
                  <a:ext uri="{FF2B5EF4-FFF2-40B4-BE49-F238E27FC236}">
                    <a16:creationId xmlns:a16="http://schemas.microsoft.com/office/drawing/2014/main" id="{44A779E2-9740-FE40-818D-3C696DC46F13}"/>
                  </a:ext>
                </a:extLst>
              </p:cNvPr>
              <p:cNvSpPr/>
              <p:nvPr/>
            </p:nvSpPr>
            <p:spPr>
              <a:xfrm>
                <a:off x="6263489" y="3654863"/>
                <a:ext cx="126444" cy="120413"/>
              </a:xfrm>
              <a:custGeom>
                <a:avLst/>
                <a:gdLst>
                  <a:gd name="connsiteX0" fmla="*/ 118119 w 126444"/>
                  <a:gd name="connsiteY0" fmla="*/ 19484 h 120413"/>
                  <a:gd name="connsiteX1" fmla="*/ 120720 w 126444"/>
                  <a:gd name="connsiteY1" fmla="*/ 16362 h 120413"/>
                  <a:gd name="connsiteX2" fmla="*/ 121241 w 126444"/>
                  <a:gd name="connsiteY2" fmla="*/ 14801 h 120413"/>
                  <a:gd name="connsiteX3" fmla="*/ 122282 w 126444"/>
                  <a:gd name="connsiteY3" fmla="*/ 10118 h 120413"/>
                  <a:gd name="connsiteX4" fmla="*/ 125404 w 126444"/>
                  <a:gd name="connsiteY4" fmla="*/ 8036 h 120413"/>
                  <a:gd name="connsiteX5" fmla="*/ 126444 w 126444"/>
                  <a:gd name="connsiteY5" fmla="*/ 5955 h 120413"/>
                  <a:gd name="connsiteX6" fmla="*/ 123843 w 126444"/>
                  <a:gd name="connsiteY6" fmla="*/ 1792 h 120413"/>
                  <a:gd name="connsiteX7" fmla="*/ 121761 w 126444"/>
                  <a:gd name="connsiteY7" fmla="*/ 231 h 120413"/>
                  <a:gd name="connsiteX8" fmla="*/ 121241 w 126444"/>
                  <a:gd name="connsiteY8" fmla="*/ 231 h 120413"/>
                  <a:gd name="connsiteX9" fmla="*/ 116558 w 126444"/>
                  <a:gd name="connsiteY9" fmla="*/ 231 h 120413"/>
                  <a:gd name="connsiteX10" fmla="*/ 117078 w 126444"/>
                  <a:gd name="connsiteY10" fmla="*/ 1792 h 120413"/>
                  <a:gd name="connsiteX11" fmla="*/ 118119 w 126444"/>
                  <a:gd name="connsiteY11" fmla="*/ 3353 h 120413"/>
                  <a:gd name="connsiteX12" fmla="*/ 115517 w 126444"/>
                  <a:gd name="connsiteY12" fmla="*/ 8557 h 120413"/>
                  <a:gd name="connsiteX13" fmla="*/ 101988 w 126444"/>
                  <a:gd name="connsiteY13" fmla="*/ 10118 h 120413"/>
                  <a:gd name="connsiteX14" fmla="*/ 99906 w 126444"/>
                  <a:gd name="connsiteY14" fmla="*/ 9598 h 120413"/>
                  <a:gd name="connsiteX15" fmla="*/ 98345 w 126444"/>
                  <a:gd name="connsiteY15" fmla="*/ 8557 h 120413"/>
                  <a:gd name="connsiteX16" fmla="*/ 93142 w 126444"/>
                  <a:gd name="connsiteY16" fmla="*/ 8036 h 120413"/>
                  <a:gd name="connsiteX17" fmla="*/ 91061 w 126444"/>
                  <a:gd name="connsiteY17" fmla="*/ 6996 h 120413"/>
                  <a:gd name="connsiteX18" fmla="*/ 82735 w 126444"/>
                  <a:gd name="connsiteY18" fmla="*/ 2833 h 120413"/>
                  <a:gd name="connsiteX19" fmla="*/ 69726 w 126444"/>
                  <a:gd name="connsiteY19" fmla="*/ 6476 h 120413"/>
                  <a:gd name="connsiteX20" fmla="*/ 64003 w 126444"/>
                  <a:gd name="connsiteY20" fmla="*/ 7516 h 120413"/>
                  <a:gd name="connsiteX21" fmla="*/ 53596 w 126444"/>
                  <a:gd name="connsiteY21" fmla="*/ 8036 h 120413"/>
                  <a:gd name="connsiteX22" fmla="*/ 52035 w 126444"/>
                  <a:gd name="connsiteY22" fmla="*/ 8036 h 120413"/>
                  <a:gd name="connsiteX23" fmla="*/ 51514 w 126444"/>
                  <a:gd name="connsiteY23" fmla="*/ 9598 h 120413"/>
                  <a:gd name="connsiteX24" fmla="*/ 49433 w 126444"/>
                  <a:gd name="connsiteY24" fmla="*/ 12199 h 120413"/>
                  <a:gd name="connsiteX25" fmla="*/ 47872 w 126444"/>
                  <a:gd name="connsiteY25" fmla="*/ 12199 h 120413"/>
                  <a:gd name="connsiteX26" fmla="*/ 43189 w 126444"/>
                  <a:gd name="connsiteY26" fmla="*/ 12199 h 120413"/>
                  <a:gd name="connsiteX27" fmla="*/ 40587 w 126444"/>
                  <a:gd name="connsiteY27" fmla="*/ 11679 h 120413"/>
                  <a:gd name="connsiteX28" fmla="*/ 35384 w 126444"/>
                  <a:gd name="connsiteY28" fmla="*/ 13760 h 120413"/>
                  <a:gd name="connsiteX29" fmla="*/ 33823 w 126444"/>
                  <a:gd name="connsiteY29" fmla="*/ 16362 h 120413"/>
                  <a:gd name="connsiteX30" fmla="*/ 31741 w 126444"/>
                  <a:gd name="connsiteY30" fmla="*/ 17403 h 120413"/>
                  <a:gd name="connsiteX31" fmla="*/ 19773 w 126444"/>
                  <a:gd name="connsiteY31" fmla="*/ 18964 h 120413"/>
                  <a:gd name="connsiteX32" fmla="*/ 17692 w 126444"/>
                  <a:gd name="connsiteY32" fmla="*/ 19484 h 120413"/>
                  <a:gd name="connsiteX33" fmla="*/ 18212 w 126444"/>
                  <a:gd name="connsiteY33" fmla="*/ 23127 h 120413"/>
                  <a:gd name="connsiteX34" fmla="*/ 18212 w 126444"/>
                  <a:gd name="connsiteY34" fmla="*/ 25728 h 120413"/>
                  <a:gd name="connsiteX35" fmla="*/ 15090 w 126444"/>
                  <a:gd name="connsiteY35" fmla="*/ 28330 h 120413"/>
                  <a:gd name="connsiteX36" fmla="*/ 14049 w 126444"/>
                  <a:gd name="connsiteY36" fmla="*/ 29891 h 120413"/>
                  <a:gd name="connsiteX37" fmla="*/ 13009 w 126444"/>
                  <a:gd name="connsiteY37" fmla="*/ 33533 h 120413"/>
                  <a:gd name="connsiteX38" fmla="*/ 11447 w 126444"/>
                  <a:gd name="connsiteY38" fmla="*/ 36656 h 120413"/>
                  <a:gd name="connsiteX39" fmla="*/ 10407 w 126444"/>
                  <a:gd name="connsiteY39" fmla="*/ 37696 h 120413"/>
                  <a:gd name="connsiteX40" fmla="*/ 7285 w 126444"/>
                  <a:gd name="connsiteY40" fmla="*/ 38217 h 120413"/>
                  <a:gd name="connsiteX41" fmla="*/ 5724 w 126444"/>
                  <a:gd name="connsiteY41" fmla="*/ 41339 h 120413"/>
                  <a:gd name="connsiteX42" fmla="*/ 6244 w 126444"/>
                  <a:gd name="connsiteY42" fmla="*/ 43940 h 120413"/>
                  <a:gd name="connsiteX43" fmla="*/ 4683 w 126444"/>
                  <a:gd name="connsiteY43" fmla="*/ 44461 h 120413"/>
                  <a:gd name="connsiteX44" fmla="*/ 0 w 126444"/>
                  <a:gd name="connsiteY44" fmla="*/ 46542 h 120413"/>
                  <a:gd name="connsiteX45" fmla="*/ 6764 w 126444"/>
                  <a:gd name="connsiteY45" fmla="*/ 56429 h 120413"/>
                  <a:gd name="connsiteX46" fmla="*/ 12488 w 126444"/>
                  <a:gd name="connsiteY46" fmla="*/ 61112 h 120413"/>
                  <a:gd name="connsiteX47" fmla="*/ 14049 w 126444"/>
                  <a:gd name="connsiteY47" fmla="*/ 62153 h 120413"/>
                  <a:gd name="connsiteX48" fmla="*/ 17692 w 126444"/>
                  <a:gd name="connsiteY48" fmla="*/ 60592 h 120413"/>
                  <a:gd name="connsiteX49" fmla="*/ 20814 w 126444"/>
                  <a:gd name="connsiteY49" fmla="*/ 63193 h 120413"/>
                  <a:gd name="connsiteX50" fmla="*/ 19253 w 126444"/>
                  <a:gd name="connsiteY50" fmla="*/ 64234 h 120413"/>
                  <a:gd name="connsiteX51" fmla="*/ 17171 w 126444"/>
                  <a:gd name="connsiteY51" fmla="*/ 63714 h 120413"/>
                  <a:gd name="connsiteX52" fmla="*/ 15090 w 126444"/>
                  <a:gd name="connsiteY52" fmla="*/ 63714 h 120413"/>
                  <a:gd name="connsiteX53" fmla="*/ 14570 w 126444"/>
                  <a:gd name="connsiteY53" fmla="*/ 64754 h 120413"/>
                  <a:gd name="connsiteX54" fmla="*/ 14570 w 126444"/>
                  <a:gd name="connsiteY54" fmla="*/ 65795 h 120413"/>
                  <a:gd name="connsiteX55" fmla="*/ 15090 w 126444"/>
                  <a:gd name="connsiteY55" fmla="*/ 67876 h 120413"/>
                  <a:gd name="connsiteX56" fmla="*/ 20293 w 126444"/>
                  <a:gd name="connsiteY56" fmla="*/ 74121 h 120413"/>
                  <a:gd name="connsiteX57" fmla="*/ 22375 w 126444"/>
                  <a:gd name="connsiteY57" fmla="*/ 76722 h 120413"/>
                  <a:gd name="connsiteX58" fmla="*/ 27058 w 126444"/>
                  <a:gd name="connsiteY58" fmla="*/ 76202 h 120413"/>
                  <a:gd name="connsiteX59" fmla="*/ 30180 w 126444"/>
                  <a:gd name="connsiteY59" fmla="*/ 77763 h 120413"/>
                  <a:gd name="connsiteX60" fmla="*/ 40066 w 126444"/>
                  <a:gd name="connsiteY60" fmla="*/ 76202 h 120413"/>
                  <a:gd name="connsiteX61" fmla="*/ 48392 w 126444"/>
                  <a:gd name="connsiteY61" fmla="*/ 76722 h 120413"/>
                  <a:gd name="connsiteX62" fmla="*/ 56718 w 126444"/>
                  <a:gd name="connsiteY62" fmla="*/ 79324 h 120413"/>
                  <a:gd name="connsiteX63" fmla="*/ 60360 w 126444"/>
                  <a:gd name="connsiteY63" fmla="*/ 82966 h 120413"/>
                  <a:gd name="connsiteX64" fmla="*/ 52035 w 126444"/>
                  <a:gd name="connsiteY64" fmla="*/ 85048 h 120413"/>
                  <a:gd name="connsiteX65" fmla="*/ 39026 w 126444"/>
                  <a:gd name="connsiteY65" fmla="*/ 78804 h 120413"/>
                  <a:gd name="connsiteX66" fmla="*/ 28619 w 126444"/>
                  <a:gd name="connsiteY66" fmla="*/ 80885 h 120413"/>
                  <a:gd name="connsiteX67" fmla="*/ 23936 w 126444"/>
                  <a:gd name="connsiteY67" fmla="*/ 85568 h 120413"/>
                  <a:gd name="connsiteX68" fmla="*/ 22375 w 126444"/>
                  <a:gd name="connsiteY68" fmla="*/ 90251 h 120413"/>
                  <a:gd name="connsiteX69" fmla="*/ 31221 w 126444"/>
                  <a:gd name="connsiteY69" fmla="*/ 101699 h 120413"/>
                  <a:gd name="connsiteX70" fmla="*/ 31221 w 126444"/>
                  <a:gd name="connsiteY70" fmla="*/ 107943 h 120413"/>
                  <a:gd name="connsiteX71" fmla="*/ 32261 w 126444"/>
                  <a:gd name="connsiteY71" fmla="*/ 110545 h 120413"/>
                  <a:gd name="connsiteX72" fmla="*/ 35384 w 126444"/>
                  <a:gd name="connsiteY72" fmla="*/ 110545 h 120413"/>
                  <a:gd name="connsiteX73" fmla="*/ 42668 w 126444"/>
                  <a:gd name="connsiteY73" fmla="*/ 108984 h 120413"/>
                  <a:gd name="connsiteX74" fmla="*/ 46831 w 126444"/>
                  <a:gd name="connsiteY74" fmla="*/ 118350 h 120413"/>
                  <a:gd name="connsiteX75" fmla="*/ 47872 w 126444"/>
                  <a:gd name="connsiteY75" fmla="*/ 118871 h 120413"/>
                  <a:gd name="connsiteX76" fmla="*/ 48912 w 126444"/>
                  <a:gd name="connsiteY76" fmla="*/ 115228 h 120413"/>
                  <a:gd name="connsiteX77" fmla="*/ 51514 w 126444"/>
                  <a:gd name="connsiteY77" fmla="*/ 112106 h 120413"/>
                  <a:gd name="connsiteX78" fmla="*/ 59319 w 126444"/>
                  <a:gd name="connsiteY78" fmla="*/ 118350 h 120413"/>
                  <a:gd name="connsiteX79" fmla="*/ 60360 w 126444"/>
                  <a:gd name="connsiteY79" fmla="*/ 116269 h 120413"/>
                  <a:gd name="connsiteX80" fmla="*/ 53075 w 126444"/>
                  <a:gd name="connsiteY80" fmla="*/ 97536 h 120413"/>
                  <a:gd name="connsiteX81" fmla="*/ 55677 w 126444"/>
                  <a:gd name="connsiteY81" fmla="*/ 97536 h 120413"/>
                  <a:gd name="connsiteX82" fmla="*/ 60880 w 126444"/>
                  <a:gd name="connsiteY82" fmla="*/ 100658 h 120413"/>
                  <a:gd name="connsiteX83" fmla="*/ 65564 w 126444"/>
                  <a:gd name="connsiteY83" fmla="*/ 98577 h 120413"/>
                  <a:gd name="connsiteX84" fmla="*/ 66084 w 126444"/>
                  <a:gd name="connsiteY84" fmla="*/ 95975 h 120413"/>
                  <a:gd name="connsiteX85" fmla="*/ 64523 w 126444"/>
                  <a:gd name="connsiteY85" fmla="*/ 93373 h 120413"/>
                  <a:gd name="connsiteX86" fmla="*/ 60880 w 126444"/>
                  <a:gd name="connsiteY86" fmla="*/ 92853 h 120413"/>
                  <a:gd name="connsiteX87" fmla="*/ 58799 w 126444"/>
                  <a:gd name="connsiteY87" fmla="*/ 88690 h 120413"/>
                  <a:gd name="connsiteX88" fmla="*/ 59840 w 126444"/>
                  <a:gd name="connsiteY88" fmla="*/ 86089 h 120413"/>
                  <a:gd name="connsiteX89" fmla="*/ 67125 w 126444"/>
                  <a:gd name="connsiteY89" fmla="*/ 84528 h 120413"/>
                  <a:gd name="connsiteX90" fmla="*/ 69726 w 126444"/>
                  <a:gd name="connsiteY90" fmla="*/ 84528 h 120413"/>
                  <a:gd name="connsiteX91" fmla="*/ 70767 w 126444"/>
                  <a:gd name="connsiteY91" fmla="*/ 86089 h 120413"/>
                  <a:gd name="connsiteX92" fmla="*/ 72849 w 126444"/>
                  <a:gd name="connsiteY92" fmla="*/ 88170 h 120413"/>
                  <a:gd name="connsiteX93" fmla="*/ 74930 w 126444"/>
                  <a:gd name="connsiteY93" fmla="*/ 89731 h 120413"/>
                  <a:gd name="connsiteX94" fmla="*/ 76491 w 126444"/>
                  <a:gd name="connsiteY94" fmla="*/ 91292 h 120413"/>
                  <a:gd name="connsiteX95" fmla="*/ 78052 w 126444"/>
                  <a:gd name="connsiteY95" fmla="*/ 92333 h 120413"/>
                  <a:gd name="connsiteX96" fmla="*/ 79093 w 126444"/>
                  <a:gd name="connsiteY96" fmla="*/ 88170 h 120413"/>
                  <a:gd name="connsiteX97" fmla="*/ 78572 w 126444"/>
                  <a:gd name="connsiteY97" fmla="*/ 82446 h 120413"/>
                  <a:gd name="connsiteX98" fmla="*/ 78572 w 126444"/>
                  <a:gd name="connsiteY98" fmla="*/ 80365 h 120413"/>
                  <a:gd name="connsiteX99" fmla="*/ 62962 w 126444"/>
                  <a:gd name="connsiteY99" fmla="*/ 72039 h 120413"/>
                  <a:gd name="connsiteX100" fmla="*/ 55677 w 126444"/>
                  <a:gd name="connsiteY100" fmla="*/ 67876 h 120413"/>
                  <a:gd name="connsiteX101" fmla="*/ 50994 w 126444"/>
                  <a:gd name="connsiteY101" fmla="*/ 66836 h 120413"/>
                  <a:gd name="connsiteX102" fmla="*/ 52555 w 126444"/>
                  <a:gd name="connsiteY102" fmla="*/ 65275 h 120413"/>
                  <a:gd name="connsiteX103" fmla="*/ 57758 w 126444"/>
                  <a:gd name="connsiteY103" fmla="*/ 63714 h 120413"/>
                  <a:gd name="connsiteX104" fmla="*/ 57758 w 126444"/>
                  <a:gd name="connsiteY104" fmla="*/ 61112 h 120413"/>
                  <a:gd name="connsiteX105" fmla="*/ 56197 w 126444"/>
                  <a:gd name="connsiteY105" fmla="*/ 59551 h 120413"/>
                  <a:gd name="connsiteX106" fmla="*/ 55677 w 126444"/>
                  <a:gd name="connsiteY106" fmla="*/ 56949 h 120413"/>
                  <a:gd name="connsiteX107" fmla="*/ 61921 w 126444"/>
                  <a:gd name="connsiteY107" fmla="*/ 57469 h 120413"/>
                  <a:gd name="connsiteX108" fmla="*/ 61401 w 126444"/>
                  <a:gd name="connsiteY108" fmla="*/ 60071 h 120413"/>
                  <a:gd name="connsiteX109" fmla="*/ 61401 w 126444"/>
                  <a:gd name="connsiteY109" fmla="*/ 60592 h 120413"/>
                  <a:gd name="connsiteX110" fmla="*/ 64003 w 126444"/>
                  <a:gd name="connsiteY110" fmla="*/ 57990 h 120413"/>
                  <a:gd name="connsiteX111" fmla="*/ 58279 w 126444"/>
                  <a:gd name="connsiteY111" fmla="*/ 50705 h 120413"/>
                  <a:gd name="connsiteX112" fmla="*/ 50473 w 126444"/>
                  <a:gd name="connsiteY112" fmla="*/ 33533 h 120413"/>
                  <a:gd name="connsiteX113" fmla="*/ 54116 w 126444"/>
                  <a:gd name="connsiteY113" fmla="*/ 27289 h 120413"/>
                  <a:gd name="connsiteX114" fmla="*/ 56197 w 126444"/>
                  <a:gd name="connsiteY114" fmla="*/ 27810 h 120413"/>
                  <a:gd name="connsiteX115" fmla="*/ 55157 w 126444"/>
                  <a:gd name="connsiteY115" fmla="*/ 30412 h 120413"/>
                  <a:gd name="connsiteX116" fmla="*/ 59840 w 126444"/>
                  <a:gd name="connsiteY116" fmla="*/ 33533 h 120413"/>
                  <a:gd name="connsiteX117" fmla="*/ 64003 w 126444"/>
                  <a:gd name="connsiteY117" fmla="*/ 36656 h 120413"/>
                  <a:gd name="connsiteX118" fmla="*/ 65043 w 126444"/>
                  <a:gd name="connsiteY118" fmla="*/ 39778 h 120413"/>
                  <a:gd name="connsiteX119" fmla="*/ 66084 w 126444"/>
                  <a:gd name="connsiteY119" fmla="*/ 41339 h 120413"/>
                  <a:gd name="connsiteX120" fmla="*/ 70247 w 126444"/>
                  <a:gd name="connsiteY120" fmla="*/ 42379 h 120413"/>
                  <a:gd name="connsiteX121" fmla="*/ 69206 w 126444"/>
                  <a:gd name="connsiteY121" fmla="*/ 40818 h 120413"/>
                  <a:gd name="connsiteX122" fmla="*/ 64523 w 126444"/>
                  <a:gd name="connsiteY122" fmla="*/ 37176 h 120413"/>
                  <a:gd name="connsiteX123" fmla="*/ 65564 w 126444"/>
                  <a:gd name="connsiteY123" fmla="*/ 35615 h 120413"/>
                  <a:gd name="connsiteX124" fmla="*/ 72328 w 126444"/>
                  <a:gd name="connsiteY124" fmla="*/ 37696 h 120413"/>
                  <a:gd name="connsiteX125" fmla="*/ 74410 w 126444"/>
                  <a:gd name="connsiteY125" fmla="*/ 40818 h 120413"/>
                  <a:gd name="connsiteX126" fmla="*/ 75971 w 126444"/>
                  <a:gd name="connsiteY126" fmla="*/ 40818 h 120413"/>
                  <a:gd name="connsiteX127" fmla="*/ 72849 w 126444"/>
                  <a:gd name="connsiteY127" fmla="*/ 32493 h 120413"/>
                  <a:gd name="connsiteX128" fmla="*/ 75971 w 126444"/>
                  <a:gd name="connsiteY128" fmla="*/ 33533 h 120413"/>
                  <a:gd name="connsiteX129" fmla="*/ 76491 w 126444"/>
                  <a:gd name="connsiteY129" fmla="*/ 33013 h 120413"/>
                  <a:gd name="connsiteX130" fmla="*/ 71808 w 126444"/>
                  <a:gd name="connsiteY130" fmla="*/ 25208 h 120413"/>
                  <a:gd name="connsiteX131" fmla="*/ 74930 w 126444"/>
                  <a:gd name="connsiteY131" fmla="*/ 22606 h 120413"/>
                  <a:gd name="connsiteX132" fmla="*/ 89499 w 126444"/>
                  <a:gd name="connsiteY132" fmla="*/ 20005 h 120413"/>
                  <a:gd name="connsiteX133" fmla="*/ 96784 w 126444"/>
                  <a:gd name="connsiteY133" fmla="*/ 18964 h 120413"/>
                  <a:gd name="connsiteX134" fmla="*/ 102508 w 126444"/>
                  <a:gd name="connsiteY134" fmla="*/ 18964 h 120413"/>
                  <a:gd name="connsiteX135" fmla="*/ 114997 w 126444"/>
                  <a:gd name="connsiteY135" fmla="*/ 23127 h 120413"/>
                  <a:gd name="connsiteX136" fmla="*/ 116558 w 126444"/>
                  <a:gd name="connsiteY136" fmla="*/ 23647 h 120413"/>
                  <a:gd name="connsiteX137" fmla="*/ 117598 w 126444"/>
                  <a:gd name="connsiteY137" fmla="*/ 23127 h 120413"/>
                  <a:gd name="connsiteX138" fmla="*/ 118119 w 126444"/>
                  <a:gd name="connsiteY138" fmla="*/ 19484 h 12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6444" h="120413">
                    <a:moveTo>
                      <a:pt x="118119" y="19484"/>
                    </a:moveTo>
                    <a:cubicBezTo>
                      <a:pt x="118639" y="18964"/>
                      <a:pt x="120720" y="16362"/>
                      <a:pt x="120720" y="16362"/>
                    </a:cubicBezTo>
                    <a:cubicBezTo>
                      <a:pt x="120720" y="16362"/>
                      <a:pt x="121241" y="15321"/>
                      <a:pt x="121241" y="14801"/>
                    </a:cubicBezTo>
                    <a:cubicBezTo>
                      <a:pt x="121241" y="13760"/>
                      <a:pt x="120720" y="11159"/>
                      <a:pt x="122282" y="10118"/>
                    </a:cubicBezTo>
                    <a:cubicBezTo>
                      <a:pt x="123843" y="9077"/>
                      <a:pt x="124883" y="9077"/>
                      <a:pt x="125404" y="8036"/>
                    </a:cubicBezTo>
                    <a:cubicBezTo>
                      <a:pt x="125924" y="6996"/>
                      <a:pt x="125924" y="6476"/>
                      <a:pt x="126444" y="5955"/>
                    </a:cubicBezTo>
                    <a:cubicBezTo>
                      <a:pt x="126444" y="5435"/>
                      <a:pt x="125924" y="2833"/>
                      <a:pt x="123843" y="1792"/>
                    </a:cubicBezTo>
                    <a:cubicBezTo>
                      <a:pt x="122802" y="1272"/>
                      <a:pt x="122282" y="752"/>
                      <a:pt x="121761" y="231"/>
                    </a:cubicBezTo>
                    <a:cubicBezTo>
                      <a:pt x="121761" y="231"/>
                      <a:pt x="121241" y="752"/>
                      <a:pt x="121241" y="231"/>
                    </a:cubicBezTo>
                    <a:cubicBezTo>
                      <a:pt x="120200" y="231"/>
                      <a:pt x="117078" y="-289"/>
                      <a:pt x="116558" y="231"/>
                    </a:cubicBezTo>
                    <a:cubicBezTo>
                      <a:pt x="116037" y="752"/>
                      <a:pt x="116037" y="1272"/>
                      <a:pt x="117078" y="1792"/>
                    </a:cubicBezTo>
                    <a:cubicBezTo>
                      <a:pt x="118119" y="2313"/>
                      <a:pt x="118119" y="2313"/>
                      <a:pt x="118119" y="3353"/>
                    </a:cubicBezTo>
                    <a:cubicBezTo>
                      <a:pt x="118119" y="4394"/>
                      <a:pt x="119159" y="8036"/>
                      <a:pt x="115517" y="8557"/>
                    </a:cubicBezTo>
                    <a:cubicBezTo>
                      <a:pt x="111875" y="9077"/>
                      <a:pt x="102508" y="10118"/>
                      <a:pt x="101988" y="10118"/>
                    </a:cubicBezTo>
                    <a:cubicBezTo>
                      <a:pt x="100947" y="10118"/>
                      <a:pt x="100427" y="10118"/>
                      <a:pt x="99906" y="9598"/>
                    </a:cubicBezTo>
                    <a:cubicBezTo>
                      <a:pt x="99906" y="9077"/>
                      <a:pt x="98866" y="8557"/>
                      <a:pt x="98345" y="8557"/>
                    </a:cubicBezTo>
                    <a:cubicBezTo>
                      <a:pt x="97825" y="8557"/>
                      <a:pt x="93142" y="8036"/>
                      <a:pt x="93142" y="8036"/>
                    </a:cubicBezTo>
                    <a:cubicBezTo>
                      <a:pt x="93142" y="8036"/>
                      <a:pt x="91581" y="7516"/>
                      <a:pt x="91061" y="6996"/>
                    </a:cubicBezTo>
                    <a:cubicBezTo>
                      <a:pt x="90540" y="6476"/>
                      <a:pt x="86898" y="2313"/>
                      <a:pt x="82735" y="2833"/>
                    </a:cubicBezTo>
                    <a:cubicBezTo>
                      <a:pt x="78572" y="3353"/>
                      <a:pt x="71808" y="5955"/>
                      <a:pt x="69726" y="6476"/>
                    </a:cubicBezTo>
                    <a:cubicBezTo>
                      <a:pt x="67645" y="6996"/>
                      <a:pt x="66084" y="7516"/>
                      <a:pt x="64003" y="7516"/>
                    </a:cubicBezTo>
                    <a:cubicBezTo>
                      <a:pt x="61921" y="7516"/>
                      <a:pt x="54636" y="8036"/>
                      <a:pt x="53596" y="8036"/>
                    </a:cubicBezTo>
                    <a:cubicBezTo>
                      <a:pt x="52555" y="8036"/>
                      <a:pt x="52555" y="8036"/>
                      <a:pt x="52035" y="8036"/>
                    </a:cubicBezTo>
                    <a:cubicBezTo>
                      <a:pt x="51514" y="8557"/>
                      <a:pt x="52035" y="9598"/>
                      <a:pt x="51514" y="9598"/>
                    </a:cubicBezTo>
                    <a:cubicBezTo>
                      <a:pt x="50994" y="9598"/>
                      <a:pt x="49433" y="11679"/>
                      <a:pt x="49433" y="12199"/>
                    </a:cubicBezTo>
                    <a:cubicBezTo>
                      <a:pt x="49433" y="12720"/>
                      <a:pt x="48392" y="12720"/>
                      <a:pt x="47872" y="12199"/>
                    </a:cubicBezTo>
                    <a:cubicBezTo>
                      <a:pt x="47351" y="12199"/>
                      <a:pt x="43709" y="12199"/>
                      <a:pt x="43189" y="12199"/>
                    </a:cubicBezTo>
                    <a:cubicBezTo>
                      <a:pt x="42668" y="11679"/>
                      <a:pt x="41107" y="11679"/>
                      <a:pt x="40587" y="11679"/>
                    </a:cubicBezTo>
                    <a:cubicBezTo>
                      <a:pt x="40066" y="11679"/>
                      <a:pt x="35904" y="13240"/>
                      <a:pt x="35384" y="13760"/>
                    </a:cubicBezTo>
                    <a:cubicBezTo>
                      <a:pt x="34863" y="14281"/>
                      <a:pt x="34343" y="15842"/>
                      <a:pt x="33823" y="16362"/>
                    </a:cubicBezTo>
                    <a:cubicBezTo>
                      <a:pt x="33302" y="16882"/>
                      <a:pt x="32261" y="17403"/>
                      <a:pt x="31741" y="17403"/>
                    </a:cubicBezTo>
                    <a:cubicBezTo>
                      <a:pt x="31221" y="16882"/>
                      <a:pt x="20814" y="19484"/>
                      <a:pt x="19773" y="18964"/>
                    </a:cubicBezTo>
                    <a:cubicBezTo>
                      <a:pt x="18732" y="18443"/>
                      <a:pt x="17692" y="18443"/>
                      <a:pt x="17692" y="19484"/>
                    </a:cubicBezTo>
                    <a:cubicBezTo>
                      <a:pt x="17692" y="20005"/>
                      <a:pt x="17692" y="22086"/>
                      <a:pt x="18212" y="23127"/>
                    </a:cubicBezTo>
                    <a:cubicBezTo>
                      <a:pt x="18732" y="24167"/>
                      <a:pt x="18732" y="25208"/>
                      <a:pt x="18212" y="25728"/>
                    </a:cubicBezTo>
                    <a:cubicBezTo>
                      <a:pt x="17692" y="26249"/>
                      <a:pt x="15090" y="28330"/>
                      <a:pt x="15090" y="28330"/>
                    </a:cubicBezTo>
                    <a:cubicBezTo>
                      <a:pt x="14570" y="28330"/>
                      <a:pt x="14049" y="28850"/>
                      <a:pt x="14049" y="29891"/>
                    </a:cubicBezTo>
                    <a:cubicBezTo>
                      <a:pt x="14049" y="30412"/>
                      <a:pt x="13529" y="33013"/>
                      <a:pt x="13009" y="33533"/>
                    </a:cubicBezTo>
                    <a:cubicBezTo>
                      <a:pt x="12488" y="34054"/>
                      <a:pt x="11447" y="36656"/>
                      <a:pt x="11447" y="36656"/>
                    </a:cubicBezTo>
                    <a:cubicBezTo>
                      <a:pt x="11447" y="36656"/>
                      <a:pt x="10927" y="37696"/>
                      <a:pt x="10407" y="37696"/>
                    </a:cubicBezTo>
                    <a:cubicBezTo>
                      <a:pt x="9366" y="37696"/>
                      <a:pt x="7805" y="37696"/>
                      <a:pt x="7285" y="38217"/>
                    </a:cubicBezTo>
                    <a:cubicBezTo>
                      <a:pt x="6764" y="38737"/>
                      <a:pt x="5203" y="39778"/>
                      <a:pt x="5724" y="41339"/>
                    </a:cubicBezTo>
                    <a:cubicBezTo>
                      <a:pt x="6244" y="43420"/>
                      <a:pt x="6764" y="43940"/>
                      <a:pt x="6244" y="43940"/>
                    </a:cubicBezTo>
                    <a:cubicBezTo>
                      <a:pt x="5724" y="43940"/>
                      <a:pt x="5203" y="43940"/>
                      <a:pt x="4683" y="44461"/>
                    </a:cubicBezTo>
                    <a:cubicBezTo>
                      <a:pt x="4163" y="44981"/>
                      <a:pt x="4163" y="47583"/>
                      <a:pt x="0" y="46542"/>
                    </a:cubicBezTo>
                    <a:cubicBezTo>
                      <a:pt x="2081" y="50185"/>
                      <a:pt x="4683" y="54868"/>
                      <a:pt x="6764" y="56429"/>
                    </a:cubicBezTo>
                    <a:cubicBezTo>
                      <a:pt x="9366" y="58510"/>
                      <a:pt x="11968" y="60071"/>
                      <a:pt x="12488" y="61112"/>
                    </a:cubicBezTo>
                    <a:cubicBezTo>
                      <a:pt x="13009" y="62153"/>
                      <a:pt x="13009" y="64234"/>
                      <a:pt x="14049" y="62153"/>
                    </a:cubicBezTo>
                    <a:cubicBezTo>
                      <a:pt x="15090" y="59551"/>
                      <a:pt x="15610" y="60071"/>
                      <a:pt x="17692" y="60592"/>
                    </a:cubicBezTo>
                    <a:cubicBezTo>
                      <a:pt x="19773" y="61112"/>
                      <a:pt x="20814" y="61632"/>
                      <a:pt x="20814" y="63193"/>
                    </a:cubicBezTo>
                    <a:cubicBezTo>
                      <a:pt x="20814" y="65275"/>
                      <a:pt x="20293" y="65275"/>
                      <a:pt x="19253" y="64234"/>
                    </a:cubicBezTo>
                    <a:cubicBezTo>
                      <a:pt x="18212" y="63193"/>
                      <a:pt x="17692" y="63193"/>
                      <a:pt x="17171" y="63714"/>
                    </a:cubicBezTo>
                    <a:cubicBezTo>
                      <a:pt x="16651" y="64234"/>
                      <a:pt x="15610" y="63714"/>
                      <a:pt x="15090" y="63714"/>
                    </a:cubicBezTo>
                    <a:cubicBezTo>
                      <a:pt x="14570" y="63714"/>
                      <a:pt x="13529" y="63714"/>
                      <a:pt x="14570" y="64754"/>
                    </a:cubicBezTo>
                    <a:cubicBezTo>
                      <a:pt x="15090" y="65275"/>
                      <a:pt x="14570" y="65795"/>
                      <a:pt x="14570" y="65795"/>
                    </a:cubicBezTo>
                    <a:cubicBezTo>
                      <a:pt x="14570" y="65795"/>
                      <a:pt x="13529" y="66315"/>
                      <a:pt x="15090" y="67876"/>
                    </a:cubicBezTo>
                    <a:cubicBezTo>
                      <a:pt x="17171" y="69438"/>
                      <a:pt x="20293" y="73080"/>
                      <a:pt x="20293" y="74121"/>
                    </a:cubicBezTo>
                    <a:cubicBezTo>
                      <a:pt x="20814" y="75682"/>
                      <a:pt x="20814" y="77243"/>
                      <a:pt x="22375" y="76722"/>
                    </a:cubicBezTo>
                    <a:cubicBezTo>
                      <a:pt x="23936" y="76202"/>
                      <a:pt x="25497" y="73600"/>
                      <a:pt x="27058" y="76202"/>
                    </a:cubicBezTo>
                    <a:cubicBezTo>
                      <a:pt x="28619" y="78804"/>
                      <a:pt x="28619" y="78283"/>
                      <a:pt x="30180" y="77763"/>
                    </a:cubicBezTo>
                    <a:cubicBezTo>
                      <a:pt x="31741" y="77243"/>
                      <a:pt x="36945" y="76202"/>
                      <a:pt x="40066" y="76202"/>
                    </a:cubicBezTo>
                    <a:cubicBezTo>
                      <a:pt x="43189" y="76722"/>
                      <a:pt x="46831" y="76202"/>
                      <a:pt x="48392" y="76722"/>
                    </a:cubicBezTo>
                    <a:cubicBezTo>
                      <a:pt x="49953" y="76722"/>
                      <a:pt x="53596" y="78283"/>
                      <a:pt x="56718" y="79324"/>
                    </a:cubicBezTo>
                    <a:cubicBezTo>
                      <a:pt x="59319" y="80365"/>
                      <a:pt x="62442" y="80365"/>
                      <a:pt x="60360" y="82966"/>
                    </a:cubicBezTo>
                    <a:cubicBezTo>
                      <a:pt x="57758" y="85568"/>
                      <a:pt x="55677" y="87129"/>
                      <a:pt x="52035" y="85048"/>
                    </a:cubicBezTo>
                    <a:cubicBezTo>
                      <a:pt x="48912" y="82446"/>
                      <a:pt x="39546" y="79324"/>
                      <a:pt x="39026" y="78804"/>
                    </a:cubicBezTo>
                    <a:cubicBezTo>
                      <a:pt x="37985" y="78283"/>
                      <a:pt x="32782" y="77243"/>
                      <a:pt x="28619" y="80885"/>
                    </a:cubicBezTo>
                    <a:cubicBezTo>
                      <a:pt x="24456" y="84528"/>
                      <a:pt x="24977" y="85048"/>
                      <a:pt x="23936" y="85568"/>
                    </a:cubicBezTo>
                    <a:cubicBezTo>
                      <a:pt x="22895" y="86089"/>
                      <a:pt x="18212" y="87129"/>
                      <a:pt x="22375" y="90251"/>
                    </a:cubicBezTo>
                    <a:cubicBezTo>
                      <a:pt x="26538" y="93373"/>
                      <a:pt x="33302" y="98057"/>
                      <a:pt x="31221" y="101699"/>
                    </a:cubicBezTo>
                    <a:cubicBezTo>
                      <a:pt x="29139" y="105341"/>
                      <a:pt x="30180" y="106382"/>
                      <a:pt x="31221" y="107943"/>
                    </a:cubicBezTo>
                    <a:cubicBezTo>
                      <a:pt x="32261" y="109504"/>
                      <a:pt x="31741" y="110025"/>
                      <a:pt x="32261" y="110545"/>
                    </a:cubicBezTo>
                    <a:cubicBezTo>
                      <a:pt x="32261" y="111065"/>
                      <a:pt x="32782" y="112626"/>
                      <a:pt x="35384" y="110545"/>
                    </a:cubicBezTo>
                    <a:cubicBezTo>
                      <a:pt x="37465" y="108464"/>
                      <a:pt x="39026" y="103780"/>
                      <a:pt x="42668" y="108984"/>
                    </a:cubicBezTo>
                    <a:cubicBezTo>
                      <a:pt x="45790" y="114187"/>
                      <a:pt x="46311" y="115748"/>
                      <a:pt x="46831" y="118350"/>
                    </a:cubicBezTo>
                    <a:cubicBezTo>
                      <a:pt x="47351" y="120432"/>
                      <a:pt x="47872" y="121472"/>
                      <a:pt x="47872" y="118871"/>
                    </a:cubicBezTo>
                    <a:cubicBezTo>
                      <a:pt x="47351" y="116269"/>
                      <a:pt x="47872" y="116269"/>
                      <a:pt x="48912" y="115228"/>
                    </a:cubicBezTo>
                    <a:cubicBezTo>
                      <a:pt x="49433" y="114187"/>
                      <a:pt x="48912" y="111586"/>
                      <a:pt x="51514" y="112106"/>
                    </a:cubicBezTo>
                    <a:cubicBezTo>
                      <a:pt x="54116" y="112626"/>
                      <a:pt x="58279" y="117309"/>
                      <a:pt x="59319" y="118350"/>
                    </a:cubicBezTo>
                    <a:cubicBezTo>
                      <a:pt x="60360" y="119391"/>
                      <a:pt x="62442" y="120432"/>
                      <a:pt x="60360" y="116269"/>
                    </a:cubicBezTo>
                    <a:cubicBezTo>
                      <a:pt x="58799" y="112626"/>
                      <a:pt x="54636" y="100138"/>
                      <a:pt x="53075" y="97536"/>
                    </a:cubicBezTo>
                    <a:cubicBezTo>
                      <a:pt x="51514" y="94935"/>
                      <a:pt x="52555" y="95975"/>
                      <a:pt x="55677" y="97536"/>
                    </a:cubicBezTo>
                    <a:cubicBezTo>
                      <a:pt x="58799" y="99097"/>
                      <a:pt x="58799" y="100658"/>
                      <a:pt x="60880" y="100658"/>
                    </a:cubicBezTo>
                    <a:cubicBezTo>
                      <a:pt x="62962" y="100658"/>
                      <a:pt x="65043" y="99618"/>
                      <a:pt x="65564" y="98577"/>
                    </a:cubicBezTo>
                    <a:cubicBezTo>
                      <a:pt x="66084" y="98057"/>
                      <a:pt x="66604" y="97536"/>
                      <a:pt x="66084" y="95975"/>
                    </a:cubicBezTo>
                    <a:cubicBezTo>
                      <a:pt x="65564" y="93894"/>
                      <a:pt x="66084" y="92853"/>
                      <a:pt x="64523" y="93373"/>
                    </a:cubicBezTo>
                    <a:cubicBezTo>
                      <a:pt x="62442" y="93894"/>
                      <a:pt x="61921" y="94935"/>
                      <a:pt x="60880" y="92853"/>
                    </a:cubicBezTo>
                    <a:cubicBezTo>
                      <a:pt x="60360" y="91292"/>
                      <a:pt x="59319" y="89211"/>
                      <a:pt x="58799" y="88690"/>
                    </a:cubicBezTo>
                    <a:cubicBezTo>
                      <a:pt x="58279" y="88170"/>
                      <a:pt x="56197" y="86609"/>
                      <a:pt x="59840" y="86089"/>
                    </a:cubicBezTo>
                    <a:cubicBezTo>
                      <a:pt x="63482" y="85568"/>
                      <a:pt x="65043" y="85568"/>
                      <a:pt x="67125" y="84528"/>
                    </a:cubicBezTo>
                    <a:cubicBezTo>
                      <a:pt x="69206" y="83487"/>
                      <a:pt x="69726" y="83487"/>
                      <a:pt x="69726" y="84528"/>
                    </a:cubicBezTo>
                    <a:cubicBezTo>
                      <a:pt x="69726" y="85568"/>
                      <a:pt x="69726" y="86089"/>
                      <a:pt x="70767" y="86089"/>
                    </a:cubicBezTo>
                    <a:cubicBezTo>
                      <a:pt x="71808" y="86089"/>
                      <a:pt x="72849" y="86609"/>
                      <a:pt x="72849" y="88170"/>
                    </a:cubicBezTo>
                    <a:cubicBezTo>
                      <a:pt x="72849" y="89211"/>
                      <a:pt x="73889" y="89211"/>
                      <a:pt x="74930" y="89731"/>
                    </a:cubicBezTo>
                    <a:cubicBezTo>
                      <a:pt x="75450" y="89731"/>
                      <a:pt x="76491" y="90251"/>
                      <a:pt x="76491" y="91292"/>
                    </a:cubicBezTo>
                    <a:cubicBezTo>
                      <a:pt x="76491" y="92333"/>
                      <a:pt x="77011" y="92333"/>
                      <a:pt x="78052" y="92333"/>
                    </a:cubicBezTo>
                    <a:cubicBezTo>
                      <a:pt x="79093" y="92333"/>
                      <a:pt x="80133" y="91292"/>
                      <a:pt x="79093" y="88170"/>
                    </a:cubicBezTo>
                    <a:cubicBezTo>
                      <a:pt x="78052" y="85048"/>
                      <a:pt x="77532" y="82966"/>
                      <a:pt x="78572" y="82446"/>
                    </a:cubicBezTo>
                    <a:cubicBezTo>
                      <a:pt x="79613" y="81926"/>
                      <a:pt x="80133" y="81405"/>
                      <a:pt x="78572" y="80365"/>
                    </a:cubicBezTo>
                    <a:cubicBezTo>
                      <a:pt x="77011" y="79324"/>
                      <a:pt x="65564" y="73600"/>
                      <a:pt x="62962" y="72039"/>
                    </a:cubicBezTo>
                    <a:cubicBezTo>
                      <a:pt x="60360" y="70478"/>
                      <a:pt x="58279" y="68397"/>
                      <a:pt x="55677" y="67876"/>
                    </a:cubicBezTo>
                    <a:cubicBezTo>
                      <a:pt x="53075" y="67356"/>
                      <a:pt x="51514" y="66836"/>
                      <a:pt x="50994" y="66836"/>
                    </a:cubicBezTo>
                    <a:cubicBezTo>
                      <a:pt x="50473" y="66836"/>
                      <a:pt x="48392" y="66315"/>
                      <a:pt x="52555" y="65275"/>
                    </a:cubicBezTo>
                    <a:cubicBezTo>
                      <a:pt x="56718" y="64234"/>
                      <a:pt x="57238" y="64754"/>
                      <a:pt x="57758" y="63714"/>
                    </a:cubicBezTo>
                    <a:cubicBezTo>
                      <a:pt x="58799" y="63193"/>
                      <a:pt x="58799" y="62673"/>
                      <a:pt x="57758" y="61112"/>
                    </a:cubicBezTo>
                    <a:cubicBezTo>
                      <a:pt x="56718" y="59551"/>
                      <a:pt x="56718" y="59031"/>
                      <a:pt x="56197" y="59551"/>
                    </a:cubicBezTo>
                    <a:cubicBezTo>
                      <a:pt x="55677" y="60071"/>
                      <a:pt x="54116" y="58510"/>
                      <a:pt x="55677" y="56949"/>
                    </a:cubicBezTo>
                    <a:cubicBezTo>
                      <a:pt x="56718" y="55388"/>
                      <a:pt x="60880" y="54868"/>
                      <a:pt x="61921" y="57469"/>
                    </a:cubicBezTo>
                    <a:cubicBezTo>
                      <a:pt x="63482" y="59551"/>
                      <a:pt x="62442" y="59551"/>
                      <a:pt x="61401" y="60071"/>
                    </a:cubicBezTo>
                    <a:cubicBezTo>
                      <a:pt x="60360" y="60592"/>
                      <a:pt x="58799" y="61112"/>
                      <a:pt x="61401" y="60592"/>
                    </a:cubicBezTo>
                    <a:cubicBezTo>
                      <a:pt x="64003" y="60592"/>
                      <a:pt x="65043" y="59551"/>
                      <a:pt x="64003" y="57990"/>
                    </a:cubicBezTo>
                    <a:cubicBezTo>
                      <a:pt x="62442" y="56429"/>
                      <a:pt x="58799" y="52266"/>
                      <a:pt x="58279" y="50705"/>
                    </a:cubicBezTo>
                    <a:cubicBezTo>
                      <a:pt x="57758" y="49664"/>
                      <a:pt x="47872" y="39778"/>
                      <a:pt x="50473" y="33533"/>
                    </a:cubicBezTo>
                    <a:cubicBezTo>
                      <a:pt x="53075" y="27289"/>
                      <a:pt x="52035" y="28850"/>
                      <a:pt x="54116" y="27289"/>
                    </a:cubicBezTo>
                    <a:cubicBezTo>
                      <a:pt x="56197" y="25728"/>
                      <a:pt x="57238" y="24688"/>
                      <a:pt x="56197" y="27810"/>
                    </a:cubicBezTo>
                    <a:cubicBezTo>
                      <a:pt x="55157" y="30412"/>
                      <a:pt x="53596" y="28850"/>
                      <a:pt x="55157" y="30412"/>
                    </a:cubicBezTo>
                    <a:cubicBezTo>
                      <a:pt x="56718" y="31972"/>
                      <a:pt x="58799" y="33533"/>
                      <a:pt x="59840" y="33533"/>
                    </a:cubicBezTo>
                    <a:cubicBezTo>
                      <a:pt x="61401" y="33533"/>
                      <a:pt x="64003" y="34054"/>
                      <a:pt x="64003" y="36656"/>
                    </a:cubicBezTo>
                    <a:cubicBezTo>
                      <a:pt x="64003" y="39257"/>
                      <a:pt x="64523" y="38737"/>
                      <a:pt x="65043" y="39778"/>
                    </a:cubicBezTo>
                    <a:cubicBezTo>
                      <a:pt x="65564" y="40818"/>
                      <a:pt x="64003" y="40818"/>
                      <a:pt x="66084" y="41339"/>
                    </a:cubicBezTo>
                    <a:cubicBezTo>
                      <a:pt x="68165" y="41859"/>
                      <a:pt x="69206" y="41859"/>
                      <a:pt x="70247" y="42379"/>
                    </a:cubicBezTo>
                    <a:cubicBezTo>
                      <a:pt x="70767" y="42379"/>
                      <a:pt x="72849" y="42379"/>
                      <a:pt x="69206" y="40818"/>
                    </a:cubicBezTo>
                    <a:cubicBezTo>
                      <a:pt x="66084" y="39257"/>
                      <a:pt x="64523" y="38217"/>
                      <a:pt x="64523" y="37176"/>
                    </a:cubicBezTo>
                    <a:cubicBezTo>
                      <a:pt x="64523" y="36656"/>
                      <a:pt x="63482" y="36135"/>
                      <a:pt x="65564" y="35615"/>
                    </a:cubicBezTo>
                    <a:cubicBezTo>
                      <a:pt x="67645" y="35095"/>
                      <a:pt x="71287" y="35615"/>
                      <a:pt x="72328" y="37696"/>
                    </a:cubicBezTo>
                    <a:cubicBezTo>
                      <a:pt x="73369" y="40298"/>
                      <a:pt x="73369" y="40298"/>
                      <a:pt x="74410" y="40818"/>
                    </a:cubicBezTo>
                    <a:cubicBezTo>
                      <a:pt x="75450" y="41339"/>
                      <a:pt x="78052" y="42900"/>
                      <a:pt x="75971" y="40818"/>
                    </a:cubicBezTo>
                    <a:cubicBezTo>
                      <a:pt x="73889" y="38737"/>
                      <a:pt x="69726" y="33533"/>
                      <a:pt x="72849" y="32493"/>
                    </a:cubicBezTo>
                    <a:cubicBezTo>
                      <a:pt x="72849" y="32493"/>
                      <a:pt x="74410" y="31972"/>
                      <a:pt x="75971" y="33533"/>
                    </a:cubicBezTo>
                    <a:cubicBezTo>
                      <a:pt x="77532" y="35095"/>
                      <a:pt x="80133" y="34574"/>
                      <a:pt x="76491" y="33013"/>
                    </a:cubicBezTo>
                    <a:cubicBezTo>
                      <a:pt x="73369" y="31452"/>
                      <a:pt x="71808" y="27289"/>
                      <a:pt x="71808" y="25208"/>
                    </a:cubicBezTo>
                    <a:cubicBezTo>
                      <a:pt x="71287" y="23127"/>
                      <a:pt x="71808" y="23647"/>
                      <a:pt x="74930" y="22606"/>
                    </a:cubicBezTo>
                    <a:cubicBezTo>
                      <a:pt x="78052" y="21566"/>
                      <a:pt x="84296" y="18443"/>
                      <a:pt x="89499" y="20005"/>
                    </a:cubicBezTo>
                    <a:cubicBezTo>
                      <a:pt x="94183" y="21566"/>
                      <a:pt x="94183" y="20005"/>
                      <a:pt x="96784" y="18964"/>
                    </a:cubicBezTo>
                    <a:cubicBezTo>
                      <a:pt x="99386" y="17923"/>
                      <a:pt x="100427" y="18443"/>
                      <a:pt x="102508" y="18964"/>
                    </a:cubicBezTo>
                    <a:cubicBezTo>
                      <a:pt x="104590" y="19484"/>
                      <a:pt x="113436" y="23127"/>
                      <a:pt x="114997" y="23127"/>
                    </a:cubicBezTo>
                    <a:cubicBezTo>
                      <a:pt x="116037" y="23127"/>
                      <a:pt x="116558" y="23647"/>
                      <a:pt x="116558" y="23647"/>
                    </a:cubicBezTo>
                    <a:lnTo>
                      <a:pt x="117598" y="23127"/>
                    </a:lnTo>
                    <a:cubicBezTo>
                      <a:pt x="117078" y="21045"/>
                      <a:pt x="118119" y="20005"/>
                      <a:pt x="118119" y="19484"/>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67" name="Content Placeholder 9">
              <a:extLst>
                <a:ext uri="{FF2B5EF4-FFF2-40B4-BE49-F238E27FC236}">
                  <a16:creationId xmlns:a16="http://schemas.microsoft.com/office/drawing/2014/main" id="{58E6E994-D352-C408-0088-D32B074F3087}"/>
                </a:ext>
              </a:extLst>
            </p:cNvPr>
            <p:cNvGrpSpPr/>
            <p:nvPr/>
          </p:nvGrpSpPr>
          <p:grpSpPr>
            <a:xfrm>
              <a:off x="6138302" y="3540477"/>
              <a:ext cx="113392" cy="96695"/>
              <a:chOff x="6138302" y="3540477"/>
              <a:chExt cx="113392" cy="96695"/>
            </a:xfrm>
            <a:grpFill/>
          </p:grpSpPr>
          <p:sp>
            <p:nvSpPr>
              <p:cNvPr id="350" name="Freeform 349">
                <a:extLst>
                  <a:ext uri="{FF2B5EF4-FFF2-40B4-BE49-F238E27FC236}">
                    <a16:creationId xmlns:a16="http://schemas.microsoft.com/office/drawing/2014/main" id="{FB41A498-679D-8CE4-6632-2889F88FD9E6}"/>
                  </a:ext>
                </a:extLst>
              </p:cNvPr>
              <p:cNvSpPr/>
              <p:nvPr/>
            </p:nvSpPr>
            <p:spPr>
              <a:xfrm>
                <a:off x="6153785" y="3577173"/>
                <a:ext cx="1934" cy="7588"/>
              </a:xfrm>
              <a:custGeom>
                <a:avLst/>
                <a:gdLst>
                  <a:gd name="connsiteX0" fmla="*/ 1472 w 1934"/>
                  <a:gd name="connsiteY0" fmla="*/ 911 h 7588"/>
                  <a:gd name="connsiteX1" fmla="*/ 431 w 1934"/>
                  <a:gd name="connsiteY1" fmla="*/ 1431 h 7588"/>
                  <a:gd name="connsiteX2" fmla="*/ 1472 w 1934"/>
                  <a:gd name="connsiteY2" fmla="*/ 5594 h 7588"/>
                  <a:gd name="connsiteX3" fmla="*/ 1472 w 1934"/>
                  <a:gd name="connsiteY3" fmla="*/ 911 h 7588"/>
                </a:gdLst>
                <a:ahLst/>
                <a:cxnLst>
                  <a:cxn ang="0">
                    <a:pos x="connsiteX0" y="connsiteY0"/>
                  </a:cxn>
                  <a:cxn ang="0">
                    <a:pos x="connsiteX1" y="connsiteY1"/>
                  </a:cxn>
                  <a:cxn ang="0">
                    <a:pos x="connsiteX2" y="connsiteY2"/>
                  </a:cxn>
                  <a:cxn ang="0">
                    <a:pos x="connsiteX3" y="connsiteY3"/>
                  </a:cxn>
                </a:cxnLst>
                <a:rect l="l" t="t" r="r" b="b"/>
                <a:pathLst>
                  <a:path w="1934" h="7588">
                    <a:moveTo>
                      <a:pt x="1472" y="911"/>
                    </a:moveTo>
                    <a:cubicBezTo>
                      <a:pt x="431" y="-130"/>
                      <a:pt x="-610" y="-650"/>
                      <a:pt x="431" y="1431"/>
                    </a:cubicBezTo>
                    <a:cubicBezTo>
                      <a:pt x="431" y="1431"/>
                      <a:pt x="2512" y="11838"/>
                      <a:pt x="1472" y="5594"/>
                    </a:cubicBezTo>
                    <a:cubicBezTo>
                      <a:pt x="1472" y="5594"/>
                      <a:pt x="2512" y="1951"/>
                      <a:pt x="1472" y="911"/>
                    </a:cubicBezTo>
                    <a:close/>
                  </a:path>
                </a:pathLst>
              </a:custGeom>
              <a:grpFill/>
              <a:ln w="5199" cap="flat">
                <a:solidFill>
                  <a:schemeClr val="bg1"/>
                </a:solidFill>
                <a:prstDash val="solid"/>
                <a:miter/>
              </a:ln>
            </p:spPr>
            <p:txBody>
              <a:bodyPr rtlCol="0" anchor="ctr"/>
              <a:lstStyle/>
              <a:p>
                <a:endParaRPr lang="en-GB" noProof="0" dirty="0"/>
              </a:p>
            </p:txBody>
          </p:sp>
          <p:sp>
            <p:nvSpPr>
              <p:cNvPr id="351" name="Freeform 350">
                <a:extLst>
                  <a:ext uri="{FF2B5EF4-FFF2-40B4-BE49-F238E27FC236}">
                    <a16:creationId xmlns:a16="http://schemas.microsoft.com/office/drawing/2014/main" id="{7CAF5ECA-0884-F7BA-D4A4-99469C226F96}"/>
                  </a:ext>
                </a:extLst>
              </p:cNvPr>
              <p:cNvSpPr/>
              <p:nvPr/>
            </p:nvSpPr>
            <p:spPr>
              <a:xfrm>
                <a:off x="6155710" y="3573353"/>
                <a:ext cx="5120" cy="5295"/>
              </a:xfrm>
              <a:custGeom>
                <a:avLst/>
                <a:gdLst>
                  <a:gd name="connsiteX0" fmla="*/ 3189 w 5120"/>
                  <a:gd name="connsiteY0" fmla="*/ 567 h 5295"/>
                  <a:gd name="connsiteX1" fmla="*/ 1108 w 5120"/>
                  <a:gd name="connsiteY1" fmla="*/ 1088 h 5295"/>
                  <a:gd name="connsiteX2" fmla="*/ 67 w 5120"/>
                  <a:gd name="connsiteY2" fmla="*/ 2649 h 5295"/>
                  <a:gd name="connsiteX3" fmla="*/ 4230 w 5120"/>
                  <a:gd name="connsiteY3" fmla="*/ 5250 h 5295"/>
                  <a:gd name="connsiteX4" fmla="*/ 3189 w 5120"/>
                  <a:gd name="connsiteY4" fmla="*/ 567 h 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0" h="5295">
                    <a:moveTo>
                      <a:pt x="3189" y="567"/>
                    </a:moveTo>
                    <a:cubicBezTo>
                      <a:pt x="2149" y="-473"/>
                      <a:pt x="2149" y="47"/>
                      <a:pt x="1108" y="1088"/>
                    </a:cubicBezTo>
                    <a:cubicBezTo>
                      <a:pt x="67" y="2128"/>
                      <a:pt x="67" y="2649"/>
                      <a:pt x="67" y="2649"/>
                    </a:cubicBezTo>
                    <a:cubicBezTo>
                      <a:pt x="-453" y="3689"/>
                      <a:pt x="2149" y="4730"/>
                      <a:pt x="4230" y="5250"/>
                    </a:cubicBezTo>
                    <a:cubicBezTo>
                      <a:pt x="6312" y="5771"/>
                      <a:pt x="4230" y="1608"/>
                      <a:pt x="3189" y="567"/>
                    </a:cubicBezTo>
                    <a:close/>
                  </a:path>
                </a:pathLst>
              </a:custGeom>
              <a:grpFill/>
              <a:ln w="5199" cap="flat">
                <a:solidFill>
                  <a:schemeClr val="bg1"/>
                </a:solidFill>
                <a:prstDash val="solid"/>
                <a:miter/>
              </a:ln>
            </p:spPr>
            <p:txBody>
              <a:bodyPr rtlCol="0" anchor="ctr"/>
              <a:lstStyle/>
              <a:p>
                <a:endParaRPr lang="en-GB" noProof="0" dirty="0"/>
              </a:p>
            </p:txBody>
          </p:sp>
          <p:sp>
            <p:nvSpPr>
              <p:cNvPr id="352" name="Freeform 351">
                <a:extLst>
                  <a:ext uri="{FF2B5EF4-FFF2-40B4-BE49-F238E27FC236}">
                    <a16:creationId xmlns:a16="http://schemas.microsoft.com/office/drawing/2014/main" id="{8885AA7F-A2AE-1A25-8A01-21FF2343A2A4}"/>
                  </a:ext>
                </a:extLst>
              </p:cNvPr>
              <p:cNvSpPr/>
              <p:nvPr/>
            </p:nvSpPr>
            <p:spPr>
              <a:xfrm>
                <a:off x="6164828" y="3588986"/>
                <a:ext cx="4615" cy="5061"/>
              </a:xfrm>
              <a:custGeom>
                <a:avLst/>
                <a:gdLst>
                  <a:gd name="connsiteX0" fmla="*/ 4478 w 4615"/>
                  <a:gd name="connsiteY0" fmla="*/ 4187 h 5061"/>
                  <a:gd name="connsiteX1" fmla="*/ 316 w 4615"/>
                  <a:gd name="connsiteY1" fmla="*/ 1065 h 5061"/>
                  <a:gd name="connsiteX2" fmla="*/ 4478 w 4615"/>
                  <a:gd name="connsiteY2" fmla="*/ 4187 h 5061"/>
                </a:gdLst>
                <a:ahLst/>
                <a:cxnLst>
                  <a:cxn ang="0">
                    <a:pos x="connsiteX0" y="connsiteY0"/>
                  </a:cxn>
                  <a:cxn ang="0">
                    <a:pos x="connsiteX1" y="connsiteY1"/>
                  </a:cxn>
                  <a:cxn ang="0">
                    <a:pos x="connsiteX2" y="connsiteY2"/>
                  </a:cxn>
                </a:cxnLst>
                <a:rect l="l" t="t" r="r" b="b"/>
                <a:pathLst>
                  <a:path w="4615" h="5061">
                    <a:moveTo>
                      <a:pt x="4478" y="4187"/>
                    </a:moveTo>
                    <a:cubicBezTo>
                      <a:pt x="3438" y="1065"/>
                      <a:pt x="-1245" y="-1537"/>
                      <a:pt x="316" y="1065"/>
                    </a:cubicBezTo>
                    <a:cubicBezTo>
                      <a:pt x="316" y="1065"/>
                      <a:pt x="5519" y="7309"/>
                      <a:pt x="4478" y="4187"/>
                    </a:cubicBezTo>
                    <a:close/>
                  </a:path>
                </a:pathLst>
              </a:custGeom>
              <a:grpFill/>
              <a:ln w="5199" cap="flat">
                <a:solidFill>
                  <a:schemeClr val="bg1"/>
                </a:solidFill>
                <a:prstDash val="solid"/>
                <a:miter/>
              </a:ln>
            </p:spPr>
            <p:txBody>
              <a:bodyPr rtlCol="0" anchor="ctr"/>
              <a:lstStyle/>
              <a:p>
                <a:endParaRPr lang="en-GB" noProof="0" dirty="0"/>
              </a:p>
            </p:txBody>
          </p:sp>
          <p:sp>
            <p:nvSpPr>
              <p:cNvPr id="353" name="Freeform 352">
                <a:extLst>
                  <a:ext uri="{FF2B5EF4-FFF2-40B4-BE49-F238E27FC236}">
                    <a16:creationId xmlns:a16="http://schemas.microsoft.com/office/drawing/2014/main" id="{F28DA4F1-8C73-1B48-93FC-EEFFBEC1E9A8}"/>
                  </a:ext>
                </a:extLst>
              </p:cNvPr>
              <p:cNvSpPr/>
              <p:nvPr/>
            </p:nvSpPr>
            <p:spPr>
              <a:xfrm>
                <a:off x="6193775" y="3615548"/>
                <a:ext cx="7556" cy="2747"/>
              </a:xfrm>
              <a:custGeom>
                <a:avLst/>
                <a:gdLst>
                  <a:gd name="connsiteX0" fmla="*/ 6232 w 7556"/>
                  <a:gd name="connsiteY0" fmla="*/ 2602 h 2747"/>
                  <a:gd name="connsiteX1" fmla="*/ 5712 w 7556"/>
                  <a:gd name="connsiteY1" fmla="*/ 1041 h 2747"/>
                  <a:gd name="connsiteX2" fmla="*/ 1549 w 7556"/>
                  <a:gd name="connsiteY2" fmla="*/ 2081 h 2747"/>
                  <a:gd name="connsiteX3" fmla="*/ 6232 w 7556"/>
                  <a:gd name="connsiteY3" fmla="*/ 2602 h 2747"/>
                </a:gdLst>
                <a:ahLst/>
                <a:cxnLst>
                  <a:cxn ang="0">
                    <a:pos x="connsiteX0" y="connsiteY0"/>
                  </a:cxn>
                  <a:cxn ang="0">
                    <a:pos x="connsiteX1" y="connsiteY1"/>
                  </a:cxn>
                  <a:cxn ang="0">
                    <a:pos x="connsiteX2" y="connsiteY2"/>
                  </a:cxn>
                  <a:cxn ang="0">
                    <a:pos x="connsiteX3" y="connsiteY3"/>
                  </a:cxn>
                </a:cxnLst>
                <a:rect l="l" t="t" r="r" b="b"/>
                <a:pathLst>
                  <a:path w="7556" h="2747">
                    <a:moveTo>
                      <a:pt x="6232" y="2602"/>
                    </a:moveTo>
                    <a:cubicBezTo>
                      <a:pt x="7273" y="2081"/>
                      <a:pt x="8834" y="1561"/>
                      <a:pt x="5712" y="1041"/>
                    </a:cubicBezTo>
                    <a:cubicBezTo>
                      <a:pt x="2590" y="0"/>
                      <a:pt x="-2614" y="-1041"/>
                      <a:pt x="1549" y="2081"/>
                    </a:cubicBezTo>
                    <a:cubicBezTo>
                      <a:pt x="1549" y="2081"/>
                      <a:pt x="5192" y="3122"/>
                      <a:pt x="6232" y="2602"/>
                    </a:cubicBezTo>
                    <a:close/>
                  </a:path>
                </a:pathLst>
              </a:custGeom>
              <a:grpFill/>
              <a:ln w="5199" cap="flat">
                <a:solidFill>
                  <a:schemeClr val="bg1"/>
                </a:solidFill>
                <a:prstDash val="solid"/>
                <a:miter/>
              </a:ln>
            </p:spPr>
            <p:txBody>
              <a:bodyPr rtlCol="0" anchor="ctr"/>
              <a:lstStyle/>
              <a:p>
                <a:endParaRPr lang="en-GB" noProof="0" dirty="0"/>
              </a:p>
            </p:txBody>
          </p:sp>
          <p:sp>
            <p:nvSpPr>
              <p:cNvPr id="354" name="Freeform 353">
                <a:extLst>
                  <a:ext uri="{FF2B5EF4-FFF2-40B4-BE49-F238E27FC236}">
                    <a16:creationId xmlns:a16="http://schemas.microsoft.com/office/drawing/2014/main" id="{5E68FC11-63B5-303D-62B7-33428D2BD1E0}"/>
                  </a:ext>
                </a:extLst>
              </p:cNvPr>
              <p:cNvSpPr/>
              <p:nvPr/>
            </p:nvSpPr>
            <p:spPr>
              <a:xfrm>
                <a:off x="6193294" y="3619586"/>
                <a:ext cx="13459" cy="2726"/>
              </a:xfrm>
              <a:custGeom>
                <a:avLst/>
                <a:gdLst>
                  <a:gd name="connsiteX0" fmla="*/ 1510 w 13459"/>
                  <a:gd name="connsiteY0" fmla="*/ 1166 h 2726"/>
                  <a:gd name="connsiteX1" fmla="*/ 12437 w 13459"/>
                  <a:gd name="connsiteY1" fmla="*/ 2727 h 2726"/>
                  <a:gd name="connsiteX2" fmla="*/ 8794 w 13459"/>
                  <a:gd name="connsiteY2" fmla="*/ 1686 h 2726"/>
                  <a:gd name="connsiteX3" fmla="*/ 1510 w 13459"/>
                  <a:gd name="connsiteY3" fmla="*/ 1166 h 2726"/>
                </a:gdLst>
                <a:ahLst/>
                <a:cxnLst>
                  <a:cxn ang="0">
                    <a:pos x="connsiteX0" y="connsiteY0"/>
                  </a:cxn>
                  <a:cxn ang="0">
                    <a:pos x="connsiteX1" y="connsiteY1"/>
                  </a:cxn>
                  <a:cxn ang="0">
                    <a:pos x="connsiteX2" y="connsiteY2"/>
                  </a:cxn>
                  <a:cxn ang="0">
                    <a:pos x="connsiteX3" y="connsiteY3"/>
                  </a:cxn>
                </a:cxnLst>
                <a:rect l="l" t="t" r="r" b="b"/>
                <a:pathLst>
                  <a:path w="13459" h="2726">
                    <a:moveTo>
                      <a:pt x="1510" y="1166"/>
                    </a:moveTo>
                    <a:cubicBezTo>
                      <a:pt x="1510" y="1166"/>
                      <a:pt x="9835" y="2727"/>
                      <a:pt x="12437" y="2727"/>
                    </a:cubicBezTo>
                    <a:cubicBezTo>
                      <a:pt x="14518" y="2727"/>
                      <a:pt x="13478" y="2206"/>
                      <a:pt x="8794" y="1686"/>
                    </a:cubicBezTo>
                    <a:cubicBezTo>
                      <a:pt x="4111" y="125"/>
                      <a:pt x="-3174" y="-916"/>
                      <a:pt x="1510" y="1166"/>
                    </a:cubicBezTo>
                    <a:close/>
                  </a:path>
                </a:pathLst>
              </a:custGeom>
              <a:grpFill/>
              <a:ln w="5199" cap="flat">
                <a:solidFill>
                  <a:schemeClr val="bg1"/>
                </a:solidFill>
                <a:prstDash val="solid"/>
                <a:miter/>
              </a:ln>
            </p:spPr>
            <p:txBody>
              <a:bodyPr rtlCol="0" anchor="ctr"/>
              <a:lstStyle/>
              <a:p>
                <a:endParaRPr lang="en-GB" noProof="0" dirty="0"/>
              </a:p>
            </p:txBody>
          </p:sp>
          <p:sp>
            <p:nvSpPr>
              <p:cNvPr id="355" name="Freeform 354">
                <a:extLst>
                  <a:ext uri="{FF2B5EF4-FFF2-40B4-BE49-F238E27FC236}">
                    <a16:creationId xmlns:a16="http://schemas.microsoft.com/office/drawing/2014/main" id="{6C1CE247-A208-BC07-6BE3-4ED69FDD6BE8}"/>
                  </a:ext>
                </a:extLst>
              </p:cNvPr>
              <p:cNvSpPr/>
              <p:nvPr/>
            </p:nvSpPr>
            <p:spPr>
              <a:xfrm>
                <a:off x="6199937" y="3625724"/>
                <a:ext cx="6927" cy="1271"/>
              </a:xfrm>
              <a:custGeom>
                <a:avLst/>
                <a:gdLst>
                  <a:gd name="connsiteX0" fmla="*/ 590 w 6927"/>
                  <a:gd name="connsiteY0" fmla="*/ 231 h 1271"/>
                  <a:gd name="connsiteX1" fmla="*/ 4232 w 6927"/>
                  <a:gd name="connsiteY1" fmla="*/ 1272 h 1271"/>
                  <a:gd name="connsiteX2" fmla="*/ 3712 w 6927"/>
                  <a:gd name="connsiteY2" fmla="*/ 231 h 1271"/>
                  <a:gd name="connsiteX3" fmla="*/ 590 w 6927"/>
                  <a:gd name="connsiteY3" fmla="*/ 231 h 1271"/>
                </a:gdLst>
                <a:ahLst/>
                <a:cxnLst>
                  <a:cxn ang="0">
                    <a:pos x="connsiteX0" y="connsiteY0"/>
                  </a:cxn>
                  <a:cxn ang="0">
                    <a:pos x="connsiteX1" y="connsiteY1"/>
                  </a:cxn>
                  <a:cxn ang="0">
                    <a:pos x="connsiteX2" y="connsiteY2"/>
                  </a:cxn>
                  <a:cxn ang="0">
                    <a:pos x="connsiteX3" y="connsiteY3"/>
                  </a:cxn>
                </a:cxnLst>
                <a:rect l="l" t="t" r="r" b="b"/>
                <a:pathLst>
                  <a:path w="6927" h="1271">
                    <a:moveTo>
                      <a:pt x="590" y="231"/>
                    </a:moveTo>
                    <a:cubicBezTo>
                      <a:pt x="590" y="231"/>
                      <a:pt x="1631" y="1272"/>
                      <a:pt x="4232" y="1272"/>
                    </a:cubicBezTo>
                    <a:cubicBezTo>
                      <a:pt x="6834" y="1272"/>
                      <a:pt x="8916" y="231"/>
                      <a:pt x="3712" y="231"/>
                    </a:cubicBezTo>
                    <a:cubicBezTo>
                      <a:pt x="-2012" y="-289"/>
                      <a:pt x="590" y="231"/>
                      <a:pt x="590" y="231"/>
                    </a:cubicBezTo>
                    <a:close/>
                  </a:path>
                </a:pathLst>
              </a:custGeom>
              <a:grpFill/>
              <a:ln w="5199" cap="flat">
                <a:solidFill>
                  <a:schemeClr val="bg1"/>
                </a:solidFill>
                <a:prstDash val="solid"/>
                <a:miter/>
              </a:ln>
            </p:spPr>
            <p:txBody>
              <a:bodyPr rtlCol="0" anchor="ctr"/>
              <a:lstStyle/>
              <a:p>
                <a:endParaRPr lang="en-GB" noProof="0" dirty="0"/>
              </a:p>
            </p:txBody>
          </p:sp>
          <p:sp>
            <p:nvSpPr>
              <p:cNvPr id="356" name="Freeform 355">
                <a:extLst>
                  <a:ext uri="{FF2B5EF4-FFF2-40B4-BE49-F238E27FC236}">
                    <a16:creationId xmlns:a16="http://schemas.microsoft.com/office/drawing/2014/main" id="{9698AA0B-8EEE-CB89-4905-67F83B87FF11}"/>
                  </a:ext>
                </a:extLst>
              </p:cNvPr>
              <p:cNvSpPr/>
              <p:nvPr/>
            </p:nvSpPr>
            <p:spPr>
              <a:xfrm>
                <a:off x="6211975" y="3629598"/>
                <a:ext cx="4390" cy="2081"/>
              </a:xfrm>
              <a:custGeom>
                <a:avLst/>
                <a:gdLst>
                  <a:gd name="connsiteX0" fmla="*/ 3642 w 4390"/>
                  <a:gd name="connsiteY0" fmla="*/ 2081 h 2081"/>
                  <a:gd name="connsiteX1" fmla="*/ 0 w 4390"/>
                  <a:gd name="connsiteY1" fmla="*/ 0 h 2081"/>
                  <a:gd name="connsiteX2" fmla="*/ 3642 w 4390"/>
                  <a:gd name="connsiteY2" fmla="*/ 2081 h 2081"/>
                </a:gdLst>
                <a:ahLst/>
                <a:cxnLst>
                  <a:cxn ang="0">
                    <a:pos x="connsiteX0" y="connsiteY0"/>
                  </a:cxn>
                  <a:cxn ang="0">
                    <a:pos x="connsiteX1" y="connsiteY1"/>
                  </a:cxn>
                  <a:cxn ang="0">
                    <a:pos x="connsiteX2" y="connsiteY2"/>
                  </a:cxn>
                </a:cxnLst>
                <a:rect l="l" t="t" r="r" b="b"/>
                <a:pathLst>
                  <a:path w="4390" h="2081">
                    <a:moveTo>
                      <a:pt x="3642" y="2081"/>
                    </a:moveTo>
                    <a:cubicBezTo>
                      <a:pt x="5724" y="2081"/>
                      <a:pt x="3122" y="1041"/>
                      <a:pt x="0" y="0"/>
                    </a:cubicBezTo>
                    <a:cubicBezTo>
                      <a:pt x="0" y="0"/>
                      <a:pt x="1561" y="1561"/>
                      <a:pt x="3642" y="2081"/>
                    </a:cubicBezTo>
                    <a:close/>
                  </a:path>
                </a:pathLst>
              </a:custGeom>
              <a:grpFill/>
              <a:ln w="5199" cap="flat">
                <a:solidFill>
                  <a:schemeClr val="bg1"/>
                </a:solidFill>
                <a:prstDash val="solid"/>
                <a:miter/>
              </a:ln>
            </p:spPr>
            <p:txBody>
              <a:bodyPr rtlCol="0" anchor="ctr"/>
              <a:lstStyle/>
              <a:p>
                <a:endParaRPr lang="en-GB" noProof="0" dirty="0"/>
              </a:p>
            </p:txBody>
          </p:sp>
          <p:sp>
            <p:nvSpPr>
              <p:cNvPr id="357" name="Freeform 356">
                <a:extLst>
                  <a:ext uri="{FF2B5EF4-FFF2-40B4-BE49-F238E27FC236}">
                    <a16:creationId xmlns:a16="http://schemas.microsoft.com/office/drawing/2014/main" id="{418A06FD-FAB2-85A1-307A-3A7F3CFE2CDD}"/>
                  </a:ext>
                </a:extLst>
              </p:cNvPr>
              <p:cNvSpPr/>
              <p:nvPr/>
            </p:nvSpPr>
            <p:spPr>
              <a:xfrm>
                <a:off x="6209155" y="3625623"/>
                <a:ext cx="23578" cy="11548"/>
              </a:xfrm>
              <a:custGeom>
                <a:avLst/>
                <a:gdLst>
                  <a:gd name="connsiteX0" fmla="*/ 5942 w 23578"/>
                  <a:gd name="connsiteY0" fmla="*/ 1373 h 11548"/>
                  <a:gd name="connsiteX1" fmla="*/ 2300 w 23578"/>
                  <a:gd name="connsiteY1" fmla="*/ 1373 h 11548"/>
                  <a:gd name="connsiteX2" fmla="*/ 22593 w 23578"/>
                  <a:gd name="connsiteY2" fmla="*/ 11259 h 11548"/>
                  <a:gd name="connsiteX3" fmla="*/ 22593 w 23578"/>
                  <a:gd name="connsiteY3" fmla="*/ 9698 h 11548"/>
                  <a:gd name="connsiteX4" fmla="*/ 22593 w 23578"/>
                  <a:gd name="connsiteY4" fmla="*/ 9178 h 11548"/>
                  <a:gd name="connsiteX5" fmla="*/ 8023 w 23578"/>
                  <a:gd name="connsiteY5" fmla="*/ 1893 h 11548"/>
                  <a:gd name="connsiteX6" fmla="*/ 5942 w 23578"/>
                  <a:gd name="connsiteY6" fmla="*/ 1373 h 1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78" h="11548">
                    <a:moveTo>
                      <a:pt x="5942" y="1373"/>
                    </a:moveTo>
                    <a:cubicBezTo>
                      <a:pt x="1779" y="-188"/>
                      <a:pt x="-2904" y="-709"/>
                      <a:pt x="2300" y="1373"/>
                    </a:cubicBezTo>
                    <a:cubicBezTo>
                      <a:pt x="6983" y="3454"/>
                      <a:pt x="21032" y="10739"/>
                      <a:pt x="22593" y="11259"/>
                    </a:cubicBezTo>
                    <a:cubicBezTo>
                      <a:pt x="24154" y="11780"/>
                      <a:pt x="23634" y="11780"/>
                      <a:pt x="22593" y="9698"/>
                    </a:cubicBezTo>
                    <a:cubicBezTo>
                      <a:pt x="22593" y="9178"/>
                      <a:pt x="22593" y="9178"/>
                      <a:pt x="22593" y="9178"/>
                    </a:cubicBezTo>
                    <a:lnTo>
                      <a:pt x="8023" y="1893"/>
                    </a:lnTo>
                    <a:cubicBezTo>
                      <a:pt x="8023" y="1893"/>
                      <a:pt x="8023" y="1893"/>
                      <a:pt x="5942" y="1373"/>
                    </a:cubicBezTo>
                    <a:close/>
                  </a:path>
                </a:pathLst>
              </a:custGeom>
              <a:grpFill/>
              <a:ln w="5199" cap="flat">
                <a:solidFill>
                  <a:schemeClr val="bg1"/>
                </a:solidFill>
                <a:prstDash val="solid"/>
                <a:miter/>
              </a:ln>
            </p:spPr>
            <p:txBody>
              <a:bodyPr rtlCol="0" anchor="ctr"/>
              <a:lstStyle/>
              <a:p>
                <a:endParaRPr lang="en-GB" noProof="0" dirty="0"/>
              </a:p>
            </p:txBody>
          </p:sp>
          <p:sp>
            <p:nvSpPr>
              <p:cNvPr id="358" name="Freeform 357">
                <a:extLst>
                  <a:ext uri="{FF2B5EF4-FFF2-40B4-BE49-F238E27FC236}">
                    <a16:creationId xmlns:a16="http://schemas.microsoft.com/office/drawing/2014/main" id="{357EA22F-299F-B27A-04B2-E1AACA5A2E97}"/>
                  </a:ext>
                </a:extLst>
              </p:cNvPr>
              <p:cNvSpPr/>
              <p:nvPr/>
            </p:nvSpPr>
            <p:spPr>
              <a:xfrm>
                <a:off x="6138302" y="3540477"/>
                <a:ext cx="113392" cy="84958"/>
              </a:xfrm>
              <a:custGeom>
                <a:avLst/>
                <a:gdLst>
                  <a:gd name="connsiteX0" fmla="*/ 57542 w 113392"/>
                  <a:gd name="connsiteY0" fmla="*/ 1183 h 84958"/>
                  <a:gd name="connsiteX1" fmla="*/ 52859 w 113392"/>
                  <a:gd name="connsiteY1" fmla="*/ 142 h 84958"/>
                  <a:gd name="connsiteX2" fmla="*/ 51818 w 113392"/>
                  <a:gd name="connsiteY2" fmla="*/ 662 h 84958"/>
                  <a:gd name="connsiteX3" fmla="*/ 51818 w 113392"/>
                  <a:gd name="connsiteY3" fmla="*/ 2744 h 84958"/>
                  <a:gd name="connsiteX4" fmla="*/ 51298 w 113392"/>
                  <a:gd name="connsiteY4" fmla="*/ 3784 h 84958"/>
                  <a:gd name="connsiteX5" fmla="*/ 48696 w 113392"/>
                  <a:gd name="connsiteY5" fmla="*/ 3784 h 84958"/>
                  <a:gd name="connsiteX6" fmla="*/ 47656 w 113392"/>
                  <a:gd name="connsiteY6" fmla="*/ 4825 h 84958"/>
                  <a:gd name="connsiteX7" fmla="*/ 46615 w 113392"/>
                  <a:gd name="connsiteY7" fmla="*/ 5866 h 84958"/>
                  <a:gd name="connsiteX8" fmla="*/ 44013 w 113392"/>
                  <a:gd name="connsiteY8" fmla="*/ 6386 h 84958"/>
                  <a:gd name="connsiteX9" fmla="*/ 41932 w 113392"/>
                  <a:gd name="connsiteY9" fmla="*/ 6906 h 84958"/>
                  <a:gd name="connsiteX10" fmla="*/ 40371 w 113392"/>
                  <a:gd name="connsiteY10" fmla="*/ 7427 h 84958"/>
                  <a:gd name="connsiteX11" fmla="*/ 39850 w 113392"/>
                  <a:gd name="connsiteY11" fmla="*/ 10028 h 84958"/>
                  <a:gd name="connsiteX12" fmla="*/ 41411 w 113392"/>
                  <a:gd name="connsiteY12" fmla="*/ 11590 h 84958"/>
                  <a:gd name="connsiteX13" fmla="*/ 41411 w 113392"/>
                  <a:gd name="connsiteY13" fmla="*/ 13151 h 84958"/>
                  <a:gd name="connsiteX14" fmla="*/ 38810 w 113392"/>
                  <a:gd name="connsiteY14" fmla="*/ 16273 h 84958"/>
                  <a:gd name="connsiteX15" fmla="*/ 36208 w 113392"/>
                  <a:gd name="connsiteY15" fmla="*/ 17834 h 84958"/>
                  <a:gd name="connsiteX16" fmla="*/ 34127 w 113392"/>
                  <a:gd name="connsiteY16" fmla="*/ 18874 h 84958"/>
                  <a:gd name="connsiteX17" fmla="*/ 33606 w 113392"/>
                  <a:gd name="connsiteY17" fmla="*/ 19915 h 84958"/>
                  <a:gd name="connsiteX18" fmla="*/ 35167 w 113392"/>
                  <a:gd name="connsiteY18" fmla="*/ 20956 h 84958"/>
                  <a:gd name="connsiteX19" fmla="*/ 35167 w 113392"/>
                  <a:gd name="connsiteY19" fmla="*/ 21996 h 84958"/>
                  <a:gd name="connsiteX20" fmla="*/ 34127 w 113392"/>
                  <a:gd name="connsiteY20" fmla="*/ 22517 h 84958"/>
                  <a:gd name="connsiteX21" fmla="*/ 34127 w 113392"/>
                  <a:gd name="connsiteY21" fmla="*/ 24078 h 84958"/>
                  <a:gd name="connsiteX22" fmla="*/ 33606 w 113392"/>
                  <a:gd name="connsiteY22" fmla="*/ 25119 h 84958"/>
                  <a:gd name="connsiteX23" fmla="*/ 32045 w 113392"/>
                  <a:gd name="connsiteY23" fmla="*/ 26159 h 84958"/>
                  <a:gd name="connsiteX24" fmla="*/ 30484 w 113392"/>
                  <a:gd name="connsiteY24" fmla="*/ 25639 h 84958"/>
                  <a:gd name="connsiteX25" fmla="*/ 28403 w 113392"/>
                  <a:gd name="connsiteY25" fmla="*/ 25119 h 84958"/>
                  <a:gd name="connsiteX26" fmla="*/ 26842 w 113392"/>
                  <a:gd name="connsiteY26" fmla="*/ 24598 h 84958"/>
                  <a:gd name="connsiteX27" fmla="*/ 24240 w 113392"/>
                  <a:gd name="connsiteY27" fmla="*/ 24598 h 84958"/>
                  <a:gd name="connsiteX28" fmla="*/ 22159 w 113392"/>
                  <a:gd name="connsiteY28" fmla="*/ 24078 h 84958"/>
                  <a:gd name="connsiteX29" fmla="*/ 21118 w 113392"/>
                  <a:gd name="connsiteY29" fmla="*/ 22517 h 84958"/>
                  <a:gd name="connsiteX30" fmla="*/ 19037 w 113392"/>
                  <a:gd name="connsiteY30" fmla="*/ 20956 h 84958"/>
                  <a:gd name="connsiteX31" fmla="*/ 17996 w 113392"/>
                  <a:gd name="connsiteY31" fmla="*/ 21996 h 84958"/>
                  <a:gd name="connsiteX32" fmla="*/ 16955 w 113392"/>
                  <a:gd name="connsiteY32" fmla="*/ 22517 h 84958"/>
                  <a:gd name="connsiteX33" fmla="*/ 10711 w 113392"/>
                  <a:gd name="connsiteY33" fmla="*/ 24598 h 84958"/>
                  <a:gd name="connsiteX34" fmla="*/ 9670 w 113392"/>
                  <a:gd name="connsiteY34" fmla="*/ 24598 h 84958"/>
                  <a:gd name="connsiteX35" fmla="*/ 8109 w 113392"/>
                  <a:gd name="connsiteY35" fmla="*/ 24078 h 84958"/>
                  <a:gd name="connsiteX36" fmla="*/ 7069 w 113392"/>
                  <a:gd name="connsiteY36" fmla="*/ 24078 h 84958"/>
                  <a:gd name="connsiteX37" fmla="*/ 1865 w 113392"/>
                  <a:gd name="connsiteY37" fmla="*/ 25119 h 84958"/>
                  <a:gd name="connsiteX38" fmla="*/ 1345 w 113392"/>
                  <a:gd name="connsiteY38" fmla="*/ 25119 h 84958"/>
                  <a:gd name="connsiteX39" fmla="*/ 824 w 113392"/>
                  <a:gd name="connsiteY39" fmla="*/ 25639 h 84958"/>
                  <a:gd name="connsiteX40" fmla="*/ 824 w 113392"/>
                  <a:gd name="connsiteY40" fmla="*/ 29281 h 84958"/>
                  <a:gd name="connsiteX41" fmla="*/ 1345 w 113392"/>
                  <a:gd name="connsiteY41" fmla="*/ 32403 h 84958"/>
                  <a:gd name="connsiteX42" fmla="*/ 3426 w 113392"/>
                  <a:gd name="connsiteY42" fmla="*/ 36046 h 84958"/>
                  <a:gd name="connsiteX43" fmla="*/ 5508 w 113392"/>
                  <a:gd name="connsiteY43" fmla="*/ 39168 h 84958"/>
                  <a:gd name="connsiteX44" fmla="*/ 8109 w 113392"/>
                  <a:gd name="connsiteY44" fmla="*/ 39688 h 84958"/>
                  <a:gd name="connsiteX45" fmla="*/ 11231 w 113392"/>
                  <a:gd name="connsiteY45" fmla="*/ 35526 h 84958"/>
                  <a:gd name="connsiteX46" fmla="*/ 12792 w 113392"/>
                  <a:gd name="connsiteY46" fmla="*/ 33444 h 84958"/>
                  <a:gd name="connsiteX47" fmla="*/ 17476 w 113392"/>
                  <a:gd name="connsiteY47" fmla="*/ 28241 h 84958"/>
                  <a:gd name="connsiteX48" fmla="*/ 25281 w 113392"/>
                  <a:gd name="connsiteY48" fmla="*/ 33964 h 84958"/>
                  <a:gd name="connsiteX49" fmla="*/ 27362 w 113392"/>
                  <a:gd name="connsiteY49" fmla="*/ 38127 h 84958"/>
                  <a:gd name="connsiteX50" fmla="*/ 33606 w 113392"/>
                  <a:gd name="connsiteY50" fmla="*/ 50616 h 84958"/>
                  <a:gd name="connsiteX51" fmla="*/ 39850 w 113392"/>
                  <a:gd name="connsiteY51" fmla="*/ 56339 h 84958"/>
                  <a:gd name="connsiteX52" fmla="*/ 32565 w 113392"/>
                  <a:gd name="connsiteY52" fmla="*/ 53217 h 84958"/>
                  <a:gd name="connsiteX53" fmla="*/ 32045 w 113392"/>
                  <a:gd name="connsiteY53" fmla="*/ 53738 h 84958"/>
                  <a:gd name="connsiteX54" fmla="*/ 31525 w 113392"/>
                  <a:gd name="connsiteY54" fmla="*/ 55299 h 84958"/>
                  <a:gd name="connsiteX55" fmla="*/ 44013 w 113392"/>
                  <a:gd name="connsiteY55" fmla="*/ 65706 h 84958"/>
                  <a:gd name="connsiteX56" fmla="*/ 47135 w 113392"/>
                  <a:gd name="connsiteY56" fmla="*/ 68828 h 84958"/>
                  <a:gd name="connsiteX57" fmla="*/ 50257 w 113392"/>
                  <a:gd name="connsiteY57" fmla="*/ 71429 h 84958"/>
                  <a:gd name="connsiteX58" fmla="*/ 54941 w 113392"/>
                  <a:gd name="connsiteY58" fmla="*/ 70389 h 84958"/>
                  <a:gd name="connsiteX59" fmla="*/ 62225 w 113392"/>
                  <a:gd name="connsiteY59" fmla="*/ 74552 h 84958"/>
                  <a:gd name="connsiteX60" fmla="*/ 73673 w 113392"/>
                  <a:gd name="connsiteY60" fmla="*/ 81836 h 84958"/>
                  <a:gd name="connsiteX61" fmla="*/ 77836 w 113392"/>
                  <a:gd name="connsiteY61" fmla="*/ 84959 h 84958"/>
                  <a:gd name="connsiteX62" fmla="*/ 77836 w 113392"/>
                  <a:gd name="connsiteY62" fmla="*/ 84959 h 84958"/>
                  <a:gd name="connsiteX63" fmla="*/ 79397 w 113392"/>
                  <a:gd name="connsiteY63" fmla="*/ 82877 h 84958"/>
                  <a:gd name="connsiteX64" fmla="*/ 75234 w 113392"/>
                  <a:gd name="connsiteY64" fmla="*/ 79235 h 84958"/>
                  <a:gd name="connsiteX65" fmla="*/ 71592 w 113392"/>
                  <a:gd name="connsiteY65" fmla="*/ 72470 h 84958"/>
                  <a:gd name="connsiteX66" fmla="*/ 60664 w 113392"/>
                  <a:gd name="connsiteY66" fmla="*/ 63104 h 84958"/>
                  <a:gd name="connsiteX67" fmla="*/ 53379 w 113392"/>
                  <a:gd name="connsiteY67" fmla="*/ 56860 h 84958"/>
                  <a:gd name="connsiteX68" fmla="*/ 51818 w 113392"/>
                  <a:gd name="connsiteY68" fmla="*/ 54778 h 84958"/>
                  <a:gd name="connsiteX69" fmla="*/ 48696 w 113392"/>
                  <a:gd name="connsiteY69" fmla="*/ 46453 h 84958"/>
                  <a:gd name="connsiteX70" fmla="*/ 45054 w 113392"/>
                  <a:gd name="connsiteY70" fmla="*/ 43331 h 84958"/>
                  <a:gd name="connsiteX71" fmla="*/ 42972 w 113392"/>
                  <a:gd name="connsiteY71" fmla="*/ 39168 h 84958"/>
                  <a:gd name="connsiteX72" fmla="*/ 43493 w 113392"/>
                  <a:gd name="connsiteY72" fmla="*/ 36046 h 84958"/>
                  <a:gd name="connsiteX73" fmla="*/ 43493 w 113392"/>
                  <a:gd name="connsiteY73" fmla="*/ 32924 h 84958"/>
                  <a:gd name="connsiteX74" fmla="*/ 44534 w 113392"/>
                  <a:gd name="connsiteY74" fmla="*/ 31883 h 84958"/>
                  <a:gd name="connsiteX75" fmla="*/ 49217 w 113392"/>
                  <a:gd name="connsiteY75" fmla="*/ 32924 h 84958"/>
                  <a:gd name="connsiteX76" fmla="*/ 53379 w 113392"/>
                  <a:gd name="connsiteY76" fmla="*/ 36046 h 84958"/>
                  <a:gd name="connsiteX77" fmla="*/ 54941 w 113392"/>
                  <a:gd name="connsiteY77" fmla="*/ 36046 h 84958"/>
                  <a:gd name="connsiteX78" fmla="*/ 61705 w 113392"/>
                  <a:gd name="connsiteY78" fmla="*/ 31363 h 84958"/>
                  <a:gd name="connsiteX79" fmla="*/ 63786 w 113392"/>
                  <a:gd name="connsiteY79" fmla="*/ 31363 h 84958"/>
                  <a:gd name="connsiteX80" fmla="*/ 64827 w 113392"/>
                  <a:gd name="connsiteY80" fmla="*/ 30842 h 84958"/>
                  <a:gd name="connsiteX81" fmla="*/ 66388 w 113392"/>
                  <a:gd name="connsiteY81" fmla="*/ 30322 h 84958"/>
                  <a:gd name="connsiteX82" fmla="*/ 70551 w 113392"/>
                  <a:gd name="connsiteY82" fmla="*/ 32403 h 84958"/>
                  <a:gd name="connsiteX83" fmla="*/ 94487 w 113392"/>
                  <a:gd name="connsiteY83" fmla="*/ 34485 h 84958"/>
                  <a:gd name="connsiteX84" fmla="*/ 96568 w 113392"/>
                  <a:gd name="connsiteY84" fmla="*/ 34485 h 84958"/>
                  <a:gd name="connsiteX85" fmla="*/ 98129 w 113392"/>
                  <a:gd name="connsiteY85" fmla="*/ 34485 h 84958"/>
                  <a:gd name="connsiteX86" fmla="*/ 100731 w 113392"/>
                  <a:gd name="connsiteY86" fmla="*/ 36046 h 84958"/>
                  <a:gd name="connsiteX87" fmla="*/ 101772 w 113392"/>
                  <a:gd name="connsiteY87" fmla="*/ 36566 h 84958"/>
                  <a:gd name="connsiteX88" fmla="*/ 102292 w 113392"/>
                  <a:gd name="connsiteY88" fmla="*/ 37607 h 84958"/>
                  <a:gd name="connsiteX89" fmla="*/ 106975 w 113392"/>
                  <a:gd name="connsiteY89" fmla="*/ 39168 h 84958"/>
                  <a:gd name="connsiteX90" fmla="*/ 107496 w 113392"/>
                  <a:gd name="connsiteY90" fmla="*/ 37087 h 84958"/>
                  <a:gd name="connsiteX91" fmla="*/ 107496 w 113392"/>
                  <a:gd name="connsiteY91" fmla="*/ 33444 h 84958"/>
                  <a:gd name="connsiteX92" fmla="*/ 112699 w 113392"/>
                  <a:gd name="connsiteY92" fmla="*/ 30322 h 84958"/>
                  <a:gd name="connsiteX93" fmla="*/ 112699 w 113392"/>
                  <a:gd name="connsiteY93" fmla="*/ 29281 h 84958"/>
                  <a:gd name="connsiteX94" fmla="*/ 106455 w 113392"/>
                  <a:gd name="connsiteY94" fmla="*/ 25639 h 84958"/>
                  <a:gd name="connsiteX95" fmla="*/ 106975 w 113392"/>
                  <a:gd name="connsiteY95" fmla="*/ 24598 h 84958"/>
                  <a:gd name="connsiteX96" fmla="*/ 105414 w 113392"/>
                  <a:gd name="connsiteY96" fmla="*/ 23037 h 84958"/>
                  <a:gd name="connsiteX97" fmla="*/ 103853 w 113392"/>
                  <a:gd name="connsiteY97" fmla="*/ 20956 h 84958"/>
                  <a:gd name="connsiteX98" fmla="*/ 104374 w 113392"/>
                  <a:gd name="connsiteY98" fmla="*/ 17313 h 84958"/>
                  <a:gd name="connsiteX99" fmla="*/ 103333 w 113392"/>
                  <a:gd name="connsiteY99" fmla="*/ 15752 h 84958"/>
                  <a:gd name="connsiteX100" fmla="*/ 103333 w 113392"/>
                  <a:gd name="connsiteY100" fmla="*/ 14712 h 84958"/>
                  <a:gd name="connsiteX101" fmla="*/ 103853 w 113392"/>
                  <a:gd name="connsiteY101" fmla="*/ 13151 h 84958"/>
                  <a:gd name="connsiteX102" fmla="*/ 92405 w 113392"/>
                  <a:gd name="connsiteY102" fmla="*/ 17313 h 84958"/>
                  <a:gd name="connsiteX103" fmla="*/ 90844 w 113392"/>
                  <a:gd name="connsiteY103" fmla="*/ 17313 h 84958"/>
                  <a:gd name="connsiteX104" fmla="*/ 85641 w 113392"/>
                  <a:gd name="connsiteY104" fmla="*/ 16793 h 84958"/>
                  <a:gd name="connsiteX105" fmla="*/ 81478 w 113392"/>
                  <a:gd name="connsiteY105" fmla="*/ 15752 h 84958"/>
                  <a:gd name="connsiteX106" fmla="*/ 77316 w 113392"/>
                  <a:gd name="connsiteY106" fmla="*/ 14191 h 84958"/>
                  <a:gd name="connsiteX107" fmla="*/ 73153 w 113392"/>
                  <a:gd name="connsiteY107" fmla="*/ 12110 h 84958"/>
                  <a:gd name="connsiteX108" fmla="*/ 65348 w 113392"/>
                  <a:gd name="connsiteY108" fmla="*/ 5345 h 84958"/>
                  <a:gd name="connsiteX109" fmla="*/ 64307 w 113392"/>
                  <a:gd name="connsiteY109" fmla="*/ 3264 h 84958"/>
                  <a:gd name="connsiteX110" fmla="*/ 63786 w 113392"/>
                  <a:gd name="connsiteY110" fmla="*/ 2223 h 84958"/>
                  <a:gd name="connsiteX111" fmla="*/ 61185 w 113392"/>
                  <a:gd name="connsiteY111" fmla="*/ 662 h 84958"/>
                  <a:gd name="connsiteX112" fmla="*/ 57542 w 113392"/>
                  <a:gd name="connsiteY112" fmla="*/ 1183 h 8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3392" h="84958">
                    <a:moveTo>
                      <a:pt x="57542" y="1183"/>
                    </a:moveTo>
                    <a:cubicBezTo>
                      <a:pt x="55461" y="662"/>
                      <a:pt x="52859" y="-379"/>
                      <a:pt x="52859" y="142"/>
                    </a:cubicBezTo>
                    <a:cubicBezTo>
                      <a:pt x="52339" y="142"/>
                      <a:pt x="51818" y="662"/>
                      <a:pt x="51818" y="662"/>
                    </a:cubicBezTo>
                    <a:cubicBezTo>
                      <a:pt x="51818" y="662"/>
                      <a:pt x="51818" y="1703"/>
                      <a:pt x="51818" y="2744"/>
                    </a:cubicBezTo>
                    <a:cubicBezTo>
                      <a:pt x="51818" y="3784"/>
                      <a:pt x="51298" y="3784"/>
                      <a:pt x="51298" y="3784"/>
                    </a:cubicBezTo>
                    <a:cubicBezTo>
                      <a:pt x="51298" y="3784"/>
                      <a:pt x="49737" y="3784"/>
                      <a:pt x="48696" y="3784"/>
                    </a:cubicBezTo>
                    <a:cubicBezTo>
                      <a:pt x="47656" y="3784"/>
                      <a:pt x="47656" y="3784"/>
                      <a:pt x="47656" y="4825"/>
                    </a:cubicBezTo>
                    <a:cubicBezTo>
                      <a:pt x="47656" y="5866"/>
                      <a:pt x="47135" y="5345"/>
                      <a:pt x="46615" y="5866"/>
                    </a:cubicBezTo>
                    <a:cubicBezTo>
                      <a:pt x="46095" y="5866"/>
                      <a:pt x="44534" y="6386"/>
                      <a:pt x="44013" y="6386"/>
                    </a:cubicBezTo>
                    <a:cubicBezTo>
                      <a:pt x="43493" y="6386"/>
                      <a:pt x="42452" y="6906"/>
                      <a:pt x="41932" y="6906"/>
                    </a:cubicBezTo>
                    <a:cubicBezTo>
                      <a:pt x="41411" y="6906"/>
                      <a:pt x="40891" y="6906"/>
                      <a:pt x="40371" y="7427"/>
                    </a:cubicBezTo>
                    <a:cubicBezTo>
                      <a:pt x="39850" y="7947"/>
                      <a:pt x="39850" y="8988"/>
                      <a:pt x="39850" y="10028"/>
                    </a:cubicBezTo>
                    <a:cubicBezTo>
                      <a:pt x="39850" y="11069"/>
                      <a:pt x="40371" y="11069"/>
                      <a:pt x="41411" y="11590"/>
                    </a:cubicBezTo>
                    <a:cubicBezTo>
                      <a:pt x="41932" y="12110"/>
                      <a:pt x="41932" y="12630"/>
                      <a:pt x="41411" y="13151"/>
                    </a:cubicBezTo>
                    <a:cubicBezTo>
                      <a:pt x="40891" y="14191"/>
                      <a:pt x="38810" y="15752"/>
                      <a:pt x="38810" y="16273"/>
                    </a:cubicBezTo>
                    <a:cubicBezTo>
                      <a:pt x="38289" y="16793"/>
                      <a:pt x="36728" y="17313"/>
                      <a:pt x="36208" y="17834"/>
                    </a:cubicBezTo>
                    <a:cubicBezTo>
                      <a:pt x="35688" y="17834"/>
                      <a:pt x="35167" y="18354"/>
                      <a:pt x="34127" y="18874"/>
                    </a:cubicBezTo>
                    <a:cubicBezTo>
                      <a:pt x="33086" y="19395"/>
                      <a:pt x="33606" y="19915"/>
                      <a:pt x="33606" y="19915"/>
                    </a:cubicBezTo>
                    <a:cubicBezTo>
                      <a:pt x="33606" y="19915"/>
                      <a:pt x="35167" y="20435"/>
                      <a:pt x="35167" y="20956"/>
                    </a:cubicBezTo>
                    <a:cubicBezTo>
                      <a:pt x="35688" y="21476"/>
                      <a:pt x="35167" y="21996"/>
                      <a:pt x="35167" y="21996"/>
                    </a:cubicBezTo>
                    <a:cubicBezTo>
                      <a:pt x="35167" y="21996"/>
                      <a:pt x="34647" y="21996"/>
                      <a:pt x="34127" y="22517"/>
                    </a:cubicBezTo>
                    <a:cubicBezTo>
                      <a:pt x="33606" y="23037"/>
                      <a:pt x="34127" y="23557"/>
                      <a:pt x="34127" y="24078"/>
                    </a:cubicBezTo>
                    <a:cubicBezTo>
                      <a:pt x="34647" y="24598"/>
                      <a:pt x="33606" y="25119"/>
                      <a:pt x="33606" y="25119"/>
                    </a:cubicBezTo>
                    <a:cubicBezTo>
                      <a:pt x="33606" y="25119"/>
                      <a:pt x="32565" y="26159"/>
                      <a:pt x="32045" y="26159"/>
                    </a:cubicBezTo>
                    <a:cubicBezTo>
                      <a:pt x="31525" y="26680"/>
                      <a:pt x="31004" y="25639"/>
                      <a:pt x="30484" y="25639"/>
                    </a:cubicBezTo>
                    <a:cubicBezTo>
                      <a:pt x="29964" y="25639"/>
                      <a:pt x="28923" y="25119"/>
                      <a:pt x="28403" y="25119"/>
                    </a:cubicBezTo>
                    <a:cubicBezTo>
                      <a:pt x="27883" y="25119"/>
                      <a:pt x="26842" y="24598"/>
                      <a:pt x="26842" y="24598"/>
                    </a:cubicBezTo>
                    <a:cubicBezTo>
                      <a:pt x="26322" y="24598"/>
                      <a:pt x="24760" y="24598"/>
                      <a:pt x="24240" y="24598"/>
                    </a:cubicBezTo>
                    <a:cubicBezTo>
                      <a:pt x="23720" y="24598"/>
                      <a:pt x="22679" y="24598"/>
                      <a:pt x="22159" y="24078"/>
                    </a:cubicBezTo>
                    <a:cubicBezTo>
                      <a:pt x="21638" y="24078"/>
                      <a:pt x="21638" y="23037"/>
                      <a:pt x="21118" y="22517"/>
                    </a:cubicBezTo>
                    <a:cubicBezTo>
                      <a:pt x="21118" y="21996"/>
                      <a:pt x="20077" y="21476"/>
                      <a:pt x="19037" y="20956"/>
                    </a:cubicBezTo>
                    <a:cubicBezTo>
                      <a:pt x="18516" y="20435"/>
                      <a:pt x="17996" y="21476"/>
                      <a:pt x="17996" y="21996"/>
                    </a:cubicBezTo>
                    <a:cubicBezTo>
                      <a:pt x="17996" y="22517"/>
                      <a:pt x="16955" y="22517"/>
                      <a:pt x="16955" y="22517"/>
                    </a:cubicBezTo>
                    <a:cubicBezTo>
                      <a:pt x="16955" y="22517"/>
                      <a:pt x="11752" y="24078"/>
                      <a:pt x="10711" y="24598"/>
                    </a:cubicBezTo>
                    <a:cubicBezTo>
                      <a:pt x="9670" y="25119"/>
                      <a:pt x="9670" y="24598"/>
                      <a:pt x="9670" y="24598"/>
                    </a:cubicBezTo>
                    <a:cubicBezTo>
                      <a:pt x="9670" y="24598"/>
                      <a:pt x="8630" y="24078"/>
                      <a:pt x="8109" y="24078"/>
                    </a:cubicBezTo>
                    <a:cubicBezTo>
                      <a:pt x="7589" y="24078"/>
                      <a:pt x="7069" y="24078"/>
                      <a:pt x="7069" y="24078"/>
                    </a:cubicBezTo>
                    <a:cubicBezTo>
                      <a:pt x="7069" y="24078"/>
                      <a:pt x="2385" y="24598"/>
                      <a:pt x="1865" y="25119"/>
                    </a:cubicBezTo>
                    <a:cubicBezTo>
                      <a:pt x="1865" y="25119"/>
                      <a:pt x="1345" y="25119"/>
                      <a:pt x="1345" y="25119"/>
                    </a:cubicBezTo>
                    <a:cubicBezTo>
                      <a:pt x="1345" y="25119"/>
                      <a:pt x="824" y="25639"/>
                      <a:pt x="824" y="25639"/>
                    </a:cubicBezTo>
                    <a:cubicBezTo>
                      <a:pt x="304" y="26159"/>
                      <a:pt x="-737" y="27720"/>
                      <a:pt x="824" y="29281"/>
                    </a:cubicBezTo>
                    <a:cubicBezTo>
                      <a:pt x="2385" y="30842"/>
                      <a:pt x="1345" y="31883"/>
                      <a:pt x="1345" y="32403"/>
                    </a:cubicBezTo>
                    <a:cubicBezTo>
                      <a:pt x="1345" y="32924"/>
                      <a:pt x="1865" y="34485"/>
                      <a:pt x="3426" y="36046"/>
                    </a:cubicBezTo>
                    <a:cubicBezTo>
                      <a:pt x="3426" y="36046"/>
                      <a:pt x="4987" y="37087"/>
                      <a:pt x="5508" y="39168"/>
                    </a:cubicBezTo>
                    <a:cubicBezTo>
                      <a:pt x="6028" y="40729"/>
                      <a:pt x="7069" y="41770"/>
                      <a:pt x="8109" y="39688"/>
                    </a:cubicBezTo>
                    <a:cubicBezTo>
                      <a:pt x="8630" y="38127"/>
                      <a:pt x="10191" y="35005"/>
                      <a:pt x="11231" y="35526"/>
                    </a:cubicBezTo>
                    <a:cubicBezTo>
                      <a:pt x="12272" y="36046"/>
                      <a:pt x="12272" y="35526"/>
                      <a:pt x="12792" y="33444"/>
                    </a:cubicBezTo>
                    <a:cubicBezTo>
                      <a:pt x="13313" y="31363"/>
                      <a:pt x="14353" y="25639"/>
                      <a:pt x="17476" y="28241"/>
                    </a:cubicBezTo>
                    <a:cubicBezTo>
                      <a:pt x="20598" y="30842"/>
                      <a:pt x="24240" y="32924"/>
                      <a:pt x="25281" y="33964"/>
                    </a:cubicBezTo>
                    <a:cubicBezTo>
                      <a:pt x="26322" y="35005"/>
                      <a:pt x="27362" y="36046"/>
                      <a:pt x="27362" y="38127"/>
                    </a:cubicBezTo>
                    <a:cubicBezTo>
                      <a:pt x="27362" y="39688"/>
                      <a:pt x="27362" y="46453"/>
                      <a:pt x="33606" y="50616"/>
                    </a:cubicBezTo>
                    <a:cubicBezTo>
                      <a:pt x="40371" y="54778"/>
                      <a:pt x="42452" y="57900"/>
                      <a:pt x="39850" y="56339"/>
                    </a:cubicBezTo>
                    <a:cubicBezTo>
                      <a:pt x="37769" y="54778"/>
                      <a:pt x="33086" y="52177"/>
                      <a:pt x="32565" y="53217"/>
                    </a:cubicBezTo>
                    <a:cubicBezTo>
                      <a:pt x="32045" y="53738"/>
                      <a:pt x="33086" y="54258"/>
                      <a:pt x="32045" y="53738"/>
                    </a:cubicBezTo>
                    <a:cubicBezTo>
                      <a:pt x="31004" y="53217"/>
                      <a:pt x="29964" y="53217"/>
                      <a:pt x="31525" y="55299"/>
                    </a:cubicBezTo>
                    <a:cubicBezTo>
                      <a:pt x="33086" y="57380"/>
                      <a:pt x="38289" y="63624"/>
                      <a:pt x="44013" y="65706"/>
                    </a:cubicBezTo>
                    <a:cubicBezTo>
                      <a:pt x="44013" y="65706"/>
                      <a:pt x="46615" y="66226"/>
                      <a:pt x="47135" y="68828"/>
                    </a:cubicBezTo>
                    <a:cubicBezTo>
                      <a:pt x="47656" y="70909"/>
                      <a:pt x="48176" y="71950"/>
                      <a:pt x="50257" y="71429"/>
                    </a:cubicBezTo>
                    <a:cubicBezTo>
                      <a:pt x="52339" y="70909"/>
                      <a:pt x="54420" y="70389"/>
                      <a:pt x="54941" y="70389"/>
                    </a:cubicBezTo>
                    <a:cubicBezTo>
                      <a:pt x="55981" y="70389"/>
                      <a:pt x="59624" y="71950"/>
                      <a:pt x="62225" y="74552"/>
                    </a:cubicBezTo>
                    <a:cubicBezTo>
                      <a:pt x="64827" y="77153"/>
                      <a:pt x="72632" y="80796"/>
                      <a:pt x="73673" y="81836"/>
                    </a:cubicBezTo>
                    <a:cubicBezTo>
                      <a:pt x="74714" y="82877"/>
                      <a:pt x="76795" y="84438"/>
                      <a:pt x="77836" y="84959"/>
                    </a:cubicBezTo>
                    <a:cubicBezTo>
                      <a:pt x="77836" y="84959"/>
                      <a:pt x="77836" y="84959"/>
                      <a:pt x="77836" y="84959"/>
                    </a:cubicBezTo>
                    <a:cubicBezTo>
                      <a:pt x="78876" y="84959"/>
                      <a:pt x="80437" y="84438"/>
                      <a:pt x="79397" y="82877"/>
                    </a:cubicBezTo>
                    <a:cubicBezTo>
                      <a:pt x="77836" y="80796"/>
                      <a:pt x="75755" y="80275"/>
                      <a:pt x="75234" y="79235"/>
                    </a:cubicBezTo>
                    <a:cubicBezTo>
                      <a:pt x="74714" y="78194"/>
                      <a:pt x="73153" y="73511"/>
                      <a:pt x="71592" y="72470"/>
                    </a:cubicBezTo>
                    <a:cubicBezTo>
                      <a:pt x="70031" y="70909"/>
                      <a:pt x="61185" y="64145"/>
                      <a:pt x="60664" y="63104"/>
                    </a:cubicBezTo>
                    <a:cubicBezTo>
                      <a:pt x="59624" y="62583"/>
                      <a:pt x="53379" y="56860"/>
                      <a:pt x="53379" y="56860"/>
                    </a:cubicBezTo>
                    <a:cubicBezTo>
                      <a:pt x="53379" y="56860"/>
                      <a:pt x="52339" y="55819"/>
                      <a:pt x="51818" y="54778"/>
                    </a:cubicBezTo>
                    <a:cubicBezTo>
                      <a:pt x="51298" y="53738"/>
                      <a:pt x="49737" y="47493"/>
                      <a:pt x="48696" y="46453"/>
                    </a:cubicBezTo>
                    <a:cubicBezTo>
                      <a:pt x="47656" y="45412"/>
                      <a:pt x="46615" y="44371"/>
                      <a:pt x="45054" y="43331"/>
                    </a:cubicBezTo>
                    <a:cubicBezTo>
                      <a:pt x="43493" y="42290"/>
                      <a:pt x="42452" y="41249"/>
                      <a:pt x="42972" y="39168"/>
                    </a:cubicBezTo>
                    <a:cubicBezTo>
                      <a:pt x="42972" y="37087"/>
                      <a:pt x="43493" y="37087"/>
                      <a:pt x="43493" y="36046"/>
                    </a:cubicBezTo>
                    <a:cubicBezTo>
                      <a:pt x="43493" y="35005"/>
                      <a:pt x="43493" y="32924"/>
                      <a:pt x="43493" y="32924"/>
                    </a:cubicBezTo>
                    <a:cubicBezTo>
                      <a:pt x="43493" y="32924"/>
                      <a:pt x="42972" y="31883"/>
                      <a:pt x="44534" y="31883"/>
                    </a:cubicBezTo>
                    <a:cubicBezTo>
                      <a:pt x="46095" y="31363"/>
                      <a:pt x="48176" y="32403"/>
                      <a:pt x="49217" y="32924"/>
                    </a:cubicBezTo>
                    <a:cubicBezTo>
                      <a:pt x="50257" y="33444"/>
                      <a:pt x="53379" y="36046"/>
                      <a:pt x="53379" y="36046"/>
                    </a:cubicBezTo>
                    <a:cubicBezTo>
                      <a:pt x="53379" y="36046"/>
                      <a:pt x="54420" y="37087"/>
                      <a:pt x="54941" y="36046"/>
                    </a:cubicBezTo>
                    <a:cubicBezTo>
                      <a:pt x="55461" y="35005"/>
                      <a:pt x="56502" y="31363"/>
                      <a:pt x="61705" y="31363"/>
                    </a:cubicBezTo>
                    <a:lnTo>
                      <a:pt x="63786" y="31363"/>
                    </a:lnTo>
                    <a:cubicBezTo>
                      <a:pt x="63786" y="31363"/>
                      <a:pt x="64307" y="31363"/>
                      <a:pt x="64827" y="30842"/>
                    </a:cubicBezTo>
                    <a:cubicBezTo>
                      <a:pt x="65348" y="30322"/>
                      <a:pt x="65868" y="29802"/>
                      <a:pt x="66388" y="30322"/>
                    </a:cubicBezTo>
                    <a:cubicBezTo>
                      <a:pt x="66909" y="30842"/>
                      <a:pt x="69510" y="32924"/>
                      <a:pt x="70551" y="32403"/>
                    </a:cubicBezTo>
                    <a:cubicBezTo>
                      <a:pt x="71071" y="32403"/>
                      <a:pt x="94487" y="34485"/>
                      <a:pt x="94487" y="34485"/>
                    </a:cubicBezTo>
                    <a:cubicBezTo>
                      <a:pt x="94487" y="34485"/>
                      <a:pt x="96048" y="35005"/>
                      <a:pt x="96568" y="34485"/>
                    </a:cubicBezTo>
                    <a:cubicBezTo>
                      <a:pt x="97089" y="33964"/>
                      <a:pt x="96568" y="33444"/>
                      <a:pt x="98129" y="34485"/>
                    </a:cubicBezTo>
                    <a:cubicBezTo>
                      <a:pt x="99690" y="35526"/>
                      <a:pt x="100211" y="36046"/>
                      <a:pt x="100731" y="36046"/>
                    </a:cubicBezTo>
                    <a:cubicBezTo>
                      <a:pt x="101251" y="36046"/>
                      <a:pt x="102292" y="36046"/>
                      <a:pt x="101772" y="36566"/>
                    </a:cubicBezTo>
                    <a:cubicBezTo>
                      <a:pt x="101251" y="37087"/>
                      <a:pt x="101251" y="37607"/>
                      <a:pt x="102292" y="37607"/>
                    </a:cubicBezTo>
                    <a:cubicBezTo>
                      <a:pt x="102812" y="37607"/>
                      <a:pt x="105414" y="39168"/>
                      <a:pt x="106975" y="39168"/>
                    </a:cubicBezTo>
                    <a:cubicBezTo>
                      <a:pt x="106975" y="38647"/>
                      <a:pt x="107496" y="37607"/>
                      <a:pt x="107496" y="37087"/>
                    </a:cubicBezTo>
                    <a:cubicBezTo>
                      <a:pt x="108016" y="36046"/>
                      <a:pt x="108016" y="36046"/>
                      <a:pt x="107496" y="33444"/>
                    </a:cubicBezTo>
                    <a:cubicBezTo>
                      <a:pt x="107496" y="30842"/>
                      <a:pt x="111138" y="30842"/>
                      <a:pt x="112699" y="30322"/>
                    </a:cubicBezTo>
                    <a:cubicBezTo>
                      <a:pt x="114260" y="30322"/>
                      <a:pt x="112699" y="29281"/>
                      <a:pt x="112699" y="29281"/>
                    </a:cubicBezTo>
                    <a:cubicBezTo>
                      <a:pt x="112699" y="29281"/>
                      <a:pt x="108016" y="26680"/>
                      <a:pt x="106455" y="25639"/>
                    </a:cubicBezTo>
                    <a:cubicBezTo>
                      <a:pt x="104894" y="24598"/>
                      <a:pt x="105935" y="25119"/>
                      <a:pt x="106975" y="24598"/>
                    </a:cubicBezTo>
                    <a:cubicBezTo>
                      <a:pt x="108016" y="24078"/>
                      <a:pt x="106455" y="23557"/>
                      <a:pt x="105414" y="23037"/>
                    </a:cubicBezTo>
                    <a:cubicBezTo>
                      <a:pt x="104374" y="23037"/>
                      <a:pt x="104374" y="21996"/>
                      <a:pt x="103853" y="20956"/>
                    </a:cubicBezTo>
                    <a:cubicBezTo>
                      <a:pt x="103853" y="20435"/>
                      <a:pt x="104374" y="17834"/>
                      <a:pt x="104374" y="17313"/>
                    </a:cubicBezTo>
                    <a:cubicBezTo>
                      <a:pt x="104374" y="16793"/>
                      <a:pt x="103853" y="16273"/>
                      <a:pt x="103333" y="15752"/>
                    </a:cubicBezTo>
                    <a:cubicBezTo>
                      <a:pt x="102812" y="15752"/>
                      <a:pt x="103333" y="14712"/>
                      <a:pt x="103333" y="14712"/>
                    </a:cubicBezTo>
                    <a:lnTo>
                      <a:pt x="103853" y="13151"/>
                    </a:lnTo>
                    <a:cubicBezTo>
                      <a:pt x="98129" y="15232"/>
                      <a:pt x="92926" y="17313"/>
                      <a:pt x="92405" y="17313"/>
                    </a:cubicBezTo>
                    <a:cubicBezTo>
                      <a:pt x="91885" y="17834"/>
                      <a:pt x="90844" y="17313"/>
                      <a:pt x="90844" y="17313"/>
                    </a:cubicBezTo>
                    <a:cubicBezTo>
                      <a:pt x="90844" y="17313"/>
                      <a:pt x="86682" y="16793"/>
                      <a:pt x="85641" y="16793"/>
                    </a:cubicBezTo>
                    <a:cubicBezTo>
                      <a:pt x="84600" y="16793"/>
                      <a:pt x="82519" y="15752"/>
                      <a:pt x="81478" y="15752"/>
                    </a:cubicBezTo>
                    <a:cubicBezTo>
                      <a:pt x="80437" y="15752"/>
                      <a:pt x="77836" y="14191"/>
                      <a:pt x="77316" y="14191"/>
                    </a:cubicBezTo>
                    <a:cubicBezTo>
                      <a:pt x="76795" y="13671"/>
                      <a:pt x="74193" y="12630"/>
                      <a:pt x="73153" y="12110"/>
                    </a:cubicBezTo>
                    <a:cubicBezTo>
                      <a:pt x="72112" y="12110"/>
                      <a:pt x="65348" y="5345"/>
                      <a:pt x="65348" y="5345"/>
                    </a:cubicBezTo>
                    <a:cubicBezTo>
                      <a:pt x="64827" y="5345"/>
                      <a:pt x="64307" y="4305"/>
                      <a:pt x="64307" y="3264"/>
                    </a:cubicBezTo>
                    <a:cubicBezTo>
                      <a:pt x="64307" y="2744"/>
                      <a:pt x="63786" y="2223"/>
                      <a:pt x="63786" y="2223"/>
                    </a:cubicBezTo>
                    <a:cubicBezTo>
                      <a:pt x="63786" y="2223"/>
                      <a:pt x="63266" y="1703"/>
                      <a:pt x="61185" y="662"/>
                    </a:cubicBezTo>
                    <a:cubicBezTo>
                      <a:pt x="59624" y="2223"/>
                      <a:pt x="58583" y="1703"/>
                      <a:pt x="57542" y="1183"/>
                    </a:cubicBezTo>
                    <a:close/>
                  </a:path>
                </a:pathLst>
              </a:custGeom>
              <a:grpFill/>
              <a:ln w="5199" cap="flat">
                <a:solidFill>
                  <a:schemeClr val="bg1"/>
                </a:solidFill>
                <a:prstDash val="solid"/>
                <a:miter/>
              </a:ln>
            </p:spPr>
            <p:txBody>
              <a:bodyPr rtlCol="0" anchor="ctr"/>
              <a:lstStyle/>
              <a:p>
                <a:endParaRPr lang="en-GB" noProof="0" dirty="0"/>
              </a:p>
            </p:txBody>
          </p:sp>
        </p:grpSp>
        <p:sp>
          <p:nvSpPr>
            <p:cNvPr id="168" name="Freeform 167">
              <a:extLst>
                <a:ext uri="{FF2B5EF4-FFF2-40B4-BE49-F238E27FC236}">
                  <a16:creationId xmlns:a16="http://schemas.microsoft.com/office/drawing/2014/main" id="{2DD6182D-C2D3-3D36-9AD1-39F271691DDB}"/>
                </a:ext>
              </a:extLst>
            </p:cNvPr>
            <p:cNvSpPr/>
            <p:nvPr/>
          </p:nvSpPr>
          <p:spPr>
            <a:xfrm>
              <a:off x="6153973" y="3784074"/>
              <a:ext cx="2393" cy="3523"/>
            </a:xfrm>
            <a:custGeom>
              <a:avLst/>
              <a:gdLst>
                <a:gd name="connsiteX0" fmla="*/ 243 w 2393"/>
                <a:gd name="connsiteY0" fmla="*/ 1107 h 3523"/>
                <a:gd name="connsiteX1" fmla="*/ 2325 w 2393"/>
                <a:gd name="connsiteY1" fmla="*/ 2668 h 3523"/>
                <a:gd name="connsiteX2" fmla="*/ 243 w 2393"/>
                <a:gd name="connsiteY2" fmla="*/ 1107 h 3523"/>
              </a:gdLst>
              <a:ahLst/>
              <a:cxnLst>
                <a:cxn ang="0">
                  <a:pos x="connsiteX0" y="connsiteY0"/>
                </a:cxn>
                <a:cxn ang="0">
                  <a:pos x="connsiteX1" y="connsiteY1"/>
                </a:cxn>
                <a:cxn ang="0">
                  <a:pos x="connsiteX2" y="connsiteY2"/>
                </a:cxn>
              </a:cxnLst>
              <a:rect l="l" t="t" r="r" b="b"/>
              <a:pathLst>
                <a:path w="2393" h="3523">
                  <a:moveTo>
                    <a:pt x="243" y="1107"/>
                  </a:moveTo>
                  <a:cubicBezTo>
                    <a:pt x="243" y="1107"/>
                    <a:pt x="2845" y="5270"/>
                    <a:pt x="2325" y="2668"/>
                  </a:cubicBezTo>
                  <a:cubicBezTo>
                    <a:pt x="1804" y="67"/>
                    <a:pt x="-797" y="-974"/>
                    <a:pt x="243" y="1107"/>
                  </a:cubicBezTo>
                  <a:close/>
                </a:path>
              </a:pathLst>
            </a:custGeom>
            <a:grpFill/>
            <a:ln w="5199" cap="flat">
              <a:solidFill>
                <a:schemeClr val="bg1"/>
              </a:solidFill>
              <a:prstDash val="solid"/>
              <a:miter/>
            </a:ln>
          </p:spPr>
          <p:txBody>
            <a:bodyPr rtlCol="0" anchor="ctr"/>
            <a:lstStyle/>
            <a:p>
              <a:endParaRPr lang="en-GB" noProof="0" dirty="0"/>
            </a:p>
          </p:txBody>
        </p:sp>
        <p:grpSp>
          <p:nvGrpSpPr>
            <p:cNvPr id="169" name="Content Placeholder 9">
              <a:extLst>
                <a:ext uri="{FF2B5EF4-FFF2-40B4-BE49-F238E27FC236}">
                  <a16:creationId xmlns:a16="http://schemas.microsoft.com/office/drawing/2014/main" id="{6F6894D8-0B9F-09B7-737C-4345FB41D593}"/>
                </a:ext>
              </a:extLst>
            </p:cNvPr>
            <p:cNvGrpSpPr/>
            <p:nvPr/>
          </p:nvGrpSpPr>
          <p:grpSpPr>
            <a:xfrm>
              <a:off x="6003706" y="3527610"/>
              <a:ext cx="227122" cy="241571"/>
              <a:chOff x="6003706" y="3527610"/>
              <a:chExt cx="227122" cy="241571"/>
            </a:xfrm>
            <a:grpFill/>
          </p:grpSpPr>
          <p:sp>
            <p:nvSpPr>
              <p:cNvPr id="346" name="Freeform 345">
                <a:extLst>
                  <a:ext uri="{FF2B5EF4-FFF2-40B4-BE49-F238E27FC236}">
                    <a16:creationId xmlns:a16="http://schemas.microsoft.com/office/drawing/2014/main" id="{AC6CC11D-2FAB-34F8-7243-40337CDAC054}"/>
                  </a:ext>
                </a:extLst>
              </p:cNvPr>
              <p:cNvSpPr/>
              <p:nvPr/>
            </p:nvSpPr>
            <p:spPr>
              <a:xfrm>
                <a:off x="6034114" y="3665921"/>
                <a:ext cx="31874" cy="54380"/>
              </a:xfrm>
              <a:custGeom>
                <a:avLst/>
                <a:gdLst>
                  <a:gd name="connsiteX0" fmla="*/ 1463 w 31874"/>
                  <a:gd name="connsiteY0" fmla="*/ 14671 h 54380"/>
                  <a:gd name="connsiteX1" fmla="*/ 4065 w 31874"/>
                  <a:gd name="connsiteY1" fmla="*/ 17273 h 54380"/>
                  <a:gd name="connsiteX2" fmla="*/ 4585 w 31874"/>
                  <a:gd name="connsiteY2" fmla="*/ 26119 h 54380"/>
                  <a:gd name="connsiteX3" fmla="*/ 6146 w 31874"/>
                  <a:gd name="connsiteY3" fmla="*/ 32883 h 54380"/>
                  <a:gd name="connsiteX4" fmla="*/ 6146 w 31874"/>
                  <a:gd name="connsiteY4" fmla="*/ 37046 h 54380"/>
                  <a:gd name="connsiteX5" fmla="*/ 4065 w 31874"/>
                  <a:gd name="connsiteY5" fmla="*/ 46932 h 54380"/>
                  <a:gd name="connsiteX6" fmla="*/ 5105 w 31874"/>
                  <a:gd name="connsiteY6" fmla="*/ 50055 h 54380"/>
                  <a:gd name="connsiteX7" fmla="*/ 8748 w 31874"/>
                  <a:gd name="connsiteY7" fmla="*/ 52656 h 54380"/>
                  <a:gd name="connsiteX8" fmla="*/ 12390 w 31874"/>
                  <a:gd name="connsiteY8" fmla="*/ 53697 h 54380"/>
                  <a:gd name="connsiteX9" fmla="*/ 16553 w 31874"/>
                  <a:gd name="connsiteY9" fmla="*/ 47453 h 54380"/>
                  <a:gd name="connsiteX10" fmla="*/ 18634 w 31874"/>
                  <a:gd name="connsiteY10" fmla="*/ 46412 h 54380"/>
                  <a:gd name="connsiteX11" fmla="*/ 21756 w 31874"/>
                  <a:gd name="connsiteY11" fmla="*/ 45892 h 54380"/>
                  <a:gd name="connsiteX12" fmla="*/ 25919 w 31874"/>
                  <a:gd name="connsiteY12" fmla="*/ 47973 h 54380"/>
                  <a:gd name="connsiteX13" fmla="*/ 29041 w 31874"/>
                  <a:gd name="connsiteY13" fmla="*/ 36525 h 54380"/>
                  <a:gd name="connsiteX14" fmla="*/ 31643 w 31874"/>
                  <a:gd name="connsiteY14" fmla="*/ 19354 h 54380"/>
                  <a:gd name="connsiteX15" fmla="*/ 31643 w 31874"/>
                  <a:gd name="connsiteY15" fmla="*/ 12069 h 54380"/>
                  <a:gd name="connsiteX16" fmla="*/ 27480 w 31874"/>
                  <a:gd name="connsiteY16" fmla="*/ 7906 h 54380"/>
                  <a:gd name="connsiteX17" fmla="*/ 27480 w 31874"/>
                  <a:gd name="connsiteY17" fmla="*/ 2703 h 54380"/>
                  <a:gd name="connsiteX18" fmla="*/ 21756 w 31874"/>
                  <a:gd name="connsiteY18" fmla="*/ 101 h 54380"/>
                  <a:gd name="connsiteX19" fmla="*/ 10829 w 31874"/>
                  <a:gd name="connsiteY19" fmla="*/ 8427 h 54380"/>
                  <a:gd name="connsiteX20" fmla="*/ 2504 w 31874"/>
                  <a:gd name="connsiteY20" fmla="*/ 7386 h 54380"/>
                  <a:gd name="connsiteX21" fmla="*/ 1463 w 31874"/>
                  <a:gd name="connsiteY21" fmla="*/ 8947 h 54380"/>
                  <a:gd name="connsiteX22" fmla="*/ 943 w 31874"/>
                  <a:gd name="connsiteY22" fmla="*/ 13110 h 54380"/>
                  <a:gd name="connsiteX23" fmla="*/ 1463 w 31874"/>
                  <a:gd name="connsiteY23" fmla="*/ 14671 h 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874" h="54380">
                    <a:moveTo>
                      <a:pt x="1463" y="14671"/>
                    </a:moveTo>
                    <a:cubicBezTo>
                      <a:pt x="3024" y="14151"/>
                      <a:pt x="3024" y="15191"/>
                      <a:pt x="4065" y="17273"/>
                    </a:cubicBezTo>
                    <a:cubicBezTo>
                      <a:pt x="5105" y="19354"/>
                      <a:pt x="5626" y="23517"/>
                      <a:pt x="4585" y="26119"/>
                    </a:cubicBezTo>
                    <a:cubicBezTo>
                      <a:pt x="3544" y="28720"/>
                      <a:pt x="5105" y="31322"/>
                      <a:pt x="6146" y="32883"/>
                    </a:cubicBezTo>
                    <a:cubicBezTo>
                      <a:pt x="7187" y="34444"/>
                      <a:pt x="7187" y="34444"/>
                      <a:pt x="6146" y="37046"/>
                    </a:cubicBezTo>
                    <a:cubicBezTo>
                      <a:pt x="5105" y="39127"/>
                      <a:pt x="4585" y="45371"/>
                      <a:pt x="4065" y="46932"/>
                    </a:cubicBezTo>
                    <a:cubicBezTo>
                      <a:pt x="3544" y="48493"/>
                      <a:pt x="3544" y="49534"/>
                      <a:pt x="5105" y="50055"/>
                    </a:cubicBezTo>
                    <a:cubicBezTo>
                      <a:pt x="6666" y="50575"/>
                      <a:pt x="7707" y="50575"/>
                      <a:pt x="8748" y="52656"/>
                    </a:cubicBezTo>
                    <a:cubicBezTo>
                      <a:pt x="9789" y="54738"/>
                      <a:pt x="9789" y="54738"/>
                      <a:pt x="12390" y="53697"/>
                    </a:cubicBezTo>
                    <a:cubicBezTo>
                      <a:pt x="14992" y="52656"/>
                      <a:pt x="16033" y="49014"/>
                      <a:pt x="16553" y="47453"/>
                    </a:cubicBezTo>
                    <a:cubicBezTo>
                      <a:pt x="16553" y="46412"/>
                      <a:pt x="17594" y="45892"/>
                      <a:pt x="18634" y="46412"/>
                    </a:cubicBezTo>
                    <a:cubicBezTo>
                      <a:pt x="19675" y="46932"/>
                      <a:pt x="20195" y="46412"/>
                      <a:pt x="21756" y="45892"/>
                    </a:cubicBezTo>
                    <a:cubicBezTo>
                      <a:pt x="22797" y="45371"/>
                      <a:pt x="24358" y="46932"/>
                      <a:pt x="25919" y="47973"/>
                    </a:cubicBezTo>
                    <a:cubicBezTo>
                      <a:pt x="27480" y="49014"/>
                      <a:pt x="28521" y="39648"/>
                      <a:pt x="29041" y="36525"/>
                    </a:cubicBezTo>
                    <a:cubicBezTo>
                      <a:pt x="29562" y="33403"/>
                      <a:pt x="31123" y="21956"/>
                      <a:pt x="31643" y="19354"/>
                    </a:cubicBezTo>
                    <a:cubicBezTo>
                      <a:pt x="32163" y="16752"/>
                      <a:pt x="31643" y="13110"/>
                      <a:pt x="31643" y="12069"/>
                    </a:cubicBezTo>
                    <a:cubicBezTo>
                      <a:pt x="31643" y="11028"/>
                      <a:pt x="29562" y="8427"/>
                      <a:pt x="27480" y="7906"/>
                    </a:cubicBezTo>
                    <a:cubicBezTo>
                      <a:pt x="24878" y="7386"/>
                      <a:pt x="26960" y="4264"/>
                      <a:pt x="27480" y="2703"/>
                    </a:cubicBezTo>
                    <a:cubicBezTo>
                      <a:pt x="28001" y="1142"/>
                      <a:pt x="23317" y="1142"/>
                      <a:pt x="21756" y="101"/>
                    </a:cubicBezTo>
                    <a:cubicBezTo>
                      <a:pt x="20195" y="-940"/>
                      <a:pt x="12910" y="6345"/>
                      <a:pt x="10829" y="8427"/>
                    </a:cubicBezTo>
                    <a:cubicBezTo>
                      <a:pt x="8228" y="10508"/>
                      <a:pt x="4585" y="9988"/>
                      <a:pt x="2504" y="7386"/>
                    </a:cubicBezTo>
                    <a:cubicBezTo>
                      <a:pt x="422" y="4784"/>
                      <a:pt x="1463" y="8947"/>
                      <a:pt x="1463" y="8947"/>
                    </a:cubicBezTo>
                    <a:cubicBezTo>
                      <a:pt x="1463" y="8947"/>
                      <a:pt x="1463" y="11549"/>
                      <a:pt x="943" y="13110"/>
                    </a:cubicBezTo>
                    <a:cubicBezTo>
                      <a:pt x="-618" y="14671"/>
                      <a:pt x="-98" y="14671"/>
                      <a:pt x="1463" y="14671"/>
                    </a:cubicBezTo>
                    <a:close/>
                  </a:path>
                </a:pathLst>
              </a:custGeom>
              <a:grpFill/>
              <a:ln w="5199" cap="flat">
                <a:solidFill>
                  <a:schemeClr val="bg1"/>
                </a:solidFill>
                <a:prstDash val="solid"/>
                <a:miter/>
              </a:ln>
            </p:spPr>
            <p:txBody>
              <a:bodyPr rtlCol="0" anchor="ctr"/>
              <a:lstStyle/>
              <a:p>
                <a:endParaRPr lang="en-GB" noProof="0" dirty="0"/>
              </a:p>
            </p:txBody>
          </p:sp>
          <p:sp>
            <p:nvSpPr>
              <p:cNvPr id="347" name="Freeform 346">
                <a:extLst>
                  <a:ext uri="{FF2B5EF4-FFF2-40B4-BE49-F238E27FC236}">
                    <a16:creationId xmlns:a16="http://schemas.microsoft.com/office/drawing/2014/main" id="{05F30D75-1A85-7132-DED3-59B07D307B8C}"/>
                  </a:ext>
                </a:extLst>
              </p:cNvPr>
              <p:cNvSpPr/>
              <p:nvPr/>
            </p:nvSpPr>
            <p:spPr>
              <a:xfrm>
                <a:off x="6073354" y="3628612"/>
                <a:ext cx="4371" cy="2806"/>
              </a:xfrm>
              <a:custGeom>
                <a:avLst/>
                <a:gdLst>
                  <a:gd name="connsiteX0" fmla="*/ 4371 w 4371"/>
                  <a:gd name="connsiteY0" fmla="*/ 1506 h 2806"/>
                  <a:gd name="connsiteX1" fmla="*/ 2810 w 4371"/>
                  <a:gd name="connsiteY1" fmla="*/ 465 h 2806"/>
                  <a:gd name="connsiteX2" fmla="*/ 3330 w 4371"/>
                  <a:gd name="connsiteY2" fmla="*/ 2547 h 2806"/>
                  <a:gd name="connsiteX3" fmla="*/ 4371 w 4371"/>
                  <a:gd name="connsiteY3" fmla="*/ 1506 h 2806"/>
                </a:gdLst>
                <a:ahLst/>
                <a:cxnLst>
                  <a:cxn ang="0">
                    <a:pos x="connsiteX0" y="connsiteY0"/>
                  </a:cxn>
                  <a:cxn ang="0">
                    <a:pos x="connsiteX1" y="connsiteY1"/>
                  </a:cxn>
                  <a:cxn ang="0">
                    <a:pos x="connsiteX2" y="connsiteY2"/>
                  </a:cxn>
                  <a:cxn ang="0">
                    <a:pos x="connsiteX3" y="connsiteY3"/>
                  </a:cxn>
                </a:cxnLst>
                <a:rect l="l" t="t" r="r" b="b"/>
                <a:pathLst>
                  <a:path w="4371" h="2806">
                    <a:moveTo>
                      <a:pt x="4371" y="1506"/>
                    </a:moveTo>
                    <a:cubicBezTo>
                      <a:pt x="4371" y="-575"/>
                      <a:pt x="4371" y="-55"/>
                      <a:pt x="2810" y="465"/>
                    </a:cubicBezTo>
                    <a:cubicBezTo>
                      <a:pt x="1249" y="986"/>
                      <a:pt x="-2914" y="986"/>
                      <a:pt x="3330" y="2547"/>
                    </a:cubicBezTo>
                    <a:cubicBezTo>
                      <a:pt x="2810" y="2547"/>
                      <a:pt x="3850" y="3588"/>
                      <a:pt x="4371" y="1506"/>
                    </a:cubicBezTo>
                    <a:close/>
                  </a:path>
                </a:pathLst>
              </a:custGeom>
              <a:grpFill/>
              <a:ln w="5199" cap="flat">
                <a:solidFill>
                  <a:schemeClr val="bg1"/>
                </a:solidFill>
                <a:prstDash val="solid"/>
                <a:miter/>
              </a:ln>
            </p:spPr>
            <p:txBody>
              <a:bodyPr rtlCol="0" anchor="ctr"/>
              <a:lstStyle/>
              <a:p>
                <a:endParaRPr lang="en-GB" noProof="0" dirty="0"/>
              </a:p>
            </p:txBody>
          </p:sp>
          <p:sp>
            <p:nvSpPr>
              <p:cNvPr id="348" name="Freeform 347">
                <a:extLst>
                  <a:ext uri="{FF2B5EF4-FFF2-40B4-BE49-F238E27FC236}">
                    <a16:creationId xmlns:a16="http://schemas.microsoft.com/office/drawing/2014/main" id="{CD22094D-B87B-C2A5-DEC0-031668196434}"/>
                  </a:ext>
                </a:extLst>
              </p:cNvPr>
              <p:cNvSpPr/>
              <p:nvPr/>
            </p:nvSpPr>
            <p:spPr>
              <a:xfrm>
                <a:off x="6116813" y="3733352"/>
                <a:ext cx="61200" cy="35828"/>
              </a:xfrm>
              <a:custGeom>
                <a:avLst/>
                <a:gdLst>
                  <a:gd name="connsiteX0" fmla="*/ 49892 w 61200"/>
                  <a:gd name="connsiteY0" fmla="*/ 2396 h 35828"/>
                  <a:gd name="connsiteX1" fmla="*/ 35843 w 61200"/>
                  <a:gd name="connsiteY1" fmla="*/ 5519 h 35828"/>
                  <a:gd name="connsiteX2" fmla="*/ 17110 w 61200"/>
                  <a:gd name="connsiteY2" fmla="*/ 1876 h 35828"/>
                  <a:gd name="connsiteX3" fmla="*/ 8264 w 61200"/>
                  <a:gd name="connsiteY3" fmla="*/ 4478 h 35828"/>
                  <a:gd name="connsiteX4" fmla="*/ 5663 w 61200"/>
                  <a:gd name="connsiteY4" fmla="*/ 2396 h 35828"/>
                  <a:gd name="connsiteX5" fmla="*/ 4102 w 61200"/>
                  <a:gd name="connsiteY5" fmla="*/ 3437 h 35828"/>
                  <a:gd name="connsiteX6" fmla="*/ 980 w 61200"/>
                  <a:gd name="connsiteY6" fmla="*/ 12283 h 35828"/>
                  <a:gd name="connsiteX7" fmla="*/ 6703 w 61200"/>
                  <a:gd name="connsiteY7" fmla="*/ 15926 h 35828"/>
                  <a:gd name="connsiteX8" fmla="*/ 20753 w 61200"/>
                  <a:gd name="connsiteY8" fmla="*/ 21649 h 35828"/>
                  <a:gd name="connsiteX9" fmla="*/ 37924 w 61200"/>
                  <a:gd name="connsiteY9" fmla="*/ 31536 h 35828"/>
                  <a:gd name="connsiteX10" fmla="*/ 48851 w 61200"/>
                  <a:gd name="connsiteY10" fmla="*/ 35178 h 35828"/>
                  <a:gd name="connsiteX11" fmla="*/ 51974 w 61200"/>
                  <a:gd name="connsiteY11" fmla="*/ 34138 h 35828"/>
                  <a:gd name="connsiteX12" fmla="*/ 55096 w 61200"/>
                  <a:gd name="connsiteY12" fmla="*/ 28414 h 35828"/>
                  <a:gd name="connsiteX13" fmla="*/ 51453 w 61200"/>
                  <a:gd name="connsiteY13" fmla="*/ 21129 h 35828"/>
                  <a:gd name="connsiteX14" fmla="*/ 59779 w 61200"/>
                  <a:gd name="connsiteY14" fmla="*/ 2917 h 35828"/>
                  <a:gd name="connsiteX15" fmla="*/ 49892 w 61200"/>
                  <a:gd name="connsiteY15" fmla="*/ 2396 h 3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200" h="35828">
                    <a:moveTo>
                      <a:pt x="49892" y="2396"/>
                    </a:moveTo>
                    <a:cubicBezTo>
                      <a:pt x="45729" y="2396"/>
                      <a:pt x="38444" y="5519"/>
                      <a:pt x="35843" y="5519"/>
                    </a:cubicBezTo>
                    <a:cubicBezTo>
                      <a:pt x="33241" y="5519"/>
                      <a:pt x="18671" y="4998"/>
                      <a:pt x="17110" y="1876"/>
                    </a:cubicBezTo>
                    <a:cubicBezTo>
                      <a:pt x="16070" y="-1246"/>
                      <a:pt x="9825" y="3958"/>
                      <a:pt x="8264" y="4478"/>
                    </a:cubicBezTo>
                    <a:cubicBezTo>
                      <a:pt x="6703" y="4998"/>
                      <a:pt x="6703" y="2917"/>
                      <a:pt x="5663" y="2396"/>
                    </a:cubicBezTo>
                    <a:cubicBezTo>
                      <a:pt x="4622" y="1356"/>
                      <a:pt x="4102" y="3437"/>
                      <a:pt x="4102" y="3437"/>
                    </a:cubicBezTo>
                    <a:cubicBezTo>
                      <a:pt x="-2143" y="9681"/>
                      <a:pt x="459" y="9681"/>
                      <a:pt x="980" y="12283"/>
                    </a:cubicBezTo>
                    <a:cubicBezTo>
                      <a:pt x="2020" y="14885"/>
                      <a:pt x="4622" y="16446"/>
                      <a:pt x="6703" y="15926"/>
                    </a:cubicBezTo>
                    <a:cubicBezTo>
                      <a:pt x="8785" y="14885"/>
                      <a:pt x="17110" y="20609"/>
                      <a:pt x="20753" y="21649"/>
                    </a:cubicBezTo>
                    <a:cubicBezTo>
                      <a:pt x="24395" y="22690"/>
                      <a:pt x="35322" y="27893"/>
                      <a:pt x="37924" y="31536"/>
                    </a:cubicBezTo>
                    <a:cubicBezTo>
                      <a:pt x="40526" y="35178"/>
                      <a:pt x="47290" y="34658"/>
                      <a:pt x="48851" y="35178"/>
                    </a:cubicBezTo>
                    <a:cubicBezTo>
                      <a:pt x="50413" y="35699"/>
                      <a:pt x="51453" y="36739"/>
                      <a:pt x="51974" y="34138"/>
                    </a:cubicBezTo>
                    <a:cubicBezTo>
                      <a:pt x="52494" y="31536"/>
                      <a:pt x="53014" y="28934"/>
                      <a:pt x="55096" y="28414"/>
                    </a:cubicBezTo>
                    <a:cubicBezTo>
                      <a:pt x="56657" y="27893"/>
                      <a:pt x="52494" y="23210"/>
                      <a:pt x="51453" y="21129"/>
                    </a:cubicBezTo>
                    <a:cubicBezTo>
                      <a:pt x="50413" y="19048"/>
                      <a:pt x="54055" y="8641"/>
                      <a:pt x="59779" y="2917"/>
                    </a:cubicBezTo>
                    <a:cubicBezTo>
                      <a:pt x="64982" y="-3327"/>
                      <a:pt x="54575" y="2396"/>
                      <a:pt x="49892" y="2396"/>
                    </a:cubicBezTo>
                    <a:close/>
                  </a:path>
                </a:pathLst>
              </a:custGeom>
              <a:grpFill/>
              <a:ln w="5199" cap="flat">
                <a:solidFill>
                  <a:schemeClr val="bg1"/>
                </a:solidFill>
                <a:prstDash val="solid"/>
                <a:miter/>
              </a:ln>
            </p:spPr>
            <p:txBody>
              <a:bodyPr rtlCol="0" anchor="ctr"/>
              <a:lstStyle/>
              <a:p>
                <a:endParaRPr lang="en-GB" noProof="0" dirty="0"/>
              </a:p>
            </p:txBody>
          </p:sp>
          <p:sp>
            <p:nvSpPr>
              <p:cNvPr id="349" name="Freeform 348">
                <a:extLst>
                  <a:ext uri="{FF2B5EF4-FFF2-40B4-BE49-F238E27FC236}">
                    <a16:creationId xmlns:a16="http://schemas.microsoft.com/office/drawing/2014/main" id="{64B5FF1B-4C3D-27B1-8C24-2669991A4C91}"/>
                  </a:ext>
                </a:extLst>
              </p:cNvPr>
              <p:cNvSpPr/>
              <p:nvPr/>
            </p:nvSpPr>
            <p:spPr>
              <a:xfrm>
                <a:off x="6003706" y="3527610"/>
                <a:ext cx="227122" cy="213680"/>
              </a:xfrm>
              <a:custGeom>
                <a:avLst/>
                <a:gdLst>
                  <a:gd name="connsiteX0" fmla="*/ 7935 w 227122"/>
                  <a:gd name="connsiteY0" fmla="*/ 27578 h 213680"/>
                  <a:gd name="connsiteX1" fmla="*/ 3773 w 227122"/>
                  <a:gd name="connsiteY1" fmla="*/ 30700 h 213680"/>
                  <a:gd name="connsiteX2" fmla="*/ 3252 w 227122"/>
                  <a:gd name="connsiteY2" fmla="*/ 31741 h 213680"/>
                  <a:gd name="connsiteX3" fmla="*/ 7415 w 227122"/>
                  <a:gd name="connsiteY3" fmla="*/ 37465 h 213680"/>
                  <a:gd name="connsiteX4" fmla="*/ 8976 w 227122"/>
                  <a:gd name="connsiteY4" fmla="*/ 39026 h 213680"/>
                  <a:gd name="connsiteX5" fmla="*/ 9496 w 227122"/>
                  <a:gd name="connsiteY5" fmla="*/ 41628 h 213680"/>
                  <a:gd name="connsiteX6" fmla="*/ 8976 w 227122"/>
                  <a:gd name="connsiteY6" fmla="*/ 43189 h 213680"/>
                  <a:gd name="connsiteX7" fmla="*/ 8455 w 227122"/>
                  <a:gd name="connsiteY7" fmla="*/ 44230 h 213680"/>
                  <a:gd name="connsiteX8" fmla="*/ 650 w 227122"/>
                  <a:gd name="connsiteY8" fmla="*/ 46831 h 213680"/>
                  <a:gd name="connsiteX9" fmla="*/ 130 w 227122"/>
                  <a:gd name="connsiteY9" fmla="*/ 47872 h 213680"/>
                  <a:gd name="connsiteX10" fmla="*/ 7415 w 227122"/>
                  <a:gd name="connsiteY10" fmla="*/ 56198 h 213680"/>
                  <a:gd name="connsiteX11" fmla="*/ 6374 w 227122"/>
                  <a:gd name="connsiteY11" fmla="*/ 57759 h 213680"/>
                  <a:gd name="connsiteX12" fmla="*/ 5854 w 227122"/>
                  <a:gd name="connsiteY12" fmla="*/ 58799 h 213680"/>
                  <a:gd name="connsiteX13" fmla="*/ 4813 w 227122"/>
                  <a:gd name="connsiteY13" fmla="*/ 64523 h 213680"/>
                  <a:gd name="connsiteX14" fmla="*/ 5334 w 227122"/>
                  <a:gd name="connsiteY14" fmla="*/ 65564 h 213680"/>
                  <a:gd name="connsiteX15" fmla="*/ 19383 w 227122"/>
                  <a:gd name="connsiteY15" fmla="*/ 71288 h 213680"/>
                  <a:gd name="connsiteX16" fmla="*/ 20424 w 227122"/>
                  <a:gd name="connsiteY16" fmla="*/ 72328 h 213680"/>
                  <a:gd name="connsiteX17" fmla="*/ 20424 w 227122"/>
                  <a:gd name="connsiteY17" fmla="*/ 72328 h 213680"/>
                  <a:gd name="connsiteX18" fmla="*/ 20424 w 227122"/>
                  <a:gd name="connsiteY18" fmla="*/ 72328 h 213680"/>
                  <a:gd name="connsiteX19" fmla="*/ 17301 w 227122"/>
                  <a:gd name="connsiteY19" fmla="*/ 79093 h 213680"/>
                  <a:gd name="connsiteX20" fmla="*/ 21985 w 227122"/>
                  <a:gd name="connsiteY20" fmla="*/ 77532 h 213680"/>
                  <a:gd name="connsiteX21" fmla="*/ 30831 w 227122"/>
                  <a:gd name="connsiteY21" fmla="*/ 72849 h 213680"/>
                  <a:gd name="connsiteX22" fmla="*/ 37075 w 227122"/>
                  <a:gd name="connsiteY22" fmla="*/ 65564 h 213680"/>
                  <a:gd name="connsiteX23" fmla="*/ 42278 w 227122"/>
                  <a:gd name="connsiteY23" fmla="*/ 65043 h 213680"/>
                  <a:gd name="connsiteX24" fmla="*/ 66214 w 227122"/>
                  <a:gd name="connsiteY24" fmla="*/ 73369 h 213680"/>
                  <a:gd name="connsiteX25" fmla="*/ 70377 w 227122"/>
                  <a:gd name="connsiteY25" fmla="*/ 81174 h 213680"/>
                  <a:gd name="connsiteX26" fmla="*/ 74019 w 227122"/>
                  <a:gd name="connsiteY26" fmla="*/ 92622 h 213680"/>
                  <a:gd name="connsiteX27" fmla="*/ 74540 w 227122"/>
                  <a:gd name="connsiteY27" fmla="*/ 96785 h 213680"/>
                  <a:gd name="connsiteX28" fmla="*/ 75060 w 227122"/>
                  <a:gd name="connsiteY28" fmla="*/ 98866 h 213680"/>
                  <a:gd name="connsiteX29" fmla="*/ 80264 w 227122"/>
                  <a:gd name="connsiteY29" fmla="*/ 101468 h 213680"/>
                  <a:gd name="connsiteX30" fmla="*/ 85467 w 227122"/>
                  <a:gd name="connsiteY30" fmla="*/ 108232 h 213680"/>
                  <a:gd name="connsiteX31" fmla="*/ 85987 w 227122"/>
                  <a:gd name="connsiteY31" fmla="*/ 110834 h 213680"/>
                  <a:gd name="connsiteX32" fmla="*/ 86508 w 227122"/>
                  <a:gd name="connsiteY32" fmla="*/ 111875 h 213680"/>
                  <a:gd name="connsiteX33" fmla="*/ 95874 w 227122"/>
                  <a:gd name="connsiteY33" fmla="*/ 115517 h 213680"/>
                  <a:gd name="connsiteX34" fmla="*/ 119810 w 227122"/>
                  <a:gd name="connsiteY34" fmla="*/ 136331 h 213680"/>
                  <a:gd name="connsiteX35" fmla="*/ 122412 w 227122"/>
                  <a:gd name="connsiteY35" fmla="*/ 138412 h 213680"/>
                  <a:gd name="connsiteX36" fmla="*/ 127095 w 227122"/>
                  <a:gd name="connsiteY36" fmla="*/ 138933 h 213680"/>
                  <a:gd name="connsiteX37" fmla="*/ 138542 w 227122"/>
                  <a:gd name="connsiteY37" fmla="*/ 141014 h 213680"/>
                  <a:gd name="connsiteX38" fmla="*/ 147909 w 227122"/>
                  <a:gd name="connsiteY38" fmla="*/ 148819 h 213680"/>
                  <a:gd name="connsiteX39" fmla="*/ 148949 w 227122"/>
                  <a:gd name="connsiteY39" fmla="*/ 150901 h 213680"/>
                  <a:gd name="connsiteX40" fmla="*/ 149470 w 227122"/>
                  <a:gd name="connsiteY40" fmla="*/ 152982 h 213680"/>
                  <a:gd name="connsiteX41" fmla="*/ 154673 w 227122"/>
                  <a:gd name="connsiteY41" fmla="*/ 151941 h 213680"/>
                  <a:gd name="connsiteX42" fmla="*/ 157275 w 227122"/>
                  <a:gd name="connsiteY42" fmla="*/ 152462 h 213680"/>
                  <a:gd name="connsiteX43" fmla="*/ 159877 w 227122"/>
                  <a:gd name="connsiteY43" fmla="*/ 159226 h 213680"/>
                  <a:gd name="connsiteX44" fmla="*/ 160397 w 227122"/>
                  <a:gd name="connsiteY44" fmla="*/ 162348 h 213680"/>
                  <a:gd name="connsiteX45" fmla="*/ 169243 w 227122"/>
                  <a:gd name="connsiteY45" fmla="*/ 166511 h 213680"/>
                  <a:gd name="connsiteX46" fmla="*/ 175487 w 227122"/>
                  <a:gd name="connsiteY46" fmla="*/ 169633 h 213680"/>
                  <a:gd name="connsiteX47" fmla="*/ 182772 w 227122"/>
                  <a:gd name="connsiteY47" fmla="*/ 189927 h 213680"/>
                  <a:gd name="connsiteX48" fmla="*/ 181211 w 227122"/>
                  <a:gd name="connsiteY48" fmla="*/ 194610 h 213680"/>
                  <a:gd name="connsiteX49" fmla="*/ 177568 w 227122"/>
                  <a:gd name="connsiteY49" fmla="*/ 198252 h 213680"/>
                  <a:gd name="connsiteX50" fmla="*/ 176528 w 227122"/>
                  <a:gd name="connsiteY50" fmla="*/ 202415 h 213680"/>
                  <a:gd name="connsiteX51" fmla="*/ 174446 w 227122"/>
                  <a:gd name="connsiteY51" fmla="*/ 212822 h 213680"/>
                  <a:gd name="connsiteX52" fmla="*/ 184853 w 227122"/>
                  <a:gd name="connsiteY52" fmla="*/ 207619 h 213680"/>
                  <a:gd name="connsiteX53" fmla="*/ 189016 w 227122"/>
                  <a:gd name="connsiteY53" fmla="*/ 203456 h 213680"/>
                  <a:gd name="connsiteX54" fmla="*/ 190057 w 227122"/>
                  <a:gd name="connsiteY54" fmla="*/ 198252 h 213680"/>
                  <a:gd name="connsiteX55" fmla="*/ 194220 w 227122"/>
                  <a:gd name="connsiteY55" fmla="*/ 191488 h 213680"/>
                  <a:gd name="connsiteX56" fmla="*/ 199944 w 227122"/>
                  <a:gd name="connsiteY56" fmla="*/ 190968 h 213680"/>
                  <a:gd name="connsiteX57" fmla="*/ 202025 w 227122"/>
                  <a:gd name="connsiteY57" fmla="*/ 188886 h 213680"/>
                  <a:gd name="connsiteX58" fmla="*/ 201505 w 227122"/>
                  <a:gd name="connsiteY58" fmla="*/ 182642 h 213680"/>
                  <a:gd name="connsiteX59" fmla="*/ 196821 w 227122"/>
                  <a:gd name="connsiteY59" fmla="*/ 177438 h 213680"/>
                  <a:gd name="connsiteX60" fmla="*/ 191618 w 227122"/>
                  <a:gd name="connsiteY60" fmla="*/ 174837 h 213680"/>
                  <a:gd name="connsiteX61" fmla="*/ 191618 w 227122"/>
                  <a:gd name="connsiteY61" fmla="*/ 164950 h 213680"/>
                  <a:gd name="connsiteX62" fmla="*/ 202545 w 227122"/>
                  <a:gd name="connsiteY62" fmla="*/ 154023 h 213680"/>
                  <a:gd name="connsiteX63" fmla="*/ 203065 w 227122"/>
                  <a:gd name="connsiteY63" fmla="*/ 156104 h 213680"/>
                  <a:gd name="connsiteX64" fmla="*/ 205147 w 227122"/>
                  <a:gd name="connsiteY64" fmla="*/ 156625 h 213680"/>
                  <a:gd name="connsiteX65" fmla="*/ 215033 w 227122"/>
                  <a:gd name="connsiteY65" fmla="*/ 161308 h 213680"/>
                  <a:gd name="connsiteX66" fmla="*/ 223879 w 227122"/>
                  <a:gd name="connsiteY66" fmla="*/ 170154 h 213680"/>
                  <a:gd name="connsiteX67" fmla="*/ 225961 w 227122"/>
                  <a:gd name="connsiteY67" fmla="*/ 167031 h 213680"/>
                  <a:gd name="connsiteX68" fmla="*/ 225440 w 227122"/>
                  <a:gd name="connsiteY68" fmla="*/ 160267 h 213680"/>
                  <a:gd name="connsiteX69" fmla="*/ 219717 w 227122"/>
                  <a:gd name="connsiteY69" fmla="*/ 154023 h 213680"/>
                  <a:gd name="connsiteX70" fmla="*/ 211911 w 227122"/>
                  <a:gd name="connsiteY70" fmla="*/ 148819 h 213680"/>
                  <a:gd name="connsiteX71" fmla="*/ 196821 w 227122"/>
                  <a:gd name="connsiteY71" fmla="*/ 140494 h 213680"/>
                  <a:gd name="connsiteX72" fmla="*/ 179130 w 227122"/>
                  <a:gd name="connsiteY72" fmla="*/ 130087 h 213680"/>
                  <a:gd name="connsiteX73" fmla="*/ 179650 w 227122"/>
                  <a:gd name="connsiteY73" fmla="*/ 128005 h 213680"/>
                  <a:gd name="connsiteX74" fmla="*/ 182772 w 227122"/>
                  <a:gd name="connsiteY74" fmla="*/ 123843 h 213680"/>
                  <a:gd name="connsiteX75" fmla="*/ 179650 w 227122"/>
                  <a:gd name="connsiteY75" fmla="*/ 122282 h 213680"/>
                  <a:gd name="connsiteX76" fmla="*/ 158836 w 227122"/>
                  <a:gd name="connsiteY76" fmla="*/ 120721 h 213680"/>
                  <a:gd name="connsiteX77" fmla="*/ 136981 w 227122"/>
                  <a:gd name="connsiteY77" fmla="*/ 95224 h 213680"/>
                  <a:gd name="connsiteX78" fmla="*/ 129176 w 227122"/>
                  <a:gd name="connsiteY78" fmla="*/ 83776 h 213680"/>
                  <a:gd name="connsiteX79" fmla="*/ 107321 w 227122"/>
                  <a:gd name="connsiteY79" fmla="*/ 59320 h 213680"/>
                  <a:gd name="connsiteX80" fmla="*/ 108362 w 227122"/>
                  <a:gd name="connsiteY80" fmla="*/ 54636 h 213680"/>
                  <a:gd name="connsiteX81" fmla="*/ 111484 w 227122"/>
                  <a:gd name="connsiteY81" fmla="*/ 52555 h 213680"/>
                  <a:gd name="connsiteX82" fmla="*/ 109403 w 227122"/>
                  <a:gd name="connsiteY82" fmla="*/ 47352 h 213680"/>
                  <a:gd name="connsiteX83" fmla="*/ 105760 w 227122"/>
                  <a:gd name="connsiteY83" fmla="*/ 41107 h 213680"/>
                  <a:gd name="connsiteX84" fmla="*/ 109923 w 227122"/>
                  <a:gd name="connsiteY84" fmla="*/ 38506 h 213680"/>
                  <a:gd name="connsiteX85" fmla="*/ 115647 w 227122"/>
                  <a:gd name="connsiteY85" fmla="*/ 37465 h 213680"/>
                  <a:gd name="connsiteX86" fmla="*/ 123452 w 227122"/>
                  <a:gd name="connsiteY86" fmla="*/ 33302 h 213680"/>
                  <a:gd name="connsiteX87" fmla="*/ 127095 w 227122"/>
                  <a:gd name="connsiteY87" fmla="*/ 31741 h 213680"/>
                  <a:gd name="connsiteX88" fmla="*/ 131778 w 227122"/>
                  <a:gd name="connsiteY88" fmla="*/ 31741 h 213680"/>
                  <a:gd name="connsiteX89" fmla="*/ 133859 w 227122"/>
                  <a:gd name="connsiteY89" fmla="*/ 33302 h 213680"/>
                  <a:gd name="connsiteX90" fmla="*/ 134900 w 227122"/>
                  <a:gd name="connsiteY90" fmla="*/ 35384 h 213680"/>
                  <a:gd name="connsiteX91" fmla="*/ 137502 w 227122"/>
                  <a:gd name="connsiteY91" fmla="*/ 35384 h 213680"/>
                  <a:gd name="connsiteX92" fmla="*/ 137502 w 227122"/>
                  <a:gd name="connsiteY92" fmla="*/ 33302 h 213680"/>
                  <a:gd name="connsiteX93" fmla="*/ 134380 w 227122"/>
                  <a:gd name="connsiteY93" fmla="*/ 31221 h 213680"/>
                  <a:gd name="connsiteX94" fmla="*/ 133339 w 227122"/>
                  <a:gd name="connsiteY94" fmla="*/ 28619 h 213680"/>
                  <a:gd name="connsiteX95" fmla="*/ 130737 w 227122"/>
                  <a:gd name="connsiteY95" fmla="*/ 24977 h 213680"/>
                  <a:gd name="connsiteX96" fmla="*/ 131258 w 227122"/>
                  <a:gd name="connsiteY96" fmla="*/ 23936 h 213680"/>
                  <a:gd name="connsiteX97" fmla="*/ 132819 w 227122"/>
                  <a:gd name="connsiteY97" fmla="*/ 22895 h 213680"/>
                  <a:gd name="connsiteX98" fmla="*/ 133339 w 227122"/>
                  <a:gd name="connsiteY98" fmla="*/ 21855 h 213680"/>
                  <a:gd name="connsiteX99" fmla="*/ 129697 w 227122"/>
                  <a:gd name="connsiteY99" fmla="*/ 19253 h 213680"/>
                  <a:gd name="connsiteX100" fmla="*/ 129697 w 227122"/>
                  <a:gd name="connsiteY100" fmla="*/ 18733 h 213680"/>
                  <a:gd name="connsiteX101" fmla="*/ 133339 w 227122"/>
                  <a:gd name="connsiteY101" fmla="*/ 16131 h 213680"/>
                  <a:gd name="connsiteX102" fmla="*/ 134900 w 227122"/>
                  <a:gd name="connsiteY102" fmla="*/ 13529 h 213680"/>
                  <a:gd name="connsiteX103" fmla="*/ 131258 w 227122"/>
                  <a:gd name="connsiteY103" fmla="*/ 12488 h 213680"/>
                  <a:gd name="connsiteX104" fmla="*/ 119290 w 227122"/>
                  <a:gd name="connsiteY104" fmla="*/ 10927 h 213680"/>
                  <a:gd name="connsiteX105" fmla="*/ 115127 w 227122"/>
                  <a:gd name="connsiteY105" fmla="*/ 10407 h 213680"/>
                  <a:gd name="connsiteX106" fmla="*/ 112005 w 227122"/>
                  <a:gd name="connsiteY106" fmla="*/ 9887 h 213680"/>
                  <a:gd name="connsiteX107" fmla="*/ 109403 w 227122"/>
                  <a:gd name="connsiteY107" fmla="*/ 8846 h 213680"/>
                  <a:gd name="connsiteX108" fmla="*/ 104720 w 227122"/>
                  <a:gd name="connsiteY108" fmla="*/ 4683 h 213680"/>
                  <a:gd name="connsiteX109" fmla="*/ 105240 w 227122"/>
                  <a:gd name="connsiteY109" fmla="*/ 520 h 213680"/>
                  <a:gd name="connsiteX110" fmla="*/ 104200 w 227122"/>
                  <a:gd name="connsiteY110" fmla="*/ 0 h 213680"/>
                  <a:gd name="connsiteX111" fmla="*/ 102639 w 227122"/>
                  <a:gd name="connsiteY111" fmla="*/ 520 h 213680"/>
                  <a:gd name="connsiteX112" fmla="*/ 85467 w 227122"/>
                  <a:gd name="connsiteY112" fmla="*/ 3122 h 213680"/>
                  <a:gd name="connsiteX113" fmla="*/ 84426 w 227122"/>
                  <a:gd name="connsiteY113" fmla="*/ 3642 h 213680"/>
                  <a:gd name="connsiteX114" fmla="*/ 82865 w 227122"/>
                  <a:gd name="connsiteY114" fmla="*/ 6244 h 213680"/>
                  <a:gd name="connsiteX115" fmla="*/ 78702 w 227122"/>
                  <a:gd name="connsiteY115" fmla="*/ 7285 h 213680"/>
                  <a:gd name="connsiteX116" fmla="*/ 72979 w 227122"/>
                  <a:gd name="connsiteY116" fmla="*/ 6244 h 213680"/>
                  <a:gd name="connsiteX117" fmla="*/ 71418 w 227122"/>
                  <a:gd name="connsiteY117" fmla="*/ 5724 h 213680"/>
                  <a:gd name="connsiteX118" fmla="*/ 70897 w 227122"/>
                  <a:gd name="connsiteY118" fmla="*/ 12488 h 213680"/>
                  <a:gd name="connsiteX119" fmla="*/ 69857 w 227122"/>
                  <a:gd name="connsiteY119" fmla="*/ 13529 h 213680"/>
                  <a:gd name="connsiteX120" fmla="*/ 64133 w 227122"/>
                  <a:gd name="connsiteY120" fmla="*/ 11968 h 213680"/>
                  <a:gd name="connsiteX121" fmla="*/ 63092 w 227122"/>
                  <a:gd name="connsiteY121" fmla="*/ 12488 h 213680"/>
                  <a:gd name="connsiteX122" fmla="*/ 62052 w 227122"/>
                  <a:gd name="connsiteY122" fmla="*/ 14049 h 213680"/>
                  <a:gd name="connsiteX123" fmla="*/ 63092 w 227122"/>
                  <a:gd name="connsiteY123" fmla="*/ 16651 h 213680"/>
                  <a:gd name="connsiteX124" fmla="*/ 63612 w 227122"/>
                  <a:gd name="connsiteY124" fmla="*/ 17692 h 213680"/>
                  <a:gd name="connsiteX125" fmla="*/ 64133 w 227122"/>
                  <a:gd name="connsiteY125" fmla="*/ 19773 h 213680"/>
                  <a:gd name="connsiteX126" fmla="*/ 62572 w 227122"/>
                  <a:gd name="connsiteY126" fmla="*/ 21334 h 213680"/>
                  <a:gd name="connsiteX127" fmla="*/ 52165 w 227122"/>
                  <a:gd name="connsiteY127" fmla="*/ 17692 h 213680"/>
                  <a:gd name="connsiteX128" fmla="*/ 48002 w 227122"/>
                  <a:gd name="connsiteY128" fmla="*/ 15090 h 213680"/>
                  <a:gd name="connsiteX129" fmla="*/ 46961 w 227122"/>
                  <a:gd name="connsiteY129" fmla="*/ 15610 h 213680"/>
                  <a:gd name="connsiteX130" fmla="*/ 46441 w 227122"/>
                  <a:gd name="connsiteY130" fmla="*/ 19773 h 213680"/>
                  <a:gd name="connsiteX131" fmla="*/ 45921 w 227122"/>
                  <a:gd name="connsiteY131" fmla="*/ 21334 h 213680"/>
                  <a:gd name="connsiteX132" fmla="*/ 43839 w 227122"/>
                  <a:gd name="connsiteY132" fmla="*/ 23416 h 213680"/>
                  <a:gd name="connsiteX133" fmla="*/ 42799 w 227122"/>
                  <a:gd name="connsiteY133" fmla="*/ 24456 h 213680"/>
                  <a:gd name="connsiteX134" fmla="*/ 41758 w 227122"/>
                  <a:gd name="connsiteY134" fmla="*/ 27578 h 213680"/>
                  <a:gd name="connsiteX135" fmla="*/ 40197 w 227122"/>
                  <a:gd name="connsiteY135" fmla="*/ 29660 h 213680"/>
                  <a:gd name="connsiteX136" fmla="*/ 39676 w 227122"/>
                  <a:gd name="connsiteY136" fmla="*/ 29139 h 213680"/>
                  <a:gd name="connsiteX137" fmla="*/ 39676 w 227122"/>
                  <a:gd name="connsiteY137" fmla="*/ 28099 h 213680"/>
                  <a:gd name="connsiteX138" fmla="*/ 38636 w 227122"/>
                  <a:gd name="connsiteY138" fmla="*/ 24977 h 213680"/>
                  <a:gd name="connsiteX139" fmla="*/ 37075 w 227122"/>
                  <a:gd name="connsiteY139" fmla="*/ 24456 h 213680"/>
                  <a:gd name="connsiteX140" fmla="*/ 35514 w 227122"/>
                  <a:gd name="connsiteY140" fmla="*/ 23936 h 213680"/>
                  <a:gd name="connsiteX141" fmla="*/ 31351 w 227122"/>
                  <a:gd name="connsiteY141" fmla="*/ 21334 h 213680"/>
                  <a:gd name="connsiteX142" fmla="*/ 30831 w 227122"/>
                  <a:gd name="connsiteY142" fmla="*/ 20294 h 213680"/>
                  <a:gd name="connsiteX143" fmla="*/ 30831 w 227122"/>
                  <a:gd name="connsiteY143" fmla="*/ 16651 h 213680"/>
                  <a:gd name="connsiteX144" fmla="*/ 29790 w 227122"/>
                  <a:gd name="connsiteY144" fmla="*/ 15610 h 213680"/>
                  <a:gd name="connsiteX145" fmla="*/ 28749 w 227122"/>
                  <a:gd name="connsiteY145" fmla="*/ 16131 h 213680"/>
                  <a:gd name="connsiteX146" fmla="*/ 26147 w 227122"/>
                  <a:gd name="connsiteY146" fmla="*/ 18212 h 213680"/>
                  <a:gd name="connsiteX147" fmla="*/ 25107 w 227122"/>
                  <a:gd name="connsiteY147" fmla="*/ 19253 h 213680"/>
                  <a:gd name="connsiteX148" fmla="*/ 24586 w 227122"/>
                  <a:gd name="connsiteY148" fmla="*/ 19773 h 213680"/>
                  <a:gd name="connsiteX149" fmla="*/ 23025 w 227122"/>
                  <a:gd name="connsiteY149" fmla="*/ 22895 h 213680"/>
                  <a:gd name="connsiteX150" fmla="*/ 21985 w 227122"/>
                  <a:gd name="connsiteY150" fmla="*/ 24456 h 213680"/>
                  <a:gd name="connsiteX151" fmla="*/ 19383 w 227122"/>
                  <a:gd name="connsiteY151" fmla="*/ 27578 h 213680"/>
                  <a:gd name="connsiteX152" fmla="*/ 18342 w 227122"/>
                  <a:gd name="connsiteY152" fmla="*/ 28099 h 213680"/>
                  <a:gd name="connsiteX153" fmla="*/ 14179 w 227122"/>
                  <a:gd name="connsiteY153" fmla="*/ 27058 h 213680"/>
                  <a:gd name="connsiteX154" fmla="*/ 13139 w 227122"/>
                  <a:gd name="connsiteY154" fmla="*/ 27058 h 213680"/>
                  <a:gd name="connsiteX155" fmla="*/ 11578 w 227122"/>
                  <a:gd name="connsiteY155" fmla="*/ 27578 h 213680"/>
                  <a:gd name="connsiteX156" fmla="*/ 7935 w 227122"/>
                  <a:gd name="connsiteY156" fmla="*/ 27578 h 213680"/>
                  <a:gd name="connsiteX157" fmla="*/ 7935 w 227122"/>
                  <a:gd name="connsiteY157" fmla="*/ 27578 h 21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227122" h="213680">
                    <a:moveTo>
                      <a:pt x="7935" y="27578"/>
                    </a:moveTo>
                    <a:cubicBezTo>
                      <a:pt x="6895" y="28099"/>
                      <a:pt x="4813" y="29660"/>
                      <a:pt x="3773" y="30700"/>
                    </a:cubicBezTo>
                    <a:cubicBezTo>
                      <a:pt x="2732" y="31741"/>
                      <a:pt x="3252" y="31741"/>
                      <a:pt x="3252" y="31741"/>
                    </a:cubicBezTo>
                    <a:cubicBezTo>
                      <a:pt x="3252" y="31741"/>
                      <a:pt x="7415" y="36945"/>
                      <a:pt x="7415" y="37465"/>
                    </a:cubicBezTo>
                    <a:cubicBezTo>
                      <a:pt x="7935" y="37985"/>
                      <a:pt x="7935" y="38506"/>
                      <a:pt x="8976" y="39026"/>
                    </a:cubicBezTo>
                    <a:cubicBezTo>
                      <a:pt x="10017" y="39546"/>
                      <a:pt x="9496" y="41107"/>
                      <a:pt x="9496" y="41628"/>
                    </a:cubicBezTo>
                    <a:cubicBezTo>
                      <a:pt x="9496" y="42148"/>
                      <a:pt x="8976" y="42669"/>
                      <a:pt x="8976" y="43189"/>
                    </a:cubicBezTo>
                    <a:cubicBezTo>
                      <a:pt x="8976" y="43709"/>
                      <a:pt x="8455" y="44230"/>
                      <a:pt x="8455" y="44230"/>
                    </a:cubicBezTo>
                    <a:cubicBezTo>
                      <a:pt x="8455" y="44230"/>
                      <a:pt x="2212" y="46311"/>
                      <a:pt x="650" y="46831"/>
                    </a:cubicBezTo>
                    <a:cubicBezTo>
                      <a:pt x="-390" y="47352"/>
                      <a:pt x="130" y="47872"/>
                      <a:pt x="130" y="47872"/>
                    </a:cubicBezTo>
                    <a:cubicBezTo>
                      <a:pt x="130" y="47872"/>
                      <a:pt x="6374" y="55677"/>
                      <a:pt x="7415" y="56198"/>
                    </a:cubicBezTo>
                    <a:cubicBezTo>
                      <a:pt x="7935" y="56718"/>
                      <a:pt x="6895" y="57759"/>
                      <a:pt x="6374" y="57759"/>
                    </a:cubicBezTo>
                    <a:cubicBezTo>
                      <a:pt x="5854" y="58279"/>
                      <a:pt x="5854" y="58799"/>
                      <a:pt x="5854" y="58799"/>
                    </a:cubicBezTo>
                    <a:cubicBezTo>
                      <a:pt x="5854" y="58799"/>
                      <a:pt x="4813" y="63482"/>
                      <a:pt x="4813" y="64523"/>
                    </a:cubicBezTo>
                    <a:cubicBezTo>
                      <a:pt x="4813" y="65564"/>
                      <a:pt x="5334" y="65564"/>
                      <a:pt x="5334" y="65564"/>
                    </a:cubicBezTo>
                    <a:cubicBezTo>
                      <a:pt x="5334" y="65564"/>
                      <a:pt x="18862" y="71288"/>
                      <a:pt x="19383" y="71288"/>
                    </a:cubicBezTo>
                    <a:cubicBezTo>
                      <a:pt x="19903" y="71288"/>
                      <a:pt x="19903" y="71808"/>
                      <a:pt x="20424" y="72328"/>
                    </a:cubicBezTo>
                    <a:cubicBezTo>
                      <a:pt x="20424" y="72328"/>
                      <a:pt x="20424" y="72328"/>
                      <a:pt x="20424" y="72328"/>
                    </a:cubicBezTo>
                    <a:cubicBezTo>
                      <a:pt x="20424" y="72328"/>
                      <a:pt x="20424" y="72328"/>
                      <a:pt x="20424" y="72328"/>
                    </a:cubicBezTo>
                    <a:cubicBezTo>
                      <a:pt x="20424" y="72328"/>
                      <a:pt x="18342" y="77011"/>
                      <a:pt x="17301" y="79093"/>
                    </a:cubicBezTo>
                    <a:cubicBezTo>
                      <a:pt x="18862" y="78572"/>
                      <a:pt x="19903" y="78052"/>
                      <a:pt x="21985" y="77532"/>
                    </a:cubicBezTo>
                    <a:cubicBezTo>
                      <a:pt x="26147" y="77011"/>
                      <a:pt x="28749" y="75450"/>
                      <a:pt x="30831" y="72849"/>
                    </a:cubicBezTo>
                    <a:cubicBezTo>
                      <a:pt x="32912" y="70247"/>
                      <a:pt x="37075" y="65564"/>
                      <a:pt x="37075" y="65564"/>
                    </a:cubicBezTo>
                    <a:cubicBezTo>
                      <a:pt x="37075" y="65564"/>
                      <a:pt x="37595" y="64003"/>
                      <a:pt x="42278" y="65043"/>
                    </a:cubicBezTo>
                    <a:cubicBezTo>
                      <a:pt x="46961" y="66084"/>
                      <a:pt x="61011" y="70247"/>
                      <a:pt x="66214" y="73369"/>
                    </a:cubicBezTo>
                    <a:cubicBezTo>
                      <a:pt x="71938" y="76491"/>
                      <a:pt x="69857" y="78572"/>
                      <a:pt x="70377" y="81174"/>
                    </a:cubicBezTo>
                    <a:cubicBezTo>
                      <a:pt x="70897" y="83776"/>
                      <a:pt x="72979" y="90020"/>
                      <a:pt x="74019" y="92622"/>
                    </a:cubicBezTo>
                    <a:cubicBezTo>
                      <a:pt x="75060" y="94703"/>
                      <a:pt x="75060" y="95744"/>
                      <a:pt x="74540" y="96785"/>
                    </a:cubicBezTo>
                    <a:cubicBezTo>
                      <a:pt x="74540" y="97825"/>
                      <a:pt x="72979" y="98866"/>
                      <a:pt x="75060" y="98866"/>
                    </a:cubicBezTo>
                    <a:cubicBezTo>
                      <a:pt x="77141" y="98866"/>
                      <a:pt x="79223" y="99386"/>
                      <a:pt x="80264" y="101468"/>
                    </a:cubicBezTo>
                    <a:cubicBezTo>
                      <a:pt x="81304" y="103549"/>
                      <a:pt x="84426" y="106671"/>
                      <a:pt x="85467" y="108232"/>
                    </a:cubicBezTo>
                    <a:cubicBezTo>
                      <a:pt x="86508" y="109793"/>
                      <a:pt x="87028" y="111354"/>
                      <a:pt x="85987" y="110834"/>
                    </a:cubicBezTo>
                    <a:cubicBezTo>
                      <a:pt x="84947" y="110314"/>
                      <a:pt x="83906" y="111875"/>
                      <a:pt x="86508" y="111875"/>
                    </a:cubicBezTo>
                    <a:cubicBezTo>
                      <a:pt x="89109" y="111875"/>
                      <a:pt x="93272" y="112395"/>
                      <a:pt x="95874" y="115517"/>
                    </a:cubicBezTo>
                    <a:cubicBezTo>
                      <a:pt x="98476" y="118639"/>
                      <a:pt x="117728" y="135290"/>
                      <a:pt x="119810" y="136331"/>
                    </a:cubicBezTo>
                    <a:cubicBezTo>
                      <a:pt x="121371" y="137372"/>
                      <a:pt x="122412" y="137372"/>
                      <a:pt x="122412" y="138412"/>
                    </a:cubicBezTo>
                    <a:cubicBezTo>
                      <a:pt x="122412" y="139453"/>
                      <a:pt x="124493" y="139453"/>
                      <a:pt x="127095" y="138933"/>
                    </a:cubicBezTo>
                    <a:cubicBezTo>
                      <a:pt x="129697" y="138412"/>
                      <a:pt x="135941" y="136851"/>
                      <a:pt x="138542" y="141014"/>
                    </a:cubicBezTo>
                    <a:cubicBezTo>
                      <a:pt x="141144" y="145177"/>
                      <a:pt x="144266" y="147779"/>
                      <a:pt x="147909" y="148819"/>
                    </a:cubicBezTo>
                    <a:cubicBezTo>
                      <a:pt x="147909" y="148819"/>
                      <a:pt x="149990" y="149340"/>
                      <a:pt x="148949" y="150901"/>
                    </a:cubicBezTo>
                    <a:cubicBezTo>
                      <a:pt x="147909" y="152462"/>
                      <a:pt x="146868" y="153502"/>
                      <a:pt x="149470" y="152982"/>
                    </a:cubicBezTo>
                    <a:cubicBezTo>
                      <a:pt x="152072" y="152462"/>
                      <a:pt x="154153" y="152462"/>
                      <a:pt x="154673" y="151941"/>
                    </a:cubicBezTo>
                    <a:cubicBezTo>
                      <a:pt x="155714" y="151421"/>
                      <a:pt x="156234" y="150901"/>
                      <a:pt x="157275" y="152462"/>
                    </a:cubicBezTo>
                    <a:cubicBezTo>
                      <a:pt x="158316" y="154023"/>
                      <a:pt x="160397" y="157145"/>
                      <a:pt x="159877" y="159226"/>
                    </a:cubicBezTo>
                    <a:cubicBezTo>
                      <a:pt x="159356" y="161308"/>
                      <a:pt x="159877" y="161828"/>
                      <a:pt x="160397" y="162348"/>
                    </a:cubicBezTo>
                    <a:cubicBezTo>
                      <a:pt x="161438" y="162869"/>
                      <a:pt x="165600" y="167031"/>
                      <a:pt x="169243" y="166511"/>
                    </a:cubicBezTo>
                    <a:cubicBezTo>
                      <a:pt x="172885" y="165991"/>
                      <a:pt x="173926" y="164430"/>
                      <a:pt x="175487" y="169633"/>
                    </a:cubicBezTo>
                    <a:cubicBezTo>
                      <a:pt x="177048" y="174837"/>
                      <a:pt x="179650" y="186805"/>
                      <a:pt x="182772" y="189927"/>
                    </a:cubicBezTo>
                    <a:cubicBezTo>
                      <a:pt x="185374" y="193049"/>
                      <a:pt x="183292" y="194610"/>
                      <a:pt x="181211" y="194610"/>
                    </a:cubicBezTo>
                    <a:cubicBezTo>
                      <a:pt x="179650" y="195130"/>
                      <a:pt x="176007" y="195651"/>
                      <a:pt x="177568" y="198252"/>
                    </a:cubicBezTo>
                    <a:cubicBezTo>
                      <a:pt x="179130" y="200854"/>
                      <a:pt x="177048" y="201895"/>
                      <a:pt x="176528" y="202415"/>
                    </a:cubicBezTo>
                    <a:cubicBezTo>
                      <a:pt x="176007" y="202935"/>
                      <a:pt x="169243" y="209700"/>
                      <a:pt x="174446" y="212822"/>
                    </a:cubicBezTo>
                    <a:cubicBezTo>
                      <a:pt x="179650" y="215944"/>
                      <a:pt x="183813" y="209700"/>
                      <a:pt x="184853" y="207619"/>
                    </a:cubicBezTo>
                    <a:cubicBezTo>
                      <a:pt x="185894" y="205537"/>
                      <a:pt x="187975" y="205017"/>
                      <a:pt x="189016" y="203456"/>
                    </a:cubicBezTo>
                    <a:cubicBezTo>
                      <a:pt x="190057" y="201895"/>
                      <a:pt x="191098" y="201374"/>
                      <a:pt x="190057" y="198252"/>
                    </a:cubicBezTo>
                    <a:cubicBezTo>
                      <a:pt x="189016" y="195130"/>
                      <a:pt x="190057" y="193049"/>
                      <a:pt x="194220" y="191488"/>
                    </a:cubicBezTo>
                    <a:cubicBezTo>
                      <a:pt x="198382" y="189406"/>
                      <a:pt x="198903" y="190447"/>
                      <a:pt x="199944" y="190968"/>
                    </a:cubicBezTo>
                    <a:cubicBezTo>
                      <a:pt x="200984" y="190968"/>
                      <a:pt x="202025" y="190447"/>
                      <a:pt x="202025" y="188886"/>
                    </a:cubicBezTo>
                    <a:cubicBezTo>
                      <a:pt x="202025" y="187325"/>
                      <a:pt x="202025" y="184203"/>
                      <a:pt x="201505" y="182642"/>
                    </a:cubicBezTo>
                    <a:cubicBezTo>
                      <a:pt x="200984" y="181081"/>
                      <a:pt x="199423" y="179520"/>
                      <a:pt x="196821" y="177438"/>
                    </a:cubicBezTo>
                    <a:cubicBezTo>
                      <a:pt x="193699" y="175357"/>
                      <a:pt x="194220" y="174837"/>
                      <a:pt x="191618" y="174837"/>
                    </a:cubicBezTo>
                    <a:cubicBezTo>
                      <a:pt x="189016" y="174837"/>
                      <a:pt x="189016" y="171715"/>
                      <a:pt x="191618" y="164950"/>
                    </a:cubicBezTo>
                    <a:cubicBezTo>
                      <a:pt x="194220" y="158186"/>
                      <a:pt x="199423" y="153502"/>
                      <a:pt x="202545" y="154023"/>
                    </a:cubicBezTo>
                    <a:cubicBezTo>
                      <a:pt x="205667" y="154543"/>
                      <a:pt x="204626" y="155584"/>
                      <a:pt x="203065" y="156104"/>
                    </a:cubicBezTo>
                    <a:cubicBezTo>
                      <a:pt x="202025" y="156625"/>
                      <a:pt x="203586" y="156625"/>
                      <a:pt x="205147" y="156625"/>
                    </a:cubicBezTo>
                    <a:cubicBezTo>
                      <a:pt x="206708" y="156625"/>
                      <a:pt x="212952" y="158186"/>
                      <a:pt x="215033" y="161308"/>
                    </a:cubicBezTo>
                    <a:cubicBezTo>
                      <a:pt x="217115" y="163909"/>
                      <a:pt x="222318" y="170154"/>
                      <a:pt x="223879" y="170154"/>
                    </a:cubicBezTo>
                    <a:cubicBezTo>
                      <a:pt x="225961" y="170674"/>
                      <a:pt x="225440" y="169633"/>
                      <a:pt x="225961" y="167031"/>
                    </a:cubicBezTo>
                    <a:cubicBezTo>
                      <a:pt x="226481" y="164430"/>
                      <a:pt x="228563" y="163909"/>
                      <a:pt x="225440" y="160267"/>
                    </a:cubicBezTo>
                    <a:cubicBezTo>
                      <a:pt x="222318" y="156625"/>
                      <a:pt x="220237" y="155064"/>
                      <a:pt x="219717" y="154023"/>
                    </a:cubicBezTo>
                    <a:cubicBezTo>
                      <a:pt x="219196" y="152982"/>
                      <a:pt x="213993" y="149860"/>
                      <a:pt x="211911" y="148819"/>
                    </a:cubicBezTo>
                    <a:cubicBezTo>
                      <a:pt x="209830" y="147779"/>
                      <a:pt x="205147" y="143616"/>
                      <a:pt x="196821" y="140494"/>
                    </a:cubicBezTo>
                    <a:cubicBezTo>
                      <a:pt x="188496" y="137372"/>
                      <a:pt x="181731" y="134250"/>
                      <a:pt x="179130" y="130087"/>
                    </a:cubicBezTo>
                    <a:cubicBezTo>
                      <a:pt x="179130" y="130087"/>
                      <a:pt x="177568" y="129046"/>
                      <a:pt x="179650" y="128005"/>
                    </a:cubicBezTo>
                    <a:cubicBezTo>
                      <a:pt x="181731" y="126965"/>
                      <a:pt x="183292" y="125404"/>
                      <a:pt x="182772" y="123843"/>
                    </a:cubicBezTo>
                    <a:cubicBezTo>
                      <a:pt x="181731" y="122282"/>
                      <a:pt x="181211" y="121761"/>
                      <a:pt x="179650" y="122282"/>
                    </a:cubicBezTo>
                    <a:cubicBezTo>
                      <a:pt x="178089" y="122802"/>
                      <a:pt x="163519" y="123322"/>
                      <a:pt x="158836" y="120721"/>
                    </a:cubicBezTo>
                    <a:cubicBezTo>
                      <a:pt x="154153" y="118639"/>
                      <a:pt x="139583" y="106671"/>
                      <a:pt x="136981" y="95224"/>
                    </a:cubicBezTo>
                    <a:cubicBezTo>
                      <a:pt x="136981" y="95224"/>
                      <a:pt x="136981" y="88979"/>
                      <a:pt x="129176" y="83776"/>
                    </a:cubicBezTo>
                    <a:cubicBezTo>
                      <a:pt x="121371" y="78572"/>
                      <a:pt x="107321" y="71288"/>
                      <a:pt x="107321" y="59320"/>
                    </a:cubicBezTo>
                    <a:cubicBezTo>
                      <a:pt x="107321" y="59320"/>
                      <a:pt x="106281" y="54636"/>
                      <a:pt x="108362" y="54636"/>
                    </a:cubicBezTo>
                    <a:cubicBezTo>
                      <a:pt x="109923" y="54636"/>
                      <a:pt x="111484" y="53596"/>
                      <a:pt x="111484" y="52555"/>
                    </a:cubicBezTo>
                    <a:cubicBezTo>
                      <a:pt x="111484" y="51514"/>
                      <a:pt x="112005" y="48913"/>
                      <a:pt x="109403" y="47352"/>
                    </a:cubicBezTo>
                    <a:cubicBezTo>
                      <a:pt x="106801" y="45270"/>
                      <a:pt x="104200" y="43189"/>
                      <a:pt x="105760" y="41107"/>
                    </a:cubicBezTo>
                    <a:cubicBezTo>
                      <a:pt x="107321" y="38506"/>
                      <a:pt x="110444" y="35384"/>
                      <a:pt x="109923" y="38506"/>
                    </a:cubicBezTo>
                    <a:cubicBezTo>
                      <a:pt x="109403" y="41628"/>
                      <a:pt x="110964" y="38506"/>
                      <a:pt x="115647" y="37465"/>
                    </a:cubicBezTo>
                    <a:cubicBezTo>
                      <a:pt x="120330" y="36424"/>
                      <a:pt x="123452" y="35384"/>
                      <a:pt x="123452" y="33302"/>
                    </a:cubicBezTo>
                    <a:cubicBezTo>
                      <a:pt x="123452" y="31221"/>
                      <a:pt x="123452" y="30700"/>
                      <a:pt x="127095" y="31741"/>
                    </a:cubicBezTo>
                    <a:cubicBezTo>
                      <a:pt x="130737" y="32782"/>
                      <a:pt x="130737" y="31741"/>
                      <a:pt x="131778" y="31741"/>
                    </a:cubicBezTo>
                    <a:cubicBezTo>
                      <a:pt x="132819" y="31741"/>
                      <a:pt x="133339" y="32262"/>
                      <a:pt x="133859" y="33302"/>
                    </a:cubicBezTo>
                    <a:cubicBezTo>
                      <a:pt x="134380" y="34343"/>
                      <a:pt x="134900" y="34863"/>
                      <a:pt x="134900" y="35384"/>
                    </a:cubicBezTo>
                    <a:cubicBezTo>
                      <a:pt x="135941" y="35904"/>
                      <a:pt x="136981" y="35904"/>
                      <a:pt x="137502" y="35384"/>
                    </a:cubicBezTo>
                    <a:cubicBezTo>
                      <a:pt x="138542" y="34343"/>
                      <a:pt x="138022" y="33823"/>
                      <a:pt x="137502" y="33302"/>
                    </a:cubicBezTo>
                    <a:cubicBezTo>
                      <a:pt x="136981" y="32782"/>
                      <a:pt x="134900" y="31221"/>
                      <a:pt x="134380" y="31221"/>
                    </a:cubicBezTo>
                    <a:cubicBezTo>
                      <a:pt x="133859" y="31221"/>
                      <a:pt x="133859" y="29139"/>
                      <a:pt x="133339" y="28619"/>
                    </a:cubicBezTo>
                    <a:cubicBezTo>
                      <a:pt x="133339" y="28099"/>
                      <a:pt x="131778" y="25497"/>
                      <a:pt x="130737" y="24977"/>
                    </a:cubicBezTo>
                    <a:cubicBezTo>
                      <a:pt x="129697" y="24456"/>
                      <a:pt x="130737" y="24456"/>
                      <a:pt x="131258" y="23936"/>
                    </a:cubicBezTo>
                    <a:cubicBezTo>
                      <a:pt x="131778" y="23416"/>
                      <a:pt x="131778" y="23416"/>
                      <a:pt x="132819" y="22895"/>
                    </a:cubicBezTo>
                    <a:cubicBezTo>
                      <a:pt x="133339" y="22375"/>
                      <a:pt x="133339" y="21855"/>
                      <a:pt x="133339" y="21855"/>
                    </a:cubicBezTo>
                    <a:cubicBezTo>
                      <a:pt x="133339" y="21855"/>
                      <a:pt x="130737" y="19773"/>
                      <a:pt x="129697" y="19253"/>
                    </a:cubicBezTo>
                    <a:cubicBezTo>
                      <a:pt x="128656" y="18733"/>
                      <a:pt x="129697" y="18733"/>
                      <a:pt x="129697" y="18733"/>
                    </a:cubicBezTo>
                    <a:cubicBezTo>
                      <a:pt x="129697" y="18733"/>
                      <a:pt x="132298" y="16651"/>
                      <a:pt x="133339" y="16131"/>
                    </a:cubicBezTo>
                    <a:cubicBezTo>
                      <a:pt x="133859" y="15610"/>
                      <a:pt x="134380" y="14570"/>
                      <a:pt x="134900" y="13529"/>
                    </a:cubicBezTo>
                    <a:cubicBezTo>
                      <a:pt x="133859" y="13529"/>
                      <a:pt x="132298" y="13009"/>
                      <a:pt x="131258" y="12488"/>
                    </a:cubicBezTo>
                    <a:cubicBezTo>
                      <a:pt x="130217" y="12488"/>
                      <a:pt x="120330" y="10927"/>
                      <a:pt x="119290" y="10927"/>
                    </a:cubicBezTo>
                    <a:cubicBezTo>
                      <a:pt x="118249" y="10927"/>
                      <a:pt x="116167" y="10407"/>
                      <a:pt x="115127" y="10407"/>
                    </a:cubicBezTo>
                    <a:cubicBezTo>
                      <a:pt x="114606" y="10407"/>
                      <a:pt x="113045" y="9887"/>
                      <a:pt x="112005" y="9887"/>
                    </a:cubicBezTo>
                    <a:cubicBezTo>
                      <a:pt x="110964" y="9887"/>
                      <a:pt x="110444" y="9366"/>
                      <a:pt x="109403" y="8846"/>
                    </a:cubicBezTo>
                    <a:cubicBezTo>
                      <a:pt x="108362" y="8326"/>
                      <a:pt x="105760" y="6244"/>
                      <a:pt x="104720" y="4683"/>
                    </a:cubicBezTo>
                    <a:cubicBezTo>
                      <a:pt x="103679" y="2602"/>
                      <a:pt x="105240" y="1041"/>
                      <a:pt x="105240" y="520"/>
                    </a:cubicBezTo>
                    <a:cubicBezTo>
                      <a:pt x="105240" y="0"/>
                      <a:pt x="104720" y="0"/>
                      <a:pt x="104200" y="0"/>
                    </a:cubicBezTo>
                    <a:cubicBezTo>
                      <a:pt x="103679" y="0"/>
                      <a:pt x="103679" y="0"/>
                      <a:pt x="102639" y="520"/>
                    </a:cubicBezTo>
                    <a:cubicBezTo>
                      <a:pt x="101598" y="1041"/>
                      <a:pt x="86508" y="3122"/>
                      <a:pt x="85467" y="3122"/>
                    </a:cubicBezTo>
                    <a:cubicBezTo>
                      <a:pt x="84426" y="3122"/>
                      <a:pt x="84426" y="3642"/>
                      <a:pt x="84426" y="3642"/>
                    </a:cubicBezTo>
                    <a:cubicBezTo>
                      <a:pt x="84426" y="3642"/>
                      <a:pt x="84426" y="3642"/>
                      <a:pt x="82865" y="6244"/>
                    </a:cubicBezTo>
                    <a:cubicBezTo>
                      <a:pt x="81304" y="8846"/>
                      <a:pt x="78702" y="7285"/>
                      <a:pt x="78702" y="7285"/>
                    </a:cubicBezTo>
                    <a:cubicBezTo>
                      <a:pt x="78182" y="6765"/>
                      <a:pt x="73499" y="6244"/>
                      <a:pt x="72979" y="6244"/>
                    </a:cubicBezTo>
                    <a:cubicBezTo>
                      <a:pt x="72979" y="6244"/>
                      <a:pt x="72458" y="6244"/>
                      <a:pt x="71418" y="5724"/>
                    </a:cubicBezTo>
                    <a:cubicBezTo>
                      <a:pt x="71418" y="8326"/>
                      <a:pt x="70897" y="11968"/>
                      <a:pt x="70897" y="12488"/>
                    </a:cubicBezTo>
                    <a:cubicBezTo>
                      <a:pt x="70897" y="13529"/>
                      <a:pt x="69857" y="13529"/>
                      <a:pt x="69857" y="13529"/>
                    </a:cubicBezTo>
                    <a:cubicBezTo>
                      <a:pt x="69857" y="13529"/>
                      <a:pt x="65173" y="12488"/>
                      <a:pt x="64133" y="11968"/>
                    </a:cubicBezTo>
                    <a:cubicBezTo>
                      <a:pt x="63612" y="11968"/>
                      <a:pt x="63092" y="12488"/>
                      <a:pt x="63092" y="12488"/>
                    </a:cubicBezTo>
                    <a:cubicBezTo>
                      <a:pt x="63092" y="12488"/>
                      <a:pt x="62572" y="13009"/>
                      <a:pt x="62052" y="14049"/>
                    </a:cubicBezTo>
                    <a:cubicBezTo>
                      <a:pt x="61531" y="15090"/>
                      <a:pt x="62572" y="16131"/>
                      <a:pt x="63092" y="16651"/>
                    </a:cubicBezTo>
                    <a:cubicBezTo>
                      <a:pt x="63612" y="17172"/>
                      <a:pt x="64133" y="17172"/>
                      <a:pt x="63612" y="17692"/>
                    </a:cubicBezTo>
                    <a:cubicBezTo>
                      <a:pt x="63092" y="18212"/>
                      <a:pt x="63092" y="18733"/>
                      <a:pt x="64133" y="19773"/>
                    </a:cubicBezTo>
                    <a:cubicBezTo>
                      <a:pt x="65173" y="20814"/>
                      <a:pt x="63612" y="21334"/>
                      <a:pt x="62572" y="21334"/>
                    </a:cubicBezTo>
                    <a:cubicBezTo>
                      <a:pt x="61531" y="21334"/>
                      <a:pt x="53206" y="18212"/>
                      <a:pt x="52165" y="17692"/>
                    </a:cubicBezTo>
                    <a:cubicBezTo>
                      <a:pt x="51124" y="17172"/>
                      <a:pt x="49043" y="16131"/>
                      <a:pt x="48002" y="15090"/>
                    </a:cubicBezTo>
                    <a:cubicBezTo>
                      <a:pt x="46961" y="14049"/>
                      <a:pt x="46961" y="15610"/>
                      <a:pt x="46961" y="15610"/>
                    </a:cubicBezTo>
                    <a:cubicBezTo>
                      <a:pt x="46961" y="15610"/>
                      <a:pt x="46441" y="19253"/>
                      <a:pt x="46441" y="19773"/>
                    </a:cubicBezTo>
                    <a:cubicBezTo>
                      <a:pt x="46441" y="20294"/>
                      <a:pt x="45921" y="21334"/>
                      <a:pt x="45921" y="21334"/>
                    </a:cubicBezTo>
                    <a:cubicBezTo>
                      <a:pt x="45921" y="21334"/>
                      <a:pt x="44360" y="22895"/>
                      <a:pt x="43839" y="23416"/>
                    </a:cubicBezTo>
                    <a:cubicBezTo>
                      <a:pt x="43319" y="23936"/>
                      <a:pt x="42799" y="24456"/>
                      <a:pt x="42799" y="24456"/>
                    </a:cubicBezTo>
                    <a:cubicBezTo>
                      <a:pt x="42799" y="24456"/>
                      <a:pt x="42278" y="26538"/>
                      <a:pt x="41758" y="27578"/>
                    </a:cubicBezTo>
                    <a:cubicBezTo>
                      <a:pt x="41238" y="28619"/>
                      <a:pt x="40717" y="29139"/>
                      <a:pt x="40197" y="29660"/>
                    </a:cubicBezTo>
                    <a:cubicBezTo>
                      <a:pt x="39676" y="30700"/>
                      <a:pt x="39676" y="29660"/>
                      <a:pt x="39676" y="29139"/>
                    </a:cubicBezTo>
                    <a:cubicBezTo>
                      <a:pt x="39676" y="28619"/>
                      <a:pt x="39676" y="28099"/>
                      <a:pt x="39676" y="28099"/>
                    </a:cubicBezTo>
                    <a:cubicBezTo>
                      <a:pt x="39676" y="28099"/>
                      <a:pt x="38636" y="25497"/>
                      <a:pt x="38636" y="24977"/>
                    </a:cubicBezTo>
                    <a:cubicBezTo>
                      <a:pt x="38636" y="24456"/>
                      <a:pt x="37595" y="24456"/>
                      <a:pt x="37075" y="24456"/>
                    </a:cubicBezTo>
                    <a:cubicBezTo>
                      <a:pt x="36554" y="24456"/>
                      <a:pt x="35514" y="23936"/>
                      <a:pt x="35514" y="23936"/>
                    </a:cubicBezTo>
                    <a:cubicBezTo>
                      <a:pt x="35514" y="23936"/>
                      <a:pt x="31351" y="21855"/>
                      <a:pt x="31351" y="21334"/>
                    </a:cubicBezTo>
                    <a:cubicBezTo>
                      <a:pt x="30831" y="21334"/>
                      <a:pt x="30831" y="20294"/>
                      <a:pt x="30831" y="20294"/>
                    </a:cubicBezTo>
                    <a:cubicBezTo>
                      <a:pt x="30831" y="20294"/>
                      <a:pt x="30831" y="17692"/>
                      <a:pt x="30831" y="16651"/>
                    </a:cubicBezTo>
                    <a:cubicBezTo>
                      <a:pt x="30831" y="15610"/>
                      <a:pt x="30310" y="15610"/>
                      <a:pt x="29790" y="15610"/>
                    </a:cubicBezTo>
                    <a:cubicBezTo>
                      <a:pt x="29269" y="15610"/>
                      <a:pt x="28749" y="16131"/>
                      <a:pt x="28749" y="16131"/>
                    </a:cubicBezTo>
                    <a:cubicBezTo>
                      <a:pt x="28749" y="16131"/>
                      <a:pt x="26668" y="17692"/>
                      <a:pt x="26147" y="18212"/>
                    </a:cubicBezTo>
                    <a:cubicBezTo>
                      <a:pt x="25627" y="18733"/>
                      <a:pt x="25107" y="18733"/>
                      <a:pt x="25107" y="19253"/>
                    </a:cubicBezTo>
                    <a:cubicBezTo>
                      <a:pt x="24586" y="19253"/>
                      <a:pt x="24586" y="19773"/>
                      <a:pt x="24586" y="19773"/>
                    </a:cubicBezTo>
                    <a:cubicBezTo>
                      <a:pt x="24586" y="19773"/>
                      <a:pt x="23546" y="22375"/>
                      <a:pt x="23025" y="22895"/>
                    </a:cubicBezTo>
                    <a:cubicBezTo>
                      <a:pt x="23025" y="23416"/>
                      <a:pt x="21985" y="24456"/>
                      <a:pt x="21985" y="24456"/>
                    </a:cubicBezTo>
                    <a:cubicBezTo>
                      <a:pt x="21985" y="24456"/>
                      <a:pt x="19903" y="27058"/>
                      <a:pt x="19383" y="27578"/>
                    </a:cubicBezTo>
                    <a:cubicBezTo>
                      <a:pt x="18862" y="28619"/>
                      <a:pt x="18342" y="28099"/>
                      <a:pt x="18342" y="28099"/>
                    </a:cubicBezTo>
                    <a:cubicBezTo>
                      <a:pt x="18342" y="28099"/>
                      <a:pt x="14700" y="27058"/>
                      <a:pt x="14179" y="27058"/>
                    </a:cubicBezTo>
                    <a:cubicBezTo>
                      <a:pt x="13659" y="27058"/>
                      <a:pt x="13139" y="27058"/>
                      <a:pt x="13139" y="27058"/>
                    </a:cubicBezTo>
                    <a:cubicBezTo>
                      <a:pt x="12619" y="27058"/>
                      <a:pt x="12098" y="27578"/>
                      <a:pt x="11578" y="27578"/>
                    </a:cubicBezTo>
                    <a:cubicBezTo>
                      <a:pt x="15740" y="27058"/>
                      <a:pt x="9496" y="27578"/>
                      <a:pt x="7935" y="27578"/>
                    </a:cubicBezTo>
                    <a:cubicBezTo>
                      <a:pt x="8455" y="27578"/>
                      <a:pt x="8455" y="27578"/>
                      <a:pt x="7935" y="27578"/>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70" name="Content Placeholder 9">
              <a:extLst>
                <a:ext uri="{FF2B5EF4-FFF2-40B4-BE49-F238E27FC236}">
                  <a16:creationId xmlns:a16="http://schemas.microsoft.com/office/drawing/2014/main" id="{C80ED7EE-993B-8D74-F6CE-BF2A05AA9DCB}"/>
                </a:ext>
              </a:extLst>
            </p:cNvPr>
            <p:cNvGrpSpPr/>
            <p:nvPr/>
          </p:nvGrpSpPr>
          <p:grpSpPr>
            <a:xfrm>
              <a:off x="5783689" y="3426662"/>
              <a:ext cx="3340093" cy="2131407"/>
              <a:chOff x="5783689" y="3426662"/>
              <a:chExt cx="3340093" cy="2131407"/>
            </a:xfrm>
            <a:grpFill/>
          </p:grpSpPr>
          <p:sp>
            <p:nvSpPr>
              <p:cNvPr id="334" name="Freeform 333">
                <a:extLst>
                  <a:ext uri="{FF2B5EF4-FFF2-40B4-BE49-F238E27FC236}">
                    <a16:creationId xmlns:a16="http://schemas.microsoft.com/office/drawing/2014/main" id="{573FAFDB-E0FE-D71E-0C2E-F1502E7CC3D4}"/>
                  </a:ext>
                </a:extLst>
              </p:cNvPr>
              <p:cNvSpPr/>
              <p:nvPr/>
            </p:nvSpPr>
            <p:spPr>
              <a:xfrm>
                <a:off x="5850045" y="3553065"/>
                <a:ext cx="3222" cy="4025"/>
              </a:xfrm>
              <a:custGeom>
                <a:avLst/>
                <a:gdLst>
                  <a:gd name="connsiteX0" fmla="*/ 1850 w 3222"/>
                  <a:gd name="connsiteY0" fmla="*/ 3164 h 4025"/>
                  <a:gd name="connsiteX1" fmla="*/ 1850 w 3222"/>
                  <a:gd name="connsiteY1" fmla="*/ 1082 h 4025"/>
                  <a:gd name="connsiteX2" fmla="*/ 289 w 3222"/>
                  <a:gd name="connsiteY2" fmla="*/ 562 h 4025"/>
                  <a:gd name="connsiteX3" fmla="*/ 1850 w 3222"/>
                  <a:gd name="connsiteY3" fmla="*/ 3164 h 4025"/>
                </a:gdLst>
                <a:ahLst/>
                <a:cxnLst>
                  <a:cxn ang="0">
                    <a:pos x="connsiteX0" y="connsiteY0"/>
                  </a:cxn>
                  <a:cxn ang="0">
                    <a:pos x="connsiteX1" y="connsiteY1"/>
                  </a:cxn>
                  <a:cxn ang="0">
                    <a:pos x="connsiteX2" y="connsiteY2"/>
                  </a:cxn>
                  <a:cxn ang="0">
                    <a:pos x="connsiteX3" y="connsiteY3"/>
                  </a:cxn>
                </a:cxnLst>
                <a:rect l="l" t="t" r="r" b="b"/>
                <a:pathLst>
                  <a:path w="3222" h="4025">
                    <a:moveTo>
                      <a:pt x="1850" y="3164"/>
                    </a:moveTo>
                    <a:cubicBezTo>
                      <a:pt x="3931" y="5245"/>
                      <a:pt x="3411" y="3164"/>
                      <a:pt x="1850" y="1082"/>
                    </a:cubicBezTo>
                    <a:cubicBezTo>
                      <a:pt x="289" y="-999"/>
                      <a:pt x="289" y="562"/>
                      <a:pt x="289" y="562"/>
                    </a:cubicBezTo>
                    <a:cubicBezTo>
                      <a:pt x="-231" y="2123"/>
                      <a:pt x="-231" y="1082"/>
                      <a:pt x="1850" y="3164"/>
                    </a:cubicBezTo>
                    <a:close/>
                  </a:path>
                </a:pathLst>
              </a:custGeom>
              <a:grpFill/>
              <a:ln w="5199" cap="flat">
                <a:solidFill>
                  <a:schemeClr val="bg1"/>
                </a:solidFill>
                <a:prstDash val="solid"/>
                <a:miter/>
              </a:ln>
            </p:spPr>
            <p:txBody>
              <a:bodyPr rtlCol="0" anchor="ctr"/>
              <a:lstStyle/>
              <a:p>
                <a:endParaRPr lang="en-GB" noProof="0" dirty="0"/>
              </a:p>
            </p:txBody>
          </p:sp>
          <p:sp>
            <p:nvSpPr>
              <p:cNvPr id="335" name="Freeform 334">
                <a:extLst>
                  <a:ext uri="{FF2B5EF4-FFF2-40B4-BE49-F238E27FC236}">
                    <a16:creationId xmlns:a16="http://schemas.microsoft.com/office/drawing/2014/main" id="{3C64F978-99EA-983F-BCC6-01C8AB04CD5A}"/>
                  </a:ext>
                </a:extLst>
              </p:cNvPr>
              <p:cNvSpPr/>
              <p:nvPr/>
            </p:nvSpPr>
            <p:spPr>
              <a:xfrm>
                <a:off x="5831498" y="3527743"/>
                <a:ext cx="2428" cy="2885"/>
              </a:xfrm>
              <a:custGeom>
                <a:avLst/>
                <a:gdLst>
                  <a:gd name="connsiteX0" fmla="*/ 2185 w 2428"/>
                  <a:gd name="connsiteY0" fmla="*/ 1948 h 2885"/>
                  <a:gd name="connsiteX1" fmla="*/ 103 w 2428"/>
                  <a:gd name="connsiteY1" fmla="*/ 908 h 2885"/>
                  <a:gd name="connsiteX2" fmla="*/ 2185 w 2428"/>
                  <a:gd name="connsiteY2" fmla="*/ 1948 h 2885"/>
                </a:gdLst>
                <a:ahLst/>
                <a:cxnLst>
                  <a:cxn ang="0">
                    <a:pos x="connsiteX0" y="connsiteY0"/>
                  </a:cxn>
                  <a:cxn ang="0">
                    <a:pos x="connsiteX1" y="connsiteY1"/>
                  </a:cxn>
                  <a:cxn ang="0">
                    <a:pos x="connsiteX2" y="connsiteY2"/>
                  </a:cxn>
                </a:cxnLst>
                <a:rect l="l" t="t" r="r" b="b"/>
                <a:pathLst>
                  <a:path w="2428" h="2885">
                    <a:moveTo>
                      <a:pt x="2185" y="1948"/>
                    </a:moveTo>
                    <a:cubicBezTo>
                      <a:pt x="1144" y="-133"/>
                      <a:pt x="-417" y="-653"/>
                      <a:pt x="103" y="908"/>
                    </a:cubicBezTo>
                    <a:cubicBezTo>
                      <a:pt x="624" y="908"/>
                      <a:pt x="3225" y="4550"/>
                      <a:pt x="2185" y="1948"/>
                    </a:cubicBezTo>
                    <a:close/>
                  </a:path>
                </a:pathLst>
              </a:custGeom>
              <a:grpFill/>
              <a:ln w="5199" cap="flat">
                <a:solidFill>
                  <a:schemeClr val="bg1"/>
                </a:solidFill>
                <a:prstDash val="solid"/>
                <a:miter/>
              </a:ln>
            </p:spPr>
            <p:txBody>
              <a:bodyPr rtlCol="0" anchor="ctr"/>
              <a:lstStyle/>
              <a:p>
                <a:endParaRPr lang="en-GB" noProof="0" dirty="0"/>
              </a:p>
            </p:txBody>
          </p:sp>
          <p:sp>
            <p:nvSpPr>
              <p:cNvPr id="336" name="Freeform 335">
                <a:extLst>
                  <a:ext uri="{FF2B5EF4-FFF2-40B4-BE49-F238E27FC236}">
                    <a16:creationId xmlns:a16="http://schemas.microsoft.com/office/drawing/2014/main" id="{2E6B9953-F391-6130-E6D3-BFEE9AFEF834}"/>
                  </a:ext>
                </a:extLst>
              </p:cNvPr>
              <p:cNvSpPr/>
              <p:nvPr/>
            </p:nvSpPr>
            <p:spPr>
              <a:xfrm>
                <a:off x="6042302" y="3624126"/>
                <a:ext cx="19634" cy="38274"/>
              </a:xfrm>
              <a:custGeom>
                <a:avLst/>
                <a:gdLst>
                  <a:gd name="connsiteX0" fmla="*/ 13049 w 19634"/>
                  <a:gd name="connsiteY0" fmla="*/ 7032 h 38274"/>
                  <a:gd name="connsiteX1" fmla="*/ 6284 w 19634"/>
                  <a:gd name="connsiteY1" fmla="*/ 9634 h 38274"/>
                  <a:gd name="connsiteX2" fmla="*/ 40 w 19634"/>
                  <a:gd name="connsiteY2" fmla="*/ 16919 h 38274"/>
                  <a:gd name="connsiteX3" fmla="*/ 560 w 19634"/>
                  <a:gd name="connsiteY3" fmla="*/ 22643 h 38274"/>
                  <a:gd name="connsiteX4" fmla="*/ 1601 w 19634"/>
                  <a:gd name="connsiteY4" fmla="*/ 25244 h 38274"/>
                  <a:gd name="connsiteX5" fmla="*/ 3682 w 19634"/>
                  <a:gd name="connsiteY5" fmla="*/ 27846 h 38274"/>
                  <a:gd name="connsiteX6" fmla="*/ 3162 w 19634"/>
                  <a:gd name="connsiteY6" fmla="*/ 29928 h 38274"/>
                  <a:gd name="connsiteX7" fmla="*/ 5244 w 19634"/>
                  <a:gd name="connsiteY7" fmla="*/ 32009 h 38274"/>
                  <a:gd name="connsiteX8" fmla="*/ 6284 w 19634"/>
                  <a:gd name="connsiteY8" fmla="*/ 35651 h 38274"/>
                  <a:gd name="connsiteX9" fmla="*/ 13049 w 19634"/>
                  <a:gd name="connsiteY9" fmla="*/ 36692 h 38274"/>
                  <a:gd name="connsiteX10" fmla="*/ 18772 w 19634"/>
                  <a:gd name="connsiteY10" fmla="*/ 19000 h 38274"/>
                  <a:gd name="connsiteX11" fmla="*/ 19293 w 19634"/>
                  <a:gd name="connsiteY11" fmla="*/ 11195 h 38274"/>
                  <a:gd name="connsiteX12" fmla="*/ 18252 w 19634"/>
                  <a:gd name="connsiteY12" fmla="*/ 3910 h 38274"/>
                  <a:gd name="connsiteX13" fmla="*/ 17732 w 19634"/>
                  <a:gd name="connsiteY13" fmla="*/ 788 h 38274"/>
                  <a:gd name="connsiteX14" fmla="*/ 15651 w 19634"/>
                  <a:gd name="connsiteY14" fmla="*/ 1309 h 38274"/>
                  <a:gd name="connsiteX15" fmla="*/ 13049 w 19634"/>
                  <a:gd name="connsiteY15" fmla="*/ 7032 h 3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634" h="38274">
                    <a:moveTo>
                      <a:pt x="13049" y="7032"/>
                    </a:moveTo>
                    <a:cubicBezTo>
                      <a:pt x="9926" y="7553"/>
                      <a:pt x="8366" y="7553"/>
                      <a:pt x="6284" y="9634"/>
                    </a:cubicBezTo>
                    <a:cubicBezTo>
                      <a:pt x="4203" y="11716"/>
                      <a:pt x="-480" y="13797"/>
                      <a:pt x="40" y="16919"/>
                    </a:cubicBezTo>
                    <a:cubicBezTo>
                      <a:pt x="560" y="20041"/>
                      <a:pt x="560" y="21082"/>
                      <a:pt x="560" y="22643"/>
                    </a:cubicBezTo>
                    <a:cubicBezTo>
                      <a:pt x="40" y="24204"/>
                      <a:pt x="40" y="25244"/>
                      <a:pt x="1601" y="25244"/>
                    </a:cubicBezTo>
                    <a:cubicBezTo>
                      <a:pt x="3162" y="25244"/>
                      <a:pt x="4203" y="26806"/>
                      <a:pt x="3682" y="27846"/>
                    </a:cubicBezTo>
                    <a:cubicBezTo>
                      <a:pt x="3162" y="28887"/>
                      <a:pt x="1601" y="29407"/>
                      <a:pt x="3162" y="29928"/>
                    </a:cubicBezTo>
                    <a:cubicBezTo>
                      <a:pt x="4723" y="30448"/>
                      <a:pt x="5244" y="31489"/>
                      <a:pt x="5244" y="32009"/>
                    </a:cubicBezTo>
                    <a:cubicBezTo>
                      <a:pt x="4723" y="33050"/>
                      <a:pt x="4723" y="35131"/>
                      <a:pt x="6284" y="35651"/>
                    </a:cubicBezTo>
                    <a:cubicBezTo>
                      <a:pt x="8366" y="36692"/>
                      <a:pt x="12528" y="40335"/>
                      <a:pt x="13049" y="36692"/>
                    </a:cubicBezTo>
                    <a:cubicBezTo>
                      <a:pt x="13569" y="33050"/>
                      <a:pt x="17732" y="21602"/>
                      <a:pt x="18772" y="19000"/>
                    </a:cubicBezTo>
                    <a:cubicBezTo>
                      <a:pt x="19813" y="16399"/>
                      <a:pt x="19813" y="15358"/>
                      <a:pt x="19293" y="11195"/>
                    </a:cubicBezTo>
                    <a:cubicBezTo>
                      <a:pt x="18772" y="7032"/>
                      <a:pt x="18252" y="4951"/>
                      <a:pt x="18252" y="3910"/>
                    </a:cubicBezTo>
                    <a:cubicBezTo>
                      <a:pt x="18252" y="2349"/>
                      <a:pt x="18252" y="1829"/>
                      <a:pt x="17732" y="788"/>
                    </a:cubicBezTo>
                    <a:cubicBezTo>
                      <a:pt x="17732" y="788"/>
                      <a:pt x="15130" y="-1293"/>
                      <a:pt x="15651" y="1309"/>
                    </a:cubicBezTo>
                    <a:cubicBezTo>
                      <a:pt x="15130" y="3910"/>
                      <a:pt x="15651" y="6512"/>
                      <a:pt x="13049" y="7032"/>
                    </a:cubicBezTo>
                    <a:close/>
                  </a:path>
                </a:pathLst>
              </a:custGeom>
              <a:grpFill/>
              <a:ln w="5199" cap="flat">
                <a:solidFill>
                  <a:schemeClr val="bg1"/>
                </a:solidFill>
                <a:prstDash val="solid"/>
                <a:miter/>
              </a:ln>
            </p:spPr>
            <p:txBody>
              <a:bodyPr rtlCol="0" anchor="ctr"/>
              <a:lstStyle/>
              <a:p>
                <a:endParaRPr lang="en-GB" noProof="0" dirty="0"/>
              </a:p>
            </p:txBody>
          </p:sp>
          <p:sp>
            <p:nvSpPr>
              <p:cNvPr id="337" name="Freeform 336">
                <a:extLst>
                  <a:ext uri="{FF2B5EF4-FFF2-40B4-BE49-F238E27FC236}">
                    <a16:creationId xmlns:a16="http://schemas.microsoft.com/office/drawing/2014/main" id="{51D48BC8-9002-39FF-BE48-60D231183E8D}"/>
                  </a:ext>
                </a:extLst>
              </p:cNvPr>
              <p:cNvSpPr/>
              <p:nvPr/>
            </p:nvSpPr>
            <p:spPr>
              <a:xfrm>
                <a:off x="7203415" y="5531881"/>
                <a:ext cx="34814" cy="26188"/>
              </a:xfrm>
              <a:custGeom>
                <a:avLst/>
                <a:gdLst>
                  <a:gd name="connsiteX0" fmla="*/ 30002 w 34814"/>
                  <a:gd name="connsiteY0" fmla="*/ 11034 h 26188"/>
                  <a:gd name="connsiteX1" fmla="*/ 26880 w 34814"/>
                  <a:gd name="connsiteY1" fmla="*/ 12074 h 26188"/>
                  <a:gd name="connsiteX2" fmla="*/ 21676 w 34814"/>
                  <a:gd name="connsiteY2" fmla="*/ 14676 h 26188"/>
                  <a:gd name="connsiteX3" fmla="*/ 18554 w 34814"/>
                  <a:gd name="connsiteY3" fmla="*/ 16237 h 26188"/>
                  <a:gd name="connsiteX4" fmla="*/ 16993 w 34814"/>
                  <a:gd name="connsiteY4" fmla="*/ 15717 h 26188"/>
                  <a:gd name="connsiteX5" fmla="*/ 14912 w 34814"/>
                  <a:gd name="connsiteY5" fmla="*/ 15717 h 26188"/>
                  <a:gd name="connsiteX6" fmla="*/ 14391 w 34814"/>
                  <a:gd name="connsiteY6" fmla="*/ 14676 h 26188"/>
                  <a:gd name="connsiteX7" fmla="*/ 13350 w 34814"/>
                  <a:gd name="connsiteY7" fmla="*/ 13635 h 26188"/>
                  <a:gd name="connsiteX8" fmla="*/ 13350 w 34814"/>
                  <a:gd name="connsiteY8" fmla="*/ 12595 h 26188"/>
                  <a:gd name="connsiteX9" fmla="*/ 16993 w 34814"/>
                  <a:gd name="connsiteY9" fmla="*/ 12074 h 26188"/>
                  <a:gd name="connsiteX10" fmla="*/ 16993 w 34814"/>
                  <a:gd name="connsiteY10" fmla="*/ 9993 h 26188"/>
                  <a:gd name="connsiteX11" fmla="*/ 15952 w 34814"/>
                  <a:gd name="connsiteY11" fmla="*/ 8432 h 26188"/>
                  <a:gd name="connsiteX12" fmla="*/ 14391 w 34814"/>
                  <a:gd name="connsiteY12" fmla="*/ 9473 h 26188"/>
                  <a:gd name="connsiteX13" fmla="*/ 12830 w 34814"/>
                  <a:gd name="connsiteY13" fmla="*/ 9993 h 26188"/>
                  <a:gd name="connsiteX14" fmla="*/ 10228 w 34814"/>
                  <a:gd name="connsiteY14" fmla="*/ 11554 h 26188"/>
                  <a:gd name="connsiteX15" fmla="*/ 7627 w 34814"/>
                  <a:gd name="connsiteY15" fmla="*/ 9993 h 26188"/>
                  <a:gd name="connsiteX16" fmla="*/ 6066 w 34814"/>
                  <a:gd name="connsiteY16" fmla="*/ 9473 h 26188"/>
                  <a:gd name="connsiteX17" fmla="*/ 6066 w 34814"/>
                  <a:gd name="connsiteY17" fmla="*/ 8432 h 26188"/>
                  <a:gd name="connsiteX18" fmla="*/ 6586 w 34814"/>
                  <a:gd name="connsiteY18" fmla="*/ 7391 h 26188"/>
                  <a:gd name="connsiteX19" fmla="*/ 7627 w 34814"/>
                  <a:gd name="connsiteY19" fmla="*/ 5310 h 26188"/>
                  <a:gd name="connsiteX20" fmla="*/ 7106 w 34814"/>
                  <a:gd name="connsiteY20" fmla="*/ 3749 h 26188"/>
                  <a:gd name="connsiteX21" fmla="*/ 4505 w 34814"/>
                  <a:gd name="connsiteY21" fmla="*/ 4789 h 26188"/>
                  <a:gd name="connsiteX22" fmla="*/ 3984 w 34814"/>
                  <a:gd name="connsiteY22" fmla="*/ 4269 h 26188"/>
                  <a:gd name="connsiteX23" fmla="*/ 5025 w 34814"/>
                  <a:gd name="connsiteY23" fmla="*/ 3228 h 26188"/>
                  <a:gd name="connsiteX24" fmla="*/ 5025 w 34814"/>
                  <a:gd name="connsiteY24" fmla="*/ 2188 h 26188"/>
                  <a:gd name="connsiteX25" fmla="*/ 5025 w 34814"/>
                  <a:gd name="connsiteY25" fmla="*/ 106 h 26188"/>
                  <a:gd name="connsiteX26" fmla="*/ 3984 w 34814"/>
                  <a:gd name="connsiteY26" fmla="*/ 1147 h 26188"/>
                  <a:gd name="connsiteX27" fmla="*/ 1382 w 34814"/>
                  <a:gd name="connsiteY27" fmla="*/ 4789 h 26188"/>
                  <a:gd name="connsiteX28" fmla="*/ 862 w 34814"/>
                  <a:gd name="connsiteY28" fmla="*/ 7391 h 26188"/>
                  <a:gd name="connsiteX29" fmla="*/ 862 w 34814"/>
                  <a:gd name="connsiteY29" fmla="*/ 9993 h 26188"/>
                  <a:gd name="connsiteX30" fmla="*/ 342 w 34814"/>
                  <a:gd name="connsiteY30" fmla="*/ 12074 h 26188"/>
                  <a:gd name="connsiteX31" fmla="*/ 342 w 34814"/>
                  <a:gd name="connsiteY31" fmla="*/ 13635 h 26188"/>
                  <a:gd name="connsiteX32" fmla="*/ 1382 w 34814"/>
                  <a:gd name="connsiteY32" fmla="*/ 17278 h 26188"/>
                  <a:gd name="connsiteX33" fmla="*/ 1903 w 34814"/>
                  <a:gd name="connsiteY33" fmla="*/ 20400 h 26188"/>
                  <a:gd name="connsiteX34" fmla="*/ 342 w 34814"/>
                  <a:gd name="connsiteY34" fmla="*/ 25083 h 26188"/>
                  <a:gd name="connsiteX35" fmla="*/ 5545 w 34814"/>
                  <a:gd name="connsiteY35" fmla="*/ 23522 h 26188"/>
                  <a:gd name="connsiteX36" fmla="*/ 10749 w 34814"/>
                  <a:gd name="connsiteY36" fmla="*/ 22481 h 26188"/>
                  <a:gd name="connsiteX37" fmla="*/ 16993 w 34814"/>
                  <a:gd name="connsiteY37" fmla="*/ 25083 h 26188"/>
                  <a:gd name="connsiteX38" fmla="*/ 18034 w 34814"/>
                  <a:gd name="connsiteY38" fmla="*/ 22481 h 26188"/>
                  <a:gd name="connsiteX39" fmla="*/ 20635 w 34814"/>
                  <a:gd name="connsiteY39" fmla="*/ 24042 h 26188"/>
                  <a:gd name="connsiteX40" fmla="*/ 25319 w 34814"/>
                  <a:gd name="connsiteY40" fmla="*/ 25603 h 26188"/>
                  <a:gd name="connsiteX41" fmla="*/ 30522 w 34814"/>
                  <a:gd name="connsiteY41" fmla="*/ 23522 h 26188"/>
                  <a:gd name="connsiteX42" fmla="*/ 27920 w 34814"/>
                  <a:gd name="connsiteY42" fmla="*/ 22481 h 26188"/>
                  <a:gd name="connsiteX43" fmla="*/ 25839 w 34814"/>
                  <a:gd name="connsiteY43" fmla="*/ 24042 h 26188"/>
                  <a:gd name="connsiteX44" fmla="*/ 19595 w 34814"/>
                  <a:gd name="connsiteY44" fmla="*/ 20400 h 26188"/>
                  <a:gd name="connsiteX45" fmla="*/ 21156 w 34814"/>
                  <a:gd name="connsiteY45" fmla="*/ 19359 h 26188"/>
                  <a:gd name="connsiteX46" fmla="*/ 21156 w 34814"/>
                  <a:gd name="connsiteY46" fmla="*/ 18318 h 26188"/>
                  <a:gd name="connsiteX47" fmla="*/ 22717 w 34814"/>
                  <a:gd name="connsiteY47" fmla="*/ 17278 h 26188"/>
                  <a:gd name="connsiteX48" fmla="*/ 27400 w 34814"/>
                  <a:gd name="connsiteY48" fmla="*/ 16757 h 26188"/>
                  <a:gd name="connsiteX49" fmla="*/ 31042 w 34814"/>
                  <a:gd name="connsiteY49" fmla="*/ 19359 h 26188"/>
                  <a:gd name="connsiteX50" fmla="*/ 32083 w 34814"/>
                  <a:gd name="connsiteY50" fmla="*/ 18318 h 26188"/>
                  <a:gd name="connsiteX51" fmla="*/ 33644 w 34814"/>
                  <a:gd name="connsiteY51" fmla="*/ 16237 h 26188"/>
                  <a:gd name="connsiteX52" fmla="*/ 33644 w 34814"/>
                  <a:gd name="connsiteY52" fmla="*/ 10513 h 26188"/>
                  <a:gd name="connsiteX53" fmla="*/ 30002 w 34814"/>
                  <a:gd name="connsiteY53" fmla="*/ 11034 h 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4814" h="26188">
                    <a:moveTo>
                      <a:pt x="30002" y="11034"/>
                    </a:moveTo>
                    <a:cubicBezTo>
                      <a:pt x="28961" y="12074"/>
                      <a:pt x="28961" y="12074"/>
                      <a:pt x="26880" y="12074"/>
                    </a:cubicBezTo>
                    <a:cubicBezTo>
                      <a:pt x="24798" y="12074"/>
                      <a:pt x="22717" y="13115"/>
                      <a:pt x="21676" y="14676"/>
                    </a:cubicBezTo>
                    <a:cubicBezTo>
                      <a:pt x="20635" y="16237"/>
                      <a:pt x="19595" y="15717"/>
                      <a:pt x="18554" y="16237"/>
                    </a:cubicBezTo>
                    <a:cubicBezTo>
                      <a:pt x="17513" y="16757"/>
                      <a:pt x="16473" y="16757"/>
                      <a:pt x="16993" y="15717"/>
                    </a:cubicBezTo>
                    <a:cubicBezTo>
                      <a:pt x="17513" y="15196"/>
                      <a:pt x="16473" y="14676"/>
                      <a:pt x="14912" y="15717"/>
                    </a:cubicBezTo>
                    <a:cubicBezTo>
                      <a:pt x="13350" y="16757"/>
                      <a:pt x="13871" y="15196"/>
                      <a:pt x="14391" y="14676"/>
                    </a:cubicBezTo>
                    <a:cubicBezTo>
                      <a:pt x="14912" y="14156"/>
                      <a:pt x="14391" y="14156"/>
                      <a:pt x="13350" y="13635"/>
                    </a:cubicBezTo>
                    <a:cubicBezTo>
                      <a:pt x="12310" y="13115"/>
                      <a:pt x="13350" y="13635"/>
                      <a:pt x="13350" y="12595"/>
                    </a:cubicBezTo>
                    <a:cubicBezTo>
                      <a:pt x="13350" y="11554"/>
                      <a:pt x="15952" y="12074"/>
                      <a:pt x="16993" y="12074"/>
                    </a:cubicBezTo>
                    <a:cubicBezTo>
                      <a:pt x="18034" y="12074"/>
                      <a:pt x="18034" y="11034"/>
                      <a:pt x="16993" y="9993"/>
                    </a:cubicBezTo>
                    <a:cubicBezTo>
                      <a:pt x="16473" y="8952"/>
                      <a:pt x="16993" y="8952"/>
                      <a:pt x="15952" y="8432"/>
                    </a:cubicBezTo>
                    <a:cubicBezTo>
                      <a:pt x="14912" y="8432"/>
                      <a:pt x="14912" y="8952"/>
                      <a:pt x="14391" y="9473"/>
                    </a:cubicBezTo>
                    <a:cubicBezTo>
                      <a:pt x="13871" y="10513"/>
                      <a:pt x="13350" y="10513"/>
                      <a:pt x="12830" y="9993"/>
                    </a:cubicBezTo>
                    <a:cubicBezTo>
                      <a:pt x="12310" y="9473"/>
                      <a:pt x="11269" y="10513"/>
                      <a:pt x="10228" y="11554"/>
                    </a:cubicBezTo>
                    <a:cubicBezTo>
                      <a:pt x="9188" y="12595"/>
                      <a:pt x="8147" y="10513"/>
                      <a:pt x="7627" y="9993"/>
                    </a:cubicBezTo>
                    <a:cubicBezTo>
                      <a:pt x="7106" y="9473"/>
                      <a:pt x="7106" y="7911"/>
                      <a:pt x="6066" y="9473"/>
                    </a:cubicBezTo>
                    <a:cubicBezTo>
                      <a:pt x="5025" y="11034"/>
                      <a:pt x="5545" y="8952"/>
                      <a:pt x="6066" y="8432"/>
                    </a:cubicBezTo>
                    <a:cubicBezTo>
                      <a:pt x="6586" y="7391"/>
                      <a:pt x="7627" y="7911"/>
                      <a:pt x="6586" y="7391"/>
                    </a:cubicBezTo>
                    <a:cubicBezTo>
                      <a:pt x="5545" y="6871"/>
                      <a:pt x="6586" y="6350"/>
                      <a:pt x="7627" y="5310"/>
                    </a:cubicBezTo>
                    <a:cubicBezTo>
                      <a:pt x="9188" y="4269"/>
                      <a:pt x="7627" y="5310"/>
                      <a:pt x="7106" y="3749"/>
                    </a:cubicBezTo>
                    <a:cubicBezTo>
                      <a:pt x="6586" y="2188"/>
                      <a:pt x="6066" y="2708"/>
                      <a:pt x="4505" y="4789"/>
                    </a:cubicBezTo>
                    <a:cubicBezTo>
                      <a:pt x="2943" y="6350"/>
                      <a:pt x="1382" y="5830"/>
                      <a:pt x="3984" y="4269"/>
                    </a:cubicBezTo>
                    <a:cubicBezTo>
                      <a:pt x="6586" y="2708"/>
                      <a:pt x="6066" y="2708"/>
                      <a:pt x="5025" y="3228"/>
                    </a:cubicBezTo>
                    <a:cubicBezTo>
                      <a:pt x="3984" y="3749"/>
                      <a:pt x="4505" y="2708"/>
                      <a:pt x="5025" y="2188"/>
                    </a:cubicBezTo>
                    <a:cubicBezTo>
                      <a:pt x="5545" y="1667"/>
                      <a:pt x="5545" y="627"/>
                      <a:pt x="5025" y="106"/>
                    </a:cubicBezTo>
                    <a:cubicBezTo>
                      <a:pt x="3984" y="-414"/>
                      <a:pt x="3984" y="1147"/>
                      <a:pt x="3984" y="1147"/>
                    </a:cubicBezTo>
                    <a:cubicBezTo>
                      <a:pt x="3464" y="3749"/>
                      <a:pt x="2943" y="3749"/>
                      <a:pt x="1382" y="4789"/>
                    </a:cubicBezTo>
                    <a:cubicBezTo>
                      <a:pt x="-179" y="5830"/>
                      <a:pt x="342" y="5310"/>
                      <a:pt x="862" y="7391"/>
                    </a:cubicBezTo>
                    <a:cubicBezTo>
                      <a:pt x="1382" y="9473"/>
                      <a:pt x="1903" y="9473"/>
                      <a:pt x="862" y="9993"/>
                    </a:cubicBezTo>
                    <a:cubicBezTo>
                      <a:pt x="-179" y="9993"/>
                      <a:pt x="-179" y="10513"/>
                      <a:pt x="342" y="12074"/>
                    </a:cubicBezTo>
                    <a:cubicBezTo>
                      <a:pt x="1382" y="13635"/>
                      <a:pt x="1382" y="13635"/>
                      <a:pt x="342" y="13635"/>
                    </a:cubicBezTo>
                    <a:cubicBezTo>
                      <a:pt x="-699" y="13635"/>
                      <a:pt x="1903" y="15717"/>
                      <a:pt x="1382" y="17278"/>
                    </a:cubicBezTo>
                    <a:cubicBezTo>
                      <a:pt x="862" y="18839"/>
                      <a:pt x="2423" y="19359"/>
                      <a:pt x="1903" y="20400"/>
                    </a:cubicBezTo>
                    <a:cubicBezTo>
                      <a:pt x="1382" y="21441"/>
                      <a:pt x="1382" y="23002"/>
                      <a:pt x="342" y="25083"/>
                    </a:cubicBezTo>
                    <a:cubicBezTo>
                      <a:pt x="-699" y="27685"/>
                      <a:pt x="3984" y="25083"/>
                      <a:pt x="5545" y="23522"/>
                    </a:cubicBezTo>
                    <a:cubicBezTo>
                      <a:pt x="7106" y="21961"/>
                      <a:pt x="8667" y="20920"/>
                      <a:pt x="10749" y="22481"/>
                    </a:cubicBezTo>
                    <a:cubicBezTo>
                      <a:pt x="12830" y="24042"/>
                      <a:pt x="15952" y="25083"/>
                      <a:pt x="16993" y="25083"/>
                    </a:cubicBezTo>
                    <a:cubicBezTo>
                      <a:pt x="18034" y="25603"/>
                      <a:pt x="18554" y="24563"/>
                      <a:pt x="18034" y="22481"/>
                    </a:cubicBezTo>
                    <a:cubicBezTo>
                      <a:pt x="17513" y="20400"/>
                      <a:pt x="19074" y="23002"/>
                      <a:pt x="20635" y="24042"/>
                    </a:cubicBezTo>
                    <a:cubicBezTo>
                      <a:pt x="22196" y="25083"/>
                      <a:pt x="23757" y="25603"/>
                      <a:pt x="25319" y="25603"/>
                    </a:cubicBezTo>
                    <a:cubicBezTo>
                      <a:pt x="26880" y="25603"/>
                      <a:pt x="29481" y="25083"/>
                      <a:pt x="30522" y="23522"/>
                    </a:cubicBezTo>
                    <a:cubicBezTo>
                      <a:pt x="31563" y="21961"/>
                      <a:pt x="28961" y="21961"/>
                      <a:pt x="27920" y="22481"/>
                    </a:cubicBezTo>
                    <a:cubicBezTo>
                      <a:pt x="26880" y="23002"/>
                      <a:pt x="26880" y="23522"/>
                      <a:pt x="25839" y="24042"/>
                    </a:cubicBezTo>
                    <a:cubicBezTo>
                      <a:pt x="24278" y="24042"/>
                      <a:pt x="21676" y="21441"/>
                      <a:pt x="19595" y="20400"/>
                    </a:cubicBezTo>
                    <a:cubicBezTo>
                      <a:pt x="18034" y="19359"/>
                      <a:pt x="19595" y="19359"/>
                      <a:pt x="21156" y="19359"/>
                    </a:cubicBezTo>
                    <a:cubicBezTo>
                      <a:pt x="22717" y="19359"/>
                      <a:pt x="22196" y="19359"/>
                      <a:pt x="21156" y="18318"/>
                    </a:cubicBezTo>
                    <a:cubicBezTo>
                      <a:pt x="20115" y="17278"/>
                      <a:pt x="21676" y="17278"/>
                      <a:pt x="22717" y="17278"/>
                    </a:cubicBezTo>
                    <a:cubicBezTo>
                      <a:pt x="23757" y="17798"/>
                      <a:pt x="26359" y="17798"/>
                      <a:pt x="27400" y="16757"/>
                    </a:cubicBezTo>
                    <a:cubicBezTo>
                      <a:pt x="28441" y="16237"/>
                      <a:pt x="30002" y="18839"/>
                      <a:pt x="31042" y="19359"/>
                    </a:cubicBezTo>
                    <a:cubicBezTo>
                      <a:pt x="32083" y="19880"/>
                      <a:pt x="33124" y="19880"/>
                      <a:pt x="32083" y="18318"/>
                    </a:cubicBezTo>
                    <a:cubicBezTo>
                      <a:pt x="31563" y="17278"/>
                      <a:pt x="32083" y="16757"/>
                      <a:pt x="33644" y="16237"/>
                    </a:cubicBezTo>
                    <a:cubicBezTo>
                      <a:pt x="35205" y="15717"/>
                      <a:pt x="35205" y="12074"/>
                      <a:pt x="33644" y="10513"/>
                    </a:cubicBezTo>
                    <a:cubicBezTo>
                      <a:pt x="32083" y="8952"/>
                      <a:pt x="31563" y="9993"/>
                      <a:pt x="30002" y="11034"/>
                    </a:cubicBezTo>
                    <a:close/>
                  </a:path>
                </a:pathLst>
              </a:custGeom>
              <a:grpFill/>
              <a:ln w="5199" cap="flat">
                <a:solidFill>
                  <a:schemeClr val="bg1"/>
                </a:solidFill>
                <a:prstDash val="solid"/>
                <a:miter/>
              </a:ln>
            </p:spPr>
            <p:txBody>
              <a:bodyPr rtlCol="0" anchor="ctr"/>
              <a:lstStyle/>
              <a:p>
                <a:endParaRPr lang="en-GB" noProof="0" dirty="0"/>
              </a:p>
            </p:txBody>
          </p:sp>
          <p:sp>
            <p:nvSpPr>
              <p:cNvPr id="338" name="Freeform 337">
                <a:extLst>
                  <a:ext uri="{FF2B5EF4-FFF2-40B4-BE49-F238E27FC236}">
                    <a16:creationId xmlns:a16="http://schemas.microsoft.com/office/drawing/2014/main" id="{A56C6168-8518-CAFF-2FF0-A469399E0254}"/>
                  </a:ext>
                </a:extLst>
              </p:cNvPr>
              <p:cNvSpPr/>
              <p:nvPr/>
            </p:nvSpPr>
            <p:spPr>
              <a:xfrm>
                <a:off x="7213513" y="5539453"/>
                <a:ext cx="2731" cy="3297"/>
              </a:xfrm>
              <a:custGeom>
                <a:avLst/>
                <a:gdLst>
                  <a:gd name="connsiteX0" fmla="*/ 1171 w 2731"/>
                  <a:gd name="connsiteY0" fmla="*/ 2421 h 3297"/>
                  <a:gd name="connsiteX1" fmla="*/ 2732 w 2731"/>
                  <a:gd name="connsiteY1" fmla="*/ 340 h 3297"/>
                  <a:gd name="connsiteX2" fmla="*/ 1171 w 2731"/>
                  <a:gd name="connsiteY2" fmla="*/ 860 h 3297"/>
                  <a:gd name="connsiteX3" fmla="*/ 1171 w 2731"/>
                  <a:gd name="connsiteY3" fmla="*/ 2421 h 3297"/>
                </a:gdLst>
                <a:ahLst/>
                <a:cxnLst>
                  <a:cxn ang="0">
                    <a:pos x="connsiteX0" y="connsiteY0"/>
                  </a:cxn>
                  <a:cxn ang="0">
                    <a:pos x="connsiteX1" y="connsiteY1"/>
                  </a:cxn>
                  <a:cxn ang="0">
                    <a:pos x="connsiteX2" y="connsiteY2"/>
                  </a:cxn>
                  <a:cxn ang="0">
                    <a:pos x="connsiteX3" y="connsiteY3"/>
                  </a:cxn>
                </a:cxnLst>
                <a:rect l="l" t="t" r="r" b="b"/>
                <a:pathLst>
                  <a:path w="2731" h="3297">
                    <a:moveTo>
                      <a:pt x="1171" y="2421"/>
                    </a:moveTo>
                    <a:cubicBezTo>
                      <a:pt x="2732" y="340"/>
                      <a:pt x="2211" y="2421"/>
                      <a:pt x="2732" y="340"/>
                    </a:cubicBezTo>
                    <a:cubicBezTo>
                      <a:pt x="2732" y="340"/>
                      <a:pt x="2732" y="-701"/>
                      <a:pt x="1171" y="860"/>
                    </a:cubicBezTo>
                    <a:cubicBezTo>
                      <a:pt x="-390" y="2421"/>
                      <a:pt x="-390" y="4503"/>
                      <a:pt x="1171" y="2421"/>
                    </a:cubicBezTo>
                    <a:close/>
                  </a:path>
                </a:pathLst>
              </a:custGeom>
              <a:grpFill/>
              <a:ln w="5199" cap="flat">
                <a:solidFill>
                  <a:schemeClr val="bg1"/>
                </a:solidFill>
                <a:prstDash val="solid"/>
                <a:miter/>
              </a:ln>
            </p:spPr>
            <p:txBody>
              <a:bodyPr rtlCol="0" anchor="ctr"/>
              <a:lstStyle/>
              <a:p>
                <a:endParaRPr lang="en-GB" noProof="0" dirty="0"/>
              </a:p>
            </p:txBody>
          </p:sp>
          <p:sp>
            <p:nvSpPr>
              <p:cNvPr id="339" name="Freeform 338">
                <a:extLst>
                  <a:ext uri="{FF2B5EF4-FFF2-40B4-BE49-F238E27FC236}">
                    <a16:creationId xmlns:a16="http://schemas.microsoft.com/office/drawing/2014/main" id="{87FF0432-9764-CAFA-A186-A5EE9EBDFA89}"/>
                  </a:ext>
                </a:extLst>
              </p:cNvPr>
              <p:cNvSpPr/>
              <p:nvPr/>
            </p:nvSpPr>
            <p:spPr>
              <a:xfrm>
                <a:off x="6944109" y="4919330"/>
                <a:ext cx="10791" cy="10426"/>
              </a:xfrm>
              <a:custGeom>
                <a:avLst/>
                <a:gdLst>
                  <a:gd name="connsiteX0" fmla="*/ 1035 w 10791"/>
                  <a:gd name="connsiteY0" fmla="*/ 1249 h 10426"/>
                  <a:gd name="connsiteX1" fmla="*/ 1556 w 10791"/>
                  <a:gd name="connsiteY1" fmla="*/ 7493 h 10426"/>
                  <a:gd name="connsiteX2" fmla="*/ 8841 w 10791"/>
                  <a:gd name="connsiteY2" fmla="*/ 9574 h 10426"/>
                  <a:gd name="connsiteX3" fmla="*/ 8841 w 10791"/>
                  <a:gd name="connsiteY3" fmla="*/ 2810 h 10426"/>
                  <a:gd name="connsiteX4" fmla="*/ 1035 w 10791"/>
                  <a:gd name="connsiteY4" fmla="*/ 1249 h 10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1" h="10426">
                    <a:moveTo>
                      <a:pt x="1035" y="1249"/>
                    </a:moveTo>
                    <a:cubicBezTo>
                      <a:pt x="-1566" y="2810"/>
                      <a:pt x="1556" y="7493"/>
                      <a:pt x="1556" y="7493"/>
                    </a:cubicBezTo>
                    <a:cubicBezTo>
                      <a:pt x="2596" y="10615"/>
                      <a:pt x="6239" y="11135"/>
                      <a:pt x="8841" y="9574"/>
                    </a:cubicBezTo>
                    <a:cubicBezTo>
                      <a:pt x="11442" y="8534"/>
                      <a:pt x="11442" y="6452"/>
                      <a:pt x="8841" y="2810"/>
                    </a:cubicBezTo>
                    <a:cubicBezTo>
                      <a:pt x="5718" y="-312"/>
                      <a:pt x="3117" y="-832"/>
                      <a:pt x="1035" y="1249"/>
                    </a:cubicBezTo>
                    <a:close/>
                  </a:path>
                </a:pathLst>
              </a:custGeom>
              <a:grpFill/>
              <a:ln w="5199" cap="flat">
                <a:solidFill>
                  <a:schemeClr val="bg1"/>
                </a:solidFill>
                <a:prstDash val="solid"/>
                <a:miter/>
              </a:ln>
            </p:spPr>
            <p:txBody>
              <a:bodyPr rtlCol="0" anchor="ctr"/>
              <a:lstStyle/>
              <a:p>
                <a:endParaRPr lang="en-GB" noProof="0" dirty="0"/>
              </a:p>
            </p:txBody>
          </p:sp>
          <p:sp>
            <p:nvSpPr>
              <p:cNvPr id="340" name="Freeform 339">
                <a:extLst>
                  <a:ext uri="{FF2B5EF4-FFF2-40B4-BE49-F238E27FC236}">
                    <a16:creationId xmlns:a16="http://schemas.microsoft.com/office/drawing/2014/main" id="{DFBD9123-0A6C-B6BD-40AB-862F80970FCC}"/>
                  </a:ext>
                </a:extLst>
              </p:cNvPr>
              <p:cNvSpPr/>
              <p:nvPr/>
            </p:nvSpPr>
            <p:spPr>
              <a:xfrm>
                <a:off x="6984302" y="4901699"/>
                <a:ext cx="8194" cy="10034"/>
              </a:xfrm>
              <a:custGeom>
                <a:avLst/>
                <a:gdLst>
                  <a:gd name="connsiteX0" fmla="*/ 5072 w 8194"/>
                  <a:gd name="connsiteY0" fmla="*/ 147 h 10034"/>
                  <a:gd name="connsiteX1" fmla="*/ 389 w 8194"/>
                  <a:gd name="connsiteY1" fmla="*/ 7432 h 10034"/>
                  <a:gd name="connsiteX2" fmla="*/ 2470 w 8194"/>
                  <a:gd name="connsiteY2" fmla="*/ 9514 h 10034"/>
                  <a:gd name="connsiteX3" fmla="*/ 8194 w 8194"/>
                  <a:gd name="connsiteY3" fmla="*/ 5351 h 10034"/>
                  <a:gd name="connsiteX4" fmla="*/ 5072 w 8194"/>
                  <a:gd name="connsiteY4" fmla="*/ 147 h 1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 h="10034">
                    <a:moveTo>
                      <a:pt x="5072" y="147"/>
                    </a:moveTo>
                    <a:cubicBezTo>
                      <a:pt x="3511" y="-893"/>
                      <a:pt x="1950" y="3790"/>
                      <a:pt x="389" y="7432"/>
                    </a:cubicBezTo>
                    <a:cubicBezTo>
                      <a:pt x="-1172" y="11595"/>
                      <a:pt x="2470" y="9514"/>
                      <a:pt x="2470" y="9514"/>
                    </a:cubicBezTo>
                    <a:cubicBezTo>
                      <a:pt x="5072" y="8993"/>
                      <a:pt x="7674" y="7953"/>
                      <a:pt x="8194" y="5351"/>
                    </a:cubicBezTo>
                    <a:cubicBezTo>
                      <a:pt x="8194" y="3269"/>
                      <a:pt x="6633" y="1188"/>
                      <a:pt x="5072" y="147"/>
                    </a:cubicBezTo>
                    <a:close/>
                  </a:path>
                </a:pathLst>
              </a:custGeom>
              <a:grpFill/>
              <a:ln w="5199" cap="flat">
                <a:solidFill>
                  <a:schemeClr val="bg1"/>
                </a:solidFill>
                <a:prstDash val="solid"/>
                <a:miter/>
              </a:ln>
            </p:spPr>
            <p:txBody>
              <a:bodyPr rtlCol="0" anchor="ctr"/>
              <a:lstStyle/>
              <a:p>
                <a:endParaRPr lang="en-GB" noProof="0" dirty="0"/>
              </a:p>
            </p:txBody>
          </p:sp>
          <p:sp>
            <p:nvSpPr>
              <p:cNvPr id="341" name="Freeform 340">
                <a:extLst>
                  <a:ext uri="{FF2B5EF4-FFF2-40B4-BE49-F238E27FC236}">
                    <a16:creationId xmlns:a16="http://schemas.microsoft.com/office/drawing/2014/main" id="{A8EB644A-8A4F-B445-1510-0034E8F500A5}"/>
                  </a:ext>
                </a:extLst>
              </p:cNvPr>
              <p:cNvSpPr/>
              <p:nvPr/>
            </p:nvSpPr>
            <p:spPr>
              <a:xfrm>
                <a:off x="9044066" y="4903582"/>
                <a:ext cx="58505" cy="46277"/>
              </a:xfrm>
              <a:custGeom>
                <a:avLst/>
                <a:gdLst>
                  <a:gd name="connsiteX0" fmla="*/ 57918 w 58505"/>
                  <a:gd name="connsiteY0" fmla="*/ 44576 h 46277"/>
                  <a:gd name="connsiteX1" fmla="*/ 51673 w 58505"/>
                  <a:gd name="connsiteY1" fmla="*/ 36771 h 46277"/>
                  <a:gd name="connsiteX2" fmla="*/ 37624 w 58505"/>
                  <a:gd name="connsiteY2" fmla="*/ 26364 h 46277"/>
                  <a:gd name="connsiteX3" fmla="*/ 28258 w 58505"/>
                  <a:gd name="connsiteY3" fmla="*/ 19599 h 46277"/>
                  <a:gd name="connsiteX4" fmla="*/ 17331 w 58505"/>
                  <a:gd name="connsiteY4" fmla="*/ 10233 h 46277"/>
                  <a:gd name="connsiteX5" fmla="*/ 10046 w 58505"/>
                  <a:gd name="connsiteY5" fmla="*/ 4509 h 46277"/>
                  <a:gd name="connsiteX6" fmla="*/ 7444 w 58505"/>
                  <a:gd name="connsiteY6" fmla="*/ 4509 h 46277"/>
                  <a:gd name="connsiteX7" fmla="*/ 1720 w 58505"/>
                  <a:gd name="connsiteY7" fmla="*/ 1387 h 46277"/>
                  <a:gd name="connsiteX8" fmla="*/ 680 w 58505"/>
                  <a:gd name="connsiteY8" fmla="*/ 2428 h 46277"/>
                  <a:gd name="connsiteX9" fmla="*/ 4842 w 58505"/>
                  <a:gd name="connsiteY9" fmla="*/ 10233 h 46277"/>
                  <a:gd name="connsiteX10" fmla="*/ 27738 w 58505"/>
                  <a:gd name="connsiteY10" fmla="*/ 32088 h 46277"/>
                  <a:gd name="connsiteX11" fmla="*/ 32421 w 58505"/>
                  <a:gd name="connsiteY11" fmla="*/ 33649 h 46277"/>
                  <a:gd name="connsiteX12" fmla="*/ 35543 w 58505"/>
                  <a:gd name="connsiteY12" fmla="*/ 35209 h 46277"/>
                  <a:gd name="connsiteX13" fmla="*/ 43348 w 58505"/>
                  <a:gd name="connsiteY13" fmla="*/ 40933 h 46277"/>
                  <a:gd name="connsiteX14" fmla="*/ 57918 w 58505"/>
                  <a:gd name="connsiteY14" fmla="*/ 44576 h 4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05" h="46277">
                    <a:moveTo>
                      <a:pt x="57918" y="44576"/>
                    </a:moveTo>
                    <a:cubicBezTo>
                      <a:pt x="60520" y="40413"/>
                      <a:pt x="53755" y="37811"/>
                      <a:pt x="51673" y="36771"/>
                    </a:cubicBezTo>
                    <a:cubicBezTo>
                      <a:pt x="49593" y="35730"/>
                      <a:pt x="39706" y="27925"/>
                      <a:pt x="37624" y="26364"/>
                    </a:cubicBezTo>
                    <a:cubicBezTo>
                      <a:pt x="35543" y="24803"/>
                      <a:pt x="30339" y="21681"/>
                      <a:pt x="28258" y="19599"/>
                    </a:cubicBezTo>
                    <a:cubicBezTo>
                      <a:pt x="26177" y="16997"/>
                      <a:pt x="20453" y="12314"/>
                      <a:pt x="17331" y="10233"/>
                    </a:cubicBezTo>
                    <a:cubicBezTo>
                      <a:pt x="14209" y="8672"/>
                      <a:pt x="11607" y="6590"/>
                      <a:pt x="10046" y="4509"/>
                    </a:cubicBezTo>
                    <a:cubicBezTo>
                      <a:pt x="8485" y="2428"/>
                      <a:pt x="7444" y="3468"/>
                      <a:pt x="7444" y="4509"/>
                    </a:cubicBezTo>
                    <a:cubicBezTo>
                      <a:pt x="7444" y="5550"/>
                      <a:pt x="4842" y="5029"/>
                      <a:pt x="1720" y="1387"/>
                    </a:cubicBezTo>
                    <a:cubicBezTo>
                      <a:pt x="-1402" y="-2255"/>
                      <a:pt x="680" y="2428"/>
                      <a:pt x="680" y="2428"/>
                    </a:cubicBezTo>
                    <a:cubicBezTo>
                      <a:pt x="1200" y="3989"/>
                      <a:pt x="4842" y="10233"/>
                      <a:pt x="4842" y="10233"/>
                    </a:cubicBezTo>
                    <a:cubicBezTo>
                      <a:pt x="12647" y="21160"/>
                      <a:pt x="26177" y="31047"/>
                      <a:pt x="27738" y="32088"/>
                    </a:cubicBezTo>
                    <a:cubicBezTo>
                      <a:pt x="29299" y="33128"/>
                      <a:pt x="30859" y="33649"/>
                      <a:pt x="32421" y="33649"/>
                    </a:cubicBezTo>
                    <a:cubicBezTo>
                      <a:pt x="33982" y="33649"/>
                      <a:pt x="34502" y="34689"/>
                      <a:pt x="35543" y="35209"/>
                    </a:cubicBezTo>
                    <a:cubicBezTo>
                      <a:pt x="36584" y="36250"/>
                      <a:pt x="40746" y="38852"/>
                      <a:pt x="43348" y="40933"/>
                    </a:cubicBezTo>
                    <a:cubicBezTo>
                      <a:pt x="46991" y="43015"/>
                      <a:pt x="55316" y="49259"/>
                      <a:pt x="57918" y="44576"/>
                    </a:cubicBezTo>
                    <a:close/>
                  </a:path>
                </a:pathLst>
              </a:custGeom>
              <a:grpFill/>
              <a:ln w="5199" cap="flat">
                <a:solidFill>
                  <a:schemeClr val="bg1"/>
                </a:solidFill>
                <a:prstDash val="solid"/>
                <a:miter/>
              </a:ln>
            </p:spPr>
            <p:txBody>
              <a:bodyPr rtlCol="0" anchor="ctr"/>
              <a:lstStyle/>
              <a:p>
                <a:endParaRPr lang="en-GB" noProof="0" dirty="0"/>
              </a:p>
            </p:txBody>
          </p:sp>
          <p:sp>
            <p:nvSpPr>
              <p:cNvPr id="342" name="Freeform 341">
                <a:extLst>
                  <a:ext uri="{FF2B5EF4-FFF2-40B4-BE49-F238E27FC236}">
                    <a16:creationId xmlns:a16="http://schemas.microsoft.com/office/drawing/2014/main" id="{89481FD7-5D79-7883-1966-A206FAEC868A}"/>
                  </a:ext>
                </a:extLst>
              </p:cNvPr>
              <p:cNvSpPr/>
              <p:nvPr/>
            </p:nvSpPr>
            <p:spPr>
              <a:xfrm>
                <a:off x="9101723" y="4915351"/>
                <a:ext cx="9232" cy="10561"/>
              </a:xfrm>
              <a:custGeom>
                <a:avLst/>
                <a:gdLst>
                  <a:gd name="connsiteX0" fmla="*/ 2342 w 9232"/>
                  <a:gd name="connsiteY0" fmla="*/ 4188 h 10561"/>
                  <a:gd name="connsiteX1" fmla="*/ 1301 w 9232"/>
                  <a:gd name="connsiteY1" fmla="*/ 7309 h 10561"/>
                  <a:gd name="connsiteX2" fmla="*/ 5464 w 9232"/>
                  <a:gd name="connsiteY2" fmla="*/ 9391 h 10561"/>
                  <a:gd name="connsiteX3" fmla="*/ 8586 w 9232"/>
                  <a:gd name="connsiteY3" fmla="*/ 9391 h 10561"/>
                  <a:gd name="connsiteX4" fmla="*/ 7025 w 9232"/>
                  <a:gd name="connsiteY4" fmla="*/ 3147 h 10561"/>
                  <a:gd name="connsiteX5" fmla="*/ 2342 w 9232"/>
                  <a:gd name="connsiteY5" fmla="*/ 545 h 10561"/>
                  <a:gd name="connsiteX6" fmla="*/ 2342 w 9232"/>
                  <a:gd name="connsiteY6" fmla="*/ 2106 h 10561"/>
                  <a:gd name="connsiteX7" fmla="*/ 2342 w 9232"/>
                  <a:gd name="connsiteY7" fmla="*/ 4188 h 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32" h="10561">
                    <a:moveTo>
                      <a:pt x="2342" y="4188"/>
                    </a:moveTo>
                    <a:cubicBezTo>
                      <a:pt x="1301" y="4708"/>
                      <a:pt x="260" y="6269"/>
                      <a:pt x="1301" y="7309"/>
                    </a:cubicBezTo>
                    <a:cubicBezTo>
                      <a:pt x="2342" y="8350"/>
                      <a:pt x="3382" y="7830"/>
                      <a:pt x="5464" y="9391"/>
                    </a:cubicBezTo>
                    <a:cubicBezTo>
                      <a:pt x="7545" y="10952"/>
                      <a:pt x="7025" y="10952"/>
                      <a:pt x="8586" y="9391"/>
                    </a:cubicBezTo>
                    <a:cubicBezTo>
                      <a:pt x="10147" y="7830"/>
                      <a:pt x="8586" y="5228"/>
                      <a:pt x="7025" y="3147"/>
                    </a:cubicBezTo>
                    <a:cubicBezTo>
                      <a:pt x="5464" y="1065"/>
                      <a:pt x="5464" y="-1016"/>
                      <a:pt x="2342" y="545"/>
                    </a:cubicBezTo>
                    <a:cubicBezTo>
                      <a:pt x="-781" y="2106"/>
                      <a:pt x="-781" y="2106"/>
                      <a:pt x="2342" y="2106"/>
                    </a:cubicBezTo>
                    <a:cubicBezTo>
                      <a:pt x="5464" y="2106"/>
                      <a:pt x="2342" y="4188"/>
                      <a:pt x="2342" y="4188"/>
                    </a:cubicBezTo>
                    <a:close/>
                  </a:path>
                </a:pathLst>
              </a:custGeom>
              <a:grpFill/>
              <a:ln w="5199" cap="flat">
                <a:solidFill>
                  <a:schemeClr val="bg1"/>
                </a:solidFill>
                <a:prstDash val="solid"/>
                <a:miter/>
              </a:ln>
            </p:spPr>
            <p:txBody>
              <a:bodyPr rtlCol="0" anchor="ctr"/>
              <a:lstStyle/>
              <a:p>
                <a:endParaRPr lang="en-GB" noProof="0" dirty="0"/>
              </a:p>
            </p:txBody>
          </p:sp>
          <p:sp>
            <p:nvSpPr>
              <p:cNvPr id="343" name="Freeform 342">
                <a:extLst>
                  <a:ext uri="{FF2B5EF4-FFF2-40B4-BE49-F238E27FC236}">
                    <a16:creationId xmlns:a16="http://schemas.microsoft.com/office/drawing/2014/main" id="{9B11E19A-FFED-94C1-1395-07E97E47F5A5}"/>
                  </a:ext>
                </a:extLst>
              </p:cNvPr>
              <p:cNvSpPr/>
              <p:nvPr/>
            </p:nvSpPr>
            <p:spPr>
              <a:xfrm>
                <a:off x="9118634" y="4928766"/>
                <a:ext cx="5148" cy="5602"/>
              </a:xfrm>
              <a:custGeom>
                <a:avLst/>
                <a:gdLst>
                  <a:gd name="connsiteX0" fmla="*/ 1561 w 5148"/>
                  <a:gd name="connsiteY0" fmla="*/ 138 h 5602"/>
                  <a:gd name="connsiteX1" fmla="*/ 0 w 5148"/>
                  <a:gd name="connsiteY1" fmla="*/ 2220 h 5602"/>
                  <a:gd name="connsiteX2" fmla="*/ 2082 w 5148"/>
                  <a:gd name="connsiteY2" fmla="*/ 5342 h 5602"/>
                  <a:gd name="connsiteX3" fmla="*/ 4163 w 5148"/>
                  <a:gd name="connsiteY3" fmla="*/ 4301 h 5602"/>
                  <a:gd name="connsiteX4" fmla="*/ 4163 w 5148"/>
                  <a:gd name="connsiteY4" fmla="*/ 1699 h 5602"/>
                  <a:gd name="connsiteX5" fmla="*/ 1561 w 5148"/>
                  <a:gd name="connsiteY5" fmla="*/ 138 h 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8" h="5602">
                    <a:moveTo>
                      <a:pt x="1561" y="138"/>
                    </a:moveTo>
                    <a:cubicBezTo>
                      <a:pt x="520" y="659"/>
                      <a:pt x="0" y="659"/>
                      <a:pt x="0" y="2220"/>
                    </a:cubicBezTo>
                    <a:cubicBezTo>
                      <a:pt x="0" y="3781"/>
                      <a:pt x="520" y="5862"/>
                      <a:pt x="2082" y="5342"/>
                    </a:cubicBezTo>
                    <a:cubicBezTo>
                      <a:pt x="2082" y="5342"/>
                      <a:pt x="3122" y="6383"/>
                      <a:pt x="4163" y="4301"/>
                    </a:cubicBezTo>
                    <a:cubicBezTo>
                      <a:pt x="5203" y="2220"/>
                      <a:pt x="5724" y="3260"/>
                      <a:pt x="4163" y="1699"/>
                    </a:cubicBezTo>
                    <a:cubicBezTo>
                      <a:pt x="3122" y="659"/>
                      <a:pt x="2602" y="-382"/>
                      <a:pt x="1561" y="138"/>
                    </a:cubicBezTo>
                    <a:close/>
                  </a:path>
                </a:pathLst>
              </a:custGeom>
              <a:grpFill/>
              <a:ln w="5199" cap="flat">
                <a:solidFill>
                  <a:schemeClr val="bg1"/>
                </a:solidFill>
                <a:prstDash val="solid"/>
                <a:miter/>
              </a:ln>
            </p:spPr>
            <p:txBody>
              <a:bodyPr rtlCol="0" anchor="ctr"/>
              <a:lstStyle/>
              <a:p>
                <a:endParaRPr lang="en-GB" noProof="0" dirty="0"/>
              </a:p>
            </p:txBody>
          </p:sp>
          <p:sp>
            <p:nvSpPr>
              <p:cNvPr id="344" name="Freeform 343">
                <a:extLst>
                  <a:ext uri="{FF2B5EF4-FFF2-40B4-BE49-F238E27FC236}">
                    <a16:creationId xmlns:a16="http://schemas.microsoft.com/office/drawing/2014/main" id="{FF1CE160-2A37-2570-8CA0-854FFB84CA6E}"/>
                  </a:ext>
                </a:extLst>
              </p:cNvPr>
              <p:cNvSpPr/>
              <p:nvPr/>
            </p:nvSpPr>
            <p:spPr>
              <a:xfrm>
                <a:off x="9092933" y="4909691"/>
                <a:ext cx="1938" cy="5684"/>
              </a:xfrm>
              <a:custGeom>
                <a:avLst/>
                <a:gdLst>
                  <a:gd name="connsiteX0" fmla="*/ 1245 w 1938"/>
                  <a:gd name="connsiteY0" fmla="*/ 481 h 5684"/>
                  <a:gd name="connsiteX1" fmla="*/ 204 w 1938"/>
                  <a:gd name="connsiteY1" fmla="*/ 5685 h 5684"/>
                  <a:gd name="connsiteX2" fmla="*/ 1245 w 1938"/>
                  <a:gd name="connsiteY2" fmla="*/ 3083 h 5684"/>
                  <a:gd name="connsiteX3" fmla="*/ 1245 w 1938"/>
                  <a:gd name="connsiteY3" fmla="*/ 481 h 5684"/>
                </a:gdLst>
                <a:ahLst/>
                <a:cxnLst>
                  <a:cxn ang="0">
                    <a:pos x="connsiteX0" y="connsiteY0"/>
                  </a:cxn>
                  <a:cxn ang="0">
                    <a:pos x="connsiteX1" y="connsiteY1"/>
                  </a:cxn>
                  <a:cxn ang="0">
                    <a:pos x="connsiteX2" y="connsiteY2"/>
                  </a:cxn>
                  <a:cxn ang="0">
                    <a:pos x="connsiteX3" y="connsiteY3"/>
                  </a:cxn>
                </a:cxnLst>
                <a:rect l="l" t="t" r="r" b="b"/>
                <a:pathLst>
                  <a:path w="1938" h="5684">
                    <a:moveTo>
                      <a:pt x="1245" y="481"/>
                    </a:moveTo>
                    <a:cubicBezTo>
                      <a:pt x="204" y="2043"/>
                      <a:pt x="-316" y="5685"/>
                      <a:pt x="204" y="5685"/>
                    </a:cubicBezTo>
                    <a:cubicBezTo>
                      <a:pt x="204" y="5685"/>
                      <a:pt x="1245" y="4644"/>
                      <a:pt x="1245" y="3083"/>
                    </a:cubicBezTo>
                    <a:cubicBezTo>
                      <a:pt x="1245" y="1522"/>
                      <a:pt x="2806" y="-1080"/>
                      <a:pt x="1245" y="481"/>
                    </a:cubicBezTo>
                    <a:close/>
                  </a:path>
                </a:pathLst>
              </a:custGeom>
              <a:grpFill/>
              <a:ln w="5199" cap="flat">
                <a:solidFill>
                  <a:schemeClr val="bg1"/>
                </a:solidFill>
                <a:prstDash val="solid"/>
                <a:miter/>
              </a:ln>
            </p:spPr>
            <p:txBody>
              <a:bodyPr rtlCol="0" anchor="ctr"/>
              <a:lstStyle/>
              <a:p>
                <a:endParaRPr lang="en-GB" noProof="0" dirty="0"/>
              </a:p>
            </p:txBody>
          </p:sp>
          <p:sp>
            <p:nvSpPr>
              <p:cNvPr id="345" name="Freeform 344">
                <a:extLst>
                  <a:ext uri="{FF2B5EF4-FFF2-40B4-BE49-F238E27FC236}">
                    <a16:creationId xmlns:a16="http://schemas.microsoft.com/office/drawing/2014/main" id="{B2B0F24C-E162-A494-5EF3-E52A05A364E8}"/>
                  </a:ext>
                </a:extLst>
              </p:cNvPr>
              <p:cNvSpPr/>
              <p:nvPr/>
            </p:nvSpPr>
            <p:spPr>
              <a:xfrm>
                <a:off x="5783689" y="3426662"/>
                <a:ext cx="247436" cy="214463"/>
              </a:xfrm>
              <a:custGeom>
                <a:avLst/>
                <a:gdLst>
                  <a:gd name="connsiteX0" fmla="*/ 214944 w 247436"/>
                  <a:gd name="connsiteY0" fmla="*/ 41628 h 214463"/>
                  <a:gd name="connsiteX1" fmla="*/ 213383 w 247436"/>
                  <a:gd name="connsiteY1" fmla="*/ 41107 h 214463"/>
                  <a:gd name="connsiteX2" fmla="*/ 211822 w 247436"/>
                  <a:gd name="connsiteY2" fmla="*/ 41107 h 214463"/>
                  <a:gd name="connsiteX3" fmla="*/ 207659 w 247436"/>
                  <a:gd name="connsiteY3" fmla="*/ 41628 h 214463"/>
                  <a:gd name="connsiteX4" fmla="*/ 205057 w 247436"/>
                  <a:gd name="connsiteY4" fmla="*/ 40587 h 214463"/>
                  <a:gd name="connsiteX5" fmla="*/ 204017 w 247436"/>
                  <a:gd name="connsiteY5" fmla="*/ 40067 h 214463"/>
                  <a:gd name="connsiteX6" fmla="*/ 202976 w 247436"/>
                  <a:gd name="connsiteY6" fmla="*/ 40067 h 214463"/>
                  <a:gd name="connsiteX7" fmla="*/ 198293 w 247436"/>
                  <a:gd name="connsiteY7" fmla="*/ 41107 h 214463"/>
                  <a:gd name="connsiteX8" fmla="*/ 197252 w 247436"/>
                  <a:gd name="connsiteY8" fmla="*/ 40587 h 214463"/>
                  <a:gd name="connsiteX9" fmla="*/ 195691 w 247436"/>
                  <a:gd name="connsiteY9" fmla="*/ 38506 h 214463"/>
                  <a:gd name="connsiteX10" fmla="*/ 195171 w 247436"/>
                  <a:gd name="connsiteY10" fmla="*/ 37465 h 214463"/>
                  <a:gd name="connsiteX11" fmla="*/ 188926 w 247436"/>
                  <a:gd name="connsiteY11" fmla="*/ 33823 h 214463"/>
                  <a:gd name="connsiteX12" fmla="*/ 187886 w 247436"/>
                  <a:gd name="connsiteY12" fmla="*/ 33302 h 214463"/>
                  <a:gd name="connsiteX13" fmla="*/ 186325 w 247436"/>
                  <a:gd name="connsiteY13" fmla="*/ 33302 h 214463"/>
                  <a:gd name="connsiteX14" fmla="*/ 184764 w 247436"/>
                  <a:gd name="connsiteY14" fmla="*/ 25497 h 214463"/>
                  <a:gd name="connsiteX15" fmla="*/ 184243 w 247436"/>
                  <a:gd name="connsiteY15" fmla="*/ 24977 h 214463"/>
                  <a:gd name="connsiteX16" fmla="*/ 178519 w 247436"/>
                  <a:gd name="connsiteY16" fmla="*/ 29139 h 214463"/>
                  <a:gd name="connsiteX17" fmla="*/ 175918 w 247436"/>
                  <a:gd name="connsiteY17" fmla="*/ 29660 h 214463"/>
                  <a:gd name="connsiteX18" fmla="*/ 172796 w 247436"/>
                  <a:gd name="connsiteY18" fmla="*/ 29139 h 214463"/>
                  <a:gd name="connsiteX19" fmla="*/ 172275 w 247436"/>
                  <a:gd name="connsiteY19" fmla="*/ 28099 h 214463"/>
                  <a:gd name="connsiteX20" fmla="*/ 172796 w 247436"/>
                  <a:gd name="connsiteY20" fmla="*/ 23936 h 214463"/>
                  <a:gd name="connsiteX21" fmla="*/ 173316 w 247436"/>
                  <a:gd name="connsiteY21" fmla="*/ 22375 h 214463"/>
                  <a:gd name="connsiteX22" fmla="*/ 170714 w 247436"/>
                  <a:gd name="connsiteY22" fmla="*/ 19773 h 214463"/>
                  <a:gd name="connsiteX23" fmla="*/ 168633 w 247436"/>
                  <a:gd name="connsiteY23" fmla="*/ 19253 h 214463"/>
                  <a:gd name="connsiteX24" fmla="*/ 163950 w 247436"/>
                  <a:gd name="connsiteY24" fmla="*/ 20294 h 214463"/>
                  <a:gd name="connsiteX25" fmla="*/ 162909 w 247436"/>
                  <a:gd name="connsiteY25" fmla="*/ 19773 h 214463"/>
                  <a:gd name="connsiteX26" fmla="*/ 162389 w 247436"/>
                  <a:gd name="connsiteY26" fmla="*/ 17692 h 214463"/>
                  <a:gd name="connsiteX27" fmla="*/ 161868 w 247436"/>
                  <a:gd name="connsiteY27" fmla="*/ 16131 h 214463"/>
                  <a:gd name="connsiteX28" fmla="*/ 157706 w 247436"/>
                  <a:gd name="connsiteY28" fmla="*/ 15610 h 214463"/>
                  <a:gd name="connsiteX29" fmla="*/ 154063 w 247436"/>
                  <a:gd name="connsiteY29" fmla="*/ 10407 h 214463"/>
                  <a:gd name="connsiteX30" fmla="*/ 150941 w 247436"/>
                  <a:gd name="connsiteY30" fmla="*/ 8326 h 214463"/>
                  <a:gd name="connsiteX31" fmla="*/ 147299 w 247436"/>
                  <a:gd name="connsiteY31" fmla="*/ 9887 h 214463"/>
                  <a:gd name="connsiteX32" fmla="*/ 146258 w 247436"/>
                  <a:gd name="connsiteY32" fmla="*/ 9887 h 214463"/>
                  <a:gd name="connsiteX33" fmla="*/ 142095 w 247436"/>
                  <a:gd name="connsiteY33" fmla="*/ 5203 h 214463"/>
                  <a:gd name="connsiteX34" fmla="*/ 141575 w 247436"/>
                  <a:gd name="connsiteY34" fmla="*/ 3642 h 214463"/>
                  <a:gd name="connsiteX35" fmla="*/ 140534 w 247436"/>
                  <a:gd name="connsiteY35" fmla="*/ 0 h 214463"/>
                  <a:gd name="connsiteX36" fmla="*/ 139493 w 247436"/>
                  <a:gd name="connsiteY36" fmla="*/ 520 h 214463"/>
                  <a:gd name="connsiteX37" fmla="*/ 122322 w 247436"/>
                  <a:gd name="connsiteY37" fmla="*/ 10407 h 214463"/>
                  <a:gd name="connsiteX38" fmla="*/ 123363 w 247436"/>
                  <a:gd name="connsiteY38" fmla="*/ 20814 h 214463"/>
                  <a:gd name="connsiteX39" fmla="*/ 121281 w 247436"/>
                  <a:gd name="connsiteY39" fmla="*/ 24977 h 214463"/>
                  <a:gd name="connsiteX40" fmla="*/ 113476 w 247436"/>
                  <a:gd name="connsiteY40" fmla="*/ 28619 h 214463"/>
                  <a:gd name="connsiteX41" fmla="*/ 105151 w 247436"/>
                  <a:gd name="connsiteY41" fmla="*/ 31741 h 214463"/>
                  <a:gd name="connsiteX42" fmla="*/ 94744 w 247436"/>
                  <a:gd name="connsiteY42" fmla="*/ 36424 h 214463"/>
                  <a:gd name="connsiteX43" fmla="*/ 95784 w 247436"/>
                  <a:gd name="connsiteY43" fmla="*/ 41107 h 214463"/>
                  <a:gd name="connsiteX44" fmla="*/ 96305 w 247436"/>
                  <a:gd name="connsiteY44" fmla="*/ 42669 h 214463"/>
                  <a:gd name="connsiteX45" fmla="*/ 72368 w 247436"/>
                  <a:gd name="connsiteY45" fmla="*/ 44750 h 214463"/>
                  <a:gd name="connsiteX46" fmla="*/ 68206 w 247436"/>
                  <a:gd name="connsiteY46" fmla="*/ 42148 h 214463"/>
                  <a:gd name="connsiteX47" fmla="*/ 66645 w 247436"/>
                  <a:gd name="connsiteY47" fmla="*/ 36945 h 214463"/>
                  <a:gd name="connsiteX48" fmla="*/ 65604 w 247436"/>
                  <a:gd name="connsiteY48" fmla="*/ 34863 h 214463"/>
                  <a:gd name="connsiteX49" fmla="*/ 62482 w 247436"/>
                  <a:gd name="connsiteY49" fmla="*/ 35904 h 214463"/>
                  <a:gd name="connsiteX50" fmla="*/ 58319 w 247436"/>
                  <a:gd name="connsiteY50" fmla="*/ 35904 h 214463"/>
                  <a:gd name="connsiteX51" fmla="*/ 55197 w 247436"/>
                  <a:gd name="connsiteY51" fmla="*/ 36424 h 214463"/>
                  <a:gd name="connsiteX52" fmla="*/ 60401 w 247436"/>
                  <a:gd name="connsiteY52" fmla="*/ 47352 h 214463"/>
                  <a:gd name="connsiteX53" fmla="*/ 62482 w 247436"/>
                  <a:gd name="connsiteY53" fmla="*/ 50994 h 214463"/>
                  <a:gd name="connsiteX54" fmla="*/ 63523 w 247436"/>
                  <a:gd name="connsiteY54" fmla="*/ 60360 h 214463"/>
                  <a:gd name="connsiteX55" fmla="*/ 63002 w 247436"/>
                  <a:gd name="connsiteY55" fmla="*/ 61921 h 214463"/>
                  <a:gd name="connsiteX56" fmla="*/ 54156 w 247436"/>
                  <a:gd name="connsiteY56" fmla="*/ 62442 h 214463"/>
                  <a:gd name="connsiteX57" fmla="*/ 52075 w 247436"/>
                  <a:gd name="connsiteY57" fmla="*/ 62962 h 214463"/>
                  <a:gd name="connsiteX58" fmla="*/ 41668 w 247436"/>
                  <a:gd name="connsiteY58" fmla="*/ 64003 h 214463"/>
                  <a:gd name="connsiteX59" fmla="*/ 38546 w 247436"/>
                  <a:gd name="connsiteY59" fmla="*/ 62962 h 214463"/>
                  <a:gd name="connsiteX60" fmla="*/ 34383 w 247436"/>
                  <a:gd name="connsiteY60" fmla="*/ 57759 h 214463"/>
                  <a:gd name="connsiteX61" fmla="*/ 30220 w 247436"/>
                  <a:gd name="connsiteY61" fmla="*/ 56718 h 214463"/>
                  <a:gd name="connsiteX62" fmla="*/ 4203 w 247436"/>
                  <a:gd name="connsiteY62" fmla="*/ 64003 h 214463"/>
                  <a:gd name="connsiteX63" fmla="*/ 40 w 247436"/>
                  <a:gd name="connsiteY63" fmla="*/ 66604 h 214463"/>
                  <a:gd name="connsiteX64" fmla="*/ 3162 w 247436"/>
                  <a:gd name="connsiteY64" fmla="*/ 68686 h 214463"/>
                  <a:gd name="connsiteX65" fmla="*/ 7325 w 247436"/>
                  <a:gd name="connsiteY65" fmla="*/ 68166 h 214463"/>
                  <a:gd name="connsiteX66" fmla="*/ 7846 w 247436"/>
                  <a:gd name="connsiteY66" fmla="*/ 68686 h 214463"/>
                  <a:gd name="connsiteX67" fmla="*/ 7325 w 247436"/>
                  <a:gd name="connsiteY67" fmla="*/ 69726 h 214463"/>
                  <a:gd name="connsiteX68" fmla="*/ 3162 w 247436"/>
                  <a:gd name="connsiteY68" fmla="*/ 70247 h 214463"/>
                  <a:gd name="connsiteX69" fmla="*/ 4723 w 247436"/>
                  <a:gd name="connsiteY69" fmla="*/ 71808 h 214463"/>
                  <a:gd name="connsiteX70" fmla="*/ 8366 w 247436"/>
                  <a:gd name="connsiteY70" fmla="*/ 72328 h 214463"/>
                  <a:gd name="connsiteX71" fmla="*/ 5244 w 247436"/>
                  <a:gd name="connsiteY71" fmla="*/ 74410 h 214463"/>
                  <a:gd name="connsiteX72" fmla="*/ 1081 w 247436"/>
                  <a:gd name="connsiteY72" fmla="*/ 76491 h 214463"/>
                  <a:gd name="connsiteX73" fmla="*/ 9407 w 247436"/>
                  <a:gd name="connsiteY73" fmla="*/ 80654 h 214463"/>
                  <a:gd name="connsiteX74" fmla="*/ 29180 w 247436"/>
                  <a:gd name="connsiteY74" fmla="*/ 86378 h 214463"/>
                  <a:gd name="connsiteX75" fmla="*/ 30741 w 247436"/>
                  <a:gd name="connsiteY75" fmla="*/ 88459 h 214463"/>
                  <a:gd name="connsiteX76" fmla="*/ 31781 w 247436"/>
                  <a:gd name="connsiteY76" fmla="*/ 87939 h 214463"/>
                  <a:gd name="connsiteX77" fmla="*/ 32822 w 247436"/>
                  <a:gd name="connsiteY77" fmla="*/ 86898 h 214463"/>
                  <a:gd name="connsiteX78" fmla="*/ 35424 w 247436"/>
                  <a:gd name="connsiteY78" fmla="*/ 86378 h 214463"/>
                  <a:gd name="connsiteX79" fmla="*/ 43229 w 247436"/>
                  <a:gd name="connsiteY79" fmla="*/ 90020 h 214463"/>
                  <a:gd name="connsiteX80" fmla="*/ 43229 w 247436"/>
                  <a:gd name="connsiteY80" fmla="*/ 91581 h 214463"/>
                  <a:gd name="connsiteX81" fmla="*/ 48953 w 247436"/>
                  <a:gd name="connsiteY81" fmla="*/ 95223 h 214463"/>
                  <a:gd name="connsiteX82" fmla="*/ 56238 w 247436"/>
                  <a:gd name="connsiteY82" fmla="*/ 96264 h 214463"/>
                  <a:gd name="connsiteX83" fmla="*/ 54677 w 247436"/>
                  <a:gd name="connsiteY83" fmla="*/ 95744 h 214463"/>
                  <a:gd name="connsiteX84" fmla="*/ 49994 w 247436"/>
                  <a:gd name="connsiteY84" fmla="*/ 96264 h 214463"/>
                  <a:gd name="connsiteX85" fmla="*/ 49994 w 247436"/>
                  <a:gd name="connsiteY85" fmla="*/ 99386 h 214463"/>
                  <a:gd name="connsiteX86" fmla="*/ 52075 w 247436"/>
                  <a:gd name="connsiteY86" fmla="*/ 103029 h 214463"/>
                  <a:gd name="connsiteX87" fmla="*/ 52595 w 247436"/>
                  <a:gd name="connsiteY87" fmla="*/ 108753 h 214463"/>
                  <a:gd name="connsiteX88" fmla="*/ 56238 w 247436"/>
                  <a:gd name="connsiteY88" fmla="*/ 113956 h 214463"/>
                  <a:gd name="connsiteX89" fmla="*/ 59360 w 247436"/>
                  <a:gd name="connsiteY89" fmla="*/ 116037 h 214463"/>
                  <a:gd name="connsiteX90" fmla="*/ 69247 w 247436"/>
                  <a:gd name="connsiteY90" fmla="*/ 119159 h 214463"/>
                  <a:gd name="connsiteX91" fmla="*/ 69247 w 247436"/>
                  <a:gd name="connsiteY91" fmla="*/ 120721 h 214463"/>
                  <a:gd name="connsiteX92" fmla="*/ 69767 w 247436"/>
                  <a:gd name="connsiteY92" fmla="*/ 128005 h 214463"/>
                  <a:gd name="connsiteX93" fmla="*/ 70287 w 247436"/>
                  <a:gd name="connsiteY93" fmla="*/ 130087 h 214463"/>
                  <a:gd name="connsiteX94" fmla="*/ 69767 w 247436"/>
                  <a:gd name="connsiteY94" fmla="*/ 132689 h 214463"/>
                  <a:gd name="connsiteX95" fmla="*/ 68726 w 247436"/>
                  <a:gd name="connsiteY95" fmla="*/ 132689 h 214463"/>
                  <a:gd name="connsiteX96" fmla="*/ 68206 w 247436"/>
                  <a:gd name="connsiteY96" fmla="*/ 135290 h 214463"/>
                  <a:gd name="connsiteX97" fmla="*/ 69767 w 247436"/>
                  <a:gd name="connsiteY97" fmla="*/ 139453 h 214463"/>
                  <a:gd name="connsiteX98" fmla="*/ 69767 w 247436"/>
                  <a:gd name="connsiteY98" fmla="*/ 156625 h 214463"/>
                  <a:gd name="connsiteX99" fmla="*/ 70287 w 247436"/>
                  <a:gd name="connsiteY99" fmla="*/ 158186 h 214463"/>
                  <a:gd name="connsiteX100" fmla="*/ 69767 w 247436"/>
                  <a:gd name="connsiteY100" fmla="*/ 160267 h 214463"/>
                  <a:gd name="connsiteX101" fmla="*/ 65604 w 247436"/>
                  <a:gd name="connsiteY101" fmla="*/ 167031 h 214463"/>
                  <a:gd name="connsiteX102" fmla="*/ 59360 w 247436"/>
                  <a:gd name="connsiteY102" fmla="*/ 187845 h 214463"/>
                  <a:gd name="connsiteX103" fmla="*/ 58840 w 247436"/>
                  <a:gd name="connsiteY103" fmla="*/ 190447 h 214463"/>
                  <a:gd name="connsiteX104" fmla="*/ 64563 w 247436"/>
                  <a:gd name="connsiteY104" fmla="*/ 193569 h 214463"/>
                  <a:gd name="connsiteX105" fmla="*/ 64563 w 247436"/>
                  <a:gd name="connsiteY105" fmla="*/ 194610 h 214463"/>
                  <a:gd name="connsiteX106" fmla="*/ 64043 w 247436"/>
                  <a:gd name="connsiteY106" fmla="*/ 193569 h 214463"/>
                  <a:gd name="connsiteX107" fmla="*/ 64043 w 247436"/>
                  <a:gd name="connsiteY107" fmla="*/ 194610 h 214463"/>
                  <a:gd name="connsiteX108" fmla="*/ 65604 w 247436"/>
                  <a:gd name="connsiteY108" fmla="*/ 198252 h 214463"/>
                  <a:gd name="connsiteX109" fmla="*/ 76531 w 247436"/>
                  <a:gd name="connsiteY109" fmla="*/ 200334 h 214463"/>
                  <a:gd name="connsiteX110" fmla="*/ 78092 w 247436"/>
                  <a:gd name="connsiteY110" fmla="*/ 201374 h 214463"/>
                  <a:gd name="connsiteX111" fmla="*/ 84337 w 247436"/>
                  <a:gd name="connsiteY111" fmla="*/ 202935 h 214463"/>
                  <a:gd name="connsiteX112" fmla="*/ 85898 w 247436"/>
                  <a:gd name="connsiteY112" fmla="*/ 202935 h 214463"/>
                  <a:gd name="connsiteX113" fmla="*/ 92662 w 247436"/>
                  <a:gd name="connsiteY113" fmla="*/ 206058 h 214463"/>
                  <a:gd name="connsiteX114" fmla="*/ 103069 w 247436"/>
                  <a:gd name="connsiteY114" fmla="*/ 206058 h 214463"/>
                  <a:gd name="connsiteX115" fmla="*/ 104110 w 247436"/>
                  <a:gd name="connsiteY115" fmla="*/ 205017 h 214463"/>
                  <a:gd name="connsiteX116" fmla="*/ 106712 w 247436"/>
                  <a:gd name="connsiteY116" fmla="*/ 202935 h 214463"/>
                  <a:gd name="connsiteX117" fmla="*/ 119200 w 247436"/>
                  <a:gd name="connsiteY117" fmla="*/ 209180 h 214463"/>
                  <a:gd name="connsiteX118" fmla="*/ 119720 w 247436"/>
                  <a:gd name="connsiteY118" fmla="*/ 208659 h 214463"/>
                  <a:gd name="connsiteX119" fmla="*/ 123883 w 247436"/>
                  <a:gd name="connsiteY119" fmla="*/ 209180 h 214463"/>
                  <a:gd name="connsiteX120" fmla="*/ 124924 w 247436"/>
                  <a:gd name="connsiteY120" fmla="*/ 210220 h 214463"/>
                  <a:gd name="connsiteX121" fmla="*/ 123883 w 247436"/>
                  <a:gd name="connsiteY121" fmla="*/ 210741 h 214463"/>
                  <a:gd name="connsiteX122" fmla="*/ 132729 w 247436"/>
                  <a:gd name="connsiteY122" fmla="*/ 213863 h 214463"/>
                  <a:gd name="connsiteX123" fmla="*/ 145217 w 247436"/>
                  <a:gd name="connsiteY123" fmla="*/ 213863 h 214463"/>
                  <a:gd name="connsiteX124" fmla="*/ 153022 w 247436"/>
                  <a:gd name="connsiteY124" fmla="*/ 212302 h 214463"/>
                  <a:gd name="connsiteX125" fmla="*/ 151982 w 247436"/>
                  <a:gd name="connsiteY125" fmla="*/ 209700 h 214463"/>
                  <a:gd name="connsiteX126" fmla="*/ 149900 w 247436"/>
                  <a:gd name="connsiteY126" fmla="*/ 203456 h 214463"/>
                  <a:gd name="connsiteX127" fmla="*/ 149900 w 247436"/>
                  <a:gd name="connsiteY127" fmla="*/ 200854 h 214463"/>
                  <a:gd name="connsiteX128" fmla="*/ 159787 w 247436"/>
                  <a:gd name="connsiteY128" fmla="*/ 190968 h 214463"/>
                  <a:gd name="connsiteX129" fmla="*/ 167592 w 247436"/>
                  <a:gd name="connsiteY129" fmla="*/ 187325 h 214463"/>
                  <a:gd name="connsiteX130" fmla="*/ 172796 w 247436"/>
                  <a:gd name="connsiteY130" fmla="*/ 187845 h 214463"/>
                  <a:gd name="connsiteX131" fmla="*/ 180601 w 247436"/>
                  <a:gd name="connsiteY131" fmla="*/ 187845 h 214463"/>
                  <a:gd name="connsiteX132" fmla="*/ 182162 w 247436"/>
                  <a:gd name="connsiteY132" fmla="*/ 188366 h 214463"/>
                  <a:gd name="connsiteX133" fmla="*/ 183723 w 247436"/>
                  <a:gd name="connsiteY133" fmla="*/ 188886 h 214463"/>
                  <a:gd name="connsiteX134" fmla="*/ 187365 w 247436"/>
                  <a:gd name="connsiteY134" fmla="*/ 188886 h 214463"/>
                  <a:gd name="connsiteX135" fmla="*/ 187886 w 247436"/>
                  <a:gd name="connsiteY135" fmla="*/ 189927 h 214463"/>
                  <a:gd name="connsiteX136" fmla="*/ 192569 w 247436"/>
                  <a:gd name="connsiteY136" fmla="*/ 190447 h 214463"/>
                  <a:gd name="connsiteX137" fmla="*/ 193610 w 247436"/>
                  <a:gd name="connsiteY137" fmla="*/ 192008 h 214463"/>
                  <a:gd name="connsiteX138" fmla="*/ 195691 w 247436"/>
                  <a:gd name="connsiteY138" fmla="*/ 194089 h 214463"/>
                  <a:gd name="connsiteX139" fmla="*/ 201935 w 247436"/>
                  <a:gd name="connsiteY139" fmla="*/ 195651 h 214463"/>
                  <a:gd name="connsiteX140" fmla="*/ 205057 w 247436"/>
                  <a:gd name="connsiteY140" fmla="*/ 197212 h 214463"/>
                  <a:gd name="connsiteX141" fmla="*/ 208179 w 247436"/>
                  <a:gd name="connsiteY141" fmla="*/ 196691 h 214463"/>
                  <a:gd name="connsiteX142" fmla="*/ 209740 w 247436"/>
                  <a:gd name="connsiteY142" fmla="*/ 197212 h 214463"/>
                  <a:gd name="connsiteX143" fmla="*/ 220667 w 247436"/>
                  <a:gd name="connsiteY143" fmla="*/ 189927 h 214463"/>
                  <a:gd name="connsiteX144" fmla="*/ 226912 w 247436"/>
                  <a:gd name="connsiteY144" fmla="*/ 185764 h 214463"/>
                  <a:gd name="connsiteX145" fmla="*/ 232115 w 247436"/>
                  <a:gd name="connsiteY145" fmla="*/ 182642 h 214463"/>
                  <a:gd name="connsiteX146" fmla="*/ 235758 w 247436"/>
                  <a:gd name="connsiteY146" fmla="*/ 180561 h 214463"/>
                  <a:gd name="connsiteX147" fmla="*/ 238880 w 247436"/>
                  <a:gd name="connsiteY147" fmla="*/ 173796 h 214463"/>
                  <a:gd name="connsiteX148" fmla="*/ 237839 w 247436"/>
                  <a:gd name="connsiteY148" fmla="*/ 172755 h 214463"/>
                  <a:gd name="connsiteX149" fmla="*/ 223790 w 247436"/>
                  <a:gd name="connsiteY149" fmla="*/ 167031 h 214463"/>
                  <a:gd name="connsiteX150" fmla="*/ 223269 w 247436"/>
                  <a:gd name="connsiteY150" fmla="*/ 165991 h 214463"/>
                  <a:gd name="connsiteX151" fmla="*/ 224310 w 247436"/>
                  <a:gd name="connsiteY151" fmla="*/ 160267 h 214463"/>
                  <a:gd name="connsiteX152" fmla="*/ 224830 w 247436"/>
                  <a:gd name="connsiteY152" fmla="*/ 159226 h 214463"/>
                  <a:gd name="connsiteX153" fmla="*/ 225871 w 247436"/>
                  <a:gd name="connsiteY153" fmla="*/ 157665 h 214463"/>
                  <a:gd name="connsiteX154" fmla="*/ 218586 w 247436"/>
                  <a:gd name="connsiteY154" fmla="*/ 149340 h 214463"/>
                  <a:gd name="connsiteX155" fmla="*/ 219106 w 247436"/>
                  <a:gd name="connsiteY155" fmla="*/ 148299 h 214463"/>
                  <a:gd name="connsiteX156" fmla="*/ 226912 w 247436"/>
                  <a:gd name="connsiteY156" fmla="*/ 145697 h 214463"/>
                  <a:gd name="connsiteX157" fmla="*/ 227432 w 247436"/>
                  <a:gd name="connsiteY157" fmla="*/ 144656 h 214463"/>
                  <a:gd name="connsiteX158" fmla="*/ 227952 w 247436"/>
                  <a:gd name="connsiteY158" fmla="*/ 143095 h 214463"/>
                  <a:gd name="connsiteX159" fmla="*/ 227432 w 247436"/>
                  <a:gd name="connsiteY159" fmla="*/ 140494 h 214463"/>
                  <a:gd name="connsiteX160" fmla="*/ 225871 w 247436"/>
                  <a:gd name="connsiteY160" fmla="*/ 138933 h 214463"/>
                  <a:gd name="connsiteX161" fmla="*/ 221708 w 247436"/>
                  <a:gd name="connsiteY161" fmla="*/ 133209 h 214463"/>
                  <a:gd name="connsiteX162" fmla="*/ 222229 w 247436"/>
                  <a:gd name="connsiteY162" fmla="*/ 132168 h 214463"/>
                  <a:gd name="connsiteX163" fmla="*/ 226391 w 247436"/>
                  <a:gd name="connsiteY163" fmla="*/ 129046 h 214463"/>
                  <a:gd name="connsiteX164" fmla="*/ 225871 w 247436"/>
                  <a:gd name="connsiteY164" fmla="*/ 127485 h 214463"/>
                  <a:gd name="connsiteX165" fmla="*/ 223269 w 247436"/>
                  <a:gd name="connsiteY165" fmla="*/ 124363 h 214463"/>
                  <a:gd name="connsiteX166" fmla="*/ 222749 w 247436"/>
                  <a:gd name="connsiteY166" fmla="*/ 123322 h 214463"/>
                  <a:gd name="connsiteX167" fmla="*/ 222229 w 247436"/>
                  <a:gd name="connsiteY167" fmla="*/ 117599 h 214463"/>
                  <a:gd name="connsiteX168" fmla="*/ 221188 w 247436"/>
                  <a:gd name="connsiteY168" fmla="*/ 116558 h 214463"/>
                  <a:gd name="connsiteX169" fmla="*/ 219106 w 247436"/>
                  <a:gd name="connsiteY169" fmla="*/ 116037 h 214463"/>
                  <a:gd name="connsiteX170" fmla="*/ 217025 w 247436"/>
                  <a:gd name="connsiteY170" fmla="*/ 116558 h 214463"/>
                  <a:gd name="connsiteX171" fmla="*/ 213903 w 247436"/>
                  <a:gd name="connsiteY171" fmla="*/ 117599 h 214463"/>
                  <a:gd name="connsiteX172" fmla="*/ 212342 w 247436"/>
                  <a:gd name="connsiteY172" fmla="*/ 118119 h 214463"/>
                  <a:gd name="connsiteX173" fmla="*/ 211301 w 247436"/>
                  <a:gd name="connsiteY173" fmla="*/ 119680 h 214463"/>
                  <a:gd name="connsiteX174" fmla="*/ 210260 w 247436"/>
                  <a:gd name="connsiteY174" fmla="*/ 120200 h 214463"/>
                  <a:gd name="connsiteX175" fmla="*/ 207139 w 247436"/>
                  <a:gd name="connsiteY175" fmla="*/ 122802 h 214463"/>
                  <a:gd name="connsiteX176" fmla="*/ 207139 w 247436"/>
                  <a:gd name="connsiteY176" fmla="*/ 121761 h 214463"/>
                  <a:gd name="connsiteX177" fmla="*/ 208179 w 247436"/>
                  <a:gd name="connsiteY177" fmla="*/ 119680 h 214463"/>
                  <a:gd name="connsiteX178" fmla="*/ 208179 w 247436"/>
                  <a:gd name="connsiteY178" fmla="*/ 118639 h 214463"/>
                  <a:gd name="connsiteX179" fmla="*/ 207659 w 247436"/>
                  <a:gd name="connsiteY179" fmla="*/ 117599 h 214463"/>
                  <a:gd name="connsiteX180" fmla="*/ 207659 w 247436"/>
                  <a:gd name="connsiteY180" fmla="*/ 116037 h 214463"/>
                  <a:gd name="connsiteX181" fmla="*/ 209220 w 247436"/>
                  <a:gd name="connsiteY181" fmla="*/ 113436 h 214463"/>
                  <a:gd name="connsiteX182" fmla="*/ 213383 w 247436"/>
                  <a:gd name="connsiteY182" fmla="*/ 108753 h 214463"/>
                  <a:gd name="connsiteX183" fmla="*/ 214424 w 247436"/>
                  <a:gd name="connsiteY183" fmla="*/ 107192 h 214463"/>
                  <a:gd name="connsiteX184" fmla="*/ 214944 w 247436"/>
                  <a:gd name="connsiteY184" fmla="*/ 104590 h 214463"/>
                  <a:gd name="connsiteX185" fmla="*/ 215464 w 247436"/>
                  <a:gd name="connsiteY185" fmla="*/ 103549 h 214463"/>
                  <a:gd name="connsiteX186" fmla="*/ 220147 w 247436"/>
                  <a:gd name="connsiteY186" fmla="*/ 100427 h 214463"/>
                  <a:gd name="connsiteX187" fmla="*/ 224310 w 247436"/>
                  <a:gd name="connsiteY187" fmla="*/ 96264 h 214463"/>
                  <a:gd name="connsiteX188" fmla="*/ 225351 w 247436"/>
                  <a:gd name="connsiteY188" fmla="*/ 95223 h 214463"/>
                  <a:gd name="connsiteX189" fmla="*/ 224830 w 247436"/>
                  <a:gd name="connsiteY189" fmla="*/ 94183 h 214463"/>
                  <a:gd name="connsiteX190" fmla="*/ 223269 w 247436"/>
                  <a:gd name="connsiteY190" fmla="*/ 94183 h 214463"/>
                  <a:gd name="connsiteX191" fmla="*/ 222749 w 247436"/>
                  <a:gd name="connsiteY191" fmla="*/ 93142 h 214463"/>
                  <a:gd name="connsiteX192" fmla="*/ 224310 w 247436"/>
                  <a:gd name="connsiteY192" fmla="*/ 91581 h 214463"/>
                  <a:gd name="connsiteX193" fmla="*/ 225351 w 247436"/>
                  <a:gd name="connsiteY193" fmla="*/ 91061 h 214463"/>
                  <a:gd name="connsiteX194" fmla="*/ 227432 w 247436"/>
                  <a:gd name="connsiteY194" fmla="*/ 91581 h 214463"/>
                  <a:gd name="connsiteX195" fmla="*/ 228473 w 247436"/>
                  <a:gd name="connsiteY195" fmla="*/ 92622 h 214463"/>
                  <a:gd name="connsiteX196" fmla="*/ 229513 w 247436"/>
                  <a:gd name="connsiteY196" fmla="*/ 92622 h 214463"/>
                  <a:gd name="connsiteX197" fmla="*/ 231074 w 247436"/>
                  <a:gd name="connsiteY197" fmla="*/ 92622 h 214463"/>
                  <a:gd name="connsiteX198" fmla="*/ 232115 w 247436"/>
                  <a:gd name="connsiteY198" fmla="*/ 92102 h 214463"/>
                  <a:gd name="connsiteX199" fmla="*/ 233676 w 247436"/>
                  <a:gd name="connsiteY199" fmla="*/ 90540 h 214463"/>
                  <a:gd name="connsiteX200" fmla="*/ 234717 w 247436"/>
                  <a:gd name="connsiteY200" fmla="*/ 89500 h 214463"/>
                  <a:gd name="connsiteX201" fmla="*/ 235237 w 247436"/>
                  <a:gd name="connsiteY201" fmla="*/ 89500 h 214463"/>
                  <a:gd name="connsiteX202" fmla="*/ 234717 w 247436"/>
                  <a:gd name="connsiteY202" fmla="*/ 87939 h 214463"/>
                  <a:gd name="connsiteX203" fmla="*/ 234197 w 247436"/>
                  <a:gd name="connsiteY203" fmla="*/ 84817 h 214463"/>
                  <a:gd name="connsiteX204" fmla="*/ 234717 w 247436"/>
                  <a:gd name="connsiteY204" fmla="*/ 77011 h 214463"/>
                  <a:gd name="connsiteX205" fmla="*/ 236798 w 247436"/>
                  <a:gd name="connsiteY205" fmla="*/ 73369 h 214463"/>
                  <a:gd name="connsiteX206" fmla="*/ 241481 w 247436"/>
                  <a:gd name="connsiteY206" fmla="*/ 62442 h 214463"/>
                  <a:gd name="connsiteX207" fmla="*/ 242522 w 247436"/>
                  <a:gd name="connsiteY207" fmla="*/ 60881 h 214463"/>
                  <a:gd name="connsiteX208" fmla="*/ 247205 w 247436"/>
                  <a:gd name="connsiteY208" fmla="*/ 55677 h 214463"/>
                  <a:gd name="connsiteX209" fmla="*/ 247205 w 247436"/>
                  <a:gd name="connsiteY209" fmla="*/ 54636 h 214463"/>
                  <a:gd name="connsiteX210" fmla="*/ 242002 w 247436"/>
                  <a:gd name="connsiteY210" fmla="*/ 53596 h 214463"/>
                  <a:gd name="connsiteX211" fmla="*/ 240961 w 247436"/>
                  <a:gd name="connsiteY211" fmla="*/ 53075 h 214463"/>
                  <a:gd name="connsiteX212" fmla="*/ 237839 w 247436"/>
                  <a:gd name="connsiteY212" fmla="*/ 53075 h 214463"/>
                  <a:gd name="connsiteX213" fmla="*/ 235758 w 247436"/>
                  <a:gd name="connsiteY213" fmla="*/ 52555 h 214463"/>
                  <a:gd name="connsiteX214" fmla="*/ 231595 w 247436"/>
                  <a:gd name="connsiteY214" fmla="*/ 49953 h 214463"/>
                  <a:gd name="connsiteX215" fmla="*/ 230034 w 247436"/>
                  <a:gd name="connsiteY215" fmla="*/ 49433 h 214463"/>
                  <a:gd name="connsiteX216" fmla="*/ 225871 w 247436"/>
                  <a:gd name="connsiteY216" fmla="*/ 49953 h 214463"/>
                  <a:gd name="connsiteX217" fmla="*/ 224830 w 247436"/>
                  <a:gd name="connsiteY217" fmla="*/ 49953 h 214463"/>
                  <a:gd name="connsiteX218" fmla="*/ 219627 w 247436"/>
                  <a:gd name="connsiteY218" fmla="*/ 48392 h 214463"/>
                  <a:gd name="connsiteX219" fmla="*/ 218066 w 247436"/>
                  <a:gd name="connsiteY219" fmla="*/ 47352 h 214463"/>
                  <a:gd name="connsiteX220" fmla="*/ 215464 w 247436"/>
                  <a:gd name="connsiteY220" fmla="*/ 43709 h 214463"/>
                  <a:gd name="connsiteX221" fmla="*/ 214424 w 247436"/>
                  <a:gd name="connsiteY221" fmla="*/ 42669 h 214463"/>
                  <a:gd name="connsiteX222" fmla="*/ 214944 w 247436"/>
                  <a:gd name="connsiteY222" fmla="*/ 41628 h 21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47436" h="214463">
                    <a:moveTo>
                      <a:pt x="214944" y="41628"/>
                    </a:moveTo>
                    <a:cubicBezTo>
                      <a:pt x="214424" y="41107"/>
                      <a:pt x="213903" y="41107"/>
                      <a:pt x="213383" y="41107"/>
                    </a:cubicBezTo>
                    <a:cubicBezTo>
                      <a:pt x="212862" y="40587"/>
                      <a:pt x="211822" y="41107"/>
                      <a:pt x="211822" y="41107"/>
                    </a:cubicBezTo>
                    <a:cubicBezTo>
                      <a:pt x="211822" y="41107"/>
                      <a:pt x="208179" y="41628"/>
                      <a:pt x="207659" y="41628"/>
                    </a:cubicBezTo>
                    <a:cubicBezTo>
                      <a:pt x="207139" y="41628"/>
                      <a:pt x="206098" y="41107"/>
                      <a:pt x="205057" y="40587"/>
                    </a:cubicBezTo>
                    <a:cubicBezTo>
                      <a:pt x="204537" y="40587"/>
                      <a:pt x="204537" y="40067"/>
                      <a:pt x="204017" y="40067"/>
                    </a:cubicBezTo>
                    <a:cubicBezTo>
                      <a:pt x="203496" y="40067"/>
                      <a:pt x="202976" y="40067"/>
                      <a:pt x="202976" y="40067"/>
                    </a:cubicBezTo>
                    <a:cubicBezTo>
                      <a:pt x="202976" y="40067"/>
                      <a:pt x="199333" y="41107"/>
                      <a:pt x="198293" y="41107"/>
                    </a:cubicBezTo>
                    <a:cubicBezTo>
                      <a:pt x="197252" y="41107"/>
                      <a:pt x="197252" y="40587"/>
                      <a:pt x="197252" y="40587"/>
                    </a:cubicBezTo>
                    <a:cubicBezTo>
                      <a:pt x="197252" y="40587"/>
                      <a:pt x="196211" y="39026"/>
                      <a:pt x="195691" y="38506"/>
                    </a:cubicBezTo>
                    <a:cubicBezTo>
                      <a:pt x="195691" y="37985"/>
                      <a:pt x="195171" y="37465"/>
                      <a:pt x="195171" y="37465"/>
                    </a:cubicBezTo>
                    <a:cubicBezTo>
                      <a:pt x="195171" y="37465"/>
                      <a:pt x="189447" y="34343"/>
                      <a:pt x="188926" y="33823"/>
                    </a:cubicBezTo>
                    <a:cubicBezTo>
                      <a:pt x="188406" y="33302"/>
                      <a:pt x="187886" y="33302"/>
                      <a:pt x="187886" y="33302"/>
                    </a:cubicBezTo>
                    <a:cubicBezTo>
                      <a:pt x="187886" y="33302"/>
                      <a:pt x="187886" y="33823"/>
                      <a:pt x="186325" y="33302"/>
                    </a:cubicBezTo>
                    <a:cubicBezTo>
                      <a:pt x="184764" y="32782"/>
                      <a:pt x="184764" y="27058"/>
                      <a:pt x="184764" y="25497"/>
                    </a:cubicBezTo>
                    <a:cubicBezTo>
                      <a:pt x="184764" y="23936"/>
                      <a:pt x="184243" y="24977"/>
                      <a:pt x="184243" y="24977"/>
                    </a:cubicBezTo>
                    <a:cubicBezTo>
                      <a:pt x="184243" y="24977"/>
                      <a:pt x="179040" y="28619"/>
                      <a:pt x="178519" y="29139"/>
                    </a:cubicBezTo>
                    <a:cubicBezTo>
                      <a:pt x="177999" y="29660"/>
                      <a:pt x="177479" y="29660"/>
                      <a:pt x="175918" y="29660"/>
                    </a:cubicBezTo>
                    <a:cubicBezTo>
                      <a:pt x="174357" y="29660"/>
                      <a:pt x="173316" y="29139"/>
                      <a:pt x="172796" y="29139"/>
                    </a:cubicBezTo>
                    <a:cubicBezTo>
                      <a:pt x="172275" y="29139"/>
                      <a:pt x="171755" y="29139"/>
                      <a:pt x="172275" y="28099"/>
                    </a:cubicBezTo>
                    <a:cubicBezTo>
                      <a:pt x="172796" y="27058"/>
                      <a:pt x="173316" y="24456"/>
                      <a:pt x="172796" y="23936"/>
                    </a:cubicBezTo>
                    <a:cubicBezTo>
                      <a:pt x="172796" y="23416"/>
                      <a:pt x="172796" y="22895"/>
                      <a:pt x="173316" y="22375"/>
                    </a:cubicBezTo>
                    <a:cubicBezTo>
                      <a:pt x="173836" y="21855"/>
                      <a:pt x="171755" y="20294"/>
                      <a:pt x="170714" y="19773"/>
                    </a:cubicBezTo>
                    <a:cubicBezTo>
                      <a:pt x="170194" y="19253"/>
                      <a:pt x="169673" y="19253"/>
                      <a:pt x="168633" y="19253"/>
                    </a:cubicBezTo>
                    <a:cubicBezTo>
                      <a:pt x="167592" y="19253"/>
                      <a:pt x="164991" y="19773"/>
                      <a:pt x="163950" y="20294"/>
                    </a:cubicBezTo>
                    <a:cubicBezTo>
                      <a:pt x="163429" y="20814"/>
                      <a:pt x="162909" y="20294"/>
                      <a:pt x="162909" y="19773"/>
                    </a:cubicBezTo>
                    <a:cubicBezTo>
                      <a:pt x="162909" y="19253"/>
                      <a:pt x="162389" y="18212"/>
                      <a:pt x="162389" y="17692"/>
                    </a:cubicBezTo>
                    <a:cubicBezTo>
                      <a:pt x="162389" y="17171"/>
                      <a:pt x="162389" y="16651"/>
                      <a:pt x="161868" y="16131"/>
                    </a:cubicBezTo>
                    <a:cubicBezTo>
                      <a:pt x="161348" y="15610"/>
                      <a:pt x="160827" y="16131"/>
                      <a:pt x="157706" y="15610"/>
                    </a:cubicBezTo>
                    <a:cubicBezTo>
                      <a:pt x="155104" y="15090"/>
                      <a:pt x="154584" y="11448"/>
                      <a:pt x="154063" y="10407"/>
                    </a:cubicBezTo>
                    <a:cubicBezTo>
                      <a:pt x="153543" y="9366"/>
                      <a:pt x="151461" y="8326"/>
                      <a:pt x="150941" y="8326"/>
                    </a:cubicBezTo>
                    <a:cubicBezTo>
                      <a:pt x="150421" y="8326"/>
                      <a:pt x="148339" y="9366"/>
                      <a:pt x="147299" y="9887"/>
                    </a:cubicBezTo>
                    <a:cubicBezTo>
                      <a:pt x="146258" y="10407"/>
                      <a:pt x="146258" y="9887"/>
                      <a:pt x="146258" y="9887"/>
                    </a:cubicBezTo>
                    <a:cubicBezTo>
                      <a:pt x="146258" y="9887"/>
                      <a:pt x="142615" y="5724"/>
                      <a:pt x="142095" y="5203"/>
                    </a:cubicBezTo>
                    <a:cubicBezTo>
                      <a:pt x="141575" y="4683"/>
                      <a:pt x="141575" y="3642"/>
                      <a:pt x="141575" y="3642"/>
                    </a:cubicBezTo>
                    <a:lnTo>
                      <a:pt x="140534" y="0"/>
                    </a:lnTo>
                    <a:cubicBezTo>
                      <a:pt x="140014" y="0"/>
                      <a:pt x="139493" y="520"/>
                      <a:pt x="139493" y="520"/>
                    </a:cubicBezTo>
                    <a:cubicBezTo>
                      <a:pt x="135851" y="1561"/>
                      <a:pt x="121281" y="3642"/>
                      <a:pt x="122322" y="10407"/>
                    </a:cubicBezTo>
                    <a:cubicBezTo>
                      <a:pt x="122842" y="17171"/>
                      <a:pt x="123363" y="18212"/>
                      <a:pt x="123363" y="20814"/>
                    </a:cubicBezTo>
                    <a:cubicBezTo>
                      <a:pt x="123363" y="23416"/>
                      <a:pt x="123363" y="23936"/>
                      <a:pt x="121281" y="24977"/>
                    </a:cubicBezTo>
                    <a:cubicBezTo>
                      <a:pt x="119200" y="26017"/>
                      <a:pt x="116598" y="27058"/>
                      <a:pt x="113476" y="28619"/>
                    </a:cubicBezTo>
                    <a:cubicBezTo>
                      <a:pt x="110874" y="30180"/>
                      <a:pt x="106712" y="31221"/>
                      <a:pt x="105151" y="31741"/>
                    </a:cubicBezTo>
                    <a:cubicBezTo>
                      <a:pt x="103589" y="32262"/>
                      <a:pt x="95784" y="34343"/>
                      <a:pt x="94744" y="36424"/>
                    </a:cubicBezTo>
                    <a:cubicBezTo>
                      <a:pt x="93703" y="39026"/>
                      <a:pt x="92142" y="41107"/>
                      <a:pt x="95784" y="41107"/>
                    </a:cubicBezTo>
                    <a:cubicBezTo>
                      <a:pt x="99427" y="41107"/>
                      <a:pt x="102028" y="40587"/>
                      <a:pt x="96305" y="42669"/>
                    </a:cubicBezTo>
                    <a:cubicBezTo>
                      <a:pt x="91101" y="44750"/>
                      <a:pt x="87979" y="46831"/>
                      <a:pt x="72368" y="44750"/>
                    </a:cubicBezTo>
                    <a:cubicBezTo>
                      <a:pt x="72368" y="44750"/>
                      <a:pt x="69247" y="44750"/>
                      <a:pt x="68206" y="42148"/>
                    </a:cubicBezTo>
                    <a:cubicBezTo>
                      <a:pt x="67165" y="39546"/>
                      <a:pt x="65604" y="38506"/>
                      <a:pt x="66645" y="36945"/>
                    </a:cubicBezTo>
                    <a:cubicBezTo>
                      <a:pt x="67686" y="35384"/>
                      <a:pt x="66645" y="34863"/>
                      <a:pt x="65604" y="34863"/>
                    </a:cubicBezTo>
                    <a:cubicBezTo>
                      <a:pt x="64563" y="34343"/>
                      <a:pt x="63523" y="34863"/>
                      <a:pt x="62482" y="35904"/>
                    </a:cubicBezTo>
                    <a:cubicBezTo>
                      <a:pt x="61441" y="36945"/>
                      <a:pt x="59880" y="36424"/>
                      <a:pt x="58319" y="35904"/>
                    </a:cubicBezTo>
                    <a:cubicBezTo>
                      <a:pt x="56758" y="35384"/>
                      <a:pt x="53116" y="33302"/>
                      <a:pt x="55197" y="36424"/>
                    </a:cubicBezTo>
                    <a:cubicBezTo>
                      <a:pt x="57279" y="40067"/>
                      <a:pt x="59360" y="46831"/>
                      <a:pt x="60401" y="47352"/>
                    </a:cubicBezTo>
                    <a:cubicBezTo>
                      <a:pt x="61962" y="47872"/>
                      <a:pt x="62482" y="49953"/>
                      <a:pt x="62482" y="50994"/>
                    </a:cubicBezTo>
                    <a:cubicBezTo>
                      <a:pt x="62482" y="52035"/>
                      <a:pt x="61962" y="59320"/>
                      <a:pt x="63523" y="60360"/>
                    </a:cubicBezTo>
                    <a:cubicBezTo>
                      <a:pt x="65084" y="61401"/>
                      <a:pt x="66125" y="62442"/>
                      <a:pt x="63002" y="61921"/>
                    </a:cubicBezTo>
                    <a:cubicBezTo>
                      <a:pt x="59880" y="61401"/>
                      <a:pt x="54156" y="59320"/>
                      <a:pt x="54156" y="62442"/>
                    </a:cubicBezTo>
                    <a:cubicBezTo>
                      <a:pt x="54156" y="65564"/>
                      <a:pt x="54156" y="64003"/>
                      <a:pt x="52075" y="62962"/>
                    </a:cubicBezTo>
                    <a:cubicBezTo>
                      <a:pt x="49994" y="61921"/>
                      <a:pt x="44790" y="62962"/>
                      <a:pt x="41668" y="64003"/>
                    </a:cubicBezTo>
                    <a:cubicBezTo>
                      <a:pt x="38546" y="65043"/>
                      <a:pt x="39587" y="64523"/>
                      <a:pt x="38546" y="62962"/>
                    </a:cubicBezTo>
                    <a:cubicBezTo>
                      <a:pt x="37505" y="61401"/>
                      <a:pt x="35944" y="58799"/>
                      <a:pt x="34383" y="57759"/>
                    </a:cubicBezTo>
                    <a:cubicBezTo>
                      <a:pt x="32822" y="56718"/>
                      <a:pt x="33342" y="55157"/>
                      <a:pt x="30220" y="56718"/>
                    </a:cubicBezTo>
                    <a:cubicBezTo>
                      <a:pt x="27099" y="58279"/>
                      <a:pt x="15651" y="61921"/>
                      <a:pt x="4203" y="64003"/>
                    </a:cubicBezTo>
                    <a:cubicBezTo>
                      <a:pt x="4203" y="64003"/>
                      <a:pt x="-480" y="64003"/>
                      <a:pt x="40" y="66604"/>
                    </a:cubicBezTo>
                    <a:cubicBezTo>
                      <a:pt x="561" y="69206"/>
                      <a:pt x="-480" y="69726"/>
                      <a:pt x="3162" y="68686"/>
                    </a:cubicBezTo>
                    <a:cubicBezTo>
                      <a:pt x="6805" y="67645"/>
                      <a:pt x="8366" y="67125"/>
                      <a:pt x="7325" y="68166"/>
                    </a:cubicBezTo>
                    <a:cubicBezTo>
                      <a:pt x="6285" y="69206"/>
                      <a:pt x="7325" y="68686"/>
                      <a:pt x="7846" y="68686"/>
                    </a:cubicBezTo>
                    <a:cubicBezTo>
                      <a:pt x="8886" y="68166"/>
                      <a:pt x="9927" y="69206"/>
                      <a:pt x="7325" y="69726"/>
                    </a:cubicBezTo>
                    <a:cubicBezTo>
                      <a:pt x="4723" y="70767"/>
                      <a:pt x="2642" y="68686"/>
                      <a:pt x="3162" y="70247"/>
                    </a:cubicBezTo>
                    <a:cubicBezTo>
                      <a:pt x="3683" y="71808"/>
                      <a:pt x="3162" y="72849"/>
                      <a:pt x="4723" y="71808"/>
                    </a:cubicBezTo>
                    <a:cubicBezTo>
                      <a:pt x="6285" y="70767"/>
                      <a:pt x="8366" y="71288"/>
                      <a:pt x="8366" y="72328"/>
                    </a:cubicBezTo>
                    <a:cubicBezTo>
                      <a:pt x="8366" y="73369"/>
                      <a:pt x="8366" y="74410"/>
                      <a:pt x="5244" y="74410"/>
                    </a:cubicBezTo>
                    <a:cubicBezTo>
                      <a:pt x="2642" y="74410"/>
                      <a:pt x="-1000" y="74930"/>
                      <a:pt x="1081" y="76491"/>
                    </a:cubicBezTo>
                    <a:cubicBezTo>
                      <a:pt x="3683" y="78052"/>
                      <a:pt x="7325" y="81695"/>
                      <a:pt x="9407" y="80654"/>
                    </a:cubicBezTo>
                    <a:cubicBezTo>
                      <a:pt x="11488" y="79613"/>
                      <a:pt x="17212" y="77532"/>
                      <a:pt x="29180" y="86378"/>
                    </a:cubicBezTo>
                    <a:cubicBezTo>
                      <a:pt x="29180" y="86378"/>
                      <a:pt x="30741" y="87418"/>
                      <a:pt x="30741" y="88459"/>
                    </a:cubicBezTo>
                    <a:cubicBezTo>
                      <a:pt x="31261" y="89500"/>
                      <a:pt x="31261" y="89500"/>
                      <a:pt x="31781" y="87939"/>
                    </a:cubicBezTo>
                    <a:cubicBezTo>
                      <a:pt x="32302" y="86378"/>
                      <a:pt x="32302" y="87418"/>
                      <a:pt x="32822" y="86898"/>
                    </a:cubicBezTo>
                    <a:cubicBezTo>
                      <a:pt x="33342" y="86378"/>
                      <a:pt x="33863" y="85337"/>
                      <a:pt x="35424" y="86378"/>
                    </a:cubicBezTo>
                    <a:cubicBezTo>
                      <a:pt x="36985" y="87418"/>
                      <a:pt x="43229" y="90020"/>
                      <a:pt x="43229" y="90020"/>
                    </a:cubicBezTo>
                    <a:cubicBezTo>
                      <a:pt x="43229" y="90020"/>
                      <a:pt x="44270" y="90540"/>
                      <a:pt x="43229" y="91581"/>
                    </a:cubicBezTo>
                    <a:cubicBezTo>
                      <a:pt x="42188" y="92622"/>
                      <a:pt x="43749" y="96785"/>
                      <a:pt x="48953" y="95223"/>
                    </a:cubicBezTo>
                    <a:cubicBezTo>
                      <a:pt x="54156" y="93663"/>
                      <a:pt x="54677" y="94703"/>
                      <a:pt x="56238" y="96264"/>
                    </a:cubicBezTo>
                    <a:cubicBezTo>
                      <a:pt x="56238" y="96264"/>
                      <a:pt x="56758" y="97305"/>
                      <a:pt x="54677" y="95744"/>
                    </a:cubicBezTo>
                    <a:cubicBezTo>
                      <a:pt x="52595" y="94183"/>
                      <a:pt x="51034" y="94183"/>
                      <a:pt x="49994" y="96264"/>
                    </a:cubicBezTo>
                    <a:cubicBezTo>
                      <a:pt x="48953" y="98346"/>
                      <a:pt x="47912" y="98866"/>
                      <a:pt x="49994" y="99386"/>
                    </a:cubicBezTo>
                    <a:cubicBezTo>
                      <a:pt x="52075" y="99907"/>
                      <a:pt x="53116" y="100947"/>
                      <a:pt x="52075" y="103029"/>
                    </a:cubicBezTo>
                    <a:cubicBezTo>
                      <a:pt x="51034" y="105110"/>
                      <a:pt x="49994" y="106151"/>
                      <a:pt x="52595" y="108753"/>
                    </a:cubicBezTo>
                    <a:cubicBezTo>
                      <a:pt x="55197" y="111354"/>
                      <a:pt x="55718" y="112915"/>
                      <a:pt x="56238" y="113956"/>
                    </a:cubicBezTo>
                    <a:cubicBezTo>
                      <a:pt x="56758" y="114997"/>
                      <a:pt x="57799" y="115517"/>
                      <a:pt x="59360" y="116037"/>
                    </a:cubicBezTo>
                    <a:cubicBezTo>
                      <a:pt x="60921" y="116558"/>
                      <a:pt x="69247" y="119159"/>
                      <a:pt x="69247" y="119159"/>
                    </a:cubicBezTo>
                    <a:cubicBezTo>
                      <a:pt x="69247" y="119159"/>
                      <a:pt x="70287" y="119159"/>
                      <a:pt x="69247" y="120721"/>
                    </a:cubicBezTo>
                    <a:cubicBezTo>
                      <a:pt x="68206" y="122282"/>
                      <a:pt x="68726" y="124363"/>
                      <a:pt x="69767" y="128005"/>
                    </a:cubicBezTo>
                    <a:cubicBezTo>
                      <a:pt x="69767" y="128005"/>
                      <a:pt x="70287" y="129046"/>
                      <a:pt x="70287" y="130087"/>
                    </a:cubicBezTo>
                    <a:cubicBezTo>
                      <a:pt x="69767" y="131128"/>
                      <a:pt x="69767" y="131648"/>
                      <a:pt x="69767" y="132689"/>
                    </a:cubicBezTo>
                    <a:cubicBezTo>
                      <a:pt x="69767" y="133729"/>
                      <a:pt x="69767" y="132689"/>
                      <a:pt x="68726" y="132689"/>
                    </a:cubicBezTo>
                    <a:cubicBezTo>
                      <a:pt x="67686" y="132689"/>
                      <a:pt x="66645" y="133729"/>
                      <a:pt x="68206" y="135290"/>
                    </a:cubicBezTo>
                    <a:cubicBezTo>
                      <a:pt x="70287" y="136851"/>
                      <a:pt x="70287" y="138412"/>
                      <a:pt x="69767" y="139453"/>
                    </a:cubicBezTo>
                    <a:cubicBezTo>
                      <a:pt x="69247" y="141014"/>
                      <a:pt x="69247" y="153502"/>
                      <a:pt x="69767" y="156625"/>
                    </a:cubicBezTo>
                    <a:cubicBezTo>
                      <a:pt x="69767" y="156625"/>
                      <a:pt x="69767" y="157145"/>
                      <a:pt x="70287" y="158186"/>
                    </a:cubicBezTo>
                    <a:cubicBezTo>
                      <a:pt x="71328" y="159226"/>
                      <a:pt x="70807" y="159226"/>
                      <a:pt x="69767" y="160267"/>
                    </a:cubicBezTo>
                    <a:cubicBezTo>
                      <a:pt x="68726" y="161308"/>
                      <a:pt x="65604" y="164430"/>
                      <a:pt x="65604" y="167031"/>
                    </a:cubicBezTo>
                    <a:cubicBezTo>
                      <a:pt x="65604" y="169633"/>
                      <a:pt x="63523" y="185244"/>
                      <a:pt x="59360" y="187845"/>
                    </a:cubicBezTo>
                    <a:cubicBezTo>
                      <a:pt x="59360" y="187845"/>
                      <a:pt x="56238" y="189927"/>
                      <a:pt x="58840" y="190447"/>
                    </a:cubicBezTo>
                    <a:cubicBezTo>
                      <a:pt x="61441" y="190968"/>
                      <a:pt x="64563" y="190968"/>
                      <a:pt x="64563" y="193569"/>
                    </a:cubicBezTo>
                    <a:cubicBezTo>
                      <a:pt x="64563" y="194089"/>
                      <a:pt x="64563" y="194089"/>
                      <a:pt x="64563" y="194610"/>
                    </a:cubicBezTo>
                    <a:cubicBezTo>
                      <a:pt x="64563" y="194610"/>
                      <a:pt x="64563" y="194089"/>
                      <a:pt x="64043" y="193569"/>
                    </a:cubicBezTo>
                    <a:cubicBezTo>
                      <a:pt x="64043" y="194089"/>
                      <a:pt x="64043" y="194089"/>
                      <a:pt x="64043" y="194610"/>
                    </a:cubicBezTo>
                    <a:cubicBezTo>
                      <a:pt x="63002" y="196171"/>
                      <a:pt x="63523" y="198252"/>
                      <a:pt x="65604" y="198252"/>
                    </a:cubicBezTo>
                    <a:cubicBezTo>
                      <a:pt x="67686" y="198252"/>
                      <a:pt x="75491" y="199813"/>
                      <a:pt x="76531" y="200334"/>
                    </a:cubicBezTo>
                    <a:cubicBezTo>
                      <a:pt x="77052" y="200334"/>
                      <a:pt x="78092" y="200854"/>
                      <a:pt x="78092" y="201374"/>
                    </a:cubicBezTo>
                    <a:cubicBezTo>
                      <a:pt x="78092" y="201895"/>
                      <a:pt x="80174" y="204496"/>
                      <a:pt x="84337" y="202935"/>
                    </a:cubicBezTo>
                    <a:cubicBezTo>
                      <a:pt x="84337" y="202935"/>
                      <a:pt x="84857" y="202415"/>
                      <a:pt x="85898" y="202935"/>
                    </a:cubicBezTo>
                    <a:cubicBezTo>
                      <a:pt x="86418" y="203456"/>
                      <a:pt x="89020" y="206058"/>
                      <a:pt x="92662" y="206058"/>
                    </a:cubicBezTo>
                    <a:cubicBezTo>
                      <a:pt x="96305" y="206058"/>
                      <a:pt x="102028" y="206058"/>
                      <a:pt x="103069" y="206058"/>
                    </a:cubicBezTo>
                    <a:cubicBezTo>
                      <a:pt x="104110" y="206058"/>
                      <a:pt x="104630" y="205537"/>
                      <a:pt x="104110" y="205017"/>
                    </a:cubicBezTo>
                    <a:cubicBezTo>
                      <a:pt x="104110" y="203976"/>
                      <a:pt x="104110" y="201895"/>
                      <a:pt x="106712" y="202935"/>
                    </a:cubicBezTo>
                    <a:cubicBezTo>
                      <a:pt x="108793" y="203456"/>
                      <a:pt x="116078" y="207619"/>
                      <a:pt x="119200" y="209180"/>
                    </a:cubicBezTo>
                    <a:cubicBezTo>
                      <a:pt x="119200" y="208659"/>
                      <a:pt x="119720" y="208659"/>
                      <a:pt x="119720" y="208659"/>
                    </a:cubicBezTo>
                    <a:cubicBezTo>
                      <a:pt x="119720" y="208659"/>
                      <a:pt x="123363" y="209180"/>
                      <a:pt x="123883" y="209180"/>
                    </a:cubicBezTo>
                    <a:cubicBezTo>
                      <a:pt x="124403" y="209180"/>
                      <a:pt x="124924" y="209700"/>
                      <a:pt x="124924" y="210220"/>
                    </a:cubicBezTo>
                    <a:cubicBezTo>
                      <a:pt x="124924" y="210220"/>
                      <a:pt x="124403" y="210741"/>
                      <a:pt x="123883" y="210741"/>
                    </a:cubicBezTo>
                    <a:cubicBezTo>
                      <a:pt x="125964" y="211781"/>
                      <a:pt x="130647" y="213863"/>
                      <a:pt x="132729" y="213863"/>
                    </a:cubicBezTo>
                    <a:cubicBezTo>
                      <a:pt x="134810" y="214383"/>
                      <a:pt x="141575" y="214903"/>
                      <a:pt x="145217" y="213863"/>
                    </a:cubicBezTo>
                    <a:cubicBezTo>
                      <a:pt x="147819" y="213342"/>
                      <a:pt x="150941" y="212822"/>
                      <a:pt x="153022" y="212302"/>
                    </a:cubicBezTo>
                    <a:cubicBezTo>
                      <a:pt x="152502" y="211261"/>
                      <a:pt x="151982" y="210741"/>
                      <a:pt x="151982" y="209700"/>
                    </a:cubicBezTo>
                    <a:cubicBezTo>
                      <a:pt x="151461" y="208139"/>
                      <a:pt x="150421" y="203976"/>
                      <a:pt x="149900" y="203456"/>
                    </a:cubicBezTo>
                    <a:cubicBezTo>
                      <a:pt x="149380" y="202935"/>
                      <a:pt x="149380" y="202415"/>
                      <a:pt x="149900" y="200854"/>
                    </a:cubicBezTo>
                    <a:cubicBezTo>
                      <a:pt x="150421" y="199293"/>
                      <a:pt x="154063" y="193049"/>
                      <a:pt x="159787" y="190968"/>
                    </a:cubicBezTo>
                    <a:cubicBezTo>
                      <a:pt x="165511" y="188886"/>
                      <a:pt x="167072" y="187845"/>
                      <a:pt x="167592" y="187325"/>
                    </a:cubicBezTo>
                    <a:cubicBezTo>
                      <a:pt x="168112" y="186805"/>
                      <a:pt x="169153" y="185764"/>
                      <a:pt x="172796" y="187845"/>
                    </a:cubicBezTo>
                    <a:cubicBezTo>
                      <a:pt x="176438" y="189927"/>
                      <a:pt x="179040" y="188366"/>
                      <a:pt x="180601" y="187845"/>
                    </a:cubicBezTo>
                    <a:cubicBezTo>
                      <a:pt x="182162" y="187845"/>
                      <a:pt x="181641" y="187845"/>
                      <a:pt x="182162" y="188366"/>
                    </a:cubicBezTo>
                    <a:cubicBezTo>
                      <a:pt x="182682" y="188886"/>
                      <a:pt x="182682" y="189406"/>
                      <a:pt x="183723" y="188886"/>
                    </a:cubicBezTo>
                    <a:cubicBezTo>
                      <a:pt x="184764" y="188886"/>
                      <a:pt x="186845" y="188886"/>
                      <a:pt x="187365" y="188886"/>
                    </a:cubicBezTo>
                    <a:cubicBezTo>
                      <a:pt x="187886" y="188886"/>
                      <a:pt x="187365" y="189927"/>
                      <a:pt x="187886" y="189927"/>
                    </a:cubicBezTo>
                    <a:cubicBezTo>
                      <a:pt x="188406" y="189927"/>
                      <a:pt x="188926" y="190447"/>
                      <a:pt x="192569" y="190447"/>
                    </a:cubicBezTo>
                    <a:cubicBezTo>
                      <a:pt x="192569" y="190447"/>
                      <a:pt x="193610" y="189927"/>
                      <a:pt x="193610" y="192008"/>
                    </a:cubicBezTo>
                    <a:cubicBezTo>
                      <a:pt x="194130" y="194089"/>
                      <a:pt x="194130" y="194089"/>
                      <a:pt x="195691" y="194089"/>
                    </a:cubicBezTo>
                    <a:cubicBezTo>
                      <a:pt x="197252" y="194089"/>
                      <a:pt x="200894" y="194089"/>
                      <a:pt x="201935" y="195651"/>
                    </a:cubicBezTo>
                    <a:cubicBezTo>
                      <a:pt x="202976" y="197212"/>
                      <a:pt x="202455" y="197732"/>
                      <a:pt x="205057" y="197212"/>
                    </a:cubicBezTo>
                    <a:cubicBezTo>
                      <a:pt x="207659" y="196691"/>
                      <a:pt x="208700" y="196171"/>
                      <a:pt x="208179" y="196691"/>
                    </a:cubicBezTo>
                    <a:cubicBezTo>
                      <a:pt x="207659" y="197212"/>
                      <a:pt x="207659" y="197732"/>
                      <a:pt x="209740" y="197212"/>
                    </a:cubicBezTo>
                    <a:cubicBezTo>
                      <a:pt x="211822" y="196691"/>
                      <a:pt x="213903" y="196691"/>
                      <a:pt x="220667" y="189927"/>
                    </a:cubicBezTo>
                    <a:cubicBezTo>
                      <a:pt x="220667" y="189927"/>
                      <a:pt x="224310" y="186284"/>
                      <a:pt x="226912" y="185764"/>
                    </a:cubicBezTo>
                    <a:cubicBezTo>
                      <a:pt x="229513" y="185244"/>
                      <a:pt x="231074" y="183162"/>
                      <a:pt x="232115" y="182642"/>
                    </a:cubicBezTo>
                    <a:cubicBezTo>
                      <a:pt x="232636" y="182122"/>
                      <a:pt x="234197" y="181601"/>
                      <a:pt x="235758" y="180561"/>
                    </a:cubicBezTo>
                    <a:cubicBezTo>
                      <a:pt x="236798" y="177959"/>
                      <a:pt x="238359" y="173276"/>
                      <a:pt x="238880" y="173796"/>
                    </a:cubicBezTo>
                    <a:cubicBezTo>
                      <a:pt x="238880" y="173796"/>
                      <a:pt x="238359" y="173276"/>
                      <a:pt x="237839" y="172755"/>
                    </a:cubicBezTo>
                    <a:cubicBezTo>
                      <a:pt x="237319" y="172755"/>
                      <a:pt x="223790" y="167031"/>
                      <a:pt x="223790" y="167031"/>
                    </a:cubicBezTo>
                    <a:cubicBezTo>
                      <a:pt x="223790" y="167031"/>
                      <a:pt x="223269" y="167031"/>
                      <a:pt x="223269" y="165991"/>
                    </a:cubicBezTo>
                    <a:cubicBezTo>
                      <a:pt x="223269" y="164950"/>
                      <a:pt x="224310" y="160267"/>
                      <a:pt x="224310" y="160267"/>
                    </a:cubicBezTo>
                    <a:cubicBezTo>
                      <a:pt x="224310" y="160267"/>
                      <a:pt x="224310" y="159747"/>
                      <a:pt x="224830" y="159226"/>
                    </a:cubicBezTo>
                    <a:cubicBezTo>
                      <a:pt x="225351" y="158706"/>
                      <a:pt x="226391" y="158186"/>
                      <a:pt x="225871" y="157665"/>
                    </a:cubicBezTo>
                    <a:cubicBezTo>
                      <a:pt x="225351" y="157145"/>
                      <a:pt x="218586" y="149340"/>
                      <a:pt x="218586" y="149340"/>
                    </a:cubicBezTo>
                    <a:cubicBezTo>
                      <a:pt x="218586" y="149340"/>
                      <a:pt x="218066" y="148819"/>
                      <a:pt x="219106" y="148299"/>
                    </a:cubicBezTo>
                    <a:cubicBezTo>
                      <a:pt x="220147" y="147779"/>
                      <a:pt x="226912" y="145697"/>
                      <a:pt x="226912" y="145697"/>
                    </a:cubicBezTo>
                    <a:cubicBezTo>
                      <a:pt x="226912" y="145697"/>
                      <a:pt x="227432" y="145697"/>
                      <a:pt x="227432" y="144656"/>
                    </a:cubicBezTo>
                    <a:cubicBezTo>
                      <a:pt x="227432" y="144136"/>
                      <a:pt x="227432" y="143095"/>
                      <a:pt x="227952" y="143095"/>
                    </a:cubicBezTo>
                    <a:cubicBezTo>
                      <a:pt x="227952" y="142575"/>
                      <a:pt x="228473" y="141014"/>
                      <a:pt x="227432" y="140494"/>
                    </a:cubicBezTo>
                    <a:cubicBezTo>
                      <a:pt x="226391" y="139973"/>
                      <a:pt x="225871" y="139453"/>
                      <a:pt x="225871" y="138933"/>
                    </a:cubicBezTo>
                    <a:cubicBezTo>
                      <a:pt x="225351" y="138412"/>
                      <a:pt x="221708" y="133209"/>
                      <a:pt x="221708" y="133209"/>
                    </a:cubicBezTo>
                    <a:cubicBezTo>
                      <a:pt x="221708" y="133209"/>
                      <a:pt x="220667" y="133209"/>
                      <a:pt x="222229" y="132168"/>
                    </a:cubicBezTo>
                    <a:cubicBezTo>
                      <a:pt x="223269" y="131648"/>
                      <a:pt x="225351" y="129566"/>
                      <a:pt x="226391" y="129046"/>
                    </a:cubicBezTo>
                    <a:cubicBezTo>
                      <a:pt x="226391" y="128526"/>
                      <a:pt x="225871" y="128005"/>
                      <a:pt x="225871" y="127485"/>
                    </a:cubicBezTo>
                    <a:cubicBezTo>
                      <a:pt x="225351" y="126965"/>
                      <a:pt x="223269" y="124363"/>
                      <a:pt x="223269" y="124363"/>
                    </a:cubicBezTo>
                    <a:cubicBezTo>
                      <a:pt x="223269" y="124363"/>
                      <a:pt x="222749" y="123843"/>
                      <a:pt x="222749" y="123322"/>
                    </a:cubicBezTo>
                    <a:cubicBezTo>
                      <a:pt x="222749" y="122802"/>
                      <a:pt x="222229" y="118119"/>
                      <a:pt x="222229" y="117599"/>
                    </a:cubicBezTo>
                    <a:cubicBezTo>
                      <a:pt x="222229" y="117078"/>
                      <a:pt x="221708" y="116558"/>
                      <a:pt x="221188" y="116558"/>
                    </a:cubicBezTo>
                    <a:cubicBezTo>
                      <a:pt x="220667" y="116558"/>
                      <a:pt x="219627" y="116037"/>
                      <a:pt x="219106" y="116037"/>
                    </a:cubicBezTo>
                    <a:cubicBezTo>
                      <a:pt x="218586" y="116037"/>
                      <a:pt x="217545" y="116558"/>
                      <a:pt x="217025" y="116558"/>
                    </a:cubicBezTo>
                    <a:cubicBezTo>
                      <a:pt x="216505" y="116558"/>
                      <a:pt x="214424" y="117599"/>
                      <a:pt x="213903" y="117599"/>
                    </a:cubicBezTo>
                    <a:cubicBezTo>
                      <a:pt x="213383" y="117599"/>
                      <a:pt x="212862" y="117078"/>
                      <a:pt x="212342" y="118119"/>
                    </a:cubicBezTo>
                    <a:cubicBezTo>
                      <a:pt x="211822" y="118639"/>
                      <a:pt x="211301" y="119680"/>
                      <a:pt x="211301" y="119680"/>
                    </a:cubicBezTo>
                    <a:cubicBezTo>
                      <a:pt x="211301" y="119680"/>
                      <a:pt x="210781" y="120200"/>
                      <a:pt x="210260" y="120200"/>
                    </a:cubicBezTo>
                    <a:cubicBezTo>
                      <a:pt x="209740" y="120200"/>
                      <a:pt x="207139" y="122802"/>
                      <a:pt x="207139" y="122802"/>
                    </a:cubicBezTo>
                    <a:cubicBezTo>
                      <a:pt x="207139" y="122802"/>
                      <a:pt x="205578" y="124363"/>
                      <a:pt x="207139" y="121761"/>
                    </a:cubicBezTo>
                    <a:lnTo>
                      <a:pt x="208179" y="119680"/>
                    </a:lnTo>
                    <a:cubicBezTo>
                      <a:pt x="208179" y="119680"/>
                      <a:pt x="208700" y="119159"/>
                      <a:pt x="208179" y="118639"/>
                    </a:cubicBezTo>
                    <a:cubicBezTo>
                      <a:pt x="208179" y="118119"/>
                      <a:pt x="207659" y="117599"/>
                      <a:pt x="207659" y="117599"/>
                    </a:cubicBezTo>
                    <a:cubicBezTo>
                      <a:pt x="207659" y="117599"/>
                      <a:pt x="207659" y="117078"/>
                      <a:pt x="207659" y="116037"/>
                    </a:cubicBezTo>
                    <a:cubicBezTo>
                      <a:pt x="208179" y="114997"/>
                      <a:pt x="208700" y="113956"/>
                      <a:pt x="209220" y="113436"/>
                    </a:cubicBezTo>
                    <a:cubicBezTo>
                      <a:pt x="209740" y="112915"/>
                      <a:pt x="213383" y="109273"/>
                      <a:pt x="213383" y="108753"/>
                    </a:cubicBezTo>
                    <a:cubicBezTo>
                      <a:pt x="213903" y="108232"/>
                      <a:pt x="214424" y="107712"/>
                      <a:pt x="214424" y="107192"/>
                    </a:cubicBezTo>
                    <a:cubicBezTo>
                      <a:pt x="214424" y="106671"/>
                      <a:pt x="214944" y="104590"/>
                      <a:pt x="214944" y="104590"/>
                    </a:cubicBezTo>
                    <a:cubicBezTo>
                      <a:pt x="214944" y="104590"/>
                      <a:pt x="214944" y="104069"/>
                      <a:pt x="215464" y="103549"/>
                    </a:cubicBezTo>
                    <a:cubicBezTo>
                      <a:pt x="215984" y="103029"/>
                      <a:pt x="219106" y="101468"/>
                      <a:pt x="220147" y="100427"/>
                    </a:cubicBezTo>
                    <a:cubicBezTo>
                      <a:pt x="221188" y="99386"/>
                      <a:pt x="223790" y="96785"/>
                      <a:pt x="224310" y="96264"/>
                    </a:cubicBezTo>
                    <a:cubicBezTo>
                      <a:pt x="224830" y="95744"/>
                      <a:pt x="225351" y="95223"/>
                      <a:pt x="225351" y="95223"/>
                    </a:cubicBezTo>
                    <a:cubicBezTo>
                      <a:pt x="225351" y="95223"/>
                      <a:pt x="226391" y="94183"/>
                      <a:pt x="224830" y="94183"/>
                    </a:cubicBezTo>
                    <a:cubicBezTo>
                      <a:pt x="223269" y="94183"/>
                      <a:pt x="223269" y="94183"/>
                      <a:pt x="223269" y="94183"/>
                    </a:cubicBezTo>
                    <a:cubicBezTo>
                      <a:pt x="223269" y="94183"/>
                      <a:pt x="221708" y="94183"/>
                      <a:pt x="222749" y="93142"/>
                    </a:cubicBezTo>
                    <a:cubicBezTo>
                      <a:pt x="223790" y="92102"/>
                      <a:pt x="223790" y="91581"/>
                      <a:pt x="224310" y="91581"/>
                    </a:cubicBezTo>
                    <a:cubicBezTo>
                      <a:pt x="224310" y="91061"/>
                      <a:pt x="224830" y="90540"/>
                      <a:pt x="225351" y="91061"/>
                    </a:cubicBezTo>
                    <a:cubicBezTo>
                      <a:pt x="225871" y="91061"/>
                      <a:pt x="227432" y="90540"/>
                      <a:pt x="227432" y="91581"/>
                    </a:cubicBezTo>
                    <a:cubicBezTo>
                      <a:pt x="227952" y="92102"/>
                      <a:pt x="228473" y="92622"/>
                      <a:pt x="228473" y="92622"/>
                    </a:cubicBezTo>
                    <a:cubicBezTo>
                      <a:pt x="228473" y="92622"/>
                      <a:pt x="228993" y="93142"/>
                      <a:pt x="229513" y="92622"/>
                    </a:cubicBezTo>
                    <a:cubicBezTo>
                      <a:pt x="230034" y="92102"/>
                      <a:pt x="230554" y="92622"/>
                      <a:pt x="231074" y="92622"/>
                    </a:cubicBezTo>
                    <a:cubicBezTo>
                      <a:pt x="231595" y="92622"/>
                      <a:pt x="232115" y="92622"/>
                      <a:pt x="232115" y="92102"/>
                    </a:cubicBezTo>
                    <a:cubicBezTo>
                      <a:pt x="232636" y="91581"/>
                      <a:pt x="233156" y="91581"/>
                      <a:pt x="233676" y="90540"/>
                    </a:cubicBezTo>
                    <a:cubicBezTo>
                      <a:pt x="234197" y="89500"/>
                      <a:pt x="234717" y="89500"/>
                      <a:pt x="234717" y="89500"/>
                    </a:cubicBezTo>
                    <a:cubicBezTo>
                      <a:pt x="234717" y="89500"/>
                      <a:pt x="235237" y="89500"/>
                      <a:pt x="235237" y="89500"/>
                    </a:cubicBezTo>
                    <a:cubicBezTo>
                      <a:pt x="235237" y="88979"/>
                      <a:pt x="234717" y="87939"/>
                      <a:pt x="234717" y="87939"/>
                    </a:cubicBezTo>
                    <a:cubicBezTo>
                      <a:pt x="234717" y="87418"/>
                      <a:pt x="234197" y="85857"/>
                      <a:pt x="234197" y="84817"/>
                    </a:cubicBezTo>
                    <a:cubicBezTo>
                      <a:pt x="234197" y="83776"/>
                      <a:pt x="234717" y="78052"/>
                      <a:pt x="234717" y="77011"/>
                    </a:cubicBezTo>
                    <a:cubicBezTo>
                      <a:pt x="234717" y="76491"/>
                      <a:pt x="235758" y="74410"/>
                      <a:pt x="236798" y="73369"/>
                    </a:cubicBezTo>
                    <a:cubicBezTo>
                      <a:pt x="237839" y="72328"/>
                      <a:pt x="241481" y="63482"/>
                      <a:pt x="241481" y="62442"/>
                    </a:cubicBezTo>
                    <a:cubicBezTo>
                      <a:pt x="241481" y="61401"/>
                      <a:pt x="242522" y="60881"/>
                      <a:pt x="242522" y="60881"/>
                    </a:cubicBezTo>
                    <a:cubicBezTo>
                      <a:pt x="242522" y="60881"/>
                      <a:pt x="246165" y="56197"/>
                      <a:pt x="247205" y="55677"/>
                    </a:cubicBezTo>
                    <a:cubicBezTo>
                      <a:pt x="247726" y="55157"/>
                      <a:pt x="247205" y="54636"/>
                      <a:pt x="247205" y="54636"/>
                    </a:cubicBezTo>
                    <a:cubicBezTo>
                      <a:pt x="247205" y="54636"/>
                      <a:pt x="243043" y="53596"/>
                      <a:pt x="242002" y="53596"/>
                    </a:cubicBezTo>
                    <a:cubicBezTo>
                      <a:pt x="240961" y="53075"/>
                      <a:pt x="240961" y="53075"/>
                      <a:pt x="240961" y="53075"/>
                    </a:cubicBezTo>
                    <a:cubicBezTo>
                      <a:pt x="240961" y="53075"/>
                      <a:pt x="238359" y="53075"/>
                      <a:pt x="237839" y="53075"/>
                    </a:cubicBezTo>
                    <a:cubicBezTo>
                      <a:pt x="237319" y="53075"/>
                      <a:pt x="235758" y="52555"/>
                      <a:pt x="235758" y="52555"/>
                    </a:cubicBezTo>
                    <a:cubicBezTo>
                      <a:pt x="235758" y="52555"/>
                      <a:pt x="232636" y="50994"/>
                      <a:pt x="231595" y="49953"/>
                    </a:cubicBezTo>
                    <a:cubicBezTo>
                      <a:pt x="230554" y="48913"/>
                      <a:pt x="230034" y="49433"/>
                      <a:pt x="230034" y="49433"/>
                    </a:cubicBezTo>
                    <a:cubicBezTo>
                      <a:pt x="230034" y="49433"/>
                      <a:pt x="226391" y="49953"/>
                      <a:pt x="225871" y="49953"/>
                    </a:cubicBezTo>
                    <a:cubicBezTo>
                      <a:pt x="225351" y="49953"/>
                      <a:pt x="224830" y="49953"/>
                      <a:pt x="224830" y="49953"/>
                    </a:cubicBezTo>
                    <a:cubicBezTo>
                      <a:pt x="224830" y="49953"/>
                      <a:pt x="219627" y="48913"/>
                      <a:pt x="219627" y="48392"/>
                    </a:cubicBezTo>
                    <a:cubicBezTo>
                      <a:pt x="219106" y="48392"/>
                      <a:pt x="218586" y="47872"/>
                      <a:pt x="218066" y="47352"/>
                    </a:cubicBezTo>
                    <a:cubicBezTo>
                      <a:pt x="217545" y="46831"/>
                      <a:pt x="215464" y="44230"/>
                      <a:pt x="215464" y="43709"/>
                    </a:cubicBezTo>
                    <a:cubicBezTo>
                      <a:pt x="214944" y="43189"/>
                      <a:pt x="214944" y="42669"/>
                      <a:pt x="214424" y="42669"/>
                    </a:cubicBezTo>
                    <a:cubicBezTo>
                      <a:pt x="217545" y="42669"/>
                      <a:pt x="215984" y="42148"/>
                      <a:pt x="214944" y="41628"/>
                    </a:cubicBezTo>
                    <a:close/>
                  </a:path>
                </a:pathLst>
              </a:custGeom>
              <a:grpFill/>
              <a:ln w="5199" cap="flat">
                <a:solidFill>
                  <a:schemeClr val="bg1"/>
                </a:solidFill>
                <a:prstDash val="solid"/>
                <a:miter/>
              </a:ln>
            </p:spPr>
            <p:txBody>
              <a:bodyPr rtlCol="0" anchor="ctr"/>
              <a:lstStyle/>
              <a:p>
                <a:endParaRPr lang="en-GB" noProof="0" dirty="0"/>
              </a:p>
            </p:txBody>
          </p:sp>
        </p:grpSp>
        <p:sp>
          <p:nvSpPr>
            <p:cNvPr id="171" name="Freeform 170">
              <a:extLst>
                <a:ext uri="{FF2B5EF4-FFF2-40B4-BE49-F238E27FC236}">
                  <a16:creationId xmlns:a16="http://schemas.microsoft.com/office/drawing/2014/main" id="{4B2961C9-32DA-FAF0-1C1D-043DDC449912}"/>
                </a:ext>
              </a:extLst>
            </p:cNvPr>
            <p:cNvSpPr/>
            <p:nvPr/>
          </p:nvSpPr>
          <p:spPr>
            <a:xfrm>
              <a:off x="5904450" y="3634281"/>
              <a:ext cx="5865" cy="3711"/>
            </a:xfrm>
            <a:custGeom>
              <a:avLst/>
              <a:gdLst>
                <a:gd name="connsiteX0" fmla="*/ 4683 w 5865"/>
                <a:gd name="connsiteY0" fmla="*/ 2081 h 3711"/>
                <a:gd name="connsiteX1" fmla="*/ 5724 w 5865"/>
                <a:gd name="connsiteY1" fmla="*/ 1561 h 3711"/>
                <a:gd name="connsiteX2" fmla="*/ 4683 w 5865"/>
                <a:gd name="connsiteY2" fmla="*/ 520 h 3711"/>
                <a:gd name="connsiteX3" fmla="*/ 520 w 5865"/>
                <a:gd name="connsiteY3" fmla="*/ 0 h 3711"/>
                <a:gd name="connsiteX4" fmla="*/ 0 w 5865"/>
                <a:gd name="connsiteY4" fmla="*/ 520 h 3711"/>
                <a:gd name="connsiteX5" fmla="*/ 0 w 5865"/>
                <a:gd name="connsiteY5" fmla="*/ 1561 h 3711"/>
                <a:gd name="connsiteX6" fmla="*/ 1561 w 5865"/>
                <a:gd name="connsiteY6" fmla="*/ 3642 h 3711"/>
                <a:gd name="connsiteX7" fmla="*/ 4683 w 5865"/>
                <a:gd name="connsiteY7" fmla="*/ 2081 h 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5" h="3711">
                  <a:moveTo>
                    <a:pt x="4683" y="2081"/>
                  </a:moveTo>
                  <a:cubicBezTo>
                    <a:pt x="5203" y="1561"/>
                    <a:pt x="5724" y="1561"/>
                    <a:pt x="5724" y="1561"/>
                  </a:cubicBezTo>
                  <a:cubicBezTo>
                    <a:pt x="6244" y="1041"/>
                    <a:pt x="5203" y="520"/>
                    <a:pt x="4683" y="520"/>
                  </a:cubicBezTo>
                  <a:cubicBezTo>
                    <a:pt x="4163" y="520"/>
                    <a:pt x="520" y="0"/>
                    <a:pt x="520" y="0"/>
                  </a:cubicBezTo>
                  <a:cubicBezTo>
                    <a:pt x="520" y="0"/>
                    <a:pt x="0" y="0"/>
                    <a:pt x="0" y="520"/>
                  </a:cubicBezTo>
                  <a:cubicBezTo>
                    <a:pt x="0" y="520"/>
                    <a:pt x="0" y="1041"/>
                    <a:pt x="0" y="1561"/>
                  </a:cubicBezTo>
                  <a:cubicBezTo>
                    <a:pt x="0" y="1561"/>
                    <a:pt x="0" y="4163"/>
                    <a:pt x="1561" y="3642"/>
                  </a:cubicBezTo>
                  <a:cubicBezTo>
                    <a:pt x="2602" y="3122"/>
                    <a:pt x="3642" y="2602"/>
                    <a:pt x="4683" y="2081"/>
                  </a:cubicBezTo>
                  <a:close/>
                </a:path>
              </a:pathLst>
            </a:custGeom>
            <a:grpFill/>
            <a:ln w="5199" cap="flat">
              <a:solidFill>
                <a:schemeClr val="bg1"/>
              </a:solidFill>
              <a:prstDash val="solid"/>
              <a:miter/>
            </a:ln>
          </p:spPr>
          <p:txBody>
            <a:bodyPr rtlCol="0" anchor="ctr"/>
            <a:lstStyle/>
            <a:p>
              <a:endParaRPr lang="en-GB" noProof="0" dirty="0"/>
            </a:p>
          </p:txBody>
        </p:sp>
        <p:grpSp>
          <p:nvGrpSpPr>
            <p:cNvPr id="172" name="Content Placeholder 9">
              <a:extLst>
                <a:ext uri="{FF2B5EF4-FFF2-40B4-BE49-F238E27FC236}">
                  <a16:creationId xmlns:a16="http://schemas.microsoft.com/office/drawing/2014/main" id="{8A141F02-B605-3B16-AFD3-D62DCF28C117}"/>
                </a:ext>
              </a:extLst>
            </p:cNvPr>
            <p:cNvGrpSpPr/>
            <p:nvPr/>
          </p:nvGrpSpPr>
          <p:grpSpPr>
            <a:xfrm>
              <a:off x="5525637" y="3605615"/>
              <a:ext cx="433914" cy="356568"/>
              <a:chOff x="5525637" y="3605615"/>
              <a:chExt cx="433914" cy="356568"/>
            </a:xfrm>
            <a:grpFill/>
          </p:grpSpPr>
          <p:sp>
            <p:nvSpPr>
              <p:cNvPr id="323" name="Freeform 322">
                <a:extLst>
                  <a:ext uri="{FF2B5EF4-FFF2-40B4-BE49-F238E27FC236}">
                    <a16:creationId xmlns:a16="http://schemas.microsoft.com/office/drawing/2014/main" id="{BC951839-0B0B-0F67-10F8-483430B571DF}"/>
                  </a:ext>
                </a:extLst>
              </p:cNvPr>
              <p:cNvSpPr/>
              <p:nvPr/>
            </p:nvSpPr>
            <p:spPr>
              <a:xfrm>
                <a:off x="5525637" y="3958906"/>
                <a:ext cx="3402" cy="3277"/>
              </a:xfrm>
              <a:custGeom>
                <a:avLst/>
                <a:gdLst>
                  <a:gd name="connsiteX0" fmla="*/ 520 w 3402"/>
                  <a:gd name="connsiteY0" fmla="*/ 1113 h 3277"/>
                  <a:gd name="connsiteX1" fmla="*/ 2081 w 3402"/>
                  <a:gd name="connsiteY1" fmla="*/ 3194 h 3277"/>
                  <a:gd name="connsiteX2" fmla="*/ 3122 w 3402"/>
                  <a:gd name="connsiteY2" fmla="*/ 1633 h 3277"/>
                  <a:gd name="connsiteX3" fmla="*/ 520 w 3402"/>
                  <a:gd name="connsiteY3" fmla="*/ 1113 h 3277"/>
                </a:gdLst>
                <a:ahLst/>
                <a:cxnLst>
                  <a:cxn ang="0">
                    <a:pos x="connsiteX0" y="connsiteY0"/>
                  </a:cxn>
                  <a:cxn ang="0">
                    <a:pos x="connsiteX1" y="connsiteY1"/>
                  </a:cxn>
                  <a:cxn ang="0">
                    <a:pos x="connsiteX2" y="connsiteY2"/>
                  </a:cxn>
                  <a:cxn ang="0">
                    <a:pos x="connsiteX3" y="connsiteY3"/>
                  </a:cxn>
                </a:cxnLst>
                <a:rect l="l" t="t" r="r" b="b"/>
                <a:pathLst>
                  <a:path w="3402" h="3277">
                    <a:moveTo>
                      <a:pt x="520" y="1113"/>
                    </a:moveTo>
                    <a:cubicBezTo>
                      <a:pt x="-520" y="2153"/>
                      <a:pt x="0" y="2674"/>
                      <a:pt x="2081" y="3194"/>
                    </a:cubicBezTo>
                    <a:cubicBezTo>
                      <a:pt x="4163" y="3714"/>
                      <a:pt x="3122" y="1633"/>
                      <a:pt x="3122" y="1633"/>
                    </a:cubicBezTo>
                    <a:cubicBezTo>
                      <a:pt x="4163" y="-969"/>
                      <a:pt x="2081" y="72"/>
                      <a:pt x="520" y="1113"/>
                    </a:cubicBezTo>
                    <a:close/>
                  </a:path>
                </a:pathLst>
              </a:custGeom>
              <a:grpFill/>
              <a:ln w="5199" cap="flat">
                <a:solidFill>
                  <a:schemeClr val="bg1"/>
                </a:solidFill>
                <a:prstDash val="solid"/>
                <a:miter/>
              </a:ln>
            </p:spPr>
            <p:txBody>
              <a:bodyPr rtlCol="0" anchor="ctr"/>
              <a:lstStyle/>
              <a:p>
                <a:endParaRPr lang="en-GB" noProof="0" dirty="0"/>
              </a:p>
            </p:txBody>
          </p:sp>
          <p:sp>
            <p:nvSpPr>
              <p:cNvPr id="324" name="Freeform 323">
                <a:extLst>
                  <a:ext uri="{FF2B5EF4-FFF2-40B4-BE49-F238E27FC236}">
                    <a16:creationId xmlns:a16="http://schemas.microsoft.com/office/drawing/2014/main" id="{F76FC48D-4437-DECF-7F6B-570D359DAF3B}"/>
                  </a:ext>
                </a:extLst>
              </p:cNvPr>
              <p:cNvSpPr/>
              <p:nvPr/>
            </p:nvSpPr>
            <p:spPr>
              <a:xfrm>
                <a:off x="5528354" y="3936834"/>
                <a:ext cx="5087" cy="5943"/>
              </a:xfrm>
              <a:custGeom>
                <a:avLst/>
                <a:gdLst>
                  <a:gd name="connsiteX0" fmla="*/ 925 w 5087"/>
                  <a:gd name="connsiteY0" fmla="*/ 289 h 5943"/>
                  <a:gd name="connsiteX1" fmla="*/ 925 w 5087"/>
                  <a:gd name="connsiteY1" fmla="*/ 3931 h 5943"/>
                  <a:gd name="connsiteX2" fmla="*/ 5088 w 5087"/>
                  <a:gd name="connsiteY2" fmla="*/ 1850 h 5943"/>
                  <a:gd name="connsiteX3" fmla="*/ 925 w 5087"/>
                  <a:gd name="connsiteY3" fmla="*/ 289 h 5943"/>
                </a:gdLst>
                <a:ahLst/>
                <a:cxnLst>
                  <a:cxn ang="0">
                    <a:pos x="connsiteX0" y="connsiteY0"/>
                  </a:cxn>
                  <a:cxn ang="0">
                    <a:pos x="connsiteX1" y="connsiteY1"/>
                  </a:cxn>
                  <a:cxn ang="0">
                    <a:pos x="connsiteX2" y="connsiteY2"/>
                  </a:cxn>
                  <a:cxn ang="0">
                    <a:pos x="connsiteX3" y="connsiteY3"/>
                  </a:cxn>
                </a:cxnLst>
                <a:rect l="l" t="t" r="r" b="b"/>
                <a:pathLst>
                  <a:path w="5087" h="5943">
                    <a:moveTo>
                      <a:pt x="925" y="289"/>
                    </a:moveTo>
                    <a:cubicBezTo>
                      <a:pt x="-1156" y="1330"/>
                      <a:pt x="925" y="3931"/>
                      <a:pt x="925" y="3931"/>
                    </a:cubicBezTo>
                    <a:cubicBezTo>
                      <a:pt x="5088" y="8615"/>
                      <a:pt x="5088" y="3931"/>
                      <a:pt x="5088" y="1850"/>
                    </a:cubicBezTo>
                    <a:cubicBezTo>
                      <a:pt x="5088" y="-231"/>
                      <a:pt x="3006" y="-231"/>
                      <a:pt x="925" y="289"/>
                    </a:cubicBezTo>
                    <a:close/>
                  </a:path>
                </a:pathLst>
              </a:custGeom>
              <a:grpFill/>
              <a:ln w="5199" cap="flat">
                <a:solidFill>
                  <a:schemeClr val="bg1"/>
                </a:solidFill>
                <a:prstDash val="solid"/>
                <a:miter/>
              </a:ln>
            </p:spPr>
            <p:txBody>
              <a:bodyPr rtlCol="0" anchor="ctr"/>
              <a:lstStyle/>
              <a:p>
                <a:endParaRPr lang="en-GB" noProof="0" dirty="0"/>
              </a:p>
            </p:txBody>
          </p:sp>
          <p:sp>
            <p:nvSpPr>
              <p:cNvPr id="325" name="Freeform 324">
                <a:extLst>
                  <a:ext uri="{FF2B5EF4-FFF2-40B4-BE49-F238E27FC236}">
                    <a16:creationId xmlns:a16="http://schemas.microsoft.com/office/drawing/2014/main" id="{A826E8EA-9C1A-CEA2-9A73-B2C4771BD512}"/>
                  </a:ext>
                </a:extLst>
              </p:cNvPr>
              <p:cNvSpPr/>
              <p:nvPr/>
            </p:nvSpPr>
            <p:spPr>
              <a:xfrm>
                <a:off x="5541726" y="3951172"/>
                <a:ext cx="4015" cy="3373"/>
              </a:xfrm>
              <a:custGeom>
                <a:avLst/>
                <a:gdLst>
                  <a:gd name="connsiteX0" fmla="*/ 1082 w 4015"/>
                  <a:gd name="connsiteY0" fmla="*/ 0 h 3373"/>
                  <a:gd name="connsiteX1" fmla="*/ 562 w 4015"/>
                  <a:gd name="connsiteY1" fmla="*/ 2602 h 3373"/>
                  <a:gd name="connsiteX2" fmla="*/ 3684 w 4015"/>
                  <a:gd name="connsiteY2" fmla="*/ 1561 h 3373"/>
                  <a:gd name="connsiteX3" fmla="*/ 1082 w 4015"/>
                  <a:gd name="connsiteY3" fmla="*/ 0 h 3373"/>
                </a:gdLst>
                <a:ahLst/>
                <a:cxnLst>
                  <a:cxn ang="0">
                    <a:pos x="connsiteX0" y="connsiteY0"/>
                  </a:cxn>
                  <a:cxn ang="0">
                    <a:pos x="connsiteX1" y="connsiteY1"/>
                  </a:cxn>
                  <a:cxn ang="0">
                    <a:pos x="connsiteX2" y="connsiteY2"/>
                  </a:cxn>
                  <a:cxn ang="0">
                    <a:pos x="connsiteX3" y="connsiteY3"/>
                  </a:cxn>
                </a:cxnLst>
                <a:rect l="l" t="t" r="r" b="b"/>
                <a:pathLst>
                  <a:path w="4015" h="3373">
                    <a:moveTo>
                      <a:pt x="1082" y="0"/>
                    </a:moveTo>
                    <a:cubicBezTo>
                      <a:pt x="-999" y="0"/>
                      <a:pt x="562" y="2602"/>
                      <a:pt x="562" y="2602"/>
                    </a:cubicBezTo>
                    <a:cubicBezTo>
                      <a:pt x="1603" y="4163"/>
                      <a:pt x="2123" y="3122"/>
                      <a:pt x="3684" y="1561"/>
                    </a:cubicBezTo>
                    <a:cubicBezTo>
                      <a:pt x="4725" y="0"/>
                      <a:pt x="3164" y="0"/>
                      <a:pt x="1082" y="0"/>
                    </a:cubicBezTo>
                    <a:close/>
                  </a:path>
                </a:pathLst>
              </a:custGeom>
              <a:grpFill/>
              <a:ln w="5199" cap="flat">
                <a:solidFill>
                  <a:schemeClr val="bg1"/>
                </a:solidFill>
                <a:prstDash val="solid"/>
                <a:miter/>
              </a:ln>
            </p:spPr>
            <p:txBody>
              <a:bodyPr rtlCol="0" anchor="ctr"/>
              <a:lstStyle/>
              <a:p>
                <a:endParaRPr lang="en-GB" noProof="0" dirty="0"/>
              </a:p>
            </p:txBody>
          </p:sp>
          <p:sp>
            <p:nvSpPr>
              <p:cNvPr id="326" name="Freeform 325">
                <a:extLst>
                  <a:ext uri="{FF2B5EF4-FFF2-40B4-BE49-F238E27FC236}">
                    <a16:creationId xmlns:a16="http://schemas.microsoft.com/office/drawing/2014/main" id="{3A0EBB92-2448-4379-0CBB-3617E9A6EB0F}"/>
                  </a:ext>
                </a:extLst>
              </p:cNvPr>
              <p:cNvSpPr/>
              <p:nvPr/>
            </p:nvSpPr>
            <p:spPr>
              <a:xfrm>
                <a:off x="5549531" y="3942804"/>
                <a:ext cx="13515" cy="12297"/>
              </a:xfrm>
              <a:custGeom>
                <a:avLst/>
                <a:gdLst>
                  <a:gd name="connsiteX0" fmla="*/ 3684 w 13515"/>
                  <a:gd name="connsiteY0" fmla="*/ 11490 h 12297"/>
                  <a:gd name="connsiteX1" fmla="*/ 6286 w 13515"/>
                  <a:gd name="connsiteY1" fmla="*/ 10970 h 12297"/>
                  <a:gd name="connsiteX2" fmla="*/ 12530 w 13515"/>
                  <a:gd name="connsiteY2" fmla="*/ 2124 h 12297"/>
                  <a:gd name="connsiteX3" fmla="*/ 12530 w 13515"/>
                  <a:gd name="connsiteY3" fmla="*/ 42 h 12297"/>
                  <a:gd name="connsiteX4" fmla="*/ 9408 w 13515"/>
                  <a:gd name="connsiteY4" fmla="*/ 2124 h 12297"/>
                  <a:gd name="connsiteX5" fmla="*/ 1082 w 13515"/>
                  <a:gd name="connsiteY5" fmla="*/ 4726 h 12297"/>
                  <a:gd name="connsiteX6" fmla="*/ 562 w 13515"/>
                  <a:gd name="connsiteY6" fmla="*/ 6287 h 12297"/>
                  <a:gd name="connsiteX7" fmla="*/ 3684 w 13515"/>
                  <a:gd name="connsiteY7" fmla="*/ 11490 h 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15" h="12297">
                    <a:moveTo>
                      <a:pt x="3684" y="11490"/>
                    </a:moveTo>
                    <a:cubicBezTo>
                      <a:pt x="4725" y="13571"/>
                      <a:pt x="6286" y="10970"/>
                      <a:pt x="6286" y="10970"/>
                    </a:cubicBezTo>
                    <a:cubicBezTo>
                      <a:pt x="6286" y="10970"/>
                      <a:pt x="10969" y="4726"/>
                      <a:pt x="12530" y="2124"/>
                    </a:cubicBezTo>
                    <a:cubicBezTo>
                      <a:pt x="14091" y="-478"/>
                      <a:pt x="13571" y="42"/>
                      <a:pt x="12530" y="42"/>
                    </a:cubicBezTo>
                    <a:cubicBezTo>
                      <a:pt x="11489" y="42"/>
                      <a:pt x="10969" y="563"/>
                      <a:pt x="9408" y="2124"/>
                    </a:cubicBezTo>
                    <a:cubicBezTo>
                      <a:pt x="7847" y="3685"/>
                      <a:pt x="3164" y="4726"/>
                      <a:pt x="1082" y="4726"/>
                    </a:cubicBezTo>
                    <a:cubicBezTo>
                      <a:pt x="-999" y="4726"/>
                      <a:pt x="562" y="6287"/>
                      <a:pt x="562" y="6287"/>
                    </a:cubicBezTo>
                    <a:cubicBezTo>
                      <a:pt x="2643" y="8888"/>
                      <a:pt x="2643" y="9409"/>
                      <a:pt x="3684" y="11490"/>
                    </a:cubicBezTo>
                    <a:close/>
                  </a:path>
                </a:pathLst>
              </a:custGeom>
              <a:grpFill/>
              <a:ln w="5199" cap="flat">
                <a:solidFill>
                  <a:schemeClr val="bg1"/>
                </a:solidFill>
                <a:prstDash val="solid"/>
                <a:miter/>
              </a:ln>
            </p:spPr>
            <p:txBody>
              <a:bodyPr rtlCol="0" anchor="ctr"/>
              <a:lstStyle/>
              <a:p>
                <a:endParaRPr lang="en-GB" noProof="0" dirty="0"/>
              </a:p>
            </p:txBody>
          </p:sp>
          <p:sp>
            <p:nvSpPr>
              <p:cNvPr id="327" name="Freeform 326">
                <a:extLst>
                  <a:ext uri="{FF2B5EF4-FFF2-40B4-BE49-F238E27FC236}">
                    <a16:creationId xmlns:a16="http://schemas.microsoft.com/office/drawing/2014/main" id="{5851FEC3-4ADB-95C6-C219-14A0E1C6FA9A}"/>
                  </a:ext>
                </a:extLst>
              </p:cNvPr>
              <p:cNvSpPr/>
              <p:nvPr/>
            </p:nvSpPr>
            <p:spPr>
              <a:xfrm>
                <a:off x="5570664" y="3951693"/>
                <a:ext cx="9089" cy="8585"/>
              </a:xfrm>
              <a:custGeom>
                <a:avLst/>
                <a:gdLst>
                  <a:gd name="connsiteX0" fmla="*/ 243 w 9089"/>
                  <a:gd name="connsiteY0" fmla="*/ 3642 h 8585"/>
                  <a:gd name="connsiteX1" fmla="*/ 2325 w 9089"/>
                  <a:gd name="connsiteY1" fmla="*/ 7805 h 8585"/>
                  <a:gd name="connsiteX2" fmla="*/ 5967 w 9089"/>
                  <a:gd name="connsiteY2" fmla="*/ 7805 h 8585"/>
                  <a:gd name="connsiteX3" fmla="*/ 9089 w 9089"/>
                  <a:gd name="connsiteY3" fmla="*/ 1561 h 8585"/>
                  <a:gd name="connsiteX4" fmla="*/ 7008 w 9089"/>
                  <a:gd name="connsiteY4" fmla="*/ 520 h 8585"/>
                  <a:gd name="connsiteX5" fmla="*/ 3886 w 9089"/>
                  <a:gd name="connsiteY5" fmla="*/ 0 h 8585"/>
                  <a:gd name="connsiteX6" fmla="*/ 2325 w 9089"/>
                  <a:gd name="connsiteY6" fmla="*/ 1561 h 8585"/>
                  <a:gd name="connsiteX7" fmla="*/ 243 w 9089"/>
                  <a:gd name="connsiteY7" fmla="*/ 3642 h 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9" h="8585">
                    <a:moveTo>
                      <a:pt x="243" y="3642"/>
                    </a:moveTo>
                    <a:cubicBezTo>
                      <a:pt x="-797" y="5203"/>
                      <a:pt x="1804" y="7285"/>
                      <a:pt x="2325" y="7805"/>
                    </a:cubicBezTo>
                    <a:cubicBezTo>
                      <a:pt x="2845" y="8846"/>
                      <a:pt x="3366" y="8846"/>
                      <a:pt x="5967" y="7805"/>
                    </a:cubicBezTo>
                    <a:cubicBezTo>
                      <a:pt x="8569" y="6765"/>
                      <a:pt x="9089" y="3122"/>
                      <a:pt x="9089" y="1561"/>
                    </a:cubicBezTo>
                    <a:cubicBezTo>
                      <a:pt x="9089" y="0"/>
                      <a:pt x="8049" y="0"/>
                      <a:pt x="7008" y="520"/>
                    </a:cubicBezTo>
                    <a:cubicBezTo>
                      <a:pt x="5967" y="1041"/>
                      <a:pt x="5967" y="0"/>
                      <a:pt x="3886" y="0"/>
                    </a:cubicBezTo>
                    <a:cubicBezTo>
                      <a:pt x="1804" y="0"/>
                      <a:pt x="2325" y="1561"/>
                      <a:pt x="2325" y="1561"/>
                    </a:cubicBezTo>
                    <a:cubicBezTo>
                      <a:pt x="1804" y="2602"/>
                      <a:pt x="1284" y="2081"/>
                      <a:pt x="243" y="3642"/>
                    </a:cubicBezTo>
                    <a:close/>
                  </a:path>
                </a:pathLst>
              </a:custGeom>
              <a:grpFill/>
              <a:ln w="5199" cap="flat">
                <a:solidFill>
                  <a:schemeClr val="bg1"/>
                </a:solidFill>
                <a:prstDash val="solid"/>
                <a:miter/>
              </a:ln>
            </p:spPr>
            <p:txBody>
              <a:bodyPr rtlCol="0" anchor="ctr"/>
              <a:lstStyle/>
              <a:p>
                <a:endParaRPr lang="en-GB" noProof="0" dirty="0"/>
              </a:p>
            </p:txBody>
          </p:sp>
          <p:sp>
            <p:nvSpPr>
              <p:cNvPr id="328" name="Freeform 327">
                <a:extLst>
                  <a:ext uri="{FF2B5EF4-FFF2-40B4-BE49-F238E27FC236}">
                    <a16:creationId xmlns:a16="http://schemas.microsoft.com/office/drawing/2014/main" id="{E1975698-97BB-2A96-6096-F807E35C312F}"/>
                  </a:ext>
                </a:extLst>
              </p:cNvPr>
              <p:cNvSpPr/>
              <p:nvPr/>
            </p:nvSpPr>
            <p:spPr>
              <a:xfrm>
                <a:off x="5596980" y="3938780"/>
                <a:ext cx="12197" cy="15201"/>
              </a:xfrm>
              <a:custGeom>
                <a:avLst/>
                <a:gdLst>
                  <a:gd name="connsiteX0" fmla="*/ 8790 w 12197"/>
                  <a:gd name="connsiteY0" fmla="*/ 2506 h 15201"/>
                  <a:gd name="connsiteX1" fmla="*/ 5148 w 12197"/>
                  <a:gd name="connsiteY1" fmla="*/ 9271 h 15201"/>
                  <a:gd name="connsiteX2" fmla="*/ 1505 w 12197"/>
                  <a:gd name="connsiteY2" fmla="*/ 13954 h 15201"/>
                  <a:gd name="connsiteX3" fmla="*/ 465 w 12197"/>
                  <a:gd name="connsiteY3" fmla="*/ 14994 h 15201"/>
                  <a:gd name="connsiteX4" fmla="*/ 9831 w 12197"/>
                  <a:gd name="connsiteY4" fmla="*/ 10832 h 15201"/>
                  <a:gd name="connsiteX5" fmla="*/ 11392 w 12197"/>
                  <a:gd name="connsiteY5" fmla="*/ 1465 h 15201"/>
                  <a:gd name="connsiteX6" fmla="*/ 8790 w 12197"/>
                  <a:gd name="connsiteY6" fmla="*/ 2506 h 1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7" h="15201">
                    <a:moveTo>
                      <a:pt x="8790" y="2506"/>
                    </a:moveTo>
                    <a:cubicBezTo>
                      <a:pt x="7749" y="4067"/>
                      <a:pt x="5668" y="7189"/>
                      <a:pt x="5148" y="9271"/>
                    </a:cubicBezTo>
                    <a:cubicBezTo>
                      <a:pt x="4627" y="11352"/>
                      <a:pt x="4107" y="12393"/>
                      <a:pt x="1505" y="13954"/>
                    </a:cubicBezTo>
                    <a:cubicBezTo>
                      <a:pt x="-1097" y="15515"/>
                      <a:pt x="465" y="14994"/>
                      <a:pt x="465" y="14994"/>
                    </a:cubicBezTo>
                    <a:cubicBezTo>
                      <a:pt x="1505" y="16035"/>
                      <a:pt x="6708" y="12913"/>
                      <a:pt x="9831" y="10832"/>
                    </a:cubicBezTo>
                    <a:cubicBezTo>
                      <a:pt x="12953" y="8750"/>
                      <a:pt x="12433" y="4587"/>
                      <a:pt x="11392" y="1465"/>
                    </a:cubicBezTo>
                    <a:cubicBezTo>
                      <a:pt x="10351" y="-1657"/>
                      <a:pt x="9831" y="945"/>
                      <a:pt x="8790" y="2506"/>
                    </a:cubicBezTo>
                    <a:close/>
                  </a:path>
                </a:pathLst>
              </a:custGeom>
              <a:grpFill/>
              <a:ln w="5199" cap="flat">
                <a:solidFill>
                  <a:schemeClr val="bg1"/>
                </a:solidFill>
                <a:prstDash val="solid"/>
                <a:miter/>
              </a:ln>
            </p:spPr>
            <p:txBody>
              <a:bodyPr rtlCol="0" anchor="ctr"/>
              <a:lstStyle/>
              <a:p>
                <a:endParaRPr lang="en-GB" noProof="0" dirty="0"/>
              </a:p>
            </p:txBody>
          </p:sp>
          <p:sp>
            <p:nvSpPr>
              <p:cNvPr id="329" name="Freeform 328">
                <a:extLst>
                  <a:ext uri="{FF2B5EF4-FFF2-40B4-BE49-F238E27FC236}">
                    <a16:creationId xmlns:a16="http://schemas.microsoft.com/office/drawing/2014/main" id="{8ADC4EA6-CA02-2B90-CDD4-B6FA4F95E757}"/>
                  </a:ext>
                </a:extLst>
              </p:cNvPr>
              <p:cNvSpPr/>
              <p:nvPr/>
            </p:nvSpPr>
            <p:spPr>
              <a:xfrm>
                <a:off x="5609728" y="3929543"/>
                <a:ext cx="7020" cy="6922"/>
              </a:xfrm>
              <a:custGeom>
                <a:avLst/>
                <a:gdLst>
                  <a:gd name="connsiteX0" fmla="*/ 206 w 7020"/>
                  <a:gd name="connsiteY0" fmla="*/ 5499 h 6922"/>
                  <a:gd name="connsiteX1" fmla="*/ 3328 w 7020"/>
                  <a:gd name="connsiteY1" fmla="*/ 5499 h 6922"/>
                  <a:gd name="connsiteX2" fmla="*/ 6970 w 7020"/>
                  <a:gd name="connsiteY2" fmla="*/ 1336 h 6922"/>
                  <a:gd name="connsiteX3" fmla="*/ 1767 w 7020"/>
                  <a:gd name="connsiteY3" fmla="*/ 2897 h 6922"/>
                  <a:gd name="connsiteX4" fmla="*/ 206 w 7020"/>
                  <a:gd name="connsiteY4" fmla="*/ 5499 h 6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0" h="6922">
                    <a:moveTo>
                      <a:pt x="206" y="5499"/>
                    </a:moveTo>
                    <a:cubicBezTo>
                      <a:pt x="206" y="8100"/>
                      <a:pt x="1246" y="6539"/>
                      <a:pt x="3328" y="5499"/>
                    </a:cubicBezTo>
                    <a:cubicBezTo>
                      <a:pt x="5409" y="4458"/>
                      <a:pt x="5930" y="3938"/>
                      <a:pt x="6970" y="1336"/>
                    </a:cubicBezTo>
                    <a:cubicBezTo>
                      <a:pt x="7491" y="-1786"/>
                      <a:pt x="3848" y="1336"/>
                      <a:pt x="1767" y="2897"/>
                    </a:cubicBezTo>
                    <a:cubicBezTo>
                      <a:pt x="-835" y="4458"/>
                      <a:pt x="206" y="5499"/>
                      <a:pt x="206" y="5499"/>
                    </a:cubicBezTo>
                    <a:close/>
                  </a:path>
                </a:pathLst>
              </a:custGeom>
              <a:grpFill/>
              <a:ln w="5199" cap="flat">
                <a:solidFill>
                  <a:schemeClr val="bg1"/>
                </a:solidFill>
                <a:prstDash val="solid"/>
                <a:miter/>
              </a:ln>
            </p:spPr>
            <p:txBody>
              <a:bodyPr rtlCol="0" anchor="ctr"/>
              <a:lstStyle/>
              <a:p>
                <a:endParaRPr lang="en-GB" noProof="0" dirty="0"/>
              </a:p>
            </p:txBody>
          </p:sp>
          <p:sp>
            <p:nvSpPr>
              <p:cNvPr id="330" name="Freeform 329">
                <a:extLst>
                  <a:ext uri="{FF2B5EF4-FFF2-40B4-BE49-F238E27FC236}">
                    <a16:creationId xmlns:a16="http://schemas.microsoft.com/office/drawing/2014/main" id="{11B988B3-0FA2-CA3F-7C45-109A56F77638}"/>
                  </a:ext>
                </a:extLst>
              </p:cNvPr>
              <p:cNvSpPr/>
              <p:nvPr/>
            </p:nvSpPr>
            <p:spPr>
              <a:xfrm>
                <a:off x="5900750" y="3714154"/>
                <a:ext cx="6605" cy="6750"/>
              </a:xfrm>
              <a:custGeom>
                <a:avLst/>
                <a:gdLst>
                  <a:gd name="connsiteX0" fmla="*/ 5782 w 6605"/>
                  <a:gd name="connsiteY0" fmla="*/ 2342 h 6750"/>
                  <a:gd name="connsiteX1" fmla="*/ 1619 w 6605"/>
                  <a:gd name="connsiteY1" fmla="*/ 781 h 6750"/>
                  <a:gd name="connsiteX2" fmla="*/ 58 w 6605"/>
                  <a:gd name="connsiteY2" fmla="*/ 3903 h 6750"/>
                  <a:gd name="connsiteX3" fmla="*/ 5782 w 6605"/>
                  <a:gd name="connsiteY3" fmla="*/ 2342 h 6750"/>
                </a:gdLst>
                <a:ahLst/>
                <a:cxnLst>
                  <a:cxn ang="0">
                    <a:pos x="connsiteX0" y="connsiteY0"/>
                  </a:cxn>
                  <a:cxn ang="0">
                    <a:pos x="connsiteX1" y="connsiteY1"/>
                  </a:cxn>
                  <a:cxn ang="0">
                    <a:pos x="connsiteX2" y="connsiteY2"/>
                  </a:cxn>
                  <a:cxn ang="0">
                    <a:pos x="connsiteX3" y="connsiteY3"/>
                  </a:cxn>
                </a:cxnLst>
                <a:rect l="l" t="t" r="r" b="b"/>
                <a:pathLst>
                  <a:path w="6605" h="6750">
                    <a:moveTo>
                      <a:pt x="5782" y="2342"/>
                    </a:moveTo>
                    <a:cubicBezTo>
                      <a:pt x="8383" y="-1301"/>
                      <a:pt x="4221" y="260"/>
                      <a:pt x="1619" y="781"/>
                    </a:cubicBezTo>
                    <a:cubicBezTo>
                      <a:pt x="-463" y="1301"/>
                      <a:pt x="58" y="3903"/>
                      <a:pt x="58" y="3903"/>
                    </a:cubicBezTo>
                    <a:cubicBezTo>
                      <a:pt x="1619" y="9626"/>
                      <a:pt x="3180" y="5464"/>
                      <a:pt x="5782" y="2342"/>
                    </a:cubicBezTo>
                    <a:close/>
                  </a:path>
                </a:pathLst>
              </a:custGeom>
              <a:grpFill/>
              <a:ln w="5199" cap="flat">
                <a:solidFill>
                  <a:schemeClr val="bg1"/>
                </a:solidFill>
                <a:prstDash val="solid"/>
                <a:miter/>
              </a:ln>
            </p:spPr>
            <p:txBody>
              <a:bodyPr rtlCol="0" anchor="ctr"/>
              <a:lstStyle/>
              <a:p>
                <a:endParaRPr lang="en-GB" noProof="0" dirty="0"/>
              </a:p>
            </p:txBody>
          </p:sp>
          <p:sp>
            <p:nvSpPr>
              <p:cNvPr id="331" name="Freeform 330">
                <a:extLst>
                  <a:ext uri="{FF2B5EF4-FFF2-40B4-BE49-F238E27FC236}">
                    <a16:creationId xmlns:a16="http://schemas.microsoft.com/office/drawing/2014/main" id="{9690E127-B753-874A-564B-C7E8E5E0E5EB}"/>
                  </a:ext>
                </a:extLst>
              </p:cNvPr>
              <p:cNvSpPr/>
              <p:nvPr/>
            </p:nvSpPr>
            <p:spPr>
              <a:xfrm>
                <a:off x="5922518" y="3694790"/>
                <a:ext cx="20470" cy="15725"/>
              </a:xfrm>
              <a:custGeom>
                <a:avLst/>
                <a:gdLst>
                  <a:gd name="connsiteX0" fmla="*/ 15234 w 20470"/>
                  <a:gd name="connsiteY0" fmla="*/ 371 h 15725"/>
                  <a:gd name="connsiteX1" fmla="*/ 2225 w 20470"/>
                  <a:gd name="connsiteY1" fmla="*/ 6095 h 15725"/>
                  <a:gd name="connsiteX2" fmla="*/ 1705 w 20470"/>
                  <a:gd name="connsiteY2" fmla="*/ 9737 h 15725"/>
                  <a:gd name="connsiteX3" fmla="*/ 6388 w 20470"/>
                  <a:gd name="connsiteY3" fmla="*/ 11819 h 15725"/>
                  <a:gd name="connsiteX4" fmla="*/ 11071 w 20470"/>
                  <a:gd name="connsiteY4" fmla="*/ 15461 h 15725"/>
                  <a:gd name="connsiteX5" fmla="*/ 19917 w 20470"/>
                  <a:gd name="connsiteY5" fmla="*/ 8176 h 15725"/>
                  <a:gd name="connsiteX6" fmla="*/ 17836 w 20470"/>
                  <a:gd name="connsiteY6" fmla="*/ 5054 h 15725"/>
                  <a:gd name="connsiteX7" fmla="*/ 15234 w 20470"/>
                  <a:gd name="connsiteY7" fmla="*/ 4014 h 15725"/>
                  <a:gd name="connsiteX8" fmla="*/ 14714 w 20470"/>
                  <a:gd name="connsiteY8" fmla="*/ 2453 h 15725"/>
                  <a:gd name="connsiteX9" fmla="*/ 15234 w 20470"/>
                  <a:gd name="connsiteY9" fmla="*/ 371 h 1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0" h="15725">
                    <a:moveTo>
                      <a:pt x="15234" y="371"/>
                    </a:moveTo>
                    <a:cubicBezTo>
                      <a:pt x="17315" y="-1190"/>
                      <a:pt x="6909" y="2453"/>
                      <a:pt x="2225" y="6095"/>
                    </a:cubicBezTo>
                    <a:cubicBezTo>
                      <a:pt x="-2458" y="9737"/>
                      <a:pt x="1705" y="9737"/>
                      <a:pt x="1705" y="9737"/>
                    </a:cubicBezTo>
                    <a:cubicBezTo>
                      <a:pt x="3786" y="9217"/>
                      <a:pt x="6388" y="9217"/>
                      <a:pt x="6388" y="11819"/>
                    </a:cubicBezTo>
                    <a:cubicBezTo>
                      <a:pt x="6388" y="14420"/>
                      <a:pt x="8470" y="13380"/>
                      <a:pt x="11071" y="15461"/>
                    </a:cubicBezTo>
                    <a:cubicBezTo>
                      <a:pt x="13673" y="17022"/>
                      <a:pt x="18356" y="11298"/>
                      <a:pt x="19917" y="8176"/>
                    </a:cubicBezTo>
                    <a:cubicBezTo>
                      <a:pt x="21478" y="5054"/>
                      <a:pt x="19397" y="5054"/>
                      <a:pt x="17836" y="5054"/>
                    </a:cubicBezTo>
                    <a:cubicBezTo>
                      <a:pt x="16275" y="5054"/>
                      <a:pt x="15234" y="5054"/>
                      <a:pt x="15234" y="4014"/>
                    </a:cubicBezTo>
                    <a:cubicBezTo>
                      <a:pt x="15234" y="2973"/>
                      <a:pt x="15755" y="1932"/>
                      <a:pt x="14714" y="2453"/>
                    </a:cubicBezTo>
                    <a:cubicBezTo>
                      <a:pt x="13673" y="2973"/>
                      <a:pt x="13153" y="1412"/>
                      <a:pt x="15234" y="371"/>
                    </a:cubicBezTo>
                    <a:close/>
                  </a:path>
                </a:pathLst>
              </a:custGeom>
              <a:grpFill/>
              <a:ln w="5199" cap="flat">
                <a:solidFill>
                  <a:schemeClr val="bg1"/>
                </a:solidFill>
                <a:prstDash val="solid"/>
                <a:miter/>
              </a:ln>
            </p:spPr>
            <p:txBody>
              <a:bodyPr rtlCol="0" anchor="ctr"/>
              <a:lstStyle/>
              <a:p>
                <a:endParaRPr lang="en-GB" noProof="0" dirty="0"/>
              </a:p>
            </p:txBody>
          </p:sp>
          <p:sp>
            <p:nvSpPr>
              <p:cNvPr id="332" name="Freeform 331">
                <a:extLst>
                  <a:ext uri="{FF2B5EF4-FFF2-40B4-BE49-F238E27FC236}">
                    <a16:creationId xmlns:a16="http://schemas.microsoft.com/office/drawing/2014/main" id="{EB0FF165-7EF1-747F-4BDE-AE556F974BA0}"/>
                  </a:ext>
                </a:extLst>
              </p:cNvPr>
              <p:cNvSpPr/>
              <p:nvPr/>
            </p:nvSpPr>
            <p:spPr>
              <a:xfrm>
                <a:off x="5950081" y="3692372"/>
                <a:ext cx="9470" cy="5867"/>
              </a:xfrm>
              <a:custGeom>
                <a:avLst/>
                <a:gdLst>
                  <a:gd name="connsiteX0" fmla="*/ 7965 w 9470"/>
                  <a:gd name="connsiteY0" fmla="*/ 5391 h 5867"/>
                  <a:gd name="connsiteX1" fmla="*/ 9005 w 9470"/>
                  <a:gd name="connsiteY1" fmla="*/ 2269 h 5867"/>
                  <a:gd name="connsiteX2" fmla="*/ 1720 w 9470"/>
                  <a:gd name="connsiteY2" fmla="*/ 188 h 5867"/>
                  <a:gd name="connsiteX3" fmla="*/ 680 w 9470"/>
                  <a:gd name="connsiteY3" fmla="*/ 1749 h 5867"/>
                  <a:gd name="connsiteX4" fmla="*/ 7965 w 9470"/>
                  <a:gd name="connsiteY4" fmla="*/ 5391 h 5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0" h="5867">
                    <a:moveTo>
                      <a:pt x="7965" y="5391"/>
                    </a:moveTo>
                    <a:cubicBezTo>
                      <a:pt x="10046" y="6952"/>
                      <a:pt x="9526" y="4350"/>
                      <a:pt x="9005" y="2269"/>
                    </a:cubicBezTo>
                    <a:cubicBezTo>
                      <a:pt x="8485" y="188"/>
                      <a:pt x="4842" y="-333"/>
                      <a:pt x="1720" y="188"/>
                    </a:cubicBezTo>
                    <a:cubicBezTo>
                      <a:pt x="-1402" y="708"/>
                      <a:pt x="680" y="1749"/>
                      <a:pt x="680" y="1749"/>
                    </a:cubicBezTo>
                    <a:cubicBezTo>
                      <a:pt x="680" y="1749"/>
                      <a:pt x="5363" y="3830"/>
                      <a:pt x="7965" y="5391"/>
                    </a:cubicBezTo>
                    <a:close/>
                  </a:path>
                </a:pathLst>
              </a:custGeom>
              <a:grpFill/>
              <a:ln w="5199" cap="flat">
                <a:solidFill>
                  <a:schemeClr val="bg1"/>
                </a:solidFill>
                <a:prstDash val="solid"/>
                <a:miter/>
              </a:ln>
            </p:spPr>
            <p:txBody>
              <a:bodyPr rtlCol="0" anchor="ctr"/>
              <a:lstStyle/>
              <a:p>
                <a:endParaRPr lang="en-GB" noProof="0" dirty="0"/>
              </a:p>
            </p:txBody>
          </p:sp>
          <p:sp>
            <p:nvSpPr>
              <p:cNvPr id="333" name="Freeform 332">
                <a:extLst>
                  <a:ext uri="{FF2B5EF4-FFF2-40B4-BE49-F238E27FC236}">
                    <a16:creationId xmlns:a16="http://schemas.microsoft.com/office/drawing/2014/main" id="{53139F1D-B9F5-16AC-B9BC-08FD9920DEF4}"/>
                  </a:ext>
                </a:extLst>
              </p:cNvPr>
              <p:cNvSpPr/>
              <p:nvPr/>
            </p:nvSpPr>
            <p:spPr>
              <a:xfrm>
                <a:off x="5696947" y="3605615"/>
                <a:ext cx="242346" cy="175888"/>
              </a:xfrm>
              <a:custGeom>
                <a:avLst/>
                <a:gdLst>
                  <a:gd name="connsiteX0" fmla="*/ 220512 w 242346"/>
                  <a:gd name="connsiteY0" fmla="*/ 33869 h 175888"/>
                  <a:gd name="connsiteX1" fmla="*/ 211666 w 242346"/>
                  <a:gd name="connsiteY1" fmla="*/ 30747 h 175888"/>
                  <a:gd name="connsiteX2" fmla="*/ 208543 w 242346"/>
                  <a:gd name="connsiteY2" fmla="*/ 32309 h 175888"/>
                  <a:gd name="connsiteX3" fmla="*/ 206982 w 242346"/>
                  <a:gd name="connsiteY3" fmla="*/ 30227 h 175888"/>
                  <a:gd name="connsiteX4" fmla="*/ 206982 w 242346"/>
                  <a:gd name="connsiteY4" fmla="*/ 29186 h 175888"/>
                  <a:gd name="connsiteX5" fmla="*/ 194494 w 242346"/>
                  <a:gd name="connsiteY5" fmla="*/ 22942 h 175888"/>
                  <a:gd name="connsiteX6" fmla="*/ 191893 w 242346"/>
                  <a:gd name="connsiteY6" fmla="*/ 25024 h 175888"/>
                  <a:gd name="connsiteX7" fmla="*/ 190852 w 242346"/>
                  <a:gd name="connsiteY7" fmla="*/ 26064 h 175888"/>
                  <a:gd name="connsiteX8" fmla="*/ 180445 w 242346"/>
                  <a:gd name="connsiteY8" fmla="*/ 26064 h 175888"/>
                  <a:gd name="connsiteX9" fmla="*/ 173680 w 242346"/>
                  <a:gd name="connsiteY9" fmla="*/ 22942 h 175888"/>
                  <a:gd name="connsiteX10" fmla="*/ 172119 w 242346"/>
                  <a:gd name="connsiteY10" fmla="*/ 22942 h 175888"/>
                  <a:gd name="connsiteX11" fmla="*/ 165875 w 242346"/>
                  <a:gd name="connsiteY11" fmla="*/ 21381 h 175888"/>
                  <a:gd name="connsiteX12" fmla="*/ 164314 w 242346"/>
                  <a:gd name="connsiteY12" fmla="*/ 20340 h 175888"/>
                  <a:gd name="connsiteX13" fmla="*/ 153387 w 242346"/>
                  <a:gd name="connsiteY13" fmla="*/ 18259 h 175888"/>
                  <a:gd name="connsiteX14" fmla="*/ 151826 w 242346"/>
                  <a:gd name="connsiteY14" fmla="*/ 14617 h 175888"/>
                  <a:gd name="connsiteX15" fmla="*/ 151826 w 242346"/>
                  <a:gd name="connsiteY15" fmla="*/ 13576 h 175888"/>
                  <a:gd name="connsiteX16" fmla="*/ 150785 w 242346"/>
                  <a:gd name="connsiteY16" fmla="*/ 12535 h 175888"/>
                  <a:gd name="connsiteX17" fmla="*/ 145061 w 242346"/>
                  <a:gd name="connsiteY17" fmla="*/ 10974 h 175888"/>
                  <a:gd name="connsiteX18" fmla="*/ 141419 w 242346"/>
                  <a:gd name="connsiteY18" fmla="*/ 9933 h 175888"/>
                  <a:gd name="connsiteX19" fmla="*/ 126849 w 242346"/>
                  <a:gd name="connsiteY19" fmla="*/ 8893 h 175888"/>
                  <a:gd name="connsiteX20" fmla="*/ 121125 w 242346"/>
                  <a:gd name="connsiteY20" fmla="*/ 8893 h 175888"/>
                  <a:gd name="connsiteX21" fmla="*/ 112800 w 242346"/>
                  <a:gd name="connsiteY21" fmla="*/ 7852 h 175888"/>
                  <a:gd name="connsiteX22" fmla="*/ 96669 w 242346"/>
                  <a:gd name="connsiteY22" fmla="*/ 8373 h 175888"/>
                  <a:gd name="connsiteX23" fmla="*/ 89384 w 242346"/>
                  <a:gd name="connsiteY23" fmla="*/ 8373 h 175888"/>
                  <a:gd name="connsiteX24" fmla="*/ 70651 w 242346"/>
                  <a:gd name="connsiteY24" fmla="*/ 4730 h 175888"/>
                  <a:gd name="connsiteX25" fmla="*/ 67530 w 242346"/>
                  <a:gd name="connsiteY25" fmla="*/ 3689 h 175888"/>
                  <a:gd name="connsiteX26" fmla="*/ 62326 w 242346"/>
                  <a:gd name="connsiteY26" fmla="*/ 3169 h 175888"/>
                  <a:gd name="connsiteX27" fmla="*/ 44634 w 242346"/>
                  <a:gd name="connsiteY27" fmla="*/ 6812 h 175888"/>
                  <a:gd name="connsiteX28" fmla="*/ 38910 w 242346"/>
                  <a:gd name="connsiteY28" fmla="*/ 4730 h 175888"/>
                  <a:gd name="connsiteX29" fmla="*/ 27983 w 242346"/>
                  <a:gd name="connsiteY29" fmla="*/ 1608 h 175888"/>
                  <a:gd name="connsiteX30" fmla="*/ 26422 w 242346"/>
                  <a:gd name="connsiteY30" fmla="*/ 567 h 175888"/>
                  <a:gd name="connsiteX31" fmla="*/ 24861 w 242346"/>
                  <a:gd name="connsiteY31" fmla="*/ 1088 h 175888"/>
                  <a:gd name="connsiteX32" fmla="*/ 19657 w 242346"/>
                  <a:gd name="connsiteY32" fmla="*/ 4730 h 175888"/>
                  <a:gd name="connsiteX33" fmla="*/ 18617 w 242346"/>
                  <a:gd name="connsiteY33" fmla="*/ 5771 h 175888"/>
                  <a:gd name="connsiteX34" fmla="*/ 20698 w 242346"/>
                  <a:gd name="connsiteY34" fmla="*/ 7332 h 175888"/>
                  <a:gd name="connsiteX35" fmla="*/ 19137 w 242346"/>
                  <a:gd name="connsiteY35" fmla="*/ 8373 h 175888"/>
                  <a:gd name="connsiteX36" fmla="*/ 13413 w 242346"/>
                  <a:gd name="connsiteY36" fmla="*/ 9933 h 175888"/>
                  <a:gd name="connsiteX37" fmla="*/ 9251 w 242346"/>
                  <a:gd name="connsiteY37" fmla="*/ 10454 h 175888"/>
                  <a:gd name="connsiteX38" fmla="*/ 5088 w 242346"/>
                  <a:gd name="connsiteY38" fmla="*/ 12015 h 175888"/>
                  <a:gd name="connsiteX39" fmla="*/ 3006 w 242346"/>
                  <a:gd name="connsiteY39" fmla="*/ 13056 h 175888"/>
                  <a:gd name="connsiteX40" fmla="*/ 925 w 242346"/>
                  <a:gd name="connsiteY40" fmla="*/ 14617 h 175888"/>
                  <a:gd name="connsiteX41" fmla="*/ 925 w 242346"/>
                  <a:gd name="connsiteY41" fmla="*/ 19820 h 175888"/>
                  <a:gd name="connsiteX42" fmla="*/ 4568 w 242346"/>
                  <a:gd name="connsiteY42" fmla="*/ 25544 h 175888"/>
                  <a:gd name="connsiteX43" fmla="*/ 6649 w 242346"/>
                  <a:gd name="connsiteY43" fmla="*/ 26585 h 175888"/>
                  <a:gd name="connsiteX44" fmla="*/ 9771 w 242346"/>
                  <a:gd name="connsiteY44" fmla="*/ 26585 h 175888"/>
                  <a:gd name="connsiteX45" fmla="*/ 7690 w 242346"/>
                  <a:gd name="connsiteY45" fmla="*/ 29186 h 175888"/>
                  <a:gd name="connsiteX46" fmla="*/ 7169 w 242346"/>
                  <a:gd name="connsiteY46" fmla="*/ 30227 h 175888"/>
                  <a:gd name="connsiteX47" fmla="*/ 10291 w 242346"/>
                  <a:gd name="connsiteY47" fmla="*/ 32309 h 175888"/>
                  <a:gd name="connsiteX48" fmla="*/ 10291 w 242346"/>
                  <a:gd name="connsiteY48" fmla="*/ 34910 h 175888"/>
                  <a:gd name="connsiteX49" fmla="*/ 8730 w 242346"/>
                  <a:gd name="connsiteY49" fmla="*/ 36992 h 175888"/>
                  <a:gd name="connsiteX50" fmla="*/ 7690 w 242346"/>
                  <a:gd name="connsiteY50" fmla="*/ 42195 h 175888"/>
                  <a:gd name="connsiteX51" fmla="*/ 9771 w 242346"/>
                  <a:gd name="connsiteY51" fmla="*/ 42715 h 175888"/>
                  <a:gd name="connsiteX52" fmla="*/ 9771 w 242346"/>
                  <a:gd name="connsiteY52" fmla="*/ 42715 h 175888"/>
                  <a:gd name="connsiteX53" fmla="*/ 11332 w 242346"/>
                  <a:gd name="connsiteY53" fmla="*/ 41154 h 175888"/>
                  <a:gd name="connsiteX54" fmla="*/ 14975 w 242346"/>
                  <a:gd name="connsiteY54" fmla="*/ 39593 h 175888"/>
                  <a:gd name="connsiteX55" fmla="*/ 18617 w 242346"/>
                  <a:gd name="connsiteY55" fmla="*/ 39073 h 175888"/>
                  <a:gd name="connsiteX56" fmla="*/ 20698 w 242346"/>
                  <a:gd name="connsiteY56" fmla="*/ 38032 h 175888"/>
                  <a:gd name="connsiteX57" fmla="*/ 22259 w 242346"/>
                  <a:gd name="connsiteY57" fmla="*/ 41154 h 175888"/>
                  <a:gd name="connsiteX58" fmla="*/ 20698 w 242346"/>
                  <a:gd name="connsiteY58" fmla="*/ 43236 h 175888"/>
                  <a:gd name="connsiteX59" fmla="*/ 21218 w 242346"/>
                  <a:gd name="connsiteY59" fmla="*/ 44797 h 175888"/>
                  <a:gd name="connsiteX60" fmla="*/ 22259 w 242346"/>
                  <a:gd name="connsiteY60" fmla="*/ 45838 h 175888"/>
                  <a:gd name="connsiteX61" fmla="*/ 24341 w 242346"/>
                  <a:gd name="connsiteY61" fmla="*/ 45317 h 175888"/>
                  <a:gd name="connsiteX62" fmla="*/ 26422 w 242346"/>
                  <a:gd name="connsiteY62" fmla="*/ 43756 h 175888"/>
                  <a:gd name="connsiteX63" fmla="*/ 27463 w 242346"/>
                  <a:gd name="connsiteY63" fmla="*/ 43756 h 175888"/>
                  <a:gd name="connsiteX64" fmla="*/ 31625 w 242346"/>
                  <a:gd name="connsiteY64" fmla="*/ 45317 h 175888"/>
                  <a:gd name="connsiteX65" fmla="*/ 32666 w 242346"/>
                  <a:gd name="connsiteY65" fmla="*/ 45317 h 175888"/>
                  <a:gd name="connsiteX66" fmla="*/ 38910 w 242346"/>
                  <a:gd name="connsiteY66" fmla="*/ 44276 h 175888"/>
                  <a:gd name="connsiteX67" fmla="*/ 39951 w 242346"/>
                  <a:gd name="connsiteY67" fmla="*/ 43756 h 175888"/>
                  <a:gd name="connsiteX68" fmla="*/ 43073 w 242346"/>
                  <a:gd name="connsiteY68" fmla="*/ 42195 h 175888"/>
                  <a:gd name="connsiteX69" fmla="*/ 44114 w 242346"/>
                  <a:gd name="connsiteY69" fmla="*/ 41675 h 175888"/>
                  <a:gd name="connsiteX70" fmla="*/ 45675 w 242346"/>
                  <a:gd name="connsiteY70" fmla="*/ 42195 h 175888"/>
                  <a:gd name="connsiteX71" fmla="*/ 51919 w 242346"/>
                  <a:gd name="connsiteY71" fmla="*/ 42715 h 175888"/>
                  <a:gd name="connsiteX72" fmla="*/ 51919 w 242346"/>
                  <a:gd name="connsiteY72" fmla="*/ 46358 h 175888"/>
                  <a:gd name="connsiteX73" fmla="*/ 51919 w 242346"/>
                  <a:gd name="connsiteY73" fmla="*/ 47399 h 175888"/>
                  <a:gd name="connsiteX74" fmla="*/ 57643 w 242346"/>
                  <a:gd name="connsiteY74" fmla="*/ 50000 h 175888"/>
                  <a:gd name="connsiteX75" fmla="*/ 58163 w 242346"/>
                  <a:gd name="connsiteY75" fmla="*/ 51561 h 175888"/>
                  <a:gd name="connsiteX76" fmla="*/ 57123 w 242346"/>
                  <a:gd name="connsiteY76" fmla="*/ 53122 h 175888"/>
                  <a:gd name="connsiteX77" fmla="*/ 55041 w 242346"/>
                  <a:gd name="connsiteY77" fmla="*/ 56245 h 175888"/>
                  <a:gd name="connsiteX78" fmla="*/ 53480 w 242346"/>
                  <a:gd name="connsiteY78" fmla="*/ 57285 h 175888"/>
                  <a:gd name="connsiteX79" fmla="*/ 52439 w 242346"/>
                  <a:gd name="connsiteY79" fmla="*/ 57805 h 175888"/>
                  <a:gd name="connsiteX80" fmla="*/ 48797 w 242346"/>
                  <a:gd name="connsiteY80" fmla="*/ 59366 h 175888"/>
                  <a:gd name="connsiteX81" fmla="*/ 44634 w 242346"/>
                  <a:gd name="connsiteY81" fmla="*/ 63529 h 175888"/>
                  <a:gd name="connsiteX82" fmla="*/ 46716 w 242346"/>
                  <a:gd name="connsiteY82" fmla="*/ 69253 h 175888"/>
                  <a:gd name="connsiteX83" fmla="*/ 46716 w 242346"/>
                  <a:gd name="connsiteY83" fmla="*/ 76538 h 175888"/>
                  <a:gd name="connsiteX84" fmla="*/ 46716 w 242346"/>
                  <a:gd name="connsiteY84" fmla="*/ 80180 h 175888"/>
                  <a:gd name="connsiteX85" fmla="*/ 46195 w 242346"/>
                  <a:gd name="connsiteY85" fmla="*/ 80701 h 175888"/>
                  <a:gd name="connsiteX86" fmla="*/ 44634 w 242346"/>
                  <a:gd name="connsiteY86" fmla="*/ 81221 h 175888"/>
                  <a:gd name="connsiteX87" fmla="*/ 44634 w 242346"/>
                  <a:gd name="connsiteY87" fmla="*/ 84864 h 175888"/>
                  <a:gd name="connsiteX88" fmla="*/ 44114 w 242346"/>
                  <a:gd name="connsiteY88" fmla="*/ 89547 h 175888"/>
                  <a:gd name="connsiteX89" fmla="*/ 41512 w 242346"/>
                  <a:gd name="connsiteY89" fmla="*/ 94230 h 175888"/>
                  <a:gd name="connsiteX90" fmla="*/ 36309 w 242346"/>
                  <a:gd name="connsiteY90" fmla="*/ 93709 h 175888"/>
                  <a:gd name="connsiteX91" fmla="*/ 33707 w 242346"/>
                  <a:gd name="connsiteY91" fmla="*/ 93709 h 175888"/>
                  <a:gd name="connsiteX92" fmla="*/ 33187 w 242346"/>
                  <a:gd name="connsiteY92" fmla="*/ 94230 h 175888"/>
                  <a:gd name="connsiteX93" fmla="*/ 36829 w 242346"/>
                  <a:gd name="connsiteY93" fmla="*/ 100474 h 175888"/>
                  <a:gd name="connsiteX94" fmla="*/ 37349 w 242346"/>
                  <a:gd name="connsiteY94" fmla="*/ 101515 h 175888"/>
                  <a:gd name="connsiteX95" fmla="*/ 38390 w 242346"/>
                  <a:gd name="connsiteY95" fmla="*/ 102555 h 175888"/>
                  <a:gd name="connsiteX96" fmla="*/ 38910 w 242346"/>
                  <a:gd name="connsiteY96" fmla="*/ 104116 h 175888"/>
                  <a:gd name="connsiteX97" fmla="*/ 43073 w 242346"/>
                  <a:gd name="connsiteY97" fmla="*/ 107238 h 175888"/>
                  <a:gd name="connsiteX98" fmla="*/ 40471 w 242346"/>
                  <a:gd name="connsiteY98" fmla="*/ 111922 h 175888"/>
                  <a:gd name="connsiteX99" fmla="*/ 37870 w 242346"/>
                  <a:gd name="connsiteY99" fmla="*/ 116084 h 175888"/>
                  <a:gd name="connsiteX100" fmla="*/ 36829 w 242346"/>
                  <a:gd name="connsiteY100" fmla="*/ 119727 h 175888"/>
                  <a:gd name="connsiteX101" fmla="*/ 36829 w 242346"/>
                  <a:gd name="connsiteY101" fmla="*/ 120768 h 175888"/>
                  <a:gd name="connsiteX102" fmla="*/ 40471 w 242346"/>
                  <a:gd name="connsiteY102" fmla="*/ 126491 h 175888"/>
                  <a:gd name="connsiteX103" fmla="*/ 41512 w 242346"/>
                  <a:gd name="connsiteY103" fmla="*/ 126491 h 175888"/>
                  <a:gd name="connsiteX104" fmla="*/ 43594 w 242346"/>
                  <a:gd name="connsiteY104" fmla="*/ 126491 h 175888"/>
                  <a:gd name="connsiteX105" fmla="*/ 43594 w 242346"/>
                  <a:gd name="connsiteY105" fmla="*/ 127012 h 175888"/>
                  <a:gd name="connsiteX106" fmla="*/ 42553 w 242346"/>
                  <a:gd name="connsiteY106" fmla="*/ 128573 h 175888"/>
                  <a:gd name="connsiteX107" fmla="*/ 38390 w 242346"/>
                  <a:gd name="connsiteY107" fmla="*/ 131174 h 175888"/>
                  <a:gd name="connsiteX108" fmla="*/ 36829 w 242346"/>
                  <a:gd name="connsiteY108" fmla="*/ 132735 h 175888"/>
                  <a:gd name="connsiteX109" fmla="*/ 34227 w 242346"/>
                  <a:gd name="connsiteY109" fmla="*/ 137939 h 175888"/>
                  <a:gd name="connsiteX110" fmla="*/ 33187 w 242346"/>
                  <a:gd name="connsiteY110" fmla="*/ 141581 h 175888"/>
                  <a:gd name="connsiteX111" fmla="*/ 33187 w 242346"/>
                  <a:gd name="connsiteY111" fmla="*/ 143142 h 175888"/>
                  <a:gd name="connsiteX112" fmla="*/ 34227 w 242346"/>
                  <a:gd name="connsiteY112" fmla="*/ 146265 h 175888"/>
                  <a:gd name="connsiteX113" fmla="*/ 34227 w 242346"/>
                  <a:gd name="connsiteY113" fmla="*/ 148866 h 175888"/>
                  <a:gd name="connsiteX114" fmla="*/ 35788 w 242346"/>
                  <a:gd name="connsiteY114" fmla="*/ 148346 h 175888"/>
                  <a:gd name="connsiteX115" fmla="*/ 43594 w 242346"/>
                  <a:gd name="connsiteY115" fmla="*/ 148866 h 175888"/>
                  <a:gd name="connsiteX116" fmla="*/ 45155 w 242346"/>
                  <a:gd name="connsiteY116" fmla="*/ 148866 h 175888"/>
                  <a:gd name="connsiteX117" fmla="*/ 46195 w 242346"/>
                  <a:gd name="connsiteY117" fmla="*/ 150948 h 175888"/>
                  <a:gd name="connsiteX118" fmla="*/ 51919 w 242346"/>
                  <a:gd name="connsiteY118" fmla="*/ 155631 h 175888"/>
                  <a:gd name="connsiteX119" fmla="*/ 56082 w 242346"/>
                  <a:gd name="connsiteY119" fmla="*/ 157192 h 175888"/>
                  <a:gd name="connsiteX120" fmla="*/ 56602 w 242346"/>
                  <a:gd name="connsiteY120" fmla="*/ 157712 h 175888"/>
                  <a:gd name="connsiteX121" fmla="*/ 55041 w 242346"/>
                  <a:gd name="connsiteY121" fmla="*/ 161355 h 175888"/>
                  <a:gd name="connsiteX122" fmla="*/ 61806 w 242346"/>
                  <a:gd name="connsiteY122" fmla="*/ 170721 h 175888"/>
                  <a:gd name="connsiteX123" fmla="*/ 71692 w 242346"/>
                  <a:gd name="connsiteY123" fmla="*/ 175404 h 175888"/>
                  <a:gd name="connsiteX124" fmla="*/ 76375 w 242346"/>
                  <a:gd name="connsiteY124" fmla="*/ 171762 h 175888"/>
                  <a:gd name="connsiteX125" fmla="*/ 81579 w 242346"/>
                  <a:gd name="connsiteY125" fmla="*/ 167078 h 175888"/>
                  <a:gd name="connsiteX126" fmla="*/ 89904 w 242346"/>
                  <a:gd name="connsiteY126" fmla="*/ 162916 h 175888"/>
                  <a:gd name="connsiteX127" fmla="*/ 100311 w 242346"/>
                  <a:gd name="connsiteY127" fmla="*/ 160314 h 175888"/>
                  <a:gd name="connsiteX128" fmla="*/ 115402 w 242346"/>
                  <a:gd name="connsiteY128" fmla="*/ 160314 h 175888"/>
                  <a:gd name="connsiteX129" fmla="*/ 122166 w 242346"/>
                  <a:gd name="connsiteY129" fmla="*/ 160834 h 175888"/>
                  <a:gd name="connsiteX130" fmla="*/ 127890 w 242346"/>
                  <a:gd name="connsiteY130" fmla="*/ 160314 h 175888"/>
                  <a:gd name="connsiteX131" fmla="*/ 134134 w 242346"/>
                  <a:gd name="connsiteY131" fmla="*/ 159273 h 175888"/>
                  <a:gd name="connsiteX132" fmla="*/ 138817 w 242346"/>
                  <a:gd name="connsiteY132" fmla="*/ 157192 h 175888"/>
                  <a:gd name="connsiteX133" fmla="*/ 149224 w 242346"/>
                  <a:gd name="connsiteY133" fmla="*/ 144183 h 175888"/>
                  <a:gd name="connsiteX134" fmla="*/ 156509 w 242346"/>
                  <a:gd name="connsiteY134" fmla="*/ 142102 h 175888"/>
                  <a:gd name="connsiteX135" fmla="*/ 159110 w 242346"/>
                  <a:gd name="connsiteY135" fmla="*/ 141581 h 175888"/>
                  <a:gd name="connsiteX136" fmla="*/ 161192 w 242346"/>
                  <a:gd name="connsiteY136" fmla="*/ 141581 h 175888"/>
                  <a:gd name="connsiteX137" fmla="*/ 161712 w 242346"/>
                  <a:gd name="connsiteY137" fmla="*/ 139500 h 175888"/>
                  <a:gd name="connsiteX138" fmla="*/ 161712 w 242346"/>
                  <a:gd name="connsiteY138" fmla="*/ 135858 h 175888"/>
                  <a:gd name="connsiteX139" fmla="*/ 164835 w 242346"/>
                  <a:gd name="connsiteY139" fmla="*/ 129093 h 175888"/>
                  <a:gd name="connsiteX140" fmla="*/ 180445 w 242346"/>
                  <a:gd name="connsiteY140" fmla="*/ 116084 h 175888"/>
                  <a:gd name="connsiteX141" fmla="*/ 180445 w 242346"/>
                  <a:gd name="connsiteY141" fmla="*/ 113483 h 175888"/>
                  <a:gd name="connsiteX142" fmla="*/ 176802 w 242346"/>
                  <a:gd name="connsiteY142" fmla="*/ 88506 h 175888"/>
                  <a:gd name="connsiteX143" fmla="*/ 191893 w 242346"/>
                  <a:gd name="connsiteY143" fmla="*/ 68733 h 175888"/>
                  <a:gd name="connsiteX144" fmla="*/ 205422 w 242346"/>
                  <a:gd name="connsiteY144" fmla="*/ 59366 h 175888"/>
                  <a:gd name="connsiteX145" fmla="*/ 223634 w 242346"/>
                  <a:gd name="connsiteY145" fmla="*/ 52082 h 175888"/>
                  <a:gd name="connsiteX146" fmla="*/ 233000 w 242346"/>
                  <a:gd name="connsiteY146" fmla="*/ 47919 h 175888"/>
                  <a:gd name="connsiteX147" fmla="*/ 238203 w 242346"/>
                  <a:gd name="connsiteY147" fmla="*/ 38032 h 175888"/>
                  <a:gd name="connsiteX148" fmla="*/ 240285 w 242346"/>
                  <a:gd name="connsiteY148" fmla="*/ 33349 h 175888"/>
                  <a:gd name="connsiteX149" fmla="*/ 240805 w 242346"/>
                  <a:gd name="connsiteY149" fmla="*/ 31268 h 175888"/>
                  <a:gd name="connsiteX150" fmla="*/ 239764 w 242346"/>
                  <a:gd name="connsiteY150" fmla="*/ 29707 h 175888"/>
                  <a:gd name="connsiteX151" fmla="*/ 231959 w 242346"/>
                  <a:gd name="connsiteY151" fmla="*/ 31268 h 175888"/>
                  <a:gd name="connsiteX152" fmla="*/ 220512 w 242346"/>
                  <a:gd name="connsiteY152" fmla="*/ 33869 h 17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42346" h="175888">
                    <a:moveTo>
                      <a:pt x="220512" y="33869"/>
                    </a:moveTo>
                    <a:cubicBezTo>
                      <a:pt x="218950" y="33349"/>
                      <a:pt x="213747" y="31268"/>
                      <a:pt x="211666" y="30747"/>
                    </a:cubicBezTo>
                    <a:cubicBezTo>
                      <a:pt x="210625" y="31268"/>
                      <a:pt x="209584" y="31788"/>
                      <a:pt x="208543" y="32309"/>
                    </a:cubicBezTo>
                    <a:cubicBezTo>
                      <a:pt x="206982" y="32829"/>
                      <a:pt x="206982" y="30227"/>
                      <a:pt x="206982" y="30227"/>
                    </a:cubicBezTo>
                    <a:cubicBezTo>
                      <a:pt x="206982" y="29707"/>
                      <a:pt x="206982" y="29186"/>
                      <a:pt x="206982" y="29186"/>
                    </a:cubicBezTo>
                    <a:cubicBezTo>
                      <a:pt x="203861" y="27625"/>
                      <a:pt x="197096" y="23983"/>
                      <a:pt x="194494" y="22942"/>
                    </a:cubicBezTo>
                    <a:cubicBezTo>
                      <a:pt x="191893" y="21902"/>
                      <a:pt x="191893" y="23983"/>
                      <a:pt x="191893" y="25024"/>
                    </a:cubicBezTo>
                    <a:cubicBezTo>
                      <a:pt x="191893" y="26064"/>
                      <a:pt x="191893" y="26585"/>
                      <a:pt x="190852" y="26064"/>
                    </a:cubicBezTo>
                    <a:cubicBezTo>
                      <a:pt x="189811" y="26064"/>
                      <a:pt x="184087" y="26064"/>
                      <a:pt x="180445" y="26064"/>
                    </a:cubicBezTo>
                    <a:cubicBezTo>
                      <a:pt x="176802" y="26064"/>
                      <a:pt x="174201" y="23983"/>
                      <a:pt x="173680" y="22942"/>
                    </a:cubicBezTo>
                    <a:cubicBezTo>
                      <a:pt x="173160" y="22422"/>
                      <a:pt x="172119" y="22942"/>
                      <a:pt x="172119" y="22942"/>
                    </a:cubicBezTo>
                    <a:cubicBezTo>
                      <a:pt x="167956" y="24503"/>
                      <a:pt x="165875" y="21902"/>
                      <a:pt x="165875" y="21381"/>
                    </a:cubicBezTo>
                    <a:cubicBezTo>
                      <a:pt x="165875" y="20861"/>
                      <a:pt x="164835" y="20340"/>
                      <a:pt x="164314" y="20340"/>
                    </a:cubicBezTo>
                    <a:cubicBezTo>
                      <a:pt x="163794" y="20340"/>
                      <a:pt x="155468" y="18259"/>
                      <a:pt x="153387" y="18259"/>
                    </a:cubicBezTo>
                    <a:cubicBezTo>
                      <a:pt x="151305" y="18259"/>
                      <a:pt x="150785" y="16178"/>
                      <a:pt x="151826" y="14617"/>
                    </a:cubicBezTo>
                    <a:cubicBezTo>
                      <a:pt x="151826" y="14096"/>
                      <a:pt x="151826" y="14096"/>
                      <a:pt x="151826" y="13576"/>
                    </a:cubicBezTo>
                    <a:cubicBezTo>
                      <a:pt x="151826" y="13056"/>
                      <a:pt x="151305" y="13056"/>
                      <a:pt x="150785" y="12535"/>
                    </a:cubicBezTo>
                    <a:cubicBezTo>
                      <a:pt x="148704" y="11495"/>
                      <a:pt x="145582" y="12015"/>
                      <a:pt x="145061" y="10974"/>
                    </a:cubicBezTo>
                    <a:cubicBezTo>
                      <a:pt x="144541" y="9933"/>
                      <a:pt x="143500" y="9933"/>
                      <a:pt x="141419" y="9933"/>
                    </a:cubicBezTo>
                    <a:cubicBezTo>
                      <a:pt x="139858" y="9933"/>
                      <a:pt x="133614" y="12015"/>
                      <a:pt x="126849" y="8893"/>
                    </a:cubicBezTo>
                    <a:cubicBezTo>
                      <a:pt x="126849" y="8893"/>
                      <a:pt x="124768" y="7852"/>
                      <a:pt x="121125" y="8893"/>
                    </a:cubicBezTo>
                    <a:cubicBezTo>
                      <a:pt x="117483" y="9933"/>
                      <a:pt x="115402" y="9413"/>
                      <a:pt x="112800" y="7852"/>
                    </a:cubicBezTo>
                    <a:cubicBezTo>
                      <a:pt x="110198" y="6812"/>
                      <a:pt x="108637" y="5250"/>
                      <a:pt x="96669" y="8373"/>
                    </a:cubicBezTo>
                    <a:cubicBezTo>
                      <a:pt x="96669" y="8373"/>
                      <a:pt x="94067" y="9413"/>
                      <a:pt x="89384" y="8373"/>
                    </a:cubicBezTo>
                    <a:cubicBezTo>
                      <a:pt x="84701" y="7332"/>
                      <a:pt x="70651" y="4730"/>
                      <a:pt x="70651" y="4730"/>
                    </a:cubicBezTo>
                    <a:cubicBezTo>
                      <a:pt x="70651" y="4730"/>
                      <a:pt x="68570" y="4210"/>
                      <a:pt x="67530" y="3689"/>
                    </a:cubicBezTo>
                    <a:cubicBezTo>
                      <a:pt x="66489" y="3169"/>
                      <a:pt x="64928" y="2649"/>
                      <a:pt x="62326" y="3169"/>
                    </a:cubicBezTo>
                    <a:cubicBezTo>
                      <a:pt x="60245" y="4210"/>
                      <a:pt x="44634" y="6812"/>
                      <a:pt x="44634" y="6812"/>
                    </a:cubicBezTo>
                    <a:cubicBezTo>
                      <a:pt x="44634" y="6812"/>
                      <a:pt x="42553" y="7332"/>
                      <a:pt x="38910" y="4730"/>
                    </a:cubicBezTo>
                    <a:cubicBezTo>
                      <a:pt x="35268" y="1608"/>
                      <a:pt x="31105" y="-473"/>
                      <a:pt x="27983" y="1608"/>
                    </a:cubicBezTo>
                    <a:cubicBezTo>
                      <a:pt x="24341" y="3689"/>
                      <a:pt x="25902" y="1608"/>
                      <a:pt x="26422" y="567"/>
                    </a:cubicBezTo>
                    <a:cubicBezTo>
                      <a:pt x="26942" y="-473"/>
                      <a:pt x="25902" y="47"/>
                      <a:pt x="24861" y="1088"/>
                    </a:cubicBezTo>
                    <a:cubicBezTo>
                      <a:pt x="23820" y="1608"/>
                      <a:pt x="20698" y="4210"/>
                      <a:pt x="19657" y="4730"/>
                    </a:cubicBezTo>
                    <a:cubicBezTo>
                      <a:pt x="18617" y="4730"/>
                      <a:pt x="17056" y="5250"/>
                      <a:pt x="18617" y="5771"/>
                    </a:cubicBezTo>
                    <a:cubicBezTo>
                      <a:pt x="20178" y="6291"/>
                      <a:pt x="21218" y="6291"/>
                      <a:pt x="20698" y="7332"/>
                    </a:cubicBezTo>
                    <a:cubicBezTo>
                      <a:pt x="20698" y="8373"/>
                      <a:pt x="19657" y="8893"/>
                      <a:pt x="19137" y="8373"/>
                    </a:cubicBezTo>
                    <a:cubicBezTo>
                      <a:pt x="18617" y="8373"/>
                      <a:pt x="14454" y="9413"/>
                      <a:pt x="13413" y="9933"/>
                    </a:cubicBezTo>
                    <a:cubicBezTo>
                      <a:pt x="12373" y="10454"/>
                      <a:pt x="10291" y="10974"/>
                      <a:pt x="9251" y="10454"/>
                    </a:cubicBezTo>
                    <a:cubicBezTo>
                      <a:pt x="8210" y="9933"/>
                      <a:pt x="6129" y="10974"/>
                      <a:pt x="5088" y="12015"/>
                    </a:cubicBezTo>
                    <a:cubicBezTo>
                      <a:pt x="4047" y="13056"/>
                      <a:pt x="4047" y="13576"/>
                      <a:pt x="3006" y="13056"/>
                    </a:cubicBezTo>
                    <a:cubicBezTo>
                      <a:pt x="1966" y="13056"/>
                      <a:pt x="925" y="14617"/>
                      <a:pt x="925" y="14617"/>
                    </a:cubicBezTo>
                    <a:cubicBezTo>
                      <a:pt x="925" y="15137"/>
                      <a:pt x="-1156" y="17739"/>
                      <a:pt x="925" y="19820"/>
                    </a:cubicBezTo>
                    <a:cubicBezTo>
                      <a:pt x="3006" y="21902"/>
                      <a:pt x="5088" y="23983"/>
                      <a:pt x="4568" y="25544"/>
                    </a:cubicBezTo>
                    <a:cubicBezTo>
                      <a:pt x="4047" y="27105"/>
                      <a:pt x="3527" y="28146"/>
                      <a:pt x="6649" y="26585"/>
                    </a:cubicBezTo>
                    <a:cubicBezTo>
                      <a:pt x="9771" y="25024"/>
                      <a:pt x="11852" y="22942"/>
                      <a:pt x="9771" y="26585"/>
                    </a:cubicBezTo>
                    <a:cubicBezTo>
                      <a:pt x="7690" y="30227"/>
                      <a:pt x="8730" y="29707"/>
                      <a:pt x="7690" y="29186"/>
                    </a:cubicBezTo>
                    <a:cubicBezTo>
                      <a:pt x="7169" y="28666"/>
                      <a:pt x="5608" y="29186"/>
                      <a:pt x="7169" y="30227"/>
                    </a:cubicBezTo>
                    <a:cubicBezTo>
                      <a:pt x="8730" y="31268"/>
                      <a:pt x="12373" y="30227"/>
                      <a:pt x="10291" y="32309"/>
                    </a:cubicBezTo>
                    <a:cubicBezTo>
                      <a:pt x="8210" y="34390"/>
                      <a:pt x="7169" y="35431"/>
                      <a:pt x="10291" y="34910"/>
                    </a:cubicBezTo>
                    <a:cubicBezTo>
                      <a:pt x="13413" y="34390"/>
                      <a:pt x="10291" y="35431"/>
                      <a:pt x="8730" y="36992"/>
                    </a:cubicBezTo>
                    <a:cubicBezTo>
                      <a:pt x="7169" y="38553"/>
                      <a:pt x="7169" y="40114"/>
                      <a:pt x="7690" y="42195"/>
                    </a:cubicBezTo>
                    <a:cubicBezTo>
                      <a:pt x="8210" y="43756"/>
                      <a:pt x="8210" y="43756"/>
                      <a:pt x="9771" y="42715"/>
                    </a:cubicBezTo>
                    <a:cubicBezTo>
                      <a:pt x="9771" y="42715"/>
                      <a:pt x="9771" y="42715"/>
                      <a:pt x="9771" y="42715"/>
                    </a:cubicBezTo>
                    <a:cubicBezTo>
                      <a:pt x="10291" y="42195"/>
                      <a:pt x="11332" y="41154"/>
                      <a:pt x="11332" y="41154"/>
                    </a:cubicBezTo>
                    <a:cubicBezTo>
                      <a:pt x="12373" y="40114"/>
                      <a:pt x="13934" y="39593"/>
                      <a:pt x="14975" y="39593"/>
                    </a:cubicBezTo>
                    <a:cubicBezTo>
                      <a:pt x="16015" y="39593"/>
                      <a:pt x="17576" y="39593"/>
                      <a:pt x="18617" y="39073"/>
                    </a:cubicBezTo>
                    <a:cubicBezTo>
                      <a:pt x="19137" y="38553"/>
                      <a:pt x="20178" y="37512"/>
                      <a:pt x="20698" y="38032"/>
                    </a:cubicBezTo>
                    <a:cubicBezTo>
                      <a:pt x="21218" y="38553"/>
                      <a:pt x="22780" y="40634"/>
                      <a:pt x="22259" y="41154"/>
                    </a:cubicBezTo>
                    <a:cubicBezTo>
                      <a:pt x="21218" y="42195"/>
                      <a:pt x="20698" y="42715"/>
                      <a:pt x="20698" y="43236"/>
                    </a:cubicBezTo>
                    <a:cubicBezTo>
                      <a:pt x="20698" y="43756"/>
                      <a:pt x="20698" y="44276"/>
                      <a:pt x="21218" y="44797"/>
                    </a:cubicBezTo>
                    <a:cubicBezTo>
                      <a:pt x="21218" y="45317"/>
                      <a:pt x="21739" y="45838"/>
                      <a:pt x="22259" y="45838"/>
                    </a:cubicBezTo>
                    <a:cubicBezTo>
                      <a:pt x="23300" y="45838"/>
                      <a:pt x="23300" y="45838"/>
                      <a:pt x="24341" y="45317"/>
                    </a:cubicBezTo>
                    <a:cubicBezTo>
                      <a:pt x="24861" y="44276"/>
                      <a:pt x="25902" y="43756"/>
                      <a:pt x="26422" y="43756"/>
                    </a:cubicBezTo>
                    <a:cubicBezTo>
                      <a:pt x="26942" y="43756"/>
                      <a:pt x="27463" y="43236"/>
                      <a:pt x="27463" y="43756"/>
                    </a:cubicBezTo>
                    <a:cubicBezTo>
                      <a:pt x="27983" y="43756"/>
                      <a:pt x="31625" y="45317"/>
                      <a:pt x="31625" y="45317"/>
                    </a:cubicBezTo>
                    <a:cubicBezTo>
                      <a:pt x="31625" y="45317"/>
                      <a:pt x="31625" y="45317"/>
                      <a:pt x="32666" y="45317"/>
                    </a:cubicBezTo>
                    <a:cubicBezTo>
                      <a:pt x="33707" y="45317"/>
                      <a:pt x="38910" y="44276"/>
                      <a:pt x="38910" y="44276"/>
                    </a:cubicBezTo>
                    <a:cubicBezTo>
                      <a:pt x="38910" y="44276"/>
                      <a:pt x="39431" y="44276"/>
                      <a:pt x="39951" y="43756"/>
                    </a:cubicBezTo>
                    <a:cubicBezTo>
                      <a:pt x="40471" y="43756"/>
                      <a:pt x="43073" y="42195"/>
                      <a:pt x="43073" y="42195"/>
                    </a:cubicBezTo>
                    <a:cubicBezTo>
                      <a:pt x="43073" y="42195"/>
                      <a:pt x="43594" y="41675"/>
                      <a:pt x="44114" y="41675"/>
                    </a:cubicBezTo>
                    <a:cubicBezTo>
                      <a:pt x="44634" y="42195"/>
                      <a:pt x="45155" y="42715"/>
                      <a:pt x="45675" y="42195"/>
                    </a:cubicBezTo>
                    <a:cubicBezTo>
                      <a:pt x="46195" y="42195"/>
                      <a:pt x="51399" y="41154"/>
                      <a:pt x="51919" y="42715"/>
                    </a:cubicBezTo>
                    <a:cubicBezTo>
                      <a:pt x="52439" y="44276"/>
                      <a:pt x="52439" y="45317"/>
                      <a:pt x="51919" y="46358"/>
                    </a:cubicBezTo>
                    <a:cubicBezTo>
                      <a:pt x="51399" y="47399"/>
                      <a:pt x="51399" y="47399"/>
                      <a:pt x="51919" y="47399"/>
                    </a:cubicBezTo>
                    <a:cubicBezTo>
                      <a:pt x="52439" y="47399"/>
                      <a:pt x="57123" y="49480"/>
                      <a:pt x="57643" y="50000"/>
                    </a:cubicBezTo>
                    <a:cubicBezTo>
                      <a:pt x="58163" y="50521"/>
                      <a:pt x="58684" y="51041"/>
                      <a:pt x="58163" y="51561"/>
                    </a:cubicBezTo>
                    <a:cubicBezTo>
                      <a:pt x="57643" y="52082"/>
                      <a:pt x="57123" y="52602"/>
                      <a:pt x="57123" y="53122"/>
                    </a:cubicBezTo>
                    <a:cubicBezTo>
                      <a:pt x="57123" y="53643"/>
                      <a:pt x="55562" y="55724"/>
                      <a:pt x="55041" y="56245"/>
                    </a:cubicBezTo>
                    <a:cubicBezTo>
                      <a:pt x="54521" y="56245"/>
                      <a:pt x="54001" y="56765"/>
                      <a:pt x="53480" y="57285"/>
                    </a:cubicBezTo>
                    <a:cubicBezTo>
                      <a:pt x="52960" y="57285"/>
                      <a:pt x="52960" y="57805"/>
                      <a:pt x="52439" y="57805"/>
                    </a:cubicBezTo>
                    <a:cubicBezTo>
                      <a:pt x="51919" y="57805"/>
                      <a:pt x="49838" y="58846"/>
                      <a:pt x="48797" y="59366"/>
                    </a:cubicBezTo>
                    <a:cubicBezTo>
                      <a:pt x="47756" y="59887"/>
                      <a:pt x="44634" y="63529"/>
                      <a:pt x="44634" y="63529"/>
                    </a:cubicBezTo>
                    <a:lnTo>
                      <a:pt x="46716" y="69253"/>
                    </a:lnTo>
                    <a:cubicBezTo>
                      <a:pt x="46716" y="69253"/>
                      <a:pt x="46716" y="73936"/>
                      <a:pt x="46716" y="76538"/>
                    </a:cubicBezTo>
                    <a:cubicBezTo>
                      <a:pt x="46716" y="79140"/>
                      <a:pt x="46716" y="80180"/>
                      <a:pt x="46716" y="80180"/>
                    </a:cubicBezTo>
                    <a:cubicBezTo>
                      <a:pt x="46716" y="80701"/>
                      <a:pt x="46716" y="80701"/>
                      <a:pt x="46195" y="80701"/>
                    </a:cubicBezTo>
                    <a:cubicBezTo>
                      <a:pt x="45675" y="80701"/>
                      <a:pt x="44634" y="80701"/>
                      <a:pt x="44634" y="81221"/>
                    </a:cubicBezTo>
                    <a:cubicBezTo>
                      <a:pt x="44634" y="81742"/>
                      <a:pt x="45155" y="84343"/>
                      <a:pt x="44634" y="84864"/>
                    </a:cubicBezTo>
                    <a:cubicBezTo>
                      <a:pt x="44634" y="85904"/>
                      <a:pt x="44634" y="87986"/>
                      <a:pt x="44114" y="89547"/>
                    </a:cubicBezTo>
                    <a:cubicBezTo>
                      <a:pt x="44114" y="91108"/>
                      <a:pt x="43073" y="94750"/>
                      <a:pt x="41512" y="94230"/>
                    </a:cubicBezTo>
                    <a:cubicBezTo>
                      <a:pt x="39431" y="94230"/>
                      <a:pt x="37349" y="93709"/>
                      <a:pt x="36309" y="93709"/>
                    </a:cubicBezTo>
                    <a:cubicBezTo>
                      <a:pt x="35268" y="93709"/>
                      <a:pt x="33707" y="93709"/>
                      <a:pt x="33707" y="93709"/>
                    </a:cubicBezTo>
                    <a:cubicBezTo>
                      <a:pt x="33707" y="93709"/>
                      <a:pt x="33187" y="93709"/>
                      <a:pt x="33187" y="94230"/>
                    </a:cubicBezTo>
                    <a:cubicBezTo>
                      <a:pt x="33707" y="95271"/>
                      <a:pt x="36829" y="100474"/>
                      <a:pt x="36829" y="100474"/>
                    </a:cubicBezTo>
                    <a:cubicBezTo>
                      <a:pt x="36829" y="100474"/>
                      <a:pt x="37349" y="101515"/>
                      <a:pt x="37349" y="101515"/>
                    </a:cubicBezTo>
                    <a:cubicBezTo>
                      <a:pt x="37349" y="101515"/>
                      <a:pt x="38390" y="102035"/>
                      <a:pt x="38390" y="102555"/>
                    </a:cubicBezTo>
                    <a:cubicBezTo>
                      <a:pt x="38390" y="103076"/>
                      <a:pt x="38390" y="104116"/>
                      <a:pt x="38910" y="104116"/>
                    </a:cubicBezTo>
                    <a:cubicBezTo>
                      <a:pt x="39431" y="104637"/>
                      <a:pt x="43073" y="106198"/>
                      <a:pt x="43073" y="107238"/>
                    </a:cubicBezTo>
                    <a:cubicBezTo>
                      <a:pt x="43073" y="108279"/>
                      <a:pt x="43073" y="109840"/>
                      <a:pt x="40471" y="111922"/>
                    </a:cubicBezTo>
                    <a:cubicBezTo>
                      <a:pt x="38390" y="114003"/>
                      <a:pt x="38390" y="115044"/>
                      <a:pt x="37870" y="116084"/>
                    </a:cubicBezTo>
                    <a:cubicBezTo>
                      <a:pt x="37349" y="117125"/>
                      <a:pt x="36829" y="119727"/>
                      <a:pt x="36829" y="119727"/>
                    </a:cubicBezTo>
                    <a:cubicBezTo>
                      <a:pt x="36829" y="119727"/>
                      <a:pt x="36829" y="120768"/>
                      <a:pt x="36829" y="120768"/>
                    </a:cubicBezTo>
                    <a:cubicBezTo>
                      <a:pt x="37349" y="121288"/>
                      <a:pt x="40471" y="126491"/>
                      <a:pt x="40471" y="126491"/>
                    </a:cubicBezTo>
                    <a:cubicBezTo>
                      <a:pt x="40471" y="126491"/>
                      <a:pt x="40992" y="127012"/>
                      <a:pt x="41512" y="126491"/>
                    </a:cubicBezTo>
                    <a:cubicBezTo>
                      <a:pt x="42032" y="126491"/>
                      <a:pt x="43594" y="126491"/>
                      <a:pt x="43594" y="126491"/>
                    </a:cubicBezTo>
                    <a:cubicBezTo>
                      <a:pt x="43594" y="126491"/>
                      <a:pt x="44114" y="126491"/>
                      <a:pt x="43594" y="127012"/>
                    </a:cubicBezTo>
                    <a:cubicBezTo>
                      <a:pt x="43594" y="127532"/>
                      <a:pt x="43073" y="128052"/>
                      <a:pt x="42553" y="128573"/>
                    </a:cubicBezTo>
                    <a:cubicBezTo>
                      <a:pt x="42032" y="128573"/>
                      <a:pt x="38390" y="131174"/>
                      <a:pt x="38390" y="131174"/>
                    </a:cubicBezTo>
                    <a:cubicBezTo>
                      <a:pt x="38390" y="131174"/>
                      <a:pt x="36829" y="131695"/>
                      <a:pt x="36829" y="132735"/>
                    </a:cubicBezTo>
                    <a:cubicBezTo>
                      <a:pt x="36309" y="133776"/>
                      <a:pt x="34748" y="136898"/>
                      <a:pt x="34227" y="137939"/>
                    </a:cubicBezTo>
                    <a:cubicBezTo>
                      <a:pt x="33707" y="138980"/>
                      <a:pt x="33187" y="141061"/>
                      <a:pt x="33187" y="141581"/>
                    </a:cubicBezTo>
                    <a:cubicBezTo>
                      <a:pt x="33187" y="141581"/>
                      <a:pt x="32666" y="142102"/>
                      <a:pt x="33187" y="143142"/>
                    </a:cubicBezTo>
                    <a:cubicBezTo>
                      <a:pt x="33707" y="144183"/>
                      <a:pt x="34227" y="145744"/>
                      <a:pt x="34227" y="146265"/>
                    </a:cubicBezTo>
                    <a:cubicBezTo>
                      <a:pt x="34227" y="146785"/>
                      <a:pt x="34227" y="147826"/>
                      <a:pt x="34227" y="148866"/>
                    </a:cubicBezTo>
                    <a:cubicBezTo>
                      <a:pt x="34748" y="148346"/>
                      <a:pt x="34748" y="148346"/>
                      <a:pt x="35788" y="148346"/>
                    </a:cubicBezTo>
                    <a:cubicBezTo>
                      <a:pt x="36829" y="148346"/>
                      <a:pt x="43073" y="149907"/>
                      <a:pt x="43594" y="148866"/>
                    </a:cubicBezTo>
                    <a:cubicBezTo>
                      <a:pt x="44114" y="147826"/>
                      <a:pt x="45155" y="147305"/>
                      <a:pt x="45155" y="148866"/>
                    </a:cubicBezTo>
                    <a:cubicBezTo>
                      <a:pt x="45155" y="150427"/>
                      <a:pt x="45675" y="150427"/>
                      <a:pt x="46195" y="150948"/>
                    </a:cubicBezTo>
                    <a:cubicBezTo>
                      <a:pt x="46716" y="151468"/>
                      <a:pt x="49317" y="154070"/>
                      <a:pt x="51919" y="155631"/>
                    </a:cubicBezTo>
                    <a:cubicBezTo>
                      <a:pt x="54521" y="157192"/>
                      <a:pt x="55041" y="158232"/>
                      <a:pt x="56082" y="157192"/>
                    </a:cubicBezTo>
                    <a:cubicBezTo>
                      <a:pt x="57123" y="156151"/>
                      <a:pt x="57643" y="156151"/>
                      <a:pt x="56602" y="157712"/>
                    </a:cubicBezTo>
                    <a:cubicBezTo>
                      <a:pt x="55562" y="159273"/>
                      <a:pt x="54001" y="160314"/>
                      <a:pt x="55041" y="161355"/>
                    </a:cubicBezTo>
                    <a:cubicBezTo>
                      <a:pt x="56082" y="162395"/>
                      <a:pt x="60765" y="169160"/>
                      <a:pt x="61806" y="170721"/>
                    </a:cubicBezTo>
                    <a:cubicBezTo>
                      <a:pt x="62846" y="172282"/>
                      <a:pt x="68050" y="177485"/>
                      <a:pt x="71692" y="175404"/>
                    </a:cubicBezTo>
                    <a:cubicBezTo>
                      <a:pt x="75335" y="173323"/>
                      <a:pt x="74814" y="173843"/>
                      <a:pt x="76375" y="171762"/>
                    </a:cubicBezTo>
                    <a:cubicBezTo>
                      <a:pt x="77936" y="169680"/>
                      <a:pt x="77936" y="168639"/>
                      <a:pt x="81579" y="167078"/>
                    </a:cubicBezTo>
                    <a:cubicBezTo>
                      <a:pt x="85742" y="165517"/>
                      <a:pt x="87823" y="164997"/>
                      <a:pt x="89904" y="162916"/>
                    </a:cubicBezTo>
                    <a:cubicBezTo>
                      <a:pt x="91986" y="160834"/>
                      <a:pt x="93547" y="159794"/>
                      <a:pt x="100311" y="160314"/>
                    </a:cubicBezTo>
                    <a:cubicBezTo>
                      <a:pt x="107076" y="160834"/>
                      <a:pt x="113841" y="160314"/>
                      <a:pt x="115402" y="160314"/>
                    </a:cubicBezTo>
                    <a:cubicBezTo>
                      <a:pt x="116962" y="159794"/>
                      <a:pt x="120605" y="160834"/>
                      <a:pt x="122166" y="160834"/>
                    </a:cubicBezTo>
                    <a:cubicBezTo>
                      <a:pt x="123727" y="161355"/>
                      <a:pt x="124768" y="161875"/>
                      <a:pt x="127890" y="160314"/>
                    </a:cubicBezTo>
                    <a:cubicBezTo>
                      <a:pt x="131012" y="158753"/>
                      <a:pt x="133093" y="157712"/>
                      <a:pt x="134134" y="159273"/>
                    </a:cubicBezTo>
                    <a:cubicBezTo>
                      <a:pt x="135175" y="160834"/>
                      <a:pt x="136736" y="160314"/>
                      <a:pt x="138817" y="157192"/>
                    </a:cubicBezTo>
                    <a:cubicBezTo>
                      <a:pt x="140898" y="154070"/>
                      <a:pt x="145061" y="145224"/>
                      <a:pt x="149224" y="144183"/>
                    </a:cubicBezTo>
                    <a:cubicBezTo>
                      <a:pt x="153387" y="143142"/>
                      <a:pt x="154948" y="142622"/>
                      <a:pt x="156509" y="142102"/>
                    </a:cubicBezTo>
                    <a:cubicBezTo>
                      <a:pt x="158070" y="141581"/>
                      <a:pt x="158590" y="141061"/>
                      <a:pt x="159110" y="141581"/>
                    </a:cubicBezTo>
                    <a:cubicBezTo>
                      <a:pt x="159631" y="142102"/>
                      <a:pt x="160672" y="141581"/>
                      <a:pt x="161192" y="141581"/>
                    </a:cubicBezTo>
                    <a:cubicBezTo>
                      <a:pt x="161712" y="141581"/>
                      <a:pt x="163274" y="141581"/>
                      <a:pt x="161712" y="139500"/>
                    </a:cubicBezTo>
                    <a:cubicBezTo>
                      <a:pt x="160151" y="137419"/>
                      <a:pt x="160151" y="137419"/>
                      <a:pt x="161712" y="135858"/>
                    </a:cubicBezTo>
                    <a:cubicBezTo>
                      <a:pt x="163274" y="134297"/>
                      <a:pt x="164314" y="130654"/>
                      <a:pt x="164835" y="129093"/>
                    </a:cubicBezTo>
                    <a:cubicBezTo>
                      <a:pt x="164835" y="127532"/>
                      <a:pt x="164314" y="124410"/>
                      <a:pt x="180445" y="116084"/>
                    </a:cubicBezTo>
                    <a:cubicBezTo>
                      <a:pt x="180445" y="116084"/>
                      <a:pt x="184087" y="115564"/>
                      <a:pt x="180445" y="113483"/>
                    </a:cubicBezTo>
                    <a:cubicBezTo>
                      <a:pt x="176802" y="111401"/>
                      <a:pt x="165355" y="103076"/>
                      <a:pt x="176802" y="88506"/>
                    </a:cubicBezTo>
                    <a:cubicBezTo>
                      <a:pt x="188250" y="73936"/>
                      <a:pt x="190331" y="71855"/>
                      <a:pt x="191893" y="68733"/>
                    </a:cubicBezTo>
                    <a:cubicBezTo>
                      <a:pt x="193454" y="66131"/>
                      <a:pt x="193454" y="62489"/>
                      <a:pt x="205422" y="59366"/>
                    </a:cubicBezTo>
                    <a:cubicBezTo>
                      <a:pt x="217389" y="56245"/>
                      <a:pt x="221032" y="54163"/>
                      <a:pt x="223634" y="52082"/>
                    </a:cubicBezTo>
                    <a:cubicBezTo>
                      <a:pt x="226235" y="50000"/>
                      <a:pt x="230919" y="48960"/>
                      <a:pt x="233000" y="47919"/>
                    </a:cubicBezTo>
                    <a:cubicBezTo>
                      <a:pt x="235081" y="46878"/>
                      <a:pt x="241326" y="43236"/>
                      <a:pt x="238203" y="38032"/>
                    </a:cubicBezTo>
                    <a:cubicBezTo>
                      <a:pt x="238203" y="38032"/>
                      <a:pt x="236642" y="34910"/>
                      <a:pt x="240285" y="33349"/>
                    </a:cubicBezTo>
                    <a:cubicBezTo>
                      <a:pt x="243927" y="31788"/>
                      <a:pt x="241846" y="32309"/>
                      <a:pt x="240805" y="31268"/>
                    </a:cubicBezTo>
                    <a:cubicBezTo>
                      <a:pt x="240285" y="30747"/>
                      <a:pt x="240285" y="30227"/>
                      <a:pt x="239764" y="29707"/>
                    </a:cubicBezTo>
                    <a:cubicBezTo>
                      <a:pt x="237163" y="30227"/>
                      <a:pt x="234041" y="30747"/>
                      <a:pt x="231959" y="31268"/>
                    </a:cubicBezTo>
                    <a:cubicBezTo>
                      <a:pt x="229357" y="34910"/>
                      <a:pt x="222593" y="34390"/>
                      <a:pt x="220512" y="33869"/>
                    </a:cubicBezTo>
                    <a:close/>
                  </a:path>
                </a:pathLst>
              </a:custGeom>
              <a:grpFill/>
              <a:ln w="5199" cap="flat">
                <a:solidFill>
                  <a:schemeClr val="bg1"/>
                </a:solidFill>
                <a:prstDash val="solid"/>
                <a:miter/>
              </a:ln>
            </p:spPr>
            <p:txBody>
              <a:bodyPr rtlCol="0" anchor="ctr"/>
              <a:lstStyle/>
              <a:p>
                <a:endParaRPr lang="en-GB" noProof="0" dirty="0"/>
              </a:p>
            </p:txBody>
          </p:sp>
        </p:grpSp>
        <p:sp>
          <p:nvSpPr>
            <p:cNvPr id="173" name="Freeform 172">
              <a:extLst>
                <a:ext uri="{FF2B5EF4-FFF2-40B4-BE49-F238E27FC236}">
                  <a16:creationId xmlns:a16="http://schemas.microsoft.com/office/drawing/2014/main" id="{08697CE5-9B33-EC7F-2872-7B9F686A7FFD}"/>
                </a:ext>
              </a:extLst>
            </p:cNvPr>
            <p:cNvSpPr/>
            <p:nvPr/>
          </p:nvSpPr>
          <p:spPr>
            <a:xfrm>
              <a:off x="5925784" y="3417816"/>
              <a:ext cx="73368" cy="50098"/>
            </a:xfrm>
            <a:custGeom>
              <a:avLst/>
              <a:gdLst>
                <a:gd name="connsiteX0" fmla="*/ 520 w 73368"/>
                <a:gd name="connsiteY0" fmla="*/ 14049 h 50098"/>
                <a:gd name="connsiteX1" fmla="*/ 4683 w 73368"/>
                <a:gd name="connsiteY1" fmla="*/ 18732 h 50098"/>
                <a:gd name="connsiteX2" fmla="*/ 5724 w 73368"/>
                <a:gd name="connsiteY2" fmla="*/ 18732 h 50098"/>
                <a:gd name="connsiteX3" fmla="*/ 9366 w 73368"/>
                <a:gd name="connsiteY3" fmla="*/ 17171 h 50098"/>
                <a:gd name="connsiteX4" fmla="*/ 12488 w 73368"/>
                <a:gd name="connsiteY4" fmla="*/ 19253 h 50098"/>
                <a:gd name="connsiteX5" fmla="*/ 16131 w 73368"/>
                <a:gd name="connsiteY5" fmla="*/ 24456 h 50098"/>
                <a:gd name="connsiteX6" fmla="*/ 20294 w 73368"/>
                <a:gd name="connsiteY6" fmla="*/ 24977 h 50098"/>
                <a:gd name="connsiteX7" fmla="*/ 20814 w 73368"/>
                <a:gd name="connsiteY7" fmla="*/ 26538 h 50098"/>
                <a:gd name="connsiteX8" fmla="*/ 21334 w 73368"/>
                <a:gd name="connsiteY8" fmla="*/ 28619 h 50098"/>
                <a:gd name="connsiteX9" fmla="*/ 22375 w 73368"/>
                <a:gd name="connsiteY9" fmla="*/ 29139 h 50098"/>
                <a:gd name="connsiteX10" fmla="*/ 27058 w 73368"/>
                <a:gd name="connsiteY10" fmla="*/ 28099 h 50098"/>
                <a:gd name="connsiteX11" fmla="*/ 29139 w 73368"/>
                <a:gd name="connsiteY11" fmla="*/ 28619 h 50098"/>
                <a:gd name="connsiteX12" fmla="*/ 31741 w 73368"/>
                <a:gd name="connsiteY12" fmla="*/ 31221 h 50098"/>
                <a:gd name="connsiteX13" fmla="*/ 31221 w 73368"/>
                <a:gd name="connsiteY13" fmla="*/ 32782 h 50098"/>
                <a:gd name="connsiteX14" fmla="*/ 30701 w 73368"/>
                <a:gd name="connsiteY14" fmla="*/ 36945 h 50098"/>
                <a:gd name="connsiteX15" fmla="*/ 31221 w 73368"/>
                <a:gd name="connsiteY15" fmla="*/ 37985 h 50098"/>
                <a:gd name="connsiteX16" fmla="*/ 34343 w 73368"/>
                <a:gd name="connsiteY16" fmla="*/ 38506 h 50098"/>
                <a:gd name="connsiteX17" fmla="*/ 36945 w 73368"/>
                <a:gd name="connsiteY17" fmla="*/ 37985 h 50098"/>
                <a:gd name="connsiteX18" fmla="*/ 42669 w 73368"/>
                <a:gd name="connsiteY18" fmla="*/ 33823 h 50098"/>
                <a:gd name="connsiteX19" fmla="*/ 43189 w 73368"/>
                <a:gd name="connsiteY19" fmla="*/ 34343 h 50098"/>
                <a:gd name="connsiteX20" fmla="*/ 44750 w 73368"/>
                <a:gd name="connsiteY20" fmla="*/ 42148 h 50098"/>
                <a:gd name="connsiteX21" fmla="*/ 46311 w 73368"/>
                <a:gd name="connsiteY21" fmla="*/ 42148 h 50098"/>
                <a:gd name="connsiteX22" fmla="*/ 47351 w 73368"/>
                <a:gd name="connsiteY22" fmla="*/ 42668 h 50098"/>
                <a:gd name="connsiteX23" fmla="*/ 53596 w 73368"/>
                <a:gd name="connsiteY23" fmla="*/ 46311 h 50098"/>
                <a:gd name="connsiteX24" fmla="*/ 54116 w 73368"/>
                <a:gd name="connsiteY24" fmla="*/ 47352 h 50098"/>
                <a:gd name="connsiteX25" fmla="*/ 55677 w 73368"/>
                <a:gd name="connsiteY25" fmla="*/ 49433 h 50098"/>
                <a:gd name="connsiteX26" fmla="*/ 56718 w 73368"/>
                <a:gd name="connsiteY26" fmla="*/ 49953 h 50098"/>
                <a:gd name="connsiteX27" fmla="*/ 61401 w 73368"/>
                <a:gd name="connsiteY27" fmla="*/ 48913 h 50098"/>
                <a:gd name="connsiteX28" fmla="*/ 62442 w 73368"/>
                <a:gd name="connsiteY28" fmla="*/ 48913 h 50098"/>
                <a:gd name="connsiteX29" fmla="*/ 63482 w 73368"/>
                <a:gd name="connsiteY29" fmla="*/ 48392 h 50098"/>
                <a:gd name="connsiteX30" fmla="*/ 64003 w 73368"/>
                <a:gd name="connsiteY30" fmla="*/ 46831 h 50098"/>
                <a:gd name="connsiteX31" fmla="*/ 63482 w 73368"/>
                <a:gd name="connsiteY31" fmla="*/ 44230 h 50098"/>
                <a:gd name="connsiteX32" fmla="*/ 61921 w 73368"/>
                <a:gd name="connsiteY32" fmla="*/ 42148 h 50098"/>
                <a:gd name="connsiteX33" fmla="*/ 61921 w 73368"/>
                <a:gd name="connsiteY33" fmla="*/ 41107 h 50098"/>
                <a:gd name="connsiteX34" fmla="*/ 62962 w 73368"/>
                <a:gd name="connsiteY34" fmla="*/ 39026 h 50098"/>
                <a:gd name="connsiteX35" fmla="*/ 64523 w 73368"/>
                <a:gd name="connsiteY35" fmla="*/ 35904 h 50098"/>
                <a:gd name="connsiteX36" fmla="*/ 67645 w 73368"/>
                <a:gd name="connsiteY36" fmla="*/ 33302 h 50098"/>
                <a:gd name="connsiteX37" fmla="*/ 69206 w 73368"/>
                <a:gd name="connsiteY37" fmla="*/ 34343 h 50098"/>
                <a:gd name="connsiteX38" fmla="*/ 69206 w 73368"/>
                <a:gd name="connsiteY38" fmla="*/ 33823 h 50098"/>
                <a:gd name="connsiteX39" fmla="*/ 72849 w 73368"/>
                <a:gd name="connsiteY39" fmla="*/ 30180 h 50098"/>
                <a:gd name="connsiteX40" fmla="*/ 73369 w 73368"/>
                <a:gd name="connsiteY40" fmla="*/ 29139 h 50098"/>
                <a:gd name="connsiteX41" fmla="*/ 71288 w 73368"/>
                <a:gd name="connsiteY41" fmla="*/ 24456 h 50098"/>
                <a:gd name="connsiteX42" fmla="*/ 67125 w 73368"/>
                <a:gd name="connsiteY42" fmla="*/ 19253 h 50098"/>
                <a:gd name="connsiteX43" fmla="*/ 66604 w 73368"/>
                <a:gd name="connsiteY43" fmla="*/ 18732 h 50098"/>
                <a:gd name="connsiteX44" fmla="*/ 65043 w 73368"/>
                <a:gd name="connsiteY44" fmla="*/ 19253 h 50098"/>
                <a:gd name="connsiteX45" fmla="*/ 63482 w 73368"/>
                <a:gd name="connsiteY45" fmla="*/ 18732 h 50098"/>
                <a:gd name="connsiteX46" fmla="*/ 60881 w 73368"/>
                <a:gd name="connsiteY46" fmla="*/ 18732 h 50098"/>
                <a:gd name="connsiteX47" fmla="*/ 60360 w 73368"/>
                <a:gd name="connsiteY47" fmla="*/ 17171 h 50098"/>
                <a:gd name="connsiteX48" fmla="*/ 60881 w 73368"/>
                <a:gd name="connsiteY48" fmla="*/ 15610 h 50098"/>
                <a:gd name="connsiteX49" fmla="*/ 61921 w 73368"/>
                <a:gd name="connsiteY49" fmla="*/ 14049 h 50098"/>
                <a:gd name="connsiteX50" fmla="*/ 62442 w 73368"/>
                <a:gd name="connsiteY50" fmla="*/ 11968 h 50098"/>
                <a:gd name="connsiteX51" fmla="*/ 63482 w 73368"/>
                <a:gd name="connsiteY51" fmla="*/ 10927 h 50098"/>
                <a:gd name="connsiteX52" fmla="*/ 64003 w 73368"/>
                <a:gd name="connsiteY52" fmla="*/ 9366 h 50098"/>
                <a:gd name="connsiteX53" fmla="*/ 63482 w 73368"/>
                <a:gd name="connsiteY53" fmla="*/ 8326 h 50098"/>
                <a:gd name="connsiteX54" fmla="*/ 61921 w 73368"/>
                <a:gd name="connsiteY54" fmla="*/ 7805 h 50098"/>
                <a:gd name="connsiteX55" fmla="*/ 59320 w 73368"/>
                <a:gd name="connsiteY55" fmla="*/ 7285 h 50098"/>
                <a:gd name="connsiteX56" fmla="*/ 58279 w 73368"/>
                <a:gd name="connsiteY56" fmla="*/ 5203 h 50098"/>
                <a:gd name="connsiteX57" fmla="*/ 56718 w 73368"/>
                <a:gd name="connsiteY57" fmla="*/ 5203 h 50098"/>
                <a:gd name="connsiteX58" fmla="*/ 55677 w 73368"/>
                <a:gd name="connsiteY58" fmla="*/ 5724 h 50098"/>
                <a:gd name="connsiteX59" fmla="*/ 53075 w 73368"/>
                <a:gd name="connsiteY59" fmla="*/ 5724 h 50098"/>
                <a:gd name="connsiteX60" fmla="*/ 52035 w 73368"/>
                <a:gd name="connsiteY60" fmla="*/ 4683 h 50098"/>
                <a:gd name="connsiteX61" fmla="*/ 50474 w 73368"/>
                <a:gd name="connsiteY61" fmla="*/ 3122 h 50098"/>
                <a:gd name="connsiteX62" fmla="*/ 49953 w 73368"/>
                <a:gd name="connsiteY62" fmla="*/ 1561 h 50098"/>
                <a:gd name="connsiteX63" fmla="*/ 48913 w 73368"/>
                <a:gd name="connsiteY63" fmla="*/ 520 h 50098"/>
                <a:gd name="connsiteX64" fmla="*/ 47351 w 73368"/>
                <a:gd name="connsiteY64" fmla="*/ 520 h 50098"/>
                <a:gd name="connsiteX65" fmla="*/ 44230 w 73368"/>
                <a:gd name="connsiteY65" fmla="*/ 0 h 50098"/>
                <a:gd name="connsiteX66" fmla="*/ 42148 w 73368"/>
                <a:gd name="connsiteY66" fmla="*/ 1561 h 50098"/>
                <a:gd name="connsiteX67" fmla="*/ 40067 w 73368"/>
                <a:gd name="connsiteY67" fmla="*/ 1041 h 50098"/>
                <a:gd name="connsiteX68" fmla="*/ 37465 w 73368"/>
                <a:gd name="connsiteY68" fmla="*/ 1041 h 50098"/>
                <a:gd name="connsiteX69" fmla="*/ 36424 w 73368"/>
                <a:gd name="connsiteY69" fmla="*/ 2081 h 50098"/>
                <a:gd name="connsiteX70" fmla="*/ 35904 w 73368"/>
                <a:gd name="connsiteY70" fmla="*/ 3122 h 50098"/>
                <a:gd name="connsiteX71" fmla="*/ 34863 w 73368"/>
                <a:gd name="connsiteY71" fmla="*/ 3642 h 50098"/>
                <a:gd name="connsiteX72" fmla="*/ 33823 w 73368"/>
                <a:gd name="connsiteY72" fmla="*/ 3642 h 50098"/>
                <a:gd name="connsiteX73" fmla="*/ 32782 w 73368"/>
                <a:gd name="connsiteY73" fmla="*/ 4163 h 50098"/>
                <a:gd name="connsiteX74" fmla="*/ 31221 w 73368"/>
                <a:gd name="connsiteY74" fmla="*/ 5724 h 50098"/>
                <a:gd name="connsiteX75" fmla="*/ 28619 w 73368"/>
                <a:gd name="connsiteY75" fmla="*/ 7285 h 50098"/>
                <a:gd name="connsiteX76" fmla="*/ 26017 w 73368"/>
                <a:gd name="connsiteY76" fmla="*/ 7805 h 50098"/>
                <a:gd name="connsiteX77" fmla="*/ 22895 w 73368"/>
                <a:gd name="connsiteY77" fmla="*/ 6244 h 50098"/>
                <a:gd name="connsiteX78" fmla="*/ 20294 w 73368"/>
                <a:gd name="connsiteY78" fmla="*/ 5724 h 50098"/>
                <a:gd name="connsiteX79" fmla="*/ 17692 w 73368"/>
                <a:gd name="connsiteY79" fmla="*/ 6244 h 50098"/>
                <a:gd name="connsiteX80" fmla="*/ 16651 w 73368"/>
                <a:gd name="connsiteY80" fmla="*/ 6244 h 50098"/>
                <a:gd name="connsiteX81" fmla="*/ 16131 w 73368"/>
                <a:gd name="connsiteY81" fmla="*/ 5203 h 50098"/>
                <a:gd name="connsiteX82" fmla="*/ 16131 w 73368"/>
                <a:gd name="connsiteY82" fmla="*/ 3642 h 50098"/>
                <a:gd name="connsiteX83" fmla="*/ 12488 w 73368"/>
                <a:gd name="connsiteY83" fmla="*/ 4683 h 50098"/>
                <a:gd name="connsiteX84" fmla="*/ 0 w 73368"/>
                <a:gd name="connsiteY84" fmla="*/ 10407 h 50098"/>
                <a:gd name="connsiteX85" fmla="*/ 1041 w 73368"/>
                <a:gd name="connsiteY85" fmla="*/ 14049 h 50098"/>
                <a:gd name="connsiteX86" fmla="*/ 520 w 73368"/>
                <a:gd name="connsiteY86" fmla="*/ 14049 h 5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3368" h="50098">
                  <a:moveTo>
                    <a:pt x="520" y="14049"/>
                  </a:moveTo>
                  <a:cubicBezTo>
                    <a:pt x="1041" y="14570"/>
                    <a:pt x="4683" y="18732"/>
                    <a:pt x="4683" y="18732"/>
                  </a:cubicBezTo>
                  <a:cubicBezTo>
                    <a:pt x="4683" y="18732"/>
                    <a:pt x="5203" y="19253"/>
                    <a:pt x="5724" y="18732"/>
                  </a:cubicBezTo>
                  <a:cubicBezTo>
                    <a:pt x="6764" y="18212"/>
                    <a:pt x="8325" y="17171"/>
                    <a:pt x="9366" y="17171"/>
                  </a:cubicBezTo>
                  <a:cubicBezTo>
                    <a:pt x="10407" y="17171"/>
                    <a:pt x="11968" y="18212"/>
                    <a:pt x="12488" y="19253"/>
                  </a:cubicBezTo>
                  <a:cubicBezTo>
                    <a:pt x="13009" y="20294"/>
                    <a:pt x="13529" y="23936"/>
                    <a:pt x="16131" y="24456"/>
                  </a:cubicBezTo>
                  <a:cubicBezTo>
                    <a:pt x="18732" y="24977"/>
                    <a:pt x="19773" y="24456"/>
                    <a:pt x="20294" y="24977"/>
                  </a:cubicBezTo>
                  <a:cubicBezTo>
                    <a:pt x="20814" y="25497"/>
                    <a:pt x="20814" y="26017"/>
                    <a:pt x="20814" y="26538"/>
                  </a:cubicBezTo>
                  <a:cubicBezTo>
                    <a:pt x="20814" y="27058"/>
                    <a:pt x="21334" y="28099"/>
                    <a:pt x="21334" y="28619"/>
                  </a:cubicBezTo>
                  <a:cubicBezTo>
                    <a:pt x="21334" y="29139"/>
                    <a:pt x="21855" y="29660"/>
                    <a:pt x="22375" y="29139"/>
                  </a:cubicBezTo>
                  <a:cubicBezTo>
                    <a:pt x="22895" y="28619"/>
                    <a:pt x="26017" y="28619"/>
                    <a:pt x="27058" y="28099"/>
                  </a:cubicBezTo>
                  <a:cubicBezTo>
                    <a:pt x="28099" y="28099"/>
                    <a:pt x="28099" y="28099"/>
                    <a:pt x="29139" y="28619"/>
                  </a:cubicBezTo>
                  <a:cubicBezTo>
                    <a:pt x="29660" y="29139"/>
                    <a:pt x="31741" y="30700"/>
                    <a:pt x="31741" y="31221"/>
                  </a:cubicBezTo>
                  <a:cubicBezTo>
                    <a:pt x="31221" y="31741"/>
                    <a:pt x="31221" y="31741"/>
                    <a:pt x="31221" y="32782"/>
                  </a:cubicBezTo>
                  <a:cubicBezTo>
                    <a:pt x="31221" y="33302"/>
                    <a:pt x="31221" y="36424"/>
                    <a:pt x="30701" y="36945"/>
                  </a:cubicBezTo>
                  <a:cubicBezTo>
                    <a:pt x="30180" y="37985"/>
                    <a:pt x="30701" y="37465"/>
                    <a:pt x="31221" y="37985"/>
                  </a:cubicBezTo>
                  <a:cubicBezTo>
                    <a:pt x="31741" y="37985"/>
                    <a:pt x="32782" y="38506"/>
                    <a:pt x="34343" y="38506"/>
                  </a:cubicBezTo>
                  <a:cubicBezTo>
                    <a:pt x="35904" y="38506"/>
                    <a:pt x="35904" y="38506"/>
                    <a:pt x="36945" y="37985"/>
                  </a:cubicBezTo>
                  <a:cubicBezTo>
                    <a:pt x="37465" y="37465"/>
                    <a:pt x="42669" y="33823"/>
                    <a:pt x="42669" y="33823"/>
                  </a:cubicBezTo>
                  <a:cubicBezTo>
                    <a:pt x="42669" y="33823"/>
                    <a:pt x="43189" y="32782"/>
                    <a:pt x="43189" y="34343"/>
                  </a:cubicBezTo>
                  <a:cubicBezTo>
                    <a:pt x="43189" y="35904"/>
                    <a:pt x="43709" y="41628"/>
                    <a:pt x="44750" y="42148"/>
                  </a:cubicBezTo>
                  <a:cubicBezTo>
                    <a:pt x="46311" y="42668"/>
                    <a:pt x="45790" y="42148"/>
                    <a:pt x="46311" y="42148"/>
                  </a:cubicBezTo>
                  <a:cubicBezTo>
                    <a:pt x="46311" y="42148"/>
                    <a:pt x="46831" y="42148"/>
                    <a:pt x="47351" y="42668"/>
                  </a:cubicBezTo>
                  <a:cubicBezTo>
                    <a:pt x="47872" y="43189"/>
                    <a:pt x="53596" y="46311"/>
                    <a:pt x="53596" y="46311"/>
                  </a:cubicBezTo>
                  <a:cubicBezTo>
                    <a:pt x="53596" y="46311"/>
                    <a:pt x="54116" y="46831"/>
                    <a:pt x="54116" y="47352"/>
                  </a:cubicBezTo>
                  <a:cubicBezTo>
                    <a:pt x="54116" y="47872"/>
                    <a:pt x="55677" y="49433"/>
                    <a:pt x="55677" y="49433"/>
                  </a:cubicBezTo>
                  <a:cubicBezTo>
                    <a:pt x="55677" y="49433"/>
                    <a:pt x="55677" y="50474"/>
                    <a:pt x="56718" y="49953"/>
                  </a:cubicBezTo>
                  <a:cubicBezTo>
                    <a:pt x="57758" y="49953"/>
                    <a:pt x="61401" y="48913"/>
                    <a:pt x="61401" y="48913"/>
                  </a:cubicBezTo>
                  <a:cubicBezTo>
                    <a:pt x="61401" y="48913"/>
                    <a:pt x="61921" y="48913"/>
                    <a:pt x="62442" y="48913"/>
                  </a:cubicBezTo>
                  <a:lnTo>
                    <a:pt x="63482" y="48392"/>
                  </a:lnTo>
                  <a:cubicBezTo>
                    <a:pt x="63482" y="48392"/>
                    <a:pt x="64003" y="47872"/>
                    <a:pt x="64003" y="46831"/>
                  </a:cubicBezTo>
                  <a:cubicBezTo>
                    <a:pt x="64003" y="45791"/>
                    <a:pt x="64003" y="44750"/>
                    <a:pt x="63482" y="44230"/>
                  </a:cubicBezTo>
                  <a:cubicBezTo>
                    <a:pt x="62962" y="43189"/>
                    <a:pt x="61921" y="42148"/>
                    <a:pt x="61921" y="42148"/>
                  </a:cubicBezTo>
                  <a:cubicBezTo>
                    <a:pt x="61921" y="42148"/>
                    <a:pt x="61401" y="41628"/>
                    <a:pt x="61921" y="41107"/>
                  </a:cubicBezTo>
                  <a:cubicBezTo>
                    <a:pt x="62442" y="40587"/>
                    <a:pt x="62962" y="40067"/>
                    <a:pt x="62962" y="39026"/>
                  </a:cubicBezTo>
                  <a:cubicBezTo>
                    <a:pt x="62962" y="38506"/>
                    <a:pt x="63482" y="36424"/>
                    <a:pt x="64523" y="35904"/>
                  </a:cubicBezTo>
                  <a:cubicBezTo>
                    <a:pt x="65564" y="35384"/>
                    <a:pt x="66604" y="32782"/>
                    <a:pt x="67645" y="33302"/>
                  </a:cubicBezTo>
                  <a:cubicBezTo>
                    <a:pt x="68165" y="33823"/>
                    <a:pt x="68686" y="34343"/>
                    <a:pt x="69206" y="34343"/>
                  </a:cubicBezTo>
                  <a:cubicBezTo>
                    <a:pt x="69206" y="34343"/>
                    <a:pt x="69206" y="33823"/>
                    <a:pt x="69206" y="33823"/>
                  </a:cubicBezTo>
                  <a:cubicBezTo>
                    <a:pt x="69727" y="33302"/>
                    <a:pt x="72849" y="30700"/>
                    <a:pt x="72849" y="30180"/>
                  </a:cubicBezTo>
                  <a:cubicBezTo>
                    <a:pt x="73369" y="29660"/>
                    <a:pt x="73369" y="29660"/>
                    <a:pt x="73369" y="29139"/>
                  </a:cubicBezTo>
                  <a:cubicBezTo>
                    <a:pt x="73369" y="28619"/>
                    <a:pt x="71808" y="25497"/>
                    <a:pt x="71288" y="24456"/>
                  </a:cubicBezTo>
                  <a:cubicBezTo>
                    <a:pt x="70247" y="23416"/>
                    <a:pt x="67125" y="19253"/>
                    <a:pt x="67125" y="19253"/>
                  </a:cubicBezTo>
                  <a:cubicBezTo>
                    <a:pt x="67125" y="19253"/>
                    <a:pt x="67125" y="19253"/>
                    <a:pt x="66604" y="18732"/>
                  </a:cubicBezTo>
                  <a:cubicBezTo>
                    <a:pt x="66084" y="18732"/>
                    <a:pt x="65043" y="18732"/>
                    <a:pt x="65043" y="19253"/>
                  </a:cubicBezTo>
                  <a:cubicBezTo>
                    <a:pt x="64523" y="19253"/>
                    <a:pt x="64003" y="18732"/>
                    <a:pt x="63482" y="18732"/>
                  </a:cubicBezTo>
                  <a:cubicBezTo>
                    <a:pt x="62962" y="18732"/>
                    <a:pt x="61921" y="18212"/>
                    <a:pt x="60881" y="18732"/>
                  </a:cubicBezTo>
                  <a:cubicBezTo>
                    <a:pt x="60360" y="18732"/>
                    <a:pt x="60360" y="17692"/>
                    <a:pt x="60360" y="17171"/>
                  </a:cubicBezTo>
                  <a:cubicBezTo>
                    <a:pt x="60360" y="16651"/>
                    <a:pt x="60360" y="16131"/>
                    <a:pt x="60881" y="15610"/>
                  </a:cubicBezTo>
                  <a:cubicBezTo>
                    <a:pt x="60881" y="15610"/>
                    <a:pt x="61401" y="14570"/>
                    <a:pt x="61921" y="14049"/>
                  </a:cubicBezTo>
                  <a:cubicBezTo>
                    <a:pt x="61921" y="13529"/>
                    <a:pt x="62442" y="13009"/>
                    <a:pt x="62442" y="11968"/>
                  </a:cubicBezTo>
                  <a:cubicBezTo>
                    <a:pt x="62442" y="10927"/>
                    <a:pt x="62962" y="10927"/>
                    <a:pt x="63482" y="10927"/>
                  </a:cubicBezTo>
                  <a:cubicBezTo>
                    <a:pt x="64003" y="10407"/>
                    <a:pt x="64003" y="10407"/>
                    <a:pt x="64003" y="9366"/>
                  </a:cubicBezTo>
                  <a:cubicBezTo>
                    <a:pt x="64003" y="8846"/>
                    <a:pt x="63482" y="8326"/>
                    <a:pt x="63482" y="8326"/>
                  </a:cubicBezTo>
                  <a:cubicBezTo>
                    <a:pt x="62962" y="8326"/>
                    <a:pt x="62442" y="7805"/>
                    <a:pt x="61921" y="7805"/>
                  </a:cubicBezTo>
                  <a:cubicBezTo>
                    <a:pt x="61401" y="7805"/>
                    <a:pt x="59840" y="7805"/>
                    <a:pt x="59320" y="7285"/>
                  </a:cubicBezTo>
                  <a:cubicBezTo>
                    <a:pt x="58799" y="6765"/>
                    <a:pt x="58279" y="6244"/>
                    <a:pt x="58279" y="5203"/>
                  </a:cubicBezTo>
                  <a:cubicBezTo>
                    <a:pt x="57758" y="4683"/>
                    <a:pt x="57238" y="5203"/>
                    <a:pt x="56718" y="5203"/>
                  </a:cubicBezTo>
                  <a:cubicBezTo>
                    <a:pt x="56197" y="5203"/>
                    <a:pt x="55677" y="5724"/>
                    <a:pt x="55677" y="5724"/>
                  </a:cubicBezTo>
                  <a:cubicBezTo>
                    <a:pt x="55677" y="5724"/>
                    <a:pt x="54116" y="5724"/>
                    <a:pt x="53075" y="5724"/>
                  </a:cubicBezTo>
                  <a:cubicBezTo>
                    <a:pt x="52555" y="5724"/>
                    <a:pt x="52035" y="5203"/>
                    <a:pt x="52035" y="4683"/>
                  </a:cubicBezTo>
                  <a:cubicBezTo>
                    <a:pt x="51515" y="4163"/>
                    <a:pt x="51515" y="3642"/>
                    <a:pt x="50474" y="3122"/>
                  </a:cubicBezTo>
                  <a:cubicBezTo>
                    <a:pt x="49953" y="2602"/>
                    <a:pt x="49953" y="2081"/>
                    <a:pt x="49953" y="1561"/>
                  </a:cubicBezTo>
                  <a:cubicBezTo>
                    <a:pt x="49953" y="1041"/>
                    <a:pt x="49433" y="520"/>
                    <a:pt x="48913" y="520"/>
                  </a:cubicBezTo>
                  <a:cubicBezTo>
                    <a:pt x="48392" y="520"/>
                    <a:pt x="47872" y="520"/>
                    <a:pt x="47351" y="520"/>
                  </a:cubicBezTo>
                  <a:cubicBezTo>
                    <a:pt x="46831" y="520"/>
                    <a:pt x="45270" y="0"/>
                    <a:pt x="44230" y="0"/>
                  </a:cubicBezTo>
                  <a:cubicBezTo>
                    <a:pt x="43709" y="0"/>
                    <a:pt x="42148" y="1041"/>
                    <a:pt x="42148" y="1561"/>
                  </a:cubicBezTo>
                  <a:cubicBezTo>
                    <a:pt x="41628" y="2081"/>
                    <a:pt x="41108" y="1561"/>
                    <a:pt x="40067" y="1041"/>
                  </a:cubicBezTo>
                  <a:cubicBezTo>
                    <a:pt x="39026" y="520"/>
                    <a:pt x="38506" y="520"/>
                    <a:pt x="37465" y="1041"/>
                  </a:cubicBezTo>
                  <a:cubicBezTo>
                    <a:pt x="36945" y="1041"/>
                    <a:pt x="36424" y="1561"/>
                    <a:pt x="36424" y="2081"/>
                  </a:cubicBezTo>
                  <a:cubicBezTo>
                    <a:pt x="36424" y="2602"/>
                    <a:pt x="35904" y="3122"/>
                    <a:pt x="35904" y="3122"/>
                  </a:cubicBezTo>
                  <a:cubicBezTo>
                    <a:pt x="35384" y="3642"/>
                    <a:pt x="34863" y="3642"/>
                    <a:pt x="34863" y="3642"/>
                  </a:cubicBezTo>
                  <a:lnTo>
                    <a:pt x="33823" y="3642"/>
                  </a:lnTo>
                  <a:cubicBezTo>
                    <a:pt x="34343" y="4163"/>
                    <a:pt x="33823" y="4163"/>
                    <a:pt x="32782" y="4163"/>
                  </a:cubicBezTo>
                  <a:cubicBezTo>
                    <a:pt x="32262" y="4683"/>
                    <a:pt x="31741" y="5203"/>
                    <a:pt x="31221" y="5724"/>
                  </a:cubicBezTo>
                  <a:cubicBezTo>
                    <a:pt x="30701" y="5724"/>
                    <a:pt x="29139" y="6765"/>
                    <a:pt x="28619" y="7285"/>
                  </a:cubicBezTo>
                  <a:cubicBezTo>
                    <a:pt x="28099" y="7805"/>
                    <a:pt x="27058" y="7805"/>
                    <a:pt x="26017" y="7805"/>
                  </a:cubicBezTo>
                  <a:cubicBezTo>
                    <a:pt x="24977" y="7805"/>
                    <a:pt x="23936" y="6765"/>
                    <a:pt x="22895" y="6244"/>
                  </a:cubicBezTo>
                  <a:cubicBezTo>
                    <a:pt x="22375" y="5724"/>
                    <a:pt x="20814" y="5724"/>
                    <a:pt x="20294" y="5724"/>
                  </a:cubicBezTo>
                  <a:cubicBezTo>
                    <a:pt x="19773" y="5724"/>
                    <a:pt x="18732" y="5724"/>
                    <a:pt x="17692" y="6244"/>
                  </a:cubicBezTo>
                  <a:cubicBezTo>
                    <a:pt x="16651" y="6765"/>
                    <a:pt x="17171" y="6244"/>
                    <a:pt x="16651" y="6244"/>
                  </a:cubicBezTo>
                  <a:cubicBezTo>
                    <a:pt x="16131" y="6244"/>
                    <a:pt x="16131" y="5203"/>
                    <a:pt x="16131" y="5203"/>
                  </a:cubicBezTo>
                  <a:lnTo>
                    <a:pt x="16131" y="3642"/>
                  </a:lnTo>
                  <a:cubicBezTo>
                    <a:pt x="14570" y="3642"/>
                    <a:pt x="13009" y="4163"/>
                    <a:pt x="12488" y="4683"/>
                  </a:cubicBezTo>
                  <a:cubicBezTo>
                    <a:pt x="10407" y="6244"/>
                    <a:pt x="4163" y="9366"/>
                    <a:pt x="0" y="10407"/>
                  </a:cubicBezTo>
                  <a:lnTo>
                    <a:pt x="1041" y="14049"/>
                  </a:lnTo>
                  <a:cubicBezTo>
                    <a:pt x="0" y="12488"/>
                    <a:pt x="0" y="13529"/>
                    <a:pt x="520" y="14049"/>
                  </a:cubicBezTo>
                  <a:close/>
                </a:path>
              </a:pathLst>
            </a:custGeom>
            <a:grpFill/>
            <a:ln w="5199" cap="flat">
              <a:solidFill>
                <a:schemeClr val="bg1"/>
              </a:solidFill>
              <a:prstDash val="solid"/>
              <a:miter/>
            </a:ln>
          </p:spPr>
          <p:txBody>
            <a:bodyPr rtlCol="0" anchor="ctr"/>
            <a:lstStyle/>
            <a:p>
              <a:endParaRPr lang="en-GB" noProof="0" dirty="0"/>
            </a:p>
          </p:txBody>
        </p:sp>
        <p:sp>
          <p:nvSpPr>
            <p:cNvPr id="174" name="Freeform 173">
              <a:extLst>
                <a:ext uri="{FF2B5EF4-FFF2-40B4-BE49-F238E27FC236}">
                  <a16:creationId xmlns:a16="http://schemas.microsoft.com/office/drawing/2014/main" id="{307E3815-A609-285F-F342-D3601C0C1BA2}"/>
                </a:ext>
              </a:extLst>
            </p:cNvPr>
            <p:cNvSpPr/>
            <p:nvPr/>
          </p:nvSpPr>
          <p:spPr>
            <a:xfrm>
              <a:off x="5986954" y="3449996"/>
              <a:ext cx="14511" cy="17253"/>
            </a:xfrm>
            <a:custGeom>
              <a:avLst/>
              <a:gdLst>
                <a:gd name="connsiteX0" fmla="*/ 11679 w 14511"/>
                <a:gd name="connsiteY0" fmla="*/ 16213 h 17253"/>
                <a:gd name="connsiteX1" fmla="*/ 12720 w 14511"/>
                <a:gd name="connsiteY1" fmla="*/ 14132 h 17253"/>
                <a:gd name="connsiteX2" fmla="*/ 14281 w 14511"/>
                <a:gd name="connsiteY2" fmla="*/ 12050 h 17253"/>
                <a:gd name="connsiteX3" fmla="*/ 14281 w 14511"/>
                <a:gd name="connsiteY3" fmla="*/ 11009 h 17253"/>
                <a:gd name="connsiteX4" fmla="*/ 13240 w 14511"/>
                <a:gd name="connsiteY4" fmla="*/ 9448 h 17253"/>
                <a:gd name="connsiteX5" fmla="*/ 9077 w 14511"/>
                <a:gd name="connsiteY5" fmla="*/ 6847 h 17253"/>
                <a:gd name="connsiteX6" fmla="*/ 7516 w 14511"/>
                <a:gd name="connsiteY6" fmla="*/ 4245 h 17253"/>
                <a:gd name="connsiteX7" fmla="*/ 7516 w 14511"/>
                <a:gd name="connsiteY7" fmla="*/ 1123 h 17253"/>
                <a:gd name="connsiteX8" fmla="*/ 5955 w 14511"/>
                <a:gd name="connsiteY8" fmla="*/ 82 h 17253"/>
                <a:gd name="connsiteX9" fmla="*/ 2833 w 14511"/>
                <a:gd name="connsiteY9" fmla="*/ 2684 h 17253"/>
                <a:gd name="connsiteX10" fmla="*/ 1272 w 14511"/>
                <a:gd name="connsiteY10" fmla="*/ 5806 h 17253"/>
                <a:gd name="connsiteX11" fmla="*/ 231 w 14511"/>
                <a:gd name="connsiteY11" fmla="*/ 7887 h 17253"/>
                <a:gd name="connsiteX12" fmla="*/ 231 w 14511"/>
                <a:gd name="connsiteY12" fmla="*/ 8928 h 17253"/>
                <a:gd name="connsiteX13" fmla="*/ 1792 w 14511"/>
                <a:gd name="connsiteY13" fmla="*/ 11009 h 17253"/>
                <a:gd name="connsiteX14" fmla="*/ 2313 w 14511"/>
                <a:gd name="connsiteY14" fmla="*/ 13611 h 17253"/>
                <a:gd name="connsiteX15" fmla="*/ 1792 w 14511"/>
                <a:gd name="connsiteY15" fmla="*/ 15172 h 17253"/>
                <a:gd name="connsiteX16" fmla="*/ 752 w 14511"/>
                <a:gd name="connsiteY16" fmla="*/ 15693 h 17253"/>
                <a:gd name="connsiteX17" fmla="*/ 1792 w 14511"/>
                <a:gd name="connsiteY17" fmla="*/ 16213 h 17253"/>
                <a:gd name="connsiteX18" fmla="*/ 4394 w 14511"/>
                <a:gd name="connsiteY18" fmla="*/ 17254 h 17253"/>
                <a:gd name="connsiteX19" fmla="*/ 8557 w 14511"/>
                <a:gd name="connsiteY19" fmla="*/ 16733 h 17253"/>
                <a:gd name="connsiteX20" fmla="*/ 10118 w 14511"/>
                <a:gd name="connsiteY20" fmla="*/ 16733 h 17253"/>
                <a:gd name="connsiteX21" fmla="*/ 11679 w 14511"/>
                <a:gd name="connsiteY21" fmla="*/ 17254 h 17253"/>
                <a:gd name="connsiteX22" fmla="*/ 11679 w 14511"/>
                <a:gd name="connsiteY22" fmla="*/ 16213 h 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11" h="17253">
                  <a:moveTo>
                    <a:pt x="11679" y="16213"/>
                  </a:moveTo>
                  <a:cubicBezTo>
                    <a:pt x="11679" y="15693"/>
                    <a:pt x="12199" y="14652"/>
                    <a:pt x="12720" y="14132"/>
                  </a:cubicBezTo>
                  <a:cubicBezTo>
                    <a:pt x="13240" y="13611"/>
                    <a:pt x="14281" y="12050"/>
                    <a:pt x="14281" y="12050"/>
                  </a:cubicBezTo>
                  <a:cubicBezTo>
                    <a:pt x="14281" y="12050"/>
                    <a:pt x="14801" y="11530"/>
                    <a:pt x="14281" y="11009"/>
                  </a:cubicBezTo>
                  <a:cubicBezTo>
                    <a:pt x="13760" y="10489"/>
                    <a:pt x="13760" y="9969"/>
                    <a:pt x="13240" y="9448"/>
                  </a:cubicBezTo>
                  <a:cubicBezTo>
                    <a:pt x="12720" y="8928"/>
                    <a:pt x="9597" y="7887"/>
                    <a:pt x="9077" y="6847"/>
                  </a:cubicBezTo>
                  <a:cubicBezTo>
                    <a:pt x="8557" y="5806"/>
                    <a:pt x="7516" y="5286"/>
                    <a:pt x="7516" y="4245"/>
                  </a:cubicBezTo>
                  <a:cubicBezTo>
                    <a:pt x="7516" y="3725"/>
                    <a:pt x="7516" y="2164"/>
                    <a:pt x="7516" y="1123"/>
                  </a:cubicBezTo>
                  <a:cubicBezTo>
                    <a:pt x="6996" y="603"/>
                    <a:pt x="5955" y="82"/>
                    <a:pt x="5955" y="82"/>
                  </a:cubicBezTo>
                  <a:cubicBezTo>
                    <a:pt x="5435" y="-438"/>
                    <a:pt x="3874" y="1643"/>
                    <a:pt x="2833" y="2684"/>
                  </a:cubicBezTo>
                  <a:cubicBezTo>
                    <a:pt x="1792" y="3204"/>
                    <a:pt x="1792" y="5286"/>
                    <a:pt x="1272" y="5806"/>
                  </a:cubicBezTo>
                  <a:cubicBezTo>
                    <a:pt x="1272" y="6326"/>
                    <a:pt x="752" y="7367"/>
                    <a:pt x="231" y="7887"/>
                  </a:cubicBezTo>
                  <a:cubicBezTo>
                    <a:pt x="-289" y="8408"/>
                    <a:pt x="231" y="8928"/>
                    <a:pt x="231" y="8928"/>
                  </a:cubicBezTo>
                  <a:cubicBezTo>
                    <a:pt x="231" y="8928"/>
                    <a:pt x="1272" y="10489"/>
                    <a:pt x="1792" y="11009"/>
                  </a:cubicBezTo>
                  <a:cubicBezTo>
                    <a:pt x="2313" y="12050"/>
                    <a:pt x="2313" y="12570"/>
                    <a:pt x="2313" y="13611"/>
                  </a:cubicBezTo>
                  <a:cubicBezTo>
                    <a:pt x="2313" y="14652"/>
                    <a:pt x="1792" y="15172"/>
                    <a:pt x="1792" y="15172"/>
                  </a:cubicBezTo>
                  <a:lnTo>
                    <a:pt x="752" y="15693"/>
                  </a:lnTo>
                  <a:cubicBezTo>
                    <a:pt x="1272" y="15693"/>
                    <a:pt x="1792" y="15693"/>
                    <a:pt x="1792" y="16213"/>
                  </a:cubicBezTo>
                  <a:cubicBezTo>
                    <a:pt x="2833" y="16733"/>
                    <a:pt x="3353" y="17254"/>
                    <a:pt x="4394" y="17254"/>
                  </a:cubicBezTo>
                  <a:cubicBezTo>
                    <a:pt x="5435" y="17254"/>
                    <a:pt x="8557" y="16733"/>
                    <a:pt x="8557" y="16733"/>
                  </a:cubicBezTo>
                  <a:cubicBezTo>
                    <a:pt x="8557" y="16733"/>
                    <a:pt x="9077" y="16213"/>
                    <a:pt x="10118" y="16733"/>
                  </a:cubicBezTo>
                  <a:cubicBezTo>
                    <a:pt x="10638" y="16733"/>
                    <a:pt x="11159" y="17254"/>
                    <a:pt x="11679" y="17254"/>
                  </a:cubicBezTo>
                  <a:cubicBezTo>
                    <a:pt x="11679" y="17254"/>
                    <a:pt x="11679" y="16733"/>
                    <a:pt x="11679" y="16213"/>
                  </a:cubicBezTo>
                  <a:close/>
                </a:path>
              </a:pathLst>
            </a:custGeom>
            <a:grpFill/>
            <a:ln w="5199" cap="flat">
              <a:solidFill>
                <a:schemeClr val="bg1"/>
              </a:solidFill>
              <a:prstDash val="solid"/>
              <a:miter/>
            </a:ln>
          </p:spPr>
          <p:txBody>
            <a:bodyPr rtlCol="0" anchor="ctr"/>
            <a:lstStyle/>
            <a:p>
              <a:endParaRPr lang="en-GB" noProof="0" dirty="0"/>
            </a:p>
          </p:txBody>
        </p:sp>
        <p:grpSp>
          <p:nvGrpSpPr>
            <p:cNvPr id="175" name="Content Placeholder 9">
              <a:extLst>
                <a:ext uri="{FF2B5EF4-FFF2-40B4-BE49-F238E27FC236}">
                  <a16:creationId xmlns:a16="http://schemas.microsoft.com/office/drawing/2014/main" id="{C7C9C25F-553F-45E7-9C86-0944D464078E}"/>
                </a:ext>
              </a:extLst>
            </p:cNvPr>
            <p:cNvGrpSpPr/>
            <p:nvPr/>
          </p:nvGrpSpPr>
          <p:grpSpPr>
            <a:xfrm>
              <a:off x="5272228" y="3645729"/>
              <a:ext cx="483618" cy="210941"/>
              <a:chOff x="5272228" y="3645729"/>
              <a:chExt cx="483618" cy="210941"/>
            </a:xfrm>
            <a:grpFill/>
          </p:grpSpPr>
          <p:sp>
            <p:nvSpPr>
              <p:cNvPr id="317" name="Freeform 316">
                <a:extLst>
                  <a:ext uri="{FF2B5EF4-FFF2-40B4-BE49-F238E27FC236}">
                    <a16:creationId xmlns:a16="http://schemas.microsoft.com/office/drawing/2014/main" id="{5890A2EE-5E48-8A85-7284-A79C1A0DDE6D}"/>
                  </a:ext>
                </a:extLst>
              </p:cNvPr>
              <p:cNvSpPr/>
              <p:nvPr/>
            </p:nvSpPr>
            <p:spPr>
              <a:xfrm>
                <a:off x="5272228" y="3704986"/>
                <a:ext cx="1040" cy="3216"/>
              </a:xfrm>
              <a:custGeom>
                <a:avLst/>
                <a:gdLst>
                  <a:gd name="connsiteX0" fmla="*/ 0 w 1040"/>
                  <a:gd name="connsiteY0" fmla="*/ 2664 h 3216"/>
                  <a:gd name="connsiteX1" fmla="*/ 1040 w 1040"/>
                  <a:gd name="connsiteY1" fmla="*/ 583 h 3216"/>
                  <a:gd name="connsiteX2" fmla="*/ 0 w 1040"/>
                  <a:gd name="connsiteY2" fmla="*/ 2664 h 3216"/>
                </a:gdLst>
                <a:ahLst/>
                <a:cxnLst>
                  <a:cxn ang="0">
                    <a:pos x="connsiteX0" y="connsiteY0"/>
                  </a:cxn>
                  <a:cxn ang="0">
                    <a:pos x="connsiteX1" y="connsiteY1"/>
                  </a:cxn>
                  <a:cxn ang="0">
                    <a:pos x="connsiteX2" y="connsiteY2"/>
                  </a:cxn>
                </a:cxnLst>
                <a:rect l="l" t="t" r="r" b="b"/>
                <a:pathLst>
                  <a:path w="1040" h="3216">
                    <a:moveTo>
                      <a:pt x="0" y="2664"/>
                    </a:moveTo>
                    <a:cubicBezTo>
                      <a:pt x="1040" y="4225"/>
                      <a:pt x="1040" y="2144"/>
                      <a:pt x="1040" y="583"/>
                    </a:cubicBezTo>
                    <a:cubicBezTo>
                      <a:pt x="520" y="-1499"/>
                      <a:pt x="0" y="2664"/>
                      <a:pt x="0" y="2664"/>
                    </a:cubicBezTo>
                    <a:close/>
                  </a:path>
                </a:pathLst>
              </a:custGeom>
              <a:grpFill/>
              <a:ln w="5199" cap="flat">
                <a:solidFill>
                  <a:schemeClr val="bg1"/>
                </a:solidFill>
                <a:prstDash val="solid"/>
                <a:miter/>
              </a:ln>
            </p:spPr>
            <p:txBody>
              <a:bodyPr rtlCol="0" anchor="ctr"/>
              <a:lstStyle/>
              <a:p>
                <a:endParaRPr lang="en-GB" noProof="0" dirty="0"/>
              </a:p>
            </p:txBody>
          </p:sp>
          <p:sp>
            <p:nvSpPr>
              <p:cNvPr id="318" name="Freeform 317">
                <a:extLst>
                  <a:ext uri="{FF2B5EF4-FFF2-40B4-BE49-F238E27FC236}">
                    <a16:creationId xmlns:a16="http://schemas.microsoft.com/office/drawing/2014/main" id="{6A17C82D-698B-A69F-1052-B7F58B3BC934}"/>
                  </a:ext>
                </a:extLst>
              </p:cNvPr>
              <p:cNvSpPr/>
              <p:nvPr/>
            </p:nvSpPr>
            <p:spPr>
              <a:xfrm>
                <a:off x="5377775" y="3740563"/>
                <a:ext cx="13125" cy="5204"/>
              </a:xfrm>
              <a:custGeom>
                <a:avLst/>
                <a:gdLst>
                  <a:gd name="connsiteX0" fmla="*/ 5807 w 13125"/>
                  <a:gd name="connsiteY0" fmla="*/ 2470 h 5204"/>
                  <a:gd name="connsiteX1" fmla="*/ 1124 w 13125"/>
                  <a:gd name="connsiteY1" fmla="*/ 389 h 5204"/>
                  <a:gd name="connsiteX2" fmla="*/ 83 w 13125"/>
                  <a:gd name="connsiteY2" fmla="*/ 2470 h 5204"/>
                  <a:gd name="connsiteX3" fmla="*/ 5287 w 13125"/>
                  <a:gd name="connsiteY3" fmla="*/ 5072 h 5204"/>
                  <a:gd name="connsiteX4" fmla="*/ 12571 w 13125"/>
                  <a:gd name="connsiteY4" fmla="*/ 2470 h 5204"/>
                  <a:gd name="connsiteX5" fmla="*/ 5807 w 13125"/>
                  <a:gd name="connsiteY5" fmla="*/ 2470 h 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25" h="5204">
                    <a:moveTo>
                      <a:pt x="5807" y="2470"/>
                    </a:moveTo>
                    <a:cubicBezTo>
                      <a:pt x="3726" y="3511"/>
                      <a:pt x="2685" y="1950"/>
                      <a:pt x="1124" y="389"/>
                    </a:cubicBezTo>
                    <a:cubicBezTo>
                      <a:pt x="-437" y="-1172"/>
                      <a:pt x="83" y="2470"/>
                      <a:pt x="83" y="2470"/>
                    </a:cubicBezTo>
                    <a:cubicBezTo>
                      <a:pt x="604" y="4552"/>
                      <a:pt x="2685" y="4552"/>
                      <a:pt x="5287" y="5072"/>
                    </a:cubicBezTo>
                    <a:cubicBezTo>
                      <a:pt x="7889" y="5592"/>
                      <a:pt x="9970" y="4552"/>
                      <a:pt x="12571" y="2470"/>
                    </a:cubicBezTo>
                    <a:cubicBezTo>
                      <a:pt x="15173" y="-131"/>
                      <a:pt x="7889" y="1950"/>
                      <a:pt x="5807" y="2470"/>
                    </a:cubicBezTo>
                    <a:close/>
                  </a:path>
                </a:pathLst>
              </a:custGeom>
              <a:grpFill/>
              <a:ln w="5199" cap="flat">
                <a:solidFill>
                  <a:schemeClr val="bg1"/>
                </a:solidFill>
                <a:prstDash val="solid"/>
                <a:miter/>
              </a:ln>
            </p:spPr>
            <p:txBody>
              <a:bodyPr rtlCol="0" anchor="ctr"/>
              <a:lstStyle/>
              <a:p>
                <a:endParaRPr lang="en-GB" noProof="0" dirty="0"/>
              </a:p>
            </p:txBody>
          </p:sp>
          <p:sp>
            <p:nvSpPr>
              <p:cNvPr id="319" name="Freeform 318">
                <a:extLst>
                  <a:ext uri="{FF2B5EF4-FFF2-40B4-BE49-F238E27FC236}">
                    <a16:creationId xmlns:a16="http://schemas.microsoft.com/office/drawing/2014/main" id="{2163676A-70D4-05A0-77A3-F2FC0F21C368}"/>
                  </a:ext>
                </a:extLst>
              </p:cNvPr>
              <p:cNvSpPr/>
              <p:nvPr/>
            </p:nvSpPr>
            <p:spPr>
              <a:xfrm>
                <a:off x="5346727" y="3721567"/>
                <a:ext cx="5685" cy="3816"/>
              </a:xfrm>
              <a:custGeom>
                <a:avLst/>
                <a:gdLst>
                  <a:gd name="connsiteX0" fmla="*/ 3553 w 5685"/>
                  <a:gd name="connsiteY0" fmla="*/ 133 h 3816"/>
                  <a:gd name="connsiteX1" fmla="*/ 2513 w 5685"/>
                  <a:gd name="connsiteY1" fmla="*/ 3255 h 3816"/>
                  <a:gd name="connsiteX2" fmla="*/ 5635 w 5685"/>
                  <a:gd name="connsiteY2" fmla="*/ 2734 h 3816"/>
                  <a:gd name="connsiteX3" fmla="*/ 3553 w 5685"/>
                  <a:gd name="connsiteY3" fmla="*/ 133 h 3816"/>
                </a:gdLst>
                <a:ahLst/>
                <a:cxnLst>
                  <a:cxn ang="0">
                    <a:pos x="connsiteX0" y="connsiteY0"/>
                  </a:cxn>
                  <a:cxn ang="0">
                    <a:pos x="connsiteX1" y="connsiteY1"/>
                  </a:cxn>
                  <a:cxn ang="0">
                    <a:pos x="connsiteX2" y="connsiteY2"/>
                  </a:cxn>
                  <a:cxn ang="0">
                    <a:pos x="connsiteX3" y="connsiteY3"/>
                  </a:cxn>
                </a:cxnLst>
                <a:rect l="l" t="t" r="r" b="b"/>
                <a:pathLst>
                  <a:path w="5685" h="3816">
                    <a:moveTo>
                      <a:pt x="3553" y="133"/>
                    </a:moveTo>
                    <a:cubicBezTo>
                      <a:pt x="1472" y="653"/>
                      <a:pt x="-2691" y="653"/>
                      <a:pt x="2513" y="3255"/>
                    </a:cubicBezTo>
                    <a:cubicBezTo>
                      <a:pt x="2513" y="3255"/>
                      <a:pt x="6155" y="4816"/>
                      <a:pt x="5635" y="2734"/>
                    </a:cubicBezTo>
                    <a:cubicBezTo>
                      <a:pt x="5114" y="653"/>
                      <a:pt x="5635" y="-388"/>
                      <a:pt x="3553" y="133"/>
                    </a:cubicBezTo>
                    <a:close/>
                  </a:path>
                </a:pathLst>
              </a:custGeom>
              <a:grpFill/>
              <a:ln w="5199" cap="flat">
                <a:solidFill>
                  <a:schemeClr val="bg1"/>
                </a:solidFill>
                <a:prstDash val="solid"/>
                <a:miter/>
              </a:ln>
            </p:spPr>
            <p:txBody>
              <a:bodyPr rtlCol="0" anchor="ctr"/>
              <a:lstStyle/>
              <a:p>
                <a:endParaRPr lang="en-GB" noProof="0" dirty="0"/>
              </a:p>
            </p:txBody>
          </p:sp>
          <p:sp>
            <p:nvSpPr>
              <p:cNvPr id="320" name="Freeform 319">
                <a:extLst>
                  <a:ext uri="{FF2B5EF4-FFF2-40B4-BE49-F238E27FC236}">
                    <a16:creationId xmlns:a16="http://schemas.microsoft.com/office/drawing/2014/main" id="{E4B25843-A32C-0D02-D87C-7D511AEB49B1}"/>
                  </a:ext>
                </a:extLst>
              </p:cNvPr>
              <p:cNvSpPr/>
              <p:nvPr/>
            </p:nvSpPr>
            <p:spPr>
              <a:xfrm>
                <a:off x="5324690" y="3727290"/>
                <a:ext cx="8676" cy="3858"/>
              </a:xfrm>
              <a:custGeom>
                <a:avLst/>
                <a:gdLst>
                  <a:gd name="connsiteX0" fmla="*/ 2175 w 8676"/>
                  <a:gd name="connsiteY0" fmla="*/ 133 h 3858"/>
                  <a:gd name="connsiteX1" fmla="*/ 3736 w 8676"/>
                  <a:gd name="connsiteY1" fmla="*/ 3775 h 3858"/>
                  <a:gd name="connsiteX2" fmla="*/ 7898 w 8676"/>
                  <a:gd name="connsiteY2" fmla="*/ 2734 h 3858"/>
                  <a:gd name="connsiteX3" fmla="*/ 2175 w 8676"/>
                  <a:gd name="connsiteY3" fmla="*/ 133 h 3858"/>
                </a:gdLst>
                <a:ahLst/>
                <a:cxnLst>
                  <a:cxn ang="0">
                    <a:pos x="connsiteX0" y="connsiteY0"/>
                  </a:cxn>
                  <a:cxn ang="0">
                    <a:pos x="connsiteX1" y="connsiteY1"/>
                  </a:cxn>
                  <a:cxn ang="0">
                    <a:pos x="connsiteX2" y="connsiteY2"/>
                  </a:cxn>
                  <a:cxn ang="0">
                    <a:pos x="connsiteX3" y="connsiteY3"/>
                  </a:cxn>
                </a:cxnLst>
                <a:rect l="l" t="t" r="r" b="b"/>
                <a:pathLst>
                  <a:path w="8676" h="3858">
                    <a:moveTo>
                      <a:pt x="2175" y="133"/>
                    </a:moveTo>
                    <a:cubicBezTo>
                      <a:pt x="613" y="653"/>
                      <a:pt x="-2509" y="1694"/>
                      <a:pt x="3736" y="3775"/>
                    </a:cubicBezTo>
                    <a:cubicBezTo>
                      <a:pt x="3736" y="3775"/>
                      <a:pt x="11020" y="4295"/>
                      <a:pt x="7898" y="2734"/>
                    </a:cubicBezTo>
                    <a:cubicBezTo>
                      <a:pt x="5297" y="653"/>
                      <a:pt x="3736" y="-388"/>
                      <a:pt x="2175" y="133"/>
                    </a:cubicBezTo>
                    <a:close/>
                  </a:path>
                </a:pathLst>
              </a:custGeom>
              <a:grpFill/>
              <a:ln w="5199" cap="flat">
                <a:solidFill>
                  <a:schemeClr val="bg1"/>
                </a:solidFill>
                <a:prstDash val="solid"/>
                <a:miter/>
              </a:ln>
            </p:spPr>
            <p:txBody>
              <a:bodyPr rtlCol="0" anchor="ctr"/>
              <a:lstStyle/>
              <a:p>
                <a:endParaRPr lang="en-GB" noProof="0" dirty="0"/>
              </a:p>
            </p:txBody>
          </p:sp>
          <p:sp>
            <p:nvSpPr>
              <p:cNvPr id="321" name="Freeform 320">
                <a:extLst>
                  <a:ext uri="{FF2B5EF4-FFF2-40B4-BE49-F238E27FC236}">
                    <a16:creationId xmlns:a16="http://schemas.microsoft.com/office/drawing/2014/main" id="{0129B9D6-75EF-34D7-E7E7-404EBDF542B6}"/>
                  </a:ext>
                </a:extLst>
              </p:cNvPr>
              <p:cNvSpPr/>
              <p:nvPr/>
            </p:nvSpPr>
            <p:spPr>
              <a:xfrm>
                <a:off x="5542864" y="3852226"/>
                <a:ext cx="10320" cy="4443"/>
              </a:xfrm>
              <a:custGeom>
                <a:avLst/>
                <a:gdLst>
                  <a:gd name="connsiteX0" fmla="*/ 9310 w 10320"/>
                  <a:gd name="connsiteY0" fmla="*/ 3203 h 4443"/>
                  <a:gd name="connsiteX1" fmla="*/ 7749 w 10320"/>
                  <a:gd name="connsiteY1" fmla="*/ 601 h 4443"/>
                  <a:gd name="connsiteX2" fmla="*/ 1505 w 10320"/>
                  <a:gd name="connsiteY2" fmla="*/ 601 h 4443"/>
                  <a:gd name="connsiteX3" fmla="*/ 464 w 10320"/>
                  <a:gd name="connsiteY3" fmla="*/ 2162 h 4443"/>
                  <a:gd name="connsiteX4" fmla="*/ 9310 w 10320"/>
                  <a:gd name="connsiteY4" fmla="*/ 3203 h 4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 h="4443">
                    <a:moveTo>
                      <a:pt x="9310" y="3203"/>
                    </a:moveTo>
                    <a:cubicBezTo>
                      <a:pt x="11912" y="1642"/>
                      <a:pt x="8790" y="1121"/>
                      <a:pt x="7749" y="601"/>
                    </a:cubicBezTo>
                    <a:cubicBezTo>
                      <a:pt x="6709" y="80"/>
                      <a:pt x="4107" y="-440"/>
                      <a:pt x="1505" y="601"/>
                    </a:cubicBezTo>
                    <a:cubicBezTo>
                      <a:pt x="-1097" y="1642"/>
                      <a:pt x="464" y="2162"/>
                      <a:pt x="464" y="2162"/>
                    </a:cubicBezTo>
                    <a:cubicBezTo>
                      <a:pt x="6188" y="5284"/>
                      <a:pt x="6709" y="4764"/>
                      <a:pt x="9310" y="3203"/>
                    </a:cubicBezTo>
                    <a:close/>
                  </a:path>
                </a:pathLst>
              </a:custGeom>
              <a:grpFill/>
              <a:ln w="5199" cap="flat">
                <a:solidFill>
                  <a:schemeClr val="bg1"/>
                </a:solidFill>
                <a:prstDash val="solid"/>
                <a:miter/>
              </a:ln>
            </p:spPr>
            <p:txBody>
              <a:bodyPr rtlCol="0" anchor="ctr"/>
              <a:lstStyle/>
              <a:p>
                <a:endParaRPr lang="en-GB" noProof="0" dirty="0"/>
              </a:p>
            </p:txBody>
          </p:sp>
          <p:sp>
            <p:nvSpPr>
              <p:cNvPr id="322" name="Freeform 321">
                <a:extLst>
                  <a:ext uri="{FF2B5EF4-FFF2-40B4-BE49-F238E27FC236}">
                    <a16:creationId xmlns:a16="http://schemas.microsoft.com/office/drawing/2014/main" id="{87C84D03-37D4-E39F-FE09-74057265F905}"/>
                  </a:ext>
                </a:extLst>
              </p:cNvPr>
              <p:cNvSpPr/>
              <p:nvPr/>
            </p:nvSpPr>
            <p:spPr>
              <a:xfrm>
                <a:off x="5694345" y="3645729"/>
                <a:ext cx="61500" cy="116578"/>
              </a:xfrm>
              <a:custGeom>
                <a:avLst/>
                <a:gdLst>
                  <a:gd name="connsiteX0" fmla="*/ 36309 w 61500"/>
                  <a:gd name="connsiteY0" fmla="*/ 105110 h 116578"/>
                  <a:gd name="connsiteX1" fmla="*/ 36309 w 61500"/>
                  <a:gd name="connsiteY1" fmla="*/ 103549 h 116578"/>
                  <a:gd name="connsiteX2" fmla="*/ 37349 w 61500"/>
                  <a:gd name="connsiteY2" fmla="*/ 99907 h 116578"/>
                  <a:gd name="connsiteX3" fmla="*/ 39951 w 61500"/>
                  <a:gd name="connsiteY3" fmla="*/ 94703 h 116578"/>
                  <a:gd name="connsiteX4" fmla="*/ 41512 w 61500"/>
                  <a:gd name="connsiteY4" fmla="*/ 93142 h 116578"/>
                  <a:gd name="connsiteX5" fmla="*/ 45675 w 61500"/>
                  <a:gd name="connsiteY5" fmla="*/ 90540 h 116578"/>
                  <a:gd name="connsiteX6" fmla="*/ 46716 w 61500"/>
                  <a:gd name="connsiteY6" fmla="*/ 88979 h 116578"/>
                  <a:gd name="connsiteX7" fmla="*/ 46716 w 61500"/>
                  <a:gd name="connsiteY7" fmla="*/ 88459 h 116578"/>
                  <a:gd name="connsiteX8" fmla="*/ 44634 w 61500"/>
                  <a:gd name="connsiteY8" fmla="*/ 88459 h 116578"/>
                  <a:gd name="connsiteX9" fmla="*/ 43594 w 61500"/>
                  <a:gd name="connsiteY9" fmla="*/ 88459 h 116578"/>
                  <a:gd name="connsiteX10" fmla="*/ 39951 w 61500"/>
                  <a:gd name="connsiteY10" fmla="*/ 82735 h 116578"/>
                  <a:gd name="connsiteX11" fmla="*/ 39951 w 61500"/>
                  <a:gd name="connsiteY11" fmla="*/ 81694 h 116578"/>
                  <a:gd name="connsiteX12" fmla="*/ 40992 w 61500"/>
                  <a:gd name="connsiteY12" fmla="*/ 78052 h 116578"/>
                  <a:gd name="connsiteX13" fmla="*/ 43594 w 61500"/>
                  <a:gd name="connsiteY13" fmla="*/ 73889 h 116578"/>
                  <a:gd name="connsiteX14" fmla="*/ 46195 w 61500"/>
                  <a:gd name="connsiteY14" fmla="*/ 69206 h 116578"/>
                  <a:gd name="connsiteX15" fmla="*/ 42032 w 61500"/>
                  <a:gd name="connsiteY15" fmla="*/ 66084 h 116578"/>
                  <a:gd name="connsiteX16" fmla="*/ 41512 w 61500"/>
                  <a:gd name="connsiteY16" fmla="*/ 64523 h 116578"/>
                  <a:gd name="connsiteX17" fmla="*/ 40471 w 61500"/>
                  <a:gd name="connsiteY17" fmla="*/ 63482 h 116578"/>
                  <a:gd name="connsiteX18" fmla="*/ 39951 w 61500"/>
                  <a:gd name="connsiteY18" fmla="*/ 62442 h 116578"/>
                  <a:gd name="connsiteX19" fmla="*/ 36309 w 61500"/>
                  <a:gd name="connsiteY19" fmla="*/ 56197 h 116578"/>
                  <a:gd name="connsiteX20" fmla="*/ 36829 w 61500"/>
                  <a:gd name="connsiteY20" fmla="*/ 55677 h 116578"/>
                  <a:gd name="connsiteX21" fmla="*/ 39431 w 61500"/>
                  <a:gd name="connsiteY21" fmla="*/ 55677 h 116578"/>
                  <a:gd name="connsiteX22" fmla="*/ 44634 w 61500"/>
                  <a:gd name="connsiteY22" fmla="*/ 56197 h 116578"/>
                  <a:gd name="connsiteX23" fmla="*/ 47236 w 61500"/>
                  <a:gd name="connsiteY23" fmla="*/ 51514 h 116578"/>
                  <a:gd name="connsiteX24" fmla="*/ 47756 w 61500"/>
                  <a:gd name="connsiteY24" fmla="*/ 46831 h 116578"/>
                  <a:gd name="connsiteX25" fmla="*/ 47756 w 61500"/>
                  <a:gd name="connsiteY25" fmla="*/ 43189 h 116578"/>
                  <a:gd name="connsiteX26" fmla="*/ 49317 w 61500"/>
                  <a:gd name="connsiteY26" fmla="*/ 42668 h 116578"/>
                  <a:gd name="connsiteX27" fmla="*/ 49838 w 61500"/>
                  <a:gd name="connsiteY27" fmla="*/ 42148 h 116578"/>
                  <a:gd name="connsiteX28" fmla="*/ 49838 w 61500"/>
                  <a:gd name="connsiteY28" fmla="*/ 38506 h 116578"/>
                  <a:gd name="connsiteX29" fmla="*/ 49838 w 61500"/>
                  <a:gd name="connsiteY29" fmla="*/ 31221 h 116578"/>
                  <a:gd name="connsiteX30" fmla="*/ 47756 w 61500"/>
                  <a:gd name="connsiteY30" fmla="*/ 25497 h 116578"/>
                  <a:gd name="connsiteX31" fmla="*/ 51919 w 61500"/>
                  <a:gd name="connsiteY31" fmla="*/ 21334 h 116578"/>
                  <a:gd name="connsiteX32" fmla="*/ 55562 w 61500"/>
                  <a:gd name="connsiteY32" fmla="*/ 19773 h 116578"/>
                  <a:gd name="connsiteX33" fmla="*/ 56602 w 61500"/>
                  <a:gd name="connsiteY33" fmla="*/ 19253 h 116578"/>
                  <a:gd name="connsiteX34" fmla="*/ 58163 w 61500"/>
                  <a:gd name="connsiteY34" fmla="*/ 18212 h 116578"/>
                  <a:gd name="connsiteX35" fmla="*/ 60245 w 61500"/>
                  <a:gd name="connsiteY35" fmla="*/ 15090 h 116578"/>
                  <a:gd name="connsiteX36" fmla="*/ 61285 w 61500"/>
                  <a:gd name="connsiteY36" fmla="*/ 13529 h 116578"/>
                  <a:gd name="connsiteX37" fmla="*/ 60765 w 61500"/>
                  <a:gd name="connsiteY37" fmla="*/ 11968 h 116578"/>
                  <a:gd name="connsiteX38" fmla="*/ 55041 w 61500"/>
                  <a:gd name="connsiteY38" fmla="*/ 9366 h 116578"/>
                  <a:gd name="connsiteX39" fmla="*/ 55041 w 61500"/>
                  <a:gd name="connsiteY39" fmla="*/ 8326 h 116578"/>
                  <a:gd name="connsiteX40" fmla="*/ 55041 w 61500"/>
                  <a:gd name="connsiteY40" fmla="*/ 4683 h 116578"/>
                  <a:gd name="connsiteX41" fmla="*/ 48797 w 61500"/>
                  <a:gd name="connsiteY41" fmla="*/ 4163 h 116578"/>
                  <a:gd name="connsiteX42" fmla="*/ 47236 w 61500"/>
                  <a:gd name="connsiteY42" fmla="*/ 3642 h 116578"/>
                  <a:gd name="connsiteX43" fmla="*/ 46195 w 61500"/>
                  <a:gd name="connsiteY43" fmla="*/ 4163 h 116578"/>
                  <a:gd name="connsiteX44" fmla="*/ 43073 w 61500"/>
                  <a:gd name="connsiteY44" fmla="*/ 5724 h 116578"/>
                  <a:gd name="connsiteX45" fmla="*/ 42032 w 61500"/>
                  <a:gd name="connsiteY45" fmla="*/ 6244 h 116578"/>
                  <a:gd name="connsiteX46" fmla="*/ 35788 w 61500"/>
                  <a:gd name="connsiteY46" fmla="*/ 7285 h 116578"/>
                  <a:gd name="connsiteX47" fmla="*/ 34748 w 61500"/>
                  <a:gd name="connsiteY47" fmla="*/ 7285 h 116578"/>
                  <a:gd name="connsiteX48" fmla="*/ 30585 w 61500"/>
                  <a:gd name="connsiteY48" fmla="*/ 5724 h 116578"/>
                  <a:gd name="connsiteX49" fmla="*/ 29544 w 61500"/>
                  <a:gd name="connsiteY49" fmla="*/ 5724 h 116578"/>
                  <a:gd name="connsiteX50" fmla="*/ 27463 w 61500"/>
                  <a:gd name="connsiteY50" fmla="*/ 7285 h 116578"/>
                  <a:gd name="connsiteX51" fmla="*/ 25382 w 61500"/>
                  <a:gd name="connsiteY51" fmla="*/ 7805 h 116578"/>
                  <a:gd name="connsiteX52" fmla="*/ 24341 w 61500"/>
                  <a:gd name="connsiteY52" fmla="*/ 6764 h 116578"/>
                  <a:gd name="connsiteX53" fmla="*/ 23820 w 61500"/>
                  <a:gd name="connsiteY53" fmla="*/ 5203 h 116578"/>
                  <a:gd name="connsiteX54" fmla="*/ 25382 w 61500"/>
                  <a:gd name="connsiteY54" fmla="*/ 3122 h 116578"/>
                  <a:gd name="connsiteX55" fmla="*/ 23820 w 61500"/>
                  <a:gd name="connsiteY55" fmla="*/ 0 h 116578"/>
                  <a:gd name="connsiteX56" fmla="*/ 21739 w 61500"/>
                  <a:gd name="connsiteY56" fmla="*/ 1041 h 116578"/>
                  <a:gd name="connsiteX57" fmla="*/ 18097 w 61500"/>
                  <a:gd name="connsiteY57" fmla="*/ 1561 h 116578"/>
                  <a:gd name="connsiteX58" fmla="*/ 14454 w 61500"/>
                  <a:gd name="connsiteY58" fmla="*/ 3122 h 116578"/>
                  <a:gd name="connsiteX59" fmla="*/ 12893 w 61500"/>
                  <a:gd name="connsiteY59" fmla="*/ 4683 h 116578"/>
                  <a:gd name="connsiteX60" fmla="*/ 12373 w 61500"/>
                  <a:gd name="connsiteY60" fmla="*/ 6244 h 116578"/>
                  <a:gd name="connsiteX61" fmla="*/ 12373 w 61500"/>
                  <a:gd name="connsiteY61" fmla="*/ 13529 h 116578"/>
                  <a:gd name="connsiteX62" fmla="*/ 14454 w 61500"/>
                  <a:gd name="connsiteY62" fmla="*/ 20814 h 116578"/>
                  <a:gd name="connsiteX63" fmla="*/ 14454 w 61500"/>
                  <a:gd name="connsiteY63" fmla="*/ 29139 h 116578"/>
                  <a:gd name="connsiteX64" fmla="*/ 14454 w 61500"/>
                  <a:gd name="connsiteY64" fmla="*/ 32261 h 116578"/>
                  <a:gd name="connsiteX65" fmla="*/ 15495 w 61500"/>
                  <a:gd name="connsiteY65" fmla="*/ 33302 h 116578"/>
                  <a:gd name="connsiteX66" fmla="*/ 11852 w 61500"/>
                  <a:gd name="connsiteY66" fmla="*/ 41628 h 116578"/>
                  <a:gd name="connsiteX67" fmla="*/ 6129 w 61500"/>
                  <a:gd name="connsiteY67" fmla="*/ 60360 h 116578"/>
                  <a:gd name="connsiteX68" fmla="*/ 4568 w 61500"/>
                  <a:gd name="connsiteY68" fmla="*/ 62442 h 116578"/>
                  <a:gd name="connsiteX69" fmla="*/ 2486 w 61500"/>
                  <a:gd name="connsiteY69" fmla="*/ 66084 h 116578"/>
                  <a:gd name="connsiteX70" fmla="*/ 925 w 61500"/>
                  <a:gd name="connsiteY70" fmla="*/ 72849 h 116578"/>
                  <a:gd name="connsiteX71" fmla="*/ 925 w 61500"/>
                  <a:gd name="connsiteY71" fmla="*/ 78052 h 116578"/>
                  <a:gd name="connsiteX72" fmla="*/ 6129 w 61500"/>
                  <a:gd name="connsiteY72" fmla="*/ 76491 h 116578"/>
                  <a:gd name="connsiteX73" fmla="*/ 9771 w 61500"/>
                  <a:gd name="connsiteY73" fmla="*/ 74410 h 116578"/>
                  <a:gd name="connsiteX74" fmla="*/ 9251 w 61500"/>
                  <a:gd name="connsiteY74" fmla="*/ 77532 h 116578"/>
                  <a:gd name="connsiteX75" fmla="*/ 8730 w 61500"/>
                  <a:gd name="connsiteY75" fmla="*/ 78572 h 116578"/>
                  <a:gd name="connsiteX76" fmla="*/ 8210 w 61500"/>
                  <a:gd name="connsiteY76" fmla="*/ 79613 h 116578"/>
                  <a:gd name="connsiteX77" fmla="*/ 7690 w 61500"/>
                  <a:gd name="connsiteY77" fmla="*/ 80133 h 116578"/>
                  <a:gd name="connsiteX78" fmla="*/ 5608 w 61500"/>
                  <a:gd name="connsiteY78" fmla="*/ 79093 h 116578"/>
                  <a:gd name="connsiteX79" fmla="*/ 4568 w 61500"/>
                  <a:gd name="connsiteY79" fmla="*/ 80133 h 116578"/>
                  <a:gd name="connsiteX80" fmla="*/ 6129 w 61500"/>
                  <a:gd name="connsiteY80" fmla="*/ 83776 h 116578"/>
                  <a:gd name="connsiteX81" fmla="*/ 11852 w 61500"/>
                  <a:gd name="connsiteY81" fmla="*/ 82215 h 116578"/>
                  <a:gd name="connsiteX82" fmla="*/ 16015 w 61500"/>
                  <a:gd name="connsiteY82" fmla="*/ 83776 h 116578"/>
                  <a:gd name="connsiteX83" fmla="*/ 12373 w 61500"/>
                  <a:gd name="connsiteY83" fmla="*/ 84296 h 116578"/>
                  <a:gd name="connsiteX84" fmla="*/ 11332 w 61500"/>
                  <a:gd name="connsiteY84" fmla="*/ 84817 h 116578"/>
                  <a:gd name="connsiteX85" fmla="*/ 12373 w 61500"/>
                  <a:gd name="connsiteY85" fmla="*/ 88459 h 116578"/>
                  <a:gd name="connsiteX86" fmla="*/ 12373 w 61500"/>
                  <a:gd name="connsiteY86" fmla="*/ 92101 h 116578"/>
                  <a:gd name="connsiteX87" fmla="*/ 12373 w 61500"/>
                  <a:gd name="connsiteY87" fmla="*/ 98346 h 116578"/>
                  <a:gd name="connsiteX88" fmla="*/ 9251 w 61500"/>
                  <a:gd name="connsiteY88" fmla="*/ 113956 h 116578"/>
                  <a:gd name="connsiteX89" fmla="*/ 13934 w 61500"/>
                  <a:gd name="connsiteY89" fmla="*/ 114476 h 116578"/>
                  <a:gd name="connsiteX90" fmla="*/ 19657 w 61500"/>
                  <a:gd name="connsiteY90" fmla="*/ 114476 h 116578"/>
                  <a:gd name="connsiteX91" fmla="*/ 23820 w 61500"/>
                  <a:gd name="connsiteY91" fmla="*/ 114997 h 116578"/>
                  <a:gd name="connsiteX92" fmla="*/ 26942 w 61500"/>
                  <a:gd name="connsiteY92" fmla="*/ 116037 h 116578"/>
                  <a:gd name="connsiteX93" fmla="*/ 33187 w 61500"/>
                  <a:gd name="connsiteY93" fmla="*/ 114997 h 116578"/>
                  <a:gd name="connsiteX94" fmla="*/ 37870 w 61500"/>
                  <a:gd name="connsiteY94" fmla="*/ 111875 h 116578"/>
                  <a:gd name="connsiteX95" fmla="*/ 38390 w 61500"/>
                  <a:gd name="connsiteY95" fmla="*/ 111354 h 116578"/>
                  <a:gd name="connsiteX96" fmla="*/ 38390 w 61500"/>
                  <a:gd name="connsiteY96" fmla="*/ 108753 h 116578"/>
                  <a:gd name="connsiteX97" fmla="*/ 36309 w 61500"/>
                  <a:gd name="connsiteY97" fmla="*/ 105110 h 11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1500" h="116578">
                    <a:moveTo>
                      <a:pt x="36309" y="105110"/>
                    </a:moveTo>
                    <a:cubicBezTo>
                      <a:pt x="35788" y="104069"/>
                      <a:pt x="36309" y="104069"/>
                      <a:pt x="36309" y="103549"/>
                    </a:cubicBezTo>
                    <a:cubicBezTo>
                      <a:pt x="36309" y="103549"/>
                      <a:pt x="37349" y="100947"/>
                      <a:pt x="37349" y="99907"/>
                    </a:cubicBezTo>
                    <a:cubicBezTo>
                      <a:pt x="37870" y="98866"/>
                      <a:pt x="39431" y="95744"/>
                      <a:pt x="39951" y="94703"/>
                    </a:cubicBezTo>
                    <a:cubicBezTo>
                      <a:pt x="40471" y="93663"/>
                      <a:pt x="41512" y="93142"/>
                      <a:pt x="41512" y="93142"/>
                    </a:cubicBezTo>
                    <a:cubicBezTo>
                      <a:pt x="41512" y="93142"/>
                      <a:pt x="45675" y="91061"/>
                      <a:pt x="45675" y="90540"/>
                    </a:cubicBezTo>
                    <a:cubicBezTo>
                      <a:pt x="46195" y="90540"/>
                      <a:pt x="46195" y="90020"/>
                      <a:pt x="46716" y="88979"/>
                    </a:cubicBezTo>
                    <a:cubicBezTo>
                      <a:pt x="46716" y="88459"/>
                      <a:pt x="46716" y="88459"/>
                      <a:pt x="46716" y="88459"/>
                    </a:cubicBezTo>
                    <a:cubicBezTo>
                      <a:pt x="46716" y="88459"/>
                      <a:pt x="45155" y="88459"/>
                      <a:pt x="44634" y="88459"/>
                    </a:cubicBezTo>
                    <a:cubicBezTo>
                      <a:pt x="44114" y="88459"/>
                      <a:pt x="43594" y="88459"/>
                      <a:pt x="43594" y="88459"/>
                    </a:cubicBezTo>
                    <a:cubicBezTo>
                      <a:pt x="43594" y="88459"/>
                      <a:pt x="40471" y="83256"/>
                      <a:pt x="39951" y="82735"/>
                    </a:cubicBezTo>
                    <a:cubicBezTo>
                      <a:pt x="39431" y="82215"/>
                      <a:pt x="39951" y="81694"/>
                      <a:pt x="39951" y="81694"/>
                    </a:cubicBezTo>
                    <a:cubicBezTo>
                      <a:pt x="39951" y="81694"/>
                      <a:pt x="40992" y="79093"/>
                      <a:pt x="40992" y="78052"/>
                    </a:cubicBezTo>
                    <a:cubicBezTo>
                      <a:pt x="41512" y="77011"/>
                      <a:pt x="41512" y="76491"/>
                      <a:pt x="43594" y="73889"/>
                    </a:cubicBezTo>
                    <a:cubicBezTo>
                      <a:pt x="45675" y="71808"/>
                      <a:pt x="45675" y="70247"/>
                      <a:pt x="46195" y="69206"/>
                    </a:cubicBezTo>
                    <a:cubicBezTo>
                      <a:pt x="46195" y="68166"/>
                      <a:pt x="42553" y="66604"/>
                      <a:pt x="42032" y="66084"/>
                    </a:cubicBezTo>
                    <a:cubicBezTo>
                      <a:pt x="41512" y="65564"/>
                      <a:pt x="41512" y="65043"/>
                      <a:pt x="41512" y="64523"/>
                    </a:cubicBezTo>
                    <a:cubicBezTo>
                      <a:pt x="41512" y="64003"/>
                      <a:pt x="40471" y="63482"/>
                      <a:pt x="40471" y="63482"/>
                    </a:cubicBezTo>
                    <a:cubicBezTo>
                      <a:pt x="40471" y="63482"/>
                      <a:pt x="39951" y="62442"/>
                      <a:pt x="39951" y="62442"/>
                    </a:cubicBezTo>
                    <a:cubicBezTo>
                      <a:pt x="39951" y="62442"/>
                      <a:pt x="36829" y="57238"/>
                      <a:pt x="36309" y="56197"/>
                    </a:cubicBezTo>
                    <a:cubicBezTo>
                      <a:pt x="35788" y="55157"/>
                      <a:pt x="36829" y="55677"/>
                      <a:pt x="36829" y="55677"/>
                    </a:cubicBezTo>
                    <a:cubicBezTo>
                      <a:pt x="36829" y="55677"/>
                      <a:pt x="38390" y="55677"/>
                      <a:pt x="39431" y="55677"/>
                    </a:cubicBezTo>
                    <a:cubicBezTo>
                      <a:pt x="40471" y="55677"/>
                      <a:pt x="43073" y="55677"/>
                      <a:pt x="44634" y="56197"/>
                    </a:cubicBezTo>
                    <a:cubicBezTo>
                      <a:pt x="46716" y="56197"/>
                      <a:pt x="47236" y="53075"/>
                      <a:pt x="47236" y="51514"/>
                    </a:cubicBezTo>
                    <a:cubicBezTo>
                      <a:pt x="47236" y="49953"/>
                      <a:pt x="47236" y="47872"/>
                      <a:pt x="47756" y="46831"/>
                    </a:cubicBezTo>
                    <a:cubicBezTo>
                      <a:pt x="47756" y="45790"/>
                      <a:pt x="47756" y="43189"/>
                      <a:pt x="47756" y="43189"/>
                    </a:cubicBezTo>
                    <a:cubicBezTo>
                      <a:pt x="47756" y="42668"/>
                      <a:pt x="48797" y="42668"/>
                      <a:pt x="49317" y="42668"/>
                    </a:cubicBezTo>
                    <a:cubicBezTo>
                      <a:pt x="49838" y="42668"/>
                      <a:pt x="49838" y="42148"/>
                      <a:pt x="49838" y="42148"/>
                    </a:cubicBezTo>
                    <a:cubicBezTo>
                      <a:pt x="49838" y="41628"/>
                      <a:pt x="49838" y="41107"/>
                      <a:pt x="49838" y="38506"/>
                    </a:cubicBezTo>
                    <a:cubicBezTo>
                      <a:pt x="49838" y="35904"/>
                      <a:pt x="49838" y="31221"/>
                      <a:pt x="49838" y="31221"/>
                    </a:cubicBezTo>
                    <a:lnTo>
                      <a:pt x="47756" y="25497"/>
                    </a:lnTo>
                    <a:cubicBezTo>
                      <a:pt x="47756" y="25497"/>
                      <a:pt x="51399" y="22375"/>
                      <a:pt x="51919" y="21334"/>
                    </a:cubicBezTo>
                    <a:cubicBezTo>
                      <a:pt x="52439" y="20294"/>
                      <a:pt x="55041" y="19773"/>
                      <a:pt x="55562" y="19773"/>
                    </a:cubicBezTo>
                    <a:cubicBezTo>
                      <a:pt x="56082" y="19773"/>
                      <a:pt x="56082" y="19253"/>
                      <a:pt x="56602" y="19253"/>
                    </a:cubicBezTo>
                    <a:cubicBezTo>
                      <a:pt x="57123" y="19253"/>
                      <a:pt x="57643" y="18733"/>
                      <a:pt x="58163" y="18212"/>
                    </a:cubicBezTo>
                    <a:cubicBezTo>
                      <a:pt x="58684" y="18212"/>
                      <a:pt x="60245" y="15610"/>
                      <a:pt x="60245" y="15090"/>
                    </a:cubicBezTo>
                    <a:cubicBezTo>
                      <a:pt x="60245" y="14570"/>
                      <a:pt x="60765" y="14049"/>
                      <a:pt x="61285" y="13529"/>
                    </a:cubicBezTo>
                    <a:cubicBezTo>
                      <a:pt x="61806" y="13009"/>
                      <a:pt x="61285" y="12488"/>
                      <a:pt x="60765" y="11968"/>
                    </a:cubicBezTo>
                    <a:cubicBezTo>
                      <a:pt x="60245" y="11448"/>
                      <a:pt x="55562" y="9366"/>
                      <a:pt x="55041" y="9366"/>
                    </a:cubicBezTo>
                    <a:cubicBezTo>
                      <a:pt x="54521" y="9366"/>
                      <a:pt x="54521" y="8846"/>
                      <a:pt x="55041" y="8326"/>
                    </a:cubicBezTo>
                    <a:cubicBezTo>
                      <a:pt x="55562" y="7805"/>
                      <a:pt x="55562" y="6244"/>
                      <a:pt x="55041" y="4683"/>
                    </a:cubicBezTo>
                    <a:cubicBezTo>
                      <a:pt x="54521" y="3122"/>
                      <a:pt x="49317" y="4163"/>
                      <a:pt x="48797" y="4163"/>
                    </a:cubicBezTo>
                    <a:cubicBezTo>
                      <a:pt x="48277" y="4163"/>
                      <a:pt x="47236" y="3642"/>
                      <a:pt x="47236" y="3642"/>
                    </a:cubicBezTo>
                    <a:cubicBezTo>
                      <a:pt x="46716" y="3122"/>
                      <a:pt x="46195" y="4163"/>
                      <a:pt x="46195" y="4163"/>
                    </a:cubicBezTo>
                    <a:cubicBezTo>
                      <a:pt x="46195" y="4163"/>
                      <a:pt x="43594" y="5203"/>
                      <a:pt x="43073" y="5724"/>
                    </a:cubicBezTo>
                    <a:cubicBezTo>
                      <a:pt x="42553" y="5724"/>
                      <a:pt x="42032" y="6244"/>
                      <a:pt x="42032" y="6244"/>
                    </a:cubicBezTo>
                    <a:cubicBezTo>
                      <a:pt x="42032" y="6244"/>
                      <a:pt x="36309" y="6764"/>
                      <a:pt x="35788" y="7285"/>
                    </a:cubicBezTo>
                    <a:cubicBezTo>
                      <a:pt x="34748" y="7285"/>
                      <a:pt x="34748" y="7285"/>
                      <a:pt x="34748" y="7285"/>
                    </a:cubicBezTo>
                    <a:cubicBezTo>
                      <a:pt x="34748" y="7285"/>
                      <a:pt x="31105" y="5724"/>
                      <a:pt x="30585" y="5724"/>
                    </a:cubicBezTo>
                    <a:cubicBezTo>
                      <a:pt x="30064" y="5724"/>
                      <a:pt x="29544" y="5724"/>
                      <a:pt x="29544" y="5724"/>
                    </a:cubicBezTo>
                    <a:cubicBezTo>
                      <a:pt x="29024" y="5724"/>
                      <a:pt x="28503" y="6764"/>
                      <a:pt x="27463" y="7285"/>
                    </a:cubicBezTo>
                    <a:cubicBezTo>
                      <a:pt x="26942" y="8326"/>
                      <a:pt x="26422" y="7805"/>
                      <a:pt x="25382" y="7805"/>
                    </a:cubicBezTo>
                    <a:cubicBezTo>
                      <a:pt x="24341" y="7805"/>
                      <a:pt x="24341" y="7285"/>
                      <a:pt x="24341" y="6764"/>
                    </a:cubicBezTo>
                    <a:cubicBezTo>
                      <a:pt x="24341" y="6244"/>
                      <a:pt x="23820" y="5724"/>
                      <a:pt x="23820" y="5203"/>
                    </a:cubicBezTo>
                    <a:cubicBezTo>
                      <a:pt x="23820" y="4683"/>
                      <a:pt x="24861" y="4163"/>
                      <a:pt x="25382" y="3122"/>
                    </a:cubicBezTo>
                    <a:cubicBezTo>
                      <a:pt x="26422" y="2081"/>
                      <a:pt x="24341" y="0"/>
                      <a:pt x="23820" y="0"/>
                    </a:cubicBezTo>
                    <a:cubicBezTo>
                      <a:pt x="23300" y="0"/>
                      <a:pt x="22259" y="520"/>
                      <a:pt x="21739" y="1041"/>
                    </a:cubicBezTo>
                    <a:cubicBezTo>
                      <a:pt x="21218" y="1561"/>
                      <a:pt x="19137" y="1561"/>
                      <a:pt x="18097" y="1561"/>
                    </a:cubicBezTo>
                    <a:cubicBezTo>
                      <a:pt x="17056" y="1561"/>
                      <a:pt x="15495" y="2081"/>
                      <a:pt x="14454" y="3122"/>
                    </a:cubicBezTo>
                    <a:cubicBezTo>
                      <a:pt x="13934" y="3642"/>
                      <a:pt x="13413" y="4163"/>
                      <a:pt x="12893" y="4683"/>
                    </a:cubicBezTo>
                    <a:cubicBezTo>
                      <a:pt x="13413" y="4163"/>
                      <a:pt x="12373" y="5724"/>
                      <a:pt x="12373" y="6244"/>
                    </a:cubicBezTo>
                    <a:cubicBezTo>
                      <a:pt x="11852" y="6764"/>
                      <a:pt x="11332" y="9887"/>
                      <a:pt x="12373" y="13529"/>
                    </a:cubicBezTo>
                    <a:cubicBezTo>
                      <a:pt x="13413" y="17171"/>
                      <a:pt x="12893" y="18733"/>
                      <a:pt x="14454" y="20814"/>
                    </a:cubicBezTo>
                    <a:cubicBezTo>
                      <a:pt x="16015" y="23416"/>
                      <a:pt x="14975" y="27058"/>
                      <a:pt x="14454" y="29139"/>
                    </a:cubicBezTo>
                    <a:cubicBezTo>
                      <a:pt x="13934" y="31221"/>
                      <a:pt x="12893" y="34343"/>
                      <a:pt x="14454" y="32261"/>
                    </a:cubicBezTo>
                    <a:cubicBezTo>
                      <a:pt x="15495" y="30700"/>
                      <a:pt x="17576" y="31221"/>
                      <a:pt x="15495" y="33302"/>
                    </a:cubicBezTo>
                    <a:cubicBezTo>
                      <a:pt x="13413" y="35384"/>
                      <a:pt x="11852" y="37985"/>
                      <a:pt x="11852" y="41628"/>
                    </a:cubicBezTo>
                    <a:cubicBezTo>
                      <a:pt x="11852" y="45270"/>
                      <a:pt x="7169" y="57759"/>
                      <a:pt x="6129" y="60360"/>
                    </a:cubicBezTo>
                    <a:cubicBezTo>
                      <a:pt x="6129" y="60360"/>
                      <a:pt x="5608" y="61921"/>
                      <a:pt x="4568" y="62442"/>
                    </a:cubicBezTo>
                    <a:cubicBezTo>
                      <a:pt x="3527" y="62962"/>
                      <a:pt x="2486" y="63482"/>
                      <a:pt x="2486" y="66084"/>
                    </a:cubicBezTo>
                    <a:cubicBezTo>
                      <a:pt x="2486" y="68166"/>
                      <a:pt x="925" y="69726"/>
                      <a:pt x="925" y="72849"/>
                    </a:cubicBezTo>
                    <a:cubicBezTo>
                      <a:pt x="925" y="75971"/>
                      <a:pt x="-1156" y="77011"/>
                      <a:pt x="925" y="78052"/>
                    </a:cubicBezTo>
                    <a:cubicBezTo>
                      <a:pt x="3006" y="79093"/>
                      <a:pt x="4047" y="78572"/>
                      <a:pt x="6129" y="76491"/>
                    </a:cubicBezTo>
                    <a:cubicBezTo>
                      <a:pt x="8210" y="74410"/>
                      <a:pt x="9251" y="72328"/>
                      <a:pt x="9771" y="74410"/>
                    </a:cubicBezTo>
                    <a:cubicBezTo>
                      <a:pt x="10291" y="76491"/>
                      <a:pt x="10812" y="76491"/>
                      <a:pt x="9251" y="77532"/>
                    </a:cubicBezTo>
                    <a:cubicBezTo>
                      <a:pt x="7690" y="78572"/>
                      <a:pt x="8210" y="78572"/>
                      <a:pt x="8730" y="78572"/>
                    </a:cubicBezTo>
                    <a:cubicBezTo>
                      <a:pt x="8730" y="78572"/>
                      <a:pt x="8730" y="79613"/>
                      <a:pt x="8210" y="79613"/>
                    </a:cubicBezTo>
                    <a:cubicBezTo>
                      <a:pt x="7690" y="79613"/>
                      <a:pt x="7690" y="79613"/>
                      <a:pt x="7690" y="80133"/>
                    </a:cubicBezTo>
                    <a:cubicBezTo>
                      <a:pt x="7690" y="80654"/>
                      <a:pt x="7690" y="79093"/>
                      <a:pt x="5608" y="79093"/>
                    </a:cubicBezTo>
                    <a:cubicBezTo>
                      <a:pt x="3527" y="79093"/>
                      <a:pt x="3527" y="78572"/>
                      <a:pt x="4568" y="80133"/>
                    </a:cubicBezTo>
                    <a:cubicBezTo>
                      <a:pt x="5608" y="81694"/>
                      <a:pt x="4047" y="84817"/>
                      <a:pt x="6129" y="83776"/>
                    </a:cubicBezTo>
                    <a:cubicBezTo>
                      <a:pt x="8210" y="82735"/>
                      <a:pt x="9251" y="83256"/>
                      <a:pt x="11852" y="82215"/>
                    </a:cubicBezTo>
                    <a:cubicBezTo>
                      <a:pt x="14454" y="81174"/>
                      <a:pt x="14975" y="81694"/>
                      <a:pt x="16015" y="83776"/>
                    </a:cubicBezTo>
                    <a:cubicBezTo>
                      <a:pt x="17056" y="85857"/>
                      <a:pt x="13413" y="84817"/>
                      <a:pt x="12373" y="84296"/>
                    </a:cubicBezTo>
                    <a:cubicBezTo>
                      <a:pt x="11332" y="83776"/>
                      <a:pt x="10812" y="83256"/>
                      <a:pt x="11332" y="84817"/>
                    </a:cubicBezTo>
                    <a:cubicBezTo>
                      <a:pt x="11852" y="86378"/>
                      <a:pt x="11852" y="87418"/>
                      <a:pt x="12373" y="88459"/>
                    </a:cubicBezTo>
                    <a:cubicBezTo>
                      <a:pt x="12893" y="89500"/>
                      <a:pt x="12893" y="91061"/>
                      <a:pt x="12373" y="92101"/>
                    </a:cubicBezTo>
                    <a:cubicBezTo>
                      <a:pt x="11852" y="93142"/>
                      <a:pt x="11852" y="95223"/>
                      <a:pt x="12373" y="98346"/>
                    </a:cubicBezTo>
                    <a:cubicBezTo>
                      <a:pt x="12893" y="100947"/>
                      <a:pt x="11332" y="110834"/>
                      <a:pt x="9251" y="113956"/>
                    </a:cubicBezTo>
                    <a:cubicBezTo>
                      <a:pt x="7169" y="117078"/>
                      <a:pt x="8730" y="116037"/>
                      <a:pt x="13934" y="114476"/>
                    </a:cubicBezTo>
                    <a:cubicBezTo>
                      <a:pt x="19137" y="112395"/>
                      <a:pt x="18097" y="113436"/>
                      <a:pt x="19657" y="114476"/>
                    </a:cubicBezTo>
                    <a:cubicBezTo>
                      <a:pt x="21218" y="115517"/>
                      <a:pt x="22780" y="114997"/>
                      <a:pt x="23820" y="114997"/>
                    </a:cubicBezTo>
                    <a:cubicBezTo>
                      <a:pt x="24861" y="114997"/>
                      <a:pt x="25382" y="114997"/>
                      <a:pt x="26942" y="116037"/>
                    </a:cubicBezTo>
                    <a:cubicBezTo>
                      <a:pt x="27983" y="117078"/>
                      <a:pt x="31105" y="116558"/>
                      <a:pt x="33187" y="114997"/>
                    </a:cubicBezTo>
                    <a:cubicBezTo>
                      <a:pt x="35268" y="113436"/>
                      <a:pt x="35788" y="113956"/>
                      <a:pt x="37870" y="111875"/>
                    </a:cubicBezTo>
                    <a:cubicBezTo>
                      <a:pt x="37870" y="111875"/>
                      <a:pt x="37870" y="111354"/>
                      <a:pt x="38390" y="111354"/>
                    </a:cubicBezTo>
                    <a:cubicBezTo>
                      <a:pt x="38390" y="110314"/>
                      <a:pt x="38390" y="109273"/>
                      <a:pt x="38390" y="108753"/>
                    </a:cubicBezTo>
                    <a:cubicBezTo>
                      <a:pt x="37870" y="107192"/>
                      <a:pt x="37349" y="105630"/>
                      <a:pt x="36309" y="105110"/>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76" name="Content Placeholder 9">
              <a:extLst>
                <a:ext uri="{FF2B5EF4-FFF2-40B4-BE49-F238E27FC236}">
                  <a16:creationId xmlns:a16="http://schemas.microsoft.com/office/drawing/2014/main" id="{E8D2C4A8-376B-9210-8E0D-11CEA3713F9B}"/>
                </a:ext>
              </a:extLst>
            </p:cNvPr>
            <p:cNvGrpSpPr/>
            <p:nvPr/>
          </p:nvGrpSpPr>
          <p:grpSpPr>
            <a:xfrm>
              <a:off x="6254643" y="3173569"/>
              <a:ext cx="13147" cy="13109"/>
              <a:chOff x="6254643" y="3173569"/>
              <a:chExt cx="13147" cy="13109"/>
            </a:xfrm>
            <a:grpFill/>
          </p:grpSpPr>
          <p:sp>
            <p:nvSpPr>
              <p:cNvPr id="314" name="Freeform 313">
                <a:extLst>
                  <a:ext uri="{FF2B5EF4-FFF2-40B4-BE49-F238E27FC236}">
                    <a16:creationId xmlns:a16="http://schemas.microsoft.com/office/drawing/2014/main" id="{2B589DD1-54B2-E127-EB03-6BE6F9AC097B}"/>
                  </a:ext>
                </a:extLst>
              </p:cNvPr>
              <p:cNvSpPr/>
              <p:nvPr/>
            </p:nvSpPr>
            <p:spPr>
              <a:xfrm>
                <a:off x="6263545" y="3182489"/>
                <a:ext cx="2546" cy="4189"/>
              </a:xfrm>
              <a:custGeom>
                <a:avLst/>
                <a:gdLst>
                  <a:gd name="connsiteX0" fmla="*/ 985 w 2546"/>
                  <a:gd name="connsiteY0" fmla="*/ 130 h 4189"/>
                  <a:gd name="connsiteX1" fmla="*/ 985 w 2546"/>
                  <a:gd name="connsiteY1" fmla="*/ 2211 h 4189"/>
                  <a:gd name="connsiteX2" fmla="*/ 2546 w 2546"/>
                  <a:gd name="connsiteY2" fmla="*/ 3252 h 4189"/>
                  <a:gd name="connsiteX3" fmla="*/ 985 w 2546"/>
                  <a:gd name="connsiteY3" fmla="*/ 130 h 4189"/>
                </a:gdLst>
                <a:ahLst/>
                <a:cxnLst>
                  <a:cxn ang="0">
                    <a:pos x="connsiteX0" y="connsiteY0"/>
                  </a:cxn>
                  <a:cxn ang="0">
                    <a:pos x="connsiteX1" y="connsiteY1"/>
                  </a:cxn>
                  <a:cxn ang="0">
                    <a:pos x="connsiteX2" y="connsiteY2"/>
                  </a:cxn>
                  <a:cxn ang="0">
                    <a:pos x="connsiteX3" y="connsiteY3"/>
                  </a:cxn>
                </a:cxnLst>
                <a:rect l="l" t="t" r="r" b="b"/>
                <a:pathLst>
                  <a:path w="2546" h="4189">
                    <a:moveTo>
                      <a:pt x="985" y="130"/>
                    </a:moveTo>
                    <a:cubicBezTo>
                      <a:pt x="-55" y="650"/>
                      <a:pt x="-576" y="1171"/>
                      <a:pt x="985" y="2211"/>
                    </a:cubicBezTo>
                    <a:cubicBezTo>
                      <a:pt x="985" y="2211"/>
                      <a:pt x="2546" y="5854"/>
                      <a:pt x="2546" y="3252"/>
                    </a:cubicBezTo>
                    <a:cubicBezTo>
                      <a:pt x="2546" y="650"/>
                      <a:pt x="2026" y="-390"/>
                      <a:pt x="985" y="130"/>
                    </a:cubicBezTo>
                    <a:close/>
                  </a:path>
                </a:pathLst>
              </a:custGeom>
              <a:grpFill/>
              <a:ln w="5199" cap="flat">
                <a:solidFill>
                  <a:schemeClr val="bg1"/>
                </a:solidFill>
                <a:prstDash val="solid"/>
                <a:miter/>
              </a:ln>
            </p:spPr>
            <p:txBody>
              <a:bodyPr rtlCol="0" anchor="ctr"/>
              <a:lstStyle/>
              <a:p>
                <a:endParaRPr lang="en-GB" noProof="0" dirty="0"/>
              </a:p>
            </p:txBody>
          </p:sp>
          <p:sp>
            <p:nvSpPr>
              <p:cNvPr id="315" name="Freeform 314">
                <a:extLst>
                  <a:ext uri="{FF2B5EF4-FFF2-40B4-BE49-F238E27FC236}">
                    <a16:creationId xmlns:a16="http://schemas.microsoft.com/office/drawing/2014/main" id="{566082EA-5313-1EC9-D774-C95F2DDFD942}"/>
                  </a:ext>
                </a:extLst>
              </p:cNvPr>
              <p:cNvSpPr/>
              <p:nvPr/>
            </p:nvSpPr>
            <p:spPr>
              <a:xfrm>
                <a:off x="6254643" y="3178392"/>
                <a:ext cx="1332" cy="3058"/>
              </a:xfrm>
              <a:custGeom>
                <a:avLst/>
                <a:gdLst>
                  <a:gd name="connsiteX0" fmla="*/ 1041 w 1332"/>
                  <a:gd name="connsiteY0" fmla="*/ 2667 h 3058"/>
                  <a:gd name="connsiteX1" fmla="*/ 0 w 1332"/>
                  <a:gd name="connsiteY1" fmla="*/ 1106 h 3058"/>
                  <a:gd name="connsiteX2" fmla="*/ 1041 w 1332"/>
                  <a:gd name="connsiteY2" fmla="*/ 2667 h 3058"/>
                </a:gdLst>
                <a:ahLst/>
                <a:cxnLst>
                  <a:cxn ang="0">
                    <a:pos x="connsiteX0" y="connsiteY0"/>
                  </a:cxn>
                  <a:cxn ang="0">
                    <a:pos x="connsiteX1" y="connsiteY1"/>
                  </a:cxn>
                  <a:cxn ang="0">
                    <a:pos x="connsiteX2" y="connsiteY2"/>
                  </a:cxn>
                </a:cxnLst>
                <a:rect l="l" t="t" r="r" b="b"/>
                <a:pathLst>
                  <a:path w="1332" h="3058">
                    <a:moveTo>
                      <a:pt x="1041" y="2667"/>
                    </a:moveTo>
                    <a:cubicBezTo>
                      <a:pt x="2081" y="1106"/>
                      <a:pt x="0" y="-1496"/>
                      <a:pt x="0" y="1106"/>
                    </a:cubicBezTo>
                    <a:cubicBezTo>
                      <a:pt x="0" y="585"/>
                      <a:pt x="0" y="4228"/>
                      <a:pt x="1041" y="2667"/>
                    </a:cubicBezTo>
                    <a:close/>
                  </a:path>
                </a:pathLst>
              </a:custGeom>
              <a:grpFill/>
              <a:ln w="5199" cap="flat">
                <a:solidFill>
                  <a:schemeClr val="bg1"/>
                </a:solidFill>
                <a:prstDash val="solid"/>
                <a:miter/>
              </a:ln>
            </p:spPr>
            <p:txBody>
              <a:bodyPr rtlCol="0" anchor="ctr"/>
              <a:lstStyle/>
              <a:p>
                <a:endParaRPr lang="en-GB" noProof="0" dirty="0"/>
              </a:p>
            </p:txBody>
          </p:sp>
          <p:sp>
            <p:nvSpPr>
              <p:cNvPr id="316" name="Freeform 315">
                <a:extLst>
                  <a:ext uri="{FF2B5EF4-FFF2-40B4-BE49-F238E27FC236}">
                    <a16:creationId xmlns:a16="http://schemas.microsoft.com/office/drawing/2014/main" id="{135A6D7A-055E-4F30-4BF3-F7E284FB50CA}"/>
                  </a:ext>
                </a:extLst>
              </p:cNvPr>
              <p:cNvSpPr/>
              <p:nvPr/>
            </p:nvSpPr>
            <p:spPr>
              <a:xfrm>
                <a:off x="6257185" y="3173569"/>
                <a:ext cx="10605" cy="9150"/>
              </a:xfrm>
              <a:custGeom>
                <a:avLst/>
                <a:gdLst>
                  <a:gd name="connsiteX0" fmla="*/ 10467 w 10605"/>
                  <a:gd name="connsiteY0" fmla="*/ 2807 h 9150"/>
                  <a:gd name="connsiteX1" fmla="*/ 6825 w 10605"/>
                  <a:gd name="connsiteY1" fmla="*/ 1766 h 9150"/>
                  <a:gd name="connsiteX2" fmla="*/ 4743 w 10605"/>
                  <a:gd name="connsiteY2" fmla="*/ 725 h 9150"/>
                  <a:gd name="connsiteX3" fmla="*/ 2141 w 10605"/>
                  <a:gd name="connsiteY3" fmla="*/ 1246 h 9150"/>
                  <a:gd name="connsiteX4" fmla="*/ 580 w 10605"/>
                  <a:gd name="connsiteY4" fmla="*/ 3327 h 9150"/>
                  <a:gd name="connsiteX5" fmla="*/ 1101 w 10605"/>
                  <a:gd name="connsiteY5" fmla="*/ 5408 h 9150"/>
                  <a:gd name="connsiteX6" fmla="*/ 5784 w 10605"/>
                  <a:gd name="connsiteY6" fmla="*/ 9051 h 9150"/>
                  <a:gd name="connsiteX7" fmla="*/ 5784 w 10605"/>
                  <a:gd name="connsiteY7" fmla="*/ 3847 h 9150"/>
                  <a:gd name="connsiteX8" fmla="*/ 8906 w 10605"/>
                  <a:gd name="connsiteY8" fmla="*/ 6449 h 9150"/>
                  <a:gd name="connsiteX9" fmla="*/ 10467 w 10605"/>
                  <a:gd name="connsiteY9" fmla="*/ 2807 h 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5" h="9150">
                    <a:moveTo>
                      <a:pt x="10467" y="2807"/>
                    </a:moveTo>
                    <a:cubicBezTo>
                      <a:pt x="9947" y="1766"/>
                      <a:pt x="8386" y="1246"/>
                      <a:pt x="6825" y="1766"/>
                    </a:cubicBezTo>
                    <a:cubicBezTo>
                      <a:pt x="5784" y="1766"/>
                      <a:pt x="5784" y="1766"/>
                      <a:pt x="4743" y="725"/>
                    </a:cubicBezTo>
                    <a:cubicBezTo>
                      <a:pt x="3703" y="-315"/>
                      <a:pt x="2662" y="-315"/>
                      <a:pt x="2141" y="1246"/>
                    </a:cubicBezTo>
                    <a:cubicBezTo>
                      <a:pt x="1621" y="2807"/>
                      <a:pt x="1621" y="3327"/>
                      <a:pt x="580" y="3327"/>
                    </a:cubicBezTo>
                    <a:cubicBezTo>
                      <a:pt x="-980" y="3327"/>
                      <a:pt x="1101" y="5408"/>
                      <a:pt x="1101" y="5408"/>
                    </a:cubicBezTo>
                    <a:cubicBezTo>
                      <a:pt x="2141" y="8010"/>
                      <a:pt x="4743" y="9571"/>
                      <a:pt x="5784" y="9051"/>
                    </a:cubicBezTo>
                    <a:cubicBezTo>
                      <a:pt x="6825" y="8530"/>
                      <a:pt x="6305" y="5929"/>
                      <a:pt x="5784" y="3847"/>
                    </a:cubicBezTo>
                    <a:cubicBezTo>
                      <a:pt x="5264" y="1766"/>
                      <a:pt x="7345" y="3847"/>
                      <a:pt x="8906" y="6449"/>
                    </a:cubicBezTo>
                    <a:cubicBezTo>
                      <a:pt x="9947" y="8530"/>
                      <a:pt x="10987" y="4368"/>
                      <a:pt x="10467" y="2807"/>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77" name="Content Placeholder 9">
              <a:extLst>
                <a:ext uri="{FF2B5EF4-FFF2-40B4-BE49-F238E27FC236}">
                  <a16:creationId xmlns:a16="http://schemas.microsoft.com/office/drawing/2014/main" id="{F021979D-12F8-E060-A63E-EACF8FAF10C6}"/>
                </a:ext>
              </a:extLst>
            </p:cNvPr>
            <p:cNvGrpSpPr/>
            <p:nvPr/>
          </p:nvGrpSpPr>
          <p:grpSpPr>
            <a:xfrm>
              <a:off x="6095722" y="2903193"/>
              <a:ext cx="246860" cy="410179"/>
              <a:chOff x="6095722" y="2903193"/>
              <a:chExt cx="246860" cy="410179"/>
            </a:xfrm>
            <a:grpFill/>
          </p:grpSpPr>
          <p:sp>
            <p:nvSpPr>
              <p:cNvPr id="309" name="Freeform 308">
                <a:extLst>
                  <a:ext uri="{FF2B5EF4-FFF2-40B4-BE49-F238E27FC236}">
                    <a16:creationId xmlns:a16="http://schemas.microsoft.com/office/drawing/2014/main" id="{00D7BDB2-8F85-A109-296A-304B9E36B70B}"/>
                  </a:ext>
                </a:extLst>
              </p:cNvPr>
              <p:cNvSpPr/>
              <p:nvPr/>
            </p:nvSpPr>
            <p:spPr>
              <a:xfrm>
                <a:off x="6097339" y="3235230"/>
                <a:ext cx="7964" cy="3173"/>
              </a:xfrm>
              <a:custGeom>
                <a:avLst/>
                <a:gdLst>
                  <a:gd name="connsiteX0" fmla="*/ 7965 w 7964"/>
                  <a:gd name="connsiteY0" fmla="*/ 1506 h 3173"/>
                  <a:gd name="connsiteX1" fmla="*/ 4843 w 7964"/>
                  <a:gd name="connsiteY1" fmla="*/ 465 h 3173"/>
                  <a:gd name="connsiteX2" fmla="*/ 680 w 7964"/>
                  <a:gd name="connsiteY2" fmla="*/ 2026 h 3173"/>
                  <a:gd name="connsiteX3" fmla="*/ 1720 w 7964"/>
                  <a:gd name="connsiteY3" fmla="*/ 3067 h 3173"/>
                  <a:gd name="connsiteX4" fmla="*/ 7965 w 7964"/>
                  <a:gd name="connsiteY4" fmla="*/ 1506 h 3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 h="3173">
                    <a:moveTo>
                      <a:pt x="7965" y="1506"/>
                    </a:moveTo>
                    <a:cubicBezTo>
                      <a:pt x="7444" y="-575"/>
                      <a:pt x="6924" y="-55"/>
                      <a:pt x="4843" y="465"/>
                    </a:cubicBezTo>
                    <a:cubicBezTo>
                      <a:pt x="3281" y="986"/>
                      <a:pt x="680" y="2026"/>
                      <a:pt x="680" y="2026"/>
                    </a:cubicBezTo>
                    <a:cubicBezTo>
                      <a:pt x="680" y="2026"/>
                      <a:pt x="-1402" y="3587"/>
                      <a:pt x="1720" y="3067"/>
                    </a:cubicBezTo>
                    <a:cubicBezTo>
                      <a:pt x="5363" y="3067"/>
                      <a:pt x="7965" y="3587"/>
                      <a:pt x="7965" y="1506"/>
                    </a:cubicBezTo>
                    <a:close/>
                  </a:path>
                </a:pathLst>
              </a:custGeom>
              <a:grpFill/>
              <a:ln w="5199" cap="flat">
                <a:solidFill>
                  <a:schemeClr val="bg1"/>
                </a:solidFill>
                <a:prstDash val="solid"/>
                <a:miter/>
              </a:ln>
            </p:spPr>
            <p:txBody>
              <a:bodyPr rtlCol="0" anchor="ctr"/>
              <a:lstStyle/>
              <a:p>
                <a:endParaRPr lang="en-GB" noProof="0" dirty="0"/>
              </a:p>
            </p:txBody>
          </p:sp>
          <p:sp>
            <p:nvSpPr>
              <p:cNvPr id="310" name="Freeform 309">
                <a:extLst>
                  <a:ext uri="{FF2B5EF4-FFF2-40B4-BE49-F238E27FC236}">
                    <a16:creationId xmlns:a16="http://schemas.microsoft.com/office/drawing/2014/main" id="{336E253D-B464-45F2-7558-BB3B44201178}"/>
                  </a:ext>
                </a:extLst>
              </p:cNvPr>
              <p:cNvSpPr/>
              <p:nvPr/>
            </p:nvSpPr>
            <p:spPr>
              <a:xfrm>
                <a:off x="6099190" y="3240296"/>
                <a:ext cx="4497" cy="3146"/>
              </a:xfrm>
              <a:custGeom>
                <a:avLst/>
                <a:gdLst>
                  <a:gd name="connsiteX0" fmla="*/ 911 w 4497"/>
                  <a:gd name="connsiteY0" fmla="*/ 2684 h 3146"/>
                  <a:gd name="connsiteX1" fmla="*/ 3512 w 4497"/>
                  <a:gd name="connsiteY1" fmla="*/ 2684 h 3146"/>
                  <a:gd name="connsiteX2" fmla="*/ 3512 w 4497"/>
                  <a:gd name="connsiteY2" fmla="*/ 82 h 3146"/>
                  <a:gd name="connsiteX3" fmla="*/ 911 w 4497"/>
                  <a:gd name="connsiteY3" fmla="*/ 2684 h 3146"/>
                </a:gdLst>
                <a:ahLst/>
                <a:cxnLst>
                  <a:cxn ang="0">
                    <a:pos x="connsiteX0" y="connsiteY0"/>
                  </a:cxn>
                  <a:cxn ang="0">
                    <a:pos x="connsiteX1" y="connsiteY1"/>
                  </a:cxn>
                  <a:cxn ang="0">
                    <a:pos x="connsiteX2" y="connsiteY2"/>
                  </a:cxn>
                  <a:cxn ang="0">
                    <a:pos x="connsiteX3" y="connsiteY3"/>
                  </a:cxn>
                </a:cxnLst>
                <a:rect l="l" t="t" r="r" b="b"/>
                <a:pathLst>
                  <a:path w="4497" h="3146">
                    <a:moveTo>
                      <a:pt x="911" y="2684"/>
                    </a:moveTo>
                    <a:cubicBezTo>
                      <a:pt x="911" y="2684"/>
                      <a:pt x="2472" y="3725"/>
                      <a:pt x="3512" y="2684"/>
                    </a:cubicBezTo>
                    <a:cubicBezTo>
                      <a:pt x="4553" y="1643"/>
                      <a:pt x="5073" y="-438"/>
                      <a:pt x="3512" y="82"/>
                    </a:cubicBezTo>
                    <a:cubicBezTo>
                      <a:pt x="1951" y="603"/>
                      <a:pt x="-1691" y="1123"/>
                      <a:pt x="911" y="2684"/>
                    </a:cubicBezTo>
                    <a:close/>
                  </a:path>
                </a:pathLst>
              </a:custGeom>
              <a:grpFill/>
              <a:ln w="5199" cap="flat">
                <a:solidFill>
                  <a:schemeClr val="bg1"/>
                </a:solidFill>
                <a:prstDash val="solid"/>
                <a:miter/>
              </a:ln>
            </p:spPr>
            <p:txBody>
              <a:bodyPr rtlCol="0" anchor="ctr"/>
              <a:lstStyle/>
              <a:p>
                <a:endParaRPr lang="en-GB" noProof="0" dirty="0"/>
              </a:p>
            </p:txBody>
          </p:sp>
          <p:sp>
            <p:nvSpPr>
              <p:cNvPr id="311" name="Freeform 310">
                <a:extLst>
                  <a:ext uri="{FF2B5EF4-FFF2-40B4-BE49-F238E27FC236}">
                    <a16:creationId xmlns:a16="http://schemas.microsoft.com/office/drawing/2014/main" id="{B3841BE7-F956-0B33-7A71-55C63DB5EEBF}"/>
                  </a:ext>
                </a:extLst>
              </p:cNvPr>
              <p:cNvSpPr/>
              <p:nvPr/>
            </p:nvSpPr>
            <p:spPr>
              <a:xfrm>
                <a:off x="6193037" y="3259536"/>
                <a:ext cx="14216" cy="29959"/>
              </a:xfrm>
              <a:custGeom>
                <a:avLst/>
                <a:gdLst>
                  <a:gd name="connsiteX0" fmla="*/ 2807 w 14216"/>
                  <a:gd name="connsiteY0" fmla="*/ 28714 h 29959"/>
                  <a:gd name="connsiteX1" fmla="*/ 13214 w 14216"/>
                  <a:gd name="connsiteY1" fmla="*/ 4257 h 29959"/>
                  <a:gd name="connsiteX2" fmla="*/ 12173 w 14216"/>
                  <a:gd name="connsiteY2" fmla="*/ 95 h 29959"/>
                  <a:gd name="connsiteX3" fmla="*/ 6970 w 14216"/>
                  <a:gd name="connsiteY3" fmla="*/ 10502 h 29959"/>
                  <a:gd name="connsiteX4" fmla="*/ 1246 w 14216"/>
                  <a:gd name="connsiteY4" fmla="*/ 19348 h 29959"/>
                  <a:gd name="connsiteX5" fmla="*/ 725 w 14216"/>
                  <a:gd name="connsiteY5" fmla="*/ 28193 h 29959"/>
                  <a:gd name="connsiteX6" fmla="*/ 2807 w 14216"/>
                  <a:gd name="connsiteY6" fmla="*/ 28714 h 2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6" h="29959">
                    <a:moveTo>
                      <a:pt x="2807" y="28714"/>
                    </a:moveTo>
                    <a:cubicBezTo>
                      <a:pt x="2807" y="25071"/>
                      <a:pt x="11132" y="6859"/>
                      <a:pt x="13214" y="4257"/>
                    </a:cubicBezTo>
                    <a:cubicBezTo>
                      <a:pt x="15295" y="1656"/>
                      <a:pt x="13734" y="1135"/>
                      <a:pt x="12173" y="95"/>
                    </a:cubicBezTo>
                    <a:cubicBezTo>
                      <a:pt x="10612" y="-946"/>
                      <a:pt x="8010" y="6859"/>
                      <a:pt x="6970" y="10502"/>
                    </a:cubicBezTo>
                    <a:cubicBezTo>
                      <a:pt x="5929" y="14144"/>
                      <a:pt x="2807" y="15705"/>
                      <a:pt x="1246" y="19348"/>
                    </a:cubicBezTo>
                    <a:cubicBezTo>
                      <a:pt x="-315" y="22990"/>
                      <a:pt x="-315" y="24551"/>
                      <a:pt x="725" y="28193"/>
                    </a:cubicBezTo>
                    <a:cubicBezTo>
                      <a:pt x="1766" y="31836"/>
                      <a:pt x="2807" y="28714"/>
                      <a:pt x="2807" y="28714"/>
                    </a:cubicBezTo>
                    <a:close/>
                  </a:path>
                </a:pathLst>
              </a:custGeom>
              <a:grpFill/>
              <a:ln w="5199" cap="flat">
                <a:solidFill>
                  <a:schemeClr val="bg1"/>
                </a:solidFill>
                <a:prstDash val="solid"/>
                <a:miter/>
              </a:ln>
            </p:spPr>
            <p:txBody>
              <a:bodyPr rtlCol="0" anchor="ctr"/>
              <a:lstStyle/>
              <a:p>
                <a:endParaRPr lang="en-GB" noProof="0" dirty="0"/>
              </a:p>
            </p:txBody>
          </p:sp>
          <p:sp>
            <p:nvSpPr>
              <p:cNvPr id="312" name="Freeform 311">
                <a:extLst>
                  <a:ext uri="{FF2B5EF4-FFF2-40B4-BE49-F238E27FC236}">
                    <a16:creationId xmlns:a16="http://schemas.microsoft.com/office/drawing/2014/main" id="{9C1CE61A-0ABB-B761-5FEC-AA325128A425}"/>
                  </a:ext>
                </a:extLst>
              </p:cNvPr>
              <p:cNvSpPr/>
              <p:nvPr/>
            </p:nvSpPr>
            <p:spPr>
              <a:xfrm>
                <a:off x="6226024" y="3244719"/>
                <a:ext cx="18427" cy="27343"/>
              </a:xfrm>
              <a:custGeom>
                <a:avLst/>
                <a:gdLst>
                  <a:gd name="connsiteX0" fmla="*/ 15611 w 18427"/>
                  <a:gd name="connsiteY0" fmla="*/ 5545 h 27343"/>
                  <a:gd name="connsiteX1" fmla="*/ 17692 w 18427"/>
                  <a:gd name="connsiteY1" fmla="*/ 3464 h 27343"/>
                  <a:gd name="connsiteX2" fmla="*/ 18212 w 18427"/>
                  <a:gd name="connsiteY2" fmla="*/ 862 h 27343"/>
                  <a:gd name="connsiteX3" fmla="*/ 15090 w 18427"/>
                  <a:gd name="connsiteY3" fmla="*/ 342 h 27343"/>
                  <a:gd name="connsiteX4" fmla="*/ 12488 w 18427"/>
                  <a:gd name="connsiteY4" fmla="*/ 342 h 27343"/>
                  <a:gd name="connsiteX5" fmla="*/ 8326 w 18427"/>
                  <a:gd name="connsiteY5" fmla="*/ 1382 h 27343"/>
                  <a:gd name="connsiteX6" fmla="*/ 2081 w 18427"/>
                  <a:gd name="connsiteY6" fmla="*/ 8667 h 27343"/>
                  <a:gd name="connsiteX7" fmla="*/ 520 w 18427"/>
                  <a:gd name="connsiteY7" fmla="*/ 18034 h 27343"/>
                  <a:gd name="connsiteX8" fmla="*/ 1561 w 18427"/>
                  <a:gd name="connsiteY8" fmla="*/ 25839 h 27343"/>
                  <a:gd name="connsiteX9" fmla="*/ 3643 w 18427"/>
                  <a:gd name="connsiteY9" fmla="*/ 26879 h 27343"/>
                  <a:gd name="connsiteX10" fmla="*/ 7285 w 18427"/>
                  <a:gd name="connsiteY10" fmla="*/ 22196 h 27343"/>
                  <a:gd name="connsiteX11" fmla="*/ 10927 w 18427"/>
                  <a:gd name="connsiteY11" fmla="*/ 20635 h 27343"/>
                  <a:gd name="connsiteX12" fmla="*/ 11968 w 18427"/>
                  <a:gd name="connsiteY12" fmla="*/ 17513 h 27343"/>
                  <a:gd name="connsiteX13" fmla="*/ 14570 w 18427"/>
                  <a:gd name="connsiteY13" fmla="*/ 15952 h 27343"/>
                  <a:gd name="connsiteX14" fmla="*/ 14050 w 18427"/>
                  <a:gd name="connsiteY14" fmla="*/ 13871 h 27343"/>
                  <a:gd name="connsiteX15" fmla="*/ 13529 w 18427"/>
                  <a:gd name="connsiteY15" fmla="*/ 11789 h 27343"/>
                  <a:gd name="connsiteX16" fmla="*/ 13009 w 18427"/>
                  <a:gd name="connsiteY16" fmla="*/ 8667 h 27343"/>
                  <a:gd name="connsiteX17" fmla="*/ 15611 w 18427"/>
                  <a:gd name="connsiteY17" fmla="*/ 5545 h 2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27" h="27343">
                    <a:moveTo>
                      <a:pt x="15611" y="5545"/>
                    </a:moveTo>
                    <a:cubicBezTo>
                      <a:pt x="17172" y="6066"/>
                      <a:pt x="17172" y="3984"/>
                      <a:pt x="17692" y="3464"/>
                    </a:cubicBezTo>
                    <a:cubicBezTo>
                      <a:pt x="18212" y="2944"/>
                      <a:pt x="18733" y="1903"/>
                      <a:pt x="18212" y="862"/>
                    </a:cubicBezTo>
                    <a:cubicBezTo>
                      <a:pt x="17172" y="-179"/>
                      <a:pt x="16131" y="-179"/>
                      <a:pt x="15090" y="342"/>
                    </a:cubicBezTo>
                    <a:cubicBezTo>
                      <a:pt x="14050" y="862"/>
                      <a:pt x="13009" y="862"/>
                      <a:pt x="12488" y="342"/>
                    </a:cubicBezTo>
                    <a:cubicBezTo>
                      <a:pt x="11968" y="-179"/>
                      <a:pt x="10407" y="342"/>
                      <a:pt x="8326" y="1382"/>
                    </a:cubicBezTo>
                    <a:cubicBezTo>
                      <a:pt x="6244" y="2423"/>
                      <a:pt x="4163" y="6066"/>
                      <a:pt x="2081" y="8667"/>
                    </a:cubicBezTo>
                    <a:cubicBezTo>
                      <a:pt x="0" y="11269"/>
                      <a:pt x="-520" y="15432"/>
                      <a:pt x="520" y="18034"/>
                    </a:cubicBezTo>
                    <a:cubicBezTo>
                      <a:pt x="1561" y="20635"/>
                      <a:pt x="2602" y="23237"/>
                      <a:pt x="1561" y="25839"/>
                    </a:cubicBezTo>
                    <a:cubicBezTo>
                      <a:pt x="520" y="28441"/>
                      <a:pt x="3643" y="26879"/>
                      <a:pt x="3643" y="26879"/>
                    </a:cubicBezTo>
                    <a:cubicBezTo>
                      <a:pt x="5204" y="26879"/>
                      <a:pt x="6765" y="24278"/>
                      <a:pt x="7285" y="22196"/>
                    </a:cubicBezTo>
                    <a:cubicBezTo>
                      <a:pt x="7805" y="19595"/>
                      <a:pt x="8846" y="20635"/>
                      <a:pt x="10927" y="20635"/>
                    </a:cubicBezTo>
                    <a:cubicBezTo>
                      <a:pt x="13009" y="20635"/>
                      <a:pt x="12488" y="19074"/>
                      <a:pt x="11968" y="17513"/>
                    </a:cubicBezTo>
                    <a:cubicBezTo>
                      <a:pt x="11448" y="15952"/>
                      <a:pt x="13009" y="15952"/>
                      <a:pt x="14570" y="15952"/>
                    </a:cubicBezTo>
                    <a:cubicBezTo>
                      <a:pt x="16131" y="15952"/>
                      <a:pt x="15611" y="14911"/>
                      <a:pt x="14050" y="13871"/>
                    </a:cubicBezTo>
                    <a:cubicBezTo>
                      <a:pt x="12488" y="12830"/>
                      <a:pt x="13529" y="12830"/>
                      <a:pt x="13529" y="11789"/>
                    </a:cubicBezTo>
                    <a:cubicBezTo>
                      <a:pt x="13529" y="10749"/>
                      <a:pt x="14570" y="10749"/>
                      <a:pt x="13009" y="8667"/>
                    </a:cubicBezTo>
                    <a:cubicBezTo>
                      <a:pt x="11448" y="6586"/>
                      <a:pt x="14050" y="5025"/>
                      <a:pt x="15611" y="5545"/>
                    </a:cubicBezTo>
                    <a:close/>
                  </a:path>
                </a:pathLst>
              </a:custGeom>
              <a:grpFill/>
              <a:ln w="5199" cap="flat">
                <a:solidFill>
                  <a:schemeClr val="bg1"/>
                </a:solidFill>
                <a:prstDash val="solid"/>
                <a:miter/>
              </a:ln>
            </p:spPr>
            <p:txBody>
              <a:bodyPr rtlCol="0" anchor="ctr"/>
              <a:lstStyle/>
              <a:p>
                <a:endParaRPr lang="en-GB" noProof="0" dirty="0"/>
              </a:p>
            </p:txBody>
          </p:sp>
          <p:sp>
            <p:nvSpPr>
              <p:cNvPr id="313" name="Freeform 312">
                <a:extLst>
                  <a:ext uri="{FF2B5EF4-FFF2-40B4-BE49-F238E27FC236}">
                    <a16:creationId xmlns:a16="http://schemas.microsoft.com/office/drawing/2014/main" id="{35E42667-1801-41F4-C6EC-D9867DC91DAB}"/>
                  </a:ext>
                </a:extLst>
              </p:cNvPr>
              <p:cNvSpPr/>
              <p:nvPr/>
            </p:nvSpPr>
            <p:spPr>
              <a:xfrm>
                <a:off x="6095722" y="2903193"/>
                <a:ext cx="246860" cy="410179"/>
              </a:xfrm>
              <a:custGeom>
                <a:avLst/>
                <a:gdLst>
                  <a:gd name="connsiteX0" fmla="*/ 241136 w 246860"/>
                  <a:gd name="connsiteY0" fmla="*/ 95224 h 410179"/>
                  <a:gd name="connsiteX1" fmla="*/ 239055 w 246860"/>
                  <a:gd name="connsiteY1" fmla="*/ 86898 h 410179"/>
                  <a:gd name="connsiteX2" fmla="*/ 240616 w 246860"/>
                  <a:gd name="connsiteY2" fmla="*/ 81695 h 410179"/>
                  <a:gd name="connsiteX3" fmla="*/ 242697 w 246860"/>
                  <a:gd name="connsiteY3" fmla="*/ 75971 h 410179"/>
                  <a:gd name="connsiteX4" fmla="*/ 242697 w 246860"/>
                  <a:gd name="connsiteY4" fmla="*/ 73889 h 410179"/>
                  <a:gd name="connsiteX5" fmla="*/ 236453 w 246860"/>
                  <a:gd name="connsiteY5" fmla="*/ 65043 h 410179"/>
                  <a:gd name="connsiteX6" fmla="*/ 239055 w 246860"/>
                  <a:gd name="connsiteY6" fmla="*/ 59320 h 410179"/>
                  <a:gd name="connsiteX7" fmla="*/ 237494 w 246860"/>
                  <a:gd name="connsiteY7" fmla="*/ 54636 h 410179"/>
                  <a:gd name="connsiteX8" fmla="*/ 234892 w 246860"/>
                  <a:gd name="connsiteY8" fmla="*/ 54116 h 410179"/>
                  <a:gd name="connsiteX9" fmla="*/ 234372 w 246860"/>
                  <a:gd name="connsiteY9" fmla="*/ 51514 h 410179"/>
                  <a:gd name="connsiteX10" fmla="*/ 235413 w 246860"/>
                  <a:gd name="connsiteY10" fmla="*/ 42148 h 410179"/>
                  <a:gd name="connsiteX11" fmla="*/ 237494 w 246860"/>
                  <a:gd name="connsiteY11" fmla="*/ 38506 h 410179"/>
                  <a:gd name="connsiteX12" fmla="*/ 233331 w 246860"/>
                  <a:gd name="connsiteY12" fmla="*/ 32262 h 410179"/>
                  <a:gd name="connsiteX13" fmla="*/ 229689 w 246860"/>
                  <a:gd name="connsiteY13" fmla="*/ 29139 h 410179"/>
                  <a:gd name="connsiteX14" fmla="*/ 179215 w 246860"/>
                  <a:gd name="connsiteY14" fmla="*/ 0 h 410179"/>
                  <a:gd name="connsiteX15" fmla="*/ 172450 w 246860"/>
                  <a:gd name="connsiteY15" fmla="*/ 520 h 410179"/>
                  <a:gd name="connsiteX16" fmla="*/ 173491 w 246860"/>
                  <a:gd name="connsiteY16" fmla="*/ 5724 h 410179"/>
                  <a:gd name="connsiteX17" fmla="*/ 169849 w 246860"/>
                  <a:gd name="connsiteY17" fmla="*/ 14570 h 410179"/>
                  <a:gd name="connsiteX18" fmla="*/ 168288 w 246860"/>
                  <a:gd name="connsiteY18" fmla="*/ 20814 h 410179"/>
                  <a:gd name="connsiteX19" fmla="*/ 164125 w 246860"/>
                  <a:gd name="connsiteY19" fmla="*/ 22895 h 410179"/>
                  <a:gd name="connsiteX20" fmla="*/ 133424 w 246860"/>
                  <a:gd name="connsiteY20" fmla="*/ 17692 h 410179"/>
                  <a:gd name="connsiteX21" fmla="*/ 132384 w 246860"/>
                  <a:gd name="connsiteY21" fmla="*/ 18212 h 410179"/>
                  <a:gd name="connsiteX22" fmla="*/ 131863 w 246860"/>
                  <a:gd name="connsiteY22" fmla="*/ 23936 h 410179"/>
                  <a:gd name="connsiteX23" fmla="*/ 127701 w 246860"/>
                  <a:gd name="connsiteY23" fmla="*/ 34343 h 410179"/>
                  <a:gd name="connsiteX24" fmla="*/ 117294 w 246860"/>
                  <a:gd name="connsiteY24" fmla="*/ 31741 h 410179"/>
                  <a:gd name="connsiteX25" fmla="*/ 115212 w 246860"/>
                  <a:gd name="connsiteY25" fmla="*/ 32262 h 410179"/>
                  <a:gd name="connsiteX26" fmla="*/ 111570 w 246860"/>
                  <a:gd name="connsiteY26" fmla="*/ 34343 h 410179"/>
                  <a:gd name="connsiteX27" fmla="*/ 103765 w 246860"/>
                  <a:gd name="connsiteY27" fmla="*/ 43189 h 410179"/>
                  <a:gd name="connsiteX28" fmla="*/ 100643 w 246860"/>
                  <a:gd name="connsiteY28" fmla="*/ 49433 h 410179"/>
                  <a:gd name="connsiteX29" fmla="*/ 94919 w 246860"/>
                  <a:gd name="connsiteY29" fmla="*/ 52035 h 410179"/>
                  <a:gd name="connsiteX30" fmla="*/ 99082 w 246860"/>
                  <a:gd name="connsiteY30" fmla="*/ 60360 h 410179"/>
                  <a:gd name="connsiteX31" fmla="*/ 98041 w 246860"/>
                  <a:gd name="connsiteY31" fmla="*/ 66604 h 410179"/>
                  <a:gd name="connsiteX32" fmla="*/ 89195 w 246860"/>
                  <a:gd name="connsiteY32" fmla="*/ 76491 h 410179"/>
                  <a:gd name="connsiteX33" fmla="*/ 82430 w 246860"/>
                  <a:gd name="connsiteY33" fmla="*/ 83256 h 410179"/>
                  <a:gd name="connsiteX34" fmla="*/ 81390 w 246860"/>
                  <a:gd name="connsiteY34" fmla="*/ 88979 h 410179"/>
                  <a:gd name="connsiteX35" fmla="*/ 79829 w 246860"/>
                  <a:gd name="connsiteY35" fmla="*/ 90540 h 410179"/>
                  <a:gd name="connsiteX36" fmla="*/ 65259 w 246860"/>
                  <a:gd name="connsiteY36" fmla="*/ 96785 h 410179"/>
                  <a:gd name="connsiteX37" fmla="*/ 64218 w 246860"/>
                  <a:gd name="connsiteY37" fmla="*/ 99386 h 410179"/>
                  <a:gd name="connsiteX38" fmla="*/ 65259 w 246860"/>
                  <a:gd name="connsiteY38" fmla="*/ 106671 h 410179"/>
                  <a:gd name="connsiteX39" fmla="*/ 63178 w 246860"/>
                  <a:gd name="connsiteY39" fmla="*/ 121761 h 410179"/>
                  <a:gd name="connsiteX40" fmla="*/ 51210 w 246860"/>
                  <a:gd name="connsiteY40" fmla="*/ 138933 h 410179"/>
                  <a:gd name="connsiteX41" fmla="*/ 51210 w 246860"/>
                  <a:gd name="connsiteY41" fmla="*/ 145697 h 410179"/>
                  <a:gd name="connsiteX42" fmla="*/ 55372 w 246860"/>
                  <a:gd name="connsiteY42" fmla="*/ 152982 h 410179"/>
                  <a:gd name="connsiteX43" fmla="*/ 52250 w 246860"/>
                  <a:gd name="connsiteY43" fmla="*/ 161828 h 410179"/>
                  <a:gd name="connsiteX44" fmla="*/ 40803 w 246860"/>
                  <a:gd name="connsiteY44" fmla="*/ 161828 h 410179"/>
                  <a:gd name="connsiteX45" fmla="*/ 36640 w 246860"/>
                  <a:gd name="connsiteY45" fmla="*/ 161828 h 410179"/>
                  <a:gd name="connsiteX46" fmla="*/ 28835 w 246860"/>
                  <a:gd name="connsiteY46" fmla="*/ 164950 h 410179"/>
                  <a:gd name="connsiteX47" fmla="*/ 26233 w 246860"/>
                  <a:gd name="connsiteY47" fmla="*/ 167031 h 410179"/>
                  <a:gd name="connsiteX48" fmla="*/ 19469 w 246860"/>
                  <a:gd name="connsiteY48" fmla="*/ 175357 h 410179"/>
                  <a:gd name="connsiteX49" fmla="*/ 15306 w 246860"/>
                  <a:gd name="connsiteY49" fmla="*/ 183162 h 410179"/>
                  <a:gd name="connsiteX50" fmla="*/ 18948 w 246860"/>
                  <a:gd name="connsiteY50" fmla="*/ 192008 h 410179"/>
                  <a:gd name="connsiteX51" fmla="*/ 18948 w 246860"/>
                  <a:gd name="connsiteY51" fmla="*/ 199293 h 410179"/>
                  <a:gd name="connsiteX52" fmla="*/ 17387 w 246860"/>
                  <a:gd name="connsiteY52" fmla="*/ 205017 h 410179"/>
                  <a:gd name="connsiteX53" fmla="*/ 21030 w 246860"/>
                  <a:gd name="connsiteY53" fmla="*/ 213863 h 410179"/>
                  <a:gd name="connsiteX54" fmla="*/ 21030 w 246860"/>
                  <a:gd name="connsiteY54" fmla="*/ 218026 h 410179"/>
                  <a:gd name="connsiteX55" fmla="*/ 19469 w 246860"/>
                  <a:gd name="connsiteY55" fmla="*/ 226871 h 410179"/>
                  <a:gd name="connsiteX56" fmla="*/ 25192 w 246860"/>
                  <a:gd name="connsiteY56" fmla="*/ 237278 h 410179"/>
                  <a:gd name="connsiteX57" fmla="*/ 29355 w 246860"/>
                  <a:gd name="connsiteY57" fmla="*/ 250807 h 410179"/>
                  <a:gd name="connsiteX58" fmla="*/ 27274 w 246860"/>
                  <a:gd name="connsiteY58" fmla="*/ 251848 h 410179"/>
                  <a:gd name="connsiteX59" fmla="*/ 22070 w 246860"/>
                  <a:gd name="connsiteY59" fmla="*/ 252368 h 410179"/>
                  <a:gd name="connsiteX60" fmla="*/ 21030 w 246860"/>
                  <a:gd name="connsiteY60" fmla="*/ 253929 h 410179"/>
                  <a:gd name="connsiteX61" fmla="*/ 26753 w 246860"/>
                  <a:gd name="connsiteY61" fmla="*/ 265377 h 410179"/>
                  <a:gd name="connsiteX62" fmla="*/ 26753 w 246860"/>
                  <a:gd name="connsiteY62" fmla="*/ 268499 h 410179"/>
                  <a:gd name="connsiteX63" fmla="*/ 23111 w 246860"/>
                  <a:gd name="connsiteY63" fmla="*/ 280467 h 410179"/>
                  <a:gd name="connsiteX64" fmla="*/ 21550 w 246860"/>
                  <a:gd name="connsiteY64" fmla="*/ 282549 h 410179"/>
                  <a:gd name="connsiteX65" fmla="*/ 14265 w 246860"/>
                  <a:gd name="connsiteY65" fmla="*/ 284630 h 410179"/>
                  <a:gd name="connsiteX66" fmla="*/ 13224 w 246860"/>
                  <a:gd name="connsiteY66" fmla="*/ 286191 h 410179"/>
                  <a:gd name="connsiteX67" fmla="*/ 13224 w 246860"/>
                  <a:gd name="connsiteY67" fmla="*/ 287752 h 410179"/>
                  <a:gd name="connsiteX68" fmla="*/ 11143 w 246860"/>
                  <a:gd name="connsiteY68" fmla="*/ 290874 h 410179"/>
                  <a:gd name="connsiteX69" fmla="*/ 10102 w 246860"/>
                  <a:gd name="connsiteY69" fmla="*/ 293996 h 410179"/>
                  <a:gd name="connsiteX70" fmla="*/ 11663 w 246860"/>
                  <a:gd name="connsiteY70" fmla="*/ 302322 h 410179"/>
                  <a:gd name="connsiteX71" fmla="*/ 9582 w 246860"/>
                  <a:gd name="connsiteY71" fmla="*/ 311688 h 410179"/>
                  <a:gd name="connsiteX72" fmla="*/ 7500 w 246860"/>
                  <a:gd name="connsiteY72" fmla="*/ 312208 h 410179"/>
                  <a:gd name="connsiteX73" fmla="*/ 1256 w 246860"/>
                  <a:gd name="connsiteY73" fmla="*/ 308566 h 410179"/>
                  <a:gd name="connsiteX74" fmla="*/ 216 w 246860"/>
                  <a:gd name="connsiteY74" fmla="*/ 308566 h 410179"/>
                  <a:gd name="connsiteX75" fmla="*/ 216 w 246860"/>
                  <a:gd name="connsiteY75" fmla="*/ 309607 h 410179"/>
                  <a:gd name="connsiteX76" fmla="*/ 736 w 246860"/>
                  <a:gd name="connsiteY76" fmla="*/ 326778 h 410179"/>
                  <a:gd name="connsiteX77" fmla="*/ 2297 w 246860"/>
                  <a:gd name="connsiteY77" fmla="*/ 329380 h 410179"/>
                  <a:gd name="connsiteX78" fmla="*/ 3338 w 246860"/>
                  <a:gd name="connsiteY78" fmla="*/ 330941 h 410179"/>
                  <a:gd name="connsiteX79" fmla="*/ 5939 w 246860"/>
                  <a:gd name="connsiteY79" fmla="*/ 330421 h 410179"/>
                  <a:gd name="connsiteX80" fmla="*/ 8541 w 246860"/>
                  <a:gd name="connsiteY80" fmla="*/ 326778 h 410179"/>
                  <a:gd name="connsiteX81" fmla="*/ 7500 w 246860"/>
                  <a:gd name="connsiteY81" fmla="*/ 328860 h 410179"/>
                  <a:gd name="connsiteX82" fmla="*/ 8021 w 246860"/>
                  <a:gd name="connsiteY82" fmla="*/ 330941 h 410179"/>
                  <a:gd name="connsiteX83" fmla="*/ 12704 w 246860"/>
                  <a:gd name="connsiteY83" fmla="*/ 333543 h 410179"/>
                  <a:gd name="connsiteX84" fmla="*/ 10623 w 246860"/>
                  <a:gd name="connsiteY84" fmla="*/ 339266 h 410179"/>
                  <a:gd name="connsiteX85" fmla="*/ 9582 w 246860"/>
                  <a:gd name="connsiteY85" fmla="*/ 342909 h 410179"/>
                  <a:gd name="connsiteX86" fmla="*/ 10102 w 246860"/>
                  <a:gd name="connsiteY86" fmla="*/ 344990 h 410179"/>
                  <a:gd name="connsiteX87" fmla="*/ 10623 w 246860"/>
                  <a:gd name="connsiteY87" fmla="*/ 346031 h 410179"/>
                  <a:gd name="connsiteX88" fmla="*/ 11663 w 246860"/>
                  <a:gd name="connsiteY88" fmla="*/ 349673 h 410179"/>
                  <a:gd name="connsiteX89" fmla="*/ 12704 w 246860"/>
                  <a:gd name="connsiteY89" fmla="*/ 353316 h 410179"/>
                  <a:gd name="connsiteX90" fmla="*/ 15826 w 246860"/>
                  <a:gd name="connsiteY90" fmla="*/ 359560 h 410179"/>
                  <a:gd name="connsiteX91" fmla="*/ 18428 w 246860"/>
                  <a:gd name="connsiteY91" fmla="*/ 365284 h 410179"/>
                  <a:gd name="connsiteX92" fmla="*/ 23631 w 246860"/>
                  <a:gd name="connsiteY92" fmla="*/ 370487 h 410179"/>
                  <a:gd name="connsiteX93" fmla="*/ 26233 w 246860"/>
                  <a:gd name="connsiteY93" fmla="*/ 373609 h 410179"/>
                  <a:gd name="connsiteX94" fmla="*/ 29875 w 246860"/>
                  <a:gd name="connsiteY94" fmla="*/ 376731 h 410179"/>
                  <a:gd name="connsiteX95" fmla="*/ 31957 w 246860"/>
                  <a:gd name="connsiteY95" fmla="*/ 379333 h 410179"/>
                  <a:gd name="connsiteX96" fmla="*/ 29355 w 246860"/>
                  <a:gd name="connsiteY96" fmla="*/ 381415 h 410179"/>
                  <a:gd name="connsiteX97" fmla="*/ 26753 w 246860"/>
                  <a:gd name="connsiteY97" fmla="*/ 382455 h 410179"/>
                  <a:gd name="connsiteX98" fmla="*/ 28314 w 246860"/>
                  <a:gd name="connsiteY98" fmla="*/ 384016 h 410179"/>
                  <a:gd name="connsiteX99" fmla="*/ 27794 w 246860"/>
                  <a:gd name="connsiteY99" fmla="*/ 387138 h 410179"/>
                  <a:gd name="connsiteX100" fmla="*/ 23631 w 246860"/>
                  <a:gd name="connsiteY100" fmla="*/ 386098 h 410179"/>
                  <a:gd name="connsiteX101" fmla="*/ 27274 w 246860"/>
                  <a:gd name="connsiteY101" fmla="*/ 392342 h 410179"/>
                  <a:gd name="connsiteX102" fmla="*/ 28835 w 246860"/>
                  <a:gd name="connsiteY102" fmla="*/ 397025 h 410179"/>
                  <a:gd name="connsiteX103" fmla="*/ 31957 w 246860"/>
                  <a:gd name="connsiteY103" fmla="*/ 400667 h 410179"/>
                  <a:gd name="connsiteX104" fmla="*/ 33518 w 246860"/>
                  <a:gd name="connsiteY104" fmla="*/ 403269 h 410179"/>
                  <a:gd name="connsiteX105" fmla="*/ 31957 w 246860"/>
                  <a:gd name="connsiteY105" fmla="*/ 405871 h 410179"/>
                  <a:gd name="connsiteX106" fmla="*/ 31436 w 246860"/>
                  <a:gd name="connsiteY106" fmla="*/ 409513 h 410179"/>
                  <a:gd name="connsiteX107" fmla="*/ 32477 w 246860"/>
                  <a:gd name="connsiteY107" fmla="*/ 410034 h 410179"/>
                  <a:gd name="connsiteX108" fmla="*/ 55372 w 246860"/>
                  <a:gd name="connsiteY108" fmla="*/ 409513 h 410179"/>
                  <a:gd name="connsiteX109" fmla="*/ 57974 w 246860"/>
                  <a:gd name="connsiteY109" fmla="*/ 407952 h 410179"/>
                  <a:gd name="connsiteX110" fmla="*/ 57974 w 246860"/>
                  <a:gd name="connsiteY110" fmla="*/ 403789 h 410179"/>
                  <a:gd name="connsiteX111" fmla="*/ 63178 w 246860"/>
                  <a:gd name="connsiteY111" fmla="*/ 391821 h 410179"/>
                  <a:gd name="connsiteX112" fmla="*/ 80869 w 246860"/>
                  <a:gd name="connsiteY112" fmla="*/ 388179 h 410179"/>
                  <a:gd name="connsiteX113" fmla="*/ 85552 w 246860"/>
                  <a:gd name="connsiteY113" fmla="*/ 389220 h 410179"/>
                  <a:gd name="connsiteX114" fmla="*/ 89715 w 246860"/>
                  <a:gd name="connsiteY114" fmla="*/ 389220 h 410179"/>
                  <a:gd name="connsiteX115" fmla="*/ 95959 w 246860"/>
                  <a:gd name="connsiteY115" fmla="*/ 378293 h 410179"/>
                  <a:gd name="connsiteX116" fmla="*/ 99082 w 246860"/>
                  <a:gd name="connsiteY116" fmla="*/ 372048 h 410179"/>
                  <a:gd name="connsiteX117" fmla="*/ 99082 w 246860"/>
                  <a:gd name="connsiteY117" fmla="*/ 367886 h 410179"/>
                  <a:gd name="connsiteX118" fmla="*/ 100122 w 246860"/>
                  <a:gd name="connsiteY118" fmla="*/ 364763 h 410179"/>
                  <a:gd name="connsiteX119" fmla="*/ 100643 w 246860"/>
                  <a:gd name="connsiteY119" fmla="*/ 361641 h 410179"/>
                  <a:gd name="connsiteX120" fmla="*/ 101683 w 246860"/>
                  <a:gd name="connsiteY120" fmla="*/ 355918 h 410179"/>
                  <a:gd name="connsiteX121" fmla="*/ 101683 w 246860"/>
                  <a:gd name="connsiteY121" fmla="*/ 349673 h 410179"/>
                  <a:gd name="connsiteX122" fmla="*/ 101683 w 246860"/>
                  <a:gd name="connsiteY122" fmla="*/ 348112 h 410179"/>
                  <a:gd name="connsiteX123" fmla="*/ 102204 w 246860"/>
                  <a:gd name="connsiteY123" fmla="*/ 346551 h 410179"/>
                  <a:gd name="connsiteX124" fmla="*/ 102724 w 246860"/>
                  <a:gd name="connsiteY124" fmla="*/ 346551 h 410179"/>
                  <a:gd name="connsiteX125" fmla="*/ 103244 w 246860"/>
                  <a:gd name="connsiteY125" fmla="*/ 344470 h 410179"/>
                  <a:gd name="connsiteX126" fmla="*/ 101683 w 246860"/>
                  <a:gd name="connsiteY126" fmla="*/ 340307 h 410179"/>
                  <a:gd name="connsiteX127" fmla="*/ 104805 w 246860"/>
                  <a:gd name="connsiteY127" fmla="*/ 338746 h 410179"/>
                  <a:gd name="connsiteX128" fmla="*/ 104285 w 246860"/>
                  <a:gd name="connsiteY128" fmla="*/ 336665 h 410179"/>
                  <a:gd name="connsiteX129" fmla="*/ 106366 w 246860"/>
                  <a:gd name="connsiteY129" fmla="*/ 329380 h 410179"/>
                  <a:gd name="connsiteX130" fmla="*/ 104285 w 246860"/>
                  <a:gd name="connsiteY130" fmla="*/ 328339 h 410179"/>
                  <a:gd name="connsiteX131" fmla="*/ 104805 w 246860"/>
                  <a:gd name="connsiteY131" fmla="*/ 326778 h 410179"/>
                  <a:gd name="connsiteX132" fmla="*/ 100643 w 246860"/>
                  <a:gd name="connsiteY132" fmla="*/ 324176 h 410179"/>
                  <a:gd name="connsiteX133" fmla="*/ 107928 w 246860"/>
                  <a:gd name="connsiteY133" fmla="*/ 325217 h 410179"/>
                  <a:gd name="connsiteX134" fmla="*/ 107407 w 246860"/>
                  <a:gd name="connsiteY134" fmla="*/ 323136 h 410179"/>
                  <a:gd name="connsiteX135" fmla="*/ 100122 w 246860"/>
                  <a:gd name="connsiteY135" fmla="*/ 320534 h 410179"/>
                  <a:gd name="connsiteX136" fmla="*/ 97000 w 246860"/>
                  <a:gd name="connsiteY136" fmla="*/ 320534 h 410179"/>
                  <a:gd name="connsiteX137" fmla="*/ 99082 w 246860"/>
                  <a:gd name="connsiteY137" fmla="*/ 320014 h 410179"/>
                  <a:gd name="connsiteX138" fmla="*/ 107928 w 246860"/>
                  <a:gd name="connsiteY138" fmla="*/ 320014 h 410179"/>
                  <a:gd name="connsiteX139" fmla="*/ 120936 w 246860"/>
                  <a:gd name="connsiteY139" fmla="*/ 314290 h 410179"/>
                  <a:gd name="connsiteX140" fmla="*/ 122497 w 246860"/>
                  <a:gd name="connsiteY140" fmla="*/ 311688 h 410179"/>
                  <a:gd name="connsiteX141" fmla="*/ 123538 w 246860"/>
                  <a:gd name="connsiteY141" fmla="*/ 311168 h 410179"/>
                  <a:gd name="connsiteX142" fmla="*/ 124578 w 246860"/>
                  <a:gd name="connsiteY142" fmla="*/ 307525 h 410179"/>
                  <a:gd name="connsiteX143" fmla="*/ 127180 w 246860"/>
                  <a:gd name="connsiteY143" fmla="*/ 313769 h 410179"/>
                  <a:gd name="connsiteX144" fmla="*/ 132904 w 246860"/>
                  <a:gd name="connsiteY144" fmla="*/ 308046 h 410179"/>
                  <a:gd name="connsiteX145" fmla="*/ 137067 w 246860"/>
                  <a:gd name="connsiteY145" fmla="*/ 304403 h 410179"/>
                  <a:gd name="connsiteX146" fmla="*/ 137067 w 246860"/>
                  <a:gd name="connsiteY146" fmla="*/ 302322 h 410179"/>
                  <a:gd name="connsiteX147" fmla="*/ 141750 w 246860"/>
                  <a:gd name="connsiteY147" fmla="*/ 302322 h 410179"/>
                  <a:gd name="connsiteX148" fmla="*/ 140709 w 246860"/>
                  <a:gd name="connsiteY148" fmla="*/ 299720 h 410179"/>
                  <a:gd name="connsiteX149" fmla="*/ 137067 w 246860"/>
                  <a:gd name="connsiteY149" fmla="*/ 298679 h 410179"/>
                  <a:gd name="connsiteX150" fmla="*/ 136547 w 246860"/>
                  <a:gd name="connsiteY150" fmla="*/ 300240 h 410179"/>
                  <a:gd name="connsiteX151" fmla="*/ 132904 w 246860"/>
                  <a:gd name="connsiteY151" fmla="*/ 300761 h 410179"/>
                  <a:gd name="connsiteX152" fmla="*/ 131863 w 246860"/>
                  <a:gd name="connsiteY152" fmla="*/ 299200 h 410179"/>
                  <a:gd name="connsiteX153" fmla="*/ 134985 w 246860"/>
                  <a:gd name="connsiteY153" fmla="*/ 299200 h 410179"/>
                  <a:gd name="connsiteX154" fmla="*/ 134985 w 246860"/>
                  <a:gd name="connsiteY154" fmla="*/ 297118 h 410179"/>
                  <a:gd name="connsiteX155" fmla="*/ 145392 w 246860"/>
                  <a:gd name="connsiteY155" fmla="*/ 289833 h 410179"/>
                  <a:gd name="connsiteX156" fmla="*/ 147994 w 246860"/>
                  <a:gd name="connsiteY156" fmla="*/ 286191 h 410179"/>
                  <a:gd name="connsiteX157" fmla="*/ 145392 w 246860"/>
                  <a:gd name="connsiteY157" fmla="*/ 279947 h 410179"/>
                  <a:gd name="connsiteX158" fmla="*/ 142270 w 246860"/>
                  <a:gd name="connsiteY158" fmla="*/ 278386 h 410179"/>
                  <a:gd name="connsiteX159" fmla="*/ 139669 w 246860"/>
                  <a:gd name="connsiteY159" fmla="*/ 276825 h 410179"/>
                  <a:gd name="connsiteX160" fmla="*/ 138628 w 246860"/>
                  <a:gd name="connsiteY160" fmla="*/ 273182 h 410179"/>
                  <a:gd name="connsiteX161" fmla="*/ 129262 w 246860"/>
                  <a:gd name="connsiteY161" fmla="*/ 266418 h 410179"/>
                  <a:gd name="connsiteX162" fmla="*/ 125619 w 246860"/>
                  <a:gd name="connsiteY162" fmla="*/ 265897 h 410179"/>
                  <a:gd name="connsiteX163" fmla="*/ 119895 w 246860"/>
                  <a:gd name="connsiteY163" fmla="*/ 265377 h 410179"/>
                  <a:gd name="connsiteX164" fmla="*/ 114692 w 246860"/>
                  <a:gd name="connsiteY164" fmla="*/ 262255 h 410179"/>
                  <a:gd name="connsiteX165" fmla="*/ 114171 w 246860"/>
                  <a:gd name="connsiteY165" fmla="*/ 261214 h 410179"/>
                  <a:gd name="connsiteX166" fmla="*/ 115212 w 246860"/>
                  <a:gd name="connsiteY166" fmla="*/ 258613 h 410179"/>
                  <a:gd name="connsiteX167" fmla="*/ 112090 w 246860"/>
                  <a:gd name="connsiteY167" fmla="*/ 250807 h 410179"/>
                  <a:gd name="connsiteX168" fmla="*/ 112610 w 246860"/>
                  <a:gd name="connsiteY168" fmla="*/ 244043 h 410179"/>
                  <a:gd name="connsiteX169" fmla="*/ 112610 w 246860"/>
                  <a:gd name="connsiteY169" fmla="*/ 242482 h 410179"/>
                  <a:gd name="connsiteX170" fmla="*/ 111570 w 246860"/>
                  <a:gd name="connsiteY170" fmla="*/ 239880 h 410179"/>
                  <a:gd name="connsiteX171" fmla="*/ 111570 w 246860"/>
                  <a:gd name="connsiteY171" fmla="*/ 237278 h 410179"/>
                  <a:gd name="connsiteX172" fmla="*/ 112090 w 246860"/>
                  <a:gd name="connsiteY172" fmla="*/ 236238 h 410179"/>
                  <a:gd name="connsiteX173" fmla="*/ 112090 w 246860"/>
                  <a:gd name="connsiteY173" fmla="*/ 234156 h 410179"/>
                  <a:gd name="connsiteX174" fmla="*/ 112610 w 246860"/>
                  <a:gd name="connsiteY174" fmla="*/ 233116 h 410179"/>
                  <a:gd name="connsiteX175" fmla="*/ 112610 w 246860"/>
                  <a:gd name="connsiteY175" fmla="*/ 232075 h 410179"/>
                  <a:gd name="connsiteX176" fmla="*/ 114692 w 246860"/>
                  <a:gd name="connsiteY176" fmla="*/ 232075 h 410179"/>
                  <a:gd name="connsiteX177" fmla="*/ 117294 w 246860"/>
                  <a:gd name="connsiteY177" fmla="*/ 233116 h 410179"/>
                  <a:gd name="connsiteX178" fmla="*/ 117294 w 246860"/>
                  <a:gd name="connsiteY178" fmla="*/ 232075 h 410179"/>
                  <a:gd name="connsiteX179" fmla="*/ 116253 w 246860"/>
                  <a:gd name="connsiteY179" fmla="*/ 227392 h 410179"/>
                  <a:gd name="connsiteX180" fmla="*/ 118855 w 246860"/>
                  <a:gd name="connsiteY180" fmla="*/ 216985 h 410179"/>
                  <a:gd name="connsiteX181" fmla="*/ 116773 w 246860"/>
                  <a:gd name="connsiteY181" fmla="*/ 211781 h 410179"/>
                  <a:gd name="connsiteX182" fmla="*/ 118855 w 246860"/>
                  <a:gd name="connsiteY182" fmla="*/ 209700 h 410179"/>
                  <a:gd name="connsiteX183" fmla="*/ 125099 w 246860"/>
                  <a:gd name="connsiteY183" fmla="*/ 208139 h 410179"/>
                  <a:gd name="connsiteX184" fmla="*/ 126660 w 246860"/>
                  <a:gd name="connsiteY184" fmla="*/ 202415 h 410179"/>
                  <a:gd name="connsiteX185" fmla="*/ 126140 w 246860"/>
                  <a:gd name="connsiteY185" fmla="*/ 198773 h 410179"/>
                  <a:gd name="connsiteX186" fmla="*/ 125099 w 246860"/>
                  <a:gd name="connsiteY186" fmla="*/ 196171 h 410179"/>
                  <a:gd name="connsiteX187" fmla="*/ 122497 w 246860"/>
                  <a:gd name="connsiteY187" fmla="*/ 192528 h 410179"/>
                  <a:gd name="connsiteX188" fmla="*/ 125099 w 246860"/>
                  <a:gd name="connsiteY188" fmla="*/ 193049 h 410179"/>
                  <a:gd name="connsiteX189" fmla="*/ 126660 w 246860"/>
                  <a:gd name="connsiteY189" fmla="*/ 196171 h 410179"/>
                  <a:gd name="connsiteX190" fmla="*/ 128741 w 246860"/>
                  <a:gd name="connsiteY190" fmla="*/ 198252 h 410179"/>
                  <a:gd name="connsiteX191" fmla="*/ 130823 w 246860"/>
                  <a:gd name="connsiteY191" fmla="*/ 198773 h 410179"/>
                  <a:gd name="connsiteX192" fmla="*/ 131863 w 246860"/>
                  <a:gd name="connsiteY192" fmla="*/ 197732 h 410179"/>
                  <a:gd name="connsiteX193" fmla="*/ 136026 w 246860"/>
                  <a:gd name="connsiteY193" fmla="*/ 191488 h 410179"/>
                  <a:gd name="connsiteX194" fmla="*/ 146433 w 246860"/>
                  <a:gd name="connsiteY194" fmla="*/ 186805 h 410179"/>
                  <a:gd name="connsiteX195" fmla="*/ 149555 w 246860"/>
                  <a:gd name="connsiteY195" fmla="*/ 185244 h 410179"/>
                  <a:gd name="connsiteX196" fmla="*/ 155279 w 246860"/>
                  <a:gd name="connsiteY196" fmla="*/ 178999 h 410179"/>
                  <a:gd name="connsiteX197" fmla="*/ 156840 w 246860"/>
                  <a:gd name="connsiteY197" fmla="*/ 177959 h 410179"/>
                  <a:gd name="connsiteX198" fmla="*/ 158401 w 246860"/>
                  <a:gd name="connsiteY198" fmla="*/ 176918 h 410179"/>
                  <a:gd name="connsiteX199" fmla="*/ 163084 w 246860"/>
                  <a:gd name="connsiteY199" fmla="*/ 177959 h 410179"/>
                  <a:gd name="connsiteX200" fmla="*/ 174011 w 246860"/>
                  <a:gd name="connsiteY200" fmla="*/ 171194 h 410179"/>
                  <a:gd name="connsiteX201" fmla="*/ 177134 w 246860"/>
                  <a:gd name="connsiteY201" fmla="*/ 170154 h 410179"/>
                  <a:gd name="connsiteX202" fmla="*/ 179735 w 246860"/>
                  <a:gd name="connsiteY202" fmla="*/ 168072 h 410179"/>
                  <a:gd name="connsiteX203" fmla="*/ 182857 w 246860"/>
                  <a:gd name="connsiteY203" fmla="*/ 164430 h 410179"/>
                  <a:gd name="connsiteX204" fmla="*/ 190142 w 246860"/>
                  <a:gd name="connsiteY204" fmla="*/ 154543 h 410179"/>
                  <a:gd name="connsiteX205" fmla="*/ 194825 w 246860"/>
                  <a:gd name="connsiteY205" fmla="*/ 150901 h 410179"/>
                  <a:gd name="connsiteX206" fmla="*/ 197427 w 246860"/>
                  <a:gd name="connsiteY206" fmla="*/ 148299 h 410179"/>
                  <a:gd name="connsiteX207" fmla="*/ 195346 w 246860"/>
                  <a:gd name="connsiteY207" fmla="*/ 146218 h 410179"/>
                  <a:gd name="connsiteX208" fmla="*/ 195866 w 246860"/>
                  <a:gd name="connsiteY208" fmla="*/ 145177 h 410179"/>
                  <a:gd name="connsiteX209" fmla="*/ 191183 w 246860"/>
                  <a:gd name="connsiteY209" fmla="*/ 142575 h 410179"/>
                  <a:gd name="connsiteX210" fmla="*/ 191183 w 246860"/>
                  <a:gd name="connsiteY210" fmla="*/ 141535 h 410179"/>
                  <a:gd name="connsiteX211" fmla="*/ 191183 w 246860"/>
                  <a:gd name="connsiteY211" fmla="*/ 138933 h 410179"/>
                  <a:gd name="connsiteX212" fmla="*/ 188061 w 246860"/>
                  <a:gd name="connsiteY212" fmla="*/ 136851 h 410179"/>
                  <a:gd name="connsiteX213" fmla="*/ 195346 w 246860"/>
                  <a:gd name="connsiteY213" fmla="*/ 131128 h 410179"/>
                  <a:gd name="connsiteX214" fmla="*/ 197948 w 246860"/>
                  <a:gd name="connsiteY214" fmla="*/ 126444 h 410179"/>
                  <a:gd name="connsiteX215" fmla="*/ 198988 w 246860"/>
                  <a:gd name="connsiteY215" fmla="*/ 123322 h 410179"/>
                  <a:gd name="connsiteX216" fmla="*/ 198988 w 246860"/>
                  <a:gd name="connsiteY216" fmla="*/ 121241 h 410179"/>
                  <a:gd name="connsiteX217" fmla="*/ 197427 w 246860"/>
                  <a:gd name="connsiteY217" fmla="*/ 119160 h 410179"/>
                  <a:gd name="connsiteX218" fmla="*/ 204192 w 246860"/>
                  <a:gd name="connsiteY218" fmla="*/ 114997 h 410179"/>
                  <a:gd name="connsiteX219" fmla="*/ 209395 w 246860"/>
                  <a:gd name="connsiteY219" fmla="*/ 113436 h 410179"/>
                  <a:gd name="connsiteX220" fmla="*/ 214078 w 246860"/>
                  <a:gd name="connsiteY220" fmla="*/ 113436 h 410179"/>
                  <a:gd name="connsiteX221" fmla="*/ 212517 w 246860"/>
                  <a:gd name="connsiteY221" fmla="*/ 111354 h 410179"/>
                  <a:gd name="connsiteX222" fmla="*/ 211997 w 246860"/>
                  <a:gd name="connsiteY222" fmla="*/ 109793 h 410179"/>
                  <a:gd name="connsiteX223" fmla="*/ 212517 w 246860"/>
                  <a:gd name="connsiteY223" fmla="*/ 108232 h 410179"/>
                  <a:gd name="connsiteX224" fmla="*/ 213037 w 246860"/>
                  <a:gd name="connsiteY224" fmla="*/ 106151 h 410179"/>
                  <a:gd name="connsiteX225" fmla="*/ 215119 w 246860"/>
                  <a:gd name="connsiteY225" fmla="*/ 106151 h 410179"/>
                  <a:gd name="connsiteX226" fmla="*/ 218761 w 246860"/>
                  <a:gd name="connsiteY226" fmla="*/ 107192 h 410179"/>
                  <a:gd name="connsiteX227" fmla="*/ 221883 w 246860"/>
                  <a:gd name="connsiteY227" fmla="*/ 106151 h 410179"/>
                  <a:gd name="connsiteX228" fmla="*/ 225526 w 246860"/>
                  <a:gd name="connsiteY228" fmla="*/ 108232 h 410179"/>
                  <a:gd name="connsiteX229" fmla="*/ 228128 w 246860"/>
                  <a:gd name="connsiteY229" fmla="*/ 108232 h 410179"/>
                  <a:gd name="connsiteX230" fmla="*/ 230729 w 246860"/>
                  <a:gd name="connsiteY230" fmla="*/ 105631 h 410179"/>
                  <a:gd name="connsiteX231" fmla="*/ 246860 w 246860"/>
                  <a:gd name="connsiteY231" fmla="*/ 106671 h 410179"/>
                  <a:gd name="connsiteX232" fmla="*/ 242177 w 246860"/>
                  <a:gd name="connsiteY232" fmla="*/ 96785 h 410179"/>
                  <a:gd name="connsiteX233" fmla="*/ 241136 w 246860"/>
                  <a:gd name="connsiteY233" fmla="*/ 95224 h 41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246860" h="410179">
                    <a:moveTo>
                      <a:pt x="241136" y="95224"/>
                    </a:moveTo>
                    <a:cubicBezTo>
                      <a:pt x="236453" y="93142"/>
                      <a:pt x="238535" y="87418"/>
                      <a:pt x="239055" y="86898"/>
                    </a:cubicBezTo>
                    <a:cubicBezTo>
                      <a:pt x="239575" y="86378"/>
                      <a:pt x="240616" y="82735"/>
                      <a:pt x="240616" y="81695"/>
                    </a:cubicBezTo>
                    <a:cubicBezTo>
                      <a:pt x="241136" y="80134"/>
                      <a:pt x="241657" y="77011"/>
                      <a:pt x="242697" y="75971"/>
                    </a:cubicBezTo>
                    <a:cubicBezTo>
                      <a:pt x="243738" y="74930"/>
                      <a:pt x="242697" y="73889"/>
                      <a:pt x="242697" y="73889"/>
                    </a:cubicBezTo>
                    <a:cubicBezTo>
                      <a:pt x="242697" y="73889"/>
                      <a:pt x="237494" y="67125"/>
                      <a:pt x="236453" y="65043"/>
                    </a:cubicBezTo>
                    <a:cubicBezTo>
                      <a:pt x="235413" y="62962"/>
                      <a:pt x="236974" y="60881"/>
                      <a:pt x="239055" y="59320"/>
                    </a:cubicBezTo>
                    <a:cubicBezTo>
                      <a:pt x="241136" y="57759"/>
                      <a:pt x="238014" y="55677"/>
                      <a:pt x="237494" y="54636"/>
                    </a:cubicBezTo>
                    <a:cubicBezTo>
                      <a:pt x="236453" y="53596"/>
                      <a:pt x="235933" y="53596"/>
                      <a:pt x="234892" y="54116"/>
                    </a:cubicBezTo>
                    <a:cubicBezTo>
                      <a:pt x="233851" y="54116"/>
                      <a:pt x="232290" y="54636"/>
                      <a:pt x="234372" y="51514"/>
                    </a:cubicBezTo>
                    <a:cubicBezTo>
                      <a:pt x="236453" y="48913"/>
                      <a:pt x="235413" y="44750"/>
                      <a:pt x="235413" y="42148"/>
                    </a:cubicBezTo>
                    <a:cubicBezTo>
                      <a:pt x="234892" y="40067"/>
                      <a:pt x="235933" y="40067"/>
                      <a:pt x="237494" y="38506"/>
                    </a:cubicBezTo>
                    <a:cubicBezTo>
                      <a:pt x="239055" y="36945"/>
                      <a:pt x="234372" y="33302"/>
                      <a:pt x="233331" y="32262"/>
                    </a:cubicBezTo>
                    <a:cubicBezTo>
                      <a:pt x="232290" y="31221"/>
                      <a:pt x="229689" y="29139"/>
                      <a:pt x="229689" y="29139"/>
                    </a:cubicBezTo>
                    <a:lnTo>
                      <a:pt x="179215" y="0"/>
                    </a:lnTo>
                    <a:cubicBezTo>
                      <a:pt x="176613" y="0"/>
                      <a:pt x="173491" y="0"/>
                      <a:pt x="172450" y="520"/>
                    </a:cubicBezTo>
                    <a:cubicBezTo>
                      <a:pt x="170369" y="1041"/>
                      <a:pt x="171930" y="3642"/>
                      <a:pt x="173491" y="5724"/>
                    </a:cubicBezTo>
                    <a:cubicBezTo>
                      <a:pt x="174532" y="8326"/>
                      <a:pt x="170369" y="13009"/>
                      <a:pt x="169849" y="14570"/>
                    </a:cubicBezTo>
                    <a:cubicBezTo>
                      <a:pt x="169328" y="16131"/>
                      <a:pt x="168288" y="16651"/>
                      <a:pt x="168288" y="20814"/>
                    </a:cubicBezTo>
                    <a:cubicBezTo>
                      <a:pt x="168288" y="24977"/>
                      <a:pt x="164125" y="22895"/>
                      <a:pt x="164125" y="22895"/>
                    </a:cubicBezTo>
                    <a:cubicBezTo>
                      <a:pt x="164125" y="22895"/>
                      <a:pt x="134465" y="18212"/>
                      <a:pt x="133424" y="17692"/>
                    </a:cubicBezTo>
                    <a:cubicBezTo>
                      <a:pt x="132384" y="17692"/>
                      <a:pt x="132384" y="18212"/>
                      <a:pt x="132384" y="18212"/>
                    </a:cubicBezTo>
                    <a:cubicBezTo>
                      <a:pt x="132384" y="18212"/>
                      <a:pt x="132384" y="19253"/>
                      <a:pt x="131863" y="23936"/>
                    </a:cubicBezTo>
                    <a:cubicBezTo>
                      <a:pt x="131343" y="28619"/>
                      <a:pt x="129782" y="32782"/>
                      <a:pt x="127701" y="34343"/>
                    </a:cubicBezTo>
                    <a:cubicBezTo>
                      <a:pt x="125619" y="35904"/>
                      <a:pt x="118335" y="32782"/>
                      <a:pt x="117294" y="31741"/>
                    </a:cubicBezTo>
                    <a:cubicBezTo>
                      <a:pt x="116253" y="30701"/>
                      <a:pt x="115733" y="31741"/>
                      <a:pt x="115212" y="32262"/>
                    </a:cubicBezTo>
                    <a:cubicBezTo>
                      <a:pt x="114692" y="33302"/>
                      <a:pt x="111570" y="34343"/>
                      <a:pt x="111570" y="34343"/>
                    </a:cubicBezTo>
                    <a:cubicBezTo>
                      <a:pt x="106366" y="36945"/>
                      <a:pt x="104805" y="39546"/>
                      <a:pt x="103765" y="43189"/>
                    </a:cubicBezTo>
                    <a:cubicBezTo>
                      <a:pt x="102724" y="46831"/>
                      <a:pt x="102724" y="47352"/>
                      <a:pt x="100643" y="49433"/>
                    </a:cubicBezTo>
                    <a:cubicBezTo>
                      <a:pt x="99082" y="50994"/>
                      <a:pt x="97000" y="48913"/>
                      <a:pt x="94919" y="52035"/>
                    </a:cubicBezTo>
                    <a:cubicBezTo>
                      <a:pt x="92837" y="55157"/>
                      <a:pt x="98041" y="58799"/>
                      <a:pt x="99082" y="60360"/>
                    </a:cubicBezTo>
                    <a:cubicBezTo>
                      <a:pt x="100122" y="61921"/>
                      <a:pt x="98041" y="65564"/>
                      <a:pt x="98041" y="66604"/>
                    </a:cubicBezTo>
                    <a:cubicBezTo>
                      <a:pt x="97521" y="67645"/>
                      <a:pt x="90236" y="74930"/>
                      <a:pt x="89195" y="76491"/>
                    </a:cubicBezTo>
                    <a:cubicBezTo>
                      <a:pt x="88154" y="78052"/>
                      <a:pt x="83991" y="81695"/>
                      <a:pt x="82430" y="83256"/>
                    </a:cubicBezTo>
                    <a:cubicBezTo>
                      <a:pt x="80869" y="84817"/>
                      <a:pt x="80349" y="87939"/>
                      <a:pt x="81390" y="88979"/>
                    </a:cubicBezTo>
                    <a:cubicBezTo>
                      <a:pt x="82430" y="90020"/>
                      <a:pt x="79829" y="90540"/>
                      <a:pt x="79829" y="90540"/>
                    </a:cubicBezTo>
                    <a:cubicBezTo>
                      <a:pt x="79829" y="90540"/>
                      <a:pt x="65779" y="96264"/>
                      <a:pt x="65259" y="96785"/>
                    </a:cubicBezTo>
                    <a:cubicBezTo>
                      <a:pt x="64218" y="97305"/>
                      <a:pt x="63698" y="97305"/>
                      <a:pt x="64218" y="99386"/>
                    </a:cubicBezTo>
                    <a:cubicBezTo>
                      <a:pt x="64738" y="101468"/>
                      <a:pt x="65779" y="104069"/>
                      <a:pt x="65259" y="106671"/>
                    </a:cubicBezTo>
                    <a:cubicBezTo>
                      <a:pt x="64738" y="109273"/>
                      <a:pt x="64218" y="116558"/>
                      <a:pt x="63178" y="121761"/>
                    </a:cubicBezTo>
                    <a:cubicBezTo>
                      <a:pt x="62137" y="126965"/>
                      <a:pt x="52771" y="137372"/>
                      <a:pt x="51210" y="138933"/>
                    </a:cubicBezTo>
                    <a:cubicBezTo>
                      <a:pt x="49649" y="140494"/>
                      <a:pt x="50169" y="142575"/>
                      <a:pt x="51210" y="145697"/>
                    </a:cubicBezTo>
                    <a:cubicBezTo>
                      <a:pt x="52250" y="148819"/>
                      <a:pt x="54332" y="148299"/>
                      <a:pt x="55372" y="152982"/>
                    </a:cubicBezTo>
                    <a:cubicBezTo>
                      <a:pt x="55893" y="157145"/>
                      <a:pt x="54852" y="159747"/>
                      <a:pt x="52250" y="161828"/>
                    </a:cubicBezTo>
                    <a:cubicBezTo>
                      <a:pt x="49649" y="163389"/>
                      <a:pt x="41843" y="162348"/>
                      <a:pt x="40803" y="161828"/>
                    </a:cubicBezTo>
                    <a:cubicBezTo>
                      <a:pt x="39762" y="161308"/>
                      <a:pt x="36640" y="161828"/>
                      <a:pt x="36640" y="161828"/>
                    </a:cubicBezTo>
                    <a:cubicBezTo>
                      <a:pt x="36640" y="161828"/>
                      <a:pt x="29875" y="164430"/>
                      <a:pt x="28835" y="164950"/>
                    </a:cubicBezTo>
                    <a:cubicBezTo>
                      <a:pt x="27794" y="165470"/>
                      <a:pt x="26753" y="166511"/>
                      <a:pt x="26233" y="167031"/>
                    </a:cubicBezTo>
                    <a:cubicBezTo>
                      <a:pt x="25712" y="167552"/>
                      <a:pt x="20509" y="174316"/>
                      <a:pt x="19469" y="175357"/>
                    </a:cubicBezTo>
                    <a:cubicBezTo>
                      <a:pt x="18428" y="176398"/>
                      <a:pt x="17387" y="180040"/>
                      <a:pt x="15306" y="183162"/>
                    </a:cubicBezTo>
                    <a:cubicBezTo>
                      <a:pt x="13224" y="186284"/>
                      <a:pt x="17907" y="189927"/>
                      <a:pt x="18948" y="192008"/>
                    </a:cubicBezTo>
                    <a:cubicBezTo>
                      <a:pt x="19989" y="193569"/>
                      <a:pt x="18948" y="197732"/>
                      <a:pt x="18948" y="199293"/>
                    </a:cubicBezTo>
                    <a:cubicBezTo>
                      <a:pt x="18948" y="200854"/>
                      <a:pt x="17907" y="202415"/>
                      <a:pt x="17387" y="205017"/>
                    </a:cubicBezTo>
                    <a:cubicBezTo>
                      <a:pt x="16867" y="207619"/>
                      <a:pt x="20509" y="212302"/>
                      <a:pt x="21030" y="213863"/>
                    </a:cubicBezTo>
                    <a:cubicBezTo>
                      <a:pt x="21550" y="214903"/>
                      <a:pt x="21550" y="217505"/>
                      <a:pt x="21030" y="218026"/>
                    </a:cubicBezTo>
                    <a:cubicBezTo>
                      <a:pt x="20509" y="218546"/>
                      <a:pt x="19989" y="222188"/>
                      <a:pt x="19469" y="226871"/>
                    </a:cubicBezTo>
                    <a:cubicBezTo>
                      <a:pt x="18428" y="231555"/>
                      <a:pt x="15826" y="228953"/>
                      <a:pt x="25192" y="237278"/>
                    </a:cubicBezTo>
                    <a:cubicBezTo>
                      <a:pt x="34558" y="245604"/>
                      <a:pt x="29875" y="249767"/>
                      <a:pt x="29355" y="250807"/>
                    </a:cubicBezTo>
                    <a:cubicBezTo>
                      <a:pt x="28835" y="251848"/>
                      <a:pt x="27274" y="251848"/>
                      <a:pt x="27274" y="251848"/>
                    </a:cubicBezTo>
                    <a:cubicBezTo>
                      <a:pt x="27274" y="251848"/>
                      <a:pt x="23631" y="252368"/>
                      <a:pt x="22070" y="252368"/>
                    </a:cubicBezTo>
                    <a:cubicBezTo>
                      <a:pt x="20509" y="252368"/>
                      <a:pt x="21030" y="253929"/>
                      <a:pt x="21030" y="253929"/>
                    </a:cubicBezTo>
                    <a:cubicBezTo>
                      <a:pt x="22590" y="259653"/>
                      <a:pt x="26233" y="264336"/>
                      <a:pt x="26753" y="265377"/>
                    </a:cubicBezTo>
                    <a:cubicBezTo>
                      <a:pt x="27274" y="266418"/>
                      <a:pt x="26753" y="268499"/>
                      <a:pt x="26753" y="268499"/>
                    </a:cubicBezTo>
                    <a:cubicBezTo>
                      <a:pt x="26753" y="268499"/>
                      <a:pt x="23631" y="279427"/>
                      <a:pt x="23111" y="280467"/>
                    </a:cubicBezTo>
                    <a:cubicBezTo>
                      <a:pt x="22590" y="281508"/>
                      <a:pt x="21550" y="282549"/>
                      <a:pt x="21550" y="282549"/>
                    </a:cubicBezTo>
                    <a:cubicBezTo>
                      <a:pt x="21550" y="282549"/>
                      <a:pt x="15306" y="284630"/>
                      <a:pt x="14265" y="284630"/>
                    </a:cubicBezTo>
                    <a:cubicBezTo>
                      <a:pt x="13224" y="285150"/>
                      <a:pt x="13224" y="285671"/>
                      <a:pt x="13224" y="286191"/>
                    </a:cubicBezTo>
                    <a:cubicBezTo>
                      <a:pt x="13224" y="286711"/>
                      <a:pt x="13224" y="287752"/>
                      <a:pt x="13224" y="287752"/>
                    </a:cubicBezTo>
                    <a:cubicBezTo>
                      <a:pt x="13224" y="287752"/>
                      <a:pt x="12184" y="289313"/>
                      <a:pt x="11143" y="290874"/>
                    </a:cubicBezTo>
                    <a:cubicBezTo>
                      <a:pt x="10102" y="291915"/>
                      <a:pt x="10102" y="293996"/>
                      <a:pt x="10102" y="293996"/>
                    </a:cubicBezTo>
                    <a:cubicBezTo>
                      <a:pt x="10102" y="293996"/>
                      <a:pt x="11143" y="299720"/>
                      <a:pt x="11663" y="302322"/>
                    </a:cubicBezTo>
                    <a:cubicBezTo>
                      <a:pt x="12184" y="304924"/>
                      <a:pt x="10102" y="310127"/>
                      <a:pt x="9582" y="311688"/>
                    </a:cubicBezTo>
                    <a:cubicBezTo>
                      <a:pt x="9062" y="313249"/>
                      <a:pt x="8021" y="312729"/>
                      <a:pt x="7500" y="312208"/>
                    </a:cubicBezTo>
                    <a:cubicBezTo>
                      <a:pt x="6980" y="311688"/>
                      <a:pt x="2817" y="309607"/>
                      <a:pt x="1256" y="308566"/>
                    </a:cubicBezTo>
                    <a:cubicBezTo>
                      <a:pt x="1256" y="308566"/>
                      <a:pt x="736" y="308566"/>
                      <a:pt x="216" y="308566"/>
                    </a:cubicBezTo>
                    <a:cubicBezTo>
                      <a:pt x="216" y="309086"/>
                      <a:pt x="216" y="309607"/>
                      <a:pt x="216" y="309607"/>
                    </a:cubicBezTo>
                    <a:cubicBezTo>
                      <a:pt x="-305" y="311688"/>
                      <a:pt x="216" y="323136"/>
                      <a:pt x="736" y="326778"/>
                    </a:cubicBezTo>
                    <a:cubicBezTo>
                      <a:pt x="1777" y="330421"/>
                      <a:pt x="1777" y="329900"/>
                      <a:pt x="2297" y="329380"/>
                    </a:cubicBezTo>
                    <a:cubicBezTo>
                      <a:pt x="2817" y="328339"/>
                      <a:pt x="2817" y="330421"/>
                      <a:pt x="3338" y="330941"/>
                    </a:cubicBezTo>
                    <a:cubicBezTo>
                      <a:pt x="3858" y="331461"/>
                      <a:pt x="4899" y="333022"/>
                      <a:pt x="5939" y="330421"/>
                    </a:cubicBezTo>
                    <a:cubicBezTo>
                      <a:pt x="6980" y="327819"/>
                      <a:pt x="8541" y="325737"/>
                      <a:pt x="8541" y="326778"/>
                    </a:cubicBezTo>
                    <a:cubicBezTo>
                      <a:pt x="9062" y="327819"/>
                      <a:pt x="8541" y="327819"/>
                      <a:pt x="7500" y="328860"/>
                    </a:cubicBezTo>
                    <a:cubicBezTo>
                      <a:pt x="6980" y="329900"/>
                      <a:pt x="4899" y="330941"/>
                      <a:pt x="8021" y="330941"/>
                    </a:cubicBezTo>
                    <a:cubicBezTo>
                      <a:pt x="11143" y="330421"/>
                      <a:pt x="13745" y="330421"/>
                      <a:pt x="12704" y="333543"/>
                    </a:cubicBezTo>
                    <a:cubicBezTo>
                      <a:pt x="11663" y="336665"/>
                      <a:pt x="10623" y="338226"/>
                      <a:pt x="10623" y="339266"/>
                    </a:cubicBezTo>
                    <a:cubicBezTo>
                      <a:pt x="10623" y="340307"/>
                      <a:pt x="10102" y="341868"/>
                      <a:pt x="9582" y="342909"/>
                    </a:cubicBezTo>
                    <a:cubicBezTo>
                      <a:pt x="9062" y="343429"/>
                      <a:pt x="9062" y="344990"/>
                      <a:pt x="10102" y="344990"/>
                    </a:cubicBezTo>
                    <a:cubicBezTo>
                      <a:pt x="11143" y="344990"/>
                      <a:pt x="11143" y="345511"/>
                      <a:pt x="10623" y="346031"/>
                    </a:cubicBezTo>
                    <a:cubicBezTo>
                      <a:pt x="10102" y="346551"/>
                      <a:pt x="9582" y="347072"/>
                      <a:pt x="11663" y="349673"/>
                    </a:cubicBezTo>
                    <a:cubicBezTo>
                      <a:pt x="14265" y="352275"/>
                      <a:pt x="13224" y="352275"/>
                      <a:pt x="12704" y="353316"/>
                    </a:cubicBezTo>
                    <a:cubicBezTo>
                      <a:pt x="12184" y="354357"/>
                      <a:pt x="13224" y="357479"/>
                      <a:pt x="15826" y="359560"/>
                    </a:cubicBezTo>
                    <a:cubicBezTo>
                      <a:pt x="18428" y="362162"/>
                      <a:pt x="17387" y="363723"/>
                      <a:pt x="18428" y="365284"/>
                    </a:cubicBezTo>
                    <a:cubicBezTo>
                      <a:pt x="19469" y="366845"/>
                      <a:pt x="22590" y="369967"/>
                      <a:pt x="23631" y="370487"/>
                    </a:cubicBezTo>
                    <a:cubicBezTo>
                      <a:pt x="24672" y="371008"/>
                      <a:pt x="25712" y="372569"/>
                      <a:pt x="26233" y="373609"/>
                    </a:cubicBezTo>
                    <a:cubicBezTo>
                      <a:pt x="26753" y="374650"/>
                      <a:pt x="27794" y="376211"/>
                      <a:pt x="29875" y="376731"/>
                    </a:cubicBezTo>
                    <a:cubicBezTo>
                      <a:pt x="31436" y="377252"/>
                      <a:pt x="32477" y="377772"/>
                      <a:pt x="31957" y="379333"/>
                    </a:cubicBezTo>
                    <a:cubicBezTo>
                      <a:pt x="31957" y="380894"/>
                      <a:pt x="31436" y="381415"/>
                      <a:pt x="29355" y="381415"/>
                    </a:cubicBezTo>
                    <a:cubicBezTo>
                      <a:pt x="27274" y="381415"/>
                      <a:pt x="26753" y="381415"/>
                      <a:pt x="26753" y="382455"/>
                    </a:cubicBezTo>
                    <a:cubicBezTo>
                      <a:pt x="26753" y="383496"/>
                      <a:pt x="27794" y="382976"/>
                      <a:pt x="28314" y="384016"/>
                    </a:cubicBezTo>
                    <a:cubicBezTo>
                      <a:pt x="28835" y="384537"/>
                      <a:pt x="29875" y="388179"/>
                      <a:pt x="27794" y="387138"/>
                    </a:cubicBezTo>
                    <a:cubicBezTo>
                      <a:pt x="25712" y="386098"/>
                      <a:pt x="23111" y="385057"/>
                      <a:pt x="23631" y="386098"/>
                    </a:cubicBezTo>
                    <a:cubicBezTo>
                      <a:pt x="24151" y="387138"/>
                      <a:pt x="26233" y="390781"/>
                      <a:pt x="27274" y="392342"/>
                    </a:cubicBezTo>
                    <a:cubicBezTo>
                      <a:pt x="28314" y="393903"/>
                      <a:pt x="28314" y="395984"/>
                      <a:pt x="28835" y="397025"/>
                    </a:cubicBezTo>
                    <a:cubicBezTo>
                      <a:pt x="29355" y="398066"/>
                      <a:pt x="30916" y="399627"/>
                      <a:pt x="31957" y="400667"/>
                    </a:cubicBezTo>
                    <a:cubicBezTo>
                      <a:pt x="32997" y="401708"/>
                      <a:pt x="34558" y="402749"/>
                      <a:pt x="33518" y="403269"/>
                    </a:cubicBezTo>
                    <a:cubicBezTo>
                      <a:pt x="32477" y="403789"/>
                      <a:pt x="31957" y="403789"/>
                      <a:pt x="31957" y="405871"/>
                    </a:cubicBezTo>
                    <a:cubicBezTo>
                      <a:pt x="31957" y="407952"/>
                      <a:pt x="31957" y="408993"/>
                      <a:pt x="31436" y="409513"/>
                    </a:cubicBezTo>
                    <a:cubicBezTo>
                      <a:pt x="30916" y="409513"/>
                      <a:pt x="30396" y="410554"/>
                      <a:pt x="32477" y="410034"/>
                    </a:cubicBezTo>
                    <a:cubicBezTo>
                      <a:pt x="34558" y="410034"/>
                      <a:pt x="55372" y="409513"/>
                      <a:pt x="55372" y="409513"/>
                    </a:cubicBezTo>
                    <a:cubicBezTo>
                      <a:pt x="55372" y="409513"/>
                      <a:pt x="57454" y="410034"/>
                      <a:pt x="57974" y="407952"/>
                    </a:cubicBezTo>
                    <a:cubicBezTo>
                      <a:pt x="58495" y="405871"/>
                      <a:pt x="59015" y="405351"/>
                      <a:pt x="57974" y="403789"/>
                    </a:cubicBezTo>
                    <a:cubicBezTo>
                      <a:pt x="57454" y="402228"/>
                      <a:pt x="53291" y="394944"/>
                      <a:pt x="63178" y="391821"/>
                    </a:cubicBezTo>
                    <a:cubicBezTo>
                      <a:pt x="73064" y="389220"/>
                      <a:pt x="79308" y="388699"/>
                      <a:pt x="80869" y="388179"/>
                    </a:cubicBezTo>
                    <a:cubicBezTo>
                      <a:pt x="82430" y="387659"/>
                      <a:pt x="83991" y="388179"/>
                      <a:pt x="85552" y="389220"/>
                    </a:cubicBezTo>
                    <a:cubicBezTo>
                      <a:pt x="86593" y="390260"/>
                      <a:pt x="87634" y="392342"/>
                      <a:pt x="89715" y="389220"/>
                    </a:cubicBezTo>
                    <a:cubicBezTo>
                      <a:pt x="91797" y="386098"/>
                      <a:pt x="94398" y="380894"/>
                      <a:pt x="95959" y="378293"/>
                    </a:cubicBezTo>
                    <a:cubicBezTo>
                      <a:pt x="97521" y="375691"/>
                      <a:pt x="99602" y="372048"/>
                      <a:pt x="99082" y="372048"/>
                    </a:cubicBezTo>
                    <a:cubicBezTo>
                      <a:pt x="98041" y="372048"/>
                      <a:pt x="99082" y="369967"/>
                      <a:pt x="99082" y="367886"/>
                    </a:cubicBezTo>
                    <a:cubicBezTo>
                      <a:pt x="99082" y="365804"/>
                      <a:pt x="99082" y="365284"/>
                      <a:pt x="100122" y="364763"/>
                    </a:cubicBezTo>
                    <a:cubicBezTo>
                      <a:pt x="101163" y="364243"/>
                      <a:pt x="101683" y="363723"/>
                      <a:pt x="100643" y="361641"/>
                    </a:cubicBezTo>
                    <a:cubicBezTo>
                      <a:pt x="99602" y="359560"/>
                      <a:pt x="100122" y="357479"/>
                      <a:pt x="101683" y="355918"/>
                    </a:cubicBezTo>
                    <a:cubicBezTo>
                      <a:pt x="103244" y="354357"/>
                      <a:pt x="104805" y="351755"/>
                      <a:pt x="101683" y="349673"/>
                    </a:cubicBezTo>
                    <a:cubicBezTo>
                      <a:pt x="99082" y="347592"/>
                      <a:pt x="101163" y="348633"/>
                      <a:pt x="101683" y="348112"/>
                    </a:cubicBezTo>
                    <a:cubicBezTo>
                      <a:pt x="102204" y="348112"/>
                      <a:pt x="102204" y="347592"/>
                      <a:pt x="102204" y="346551"/>
                    </a:cubicBezTo>
                    <a:cubicBezTo>
                      <a:pt x="101683" y="345511"/>
                      <a:pt x="102724" y="346551"/>
                      <a:pt x="102724" y="346551"/>
                    </a:cubicBezTo>
                    <a:cubicBezTo>
                      <a:pt x="103244" y="346551"/>
                      <a:pt x="104805" y="346551"/>
                      <a:pt x="103244" y="344470"/>
                    </a:cubicBezTo>
                    <a:cubicBezTo>
                      <a:pt x="101683" y="342909"/>
                      <a:pt x="97521" y="339787"/>
                      <a:pt x="101683" y="340307"/>
                    </a:cubicBezTo>
                    <a:cubicBezTo>
                      <a:pt x="105846" y="340827"/>
                      <a:pt x="106366" y="339787"/>
                      <a:pt x="104805" y="338746"/>
                    </a:cubicBezTo>
                    <a:cubicBezTo>
                      <a:pt x="103244" y="337705"/>
                      <a:pt x="103244" y="337705"/>
                      <a:pt x="104285" y="336665"/>
                    </a:cubicBezTo>
                    <a:cubicBezTo>
                      <a:pt x="104805" y="335624"/>
                      <a:pt x="107928" y="330421"/>
                      <a:pt x="106366" y="329380"/>
                    </a:cubicBezTo>
                    <a:cubicBezTo>
                      <a:pt x="104805" y="328339"/>
                      <a:pt x="103244" y="328860"/>
                      <a:pt x="104285" y="328339"/>
                    </a:cubicBezTo>
                    <a:cubicBezTo>
                      <a:pt x="104805" y="327819"/>
                      <a:pt x="106366" y="327819"/>
                      <a:pt x="104805" y="326778"/>
                    </a:cubicBezTo>
                    <a:cubicBezTo>
                      <a:pt x="103244" y="326258"/>
                      <a:pt x="97521" y="323656"/>
                      <a:pt x="100643" y="324176"/>
                    </a:cubicBezTo>
                    <a:cubicBezTo>
                      <a:pt x="103765" y="324697"/>
                      <a:pt x="106366" y="326258"/>
                      <a:pt x="107928" y="325217"/>
                    </a:cubicBezTo>
                    <a:cubicBezTo>
                      <a:pt x="109489" y="324176"/>
                      <a:pt x="108448" y="323656"/>
                      <a:pt x="107407" y="323136"/>
                    </a:cubicBezTo>
                    <a:cubicBezTo>
                      <a:pt x="106366" y="322095"/>
                      <a:pt x="101683" y="320014"/>
                      <a:pt x="100122" y="320534"/>
                    </a:cubicBezTo>
                    <a:cubicBezTo>
                      <a:pt x="98561" y="321054"/>
                      <a:pt x="98041" y="321575"/>
                      <a:pt x="97000" y="320534"/>
                    </a:cubicBezTo>
                    <a:cubicBezTo>
                      <a:pt x="95959" y="319493"/>
                      <a:pt x="97000" y="319493"/>
                      <a:pt x="99082" y="320014"/>
                    </a:cubicBezTo>
                    <a:cubicBezTo>
                      <a:pt x="101163" y="320534"/>
                      <a:pt x="105846" y="320534"/>
                      <a:pt x="107928" y="320014"/>
                    </a:cubicBezTo>
                    <a:cubicBezTo>
                      <a:pt x="110009" y="319493"/>
                      <a:pt x="120416" y="317932"/>
                      <a:pt x="120936" y="314290"/>
                    </a:cubicBezTo>
                    <a:cubicBezTo>
                      <a:pt x="121456" y="310647"/>
                      <a:pt x="121456" y="311168"/>
                      <a:pt x="122497" y="311688"/>
                    </a:cubicBezTo>
                    <a:cubicBezTo>
                      <a:pt x="123017" y="312729"/>
                      <a:pt x="123538" y="313249"/>
                      <a:pt x="123538" y="311168"/>
                    </a:cubicBezTo>
                    <a:cubicBezTo>
                      <a:pt x="123538" y="309086"/>
                      <a:pt x="124578" y="302842"/>
                      <a:pt x="124578" y="307525"/>
                    </a:cubicBezTo>
                    <a:cubicBezTo>
                      <a:pt x="125099" y="312208"/>
                      <a:pt x="125099" y="315851"/>
                      <a:pt x="127180" y="313769"/>
                    </a:cubicBezTo>
                    <a:cubicBezTo>
                      <a:pt x="129262" y="311688"/>
                      <a:pt x="131343" y="309607"/>
                      <a:pt x="132904" y="308046"/>
                    </a:cubicBezTo>
                    <a:cubicBezTo>
                      <a:pt x="134465" y="306485"/>
                      <a:pt x="138628" y="306485"/>
                      <a:pt x="137067" y="304403"/>
                    </a:cubicBezTo>
                    <a:cubicBezTo>
                      <a:pt x="136026" y="302322"/>
                      <a:pt x="134985" y="301281"/>
                      <a:pt x="137067" y="302322"/>
                    </a:cubicBezTo>
                    <a:cubicBezTo>
                      <a:pt x="139148" y="303362"/>
                      <a:pt x="141750" y="302842"/>
                      <a:pt x="141750" y="302322"/>
                    </a:cubicBezTo>
                    <a:cubicBezTo>
                      <a:pt x="142270" y="301281"/>
                      <a:pt x="142270" y="300761"/>
                      <a:pt x="140709" y="299720"/>
                    </a:cubicBezTo>
                    <a:cubicBezTo>
                      <a:pt x="139148" y="298679"/>
                      <a:pt x="136547" y="297118"/>
                      <a:pt x="137067" y="298679"/>
                    </a:cubicBezTo>
                    <a:cubicBezTo>
                      <a:pt x="137587" y="300240"/>
                      <a:pt x="137587" y="300761"/>
                      <a:pt x="136547" y="300240"/>
                    </a:cubicBezTo>
                    <a:cubicBezTo>
                      <a:pt x="135506" y="299720"/>
                      <a:pt x="133424" y="300240"/>
                      <a:pt x="132904" y="300761"/>
                    </a:cubicBezTo>
                    <a:cubicBezTo>
                      <a:pt x="132384" y="300761"/>
                      <a:pt x="130823" y="299200"/>
                      <a:pt x="131863" y="299200"/>
                    </a:cubicBezTo>
                    <a:cubicBezTo>
                      <a:pt x="132904" y="299200"/>
                      <a:pt x="135506" y="300240"/>
                      <a:pt x="134985" y="299200"/>
                    </a:cubicBezTo>
                    <a:cubicBezTo>
                      <a:pt x="134465" y="298159"/>
                      <a:pt x="133424" y="298159"/>
                      <a:pt x="134985" y="297118"/>
                    </a:cubicBezTo>
                    <a:cubicBezTo>
                      <a:pt x="137067" y="296078"/>
                      <a:pt x="143311" y="290874"/>
                      <a:pt x="145392" y="289833"/>
                    </a:cubicBezTo>
                    <a:cubicBezTo>
                      <a:pt x="147994" y="289313"/>
                      <a:pt x="149555" y="289313"/>
                      <a:pt x="147994" y="286191"/>
                    </a:cubicBezTo>
                    <a:cubicBezTo>
                      <a:pt x="146433" y="283069"/>
                      <a:pt x="145913" y="280467"/>
                      <a:pt x="145392" y="279947"/>
                    </a:cubicBezTo>
                    <a:cubicBezTo>
                      <a:pt x="144872" y="279427"/>
                      <a:pt x="144872" y="278906"/>
                      <a:pt x="142270" y="278386"/>
                    </a:cubicBezTo>
                    <a:cubicBezTo>
                      <a:pt x="139669" y="277865"/>
                      <a:pt x="138628" y="277865"/>
                      <a:pt x="139669" y="276825"/>
                    </a:cubicBezTo>
                    <a:cubicBezTo>
                      <a:pt x="140709" y="275264"/>
                      <a:pt x="139148" y="273703"/>
                      <a:pt x="138628" y="273182"/>
                    </a:cubicBezTo>
                    <a:cubicBezTo>
                      <a:pt x="138108" y="272662"/>
                      <a:pt x="130302" y="267459"/>
                      <a:pt x="129262" y="266418"/>
                    </a:cubicBezTo>
                    <a:cubicBezTo>
                      <a:pt x="128221" y="265377"/>
                      <a:pt x="127701" y="264336"/>
                      <a:pt x="125619" y="265897"/>
                    </a:cubicBezTo>
                    <a:cubicBezTo>
                      <a:pt x="123538" y="266938"/>
                      <a:pt x="121456" y="267459"/>
                      <a:pt x="119895" y="265377"/>
                    </a:cubicBezTo>
                    <a:cubicBezTo>
                      <a:pt x="117814" y="263296"/>
                      <a:pt x="115733" y="262255"/>
                      <a:pt x="114692" y="262255"/>
                    </a:cubicBezTo>
                    <a:cubicBezTo>
                      <a:pt x="113651" y="262255"/>
                      <a:pt x="112610" y="261735"/>
                      <a:pt x="114171" y="261214"/>
                    </a:cubicBezTo>
                    <a:cubicBezTo>
                      <a:pt x="115733" y="260694"/>
                      <a:pt x="116773" y="259653"/>
                      <a:pt x="115212" y="258613"/>
                    </a:cubicBezTo>
                    <a:cubicBezTo>
                      <a:pt x="114171" y="257572"/>
                      <a:pt x="112090" y="253929"/>
                      <a:pt x="112090" y="250807"/>
                    </a:cubicBezTo>
                    <a:cubicBezTo>
                      <a:pt x="112090" y="247685"/>
                      <a:pt x="111570" y="243523"/>
                      <a:pt x="112610" y="244043"/>
                    </a:cubicBezTo>
                    <a:cubicBezTo>
                      <a:pt x="113651" y="244563"/>
                      <a:pt x="113651" y="244043"/>
                      <a:pt x="112610" y="242482"/>
                    </a:cubicBezTo>
                    <a:cubicBezTo>
                      <a:pt x="111570" y="240921"/>
                      <a:pt x="111570" y="240921"/>
                      <a:pt x="111570" y="239880"/>
                    </a:cubicBezTo>
                    <a:cubicBezTo>
                      <a:pt x="111570" y="238839"/>
                      <a:pt x="111570" y="237799"/>
                      <a:pt x="111570" y="237278"/>
                    </a:cubicBezTo>
                    <a:cubicBezTo>
                      <a:pt x="111570" y="236758"/>
                      <a:pt x="111050" y="236238"/>
                      <a:pt x="112090" y="236238"/>
                    </a:cubicBezTo>
                    <a:cubicBezTo>
                      <a:pt x="113131" y="236238"/>
                      <a:pt x="112090" y="235197"/>
                      <a:pt x="112090" y="234156"/>
                    </a:cubicBezTo>
                    <a:cubicBezTo>
                      <a:pt x="111570" y="233116"/>
                      <a:pt x="112090" y="233116"/>
                      <a:pt x="112610" y="233116"/>
                    </a:cubicBezTo>
                    <a:cubicBezTo>
                      <a:pt x="113131" y="232595"/>
                      <a:pt x="112610" y="232075"/>
                      <a:pt x="112610" y="232075"/>
                    </a:cubicBezTo>
                    <a:cubicBezTo>
                      <a:pt x="112090" y="231555"/>
                      <a:pt x="113131" y="232075"/>
                      <a:pt x="114692" y="232075"/>
                    </a:cubicBezTo>
                    <a:cubicBezTo>
                      <a:pt x="116253" y="232075"/>
                      <a:pt x="116773" y="232595"/>
                      <a:pt x="117294" y="233116"/>
                    </a:cubicBezTo>
                    <a:cubicBezTo>
                      <a:pt x="118335" y="234156"/>
                      <a:pt x="118335" y="234156"/>
                      <a:pt x="117294" y="232075"/>
                    </a:cubicBezTo>
                    <a:cubicBezTo>
                      <a:pt x="116253" y="229994"/>
                      <a:pt x="115733" y="229473"/>
                      <a:pt x="116253" y="227392"/>
                    </a:cubicBezTo>
                    <a:cubicBezTo>
                      <a:pt x="116773" y="225310"/>
                      <a:pt x="119375" y="220107"/>
                      <a:pt x="118855" y="216985"/>
                    </a:cubicBezTo>
                    <a:cubicBezTo>
                      <a:pt x="118335" y="213342"/>
                      <a:pt x="116773" y="213863"/>
                      <a:pt x="116773" y="211781"/>
                    </a:cubicBezTo>
                    <a:cubicBezTo>
                      <a:pt x="116773" y="209700"/>
                      <a:pt x="116773" y="208659"/>
                      <a:pt x="118855" y="209700"/>
                    </a:cubicBezTo>
                    <a:cubicBezTo>
                      <a:pt x="120936" y="210741"/>
                      <a:pt x="124578" y="210741"/>
                      <a:pt x="125099" y="208139"/>
                    </a:cubicBezTo>
                    <a:cubicBezTo>
                      <a:pt x="125619" y="206058"/>
                      <a:pt x="126140" y="203456"/>
                      <a:pt x="126660" y="202415"/>
                    </a:cubicBezTo>
                    <a:cubicBezTo>
                      <a:pt x="127180" y="201374"/>
                      <a:pt x="127180" y="200334"/>
                      <a:pt x="126140" y="198773"/>
                    </a:cubicBezTo>
                    <a:cubicBezTo>
                      <a:pt x="125099" y="197212"/>
                      <a:pt x="126140" y="197732"/>
                      <a:pt x="125099" y="196171"/>
                    </a:cubicBezTo>
                    <a:cubicBezTo>
                      <a:pt x="124058" y="194610"/>
                      <a:pt x="121456" y="193569"/>
                      <a:pt x="122497" y="192528"/>
                    </a:cubicBezTo>
                    <a:cubicBezTo>
                      <a:pt x="123538" y="191488"/>
                      <a:pt x="124058" y="191488"/>
                      <a:pt x="125099" y="193049"/>
                    </a:cubicBezTo>
                    <a:cubicBezTo>
                      <a:pt x="126140" y="194610"/>
                      <a:pt x="127180" y="195130"/>
                      <a:pt x="126660" y="196171"/>
                    </a:cubicBezTo>
                    <a:cubicBezTo>
                      <a:pt x="126660" y="197212"/>
                      <a:pt x="127180" y="198252"/>
                      <a:pt x="128741" y="198252"/>
                    </a:cubicBezTo>
                    <a:cubicBezTo>
                      <a:pt x="130302" y="198252"/>
                      <a:pt x="131343" y="197732"/>
                      <a:pt x="130823" y="198773"/>
                    </a:cubicBezTo>
                    <a:cubicBezTo>
                      <a:pt x="130302" y="199813"/>
                      <a:pt x="131343" y="199293"/>
                      <a:pt x="131863" y="197732"/>
                    </a:cubicBezTo>
                    <a:cubicBezTo>
                      <a:pt x="132384" y="196171"/>
                      <a:pt x="133424" y="193049"/>
                      <a:pt x="136026" y="191488"/>
                    </a:cubicBezTo>
                    <a:cubicBezTo>
                      <a:pt x="138628" y="189927"/>
                      <a:pt x="144872" y="187325"/>
                      <a:pt x="146433" y="186805"/>
                    </a:cubicBezTo>
                    <a:cubicBezTo>
                      <a:pt x="147474" y="186284"/>
                      <a:pt x="147994" y="186805"/>
                      <a:pt x="149555" y="185244"/>
                    </a:cubicBezTo>
                    <a:cubicBezTo>
                      <a:pt x="150596" y="183162"/>
                      <a:pt x="153198" y="178479"/>
                      <a:pt x="155279" y="178999"/>
                    </a:cubicBezTo>
                    <a:cubicBezTo>
                      <a:pt x="157361" y="179520"/>
                      <a:pt x="157881" y="179520"/>
                      <a:pt x="156840" y="177959"/>
                    </a:cubicBezTo>
                    <a:cubicBezTo>
                      <a:pt x="155799" y="175877"/>
                      <a:pt x="156320" y="175877"/>
                      <a:pt x="158401" y="176918"/>
                    </a:cubicBezTo>
                    <a:cubicBezTo>
                      <a:pt x="160483" y="178479"/>
                      <a:pt x="161003" y="179520"/>
                      <a:pt x="163084" y="177959"/>
                    </a:cubicBezTo>
                    <a:cubicBezTo>
                      <a:pt x="165166" y="176398"/>
                      <a:pt x="172450" y="170674"/>
                      <a:pt x="174011" y="171194"/>
                    </a:cubicBezTo>
                    <a:cubicBezTo>
                      <a:pt x="175573" y="171715"/>
                      <a:pt x="175573" y="171715"/>
                      <a:pt x="177134" y="170154"/>
                    </a:cubicBezTo>
                    <a:cubicBezTo>
                      <a:pt x="178174" y="169113"/>
                      <a:pt x="179215" y="168593"/>
                      <a:pt x="179735" y="168072"/>
                    </a:cubicBezTo>
                    <a:cubicBezTo>
                      <a:pt x="180256" y="167552"/>
                      <a:pt x="181817" y="165470"/>
                      <a:pt x="182857" y="164430"/>
                    </a:cubicBezTo>
                    <a:cubicBezTo>
                      <a:pt x="183378" y="163389"/>
                      <a:pt x="188061" y="155584"/>
                      <a:pt x="190142" y="154543"/>
                    </a:cubicBezTo>
                    <a:cubicBezTo>
                      <a:pt x="192224" y="153502"/>
                      <a:pt x="193785" y="152462"/>
                      <a:pt x="194825" y="150901"/>
                    </a:cubicBezTo>
                    <a:cubicBezTo>
                      <a:pt x="195866" y="149340"/>
                      <a:pt x="199509" y="148819"/>
                      <a:pt x="197427" y="148299"/>
                    </a:cubicBezTo>
                    <a:cubicBezTo>
                      <a:pt x="195346" y="147779"/>
                      <a:pt x="193785" y="146218"/>
                      <a:pt x="195346" y="146218"/>
                    </a:cubicBezTo>
                    <a:cubicBezTo>
                      <a:pt x="196907" y="146218"/>
                      <a:pt x="198468" y="146218"/>
                      <a:pt x="195866" y="145177"/>
                    </a:cubicBezTo>
                    <a:cubicBezTo>
                      <a:pt x="193264" y="144136"/>
                      <a:pt x="191703" y="143095"/>
                      <a:pt x="191183" y="142575"/>
                    </a:cubicBezTo>
                    <a:cubicBezTo>
                      <a:pt x="190663" y="142055"/>
                      <a:pt x="189102" y="141014"/>
                      <a:pt x="191183" y="141535"/>
                    </a:cubicBezTo>
                    <a:cubicBezTo>
                      <a:pt x="193785" y="141535"/>
                      <a:pt x="192224" y="139973"/>
                      <a:pt x="191183" y="138933"/>
                    </a:cubicBezTo>
                    <a:cubicBezTo>
                      <a:pt x="190142" y="137892"/>
                      <a:pt x="185980" y="138933"/>
                      <a:pt x="188061" y="136851"/>
                    </a:cubicBezTo>
                    <a:cubicBezTo>
                      <a:pt x="190142" y="134770"/>
                      <a:pt x="193264" y="131648"/>
                      <a:pt x="195346" y="131128"/>
                    </a:cubicBezTo>
                    <a:cubicBezTo>
                      <a:pt x="196907" y="130087"/>
                      <a:pt x="197948" y="129567"/>
                      <a:pt x="197948" y="126444"/>
                    </a:cubicBezTo>
                    <a:cubicBezTo>
                      <a:pt x="197948" y="123843"/>
                      <a:pt x="197427" y="124363"/>
                      <a:pt x="198988" y="123322"/>
                    </a:cubicBezTo>
                    <a:cubicBezTo>
                      <a:pt x="200029" y="122282"/>
                      <a:pt x="201070" y="121761"/>
                      <a:pt x="198988" y="121241"/>
                    </a:cubicBezTo>
                    <a:cubicBezTo>
                      <a:pt x="196907" y="120721"/>
                      <a:pt x="195346" y="120200"/>
                      <a:pt x="197427" y="119160"/>
                    </a:cubicBezTo>
                    <a:cubicBezTo>
                      <a:pt x="199509" y="118119"/>
                      <a:pt x="202631" y="116558"/>
                      <a:pt x="204192" y="114997"/>
                    </a:cubicBezTo>
                    <a:cubicBezTo>
                      <a:pt x="205753" y="113436"/>
                      <a:pt x="207314" y="112395"/>
                      <a:pt x="209395" y="113436"/>
                    </a:cubicBezTo>
                    <a:cubicBezTo>
                      <a:pt x="211476" y="114476"/>
                      <a:pt x="214078" y="114476"/>
                      <a:pt x="214078" y="113436"/>
                    </a:cubicBezTo>
                    <a:cubicBezTo>
                      <a:pt x="214078" y="111875"/>
                      <a:pt x="213558" y="111875"/>
                      <a:pt x="212517" y="111354"/>
                    </a:cubicBezTo>
                    <a:cubicBezTo>
                      <a:pt x="211997" y="110834"/>
                      <a:pt x="210956" y="110314"/>
                      <a:pt x="211997" y="109793"/>
                    </a:cubicBezTo>
                    <a:cubicBezTo>
                      <a:pt x="213037" y="109273"/>
                      <a:pt x="212517" y="108753"/>
                      <a:pt x="212517" y="108232"/>
                    </a:cubicBezTo>
                    <a:cubicBezTo>
                      <a:pt x="212517" y="107712"/>
                      <a:pt x="212517" y="106671"/>
                      <a:pt x="213037" y="106151"/>
                    </a:cubicBezTo>
                    <a:cubicBezTo>
                      <a:pt x="214078" y="105631"/>
                      <a:pt x="214078" y="105110"/>
                      <a:pt x="215119" y="106151"/>
                    </a:cubicBezTo>
                    <a:cubicBezTo>
                      <a:pt x="216160" y="107192"/>
                      <a:pt x="217721" y="108753"/>
                      <a:pt x="218761" y="107192"/>
                    </a:cubicBezTo>
                    <a:cubicBezTo>
                      <a:pt x="219802" y="105631"/>
                      <a:pt x="220322" y="105110"/>
                      <a:pt x="221883" y="106151"/>
                    </a:cubicBezTo>
                    <a:cubicBezTo>
                      <a:pt x="223444" y="107192"/>
                      <a:pt x="225006" y="107192"/>
                      <a:pt x="225526" y="108232"/>
                    </a:cubicBezTo>
                    <a:cubicBezTo>
                      <a:pt x="226046" y="109273"/>
                      <a:pt x="227087" y="110834"/>
                      <a:pt x="228128" y="108232"/>
                    </a:cubicBezTo>
                    <a:cubicBezTo>
                      <a:pt x="229168" y="106151"/>
                      <a:pt x="229168" y="106151"/>
                      <a:pt x="230729" y="105631"/>
                    </a:cubicBezTo>
                    <a:cubicBezTo>
                      <a:pt x="231770" y="105631"/>
                      <a:pt x="242697" y="106151"/>
                      <a:pt x="246860" y="106671"/>
                    </a:cubicBezTo>
                    <a:cubicBezTo>
                      <a:pt x="246340" y="104069"/>
                      <a:pt x="242697" y="97305"/>
                      <a:pt x="242177" y="96785"/>
                    </a:cubicBezTo>
                    <a:cubicBezTo>
                      <a:pt x="242177" y="95744"/>
                      <a:pt x="241136" y="95224"/>
                      <a:pt x="241136" y="95224"/>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78" name="Content Placeholder 9">
              <a:extLst>
                <a:ext uri="{FF2B5EF4-FFF2-40B4-BE49-F238E27FC236}">
                  <a16:creationId xmlns:a16="http://schemas.microsoft.com/office/drawing/2014/main" id="{8D12B1F2-EE36-9D8A-EB80-61C516B5AAC2}"/>
                </a:ext>
              </a:extLst>
            </p:cNvPr>
            <p:cNvGrpSpPr/>
            <p:nvPr/>
          </p:nvGrpSpPr>
          <p:grpSpPr>
            <a:xfrm>
              <a:off x="5989396" y="3328624"/>
              <a:ext cx="176788" cy="196579"/>
              <a:chOff x="5989396" y="3328624"/>
              <a:chExt cx="176788" cy="196579"/>
            </a:xfrm>
            <a:grpFill/>
          </p:grpSpPr>
          <p:sp>
            <p:nvSpPr>
              <p:cNvPr id="306" name="Freeform 305">
                <a:extLst>
                  <a:ext uri="{FF2B5EF4-FFF2-40B4-BE49-F238E27FC236}">
                    <a16:creationId xmlns:a16="http://schemas.microsoft.com/office/drawing/2014/main" id="{621C91BD-D13B-65F4-F9AB-9FC24EE019AF}"/>
                  </a:ext>
                </a:extLst>
              </p:cNvPr>
              <p:cNvSpPr/>
              <p:nvPr/>
            </p:nvSpPr>
            <p:spPr>
              <a:xfrm>
                <a:off x="6129182" y="3333520"/>
                <a:ext cx="12759" cy="11635"/>
              </a:xfrm>
              <a:custGeom>
                <a:avLst/>
                <a:gdLst>
                  <a:gd name="connsiteX0" fmla="*/ 4221 w 12759"/>
                  <a:gd name="connsiteY0" fmla="*/ 11448 h 11635"/>
                  <a:gd name="connsiteX1" fmla="*/ 6823 w 12759"/>
                  <a:gd name="connsiteY1" fmla="*/ 9366 h 11635"/>
                  <a:gd name="connsiteX2" fmla="*/ 12026 w 12759"/>
                  <a:gd name="connsiteY2" fmla="*/ 9366 h 11635"/>
                  <a:gd name="connsiteX3" fmla="*/ 9945 w 12759"/>
                  <a:gd name="connsiteY3" fmla="*/ 6764 h 11635"/>
                  <a:gd name="connsiteX4" fmla="*/ 10465 w 12759"/>
                  <a:gd name="connsiteY4" fmla="*/ 4163 h 11635"/>
                  <a:gd name="connsiteX5" fmla="*/ 6823 w 12759"/>
                  <a:gd name="connsiteY5" fmla="*/ 3122 h 11635"/>
                  <a:gd name="connsiteX6" fmla="*/ 5782 w 12759"/>
                  <a:gd name="connsiteY6" fmla="*/ 1041 h 11635"/>
                  <a:gd name="connsiteX7" fmla="*/ 2660 w 12759"/>
                  <a:gd name="connsiteY7" fmla="*/ 520 h 11635"/>
                  <a:gd name="connsiteX8" fmla="*/ 4741 w 12759"/>
                  <a:gd name="connsiteY8" fmla="*/ 3122 h 11635"/>
                  <a:gd name="connsiteX9" fmla="*/ 1619 w 12759"/>
                  <a:gd name="connsiteY9" fmla="*/ 3642 h 11635"/>
                  <a:gd name="connsiteX10" fmla="*/ 58 w 12759"/>
                  <a:gd name="connsiteY10" fmla="*/ 5203 h 11635"/>
                  <a:gd name="connsiteX11" fmla="*/ 4221 w 12759"/>
                  <a:gd name="connsiteY11" fmla="*/ 11448 h 1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9" h="11635">
                    <a:moveTo>
                      <a:pt x="4221" y="11448"/>
                    </a:moveTo>
                    <a:cubicBezTo>
                      <a:pt x="5782" y="11968"/>
                      <a:pt x="6302" y="11448"/>
                      <a:pt x="6823" y="9366"/>
                    </a:cubicBezTo>
                    <a:cubicBezTo>
                      <a:pt x="7863" y="7285"/>
                      <a:pt x="10465" y="9366"/>
                      <a:pt x="12026" y="9366"/>
                    </a:cubicBezTo>
                    <a:cubicBezTo>
                      <a:pt x="13587" y="9366"/>
                      <a:pt x="12546" y="8326"/>
                      <a:pt x="9945" y="6764"/>
                    </a:cubicBezTo>
                    <a:cubicBezTo>
                      <a:pt x="7343" y="5203"/>
                      <a:pt x="9424" y="5203"/>
                      <a:pt x="10465" y="4163"/>
                    </a:cubicBezTo>
                    <a:cubicBezTo>
                      <a:pt x="11505" y="3122"/>
                      <a:pt x="8904" y="3122"/>
                      <a:pt x="6823" y="3122"/>
                    </a:cubicBezTo>
                    <a:cubicBezTo>
                      <a:pt x="4741" y="3122"/>
                      <a:pt x="5782" y="2602"/>
                      <a:pt x="5782" y="1041"/>
                    </a:cubicBezTo>
                    <a:cubicBezTo>
                      <a:pt x="5782" y="-520"/>
                      <a:pt x="4741" y="0"/>
                      <a:pt x="2660" y="520"/>
                    </a:cubicBezTo>
                    <a:cubicBezTo>
                      <a:pt x="578" y="1041"/>
                      <a:pt x="5782" y="2602"/>
                      <a:pt x="4741" y="3122"/>
                    </a:cubicBezTo>
                    <a:cubicBezTo>
                      <a:pt x="3700" y="3642"/>
                      <a:pt x="3700" y="4163"/>
                      <a:pt x="1619" y="3642"/>
                    </a:cubicBezTo>
                    <a:cubicBezTo>
                      <a:pt x="-462" y="2602"/>
                      <a:pt x="58" y="5203"/>
                      <a:pt x="58" y="5203"/>
                    </a:cubicBezTo>
                    <a:cubicBezTo>
                      <a:pt x="-462" y="7285"/>
                      <a:pt x="3180" y="10927"/>
                      <a:pt x="4221" y="11448"/>
                    </a:cubicBezTo>
                    <a:close/>
                  </a:path>
                </a:pathLst>
              </a:custGeom>
              <a:grpFill/>
              <a:ln w="5199" cap="flat">
                <a:solidFill>
                  <a:schemeClr val="bg1"/>
                </a:solidFill>
                <a:prstDash val="solid"/>
                <a:miter/>
              </a:ln>
            </p:spPr>
            <p:txBody>
              <a:bodyPr rtlCol="0" anchor="ctr"/>
              <a:lstStyle/>
              <a:p>
                <a:endParaRPr lang="en-GB" noProof="0" dirty="0"/>
              </a:p>
            </p:txBody>
          </p:sp>
          <p:sp>
            <p:nvSpPr>
              <p:cNvPr id="307" name="Freeform 306">
                <a:extLst>
                  <a:ext uri="{FF2B5EF4-FFF2-40B4-BE49-F238E27FC236}">
                    <a16:creationId xmlns:a16="http://schemas.microsoft.com/office/drawing/2014/main" id="{4E8DBB2D-9C41-E820-5A35-48C6175819EC}"/>
                  </a:ext>
                </a:extLst>
              </p:cNvPr>
              <p:cNvSpPr/>
              <p:nvPr/>
            </p:nvSpPr>
            <p:spPr>
              <a:xfrm>
                <a:off x="5989396" y="3328624"/>
                <a:ext cx="176788" cy="196579"/>
              </a:xfrm>
              <a:custGeom>
                <a:avLst/>
                <a:gdLst>
                  <a:gd name="connsiteX0" fmla="*/ 5073 w 176788"/>
                  <a:gd name="connsiteY0" fmla="*/ 123015 h 196579"/>
                  <a:gd name="connsiteX1" fmla="*/ 5073 w 176788"/>
                  <a:gd name="connsiteY1" fmla="*/ 126137 h 196579"/>
                  <a:gd name="connsiteX2" fmla="*/ 6634 w 176788"/>
                  <a:gd name="connsiteY2" fmla="*/ 128739 h 196579"/>
                  <a:gd name="connsiteX3" fmla="*/ 10797 w 176788"/>
                  <a:gd name="connsiteY3" fmla="*/ 131341 h 196579"/>
                  <a:gd name="connsiteX4" fmla="*/ 11838 w 176788"/>
                  <a:gd name="connsiteY4" fmla="*/ 132902 h 196579"/>
                  <a:gd name="connsiteX5" fmla="*/ 11838 w 176788"/>
                  <a:gd name="connsiteY5" fmla="*/ 133942 h 196579"/>
                  <a:gd name="connsiteX6" fmla="*/ 10277 w 176788"/>
                  <a:gd name="connsiteY6" fmla="*/ 136024 h 196579"/>
                  <a:gd name="connsiteX7" fmla="*/ 9236 w 176788"/>
                  <a:gd name="connsiteY7" fmla="*/ 138105 h 196579"/>
                  <a:gd name="connsiteX8" fmla="*/ 9236 w 176788"/>
                  <a:gd name="connsiteY8" fmla="*/ 140187 h 196579"/>
                  <a:gd name="connsiteX9" fmla="*/ 11838 w 176788"/>
                  <a:gd name="connsiteY9" fmla="*/ 141227 h 196579"/>
                  <a:gd name="connsiteX10" fmla="*/ 12879 w 176788"/>
                  <a:gd name="connsiteY10" fmla="*/ 142268 h 196579"/>
                  <a:gd name="connsiteX11" fmla="*/ 15480 w 176788"/>
                  <a:gd name="connsiteY11" fmla="*/ 145910 h 196579"/>
                  <a:gd name="connsiteX12" fmla="*/ 17041 w 176788"/>
                  <a:gd name="connsiteY12" fmla="*/ 146951 h 196579"/>
                  <a:gd name="connsiteX13" fmla="*/ 22245 w 176788"/>
                  <a:gd name="connsiteY13" fmla="*/ 148512 h 196579"/>
                  <a:gd name="connsiteX14" fmla="*/ 23286 w 176788"/>
                  <a:gd name="connsiteY14" fmla="*/ 148512 h 196579"/>
                  <a:gd name="connsiteX15" fmla="*/ 27448 w 176788"/>
                  <a:gd name="connsiteY15" fmla="*/ 147992 h 196579"/>
                  <a:gd name="connsiteX16" fmla="*/ 29009 w 176788"/>
                  <a:gd name="connsiteY16" fmla="*/ 148512 h 196579"/>
                  <a:gd name="connsiteX17" fmla="*/ 33172 w 176788"/>
                  <a:gd name="connsiteY17" fmla="*/ 151114 h 196579"/>
                  <a:gd name="connsiteX18" fmla="*/ 35253 w 176788"/>
                  <a:gd name="connsiteY18" fmla="*/ 151634 h 196579"/>
                  <a:gd name="connsiteX19" fmla="*/ 38375 w 176788"/>
                  <a:gd name="connsiteY19" fmla="*/ 151634 h 196579"/>
                  <a:gd name="connsiteX20" fmla="*/ 39416 w 176788"/>
                  <a:gd name="connsiteY20" fmla="*/ 152154 h 196579"/>
                  <a:gd name="connsiteX21" fmla="*/ 44620 w 176788"/>
                  <a:gd name="connsiteY21" fmla="*/ 153195 h 196579"/>
                  <a:gd name="connsiteX22" fmla="*/ 44620 w 176788"/>
                  <a:gd name="connsiteY22" fmla="*/ 154236 h 196579"/>
                  <a:gd name="connsiteX23" fmla="*/ 39937 w 176788"/>
                  <a:gd name="connsiteY23" fmla="*/ 159439 h 196579"/>
                  <a:gd name="connsiteX24" fmla="*/ 38896 w 176788"/>
                  <a:gd name="connsiteY24" fmla="*/ 161000 h 196579"/>
                  <a:gd name="connsiteX25" fmla="*/ 34213 w 176788"/>
                  <a:gd name="connsiteY25" fmla="*/ 171928 h 196579"/>
                  <a:gd name="connsiteX26" fmla="*/ 32132 w 176788"/>
                  <a:gd name="connsiteY26" fmla="*/ 175570 h 196579"/>
                  <a:gd name="connsiteX27" fmla="*/ 31611 w 176788"/>
                  <a:gd name="connsiteY27" fmla="*/ 183375 h 196579"/>
                  <a:gd name="connsiteX28" fmla="*/ 32132 w 176788"/>
                  <a:gd name="connsiteY28" fmla="*/ 186497 h 196579"/>
                  <a:gd name="connsiteX29" fmla="*/ 32652 w 176788"/>
                  <a:gd name="connsiteY29" fmla="*/ 188058 h 196579"/>
                  <a:gd name="connsiteX30" fmla="*/ 33693 w 176788"/>
                  <a:gd name="connsiteY30" fmla="*/ 188058 h 196579"/>
                  <a:gd name="connsiteX31" fmla="*/ 35253 w 176788"/>
                  <a:gd name="connsiteY31" fmla="*/ 188579 h 196579"/>
                  <a:gd name="connsiteX32" fmla="*/ 38375 w 176788"/>
                  <a:gd name="connsiteY32" fmla="*/ 188058 h 196579"/>
                  <a:gd name="connsiteX33" fmla="*/ 40457 w 176788"/>
                  <a:gd name="connsiteY33" fmla="*/ 188579 h 196579"/>
                  <a:gd name="connsiteX34" fmla="*/ 43059 w 176788"/>
                  <a:gd name="connsiteY34" fmla="*/ 188058 h 196579"/>
                  <a:gd name="connsiteX35" fmla="*/ 44620 w 176788"/>
                  <a:gd name="connsiteY35" fmla="*/ 188058 h 196579"/>
                  <a:gd name="connsiteX36" fmla="*/ 48782 w 176788"/>
                  <a:gd name="connsiteY36" fmla="*/ 188579 h 196579"/>
                  <a:gd name="connsiteX37" fmla="*/ 50864 w 176788"/>
                  <a:gd name="connsiteY37" fmla="*/ 188058 h 196579"/>
                  <a:gd name="connsiteX38" fmla="*/ 51905 w 176788"/>
                  <a:gd name="connsiteY38" fmla="*/ 187538 h 196579"/>
                  <a:gd name="connsiteX39" fmla="*/ 51384 w 176788"/>
                  <a:gd name="connsiteY39" fmla="*/ 185977 h 196579"/>
                  <a:gd name="connsiteX40" fmla="*/ 50344 w 176788"/>
                  <a:gd name="connsiteY40" fmla="*/ 186497 h 196579"/>
                  <a:gd name="connsiteX41" fmla="*/ 49303 w 176788"/>
                  <a:gd name="connsiteY41" fmla="*/ 185977 h 196579"/>
                  <a:gd name="connsiteX42" fmla="*/ 49303 w 176788"/>
                  <a:gd name="connsiteY42" fmla="*/ 184416 h 196579"/>
                  <a:gd name="connsiteX43" fmla="*/ 50344 w 176788"/>
                  <a:gd name="connsiteY43" fmla="*/ 183896 h 196579"/>
                  <a:gd name="connsiteX44" fmla="*/ 51905 w 176788"/>
                  <a:gd name="connsiteY44" fmla="*/ 183375 h 196579"/>
                  <a:gd name="connsiteX45" fmla="*/ 53466 w 176788"/>
                  <a:gd name="connsiteY45" fmla="*/ 184936 h 196579"/>
                  <a:gd name="connsiteX46" fmla="*/ 53986 w 176788"/>
                  <a:gd name="connsiteY46" fmla="*/ 185977 h 196579"/>
                  <a:gd name="connsiteX47" fmla="*/ 56067 w 176788"/>
                  <a:gd name="connsiteY47" fmla="*/ 186497 h 196579"/>
                  <a:gd name="connsiteX48" fmla="*/ 58149 w 176788"/>
                  <a:gd name="connsiteY48" fmla="*/ 186497 h 196579"/>
                  <a:gd name="connsiteX49" fmla="*/ 62312 w 176788"/>
                  <a:gd name="connsiteY49" fmla="*/ 186497 h 196579"/>
                  <a:gd name="connsiteX50" fmla="*/ 69076 w 176788"/>
                  <a:gd name="connsiteY50" fmla="*/ 189620 h 196579"/>
                  <a:gd name="connsiteX51" fmla="*/ 69596 w 176788"/>
                  <a:gd name="connsiteY51" fmla="*/ 190140 h 196579"/>
                  <a:gd name="connsiteX52" fmla="*/ 76361 w 176788"/>
                  <a:gd name="connsiteY52" fmla="*/ 190140 h 196579"/>
                  <a:gd name="connsiteX53" fmla="*/ 77401 w 176788"/>
                  <a:gd name="connsiteY53" fmla="*/ 190660 h 196579"/>
                  <a:gd name="connsiteX54" fmla="*/ 81565 w 176788"/>
                  <a:gd name="connsiteY54" fmla="*/ 194823 h 196579"/>
                  <a:gd name="connsiteX55" fmla="*/ 82085 w 176788"/>
                  <a:gd name="connsiteY55" fmla="*/ 196384 h 196579"/>
                  <a:gd name="connsiteX56" fmla="*/ 86768 w 176788"/>
                  <a:gd name="connsiteY56" fmla="*/ 191701 h 196579"/>
                  <a:gd name="connsiteX57" fmla="*/ 86768 w 176788"/>
                  <a:gd name="connsiteY57" fmla="*/ 189620 h 196579"/>
                  <a:gd name="connsiteX58" fmla="*/ 87808 w 176788"/>
                  <a:gd name="connsiteY58" fmla="*/ 189099 h 196579"/>
                  <a:gd name="connsiteX59" fmla="*/ 94053 w 176788"/>
                  <a:gd name="connsiteY59" fmla="*/ 190140 h 196579"/>
                  <a:gd name="connsiteX60" fmla="*/ 95093 w 176788"/>
                  <a:gd name="connsiteY60" fmla="*/ 191181 h 196579"/>
                  <a:gd name="connsiteX61" fmla="*/ 95614 w 176788"/>
                  <a:gd name="connsiteY61" fmla="*/ 193262 h 196579"/>
                  <a:gd name="connsiteX62" fmla="*/ 97175 w 176788"/>
                  <a:gd name="connsiteY62" fmla="*/ 194303 h 196579"/>
                  <a:gd name="connsiteX63" fmla="*/ 103939 w 176788"/>
                  <a:gd name="connsiteY63" fmla="*/ 193262 h 196579"/>
                  <a:gd name="connsiteX64" fmla="*/ 104980 w 176788"/>
                  <a:gd name="connsiteY64" fmla="*/ 192742 h 196579"/>
                  <a:gd name="connsiteX65" fmla="*/ 105500 w 176788"/>
                  <a:gd name="connsiteY65" fmla="*/ 191701 h 196579"/>
                  <a:gd name="connsiteX66" fmla="*/ 108102 w 176788"/>
                  <a:gd name="connsiteY66" fmla="*/ 190660 h 196579"/>
                  <a:gd name="connsiteX67" fmla="*/ 110184 w 176788"/>
                  <a:gd name="connsiteY67" fmla="*/ 190140 h 196579"/>
                  <a:gd name="connsiteX68" fmla="*/ 114867 w 176788"/>
                  <a:gd name="connsiteY68" fmla="*/ 189620 h 196579"/>
                  <a:gd name="connsiteX69" fmla="*/ 119029 w 176788"/>
                  <a:gd name="connsiteY69" fmla="*/ 189099 h 196579"/>
                  <a:gd name="connsiteX70" fmla="*/ 122152 w 176788"/>
                  <a:gd name="connsiteY70" fmla="*/ 188058 h 196579"/>
                  <a:gd name="connsiteX71" fmla="*/ 123713 w 176788"/>
                  <a:gd name="connsiteY71" fmla="*/ 188058 h 196579"/>
                  <a:gd name="connsiteX72" fmla="*/ 126314 w 176788"/>
                  <a:gd name="connsiteY72" fmla="*/ 189099 h 196579"/>
                  <a:gd name="connsiteX73" fmla="*/ 127355 w 176788"/>
                  <a:gd name="connsiteY73" fmla="*/ 189099 h 196579"/>
                  <a:gd name="connsiteX74" fmla="*/ 128916 w 176788"/>
                  <a:gd name="connsiteY74" fmla="*/ 188579 h 196579"/>
                  <a:gd name="connsiteX75" fmla="*/ 129957 w 176788"/>
                  <a:gd name="connsiteY75" fmla="*/ 188579 h 196579"/>
                  <a:gd name="connsiteX76" fmla="*/ 134640 w 176788"/>
                  <a:gd name="connsiteY76" fmla="*/ 192742 h 196579"/>
                  <a:gd name="connsiteX77" fmla="*/ 135680 w 176788"/>
                  <a:gd name="connsiteY77" fmla="*/ 192742 h 196579"/>
                  <a:gd name="connsiteX78" fmla="*/ 136201 w 176788"/>
                  <a:gd name="connsiteY78" fmla="*/ 190660 h 196579"/>
                  <a:gd name="connsiteX79" fmla="*/ 136201 w 176788"/>
                  <a:gd name="connsiteY79" fmla="*/ 188058 h 196579"/>
                  <a:gd name="connsiteX80" fmla="*/ 135680 w 176788"/>
                  <a:gd name="connsiteY80" fmla="*/ 187538 h 196579"/>
                  <a:gd name="connsiteX81" fmla="*/ 134119 w 176788"/>
                  <a:gd name="connsiteY81" fmla="*/ 186497 h 196579"/>
                  <a:gd name="connsiteX82" fmla="*/ 135160 w 176788"/>
                  <a:gd name="connsiteY82" fmla="*/ 184416 h 196579"/>
                  <a:gd name="connsiteX83" fmla="*/ 135160 w 176788"/>
                  <a:gd name="connsiteY83" fmla="*/ 183375 h 196579"/>
                  <a:gd name="connsiteX84" fmla="*/ 133599 w 176788"/>
                  <a:gd name="connsiteY84" fmla="*/ 181294 h 196579"/>
                  <a:gd name="connsiteX85" fmla="*/ 132038 w 176788"/>
                  <a:gd name="connsiteY85" fmla="*/ 179213 h 196579"/>
                  <a:gd name="connsiteX86" fmla="*/ 131518 w 176788"/>
                  <a:gd name="connsiteY86" fmla="*/ 178172 h 196579"/>
                  <a:gd name="connsiteX87" fmla="*/ 132038 w 176788"/>
                  <a:gd name="connsiteY87" fmla="*/ 177131 h 196579"/>
                  <a:gd name="connsiteX88" fmla="*/ 140364 w 176788"/>
                  <a:gd name="connsiteY88" fmla="*/ 172968 h 196579"/>
                  <a:gd name="connsiteX89" fmla="*/ 143486 w 176788"/>
                  <a:gd name="connsiteY89" fmla="*/ 171407 h 196579"/>
                  <a:gd name="connsiteX90" fmla="*/ 144006 w 176788"/>
                  <a:gd name="connsiteY90" fmla="*/ 170367 h 196579"/>
                  <a:gd name="connsiteX91" fmla="*/ 146608 w 176788"/>
                  <a:gd name="connsiteY91" fmla="*/ 166724 h 196579"/>
                  <a:gd name="connsiteX92" fmla="*/ 149210 w 176788"/>
                  <a:gd name="connsiteY92" fmla="*/ 167765 h 196579"/>
                  <a:gd name="connsiteX93" fmla="*/ 149730 w 176788"/>
                  <a:gd name="connsiteY93" fmla="*/ 167245 h 196579"/>
                  <a:gd name="connsiteX94" fmla="*/ 150771 w 176788"/>
                  <a:gd name="connsiteY94" fmla="*/ 162561 h 196579"/>
                  <a:gd name="connsiteX95" fmla="*/ 151811 w 176788"/>
                  <a:gd name="connsiteY95" fmla="*/ 161521 h 196579"/>
                  <a:gd name="connsiteX96" fmla="*/ 146087 w 176788"/>
                  <a:gd name="connsiteY96" fmla="*/ 156838 h 196579"/>
                  <a:gd name="connsiteX97" fmla="*/ 144526 w 176788"/>
                  <a:gd name="connsiteY97" fmla="*/ 156317 h 196579"/>
                  <a:gd name="connsiteX98" fmla="*/ 143486 w 176788"/>
                  <a:gd name="connsiteY98" fmla="*/ 155797 h 196579"/>
                  <a:gd name="connsiteX99" fmla="*/ 139843 w 176788"/>
                  <a:gd name="connsiteY99" fmla="*/ 152154 h 196579"/>
                  <a:gd name="connsiteX100" fmla="*/ 134640 w 176788"/>
                  <a:gd name="connsiteY100" fmla="*/ 147992 h 196579"/>
                  <a:gd name="connsiteX101" fmla="*/ 129436 w 176788"/>
                  <a:gd name="connsiteY101" fmla="*/ 144349 h 196579"/>
                  <a:gd name="connsiteX102" fmla="*/ 128396 w 176788"/>
                  <a:gd name="connsiteY102" fmla="*/ 142788 h 196579"/>
                  <a:gd name="connsiteX103" fmla="*/ 124753 w 176788"/>
                  <a:gd name="connsiteY103" fmla="*/ 138105 h 196579"/>
                  <a:gd name="connsiteX104" fmla="*/ 124753 w 176788"/>
                  <a:gd name="connsiteY104" fmla="*/ 137064 h 196579"/>
                  <a:gd name="connsiteX105" fmla="*/ 126834 w 176788"/>
                  <a:gd name="connsiteY105" fmla="*/ 132902 h 196579"/>
                  <a:gd name="connsiteX106" fmla="*/ 122672 w 176788"/>
                  <a:gd name="connsiteY106" fmla="*/ 130300 h 196579"/>
                  <a:gd name="connsiteX107" fmla="*/ 121631 w 176788"/>
                  <a:gd name="connsiteY107" fmla="*/ 129259 h 196579"/>
                  <a:gd name="connsiteX108" fmla="*/ 120070 w 176788"/>
                  <a:gd name="connsiteY108" fmla="*/ 125096 h 196579"/>
                  <a:gd name="connsiteX109" fmla="*/ 122152 w 176788"/>
                  <a:gd name="connsiteY109" fmla="*/ 126137 h 196579"/>
                  <a:gd name="connsiteX110" fmla="*/ 124753 w 176788"/>
                  <a:gd name="connsiteY110" fmla="*/ 124576 h 196579"/>
                  <a:gd name="connsiteX111" fmla="*/ 126834 w 176788"/>
                  <a:gd name="connsiteY111" fmla="*/ 122495 h 196579"/>
                  <a:gd name="connsiteX112" fmla="*/ 129957 w 176788"/>
                  <a:gd name="connsiteY112" fmla="*/ 120934 h 196579"/>
                  <a:gd name="connsiteX113" fmla="*/ 135160 w 176788"/>
                  <a:gd name="connsiteY113" fmla="*/ 120934 h 196579"/>
                  <a:gd name="connsiteX114" fmla="*/ 137241 w 176788"/>
                  <a:gd name="connsiteY114" fmla="*/ 120413 h 196579"/>
                  <a:gd name="connsiteX115" fmla="*/ 141404 w 176788"/>
                  <a:gd name="connsiteY115" fmla="*/ 118332 h 196579"/>
                  <a:gd name="connsiteX116" fmla="*/ 147128 w 176788"/>
                  <a:gd name="connsiteY116" fmla="*/ 114169 h 196579"/>
                  <a:gd name="connsiteX117" fmla="*/ 150250 w 176788"/>
                  <a:gd name="connsiteY117" fmla="*/ 113128 h 196579"/>
                  <a:gd name="connsiteX118" fmla="*/ 154413 w 176788"/>
                  <a:gd name="connsiteY118" fmla="*/ 112088 h 196579"/>
                  <a:gd name="connsiteX119" fmla="*/ 162739 w 176788"/>
                  <a:gd name="connsiteY119" fmla="*/ 109486 h 196579"/>
                  <a:gd name="connsiteX120" fmla="*/ 163259 w 176788"/>
                  <a:gd name="connsiteY120" fmla="*/ 108445 h 196579"/>
                  <a:gd name="connsiteX121" fmla="*/ 162739 w 176788"/>
                  <a:gd name="connsiteY121" fmla="*/ 105844 h 196579"/>
                  <a:gd name="connsiteX122" fmla="*/ 163259 w 176788"/>
                  <a:gd name="connsiteY122" fmla="*/ 104803 h 196579"/>
                  <a:gd name="connsiteX123" fmla="*/ 165861 w 176788"/>
                  <a:gd name="connsiteY123" fmla="*/ 105844 h 196579"/>
                  <a:gd name="connsiteX124" fmla="*/ 167942 w 176788"/>
                  <a:gd name="connsiteY124" fmla="*/ 106364 h 196579"/>
                  <a:gd name="connsiteX125" fmla="*/ 172625 w 176788"/>
                  <a:gd name="connsiteY125" fmla="*/ 109486 h 196579"/>
                  <a:gd name="connsiteX126" fmla="*/ 173146 w 176788"/>
                  <a:gd name="connsiteY126" fmla="*/ 109486 h 196579"/>
                  <a:gd name="connsiteX127" fmla="*/ 174706 w 176788"/>
                  <a:gd name="connsiteY127" fmla="*/ 106884 h 196579"/>
                  <a:gd name="connsiteX128" fmla="*/ 176788 w 176788"/>
                  <a:gd name="connsiteY128" fmla="*/ 99079 h 196579"/>
                  <a:gd name="connsiteX129" fmla="*/ 176267 w 176788"/>
                  <a:gd name="connsiteY129" fmla="*/ 96477 h 196579"/>
                  <a:gd name="connsiteX130" fmla="*/ 175227 w 176788"/>
                  <a:gd name="connsiteY130" fmla="*/ 95437 h 196579"/>
                  <a:gd name="connsiteX131" fmla="*/ 171585 w 176788"/>
                  <a:gd name="connsiteY131" fmla="*/ 92315 h 196579"/>
                  <a:gd name="connsiteX132" fmla="*/ 171585 w 176788"/>
                  <a:gd name="connsiteY132" fmla="*/ 91274 h 196579"/>
                  <a:gd name="connsiteX133" fmla="*/ 171064 w 176788"/>
                  <a:gd name="connsiteY133" fmla="*/ 90233 h 196579"/>
                  <a:gd name="connsiteX134" fmla="*/ 168983 w 176788"/>
                  <a:gd name="connsiteY134" fmla="*/ 86070 h 196579"/>
                  <a:gd name="connsiteX135" fmla="*/ 168983 w 176788"/>
                  <a:gd name="connsiteY135" fmla="*/ 83989 h 196579"/>
                  <a:gd name="connsiteX136" fmla="*/ 170544 w 176788"/>
                  <a:gd name="connsiteY136" fmla="*/ 81387 h 196579"/>
                  <a:gd name="connsiteX137" fmla="*/ 171064 w 176788"/>
                  <a:gd name="connsiteY137" fmla="*/ 79826 h 196579"/>
                  <a:gd name="connsiteX138" fmla="*/ 171064 w 176788"/>
                  <a:gd name="connsiteY138" fmla="*/ 75143 h 196579"/>
                  <a:gd name="connsiteX139" fmla="*/ 170024 w 176788"/>
                  <a:gd name="connsiteY139" fmla="*/ 74102 h 196579"/>
                  <a:gd name="connsiteX140" fmla="*/ 169503 w 176788"/>
                  <a:gd name="connsiteY140" fmla="*/ 73582 h 196579"/>
                  <a:gd name="connsiteX141" fmla="*/ 167942 w 176788"/>
                  <a:gd name="connsiteY141" fmla="*/ 71501 h 196579"/>
                  <a:gd name="connsiteX142" fmla="*/ 167942 w 176788"/>
                  <a:gd name="connsiteY142" fmla="*/ 69940 h 196579"/>
                  <a:gd name="connsiteX143" fmla="*/ 168983 w 176788"/>
                  <a:gd name="connsiteY143" fmla="*/ 66818 h 196579"/>
                  <a:gd name="connsiteX144" fmla="*/ 166901 w 176788"/>
                  <a:gd name="connsiteY144" fmla="*/ 63175 h 196579"/>
                  <a:gd name="connsiteX145" fmla="*/ 165340 w 176788"/>
                  <a:gd name="connsiteY145" fmla="*/ 62134 h 196579"/>
                  <a:gd name="connsiteX146" fmla="*/ 160657 w 176788"/>
                  <a:gd name="connsiteY146" fmla="*/ 57451 h 196579"/>
                  <a:gd name="connsiteX147" fmla="*/ 160137 w 176788"/>
                  <a:gd name="connsiteY147" fmla="*/ 55370 h 196579"/>
                  <a:gd name="connsiteX148" fmla="*/ 161698 w 176788"/>
                  <a:gd name="connsiteY148" fmla="*/ 54329 h 196579"/>
                  <a:gd name="connsiteX149" fmla="*/ 163259 w 176788"/>
                  <a:gd name="connsiteY149" fmla="*/ 53288 h 196579"/>
                  <a:gd name="connsiteX150" fmla="*/ 163779 w 176788"/>
                  <a:gd name="connsiteY150" fmla="*/ 51728 h 196579"/>
                  <a:gd name="connsiteX151" fmla="*/ 164300 w 176788"/>
                  <a:gd name="connsiteY151" fmla="*/ 46004 h 196579"/>
                  <a:gd name="connsiteX152" fmla="*/ 163259 w 176788"/>
                  <a:gd name="connsiteY152" fmla="*/ 42882 h 196579"/>
                  <a:gd name="connsiteX153" fmla="*/ 161178 w 176788"/>
                  <a:gd name="connsiteY153" fmla="*/ 36117 h 196579"/>
                  <a:gd name="connsiteX154" fmla="*/ 160137 w 176788"/>
                  <a:gd name="connsiteY154" fmla="*/ 36117 h 196579"/>
                  <a:gd name="connsiteX155" fmla="*/ 155974 w 176788"/>
                  <a:gd name="connsiteY155" fmla="*/ 34036 h 196579"/>
                  <a:gd name="connsiteX156" fmla="*/ 152332 w 176788"/>
                  <a:gd name="connsiteY156" fmla="*/ 31434 h 196579"/>
                  <a:gd name="connsiteX157" fmla="*/ 151811 w 176788"/>
                  <a:gd name="connsiteY157" fmla="*/ 26230 h 196579"/>
                  <a:gd name="connsiteX158" fmla="*/ 148689 w 176788"/>
                  <a:gd name="connsiteY158" fmla="*/ 24149 h 196579"/>
                  <a:gd name="connsiteX159" fmla="*/ 138803 w 176788"/>
                  <a:gd name="connsiteY159" fmla="*/ 18425 h 196579"/>
                  <a:gd name="connsiteX160" fmla="*/ 135160 w 176788"/>
                  <a:gd name="connsiteY160" fmla="*/ 17905 h 196579"/>
                  <a:gd name="connsiteX161" fmla="*/ 126834 w 176788"/>
                  <a:gd name="connsiteY161" fmla="*/ 17905 h 196579"/>
                  <a:gd name="connsiteX162" fmla="*/ 132558 w 176788"/>
                  <a:gd name="connsiteY162" fmla="*/ 15824 h 196579"/>
                  <a:gd name="connsiteX163" fmla="*/ 124233 w 176788"/>
                  <a:gd name="connsiteY163" fmla="*/ 19466 h 196579"/>
                  <a:gd name="connsiteX164" fmla="*/ 119029 w 176788"/>
                  <a:gd name="connsiteY164" fmla="*/ 25190 h 196579"/>
                  <a:gd name="connsiteX165" fmla="*/ 114867 w 176788"/>
                  <a:gd name="connsiteY165" fmla="*/ 24669 h 196579"/>
                  <a:gd name="connsiteX166" fmla="*/ 100297 w 176788"/>
                  <a:gd name="connsiteY166" fmla="*/ 29873 h 196579"/>
                  <a:gd name="connsiteX167" fmla="*/ 95614 w 176788"/>
                  <a:gd name="connsiteY167" fmla="*/ 26230 h 196579"/>
                  <a:gd name="connsiteX168" fmla="*/ 98215 w 176788"/>
                  <a:gd name="connsiteY168" fmla="*/ 18425 h 196579"/>
                  <a:gd name="connsiteX169" fmla="*/ 93012 w 176788"/>
                  <a:gd name="connsiteY169" fmla="*/ 19986 h 196579"/>
                  <a:gd name="connsiteX170" fmla="*/ 86768 w 176788"/>
                  <a:gd name="connsiteY170" fmla="*/ 17905 h 196579"/>
                  <a:gd name="connsiteX171" fmla="*/ 83126 w 176788"/>
                  <a:gd name="connsiteY171" fmla="*/ 17905 h 196579"/>
                  <a:gd name="connsiteX172" fmla="*/ 82085 w 176788"/>
                  <a:gd name="connsiteY172" fmla="*/ 16344 h 196579"/>
                  <a:gd name="connsiteX173" fmla="*/ 80003 w 176788"/>
                  <a:gd name="connsiteY173" fmla="*/ 15824 h 196579"/>
                  <a:gd name="connsiteX174" fmla="*/ 77401 w 176788"/>
                  <a:gd name="connsiteY174" fmla="*/ 14783 h 196579"/>
                  <a:gd name="connsiteX175" fmla="*/ 77401 w 176788"/>
                  <a:gd name="connsiteY175" fmla="*/ 8018 h 196579"/>
                  <a:gd name="connsiteX176" fmla="*/ 69076 w 176788"/>
                  <a:gd name="connsiteY176" fmla="*/ 5937 h 196579"/>
                  <a:gd name="connsiteX177" fmla="*/ 68556 w 176788"/>
                  <a:gd name="connsiteY177" fmla="*/ 5937 h 196579"/>
                  <a:gd name="connsiteX178" fmla="*/ 66474 w 176788"/>
                  <a:gd name="connsiteY178" fmla="*/ 5937 h 196579"/>
                  <a:gd name="connsiteX179" fmla="*/ 64393 w 176788"/>
                  <a:gd name="connsiteY179" fmla="*/ 5417 h 196579"/>
                  <a:gd name="connsiteX180" fmla="*/ 54506 w 176788"/>
                  <a:gd name="connsiteY180" fmla="*/ 3856 h 196579"/>
                  <a:gd name="connsiteX181" fmla="*/ 53466 w 176788"/>
                  <a:gd name="connsiteY181" fmla="*/ 3856 h 196579"/>
                  <a:gd name="connsiteX182" fmla="*/ 52425 w 176788"/>
                  <a:gd name="connsiteY182" fmla="*/ 3856 h 196579"/>
                  <a:gd name="connsiteX183" fmla="*/ 47742 w 176788"/>
                  <a:gd name="connsiteY183" fmla="*/ 2815 h 196579"/>
                  <a:gd name="connsiteX184" fmla="*/ 47221 w 176788"/>
                  <a:gd name="connsiteY184" fmla="*/ 733 h 196579"/>
                  <a:gd name="connsiteX185" fmla="*/ 45660 w 176788"/>
                  <a:gd name="connsiteY185" fmla="*/ 6457 h 196579"/>
                  <a:gd name="connsiteX186" fmla="*/ 48262 w 176788"/>
                  <a:gd name="connsiteY186" fmla="*/ 5417 h 196579"/>
                  <a:gd name="connsiteX187" fmla="*/ 51384 w 176788"/>
                  <a:gd name="connsiteY187" fmla="*/ 4896 h 196579"/>
                  <a:gd name="connsiteX188" fmla="*/ 53466 w 176788"/>
                  <a:gd name="connsiteY188" fmla="*/ 5937 h 196579"/>
                  <a:gd name="connsiteX189" fmla="*/ 56588 w 176788"/>
                  <a:gd name="connsiteY189" fmla="*/ 11140 h 196579"/>
                  <a:gd name="connsiteX190" fmla="*/ 58669 w 176788"/>
                  <a:gd name="connsiteY190" fmla="*/ 16344 h 196579"/>
                  <a:gd name="connsiteX191" fmla="*/ 53986 w 176788"/>
                  <a:gd name="connsiteY191" fmla="*/ 16864 h 196579"/>
                  <a:gd name="connsiteX192" fmla="*/ 51905 w 176788"/>
                  <a:gd name="connsiteY192" fmla="*/ 18425 h 196579"/>
                  <a:gd name="connsiteX193" fmla="*/ 55547 w 176788"/>
                  <a:gd name="connsiteY193" fmla="*/ 19986 h 196579"/>
                  <a:gd name="connsiteX194" fmla="*/ 57108 w 176788"/>
                  <a:gd name="connsiteY194" fmla="*/ 21027 h 196579"/>
                  <a:gd name="connsiteX195" fmla="*/ 56588 w 176788"/>
                  <a:gd name="connsiteY195" fmla="*/ 24149 h 196579"/>
                  <a:gd name="connsiteX196" fmla="*/ 56588 w 176788"/>
                  <a:gd name="connsiteY196" fmla="*/ 26230 h 196579"/>
                  <a:gd name="connsiteX197" fmla="*/ 57628 w 176788"/>
                  <a:gd name="connsiteY197" fmla="*/ 26751 h 196579"/>
                  <a:gd name="connsiteX198" fmla="*/ 65954 w 176788"/>
                  <a:gd name="connsiteY198" fmla="*/ 32995 h 196579"/>
                  <a:gd name="connsiteX199" fmla="*/ 63873 w 176788"/>
                  <a:gd name="connsiteY199" fmla="*/ 31954 h 196579"/>
                  <a:gd name="connsiteX200" fmla="*/ 61791 w 176788"/>
                  <a:gd name="connsiteY200" fmla="*/ 31434 h 196579"/>
                  <a:gd name="connsiteX201" fmla="*/ 56067 w 176788"/>
                  <a:gd name="connsiteY201" fmla="*/ 30914 h 196579"/>
                  <a:gd name="connsiteX202" fmla="*/ 50864 w 176788"/>
                  <a:gd name="connsiteY202" fmla="*/ 32475 h 196579"/>
                  <a:gd name="connsiteX203" fmla="*/ 50344 w 176788"/>
                  <a:gd name="connsiteY203" fmla="*/ 37678 h 196579"/>
                  <a:gd name="connsiteX204" fmla="*/ 50864 w 176788"/>
                  <a:gd name="connsiteY204" fmla="*/ 41841 h 196579"/>
                  <a:gd name="connsiteX205" fmla="*/ 50344 w 176788"/>
                  <a:gd name="connsiteY205" fmla="*/ 40800 h 196579"/>
                  <a:gd name="connsiteX206" fmla="*/ 47221 w 176788"/>
                  <a:gd name="connsiteY206" fmla="*/ 37678 h 196579"/>
                  <a:gd name="connsiteX207" fmla="*/ 45140 w 176788"/>
                  <a:gd name="connsiteY207" fmla="*/ 38719 h 196579"/>
                  <a:gd name="connsiteX208" fmla="*/ 45140 w 176788"/>
                  <a:gd name="connsiteY208" fmla="*/ 41841 h 196579"/>
                  <a:gd name="connsiteX209" fmla="*/ 42018 w 176788"/>
                  <a:gd name="connsiteY209" fmla="*/ 40280 h 196579"/>
                  <a:gd name="connsiteX210" fmla="*/ 39937 w 176788"/>
                  <a:gd name="connsiteY210" fmla="*/ 36637 h 196579"/>
                  <a:gd name="connsiteX211" fmla="*/ 32132 w 176788"/>
                  <a:gd name="connsiteY211" fmla="*/ 35597 h 196579"/>
                  <a:gd name="connsiteX212" fmla="*/ 21725 w 176788"/>
                  <a:gd name="connsiteY212" fmla="*/ 39760 h 196579"/>
                  <a:gd name="connsiteX213" fmla="*/ 23806 w 176788"/>
                  <a:gd name="connsiteY213" fmla="*/ 44963 h 196579"/>
                  <a:gd name="connsiteX214" fmla="*/ 24847 w 176788"/>
                  <a:gd name="connsiteY214" fmla="*/ 47565 h 196579"/>
                  <a:gd name="connsiteX215" fmla="*/ 24326 w 176788"/>
                  <a:gd name="connsiteY215" fmla="*/ 48605 h 196579"/>
                  <a:gd name="connsiteX216" fmla="*/ 24326 w 176788"/>
                  <a:gd name="connsiteY216" fmla="*/ 47565 h 196579"/>
                  <a:gd name="connsiteX217" fmla="*/ 24326 w 176788"/>
                  <a:gd name="connsiteY217" fmla="*/ 51728 h 196579"/>
                  <a:gd name="connsiteX218" fmla="*/ 23806 w 176788"/>
                  <a:gd name="connsiteY218" fmla="*/ 53809 h 196579"/>
                  <a:gd name="connsiteX219" fmla="*/ 22245 w 176788"/>
                  <a:gd name="connsiteY219" fmla="*/ 57972 h 196579"/>
                  <a:gd name="connsiteX220" fmla="*/ 21725 w 176788"/>
                  <a:gd name="connsiteY220" fmla="*/ 62134 h 196579"/>
                  <a:gd name="connsiteX221" fmla="*/ 20684 w 176788"/>
                  <a:gd name="connsiteY221" fmla="*/ 63175 h 196579"/>
                  <a:gd name="connsiteX222" fmla="*/ 19123 w 176788"/>
                  <a:gd name="connsiteY222" fmla="*/ 63175 h 196579"/>
                  <a:gd name="connsiteX223" fmla="*/ 16001 w 176788"/>
                  <a:gd name="connsiteY223" fmla="*/ 63695 h 196579"/>
                  <a:gd name="connsiteX224" fmla="*/ 15480 w 176788"/>
                  <a:gd name="connsiteY224" fmla="*/ 64736 h 196579"/>
                  <a:gd name="connsiteX225" fmla="*/ 15480 w 176788"/>
                  <a:gd name="connsiteY225" fmla="*/ 66297 h 196579"/>
                  <a:gd name="connsiteX226" fmla="*/ 15480 w 176788"/>
                  <a:gd name="connsiteY226" fmla="*/ 67858 h 196579"/>
                  <a:gd name="connsiteX227" fmla="*/ 19123 w 176788"/>
                  <a:gd name="connsiteY227" fmla="*/ 68899 h 196579"/>
                  <a:gd name="connsiteX228" fmla="*/ 21725 w 176788"/>
                  <a:gd name="connsiteY228" fmla="*/ 70460 h 196579"/>
                  <a:gd name="connsiteX229" fmla="*/ 21725 w 176788"/>
                  <a:gd name="connsiteY229" fmla="*/ 73062 h 196579"/>
                  <a:gd name="connsiteX230" fmla="*/ 20684 w 176788"/>
                  <a:gd name="connsiteY230" fmla="*/ 74102 h 196579"/>
                  <a:gd name="connsiteX231" fmla="*/ 19123 w 176788"/>
                  <a:gd name="connsiteY231" fmla="*/ 75663 h 196579"/>
                  <a:gd name="connsiteX232" fmla="*/ 17041 w 176788"/>
                  <a:gd name="connsiteY232" fmla="*/ 77224 h 196579"/>
                  <a:gd name="connsiteX233" fmla="*/ 15480 w 176788"/>
                  <a:gd name="connsiteY233" fmla="*/ 78786 h 196579"/>
                  <a:gd name="connsiteX234" fmla="*/ 17562 w 176788"/>
                  <a:gd name="connsiteY234" fmla="*/ 80347 h 196579"/>
                  <a:gd name="connsiteX235" fmla="*/ 17041 w 176788"/>
                  <a:gd name="connsiteY235" fmla="*/ 81908 h 196579"/>
                  <a:gd name="connsiteX236" fmla="*/ 14960 w 176788"/>
                  <a:gd name="connsiteY236" fmla="*/ 82428 h 196579"/>
                  <a:gd name="connsiteX237" fmla="*/ 11838 w 176788"/>
                  <a:gd name="connsiteY237" fmla="*/ 83469 h 196579"/>
                  <a:gd name="connsiteX238" fmla="*/ 9236 w 176788"/>
                  <a:gd name="connsiteY238" fmla="*/ 83989 h 196579"/>
                  <a:gd name="connsiteX239" fmla="*/ 5073 w 176788"/>
                  <a:gd name="connsiteY239" fmla="*/ 82948 h 196579"/>
                  <a:gd name="connsiteX240" fmla="*/ 3512 w 176788"/>
                  <a:gd name="connsiteY240" fmla="*/ 83469 h 196579"/>
                  <a:gd name="connsiteX241" fmla="*/ 1431 w 176788"/>
                  <a:gd name="connsiteY241" fmla="*/ 84509 h 196579"/>
                  <a:gd name="connsiteX242" fmla="*/ 911 w 176788"/>
                  <a:gd name="connsiteY242" fmla="*/ 86070 h 196579"/>
                  <a:gd name="connsiteX243" fmla="*/ 1431 w 176788"/>
                  <a:gd name="connsiteY243" fmla="*/ 87111 h 196579"/>
                  <a:gd name="connsiteX244" fmla="*/ 5594 w 176788"/>
                  <a:gd name="connsiteY244" fmla="*/ 92835 h 196579"/>
                  <a:gd name="connsiteX245" fmla="*/ 6114 w 176788"/>
                  <a:gd name="connsiteY245" fmla="*/ 95957 h 196579"/>
                  <a:gd name="connsiteX246" fmla="*/ 5594 w 176788"/>
                  <a:gd name="connsiteY246" fmla="*/ 97518 h 196579"/>
                  <a:gd name="connsiteX247" fmla="*/ 4033 w 176788"/>
                  <a:gd name="connsiteY247" fmla="*/ 99079 h 196579"/>
                  <a:gd name="connsiteX248" fmla="*/ 3512 w 176788"/>
                  <a:gd name="connsiteY248" fmla="*/ 100640 h 196579"/>
                  <a:gd name="connsiteX249" fmla="*/ 5073 w 176788"/>
                  <a:gd name="connsiteY249" fmla="*/ 101681 h 196579"/>
                  <a:gd name="connsiteX250" fmla="*/ 4033 w 176788"/>
                  <a:gd name="connsiteY250" fmla="*/ 102721 h 196579"/>
                  <a:gd name="connsiteX251" fmla="*/ 2472 w 176788"/>
                  <a:gd name="connsiteY251" fmla="*/ 103762 h 196579"/>
                  <a:gd name="connsiteX252" fmla="*/ 390 w 176788"/>
                  <a:gd name="connsiteY252" fmla="*/ 104803 h 196579"/>
                  <a:gd name="connsiteX253" fmla="*/ 390 w 176788"/>
                  <a:gd name="connsiteY253" fmla="*/ 106364 h 196579"/>
                  <a:gd name="connsiteX254" fmla="*/ 1431 w 176788"/>
                  <a:gd name="connsiteY254" fmla="*/ 106884 h 196579"/>
                  <a:gd name="connsiteX255" fmla="*/ 2472 w 176788"/>
                  <a:gd name="connsiteY255" fmla="*/ 106884 h 196579"/>
                  <a:gd name="connsiteX256" fmla="*/ 3512 w 176788"/>
                  <a:gd name="connsiteY256" fmla="*/ 107925 h 196579"/>
                  <a:gd name="connsiteX257" fmla="*/ 4033 w 176788"/>
                  <a:gd name="connsiteY257" fmla="*/ 108966 h 196579"/>
                  <a:gd name="connsiteX258" fmla="*/ 3512 w 176788"/>
                  <a:gd name="connsiteY258" fmla="*/ 110006 h 196579"/>
                  <a:gd name="connsiteX259" fmla="*/ 2472 w 176788"/>
                  <a:gd name="connsiteY259" fmla="*/ 111047 h 196579"/>
                  <a:gd name="connsiteX260" fmla="*/ 2992 w 176788"/>
                  <a:gd name="connsiteY260" fmla="*/ 112608 h 196579"/>
                  <a:gd name="connsiteX261" fmla="*/ 3512 w 176788"/>
                  <a:gd name="connsiteY261" fmla="*/ 113128 h 196579"/>
                  <a:gd name="connsiteX262" fmla="*/ 7675 w 176788"/>
                  <a:gd name="connsiteY262" fmla="*/ 118332 h 196579"/>
                  <a:gd name="connsiteX263" fmla="*/ 9756 w 176788"/>
                  <a:gd name="connsiteY263" fmla="*/ 123015 h 196579"/>
                  <a:gd name="connsiteX264" fmla="*/ 9236 w 176788"/>
                  <a:gd name="connsiteY264" fmla="*/ 124056 h 196579"/>
                  <a:gd name="connsiteX265" fmla="*/ 5073 w 176788"/>
                  <a:gd name="connsiteY265" fmla="*/ 123015 h 196579"/>
                  <a:gd name="connsiteX266" fmla="*/ 5073 w 176788"/>
                  <a:gd name="connsiteY266" fmla="*/ 123015 h 1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76788" h="196579">
                    <a:moveTo>
                      <a:pt x="5073" y="123015"/>
                    </a:moveTo>
                    <a:cubicBezTo>
                      <a:pt x="4553" y="124056"/>
                      <a:pt x="5073" y="125096"/>
                      <a:pt x="5073" y="126137"/>
                    </a:cubicBezTo>
                    <a:cubicBezTo>
                      <a:pt x="5073" y="126657"/>
                      <a:pt x="6114" y="127698"/>
                      <a:pt x="6634" y="128739"/>
                    </a:cubicBezTo>
                    <a:cubicBezTo>
                      <a:pt x="7155" y="129780"/>
                      <a:pt x="9756" y="130820"/>
                      <a:pt x="10797" y="131341"/>
                    </a:cubicBezTo>
                    <a:cubicBezTo>
                      <a:pt x="11838" y="131861"/>
                      <a:pt x="11838" y="131861"/>
                      <a:pt x="11838" y="132902"/>
                    </a:cubicBezTo>
                    <a:cubicBezTo>
                      <a:pt x="12358" y="133422"/>
                      <a:pt x="11838" y="133942"/>
                      <a:pt x="11838" y="133942"/>
                    </a:cubicBezTo>
                    <a:cubicBezTo>
                      <a:pt x="11838" y="133942"/>
                      <a:pt x="10797" y="134983"/>
                      <a:pt x="10277" y="136024"/>
                    </a:cubicBezTo>
                    <a:cubicBezTo>
                      <a:pt x="9756" y="136544"/>
                      <a:pt x="9756" y="137585"/>
                      <a:pt x="9236" y="138105"/>
                    </a:cubicBezTo>
                    <a:cubicBezTo>
                      <a:pt x="9236" y="138625"/>
                      <a:pt x="9236" y="139146"/>
                      <a:pt x="9236" y="140187"/>
                    </a:cubicBezTo>
                    <a:cubicBezTo>
                      <a:pt x="10277" y="140707"/>
                      <a:pt x="11838" y="141227"/>
                      <a:pt x="11838" y="141227"/>
                    </a:cubicBezTo>
                    <a:cubicBezTo>
                      <a:pt x="12358" y="141227"/>
                      <a:pt x="12879" y="141748"/>
                      <a:pt x="12879" y="142268"/>
                    </a:cubicBezTo>
                    <a:cubicBezTo>
                      <a:pt x="13399" y="142788"/>
                      <a:pt x="15480" y="145390"/>
                      <a:pt x="15480" y="145910"/>
                    </a:cubicBezTo>
                    <a:cubicBezTo>
                      <a:pt x="16001" y="146431"/>
                      <a:pt x="16521" y="146431"/>
                      <a:pt x="17041" y="146951"/>
                    </a:cubicBezTo>
                    <a:cubicBezTo>
                      <a:pt x="17562" y="146951"/>
                      <a:pt x="22245" y="148512"/>
                      <a:pt x="22245" y="148512"/>
                    </a:cubicBezTo>
                    <a:cubicBezTo>
                      <a:pt x="22245" y="148512"/>
                      <a:pt x="23286" y="148512"/>
                      <a:pt x="23286" y="148512"/>
                    </a:cubicBezTo>
                    <a:cubicBezTo>
                      <a:pt x="23806" y="148512"/>
                      <a:pt x="27448" y="147992"/>
                      <a:pt x="27448" y="147992"/>
                    </a:cubicBezTo>
                    <a:cubicBezTo>
                      <a:pt x="27448" y="147992"/>
                      <a:pt x="27969" y="147992"/>
                      <a:pt x="29009" y="148512"/>
                    </a:cubicBezTo>
                    <a:cubicBezTo>
                      <a:pt x="30050" y="149032"/>
                      <a:pt x="33172" y="151114"/>
                      <a:pt x="33172" y="151114"/>
                    </a:cubicBezTo>
                    <a:cubicBezTo>
                      <a:pt x="33172" y="151114"/>
                      <a:pt x="34213" y="151634"/>
                      <a:pt x="35253" y="151634"/>
                    </a:cubicBezTo>
                    <a:cubicBezTo>
                      <a:pt x="35774" y="151634"/>
                      <a:pt x="38375" y="151634"/>
                      <a:pt x="38375" y="151634"/>
                    </a:cubicBezTo>
                    <a:cubicBezTo>
                      <a:pt x="38375" y="151634"/>
                      <a:pt x="38896" y="151634"/>
                      <a:pt x="39416" y="152154"/>
                    </a:cubicBezTo>
                    <a:cubicBezTo>
                      <a:pt x="40457" y="152675"/>
                      <a:pt x="44620" y="153195"/>
                      <a:pt x="44620" y="153195"/>
                    </a:cubicBezTo>
                    <a:cubicBezTo>
                      <a:pt x="44620" y="153195"/>
                      <a:pt x="45660" y="153195"/>
                      <a:pt x="44620" y="154236"/>
                    </a:cubicBezTo>
                    <a:cubicBezTo>
                      <a:pt x="44099" y="154756"/>
                      <a:pt x="39937" y="159439"/>
                      <a:pt x="39937" y="159439"/>
                    </a:cubicBezTo>
                    <a:cubicBezTo>
                      <a:pt x="39937" y="159439"/>
                      <a:pt x="39416" y="159960"/>
                      <a:pt x="38896" y="161000"/>
                    </a:cubicBezTo>
                    <a:cubicBezTo>
                      <a:pt x="38896" y="162041"/>
                      <a:pt x="34733" y="170887"/>
                      <a:pt x="34213" y="171928"/>
                    </a:cubicBezTo>
                    <a:cubicBezTo>
                      <a:pt x="33172" y="172968"/>
                      <a:pt x="32132" y="175050"/>
                      <a:pt x="32132" y="175570"/>
                    </a:cubicBezTo>
                    <a:cubicBezTo>
                      <a:pt x="32132" y="176090"/>
                      <a:pt x="31611" y="182335"/>
                      <a:pt x="31611" y="183375"/>
                    </a:cubicBezTo>
                    <a:cubicBezTo>
                      <a:pt x="31611" y="184416"/>
                      <a:pt x="32132" y="185457"/>
                      <a:pt x="32132" y="186497"/>
                    </a:cubicBezTo>
                    <a:cubicBezTo>
                      <a:pt x="32132" y="187018"/>
                      <a:pt x="32132" y="187538"/>
                      <a:pt x="32652" y="188058"/>
                    </a:cubicBezTo>
                    <a:cubicBezTo>
                      <a:pt x="33172" y="188058"/>
                      <a:pt x="33172" y="188058"/>
                      <a:pt x="33693" y="188058"/>
                    </a:cubicBezTo>
                    <a:cubicBezTo>
                      <a:pt x="34213" y="188579"/>
                      <a:pt x="34733" y="189099"/>
                      <a:pt x="35253" y="188579"/>
                    </a:cubicBezTo>
                    <a:cubicBezTo>
                      <a:pt x="35774" y="188058"/>
                      <a:pt x="37855" y="187538"/>
                      <a:pt x="38375" y="188058"/>
                    </a:cubicBezTo>
                    <a:cubicBezTo>
                      <a:pt x="38896" y="188579"/>
                      <a:pt x="39416" y="188579"/>
                      <a:pt x="40457" y="188579"/>
                    </a:cubicBezTo>
                    <a:cubicBezTo>
                      <a:pt x="40977" y="188058"/>
                      <a:pt x="43059" y="188058"/>
                      <a:pt x="43059" y="188058"/>
                    </a:cubicBezTo>
                    <a:cubicBezTo>
                      <a:pt x="43059" y="188058"/>
                      <a:pt x="44099" y="188058"/>
                      <a:pt x="44620" y="188058"/>
                    </a:cubicBezTo>
                    <a:cubicBezTo>
                      <a:pt x="45140" y="188058"/>
                      <a:pt x="48262" y="188579"/>
                      <a:pt x="48782" y="188579"/>
                    </a:cubicBezTo>
                    <a:cubicBezTo>
                      <a:pt x="49303" y="188579"/>
                      <a:pt x="50864" y="188058"/>
                      <a:pt x="50864" y="188058"/>
                    </a:cubicBezTo>
                    <a:cubicBezTo>
                      <a:pt x="50864" y="188058"/>
                      <a:pt x="51905" y="188058"/>
                      <a:pt x="51905" y="187538"/>
                    </a:cubicBezTo>
                    <a:cubicBezTo>
                      <a:pt x="51905" y="187018"/>
                      <a:pt x="51905" y="185977"/>
                      <a:pt x="51384" y="185977"/>
                    </a:cubicBezTo>
                    <a:cubicBezTo>
                      <a:pt x="50864" y="185977"/>
                      <a:pt x="50344" y="185977"/>
                      <a:pt x="50344" y="186497"/>
                    </a:cubicBezTo>
                    <a:cubicBezTo>
                      <a:pt x="50344" y="187018"/>
                      <a:pt x="49303" y="186497"/>
                      <a:pt x="49303" y="185977"/>
                    </a:cubicBezTo>
                    <a:cubicBezTo>
                      <a:pt x="49303" y="185457"/>
                      <a:pt x="48782" y="184936"/>
                      <a:pt x="49303" y="184416"/>
                    </a:cubicBezTo>
                    <a:cubicBezTo>
                      <a:pt x="49823" y="183896"/>
                      <a:pt x="49823" y="183896"/>
                      <a:pt x="50344" y="183896"/>
                    </a:cubicBezTo>
                    <a:cubicBezTo>
                      <a:pt x="50864" y="183896"/>
                      <a:pt x="51384" y="182855"/>
                      <a:pt x="51905" y="183375"/>
                    </a:cubicBezTo>
                    <a:cubicBezTo>
                      <a:pt x="52425" y="183896"/>
                      <a:pt x="53466" y="184936"/>
                      <a:pt x="53466" y="184936"/>
                    </a:cubicBezTo>
                    <a:cubicBezTo>
                      <a:pt x="53466" y="184936"/>
                      <a:pt x="53466" y="185977"/>
                      <a:pt x="53986" y="185977"/>
                    </a:cubicBezTo>
                    <a:cubicBezTo>
                      <a:pt x="54506" y="185977"/>
                      <a:pt x="55547" y="186497"/>
                      <a:pt x="56067" y="186497"/>
                    </a:cubicBezTo>
                    <a:cubicBezTo>
                      <a:pt x="56588" y="186497"/>
                      <a:pt x="57628" y="187018"/>
                      <a:pt x="58149" y="186497"/>
                    </a:cubicBezTo>
                    <a:cubicBezTo>
                      <a:pt x="58669" y="186497"/>
                      <a:pt x="61791" y="185977"/>
                      <a:pt x="62312" y="186497"/>
                    </a:cubicBezTo>
                    <a:cubicBezTo>
                      <a:pt x="62832" y="186497"/>
                      <a:pt x="69076" y="189620"/>
                      <a:pt x="69076" y="189620"/>
                    </a:cubicBezTo>
                    <a:cubicBezTo>
                      <a:pt x="69076" y="189620"/>
                      <a:pt x="69596" y="189620"/>
                      <a:pt x="69596" y="190140"/>
                    </a:cubicBezTo>
                    <a:lnTo>
                      <a:pt x="76361" y="190140"/>
                    </a:lnTo>
                    <a:cubicBezTo>
                      <a:pt x="76361" y="190140"/>
                      <a:pt x="76881" y="190140"/>
                      <a:pt x="77401" y="190660"/>
                    </a:cubicBezTo>
                    <a:cubicBezTo>
                      <a:pt x="77922" y="191181"/>
                      <a:pt x="82085" y="193262"/>
                      <a:pt x="81565" y="194823"/>
                    </a:cubicBezTo>
                    <a:cubicBezTo>
                      <a:pt x="81044" y="196384"/>
                      <a:pt x="80524" y="196904"/>
                      <a:pt x="82085" y="196384"/>
                    </a:cubicBezTo>
                    <a:cubicBezTo>
                      <a:pt x="83126" y="195864"/>
                      <a:pt x="86768" y="193782"/>
                      <a:pt x="86768" y="191701"/>
                    </a:cubicBezTo>
                    <a:lnTo>
                      <a:pt x="86768" y="189620"/>
                    </a:lnTo>
                    <a:cubicBezTo>
                      <a:pt x="86768" y="189620"/>
                      <a:pt x="86768" y="188579"/>
                      <a:pt x="87808" y="189099"/>
                    </a:cubicBezTo>
                    <a:cubicBezTo>
                      <a:pt x="88849" y="189620"/>
                      <a:pt x="94053" y="190140"/>
                      <a:pt x="94053" y="190140"/>
                    </a:cubicBezTo>
                    <a:cubicBezTo>
                      <a:pt x="94053" y="190140"/>
                      <a:pt x="95093" y="190140"/>
                      <a:pt x="95093" y="191181"/>
                    </a:cubicBezTo>
                    <a:cubicBezTo>
                      <a:pt x="95093" y="191701"/>
                      <a:pt x="95614" y="193262"/>
                      <a:pt x="95614" y="193262"/>
                    </a:cubicBezTo>
                    <a:cubicBezTo>
                      <a:pt x="95614" y="193262"/>
                      <a:pt x="95614" y="194303"/>
                      <a:pt x="97175" y="194303"/>
                    </a:cubicBezTo>
                    <a:cubicBezTo>
                      <a:pt x="98736" y="194303"/>
                      <a:pt x="103939" y="193262"/>
                      <a:pt x="103939" y="193262"/>
                    </a:cubicBezTo>
                    <a:cubicBezTo>
                      <a:pt x="103939" y="193262"/>
                      <a:pt x="104980" y="193262"/>
                      <a:pt x="104980" y="192742"/>
                    </a:cubicBezTo>
                    <a:cubicBezTo>
                      <a:pt x="104980" y="192221"/>
                      <a:pt x="105500" y="191701"/>
                      <a:pt x="105500" y="191701"/>
                    </a:cubicBezTo>
                    <a:cubicBezTo>
                      <a:pt x="106021" y="191701"/>
                      <a:pt x="107582" y="190660"/>
                      <a:pt x="108102" y="190660"/>
                    </a:cubicBezTo>
                    <a:cubicBezTo>
                      <a:pt x="108622" y="190660"/>
                      <a:pt x="109663" y="190140"/>
                      <a:pt x="110184" y="190140"/>
                    </a:cubicBezTo>
                    <a:cubicBezTo>
                      <a:pt x="110704" y="190140"/>
                      <a:pt x="113826" y="190140"/>
                      <a:pt x="114867" y="189620"/>
                    </a:cubicBezTo>
                    <a:cubicBezTo>
                      <a:pt x="115907" y="189099"/>
                      <a:pt x="117989" y="189620"/>
                      <a:pt x="119029" y="189099"/>
                    </a:cubicBezTo>
                    <a:cubicBezTo>
                      <a:pt x="120591" y="188579"/>
                      <a:pt x="122152" y="188058"/>
                      <a:pt x="122152" y="188058"/>
                    </a:cubicBezTo>
                    <a:cubicBezTo>
                      <a:pt x="122152" y="188058"/>
                      <a:pt x="123192" y="187538"/>
                      <a:pt x="123713" y="188058"/>
                    </a:cubicBezTo>
                    <a:cubicBezTo>
                      <a:pt x="124233" y="188579"/>
                      <a:pt x="126314" y="189099"/>
                      <a:pt x="126314" y="189099"/>
                    </a:cubicBezTo>
                    <a:cubicBezTo>
                      <a:pt x="126314" y="189099"/>
                      <a:pt x="126834" y="189099"/>
                      <a:pt x="127355" y="189099"/>
                    </a:cubicBezTo>
                    <a:cubicBezTo>
                      <a:pt x="127875" y="189099"/>
                      <a:pt x="128916" y="188579"/>
                      <a:pt x="128916" y="188579"/>
                    </a:cubicBezTo>
                    <a:cubicBezTo>
                      <a:pt x="128916" y="188579"/>
                      <a:pt x="129957" y="188579"/>
                      <a:pt x="129957" y="188579"/>
                    </a:cubicBezTo>
                    <a:cubicBezTo>
                      <a:pt x="130477" y="189099"/>
                      <a:pt x="134640" y="192742"/>
                      <a:pt x="134640" y="192742"/>
                    </a:cubicBezTo>
                    <a:cubicBezTo>
                      <a:pt x="134640" y="192742"/>
                      <a:pt x="135160" y="193262"/>
                      <a:pt x="135680" y="192742"/>
                    </a:cubicBezTo>
                    <a:cubicBezTo>
                      <a:pt x="136201" y="191701"/>
                      <a:pt x="135680" y="191181"/>
                      <a:pt x="136201" y="190660"/>
                    </a:cubicBezTo>
                    <a:cubicBezTo>
                      <a:pt x="136201" y="190140"/>
                      <a:pt x="136201" y="188058"/>
                      <a:pt x="136201" y="188058"/>
                    </a:cubicBezTo>
                    <a:cubicBezTo>
                      <a:pt x="136201" y="188058"/>
                      <a:pt x="136201" y="187538"/>
                      <a:pt x="135680" y="187538"/>
                    </a:cubicBezTo>
                    <a:cubicBezTo>
                      <a:pt x="135160" y="187538"/>
                      <a:pt x="133599" y="188058"/>
                      <a:pt x="134119" y="186497"/>
                    </a:cubicBezTo>
                    <a:cubicBezTo>
                      <a:pt x="134640" y="185457"/>
                      <a:pt x="135160" y="184416"/>
                      <a:pt x="135160" y="184416"/>
                    </a:cubicBezTo>
                    <a:cubicBezTo>
                      <a:pt x="135160" y="184416"/>
                      <a:pt x="135680" y="183896"/>
                      <a:pt x="135160" y="183375"/>
                    </a:cubicBezTo>
                    <a:cubicBezTo>
                      <a:pt x="134640" y="182855"/>
                      <a:pt x="134119" y="181294"/>
                      <a:pt x="133599" y="181294"/>
                    </a:cubicBezTo>
                    <a:cubicBezTo>
                      <a:pt x="133079" y="181294"/>
                      <a:pt x="132038" y="179733"/>
                      <a:pt x="132038" y="179213"/>
                    </a:cubicBezTo>
                    <a:cubicBezTo>
                      <a:pt x="132038" y="178692"/>
                      <a:pt x="131518" y="178172"/>
                      <a:pt x="131518" y="178172"/>
                    </a:cubicBezTo>
                    <a:cubicBezTo>
                      <a:pt x="131518" y="178172"/>
                      <a:pt x="131518" y="177651"/>
                      <a:pt x="132038" y="177131"/>
                    </a:cubicBezTo>
                    <a:cubicBezTo>
                      <a:pt x="132558" y="176611"/>
                      <a:pt x="138282" y="173489"/>
                      <a:pt x="140364" y="172968"/>
                    </a:cubicBezTo>
                    <a:cubicBezTo>
                      <a:pt x="141925" y="172448"/>
                      <a:pt x="143486" y="171407"/>
                      <a:pt x="143486" y="171407"/>
                    </a:cubicBezTo>
                    <a:cubicBezTo>
                      <a:pt x="143486" y="171407"/>
                      <a:pt x="144006" y="171407"/>
                      <a:pt x="144006" y="170367"/>
                    </a:cubicBezTo>
                    <a:cubicBezTo>
                      <a:pt x="144006" y="169326"/>
                      <a:pt x="144526" y="165684"/>
                      <a:pt x="146608" y="166724"/>
                    </a:cubicBezTo>
                    <a:cubicBezTo>
                      <a:pt x="149210" y="167245"/>
                      <a:pt x="149210" y="167765"/>
                      <a:pt x="149210" y="167765"/>
                    </a:cubicBezTo>
                    <a:cubicBezTo>
                      <a:pt x="149210" y="167765"/>
                      <a:pt x="149730" y="167765"/>
                      <a:pt x="149730" y="167245"/>
                    </a:cubicBezTo>
                    <a:cubicBezTo>
                      <a:pt x="149730" y="166204"/>
                      <a:pt x="150250" y="163602"/>
                      <a:pt x="150771" y="162561"/>
                    </a:cubicBezTo>
                    <a:cubicBezTo>
                      <a:pt x="150771" y="162041"/>
                      <a:pt x="151291" y="162041"/>
                      <a:pt x="151811" y="161521"/>
                    </a:cubicBezTo>
                    <a:cubicBezTo>
                      <a:pt x="149730" y="159960"/>
                      <a:pt x="146608" y="157358"/>
                      <a:pt x="146087" y="156838"/>
                    </a:cubicBezTo>
                    <a:cubicBezTo>
                      <a:pt x="145567" y="156317"/>
                      <a:pt x="145047" y="156317"/>
                      <a:pt x="144526" y="156317"/>
                    </a:cubicBezTo>
                    <a:cubicBezTo>
                      <a:pt x="143486" y="156317"/>
                      <a:pt x="143486" y="155797"/>
                      <a:pt x="143486" y="155797"/>
                    </a:cubicBezTo>
                    <a:cubicBezTo>
                      <a:pt x="143486" y="155797"/>
                      <a:pt x="140364" y="153195"/>
                      <a:pt x="139843" y="152154"/>
                    </a:cubicBezTo>
                    <a:cubicBezTo>
                      <a:pt x="139323" y="151114"/>
                      <a:pt x="135160" y="148512"/>
                      <a:pt x="134640" y="147992"/>
                    </a:cubicBezTo>
                    <a:cubicBezTo>
                      <a:pt x="134119" y="147471"/>
                      <a:pt x="129957" y="144349"/>
                      <a:pt x="129436" y="144349"/>
                    </a:cubicBezTo>
                    <a:cubicBezTo>
                      <a:pt x="128916" y="144349"/>
                      <a:pt x="128916" y="143309"/>
                      <a:pt x="128396" y="142788"/>
                    </a:cubicBezTo>
                    <a:cubicBezTo>
                      <a:pt x="127875" y="142268"/>
                      <a:pt x="125274" y="138625"/>
                      <a:pt x="124753" y="138105"/>
                    </a:cubicBezTo>
                    <a:cubicBezTo>
                      <a:pt x="124233" y="137585"/>
                      <a:pt x="124753" y="137064"/>
                      <a:pt x="124753" y="137064"/>
                    </a:cubicBezTo>
                    <a:cubicBezTo>
                      <a:pt x="125274" y="136544"/>
                      <a:pt x="126834" y="134463"/>
                      <a:pt x="126834" y="132902"/>
                    </a:cubicBezTo>
                    <a:cubicBezTo>
                      <a:pt x="126834" y="131341"/>
                      <a:pt x="123192" y="130300"/>
                      <a:pt x="122672" y="130300"/>
                    </a:cubicBezTo>
                    <a:cubicBezTo>
                      <a:pt x="121631" y="130300"/>
                      <a:pt x="121631" y="129259"/>
                      <a:pt x="121631" y="129259"/>
                    </a:cubicBezTo>
                    <a:cubicBezTo>
                      <a:pt x="121631" y="129259"/>
                      <a:pt x="121111" y="128219"/>
                      <a:pt x="120070" y="125096"/>
                    </a:cubicBezTo>
                    <a:cubicBezTo>
                      <a:pt x="118509" y="121974"/>
                      <a:pt x="120591" y="125096"/>
                      <a:pt x="122152" y="126137"/>
                    </a:cubicBezTo>
                    <a:cubicBezTo>
                      <a:pt x="123713" y="127178"/>
                      <a:pt x="124233" y="125617"/>
                      <a:pt x="124753" y="124576"/>
                    </a:cubicBezTo>
                    <a:cubicBezTo>
                      <a:pt x="125274" y="123535"/>
                      <a:pt x="126314" y="123015"/>
                      <a:pt x="126834" y="122495"/>
                    </a:cubicBezTo>
                    <a:cubicBezTo>
                      <a:pt x="127355" y="121974"/>
                      <a:pt x="128916" y="120934"/>
                      <a:pt x="129957" y="120934"/>
                    </a:cubicBezTo>
                    <a:cubicBezTo>
                      <a:pt x="130998" y="120934"/>
                      <a:pt x="134119" y="120934"/>
                      <a:pt x="135160" y="120934"/>
                    </a:cubicBezTo>
                    <a:cubicBezTo>
                      <a:pt x="136201" y="120934"/>
                      <a:pt x="136721" y="120934"/>
                      <a:pt x="137241" y="120413"/>
                    </a:cubicBezTo>
                    <a:cubicBezTo>
                      <a:pt x="137762" y="120413"/>
                      <a:pt x="140884" y="118332"/>
                      <a:pt x="141404" y="118332"/>
                    </a:cubicBezTo>
                    <a:cubicBezTo>
                      <a:pt x="141925" y="118332"/>
                      <a:pt x="146608" y="114689"/>
                      <a:pt x="147128" y="114169"/>
                    </a:cubicBezTo>
                    <a:cubicBezTo>
                      <a:pt x="147648" y="113649"/>
                      <a:pt x="149210" y="113128"/>
                      <a:pt x="150250" y="113128"/>
                    </a:cubicBezTo>
                    <a:cubicBezTo>
                      <a:pt x="150771" y="113128"/>
                      <a:pt x="153372" y="112608"/>
                      <a:pt x="154413" y="112088"/>
                    </a:cubicBezTo>
                    <a:cubicBezTo>
                      <a:pt x="155454" y="111567"/>
                      <a:pt x="161698" y="109486"/>
                      <a:pt x="162739" y="109486"/>
                    </a:cubicBezTo>
                    <a:cubicBezTo>
                      <a:pt x="163779" y="109486"/>
                      <a:pt x="163259" y="108445"/>
                      <a:pt x="163259" y="108445"/>
                    </a:cubicBezTo>
                    <a:cubicBezTo>
                      <a:pt x="163259" y="108445"/>
                      <a:pt x="162739" y="107405"/>
                      <a:pt x="162739" y="105844"/>
                    </a:cubicBezTo>
                    <a:cubicBezTo>
                      <a:pt x="162739" y="104803"/>
                      <a:pt x="162739" y="104283"/>
                      <a:pt x="163259" y="104803"/>
                    </a:cubicBezTo>
                    <a:cubicBezTo>
                      <a:pt x="163779" y="104803"/>
                      <a:pt x="164820" y="105323"/>
                      <a:pt x="165861" y="105844"/>
                    </a:cubicBezTo>
                    <a:cubicBezTo>
                      <a:pt x="166381" y="105844"/>
                      <a:pt x="167422" y="105844"/>
                      <a:pt x="167942" y="106364"/>
                    </a:cubicBezTo>
                    <a:cubicBezTo>
                      <a:pt x="168462" y="106884"/>
                      <a:pt x="171585" y="108445"/>
                      <a:pt x="172625" y="109486"/>
                    </a:cubicBezTo>
                    <a:cubicBezTo>
                      <a:pt x="172625" y="109486"/>
                      <a:pt x="173146" y="109486"/>
                      <a:pt x="173146" y="109486"/>
                    </a:cubicBezTo>
                    <a:cubicBezTo>
                      <a:pt x="173666" y="108445"/>
                      <a:pt x="174186" y="107405"/>
                      <a:pt x="174706" y="106884"/>
                    </a:cubicBezTo>
                    <a:cubicBezTo>
                      <a:pt x="175227" y="105844"/>
                      <a:pt x="176788" y="100120"/>
                      <a:pt x="176788" y="99079"/>
                    </a:cubicBezTo>
                    <a:cubicBezTo>
                      <a:pt x="176788" y="98038"/>
                      <a:pt x="176267" y="96998"/>
                      <a:pt x="176267" y="96477"/>
                    </a:cubicBezTo>
                    <a:cubicBezTo>
                      <a:pt x="176267" y="95957"/>
                      <a:pt x="175227" y="95437"/>
                      <a:pt x="175227" y="95437"/>
                    </a:cubicBezTo>
                    <a:cubicBezTo>
                      <a:pt x="175227" y="95437"/>
                      <a:pt x="172105" y="92835"/>
                      <a:pt x="171585" y="92315"/>
                    </a:cubicBezTo>
                    <a:cubicBezTo>
                      <a:pt x="171064" y="91794"/>
                      <a:pt x="171585" y="91794"/>
                      <a:pt x="171585" y="91274"/>
                    </a:cubicBezTo>
                    <a:cubicBezTo>
                      <a:pt x="171585" y="90754"/>
                      <a:pt x="171064" y="90233"/>
                      <a:pt x="171064" y="90233"/>
                    </a:cubicBezTo>
                    <a:cubicBezTo>
                      <a:pt x="171064" y="90233"/>
                      <a:pt x="169503" y="87111"/>
                      <a:pt x="168983" y="86070"/>
                    </a:cubicBezTo>
                    <a:cubicBezTo>
                      <a:pt x="168462" y="85030"/>
                      <a:pt x="168983" y="83989"/>
                      <a:pt x="168983" y="83989"/>
                    </a:cubicBezTo>
                    <a:cubicBezTo>
                      <a:pt x="168983" y="83989"/>
                      <a:pt x="170024" y="81908"/>
                      <a:pt x="170544" y="81387"/>
                    </a:cubicBezTo>
                    <a:cubicBezTo>
                      <a:pt x="170544" y="80867"/>
                      <a:pt x="171064" y="79826"/>
                      <a:pt x="171064" y="79826"/>
                    </a:cubicBezTo>
                    <a:cubicBezTo>
                      <a:pt x="171064" y="79826"/>
                      <a:pt x="170544" y="75663"/>
                      <a:pt x="171064" y="75143"/>
                    </a:cubicBezTo>
                    <a:cubicBezTo>
                      <a:pt x="171064" y="74102"/>
                      <a:pt x="170544" y="74102"/>
                      <a:pt x="170024" y="74102"/>
                    </a:cubicBezTo>
                    <a:cubicBezTo>
                      <a:pt x="169503" y="74102"/>
                      <a:pt x="169503" y="73582"/>
                      <a:pt x="169503" y="73582"/>
                    </a:cubicBezTo>
                    <a:cubicBezTo>
                      <a:pt x="169503" y="73582"/>
                      <a:pt x="168462" y="72541"/>
                      <a:pt x="167942" y="71501"/>
                    </a:cubicBezTo>
                    <a:cubicBezTo>
                      <a:pt x="167422" y="70980"/>
                      <a:pt x="167942" y="69940"/>
                      <a:pt x="167942" y="69940"/>
                    </a:cubicBezTo>
                    <a:cubicBezTo>
                      <a:pt x="167942" y="69940"/>
                      <a:pt x="168462" y="68899"/>
                      <a:pt x="168983" y="66818"/>
                    </a:cubicBezTo>
                    <a:cubicBezTo>
                      <a:pt x="169503" y="65256"/>
                      <a:pt x="167422" y="63695"/>
                      <a:pt x="166901" y="63175"/>
                    </a:cubicBezTo>
                    <a:cubicBezTo>
                      <a:pt x="166381" y="62655"/>
                      <a:pt x="165340" y="62134"/>
                      <a:pt x="165340" y="62134"/>
                    </a:cubicBezTo>
                    <a:cubicBezTo>
                      <a:pt x="165340" y="62134"/>
                      <a:pt x="161178" y="57972"/>
                      <a:pt x="160657" y="57451"/>
                    </a:cubicBezTo>
                    <a:cubicBezTo>
                      <a:pt x="160137" y="56931"/>
                      <a:pt x="160137" y="56411"/>
                      <a:pt x="160137" y="55370"/>
                    </a:cubicBezTo>
                    <a:cubicBezTo>
                      <a:pt x="160137" y="54329"/>
                      <a:pt x="161178" y="54329"/>
                      <a:pt x="161698" y="54329"/>
                    </a:cubicBezTo>
                    <a:cubicBezTo>
                      <a:pt x="162218" y="54329"/>
                      <a:pt x="162739" y="53809"/>
                      <a:pt x="163259" y="53288"/>
                    </a:cubicBezTo>
                    <a:cubicBezTo>
                      <a:pt x="163779" y="52768"/>
                      <a:pt x="163779" y="51728"/>
                      <a:pt x="163779" y="51728"/>
                    </a:cubicBezTo>
                    <a:cubicBezTo>
                      <a:pt x="163779" y="51728"/>
                      <a:pt x="164300" y="47044"/>
                      <a:pt x="164300" y="46004"/>
                    </a:cubicBezTo>
                    <a:cubicBezTo>
                      <a:pt x="164300" y="44963"/>
                      <a:pt x="163779" y="43922"/>
                      <a:pt x="163259" y="42882"/>
                    </a:cubicBezTo>
                    <a:cubicBezTo>
                      <a:pt x="162739" y="41841"/>
                      <a:pt x="162218" y="38198"/>
                      <a:pt x="161178" y="36117"/>
                    </a:cubicBezTo>
                    <a:cubicBezTo>
                      <a:pt x="160657" y="36117"/>
                      <a:pt x="160657" y="36117"/>
                      <a:pt x="160137" y="36117"/>
                    </a:cubicBezTo>
                    <a:cubicBezTo>
                      <a:pt x="159096" y="36117"/>
                      <a:pt x="157015" y="35076"/>
                      <a:pt x="155974" y="34036"/>
                    </a:cubicBezTo>
                    <a:cubicBezTo>
                      <a:pt x="154933" y="33515"/>
                      <a:pt x="151811" y="32995"/>
                      <a:pt x="152332" y="31434"/>
                    </a:cubicBezTo>
                    <a:cubicBezTo>
                      <a:pt x="152332" y="29873"/>
                      <a:pt x="151811" y="27792"/>
                      <a:pt x="151811" y="26230"/>
                    </a:cubicBezTo>
                    <a:cubicBezTo>
                      <a:pt x="151291" y="25190"/>
                      <a:pt x="150250" y="24149"/>
                      <a:pt x="148689" y="24149"/>
                    </a:cubicBezTo>
                    <a:cubicBezTo>
                      <a:pt x="147648" y="24149"/>
                      <a:pt x="143486" y="25190"/>
                      <a:pt x="138803" y="18425"/>
                    </a:cubicBezTo>
                    <a:cubicBezTo>
                      <a:pt x="138803" y="18425"/>
                      <a:pt x="138282" y="15303"/>
                      <a:pt x="135160" y="17905"/>
                    </a:cubicBezTo>
                    <a:cubicBezTo>
                      <a:pt x="132038" y="19986"/>
                      <a:pt x="122672" y="18946"/>
                      <a:pt x="126834" y="17905"/>
                    </a:cubicBezTo>
                    <a:cubicBezTo>
                      <a:pt x="130998" y="16864"/>
                      <a:pt x="136721" y="16344"/>
                      <a:pt x="132558" y="15824"/>
                    </a:cubicBezTo>
                    <a:cubicBezTo>
                      <a:pt x="127875" y="15303"/>
                      <a:pt x="126314" y="15824"/>
                      <a:pt x="124233" y="19466"/>
                    </a:cubicBezTo>
                    <a:cubicBezTo>
                      <a:pt x="122152" y="23108"/>
                      <a:pt x="120070" y="26230"/>
                      <a:pt x="119029" y="25190"/>
                    </a:cubicBezTo>
                    <a:cubicBezTo>
                      <a:pt x="117989" y="24149"/>
                      <a:pt x="116428" y="23629"/>
                      <a:pt x="114867" y="24669"/>
                    </a:cubicBezTo>
                    <a:cubicBezTo>
                      <a:pt x="113306" y="25710"/>
                      <a:pt x="103939" y="30393"/>
                      <a:pt x="100297" y="29873"/>
                    </a:cubicBezTo>
                    <a:cubicBezTo>
                      <a:pt x="96654" y="29353"/>
                      <a:pt x="93012" y="29873"/>
                      <a:pt x="95614" y="26230"/>
                    </a:cubicBezTo>
                    <a:cubicBezTo>
                      <a:pt x="98736" y="22588"/>
                      <a:pt x="101858" y="17905"/>
                      <a:pt x="98215" y="18425"/>
                    </a:cubicBezTo>
                    <a:cubicBezTo>
                      <a:pt x="94573" y="18946"/>
                      <a:pt x="94573" y="19466"/>
                      <a:pt x="93012" y="19986"/>
                    </a:cubicBezTo>
                    <a:cubicBezTo>
                      <a:pt x="91451" y="20507"/>
                      <a:pt x="88329" y="18946"/>
                      <a:pt x="86768" y="17905"/>
                    </a:cubicBezTo>
                    <a:cubicBezTo>
                      <a:pt x="85207" y="16864"/>
                      <a:pt x="84166" y="16864"/>
                      <a:pt x="83126" y="17905"/>
                    </a:cubicBezTo>
                    <a:cubicBezTo>
                      <a:pt x="82085" y="18946"/>
                      <a:pt x="82085" y="17905"/>
                      <a:pt x="82085" y="16344"/>
                    </a:cubicBezTo>
                    <a:cubicBezTo>
                      <a:pt x="82085" y="14783"/>
                      <a:pt x="81565" y="15824"/>
                      <a:pt x="80003" y="15824"/>
                    </a:cubicBezTo>
                    <a:cubicBezTo>
                      <a:pt x="78442" y="15824"/>
                      <a:pt x="75841" y="16344"/>
                      <a:pt x="77401" y="14783"/>
                    </a:cubicBezTo>
                    <a:cubicBezTo>
                      <a:pt x="78963" y="13222"/>
                      <a:pt x="79483" y="10620"/>
                      <a:pt x="77401" y="8018"/>
                    </a:cubicBezTo>
                    <a:cubicBezTo>
                      <a:pt x="75320" y="5937"/>
                      <a:pt x="70117" y="5937"/>
                      <a:pt x="69076" y="5937"/>
                    </a:cubicBezTo>
                    <a:cubicBezTo>
                      <a:pt x="68556" y="5937"/>
                      <a:pt x="68556" y="5937"/>
                      <a:pt x="68556" y="5937"/>
                    </a:cubicBezTo>
                    <a:cubicBezTo>
                      <a:pt x="67515" y="5937"/>
                      <a:pt x="66474" y="6457"/>
                      <a:pt x="66474" y="5937"/>
                    </a:cubicBezTo>
                    <a:cubicBezTo>
                      <a:pt x="65954" y="5937"/>
                      <a:pt x="65434" y="5937"/>
                      <a:pt x="64393" y="5417"/>
                    </a:cubicBezTo>
                    <a:cubicBezTo>
                      <a:pt x="63352" y="4896"/>
                      <a:pt x="56067" y="3856"/>
                      <a:pt x="54506" y="3856"/>
                    </a:cubicBezTo>
                    <a:cubicBezTo>
                      <a:pt x="53986" y="3856"/>
                      <a:pt x="53986" y="3856"/>
                      <a:pt x="53466" y="3856"/>
                    </a:cubicBezTo>
                    <a:cubicBezTo>
                      <a:pt x="53466" y="3856"/>
                      <a:pt x="52945" y="3856"/>
                      <a:pt x="52425" y="3856"/>
                    </a:cubicBezTo>
                    <a:cubicBezTo>
                      <a:pt x="51384" y="3856"/>
                      <a:pt x="46701" y="5417"/>
                      <a:pt x="47742" y="2815"/>
                    </a:cubicBezTo>
                    <a:cubicBezTo>
                      <a:pt x="48782" y="213"/>
                      <a:pt x="48262" y="-828"/>
                      <a:pt x="47221" y="733"/>
                    </a:cubicBezTo>
                    <a:cubicBezTo>
                      <a:pt x="46181" y="2295"/>
                      <a:pt x="44620" y="8018"/>
                      <a:pt x="45660" y="6457"/>
                    </a:cubicBezTo>
                    <a:cubicBezTo>
                      <a:pt x="46701" y="4896"/>
                      <a:pt x="46701" y="4896"/>
                      <a:pt x="48262" y="5417"/>
                    </a:cubicBezTo>
                    <a:cubicBezTo>
                      <a:pt x="49823" y="5417"/>
                      <a:pt x="50864" y="5417"/>
                      <a:pt x="51384" y="4896"/>
                    </a:cubicBezTo>
                    <a:cubicBezTo>
                      <a:pt x="51905" y="4896"/>
                      <a:pt x="52945" y="4896"/>
                      <a:pt x="53466" y="5937"/>
                    </a:cubicBezTo>
                    <a:cubicBezTo>
                      <a:pt x="53986" y="6978"/>
                      <a:pt x="55547" y="8539"/>
                      <a:pt x="56588" y="11140"/>
                    </a:cubicBezTo>
                    <a:cubicBezTo>
                      <a:pt x="57628" y="13742"/>
                      <a:pt x="60751" y="15303"/>
                      <a:pt x="58669" y="16344"/>
                    </a:cubicBezTo>
                    <a:cubicBezTo>
                      <a:pt x="56588" y="17385"/>
                      <a:pt x="55027" y="16864"/>
                      <a:pt x="53986" y="16864"/>
                    </a:cubicBezTo>
                    <a:cubicBezTo>
                      <a:pt x="52945" y="17385"/>
                      <a:pt x="51384" y="16864"/>
                      <a:pt x="51905" y="18425"/>
                    </a:cubicBezTo>
                    <a:cubicBezTo>
                      <a:pt x="52425" y="19986"/>
                      <a:pt x="53466" y="19986"/>
                      <a:pt x="55547" y="19986"/>
                    </a:cubicBezTo>
                    <a:cubicBezTo>
                      <a:pt x="57628" y="19986"/>
                      <a:pt x="58669" y="19986"/>
                      <a:pt x="57108" y="21027"/>
                    </a:cubicBezTo>
                    <a:cubicBezTo>
                      <a:pt x="55547" y="22068"/>
                      <a:pt x="56067" y="23108"/>
                      <a:pt x="56588" y="24149"/>
                    </a:cubicBezTo>
                    <a:cubicBezTo>
                      <a:pt x="57108" y="25190"/>
                      <a:pt x="57108" y="25710"/>
                      <a:pt x="56588" y="26230"/>
                    </a:cubicBezTo>
                    <a:cubicBezTo>
                      <a:pt x="56067" y="26751"/>
                      <a:pt x="57108" y="26751"/>
                      <a:pt x="57628" y="26751"/>
                    </a:cubicBezTo>
                    <a:cubicBezTo>
                      <a:pt x="58149" y="26751"/>
                      <a:pt x="63873" y="30393"/>
                      <a:pt x="65954" y="32995"/>
                    </a:cubicBezTo>
                    <a:cubicBezTo>
                      <a:pt x="65954" y="32995"/>
                      <a:pt x="66474" y="34036"/>
                      <a:pt x="63873" y="31954"/>
                    </a:cubicBezTo>
                    <a:cubicBezTo>
                      <a:pt x="63873" y="31954"/>
                      <a:pt x="62832" y="31434"/>
                      <a:pt x="61791" y="31434"/>
                    </a:cubicBezTo>
                    <a:cubicBezTo>
                      <a:pt x="60751" y="31954"/>
                      <a:pt x="57628" y="31434"/>
                      <a:pt x="56067" y="30914"/>
                    </a:cubicBezTo>
                    <a:cubicBezTo>
                      <a:pt x="54506" y="30393"/>
                      <a:pt x="51384" y="30914"/>
                      <a:pt x="50864" y="32475"/>
                    </a:cubicBezTo>
                    <a:cubicBezTo>
                      <a:pt x="50344" y="34556"/>
                      <a:pt x="49303" y="35597"/>
                      <a:pt x="50344" y="37678"/>
                    </a:cubicBezTo>
                    <a:cubicBezTo>
                      <a:pt x="51384" y="39760"/>
                      <a:pt x="50864" y="41321"/>
                      <a:pt x="50864" y="41841"/>
                    </a:cubicBezTo>
                    <a:cubicBezTo>
                      <a:pt x="50864" y="42361"/>
                      <a:pt x="50344" y="42882"/>
                      <a:pt x="50344" y="40800"/>
                    </a:cubicBezTo>
                    <a:cubicBezTo>
                      <a:pt x="50344" y="38719"/>
                      <a:pt x="48782" y="38198"/>
                      <a:pt x="47221" y="37678"/>
                    </a:cubicBezTo>
                    <a:cubicBezTo>
                      <a:pt x="46181" y="37158"/>
                      <a:pt x="44620" y="37678"/>
                      <a:pt x="45140" y="38719"/>
                    </a:cubicBezTo>
                    <a:cubicBezTo>
                      <a:pt x="45660" y="39760"/>
                      <a:pt x="46181" y="40800"/>
                      <a:pt x="45140" y="41841"/>
                    </a:cubicBezTo>
                    <a:cubicBezTo>
                      <a:pt x="44099" y="42882"/>
                      <a:pt x="40457" y="41841"/>
                      <a:pt x="42018" y="40280"/>
                    </a:cubicBezTo>
                    <a:cubicBezTo>
                      <a:pt x="43579" y="38719"/>
                      <a:pt x="42018" y="38198"/>
                      <a:pt x="39937" y="36637"/>
                    </a:cubicBezTo>
                    <a:cubicBezTo>
                      <a:pt x="37855" y="35076"/>
                      <a:pt x="34733" y="35076"/>
                      <a:pt x="32132" y="35597"/>
                    </a:cubicBezTo>
                    <a:cubicBezTo>
                      <a:pt x="29530" y="36117"/>
                      <a:pt x="22765" y="36637"/>
                      <a:pt x="21725" y="39760"/>
                    </a:cubicBezTo>
                    <a:cubicBezTo>
                      <a:pt x="20684" y="42882"/>
                      <a:pt x="20684" y="44963"/>
                      <a:pt x="23806" y="44963"/>
                    </a:cubicBezTo>
                    <a:cubicBezTo>
                      <a:pt x="26928" y="44963"/>
                      <a:pt x="24847" y="46524"/>
                      <a:pt x="24847" y="47565"/>
                    </a:cubicBezTo>
                    <a:cubicBezTo>
                      <a:pt x="24847" y="48605"/>
                      <a:pt x="24847" y="50687"/>
                      <a:pt x="24326" y="48605"/>
                    </a:cubicBezTo>
                    <a:cubicBezTo>
                      <a:pt x="24326" y="48085"/>
                      <a:pt x="24326" y="48085"/>
                      <a:pt x="24326" y="47565"/>
                    </a:cubicBezTo>
                    <a:cubicBezTo>
                      <a:pt x="24326" y="49126"/>
                      <a:pt x="24326" y="51207"/>
                      <a:pt x="24326" y="51728"/>
                    </a:cubicBezTo>
                    <a:cubicBezTo>
                      <a:pt x="24326" y="52248"/>
                      <a:pt x="24326" y="53288"/>
                      <a:pt x="23806" y="53809"/>
                    </a:cubicBezTo>
                    <a:cubicBezTo>
                      <a:pt x="23806" y="54329"/>
                      <a:pt x="22245" y="56931"/>
                      <a:pt x="22245" y="57972"/>
                    </a:cubicBezTo>
                    <a:cubicBezTo>
                      <a:pt x="21725" y="59012"/>
                      <a:pt x="21725" y="61094"/>
                      <a:pt x="21725" y="62134"/>
                    </a:cubicBezTo>
                    <a:cubicBezTo>
                      <a:pt x="21725" y="63175"/>
                      <a:pt x="21204" y="63175"/>
                      <a:pt x="20684" y="63175"/>
                    </a:cubicBezTo>
                    <a:cubicBezTo>
                      <a:pt x="20163" y="63175"/>
                      <a:pt x="19643" y="63695"/>
                      <a:pt x="19123" y="63175"/>
                    </a:cubicBezTo>
                    <a:cubicBezTo>
                      <a:pt x="18602" y="63175"/>
                      <a:pt x="17041" y="63175"/>
                      <a:pt x="16001" y="63695"/>
                    </a:cubicBezTo>
                    <a:cubicBezTo>
                      <a:pt x="14960" y="63695"/>
                      <a:pt x="15480" y="64216"/>
                      <a:pt x="15480" y="64736"/>
                    </a:cubicBezTo>
                    <a:cubicBezTo>
                      <a:pt x="15480" y="65256"/>
                      <a:pt x="16001" y="65256"/>
                      <a:pt x="15480" y="66297"/>
                    </a:cubicBezTo>
                    <a:cubicBezTo>
                      <a:pt x="14960" y="67338"/>
                      <a:pt x="15480" y="67858"/>
                      <a:pt x="15480" y="67858"/>
                    </a:cubicBezTo>
                    <a:cubicBezTo>
                      <a:pt x="15480" y="67858"/>
                      <a:pt x="18602" y="68899"/>
                      <a:pt x="19123" y="68899"/>
                    </a:cubicBezTo>
                    <a:cubicBezTo>
                      <a:pt x="19643" y="68899"/>
                      <a:pt x="21204" y="69940"/>
                      <a:pt x="21725" y="70460"/>
                    </a:cubicBezTo>
                    <a:cubicBezTo>
                      <a:pt x="22245" y="70980"/>
                      <a:pt x="21725" y="72541"/>
                      <a:pt x="21725" y="73062"/>
                    </a:cubicBezTo>
                    <a:cubicBezTo>
                      <a:pt x="21725" y="73582"/>
                      <a:pt x="21204" y="74102"/>
                      <a:pt x="20684" y="74102"/>
                    </a:cubicBezTo>
                    <a:cubicBezTo>
                      <a:pt x="20163" y="74102"/>
                      <a:pt x="19643" y="75143"/>
                      <a:pt x="19123" y="75663"/>
                    </a:cubicBezTo>
                    <a:cubicBezTo>
                      <a:pt x="18602" y="76184"/>
                      <a:pt x="17562" y="76704"/>
                      <a:pt x="17041" y="77224"/>
                    </a:cubicBezTo>
                    <a:cubicBezTo>
                      <a:pt x="16521" y="77745"/>
                      <a:pt x="15480" y="78265"/>
                      <a:pt x="15480" y="78786"/>
                    </a:cubicBezTo>
                    <a:cubicBezTo>
                      <a:pt x="14960" y="79826"/>
                      <a:pt x="16001" y="79306"/>
                      <a:pt x="17562" y="80347"/>
                    </a:cubicBezTo>
                    <a:cubicBezTo>
                      <a:pt x="18602" y="81387"/>
                      <a:pt x="17562" y="81908"/>
                      <a:pt x="17041" y="81908"/>
                    </a:cubicBezTo>
                    <a:cubicBezTo>
                      <a:pt x="16521" y="82428"/>
                      <a:pt x="15480" y="82428"/>
                      <a:pt x="14960" y="82428"/>
                    </a:cubicBezTo>
                    <a:cubicBezTo>
                      <a:pt x="14440" y="82428"/>
                      <a:pt x="12358" y="83469"/>
                      <a:pt x="11838" y="83469"/>
                    </a:cubicBezTo>
                    <a:cubicBezTo>
                      <a:pt x="11318" y="83469"/>
                      <a:pt x="10277" y="83469"/>
                      <a:pt x="9236" y="83989"/>
                    </a:cubicBezTo>
                    <a:cubicBezTo>
                      <a:pt x="8716" y="83989"/>
                      <a:pt x="6114" y="82948"/>
                      <a:pt x="5073" y="82948"/>
                    </a:cubicBezTo>
                    <a:cubicBezTo>
                      <a:pt x="4553" y="82948"/>
                      <a:pt x="4033" y="82948"/>
                      <a:pt x="3512" y="83469"/>
                    </a:cubicBezTo>
                    <a:cubicBezTo>
                      <a:pt x="2992" y="83989"/>
                      <a:pt x="1951" y="83989"/>
                      <a:pt x="1431" y="84509"/>
                    </a:cubicBezTo>
                    <a:cubicBezTo>
                      <a:pt x="911" y="85030"/>
                      <a:pt x="911" y="85030"/>
                      <a:pt x="911" y="86070"/>
                    </a:cubicBezTo>
                    <a:cubicBezTo>
                      <a:pt x="911" y="87111"/>
                      <a:pt x="1431" y="87111"/>
                      <a:pt x="1431" y="87111"/>
                    </a:cubicBezTo>
                    <a:cubicBezTo>
                      <a:pt x="1431" y="87111"/>
                      <a:pt x="5594" y="92315"/>
                      <a:pt x="5594" y="92835"/>
                    </a:cubicBezTo>
                    <a:cubicBezTo>
                      <a:pt x="6114" y="93355"/>
                      <a:pt x="5594" y="95437"/>
                      <a:pt x="6114" y="95957"/>
                    </a:cubicBezTo>
                    <a:cubicBezTo>
                      <a:pt x="6114" y="96477"/>
                      <a:pt x="6114" y="96998"/>
                      <a:pt x="5594" y="97518"/>
                    </a:cubicBezTo>
                    <a:cubicBezTo>
                      <a:pt x="5073" y="98038"/>
                      <a:pt x="4553" y="98559"/>
                      <a:pt x="4033" y="99079"/>
                    </a:cubicBezTo>
                    <a:cubicBezTo>
                      <a:pt x="3512" y="99599"/>
                      <a:pt x="3512" y="100120"/>
                      <a:pt x="3512" y="100640"/>
                    </a:cubicBezTo>
                    <a:cubicBezTo>
                      <a:pt x="3512" y="101160"/>
                      <a:pt x="4033" y="101160"/>
                      <a:pt x="5073" y="101681"/>
                    </a:cubicBezTo>
                    <a:cubicBezTo>
                      <a:pt x="6114" y="101681"/>
                      <a:pt x="4553" y="102201"/>
                      <a:pt x="4033" y="102721"/>
                    </a:cubicBezTo>
                    <a:cubicBezTo>
                      <a:pt x="3512" y="102721"/>
                      <a:pt x="2992" y="103242"/>
                      <a:pt x="2472" y="103762"/>
                    </a:cubicBezTo>
                    <a:cubicBezTo>
                      <a:pt x="1951" y="103762"/>
                      <a:pt x="911" y="104283"/>
                      <a:pt x="390" y="104803"/>
                    </a:cubicBezTo>
                    <a:cubicBezTo>
                      <a:pt x="-130" y="105323"/>
                      <a:pt x="-130" y="105844"/>
                      <a:pt x="390" y="106364"/>
                    </a:cubicBezTo>
                    <a:cubicBezTo>
                      <a:pt x="390" y="107405"/>
                      <a:pt x="1431" y="106884"/>
                      <a:pt x="1431" y="106884"/>
                    </a:cubicBezTo>
                    <a:cubicBezTo>
                      <a:pt x="1431" y="106884"/>
                      <a:pt x="1951" y="106884"/>
                      <a:pt x="2472" y="106884"/>
                    </a:cubicBezTo>
                    <a:cubicBezTo>
                      <a:pt x="2992" y="106884"/>
                      <a:pt x="3512" y="107405"/>
                      <a:pt x="3512" y="107925"/>
                    </a:cubicBezTo>
                    <a:cubicBezTo>
                      <a:pt x="4033" y="107925"/>
                      <a:pt x="4033" y="108445"/>
                      <a:pt x="4033" y="108966"/>
                    </a:cubicBezTo>
                    <a:cubicBezTo>
                      <a:pt x="4033" y="108966"/>
                      <a:pt x="3512" y="109486"/>
                      <a:pt x="3512" y="110006"/>
                    </a:cubicBezTo>
                    <a:cubicBezTo>
                      <a:pt x="3512" y="110527"/>
                      <a:pt x="2992" y="110527"/>
                      <a:pt x="2472" y="111047"/>
                    </a:cubicBezTo>
                    <a:cubicBezTo>
                      <a:pt x="2472" y="111567"/>
                      <a:pt x="2472" y="112088"/>
                      <a:pt x="2992" y="112608"/>
                    </a:cubicBezTo>
                    <a:cubicBezTo>
                      <a:pt x="2992" y="112608"/>
                      <a:pt x="3512" y="113128"/>
                      <a:pt x="3512" y="113128"/>
                    </a:cubicBezTo>
                    <a:cubicBezTo>
                      <a:pt x="3512" y="113128"/>
                      <a:pt x="7155" y="117291"/>
                      <a:pt x="7675" y="118332"/>
                    </a:cubicBezTo>
                    <a:cubicBezTo>
                      <a:pt x="8716" y="119373"/>
                      <a:pt x="9756" y="122495"/>
                      <a:pt x="9756" y="123015"/>
                    </a:cubicBezTo>
                    <a:cubicBezTo>
                      <a:pt x="9756" y="123535"/>
                      <a:pt x="9756" y="124056"/>
                      <a:pt x="9236" y="124056"/>
                    </a:cubicBezTo>
                    <a:cubicBezTo>
                      <a:pt x="8716" y="119373"/>
                      <a:pt x="6114" y="121974"/>
                      <a:pt x="5073" y="123015"/>
                    </a:cubicBezTo>
                    <a:cubicBezTo>
                      <a:pt x="5073" y="122495"/>
                      <a:pt x="5073" y="123015"/>
                      <a:pt x="5073" y="123015"/>
                    </a:cubicBezTo>
                    <a:close/>
                  </a:path>
                </a:pathLst>
              </a:custGeom>
              <a:grpFill/>
              <a:ln w="5199" cap="flat">
                <a:solidFill>
                  <a:schemeClr val="bg1"/>
                </a:solidFill>
                <a:prstDash val="solid"/>
                <a:miter/>
              </a:ln>
            </p:spPr>
            <p:txBody>
              <a:bodyPr rtlCol="0" anchor="ctr"/>
              <a:lstStyle/>
              <a:p>
                <a:endParaRPr lang="en-GB" noProof="0" dirty="0"/>
              </a:p>
            </p:txBody>
          </p:sp>
          <p:sp>
            <p:nvSpPr>
              <p:cNvPr id="308" name="Freeform 307">
                <a:extLst>
                  <a:ext uri="{FF2B5EF4-FFF2-40B4-BE49-F238E27FC236}">
                    <a16:creationId xmlns:a16="http://schemas.microsoft.com/office/drawing/2014/main" id="{9F6F3BF8-6B51-6E8A-F5A3-62533C7FC294}"/>
                  </a:ext>
                </a:extLst>
              </p:cNvPr>
              <p:cNvSpPr/>
              <p:nvPr/>
            </p:nvSpPr>
            <p:spPr>
              <a:xfrm>
                <a:off x="6144404" y="3351109"/>
                <a:ext cx="6170" cy="3977"/>
              </a:xfrm>
              <a:custGeom>
                <a:avLst/>
                <a:gdLst>
                  <a:gd name="connsiteX0" fmla="*/ 6170 w 6170"/>
                  <a:gd name="connsiteY0" fmla="*/ 2185 h 3977"/>
                  <a:gd name="connsiteX1" fmla="*/ 6170 w 6170"/>
                  <a:gd name="connsiteY1" fmla="*/ 2185 h 3977"/>
                  <a:gd name="connsiteX2" fmla="*/ 2007 w 6170"/>
                  <a:gd name="connsiteY2" fmla="*/ 103 h 3977"/>
                  <a:gd name="connsiteX3" fmla="*/ 1487 w 6170"/>
                  <a:gd name="connsiteY3" fmla="*/ 3746 h 3977"/>
                  <a:gd name="connsiteX4" fmla="*/ 5650 w 6170"/>
                  <a:gd name="connsiteY4" fmla="*/ 3746 h 3977"/>
                  <a:gd name="connsiteX5" fmla="*/ 6170 w 6170"/>
                  <a:gd name="connsiteY5" fmla="*/ 3746 h 3977"/>
                  <a:gd name="connsiteX6" fmla="*/ 6170 w 6170"/>
                  <a:gd name="connsiteY6" fmla="*/ 2185 h 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0" h="3977">
                    <a:moveTo>
                      <a:pt x="6170" y="2185"/>
                    </a:moveTo>
                    <a:cubicBezTo>
                      <a:pt x="6170" y="1664"/>
                      <a:pt x="6170" y="1664"/>
                      <a:pt x="6170" y="2185"/>
                    </a:cubicBezTo>
                    <a:cubicBezTo>
                      <a:pt x="5129" y="1144"/>
                      <a:pt x="2528" y="-417"/>
                      <a:pt x="2007" y="103"/>
                    </a:cubicBezTo>
                    <a:cubicBezTo>
                      <a:pt x="967" y="624"/>
                      <a:pt x="-1635" y="3225"/>
                      <a:pt x="1487" y="3746"/>
                    </a:cubicBezTo>
                    <a:cubicBezTo>
                      <a:pt x="4609" y="4266"/>
                      <a:pt x="4089" y="3746"/>
                      <a:pt x="5650" y="3746"/>
                    </a:cubicBezTo>
                    <a:cubicBezTo>
                      <a:pt x="5650" y="3746"/>
                      <a:pt x="6170" y="3746"/>
                      <a:pt x="6170" y="3746"/>
                    </a:cubicBezTo>
                    <a:cubicBezTo>
                      <a:pt x="6170" y="3225"/>
                      <a:pt x="6170" y="2705"/>
                      <a:pt x="6170" y="2185"/>
                    </a:cubicBezTo>
                    <a:close/>
                  </a:path>
                </a:pathLst>
              </a:custGeom>
              <a:grpFill/>
              <a:ln w="5199" cap="flat">
                <a:solidFill>
                  <a:schemeClr val="bg1"/>
                </a:solidFill>
                <a:prstDash val="solid"/>
                <a:miter/>
              </a:ln>
            </p:spPr>
            <p:txBody>
              <a:bodyPr rtlCol="0" anchor="ctr"/>
              <a:lstStyle/>
              <a:p>
                <a:endParaRPr lang="en-GB" noProof="0" dirty="0"/>
              </a:p>
            </p:txBody>
          </p:sp>
        </p:grpSp>
        <p:sp>
          <p:nvSpPr>
            <p:cNvPr id="179" name="Freeform 178">
              <a:extLst>
                <a:ext uri="{FF2B5EF4-FFF2-40B4-BE49-F238E27FC236}">
                  <a16:creationId xmlns:a16="http://schemas.microsoft.com/office/drawing/2014/main" id="{09A48A36-DC02-5447-0492-F1138728C257}"/>
                </a:ext>
              </a:extLst>
            </p:cNvPr>
            <p:cNvSpPr/>
            <p:nvPr/>
          </p:nvSpPr>
          <p:spPr>
            <a:xfrm>
              <a:off x="6276498" y="2869631"/>
              <a:ext cx="209179" cy="319383"/>
            </a:xfrm>
            <a:custGeom>
              <a:avLst/>
              <a:gdLst>
                <a:gd name="connsiteX0" fmla="*/ 207098 w 209179"/>
                <a:gd name="connsiteY0" fmla="*/ 227132 h 319383"/>
                <a:gd name="connsiteX1" fmla="*/ 203976 w 209179"/>
                <a:gd name="connsiteY1" fmla="*/ 222448 h 319383"/>
                <a:gd name="connsiteX2" fmla="*/ 202415 w 209179"/>
                <a:gd name="connsiteY2" fmla="*/ 220887 h 319383"/>
                <a:gd name="connsiteX3" fmla="*/ 180560 w 209179"/>
                <a:gd name="connsiteY3" fmla="*/ 205797 h 319383"/>
                <a:gd name="connsiteX4" fmla="*/ 179520 w 209179"/>
                <a:gd name="connsiteY4" fmla="*/ 204236 h 319383"/>
                <a:gd name="connsiteX5" fmla="*/ 184723 w 209179"/>
                <a:gd name="connsiteY5" fmla="*/ 201114 h 319383"/>
                <a:gd name="connsiteX6" fmla="*/ 188365 w 209179"/>
                <a:gd name="connsiteY6" fmla="*/ 197472 h 319383"/>
                <a:gd name="connsiteX7" fmla="*/ 189927 w 209179"/>
                <a:gd name="connsiteY7" fmla="*/ 191228 h 319383"/>
                <a:gd name="connsiteX8" fmla="*/ 182122 w 209179"/>
                <a:gd name="connsiteY8" fmla="*/ 186024 h 319383"/>
                <a:gd name="connsiteX9" fmla="*/ 178999 w 209179"/>
                <a:gd name="connsiteY9" fmla="*/ 179780 h 319383"/>
                <a:gd name="connsiteX10" fmla="*/ 178999 w 209179"/>
                <a:gd name="connsiteY10" fmla="*/ 178739 h 319383"/>
                <a:gd name="connsiteX11" fmla="*/ 182122 w 209179"/>
                <a:gd name="connsiteY11" fmla="*/ 177699 h 319383"/>
                <a:gd name="connsiteX12" fmla="*/ 178479 w 209179"/>
                <a:gd name="connsiteY12" fmla="*/ 172495 h 319383"/>
                <a:gd name="connsiteX13" fmla="*/ 172235 w 209179"/>
                <a:gd name="connsiteY13" fmla="*/ 169373 h 319383"/>
                <a:gd name="connsiteX14" fmla="*/ 174316 w 209179"/>
                <a:gd name="connsiteY14" fmla="*/ 163649 h 319383"/>
                <a:gd name="connsiteX15" fmla="*/ 172755 w 209179"/>
                <a:gd name="connsiteY15" fmla="*/ 159486 h 319383"/>
                <a:gd name="connsiteX16" fmla="*/ 173276 w 209179"/>
                <a:gd name="connsiteY16" fmla="*/ 153242 h 319383"/>
                <a:gd name="connsiteX17" fmla="*/ 174316 w 209179"/>
                <a:gd name="connsiteY17" fmla="*/ 147518 h 319383"/>
                <a:gd name="connsiteX18" fmla="*/ 175357 w 209179"/>
                <a:gd name="connsiteY18" fmla="*/ 145957 h 319383"/>
                <a:gd name="connsiteX19" fmla="*/ 181081 w 209179"/>
                <a:gd name="connsiteY19" fmla="*/ 145437 h 319383"/>
                <a:gd name="connsiteX20" fmla="*/ 181601 w 209179"/>
                <a:gd name="connsiteY20" fmla="*/ 144396 h 319383"/>
                <a:gd name="connsiteX21" fmla="*/ 172755 w 209179"/>
                <a:gd name="connsiteY21" fmla="*/ 123582 h 319383"/>
                <a:gd name="connsiteX22" fmla="*/ 167552 w 209179"/>
                <a:gd name="connsiteY22" fmla="*/ 114216 h 319383"/>
                <a:gd name="connsiteX23" fmla="*/ 162348 w 209179"/>
                <a:gd name="connsiteY23" fmla="*/ 106411 h 319383"/>
                <a:gd name="connsiteX24" fmla="*/ 167552 w 209179"/>
                <a:gd name="connsiteY24" fmla="*/ 96004 h 319383"/>
                <a:gd name="connsiteX25" fmla="*/ 178999 w 209179"/>
                <a:gd name="connsiteY25" fmla="*/ 80394 h 319383"/>
                <a:gd name="connsiteX26" fmla="*/ 178999 w 209179"/>
                <a:gd name="connsiteY26" fmla="*/ 79353 h 319383"/>
                <a:gd name="connsiteX27" fmla="*/ 174316 w 209179"/>
                <a:gd name="connsiteY27" fmla="*/ 75711 h 319383"/>
                <a:gd name="connsiteX28" fmla="*/ 168072 w 209179"/>
                <a:gd name="connsiteY28" fmla="*/ 67905 h 319383"/>
                <a:gd name="connsiteX29" fmla="*/ 165991 w 209179"/>
                <a:gd name="connsiteY29" fmla="*/ 66344 h 319383"/>
                <a:gd name="connsiteX30" fmla="*/ 156104 w 209179"/>
                <a:gd name="connsiteY30" fmla="*/ 63743 h 319383"/>
                <a:gd name="connsiteX31" fmla="*/ 154023 w 209179"/>
                <a:gd name="connsiteY31" fmla="*/ 62181 h 319383"/>
                <a:gd name="connsiteX32" fmla="*/ 151421 w 209179"/>
                <a:gd name="connsiteY32" fmla="*/ 55937 h 319383"/>
                <a:gd name="connsiteX33" fmla="*/ 150901 w 209179"/>
                <a:gd name="connsiteY33" fmla="*/ 52815 h 319383"/>
                <a:gd name="connsiteX34" fmla="*/ 154543 w 209179"/>
                <a:gd name="connsiteY34" fmla="*/ 41368 h 319383"/>
                <a:gd name="connsiteX35" fmla="*/ 151421 w 209179"/>
                <a:gd name="connsiteY35" fmla="*/ 40847 h 319383"/>
                <a:gd name="connsiteX36" fmla="*/ 151421 w 209179"/>
                <a:gd name="connsiteY36" fmla="*/ 39807 h 319383"/>
                <a:gd name="connsiteX37" fmla="*/ 160787 w 209179"/>
                <a:gd name="connsiteY37" fmla="*/ 36164 h 319383"/>
                <a:gd name="connsiteX38" fmla="*/ 161308 w 209179"/>
                <a:gd name="connsiteY38" fmla="*/ 35644 h 319383"/>
                <a:gd name="connsiteX39" fmla="*/ 159746 w 209179"/>
                <a:gd name="connsiteY39" fmla="*/ 29920 h 319383"/>
                <a:gd name="connsiteX40" fmla="*/ 164430 w 209179"/>
                <a:gd name="connsiteY40" fmla="*/ 23155 h 319383"/>
                <a:gd name="connsiteX41" fmla="*/ 158706 w 209179"/>
                <a:gd name="connsiteY41" fmla="*/ 11187 h 319383"/>
                <a:gd name="connsiteX42" fmla="*/ 143616 w 209179"/>
                <a:gd name="connsiteY42" fmla="*/ 3382 h 319383"/>
                <a:gd name="connsiteX43" fmla="*/ 131648 w 209179"/>
                <a:gd name="connsiteY43" fmla="*/ 1301 h 319383"/>
                <a:gd name="connsiteX44" fmla="*/ 121241 w 209179"/>
                <a:gd name="connsiteY44" fmla="*/ 3903 h 319383"/>
                <a:gd name="connsiteX45" fmla="*/ 110834 w 209179"/>
                <a:gd name="connsiteY45" fmla="*/ 7545 h 319383"/>
                <a:gd name="connsiteX46" fmla="*/ 107191 w 209179"/>
                <a:gd name="connsiteY46" fmla="*/ 10147 h 319383"/>
                <a:gd name="connsiteX47" fmla="*/ 98866 w 209179"/>
                <a:gd name="connsiteY47" fmla="*/ 33562 h 319383"/>
                <a:gd name="connsiteX48" fmla="*/ 93663 w 209179"/>
                <a:gd name="connsiteY48" fmla="*/ 40327 h 319383"/>
                <a:gd name="connsiteX49" fmla="*/ 92101 w 209179"/>
                <a:gd name="connsiteY49" fmla="*/ 41368 h 319383"/>
                <a:gd name="connsiteX50" fmla="*/ 83776 w 209179"/>
                <a:gd name="connsiteY50" fmla="*/ 50214 h 319383"/>
                <a:gd name="connsiteX51" fmla="*/ 81694 w 209179"/>
                <a:gd name="connsiteY51" fmla="*/ 50734 h 319383"/>
                <a:gd name="connsiteX52" fmla="*/ 68165 w 209179"/>
                <a:gd name="connsiteY52" fmla="*/ 45010 h 319383"/>
                <a:gd name="connsiteX53" fmla="*/ 62442 w 209179"/>
                <a:gd name="connsiteY53" fmla="*/ 42929 h 319383"/>
                <a:gd name="connsiteX54" fmla="*/ 60360 w 209179"/>
                <a:gd name="connsiteY54" fmla="*/ 45010 h 319383"/>
                <a:gd name="connsiteX55" fmla="*/ 58799 w 209179"/>
                <a:gd name="connsiteY55" fmla="*/ 46051 h 319383"/>
                <a:gd name="connsiteX56" fmla="*/ 36424 w 209179"/>
                <a:gd name="connsiteY56" fmla="*/ 46571 h 319383"/>
                <a:gd name="connsiteX57" fmla="*/ 33823 w 209179"/>
                <a:gd name="connsiteY57" fmla="*/ 43969 h 319383"/>
                <a:gd name="connsiteX58" fmla="*/ 27578 w 209179"/>
                <a:gd name="connsiteY58" fmla="*/ 36684 h 319383"/>
                <a:gd name="connsiteX59" fmla="*/ 16131 w 209179"/>
                <a:gd name="connsiteY59" fmla="*/ 28359 h 319383"/>
                <a:gd name="connsiteX60" fmla="*/ 13529 w 209179"/>
                <a:gd name="connsiteY60" fmla="*/ 27318 h 319383"/>
                <a:gd name="connsiteX61" fmla="*/ 10407 w 209179"/>
                <a:gd name="connsiteY61" fmla="*/ 28359 h 319383"/>
                <a:gd name="connsiteX62" fmla="*/ 9366 w 209179"/>
                <a:gd name="connsiteY62" fmla="*/ 31481 h 319383"/>
                <a:gd name="connsiteX63" fmla="*/ 5724 w 209179"/>
                <a:gd name="connsiteY63" fmla="*/ 35644 h 319383"/>
                <a:gd name="connsiteX64" fmla="*/ 0 w 209179"/>
                <a:gd name="connsiteY64" fmla="*/ 35644 h 319383"/>
                <a:gd name="connsiteX65" fmla="*/ 50473 w 209179"/>
                <a:gd name="connsiteY65" fmla="*/ 64783 h 319383"/>
                <a:gd name="connsiteX66" fmla="*/ 54116 w 209179"/>
                <a:gd name="connsiteY66" fmla="*/ 67905 h 319383"/>
                <a:gd name="connsiteX67" fmla="*/ 58279 w 209179"/>
                <a:gd name="connsiteY67" fmla="*/ 74149 h 319383"/>
                <a:gd name="connsiteX68" fmla="*/ 56197 w 209179"/>
                <a:gd name="connsiteY68" fmla="*/ 77792 h 319383"/>
                <a:gd name="connsiteX69" fmla="*/ 55157 w 209179"/>
                <a:gd name="connsiteY69" fmla="*/ 87158 h 319383"/>
                <a:gd name="connsiteX70" fmla="*/ 55677 w 209179"/>
                <a:gd name="connsiteY70" fmla="*/ 89760 h 319383"/>
                <a:gd name="connsiteX71" fmla="*/ 58279 w 209179"/>
                <a:gd name="connsiteY71" fmla="*/ 90280 h 319383"/>
                <a:gd name="connsiteX72" fmla="*/ 59840 w 209179"/>
                <a:gd name="connsiteY72" fmla="*/ 94963 h 319383"/>
                <a:gd name="connsiteX73" fmla="*/ 57238 w 209179"/>
                <a:gd name="connsiteY73" fmla="*/ 100687 h 319383"/>
                <a:gd name="connsiteX74" fmla="*/ 63482 w 209179"/>
                <a:gd name="connsiteY74" fmla="*/ 109533 h 319383"/>
                <a:gd name="connsiteX75" fmla="*/ 63482 w 209179"/>
                <a:gd name="connsiteY75" fmla="*/ 111614 h 319383"/>
                <a:gd name="connsiteX76" fmla="*/ 61401 w 209179"/>
                <a:gd name="connsiteY76" fmla="*/ 117338 h 319383"/>
                <a:gd name="connsiteX77" fmla="*/ 59840 w 209179"/>
                <a:gd name="connsiteY77" fmla="*/ 122542 h 319383"/>
                <a:gd name="connsiteX78" fmla="*/ 61921 w 209179"/>
                <a:gd name="connsiteY78" fmla="*/ 130867 h 319383"/>
                <a:gd name="connsiteX79" fmla="*/ 62962 w 209179"/>
                <a:gd name="connsiteY79" fmla="*/ 132428 h 319383"/>
                <a:gd name="connsiteX80" fmla="*/ 67645 w 209179"/>
                <a:gd name="connsiteY80" fmla="*/ 142315 h 319383"/>
                <a:gd name="connsiteX81" fmla="*/ 68686 w 209179"/>
                <a:gd name="connsiteY81" fmla="*/ 142315 h 319383"/>
                <a:gd name="connsiteX82" fmla="*/ 75971 w 209179"/>
                <a:gd name="connsiteY82" fmla="*/ 144917 h 319383"/>
                <a:gd name="connsiteX83" fmla="*/ 84296 w 209179"/>
                <a:gd name="connsiteY83" fmla="*/ 148559 h 319383"/>
                <a:gd name="connsiteX84" fmla="*/ 90020 w 209179"/>
                <a:gd name="connsiteY84" fmla="*/ 153242 h 319383"/>
                <a:gd name="connsiteX85" fmla="*/ 89499 w 209179"/>
                <a:gd name="connsiteY85" fmla="*/ 161047 h 319383"/>
                <a:gd name="connsiteX86" fmla="*/ 90540 w 209179"/>
                <a:gd name="connsiteY86" fmla="*/ 164690 h 319383"/>
                <a:gd name="connsiteX87" fmla="*/ 92101 w 209179"/>
                <a:gd name="connsiteY87" fmla="*/ 168853 h 319383"/>
                <a:gd name="connsiteX88" fmla="*/ 89499 w 209179"/>
                <a:gd name="connsiteY88" fmla="*/ 169893 h 319383"/>
                <a:gd name="connsiteX89" fmla="*/ 89499 w 209179"/>
                <a:gd name="connsiteY89" fmla="*/ 173015 h 319383"/>
                <a:gd name="connsiteX90" fmla="*/ 85857 w 209179"/>
                <a:gd name="connsiteY90" fmla="*/ 171454 h 319383"/>
                <a:gd name="connsiteX91" fmla="*/ 82735 w 209179"/>
                <a:gd name="connsiteY91" fmla="*/ 171975 h 319383"/>
                <a:gd name="connsiteX92" fmla="*/ 78052 w 209179"/>
                <a:gd name="connsiteY92" fmla="*/ 174056 h 319383"/>
                <a:gd name="connsiteX93" fmla="*/ 73889 w 209179"/>
                <a:gd name="connsiteY93" fmla="*/ 178739 h 319383"/>
                <a:gd name="connsiteX94" fmla="*/ 68165 w 209179"/>
                <a:gd name="connsiteY94" fmla="*/ 185504 h 319383"/>
                <a:gd name="connsiteX95" fmla="*/ 59840 w 209179"/>
                <a:gd name="connsiteY95" fmla="*/ 194350 h 319383"/>
                <a:gd name="connsiteX96" fmla="*/ 57238 w 209179"/>
                <a:gd name="connsiteY96" fmla="*/ 197472 h 319383"/>
                <a:gd name="connsiteX97" fmla="*/ 54116 w 209179"/>
                <a:gd name="connsiteY97" fmla="*/ 197992 h 319383"/>
                <a:gd name="connsiteX98" fmla="*/ 52555 w 209179"/>
                <a:gd name="connsiteY98" fmla="*/ 201114 h 319383"/>
                <a:gd name="connsiteX99" fmla="*/ 46831 w 209179"/>
                <a:gd name="connsiteY99" fmla="*/ 205797 h 319383"/>
                <a:gd name="connsiteX100" fmla="*/ 40066 w 209179"/>
                <a:gd name="connsiteY100" fmla="*/ 209960 h 319383"/>
                <a:gd name="connsiteX101" fmla="*/ 31741 w 209179"/>
                <a:gd name="connsiteY101" fmla="*/ 215684 h 319383"/>
                <a:gd name="connsiteX102" fmla="*/ 32261 w 209179"/>
                <a:gd name="connsiteY102" fmla="*/ 220887 h 319383"/>
                <a:gd name="connsiteX103" fmla="*/ 28099 w 209179"/>
                <a:gd name="connsiteY103" fmla="*/ 222969 h 319383"/>
                <a:gd name="connsiteX104" fmla="*/ 26538 w 209179"/>
                <a:gd name="connsiteY104" fmla="*/ 222969 h 319383"/>
                <a:gd name="connsiteX105" fmla="*/ 23936 w 209179"/>
                <a:gd name="connsiteY105" fmla="*/ 220887 h 319383"/>
                <a:gd name="connsiteX106" fmla="*/ 18212 w 209179"/>
                <a:gd name="connsiteY106" fmla="*/ 224530 h 319383"/>
                <a:gd name="connsiteX107" fmla="*/ 19773 w 209179"/>
                <a:gd name="connsiteY107" fmla="*/ 228172 h 319383"/>
                <a:gd name="connsiteX108" fmla="*/ 10407 w 209179"/>
                <a:gd name="connsiteY108" fmla="*/ 236498 h 319383"/>
                <a:gd name="connsiteX109" fmla="*/ 11447 w 209179"/>
                <a:gd name="connsiteY109" fmla="*/ 247945 h 319383"/>
                <a:gd name="connsiteX110" fmla="*/ 14570 w 209179"/>
                <a:gd name="connsiteY110" fmla="*/ 251068 h 319383"/>
                <a:gd name="connsiteX111" fmla="*/ 14049 w 209179"/>
                <a:gd name="connsiteY111" fmla="*/ 257312 h 319383"/>
                <a:gd name="connsiteX112" fmla="*/ 16651 w 209179"/>
                <a:gd name="connsiteY112" fmla="*/ 265637 h 319383"/>
                <a:gd name="connsiteX113" fmla="*/ 19773 w 209179"/>
                <a:gd name="connsiteY113" fmla="*/ 271881 h 319383"/>
                <a:gd name="connsiteX114" fmla="*/ 16651 w 209179"/>
                <a:gd name="connsiteY114" fmla="*/ 272922 h 319383"/>
                <a:gd name="connsiteX115" fmla="*/ 17171 w 209179"/>
                <a:gd name="connsiteY115" fmla="*/ 277605 h 319383"/>
                <a:gd name="connsiteX116" fmla="*/ 16651 w 209179"/>
                <a:gd name="connsiteY116" fmla="*/ 283849 h 319383"/>
                <a:gd name="connsiteX117" fmla="*/ 14049 w 209179"/>
                <a:gd name="connsiteY117" fmla="*/ 288012 h 319383"/>
                <a:gd name="connsiteX118" fmla="*/ 15610 w 209179"/>
                <a:gd name="connsiteY118" fmla="*/ 296858 h 319383"/>
                <a:gd name="connsiteX119" fmla="*/ 18732 w 209179"/>
                <a:gd name="connsiteY119" fmla="*/ 303102 h 319383"/>
                <a:gd name="connsiteX120" fmla="*/ 20293 w 209179"/>
                <a:gd name="connsiteY120" fmla="*/ 301021 h 319383"/>
                <a:gd name="connsiteX121" fmla="*/ 22375 w 209179"/>
                <a:gd name="connsiteY121" fmla="*/ 300501 h 319383"/>
                <a:gd name="connsiteX122" fmla="*/ 26538 w 209179"/>
                <a:gd name="connsiteY122" fmla="*/ 303102 h 319383"/>
                <a:gd name="connsiteX123" fmla="*/ 32261 w 209179"/>
                <a:gd name="connsiteY123" fmla="*/ 305704 h 319383"/>
                <a:gd name="connsiteX124" fmla="*/ 37985 w 209179"/>
                <a:gd name="connsiteY124" fmla="*/ 308306 h 319383"/>
                <a:gd name="connsiteX125" fmla="*/ 39026 w 209179"/>
                <a:gd name="connsiteY125" fmla="*/ 310907 h 319383"/>
                <a:gd name="connsiteX126" fmla="*/ 46311 w 209179"/>
                <a:gd name="connsiteY126" fmla="*/ 308826 h 319383"/>
                <a:gd name="connsiteX127" fmla="*/ 41628 w 209179"/>
                <a:gd name="connsiteY127" fmla="*/ 311428 h 319383"/>
                <a:gd name="connsiteX128" fmla="*/ 35904 w 209179"/>
                <a:gd name="connsiteY128" fmla="*/ 312469 h 319383"/>
                <a:gd name="connsiteX129" fmla="*/ 35904 w 209179"/>
                <a:gd name="connsiteY129" fmla="*/ 314030 h 319383"/>
                <a:gd name="connsiteX130" fmla="*/ 34863 w 209179"/>
                <a:gd name="connsiteY130" fmla="*/ 316111 h 319383"/>
                <a:gd name="connsiteX131" fmla="*/ 36424 w 209179"/>
                <a:gd name="connsiteY131" fmla="*/ 317152 h 319383"/>
                <a:gd name="connsiteX132" fmla="*/ 42668 w 209179"/>
                <a:gd name="connsiteY132" fmla="*/ 315591 h 319383"/>
                <a:gd name="connsiteX133" fmla="*/ 44750 w 209179"/>
                <a:gd name="connsiteY133" fmla="*/ 313509 h 319383"/>
                <a:gd name="connsiteX134" fmla="*/ 49433 w 209179"/>
                <a:gd name="connsiteY134" fmla="*/ 315591 h 319383"/>
                <a:gd name="connsiteX135" fmla="*/ 50473 w 209179"/>
                <a:gd name="connsiteY135" fmla="*/ 317152 h 319383"/>
                <a:gd name="connsiteX136" fmla="*/ 50994 w 209179"/>
                <a:gd name="connsiteY136" fmla="*/ 319233 h 319383"/>
                <a:gd name="connsiteX137" fmla="*/ 53596 w 209179"/>
                <a:gd name="connsiteY137" fmla="*/ 319233 h 319383"/>
                <a:gd name="connsiteX138" fmla="*/ 57238 w 209179"/>
                <a:gd name="connsiteY138" fmla="*/ 318192 h 319383"/>
                <a:gd name="connsiteX139" fmla="*/ 69206 w 209179"/>
                <a:gd name="connsiteY139" fmla="*/ 316631 h 319383"/>
                <a:gd name="connsiteX140" fmla="*/ 72328 w 209179"/>
                <a:gd name="connsiteY140" fmla="*/ 316631 h 319383"/>
                <a:gd name="connsiteX141" fmla="*/ 75971 w 209179"/>
                <a:gd name="connsiteY141" fmla="*/ 316111 h 319383"/>
                <a:gd name="connsiteX142" fmla="*/ 77011 w 209179"/>
                <a:gd name="connsiteY142" fmla="*/ 312989 h 319383"/>
                <a:gd name="connsiteX143" fmla="*/ 91581 w 209179"/>
                <a:gd name="connsiteY143" fmla="*/ 311428 h 319383"/>
                <a:gd name="connsiteX144" fmla="*/ 95744 w 209179"/>
                <a:gd name="connsiteY144" fmla="*/ 308826 h 319383"/>
                <a:gd name="connsiteX145" fmla="*/ 98345 w 209179"/>
                <a:gd name="connsiteY145" fmla="*/ 307785 h 319383"/>
                <a:gd name="connsiteX146" fmla="*/ 101988 w 209179"/>
                <a:gd name="connsiteY146" fmla="*/ 309346 h 319383"/>
                <a:gd name="connsiteX147" fmla="*/ 103029 w 209179"/>
                <a:gd name="connsiteY147" fmla="*/ 307265 h 319383"/>
                <a:gd name="connsiteX148" fmla="*/ 104069 w 209179"/>
                <a:gd name="connsiteY148" fmla="*/ 306224 h 319383"/>
                <a:gd name="connsiteX149" fmla="*/ 105110 w 209179"/>
                <a:gd name="connsiteY149" fmla="*/ 304143 h 319383"/>
                <a:gd name="connsiteX150" fmla="*/ 111875 w 209179"/>
                <a:gd name="connsiteY150" fmla="*/ 303623 h 319383"/>
                <a:gd name="connsiteX151" fmla="*/ 126965 w 209179"/>
                <a:gd name="connsiteY151" fmla="*/ 302582 h 319383"/>
                <a:gd name="connsiteX152" fmla="*/ 137371 w 209179"/>
                <a:gd name="connsiteY152" fmla="*/ 302062 h 319383"/>
                <a:gd name="connsiteX153" fmla="*/ 137892 w 209179"/>
                <a:gd name="connsiteY153" fmla="*/ 302062 h 319383"/>
                <a:gd name="connsiteX154" fmla="*/ 139973 w 209179"/>
                <a:gd name="connsiteY154" fmla="*/ 299460 h 319383"/>
                <a:gd name="connsiteX155" fmla="*/ 145697 w 209179"/>
                <a:gd name="connsiteY155" fmla="*/ 294777 h 319383"/>
                <a:gd name="connsiteX156" fmla="*/ 155584 w 209179"/>
                <a:gd name="connsiteY156" fmla="*/ 287492 h 319383"/>
                <a:gd name="connsiteX157" fmla="*/ 163389 w 209179"/>
                <a:gd name="connsiteY157" fmla="*/ 281768 h 319383"/>
                <a:gd name="connsiteX158" fmla="*/ 172755 w 209179"/>
                <a:gd name="connsiteY158" fmla="*/ 273963 h 319383"/>
                <a:gd name="connsiteX159" fmla="*/ 176398 w 209179"/>
                <a:gd name="connsiteY159" fmla="*/ 270320 h 319383"/>
                <a:gd name="connsiteX160" fmla="*/ 179520 w 209179"/>
                <a:gd name="connsiteY160" fmla="*/ 267198 h 319383"/>
                <a:gd name="connsiteX161" fmla="*/ 191488 w 209179"/>
                <a:gd name="connsiteY161" fmla="*/ 255751 h 319383"/>
                <a:gd name="connsiteX162" fmla="*/ 202935 w 209179"/>
                <a:gd name="connsiteY162" fmla="*/ 245344 h 319383"/>
                <a:gd name="connsiteX163" fmla="*/ 209179 w 209179"/>
                <a:gd name="connsiteY163" fmla="*/ 233896 h 319383"/>
                <a:gd name="connsiteX164" fmla="*/ 207098 w 209179"/>
                <a:gd name="connsiteY164" fmla="*/ 227132 h 3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09179" h="319383">
                  <a:moveTo>
                    <a:pt x="207098" y="227132"/>
                  </a:moveTo>
                  <a:cubicBezTo>
                    <a:pt x="206578" y="226611"/>
                    <a:pt x="204496" y="222969"/>
                    <a:pt x="203976" y="222448"/>
                  </a:cubicBezTo>
                  <a:cubicBezTo>
                    <a:pt x="203456" y="221928"/>
                    <a:pt x="202415" y="220887"/>
                    <a:pt x="202415" y="220887"/>
                  </a:cubicBezTo>
                  <a:cubicBezTo>
                    <a:pt x="202415" y="220887"/>
                    <a:pt x="181601" y="206838"/>
                    <a:pt x="180560" y="205797"/>
                  </a:cubicBezTo>
                  <a:cubicBezTo>
                    <a:pt x="179520" y="205277"/>
                    <a:pt x="177959" y="204757"/>
                    <a:pt x="179520" y="204236"/>
                  </a:cubicBezTo>
                  <a:cubicBezTo>
                    <a:pt x="181081" y="203716"/>
                    <a:pt x="184203" y="201635"/>
                    <a:pt x="184723" y="201114"/>
                  </a:cubicBezTo>
                  <a:cubicBezTo>
                    <a:pt x="185243" y="200594"/>
                    <a:pt x="186804" y="198512"/>
                    <a:pt x="188365" y="197472"/>
                  </a:cubicBezTo>
                  <a:cubicBezTo>
                    <a:pt x="190447" y="196431"/>
                    <a:pt x="190447" y="194870"/>
                    <a:pt x="189927" y="191228"/>
                  </a:cubicBezTo>
                  <a:cubicBezTo>
                    <a:pt x="189406" y="187585"/>
                    <a:pt x="183162" y="186544"/>
                    <a:pt x="182122" y="186024"/>
                  </a:cubicBezTo>
                  <a:cubicBezTo>
                    <a:pt x="181081" y="185504"/>
                    <a:pt x="178999" y="180300"/>
                    <a:pt x="178999" y="179780"/>
                  </a:cubicBezTo>
                  <a:cubicBezTo>
                    <a:pt x="178999" y="179260"/>
                    <a:pt x="178479" y="178739"/>
                    <a:pt x="178999" y="178739"/>
                  </a:cubicBezTo>
                  <a:cubicBezTo>
                    <a:pt x="179520" y="178739"/>
                    <a:pt x="179520" y="178219"/>
                    <a:pt x="182122" y="177699"/>
                  </a:cubicBezTo>
                  <a:cubicBezTo>
                    <a:pt x="184723" y="177178"/>
                    <a:pt x="180560" y="173536"/>
                    <a:pt x="178479" y="172495"/>
                  </a:cubicBezTo>
                  <a:cubicBezTo>
                    <a:pt x="176398" y="171454"/>
                    <a:pt x="173796" y="172495"/>
                    <a:pt x="172235" y="169373"/>
                  </a:cubicBezTo>
                  <a:cubicBezTo>
                    <a:pt x="170674" y="166251"/>
                    <a:pt x="171194" y="164690"/>
                    <a:pt x="174316" y="163649"/>
                  </a:cubicBezTo>
                  <a:cubicBezTo>
                    <a:pt x="177438" y="162608"/>
                    <a:pt x="175357" y="160527"/>
                    <a:pt x="172755" y="159486"/>
                  </a:cubicBezTo>
                  <a:cubicBezTo>
                    <a:pt x="170153" y="158446"/>
                    <a:pt x="172755" y="153763"/>
                    <a:pt x="173276" y="153242"/>
                  </a:cubicBezTo>
                  <a:cubicBezTo>
                    <a:pt x="173796" y="152202"/>
                    <a:pt x="174837" y="148559"/>
                    <a:pt x="174316" y="147518"/>
                  </a:cubicBezTo>
                  <a:cubicBezTo>
                    <a:pt x="173796" y="146478"/>
                    <a:pt x="174316" y="146478"/>
                    <a:pt x="175357" y="145957"/>
                  </a:cubicBezTo>
                  <a:cubicBezTo>
                    <a:pt x="176398" y="145957"/>
                    <a:pt x="179520" y="145437"/>
                    <a:pt x="181081" y="145437"/>
                  </a:cubicBezTo>
                  <a:cubicBezTo>
                    <a:pt x="182122" y="145437"/>
                    <a:pt x="181601" y="144396"/>
                    <a:pt x="181601" y="144396"/>
                  </a:cubicBezTo>
                  <a:cubicBezTo>
                    <a:pt x="181601" y="144396"/>
                    <a:pt x="173796" y="126184"/>
                    <a:pt x="172755" y="123582"/>
                  </a:cubicBezTo>
                  <a:cubicBezTo>
                    <a:pt x="171715" y="120981"/>
                    <a:pt x="168592" y="116298"/>
                    <a:pt x="167552" y="114216"/>
                  </a:cubicBezTo>
                  <a:cubicBezTo>
                    <a:pt x="166511" y="112135"/>
                    <a:pt x="163389" y="110053"/>
                    <a:pt x="162348" y="106411"/>
                  </a:cubicBezTo>
                  <a:cubicBezTo>
                    <a:pt x="160787" y="102769"/>
                    <a:pt x="165470" y="97565"/>
                    <a:pt x="167552" y="96004"/>
                  </a:cubicBezTo>
                  <a:cubicBezTo>
                    <a:pt x="169113" y="94443"/>
                    <a:pt x="178479" y="80914"/>
                    <a:pt x="178999" y="80394"/>
                  </a:cubicBezTo>
                  <a:cubicBezTo>
                    <a:pt x="179520" y="79873"/>
                    <a:pt x="178999" y="79353"/>
                    <a:pt x="178999" y="79353"/>
                  </a:cubicBezTo>
                  <a:cubicBezTo>
                    <a:pt x="178999" y="79353"/>
                    <a:pt x="175877" y="76751"/>
                    <a:pt x="174316" y="75711"/>
                  </a:cubicBezTo>
                  <a:cubicBezTo>
                    <a:pt x="172755" y="74149"/>
                    <a:pt x="168592" y="68946"/>
                    <a:pt x="168072" y="67905"/>
                  </a:cubicBezTo>
                  <a:cubicBezTo>
                    <a:pt x="167552" y="66865"/>
                    <a:pt x="166511" y="66344"/>
                    <a:pt x="165991" y="66344"/>
                  </a:cubicBezTo>
                  <a:cubicBezTo>
                    <a:pt x="165470" y="66344"/>
                    <a:pt x="157145" y="64263"/>
                    <a:pt x="156104" y="63743"/>
                  </a:cubicBezTo>
                  <a:cubicBezTo>
                    <a:pt x="155584" y="63222"/>
                    <a:pt x="154023" y="62702"/>
                    <a:pt x="154023" y="62181"/>
                  </a:cubicBezTo>
                  <a:cubicBezTo>
                    <a:pt x="154023" y="61661"/>
                    <a:pt x="151421" y="56458"/>
                    <a:pt x="151421" y="55937"/>
                  </a:cubicBezTo>
                  <a:cubicBezTo>
                    <a:pt x="151421" y="55417"/>
                    <a:pt x="149860" y="54376"/>
                    <a:pt x="150901" y="52815"/>
                  </a:cubicBezTo>
                  <a:cubicBezTo>
                    <a:pt x="151941" y="51254"/>
                    <a:pt x="154023" y="42929"/>
                    <a:pt x="154543" y="41368"/>
                  </a:cubicBezTo>
                  <a:cubicBezTo>
                    <a:pt x="155063" y="39807"/>
                    <a:pt x="153502" y="40847"/>
                    <a:pt x="151421" y="40847"/>
                  </a:cubicBezTo>
                  <a:cubicBezTo>
                    <a:pt x="149339" y="40327"/>
                    <a:pt x="149860" y="40327"/>
                    <a:pt x="151421" y="39807"/>
                  </a:cubicBezTo>
                  <a:cubicBezTo>
                    <a:pt x="152982" y="39286"/>
                    <a:pt x="159746" y="36684"/>
                    <a:pt x="160787" y="36164"/>
                  </a:cubicBezTo>
                  <a:cubicBezTo>
                    <a:pt x="160787" y="36164"/>
                    <a:pt x="161308" y="36164"/>
                    <a:pt x="161308" y="35644"/>
                  </a:cubicBezTo>
                  <a:cubicBezTo>
                    <a:pt x="160787" y="33562"/>
                    <a:pt x="159746" y="30961"/>
                    <a:pt x="159746" y="29920"/>
                  </a:cubicBezTo>
                  <a:cubicBezTo>
                    <a:pt x="159226" y="28359"/>
                    <a:pt x="164430" y="23155"/>
                    <a:pt x="164430" y="23155"/>
                  </a:cubicBezTo>
                  <a:cubicBezTo>
                    <a:pt x="169633" y="17432"/>
                    <a:pt x="161828" y="12228"/>
                    <a:pt x="158706" y="11187"/>
                  </a:cubicBezTo>
                  <a:cubicBezTo>
                    <a:pt x="155584" y="10147"/>
                    <a:pt x="149339" y="8586"/>
                    <a:pt x="143616" y="3382"/>
                  </a:cubicBezTo>
                  <a:cubicBezTo>
                    <a:pt x="137892" y="-1821"/>
                    <a:pt x="133729" y="260"/>
                    <a:pt x="131648" y="1301"/>
                  </a:cubicBezTo>
                  <a:cubicBezTo>
                    <a:pt x="130087" y="2342"/>
                    <a:pt x="125924" y="3903"/>
                    <a:pt x="121241" y="3903"/>
                  </a:cubicBezTo>
                  <a:cubicBezTo>
                    <a:pt x="116558" y="3903"/>
                    <a:pt x="111354" y="6504"/>
                    <a:pt x="110834" y="7545"/>
                  </a:cubicBezTo>
                  <a:cubicBezTo>
                    <a:pt x="110313" y="8586"/>
                    <a:pt x="107191" y="10147"/>
                    <a:pt x="107191" y="10147"/>
                  </a:cubicBezTo>
                  <a:cubicBezTo>
                    <a:pt x="99906" y="15350"/>
                    <a:pt x="99386" y="26798"/>
                    <a:pt x="98866" y="33562"/>
                  </a:cubicBezTo>
                  <a:cubicBezTo>
                    <a:pt x="98345" y="40327"/>
                    <a:pt x="94703" y="40327"/>
                    <a:pt x="93663" y="40327"/>
                  </a:cubicBezTo>
                  <a:cubicBezTo>
                    <a:pt x="92622" y="40327"/>
                    <a:pt x="92101" y="41368"/>
                    <a:pt x="92101" y="41368"/>
                  </a:cubicBezTo>
                  <a:cubicBezTo>
                    <a:pt x="92101" y="41368"/>
                    <a:pt x="84817" y="49173"/>
                    <a:pt x="83776" y="50214"/>
                  </a:cubicBezTo>
                  <a:cubicBezTo>
                    <a:pt x="82735" y="51254"/>
                    <a:pt x="81694" y="50734"/>
                    <a:pt x="81694" y="50734"/>
                  </a:cubicBezTo>
                  <a:cubicBezTo>
                    <a:pt x="81694" y="50734"/>
                    <a:pt x="69726" y="45530"/>
                    <a:pt x="68165" y="45010"/>
                  </a:cubicBezTo>
                  <a:cubicBezTo>
                    <a:pt x="66604" y="44490"/>
                    <a:pt x="62962" y="43449"/>
                    <a:pt x="62442" y="42929"/>
                  </a:cubicBezTo>
                  <a:cubicBezTo>
                    <a:pt x="61921" y="42408"/>
                    <a:pt x="60880" y="43969"/>
                    <a:pt x="60360" y="45010"/>
                  </a:cubicBezTo>
                  <a:cubicBezTo>
                    <a:pt x="59840" y="46051"/>
                    <a:pt x="58799" y="46051"/>
                    <a:pt x="58799" y="46051"/>
                  </a:cubicBezTo>
                  <a:cubicBezTo>
                    <a:pt x="58799" y="46051"/>
                    <a:pt x="38506" y="46571"/>
                    <a:pt x="36424" y="46571"/>
                  </a:cubicBezTo>
                  <a:cubicBezTo>
                    <a:pt x="34343" y="46571"/>
                    <a:pt x="33823" y="45530"/>
                    <a:pt x="33823" y="43969"/>
                  </a:cubicBezTo>
                  <a:cubicBezTo>
                    <a:pt x="33823" y="42408"/>
                    <a:pt x="29139" y="38246"/>
                    <a:pt x="27578" y="36684"/>
                  </a:cubicBezTo>
                  <a:cubicBezTo>
                    <a:pt x="26017" y="35123"/>
                    <a:pt x="16131" y="28879"/>
                    <a:pt x="16131" y="28359"/>
                  </a:cubicBezTo>
                  <a:cubicBezTo>
                    <a:pt x="15610" y="27839"/>
                    <a:pt x="13529" y="27318"/>
                    <a:pt x="13529" y="27318"/>
                  </a:cubicBezTo>
                  <a:cubicBezTo>
                    <a:pt x="13529" y="27318"/>
                    <a:pt x="11447" y="27839"/>
                    <a:pt x="10407" y="28359"/>
                  </a:cubicBezTo>
                  <a:cubicBezTo>
                    <a:pt x="9366" y="28879"/>
                    <a:pt x="9366" y="31481"/>
                    <a:pt x="9366" y="31481"/>
                  </a:cubicBezTo>
                  <a:cubicBezTo>
                    <a:pt x="8846" y="35644"/>
                    <a:pt x="5724" y="35644"/>
                    <a:pt x="5724" y="35644"/>
                  </a:cubicBezTo>
                  <a:cubicBezTo>
                    <a:pt x="5724" y="35644"/>
                    <a:pt x="3122" y="35644"/>
                    <a:pt x="0" y="35644"/>
                  </a:cubicBezTo>
                  <a:lnTo>
                    <a:pt x="50473" y="64783"/>
                  </a:lnTo>
                  <a:cubicBezTo>
                    <a:pt x="50473" y="64783"/>
                    <a:pt x="52555" y="66344"/>
                    <a:pt x="54116" y="67905"/>
                  </a:cubicBezTo>
                  <a:cubicBezTo>
                    <a:pt x="55157" y="68946"/>
                    <a:pt x="60360" y="72588"/>
                    <a:pt x="58279" y="74149"/>
                  </a:cubicBezTo>
                  <a:cubicBezTo>
                    <a:pt x="56718" y="75711"/>
                    <a:pt x="55677" y="75190"/>
                    <a:pt x="56197" y="77792"/>
                  </a:cubicBezTo>
                  <a:cubicBezTo>
                    <a:pt x="56718" y="79873"/>
                    <a:pt x="57238" y="84036"/>
                    <a:pt x="55157" y="87158"/>
                  </a:cubicBezTo>
                  <a:cubicBezTo>
                    <a:pt x="53075" y="89760"/>
                    <a:pt x="54636" y="89760"/>
                    <a:pt x="55677" y="89760"/>
                  </a:cubicBezTo>
                  <a:cubicBezTo>
                    <a:pt x="56718" y="89760"/>
                    <a:pt x="57758" y="89760"/>
                    <a:pt x="58279" y="90280"/>
                  </a:cubicBezTo>
                  <a:cubicBezTo>
                    <a:pt x="59319" y="91321"/>
                    <a:pt x="61921" y="93402"/>
                    <a:pt x="59840" y="94963"/>
                  </a:cubicBezTo>
                  <a:cubicBezTo>
                    <a:pt x="57758" y="96524"/>
                    <a:pt x="56197" y="99126"/>
                    <a:pt x="57238" y="100687"/>
                  </a:cubicBezTo>
                  <a:cubicBezTo>
                    <a:pt x="58279" y="102248"/>
                    <a:pt x="63482" y="109533"/>
                    <a:pt x="63482" y="109533"/>
                  </a:cubicBezTo>
                  <a:cubicBezTo>
                    <a:pt x="63482" y="109533"/>
                    <a:pt x="64523" y="110574"/>
                    <a:pt x="63482" y="111614"/>
                  </a:cubicBezTo>
                  <a:cubicBezTo>
                    <a:pt x="62442" y="112655"/>
                    <a:pt x="61401" y="115777"/>
                    <a:pt x="61401" y="117338"/>
                  </a:cubicBezTo>
                  <a:cubicBezTo>
                    <a:pt x="60880" y="118899"/>
                    <a:pt x="59840" y="122021"/>
                    <a:pt x="59840" y="122542"/>
                  </a:cubicBezTo>
                  <a:cubicBezTo>
                    <a:pt x="59840" y="123062"/>
                    <a:pt x="57238" y="128786"/>
                    <a:pt x="61921" y="130867"/>
                  </a:cubicBezTo>
                  <a:cubicBezTo>
                    <a:pt x="61921" y="130867"/>
                    <a:pt x="62962" y="131908"/>
                    <a:pt x="62962" y="132428"/>
                  </a:cubicBezTo>
                  <a:cubicBezTo>
                    <a:pt x="63482" y="132949"/>
                    <a:pt x="66604" y="140234"/>
                    <a:pt x="67645" y="142315"/>
                  </a:cubicBezTo>
                  <a:cubicBezTo>
                    <a:pt x="68165" y="142315"/>
                    <a:pt x="68165" y="142315"/>
                    <a:pt x="68686" y="142315"/>
                  </a:cubicBezTo>
                  <a:cubicBezTo>
                    <a:pt x="71808" y="142835"/>
                    <a:pt x="74410" y="144396"/>
                    <a:pt x="75971" y="144917"/>
                  </a:cubicBezTo>
                  <a:cubicBezTo>
                    <a:pt x="77532" y="145957"/>
                    <a:pt x="82735" y="148039"/>
                    <a:pt x="84296" y="148559"/>
                  </a:cubicBezTo>
                  <a:cubicBezTo>
                    <a:pt x="85857" y="149080"/>
                    <a:pt x="90540" y="149600"/>
                    <a:pt x="90020" y="153242"/>
                  </a:cubicBezTo>
                  <a:cubicBezTo>
                    <a:pt x="89499" y="156885"/>
                    <a:pt x="91061" y="159486"/>
                    <a:pt x="89499" y="161047"/>
                  </a:cubicBezTo>
                  <a:cubicBezTo>
                    <a:pt x="88459" y="162608"/>
                    <a:pt x="88459" y="164170"/>
                    <a:pt x="90540" y="164690"/>
                  </a:cubicBezTo>
                  <a:cubicBezTo>
                    <a:pt x="92622" y="165210"/>
                    <a:pt x="94183" y="169373"/>
                    <a:pt x="92101" y="168853"/>
                  </a:cubicBezTo>
                  <a:cubicBezTo>
                    <a:pt x="90020" y="168332"/>
                    <a:pt x="87938" y="168332"/>
                    <a:pt x="89499" y="169893"/>
                  </a:cubicBezTo>
                  <a:cubicBezTo>
                    <a:pt x="91061" y="171454"/>
                    <a:pt x="90540" y="173015"/>
                    <a:pt x="89499" y="173015"/>
                  </a:cubicBezTo>
                  <a:cubicBezTo>
                    <a:pt x="88459" y="173015"/>
                    <a:pt x="86378" y="171975"/>
                    <a:pt x="85857" y="171454"/>
                  </a:cubicBezTo>
                  <a:cubicBezTo>
                    <a:pt x="84817" y="170934"/>
                    <a:pt x="83776" y="171454"/>
                    <a:pt x="82735" y="171975"/>
                  </a:cubicBezTo>
                  <a:cubicBezTo>
                    <a:pt x="81694" y="172495"/>
                    <a:pt x="78572" y="174056"/>
                    <a:pt x="78052" y="174056"/>
                  </a:cubicBezTo>
                  <a:cubicBezTo>
                    <a:pt x="77532" y="174576"/>
                    <a:pt x="74930" y="175097"/>
                    <a:pt x="73889" y="178739"/>
                  </a:cubicBezTo>
                  <a:cubicBezTo>
                    <a:pt x="72849" y="181861"/>
                    <a:pt x="69726" y="183943"/>
                    <a:pt x="68165" y="185504"/>
                  </a:cubicBezTo>
                  <a:cubicBezTo>
                    <a:pt x="66604" y="187065"/>
                    <a:pt x="60360" y="192789"/>
                    <a:pt x="59840" y="194350"/>
                  </a:cubicBezTo>
                  <a:cubicBezTo>
                    <a:pt x="58799" y="195911"/>
                    <a:pt x="58799" y="197472"/>
                    <a:pt x="57238" y="197472"/>
                  </a:cubicBezTo>
                  <a:cubicBezTo>
                    <a:pt x="55677" y="197472"/>
                    <a:pt x="54116" y="195911"/>
                    <a:pt x="54116" y="197992"/>
                  </a:cubicBezTo>
                  <a:cubicBezTo>
                    <a:pt x="54116" y="200073"/>
                    <a:pt x="54116" y="200594"/>
                    <a:pt x="52555" y="201114"/>
                  </a:cubicBezTo>
                  <a:cubicBezTo>
                    <a:pt x="50994" y="201635"/>
                    <a:pt x="48392" y="204236"/>
                    <a:pt x="46831" y="205797"/>
                  </a:cubicBezTo>
                  <a:cubicBezTo>
                    <a:pt x="45270" y="207879"/>
                    <a:pt x="42148" y="209440"/>
                    <a:pt x="40066" y="209960"/>
                  </a:cubicBezTo>
                  <a:cubicBezTo>
                    <a:pt x="37985" y="210480"/>
                    <a:pt x="30180" y="213603"/>
                    <a:pt x="31741" y="215684"/>
                  </a:cubicBezTo>
                  <a:cubicBezTo>
                    <a:pt x="33302" y="217765"/>
                    <a:pt x="34863" y="218806"/>
                    <a:pt x="32261" y="220887"/>
                  </a:cubicBezTo>
                  <a:cubicBezTo>
                    <a:pt x="29660" y="222969"/>
                    <a:pt x="29139" y="222448"/>
                    <a:pt x="28099" y="222969"/>
                  </a:cubicBezTo>
                  <a:cubicBezTo>
                    <a:pt x="27578" y="223489"/>
                    <a:pt x="27058" y="224530"/>
                    <a:pt x="26538" y="222969"/>
                  </a:cubicBezTo>
                  <a:cubicBezTo>
                    <a:pt x="26017" y="221408"/>
                    <a:pt x="25497" y="220367"/>
                    <a:pt x="23936" y="220887"/>
                  </a:cubicBezTo>
                  <a:cubicBezTo>
                    <a:pt x="22375" y="221408"/>
                    <a:pt x="16131" y="222448"/>
                    <a:pt x="18212" y="224530"/>
                  </a:cubicBezTo>
                  <a:cubicBezTo>
                    <a:pt x="19773" y="226611"/>
                    <a:pt x="21854" y="227652"/>
                    <a:pt x="19773" y="228172"/>
                  </a:cubicBezTo>
                  <a:cubicBezTo>
                    <a:pt x="17692" y="228693"/>
                    <a:pt x="11968" y="230774"/>
                    <a:pt x="10407" y="236498"/>
                  </a:cubicBezTo>
                  <a:cubicBezTo>
                    <a:pt x="8846" y="242222"/>
                    <a:pt x="9366" y="246384"/>
                    <a:pt x="11447" y="247945"/>
                  </a:cubicBezTo>
                  <a:cubicBezTo>
                    <a:pt x="13529" y="249506"/>
                    <a:pt x="14049" y="248986"/>
                    <a:pt x="14570" y="251068"/>
                  </a:cubicBezTo>
                  <a:cubicBezTo>
                    <a:pt x="15090" y="253149"/>
                    <a:pt x="15090" y="255751"/>
                    <a:pt x="14049" y="257312"/>
                  </a:cubicBezTo>
                  <a:cubicBezTo>
                    <a:pt x="13009" y="258873"/>
                    <a:pt x="13529" y="261995"/>
                    <a:pt x="16651" y="265637"/>
                  </a:cubicBezTo>
                  <a:cubicBezTo>
                    <a:pt x="19773" y="269280"/>
                    <a:pt x="20814" y="272402"/>
                    <a:pt x="19773" y="271881"/>
                  </a:cubicBezTo>
                  <a:cubicBezTo>
                    <a:pt x="18732" y="271881"/>
                    <a:pt x="16131" y="271361"/>
                    <a:pt x="16651" y="272922"/>
                  </a:cubicBezTo>
                  <a:cubicBezTo>
                    <a:pt x="17171" y="274483"/>
                    <a:pt x="16651" y="276044"/>
                    <a:pt x="17171" y="277605"/>
                  </a:cubicBezTo>
                  <a:cubicBezTo>
                    <a:pt x="17692" y="279166"/>
                    <a:pt x="17692" y="282809"/>
                    <a:pt x="16651" y="283849"/>
                  </a:cubicBezTo>
                  <a:cubicBezTo>
                    <a:pt x="15090" y="284890"/>
                    <a:pt x="13009" y="284890"/>
                    <a:pt x="14049" y="288012"/>
                  </a:cubicBezTo>
                  <a:cubicBezTo>
                    <a:pt x="15090" y="291134"/>
                    <a:pt x="16131" y="294777"/>
                    <a:pt x="15610" y="296858"/>
                  </a:cubicBezTo>
                  <a:cubicBezTo>
                    <a:pt x="15090" y="298939"/>
                    <a:pt x="17692" y="303102"/>
                    <a:pt x="18732" y="303102"/>
                  </a:cubicBezTo>
                  <a:cubicBezTo>
                    <a:pt x="19773" y="303102"/>
                    <a:pt x="20293" y="301541"/>
                    <a:pt x="20293" y="301021"/>
                  </a:cubicBezTo>
                  <a:cubicBezTo>
                    <a:pt x="20293" y="300501"/>
                    <a:pt x="20293" y="298939"/>
                    <a:pt x="22375" y="300501"/>
                  </a:cubicBezTo>
                  <a:cubicBezTo>
                    <a:pt x="24456" y="301541"/>
                    <a:pt x="25497" y="302582"/>
                    <a:pt x="26538" y="303102"/>
                  </a:cubicBezTo>
                  <a:cubicBezTo>
                    <a:pt x="27578" y="303623"/>
                    <a:pt x="30700" y="305184"/>
                    <a:pt x="32261" y="305704"/>
                  </a:cubicBezTo>
                  <a:cubicBezTo>
                    <a:pt x="33302" y="306224"/>
                    <a:pt x="38506" y="306745"/>
                    <a:pt x="37985" y="308306"/>
                  </a:cubicBezTo>
                  <a:cubicBezTo>
                    <a:pt x="37465" y="309867"/>
                    <a:pt x="36945" y="311948"/>
                    <a:pt x="39026" y="310907"/>
                  </a:cubicBezTo>
                  <a:cubicBezTo>
                    <a:pt x="41628" y="309867"/>
                    <a:pt x="48392" y="305704"/>
                    <a:pt x="46311" y="308826"/>
                  </a:cubicBezTo>
                  <a:cubicBezTo>
                    <a:pt x="44230" y="311948"/>
                    <a:pt x="42148" y="311428"/>
                    <a:pt x="41628" y="311428"/>
                  </a:cubicBezTo>
                  <a:cubicBezTo>
                    <a:pt x="40587" y="311428"/>
                    <a:pt x="34863" y="311428"/>
                    <a:pt x="35904" y="312469"/>
                  </a:cubicBezTo>
                  <a:cubicBezTo>
                    <a:pt x="36424" y="313509"/>
                    <a:pt x="36424" y="314030"/>
                    <a:pt x="35904" y="314030"/>
                  </a:cubicBezTo>
                  <a:cubicBezTo>
                    <a:pt x="35384" y="314550"/>
                    <a:pt x="34343" y="315070"/>
                    <a:pt x="34863" y="316111"/>
                  </a:cubicBezTo>
                  <a:cubicBezTo>
                    <a:pt x="34863" y="316631"/>
                    <a:pt x="34863" y="317152"/>
                    <a:pt x="36424" y="317152"/>
                  </a:cubicBezTo>
                  <a:cubicBezTo>
                    <a:pt x="38506" y="316631"/>
                    <a:pt x="41628" y="317152"/>
                    <a:pt x="42668" y="315591"/>
                  </a:cubicBezTo>
                  <a:cubicBezTo>
                    <a:pt x="43709" y="314030"/>
                    <a:pt x="43709" y="312989"/>
                    <a:pt x="44750" y="313509"/>
                  </a:cubicBezTo>
                  <a:cubicBezTo>
                    <a:pt x="45270" y="314030"/>
                    <a:pt x="47872" y="315070"/>
                    <a:pt x="49433" y="315591"/>
                  </a:cubicBezTo>
                  <a:cubicBezTo>
                    <a:pt x="50994" y="316111"/>
                    <a:pt x="50994" y="316111"/>
                    <a:pt x="50473" y="317152"/>
                  </a:cubicBezTo>
                  <a:cubicBezTo>
                    <a:pt x="49953" y="318192"/>
                    <a:pt x="49953" y="319753"/>
                    <a:pt x="50994" y="319233"/>
                  </a:cubicBezTo>
                  <a:cubicBezTo>
                    <a:pt x="52035" y="318713"/>
                    <a:pt x="53075" y="319753"/>
                    <a:pt x="53596" y="319233"/>
                  </a:cubicBezTo>
                  <a:cubicBezTo>
                    <a:pt x="54636" y="318713"/>
                    <a:pt x="56197" y="318192"/>
                    <a:pt x="57238" y="318192"/>
                  </a:cubicBezTo>
                  <a:cubicBezTo>
                    <a:pt x="58279" y="318192"/>
                    <a:pt x="68686" y="317152"/>
                    <a:pt x="69206" y="316631"/>
                  </a:cubicBezTo>
                  <a:cubicBezTo>
                    <a:pt x="70247" y="316111"/>
                    <a:pt x="71287" y="315070"/>
                    <a:pt x="72328" y="316631"/>
                  </a:cubicBezTo>
                  <a:cubicBezTo>
                    <a:pt x="73889" y="318192"/>
                    <a:pt x="75971" y="317672"/>
                    <a:pt x="75971" y="316111"/>
                  </a:cubicBezTo>
                  <a:cubicBezTo>
                    <a:pt x="75971" y="314550"/>
                    <a:pt x="75971" y="313509"/>
                    <a:pt x="77011" y="312989"/>
                  </a:cubicBezTo>
                  <a:cubicBezTo>
                    <a:pt x="78052" y="312469"/>
                    <a:pt x="90020" y="311948"/>
                    <a:pt x="91581" y="311428"/>
                  </a:cubicBezTo>
                  <a:cubicBezTo>
                    <a:pt x="93142" y="310907"/>
                    <a:pt x="94183" y="309867"/>
                    <a:pt x="95744" y="308826"/>
                  </a:cubicBezTo>
                  <a:cubicBezTo>
                    <a:pt x="96784" y="307785"/>
                    <a:pt x="96784" y="306745"/>
                    <a:pt x="98345" y="307785"/>
                  </a:cubicBezTo>
                  <a:cubicBezTo>
                    <a:pt x="99906" y="308826"/>
                    <a:pt x="101988" y="310907"/>
                    <a:pt x="101988" y="309346"/>
                  </a:cubicBezTo>
                  <a:cubicBezTo>
                    <a:pt x="101988" y="307265"/>
                    <a:pt x="101988" y="307265"/>
                    <a:pt x="103029" y="307265"/>
                  </a:cubicBezTo>
                  <a:cubicBezTo>
                    <a:pt x="104069" y="307785"/>
                    <a:pt x="104590" y="307265"/>
                    <a:pt x="104069" y="306224"/>
                  </a:cubicBezTo>
                  <a:cubicBezTo>
                    <a:pt x="103549" y="305184"/>
                    <a:pt x="103029" y="303623"/>
                    <a:pt x="105110" y="304143"/>
                  </a:cubicBezTo>
                  <a:cubicBezTo>
                    <a:pt x="107712" y="304663"/>
                    <a:pt x="109793" y="304663"/>
                    <a:pt x="111875" y="303623"/>
                  </a:cubicBezTo>
                  <a:cubicBezTo>
                    <a:pt x="113956" y="302582"/>
                    <a:pt x="122802" y="302062"/>
                    <a:pt x="126965" y="302582"/>
                  </a:cubicBezTo>
                  <a:cubicBezTo>
                    <a:pt x="130607" y="303102"/>
                    <a:pt x="134770" y="302582"/>
                    <a:pt x="137371" y="302062"/>
                  </a:cubicBezTo>
                  <a:cubicBezTo>
                    <a:pt x="137371" y="302062"/>
                    <a:pt x="137892" y="302062"/>
                    <a:pt x="137892" y="302062"/>
                  </a:cubicBezTo>
                  <a:cubicBezTo>
                    <a:pt x="138932" y="300501"/>
                    <a:pt x="139973" y="299460"/>
                    <a:pt x="139973" y="299460"/>
                  </a:cubicBezTo>
                  <a:cubicBezTo>
                    <a:pt x="140494" y="299460"/>
                    <a:pt x="144136" y="295817"/>
                    <a:pt x="145697" y="294777"/>
                  </a:cubicBezTo>
                  <a:cubicBezTo>
                    <a:pt x="147258" y="293736"/>
                    <a:pt x="154023" y="289053"/>
                    <a:pt x="155584" y="287492"/>
                  </a:cubicBezTo>
                  <a:cubicBezTo>
                    <a:pt x="157145" y="285931"/>
                    <a:pt x="161828" y="282809"/>
                    <a:pt x="163389" y="281768"/>
                  </a:cubicBezTo>
                  <a:cubicBezTo>
                    <a:pt x="164430" y="280727"/>
                    <a:pt x="171715" y="274483"/>
                    <a:pt x="172755" y="273963"/>
                  </a:cubicBezTo>
                  <a:cubicBezTo>
                    <a:pt x="173796" y="273442"/>
                    <a:pt x="175877" y="271361"/>
                    <a:pt x="176398" y="270320"/>
                  </a:cubicBezTo>
                  <a:cubicBezTo>
                    <a:pt x="176918" y="269280"/>
                    <a:pt x="178479" y="268239"/>
                    <a:pt x="179520" y="267198"/>
                  </a:cubicBezTo>
                  <a:cubicBezTo>
                    <a:pt x="181081" y="265637"/>
                    <a:pt x="186284" y="259913"/>
                    <a:pt x="191488" y="255751"/>
                  </a:cubicBezTo>
                  <a:cubicBezTo>
                    <a:pt x="196691" y="251588"/>
                    <a:pt x="200854" y="247945"/>
                    <a:pt x="202935" y="245344"/>
                  </a:cubicBezTo>
                  <a:cubicBezTo>
                    <a:pt x="205017" y="243262"/>
                    <a:pt x="208659" y="235977"/>
                    <a:pt x="209179" y="233896"/>
                  </a:cubicBezTo>
                  <a:cubicBezTo>
                    <a:pt x="209179" y="229733"/>
                    <a:pt x="207618" y="227652"/>
                    <a:pt x="207098" y="227132"/>
                  </a:cubicBezTo>
                  <a:close/>
                </a:path>
              </a:pathLst>
            </a:custGeom>
            <a:grpFill/>
            <a:ln w="5199" cap="flat">
              <a:solidFill>
                <a:schemeClr val="bg1"/>
              </a:solidFill>
              <a:prstDash val="solid"/>
              <a:miter/>
            </a:ln>
          </p:spPr>
          <p:txBody>
            <a:bodyPr rtlCol="0" anchor="ctr"/>
            <a:lstStyle/>
            <a:p>
              <a:endParaRPr lang="en-GB" noProof="0" dirty="0"/>
            </a:p>
          </p:txBody>
        </p:sp>
        <p:grpSp>
          <p:nvGrpSpPr>
            <p:cNvPr id="180" name="Content Placeholder 9">
              <a:extLst>
                <a:ext uri="{FF2B5EF4-FFF2-40B4-BE49-F238E27FC236}">
                  <a16:creationId xmlns:a16="http://schemas.microsoft.com/office/drawing/2014/main" id="{4F86A0E4-0EE3-F75E-2CCA-1FD654D66E23}"/>
                </a:ext>
              </a:extLst>
            </p:cNvPr>
            <p:cNvGrpSpPr/>
            <p:nvPr/>
          </p:nvGrpSpPr>
          <p:grpSpPr>
            <a:xfrm>
              <a:off x="5941163" y="3366539"/>
              <a:ext cx="73642" cy="69489"/>
              <a:chOff x="5941163" y="3366539"/>
              <a:chExt cx="73642" cy="69489"/>
            </a:xfrm>
            <a:grpFill/>
          </p:grpSpPr>
          <p:sp>
            <p:nvSpPr>
              <p:cNvPr id="301" name="Freeform 300">
                <a:extLst>
                  <a:ext uri="{FF2B5EF4-FFF2-40B4-BE49-F238E27FC236}">
                    <a16:creationId xmlns:a16="http://schemas.microsoft.com/office/drawing/2014/main" id="{533671A5-E702-C51E-4060-6A17C4897958}"/>
                  </a:ext>
                </a:extLst>
              </p:cNvPr>
              <p:cNvSpPr/>
              <p:nvPr/>
            </p:nvSpPr>
            <p:spPr>
              <a:xfrm>
                <a:off x="5948340" y="3410662"/>
                <a:ext cx="6113" cy="2471"/>
              </a:xfrm>
              <a:custGeom>
                <a:avLst/>
                <a:gdLst>
                  <a:gd name="connsiteX0" fmla="*/ 2421 w 6113"/>
                  <a:gd name="connsiteY0" fmla="*/ 1431 h 2471"/>
                  <a:gd name="connsiteX1" fmla="*/ 5543 w 6113"/>
                  <a:gd name="connsiteY1" fmla="*/ 2472 h 2471"/>
                  <a:gd name="connsiteX2" fmla="*/ 4503 w 6113"/>
                  <a:gd name="connsiteY2" fmla="*/ 390 h 2471"/>
                  <a:gd name="connsiteX3" fmla="*/ 860 w 6113"/>
                  <a:gd name="connsiteY3" fmla="*/ 390 h 2471"/>
                  <a:gd name="connsiteX4" fmla="*/ 340 w 6113"/>
                  <a:gd name="connsiteY4" fmla="*/ 1951 h 2471"/>
                  <a:gd name="connsiteX5" fmla="*/ 2421 w 6113"/>
                  <a:gd name="connsiteY5" fmla="*/ 1431 h 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3" h="2471">
                    <a:moveTo>
                      <a:pt x="2421" y="1431"/>
                    </a:moveTo>
                    <a:cubicBezTo>
                      <a:pt x="3462" y="1431"/>
                      <a:pt x="3982" y="2472"/>
                      <a:pt x="5543" y="2472"/>
                    </a:cubicBezTo>
                    <a:cubicBezTo>
                      <a:pt x="7104" y="2472"/>
                      <a:pt x="5023" y="911"/>
                      <a:pt x="4503" y="390"/>
                    </a:cubicBezTo>
                    <a:cubicBezTo>
                      <a:pt x="3462" y="-130"/>
                      <a:pt x="2942" y="-130"/>
                      <a:pt x="860" y="390"/>
                    </a:cubicBezTo>
                    <a:cubicBezTo>
                      <a:pt x="-701" y="911"/>
                      <a:pt x="340" y="1951"/>
                      <a:pt x="340" y="1951"/>
                    </a:cubicBezTo>
                    <a:cubicBezTo>
                      <a:pt x="340" y="2472"/>
                      <a:pt x="1380" y="1951"/>
                      <a:pt x="2421" y="1431"/>
                    </a:cubicBezTo>
                    <a:close/>
                  </a:path>
                </a:pathLst>
              </a:custGeom>
              <a:grpFill/>
              <a:ln w="5199" cap="flat">
                <a:solidFill>
                  <a:schemeClr val="bg1"/>
                </a:solidFill>
                <a:prstDash val="solid"/>
                <a:miter/>
              </a:ln>
            </p:spPr>
            <p:txBody>
              <a:bodyPr rtlCol="0" anchor="ctr"/>
              <a:lstStyle/>
              <a:p>
                <a:endParaRPr lang="en-GB" noProof="0" dirty="0"/>
              </a:p>
            </p:txBody>
          </p:sp>
          <p:sp>
            <p:nvSpPr>
              <p:cNvPr id="302" name="Freeform 301">
                <a:extLst>
                  <a:ext uri="{FF2B5EF4-FFF2-40B4-BE49-F238E27FC236}">
                    <a16:creationId xmlns:a16="http://schemas.microsoft.com/office/drawing/2014/main" id="{2D0A03AA-4009-4DB1-FC00-FDC049334D12}"/>
                  </a:ext>
                </a:extLst>
              </p:cNvPr>
              <p:cNvSpPr/>
              <p:nvPr/>
            </p:nvSpPr>
            <p:spPr>
              <a:xfrm>
                <a:off x="5951744" y="3408304"/>
                <a:ext cx="5988" cy="3571"/>
              </a:xfrm>
              <a:custGeom>
                <a:avLst/>
                <a:gdLst>
                  <a:gd name="connsiteX0" fmla="*/ 3180 w 5988"/>
                  <a:gd name="connsiteY0" fmla="*/ 2747 h 3571"/>
                  <a:gd name="connsiteX1" fmla="*/ 5781 w 5988"/>
                  <a:gd name="connsiteY1" fmla="*/ 2747 h 3571"/>
                  <a:gd name="connsiteX2" fmla="*/ 1619 w 5988"/>
                  <a:gd name="connsiteY2" fmla="*/ 146 h 3571"/>
                  <a:gd name="connsiteX3" fmla="*/ 58 w 5988"/>
                  <a:gd name="connsiteY3" fmla="*/ 666 h 3571"/>
                  <a:gd name="connsiteX4" fmla="*/ 3180 w 5988"/>
                  <a:gd name="connsiteY4" fmla="*/ 2747 h 3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 h="3571">
                    <a:moveTo>
                      <a:pt x="3180" y="2747"/>
                    </a:moveTo>
                    <a:cubicBezTo>
                      <a:pt x="4221" y="4309"/>
                      <a:pt x="4741" y="3268"/>
                      <a:pt x="5781" y="2747"/>
                    </a:cubicBezTo>
                    <a:cubicBezTo>
                      <a:pt x="6822" y="2227"/>
                      <a:pt x="3700" y="666"/>
                      <a:pt x="1619" y="146"/>
                    </a:cubicBezTo>
                    <a:cubicBezTo>
                      <a:pt x="-462" y="-375"/>
                      <a:pt x="58" y="666"/>
                      <a:pt x="58" y="666"/>
                    </a:cubicBezTo>
                    <a:cubicBezTo>
                      <a:pt x="1099" y="1186"/>
                      <a:pt x="2139" y="1186"/>
                      <a:pt x="3180" y="2747"/>
                    </a:cubicBezTo>
                    <a:close/>
                  </a:path>
                </a:pathLst>
              </a:custGeom>
              <a:grpFill/>
              <a:ln w="5199" cap="flat">
                <a:solidFill>
                  <a:schemeClr val="bg1"/>
                </a:solidFill>
                <a:prstDash val="solid"/>
                <a:miter/>
              </a:ln>
            </p:spPr>
            <p:txBody>
              <a:bodyPr rtlCol="0" anchor="ctr"/>
              <a:lstStyle/>
              <a:p>
                <a:endParaRPr lang="en-GB" noProof="0" dirty="0"/>
              </a:p>
            </p:txBody>
          </p:sp>
          <p:sp>
            <p:nvSpPr>
              <p:cNvPr id="303" name="Freeform 302">
                <a:extLst>
                  <a:ext uri="{FF2B5EF4-FFF2-40B4-BE49-F238E27FC236}">
                    <a16:creationId xmlns:a16="http://schemas.microsoft.com/office/drawing/2014/main" id="{66956AD8-202D-125E-5D55-1C2465CB456D}"/>
                  </a:ext>
                </a:extLst>
              </p:cNvPr>
              <p:cNvSpPr/>
              <p:nvPr/>
            </p:nvSpPr>
            <p:spPr>
              <a:xfrm>
                <a:off x="5968380" y="3373715"/>
                <a:ext cx="3304" cy="4443"/>
              </a:xfrm>
              <a:custGeom>
                <a:avLst/>
                <a:gdLst>
                  <a:gd name="connsiteX0" fmla="*/ 2154 w 3304"/>
                  <a:gd name="connsiteY0" fmla="*/ 2473 h 4443"/>
                  <a:gd name="connsiteX1" fmla="*/ 593 w 3304"/>
                  <a:gd name="connsiteY1" fmla="*/ 2473 h 4443"/>
                  <a:gd name="connsiteX2" fmla="*/ 2154 w 3304"/>
                  <a:gd name="connsiteY2" fmla="*/ 2473 h 4443"/>
                </a:gdLst>
                <a:ahLst/>
                <a:cxnLst>
                  <a:cxn ang="0">
                    <a:pos x="connsiteX0" y="connsiteY0"/>
                  </a:cxn>
                  <a:cxn ang="0">
                    <a:pos x="connsiteX1" y="connsiteY1"/>
                  </a:cxn>
                  <a:cxn ang="0">
                    <a:pos x="connsiteX2" y="connsiteY2"/>
                  </a:cxn>
                </a:cxnLst>
                <a:rect l="l" t="t" r="r" b="b"/>
                <a:pathLst>
                  <a:path w="3304" h="4443">
                    <a:moveTo>
                      <a:pt x="2154" y="2473"/>
                    </a:moveTo>
                    <a:cubicBezTo>
                      <a:pt x="5276" y="-2210"/>
                      <a:pt x="1113" y="912"/>
                      <a:pt x="593" y="2473"/>
                    </a:cubicBezTo>
                    <a:cubicBezTo>
                      <a:pt x="72" y="1953"/>
                      <a:pt x="-968" y="7157"/>
                      <a:pt x="2154" y="2473"/>
                    </a:cubicBezTo>
                    <a:close/>
                  </a:path>
                </a:pathLst>
              </a:custGeom>
              <a:grpFill/>
              <a:ln w="5199" cap="flat">
                <a:solidFill>
                  <a:schemeClr val="bg1"/>
                </a:solidFill>
                <a:prstDash val="solid"/>
                <a:miter/>
              </a:ln>
            </p:spPr>
            <p:txBody>
              <a:bodyPr rtlCol="0" anchor="ctr"/>
              <a:lstStyle/>
              <a:p>
                <a:endParaRPr lang="en-GB" noProof="0" dirty="0"/>
              </a:p>
            </p:txBody>
          </p:sp>
          <p:sp>
            <p:nvSpPr>
              <p:cNvPr id="304" name="Freeform 303">
                <a:extLst>
                  <a:ext uri="{FF2B5EF4-FFF2-40B4-BE49-F238E27FC236}">
                    <a16:creationId xmlns:a16="http://schemas.microsoft.com/office/drawing/2014/main" id="{004CC8F1-4893-90DA-69BC-96A393559769}"/>
                  </a:ext>
                </a:extLst>
              </p:cNvPr>
              <p:cNvSpPr/>
              <p:nvPr/>
            </p:nvSpPr>
            <p:spPr>
              <a:xfrm>
                <a:off x="5941163" y="3420187"/>
                <a:ext cx="16361" cy="3873"/>
              </a:xfrm>
              <a:custGeom>
                <a:avLst/>
                <a:gdLst>
                  <a:gd name="connsiteX0" fmla="*/ 231 w 16361"/>
                  <a:gd name="connsiteY0" fmla="*/ 2313 h 3873"/>
                  <a:gd name="connsiteX1" fmla="*/ 1272 w 16361"/>
                  <a:gd name="connsiteY1" fmla="*/ 2313 h 3873"/>
                  <a:gd name="connsiteX2" fmla="*/ 3874 w 16361"/>
                  <a:gd name="connsiteY2" fmla="*/ 1792 h 3873"/>
                  <a:gd name="connsiteX3" fmla="*/ 6475 w 16361"/>
                  <a:gd name="connsiteY3" fmla="*/ 2313 h 3873"/>
                  <a:gd name="connsiteX4" fmla="*/ 9597 w 16361"/>
                  <a:gd name="connsiteY4" fmla="*/ 3874 h 3873"/>
                  <a:gd name="connsiteX5" fmla="*/ 12199 w 16361"/>
                  <a:gd name="connsiteY5" fmla="*/ 3353 h 3873"/>
                  <a:gd name="connsiteX6" fmla="*/ 14801 w 16361"/>
                  <a:gd name="connsiteY6" fmla="*/ 1792 h 3873"/>
                  <a:gd name="connsiteX7" fmla="*/ 16362 w 16361"/>
                  <a:gd name="connsiteY7" fmla="*/ 231 h 3873"/>
                  <a:gd name="connsiteX8" fmla="*/ 15321 w 16361"/>
                  <a:gd name="connsiteY8" fmla="*/ 231 h 3873"/>
                  <a:gd name="connsiteX9" fmla="*/ 231 w 16361"/>
                  <a:gd name="connsiteY9" fmla="*/ 231 h 3873"/>
                  <a:gd name="connsiteX10" fmla="*/ 231 w 16361"/>
                  <a:gd name="connsiteY10" fmla="*/ 1792 h 3873"/>
                  <a:gd name="connsiteX11" fmla="*/ 231 w 16361"/>
                  <a:gd name="connsiteY11" fmla="*/ 2313 h 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61" h="3873">
                    <a:moveTo>
                      <a:pt x="231" y="2313"/>
                    </a:moveTo>
                    <a:cubicBezTo>
                      <a:pt x="751" y="2313"/>
                      <a:pt x="751" y="2833"/>
                      <a:pt x="1272" y="2313"/>
                    </a:cubicBezTo>
                    <a:cubicBezTo>
                      <a:pt x="1792" y="1792"/>
                      <a:pt x="2833" y="1792"/>
                      <a:pt x="3874" y="1792"/>
                    </a:cubicBezTo>
                    <a:cubicBezTo>
                      <a:pt x="4394" y="1792"/>
                      <a:pt x="5955" y="1792"/>
                      <a:pt x="6475" y="2313"/>
                    </a:cubicBezTo>
                    <a:cubicBezTo>
                      <a:pt x="6996" y="2833"/>
                      <a:pt x="8557" y="3874"/>
                      <a:pt x="9597" y="3874"/>
                    </a:cubicBezTo>
                    <a:cubicBezTo>
                      <a:pt x="10638" y="3874"/>
                      <a:pt x="11679" y="3874"/>
                      <a:pt x="12199" y="3353"/>
                    </a:cubicBezTo>
                    <a:cubicBezTo>
                      <a:pt x="12720" y="2833"/>
                      <a:pt x="14281" y="1792"/>
                      <a:pt x="14801" y="1792"/>
                    </a:cubicBezTo>
                    <a:cubicBezTo>
                      <a:pt x="15321" y="1792"/>
                      <a:pt x="15842" y="752"/>
                      <a:pt x="16362" y="231"/>
                    </a:cubicBezTo>
                    <a:cubicBezTo>
                      <a:pt x="15842" y="231"/>
                      <a:pt x="15842" y="231"/>
                      <a:pt x="15321" y="231"/>
                    </a:cubicBezTo>
                    <a:cubicBezTo>
                      <a:pt x="12720" y="231"/>
                      <a:pt x="5435" y="-289"/>
                      <a:pt x="231" y="231"/>
                    </a:cubicBezTo>
                    <a:lnTo>
                      <a:pt x="231" y="1792"/>
                    </a:lnTo>
                    <a:cubicBezTo>
                      <a:pt x="231" y="1272"/>
                      <a:pt x="-289" y="2313"/>
                      <a:pt x="231" y="2313"/>
                    </a:cubicBezTo>
                    <a:close/>
                  </a:path>
                </a:pathLst>
              </a:custGeom>
              <a:grpFill/>
              <a:ln w="5199" cap="flat">
                <a:solidFill>
                  <a:schemeClr val="bg1"/>
                </a:solidFill>
                <a:prstDash val="solid"/>
                <a:miter/>
              </a:ln>
            </p:spPr>
            <p:txBody>
              <a:bodyPr rtlCol="0" anchor="ctr"/>
              <a:lstStyle/>
              <a:p>
                <a:endParaRPr lang="en-GB" noProof="0" dirty="0"/>
              </a:p>
            </p:txBody>
          </p:sp>
          <p:sp>
            <p:nvSpPr>
              <p:cNvPr id="305" name="Freeform 304">
                <a:extLst>
                  <a:ext uri="{FF2B5EF4-FFF2-40B4-BE49-F238E27FC236}">
                    <a16:creationId xmlns:a16="http://schemas.microsoft.com/office/drawing/2014/main" id="{5AD6A3A3-D1C3-3B79-E168-032189DFADC5}"/>
                  </a:ext>
                </a:extLst>
              </p:cNvPr>
              <p:cNvSpPr/>
              <p:nvPr/>
            </p:nvSpPr>
            <p:spPr>
              <a:xfrm>
                <a:off x="5942853" y="3366539"/>
                <a:ext cx="71952" cy="69489"/>
              </a:xfrm>
              <a:custGeom>
                <a:avLst/>
                <a:gdLst>
                  <a:gd name="connsiteX0" fmla="*/ 71910 w 71952"/>
                  <a:gd name="connsiteY0" fmla="*/ 4967 h 69489"/>
                  <a:gd name="connsiteX1" fmla="*/ 70870 w 71952"/>
                  <a:gd name="connsiteY1" fmla="*/ 4967 h 69489"/>
                  <a:gd name="connsiteX2" fmla="*/ 67747 w 71952"/>
                  <a:gd name="connsiteY2" fmla="*/ 2365 h 69489"/>
                  <a:gd name="connsiteX3" fmla="*/ 55779 w 71952"/>
                  <a:gd name="connsiteY3" fmla="*/ 284 h 69489"/>
                  <a:gd name="connsiteX4" fmla="*/ 37047 w 71952"/>
                  <a:gd name="connsiteY4" fmla="*/ 7568 h 69489"/>
                  <a:gd name="connsiteX5" fmla="*/ 26119 w 71952"/>
                  <a:gd name="connsiteY5" fmla="*/ 13813 h 69489"/>
                  <a:gd name="connsiteX6" fmla="*/ 22997 w 71952"/>
                  <a:gd name="connsiteY6" fmla="*/ 17975 h 69489"/>
                  <a:gd name="connsiteX7" fmla="*/ 13111 w 71952"/>
                  <a:gd name="connsiteY7" fmla="*/ 38269 h 69489"/>
                  <a:gd name="connsiteX8" fmla="*/ 13631 w 71952"/>
                  <a:gd name="connsiteY8" fmla="*/ 42432 h 69489"/>
                  <a:gd name="connsiteX9" fmla="*/ 23518 w 71952"/>
                  <a:gd name="connsiteY9" fmla="*/ 43993 h 69489"/>
                  <a:gd name="connsiteX10" fmla="*/ 25599 w 71952"/>
                  <a:gd name="connsiteY10" fmla="*/ 43993 h 69489"/>
                  <a:gd name="connsiteX11" fmla="*/ 25599 w 71952"/>
                  <a:gd name="connsiteY11" fmla="*/ 45034 h 69489"/>
                  <a:gd name="connsiteX12" fmla="*/ 15192 w 71952"/>
                  <a:gd name="connsiteY12" fmla="*/ 47115 h 69489"/>
                  <a:gd name="connsiteX13" fmla="*/ 13631 w 71952"/>
                  <a:gd name="connsiteY13" fmla="*/ 48156 h 69489"/>
                  <a:gd name="connsiteX14" fmla="*/ 11550 w 71952"/>
                  <a:gd name="connsiteY14" fmla="*/ 48676 h 69489"/>
                  <a:gd name="connsiteX15" fmla="*/ 15713 w 71952"/>
                  <a:gd name="connsiteY15" fmla="*/ 50757 h 69489"/>
                  <a:gd name="connsiteX16" fmla="*/ 11030 w 71952"/>
                  <a:gd name="connsiteY16" fmla="*/ 50237 h 69489"/>
                  <a:gd name="connsiteX17" fmla="*/ 4785 w 71952"/>
                  <a:gd name="connsiteY17" fmla="*/ 47635 h 69489"/>
                  <a:gd name="connsiteX18" fmla="*/ 2704 w 71952"/>
                  <a:gd name="connsiteY18" fmla="*/ 51798 h 69489"/>
                  <a:gd name="connsiteX19" fmla="*/ 12591 w 71952"/>
                  <a:gd name="connsiteY19" fmla="*/ 52839 h 69489"/>
                  <a:gd name="connsiteX20" fmla="*/ 15713 w 71952"/>
                  <a:gd name="connsiteY20" fmla="*/ 53879 h 69489"/>
                  <a:gd name="connsiteX21" fmla="*/ 16753 w 71952"/>
                  <a:gd name="connsiteY21" fmla="*/ 53879 h 69489"/>
                  <a:gd name="connsiteX22" fmla="*/ 17794 w 71952"/>
                  <a:gd name="connsiteY22" fmla="*/ 53359 h 69489"/>
                  <a:gd name="connsiteX23" fmla="*/ 18314 w 71952"/>
                  <a:gd name="connsiteY23" fmla="*/ 52318 h 69489"/>
                  <a:gd name="connsiteX24" fmla="*/ 19355 w 71952"/>
                  <a:gd name="connsiteY24" fmla="*/ 51278 h 69489"/>
                  <a:gd name="connsiteX25" fmla="*/ 21957 w 71952"/>
                  <a:gd name="connsiteY25" fmla="*/ 51278 h 69489"/>
                  <a:gd name="connsiteX26" fmla="*/ 24038 w 71952"/>
                  <a:gd name="connsiteY26" fmla="*/ 51798 h 69489"/>
                  <a:gd name="connsiteX27" fmla="*/ 26119 w 71952"/>
                  <a:gd name="connsiteY27" fmla="*/ 50237 h 69489"/>
                  <a:gd name="connsiteX28" fmla="*/ 29242 w 71952"/>
                  <a:gd name="connsiteY28" fmla="*/ 50757 h 69489"/>
                  <a:gd name="connsiteX29" fmla="*/ 30803 w 71952"/>
                  <a:gd name="connsiteY29" fmla="*/ 50757 h 69489"/>
                  <a:gd name="connsiteX30" fmla="*/ 31843 w 71952"/>
                  <a:gd name="connsiteY30" fmla="*/ 51798 h 69489"/>
                  <a:gd name="connsiteX31" fmla="*/ 32364 w 71952"/>
                  <a:gd name="connsiteY31" fmla="*/ 53359 h 69489"/>
                  <a:gd name="connsiteX32" fmla="*/ 33925 w 71952"/>
                  <a:gd name="connsiteY32" fmla="*/ 54920 h 69489"/>
                  <a:gd name="connsiteX33" fmla="*/ 34965 w 71952"/>
                  <a:gd name="connsiteY33" fmla="*/ 55961 h 69489"/>
                  <a:gd name="connsiteX34" fmla="*/ 37567 w 71952"/>
                  <a:gd name="connsiteY34" fmla="*/ 55961 h 69489"/>
                  <a:gd name="connsiteX35" fmla="*/ 38608 w 71952"/>
                  <a:gd name="connsiteY35" fmla="*/ 55440 h 69489"/>
                  <a:gd name="connsiteX36" fmla="*/ 40169 w 71952"/>
                  <a:gd name="connsiteY36" fmla="*/ 55440 h 69489"/>
                  <a:gd name="connsiteX37" fmla="*/ 41210 w 71952"/>
                  <a:gd name="connsiteY37" fmla="*/ 57522 h 69489"/>
                  <a:gd name="connsiteX38" fmla="*/ 43811 w 71952"/>
                  <a:gd name="connsiteY38" fmla="*/ 58042 h 69489"/>
                  <a:gd name="connsiteX39" fmla="*/ 45372 w 71952"/>
                  <a:gd name="connsiteY39" fmla="*/ 58563 h 69489"/>
                  <a:gd name="connsiteX40" fmla="*/ 45893 w 71952"/>
                  <a:gd name="connsiteY40" fmla="*/ 59603 h 69489"/>
                  <a:gd name="connsiteX41" fmla="*/ 45372 w 71952"/>
                  <a:gd name="connsiteY41" fmla="*/ 61164 h 69489"/>
                  <a:gd name="connsiteX42" fmla="*/ 44332 w 71952"/>
                  <a:gd name="connsiteY42" fmla="*/ 62205 h 69489"/>
                  <a:gd name="connsiteX43" fmla="*/ 43811 w 71952"/>
                  <a:gd name="connsiteY43" fmla="*/ 64286 h 69489"/>
                  <a:gd name="connsiteX44" fmla="*/ 42771 w 71952"/>
                  <a:gd name="connsiteY44" fmla="*/ 65847 h 69489"/>
                  <a:gd name="connsiteX45" fmla="*/ 42250 w 71952"/>
                  <a:gd name="connsiteY45" fmla="*/ 67408 h 69489"/>
                  <a:gd name="connsiteX46" fmla="*/ 42771 w 71952"/>
                  <a:gd name="connsiteY46" fmla="*/ 68969 h 69489"/>
                  <a:gd name="connsiteX47" fmla="*/ 45372 w 71952"/>
                  <a:gd name="connsiteY47" fmla="*/ 68969 h 69489"/>
                  <a:gd name="connsiteX48" fmla="*/ 46933 w 71952"/>
                  <a:gd name="connsiteY48" fmla="*/ 69490 h 69489"/>
                  <a:gd name="connsiteX49" fmla="*/ 48494 w 71952"/>
                  <a:gd name="connsiteY49" fmla="*/ 68969 h 69489"/>
                  <a:gd name="connsiteX50" fmla="*/ 47974 w 71952"/>
                  <a:gd name="connsiteY50" fmla="*/ 67408 h 69489"/>
                  <a:gd name="connsiteX51" fmla="*/ 49015 w 71952"/>
                  <a:gd name="connsiteY51" fmla="*/ 66368 h 69489"/>
                  <a:gd name="connsiteX52" fmla="*/ 49535 w 71952"/>
                  <a:gd name="connsiteY52" fmla="*/ 65327 h 69489"/>
                  <a:gd name="connsiteX53" fmla="*/ 49015 w 71952"/>
                  <a:gd name="connsiteY53" fmla="*/ 64286 h 69489"/>
                  <a:gd name="connsiteX54" fmla="*/ 47974 w 71952"/>
                  <a:gd name="connsiteY54" fmla="*/ 63246 h 69489"/>
                  <a:gd name="connsiteX55" fmla="*/ 46933 w 71952"/>
                  <a:gd name="connsiteY55" fmla="*/ 63246 h 69489"/>
                  <a:gd name="connsiteX56" fmla="*/ 45893 w 71952"/>
                  <a:gd name="connsiteY56" fmla="*/ 62725 h 69489"/>
                  <a:gd name="connsiteX57" fmla="*/ 45893 w 71952"/>
                  <a:gd name="connsiteY57" fmla="*/ 61164 h 69489"/>
                  <a:gd name="connsiteX58" fmla="*/ 47974 w 71952"/>
                  <a:gd name="connsiteY58" fmla="*/ 60124 h 69489"/>
                  <a:gd name="connsiteX59" fmla="*/ 49535 w 71952"/>
                  <a:gd name="connsiteY59" fmla="*/ 59083 h 69489"/>
                  <a:gd name="connsiteX60" fmla="*/ 50576 w 71952"/>
                  <a:gd name="connsiteY60" fmla="*/ 58042 h 69489"/>
                  <a:gd name="connsiteX61" fmla="*/ 49015 w 71952"/>
                  <a:gd name="connsiteY61" fmla="*/ 57001 h 69489"/>
                  <a:gd name="connsiteX62" fmla="*/ 49535 w 71952"/>
                  <a:gd name="connsiteY62" fmla="*/ 55440 h 69489"/>
                  <a:gd name="connsiteX63" fmla="*/ 51096 w 71952"/>
                  <a:gd name="connsiteY63" fmla="*/ 53879 h 69489"/>
                  <a:gd name="connsiteX64" fmla="*/ 51617 w 71952"/>
                  <a:gd name="connsiteY64" fmla="*/ 52318 h 69489"/>
                  <a:gd name="connsiteX65" fmla="*/ 51096 w 71952"/>
                  <a:gd name="connsiteY65" fmla="*/ 49196 h 69489"/>
                  <a:gd name="connsiteX66" fmla="*/ 46933 w 71952"/>
                  <a:gd name="connsiteY66" fmla="*/ 43472 h 69489"/>
                  <a:gd name="connsiteX67" fmla="*/ 46413 w 71952"/>
                  <a:gd name="connsiteY67" fmla="*/ 42432 h 69489"/>
                  <a:gd name="connsiteX68" fmla="*/ 46933 w 71952"/>
                  <a:gd name="connsiteY68" fmla="*/ 40871 h 69489"/>
                  <a:gd name="connsiteX69" fmla="*/ 49015 w 71952"/>
                  <a:gd name="connsiteY69" fmla="*/ 39830 h 69489"/>
                  <a:gd name="connsiteX70" fmla="*/ 50576 w 71952"/>
                  <a:gd name="connsiteY70" fmla="*/ 39310 h 69489"/>
                  <a:gd name="connsiteX71" fmla="*/ 54739 w 71952"/>
                  <a:gd name="connsiteY71" fmla="*/ 40350 h 69489"/>
                  <a:gd name="connsiteX72" fmla="*/ 57340 w 71952"/>
                  <a:gd name="connsiteY72" fmla="*/ 39830 h 69489"/>
                  <a:gd name="connsiteX73" fmla="*/ 60463 w 71952"/>
                  <a:gd name="connsiteY73" fmla="*/ 38789 h 69489"/>
                  <a:gd name="connsiteX74" fmla="*/ 62544 w 71952"/>
                  <a:gd name="connsiteY74" fmla="*/ 38269 h 69489"/>
                  <a:gd name="connsiteX75" fmla="*/ 63064 w 71952"/>
                  <a:gd name="connsiteY75" fmla="*/ 36708 h 69489"/>
                  <a:gd name="connsiteX76" fmla="*/ 60983 w 71952"/>
                  <a:gd name="connsiteY76" fmla="*/ 35147 h 69489"/>
                  <a:gd name="connsiteX77" fmla="*/ 62544 w 71952"/>
                  <a:gd name="connsiteY77" fmla="*/ 33586 h 69489"/>
                  <a:gd name="connsiteX78" fmla="*/ 64625 w 71952"/>
                  <a:gd name="connsiteY78" fmla="*/ 32025 h 69489"/>
                  <a:gd name="connsiteX79" fmla="*/ 66186 w 71952"/>
                  <a:gd name="connsiteY79" fmla="*/ 30464 h 69489"/>
                  <a:gd name="connsiteX80" fmla="*/ 67227 w 71952"/>
                  <a:gd name="connsiteY80" fmla="*/ 29423 h 69489"/>
                  <a:gd name="connsiteX81" fmla="*/ 67227 w 71952"/>
                  <a:gd name="connsiteY81" fmla="*/ 26821 h 69489"/>
                  <a:gd name="connsiteX82" fmla="*/ 64625 w 71952"/>
                  <a:gd name="connsiteY82" fmla="*/ 25260 h 69489"/>
                  <a:gd name="connsiteX83" fmla="*/ 60983 w 71952"/>
                  <a:gd name="connsiteY83" fmla="*/ 24220 h 69489"/>
                  <a:gd name="connsiteX84" fmla="*/ 60983 w 71952"/>
                  <a:gd name="connsiteY84" fmla="*/ 22659 h 69489"/>
                  <a:gd name="connsiteX85" fmla="*/ 60983 w 71952"/>
                  <a:gd name="connsiteY85" fmla="*/ 21098 h 69489"/>
                  <a:gd name="connsiteX86" fmla="*/ 61503 w 71952"/>
                  <a:gd name="connsiteY86" fmla="*/ 20057 h 69489"/>
                  <a:gd name="connsiteX87" fmla="*/ 64625 w 71952"/>
                  <a:gd name="connsiteY87" fmla="*/ 19536 h 69489"/>
                  <a:gd name="connsiteX88" fmla="*/ 66186 w 71952"/>
                  <a:gd name="connsiteY88" fmla="*/ 19536 h 69489"/>
                  <a:gd name="connsiteX89" fmla="*/ 67227 w 71952"/>
                  <a:gd name="connsiteY89" fmla="*/ 18496 h 69489"/>
                  <a:gd name="connsiteX90" fmla="*/ 67747 w 71952"/>
                  <a:gd name="connsiteY90" fmla="*/ 14333 h 69489"/>
                  <a:gd name="connsiteX91" fmla="*/ 69308 w 71952"/>
                  <a:gd name="connsiteY91" fmla="*/ 10170 h 69489"/>
                  <a:gd name="connsiteX92" fmla="*/ 69829 w 71952"/>
                  <a:gd name="connsiteY92" fmla="*/ 8089 h 69489"/>
                  <a:gd name="connsiteX93" fmla="*/ 71910 w 71952"/>
                  <a:gd name="connsiteY93" fmla="*/ 4967 h 69489"/>
                  <a:gd name="connsiteX94" fmla="*/ 44332 w 71952"/>
                  <a:gd name="connsiteY94" fmla="*/ 22659 h 69489"/>
                  <a:gd name="connsiteX95" fmla="*/ 39128 w 71952"/>
                  <a:gd name="connsiteY95" fmla="*/ 23179 h 69489"/>
                  <a:gd name="connsiteX96" fmla="*/ 33404 w 71952"/>
                  <a:gd name="connsiteY96" fmla="*/ 27862 h 69489"/>
                  <a:gd name="connsiteX97" fmla="*/ 39649 w 71952"/>
                  <a:gd name="connsiteY97" fmla="*/ 28903 h 69489"/>
                  <a:gd name="connsiteX98" fmla="*/ 44852 w 71952"/>
                  <a:gd name="connsiteY98" fmla="*/ 25781 h 69489"/>
                  <a:gd name="connsiteX99" fmla="*/ 43811 w 71952"/>
                  <a:gd name="connsiteY99" fmla="*/ 27862 h 69489"/>
                  <a:gd name="connsiteX100" fmla="*/ 39649 w 71952"/>
                  <a:gd name="connsiteY100" fmla="*/ 30464 h 69489"/>
                  <a:gd name="connsiteX101" fmla="*/ 30803 w 71952"/>
                  <a:gd name="connsiteY101" fmla="*/ 27862 h 69489"/>
                  <a:gd name="connsiteX102" fmla="*/ 30282 w 71952"/>
                  <a:gd name="connsiteY102" fmla="*/ 23179 h 69489"/>
                  <a:gd name="connsiteX103" fmla="*/ 32364 w 71952"/>
                  <a:gd name="connsiteY103" fmla="*/ 21098 h 69489"/>
                  <a:gd name="connsiteX104" fmla="*/ 34965 w 71952"/>
                  <a:gd name="connsiteY104" fmla="*/ 18496 h 69489"/>
                  <a:gd name="connsiteX105" fmla="*/ 31323 w 71952"/>
                  <a:gd name="connsiteY105" fmla="*/ 15374 h 69489"/>
                  <a:gd name="connsiteX106" fmla="*/ 31843 w 71952"/>
                  <a:gd name="connsiteY106" fmla="*/ 13292 h 69489"/>
                  <a:gd name="connsiteX107" fmla="*/ 37047 w 71952"/>
                  <a:gd name="connsiteY107" fmla="*/ 11731 h 69489"/>
                  <a:gd name="connsiteX108" fmla="*/ 38087 w 71952"/>
                  <a:gd name="connsiteY108" fmla="*/ 13813 h 69489"/>
                  <a:gd name="connsiteX109" fmla="*/ 39649 w 71952"/>
                  <a:gd name="connsiteY109" fmla="*/ 15374 h 69489"/>
                  <a:gd name="connsiteX110" fmla="*/ 42771 w 71952"/>
                  <a:gd name="connsiteY110" fmla="*/ 16414 h 69489"/>
                  <a:gd name="connsiteX111" fmla="*/ 41730 w 71952"/>
                  <a:gd name="connsiteY111" fmla="*/ 20577 h 69489"/>
                  <a:gd name="connsiteX112" fmla="*/ 45893 w 71952"/>
                  <a:gd name="connsiteY112" fmla="*/ 22659 h 69489"/>
                  <a:gd name="connsiteX113" fmla="*/ 44332 w 71952"/>
                  <a:gd name="connsiteY113" fmla="*/ 22659 h 6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1952" h="69489">
                    <a:moveTo>
                      <a:pt x="71910" y="4967"/>
                    </a:moveTo>
                    <a:cubicBezTo>
                      <a:pt x="71390" y="3926"/>
                      <a:pt x="71390" y="4967"/>
                      <a:pt x="70870" y="4967"/>
                    </a:cubicBezTo>
                    <a:cubicBezTo>
                      <a:pt x="70349" y="4446"/>
                      <a:pt x="68268" y="3406"/>
                      <a:pt x="67747" y="2365"/>
                    </a:cubicBezTo>
                    <a:cubicBezTo>
                      <a:pt x="67227" y="1324"/>
                      <a:pt x="62024" y="-757"/>
                      <a:pt x="55779" y="284"/>
                    </a:cubicBezTo>
                    <a:cubicBezTo>
                      <a:pt x="49535" y="1324"/>
                      <a:pt x="41730" y="1845"/>
                      <a:pt x="37047" y="7568"/>
                    </a:cubicBezTo>
                    <a:cubicBezTo>
                      <a:pt x="32364" y="13292"/>
                      <a:pt x="27680" y="13292"/>
                      <a:pt x="26119" y="13813"/>
                    </a:cubicBezTo>
                    <a:cubicBezTo>
                      <a:pt x="24558" y="14333"/>
                      <a:pt x="23518" y="14853"/>
                      <a:pt x="22997" y="17975"/>
                    </a:cubicBezTo>
                    <a:cubicBezTo>
                      <a:pt x="22477" y="21098"/>
                      <a:pt x="19875" y="33066"/>
                      <a:pt x="13111" y="38269"/>
                    </a:cubicBezTo>
                    <a:cubicBezTo>
                      <a:pt x="13111" y="38269"/>
                      <a:pt x="10509" y="40871"/>
                      <a:pt x="13631" y="42432"/>
                    </a:cubicBezTo>
                    <a:cubicBezTo>
                      <a:pt x="16753" y="43993"/>
                      <a:pt x="18835" y="46074"/>
                      <a:pt x="23518" y="43993"/>
                    </a:cubicBezTo>
                    <a:cubicBezTo>
                      <a:pt x="28201" y="41911"/>
                      <a:pt x="25079" y="43472"/>
                      <a:pt x="25599" y="43993"/>
                    </a:cubicBezTo>
                    <a:cubicBezTo>
                      <a:pt x="26119" y="44513"/>
                      <a:pt x="27160" y="45034"/>
                      <a:pt x="25599" y="45034"/>
                    </a:cubicBezTo>
                    <a:cubicBezTo>
                      <a:pt x="24038" y="45034"/>
                      <a:pt x="16753" y="45554"/>
                      <a:pt x="15192" y="47115"/>
                    </a:cubicBezTo>
                    <a:cubicBezTo>
                      <a:pt x="15192" y="47115"/>
                      <a:pt x="14672" y="48156"/>
                      <a:pt x="13631" y="48156"/>
                    </a:cubicBezTo>
                    <a:cubicBezTo>
                      <a:pt x="12591" y="48156"/>
                      <a:pt x="8948" y="48156"/>
                      <a:pt x="11550" y="48676"/>
                    </a:cubicBezTo>
                    <a:cubicBezTo>
                      <a:pt x="14152" y="49196"/>
                      <a:pt x="16233" y="49717"/>
                      <a:pt x="15713" y="50757"/>
                    </a:cubicBezTo>
                    <a:cubicBezTo>
                      <a:pt x="15192" y="51798"/>
                      <a:pt x="12591" y="51278"/>
                      <a:pt x="11030" y="50237"/>
                    </a:cubicBezTo>
                    <a:cubicBezTo>
                      <a:pt x="9468" y="49196"/>
                      <a:pt x="6867" y="47115"/>
                      <a:pt x="4785" y="47635"/>
                    </a:cubicBezTo>
                    <a:cubicBezTo>
                      <a:pt x="2704" y="48156"/>
                      <a:pt x="-3540" y="50237"/>
                      <a:pt x="2704" y="51798"/>
                    </a:cubicBezTo>
                    <a:cubicBezTo>
                      <a:pt x="8948" y="53359"/>
                      <a:pt x="8428" y="51798"/>
                      <a:pt x="12591" y="52839"/>
                    </a:cubicBezTo>
                    <a:cubicBezTo>
                      <a:pt x="14152" y="53359"/>
                      <a:pt x="15192" y="53879"/>
                      <a:pt x="15713" y="53879"/>
                    </a:cubicBezTo>
                    <a:lnTo>
                      <a:pt x="16753" y="53879"/>
                    </a:lnTo>
                    <a:cubicBezTo>
                      <a:pt x="16753" y="53879"/>
                      <a:pt x="17273" y="53879"/>
                      <a:pt x="17794" y="53359"/>
                    </a:cubicBezTo>
                    <a:cubicBezTo>
                      <a:pt x="18314" y="52839"/>
                      <a:pt x="18314" y="52839"/>
                      <a:pt x="18314" y="52318"/>
                    </a:cubicBezTo>
                    <a:cubicBezTo>
                      <a:pt x="18314" y="51798"/>
                      <a:pt x="18835" y="51278"/>
                      <a:pt x="19355" y="51278"/>
                    </a:cubicBezTo>
                    <a:cubicBezTo>
                      <a:pt x="19875" y="51278"/>
                      <a:pt x="20916" y="51278"/>
                      <a:pt x="21957" y="51278"/>
                    </a:cubicBezTo>
                    <a:cubicBezTo>
                      <a:pt x="22997" y="51798"/>
                      <a:pt x="23518" y="52318"/>
                      <a:pt x="24038" y="51798"/>
                    </a:cubicBezTo>
                    <a:cubicBezTo>
                      <a:pt x="24558" y="51278"/>
                      <a:pt x="25599" y="50237"/>
                      <a:pt x="26119" y="50237"/>
                    </a:cubicBezTo>
                    <a:cubicBezTo>
                      <a:pt x="26640" y="50237"/>
                      <a:pt x="28721" y="50757"/>
                      <a:pt x="29242" y="50757"/>
                    </a:cubicBezTo>
                    <a:cubicBezTo>
                      <a:pt x="29762" y="50757"/>
                      <a:pt x="30282" y="50757"/>
                      <a:pt x="30803" y="50757"/>
                    </a:cubicBezTo>
                    <a:cubicBezTo>
                      <a:pt x="31323" y="50757"/>
                      <a:pt x="31843" y="51278"/>
                      <a:pt x="31843" y="51798"/>
                    </a:cubicBezTo>
                    <a:cubicBezTo>
                      <a:pt x="31843" y="52318"/>
                      <a:pt x="31843" y="53359"/>
                      <a:pt x="32364" y="53359"/>
                    </a:cubicBezTo>
                    <a:cubicBezTo>
                      <a:pt x="32884" y="53879"/>
                      <a:pt x="33404" y="54400"/>
                      <a:pt x="33925" y="54920"/>
                    </a:cubicBezTo>
                    <a:cubicBezTo>
                      <a:pt x="34445" y="55440"/>
                      <a:pt x="34445" y="55961"/>
                      <a:pt x="34965" y="55961"/>
                    </a:cubicBezTo>
                    <a:cubicBezTo>
                      <a:pt x="35486" y="55961"/>
                      <a:pt x="37047" y="55961"/>
                      <a:pt x="37567" y="55961"/>
                    </a:cubicBezTo>
                    <a:cubicBezTo>
                      <a:pt x="38087" y="55961"/>
                      <a:pt x="38608" y="55961"/>
                      <a:pt x="38608" y="55440"/>
                    </a:cubicBezTo>
                    <a:cubicBezTo>
                      <a:pt x="39128" y="55440"/>
                      <a:pt x="39649" y="54400"/>
                      <a:pt x="40169" y="55440"/>
                    </a:cubicBezTo>
                    <a:cubicBezTo>
                      <a:pt x="40689" y="55961"/>
                      <a:pt x="40689" y="57001"/>
                      <a:pt x="41210" y="57522"/>
                    </a:cubicBezTo>
                    <a:cubicBezTo>
                      <a:pt x="41730" y="58042"/>
                      <a:pt x="42771" y="58042"/>
                      <a:pt x="43811" y="58042"/>
                    </a:cubicBezTo>
                    <a:cubicBezTo>
                      <a:pt x="44852" y="58042"/>
                      <a:pt x="45372" y="58042"/>
                      <a:pt x="45372" y="58563"/>
                    </a:cubicBezTo>
                    <a:cubicBezTo>
                      <a:pt x="45893" y="58563"/>
                      <a:pt x="46413" y="59083"/>
                      <a:pt x="45893" y="59603"/>
                    </a:cubicBezTo>
                    <a:cubicBezTo>
                      <a:pt x="45893" y="60124"/>
                      <a:pt x="45372" y="60644"/>
                      <a:pt x="45372" y="61164"/>
                    </a:cubicBezTo>
                    <a:cubicBezTo>
                      <a:pt x="45372" y="61685"/>
                      <a:pt x="44332" y="61685"/>
                      <a:pt x="44332" y="62205"/>
                    </a:cubicBezTo>
                    <a:cubicBezTo>
                      <a:pt x="44332" y="62725"/>
                      <a:pt x="44332" y="63766"/>
                      <a:pt x="43811" y="64286"/>
                    </a:cubicBezTo>
                    <a:cubicBezTo>
                      <a:pt x="43811" y="64807"/>
                      <a:pt x="43291" y="65327"/>
                      <a:pt x="42771" y="65847"/>
                    </a:cubicBezTo>
                    <a:cubicBezTo>
                      <a:pt x="42771" y="65847"/>
                      <a:pt x="42250" y="66888"/>
                      <a:pt x="42250" y="67408"/>
                    </a:cubicBezTo>
                    <a:cubicBezTo>
                      <a:pt x="42250" y="67929"/>
                      <a:pt x="42250" y="69490"/>
                      <a:pt x="42771" y="68969"/>
                    </a:cubicBezTo>
                    <a:cubicBezTo>
                      <a:pt x="43291" y="68969"/>
                      <a:pt x="44852" y="68969"/>
                      <a:pt x="45372" y="68969"/>
                    </a:cubicBezTo>
                    <a:cubicBezTo>
                      <a:pt x="45893" y="68969"/>
                      <a:pt x="46413" y="69490"/>
                      <a:pt x="46933" y="69490"/>
                    </a:cubicBezTo>
                    <a:cubicBezTo>
                      <a:pt x="47454" y="69490"/>
                      <a:pt x="47974" y="69490"/>
                      <a:pt x="48494" y="68969"/>
                    </a:cubicBezTo>
                    <a:cubicBezTo>
                      <a:pt x="47974" y="68449"/>
                      <a:pt x="47454" y="67929"/>
                      <a:pt x="47974" y="67408"/>
                    </a:cubicBezTo>
                    <a:cubicBezTo>
                      <a:pt x="48494" y="66888"/>
                      <a:pt x="48494" y="66888"/>
                      <a:pt x="49015" y="66368"/>
                    </a:cubicBezTo>
                    <a:cubicBezTo>
                      <a:pt x="49015" y="65847"/>
                      <a:pt x="49535" y="65327"/>
                      <a:pt x="49535" y="65327"/>
                    </a:cubicBezTo>
                    <a:cubicBezTo>
                      <a:pt x="49535" y="65327"/>
                      <a:pt x="49535" y="64807"/>
                      <a:pt x="49015" y="64286"/>
                    </a:cubicBezTo>
                    <a:cubicBezTo>
                      <a:pt x="48494" y="64286"/>
                      <a:pt x="47974" y="63766"/>
                      <a:pt x="47974" y="63246"/>
                    </a:cubicBezTo>
                    <a:cubicBezTo>
                      <a:pt x="47454" y="63246"/>
                      <a:pt x="46933" y="63246"/>
                      <a:pt x="46933" y="63246"/>
                    </a:cubicBezTo>
                    <a:cubicBezTo>
                      <a:pt x="46933" y="63246"/>
                      <a:pt x="46413" y="63246"/>
                      <a:pt x="45893" y="62725"/>
                    </a:cubicBezTo>
                    <a:cubicBezTo>
                      <a:pt x="45893" y="61685"/>
                      <a:pt x="45893" y="61685"/>
                      <a:pt x="45893" y="61164"/>
                    </a:cubicBezTo>
                    <a:cubicBezTo>
                      <a:pt x="46413" y="60644"/>
                      <a:pt x="47454" y="60644"/>
                      <a:pt x="47974" y="60124"/>
                    </a:cubicBezTo>
                    <a:cubicBezTo>
                      <a:pt x="48494" y="60124"/>
                      <a:pt x="49015" y="59603"/>
                      <a:pt x="49535" y="59083"/>
                    </a:cubicBezTo>
                    <a:cubicBezTo>
                      <a:pt x="50056" y="59083"/>
                      <a:pt x="51617" y="58563"/>
                      <a:pt x="50576" y="58042"/>
                    </a:cubicBezTo>
                    <a:cubicBezTo>
                      <a:pt x="49535" y="58042"/>
                      <a:pt x="49015" y="58042"/>
                      <a:pt x="49015" y="57001"/>
                    </a:cubicBezTo>
                    <a:cubicBezTo>
                      <a:pt x="49015" y="56481"/>
                      <a:pt x="49015" y="55961"/>
                      <a:pt x="49535" y="55440"/>
                    </a:cubicBezTo>
                    <a:cubicBezTo>
                      <a:pt x="50056" y="54920"/>
                      <a:pt x="50576" y="53879"/>
                      <a:pt x="51096" y="53879"/>
                    </a:cubicBezTo>
                    <a:cubicBezTo>
                      <a:pt x="51617" y="53359"/>
                      <a:pt x="51617" y="52839"/>
                      <a:pt x="51617" y="52318"/>
                    </a:cubicBezTo>
                    <a:cubicBezTo>
                      <a:pt x="51617" y="51798"/>
                      <a:pt x="51617" y="49717"/>
                      <a:pt x="51096" y="49196"/>
                    </a:cubicBezTo>
                    <a:cubicBezTo>
                      <a:pt x="50576" y="48676"/>
                      <a:pt x="46933" y="43472"/>
                      <a:pt x="46933" y="43472"/>
                    </a:cubicBezTo>
                    <a:cubicBezTo>
                      <a:pt x="46933" y="43472"/>
                      <a:pt x="46413" y="42952"/>
                      <a:pt x="46413" y="42432"/>
                    </a:cubicBezTo>
                    <a:cubicBezTo>
                      <a:pt x="46413" y="41391"/>
                      <a:pt x="46413" y="41391"/>
                      <a:pt x="46933" y="40871"/>
                    </a:cubicBezTo>
                    <a:cubicBezTo>
                      <a:pt x="47454" y="40350"/>
                      <a:pt x="47974" y="40350"/>
                      <a:pt x="49015" y="39830"/>
                    </a:cubicBezTo>
                    <a:cubicBezTo>
                      <a:pt x="49535" y="39310"/>
                      <a:pt x="50056" y="38789"/>
                      <a:pt x="50576" y="39310"/>
                    </a:cubicBezTo>
                    <a:cubicBezTo>
                      <a:pt x="51096" y="39310"/>
                      <a:pt x="53698" y="40350"/>
                      <a:pt x="54739" y="40350"/>
                    </a:cubicBezTo>
                    <a:cubicBezTo>
                      <a:pt x="55259" y="40350"/>
                      <a:pt x="56300" y="40350"/>
                      <a:pt x="57340" y="39830"/>
                    </a:cubicBezTo>
                    <a:cubicBezTo>
                      <a:pt x="58381" y="39310"/>
                      <a:pt x="59942" y="38789"/>
                      <a:pt x="60463" y="38789"/>
                    </a:cubicBezTo>
                    <a:cubicBezTo>
                      <a:pt x="60983" y="38789"/>
                      <a:pt x="62024" y="38789"/>
                      <a:pt x="62544" y="38269"/>
                    </a:cubicBezTo>
                    <a:cubicBezTo>
                      <a:pt x="63064" y="37749"/>
                      <a:pt x="64105" y="37228"/>
                      <a:pt x="63064" y="36708"/>
                    </a:cubicBezTo>
                    <a:cubicBezTo>
                      <a:pt x="62024" y="35667"/>
                      <a:pt x="60983" y="36188"/>
                      <a:pt x="60983" y="35147"/>
                    </a:cubicBezTo>
                    <a:cubicBezTo>
                      <a:pt x="61503" y="34106"/>
                      <a:pt x="62024" y="34106"/>
                      <a:pt x="62544" y="33586"/>
                    </a:cubicBezTo>
                    <a:cubicBezTo>
                      <a:pt x="63064" y="33066"/>
                      <a:pt x="64105" y="32545"/>
                      <a:pt x="64625" y="32025"/>
                    </a:cubicBezTo>
                    <a:cubicBezTo>
                      <a:pt x="65145" y="31504"/>
                      <a:pt x="66186" y="30464"/>
                      <a:pt x="66186" y="30464"/>
                    </a:cubicBezTo>
                    <a:cubicBezTo>
                      <a:pt x="66706" y="30464"/>
                      <a:pt x="67227" y="29943"/>
                      <a:pt x="67227" y="29423"/>
                    </a:cubicBezTo>
                    <a:cubicBezTo>
                      <a:pt x="67227" y="28903"/>
                      <a:pt x="67747" y="27342"/>
                      <a:pt x="67227" y="26821"/>
                    </a:cubicBezTo>
                    <a:cubicBezTo>
                      <a:pt x="66706" y="26301"/>
                      <a:pt x="65666" y="25260"/>
                      <a:pt x="64625" y="25260"/>
                    </a:cubicBezTo>
                    <a:cubicBezTo>
                      <a:pt x="64105" y="25260"/>
                      <a:pt x="60983" y="24220"/>
                      <a:pt x="60983" y="24220"/>
                    </a:cubicBezTo>
                    <a:cubicBezTo>
                      <a:pt x="60983" y="24220"/>
                      <a:pt x="60463" y="23699"/>
                      <a:pt x="60983" y="22659"/>
                    </a:cubicBezTo>
                    <a:cubicBezTo>
                      <a:pt x="61503" y="21618"/>
                      <a:pt x="61503" y="21618"/>
                      <a:pt x="60983" y="21098"/>
                    </a:cubicBezTo>
                    <a:cubicBezTo>
                      <a:pt x="60983" y="20577"/>
                      <a:pt x="60463" y="20057"/>
                      <a:pt x="61503" y="20057"/>
                    </a:cubicBezTo>
                    <a:cubicBezTo>
                      <a:pt x="62544" y="20057"/>
                      <a:pt x="64105" y="19536"/>
                      <a:pt x="64625" y="19536"/>
                    </a:cubicBezTo>
                    <a:cubicBezTo>
                      <a:pt x="65145" y="19536"/>
                      <a:pt x="65666" y="19536"/>
                      <a:pt x="66186" y="19536"/>
                    </a:cubicBezTo>
                    <a:cubicBezTo>
                      <a:pt x="66706" y="19536"/>
                      <a:pt x="66706" y="19536"/>
                      <a:pt x="67227" y="18496"/>
                    </a:cubicBezTo>
                    <a:cubicBezTo>
                      <a:pt x="67227" y="17455"/>
                      <a:pt x="67747" y="15374"/>
                      <a:pt x="67747" y="14333"/>
                    </a:cubicBezTo>
                    <a:cubicBezTo>
                      <a:pt x="68268" y="13292"/>
                      <a:pt x="69308" y="10170"/>
                      <a:pt x="69308" y="10170"/>
                    </a:cubicBezTo>
                    <a:cubicBezTo>
                      <a:pt x="69308" y="9650"/>
                      <a:pt x="69829" y="8609"/>
                      <a:pt x="69829" y="8089"/>
                    </a:cubicBezTo>
                    <a:cubicBezTo>
                      <a:pt x="72430" y="8089"/>
                      <a:pt x="71910" y="6528"/>
                      <a:pt x="71910" y="4967"/>
                    </a:cubicBezTo>
                    <a:close/>
                    <a:moveTo>
                      <a:pt x="44332" y="22659"/>
                    </a:moveTo>
                    <a:cubicBezTo>
                      <a:pt x="40689" y="21098"/>
                      <a:pt x="40689" y="22659"/>
                      <a:pt x="39128" y="23179"/>
                    </a:cubicBezTo>
                    <a:cubicBezTo>
                      <a:pt x="37567" y="23699"/>
                      <a:pt x="31323" y="26821"/>
                      <a:pt x="33404" y="27862"/>
                    </a:cubicBezTo>
                    <a:cubicBezTo>
                      <a:pt x="35486" y="28903"/>
                      <a:pt x="37567" y="29943"/>
                      <a:pt x="39649" y="28903"/>
                    </a:cubicBezTo>
                    <a:cubicBezTo>
                      <a:pt x="41730" y="27862"/>
                      <a:pt x="44332" y="26301"/>
                      <a:pt x="44852" y="25781"/>
                    </a:cubicBezTo>
                    <a:cubicBezTo>
                      <a:pt x="45372" y="25260"/>
                      <a:pt x="45893" y="26821"/>
                      <a:pt x="43811" y="27862"/>
                    </a:cubicBezTo>
                    <a:cubicBezTo>
                      <a:pt x="41730" y="28903"/>
                      <a:pt x="41210" y="30464"/>
                      <a:pt x="39649" y="30464"/>
                    </a:cubicBezTo>
                    <a:cubicBezTo>
                      <a:pt x="38087" y="30464"/>
                      <a:pt x="30282" y="29943"/>
                      <a:pt x="30803" y="27862"/>
                    </a:cubicBezTo>
                    <a:cubicBezTo>
                      <a:pt x="31323" y="25781"/>
                      <a:pt x="30803" y="24740"/>
                      <a:pt x="30282" y="23179"/>
                    </a:cubicBezTo>
                    <a:cubicBezTo>
                      <a:pt x="29762" y="21618"/>
                      <a:pt x="30803" y="21618"/>
                      <a:pt x="32364" y="21098"/>
                    </a:cubicBezTo>
                    <a:cubicBezTo>
                      <a:pt x="33925" y="20577"/>
                      <a:pt x="36526" y="19016"/>
                      <a:pt x="34965" y="18496"/>
                    </a:cubicBezTo>
                    <a:cubicBezTo>
                      <a:pt x="33404" y="17975"/>
                      <a:pt x="31843" y="17975"/>
                      <a:pt x="31323" y="15374"/>
                    </a:cubicBezTo>
                    <a:cubicBezTo>
                      <a:pt x="31323" y="15374"/>
                      <a:pt x="30282" y="14333"/>
                      <a:pt x="31843" y="13292"/>
                    </a:cubicBezTo>
                    <a:cubicBezTo>
                      <a:pt x="33404" y="12252"/>
                      <a:pt x="36526" y="11211"/>
                      <a:pt x="37047" y="11731"/>
                    </a:cubicBezTo>
                    <a:cubicBezTo>
                      <a:pt x="38087" y="12252"/>
                      <a:pt x="38087" y="12772"/>
                      <a:pt x="38087" y="13813"/>
                    </a:cubicBezTo>
                    <a:cubicBezTo>
                      <a:pt x="38087" y="14853"/>
                      <a:pt x="38087" y="15374"/>
                      <a:pt x="39649" y="15374"/>
                    </a:cubicBezTo>
                    <a:cubicBezTo>
                      <a:pt x="41210" y="15374"/>
                      <a:pt x="43811" y="15894"/>
                      <a:pt x="42771" y="16414"/>
                    </a:cubicBezTo>
                    <a:cubicBezTo>
                      <a:pt x="41730" y="17455"/>
                      <a:pt x="39649" y="20057"/>
                      <a:pt x="41730" y="20577"/>
                    </a:cubicBezTo>
                    <a:cubicBezTo>
                      <a:pt x="43811" y="21618"/>
                      <a:pt x="44852" y="21618"/>
                      <a:pt x="45893" y="22659"/>
                    </a:cubicBezTo>
                    <a:cubicBezTo>
                      <a:pt x="45893" y="22138"/>
                      <a:pt x="47974" y="24220"/>
                      <a:pt x="44332" y="22659"/>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81" name="Content Placeholder 9">
              <a:extLst>
                <a:ext uri="{FF2B5EF4-FFF2-40B4-BE49-F238E27FC236}">
                  <a16:creationId xmlns:a16="http://schemas.microsoft.com/office/drawing/2014/main" id="{FE6E3816-6A71-71DC-8385-00FAD65578DA}"/>
                </a:ext>
              </a:extLst>
            </p:cNvPr>
            <p:cNvGrpSpPr/>
            <p:nvPr/>
          </p:nvGrpSpPr>
          <p:grpSpPr>
            <a:xfrm>
              <a:off x="5720073" y="3160892"/>
              <a:ext cx="187521" cy="314245"/>
              <a:chOff x="5720073" y="3160892"/>
              <a:chExt cx="187521" cy="314245"/>
            </a:xfrm>
            <a:grpFill/>
          </p:grpSpPr>
          <p:sp>
            <p:nvSpPr>
              <p:cNvPr id="279" name="Freeform 278">
                <a:extLst>
                  <a:ext uri="{FF2B5EF4-FFF2-40B4-BE49-F238E27FC236}">
                    <a16:creationId xmlns:a16="http://schemas.microsoft.com/office/drawing/2014/main" id="{10017AF5-FA78-AEBF-742E-FEE2BE759309}"/>
                  </a:ext>
                </a:extLst>
              </p:cNvPr>
              <p:cNvSpPr/>
              <p:nvPr/>
            </p:nvSpPr>
            <p:spPr>
              <a:xfrm>
                <a:off x="5754185" y="3224948"/>
                <a:ext cx="153409" cy="231778"/>
              </a:xfrm>
              <a:custGeom>
                <a:avLst/>
                <a:gdLst>
                  <a:gd name="connsiteX0" fmla="*/ 11332 w 153409"/>
                  <a:gd name="connsiteY0" fmla="*/ 33642 h 231778"/>
                  <a:gd name="connsiteX1" fmla="*/ 13934 w 153409"/>
                  <a:gd name="connsiteY1" fmla="*/ 35203 h 231778"/>
                  <a:gd name="connsiteX2" fmla="*/ 12893 w 153409"/>
                  <a:gd name="connsiteY2" fmla="*/ 36764 h 231778"/>
                  <a:gd name="connsiteX3" fmla="*/ 14454 w 153409"/>
                  <a:gd name="connsiteY3" fmla="*/ 37805 h 231778"/>
                  <a:gd name="connsiteX4" fmla="*/ 13413 w 153409"/>
                  <a:gd name="connsiteY4" fmla="*/ 40927 h 231778"/>
                  <a:gd name="connsiteX5" fmla="*/ 13413 w 153409"/>
                  <a:gd name="connsiteY5" fmla="*/ 42488 h 231778"/>
                  <a:gd name="connsiteX6" fmla="*/ 10812 w 153409"/>
                  <a:gd name="connsiteY6" fmla="*/ 44049 h 231778"/>
                  <a:gd name="connsiteX7" fmla="*/ 13413 w 153409"/>
                  <a:gd name="connsiteY7" fmla="*/ 45610 h 231778"/>
                  <a:gd name="connsiteX8" fmla="*/ 9251 w 153409"/>
                  <a:gd name="connsiteY8" fmla="*/ 46130 h 231778"/>
                  <a:gd name="connsiteX9" fmla="*/ 8730 w 153409"/>
                  <a:gd name="connsiteY9" fmla="*/ 50813 h 231778"/>
                  <a:gd name="connsiteX10" fmla="*/ 8210 w 153409"/>
                  <a:gd name="connsiteY10" fmla="*/ 51854 h 231778"/>
                  <a:gd name="connsiteX11" fmla="*/ 2486 w 153409"/>
                  <a:gd name="connsiteY11" fmla="*/ 52375 h 231778"/>
                  <a:gd name="connsiteX12" fmla="*/ 3527 w 153409"/>
                  <a:gd name="connsiteY12" fmla="*/ 53936 h 231778"/>
                  <a:gd name="connsiteX13" fmla="*/ 5088 w 153409"/>
                  <a:gd name="connsiteY13" fmla="*/ 54976 h 231778"/>
                  <a:gd name="connsiteX14" fmla="*/ 925 w 153409"/>
                  <a:gd name="connsiteY14" fmla="*/ 56017 h 231778"/>
                  <a:gd name="connsiteX15" fmla="*/ 925 w 153409"/>
                  <a:gd name="connsiteY15" fmla="*/ 57578 h 231778"/>
                  <a:gd name="connsiteX16" fmla="*/ 4568 w 153409"/>
                  <a:gd name="connsiteY16" fmla="*/ 59659 h 231778"/>
                  <a:gd name="connsiteX17" fmla="*/ 5088 w 153409"/>
                  <a:gd name="connsiteY17" fmla="*/ 61741 h 231778"/>
                  <a:gd name="connsiteX18" fmla="*/ 1966 w 153409"/>
                  <a:gd name="connsiteY18" fmla="*/ 62781 h 231778"/>
                  <a:gd name="connsiteX19" fmla="*/ 925 w 153409"/>
                  <a:gd name="connsiteY19" fmla="*/ 65383 h 231778"/>
                  <a:gd name="connsiteX20" fmla="*/ 7169 w 153409"/>
                  <a:gd name="connsiteY20" fmla="*/ 63822 h 231778"/>
                  <a:gd name="connsiteX21" fmla="*/ 11332 w 153409"/>
                  <a:gd name="connsiteY21" fmla="*/ 62781 h 231778"/>
                  <a:gd name="connsiteX22" fmla="*/ 8730 w 153409"/>
                  <a:gd name="connsiteY22" fmla="*/ 58619 h 231778"/>
                  <a:gd name="connsiteX23" fmla="*/ 6129 w 153409"/>
                  <a:gd name="connsiteY23" fmla="*/ 56017 h 231778"/>
                  <a:gd name="connsiteX24" fmla="*/ 5088 w 153409"/>
                  <a:gd name="connsiteY24" fmla="*/ 54976 h 231778"/>
                  <a:gd name="connsiteX25" fmla="*/ 8730 w 153409"/>
                  <a:gd name="connsiteY25" fmla="*/ 57058 h 231778"/>
                  <a:gd name="connsiteX26" fmla="*/ 13413 w 153409"/>
                  <a:gd name="connsiteY26" fmla="*/ 57578 h 231778"/>
                  <a:gd name="connsiteX27" fmla="*/ 20698 w 153409"/>
                  <a:gd name="connsiteY27" fmla="*/ 51854 h 231778"/>
                  <a:gd name="connsiteX28" fmla="*/ 22259 w 153409"/>
                  <a:gd name="connsiteY28" fmla="*/ 50813 h 231778"/>
                  <a:gd name="connsiteX29" fmla="*/ 22780 w 153409"/>
                  <a:gd name="connsiteY29" fmla="*/ 53415 h 231778"/>
                  <a:gd name="connsiteX30" fmla="*/ 18097 w 153409"/>
                  <a:gd name="connsiteY30" fmla="*/ 56537 h 231778"/>
                  <a:gd name="connsiteX31" fmla="*/ 17576 w 153409"/>
                  <a:gd name="connsiteY31" fmla="*/ 57578 h 231778"/>
                  <a:gd name="connsiteX32" fmla="*/ 16015 w 153409"/>
                  <a:gd name="connsiteY32" fmla="*/ 58619 h 231778"/>
                  <a:gd name="connsiteX33" fmla="*/ 15495 w 153409"/>
                  <a:gd name="connsiteY33" fmla="*/ 61220 h 231778"/>
                  <a:gd name="connsiteX34" fmla="*/ 13413 w 153409"/>
                  <a:gd name="connsiteY34" fmla="*/ 65383 h 231778"/>
                  <a:gd name="connsiteX35" fmla="*/ 13413 w 153409"/>
                  <a:gd name="connsiteY35" fmla="*/ 66944 h 231778"/>
                  <a:gd name="connsiteX36" fmla="*/ 12893 w 153409"/>
                  <a:gd name="connsiteY36" fmla="*/ 68505 h 231778"/>
                  <a:gd name="connsiteX37" fmla="*/ 11852 w 153409"/>
                  <a:gd name="connsiteY37" fmla="*/ 70066 h 231778"/>
                  <a:gd name="connsiteX38" fmla="*/ 10812 w 153409"/>
                  <a:gd name="connsiteY38" fmla="*/ 73188 h 231778"/>
                  <a:gd name="connsiteX39" fmla="*/ 11852 w 153409"/>
                  <a:gd name="connsiteY39" fmla="*/ 74229 h 231778"/>
                  <a:gd name="connsiteX40" fmla="*/ 12373 w 153409"/>
                  <a:gd name="connsiteY40" fmla="*/ 76310 h 231778"/>
                  <a:gd name="connsiteX41" fmla="*/ 13413 w 153409"/>
                  <a:gd name="connsiteY41" fmla="*/ 77872 h 231778"/>
                  <a:gd name="connsiteX42" fmla="*/ 10291 w 153409"/>
                  <a:gd name="connsiteY42" fmla="*/ 84116 h 231778"/>
                  <a:gd name="connsiteX43" fmla="*/ 9251 w 153409"/>
                  <a:gd name="connsiteY43" fmla="*/ 89840 h 231778"/>
                  <a:gd name="connsiteX44" fmla="*/ 13413 w 153409"/>
                  <a:gd name="connsiteY44" fmla="*/ 88278 h 231778"/>
                  <a:gd name="connsiteX45" fmla="*/ 13934 w 153409"/>
                  <a:gd name="connsiteY45" fmla="*/ 84116 h 231778"/>
                  <a:gd name="connsiteX46" fmla="*/ 14975 w 153409"/>
                  <a:gd name="connsiteY46" fmla="*/ 81514 h 231778"/>
                  <a:gd name="connsiteX47" fmla="*/ 16015 w 153409"/>
                  <a:gd name="connsiteY47" fmla="*/ 78392 h 231778"/>
                  <a:gd name="connsiteX48" fmla="*/ 17576 w 153409"/>
                  <a:gd name="connsiteY48" fmla="*/ 75270 h 231778"/>
                  <a:gd name="connsiteX49" fmla="*/ 16536 w 153409"/>
                  <a:gd name="connsiteY49" fmla="*/ 71107 h 231778"/>
                  <a:gd name="connsiteX50" fmla="*/ 22259 w 153409"/>
                  <a:gd name="connsiteY50" fmla="*/ 65383 h 231778"/>
                  <a:gd name="connsiteX51" fmla="*/ 22780 w 153409"/>
                  <a:gd name="connsiteY51" fmla="*/ 66944 h 231778"/>
                  <a:gd name="connsiteX52" fmla="*/ 18617 w 153409"/>
                  <a:gd name="connsiteY52" fmla="*/ 72148 h 231778"/>
                  <a:gd name="connsiteX53" fmla="*/ 20698 w 153409"/>
                  <a:gd name="connsiteY53" fmla="*/ 74229 h 231778"/>
                  <a:gd name="connsiteX54" fmla="*/ 23300 w 153409"/>
                  <a:gd name="connsiteY54" fmla="*/ 73188 h 231778"/>
                  <a:gd name="connsiteX55" fmla="*/ 26422 w 153409"/>
                  <a:gd name="connsiteY55" fmla="*/ 72668 h 231778"/>
                  <a:gd name="connsiteX56" fmla="*/ 27463 w 153409"/>
                  <a:gd name="connsiteY56" fmla="*/ 67465 h 231778"/>
                  <a:gd name="connsiteX57" fmla="*/ 29024 w 153409"/>
                  <a:gd name="connsiteY57" fmla="*/ 66944 h 231778"/>
                  <a:gd name="connsiteX58" fmla="*/ 30064 w 153409"/>
                  <a:gd name="connsiteY58" fmla="*/ 69026 h 231778"/>
                  <a:gd name="connsiteX59" fmla="*/ 31105 w 153409"/>
                  <a:gd name="connsiteY59" fmla="*/ 73188 h 231778"/>
                  <a:gd name="connsiteX60" fmla="*/ 27983 w 153409"/>
                  <a:gd name="connsiteY60" fmla="*/ 76310 h 231778"/>
                  <a:gd name="connsiteX61" fmla="*/ 29024 w 153409"/>
                  <a:gd name="connsiteY61" fmla="*/ 82034 h 231778"/>
                  <a:gd name="connsiteX62" fmla="*/ 31625 w 153409"/>
                  <a:gd name="connsiteY62" fmla="*/ 86717 h 231778"/>
                  <a:gd name="connsiteX63" fmla="*/ 25902 w 153409"/>
                  <a:gd name="connsiteY63" fmla="*/ 96084 h 231778"/>
                  <a:gd name="connsiteX64" fmla="*/ 23300 w 153409"/>
                  <a:gd name="connsiteY64" fmla="*/ 100246 h 231778"/>
                  <a:gd name="connsiteX65" fmla="*/ 21739 w 153409"/>
                  <a:gd name="connsiteY65" fmla="*/ 102328 h 231778"/>
                  <a:gd name="connsiteX66" fmla="*/ 25382 w 153409"/>
                  <a:gd name="connsiteY66" fmla="*/ 105970 h 231778"/>
                  <a:gd name="connsiteX67" fmla="*/ 27463 w 153409"/>
                  <a:gd name="connsiteY67" fmla="*/ 109092 h 231778"/>
                  <a:gd name="connsiteX68" fmla="*/ 26422 w 153409"/>
                  <a:gd name="connsiteY68" fmla="*/ 104409 h 231778"/>
                  <a:gd name="connsiteX69" fmla="*/ 29544 w 153409"/>
                  <a:gd name="connsiteY69" fmla="*/ 103889 h 231778"/>
                  <a:gd name="connsiteX70" fmla="*/ 33707 w 153409"/>
                  <a:gd name="connsiteY70" fmla="*/ 106491 h 231778"/>
                  <a:gd name="connsiteX71" fmla="*/ 36829 w 153409"/>
                  <a:gd name="connsiteY71" fmla="*/ 107531 h 231778"/>
                  <a:gd name="connsiteX72" fmla="*/ 37870 w 153409"/>
                  <a:gd name="connsiteY72" fmla="*/ 104930 h 231778"/>
                  <a:gd name="connsiteX73" fmla="*/ 38390 w 153409"/>
                  <a:gd name="connsiteY73" fmla="*/ 103369 h 231778"/>
                  <a:gd name="connsiteX74" fmla="*/ 45155 w 153409"/>
                  <a:gd name="connsiteY74" fmla="*/ 105970 h 231778"/>
                  <a:gd name="connsiteX75" fmla="*/ 55041 w 153409"/>
                  <a:gd name="connsiteY75" fmla="*/ 99726 h 231778"/>
                  <a:gd name="connsiteX76" fmla="*/ 61285 w 153409"/>
                  <a:gd name="connsiteY76" fmla="*/ 100767 h 231778"/>
                  <a:gd name="connsiteX77" fmla="*/ 55041 w 153409"/>
                  <a:gd name="connsiteY77" fmla="*/ 106491 h 231778"/>
                  <a:gd name="connsiteX78" fmla="*/ 52439 w 153409"/>
                  <a:gd name="connsiteY78" fmla="*/ 112735 h 231778"/>
                  <a:gd name="connsiteX79" fmla="*/ 55562 w 153409"/>
                  <a:gd name="connsiteY79" fmla="*/ 117938 h 231778"/>
                  <a:gd name="connsiteX80" fmla="*/ 59724 w 153409"/>
                  <a:gd name="connsiteY80" fmla="*/ 123142 h 231778"/>
                  <a:gd name="connsiteX81" fmla="*/ 62326 w 153409"/>
                  <a:gd name="connsiteY81" fmla="*/ 123142 h 231778"/>
                  <a:gd name="connsiteX82" fmla="*/ 64928 w 153409"/>
                  <a:gd name="connsiteY82" fmla="*/ 121060 h 231778"/>
                  <a:gd name="connsiteX83" fmla="*/ 65969 w 153409"/>
                  <a:gd name="connsiteY83" fmla="*/ 124182 h 231778"/>
                  <a:gd name="connsiteX84" fmla="*/ 62846 w 153409"/>
                  <a:gd name="connsiteY84" fmla="*/ 130947 h 231778"/>
                  <a:gd name="connsiteX85" fmla="*/ 63887 w 153409"/>
                  <a:gd name="connsiteY85" fmla="*/ 135630 h 231778"/>
                  <a:gd name="connsiteX86" fmla="*/ 62846 w 153409"/>
                  <a:gd name="connsiteY86" fmla="*/ 140313 h 231778"/>
                  <a:gd name="connsiteX87" fmla="*/ 65969 w 153409"/>
                  <a:gd name="connsiteY87" fmla="*/ 144996 h 231778"/>
                  <a:gd name="connsiteX88" fmla="*/ 61806 w 153409"/>
                  <a:gd name="connsiteY88" fmla="*/ 141874 h 231778"/>
                  <a:gd name="connsiteX89" fmla="*/ 60245 w 153409"/>
                  <a:gd name="connsiteY89" fmla="*/ 143956 h 231778"/>
                  <a:gd name="connsiteX90" fmla="*/ 60245 w 153409"/>
                  <a:gd name="connsiteY90" fmla="*/ 146037 h 231778"/>
                  <a:gd name="connsiteX91" fmla="*/ 50878 w 153409"/>
                  <a:gd name="connsiteY91" fmla="*/ 144996 h 231778"/>
                  <a:gd name="connsiteX92" fmla="*/ 46195 w 153409"/>
                  <a:gd name="connsiteY92" fmla="*/ 145517 h 231778"/>
                  <a:gd name="connsiteX93" fmla="*/ 42032 w 153409"/>
                  <a:gd name="connsiteY93" fmla="*/ 146557 h 231778"/>
                  <a:gd name="connsiteX94" fmla="*/ 41512 w 153409"/>
                  <a:gd name="connsiteY94" fmla="*/ 144996 h 231778"/>
                  <a:gd name="connsiteX95" fmla="*/ 38390 w 153409"/>
                  <a:gd name="connsiteY95" fmla="*/ 143956 h 231778"/>
                  <a:gd name="connsiteX96" fmla="*/ 36309 w 153409"/>
                  <a:gd name="connsiteY96" fmla="*/ 142395 h 231778"/>
                  <a:gd name="connsiteX97" fmla="*/ 33707 w 153409"/>
                  <a:gd name="connsiteY97" fmla="*/ 144996 h 231778"/>
                  <a:gd name="connsiteX98" fmla="*/ 36829 w 153409"/>
                  <a:gd name="connsiteY98" fmla="*/ 150200 h 231778"/>
                  <a:gd name="connsiteX99" fmla="*/ 36829 w 153409"/>
                  <a:gd name="connsiteY99" fmla="*/ 152281 h 231778"/>
                  <a:gd name="connsiteX100" fmla="*/ 34748 w 153409"/>
                  <a:gd name="connsiteY100" fmla="*/ 154883 h 231778"/>
                  <a:gd name="connsiteX101" fmla="*/ 30064 w 153409"/>
                  <a:gd name="connsiteY101" fmla="*/ 158525 h 231778"/>
                  <a:gd name="connsiteX102" fmla="*/ 35268 w 153409"/>
                  <a:gd name="connsiteY102" fmla="*/ 157485 h 231778"/>
                  <a:gd name="connsiteX103" fmla="*/ 40992 w 153409"/>
                  <a:gd name="connsiteY103" fmla="*/ 155924 h 231778"/>
                  <a:gd name="connsiteX104" fmla="*/ 41512 w 153409"/>
                  <a:gd name="connsiteY104" fmla="*/ 158005 h 231778"/>
                  <a:gd name="connsiteX105" fmla="*/ 42032 w 153409"/>
                  <a:gd name="connsiteY105" fmla="*/ 163729 h 231778"/>
                  <a:gd name="connsiteX106" fmla="*/ 44114 w 153409"/>
                  <a:gd name="connsiteY106" fmla="*/ 166851 h 231778"/>
                  <a:gd name="connsiteX107" fmla="*/ 37870 w 153409"/>
                  <a:gd name="connsiteY107" fmla="*/ 174656 h 231778"/>
                  <a:gd name="connsiteX108" fmla="*/ 20178 w 153409"/>
                  <a:gd name="connsiteY108" fmla="*/ 182982 h 231778"/>
                  <a:gd name="connsiteX109" fmla="*/ 21218 w 153409"/>
                  <a:gd name="connsiteY109" fmla="*/ 186624 h 231778"/>
                  <a:gd name="connsiteX110" fmla="*/ 21218 w 153409"/>
                  <a:gd name="connsiteY110" fmla="*/ 187665 h 231778"/>
                  <a:gd name="connsiteX111" fmla="*/ 27463 w 153409"/>
                  <a:gd name="connsiteY111" fmla="*/ 186624 h 231778"/>
                  <a:gd name="connsiteX112" fmla="*/ 23820 w 153409"/>
                  <a:gd name="connsiteY112" fmla="*/ 189226 h 231778"/>
                  <a:gd name="connsiteX113" fmla="*/ 29024 w 153409"/>
                  <a:gd name="connsiteY113" fmla="*/ 188706 h 231778"/>
                  <a:gd name="connsiteX114" fmla="*/ 34227 w 153409"/>
                  <a:gd name="connsiteY114" fmla="*/ 186624 h 231778"/>
                  <a:gd name="connsiteX115" fmla="*/ 38910 w 153409"/>
                  <a:gd name="connsiteY115" fmla="*/ 186104 h 231778"/>
                  <a:gd name="connsiteX116" fmla="*/ 41512 w 153409"/>
                  <a:gd name="connsiteY116" fmla="*/ 188706 h 231778"/>
                  <a:gd name="connsiteX117" fmla="*/ 39431 w 153409"/>
                  <a:gd name="connsiteY117" fmla="*/ 191828 h 231778"/>
                  <a:gd name="connsiteX118" fmla="*/ 50358 w 153409"/>
                  <a:gd name="connsiteY118" fmla="*/ 192868 h 231778"/>
                  <a:gd name="connsiteX119" fmla="*/ 55041 w 153409"/>
                  <a:gd name="connsiteY119" fmla="*/ 193909 h 231778"/>
                  <a:gd name="connsiteX120" fmla="*/ 69611 w 153409"/>
                  <a:gd name="connsiteY120" fmla="*/ 190787 h 231778"/>
                  <a:gd name="connsiteX121" fmla="*/ 63367 w 153409"/>
                  <a:gd name="connsiteY121" fmla="*/ 197551 h 231778"/>
                  <a:gd name="connsiteX122" fmla="*/ 61806 w 153409"/>
                  <a:gd name="connsiteY122" fmla="*/ 201194 h 231778"/>
                  <a:gd name="connsiteX123" fmla="*/ 36309 w 153409"/>
                  <a:gd name="connsiteY123" fmla="*/ 203796 h 231778"/>
                  <a:gd name="connsiteX124" fmla="*/ 31625 w 153409"/>
                  <a:gd name="connsiteY124" fmla="*/ 212642 h 231778"/>
                  <a:gd name="connsiteX125" fmla="*/ 26942 w 153409"/>
                  <a:gd name="connsiteY125" fmla="*/ 217325 h 231778"/>
                  <a:gd name="connsiteX126" fmla="*/ 19137 w 153409"/>
                  <a:gd name="connsiteY126" fmla="*/ 220967 h 231778"/>
                  <a:gd name="connsiteX127" fmla="*/ 12373 w 153409"/>
                  <a:gd name="connsiteY127" fmla="*/ 227211 h 231778"/>
                  <a:gd name="connsiteX128" fmla="*/ 12373 w 153409"/>
                  <a:gd name="connsiteY128" fmla="*/ 228772 h 231778"/>
                  <a:gd name="connsiteX129" fmla="*/ 19657 w 153409"/>
                  <a:gd name="connsiteY129" fmla="*/ 230854 h 231778"/>
                  <a:gd name="connsiteX130" fmla="*/ 21218 w 153409"/>
                  <a:gd name="connsiteY130" fmla="*/ 230854 h 231778"/>
                  <a:gd name="connsiteX131" fmla="*/ 25902 w 153409"/>
                  <a:gd name="connsiteY131" fmla="*/ 225130 h 231778"/>
                  <a:gd name="connsiteX132" fmla="*/ 37870 w 153409"/>
                  <a:gd name="connsiteY132" fmla="*/ 222528 h 231778"/>
                  <a:gd name="connsiteX133" fmla="*/ 39951 w 153409"/>
                  <a:gd name="connsiteY133" fmla="*/ 221487 h 231778"/>
                  <a:gd name="connsiteX134" fmla="*/ 40992 w 153409"/>
                  <a:gd name="connsiteY134" fmla="*/ 222008 h 231778"/>
                  <a:gd name="connsiteX135" fmla="*/ 43073 w 153409"/>
                  <a:gd name="connsiteY135" fmla="*/ 223048 h 231778"/>
                  <a:gd name="connsiteX136" fmla="*/ 46195 w 153409"/>
                  <a:gd name="connsiteY136" fmla="*/ 224609 h 231778"/>
                  <a:gd name="connsiteX137" fmla="*/ 49838 w 153409"/>
                  <a:gd name="connsiteY137" fmla="*/ 224609 h 231778"/>
                  <a:gd name="connsiteX138" fmla="*/ 52439 w 153409"/>
                  <a:gd name="connsiteY138" fmla="*/ 218365 h 231778"/>
                  <a:gd name="connsiteX139" fmla="*/ 54521 w 153409"/>
                  <a:gd name="connsiteY139" fmla="*/ 214202 h 231778"/>
                  <a:gd name="connsiteX140" fmla="*/ 64408 w 153409"/>
                  <a:gd name="connsiteY140" fmla="*/ 212642 h 231778"/>
                  <a:gd name="connsiteX141" fmla="*/ 70651 w 153409"/>
                  <a:gd name="connsiteY141" fmla="*/ 214723 h 231778"/>
                  <a:gd name="connsiteX142" fmla="*/ 73774 w 153409"/>
                  <a:gd name="connsiteY142" fmla="*/ 216804 h 231778"/>
                  <a:gd name="connsiteX143" fmla="*/ 78457 w 153409"/>
                  <a:gd name="connsiteY143" fmla="*/ 215764 h 231778"/>
                  <a:gd name="connsiteX144" fmla="*/ 81579 w 153409"/>
                  <a:gd name="connsiteY144" fmla="*/ 214723 h 231778"/>
                  <a:gd name="connsiteX145" fmla="*/ 82099 w 153409"/>
                  <a:gd name="connsiteY145" fmla="*/ 212121 h 231778"/>
                  <a:gd name="connsiteX146" fmla="*/ 91465 w 153409"/>
                  <a:gd name="connsiteY146" fmla="*/ 209519 h 231778"/>
                  <a:gd name="connsiteX147" fmla="*/ 94067 w 153409"/>
                  <a:gd name="connsiteY147" fmla="*/ 207958 h 231778"/>
                  <a:gd name="connsiteX148" fmla="*/ 103434 w 153409"/>
                  <a:gd name="connsiteY148" fmla="*/ 211080 h 231778"/>
                  <a:gd name="connsiteX149" fmla="*/ 108117 w 153409"/>
                  <a:gd name="connsiteY149" fmla="*/ 212121 h 231778"/>
                  <a:gd name="connsiteX150" fmla="*/ 118523 w 153409"/>
                  <a:gd name="connsiteY150" fmla="*/ 210560 h 231778"/>
                  <a:gd name="connsiteX151" fmla="*/ 129451 w 153409"/>
                  <a:gd name="connsiteY151" fmla="*/ 210560 h 231778"/>
                  <a:gd name="connsiteX152" fmla="*/ 141419 w 153409"/>
                  <a:gd name="connsiteY152" fmla="*/ 205357 h 231778"/>
                  <a:gd name="connsiteX153" fmla="*/ 147143 w 153409"/>
                  <a:gd name="connsiteY153" fmla="*/ 200153 h 231778"/>
                  <a:gd name="connsiteX154" fmla="*/ 147663 w 153409"/>
                  <a:gd name="connsiteY154" fmla="*/ 196511 h 231778"/>
                  <a:gd name="connsiteX155" fmla="*/ 145582 w 153409"/>
                  <a:gd name="connsiteY155" fmla="*/ 195470 h 231778"/>
                  <a:gd name="connsiteX156" fmla="*/ 129451 w 153409"/>
                  <a:gd name="connsiteY156" fmla="*/ 194429 h 231778"/>
                  <a:gd name="connsiteX157" fmla="*/ 131532 w 153409"/>
                  <a:gd name="connsiteY157" fmla="*/ 193389 h 231778"/>
                  <a:gd name="connsiteX158" fmla="*/ 135695 w 153409"/>
                  <a:gd name="connsiteY158" fmla="*/ 192348 h 231778"/>
                  <a:gd name="connsiteX159" fmla="*/ 137256 w 153409"/>
                  <a:gd name="connsiteY159" fmla="*/ 188706 h 231778"/>
                  <a:gd name="connsiteX160" fmla="*/ 135695 w 153409"/>
                  <a:gd name="connsiteY160" fmla="*/ 186104 h 231778"/>
                  <a:gd name="connsiteX161" fmla="*/ 141419 w 153409"/>
                  <a:gd name="connsiteY161" fmla="*/ 186104 h 231778"/>
                  <a:gd name="connsiteX162" fmla="*/ 142460 w 153409"/>
                  <a:gd name="connsiteY162" fmla="*/ 183502 h 231778"/>
                  <a:gd name="connsiteX163" fmla="*/ 142460 w 153409"/>
                  <a:gd name="connsiteY163" fmla="*/ 181421 h 231778"/>
                  <a:gd name="connsiteX164" fmla="*/ 146622 w 153409"/>
                  <a:gd name="connsiteY164" fmla="*/ 180380 h 231778"/>
                  <a:gd name="connsiteX165" fmla="*/ 149744 w 153409"/>
                  <a:gd name="connsiteY165" fmla="*/ 178299 h 231778"/>
                  <a:gd name="connsiteX166" fmla="*/ 153387 w 153409"/>
                  <a:gd name="connsiteY166" fmla="*/ 166851 h 231778"/>
                  <a:gd name="connsiteX167" fmla="*/ 142460 w 153409"/>
                  <a:gd name="connsiteY167" fmla="*/ 155403 h 231778"/>
                  <a:gd name="connsiteX168" fmla="*/ 126329 w 153409"/>
                  <a:gd name="connsiteY168" fmla="*/ 158525 h 231778"/>
                  <a:gd name="connsiteX169" fmla="*/ 124768 w 153409"/>
                  <a:gd name="connsiteY169" fmla="*/ 158525 h 231778"/>
                  <a:gd name="connsiteX170" fmla="*/ 121646 w 153409"/>
                  <a:gd name="connsiteY170" fmla="*/ 157485 h 231778"/>
                  <a:gd name="connsiteX171" fmla="*/ 122166 w 153409"/>
                  <a:gd name="connsiteY171" fmla="*/ 155403 h 231778"/>
                  <a:gd name="connsiteX172" fmla="*/ 126849 w 153409"/>
                  <a:gd name="connsiteY172" fmla="*/ 148639 h 231778"/>
                  <a:gd name="connsiteX173" fmla="*/ 116442 w 153409"/>
                  <a:gd name="connsiteY173" fmla="*/ 137711 h 231778"/>
                  <a:gd name="connsiteX174" fmla="*/ 112279 w 153409"/>
                  <a:gd name="connsiteY174" fmla="*/ 136150 h 231778"/>
                  <a:gd name="connsiteX175" fmla="*/ 112279 w 153409"/>
                  <a:gd name="connsiteY175" fmla="*/ 135110 h 231778"/>
                  <a:gd name="connsiteX176" fmla="*/ 116442 w 153409"/>
                  <a:gd name="connsiteY176" fmla="*/ 135630 h 231778"/>
                  <a:gd name="connsiteX177" fmla="*/ 120084 w 153409"/>
                  <a:gd name="connsiteY177" fmla="*/ 137191 h 231778"/>
                  <a:gd name="connsiteX178" fmla="*/ 122686 w 153409"/>
                  <a:gd name="connsiteY178" fmla="*/ 136150 h 231778"/>
                  <a:gd name="connsiteX179" fmla="*/ 115402 w 153409"/>
                  <a:gd name="connsiteY179" fmla="*/ 122621 h 231778"/>
                  <a:gd name="connsiteX180" fmla="*/ 109157 w 153409"/>
                  <a:gd name="connsiteY180" fmla="*/ 116377 h 231778"/>
                  <a:gd name="connsiteX181" fmla="*/ 100832 w 153409"/>
                  <a:gd name="connsiteY181" fmla="*/ 110653 h 231778"/>
                  <a:gd name="connsiteX182" fmla="*/ 95108 w 153409"/>
                  <a:gd name="connsiteY182" fmla="*/ 104930 h 231778"/>
                  <a:gd name="connsiteX183" fmla="*/ 90945 w 153409"/>
                  <a:gd name="connsiteY183" fmla="*/ 92962 h 231778"/>
                  <a:gd name="connsiteX184" fmla="*/ 81579 w 153409"/>
                  <a:gd name="connsiteY184" fmla="*/ 78392 h 231778"/>
                  <a:gd name="connsiteX185" fmla="*/ 66489 w 153409"/>
                  <a:gd name="connsiteY185" fmla="*/ 74229 h 231778"/>
                  <a:gd name="connsiteX186" fmla="*/ 57123 w 153409"/>
                  <a:gd name="connsiteY186" fmla="*/ 72668 h 231778"/>
                  <a:gd name="connsiteX187" fmla="*/ 62326 w 153409"/>
                  <a:gd name="connsiteY187" fmla="*/ 70066 h 231778"/>
                  <a:gd name="connsiteX188" fmla="*/ 65969 w 153409"/>
                  <a:gd name="connsiteY188" fmla="*/ 69026 h 231778"/>
                  <a:gd name="connsiteX189" fmla="*/ 69090 w 153409"/>
                  <a:gd name="connsiteY189" fmla="*/ 65904 h 231778"/>
                  <a:gd name="connsiteX190" fmla="*/ 68570 w 153409"/>
                  <a:gd name="connsiteY190" fmla="*/ 60700 h 231778"/>
                  <a:gd name="connsiteX191" fmla="*/ 72733 w 153409"/>
                  <a:gd name="connsiteY191" fmla="*/ 56537 h 231778"/>
                  <a:gd name="connsiteX192" fmla="*/ 75855 w 153409"/>
                  <a:gd name="connsiteY192" fmla="*/ 52895 h 231778"/>
                  <a:gd name="connsiteX193" fmla="*/ 78977 w 153409"/>
                  <a:gd name="connsiteY193" fmla="*/ 49252 h 231778"/>
                  <a:gd name="connsiteX194" fmla="*/ 80538 w 153409"/>
                  <a:gd name="connsiteY194" fmla="*/ 45090 h 231778"/>
                  <a:gd name="connsiteX195" fmla="*/ 82620 w 153409"/>
                  <a:gd name="connsiteY195" fmla="*/ 40927 h 231778"/>
                  <a:gd name="connsiteX196" fmla="*/ 85221 w 153409"/>
                  <a:gd name="connsiteY196" fmla="*/ 36764 h 231778"/>
                  <a:gd name="connsiteX197" fmla="*/ 87303 w 153409"/>
                  <a:gd name="connsiteY197" fmla="*/ 32081 h 231778"/>
                  <a:gd name="connsiteX198" fmla="*/ 83140 w 153409"/>
                  <a:gd name="connsiteY198" fmla="*/ 30000 h 231778"/>
                  <a:gd name="connsiteX199" fmla="*/ 67530 w 153409"/>
                  <a:gd name="connsiteY199" fmla="*/ 28439 h 231778"/>
                  <a:gd name="connsiteX200" fmla="*/ 52439 w 153409"/>
                  <a:gd name="connsiteY200" fmla="*/ 28439 h 231778"/>
                  <a:gd name="connsiteX201" fmla="*/ 45675 w 153409"/>
                  <a:gd name="connsiteY201" fmla="*/ 30000 h 231778"/>
                  <a:gd name="connsiteX202" fmla="*/ 43073 w 153409"/>
                  <a:gd name="connsiteY202" fmla="*/ 31561 h 231778"/>
                  <a:gd name="connsiteX203" fmla="*/ 40471 w 153409"/>
                  <a:gd name="connsiteY203" fmla="*/ 31040 h 231778"/>
                  <a:gd name="connsiteX204" fmla="*/ 42553 w 153409"/>
                  <a:gd name="connsiteY204" fmla="*/ 26877 h 231778"/>
                  <a:gd name="connsiteX205" fmla="*/ 45675 w 153409"/>
                  <a:gd name="connsiteY205" fmla="*/ 26357 h 231778"/>
                  <a:gd name="connsiteX206" fmla="*/ 45155 w 153409"/>
                  <a:gd name="connsiteY206" fmla="*/ 23755 h 231778"/>
                  <a:gd name="connsiteX207" fmla="*/ 38910 w 153409"/>
                  <a:gd name="connsiteY207" fmla="*/ 22194 h 231778"/>
                  <a:gd name="connsiteX208" fmla="*/ 43594 w 153409"/>
                  <a:gd name="connsiteY208" fmla="*/ 21674 h 231778"/>
                  <a:gd name="connsiteX209" fmla="*/ 46195 w 153409"/>
                  <a:gd name="connsiteY209" fmla="*/ 18552 h 231778"/>
                  <a:gd name="connsiteX210" fmla="*/ 58163 w 153409"/>
                  <a:gd name="connsiteY210" fmla="*/ 11267 h 231778"/>
                  <a:gd name="connsiteX211" fmla="*/ 62846 w 153409"/>
                  <a:gd name="connsiteY211" fmla="*/ 3982 h 231778"/>
                  <a:gd name="connsiteX212" fmla="*/ 62326 w 153409"/>
                  <a:gd name="connsiteY212" fmla="*/ 340 h 231778"/>
                  <a:gd name="connsiteX213" fmla="*/ 57643 w 153409"/>
                  <a:gd name="connsiteY213" fmla="*/ 340 h 231778"/>
                  <a:gd name="connsiteX214" fmla="*/ 55562 w 153409"/>
                  <a:gd name="connsiteY214" fmla="*/ 860 h 231778"/>
                  <a:gd name="connsiteX215" fmla="*/ 53480 w 153409"/>
                  <a:gd name="connsiteY215" fmla="*/ 1901 h 231778"/>
                  <a:gd name="connsiteX216" fmla="*/ 50358 w 153409"/>
                  <a:gd name="connsiteY216" fmla="*/ 2421 h 231778"/>
                  <a:gd name="connsiteX217" fmla="*/ 45155 w 153409"/>
                  <a:gd name="connsiteY217" fmla="*/ 2942 h 231778"/>
                  <a:gd name="connsiteX218" fmla="*/ 43073 w 153409"/>
                  <a:gd name="connsiteY218" fmla="*/ 2942 h 231778"/>
                  <a:gd name="connsiteX219" fmla="*/ 37870 w 153409"/>
                  <a:gd name="connsiteY219" fmla="*/ 4503 h 231778"/>
                  <a:gd name="connsiteX220" fmla="*/ 36309 w 153409"/>
                  <a:gd name="connsiteY220" fmla="*/ 5023 h 231778"/>
                  <a:gd name="connsiteX221" fmla="*/ 34748 w 153409"/>
                  <a:gd name="connsiteY221" fmla="*/ 2942 h 231778"/>
                  <a:gd name="connsiteX222" fmla="*/ 32666 w 153409"/>
                  <a:gd name="connsiteY222" fmla="*/ 4503 h 231778"/>
                  <a:gd name="connsiteX223" fmla="*/ 31625 w 153409"/>
                  <a:gd name="connsiteY223" fmla="*/ 3982 h 231778"/>
                  <a:gd name="connsiteX224" fmla="*/ 31105 w 153409"/>
                  <a:gd name="connsiteY224" fmla="*/ 1901 h 231778"/>
                  <a:gd name="connsiteX225" fmla="*/ 29024 w 153409"/>
                  <a:gd name="connsiteY225" fmla="*/ 1901 h 231778"/>
                  <a:gd name="connsiteX226" fmla="*/ 25382 w 153409"/>
                  <a:gd name="connsiteY226" fmla="*/ 2942 h 231778"/>
                  <a:gd name="connsiteX227" fmla="*/ 24341 w 153409"/>
                  <a:gd name="connsiteY227" fmla="*/ 10226 h 231778"/>
                  <a:gd name="connsiteX228" fmla="*/ 23820 w 153409"/>
                  <a:gd name="connsiteY228" fmla="*/ 11787 h 231778"/>
                  <a:gd name="connsiteX229" fmla="*/ 18617 w 153409"/>
                  <a:gd name="connsiteY229" fmla="*/ 12308 h 231778"/>
                  <a:gd name="connsiteX230" fmla="*/ 20178 w 153409"/>
                  <a:gd name="connsiteY230" fmla="*/ 15430 h 231778"/>
                  <a:gd name="connsiteX231" fmla="*/ 18617 w 153409"/>
                  <a:gd name="connsiteY231" fmla="*/ 16471 h 231778"/>
                  <a:gd name="connsiteX232" fmla="*/ 18097 w 153409"/>
                  <a:gd name="connsiteY232" fmla="*/ 17511 h 231778"/>
                  <a:gd name="connsiteX233" fmla="*/ 23300 w 153409"/>
                  <a:gd name="connsiteY233" fmla="*/ 22715 h 231778"/>
                  <a:gd name="connsiteX234" fmla="*/ 18617 w 153409"/>
                  <a:gd name="connsiteY234" fmla="*/ 20633 h 231778"/>
                  <a:gd name="connsiteX235" fmla="*/ 17576 w 153409"/>
                  <a:gd name="connsiteY235" fmla="*/ 22194 h 231778"/>
                  <a:gd name="connsiteX236" fmla="*/ 15495 w 153409"/>
                  <a:gd name="connsiteY236" fmla="*/ 22194 h 231778"/>
                  <a:gd name="connsiteX237" fmla="*/ 12893 w 153409"/>
                  <a:gd name="connsiteY237" fmla="*/ 21674 h 231778"/>
                  <a:gd name="connsiteX238" fmla="*/ 11852 w 153409"/>
                  <a:gd name="connsiteY238" fmla="*/ 22715 h 231778"/>
                  <a:gd name="connsiteX239" fmla="*/ 10291 w 153409"/>
                  <a:gd name="connsiteY239" fmla="*/ 22194 h 231778"/>
                  <a:gd name="connsiteX240" fmla="*/ 11332 w 153409"/>
                  <a:gd name="connsiteY240" fmla="*/ 26357 h 231778"/>
                  <a:gd name="connsiteX241" fmla="*/ 14975 w 153409"/>
                  <a:gd name="connsiteY241" fmla="*/ 31561 h 231778"/>
                  <a:gd name="connsiteX242" fmla="*/ 10812 w 153409"/>
                  <a:gd name="connsiteY242" fmla="*/ 31040 h 231778"/>
                  <a:gd name="connsiteX243" fmla="*/ 9251 w 153409"/>
                  <a:gd name="connsiteY243" fmla="*/ 32081 h 231778"/>
                  <a:gd name="connsiteX244" fmla="*/ 11332 w 153409"/>
                  <a:gd name="connsiteY244" fmla="*/ 33642 h 2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53409" h="231778">
                    <a:moveTo>
                      <a:pt x="11332" y="33642"/>
                    </a:moveTo>
                    <a:cubicBezTo>
                      <a:pt x="13934" y="33122"/>
                      <a:pt x="14975" y="34683"/>
                      <a:pt x="13934" y="35203"/>
                    </a:cubicBezTo>
                    <a:cubicBezTo>
                      <a:pt x="12893" y="35723"/>
                      <a:pt x="10291" y="37805"/>
                      <a:pt x="12893" y="36764"/>
                    </a:cubicBezTo>
                    <a:cubicBezTo>
                      <a:pt x="15495" y="35723"/>
                      <a:pt x="16015" y="36764"/>
                      <a:pt x="14454" y="37805"/>
                    </a:cubicBezTo>
                    <a:cubicBezTo>
                      <a:pt x="12893" y="38845"/>
                      <a:pt x="12893" y="39886"/>
                      <a:pt x="13413" y="40927"/>
                    </a:cubicBezTo>
                    <a:cubicBezTo>
                      <a:pt x="14454" y="41968"/>
                      <a:pt x="14454" y="42488"/>
                      <a:pt x="13413" y="42488"/>
                    </a:cubicBezTo>
                    <a:cubicBezTo>
                      <a:pt x="12373" y="42488"/>
                      <a:pt x="9771" y="43008"/>
                      <a:pt x="10812" y="44049"/>
                    </a:cubicBezTo>
                    <a:cubicBezTo>
                      <a:pt x="11852" y="45090"/>
                      <a:pt x="15495" y="46130"/>
                      <a:pt x="13413" y="45610"/>
                    </a:cubicBezTo>
                    <a:cubicBezTo>
                      <a:pt x="11332" y="45610"/>
                      <a:pt x="9251" y="44569"/>
                      <a:pt x="9251" y="46130"/>
                    </a:cubicBezTo>
                    <a:cubicBezTo>
                      <a:pt x="8730" y="47691"/>
                      <a:pt x="8210" y="48732"/>
                      <a:pt x="8730" y="50813"/>
                    </a:cubicBezTo>
                    <a:cubicBezTo>
                      <a:pt x="9251" y="52895"/>
                      <a:pt x="9771" y="52375"/>
                      <a:pt x="8210" y="51854"/>
                    </a:cubicBezTo>
                    <a:cubicBezTo>
                      <a:pt x="6649" y="51334"/>
                      <a:pt x="3527" y="51854"/>
                      <a:pt x="2486" y="52375"/>
                    </a:cubicBezTo>
                    <a:cubicBezTo>
                      <a:pt x="1966" y="52895"/>
                      <a:pt x="1966" y="52895"/>
                      <a:pt x="3527" y="53936"/>
                    </a:cubicBezTo>
                    <a:cubicBezTo>
                      <a:pt x="4047" y="54456"/>
                      <a:pt x="4568" y="54456"/>
                      <a:pt x="5088" y="54976"/>
                    </a:cubicBezTo>
                    <a:cubicBezTo>
                      <a:pt x="4047" y="54456"/>
                      <a:pt x="2486" y="54456"/>
                      <a:pt x="925" y="56017"/>
                    </a:cubicBezTo>
                    <a:cubicBezTo>
                      <a:pt x="-1156" y="57578"/>
                      <a:pt x="925" y="57578"/>
                      <a:pt x="925" y="57578"/>
                    </a:cubicBezTo>
                    <a:cubicBezTo>
                      <a:pt x="925" y="57578"/>
                      <a:pt x="3527" y="59139"/>
                      <a:pt x="4568" y="59659"/>
                    </a:cubicBezTo>
                    <a:cubicBezTo>
                      <a:pt x="5608" y="60180"/>
                      <a:pt x="5608" y="59659"/>
                      <a:pt x="5088" y="61741"/>
                    </a:cubicBezTo>
                    <a:cubicBezTo>
                      <a:pt x="4568" y="63822"/>
                      <a:pt x="3527" y="62261"/>
                      <a:pt x="1966" y="62781"/>
                    </a:cubicBezTo>
                    <a:cubicBezTo>
                      <a:pt x="405" y="63302"/>
                      <a:pt x="-116" y="63302"/>
                      <a:pt x="925" y="65383"/>
                    </a:cubicBezTo>
                    <a:cubicBezTo>
                      <a:pt x="1966" y="67465"/>
                      <a:pt x="5608" y="64863"/>
                      <a:pt x="7169" y="63822"/>
                    </a:cubicBezTo>
                    <a:cubicBezTo>
                      <a:pt x="8730" y="62781"/>
                      <a:pt x="8210" y="64863"/>
                      <a:pt x="11332" y="62781"/>
                    </a:cubicBezTo>
                    <a:cubicBezTo>
                      <a:pt x="14454" y="60700"/>
                      <a:pt x="10291" y="59139"/>
                      <a:pt x="8730" y="58619"/>
                    </a:cubicBezTo>
                    <a:cubicBezTo>
                      <a:pt x="7169" y="58098"/>
                      <a:pt x="7690" y="58098"/>
                      <a:pt x="6129" y="56017"/>
                    </a:cubicBezTo>
                    <a:cubicBezTo>
                      <a:pt x="5608" y="55497"/>
                      <a:pt x="5608" y="55497"/>
                      <a:pt x="5088" y="54976"/>
                    </a:cubicBezTo>
                    <a:cubicBezTo>
                      <a:pt x="6129" y="56017"/>
                      <a:pt x="7690" y="56537"/>
                      <a:pt x="8730" y="57058"/>
                    </a:cubicBezTo>
                    <a:cubicBezTo>
                      <a:pt x="10812" y="58098"/>
                      <a:pt x="12893" y="58619"/>
                      <a:pt x="13413" y="57578"/>
                    </a:cubicBezTo>
                    <a:cubicBezTo>
                      <a:pt x="14454" y="56537"/>
                      <a:pt x="19137" y="52895"/>
                      <a:pt x="20698" y="51854"/>
                    </a:cubicBezTo>
                    <a:cubicBezTo>
                      <a:pt x="22259" y="50813"/>
                      <a:pt x="21739" y="49252"/>
                      <a:pt x="22259" y="50813"/>
                    </a:cubicBezTo>
                    <a:cubicBezTo>
                      <a:pt x="22780" y="52375"/>
                      <a:pt x="24341" y="52895"/>
                      <a:pt x="22780" y="53415"/>
                    </a:cubicBezTo>
                    <a:cubicBezTo>
                      <a:pt x="21218" y="54456"/>
                      <a:pt x="16536" y="55497"/>
                      <a:pt x="18097" y="56537"/>
                    </a:cubicBezTo>
                    <a:cubicBezTo>
                      <a:pt x="19137" y="57578"/>
                      <a:pt x="19657" y="56537"/>
                      <a:pt x="17576" y="57578"/>
                    </a:cubicBezTo>
                    <a:cubicBezTo>
                      <a:pt x="16015" y="58619"/>
                      <a:pt x="14454" y="57578"/>
                      <a:pt x="16015" y="58619"/>
                    </a:cubicBezTo>
                    <a:cubicBezTo>
                      <a:pt x="17576" y="59659"/>
                      <a:pt x="16536" y="60180"/>
                      <a:pt x="15495" y="61220"/>
                    </a:cubicBezTo>
                    <a:cubicBezTo>
                      <a:pt x="14454" y="62261"/>
                      <a:pt x="12893" y="64863"/>
                      <a:pt x="13413" y="65383"/>
                    </a:cubicBezTo>
                    <a:cubicBezTo>
                      <a:pt x="13934" y="65904"/>
                      <a:pt x="13934" y="66424"/>
                      <a:pt x="13413" y="66944"/>
                    </a:cubicBezTo>
                    <a:cubicBezTo>
                      <a:pt x="12893" y="67465"/>
                      <a:pt x="12373" y="68505"/>
                      <a:pt x="12893" y="68505"/>
                    </a:cubicBezTo>
                    <a:cubicBezTo>
                      <a:pt x="13413" y="68505"/>
                      <a:pt x="12893" y="69026"/>
                      <a:pt x="11852" y="70066"/>
                    </a:cubicBezTo>
                    <a:cubicBezTo>
                      <a:pt x="11332" y="71107"/>
                      <a:pt x="9771" y="73188"/>
                      <a:pt x="10812" y="73188"/>
                    </a:cubicBezTo>
                    <a:cubicBezTo>
                      <a:pt x="11852" y="73188"/>
                      <a:pt x="11332" y="75270"/>
                      <a:pt x="11852" y="74229"/>
                    </a:cubicBezTo>
                    <a:cubicBezTo>
                      <a:pt x="12893" y="73188"/>
                      <a:pt x="10291" y="76831"/>
                      <a:pt x="12373" y="76310"/>
                    </a:cubicBezTo>
                    <a:cubicBezTo>
                      <a:pt x="14454" y="75790"/>
                      <a:pt x="14975" y="76310"/>
                      <a:pt x="13413" y="77872"/>
                    </a:cubicBezTo>
                    <a:cubicBezTo>
                      <a:pt x="12373" y="79433"/>
                      <a:pt x="10291" y="82034"/>
                      <a:pt x="10291" y="84116"/>
                    </a:cubicBezTo>
                    <a:cubicBezTo>
                      <a:pt x="10291" y="85677"/>
                      <a:pt x="7169" y="89840"/>
                      <a:pt x="9251" y="89840"/>
                    </a:cubicBezTo>
                    <a:cubicBezTo>
                      <a:pt x="11332" y="90360"/>
                      <a:pt x="13934" y="90880"/>
                      <a:pt x="13413" y="88278"/>
                    </a:cubicBezTo>
                    <a:cubicBezTo>
                      <a:pt x="12893" y="85677"/>
                      <a:pt x="12893" y="85677"/>
                      <a:pt x="13934" y="84116"/>
                    </a:cubicBezTo>
                    <a:cubicBezTo>
                      <a:pt x="14975" y="83075"/>
                      <a:pt x="14975" y="83075"/>
                      <a:pt x="14975" y="81514"/>
                    </a:cubicBezTo>
                    <a:cubicBezTo>
                      <a:pt x="14975" y="79953"/>
                      <a:pt x="14454" y="79433"/>
                      <a:pt x="16015" y="78392"/>
                    </a:cubicBezTo>
                    <a:cubicBezTo>
                      <a:pt x="17576" y="77351"/>
                      <a:pt x="19137" y="77351"/>
                      <a:pt x="17576" y="75270"/>
                    </a:cubicBezTo>
                    <a:cubicBezTo>
                      <a:pt x="16015" y="73188"/>
                      <a:pt x="14975" y="72148"/>
                      <a:pt x="16536" y="71107"/>
                    </a:cubicBezTo>
                    <a:cubicBezTo>
                      <a:pt x="17576" y="70066"/>
                      <a:pt x="20698" y="66424"/>
                      <a:pt x="22259" y="65383"/>
                    </a:cubicBezTo>
                    <a:cubicBezTo>
                      <a:pt x="23820" y="64343"/>
                      <a:pt x="24861" y="65383"/>
                      <a:pt x="22780" y="66944"/>
                    </a:cubicBezTo>
                    <a:cubicBezTo>
                      <a:pt x="20698" y="68505"/>
                      <a:pt x="18097" y="69546"/>
                      <a:pt x="18617" y="72148"/>
                    </a:cubicBezTo>
                    <a:cubicBezTo>
                      <a:pt x="19137" y="74749"/>
                      <a:pt x="20178" y="75270"/>
                      <a:pt x="20698" y="74229"/>
                    </a:cubicBezTo>
                    <a:cubicBezTo>
                      <a:pt x="21218" y="73188"/>
                      <a:pt x="22780" y="74749"/>
                      <a:pt x="23300" y="73188"/>
                    </a:cubicBezTo>
                    <a:cubicBezTo>
                      <a:pt x="24341" y="71627"/>
                      <a:pt x="25902" y="75270"/>
                      <a:pt x="26422" y="72668"/>
                    </a:cubicBezTo>
                    <a:cubicBezTo>
                      <a:pt x="26942" y="70066"/>
                      <a:pt x="26422" y="66944"/>
                      <a:pt x="27463" y="67465"/>
                    </a:cubicBezTo>
                    <a:cubicBezTo>
                      <a:pt x="28503" y="67985"/>
                      <a:pt x="28503" y="67985"/>
                      <a:pt x="29024" y="66944"/>
                    </a:cubicBezTo>
                    <a:cubicBezTo>
                      <a:pt x="29544" y="65904"/>
                      <a:pt x="29544" y="67465"/>
                      <a:pt x="30064" y="69026"/>
                    </a:cubicBezTo>
                    <a:cubicBezTo>
                      <a:pt x="30585" y="70587"/>
                      <a:pt x="32666" y="73188"/>
                      <a:pt x="31105" y="73188"/>
                    </a:cubicBezTo>
                    <a:cubicBezTo>
                      <a:pt x="29544" y="73188"/>
                      <a:pt x="26942" y="73709"/>
                      <a:pt x="27983" y="76310"/>
                    </a:cubicBezTo>
                    <a:cubicBezTo>
                      <a:pt x="29024" y="78912"/>
                      <a:pt x="26942" y="81514"/>
                      <a:pt x="29024" y="82034"/>
                    </a:cubicBezTo>
                    <a:cubicBezTo>
                      <a:pt x="31105" y="82555"/>
                      <a:pt x="33187" y="84116"/>
                      <a:pt x="31625" y="86717"/>
                    </a:cubicBezTo>
                    <a:cubicBezTo>
                      <a:pt x="30064" y="89319"/>
                      <a:pt x="26942" y="93482"/>
                      <a:pt x="25902" y="96084"/>
                    </a:cubicBezTo>
                    <a:cubicBezTo>
                      <a:pt x="24861" y="98685"/>
                      <a:pt x="23820" y="99726"/>
                      <a:pt x="23300" y="100246"/>
                    </a:cubicBezTo>
                    <a:cubicBezTo>
                      <a:pt x="22780" y="100246"/>
                      <a:pt x="19657" y="100767"/>
                      <a:pt x="21739" y="102328"/>
                    </a:cubicBezTo>
                    <a:cubicBezTo>
                      <a:pt x="23300" y="103889"/>
                      <a:pt x="24861" y="104409"/>
                      <a:pt x="25382" y="105970"/>
                    </a:cubicBezTo>
                    <a:cubicBezTo>
                      <a:pt x="25902" y="107531"/>
                      <a:pt x="27463" y="110653"/>
                      <a:pt x="27463" y="109092"/>
                    </a:cubicBezTo>
                    <a:cubicBezTo>
                      <a:pt x="27463" y="107531"/>
                      <a:pt x="25902" y="105970"/>
                      <a:pt x="26422" y="104409"/>
                    </a:cubicBezTo>
                    <a:cubicBezTo>
                      <a:pt x="27463" y="102848"/>
                      <a:pt x="27463" y="103369"/>
                      <a:pt x="29544" y="103889"/>
                    </a:cubicBezTo>
                    <a:cubicBezTo>
                      <a:pt x="29544" y="103889"/>
                      <a:pt x="32146" y="104930"/>
                      <a:pt x="33707" y="106491"/>
                    </a:cubicBezTo>
                    <a:cubicBezTo>
                      <a:pt x="35268" y="108052"/>
                      <a:pt x="35268" y="109092"/>
                      <a:pt x="36829" y="107531"/>
                    </a:cubicBezTo>
                    <a:cubicBezTo>
                      <a:pt x="38390" y="105970"/>
                      <a:pt x="38910" y="105970"/>
                      <a:pt x="37870" y="104930"/>
                    </a:cubicBezTo>
                    <a:cubicBezTo>
                      <a:pt x="36829" y="103889"/>
                      <a:pt x="36309" y="101808"/>
                      <a:pt x="38390" y="103369"/>
                    </a:cubicBezTo>
                    <a:cubicBezTo>
                      <a:pt x="40471" y="104930"/>
                      <a:pt x="43073" y="107531"/>
                      <a:pt x="45155" y="105970"/>
                    </a:cubicBezTo>
                    <a:cubicBezTo>
                      <a:pt x="47236" y="104409"/>
                      <a:pt x="52439" y="99726"/>
                      <a:pt x="55041" y="99726"/>
                    </a:cubicBezTo>
                    <a:cubicBezTo>
                      <a:pt x="57643" y="99726"/>
                      <a:pt x="64408" y="99726"/>
                      <a:pt x="61285" y="100767"/>
                    </a:cubicBezTo>
                    <a:cubicBezTo>
                      <a:pt x="58163" y="101808"/>
                      <a:pt x="56082" y="103889"/>
                      <a:pt x="55041" y="106491"/>
                    </a:cubicBezTo>
                    <a:cubicBezTo>
                      <a:pt x="54001" y="109092"/>
                      <a:pt x="51919" y="111694"/>
                      <a:pt x="52439" y="112735"/>
                    </a:cubicBezTo>
                    <a:cubicBezTo>
                      <a:pt x="52960" y="114296"/>
                      <a:pt x="53480" y="116377"/>
                      <a:pt x="55562" y="117938"/>
                    </a:cubicBezTo>
                    <a:cubicBezTo>
                      <a:pt x="57123" y="119499"/>
                      <a:pt x="59204" y="122101"/>
                      <a:pt x="59724" y="123142"/>
                    </a:cubicBezTo>
                    <a:cubicBezTo>
                      <a:pt x="60245" y="124182"/>
                      <a:pt x="61285" y="125223"/>
                      <a:pt x="62326" y="123142"/>
                    </a:cubicBezTo>
                    <a:cubicBezTo>
                      <a:pt x="63367" y="121060"/>
                      <a:pt x="63887" y="120020"/>
                      <a:pt x="64928" y="121060"/>
                    </a:cubicBezTo>
                    <a:cubicBezTo>
                      <a:pt x="65969" y="122101"/>
                      <a:pt x="67530" y="121581"/>
                      <a:pt x="65969" y="124182"/>
                    </a:cubicBezTo>
                    <a:cubicBezTo>
                      <a:pt x="64928" y="126784"/>
                      <a:pt x="61806" y="128866"/>
                      <a:pt x="62846" y="130947"/>
                    </a:cubicBezTo>
                    <a:cubicBezTo>
                      <a:pt x="63887" y="132508"/>
                      <a:pt x="65969" y="133549"/>
                      <a:pt x="63887" y="135630"/>
                    </a:cubicBezTo>
                    <a:cubicBezTo>
                      <a:pt x="61806" y="137711"/>
                      <a:pt x="60245" y="138232"/>
                      <a:pt x="62846" y="140313"/>
                    </a:cubicBezTo>
                    <a:cubicBezTo>
                      <a:pt x="65448" y="142395"/>
                      <a:pt x="68050" y="145517"/>
                      <a:pt x="65969" y="144996"/>
                    </a:cubicBezTo>
                    <a:cubicBezTo>
                      <a:pt x="64408" y="143956"/>
                      <a:pt x="63887" y="141354"/>
                      <a:pt x="61806" y="141874"/>
                    </a:cubicBezTo>
                    <a:cubicBezTo>
                      <a:pt x="60245" y="142915"/>
                      <a:pt x="58684" y="142395"/>
                      <a:pt x="60245" y="143956"/>
                    </a:cubicBezTo>
                    <a:cubicBezTo>
                      <a:pt x="61806" y="145517"/>
                      <a:pt x="62326" y="146557"/>
                      <a:pt x="60245" y="146037"/>
                    </a:cubicBezTo>
                    <a:cubicBezTo>
                      <a:pt x="58163" y="145517"/>
                      <a:pt x="52439" y="144996"/>
                      <a:pt x="50878" y="144996"/>
                    </a:cubicBezTo>
                    <a:cubicBezTo>
                      <a:pt x="49317" y="144476"/>
                      <a:pt x="47236" y="143956"/>
                      <a:pt x="46195" y="145517"/>
                    </a:cubicBezTo>
                    <a:cubicBezTo>
                      <a:pt x="45155" y="146557"/>
                      <a:pt x="40992" y="148118"/>
                      <a:pt x="42032" y="146557"/>
                    </a:cubicBezTo>
                    <a:cubicBezTo>
                      <a:pt x="43073" y="144996"/>
                      <a:pt x="43073" y="145517"/>
                      <a:pt x="41512" y="144996"/>
                    </a:cubicBezTo>
                    <a:cubicBezTo>
                      <a:pt x="40471" y="144476"/>
                      <a:pt x="38910" y="144996"/>
                      <a:pt x="38390" y="143956"/>
                    </a:cubicBezTo>
                    <a:cubicBezTo>
                      <a:pt x="37870" y="142395"/>
                      <a:pt x="37870" y="141874"/>
                      <a:pt x="36309" y="142395"/>
                    </a:cubicBezTo>
                    <a:cubicBezTo>
                      <a:pt x="34748" y="142915"/>
                      <a:pt x="32146" y="142395"/>
                      <a:pt x="33707" y="144996"/>
                    </a:cubicBezTo>
                    <a:cubicBezTo>
                      <a:pt x="34748" y="147598"/>
                      <a:pt x="36309" y="150720"/>
                      <a:pt x="36829" y="150200"/>
                    </a:cubicBezTo>
                    <a:cubicBezTo>
                      <a:pt x="37870" y="149679"/>
                      <a:pt x="37349" y="150720"/>
                      <a:pt x="36829" y="152281"/>
                    </a:cubicBezTo>
                    <a:cubicBezTo>
                      <a:pt x="35788" y="153842"/>
                      <a:pt x="36309" y="153842"/>
                      <a:pt x="34748" y="154883"/>
                    </a:cubicBezTo>
                    <a:cubicBezTo>
                      <a:pt x="33187" y="155924"/>
                      <a:pt x="27983" y="158005"/>
                      <a:pt x="30064" y="158525"/>
                    </a:cubicBezTo>
                    <a:cubicBezTo>
                      <a:pt x="32146" y="159046"/>
                      <a:pt x="33707" y="158525"/>
                      <a:pt x="35268" y="157485"/>
                    </a:cubicBezTo>
                    <a:cubicBezTo>
                      <a:pt x="36829" y="156444"/>
                      <a:pt x="39951" y="155924"/>
                      <a:pt x="40992" y="155924"/>
                    </a:cubicBezTo>
                    <a:cubicBezTo>
                      <a:pt x="42032" y="155924"/>
                      <a:pt x="42032" y="155924"/>
                      <a:pt x="41512" y="158005"/>
                    </a:cubicBezTo>
                    <a:cubicBezTo>
                      <a:pt x="40992" y="159566"/>
                      <a:pt x="41512" y="161647"/>
                      <a:pt x="42032" y="163729"/>
                    </a:cubicBezTo>
                    <a:cubicBezTo>
                      <a:pt x="42553" y="165290"/>
                      <a:pt x="45155" y="164770"/>
                      <a:pt x="44114" y="166851"/>
                    </a:cubicBezTo>
                    <a:cubicBezTo>
                      <a:pt x="43073" y="168932"/>
                      <a:pt x="40992" y="173095"/>
                      <a:pt x="37870" y="174656"/>
                    </a:cubicBezTo>
                    <a:cubicBezTo>
                      <a:pt x="34748" y="176217"/>
                      <a:pt x="18617" y="180900"/>
                      <a:pt x="20178" y="182982"/>
                    </a:cubicBezTo>
                    <a:cubicBezTo>
                      <a:pt x="21739" y="185063"/>
                      <a:pt x="23300" y="185583"/>
                      <a:pt x="21218" y="186624"/>
                    </a:cubicBezTo>
                    <a:cubicBezTo>
                      <a:pt x="19657" y="187665"/>
                      <a:pt x="19657" y="187665"/>
                      <a:pt x="21218" y="187665"/>
                    </a:cubicBezTo>
                    <a:cubicBezTo>
                      <a:pt x="22780" y="187665"/>
                      <a:pt x="29544" y="184022"/>
                      <a:pt x="27463" y="186624"/>
                    </a:cubicBezTo>
                    <a:cubicBezTo>
                      <a:pt x="25382" y="189226"/>
                      <a:pt x="22259" y="187665"/>
                      <a:pt x="23820" y="189226"/>
                    </a:cubicBezTo>
                    <a:cubicBezTo>
                      <a:pt x="25382" y="190787"/>
                      <a:pt x="26422" y="190787"/>
                      <a:pt x="29024" y="188706"/>
                    </a:cubicBezTo>
                    <a:cubicBezTo>
                      <a:pt x="31625" y="186624"/>
                      <a:pt x="32666" y="187144"/>
                      <a:pt x="34227" y="186624"/>
                    </a:cubicBezTo>
                    <a:cubicBezTo>
                      <a:pt x="35788" y="186104"/>
                      <a:pt x="36829" y="185063"/>
                      <a:pt x="38910" y="186104"/>
                    </a:cubicBezTo>
                    <a:cubicBezTo>
                      <a:pt x="40992" y="187144"/>
                      <a:pt x="45155" y="187665"/>
                      <a:pt x="41512" y="188706"/>
                    </a:cubicBezTo>
                    <a:cubicBezTo>
                      <a:pt x="37870" y="189746"/>
                      <a:pt x="35788" y="191828"/>
                      <a:pt x="39431" y="191828"/>
                    </a:cubicBezTo>
                    <a:cubicBezTo>
                      <a:pt x="43073" y="191828"/>
                      <a:pt x="49317" y="190787"/>
                      <a:pt x="50358" y="192868"/>
                    </a:cubicBezTo>
                    <a:cubicBezTo>
                      <a:pt x="51399" y="194429"/>
                      <a:pt x="52439" y="194950"/>
                      <a:pt x="55041" y="193909"/>
                    </a:cubicBezTo>
                    <a:cubicBezTo>
                      <a:pt x="57643" y="192868"/>
                      <a:pt x="74814" y="186624"/>
                      <a:pt x="69611" y="190787"/>
                    </a:cubicBezTo>
                    <a:cubicBezTo>
                      <a:pt x="64928" y="194950"/>
                      <a:pt x="63887" y="195990"/>
                      <a:pt x="63367" y="197551"/>
                    </a:cubicBezTo>
                    <a:cubicBezTo>
                      <a:pt x="62846" y="199112"/>
                      <a:pt x="63887" y="201714"/>
                      <a:pt x="61806" y="201194"/>
                    </a:cubicBezTo>
                    <a:cubicBezTo>
                      <a:pt x="59724" y="200674"/>
                      <a:pt x="40992" y="196511"/>
                      <a:pt x="36309" y="203796"/>
                    </a:cubicBezTo>
                    <a:cubicBezTo>
                      <a:pt x="31625" y="211601"/>
                      <a:pt x="33707" y="210040"/>
                      <a:pt x="31625" y="212642"/>
                    </a:cubicBezTo>
                    <a:cubicBezTo>
                      <a:pt x="29544" y="215243"/>
                      <a:pt x="28503" y="216804"/>
                      <a:pt x="26942" y="217325"/>
                    </a:cubicBezTo>
                    <a:cubicBezTo>
                      <a:pt x="25382" y="217325"/>
                      <a:pt x="21218" y="218886"/>
                      <a:pt x="19137" y="220967"/>
                    </a:cubicBezTo>
                    <a:cubicBezTo>
                      <a:pt x="17056" y="223048"/>
                      <a:pt x="13413" y="226170"/>
                      <a:pt x="12373" y="227211"/>
                    </a:cubicBezTo>
                    <a:cubicBezTo>
                      <a:pt x="11332" y="228252"/>
                      <a:pt x="9771" y="228772"/>
                      <a:pt x="12373" y="228772"/>
                    </a:cubicBezTo>
                    <a:cubicBezTo>
                      <a:pt x="14975" y="228772"/>
                      <a:pt x="19137" y="228252"/>
                      <a:pt x="19657" y="230854"/>
                    </a:cubicBezTo>
                    <a:cubicBezTo>
                      <a:pt x="19657" y="230854"/>
                      <a:pt x="20178" y="232935"/>
                      <a:pt x="21218" y="230854"/>
                    </a:cubicBezTo>
                    <a:cubicBezTo>
                      <a:pt x="22259" y="228772"/>
                      <a:pt x="23820" y="225650"/>
                      <a:pt x="25902" y="225130"/>
                    </a:cubicBezTo>
                    <a:cubicBezTo>
                      <a:pt x="27983" y="224609"/>
                      <a:pt x="35788" y="222528"/>
                      <a:pt x="37870" y="222528"/>
                    </a:cubicBezTo>
                    <a:cubicBezTo>
                      <a:pt x="39431" y="222528"/>
                      <a:pt x="40471" y="223048"/>
                      <a:pt x="39951" y="221487"/>
                    </a:cubicBezTo>
                    <a:cubicBezTo>
                      <a:pt x="39431" y="219926"/>
                      <a:pt x="39951" y="220447"/>
                      <a:pt x="40992" y="222008"/>
                    </a:cubicBezTo>
                    <a:cubicBezTo>
                      <a:pt x="42032" y="223569"/>
                      <a:pt x="42553" y="222528"/>
                      <a:pt x="43073" y="223048"/>
                    </a:cubicBezTo>
                    <a:cubicBezTo>
                      <a:pt x="43594" y="223569"/>
                      <a:pt x="45675" y="223569"/>
                      <a:pt x="46195" y="224609"/>
                    </a:cubicBezTo>
                    <a:cubicBezTo>
                      <a:pt x="47236" y="225650"/>
                      <a:pt x="48797" y="227211"/>
                      <a:pt x="49838" y="224609"/>
                    </a:cubicBezTo>
                    <a:cubicBezTo>
                      <a:pt x="50878" y="222008"/>
                      <a:pt x="51399" y="219926"/>
                      <a:pt x="52439" y="218365"/>
                    </a:cubicBezTo>
                    <a:cubicBezTo>
                      <a:pt x="53480" y="216804"/>
                      <a:pt x="52439" y="215243"/>
                      <a:pt x="54521" y="214202"/>
                    </a:cubicBezTo>
                    <a:cubicBezTo>
                      <a:pt x="56602" y="213162"/>
                      <a:pt x="62326" y="212642"/>
                      <a:pt x="64408" y="212642"/>
                    </a:cubicBezTo>
                    <a:cubicBezTo>
                      <a:pt x="66489" y="212642"/>
                      <a:pt x="69611" y="213682"/>
                      <a:pt x="70651" y="214723"/>
                    </a:cubicBezTo>
                    <a:cubicBezTo>
                      <a:pt x="71692" y="215764"/>
                      <a:pt x="72213" y="217845"/>
                      <a:pt x="73774" y="216804"/>
                    </a:cubicBezTo>
                    <a:cubicBezTo>
                      <a:pt x="75335" y="215764"/>
                      <a:pt x="77416" y="215764"/>
                      <a:pt x="78457" y="215764"/>
                    </a:cubicBezTo>
                    <a:cubicBezTo>
                      <a:pt x="79497" y="215764"/>
                      <a:pt x="81579" y="215764"/>
                      <a:pt x="81579" y="214723"/>
                    </a:cubicBezTo>
                    <a:cubicBezTo>
                      <a:pt x="81579" y="213682"/>
                      <a:pt x="80538" y="212121"/>
                      <a:pt x="82099" y="212121"/>
                    </a:cubicBezTo>
                    <a:cubicBezTo>
                      <a:pt x="83660" y="212121"/>
                      <a:pt x="90425" y="211080"/>
                      <a:pt x="91465" y="209519"/>
                    </a:cubicBezTo>
                    <a:cubicBezTo>
                      <a:pt x="93027" y="207958"/>
                      <a:pt x="92506" y="207438"/>
                      <a:pt x="94067" y="207958"/>
                    </a:cubicBezTo>
                    <a:cubicBezTo>
                      <a:pt x="95628" y="208479"/>
                      <a:pt x="101352" y="208999"/>
                      <a:pt x="103434" y="211080"/>
                    </a:cubicBezTo>
                    <a:cubicBezTo>
                      <a:pt x="104995" y="212642"/>
                      <a:pt x="106556" y="212642"/>
                      <a:pt x="108117" y="212121"/>
                    </a:cubicBezTo>
                    <a:cubicBezTo>
                      <a:pt x="108117" y="212121"/>
                      <a:pt x="114881" y="209519"/>
                      <a:pt x="118523" y="210560"/>
                    </a:cubicBezTo>
                    <a:cubicBezTo>
                      <a:pt x="122166" y="211601"/>
                      <a:pt x="124247" y="213162"/>
                      <a:pt x="129451" y="210560"/>
                    </a:cubicBezTo>
                    <a:cubicBezTo>
                      <a:pt x="134654" y="207958"/>
                      <a:pt x="139337" y="206397"/>
                      <a:pt x="141419" y="205357"/>
                    </a:cubicBezTo>
                    <a:cubicBezTo>
                      <a:pt x="143500" y="203796"/>
                      <a:pt x="147143" y="203275"/>
                      <a:pt x="147143" y="200153"/>
                    </a:cubicBezTo>
                    <a:cubicBezTo>
                      <a:pt x="147143" y="197031"/>
                      <a:pt x="147143" y="197031"/>
                      <a:pt x="147663" y="196511"/>
                    </a:cubicBezTo>
                    <a:cubicBezTo>
                      <a:pt x="148183" y="195990"/>
                      <a:pt x="147663" y="195470"/>
                      <a:pt x="145582" y="195470"/>
                    </a:cubicBezTo>
                    <a:cubicBezTo>
                      <a:pt x="143500" y="195470"/>
                      <a:pt x="129451" y="194429"/>
                      <a:pt x="129451" y="194429"/>
                    </a:cubicBezTo>
                    <a:cubicBezTo>
                      <a:pt x="129451" y="194429"/>
                      <a:pt x="128410" y="194429"/>
                      <a:pt x="131532" y="193389"/>
                    </a:cubicBezTo>
                    <a:cubicBezTo>
                      <a:pt x="134654" y="192348"/>
                      <a:pt x="134134" y="193389"/>
                      <a:pt x="135695" y="192348"/>
                    </a:cubicBezTo>
                    <a:cubicBezTo>
                      <a:pt x="137256" y="191307"/>
                      <a:pt x="138817" y="190267"/>
                      <a:pt x="137256" y="188706"/>
                    </a:cubicBezTo>
                    <a:cubicBezTo>
                      <a:pt x="135695" y="187665"/>
                      <a:pt x="131532" y="186624"/>
                      <a:pt x="135695" y="186104"/>
                    </a:cubicBezTo>
                    <a:cubicBezTo>
                      <a:pt x="139858" y="185583"/>
                      <a:pt x="139858" y="186624"/>
                      <a:pt x="141419" y="186104"/>
                    </a:cubicBezTo>
                    <a:cubicBezTo>
                      <a:pt x="142980" y="185583"/>
                      <a:pt x="144021" y="185063"/>
                      <a:pt x="142460" y="183502"/>
                    </a:cubicBezTo>
                    <a:cubicBezTo>
                      <a:pt x="141419" y="181941"/>
                      <a:pt x="140378" y="181421"/>
                      <a:pt x="142460" y="181421"/>
                    </a:cubicBezTo>
                    <a:cubicBezTo>
                      <a:pt x="144541" y="181421"/>
                      <a:pt x="145582" y="181421"/>
                      <a:pt x="146622" y="180380"/>
                    </a:cubicBezTo>
                    <a:cubicBezTo>
                      <a:pt x="147663" y="179339"/>
                      <a:pt x="148704" y="179339"/>
                      <a:pt x="149744" y="178299"/>
                    </a:cubicBezTo>
                    <a:cubicBezTo>
                      <a:pt x="150785" y="177258"/>
                      <a:pt x="153387" y="169973"/>
                      <a:pt x="153387" y="166851"/>
                    </a:cubicBezTo>
                    <a:cubicBezTo>
                      <a:pt x="153387" y="166851"/>
                      <a:pt x="154428" y="158525"/>
                      <a:pt x="142460" y="155403"/>
                    </a:cubicBezTo>
                    <a:cubicBezTo>
                      <a:pt x="130491" y="152802"/>
                      <a:pt x="129451" y="157485"/>
                      <a:pt x="126329" y="158525"/>
                    </a:cubicBezTo>
                    <a:cubicBezTo>
                      <a:pt x="126329" y="158525"/>
                      <a:pt x="125288" y="159566"/>
                      <a:pt x="124768" y="158525"/>
                    </a:cubicBezTo>
                    <a:cubicBezTo>
                      <a:pt x="124247" y="157485"/>
                      <a:pt x="122166" y="157485"/>
                      <a:pt x="121646" y="157485"/>
                    </a:cubicBezTo>
                    <a:cubicBezTo>
                      <a:pt x="121125" y="157485"/>
                      <a:pt x="119564" y="157485"/>
                      <a:pt x="122166" y="155403"/>
                    </a:cubicBezTo>
                    <a:cubicBezTo>
                      <a:pt x="124768" y="153322"/>
                      <a:pt x="128410" y="151241"/>
                      <a:pt x="126849" y="148639"/>
                    </a:cubicBezTo>
                    <a:cubicBezTo>
                      <a:pt x="125288" y="146037"/>
                      <a:pt x="118003" y="138232"/>
                      <a:pt x="116442" y="137711"/>
                    </a:cubicBezTo>
                    <a:cubicBezTo>
                      <a:pt x="114881" y="136671"/>
                      <a:pt x="112800" y="135110"/>
                      <a:pt x="112279" y="136150"/>
                    </a:cubicBezTo>
                    <a:cubicBezTo>
                      <a:pt x="111759" y="137191"/>
                      <a:pt x="109157" y="136150"/>
                      <a:pt x="112279" y="135110"/>
                    </a:cubicBezTo>
                    <a:cubicBezTo>
                      <a:pt x="115402" y="134069"/>
                      <a:pt x="115402" y="135110"/>
                      <a:pt x="116442" y="135630"/>
                    </a:cubicBezTo>
                    <a:cubicBezTo>
                      <a:pt x="117483" y="136150"/>
                      <a:pt x="118523" y="137191"/>
                      <a:pt x="120084" y="137191"/>
                    </a:cubicBezTo>
                    <a:cubicBezTo>
                      <a:pt x="121646" y="137191"/>
                      <a:pt x="124247" y="139273"/>
                      <a:pt x="122686" y="136150"/>
                    </a:cubicBezTo>
                    <a:cubicBezTo>
                      <a:pt x="121125" y="133028"/>
                      <a:pt x="118523" y="125223"/>
                      <a:pt x="115402" y="122621"/>
                    </a:cubicBezTo>
                    <a:cubicBezTo>
                      <a:pt x="112279" y="120020"/>
                      <a:pt x="110718" y="118459"/>
                      <a:pt x="109157" y="116377"/>
                    </a:cubicBezTo>
                    <a:cubicBezTo>
                      <a:pt x="108117" y="114816"/>
                      <a:pt x="102913" y="112214"/>
                      <a:pt x="100832" y="110653"/>
                    </a:cubicBezTo>
                    <a:cubicBezTo>
                      <a:pt x="98750" y="109613"/>
                      <a:pt x="97710" y="110133"/>
                      <a:pt x="95108" y="104930"/>
                    </a:cubicBezTo>
                    <a:cubicBezTo>
                      <a:pt x="92506" y="100246"/>
                      <a:pt x="90945" y="96604"/>
                      <a:pt x="90945" y="92962"/>
                    </a:cubicBezTo>
                    <a:cubicBezTo>
                      <a:pt x="90945" y="89319"/>
                      <a:pt x="89384" y="83595"/>
                      <a:pt x="81579" y="78392"/>
                    </a:cubicBezTo>
                    <a:cubicBezTo>
                      <a:pt x="73774" y="73188"/>
                      <a:pt x="69611" y="74229"/>
                      <a:pt x="66489" y="74229"/>
                    </a:cubicBezTo>
                    <a:cubicBezTo>
                      <a:pt x="63367" y="74229"/>
                      <a:pt x="52439" y="74229"/>
                      <a:pt x="57123" y="72668"/>
                    </a:cubicBezTo>
                    <a:cubicBezTo>
                      <a:pt x="61806" y="71107"/>
                      <a:pt x="61285" y="71627"/>
                      <a:pt x="62326" y="70066"/>
                    </a:cubicBezTo>
                    <a:cubicBezTo>
                      <a:pt x="63367" y="68505"/>
                      <a:pt x="64408" y="69026"/>
                      <a:pt x="65969" y="69026"/>
                    </a:cubicBezTo>
                    <a:cubicBezTo>
                      <a:pt x="67530" y="68505"/>
                      <a:pt x="70131" y="69546"/>
                      <a:pt x="69090" y="65904"/>
                    </a:cubicBezTo>
                    <a:cubicBezTo>
                      <a:pt x="68050" y="62261"/>
                      <a:pt x="67009" y="61741"/>
                      <a:pt x="68570" y="60700"/>
                    </a:cubicBezTo>
                    <a:cubicBezTo>
                      <a:pt x="70131" y="59659"/>
                      <a:pt x="71692" y="57578"/>
                      <a:pt x="72733" y="56537"/>
                    </a:cubicBezTo>
                    <a:cubicBezTo>
                      <a:pt x="73774" y="55497"/>
                      <a:pt x="73774" y="53936"/>
                      <a:pt x="75855" y="52895"/>
                    </a:cubicBezTo>
                    <a:cubicBezTo>
                      <a:pt x="77936" y="51854"/>
                      <a:pt x="78457" y="51334"/>
                      <a:pt x="78977" y="49252"/>
                    </a:cubicBezTo>
                    <a:cubicBezTo>
                      <a:pt x="79497" y="47691"/>
                      <a:pt x="78977" y="46651"/>
                      <a:pt x="80538" y="45090"/>
                    </a:cubicBezTo>
                    <a:cubicBezTo>
                      <a:pt x="82099" y="43529"/>
                      <a:pt x="82099" y="42488"/>
                      <a:pt x="82620" y="40927"/>
                    </a:cubicBezTo>
                    <a:cubicBezTo>
                      <a:pt x="83140" y="39366"/>
                      <a:pt x="83660" y="38325"/>
                      <a:pt x="85221" y="36764"/>
                    </a:cubicBezTo>
                    <a:cubicBezTo>
                      <a:pt x="86262" y="35203"/>
                      <a:pt x="87823" y="33642"/>
                      <a:pt x="87303" y="32081"/>
                    </a:cubicBezTo>
                    <a:cubicBezTo>
                      <a:pt x="86782" y="30520"/>
                      <a:pt x="85742" y="30000"/>
                      <a:pt x="83140" y="30000"/>
                    </a:cubicBezTo>
                    <a:cubicBezTo>
                      <a:pt x="80538" y="29479"/>
                      <a:pt x="70651" y="28959"/>
                      <a:pt x="67530" y="28439"/>
                    </a:cubicBezTo>
                    <a:cubicBezTo>
                      <a:pt x="64408" y="27918"/>
                      <a:pt x="56602" y="26877"/>
                      <a:pt x="52439" y="28439"/>
                    </a:cubicBezTo>
                    <a:cubicBezTo>
                      <a:pt x="48277" y="30000"/>
                      <a:pt x="46716" y="30000"/>
                      <a:pt x="45675" y="30000"/>
                    </a:cubicBezTo>
                    <a:cubicBezTo>
                      <a:pt x="44634" y="30000"/>
                      <a:pt x="44114" y="31040"/>
                      <a:pt x="43073" y="31561"/>
                    </a:cubicBezTo>
                    <a:cubicBezTo>
                      <a:pt x="42032" y="32601"/>
                      <a:pt x="39431" y="35203"/>
                      <a:pt x="40471" y="31040"/>
                    </a:cubicBezTo>
                    <a:cubicBezTo>
                      <a:pt x="41512" y="26877"/>
                      <a:pt x="41512" y="27398"/>
                      <a:pt x="42553" y="26877"/>
                    </a:cubicBezTo>
                    <a:cubicBezTo>
                      <a:pt x="43594" y="26357"/>
                      <a:pt x="44114" y="27918"/>
                      <a:pt x="45675" y="26357"/>
                    </a:cubicBezTo>
                    <a:cubicBezTo>
                      <a:pt x="47236" y="24796"/>
                      <a:pt x="46716" y="24276"/>
                      <a:pt x="45155" y="23755"/>
                    </a:cubicBezTo>
                    <a:cubicBezTo>
                      <a:pt x="43594" y="23235"/>
                      <a:pt x="36309" y="22194"/>
                      <a:pt x="38910" y="22194"/>
                    </a:cubicBezTo>
                    <a:cubicBezTo>
                      <a:pt x="41512" y="22194"/>
                      <a:pt x="44634" y="23235"/>
                      <a:pt x="43594" y="21674"/>
                    </a:cubicBezTo>
                    <a:cubicBezTo>
                      <a:pt x="43073" y="20113"/>
                      <a:pt x="43073" y="20113"/>
                      <a:pt x="46195" y="18552"/>
                    </a:cubicBezTo>
                    <a:cubicBezTo>
                      <a:pt x="49317" y="16991"/>
                      <a:pt x="57123" y="12308"/>
                      <a:pt x="58163" y="11267"/>
                    </a:cubicBezTo>
                    <a:cubicBezTo>
                      <a:pt x="59204" y="10226"/>
                      <a:pt x="62326" y="7104"/>
                      <a:pt x="62846" y="3982"/>
                    </a:cubicBezTo>
                    <a:cubicBezTo>
                      <a:pt x="63887" y="860"/>
                      <a:pt x="64408" y="340"/>
                      <a:pt x="62326" y="340"/>
                    </a:cubicBezTo>
                    <a:cubicBezTo>
                      <a:pt x="60245" y="860"/>
                      <a:pt x="58163" y="340"/>
                      <a:pt x="57643" y="340"/>
                    </a:cubicBezTo>
                    <a:cubicBezTo>
                      <a:pt x="57643" y="340"/>
                      <a:pt x="56602" y="-701"/>
                      <a:pt x="55562" y="860"/>
                    </a:cubicBezTo>
                    <a:cubicBezTo>
                      <a:pt x="54521" y="2421"/>
                      <a:pt x="54001" y="2421"/>
                      <a:pt x="53480" y="1901"/>
                    </a:cubicBezTo>
                    <a:cubicBezTo>
                      <a:pt x="52960" y="1380"/>
                      <a:pt x="51919" y="1901"/>
                      <a:pt x="50358" y="2421"/>
                    </a:cubicBezTo>
                    <a:cubicBezTo>
                      <a:pt x="48797" y="2942"/>
                      <a:pt x="45675" y="3982"/>
                      <a:pt x="45155" y="2942"/>
                    </a:cubicBezTo>
                    <a:cubicBezTo>
                      <a:pt x="44634" y="1901"/>
                      <a:pt x="44114" y="2421"/>
                      <a:pt x="43073" y="2942"/>
                    </a:cubicBezTo>
                    <a:cubicBezTo>
                      <a:pt x="42032" y="3462"/>
                      <a:pt x="39431" y="3982"/>
                      <a:pt x="37870" y="4503"/>
                    </a:cubicBezTo>
                    <a:cubicBezTo>
                      <a:pt x="36309" y="5023"/>
                      <a:pt x="36309" y="6584"/>
                      <a:pt x="36309" y="5023"/>
                    </a:cubicBezTo>
                    <a:cubicBezTo>
                      <a:pt x="36309" y="3462"/>
                      <a:pt x="35788" y="2942"/>
                      <a:pt x="34748" y="2942"/>
                    </a:cubicBezTo>
                    <a:cubicBezTo>
                      <a:pt x="33707" y="2942"/>
                      <a:pt x="33187" y="3982"/>
                      <a:pt x="32666" y="4503"/>
                    </a:cubicBezTo>
                    <a:cubicBezTo>
                      <a:pt x="32146" y="5023"/>
                      <a:pt x="30585" y="6584"/>
                      <a:pt x="31625" y="3982"/>
                    </a:cubicBezTo>
                    <a:cubicBezTo>
                      <a:pt x="32666" y="1380"/>
                      <a:pt x="31625" y="1901"/>
                      <a:pt x="31105" y="1901"/>
                    </a:cubicBezTo>
                    <a:cubicBezTo>
                      <a:pt x="30585" y="1901"/>
                      <a:pt x="29544" y="2421"/>
                      <a:pt x="29024" y="1901"/>
                    </a:cubicBezTo>
                    <a:cubicBezTo>
                      <a:pt x="27983" y="1380"/>
                      <a:pt x="25902" y="1380"/>
                      <a:pt x="25382" y="2942"/>
                    </a:cubicBezTo>
                    <a:cubicBezTo>
                      <a:pt x="25382" y="2942"/>
                      <a:pt x="21739" y="9186"/>
                      <a:pt x="24341" y="10226"/>
                    </a:cubicBezTo>
                    <a:cubicBezTo>
                      <a:pt x="26942" y="11267"/>
                      <a:pt x="26422" y="11787"/>
                      <a:pt x="23820" y="11787"/>
                    </a:cubicBezTo>
                    <a:cubicBezTo>
                      <a:pt x="21218" y="11787"/>
                      <a:pt x="17576" y="11267"/>
                      <a:pt x="18617" y="12308"/>
                    </a:cubicBezTo>
                    <a:cubicBezTo>
                      <a:pt x="19657" y="13349"/>
                      <a:pt x="21218" y="14910"/>
                      <a:pt x="20178" y="15430"/>
                    </a:cubicBezTo>
                    <a:cubicBezTo>
                      <a:pt x="19137" y="15950"/>
                      <a:pt x="19137" y="16471"/>
                      <a:pt x="18617" y="16471"/>
                    </a:cubicBezTo>
                    <a:cubicBezTo>
                      <a:pt x="18097" y="15950"/>
                      <a:pt x="16015" y="16991"/>
                      <a:pt x="18097" y="17511"/>
                    </a:cubicBezTo>
                    <a:cubicBezTo>
                      <a:pt x="20178" y="18552"/>
                      <a:pt x="25902" y="24276"/>
                      <a:pt x="23300" y="22715"/>
                    </a:cubicBezTo>
                    <a:cubicBezTo>
                      <a:pt x="20698" y="21154"/>
                      <a:pt x="17576" y="19593"/>
                      <a:pt x="18617" y="20633"/>
                    </a:cubicBezTo>
                    <a:cubicBezTo>
                      <a:pt x="19657" y="21674"/>
                      <a:pt x="19657" y="22715"/>
                      <a:pt x="17576" y="22194"/>
                    </a:cubicBezTo>
                    <a:cubicBezTo>
                      <a:pt x="16015" y="21674"/>
                      <a:pt x="16536" y="23235"/>
                      <a:pt x="15495" y="22194"/>
                    </a:cubicBezTo>
                    <a:cubicBezTo>
                      <a:pt x="14454" y="21154"/>
                      <a:pt x="12893" y="20633"/>
                      <a:pt x="12893" y="21674"/>
                    </a:cubicBezTo>
                    <a:cubicBezTo>
                      <a:pt x="12893" y="23235"/>
                      <a:pt x="12373" y="24276"/>
                      <a:pt x="11852" y="22715"/>
                    </a:cubicBezTo>
                    <a:cubicBezTo>
                      <a:pt x="11332" y="21154"/>
                      <a:pt x="10812" y="21154"/>
                      <a:pt x="10291" y="22194"/>
                    </a:cubicBezTo>
                    <a:cubicBezTo>
                      <a:pt x="9771" y="23755"/>
                      <a:pt x="10291" y="24796"/>
                      <a:pt x="11332" y="26357"/>
                    </a:cubicBezTo>
                    <a:cubicBezTo>
                      <a:pt x="12373" y="27918"/>
                      <a:pt x="16536" y="31040"/>
                      <a:pt x="14975" y="31561"/>
                    </a:cubicBezTo>
                    <a:cubicBezTo>
                      <a:pt x="13413" y="31561"/>
                      <a:pt x="11332" y="32081"/>
                      <a:pt x="10812" y="31040"/>
                    </a:cubicBezTo>
                    <a:cubicBezTo>
                      <a:pt x="10291" y="30000"/>
                      <a:pt x="8210" y="30520"/>
                      <a:pt x="9251" y="32081"/>
                    </a:cubicBezTo>
                    <a:cubicBezTo>
                      <a:pt x="9771" y="32601"/>
                      <a:pt x="8730" y="34162"/>
                      <a:pt x="11332" y="33642"/>
                    </a:cubicBezTo>
                    <a:close/>
                  </a:path>
                </a:pathLst>
              </a:custGeom>
              <a:solidFill>
                <a:schemeClr val="accent6"/>
              </a:solidFill>
              <a:ln w="5199" cap="flat">
                <a:solidFill>
                  <a:schemeClr val="bg1"/>
                </a:solidFill>
                <a:prstDash val="solid"/>
                <a:miter/>
              </a:ln>
            </p:spPr>
            <p:txBody>
              <a:bodyPr rtlCol="0" anchor="ctr"/>
              <a:lstStyle/>
              <a:p>
                <a:endParaRPr lang="en-GB" noProof="0" dirty="0"/>
              </a:p>
            </p:txBody>
          </p:sp>
          <p:sp>
            <p:nvSpPr>
              <p:cNvPr id="280" name="Freeform 279">
                <a:extLst>
                  <a:ext uri="{FF2B5EF4-FFF2-40B4-BE49-F238E27FC236}">
                    <a16:creationId xmlns:a16="http://schemas.microsoft.com/office/drawing/2014/main" id="{A9930D7E-0058-D546-E1DC-7880F56451F6}"/>
                  </a:ext>
                </a:extLst>
              </p:cNvPr>
              <p:cNvSpPr/>
              <p:nvPr/>
            </p:nvSpPr>
            <p:spPr>
              <a:xfrm>
                <a:off x="5845754" y="3436333"/>
                <a:ext cx="9946" cy="3756"/>
              </a:xfrm>
              <a:custGeom>
                <a:avLst/>
                <a:gdLst>
                  <a:gd name="connsiteX0" fmla="*/ 1978 w 9946"/>
                  <a:gd name="connsiteY0" fmla="*/ 216 h 3756"/>
                  <a:gd name="connsiteX1" fmla="*/ 937 w 9946"/>
                  <a:gd name="connsiteY1" fmla="*/ 1777 h 3756"/>
                  <a:gd name="connsiteX2" fmla="*/ 7181 w 9946"/>
                  <a:gd name="connsiteY2" fmla="*/ 3338 h 3756"/>
                  <a:gd name="connsiteX3" fmla="*/ 9263 w 9946"/>
                  <a:gd name="connsiteY3" fmla="*/ 1777 h 3756"/>
                  <a:gd name="connsiteX4" fmla="*/ 8222 w 9946"/>
                  <a:gd name="connsiteY4" fmla="*/ 736 h 3756"/>
                  <a:gd name="connsiteX5" fmla="*/ 1978 w 9946"/>
                  <a:gd name="connsiteY5" fmla="*/ 216 h 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6" h="3756">
                    <a:moveTo>
                      <a:pt x="1978" y="216"/>
                    </a:moveTo>
                    <a:cubicBezTo>
                      <a:pt x="1978" y="216"/>
                      <a:pt x="-1665" y="216"/>
                      <a:pt x="937" y="1777"/>
                    </a:cubicBezTo>
                    <a:cubicBezTo>
                      <a:pt x="3539" y="3338"/>
                      <a:pt x="6140" y="4378"/>
                      <a:pt x="7181" y="3338"/>
                    </a:cubicBezTo>
                    <a:cubicBezTo>
                      <a:pt x="8222" y="2297"/>
                      <a:pt x="8222" y="1777"/>
                      <a:pt x="9263" y="1777"/>
                    </a:cubicBezTo>
                    <a:cubicBezTo>
                      <a:pt x="10303" y="1777"/>
                      <a:pt x="10303" y="1256"/>
                      <a:pt x="8222" y="736"/>
                    </a:cubicBezTo>
                    <a:cubicBezTo>
                      <a:pt x="6140" y="216"/>
                      <a:pt x="3018" y="-305"/>
                      <a:pt x="1978" y="216"/>
                    </a:cubicBezTo>
                    <a:close/>
                  </a:path>
                </a:pathLst>
              </a:custGeom>
              <a:grpFill/>
              <a:ln w="5199" cap="flat">
                <a:solidFill>
                  <a:schemeClr val="bg1"/>
                </a:solidFill>
                <a:prstDash val="solid"/>
                <a:miter/>
              </a:ln>
            </p:spPr>
            <p:txBody>
              <a:bodyPr rtlCol="0" anchor="ctr"/>
              <a:lstStyle/>
              <a:p>
                <a:endParaRPr lang="en-GB" noProof="0" dirty="0"/>
              </a:p>
            </p:txBody>
          </p:sp>
          <p:sp>
            <p:nvSpPr>
              <p:cNvPr id="281" name="Freeform 280">
                <a:extLst>
                  <a:ext uri="{FF2B5EF4-FFF2-40B4-BE49-F238E27FC236}">
                    <a16:creationId xmlns:a16="http://schemas.microsoft.com/office/drawing/2014/main" id="{1A4D416A-6422-967F-1A2A-C1B69BE61CF5}"/>
                  </a:ext>
                </a:extLst>
              </p:cNvPr>
              <p:cNvSpPr/>
              <p:nvPr/>
            </p:nvSpPr>
            <p:spPr>
              <a:xfrm>
                <a:off x="5842808" y="3168050"/>
                <a:ext cx="13071" cy="21497"/>
              </a:xfrm>
              <a:custGeom>
                <a:avLst/>
                <a:gdLst>
                  <a:gd name="connsiteX0" fmla="*/ 3363 w 13071"/>
                  <a:gd name="connsiteY0" fmla="*/ 10927 h 21497"/>
                  <a:gd name="connsiteX1" fmla="*/ 5965 w 13071"/>
                  <a:gd name="connsiteY1" fmla="*/ 11448 h 21497"/>
                  <a:gd name="connsiteX2" fmla="*/ 8046 w 13071"/>
                  <a:gd name="connsiteY2" fmla="*/ 9887 h 21497"/>
                  <a:gd name="connsiteX3" fmla="*/ 8046 w 13071"/>
                  <a:gd name="connsiteY3" fmla="*/ 13529 h 21497"/>
                  <a:gd name="connsiteX4" fmla="*/ 7006 w 13071"/>
                  <a:gd name="connsiteY4" fmla="*/ 18212 h 21497"/>
                  <a:gd name="connsiteX5" fmla="*/ 7526 w 13071"/>
                  <a:gd name="connsiteY5" fmla="*/ 20814 h 21497"/>
                  <a:gd name="connsiteX6" fmla="*/ 9608 w 13071"/>
                  <a:gd name="connsiteY6" fmla="*/ 19773 h 21497"/>
                  <a:gd name="connsiteX7" fmla="*/ 12729 w 13071"/>
                  <a:gd name="connsiteY7" fmla="*/ 6765 h 21497"/>
                  <a:gd name="connsiteX8" fmla="*/ 12209 w 13071"/>
                  <a:gd name="connsiteY8" fmla="*/ 5203 h 21497"/>
                  <a:gd name="connsiteX9" fmla="*/ 10648 w 13071"/>
                  <a:gd name="connsiteY9" fmla="*/ 5203 h 21497"/>
                  <a:gd name="connsiteX10" fmla="*/ 6485 w 13071"/>
                  <a:gd name="connsiteY10" fmla="*/ 0 h 21497"/>
                  <a:gd name="connsiteX11" fmla="*/ 5444 w 13071"/>
                  <a:gd name="connsiteY11" fmla="*/ 1561 h 21497"/>
                  <a:gd name="connsiteX12" fmla="*/ 4404 w 13071"/>
                  <a:gd name="connsiteY12" fmla="*/ 2602 h 21497"/>
                  <a:gd name="connsiteX13" fmla="*/ 1802 w 13071"/>
                  <a:gd name="connsiteY13" fmla="*/ 3122 h 21497"/>
                  <a:gd name="connsiteX14" fmla="*/ 3884 w 13071"/>
                  <a:gd name="connsiteY14" fmla="*/ 4163 h 21497"/>
                  <a:gd name="connsiteX15" fmla="*/ 5444 w 13071"/>
                  <a:gd name="connsiteY15" fmla="*/ 5203 h 21497"/>
                  <a:gd name="connsiteX16" fmla="*/ 6485 w 13071"/>
                  <a:gd name="connsiteY16" fmla="*/ 6765 h 21497"/>
                  <a:gd name="connsiteX17" fmla="*/ 7006 w 13071"/>
                  <a:gd name="connsiteY17" fmla="*/ 7805 h 21497"/>
                  <a:gd name="connsiteX18" fmla="*/ 2843 w 13071"/>
                  <a:gd name="connsiteY18" fmla="*/ 8846 h 21497"/>
                  <a:gd name="connsiteX19" fmla="*/ 241 w 13071"/>
                  <a:gd name="connsiteY19" fmla="*/ 9887 h 21497"/>
                  <a:gd name="connsiteX20" fmla="*/ 3363 w 13071"/>
                  <a:gd name="connsiteY20" fmla="*/ 10927 h 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71" h="21497">
                    <a:moveTo>
                      <a:pt x="3363" y="10927"/>
                    </a:moveTo>
                    <a:cubicBezTo>
                      <a:pt x="3884" y="10407"/>
                      <a:pt x="3884" y="12488"/>
                      <a:pt x="5965" y="11448"/>
                    </a:cubicBezTo>
                    <a:cubicBezTo>
                      <a:pt x="8046" y="9887"/>
                      <a:pt x="8046" y="8846"/>
                      <a:pt x="8046" y="9887"/>
                    </a:cubicBezTo>
                    <a:cubicBezTo>
                      <a:pt x="8046" y="10927"/>
                      <a:pt x="7526" y="11968"/>
                      <a:pt x="8046" y="13529"/>
                    </a:cubicBezTo>
                    <a:cubicBezTo>
                      <a:pt x="8567" y="15090"/>
                      <a:pt x="7526" y="17171"/>
                      <a:pt x="7006" y="18212"/>
                    </a:cubicBezTo>
                    <a:cubicBezTo>
                      <a:pt x="7006" y="18212"/>
                      <a:pt x="5965" y="19773"/>
                      <a:pt x="7526" y="20814"/>
                    </a:cubicBezTo>
                    <a:cubicBezTo>
                      <a:pt x="9087" y="21855"/>
                      <a:pt x="9608" y="21855"/>
                      <a:pt x="9608" y="19773"/>
                    </a:cubicBezTo>
                    <a:cubicBezTo>
                      <a:pt x="9608" y="17171"/>
                      <a:pt x="12209" y="7805"/>
                      <a:pt x="12729" y="6765"/>
                    </a:cubicBezTo>
                    <a:cubicBezTo>
                      <a:pt x="13250" y="5724"/>
                      <a:pt x="13250" y="4683"/>
                      <a:pt x="12209" y="5203"/>
                    </a:cubicBezTo>
                    <a:cubicBezTo>
                      <a:pt x="12209" y="5203"/>
                      <a:pt x="11169" y="7285"/>
                      <a:pt x="10648" y="5203"/>
                    </a:cubicBezTo>
                    <a:cubicBezTo>
                      <a:pt x="9608" y="2602"/>
                      <a:pt x="8567" y="0"/>
                      <a:pt x="6485" y="0"/>
                    </a:cubicBezTo>
                    <a:cubicBezTo>
                      <a:pt x="4924" y="520"/>
                      <a:pt x="5444" y="1041"/>
                      <a:pt x="5444" y="1561"/>
                    </a:cubicBezTo>
                    <a:cubicBezTo>
                      <a:pt x="5965" y="2602"/>
                      <a:pt x="5444" y="3122"/>
                      <a:pt x="4404" y="2602"/>
                    </a:cubicBezTo>
                    <a:cubicBezTo>
                      <a:pt x="3363" y="2081"/>
                      <a:pt x="1282" y="2081"/>
                      <a:pt x="1802" y="3122"/>
                    </a:cubicBezTo>
                    <a:cubicBezTo>
                      <a:pt x="2323" y="4163"/>
                      <a:pt x="2843" y="4163"/>
                      <a:pt x="3884" y="4163"/>
                    </a:cubicBezTo>
                    <a:cubicBezTo>
                      <a:pt x="4924" y="4163"/>
                      <a:pt x="4924" y="4163"/>
                      <a:pt x="5444" y="5203"/>
                    </a:cubicBezTo>
                    <a:cubicBezTo>
                      <a:pt x="5965" y="6244"/>
                      <a:pt x="5965" y="6765"/>
                      <a:pt x="6485" y="6765"/>
                    </a:cubicBezTo>
                    <a:cubicBezTo>
                      <a:pt x="7006" y="6765"/>
                      <a:pt x="8046" y="7285"/>
                      <a:pt x="7006" y="7805"/>
                    </a:cubicBezTo>
                    <a:cubicBezTo>
                      <a:pt x="5965" y="8326"/>
                      <a:pt x="4404" y="8846"/>
                      <a:pt x="2843" y="8846"/>
                    </a:cubicBezTo>
                    <a:cubicBezTo>
                      <a:pt x="1802" y="8846"/>
                      <a:pt x="-799" y="8846"/>
                      <a:pt x="241" y="9887"/>
                    </a:cubicBezTo>
                    <a:cubicBezTo>
                      <a:pt x="1282" y="10927"/>
                      <a:pt x="2843" y="11448"/>
                      <a:pt x="3363" y="10927"/>
                    </a:cubicBezTo>
                    <a:close/>
                  </a:path>
                </a:pathLst>
              </a:custGeom>
              <a:grpFill/>
              <a:ln w="5199" cap="flat">
                <a:solidFill>
                  <a:schemeClr val="bg1"/>
                </a:solidFill>
                <a:prstDash val="solid"/>
                <a:miter/>
              </a:ln>
            </p:spPr>
            <p:txBody>
              <a:bodyPr rtlCol="0" anchor="ctr"/>
              <a:lstStyle/>
              <a:p>
                <a:endParaRPr lang="en-GB" noProof="0" dirty="0"/>
              </a:p>
            </p:txBody>
          </p:sp>
          <p:sp>
            <p:nvSpPr>
              <p:cNvPr id="282" name="Freeform 281">
                <a:extLst>
                  <a:ext uri="{FF2B5EF4-FFF2-40B4-BE49-F238E27FC236}">
                    <a16:creationId xmlns:a16="http://schemas.microsoft.com/office/drawing/2014/main" id="{0624098B-9639-21A2-4059-A222654DB8A1}"/>
                  </a:ext>
                </a:extLst>
              </p:cNvPr>
              <p:cNvSpPr/>
              <p:nvPr/>
            </p:nvSpPr>
            <p:spPr>
              <a:xfrm>
                <a:off x="5854034" y="3164902"/>
                <a:ext cx="2804" cy="5395"/>
              </a:xfrm>
              <a:custGeom>
                <a:avLst/>
                <a:gdLst>
                  <a:gd name="connsiteX0" fmla="*/ 2024 w 2804"/>
                  <a:gd name="connsiteY0" fmla="*/ 3148 h 5395"/>
                  <a:gd name="connsiteX1" fmla="*/ 2024 w 2804"/>
                  <a:gd name="connsiteY1" fmla="*/ 26 h 5395"/>
                  <a:gd name="connsiteX2" fmla="*/ 463 w 2804"/>
                  <a:gd name="connsiteY2" fmla="*/ 2107 h 5395"/>
                  <a:gd name="connsiteX3" fmla="*/ 463 w 2804"/>
                  <a:gd name="connsiteY3" fmla="*/ 5229 h 5395"/>
                  <a:gd name="connsiteX4" fmla="*/ 2024 w 2804"/>
                  <a:gd name="connsiteY4" fmla="*/ 3148 h 5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 h="5395">
                    <a:moveTo>
                      <a:pt x="2024" y="3148"/>
                    </a:moveTo>
                    <a:cubicBezTo>
                      <a:pt x="3064" y="-495"/>
                      <a:pt x="3064" y="26"/>
                      <a:pt x="2024" y="26"/>
                    </a:cubicBezTo>
                    <a:cubicBezTo>
                      <a:pt x="983" y="26"/>
                      <a:pt x="463" y="546"/>
                      <a:pt x="463" y="2107"/>
                    </a:cubicBezTo>
                    <a:cubicBezTo>
                      <a:pt x="463" y="3668"/>
                      <a:pt x="-578" y="4188"/>
                      <a:pt x="463" y="5229"/>
                    </a:cubicBezTo>
                    <a:cubicBezTo>
                      <a:pt x="-58" y="5229"/>
                      <a:pt x="983" y="6270"/>
                      <a:pt x="2024" y="3148"/>
                    </a:cubicBezTo>
                    <a:close/>
                  </a:path>
                </a:pathLst>
              </a:custGeom>
              <a:grpFill/>
              <a:ln w="5199" cap="flat">
                <a:solidFill>
                  <a:schemeClr val="bg1"/>
                </a:solidFill>
                <a:prstDash val="solid"/>
                <a:miter/>
              </a:ln>
            </p:spPr>
            <p:txBody>
              <a:bodyPr rtlCol="0" anchor="ctr"/>
              <a:lstStyle/>
              <a:p>
                <a:endParaRPr lang="en-GB" noProof="0" dirty="0"/>
              </a:p>
            </p:txBody>
          </p:sp>
          <p:sp>
            <p:nvSpPr>
              <p:cNvPr id="283" name="Freeform 282">
                <a:extLst>
                  <a:ext uri="{FF2B5EF4-FFF2-40B4-BE49-F238E27FC236}">
                    <a16:creationId xmlns:a16="http://schemas.microsoft.com/office/drawing/2014/main" id="{BED3FAB6-00F8-96C3-393B-405BF90C26E8}"/>
                  </a:ext>
                </a:extLst>
              </p:cNvPr>
              <p:cNvSpPr/>
              <p:nvPr/>
            </p:nvSpPr>
            <p:spPr>
              <a:xfrm>
                <a:off x="5857263" y="3160892"/>
                <a:ext cx="3737" cy="4888"/>
              </a:xfrm>
              <a:custGeom>
                <a:avLst/>
                <a:gdLst>
                  <a:gd name="connsiteX0" fmla="*/ 3478 w 3737"/>
                  <a:gd name="connsiteY0" fmla="*/ 2475 h 4888"/>
                  <a:gd name="connsiteX1" fmla="*/ 2437 w 3737"/>
                  <a:gd name="connsiteY1" fmla="*/ 393 h 4888"/>
                  <a:gd name="connsiteX2" fmla="*/ 876 w 3737"/>
                  <a:gd name="connsiteY2" fmla="*/ 4556 h 4888"/>
                  <a:gd name="connsiteX3" fmla="*/ 3478 w 3737"/>
                  <a:gd name="connsiteY3" fmla="*/ 2475 h 4888"/>
                </a:gdLst>
                <a:ahLst/>
                <a:cxnLst>
                  <a:cxn ang="0">
                    <a:pos x="connsiteX0" y="connsiteY0"/>
                  </a:cxn>
                  <a:cxn ang="0">
                    <a:pos x="connsiteX1" y="connsiteY1"/>
                  </a:cxn>
                  <a:cxn ang="0">
                    <a:pos x="connsiteX2" y="connsiteY2"/>
                  </a:cxn>
                  <a:cxn ang="0">
                    <a:pos x="connsiteX3" y="connsiteY3"/>
                  </a:cxn>
                </a:cxnLst>
                <a:rect l="l" t="t" r="r" b="b"/>
                <a:pathLst>
                  <a:path w="3737" h="4888">
                    <a:moveTo>
                      <a:pt x="3478" y="2475"/>
                    </a:moveTo>
                    <a:cubicBezTo>
                      <a:pt x="3478" y="-647"/>
                      <a:pt x="4518" y="-127"/>
                      <a:pt x="2437" y="393"/>
                    </a:cubicBezTo>
                    <a:cubicBezTo>
                      <a:pt x="876" y="914"/>
                      <a:pt x="-1206" y="1954"/>
                      <a:pt x="876" y="4556"/>
                    </a:cubicBezTo>
                    <a:cubicBezTo>
                      <a:pt x="876" y="4556"/>
                      <a:pt x="2957" y="6117"/>
                      <a:pt x="3478" y="2475"/>
                    </a:cubicBezTo>
                    <a:close/>
                  </a:path>
                </a:pathLst>
              </a:custGeom>
              <a:grpFill/>
              <a:ln w="5199" cap="flat">
                <a:solidFill>
                  <a:schemeClr val="bg1"/>
                </a:solidFill>
                <a:prstDash val="solid"/>
                <a:miter/>
              </a:ln>
            </p:spPr>
            <p:txBody>
              <a:bodyPr rtlCol="0" anchor="ctr"/>
              <a:lstStyle/>
              <a:p>
                <a:endParaRPr lang="en-GB" noProof="0" dirty="0"/>
              </a:p>
            </p:txBody>
          </p:sp>
          <p:sp>
            <p:nvSpPr>
              <p:cNvPr id="284" name="Freeform 283">
                <a:extLst>
                  <a:ext uri="{FF2B5EF4-FFF2-40B4-BE49-F238E27FC236}">
                    <a16:creationId xmlns:a16="http://schemas.microsoft.com/office/drawing/2014/main" id="{F8857D3F-703D-612C-4832-4EFDB527474D}"/>
                  </a:ext>
                </a:extLst>
              </p:cNvPr>
              <p:cNvSpPr/>
              <p:nvPr/>
            </p:nvSpPr>
            <p:spPr>
              <a:xfrm>
                <a:off x="5810715" y="3216442"/>
                <a:ext cx="3194" cy="3910"/>
              </a:xfrm>
              <a:custGeom>
                <a:avLst/>
                <a:gdLst>
                  <a:gd name="connsiteX0" fmla="*/ 1633 w 3194"/>
                  <a:gd name="connsiteY0" fmla="*/ 3122 h 3910"/>
                  <a:gd name="connsiteX1" fmla="*/ 3194 w 3194"/>
                  <a:gd name="connsiteY1" fmla="*/ 2602 h 3910"/>
                  <a:gd name="connsiteX2" fmla="*/ 1113 w 3194"/>
                  <a:gd name="connsiteY2" fmla="*/ 0 h 3910"/>
                  <a:gd name="connsiteX3" fmla="*/ 1633 w 3194"/>
                  <a:gd name="connsiteY3" fmla="*/ 3122 h 3910"/>
                </a:gdLst>
                <a:ahLst/>
                <a:cxnLst>
                  <a:cxn ang="0">
                    <a:pos x="connsiteX0" y="connsiteY0"/>
                  </a:cxn>
                  <a:cxn ang="0">
                    <a:pos x="connsiteX1" y="connsiteY1"/>
                  </a:cxn>
                  <a:cxn ang="0">
                    <a:pos x="connsiteX2" y="connsiteY2"/>
                  </a:cxn>
                  <a:cxn ang="0">
                    <a:pos x="connsiteX3" y="connsiteY3"/>
                  </a:cxn>
                </a:cxnLst>
                <a:rect l="l" t="t" r="r" b="b"/>
                <a:pathLst>
                  <a:path w="3194" h="3910">
                    <a:moveTo>
                      <a:pt x="1633" y="3122"/>
                    </a:moveTo>
                    <a:cubicBezTo>
                      <a:pt x="1633" y="3122"/>
                      <a:pt x="3194" y="5203"/>
                      <a:pt x="3194" y="2602"/>
                    </a:cubicBezTo>
                    <a:cubicBezTo>
                      <a:pt x="3194" y="0"/>
                      <a:pt x="2153" y="0"/>
                      <a:pt x="1113" y="0"/>
                    </a:cubicBezTo>
                    <a:cubicBezTo>
                      <a:pt x="-448" y="0"/>
                      <a:pt x="-448" y="1561"/>
                      <a:pt x="1633" y="3122"/>
                    </a:cubicBezTo>
                    <a:close/>
                  </a:path>
                </a:pathLst>
              </a:custGeom>
              <a:grpFill/>
              <a:ln w="5199" cap="flat">
                <a:solidFill>
                  <a:schemeClr val="bg1"/>
                </a:solidFill>
                <a:prstDash val="solid"/>
                <a:miter/>
              </a:ln>
            </p:spPr>
            <p:txBody>
              <a:bodyPr rtlCol="0" anchor="ctr"/>
              <a:lstStyle/>
              <a:p>
                <a:endParaRPr lang="en-GB" noProof="0" dirty="0"/>
              </a:p>
            </p:txBody>
          </p:sp>
          <p:sp>
            <p:nvSpPr>
              <p:cNvPr id="285" name="Freeform 284">
                <a:extLst>
                  <a:ext uri="{FF2B5EF4-FFF2-40B4-BE49-F238E27FC236}">
                    <a16:creationId xmlns:a16="http://schemas.microsoft.com/office/drawing/2014/main" id="{816D984B-A00B-5885-87A1-ABA28A4D16AB}"/>
                  </a:ext>
                </a:extLst>
              </p:cNvPr>
              <p:cNvSpPr/>
              <p:nvPr/>
            </p:nvSpPr>
            <p:spPr>
              <a:xfrm>
                <a:off x="5810628" y="3210927"/>
                <a:ext cx="13518" cy="6555"/>
              </a:xfrm>
              <a:custGeom>
                <a:avLst/>
                <a:gdLst>
                  <a:gd name="connsiteX0" fmla="*/ 1720 w 13518"/>
                  <a:gd name="connsiteY0" fmla="*/ 4474 h 6555"/>
                  <a:gd name="connsiteX1" fmla="*/ 10566 w 13518"/>
                  <a:gd name="connsiteY1" fmla="*/ 6555 h 6555"/>
                  <a:gd name="connsiteX2" fmla="*/ 13168 w 13518"/>
                  <a:gd name="connsiteY2" fmla="*/ 4994 h 6555"/>
                  <a:gd name="connsiteX3" fmla="*/ 9526 w 13518"/>
                  <a:gd name="connsiteY3" fmla="*/ 3954 h 6555"/>
                  <a:gd name="connsiteX4" fmla="*/ 6403 w 13518"/>
                  <a:gd name="connsiteY4" fmla="*/ 3954 h 6555"/>
                  <a:gd name="connsiteX5" fmla="*/ 6403 w 13518"/>
                  <a:gd name="connsiteY5" fmla="*/ 2393 h 6555"/>
                  <a:gd name="connsiteX6" fmla="*/ 5363 w 13518"/>
                  <a:gd name="connsiteY6" fmla="*/ 311 h 6555"/>
                  <a:gd name="connsiteX7" fmla="*/ 680 w 13518"/>
                  <a:gd name="connsiteY7" fmla="*/ 1352 h 6555"/>
                  <a:gd name="connsiteX8" fmla="*/ 1720 w 13518"/>
                  <a:gd name="connsiteY8" fmla="*/ 4474 h 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18" h="6555">
                    <a:moveTo>
                      <a:pt x="1720" y="4474"/>
                    </a:moveTo>
                    <a:cubicBezTo>
                      <a:pt x="4842" y="5515"/>
                      <a:pt x="6924" y="6555"/>
                      <a:pt x="10566" y="6555"/>
                    </a:cubicBezTo>
                    <a:cubicBezTo>
                      <a:pt x="10566" y="6555"/>
                      <a:pt x="14729" y="6035"/>
                      <a:pt x="13168" y="4994"/>
                    </a:cubicBezTo>
                    <a:cubicBezTo>
                      <a:pt x="11607" y="3954"/>
                      <a:pt x="10046" y="3954"/>
                      <a:pt x="9526" y="3954"/>
                    </a:cubicBezTo>
                    <a:cubicBezTo>
                      <a:pt x="9005" y="3433"/>
                      <a:pt x="7444" y="3433"/>
                      <a:pt x="6403" y="3954"/>
                    </a:cubicBezTo>
                    <a:cubicBezTo>
                      <a:pt x="5363" y="4474"/>
                      <a:pt x="4842" y="3433"/>
                      <a:pt x="6403" y="2393"/>
                    </a:cubicBezTo>
                    <a:cubicBezTo>
                      <a:pt x="7965" y="1352"/>
                      <a:pt x="6924" y="832"/>
                      <a:pt x="5363" y="311"/>
                    </a:cubicBezTo>
                    <a:cubicBezTo>
                      <a:pt x="3802" y="-209"/>
                      <a:pt x="1200" y="-209"/>
                      <a:pt x="680" y="1352"/>
                    </a:cubicBezTo>
                    <a:cubicBezTo>
                      <a:pt x="680" y="2393"/>
                      <a:pt x="-1402" y="3954"/>
                      <a:pt x="1720" y="4474"/>
                    </a:cubicBezTo>
                    <a:close/>
                  </a:path>
                </a:pathLst>
              </a:custGeom>
              <a:grpFill/>
              <a:ln w="5199" cap="flat">
                <a:solidFill>
                  <a:schemeClr val="bg1"/>
                </a:solidFill>
                <a:prstDash val="solid"/>
                <a:miter/>
              </a:ln>
            </p:spPr>
            <p:txBody>
              <a:bodyPr rtlCol="0" anchor="ctr"/>
              <a:lstStyle/>
              <a:p>
                <a:endParaRPr lang="en-GB" noProof="0" dirty="0"/>
              </a:p>
            </p:txBody>
          </p:sp>
          <p:sp>
            <p:nvSpPr>
              <p:cNvPr id="286" name="Freeform 285">
                <a:extLst>
                  <a:ext uri="{FF2B5EF4-FFF2-40B4-BE49-F238E27FC236}">
                    <a16:creationId xmlns:a16="http://schemas.microsoft.com/office/drawing/2014/main" id="{8DF6774B-2117-0CB1-E43B-0625CB04AB02}"/>
                  </a:ext>
                </a:extLst>
              </p:cNvPr>
              <p:cNvSpPr/>
              <p:nvPr/>
            </p:nvSpPr>
            <p:spPr>
              <a:xfrm>
                <a:off x="5738353" y="3228690"/>
                <a:ext cx="18737" cy="16509"/>
              </a:xfrm>
              <a:custGeom>
                <a:avLst/>
                <a:gdLst>
                  <a:gd name="connsiteX0" fmla="*/ 9993 w 18737"/>
                  <a:gd name="connsiteY0" fmla="*/ 4403 h 16509"/>
                  <a:gd name="connsiteX1" fmla="*/ 5310 w 18737"/>
                  <a:gd name="connsiteY1" fmla="*/ 7005 h 16509"/>
                  <a:gd name="connsiteX2" fmla="*/ 2188 w 18737"/>
                  <a:gd name="connsiteY2" fmla="*/ 6484 h 16509"/>
                  <a:gd name="connsiteX3" fmla="*/ 106 w 18737"/>
                  <a:gd name="connsiteY3" fmla="*/ 12208 h 16509"/>
                  <a:gd name="connsiteX4" fmla="*/ 1147 w 18737"/>
                  <a:gd name="connsiteY4" fmla="*/ 13769 h 16509"/>
                  <a:gd name="connsiteX5" fmla="*/ 7391 w 18737"/>
                  <a:gd name="connsiteY5" fmla="*/ 16371 h 16509"/>
                  <a:gd name="connsiteX6" fmla="*/ 7391 w 18737"/>
                  <a:gd name="connsiteY6" fmla="*/ 14810 h 16509"/>
                  <a:gd name="connsiteX7" fmla="*/ 8432 w 18737"/>
                  <a:gd name="connsiteY7" fmla="*/ 12208 h 16509"/>
                  <a:gd name="connsiteX8" fmla="*/ 9472 w 18737"/>
                  <a:gd name="connsiteY8" fmla="*/ 14810 h 16509"/>
                  <a:gd name="connsiteX9" fmla="*/ 13115 w 18737"/>
                  <a:gd name="connsiteY9" fmla="*/ 14290 h 16509"/>
                  <a:gd name="connsiteX10" fmla="*/ 12074 w 18737"/>
                  <a:gd name="connsiteY10" fmla="*/ 11688 h 16509"/>
                  <a:gd name="connsiteX11" fmla="*/ 12074 w 18737"/>
                  <a:gd name="connsiteY11" fmla="*/ 10647 h 16509"/>
                  <a:gd name="connsiteX12" fmla="*/ 13635 w 18737"/>
                  <a:gd name="connsiteY12" fmla="*/ 8566 h 16509"/>
                  <a:gd name="connsiteX13" fmla="*/ 16757 w 18737"/>
                  <a:gd name="connsiteY13" fmla="*/ 8566 h 16509"/>
                  <a:gd name="connsiteX14" fmla="*/ 18318 w 18737"/>
                  <a:gd name="connsiteY14" fmla="*/ 5964 h 16509"/>
                  <a:gd name="connsiteX15" fmla="*/ 17278 w 18737"/>
                  <a:gd name="connsiteY15" fmla="*/ 1281 h 16509"/>
                  <a:gd name="connsiteX16" fmla="*/ 13115 w 18737"/>
                  <a:gd name="connsiteY16" fmla="*/ 1281 h 16509"/>
                  <a:gd name="connsiteX17" fmla="*/ 9993 w 18737"/>
                  <a:gd name="connsiteY17" fmla="*/ 4403 h 1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37" h="16509">
                    <a:moveTo>
                      <a:pt x="9993" y="4403"/>
                    </a:moveTo>
                    <a:cubicBezTo>
                      <a:pt x="7911" y="4923"/>
                      <a:pt x="6350" y="5444"/>
                      <a:pt x="5310" y="7005"/>
                    </a:cubicBezTo>
                    <a:cubicBezTo>
                      <a:pt x="4269" y="8566"/>
                      <a:pt x="3749" y="7005"/>
                      <a:pt x="2188" y="6484"/>
                    </a:cubicBezTo>
                    <a:cubicBezTo>
                      <a:pt x="626" y="5964"/>
                      <a:pt x="626" y="10647"/>
                      <a:pt x="106" y="12208"/>
                    </a:cubicBezTo>
                    <a:cubicBezTo>
                      <a:pt x="-414" y="13769"/>
                      <a:pt x="1147" y="13769"/>
                      <a:pt x="1147" y="13769"/>
                    </a:cubicBezTo>
                    <a:cubicBezTo>
                      <a:pt x="1147" y="13769"/>
                      <a:pt x="6350" y="15851"/>
                      <a:pt x="7391" y="16371"/>
                    </a:cubicBezTo>
                    <a:cubicBezTo>
                      <a:pt x="8952" y="16891"/>
                      <a:pt x="8432" y="15851"/>
                      <a:pt x="7391" y="14810"/>
                    </a:cubicBezTo>
                    <a:cubicBezTo>
                      <a:pt x="6350" y="13769"/>
                      <a:pt x="6871" y="13249"/>
                      <a:pt x="8432" y="12208"/>
                    </a:cubicBezTo>
                    <a:cubicBezTo>
                      <a:pt x="9472" y="11168"/>
                      <a:pt x="9993" y="13249"/>
                      <a:pt x="9472" y="14810"/>
                    </a:cubicBezTo>
                    <a:cubicBezTo>
                      <a:pt x="8952" y="16371"/>
                      <a:pt x="11554" y="15330"/>
                      <a:pt x="13115" y="14290"/>
                    </a:cubicBezTo>
                    <a:cubicBezTo>
                      <a:pt x="14676" y="13249"/>
                      <a:pt x="14676" y="12728"/>
                      <a:pt x="12074" y="11688"/>
                    </a:cubicBezTo>
                    <a:cubicBezTo>
                      <a:pt x="9472" y="10647"/>
                      <a:pt x="11033" y="11168"/>
                      <a:pt x="12074" y="10647"/>
                    </a:cubicBezTo>
                    <a:cubicBezTo>
                      <a:pt x="13115" y="10127"/>
                      <a:pt x="14156" y="9606"/>
                      <a:pt x="13635" y="8566"/>
                    </a:cubicBezTo>
                    <a:cubicBezTo>
                      <a:pt x="13115" y="7525"/>
                      <a:pt x="14676" y="8045"/>
                      <a:pt x="16757" y="8566"/>
                    </a:cubicBezTo>
                    <a:cubicBezTo>
                      <a:pt x="18318" y="9086"/>
                      <a:pt x="19359" y="6484"/>
                      <a:pt x="18318" y="5964"/>
                    </a:cubicBezTo>
                    <a:cubicBezTo>
                      <a:pt x="17278" y="4923"/>
                      <a:pt x="17798" y="3883"/>
                      <a:pt x="17278" y="1281"/>
                    </a:cubicBezTo>
                    <a:cubicBezTo>
                      <a:pt x="16757" y="-1321"/>
                      <a:pt x="13635" y="761"/>
                      <a:pt x="13115" y="1281"/>
                    </a:cubicBezTo>
                    <a:cubicBezTo>
                      <a:pt x="13115" y="1281"/>
                      <a:pt x="12074" y="3883"/>
                      <a:pt x="9993" y="4403"/>
                    </a:cubicBezTo>
                    <a:close/>
                  </a:path>
                </a:pathLst>
              </a:custGeom>
              <a:grpFill/>
              <a:ln w="5199" cap="flat">
                <a:solidFill>
                  <a:schemeClr val="bg1"/>
                </a:solidFill>
                <a:prstDash val="solid"/>
                <a:miter/>
              </a:ln>
            </p:spPr>
            <p:txBody>
              <a:bodyPr rtlCol="0" anchor="ctr"/>
              <a:lstStyle/>
              <a:p>
                <a:endParaRPr lang="en-GB" noProof="0" dirty="0"/>
              </a:p>
            </p:txBody>
          </p:sp>
          <p:sp>
            <p:nvSpPr>
              <p:cNvPr id="287" name="Freeform 286">
                <a:extLst>
                  <a:ext uri="{FF2B5EF4-FFF2-40B4-BE49-F238E27FC236}">
                    <a16:creationId xmlns:a16="http://schemas.microsoft.com/office/drawing/2014/main" id="{274731A6-1B9A-2715-5A7A-D91320017352}"/>
                  </a:ext>
                </a:extLst>
              </p:cNvPr>
              <p:cNvSpPr/>
              <p:nvPr/>
            </p:nvSpPr>
            <p:spPr>
              <a:xfrm>
                <a:off x="5739095" y="3245238"/>
                <a:ext cx="5813" cy="3848"/>
              </a:xfrm>
              <a:custGeom>
                <a:avLst/>
                <a:gdLst>
                  <a:gd name="connsiteX0" fmla="*/ 925 w 5813"/>
                  <a:gd name="connsiteY0" fmla="*/ 1904 h 3848"/>
                  <a:gd name="connsiteX1" fmla="*/ 925 w 5813"/>
                  <a:gd name="connsiteY1" fmla="*/ 3465 h 3848"/>
                  <a:gd name="connsiteX2" fmla="*/ 5608 w 5813"/>
                  <a:gd name="connsiteY2" fmla="*/ 343 h 3848"/>
                  <a:gd name="connsiteX3" fmla="*/ 925 w 5813"/>
                  <a:gd name="connsiteY3" fmla="*/ 1904 h 3848"/>
                </a:gdLst>
                <a:ahLst/>
                <a:cxnLst>
                  <a:cxn ang="0">
                    <a:pos x="connsiteX0" y="connsiteY0"/>
                  </a:cxn>
                  <a:cxn ang="0">
                    <a:pos x="connsiteX1" y="connsiteY1"/>
                  </a:cxn>
                  <a:cxn ang="0">
                    <a:pos x="connsiteX2" y="connsiteY2"/>
                  </a:cxn>
                  <a:cxn ang="0">
                    <a:pos x="connsiteX3" y="connsiteY3"/>
                  </a:cxn>
                </a:cxnLst>
                <a:rect l="l" t="t" r="r" b="b"/>
                <a:pathLst>
                  <a:path w="5813" h="3848">
                    <a:moveTo>
                      <a:pt x="925" y="1904"/>
                    </a:moveTo>
                    <a:cubicBezTo>
                      <a:pt x="-1156" y="3465"/>
                      <a:pt x="925" y="3465"/>
                      <a:pt x="925" y="3465"/>
                    </a:cubicBezTo>
                    <a:cubicBezTo>
                      <a:pt x="3527" y="5026"/>
                      <a:pt x="6649" y="1384"/>
                      <a:pt x="5608" y="343"/>
                    </a:cubicBezTo>
                    <a:cubicBezTo>
                      <a:pt x="4567" y="-697"/>
                      <a:pt x="3006" y="864"/>
                      <a:pt x="925" y="1904"/>
                    </a:cubicBezTo>
                    <a:close/>
                  </a:path>
                </a:pathLst>
              </a:custGeom>
              <a:grpFill/>
              <a:ln w="5199" cap="flat">
                <a:solidFill>
                  <a:schemeClr val="bg1"/>
                </a:solidFill>
                <a:prstDash val="solid"/>
                <a:miter/>
              </a:ln>
            </p:spPr>
            <p:txBody>
              <a:bodyPr rtlCol="0" anchor="ctr"/>
              <a:lstStyle/>
              <a:p>
                <a:endParaRPr lang="en-GB" noProof="0" dirty="0"/>
              </a:p>
            </p:txBody>
          </p:sp>
          <p:sp>
            <p:nvSpPr>
              <p:cNvPr id="288" name="Freeform 287">
                <a:extLst>
                  <a:ext uri="{FF2B5EF4-FFF2-40B4-BE49-F238E27FC236}">
                    <a16:creationId xmlns:a16="http://schemas.microsoft.com/office/drawing/2014/main" id="{CA1F7518-4B83-3F4F-695D-E9FC97EC70C5}"/>
                  </a:ext>
                </a:extLst>
              </p:cNvPr>
              <p:cNvSpPr/>
              <p:nvPr/>
            </p:nvSpPr>
            <p:spPr>
              <a:xfrm>
                <a:off x="5730969" y="3252035"/>
                <a:ext cx="8190" cy="3986"/>
              </a:xfrm>
              <a:custGeom>
                <a:avLst/>
                <a:gdLst>
                  <a:gd name="connsiteX0" fmla="*/ 1245 w 8190"/>
                  <a:gd name="connsiteY0" fmla="*/ 2393 h 3986"/>
                  <a:gd name="connsiteX1" fmla="*/ 4888 w 8190"/>
                  <a:gd name="connsiteY1" fmla="*/ 3433 h 3986"/>
                  <a:gd name="connsiteX2" fmla="*/ 8010 w 8190"/>
                  <a:gd name="connsiteY2" fmla="*/ 1352 h 3986"/>
                  <a:gd name="connsiteX3" fmla="*/ 1766 w 8190"/>
                  <a:gd name="connsiteY3" fmla="*/ 311 h 3986"/>
                  <a:gd name="connsiteX4" fmla="*/ 1245 w 8190"/>
                  <a:gd name="connsiteY4" fmla="*/ 2393 h 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0" h="3986">
                    <a:moveTo>
                      <a:pt x="1245" y="2393"/>
                    </a:moveTo>
                    <a:cubicBezTo>
                      <a:pt x="1245" y="2393"/>
                      <a:pt x="3327" y="2393"/>
                      <a:pt x="4888" y="3433"/>
                    </a:cubicBezTo>
                    <a:cubicBezTo>
                      <a:pt x="6449" y="4994"/>
                      <a:pt x="6969" y="2913"/>
                      <a:pt x="8010" y="1352"/>
                    </a:cubicBezTo>
                    <a:cubicBezTo>
                      <a:pt x="9050" y="-209"/>
                      <a:pt x="5408" y="-209"/>
                      <a:pt x="1766" y="311"/>
                    </a:cubicBezTo>
                    <a:cubicBezTo>
                      <a:pt x="-1877" y="1352"/>
                      <a:pt x="1245" y="2393"/>
                      <a:pt x="1245" y="2393"/>
                    </a:cubicBezTo>
                    <a:close/>
                  </a:path>
                </a:pathLst>
              </a:custGeom>
              <a:grpFill/>
              <a:ln w="5199" cap="flat">
                <a:solidFill>
                  <a:schemeClr val="bg1"/>
                </a:solidFill>
                <a:prstDash val="solid"/>
                <a:miter/>
              </a:ln>
            </p:spPr>
            <p:txBody>
              <a:bodyPr rtlCol="0" anchor="ctr"/>
              <a:lstStyle/>
              <a:p>
                <a:endParaRPr lang="en-GB" noProof="0" dirty="0"/>
              </a:p>
            </p:txBody>
          </p:sp>
          <p:sp>
            <p:nvSpPr>
              <p:cNvPr id="289" name="Freeform 288">
                <a:extLst>
                  <a:ext uri="{FF2B5EF4-FFF2-40B4-BE49-F238E27FC236}">
                    <a16:creationId xmlns:a16="http://schemas.microsoft.com/office/drawing/2014/main" id="{0E499D85-EB3D-284F-3424-6631BD434230}"/>
                  </a:ext>
                </a:extLst>
              </p:cNvPr>
              <p:cNvSpPr/>
              <p:nvPr/>
            </p:nvSpPr>
            <p:spPr>
              <a:xfrm>
                <a:off x="5734296" y="3257192"/>
                <a:ext cx="2053" cy="1904"/>
              </a:xfrm>
              <a:custGeom>
                <a:avLst/>
                <a:gdLst>
                  <a:gd name="connsiteX0" fmla="*/ 1561 w 2053"/>
                  <a:gd name="connsiteY0" fmla="*/ 358 h 1904"/>
                  <a:gd name="connsiteX1" fmla="*/ 0 w 2053"/>
                  <a:gd name="connsiteY1" fmla="*/ 878 h 1904"/>
                  <a:gd name="connsiteX2" fmla="*/ 1561 w 2053"/>
                  <a:gd name="connsiteY2" fmla="*/ 358 h 1904"/>
                </a:gdLst>
                <a:ahLst/>
                <a:cxnLst>
                  <a:cxn ang="0">
                    <a:pos x="connsiteX0" y="connsiteY0"/>
                  </a:cxn>
                  <a:cxn ang="0">
                    <a:pos x="connsiteX1" y="connsiteY1"/>
                  </a:cxn>
                  <a:cxn ang="0">
                    <a:pos x="connsiteX2" y="connsiteY2"/>
                  </a:cxn>
                </a:cxnLst>
                <a:rect l="l" t="t" r="r" b="b"/>
                <a:pathLst>
                  <a:path w="2053" h="1904">
                    <a:moveTo>
                      <a:pt x="1561" y="358"/>
                    </a:moveTo>
                    <a:cubicBezTo>
                      <a:pt x="0" y="-683"/>
                      <a:pt x="0" y="878"/>
                      <a:pt x="0" y="878"/>
                    </a:cubicBezTo>
                    <a:cubicBezTo>
                      <a:pt x="520" y="2959"/>
                      <a:pt x="3122" y="1398"/>
                      <a:pt x="1561" y="358"/>
                    </a:cubicBezTo>
                    <a:close/>
                  </a:path>
                </a:pathLst>
              </a:custGeom>
              <a:grpFill/>
              <a:ln w="5199" cap="flat">
                <a:solidFill>
                  <a:schemeClr val="bg1"/>
                </a:solidFill>
                <a:prstDash val="solid"/>
                <a:miter/>
              </a:ln>
            </p:spPr>
            <p:txBody>
              <a:bodyPr rtlCol="0" anchor="ctr"/>
              <a:lstStyle/>
              <a:p>
                <a:endParaRPr lang="en-GB" noProof="0" dirty="0"/>
              </a:p>
            </p:txBody>
          </p:sp>
          <p:sp>
            <p:nvSpPr>
              <p:cNvPr id="290" name="Freeform 289">
                <a:extLst>
                  <a:ext uri="{FF2B5EF4-FFF2-40B4-BE49-F238E27FC236}">
                    <a16:creationId xmlns:a16="http://schemas.microsoft.com/office/drawing/2014/main" id="{3CD28903-751C-FCAA-E1F4-D2A1D95775C3}"/>
                  </a:ext>
                </a:extLst>
              </p:cNvPr>
              <p:cNvSpPr/>
              <p:nvPr/>
            </p:nvSpPr>
            <p:spPr>
              <a:xfrm>
                <a:off x="5731174" y="3270053"/>
                <a:ext cx="1644" cy="1904"/>
              </a:xfrm>
              <a:custGeom>
                <a:avLst/>
                <a:gdLst>
                  <a:gd name="connsiteX0" fmla="*/ 0 w 1644"/>
                  <a:gd name="connsiteY0" fmla="*/ 1026 h 1904"/>
                  <a:gd name="connsiteX1" fmla="*/ 1561 w 1644"/>
                  <a:gd name="connsiteY1" fmla="*/ 1546 h 1904"/>
                  <a:gd name="connsiteX2" fmla="*/ 0 w 1644"/>
                  <a:gd name="connsiteY2" fmla="*/ 1026 h 1904"/>
                </a:gdLst>
                <a:ahLst/>
                <a:cxnLst>
                  <a:cxn ang="0">
                    <a:pos x="connsiteX0" y="connsiteY0"/>
                  </a:cxn>
                  <a:cxn ang="0">
                    <a:pos x="connsiteX1" y="connsiteY1"/>
                  </a:cxn>
                  <a:cxn ang="0">
                    <a:pos x="connsiteX2" y="connsiteY2"/>
                  </a:cxn>
                </a:cxnLst>
                <a:rect l="l" t="t" r="r" b="b"/>
                <a:pathLst>
                  <a:path w="1644" h="1904">
                    <a:moveTo>
                      <a:pt x="0" y="1026"/>
                    </a:moveTo>
                    <a:cubicBezTo>
                      <a:pt x="0" y="1026"/>
                      <a:pt x="1041" y="2587"/>
                      <a:pt x="1561" y="1546"/>
                    </a:cubicBezTo>
                    <a:cubicBezTo>
                      <a:pt x="2082" y="506"/>
                      <a:pt x="0" y="-1055"/>
                      <a:pt x="0" y="1026"/>
                    </a:cubicBezTo>
                    <a:close/>
                  </a:path>
                </a:pathLst>
              </a:custGeom>
              <a:grpFill/>
              <a:ln w="5199" cap="flat">
                <a:solidFill>
                  <a:schemeClr val="bg1"/>
                </a:solidFill>
                <a:prstDash val="solid"/>
                <a:miter/>
              </a:ln>
            </p:spPr>
            <p:txBody>
              <a:bodyPr rtlCol="0" anchor="ctr"/>
              <a:lstStyle/>
              <a:p>
                <a:endParaRPr lang="en-GB" noProof="0" dirty="0"/>
              </a:p>
            </p:txBody>
          </p:sp>
          <p:sp>
            <p:nvSpPr>
              <p:cNvPr id="291" name="Freeform 290">
                <a:extLst>
                  <a:ext uri="{FF2B5EF4-FFF2-40B4-BE49-F238E27FC236}">
                    <a16:creationId xmlns:a16="http://schemas.microsoft.com/office/drawing/2014/main" id="{D2DA0681-902A-2B1D-B1F5-F2B42990D26E}"/>
                  </a:ext>
                </a:extLst>
              </p:cNvPr>
              <p:cNvSpPr/>
              <p:nvPr/>
            </p:nvSpPr>
            <p:spPr>
              <a:xfrm>
                <a:off x="5732048" y="3259346"/>
                <a:ext cx="4720" cy="8090"/>
              </a:xfrm>
              <a:custGeom>
                <a:avLst/>
                <a:gdLst>
                  <a:gd name="connsiteX0" fmla="*/ 3810 w 4720"/>
                  <a:gd name="connsiteY0" fmla="*/ 3407 h 8090"/>
                  <a:gd name="connsiteX1" fmla="*/ 3289 w 4720"/>
                  <a:gd name="connsiteY1" fmla="*/ 806 h 8090"/>
                  <a:gd name="connsiteX2" fmla="*/ 167 w 4720"/>
                  <a:gd name="connsiteY2" fmla="*/ 2367 h 8090"/>
                  <a:gd name="connsiteX3" fmla="*/ 3289 w 4720"/>
                  <a:gd name="connsiteY3" fmla="*/ 8091 h 8090"/>
                  <a:gd name="connsiteX4" fmla="*/ 2769 w 4720"/>
                  <a:gd name="connsiteY4" fmla="*/ 5489 h 8090"/>
                  <a:gd name="connsiteX5" fmla="*/ 2249 w 4720"/>
                  <a:gd name="connsiteY5" fmla="*/ 3928 h 8090"/>
                  <a:gd name="connsiteX6" fmla="*/ 3810 w 4720"/>
                  <a:gd name="connsiteY6" fmla="*/ 3407 h 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0" h="8090">
                    <a:moveTo>
                      <a:pt x="3810" y="3407"/>
                    </a:moveTo>
                    <a:cubicBezTo>
                      <a:pt x="4850" y="2887"/>
                      <a:pt x="5371" y="1846"/>
                      <a:pt x="3289" y="806"/>
                    </a:cubicBezTo>
                    <a:cubicBezTo>
                      <a:pt x="1728" y="-235"/>
                      <a:pt x="1208" y="-755"/>
                      <a:pt x="167" y="2367"/>
                    </a:cubicBezTo>
                    <a:cubicBezTo>
                      <a:pt x="-874" y="5489"/>
                      <a:pt x="3289" y="8091"/>
                      <a:pt x="3289" y="8091"/>
                    </a:cubicBezTo>
                    <a:cubicBezTo>
                      <a:pt x="4330" y="8091"/>
                      <a:pt x="2249" y="6009"/>
                      <a:pt x="2769" y="5489"/>
                    </a:cubicBezTo>
                    <a:cubicBezTo>
                      <a:pt x="3289" y="4969"/>
                      <a:pt x="3810" y="4448"/>
                      <a:pt x="2249" y="3928"/>
                    </a:cubicBezTo>
                    <a:cubicBezTo>
                      <a:pt x="1728" y="2887"/>
                      <a:pt x="2769" y="3928"/>
                      <a:pt x="3810" y="3407"/>
                    </a:cubicBezTo>
                    <a:close/>
                  </a:path>
                </a:pathLst>
              </a:custGeom>
              <a:grpFill/>
              <a:ln w="5199" cap="flat">
                <a:solidFill>
                  <a:schemeClr val="bg1"/>
                </a:solidFill>
                <a:prstDash val="solid"/>
                <a:miter/>
              </a:ln>
            </p:spPr>
            <p:txBody>
              <a:bodyPr rtlCol="0" anchor="ctr"/>
              <a:lstStyle/>
              <a:p>
                <a:endParaRPr lang="en-GB" noProof="0" dirty="0"/>
              </a:p>
            </p:txBody>
          </p:sp>
          <p:sp>
            <p:nvSpPr>
              <p:cNvPr id="292" name="Freeform 291">
                <a:extLst>
                  <a:ext uri="{FF2B5EF4-FFF2-40B4-BE49-F238E27FC236}">
                    <a16:creationId xmlns:a16="http://schemas.microsoft.com/office/drawing/2014/main" id="{B6E9AE60-6189-ECC4-1774-36F4DBAE1DE2}"/>
                  </a:ext>
                </a:extLst>
              </p:cNvPr>
              <p:cNvSpPr/>
              <p:nvPr/>
            </p:nvSpPr>
            <p:spPr>
              <a:xfrm>
                <a:off x="5745245" y="3251727"/>
                <a:ext cx="20823" cy="17790"/>
              </a:xfrm>
              <a:custGeom>
                <a:avLst/>
                <a:gdLst>
                  <a:gd name="connsiteX0" fmla="*/ 9345 w 20823"/>
                  <a:gd name="connsiteY0" fmla="*/ 99 h 17790"/>
                  <a:gd name="connsiteX1" fmla="*/ 7263 w 20823"/>
                  <a:gd name="connsiteY1" fmla="*/ 4261 h 17790"/>
                  <a:gd name="connsiteX2" fmla="*/ 3621 w 20823"/>
                  <a:gd name="connsiteY2" fmla="*/ 2180 h 17790"/>
                  <a:gd name="connsiteX3" fmla="*/ 2580 w 20823"/>
                  <a:gd name="connsiteY3" fmla="*/ 4261 h 17790"/>
                  <a:gd name="connsiteX4" fmla="*/ 499 w 20823"/>
                  <a:gd name="connsiteY4" fmla="*/ 5302 h 17790"/>
                  <a:gd name="connsiteX5" fmla="*/ 1539 w 20823"/>
                  <a:gd name="connsiteY5" fmla="*/ 7383 h 17790"/>
                  <a:gd name="connsiteX6" fmla="*/ 5702 w 20823"/>
                  <a:gd name="connsiteY6" fmla="*/ 8945 h 17790"/>
                  <a:gd name="connsiteX7" fmla="*/ 5702 w 20823"/>
                  <a:gd name="connsiteY7" fmla="*/ 10506 h 17790"/>
                  <a:gd name="connsiteX8" fmla="*/ 11946 w 20823"/>
                  <a:gd name="connsiteY8" fmla="*/ 14148 h 17790"/>
                  <a:gd name="connsiteX9" fmla="*/ 13508 w 20823"/>
                  <a:gd name="connsiteY9" fmla="*/ 13107 h 17790"/>
                  <a:gd name="connsiteX10" fmla="*/ 16630 w 20823"/>
                  <a:gd name="connsiteY10" fmla="*/ 14148 h 17790"/>
                  <a:gd name="connsiteX11" fmla="*/ 15589 w 20823"/>
                  <a:gd name="connsiteY11" fmla="*/ 15709 h 17790"/>
                  <a:gd name="connsiteX12" fmla="*/ 14548 w 20823"/>
                  <a:gd name="connsiteY12" fmla="*/ 17790 h 17790"/>
                  <a:gd name="connsiteX13" fmla="*/ 18711 w 20823"/>
                  <a:gd name="connsiteY13" fmla="*/ 15189 h 17790"/>
                  <a:gd name="connsiteX14" fmla="*/ 20792 w 20823"/>
                  <a:gd name="connsiteY14" fmla="*/ 12587 h 17790"/>
                  <a:gd name="connsiteX15" fmla="*/ 14548 w 20823"/>
                  <a:gd name="connsiteY15" fmla="*/ 11026 h 17790"/>
                  <a:gd name="connsiteX16" fmla="*/ 12987 w 20823"/>
                  <a:gd name="connsiteY16" fmla="*/ 9985 h 17790"/>
                  <a:gd name="connsiteX17" fmla="*/ 11946 w 20823"/>
                  <a:gd name="connsiteY17" fmla="*/ 8424 h 17790"/>
                  <a:gd name="connsiteX18" fmla="*/ 12467 w 20823"/>
                  <a:gd name="connsiteY18" fmla="*/ 4782 h 17790"/>
                  <a:gd name="connsiteX19" fmla="*/ 9345 w 20823"/>
                  <a:gd name="connsiteY19" fmla="*/ 99 h 1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23" h="17790">
                    <a:moveTo>
                      <a:pt x="9345" y="99"/>
                    </a:moveTo>
                    <a:cubicBezTo>
                      <a:pt x="7784" y="-422"/>
                      <a:pt x="7784" y="1139"/>
                      <a:pt x="7263" y="4261"/>
                    </a:cubicBezTo>
                    <a:cubicBezTo>
                      <a:pt x="6743" y="7383"/>
                      <a:pt x="4662" y="2700"/>
                      <a:pt x="3621" y="2180"/>
                    </a:cubicBezTo>
                    <a:cubicBezTo>
                      <a:pt x="2580" y="1139"/>
                      <a:pt x="2060" y="1139"/>
                      <a:pt x="2580" y="4261"/>
                    </a:cubicBezTo>
                    <a:cubicBezTo>
                      <a:pt x="3101" y="6863"/>
                      <a:pt x="2060" y="5302"/>
                      <a:pt x="499" y="5302"/>
                    </a:cubicBezTo>
                    <a:cubicBezTo>
                      <a:pt x="-1062" y="5302"/>
                      <a:pt x="1539" y="7383"/>
                      <a:pt x="1539" y="7383"/>
                    </a:cubicBezTo>
                    <a:cubicBezTo>
                      <a:pt x="2060" y="8424"/>
                      <a:pt x="4662" y="8424"/>
                      <a:pt x="5702" y="8945"/>
                    </a:cubicBezTo>
                    <a:cubicBezTo>
                      <a:pt x="6743" y="9465"/>
                      <a:pt x="7263" y="10506"/>
                      <a:pt x="5702" y="10506"/>
                    </a:cubicBezTo>
                    <a:cubicBezTo>
                      <a:pt x="4141" y="10506"/>
                      <a:pt x="10906" y="14668"/>
                      <a:pt x="11946" y="14148"/>
                    </a:cubicBezTo>
                    <a:cubicBezTo>
                      <a:pt x="12987" y="14148"/>
                      <a:pt x="13508" y="14668"/>
                      <a:pt x="13508" y="13107"/>
                    </a:cubicBezTo>
                    <a:cubicBezTo>
                      <a:pt x="13508" y="11546"/>
                      <a:pt x="15069" y="14148"/>
                      <a:pt x="16630" y="14148"/>
                    </a:cubicBezTo>
                    <a:cubicBezTo>
                      <a:pt x="18191" y="14668"/>
                      <a:pt x="16630" y="14148"/>
                      <a:pt x="15589" y="15709"/>
                    </a:cubicBezTo>
                    <a:cubicBezTo>
                      <a:pt x="14548" y="17270"/>
                      <a:pt x="14548" y="17790"/>
                      <a:pt x="14548" y="17790"/>
                    </a:cubicBezTo>
                    <a:cubicBezTo>
                      <a:pt x="14548" y="17790"/>
                      <a:pt x="17670" y="16750"/>
                      <a:pt x="18711" y="15189"/>
                    </a:cubicBezTo>
                    <a:cubicBezTo>
                      <a:pt x="19752" y="13628"/>
                      <a:pt x="20272" y="14148"/>
                      <a:pt x="20792" y="12587"/>
                    </a:cubicBezTo>
                    <a:cubicBezTo>
                      <a:pt x="21313" y="11026"/>
                      <a:pt x="15069" y="10506"/>
                      <a:pt x="14548" y="11026"/>
                    </a:cubicBezTo>
                    <a:cubicBezTo>
                      <a:pt x="14028" y="11546"/>
                      <a:pt x="14028" y="9985"/>
                      <a:pt x="12987" y="9985"/>
                    </a:cubicBezTo>
                    <a:cubicBezTo>
                      <a:pt x="11946" y="10506"/>
                      <a:pt x="12987" y="8945"/>
                      <a:pt x="11946" y="8424"/>
                    </a:cubicBezTo>
                    <a:cubicBezTo>
                      <a:pt x="10906" y="7383"/>
                      <a:pt x="11946" y="6863"/>
                      <a:pt x="12467" y="4782"/>
                    </a:cubicBezTo>
                    <a:cubicBezTo>
                      <a:pt x="12987" y="2700"/>
                      <a:pt x="10906" y="619"/>
                      <a:pt x="9345" y="99"/>
                    </a:cubicBezTo>
                    <a:close/>
                  </a:path>
                </a:pathLst>
              </a:custGeom>
              <a:grpFill/>
              <a:ln w="5199" cap="flat">
                <a:solidFill>
                  <a:schemeClr val="bg1"/>
                </a:solidFill>
                <a:prstDash val="solid"/>
                <a:miter/>
              </a:ln>
            </p:spPr>
            <p:txBody>
              <a:bodyPr rtlCol="0" anchor="ctr"/>
              <a:lstStyle/>
              <a:p>
                <a:endParaRPr lang="en-GB" noProof="0" dirty="0"/>
              </a:p>
            </p:txBody>
          </p:sp>
          <p:sp>
            <p:nvSpPr>
              <p:cNvPr id="293" name="Freeform 292">
                <a:extLst>
                  <a:ext uri="{FF2B5EF4-FFF2-40B4-BE49-F238E27FC236}">
                    <a16:creationId xmlns:a16="http://schemas.microsoft.com/office/drawing/2014/main" id="{851E5CC5-A603-B905-82C3-F41D461BBA6A}"/>
                  </a:ext>
                </a:extLst>
              </p:cNvPr>
              <p:cNvSpPr/>
              <p:nvPr/>
            </p:nvSpPr>
            <p:spPr>
              <a:xfrm>
                <a:off x="5751975" y="3268997"/>
                <a:ext cx="3135" cy="2612"/>
              </a:xfrm>
              <a:custGeom>
                <a:avLst/>
                <a:gdLst>
                  <a:gd name="connsiteX0" fmla="*/ 3135 w 3135"/>
                  <a:gd name="connsiteY0" fmla="*/ 1561 h 2612"/>
                  <a:gd name="connsiteX1" fmla="*/ 533 w 3135"/>
                  <a:gd name="connsiteY1" fmla="*/ 1561 h 2612"/>
                  <a:gd name="connsiteX2" fmla="*/ 3135 w 3135"/>
                  <a:gd name="connsiteY2" fmla="*/ 1561 h 2612"/>
                </a:gdLst>
                <a:ahLst/>
                <a:cxnLst>
                  <a:cxn ang="0">
                    <a:pos x="connsiteX0" y="connsiteY0"/>
                  </a:cxn>
                  <a:cxn ang="0">
                    <a:pos x="connsiteX1" y="connsiteY1"/>
                  </a:cxn>
                  <a:cxn ang="0">
                    <a:pos x="connsiteX2" y="connsiteY2"/>
                  </a:cxn>
                </a:cxnLst>
                <a:rect l="l" t="t" r="r" b="b"/>
                <a:pathLst>
                  <a:path w="3135" h="2612">
                    <a:moveTo>
                      <a:pt x="3135" y="1561"/>
                    </a:moveTo>
                    <a:cubicBezTo>
                      <a:pt x="3135" y="-520"/>
                      <a:pt x="-1548" y="-520"/>
                      <a:pt x="533" y="1561"/>
                    </a:cubicBezTo>
                    <a:cubicBezTo>
                      <a:pt x="533" y="2081"/>
                      <a:pt x="3135" y="3642"/>
                      <a:pt x="3135" y="1561"/>
                    </a:cubicBezTo>
                    <a:close/>
                  </a:path>
                </a:pathLst>
              </a:custGeom>
              <a:grpFill/>
              <a:ln w="5199" cap="flat">
                <a:solidFill>
                  <a:schemeClr val="bg1"/>
                </a:solidFill>
                <a:prstDash val="solid"/>
                <a:miter/>
              </a:ln>
            </p:spPr>
            <p:txBody>
              <a:bodyPr rtlCol="0" anchor="ctr"/>
              <a:lstStyle/>
              <a:p>
                <a:endParaRPr lang="en-GB" noProof="0" dirty="0"/>
              </a:p>
            </p:txBody>
          </p:sp>
          <p:sp>
            <p:nvSpPr>
              <p:cNvPr id="294" name="Freeform 293">
                <a:extLst>
                  <a:ext uri="{FF2B5EF4-FFF2-40B4-BE49-F238E27FC236}">
                    <a16:creationId xmlns:a16="http://schemas.microsoft.com/office/drawing/2014/main" id="{4E223EA0-FB54-DA0C-25FF-A61581C71AAE}"/>
                  </a:ext>
                </a:extLst>
              </p:cNvPr>
              <p:cNvSpPr/>
              <p:nvPr/>
            </p:nvSpPr>
            <p:spPr>
              <a:xfrm>
                <a:off x="5747825" y="3278913"/>
                <a:ext cx="3642" cy="3613"/>
              </a:xfrm>
              <a:custGeom>
                <a:avLst/>
                <a:gdLst>
                  <a:gd name="connsiteX0" fmla="*/ 0 w 3642"/>
                  <a:gd name="connsiteY0" fmla="*/ 3614 h 3613"/>
                  <a:gd name="connsiteX1" fmla="*/ 3642 w 3642"/>
                  <a:gd name="connsiteY1" fmla="*/ 491 h 3613"/>
                  <a:gd name="connsiteX2" fmla="*/ 0 w 3642"/>
                  <a:gd name="connsiteY2" fmla="*/ 3614 h 3613"/>
                </a:gdLst>
                <a:ahLst/>
                <a:cxnLst>
                  <a:cxn ang="0">
                    <a:pos x="connsiteX0" y="connsiteY0"/>
                  </a:cxn>
                  <a:cxn ang="0">
                    <a:pos x="connsiteX1" y="connsiteY1"/>
                  </a:cxn>
                  <a:cxn ang="0">
                    <a:pos x="connsiteX2" y="connsiteY2"/>
                  </a:cxn>
                </a:cxnLst>
                <a:rect l="l" t="t" r="r" b="b"/>
                <a:pathLst>
                  <a:path w="3642" h="3613">
                    <a:moveTo>
                      <a:pt x="0" y="3614"/>
                    </a:moveTo>
                    <a:cubicBezTo>
                      <a:pt x="0" y="3614"/>
                      <a:pt x="3122" y="2573"/>
                      <a:pt x="3642" y="491"/>
                    </a:cubicBezTo>
                    <a:cubicBezTo>
                      <a:pt x="3642" y="-1590"/>
                      <a:pt x="0" y="3614"/>
                      <a:pt x="0" y="3614"/>
                    </a:cubicBezTo>
                    <a:close/>
                  </a:path>
                </a:pathLst>
              </a:custGeom>
              <a:grpFill/>
              <a:ln w="5199" cap="flat">
                <a:solidFill>
                  <a:schemeClr val="bg1"/>
                </a:solidFill>
                <a:prstDash val="solid"/>
                <a:miter/>
              </a:ln>
            </p:spPr>
            <p:txBody>
              <a:bodyPr rtlCol="0" anchor="ctr"/>
              <a:lstStyle/>
              <a:p>
                <a:endParaRPr lang="en-GB" noProof="0" dirty="0"/>
              </a:p>
            </p:txBody>
          </p:sp>
          <p:sp>
            <p:nvSpPr>
              <p:cNvPr id="295" name="Freeform 294">
                <a:extLst>
                  <a:ext uri="{FF2B5EF4-FFF2-40B4-BE49-F238E27FC236}">
                    <a16:creationId xmlns:a16="http://schemas.microsoft.com/office/drawing/2014/main" id="{ED89C5DD-0245-CB30-604D-17E0CE32E303}"/>
                  </a:ext>
                </a:extLst>
              </p:cNvPr>
              <p:cNvSpPr/>
              <p:nvPr/>
            </p:nvSpPr>
            <p:spPr>
              <a:xfrm>
                <a:off x="5750616" y="3299753"/>
                <a:ext cx="9340" cy="9911"/>
              </a:xfrm>
              <a:custGeom>
                <a:avLst/>
                <a:gdLst>
                  <a:gd name="connsiteX0" fmla="*/ 7616 w 9340"/>
                  <a:gd name="connsiteY0" fmla="*/ 7750 h 9911"/>
                  <a:gd name="connsiteX1" fmla="*/ 8657 w 9340"/>
                  <a:gd name="connsiteY1" fmla="*/ 4107 h 9911"/>
                  <a:gd name="connsiteX2" fmla="*/ 7096 w 9340"/>
                  <a:gd name="connsiteY2" fmla="*/ 985 h 9911"/>
                  <a:gd name="connsiteX3" fmla="*/ 4494 w 9340"/>
                  <a:gd name="connsiteY3" fmla="*/ 985 h 9911"/>
                  <a:gd name="connsiteX4" fmla="*/ 2933 w 9340"/>
                  <a:gd name="connsiteY4" fmla="*/ 1506 h 9911"/>
                  <a:gd name="connsiteX5" fmla="*/ 331 w 9340"/>
                  <a:gd name="connsiteY5" fmla="*/ 2546 h 9911"/>
                  <a:gd name="connsiteX6" fmla="*/ 2933 w 9340"/>
                  <a:gd name="connsiteY6" fmla="*/ 4107 h 9911"/>
                  <a:gd name="connsiteX7" fmla="*/ 3453 w 9340"/>
                  <a:gd name="connsiteY7" fmla="*/ 8790 h 9911"/>
                  <a:gd name="connsiteX8" fmla="*/ 7616 w 9340"/>
                  <a:gd name="connsiteY8" fmla="*/ 7750 h 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0" h="9911">
                    <a:moveTo>
                      <a:pt x="7616" y="7750"/>
                    </a:moveTo>
                    <a:cubicBezTo>
                      <a:pt x="9697" y="6709"/>
                      <a:pt x="9697" y="5148"/>
                      <a:pt x="8657" y="4107"/>
                    </a:cubicBezTo>
                    <a:cubicBezTo>
                      <a:pt x="7616" y="3067"/>
                      <a:pt x="7096" y="985"/>
                      <a:pt x="7096" y="985"/>
                    </a:cubicBezTo>
                    <a:cubicBezTo>
                      <a:pt x="6575" y="-576"/>
                      <a:pt x="5014" y="-55"/>
                      <a:pt x="4494" y="985"/>
                    </a:cubicBezTo>
                    <a:cubicBezTo>
                      <a:pt x="3453" y="2026"/>
                      <a:pt x="3453" y="2026"/>
                      <a:pt x="2933" y="1506"/>
                    </a:cubicBezTo>
                    <a:cubicBezTo>
                      <a:pt x="2412" y="985"/>
                      <a:pt x="1372" y="985"/>
                      <a:pt x="331" y="2546"/>
                    </a:cubicBezTo>
                    <a:cubicBezTo>
                      <a:pt x="-709" y="4107"/>
                      <a:pt x="852" y="4107"/>
                      <a:pt x="2933" y="4107"/>
                    </a:cubicBezTo>
                    <a:cubicBezTo>
                      <a:pt x="5014" y="4107"/>
                      <a:pt x="3973" y="6189"/>
                      <a:pt x="3453" y="8790"/>
                    </a:cubicBezTo>
                    <a:cubicBezTo>
                      <a:pt x="2933" y="11392"/>
                      <a:pt x="5535" y="8790"/>
                      <a:pt x="7616" y="7750"/>
                    </a:cubicBezTo>
                    <a:close/>
                  </a:path>
                </a:pathLst>
              </a:custGeom>
              <a:grpFill/>
              <a:ln w="5199" cap="flat">
                <a:solidFill>
                  <a:schemeClr val="bg1"/>
                </a:solidFill>
                <a:prstDash val="solid"/>
                <a:miter/>
              </a:ln>
            </p:spPr>
            <p:txBody>
              <a:bodyPr rtlCol="0" anchor="ctr"/>
              <a:lstStyle/>
              <a:p>
                <a:endParaRPr lang="en-GB" noProof="0" dirty="0"/>
              </a:p>
            </p:txBody>
          </p:sp>
          <p:sp>
            <p:nvSpPr>
              <p:cNvPr id="296" name="Freeform 295">
                <a:extLst>
                  <a:ext uri="{FF2B5EF4-FFF2-40B4-BE49-F238E27FC236}">
                    <a16:creationId xmlns:a16="http://schemas.microsoft.com/office/drawing/2014/main" id="{D708311D-04DE-8A1B-47E4-F267988FADD5}"/>
                  </a:ext>
                </a:extLst>
              </p:cNvPr>
              <p:cNvSpPr/>
              <p:nvPr/>
            </p:nvSpPr>
            <p:spPr>
              <a:xfrm>
                <a:off x="5759109" y="3293794"/>
                <a:ext cx="7143" cy="8852"/>
              </a:xfrm>
              <a:custGeom>
                <a:avLst/>
                <a:gdLst>
                  <a:gd name="connsiteX0" fmla="*/ 2245 w 7143"/>
                  <a:gd name="connsiteY0" fmla="*/ 7465 h 8852"/>
                  <a:gd name="connsiteX1" fmla="*/ 5367 w 7143"/>
                  <a:gd name="connsiteY1" fmla="*/ 2782 h 8852"/>
                  <a:gd name="connsiteX2" fmla="*/ 5887 w 7143"/>
                  <a:gd name="connsiteY2" fmla="*/ 700 h 8852"/>
                  <a:gd name="connsiteX3" fmla="*/ 164 w 7143"/>
                  <a:gd name="connsiteY3" fmla="*/ 7465 h 8852"/>
                  <a:gd name="connsiteX4" fmla="*/ 2245 w 7143"/>
                  <a:gd name="connsiteY4" fmla="*/ 7465 h 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 h="8852">
                    <a:moveTo>
                      <a:pt x="2245" y="7465"/>
                    </a:moveTo>
                    <a:cubicBezTo>
                      <a:pt x="3806" y="4863"/>
                      <a:pt x="4326" y="3822"/>
                      <a:pt x="5367" y="2782"/>
                    </a:cubicBezTo>
                    <a:cubicBezTo>
                      <a:pt x="6408" y="1741"/>
                      <a:pt x="8489" y="-1381"/>
                      <a:pt x="5887" y="700"/>
                    </a:cubicBezTo>
                    <a:cubicBezTo>
                      <a:pt x="3286" y="2782"/>
                      <a:pt x="-877" y="3822"/>
                      <a:pt x="164" y="7465"/>
                    </a:cubicBezTo>
                    <a:cubicBezTo>
                      <a:pt x="684" y="7465"/>
                      <a:pt x="1204" y="10587"/>
                      <a:pt x="2245" y="7465"/>
                    </a:cubicBezTo>
                    <a:close/>
                  </a:path>
                </a:pathLst>
              </a:custGeom>
              <a:grpFill/>
              <a:ln w="5199" cap="flat">
                <a:solidFill>
                  <a:schemeClr val="bg1"/>
                </a:solidFill>
                <a:prstDash val="solid"/>
                <a:miter/>
              </a:ln>
            </p:spPr>
            <p:txBody>
              <a:bodyPr rtlCol="0" anchor="ctr"/>
              <a:lstStyle/>
              <a:p>
                <a:endParaRPr lang="en-GB" noProof="0" dirty="0"/>
              </a:p>
            </p:txBody>
          </p:sp>
          <p:sp>
            <p:nvSpPr>
              <p:cNvPr id="297" name="Freeform 296">
                <a:extLst>
                  <a:ext uri="{FF2B5EF4-FFF2-40B4-BE49-F238E27FC236}">
                    <a16:creationId xmlns:a16="http://schemas.microsoft.com/office/drawing/2014/main" id="{3ABCE9DE-AC21-D116-EC16-06351D11EE02}"/>
                  </a:ext>
                </a:extLst>
              </p:cNvPr>
              <p:cNvSpPr/>
              <p:nvPr/>
            </p:nvSpPr>
            <p:spPr>
              <a:xfrm>
                <a:off x="5772760" y="3305340"/>
                <a:ext cx="5245" cy="7411"/>
              </a:xfrm>
              <a:custGeom>
                <a:avLst/>
                <a:gdLst>
                  <a:gd name="connsiteX0" fmla="*/ 4204 w 5245"/>
                  <a:gd name="connsiteY0" fmla="*/ 7366 h 7411"/>
                  <a:gd name="connsiteX1" fmla="*/ 4725 w 5245"/>
                  <a:gd name="connsiteY1" fmla="*/ 3204 h 7411"/>
                  <a:gd name="connsiteX2" fmla="*/ 1082 w 5245"/>
                  <a:gd name="connsiteY2" fmla="*/ 81 h 7411"/>
                  <a:gd name="connsiteX3" fmla="*/ 562 w 5245"/>
                  <a:gd name="connsiteY3" fmla="*/ 2163 h 7411"/>
                  <a:gd name="connsiteX4" fmla="*/ 4204 w 5245"/>
                  <a:gd name="connsiteY4" fmla="*/ 7366 h 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 h="7411">
                    <a:moveTo>
                      <a:pt x="4204" y="7366"/>
                    </a:moveTo>
                    <a:cubicBezTo>
                      <a:pt x="5765" y="7366"/>
                      <a:pt x="5245" y="4765"/>
                      <a:pt x="4725" y="3204"/>
                    </a:cubicBezTo>
                    <a:cubicBezTo>
                      <a:pt x="3684" y="1643"/>
                      <a:pt x="3164" y="-439"/>
                      <a:pt x="1082" y="81"/>
                    </a:cubicBezTo>
                    <a:cubicBezTo>
                      <a:pt x="-999" y="602"/>
                      <a:pt x="562" y="2163"/>
                      <a:pt x="562" y="2163"/>
                    </a:cubicBezTo>
                    <a:cubicBezTo>
                      <a:pt x="562" y="3724"/>
                      <a:pt x="2643" y="7887"/>
                      <a:pt x="4204" y="7366"/>
                    </a:cubicBezTo>
                    <a:close/>
                  </a:path>
                </a:pathLst>
              </a:custGeom>
              <a:grpFill/>
              <a:ln w="5199" cap="flat">
                <a:solidFill>
                  <a:schemeClr val="bg1"/>
                </a:solidFill>
                <a:prstDash val="solid"/>
                <a:miter/>
              </a:ln>
            </p:spPr>
            <p:txBody>
              <a:bodyPr rtlCol="0" anchor="ctr"/>
              <a:lstStyle/>
              <a:p>
                <a:endParaRPr lang="en-GB" noProof="0" dirty="0"/>
              </a:p>
            </p:txBody>
          </p:sp>
          <p:sp>
            <p:nvSpPr>
              <p:cNvPr id="298" name="Freeform 297">
                <a:extLst>
                  <a:ext uri="{FF2B5EF4-FFF2-40B4-BE49-F238E27FC236}">
                    <a16:creationId xmlns:a16="http://schemas.microsoft.com/office/drawing/2014/main" id="{16E88D67-57C2-2797-A981-B53FE1A7E493}"/>
                  </a:ext>
                </a:extLst>
              </p:cNvPr>
              <p:cNvSpPr/>
              <p:nvPr/>
            </p:nvSpPr>
            <p:spPr>
              <a:xfrm>
                <a:off x="5783785" y="3340447"/>
                <a:ext cx="8790" cy="9934"/>
              </a:xfrm>
              <a:custGeom>
                <a:avLst/>
                <a:gdLst>
                  <a:gd name="connsiteX0" fmla="*/ 1505 w 8790"/>
                  <a:gd name="connsiteY0" fmla="*/ 9724 h 9934"/>
                  <a:gd name="connsiteX1" fmla="*/ 7229 w 8790"/>
                  <a:gd name="connsiteY1" fmla="*/ 6082 h 9934"/>
                  <a:gd name="connsiteX2" fmla="*/ 8790 w 8790"/>
                  <a:gd name="connsiteY2" fmla="*/ 2439 h 9934"/>
                  <a:gd name="connsiteX3" fmla="*/ 6709 w 8790"/>
                  <a:gd name="connsiteY3" fmla="*/ 878 h 9934"/>
                  <a:gd name="connsiteX4" fmla="*/ 464 w 8790"/>
                  <a:gd name="connsiteY4" fmla="*/ 7122 h 9934"/>
                  <a:gd name="connsiteX5" fmla="*/ 1505 w 8790"/>
                  <a:gd name="connsiteY5" fmla="*/ 9724 h 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0" h="9934">
                    <a:moveTo>
                      <a:pt x="1505" y="9724"/>
                    </a:moveTo>
                    <a:cubicBezTo>
                      <a:pt x="4107" y="9204"/>
                      <a:pt x="5668" y="7643"/>
                      <a:pt x="7229" y="6082"/>
                    </a:cubicBezTo>
                    <a:cubicBezTo>
                      <a:pt x="8270" y="4521"/>
                      <a:pt x="8790" y="5041"/>
                      <a:pt x="8790" y="2439"/>
                    </a:cubicBezTo>
                    <a:cubicBezTo>
                      <a:pt x="8270" y="-163"/>
                      <a:pt x="8790" y="-683"/>
                      <a:pt x="6709" y="878"/>
                    </a:cubicBezTo>
                    <a:cubicBezTo>
                      <a:pt x="4627" y="2439"/>
                      <a:pt x="1505" y="5041"/>
                      <a:pt x="464" y="7122"/>
                    </a:cubicBezTo>
                    <a:cubicBezTo>
                      <a:pt x="464" y="7643"/>
                      <a:pt x="-1097" y="10765"/>
                      <a:pt x="1505" y="9724"/>
                    </a:cubicBezTo>
                    <a:close/>
                  </a:path>
                </a:pathLst>
              </a:custGeom>
              <a:grpFill/>
              <a:ln w="5199" cap="flat">
                <a:solidFill>
                  <a:schemeClr val="bg1"/>
                </a:solidFill>
                <a:prstDash val="solid"/>
                <a:miter/>
              </a:ln>
            </p:spPr>
            <p:txBody>
              <a:bodyPr rtlCol="0" anchor="ctr"/>
              <a:lstStyle/>
              <a:p>
                <a:endParaRPr lang="en-GB" noProof="0" dirty="0"/>
              </a:p>
            </p:txBody>
          </p:sp>
          <p:sp>
            <p:nvSpPr>
              <p:cNvPr id="299" name="Freeform 298">
                <a:extLst>
                  <a:ext uri="{FF2B5EF4-FFF2-40B4-BE49-F238E27FC236}">
                    <a16:creationId xmlns:a16="http://schemas.microsoft.com/office/drawing/2014/main" id="{F90BADD4-9CC4-78C4-F9BE-4A661E54B82D}"/>
                  </a:ext>
                </a:extLst>
              </p:cNvPr>
              <p:cNvSpPr/>
              <p:nvPr/>
            </p:nvSpPr>
            <p:spPr>
              <a:xfrm>
                <a:off x="5720073" y="3319283"/>
                <a:ext cx="52728" cy="32110"/>
              </a:xfrm>
              <a:custGeom>
                <a:avLst/>
                <a:gdLst>
                  <a:gd name="connsiteX0" fmla="*/ 49086 w 52728"/>
                  <a:gd name="connsiteY0" fmla="*/ 15798 h 32110"/>
                  <a:gd name="connsiteX1" fmla="*/ 43883 w 52728"/>
                  <a:gd name="connsiteY1" fmla="*/ 15798 h 32110"/>
                  <a:gd name="connsiteX2" fmla="*/ 44923 w 52728"/>
                  <a:gd name="connsiteY2" fmla="*/ 12676 h 32110"/>
                  <a:gd name="connsiteX3" fmla="*/ 44923 w 52728"/>
                  <a:gd name="connsiteY3" fmla="*/ 9034 h 32110"/>
                  <a:gd name="connsiteX4" fmla="*/ 40240 w 52728"/>
                  <a:gd name="connsiteY4" fmla="*/ 2269 h 32110"/>
                  <a:gd name="connsiteX5" fmla="*/ 32435 w 52728"/>
                  <a:gd name="connsiteY5" fmla="*/ 188 h 32110"/>
                  <a:gd name="connsiteX6" fmla="*/ 22548 w 52728"/>
                  <a:gd name="connsiteY6" fmla="*/ 2789 h 32110"/>
                  <a:gd name="connsiteX7" fmla="*/ 18386 w 52728"/>
                  <a:gd name="connsiteY7" fmla="*/ 3830 h 32110"/>
                  <a:gd name="connsiteX8" fmla="*/ 17865 w 52728"/>
                  <a:gd name="connsiteY8" fmla="*/ 3830 h 32110"/>
                  <a:gd name="connsiteX9" fmla="*/ 14743 w 52728"/>
                  <a:gd name="connsiteY9" fmla="*/ 6432 h 32110"/>
                  <a:gd name="connsiteX10" fmla="*/ 13182 w 52728"/>
                  <a:gd name="connsiteY10" fmla="*/ 9554 h 32110"/>
                  <a:gd name="connsiteX11" fmla="*/ 9020 w 52728"/>
                  <a:gd name="connsiteY11" fmla="*/ 13196 h 32110"/>
                  <a:gd name="connsiteX12" fmla="*/ 5377 w 52728"/>
                  <a:gd name="connsiteY12" fmla="*/ 14757 h 32110"/>
                  <a:gd name="connsiteX13" fmla="*/ 7459 w 52728"/>
                  <a:gd name="connsiteY13" fmla="*/ 16839 h 32110"/>
                  <a:gd name="connsiteX14" fmla="*/ 694 w 52728"/>
                  <a:gd name="connsiteY14" fmla="*/ 19441 h 32110"/>
                  <a:gd name="connsiteX15" fmla="*/ 694 w 52728"/>
                  <a:gd name="connsiteY15" fmla="*/ 21002 h 32110"/>
                  <a:gd name="connsiteX16" fmla="*/ 5897 w 52728"/>
                  <a:gd name="connsiteY16" fmla="*/ 25164 h 32110"/>
                  <a:gd name="connsiteX17" fmla="*/ 15784 w 52728"/>
                  <a:gd name="connsiteY17" fmla="*/ 29327 h 32110"/>
                  <a:gd name="connsiteX18" fmla="*/ 16825 w 52728"/>
                  <a:gd name="connsiteY18" fmla="*/ 28807 h 32110"/>
                  <a:gd name="connsiteX19" fmla="*/ 18386 w 52728"/>
                  <a:gd name="connsiteY19" fmla="*/ 24644 h 32110"/>
                  <a:gd name="connsiteX20" fmla="*/ 19947 w 52728"/>
                  <a:gd name="connsiteY20" fmla="*/ 23603 h 32110"/>
                  <a:gd name="connsiteX21" fmla="*/ 24109 w 52728"/>
                  <a:gd name="connsiteY21" fmla="*/ 24124 h 32110"/>
                  <a:gd name="connsiteX22" fmla="*/ 25671 w 52728"/>
                  <a:gd name="connsiteY22" fmla="*/ 24644 h 32110"/>
                  <a:gd name="connsiteX23" fmla="*/ 28793 w 52728"/>
                  <a:gd name="connsiteY23" fmla="*/ 27766 h 32110"/>
                  <a:gd name="connsiteX24" fmla="*/ 29833 w 52728"/>
                  <a:gd name="connsiteY24" fmla="*/ 29327 h 32110"/>
                  <a:gd name="connsiteX25" fmla="*/ 30354 w 52728"/>
                  <a:gd name="connsiteY25" fmla="*/ 31408 h 32110"/>
                  <a:gd name="connsiteX26" fmla="*/ 31394 w 52728"/>
                  <a:gd name="connsiteY26" fmla="*/ 31929 h 32110"/>
                  <a:gd name="connsiteX27" fmla="*/ 39200 w 52728"/>
                  <a:gd name="connsiteY27" fmla="*/ 31408 h 32110"/>
                  <a:gd name="connsiteX28" fmla="*/ 40761 w 52728"/>
                  <a:gd name="connsiteY28" fmla="*/ 31929 h 32110"/>
                  <a:gd name="connsiteX29" fmla="*/ 43883 w 52728"/>
                  <a:gd name="connsiteY29" fmla="*/ 29327 h 32110"/>
                  <a:gd name="connsiteX30" fmla="*/ 49086 w 52728"/>
                  <a:gd name="connsiteY30" fmla="*/ 26205 h 32110"/>
                  <a:gd name="connsiteX31" fmla="*/ 49086 w 52728"/>
                  <a:gd name="connsiteY31" fmla="*/ 23603 h 32110"/>
                  <a:gd name="connsiteX32" fmla="*/ 48566 w 52728"/>
                  <a:gd name="connsiteY32" fmla="*/ 22042 h 32110"/>
                  <a:gd name="connsiteX33" fmla="*/ 50127 w 52728"/>
                  <a:gd name="connsiteY33" fmla="*/ 21522 h 32110"/>
                  <a:gd name="connsiteX34" fmla="*/ 52728 w 52728"/>
                  <a:gd name="connsiteY34" fmla="*/ 23083 h 32110"/>
                  <a:gd name="connsiteX35" fmla="*/ 49086 w 52728"/>
                  <a:gd name="connsiteY35" fmla="*/ 15798 h 3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728" h="32110">
                    <a:moveTo>
                      <a:pt x="49086" y="15798"/>
                    </a:moveTo>
                    <a:cubicBezTo>
                      <a:pt x="48566" y="13717"/>
                      <a:pt x="47005" y="14757"/>
                      <a:pt x="43883" y="15798"/>
                    </a:cubicBezTo>
                    <a:cubicBezTo>
                      <a:pt x="40240" y="16839"/>
                      <a:pt x="42322" y="14237"/>
                      <a:pt x="44923" y="12676"/>
                    </a:cubicBezTo>
                    <a:cubicBezTo>
                      <a:pt x="47525" y="11115"/>
                      <a:pt x="47005" y="11115"/>
                      <a:pt x="44923" y="9034"/>
                    </a:cubicBezTo>
                    <a:cubicBezTo>
                      <a:pt x="42322" y="6952"/>
                      <a:pt x="41801" y="4350"/>
                      <a:pt x="40240" y="2269"/>
                    </a:cubicBezTo>
                    <a:cubicBezTo>
                      <a:pt x="38679" y="188"/>
                      <a:pt x="36078" y="-333"/>
                      <a:pt x="32435" y="188"/>
                    </a:cubicBezTo>
                    <a:cubicBezTo>
                      <a:pt x="28793" y="188"/>
                      <a:pt x="23589" y="1749"/>
                      <a:pt x="22548" y="2789"/>
                    </a:cubicBezTo>
                    <a:cubicBezTo>
                      <a:pt x="20987" y="3830"/>
                      <a:pt x="20467" y="3830"/>
                      <a:pt x="18386" y="3830"/>
                    </a:cubicBezTo>
                    <a:cubicBezTo>
                      <a:pt x="17865" y="3830"/>
                      <a:pt x="17865" y="3830"/>
                      <a:pt x="17865" y="3830"/>
                    </a:cubicBezTo>
                    <a:cubicBezTo>
                      <a:pt x="16825" y="4871"/>
                      <a:pt x="15264" y="5912"/>
                      <a:pt x="14743" y="6432"/>
                    </a:cubicBezTo>
                    <a:cubicBezTo>
                      <a:pt x="13702" y="7473"/>
                      <a:pt x="13702" y="8513"/>
                      <a:pt x="13182" y="9554"/>
                    </a:cubicBezTo>
                    <a:cubicBezTo>
                      <a:pt x="12662" y="10595"/>
                      <a:pt x="11621" y="12676"/>
                      <a:pt x="9020" y="13196"/>
                    </a:cubicBezTo>
                    <a:cubicBezTo>
                      <a:pt x="6418" y="13717"/>
                      <a:pt x="2255" y="13717"/>
                      <a:pt x="5377" y="14757"/>
                    </a:cubicBezTo>
                    <a:cubicBezTo>
                      <a:pt x="7979" y="16318"/>
                      <a:pt x="8499" y="16318"/>
                      <a:pt x="7459" y="16839"/>
                    </a:cubicBezTo>
                    <a:cubicBezTo>
                      <a:pt x="6418" y="17359"/>
                      <a:pt x="694" y="19441"/>
                      <a:pt x="694" y="19441"/>
                    </a:cubicBezTo>
                    <a:cubicBezTo>
                      <a:pt x="694" y="19441"/>
                      <a:pt x="-867" y="19961"/>
                      <a:pt x="694" y="21002"/>
                    </a:cubicBezTo>
                    <a:cubicBezTo>
                      <a:pt x="2255" y="22042"/>
                      <a:pt x="3816" y="24124"/>
                      <a:pt x="5897" y="25164"/>
                    </a:cubicBezTo>
                    <a:cubicBezTo>
                      <a:pt x="7979" y="26205"/>
                      <a:pt x="15784" y="29327"/>
                      <a:pt x="15784" y="29327"/>
                    </a:cubicBezTo>
                    <a:cubicBezTo>
                      <a:pt x="15784" y="29327"/>
                      <a:pt x="16304" y="29848"/>
                      <a:pt x="16825" y="28807"/>
                    </a:cubicBezTo>
                    <a:cubicBezTo>
                      <a:pt x="17345" y="27766"/>
                      <a:pt x="18386" y="24644"/>
                      <a:pt x="18386" y="24644"/>
                    </a:cubicBezTo>
                    <a:cubicBezTo>
                      <a:pt x="18386" y="24644"/>
                      <a:pt x="18906" y="23603"/>
                      <a:pt x="19947" y="23603"/>
                    </a:cubicBezTo>
                    <a:cubicBezTo>
                      <a:pt x="20987" y="23603"/>
                      <a:pt x="24109" y="24124"/>
                      <a:pt x="24109" y="24124"/>
                    </a:cubicBezTo>
                    <a:cubicBezTo>
                      <a:pt x="24109" y="24124"/>
                      <a:pt x="25150" y="24124"/>
                      <a:pt x="25671" y="24644"/>
                    </a:cubicBezTo>
                    <a:cubicBezTo>
                      <a:pt x="26191" y="25164"/>
                      <a:pt x="28793" y="27766"/>
                      <a:pt x="28793" y="27766"/>
                    </a:cubicBezTo>
                    <a:cubicBezTo>
                      <a:pt x="28793" y="27766"/>
                      <a:pt x="29313" y="28286"/>
                      <a:pt x="29833" y="29327"/>
                    </a:cubicBezTo>
                    <a:cubicBezTo>
                      <a:pt x="30354" y="30368"/>
                      <a:pt x="30354" y="31408"/>
                      <a:pt x="30354" y="31408"/>
                    </a:cubicBezTo>
                    <a:cubicBezTo>
                      <a:pt x="30354" y="31408"/>
                      <a:pt x="30354" y="31929"/>
                      <a:pt x="31394" y="31929"/>
                    </a:cubicBezTo>
                    <a:cubicBezTo>
                      <a:pt x="31915" y="31929"/>
                      <a:pt x="37118" y="30888"/>
                      <a:pt x="39200" y="31408"/>
                    </a:cubicBezTo>
                    <a:cubicBezTo>
                      <a:pt x="39200" y="30888"/>
                      <a:pt x="40240" y="31408"/>
                      <a:pt x="40761" y="31929"/>
                    </a:cubicBezTo>
                    <a:cubicBezTo>
                      <a:pt x="41801" y="32449"/>
                      <a:pt x="41801" y="31929"/>
                      <a:pt x="43883" y="29327"/>
                    </a:cubicBezTo>
                    <a:cubicBezTo>
                      <a:pt x="45964" y="26725"/>
                      <a:pt x="47005" y="27246"/>
                      <a:pt x="49086" y="26205"/>
                    </a:cubicBezTo>
                    <a:cubicBezTo>
                      <a:pt x="51168" y="25164"/>
                      <a:pt x="50127" y="23603"/>
                      <a:pt x="49086" y="23603"/>
                    </a:cubicBezTo>
                    <a:cubicBezTo>
                      <a:pt x="48046" y="23603"/>
                      <a:pt x="48046" y="23603"/>
                      <a:pt x="48566" y="22042"/>
                    </a:cubicBezTo>
                    <a:cubicBezTo>
                      <a:pt x="49086" y="20481"/>
                      <a:pt x="49607" y="21002"/>
                      <a:pt x="50127" y="21522"/>
                    </a:cubicBezTo>
                    <a:cubicBezTo>
                      <a:pt x="50647" y="22563"/>
                      <a:pt x="51168" y="23083"/>
                      <a:pt x="52728" y="23083"/>
                    </a:cubicBezTo>
                    <a:cubicBezTo>
                      <a:pt x="51688" y="22563"/>
                      <a:pt x="49607" y="17880"/>
                      <a:pt x="49086" y="15798"/>
                    </a:cubicBezTo>
                    <a:close/>
                  </a:path>
                </a:pathLst>
              </a:custGeom>
              <a:solidFill>
                <a:schemeClr val="accent6"/>
              </a:solidFill>
              <a:ln w="5199" cap="flat">
                <a:solidFill>
                  <a:schemeClr val="bg1"/>
                </a:solidFill>
                <a:prstDash val="solid"/>
                <a:miter/>
              </a:ln>
            </p:spPr>
            <p:txBody>
              <a:bodyPr rtlCol="0" anchor="ctr"/>
              <a:lstStyle/>
              <a:p>
                <a:endParaRPr lang="en-GB" noProof="0" dirty="0"/>
              </a:p>
            </p:txBody>
          </p:sp>
          <p:sp>
            <p:nvSpPr>
              <p:cNvPr id="300" name="Freeform 299">
                <a:extLst>
                  <a:ext uri="{FF2B5EF4-FFF2-40B4-BE49-F238E27FC236}">
                    <a16:creationId xmlns:a16="http://schemas.microsoft.com/office/drawing/2014/main" id="{44DC5DDF-E97E-D7CC-B79E-DF86775F6F43}"/>
                  </a:ext>
                </a:extLst>
              </p:cNvPr>
              <p:cNvSpPr/>
              <p:nvPr/>
            </p:nvSpPr>
            <p:spPr>
              <a:xfrm>
                <a:off x="5832554" y="3473299"/>
                <a:ext cx="3293" cy="1838"/>
              </a:xfrm>
              <a:custGeom>
                <a:avLst/>
                <a:gdLst>
                  <a:gd name="connsiteX0" fmla="*/ 1649 w 3293"/>
                  <a:gd name="connsiteY0" fmla="*/ 195 h 1838"/>
                  <a:gd name="connsiteX1" fmla="*/ 1649 w 3293"/>
                  <a:gd name="connsiteY1" fmla="*/ 1756 h 1838"/>
                  <a:gd name="connsiteX2" fmla="*/ 3210 w 3293"/>
                  <a:gd name="connsiteY2" fmla="*/ 715 h 1838"/>
                  <a:gd name="connsiteX3" fmla="*/ 1649 w 3293"/>
                  <a:gd name="connsiteY3" fmla="*/ 195 h 1838"/>
                </a:gdLst>
                <a:ahLst/>
                <a:cxnLst>
                  <a:cxn ang="0">
                    <a:pos x="connsiteX0" y="connsiteY0"/>
                  </a:cxn>
                  <a:cxn ang="0">
                    <a:pos x="connsiteX1" y="connsiteY1"/>
                  </a:cxn>
                  <a:cxn ang="0">
                    <a:pos x="connsiteX2" y="connsiteY2"/>
                  </a:cxn>
                  <a:cxn ang="0">
                    <a:pos x="connsiteX3" y="connsiteY3"/>
                  </a:cxn>
                </a:cxnLst>
                <a:rect l="l" t="t" r="r" b="b"/>
                <a:pathLst>
                  <a:path w="3293" h="1838">
                    <a:moveTo>
                      <a:pt x="1649" y="195"/>
                    </a:moveTo>
                    <a:cubicBezTo>
                      <a:pt x="608" y="-326"/>
                      <a:pt x="-1473" y="1235"/>
                      <a:pt x="1649" y="1756"/>
                    </a:cubicBezTo>
                    <a:cubicBezTo>
                      <a:pt x="1649" y="1756"/>
                      <a:pt x="3730" y="2276"/>
                      <a:pt x="3210" y="715"/>
                    </a:cubicBezTo>
                    <a:cubicBezTo>
                      <a:pt x="2689" y="-846"/>
                      <a:pt x="2689" y="715"/>
                      <a:pt x="1649" y="195"/>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82" name="Content Placeholder 9">
              <a:extLst>
                <a:ext uri="{FF2B5EF4-FFF2-40B4-BE49-F238E27FC236}">
                  <a16:creationId xmlns:a16="http://schemas.microsoft.com/office/drawing/2014/main" id="{04B8DD6E-2D62-65EC-4E60-A28750EA3A81}"/>
                </a:ext>
              </a:extLst>
            </p:cNvPr>
            <p:cNvGrpSpPr/>
            <p:nvPr/>
          </p:nvGrpSpPr>
          <p:grpSpPr>
            <a:xfrm>
              <a:off x="5674644" y="3313404"/>
              <a:ext cx="86350" cy="102673"/>
              <a:chOff x="5674644" y="3313404"/>
              <a:chExt cx="86350" cy="102673"/>
            </a:xfrm>
            <a:grpFill/>
          </p:grpSpPr>
          <p:sp>
            <p:nvSpPr>
              <p:cNvPr id="277" name="Freeform 276">
                <a:extLst>
                  <a:ext uri="{FF2B5EF4-FFF2-40B4-BE49-F238E27FC236}">
                    <a16:creationId xmlns:a16="http://schemas.microsoft.com/office/drawing/2014/main" id="{662D5E6D-D337-F43C-6A8A-7C8233B94B4B}"/>
                  </a:ext>
                </a:extLst>
              </p:cNvPr>
              <p:cNvSpPr/>
              <p:nvPr/>
            </p:nvSpPr>
            <p:spPr>
              <a:xfrm>
                <a:off x="5674644" y="3313404"/>
                <a:ext cx="86350" cy="102673"/>
              </a:xfrm>
              <a:custGeom>
                <a:avLst/>
                <a:gdLst>
                  <a:gd name="connsiteX0" fmla="*/ 74222 w 86350"/>
                  <a:gd name="connsiteY0" fmla="*/ 36768 h 102673"/>
                  <a:gd name="connsiteX1" fmla="*/ 73181 w 86350"/>
                  <a:gd name="connsiteY1" fmla="*/ 36247 h 102673"/>
                  <a:gd name="connsiteX2" fmla="*/ 72661 w 86350"/>
                  <a:gd name="connsiteY2" fmla="*/ 34166 h 102673"/>
                  <a:gd name="connsiteX3" fmla="*/ 71620 w 86350"/>
                  <a:gd name="connsiteY3" fmla="*/ 32605 h 102673"/>
                  <a:gd name="connsiteX4" fmla="*/ 68498 w 86350"/>
                  <a:gd name="connsiteY4" fmla="*/ 29483 h 102673"/>
                  <a:gd name="connsiteX5" fmla="*/ 66937 w 86350"/>
                  <a:gd name="connsiteY5" fmla="*/ 28962 h 102673"/>
                  <a:gd name="connsiteX6" fmla="*/ 62774 w 86350"/>
                  <a:gd name="connsiteY6" fmla="*/ 28442 h 102673"/>
                  <a:gd name="connsiteX7" fmla="*/ 61213 w 86350"/>
                  <a:gd name="connsiteY7" fmla="*/ 29483 h 102673"/>
                  <a:gd name="connsiteX8" fmla="*/ 59652 w 86350"/>
                  <a:gd name="connsiteY8" fmla="*/ 33645 h 102673"/>
                  <a:gd name="connsiteX9" fmla="*/ 58611 w 86350"/>
                  <a:gd name="connsiteY9" fmla="*/ 34166 h 102673"/>
                  <a:gd name="connsiteX10" fmla="*/ 48724 w 86350"/>
                  <a:gd name="connsiteY10" fmla="*/ 30003 h 102673"/>
                  <a:gd name="connsiteX11" fmla="*/ 43521 w 86350"/>
                  <a:gd name="connsiteY11" fmla="*/ 25840 h 102673"/>
                  <a:gd name="connsiteX12" fmla="*/ 43521 w 86350"/>
                  <a:gd name="connsiteY12" fmla="*/ 24279 h 102673"/>
                  <a:gd name="connsiteX13" fmla="*/ 50286 w 86350"/>
                  <a:gd name="connsiteY13" fmla="*/ 21677 h 102673"/>
                  <a:gd name="connsiteX14" fmla="*/ 48204 w 86350"/>
                  <a:gd name="connsiteY14" fmla="*/ 19596 h 102673"/>
                  <a:gd name="connsiteX15" fmla="*/ 51847 w 86350"/>
                  <a:gd name="connsiteY15" fmla="*/ 18035 h 102673"/>
                  <a:gd name="connsiteX16" fmla="*/ 56009 w 86350"/>
                  <a:gd name="connsiteY16" fmla="*/ 14393 h 102673"/>
                  <a:gd name="connsiteX17" fmla="*/ 57570 w 86350"/>
                  <a:gd name="connsiteY17" fmla="*/ 11270 h 102673"/>
                  <a:gd name="connsiteX18" fmla="*/ 60693 w 86350"/>
                  <a:gd name="connsiteY18" fmla="*/ 8669 h 102673"/>
                  <a:gd name="connsiteX19" fmla="*/ 61213 w 86350"/>
                  <a:gd name="connsiteY19" fmla="*/ 6587 h 102673"/>
                  <a:gd name="connsiteX20" fmla="*/ 64855 w 86350"/>
                  <a:gd name="connsiteY20" fmla="*/ 4506 h 102673"/>
                  <a:gd name="connsiteX21" fmla="*/ 60172 w 86350"/>
                  <a:gd name="connsiteY21" fmla="*/ 343 h 102673"/>
                  <a:gd name="connsiteX22" fmla="*/ 59652 w 86350"/>
                  <a:gd name="connsiteY22" fmla="*/ 1904 h 102673"/>
                  <a:gd name="connsiteX23" fmla="*/ 56530 w 86350"/>
                  <a:gd name="connsiteY23" fmla="*/ 2425 h 102673"/>
                  <a:gd name="connsiteX24" fmla="*/ 55489 w 86350"/>
                  <a:gd name="connsiteY24" fmla="*/ 6587 h 102673"/>
                  <a:gd name="connsiteX25" fmla="*/ 53408 w 86350"/>
                  <a:gd name="connsiteY25" fmla="*/ 9189 h 102673"/>
                  <a:gd name="connsiteX26" fmla="*/ 53408 w 86350"/>
                  <a:gd name="connsiteY26" fmla="*/ 5026 h 102673"/>
                  <a:gd name="connsiteX27" fmla="*/ 50806 w 86350"/>
                  <a:gd name="connsiteY27" fmla="*/ 2945 h 102673"/>
                  <a:gd name="connsiteX28" fmla="*/ 50806 w 86350"/>
                  <a:gd name="connsiteY28" fmla="*/ 6067 h 102673"/>
                  <a:gd name="connsiteX29" fmla="*/ 49245 w 86350"/>
                  <a:gd name="connsiteY29" fmla="*/ 4506 h 102673"/>
                  <a:gd name="connsiteX30" fmla="*/ 47684 w 86350"/>
                  <a:gd name="connsiteY30" fmla="*/ 4506 h 102673"/>
                  <a:gd name="connsiteX31" fmla="*/ 46123 w 86350"/>
                  <a:gd name="connsiteY31" fmla="*/ 4506 h 102673"/>
                  <a:gd name="connsiteX32" fmla="*/ 44562 w 86350"/>
                  <a:gd name="connsiteY32" fmla="*/ 5547 h 102673"/>
                  <a:gd name="connsiteX33" fmla="*/ 40919 w 86350"/>
                  <a:gd name="connsiteY33" fmla="*/ 6587 h 102673"/>
                  <a:gd name="connsiteX34" fmla="*/ 36236 w 86350"/>
                  <a:gd name="connsiteY34" fmla="*/ 12832 h 102673"/>
                  <a:gd name="connsiteX35" fmla="*/ 32074 w 86350"/>
                  <a:gd name="connsiteY35" fmla="*/ 17515 h 102673"/>
                  <a:gd name="connsiteX36" fmla="*/ 39358 w 86350"/>
                  <a:gd name="connsiteY36" fmla="*/ 20116 h 102673"/>
                  <a:gd name="connsiteX37" fmla="*/ 41960 w 86350"/>
                  <a:gd name="connsiteY37" fmla="*/ 21157 h 102673"/>
                  <a:gd name="connsiteX38" fmla="*/ 39358 w 86350"/>
                  <a:gd name="connsiteY38" fmla="*/ 24279 h 102673"/>
                  <a:gd name="connsiteX39" fmla="*/ 36757 w 86350"/>
                  <a:gd name="connsiteY39" fmla="*/ 27401 h 102673"/>
                  <a:gd name="connsiteX40" fmla="*/ 35716 w 86350"/>
                  <a:gd name="connsiteY40" fmla="*/ 30523 h 102673"/>
                  <a:gd name="connsiteX41" fmla="*/ 29472 w 86350"/>
                  <a:gd name="connsiteY41" fmla="*/ 29483 h 102673"/>
                  <a:gd name="connsiteX42" fmla="*/ 24789 w 86350"/>
                  <a:gd name="connsiteY42" fmla="*/ 31564 h 102673"/>
                  <a:gd name="connsiteX43" fmla="*/ 22707 w 86350"/>
                  <a:gd name="connsiteY43" fmla="*/ 30523 h 102673"/>
                  <a:gd name="connsiteX44" fmla="*/ 17504 w 86350"/>
                  <a:gd name="connsiteY44" fmla="*/ 28962 h 102673"/>
                  <a:gd name="connsiteX45" fmla="*/ 11780 w 86350"/>
                  <a:gd name="connsiteY45" fmla="*/ 28442 h 102673"/>
                  <a:gd name="connsiteX46" fmla="*/ 9698 w 86350"/>
                  <a:gd name="connsiteY46" fmla="*/ 30003 h 102673"/>
                  <a:gd name="connsiteX47" fmla="*/ 7617 w 86350"/>
                  <a:gd name="connsiteY47" fmla="*/ 30523 h 102673"/>
                  <a:gd name="connsiteX48" fmla="*/ 5536 w 86350"/>
                  <a:gd name="connsiteY48" fmla="*/ 30523 h 102673"/>
                  <a:gd name="connsiteX49" fmla="*/ 9178 w 86350"/>
                  <a:gd name="connsiteY49" fmla="*/ 33645 h 102673"/>
                  <a:gd name="connsiteX50" fmla="*/ 8658 w 86350"/>
                  <a:gd name="connsiteY50" fmla="*/ 39369 h 102673"/>
                  <a:gd name="connsiteX51" fmla="*/ 13861 w 86350"/>
                  <a:gd name="connsiteY51" fmla="*/ 39890 h 102673"/>
                  <a:gd name="connsiteX52" fmla="*/ 10739 w 86350"/>
                  <a:gd name="connsiteY52" fmla="*/ 43012 h 102673"/>
                  <a:gd name="connsiteX53" fmla="*/ 11260 w 86350"/>
                  <a:gd name="connsiteY53" fmla="*/ 45613 h 102673"/>
                  <a:gd name="connsiteX54" fmla="*/ 9178 w 86350"/>
                  <a:gd name="connsiteY54" fmla="*/ 47174 h 102673"/>
                  <a:gd name="connsiteX55" fmla="*/ 5536 w 86350"/>
                  <a:gd name="connsiteY55" fmla="*/ 48215 h 102673"/>
                  <a:gd name="connsiteX56" fmla="*/ 3975 w 86350"/>
                  <a:gd name="connsiteY56" fmla="*/ 49256 h 102673"/>
                  <a:gd name="connsiteX57" fmla="*/ 5016 w 86350"/>
                  <a:gd name="connsiteY57" fmla="*/ 51858 h 102673"/>
                  <a:gd name="connsiteX58" fmla="*/ 12821 w 86350"/>
                  <a:gd name="connsiteY58" fmla="*/ 52378 h 102673"/>
                  <a:gd name="connsiteX59" fmla="*/ 15422 w 86350"/>
                  <a:gd name="connsiteY59" fmla="*/ 54980 h 102673"/>
                  <a:gd name="connsiteX60" fmla="*/ 25829 w 86350"/>
                  <a:gd name="connsiteY60" fmla="*/ 56020 h 102673"/>
                  <a:gd name="connsiteX61" fmla="*/ 26870 w 86350"/>
                  <a:gd name="connsiteY61" fmla="*/ 58622 h 102673"/>
                  <a:gd name="connsiteX62" fmla="*/ 23228 w 86350"/>
                  <a:gd name="connsiteY62" fmla="*/ 59663 h 102673"/>
                  <a:gd name="connsiteX63" fmla="*/ 21146 w 86350"/>
                  <a:gd name="connsiteY63" fmla="*/ 60183 h 102673"/>
                  <a:gd name="connsiteX64" fmla="*/ 18024 w 86350"/>
                  <a:gd name="connsiteY64" fmla="*/ 67468 h 102673"/>
                  <a:gd name="connsiteX65" fmla="*/ 13861 w 86350"/>
                  <a:gd name="connsiteY65" fmla="*/ 71631 h 102673"/>
                  <a:gd name="connsiteX66" fmla="*/ 12821 w 86350"/>
                  <a:gd name="connsiteY66" fmla="*/ 73192 h 102673"/>
                  <a:gd name="connsiteX67" fmla="*/ 24268 w 86350"/>
                  <a:gd name="connsiteY67" fmla="*/ 70070 h 102673"/>
                  <a:gd name="connsiteX68" fmla="*/ 29992 w 86350"/>
                  <a:gd name="connsiteY68" fmla="*/ 70070 h 102673"/>
                  <a:gd name="connsiteX69" fmla="*/ 30512 w 86350"/>
                  <a:gd name="connsiteY69" fmla="*/ 72151 h 102673"/>
                  <a:gd name="connsiteX70" fmla="*/ 16463 w 86350"/>
                  <a:gd name="connsiteY70" fmla="*/ 73712 h 102673"/>
                  <a:gd name="connsiteX71" fmla="*/ 12821 w 86350"/>
                  <a:gd name="connsiteY71" fmla="*/ 75794 h 102673"/>
                  <a:gd name="connsiteX72" fmla="*/ 10219 w 86350"/>
                  <a:gd name="connsiteY72" fmla="*/ 77875 h 102673"/>
                  <a:gd name="connsiteX73" fmla="*/ 11260 w 86350"/>
                  <a:gd name="connsiteY73" fmla="*/ 80997 h 102673"/>
                  <a:gd name="connsiteX74" fmla="*/ 9178 w 86350"/>
                  <a:gd name="connsiteY74" fmla="*/ 82038 h 102673"/>
                  <a:gd name="connsiteX75" fmla="*/ 7617 w 86350"/>
                  <a:gd name="connsiteY75" fmla="*/ 80997 h 102673"/>
                  <a:gd name="connsiteX76" fmla="*/ 5536 w 86350"/>
                  <a:gd name="connsiteY76" fmla="*/ 82038 h 102673"/>
                  <a:gd name="connsiteX77" fmla="*/ 4495 w 86350"/>
                  <a:gd name="connsiteY77" fmla="*/ 81517 h 102673"/>
                  <a:gd name="connsiteX78" fmla="*/ 853 w 86350"/>
                  <a:gd name="connsiteY78" fmla="*/ 83599 h 102673"/>
                  <a:gd name="connsiteX79" fmla="*/ 1893 w 86350"/>
                  <a:gd name="connsiteY79" fmla="*/ 85160 h 102673"/>
                  <a:gd name="connsiteX80" fmla="*/ 10739 w 86350"/>
                  <a:gd name="connsiteY80" fmla="*/ 84639 h 102673"/>
                  <a:gd name="connsiteX81" fmla="*/ 11260 w 86350"/>
                  <a:gd name="connsiteY81" fmla="*/ 85680 h 102673"/>
                  <a:gd name="connsiteX82" fmla="*/ 10219 w 86350"/>
                  <a:gd name="connsiteY82" fmla="*/ 86721 h 102673"/>
                  <a:gd name="connsiteX83" fmla="*/ 6056 w 86350"/>
                  <a:gd name="connsiteY83" fmla="*/ 88282 h 102673"/>
                  <a:gd name="connsiteX84" fmla="*/ 2414 w 86350"/>
                  <a:gd name="connsiteY84" fmla="*/ 91404 h 102673"/>
                  <a:gd name="connsiteX85" fmla="*/ 12821 w 86350"/>
                  <a:gd name="connsiteY85" fmla="*/ 92965 h 102673"/>
                  <a:gd name="connsiteX86" fmla="*/ 15422 w 86350"/>
                  <a:gd name="connsiteY86" fmla="*/ 92965 h 102673"/>
                  <a:gd name="connsiteX87" fmla="*/ 6576 w 86350"/>
                  <a:gd name="connsiteY87" fmla="*/ 98689 h 102673"/>
                  <a:gd name="connsiteX88" fmla="*/ 13861 w 86350"/>
                  <a:gd name="connsiteY88" fmla="*/ 98168 h 102673"/>
                  <a:gd name="connsiteX89" fmla="*/ 13341 w 86350"/>
                  <a:gd name="connsiteY89" fmla="*/ 99209 h 102673"/>
                  <a:gd name="connsiteX90" fmla="*/ 13861 w 86350"/>
                  <a:gd name="connsiteY90" fmla="*/ 100250 h 102673"/>
                  <a:gd name="connsiteX91" fmla="*/ 12300 w 86350"/>
                  <a:gd name="connsiteY91" fmla="*/ 101811 h 102673"/>
                  <a:gd name="connsiteX92" fmla="*/ 20105 w 86350"/>
                  <a:gd name="connsiteY92" fmla="*/ 102331 h 102673"/>
                  <a:gd name="connsiteX93" fmla="*/ 34155 w 86350"/>
                  <a:gd name="connsiteY93" fmla="*/ 99209 h 102673"/>
                  <a:gd name="connsiteX94" fmla="*/ 39358 w 86350"/>
                  <a:gd name="connsiteY94" fmla="*/ 94526 h 102673"/>
                  <a:gd name="connsiteX95" fmla="*/ 41960 w 86350"/>
                  <a:gd name="connsiteY95" fmla="*/ 93485 h 102673"/>
                  <a:gd name="connsiteX96" fmla="*/ 47684 w 86350"/>
                  <a:gd name="connsiteY96" fmla="*/ 90884 h 102673"/>
                  <a:gd name="connsiteX97" fmla="*/ 54969 w 86350"/>
                  <a:gd name="connsiteY97" fmla="*/ 86721 h 102673"/>
                  <a:gd name="connsiteX98" fmla="*/ 64335 w 86350"/>
                  <a:gd name="connsiteY98" fmla="*/ 84639 h 102673"/>
                  <a:gd name="connsiteX99" fmla="*/ 66937 w 86350"/>
                  <a:gd name="connsiteY99" fmla="*/ 82038 h 102673"/>
                  <a:gd name="connsiteX100" fmla="*/ 67977 w 86350"/>
                  <a:gd name="connsiteY100" fmla="*/ 83078 h 102673"/>
                  <a:gd name="connsiteX101" fmla="*/ 71100 w 86350"/>
                  <a:gd name="connsiteY101" fmla="*/ 82038 h 102673"/>
                  <a:gd name="connsiteX102" fmla="*/ 77864 w 86350"/>
                  <a:gd name="connsiteY102" fmla="*/ 83078 h 102673"/>
                  <a:gd name="connsiteX103" fmla="*/ 77864 w 86350"/>
                  <a:gd name="connsiteY103" fmla="*/ 80997 h 102673"/>
                  <a:gd name="connsiteX104" fmla="*/ 78384 w 86350"/>
                  <a:gd name="connsiteY104" fmla="*/ 78916 h 102673"/>
                  <a:gd name="connsiteX105" fmla="*/ 80466 w 86350"/>
                  <a:gd name="connsiteY105" fmla="*/ 75794 h 102673"/>
                  <a:gd name="connsiteX106" fmla="*/ 85149 w 86350"/>
                  <a:gd name="connsiteY106" fmla="*/ 65907 h 102673"/>
                  <a:gd name="connsiteX107" fmla="*/ 85149 w 86350"/>
                  <a:gd name="connsiteY107" fmla="*/ 58102 h 102673"/>
                  <a:gd name="connsiteX108" fmla="*/ 85149 w 86350"/>
                  <a:gd name="connsiteY108" fmla="*/ 49256 h 102673"/>
                  <a:gd name="connsiteX109" fmla="*/ 82027 w 86350"/>
                  <a:gd name="connsiteY109" fmla="*/ 43532 h 102673"/>
                  <a:gd name="connsiteX110" fmla="*/ 79425 w 86350"/>
                  <a:gd name="connsiteY110" fmla="*/ 38329 h 102673"/>
                  <a:gd name="connsiteX111" fmla="*/ 83068 w 86350"/>
                  <a:gd name="connsiteY111" fmla="*/ 36247 h 102673"/>
                  <a:gd name="connsiteX112" fmla="*/ 83588 w 86350"/>
                  <a:gd name="connsiteY112" fmla="*/ 35206 h 102673"/>
                  <a:gd name="connsiteX113" fmla="*/ 83068 w 86350"/>
                  <a:gd name="connsiteY113" fmla="*/ 34166 h 102673"/>
                  <a:gd name="connsiteX114" fmla="*/ 74222 w 86350"/>
                  <a:gd name="connsiteY114" fmla="*/ 36768 h 10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86350" h="102673">
                    <a:moveTo>
                      <a:pt x="74222" y="36768"/>
                    </a:moveTo>
                    <a:cubicBezTo>
                      <a:pt x="73181" y="36768"/>
                      <a:pt x="73181" y="36247"/>
                      <a:pt x="73181" y="36247"/>
                    </a:cubicBezTo>
                    <a:cubicBezTo>
                      <a:pt x="73181" y="36247"/>
                      <a:pt x="73181" y="35206"/>
                      <a:pt x="72661" y="34166"/>
                    </a:cubicBezTo>
                    <a:cubicBezTo>
                      <a:pt x="72140" y="33125"/>
                      <a:pt x="71620" y="32605"/>
                      <a:pt x="71620" y="32605"/>
                    </a:cubicBezTo>
                    <a:cubicBezTo>
                      <a:pt x="71620" y="32605"/>
                      <a:pt x="69018" y="30523"/>
                      <a:pt x="68498" y="29483"/>
                    </a:cubicBezTo>
                    <a:cubicBezTo>
                      <a:pt x="67977" y="28442"/>
                      <a:pt x="66937" y="28962"/>
                      <a:pt x="66937" y="28962"/>
                    </a:cubicBezTo>
                    <a:cubicBezTo>
                      <a:pt x="66937" y="28962"/>
                      <a:pt x="63815" y="28442"/>
                      <a:pt x="62774" y="28442"/>
                    </a:cubicBezTo>
                    <a:cubicBezTo>
                      <a:pt x="61733" y="28442"/>
                      <a:pt x="61213" y="29483"/>
                      <a:pt x="61213" y="29483"/>
                    </a:cubicBezTo>
                    <a:cubicBezTo>
                      <a:pt x="61213" y="29483"/>
                      <a:pt x="60172" y="32084"/>
                      <a:pt x="59652" y="33645"/>
                    </a:cubicBezTo>
                    <a:cubicBezTo>
                      <a:pt x="59131" y="34686"/>
                      <a:pt x="58611" y="34166"/>
                      <a:pt x="58611" y="34166"/>
                    </a:cubicBezTo>
                    <a:cubicBezTo>
                      <a:pt x="58611" y="34166"/>
                      <a:pt x="50806" y="31044"/>
                      <a:pt x="48724" y="30003"/>
                    </a:cubicBezTo>
                    <a:cubicBezTo>
                      <a:pt x="46643" y="28962"/>
                      <a:pt x="45603" y="26881"/>
                      <a:pt x="43521" y="25840"/>
                    </a:cubicBezTo>
                    <a:cubicBezTo>
                      <a:pt x="41960" y="24800"/>
                      <a:pt x="43521" y="24279"/>
                      <a:pt x="43521" y="24279"/>
                    </a:cubicBezTo>
                    <a:cubicBezTo>
                      <a:pt x="43521" y="24279"/>
                      <a:pt x="49765" y="22198"/>
                      <a:pt x="50286" y="21677"/>
                    </a:cubicBezTo>
                    <a:cubicBezTo>
                      <a:pt x="51326" y="21157"/>
                      <a:pt x="50806" y="21157"/>
                      <a:pt x="48204" y="19596"/>
                    </a:cubicBezTo>
                    <a:cubicBezTo>
                      <a:pt x="45603" y="18035"/>
                      <a:pt x="49245" y="18555"/>
                      <a:pt x="51847" y="18035"/>
                    </a:cubicBezTo>
                    <a:cubicBezTo>
                      <a:pt x="54448" y="17515"/>
                      <a:pt x="55489" y="15433"/>
                      <a:pt x="56009" y="14393"/>
                    </a:cubicBezTo>
                    <a:cubicBezTo>
                      <a:pt x="56530" y="13352"/>
                      <a:pt x="56530" y="12311"/>
                      <a:pt x="57570" y="11270"/>
                    </a:cubicBezTo>
                    <a:cubicBezTo>
                      <a:pt x="58091" y="10750"/>
                      <a:pt x="59652" y="9709"/>
                      <a:pt x="60693" y="8669"/>
                    </a:cubicBezTo>
                    <a:cubicBezTo>
                      <a:pt x="60172" y="8148"/>
                      <a:pt x="61213" y="6587"/>
                      <a:pt x="61213" y="6587"/>
                    </a:cubicBezTo>
                    <a:cubicBezTo>
                      <a:pt x="61213" y="6587"/>
                      <a:pt x="62254" y="5547"/>
                      <a:pt x="64855" y="4506"/>
                    </a:cubicBezTo>
                    <a:cubicBezTo>
                      <a:pt x="67457" y="3465"/>
                      <a:pt x="62254" y="1384"/>
                      <a:pt x="60172" y="343"/>
                    </a:cubicBezTo>
                    <a:cubicBezTo>
                      <a:pt x="58091" y="-697"/>
                      <a:pt x="59131" y="864"/>
                      <a:pt x="59652" y="1904"/>
                    </a:cubicBezTo>
                    <a:cubicBezTo>
                      <a:pt x="60172" y="2945"/>
                      <a:pt x="57570" y="2945"/>
                      <a:pt x="56530" y="2425"/>
                    </a:cubicBezTo>
                    <a:cubicBezTo>
                      <a:pt x="55489" y="1904"/>
                      <a:pt x="55489" y="3465"/>
                      <a:pt x="55489" y="6587"/>
                    </a:cubicBezTo>
                    <a:cubicBezTo>
                      <a:pt x="55489" y="9709"/>
                      <a:pt x="54448" y="9709"/>
                      <a:pt x="53408" y="9189"/>
                    </a:cubicBezTo>
                    <a:cubicBezTo>
                      <a:pt x="52367" y="8669"/>
                      <a:pt x="53928" y="6067"/>
                      <a:pt x="53408" y="5026"/>
                    </a:cubicBezTo>
                    <a:cubicBezTo>
                      <a:pt x="52888" y="3986"/>
                      <a:pt x="51847" y="2945"/>
                      <a:pt x="50806" y="2945"/>
                    </a:cubicBezTo>
                    <a:cubicBezTo>
                      <a:pt x="49765" y="2945"/>
                      <a:pt x="50806" y="3986"/>
                      <a:pt x="50806" y="6067"/>
                    </a:cubicBezTo>
                    <a:cubicBezTo>
                      <a:pt x="50806" y="8148"/>
                      <a:pt x="49765" y="5547"/>
                      <a:pt x="49245" y="4506"/>
                    </a:cubicBezTo>
                    <a:cubicBezTo>
                      <a:pt x="48724" y="3465"/>
                      <a:pt x="48724" y="3465"/>
                      <a:pt x="47684" y="4506"/>
                    </a:cubicBezTo>
                    <a:cubicBezTo>
                      <a:pt x="46643" y="5547"/>
                      <a:pt x="45603" y="5547"/>
                      <a:pt x="46123" y="4506"/>
                    </a:cubicBezTo>
                    <a:cubicBezTo>
                      <a:pt x="46123" y="3465"/>
                      <a:pt x="45082" y="4506"/>
                      <a:pt x="44562" y="5547"/>
                    </a:cubicBezTo>
                    <a:cubicBezTo>
                      <a:pt x="43521" y="6587"/>
                      <a:pt x="43001" y="6067"/>
                      <a:pt x="40919" y="6587"/>
                    </a:cubicBezTo>
                    <a:cubicBezTo>
                      <a:pt x="38838" y="7108"/>
                      <a:pt x="36757" y="10230"/>
                      <a:pt x="36236" y="12832"/>
                    </a:cubicBezTo>
                    <a:cubicBezTo>
                      <a:pt x="35716" y="15433"/>
                      <a:pt x="35196" y="15954"/>
                      <a:pt x="32074" y="17515"/>
                    </a:cubicBezTo>
                    <a:cubicBezTo>
                      <a:pt x="28951" y="19076"/>
                      <a:pt x="34675" y="20116"/>
                      <a:pt x="39358" y="20116"/>
                    </a:cubicBezTo>
                    <a:cubicBezTo>
                      <a:pt x="44042" y="20116"/>
                      <a:pt x="42481" y="20637"/>
                      <a:pt x="41960" y="21157"/>
                    </a:cubicBezTo>
                    <a:cubicBezTo>
                      <a:pt x="41440" y="21677"/>
                      <a:pt x="40919" y="23759"/>
                      <a:pt x="39358" y="24279"/>
                    </a:cubicBezTo>
                    <a:cubicBezTo>
                      <a:pt x="38318" y="24800"/>
                      <a:pt x="37277" y="25320"/>
                      <a:pt x="36757" y="27401"/>
                    </a:cubicBezTo>
                    <a:cubicBezTo>
                      <a:pt x="36236" y="28962"/>
                      <a:pt x="36757" y="30003"/>
                      <a:pt x="35716" y="30523"/>
                    </a:cubicBezTo>
                    <a:cubicBezTo>
                      <a:pt x="34675" y="31044"/>
                      <a:pt x="31553" y="30523"/>
                      <a:pt x="29472" y="29483"/>
                    </a:cubicBezTo>
                    <a:cubicBezTo>
                      <a:pt x="27390" y="28442"/>
                      <a:pt x="25309" y="30003"/>
                      <a:pt x="24789" y="31564"/>
                    </a:cubicBezTo>
                    <a:cubicBezTo>
                      <a:pt x="23748" y="33125"/>
                      <a:pt x="23228" y="32084"/>
                      <a:pt x="22707" y="30523"/>
                    </a:cubicBezTo>
                    <a:cubicBezTo>
                      <a:pt x="22187" y="28962"/>
                      <a:pt x="19065" y="28962"/>
                      <a:pt x="17504" y="28962"/>
                    </a:cubicBezTo>
                    <a:cubicBezTo>
                      <a:pt x="15943" y="28962"/>
                      <a:pt x="11780" y="28442"/>
                      <a:pt x="11780" y="28442"/>
                    </a:cubicBezTo>
                    <a:cubicBezTo>
                      <a:pt x="10739" y="28442"/>
                      <a:pt x="10739" y="27922"/>
                      <a:pt x="9698" y="30003"/>
                    </a:cubicBezTo>
                    <a:cubicBezTo>
                      <a:pt x="8658" y="32084"/>
                      <a:pt x="8137" y="31564"/>
                      <a:pt x="7617" y="30523"/>
                    </a:cubicBezTo>
                    <a:cubicBezTo>
                      <a:pt x="7097" y="29483"/>
                      <a:pt x="6576" y="28962"/>
                      <a:pt x="5536" y="30523"/>
                    </a:cubicBezTo>
                    <a:cubicBezTo>
                      <a:pt x="4495" y="32084"/>
                      <a:pt x="6576" y="32605"/>
                      <a:pt x="9178" y="33645"/>
                    </a:cubicBezTo>
                    <a:cubicBezTo>
                      <a:pt x="11780" y="34686"/>
                      <a:pt x="9698" y="37288"/>
                      <a:pt x="8658" y="39369"/>
                    </a:cubicBezTo>
                    <a:cubicBezTo>
                      <a:pt x="7617" y="41971"/>
                      <a:pt x="10219" y="40410"/>
                      <a:pt x="13861" y="39890"/>
                    </a:cubicBezTo>
                    <a:cubicBezTo>
                      <a:pt x="17504" y="39369"/>
                      <a:pt x="12821" y="42491"/>
                      <a:pt x="10739" y="43012"/>
                    </a:cubicBezTo>
                    <a:cubicBezTo>
                      <a:pt x="8658" y="43532"/>
                      <a:pt x="9178" y="43532"/>
                      <a:pt x="11260" y="45613"/>
                    </a:cubicBezTo>
                    <a:cubicBezTo>
                      <a:pt x="13341" y="47695"/>
                      <a:pt x="10219" y="47174"/>
                      <a:pt x="9178" y="47174"/>
                    </a:cubicBezTo>
                    <a:cubicBezTo>
                      <a:pt x="8137" y="47174"/>
                      <a:pt x="7097" y="48215"/>
                      <a:pt x="5536" y="48215"/>
                    </a:cubicBezTo>
                    <a:cubicBezTo>
                      <a:pt x="3975" y="48215"/>
                      <a:pt x="3455" y="47695"/>
                      <a:pt x="3975" y="49256"/>
                    </a:cubicBezTo>
                    <a:cubicBezTo>
                      <a:pt x="4495" y="50817"/>
                      <a:pt x="5536" y="50296"/>
                      <a:pt x="5016" y="51858"/>
                    </a:cubicBezTo>
                    <a:cubicBezTo>
                      <a:pt x="4495" y="53419"/>
                      <a:pt x="10739" y="52378"/>
                      <a:pt x="12821" y="52378"/>
                    </a:cubicBezTo>
                    <a:cubicBezTo>
                      <a:pt x="14902" y="52378"/>
                      <a:pt x="16983" y="52378"/>
                      <a:pt x="15422" y="54980"/>
                    </a:cubicBezTo>
                    <a:cubicBezTo>
                      <a:pt x="13861" y="57581"/>
                      <a:pt x="22707" y="57061"/>
                      <a:pt x="25829" y="56020"/>
                    </a:cubicBezTo>
                    <a:cubicBezTo>
                      <a:pt x="28951" y="54980"/>
                      <a:pt x="26870" y="57581"/>
                      <a:pt x="26870" y="58622"/>
                    </a:cubicBezTo>
                    <a:cubicBezTo>
                      <a:pt x="26350" y="59663"/>
                      <a:pt x="24268" y="60183"/>
                      <a:pt x="23228" y="59663"/>
                    </a:cubicBezTo>
                    <a:cubicBezTo>
                      <a:pt x="22187" y="59142"/>
                      <a:pt x="21667" y="59142"/>
                      <a:pt x="21146" y="60183"/>
                    </a:cubicBezTo>
                    <a:cubicBezTo>
                      <a:pt x="20105" y="61224"/>
                      <a:pt x="18544" y="65387"/>
                      <a:pt x="18024" y="67468"/>
                    </a:cubicBezTo>
                    <a:cubicBezTo>
                      <a:pt x="17504" y="69549"/>
                      <a:pt x="15943" y="69549"/>
                      <a:pt x="13861" y="71631"/>
                    </a:cubicBezTo>
                    <a:cubicBezTo>
                      <a:pt x="11780" y="73712"/>
                      <a:pt x="11260" y="74232"/>
                      <a:pt x="12821" y="73192"/>
                    </a:cubicBezTo>
                    <a:cubicBezTo>
                      <a:pt x="14382" y="72151"/>
                      <a:pt x="22187" y="71110"/>
                      <a:pt x="24268" y="70070"/>
                    </a:cubicBezTo>
                    <a:cubicBezTo>
                      <a:pt x="26350" y="69029"/>
                      <a:pt x="27390" y="68509"/>
                      <a:pt x="29992" y="70070"/>
                    </a:cubicBezTo>
                    <a:cubicBezTo>
                      <a:pt x="32594" y="71631"/>
                      <a:pt x="32074" y="71110"/>
                      <a:pt x="30512" y="72151"/>
                    </a:cubicBezTo>
                    <a:cubicBezTo>
                      <a:pt x="28951" y="73192"/>
                      <a:pt x="18024" y="74232"/>
                      <a:pt x="16463" y="73712"/>
                    </a:cubicBezTo>
                    <a:cubicBezTo>
                      <a:pt x="14902" y="73192"/>
                      <a:pt x="13861" y="74232"/>
                      <a:pt x="12821" y="75794"/>
                    </a:cubicBezTo>
                    <a:cubicBezTo>
                      <a:pt x="11780" y="77355"/>
                      <a:pt x="11780" y="77355"/>
                      <a:pt x="10219" y="77875"/>
                    </a:cubicBezTo>
                    <a:cubicBezTo>
                      <a:pt x="9178" y="77875"/>
                      <a:pt x="9178" y="78395"/>
                      <a:pt x="11260" y="80997"/>
                    </a:cubicBezTo>
                    <a:cubicBezTo>
                      <a:pt x="13341" y="83599"/>
                      <a:pt x="10739" y="82038"/>
                      <a:pt x="9178" y="82038"/>
                    </a:cubicBezTo>
                    <a:cubicBezTo>
                      <a:pt x="7617" y="82038"/>
                      <a:pt x="7617" y="81517"/>
                      <a:pt x="7617" y="80997"/>
                    </a:cubicBezTo>
                    <a:cubicBezTo>
                      <a:pt x="7617" y="80477"/>
                      <a:pt x="6576" y="80997"/>
                      <a:pt x="5536" y="82038"/>
                    </a:cubicBezTo>
                    <a:cubicBezTo>
                      <a:pt x="4495" y="83078"/>
                      <a:pt x="4495" y="82558"/>
                      <a:pt x="4495" y="81517"/>
                    </a:cubicBezTo>
                    <a:cubicBezTo>
                      <a:pt x="4495" y="80477"/>
                      <a:pt x="1893" y="82038"/>
                      <a:pt x="853" y="83599"/>
                    </a:cubicBezTo>
                    <a:cubicBezTo>
                      <a:pt x="-188" y="85160"/>
                      <a:pt x="-709" y="84119"/>
                      <a:pt x="1893" y="85160"/>
                    </a:cubicBezTo>
                    <a:cubicBezTo>
                      <a:pt x="4495" y="86200"/>
                      <a:pt x="7617" y="85680"/>
                      <a:pt x="10739" y="84639"/>
                    </a:cubicBezTo>
                    <a:cubicBezTo>
                      <a:pt x="13341" y="83599"/>
                      <a:pt x="11780" y="85160"/>
                      <a:pt x="11260" y="85680"/>
                    </a:cubicBezTo>
                    <a:cubicBezTo>
                      <a:pt x="10219" y="85680"/>
                      <a:pt x="10219" y="86200"/>
                      <a:pt x="10219" y="86721"/>
                    </a:cubicBezTo>
                    <a:cubicBezTo>
                      <a:pt x="10219" y="87241"/>
                      <a:pt x="8137" y="87762"/>
                      <a:pt x="6056" y="88282"/>
                    </a:cubicBezTo>
                    <a:cubicBezTo>
                      <a:pt x="3975" y="88802"/>
                      <a:pt x="3975" y="88802"/>
                      <a:pt x="2414" y="91404"/>
                    </a:cubicBezTo>
                    <a:cubicBezTo>
                      <a:pt x="853" y="94006"/>
                      <a:pt x="8658" y="93485"/>
                      <a:pt x="12821" y="92965"/>
                    </a:cubicBezTo>
                    <a:cubicBezTo>
                      <a:pt x="16983" y="92445"/>
                      <a:pt x="15422" y="92965"/>
                      <a:pt x="15422" y="92965"/>
                    </a:cubicBezTo>
                    <a:cubicBezTo>
                      <a:pt x="15422" y="92965"/>
                      <a:pt x="10739" y="97128"/>
                      <a:pt x="6576" y="98689"/>
                    </a:cubicBezTo>
                    <a:cubicBezTo>
                      <a:pt x="2414" y="100250"/>
                      <a:pt x="11260" y="98689"/>
                      <a:pt x="13861" y="98168"/>
                    </a:cubicBezTo>
                    <a:cubicBezTo>
                      <a:pt x="15943" y="97648"/>
                      <a:pt x="14902" y="98168"/>
                      <a:pt x="13341" y="99209"/>
                    </a:cubicBezTo>
                    <a:cubicBezTo>
                      <a:pt x="11780" y="100250"/>
                      <a:pt x="12821" y="100250"/>
                      <a:pt x="13861" y="100250"/>
                    </a:cubicBezTo>
                    <a:cubicBezTo>
                      <a:pt x="14902" y="100250"/>
                      <a:pt x="14382" y="101291"/>
                      <a:pt x="12300" y="101811"/>
                    </a:cubicBezTo>
                    <a:cubicBezTo>
                      <a:pt x="10219" y="102852"/>
                      <a:pt x="17504" y="102852"/>
                      <a:pt x="20105" y="102331"/>
                    </a:cubicBezTo>
                    <a:cubicBezTo>
                      <a:pt x="22707" y="101291"/>
                      <a:pt x="30512" y="100770"/>
                      <a:pt x="34155" y="99209"/>
                    </a:cubicBezTo>
                    <a:cubicBezTo>
                      <a:pt x="37797" y="97648"/>
                      <a:pt x="38318" y="96087"/>
                      <a:pt x="39358" y="94526"/>
                    </a:cubicBezTo>
                    <a:cubicBezTo>
                      <a:pt x="39879" y="92965"/>
                      <a:pt x="40399" y="92965"/>
                      <a:pt x="41960" y="93485"/>
                    </a:cubicBezTo>
                    <a:cubicBezTo>
                      <a:pt x="43001" y="94526"/>
                      <a:pt x="44042" y="94006"/>
                      <a:pt x="47684" y="90884"/>
                    </a:cubicBezTo>
                    <a:cubicBezTo>
                      <a:pt x="51326" y="87762"/>
                      <a:pt x="52367" y="88802"/>
                      <a:pt x="54969" y="86721"/>
                    </a:cubicBezTo>
                    <a:cubicBezTo>
                      <a:pt x="57570" y="85160"/>
                      <a:pt x="60693" y="85680"/>
                      <a:pt x="64335" y="84639"/>
                    </a:cubicBezTo>
                    <a:cubicBezTo>
                      <a:pt x="67977" y="83599"/>
                      <a:pt x="66416" y="83599"/>
                      <a:pt x="66937" y="82038"/>
                    </a:cubicBezTo>
                    <a:cubicBezTo>
                      <a:pt x="67457" y="80477"/>
                      <a:pt x="67457" y="82038"/>
                      <a:pt x="67977" y="83078"/>
                    </a:cubicBezTo>
                    <a:cubicBezTo>
                      <a:pt x="68498" y="84639"/>
                      <a:pt x="69538" y="83078"/>
                      <a:pt x="71100" y="82038"/>
                    </a:cubicBezTo>
                    <a:cubicBezTo>
                      <a:pt x="72661" y="80997"/>
                      <a:pt x="76303" y="82558"/>
                      <a:pt x="77864" y="83078"/>
                    </a:cubicBezTo>
                    <a:cubicBezTo>
                      <a:pt x="79425" y="83599"/>
                      <a:pt x="78905" y="83078"/>
                      <a:pt x="77864" y="80997"/>
                    </a:cubicBezTo>
                    <a:cubicBezTo>
                      <a:pt x="76823" y="78916"/>
                      <a:pt x="77864" y="78916"/>
                      <a:pt x="78384" y="78916"/>
                    </a:cubicBezTo>
                    <a:cubicBezTo>
                      <a:pt x="79425" y="78916"/>
                      <a:pt x="79945" y="78395"/>
                      <a:pt x="80466" y="75794"/>
                    </a:cubicBezTo>
                    <a:cubicBezTo>
                      <a:pt x="80986" y="73712"/>
                      <a:pt x="83068" y="69549"/>
                      <a:pt x="85149" y="65907"/>
                    </a:cubicBezTo>
                    <a:cubicBezTo>
                      <a:pt x="87230" y="62264"/>
                      <a:pt x="86190" y="60703"/>
                      <a:pt x="85149" y="58102"/>
                    </a:cubicBezTo>
                    <a:cubicBezTo>
                      <a:pt x="84108" y="55500"/>
                      <a:pt x="84629" y="51337"/>
                      <a:pt x="85149" y="49256"/>
                    </a:cubicBezTo>
                    <a:cubicBezTo>
                      <a:pt x="85669" y="47174"/>
                      <a:pt x="83588" y="45093"/>
                      <a:pt x="82027" y="43532"/>
                    </a:cubicBezTo>
                    <a:cubicBezTo>
                      <a:pt x="80986" y="41971"/>
                      <a:pt x="79945" y="40930"/>
                      <a:pt x="79425" y="38329"/>
                    </a:cubicBezTo>
                    <a:cubicBezTo>
                      <a:pt x="78905" y="35727"/>
                      <a:pt x="82027" y="36247"/>
                      <a:pt x="83068" y="36247"/>
                    </a:cubicBezTo>
                    <a:cubicBezTo>
                      <a:pt x="84108" y="36247"/>
                      <a:pt x="84108" y="36768"/>
                      <a:pt x="83588" y="35206"/>
                    </a:cubicBezTo>
                    <a:cubicBezTo>
                      <a:pt x="83588" y="34686"/>
                      <a:pt x="83068" y="34686"/>
                      <a:pt x="83068" y="34166"/>
                    </a:cubicBezTo>
                    <a:cubicBezTo>
                      <a:pt x="79945" y="35727"/>
                      <a:pt x="75262" y="36768"/>
                      <a:pt x="74222" y="36768"/>
                    </a:cubicBezTo>
                    <a:close/>
                  </a:path>
                </a:pathLst>
              </a:custGeom>
              <a:grpFill/>
              <a:ln w="5199" cap="flat">
                <a:solidFill>
                  <a:schemeClr val="bg1"/>
                </a:solidFill>
                <a:prstDash val="solid"/>
                <a:miter/>
              </a:ln>
            </p:spPr>
            <p:txBody>
              <a:bodyPr rtlCol="0" anchor="ctr"/>
              <a:lstStyle/>
              <a:p>
                <a:endParaRPr lang="en-GB" noProof="0" dirty="0"/>
              </a:p>
            </p:txBody>
          </p:sp>
          <p:sp>
            <p:nvSpPr>
              <p:cNvPr id="278" name="Freeform 277">
                <a:extLst>
                  <a:ext uri="{FF2B5EF4-FFF2-40B4-BE49-F238E27FC236}">
                    <a16:creationId xmlns:a16="http://schemas.microsoft.com/office/drawing/2014/main" id="{D4DD2069-0453-F16F-3F82-3EAB7F58FD98}"/>
                  </a:ext>
                </a:extLst>
              </p:cNvPr>
              <p:cNvSpPr/>
              <p:nvPr/>
            </p:nvSpPr>
            <p:spPr>
              <a:xfrm>
                <a:off x="5678889" y="3350450"/>
                <a:ext cx="4933" cy="3421"/>
              </a:xfrm>
              <a:custGeom>
                <a:avLst/>
                <a:gdLst>
                  <a:gd name="connsiteX0" fmla="*/ 4934 w 4933"/>
                  <a:gd name="connsiteY0" fmla="*/ 1803 h 3421"/>
                  <a:gd name="connsiteX1" fmla="*/ 251 w 4933"/>
                  <a:gd name="connsiteY1" fmla="*/ 1803 h 3421"/>
                  <a:gd name="connsiteX2" fmla="*/ 4934 w 4933"/>
                  <a:gd name="connsiteY2" fmla="*/ 1803 h 3421"/>
                </a:gdLst>
                <a:ahLst/>
                <a:cxnLst>
                  <a:cxn ang="0">
                    <a:pos x="connsiteX0" y="connsiteY0"/>
                  </a:cxn>
                  <a:cxn ang="0">
                    <a:pos x="connsiteX1" y="connsiteY1"/>
                  </a:cxn>
                  <a:cxn ang="0">
                    <a:pos x="connsiteX2" y="connsiteY2"/>
                  </a:cxn>
                </a:cxnLst>
                <a:rect l="l" t="t" r="r" b="b"/>
                <a:pathLst>
                  <a:path w="4933" h="3421">
                    <a:moveTo>
                      <a:pt x="4934" y="1803"/>
                    </a:moveTo>
                    <a:cubicBezTo>
                      <a:pt x="4934" y="-1320"/>
                      <a:pt x="-1310" y="241"/>
                      <a:pt x="251" y="1803"/>
                    </a:cubicBezTo>
                    <a:cubicBezTo>
                      <a:pt x="251" y="1803"/>
                      <a:pt x="4934" y="5445"/>
                      <a:pt x="4934" y="1803"/>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83" name="Content Placeholder 9">
              <a:extLst>
                <a:ext uri="{FF2B5EF4-FFF2-40B4-BE49-F238E27FC236}">
                  <a16:creationId xmlns:a16="http://schemas.microsoft.com/office/drawing/2014/main" id="{F5F60C01-B82F-CF77-A4F4-033531C674C2}"/>
                </a:ext>
              </a:extLst>
            </p:cNvPr>
            <p:cNvGrpSpPr/>
            <p:nvPr/>
          </p:nvGrpSpPr>
          <p:grpSpPr>
            <a:xfrm>
              <a:off x="4465747" y="2317199"/>
              <a:ext cx="1701522" cy="1022388"/>
              <a:chOff x="4465747" y="2317199"/>
              <a:chExt cx="1701522" cy="1022388"/>
            </a:xfrm>
            <a:grpFill/>
          </p:grpSpPr>
          <p:sp>
            <p:nvSpPr>
              <p:cNvPr id="224" name="Freeform 223">
                <a:extLst>
                  <a:ext uri="{FF2B5EF4-FFF2-40B4-BE49-F238E27FC236}">
                    <a16:creationId xmlns:a16="http://schemas.microsoft.com/office/drawing/2014/main" id="{3C06549F-E467-4BC0-11E9-1460E4C8D3C4}"/>
                  </a:ext>
                </a:extLst>
              </p:cNvPr>
              <p:cNvSpPr/>
              <p:nvPr/>
            </p:nvSpPr>
            <p:spPr>
              <a:xfrm>
                <a:off x="4465747" y="2317199"/>
                <a:ext cx="1179453" cy="868974"/>
              </a:xfrm>
              <a:custGeom>
                <a:avLst/>
                <a:gdLst>
                  <a:gd name="connsiteX0" fmla="*/ 933966 w 1179453"/>
                  <a:gd name="connsiteY0" fmla="*/ 573506 h 868974"/>
                  <a:gd name="connsiteX1" fmla="*/ 937088 w 1179453"/>
                  <a:gd name="connsiteY1" fmla="*/ 575067 h 868974"/>
                  <a:gd name="connsiteX2" fmla="*/ 942811 w 1179453"/>
                  <a:gd name="connsiteY2" fmla="*/ 574027 h 868974"/>
                  <a:gd name="connsiteX3" fmla="*/ 941771 w 1179453"/>
                  <a:gd name="connsiteY3" fmla="*/ 568823 h 868974"/>
                  <a:gd name="connsiteX4" fmla="*/ 942291 w 1179453"/>
                  <a:gd name="connsiteY4" fmla="*/ 567782 h 868974"/>
                  <a:gd name="connsiteX5" fmla="*/ 945413 w 1179453"/>
                  <a:gd name="connsiteY5" fmla="*/ 568303 h 868974"/>
                  <a:gd name="connsiteX6" fmla="*/ 948535 w 1179453"/>
                  <a:gd name="connsiteY6" fmla="*/ 569343 h 868974"/>
                  <a:gd name="connsiteX7" fmla="*/ 951657 w 1179453"/>
                  <a:gd name="connsiteY7" fmla="*/ 567782 h 868974"/>
                  <a:gd name="connsiteX8" fmla="*/ 950096 w 1179453"/>
                  <a:gd name="connsiteY8" fmla="*/ 562579 h 868974"/>
                  <a:gd name="connsiteX9" fmla="*/ 959983 w 1179453"/>
                  <a:gd name="connsiteY9" fmla="*/ 561538 h 868974"/>
                  <a:gd name="connsiteX10" fmla="*/ 960503 w 1179453"/>
                  <a:gd name="connsiteY10" fmla="*/ 559977 h 868974"/>
                  <a:gd name="connsiteX11" fmla="*/ 964146 w 1179453"/>
                  <a:gd name="connsiteY11" fmla="*/ 561018 h 868974"/>
                  <a:gd name="connsiteX12" fmla="*/ 966227 w 1179453"/>
                  <a:gd name="connsiteY12" fmla="*/ 560498 h 868974"/>
                  <a:gd name="connsiteX13" fmla="*/ 962585 w 1179453"/>
                  <a:gd name="connsiteY13" fmla="*/ 558416 h 868974"/>
                  <a:gd name="connsiteX14" fmla="*/ 969349 w 1179453"/>
                  <a:gd name="connsiteY14" fmla="*/ 555814 h 868974"/>
                  <a:gd name="connsiteX15" fmla="*/ 982878 w 1179453"/>
                  <a:gd name="connsiteY15" fmla="*/ 550091 h 868974"/>
                  <a:gd name="connsiteX16" fmla="*/ 978715 w 1179453"/>
                  <a:gd name="connsiteY16" fmla="*/ 548009 h 868974"/>
                  <a:gd name="connsiteX17" fmla="*/ 949576 w 1179453"/>
                  <a:gd name="connsiteY17" fmla="*/ 547489 h 868974"/>
                  <a:gd name="connsiteX18" fmla="*/ 932925 w 1179453"/>
                  <a:gd name="connsiteY18" fmla="*/ 543326 h 868974"/>
                  <a:gd name="connsiteX19" fmla="*/ 927721 w 1179453"/>
                  <a:gd name="connsiteY19" fmla="*/ 541245 h 868974"/>
                  <a:gd name="connsiteX20" fmla="*/ 923559 w 1179453"/>
                  <a:gd name="connsiteY20" fmla="*/ 540724 h 868974"/>
                  <a:gd name="connsiteX21" fmla="*/ 922518 w 1179453"/>
                  <a:gd name="connsiteY21" fmla="*/ 539684 h 868974"/>
                  <a:gd name="connsiteX22" fmla="*/ 916274 w 1179453"/>
                  <a:gd name="connsiteY22" fmla="*/ 541245 h 868974"/>
                  <a:gd name="connsiteX23" fmla="*/ 888175 w 1179453"/>
                  <a:gd name="connsiteY23" fmla="*/ 548530 h 868974"/>
                  <a:gd name="connsiteX24" fmla="*/ 882971 w 1179453"/>
                  <a:gd name="connsiteY24" fmla="*/ 553733 h 868974"/>
                  <a:gd name="connsiteX25" fmla="*/ 861637 w 1179453"/>
                  <a:gd name="connsiteY25" fmla="*/ 550611 h 868974"/>
                  <a:gd name="connsiteX26" fmla="*/ 862678 w 1179453"/>
                  <a:gd name="connsiteY26" fmla="*/ 549050 h 868974"/>
                  <a:gd name="connsiteX27" fmla="*/ 869442 w 1179453"/>
                  <a:gd name="connsiteY27" fmla="*/ 550091 h 868974"/>
                  <a:gd name="connsiteX28" fmla="*/ 874646 w 1179453"/>
                  <a:gd name="connsiteY28" fmla="*/ 549570 h 868974"/>
                  <a:gd name="connsiteX29" fmla="*/ 885573 w 1179453"/>
                  <a:gd name="connsiteY29" fmla="*/ 544367 h 868974"/>
                  <a:gd name="connsiteX30" fmla="*/ 892858 w 1179453"/>
                  <a:gd name="connsiteY30" fmla="*/ 542806 h 868974"/>
                  <a:gd name="connsiteX31" fmla="*/ 900143 w 1179453"/>
                  <a:gd name="connsiteY31" fmla="*/ 541245 h 868974"/>
                  <a:gd name="connsiteX32" fmla="*/ 898062 w 1179453"/>
                  <a:gd name="connsiteY32" fmla="*/ 537602 h 868974"/>
                  <a:gd name="connsiteX33" fmla="*/ 891297 w 1179453"/>
                  <a:gd name="connsiteY33" fmla="*/ 538123 h 868974"/>
                  <a:gd name="connsiteX34" fmla="*/ 882451 w 1179453"/>
                  <a:gd name="connsiteY34" fmla="*/ 538123 h 868974"/>
                  <a:gd name="connsiteX35" fmla="*/ 866320 w 1179453"/>
                  <a:gd name="connsiteY35" fmla="*/ 540724 h 868974"/>
                  <a:gd name="connsiteX36" fmla="*/ 862678 w 1179453"/>
                  <a:gd name="connsiteY36" fmla="*/ 536562 h 868974"/>
                  <a:gd name="connsiteX37" fmla="*/ 853312 w 1179453"/>
                  <a:gd name="connsiteY37" fmla="*/ 537602 h 868974"/>
                  <a:gd name="connsiteX38" fmla="*/ 847588 w 1179453"/>
                  <a:gd name="connsiteY38" fmla="*/ 540204 h 868974"/>
                  <a:gd name="connsiteX39" fmla="*/ 847588 w 1179453"/>
                  <a:gd name="connsiteY39" fmla="*/ 537602 h 868974"/>
                  <a:gd name="connsiteX40" fmla="*/ 856954 w 1179453"/>
                  <a:gd name="connsiteY40" fmla="*/ 535521 h 868974"/>
                  <a:gd name="connsiteX41" fmla="*/ 863719 w 1179453"/>
                  <a:gd name="connsiteY41" fmla="*/ 533960 h 868974"/>
                  <a:gd name="connsiteX42" fmla="*/ 868402 w 1179453"/>
                  <a:gd name="connsiteY42" fmla="*/ 524594 h 868974"/>
                  <a:gd name="connsiteX43" fmla="*/ 865280 w 1179453"/>
                  <a:gd name="connsiteY43" fmla="*/ 521471 h 868974"/>
                  <a:gd name="connsiteX44" fmla="*/ 864239 w 1179453"/>
                  <a:gd name="connsiteY44" fmla="*/ 519390 h 868974"/>
                  <a:gd name="connsiteX45" fmla="*/ 874646 w 1179453"/>
                  <a:gd name="connsiteY45" fmla="*/ 520951 h 868974"/>
                  <a:gd name="connsiteX46" fmla="*/ 872044 w 1179453"/>
                  <a:gd name="connsiteY46" fmla="*/ 516788 h 868974"/>
                  <a:gd name="connsiteX47" fmla="*/ 873085 w 1179453"/>
                  <a:gd name="connsiteY47" fmla="*/ 515227 h 868974"/>
                  <a:gd name="connsiteX48" fmla="*/ 879329 w 1179453"/>
                  <a:gd name="connsiteY48" fmla="*/ 520431 h 868974"/>
                  <a:gd name="connsiteX49" fmla="*/ 885573 w 1179453"/>
                  <a:gd name="connsiteY49" fmla="*/ 520431 h 868974"/>
                  <a:gd name="connsiteX50" fmla="*/ 891817 w 1179453"/>
                  <a:gd name="connsiteY50" fmla="*/ 520431 h 868974"/>
                  <a:gd name="connsiteX51" fmla="*/ 887655 w 1179453"/>
                  <a:gd name="connsiteY51" fmla="*/ 521992 h 868974"/>
                  <a:gd name="connsiteX52" fmla="*/ 880370 w 1179453"/>
                  <a:gd name="connsiteY52" fmla="*/ 526155 h 868974"/>
                  <a:gd name="connsiteX53" fmla="*/ 872564 w 1179453"/>
                  <a:gd name="connsiteY53" fmla="*/ 529797 h 868974"/>
                  <a:gd name="connsiteX54" fmla="*/ 866841 w 1179453"/>
                  <a:gd name="connsiteY54" fmla="*/ 534480 h 868974"/>
                  <a:gd name="connsiteX55" fmla="*/ 872564 w 1179453"/>
                  <a:gd name="connsiteY55" fmla="*/ 537602 h 868974"/>
                  <a:gd name="connsiteX56" fmla="*/ 885573 w 1179453"/>
                  <a:gd name="connsiteY56" fmla="*/ 535521 h 868974"/>
                  <a:gd name="connsiteX57" fmla="*/ 892338 w 1179453"/>
                  <a:gd name="connsiteY57" fmla="*/ 535001 h 868974"/>
                  <a:gd name="connsiteX58" fmla="*/ 900663 w 1179453"/>
                  <a:gd name="connsiteY58" fmla="*/ 532919 h 868974"/>
                  <a:gd name="connsiteX59" fmla="*/ 905347 w 1179453"/>
                  <a:gd name="connsiteY59" fmla="*/ 533960 h 868974"/>
                  <a:gd name="connsiteX60" fmla="*/ 910029 w 1179453"/>
                  <a:gd name="connsiteY60" fmla="*/ 532919 h 868974"/>
                  <a:gd name="connsiteX61" fmla="*/ 919396 w 1179453"/>
                  <a:gd name="connsiteY61" fmla="*/ 530317 h 868974"/>
                  <a:gd name="connsiteX62" fmla="*/ 919396 w 1179453"/>
                  <a:gd name="connsiteY62" fmla="*/ 527195 h 868974"/>
                  <a:gd name="connsiteX63" fmla="*/ 919396 w 1179453"/>
                  <a:gd name="connsiteY63" fmla="*/ 525114 h 868974"/>
                  <a:gd name="connsiteX64" fmla="*/ 919916 w 1179453"/>
                  <a:gd name="connsiteY64" fmla="*/ 523033 h 868974"/>
                  <a:gd name="connsiteX65" fmla="*/ 916794 w 1179453"/>
                  <a:gd name="connsiteY65" fmla="*/ 519390 h 868974"/>
                  <a:gd name="connsiteX66" fmla="*/ 913672 w 1179453"/>
                  <a:gd name="connsiteY66" fmla="*/ 516788 h 868974"/>
                  <a:gd name="connsiteX67" fmla="*/ 910029 w 1179453"/>
                  <a:gd name="connsiteY67" fmla="*/ 516268 h 868974"/>
                  <a:gd name="connsiteX68" fmla="*/ 897021 w 1179453"/>
                  <a:gd name="connsiteY68" fmla="*/ 518349 h 868974"/>
                  <a:gd name="connsiteX69" fmla="*/ 913152 w 1179453"/>
                  <a:gd name="connsiteY69" fmla="*/ 512105 h 868974"/>
                  <a:gd name="connsiteX70" fmla="*/ 914192 w 1179453"/>
                  <a:gd name="connsiteY70" fmla="*/ 510544 h 868974"/>
                  <a:gd name="connsiteX71" fmla="*/ 915753 w 1179453"/>
                  <a:gd name="connsiteY71" fmla="*/ 510544 h 868974"/>
                  <a:gd name="connsiteX72" fmla="*/ 916794 w 1179453"/>
                  <a:gd name="connsiteY72" fmla="*/ 505861 h 868974"/>
                  <a:gd name="connsiteX73" fmla="*/ 906908 w 1179453"/>
                  <a:gd name="connsiteY73" fmla="*/ 500137 h 868974"/>
                  <a:gd name="connsiteX74" fmla="*/ 899623 w 1179453"/>
                  <a:gd name="connsiteY74" fmla="*/ 500137 h 868974"/>
                  <a:gd name="connsiteX75" fmla="*/ 892338 w 1179453"/>
                  <a:gd name="connsiteY75" fmla="*/ 499617 h 868974"/>
                  <a:gd name="connsiteX76" fmla="*/ 884533 w 1179453"/>
                  <a:gd name="connsiteY76" fmla="*/ 499617 h 868974"/>
                  <a:gd name="connsiteX77" fmla="*/ 881410 w 1179453"/>
                  <a:gd name="connsiteY77" fmla="*/ 496495 h 868974"/>
                  <a:gd name="connsiteX78" fmla="*/ 863719 w 1179453"/>
                  <a:gd name="connsiteY78" fmla="*/ 498056 h 868974"/>
                  <a:gd name="connsiteX79" fmla="*/ 863198 w 1179453"/>
                  <a:gd name="connsiteY79" fmla="*/ 496495 h 868974"/>
                  <a:gd name="connsiteX80" fmla="*/ 875166 w 1179453"/>
                  <a:gd name="connsiteY80" fmla="*/ 494413 h 868974"/>
                  <a:gd name="connsiteX81" fmla="*/ 880370 w 1179453"/>
                  <a:gd name="connsiteY81" fmla="*/ 493373 h 868974"/>
                  <a:gd name="connsiteX82" fmla="*/ 872044 w 1179453"/>
                  <a:gd name="connsiteY82" fmla="*/ 487128 h 868974"/>
                  <a:gd name="connsiteX83" fmla="*/ 871524 w 1179453"/>
                  <a:gd name="connsiteY83" fmla="*/ 485568 h 868974"/>
                  <a:gd name="connsiteX84" fmla="*/ 861637 w 1179453"/>
                  <a:gd name="connsiteY84" fmla="*/ 484006 h 868974"/>
                  <a:gd name="connsiteX85" fmla="*/ 861117 w 1179453"/>
                  <a:gd name="connsiteY85" fmla="*/ 479844 h 868974"/>
                  <a:gd name="connsiteX86" fmla="*/ 864759 w 1179453"/>
                  <a:gd name="connsiteY86" fmla="*/ 480364 h 868974"/>
                  <a:gd name="connsiteX87" fmla="*/ 870483 w 1179453"/>
                  <a:gd name="connsiteY87" fmla="*/ 481925 h 868974"/>
                  <a:gd name="connsiteX88" fmla="*/ 877248 w 1179453"/>
                  <a:gd name="connsiteY88" fmla="*/ 485568 h 868974"/>
                  <a:gd name="connsiteX89" fmla="*/ 879849 w 1179453"/>
                  <a:gd name="connsiteY89" fmla="*/ 488690 h 868974"/>
                  <a:gd name="connsiteX90" fmla="*/ 885573 w 1179453"/>
                  <a:gd name="connsiteY90" fmla="*/ 492852 h 868974"/>
                  <a:gd name="connsiteX91" fmla="*/ 898062 w 1179453"/>
                  <a:gd name="connsiteY91" fmla="*/ 497015 h 868974"/>
                  <a:gd name="connsiteX92" fmla="*/ 901704 w 1179453"/>
                  <a:gd name="connsiteY92" fmla="*/ 495974 h 868974"/>
                  <a:gd name="connsiteX93" fmla="*/ 902745 w 1179453"/>
                  <a:gd name="connsiteY93" fmla="*/ 496495 h 868974"/>
                  <a:gd name="connsiteX94" fmla="*/ 907948 w 1179453"/>
                  <a:gd name="connsiteY94" fmla="*/ 496495 h 868974"/>
                  <a:gd name="connsiteX95" fmla="*/ 924599 w 1179453"/>
                  <a:gd name="connsiteY95" fmla="*/ 505341 h 868974"/>
                  <a:gd name="connsiteX96" fmla="*/ 932404 w 1179453"/>
                  <a:gd name="connsiteY96" fmla="*/ 505341 h 868974"/>
                  <a:gd name="connsiteX97" fmla="*/ 933966 w 1179453"/>
                  <a:gd name="connsiteY97" fmla="*/ 505861 h 868974"/>
                  <a:gd name="connsiteX98" fmla="*/ 935006 w 1179453"/>
                  <a:gd name="connsiteY98" fmla="*/ 508463 h 868974"/>
                  <a:gd name="connsiteX99" fmla="*/ 937088 w 1179453"/>
                  <a:gd name="connsiteY99" fmla="*/ 511065 h 868974"/>
                  <a:gd name="connsiteX100" fmla="*/ 942291 w 1179453"/>
                  <a:gd name="connsiteY100" fmla="*/ 518349 h 868974"/>
                  <a:gd name="connsiteX101" fmla="*/ 948535 w 1179453"/>
                  <a:gd name="connsiteY101" fmla="*/ 531878 h 868974"/>
                  <a:gd name="connsiteX102" fmla="*/ 971430 w 1179453"/>
                  <a:gd name="connsiteY102" fmla="*/ 537082 h 868974"/>
                  <a:gd name="connsiteX103" fmla="*/ 976114 w 1179453"/>
                  <a:gd name="connsiteY103" fmla="*/ 523553 h 868974"/>
                  <a:gd name="connsiteX104" fmla="*/ 977675 w 1179453"/>
                  <a:gd name="connsiteY104" fmla="*/ 536041 h 868974"/>
                  <a:gd name="connsiteX105" fmla="*/ 984439 w 1179453"/>
                  <a:gd name="connsiteY105" fmla="*/ 536041 h 868974"/>
                  <a:gd name="connsiteX106" fmla="*/ 984960 w 1179453"/>
                  <a:gd name="connsiteY106" fmla="*/ 538643 h 868974"/>
                  <a:gd name="connsiteX107" fmla="*/ 987561 w 1179453"/>
                  <a:gd name="connsiteY107" fmla="*/ 537602 h 868974"/>
                  <a:gd name="connsiteX108" fmla="*/ 991724 w 1179453"/>
                  <a:gd name="connsiteY108" fmla="*/ 537082 h 868974"/>
                  <a:gd name="connsiteX109" fmla="*/ 988602 w 1179453"/>
                  <a:gd name="connsiteY109" fmla="*/ 531878 h 868974"/>
                  <a:gd name="connsiteX110" fmla="*/ 992244 w 1179453"/>
                  <a:gd name="connsiteY110" fmla="*/ 529277 h 868974"/>
                  <a:gd name="connsiteX111" fmla="*/ 990163 w 1179453"/>
                  <a:gd name="connsiteY111" fmla="*/ 527716 h 868974"/>
                  <a:gd name="connsiteX112" fmla="*/ 991204 w 1179453"/>
                  <a:gd name="connsiteY112" fmla="*/ 526155 h 868974"/>
                  <a:gd name="connsiteX113" fmla="*/ 988602 w 1179453"/>
                  <a:gd name="connsiteY113" fmla="*/ 525114 h 868974"/>
                  <a:gd name="connsiteX114" fmla="*/ 989643 w 1179453"/>
                  <a:gd name="connsiteY114" fmla="*/ 524073 h 868974"/>
                  <a:gd name="connsiteX115" fmla="*/ 990683 w 1179453"/>
                  <a:gd name="connsiteY115" fmla="*/ 522512 h 868974"/>
                  <a:gd name="connsiteX116" fmla="*/ 992244 w 1179453"/>
                  <a:gd name="connsiteY116" fmla="*/ 519910 h 868974"/>
                  <a:gd name="connsiteX117" fmla="*/ 990163 w 1179453"/>
                  <a:gd name="connsiteY117" fmla="*/ 518870 h 868974"/>
                  <a:gd name="connsiteX118" fmla="*/ 987561 w 1179453"/>
                  <a:gd name="connsiteY118" fmla="*/ 518349 h 868974"/>
                  <a:gd name="connsiteX119" fmla="*/ 988602 w 1179453"/>
                  <a:gd name="connsiteY119" fmla="*/ 517309 h 868974"/>
                  <a:gd name="connsiteX120" fmla="*/ 990683 w 1179453"/>
                  <a:gd name="connsiteY120" fmla="*/ 516268 h 868974"/>
                  <a:gd name="connsiteX121" fmla="*/ 982358 w 1179453"/>
                  <a:gd name="connsiteY121" fmla="*/ 515748 h 868974"/>
                  <a:gd name="connsiteX122" fmla="*/ 984960 w 1179453"/>
                  <a:gd name="connsiteY122" fmla="*/ 514707 h 868974"/>
                  <a:gd name="connsiteX123" fmla="*/ 989122 w 1179453"/>
                  <a:gd name="connsiteY123" fmla="*/ 513666 h 868974"/>
                  <a:gd name="connsiteX124" fmla="*/ 990163 w 1179453"/>
                  <a:gd name="connsiteY124" fmla="*/ 512626 h 868974"/>
                  <a:gd name="connsiteX125" fmla="*/ 989643 w 1179453"/>
                  <a:gd name="connsiteY125" fmla="*/ 510544 h 868974"/>
                  <a:gd name="connsiteX126" fmla="*/ 986521 w 1179453"/>
                  <a:gd name="connsiteY126" fmla="*/ 509503 h 868974"/>
                  <a:gd name="connsiteX127" fmla="*/ 988602 w 1179453"/>
                  <a:gd name="connsiteY127" fmla="*/ 507942 h 868974"/>
                  <a:gd name="connsiteX128" fmla="*/ 989122 w 1179453"/>
                  <a:gd name="connsiteY128" fmla="*/ 506902 h 868974"/>
                  <a:gd name="connsiteX129" fmla="*/ 989122 w 1179453"/>
                  <a:gd name="connsiteY129" fmla="*/ 505861 h 868974"/>
                  <a:gd name="connsiteX130" fmla="*/ 989643 w 1179453"/>
                  <a:gd name="connsiteY130" fmla="*/ 504820 h 868974"/>
                  <a:gd name="connsiteX131" fmla="*/ 988082 w 1179453"/>
                  <a:gd name="connsiteY131" fmla="*/ 503259 h 868974"/>
                  <a:gd name="connsiteX132" fmla="*/ 988602 w 1179453"/>
                  <a:gd name="connsiteY132" fmla="*/ 502219 h 868974"/>
                  <a:gd name="connsiteX133" fmla="*/ 986000 w 1179453"/>
                  <a:gd name="connsiteY133" fmla="*/ 502219 h 868974"/>
                  <a:gd name="connsiteX134" fmla="*/ 981837 w 1179453"/>
                  <a:gd name="connsiteY134" fmla="*/ 502219 h 868974"/>
                  <a:gd name="connsiteX135" fmla="*/ 977675 w 1179453"/>
                  <a:gd name="connsiteY135" fmla="*/ 507942 h 868974"/>
                  <a:gd name="connsiteX136" fmla="*/ 976114 w 1179453"/>
                  <a:gd name="connsiteY136" fmla="*/ 510024 h 868974"/>
                  <a:gd name="connsiteX137" fmla="*/ 974553 w 1179453"/>
                  <a:gd name="connsiteY137" fmla="*/ 501698 h 868974"/>
                  <a:gd name="connsiteX138" fmla="*/ 977675 w 1179453"/>
                  <a:gd name="connsiteY138" fmla="*/ 498576 h 868974"/>
                  <a:gd name="connsiteX139" fmla="*/ 981317 w 1179453"/>
                  <a:gd name="connsiteY139" fmla="*/ 497535 h 868974"/>
                  <a:gd name="connsiteX140" fmla="*/ 981317 w 1179453"/>
                  <a:gd name="connsiteY140" fmla="*/ 495974 h 868974"/>
                  <a:gd name="connsiteX141" fmla="*/ 984960 w 1179453"/>
                  <a:gd name="connsiteY141" fmla="*/ 493893 h 868974"/>
                  <a:gd name="connsiteX142" fmla="*/ 983399 w 1179453"/>
                  <a:gd name="connsiteY142" fmla="*/ 493373 h 868974"/>
                  <a:gd name="connsiteX143" fmla="*/ 981317 w 1179453"/>
                  <a:gd name="connsiteY143" fmla="*/ 492852 h 868974"/>
                  <a:gd name="connsiteX144" fmla="*/ 978195 w 1179453"/>
                  <a:gd name="connsiteY144" fmla="*/ 494413 h 868974"/>
                  <a:gd name="connsiteX145" fmla="*/ 974032 w 1179453"/>
                  <a:gd name="connsiteY145" fmla="*/ 497015 h 868974"/>
                  <a:gd name="connsiteX146" fmla="*/ 972471 w 1179453"/>
                  <a:gd name="connsiteY146" fmla="*/ 497015 h 868974"/>
                  <a:gd name="connsiteX147" fmla="*/ 974032 w 1179453"/>
                  <a:gd name="connsiteY147" fmla="*/ 493893 h 868974"/>
                  <a:gd name="connsiteX148" fmla="*/ 975593 w 1179453"/>
                  <a:gd name="connsiteY148" fmla="*/ 491812 h 868974"/>
                  <a:gd name="connsiteX149" fmla="*/ 973512 w 1179453"/>
                  <a:gd name="connsiteY149" fmla="*/ 491812 h 868974"/>
                  <a:gd name="connsiteX150" fmla="*/ 967788 w 1179453"/>
                  <a:gd name="connsiteY150" fmla="*/ 493373 h 868974"/>
                  <a:gd name="connsiteX151" fmla="*/ 963625 w 1179453"/>
                  <a:gd name="connsiteY151" fmla="*/ 495974 h 868974"/>
                  <a:gd name="connsiteX152" fmla="*/ 964666 w 1179453"/>
                  <a:gd name="connsiteY152" fmla="*/ 493373 h 868974"/>
                  <a:gd name="connsiteX153" fmla="*/ 968829 w 1179453"/>
                  <a:gd name="connsiteY153" fmla="*/ 490251 h 868974"/>
                  <a:gd name="connsiteX154" fmla="*/ 970910 w 1179453"/>
                  <a:gd name="connsiteY154" fmla="*/ 488169 h 868974"/>
                  <a:gd name="connsiteX155" fmla="*/ 974032 w 1179453"/>
                  <a:gd name="connsiteY155" fmla="*/ 486608 h 868974"/>
                  <a:gd name="connsiteX156" fmla="*/ 970390 w 1179453"/>
                  <a:gd name="connsiteY156" fmla="*/ 484006 h 868974"/>
                  <a:gd name="connsiteX157" fmla="*/ 964146 w 1179453"/>
                  <a:gd name="connsiteY157" fmla="*/ 482966 h 868974"/>
                  <a:gd name="connsiteX158" fmla="*/ 961544 w 1179453"/>
                  <a:gd name="connsiteY158" fmla="*/ 480884 h 868974"/>
                  <a:gd name="connsiteX159" fmla="*/ 955820 w 1179453"/>
                  <a:gd name="connsiteY159" fmla="*/ 478283 h 868974"/>
                  <a:gd name="connsiteX160" fmla="*/ 952178 w 1179453"/>
                  <a:gd name="connsiteY160" fmla="*/ 478283 h 868974"/>
                  <a:gd name="connsiteX161" fmla="*/ 949576 w 1179453"/>
                  <a:gd name="connsiteY161" fmla="*/ 478283 h 868974"/>
                  <a:gd name="connsiteX162" fmla="*/ 948015 w 1179453"/>
                  <a:gd name="connsiteY162" fmla="*/ 474120 h 868974"/>
                  <a:gd name="connsiteX163" fmla="*/ 943852 w 1179453"/>
                  <a:gd name="connsiteY163" fmla="*/ 472559 h 868974"/>
                  <a:gd name="connsiteX164" fmla="*/ 938649 w 1179453"/>
                  <a:gd name="connsiteY164" fmla="*/ 470477 h 868974"/>
                  <a:gd name="connsiteX165" fmla="*/ 934486 w 1179453"/>
                  <a:gd name="connsiteY165" fmla="*/ 468396 h 868974"/>
                  <a:gd name="connsiteX166" fmla="*/ 928242 w 1179453"/>
                  <a:gd name="connsiteY166" fmla="*/ 468916 h 868974"/>
                  <a:gd name="connsiteX167" fmla="*/ 923038 w 1179453"/>
                  <a:gd name="connsiteY167" fmla="*/ 470477 h 868974"/>
                  <a:gd name="connsiteX168" fmla="*/ 918875 w 1179453"/>
                  <a:gd name="connsiteY168" fmla="*/ 476722 h 868974"/>
                  <a:gd name="connsiteX169" fmla="*/ 918355 w 1179453"/>
                  <a:gd name="connsiteY169" fmla="*/ 472038 h 868974"/>
                  <a:gd name="connsiteX170" fmla="*/ 912111 w 1179453"/>
                  <a:gd name="connsiteY170" fmla="*/ 468396 h 868974"/>
                  <a:gd name="connsiteX171" fmla="*/ 919396 w 1179453"/>
                  <a:gd name="connsiteY171" fmla="*/ 467355 h 868974"/>
                  <a:gd name="connsiteX172" fmla="*/ 931884 w 1179453"/>
                  <a:gd name="connsiteY172" fmla="*/ 464754 h 868974"/>
                  <a:gd name="connsiteX173" fmla="*/ 932404 w 1179453"/>
                  <a:gd name="connsiteY173" fmla="*/ 463193 h 868974"/>
                  <a:gd name="connsiteX174" fmla="*/ 931364 w 1179453"/>
                  <a:gd name="connsiteY174" fmla="*/ 459030 h 868974"/>
                  <a:gd name="connsiteX175" fmla="*/ 929282 w 1179453"/>
                  <a:gd name="connsiteY175" fmla="*/ 456948 h 868974"/>
                  <a:gd name="connsiteX176" fmla="*/ 923038 w 1179453"/>
                  <a:gd name="connsiteY176" fmla="*/ 454867 h 868974"/>
                  <a:gd name="connsiteX177" fmla="*/ 919916 w 1179453"/>
                  <a:gd name="connsiteY177" fmla="*/ 454347 h 868974"/>
                  <a:gd name="connsiteX178" fmla="*/ 915753 w 1179453"/>
                  <a:gd name="connsiteY178" fmla="*/ 452786 h 868974"/>
                  <a:gd name="connsiteX179" fmla="*/ 905867 w 1179453"/>
                  <a:gd name="connsiteY179" fmla="*/ 456948 h 868974"/>
                  <a:gd name="connsiteX180" fmla="*/ 900143 w 1179453"/>
                  <a:gd name="connsiteY180" fmla="*/ 460591 h 868974"/>
                  <a:gd name="connsiteX181" fmla="*/ 899102 w 1179453"/>
                  <a:gd name="connsiteY181" fmla="*/ 457989 h 868974"/>
                  <a:gd name="connsiteX182" fmla="*/ 894940 w 1179453"/>
                  <a:gd name="connsiteY182" fmla="*/ 456948 h 868974"/>
                  <a:gd name="connsiteX183" fmla="*/ 892338 w 1179453"/>
                  <a:gd name="connsiteY183" fmla="*/ 454867 h 868974"/>
                  <a:gd name="connsiteX184" fmla="*/ 885053 w 1179453"/>
                  <a:gd name="connsiteY184" fmla="*/ 453826 h 868974"/>
                  <a:gd name="connsiteX185" fmla="*/ 883492 w 1179453"/>
                  <a:gd name="connsiteY185" fmla="*/ 452786 h 868974"/>
                  <a:gd name="connsiteX186" fmla="*/ 889216 w 1179453"/>
                  <a:gd name="connsiteY186" fmla="*/ 451745 h 868974"/>
                  <a:gd name="connsiteX187" fmla="*/ 896501 w 1179453"/>
                  <a:gd name="connsiteY187" fmla="*/ 452786 h 868974"/>
                  <a:gd name="connsiteX188" fmla="*/ 910029 w 1179453"/>
                  <a:gd name="connsiteY188" fmla="*/ 452786 h 868974"/>
                  <a:gd name="connsiteX189" fmla="*/ 918875 w 1179453"/>
                  <a:gd name="connsiteY189" fmla="*/ 450704 h 868974"/>
                  <a:gd name="connsiteX190" fmla="*/ 924079 w 1179453"/>
                  <a:gd name="connsiteY190" fmla="*/ 446021 h 868974"/>
                  <a:gd name="connsiteX191" fmla="*/ 921997 w 1179453"/>
                  <a:gd name="connsiteY191" fmla="*/ 443940 h 868974"/>
                  <a:gd name="connsiteX192" fmla="*/ 916274 w 1179453"/>
                  <a:gd name="connsiteY192" fmla="*/ 442899 h 868974"/>
                  <a:gd name="connsiteX193" fmla="*/ 907428 w 1179453"/>
                  <a:gd name="connsiteY193" fmla="*/ 440297 h 868974"/>
                  <a:gd name="connsiteX194" fmla="*/ 901184 w 1179453"/>
                  <a:gd name="connsiteY194" fmla="*/ 440297 h 868974"/>
                  <a:gd name="connsiteX195" fmla="*/ 894940 w 1179453"/>
                  <a:gd name="connsiteY195" fmla="*/ 442899 h 868974"/>
                  <a:gd name="connsiteX196" fmla="*/ 885573 w 1179453"/>
                  <a:gd name="connsiteY196" fmla="*/ 442899 h 868974"/>
                  <a:gd name="connsiteX197" fmla="*/ 881931 w 1179453"/>
                  <a:gd name="connsiteY197" fmla="*/ 445501 h 868974"/>
                  <a:gd name="connsiteX198" fmla="*/ 879329 w 1179453"/>
                  <a:gd name="connsiteY198" fmla="*/ 448623 h 868974"/>
                  <a:gd name="connsiteX199" fmla="*/ 879329 w 1179453"/>
                  <a:gd name="connsiteY199" fmla="*/ 444460 h 868974"/>
                  <a:gd name="connsiteX200" fmla="*/ 877768 w 1179453"/>
                  <a:gd name="connsiteY200" fmla="*/ 442899 h 868974"/>
                  <a:gd name="connsiteX201" fmla="*/ 877248 w 1179453"/>
                  <a:gd name="connsiteY201" fmla="*/ 441858 h 868974"/>
                  <a:gd name="connsiteX202" fmla="*/ 881931 w 1179453"/>
                  <a:gd name="connsiteY202" fmla="*/ 440818 h 868974"/>
                  <a:gd name="connsiteX203" fmla="*/ 891817 w 1179453"/>
                  <a:gd name="connsiteY203" fmla="*/ 441858 h 868974"/>
                  <a:gd name="connsiteX204" fmla="*/ 895980 w 1179453"/>
                  <a:gd name="connsiteY204" fmla="*/ 437696 h 868974"/>
                  <a:gd name="connsiteX205" fmla="*/ 891297 w 1179453"/>
                  <a:gd name="connsiteY205" fmla="*/ 436134 h 868974"/>
                  <a:gd name="connsiteX206" fmla="*/ 884012 w 1179453"/>
                  <a:gd name="connsiteY206" fmla="*/ 433533 h 868974"/>
                  <a:gd name="connsiteX207" fmla="*/ 880890 w 1179453"/>
                  <a:gd name="connsiteY207" fmla="*/ 430931 h 868974"/>
                  <a:gd name="connsiteX208" fmla="*/ 881931 w 1179453"/>
                  <a:gd name="connsiteY208" fmla="*/ 429890 h 868974"/>
                  <a:gd name="connsiteX209" fmla="*/ 887655 w 1179453"/>
                  <a:gd name="connsiteY209" fmla="*/ 433012 h 868974"/>
                  <a:gd name="connsiteX210" fmla="*/ 897021 w 1179453"/>
                  <a:gd name="connsiteY210" fmla="*/ 435614 h 868974"/>
                  <a:gd name="connsiteX211" fmla="*/ 903265 w 1179453"/>
                  <a:gd name="connsiteY211" fmla="*/ 437696 h 868974"/>
                  <a:gd name="connsiteX212" fmla="*/ 910550 w 1179453"/>
                  <a:gd name="connsiteY212" fmla="*/ 438216 h 868974"/>
                  <a:gd name="connsiteX213" fmla="*/ 918875 w 1179453"/>
                  <a:gd name="connsiteY213" fmla="*/ 431972 h 868974"/>
                  <a:gd name="connsiteX214" fmla="*/ 924079 w 1179453"/>
                  <a:gd name="connsiteY214" fmla="*/ 423646 h 868974"/>
                  <a:gd name="connsiteX215" fmla="*/ 918875 w 1179453"/>
                  <a:gd name="connsiteY215" fmla="*/ 419483 h 868974"/>
                  <a:gd name="connsiteX216" fmla="*/ 914192 w 1179453"/>
                  <a:gd name="connsiteY216" fmla="*/ 415321 h 868974"/>
                  <a:gd name="connsiteX217" fmla="*/ 917314 w 1179453"/>
                  <a:gd name="connsiteY217" fmla="*/ 416361 h 868974"/>
                  <a:gd name="connsiteX218" fmla="*/ 924079 w 1179453"/>
                  <a:gd name="connsiteY218" fmla="*/ 421044 h 868974"/>
                  <a:gd name="connsiteX219" fmla="*/ 926681 w 1179453"/>
                  <a:gd name="connsiteY219" fmla="*/ 424167 h 868974"/>
                  <a:gd name="connsiteX220" fmla="*/ 931364 w 1179453"/>
                  <a:gd name="connsiteY220" fmla="*/ 426248 h 868974"/>
                  <a:gd name="connsiteX221" fmla="*/ 935527 w 1179453"/>
                  <a:gd name="connsiteY221" fmla="*/ 427289 h 868974"/>
                  <a:gd name="connsiteX222" fmla="*/ 936047 w 1179453"/>
                  <a:gd name="connsiteY222" fmla="*/ 423126 h 868974"/>
                  <a:gd name="connsiteX223" fmla="*/ 939169 w 1179453"/>
                  <a:gd name="connsiteY223" fmla="*/ 418963 h 868974"/>
                  <a:gd name="connsiteX224" fmla="*/ 948015 w 1179453"/>
                  <a:gd name="connsiteY224" fmla="*/ 419483 h 868974"/>
                  <a:gd name="connsiteX225" fmla="*/ 953218 w 1179453"/>
                  <a:gd name="connsiteY225" fmla="*/ 420004 h 868974"/>
                  <a:gd name="connsiteX226" fmla="*/ 966747 w 1179453"/>
                  <a:gd name="connsiteY226" fmla="*/ 424687 h 868974"/>
                  <a:gd name="connsiteX227" fmla="*/ 976114 w 1179453"/>
                  <a:gd name="connsiteY227" fmla="*/ 423646 h 868974"/>
                  <a:gd name="connsiteX228" fmla="*/ 976114 w 1179453"/>
                  <a:gd name="connsiteY228" fmla="*/ 425207 h 868974"/>
                  <a:gd name="connsiteX229" fmla="*/ 968829 w 1179453"/>
                  <a:gd name="connsiteY229" fmla="*/ 426768 h 868974"/>
                  <a:gd name="connsiteX230" fmla="*/ 955300 w 1179453"/>
                  <a:gd name="connsiteY230" fmla="*/ 422085 h 868974"/>
                  <a:gd name="connsiteX231" fmla="*/ 946454 w 1179453"/>
                  <a:gd name="connsiteY231" fmla="*/ 421044 h 868974"/>
                  <a:gd name="connsiteX232" fmla="*/ 945934 w 1179453"/>
                  <a:gd name="connsiteY232" fmla="*/ 425728 h 868974"/>
                  <a:gd name="connsiteX233" fmla="*/ 959462 w 1179453"/>
                  <a:gd name="connsiteY233" fmla="*/ 432492 h 868974"/>
                  <a:gd name="connsiteX234" fmla="*/ 963625 w 1179453"/>
                  <a:gd name="connsiteY234" fmla="*/ 435094 h 868974"/>
                  <a:gd name="connsiteX235" fmla="*/ 971430 w 1179453"/>
                  <a:gd name="connsiteY235" fmla="*/ 436655 h 868974"/>
                  <a:gd name="connsiteX236" fmla="*/ 978195 w 1179453"/>
                  <a:gd name="connsiteY236" fmla="*/ 438216 h 868974"/>
                  <a:gd name="connsiteX237" fmla="*/ 983919 w 1179453"/>
                  <a:gd name="connsiteY237" fmla="*/ 435614 h 868974"/>
                  <a:gd name="connsiteX238" fmla="*/ 990163 w 1179453"/>
                  <a:gd name="connsiteY238" fmla="*/ 433012 h 868974"/>
                  <a:gd name="connsiteX239" fmla="*/ 992765 w 1179453"/>
                  <a:gd name="connsiteY239" fmla="*/ 429890 h 868974"/>
                  <a:gd name="connsiteX240" fmla="*/ 999009 w 1179453"/>
                  <a:gd name="connsiteY240" fmla="*/ 430411 h 868974"/>
                  <a:gd name="connsiteX241" fmla="*/ 1006814 w 1179453"/>
                  <a:gd name="connsiteY241" fmla="*/ 429370 h 868974"/>
                  <a:gd name="connsiteX242" fmla="*/ 1013058 w 1179453"/>
                  <a:gd name="connsiteY242" fmla="*/ 429370 h 868974"/>
                  <a:gd name="connsiteX243" fmla="*/ 1013579 w 1179453"/>
                  <a:gd name="connsiteY243" fmla="*/ 425728 h 868974"/>
                  <a:gd name="connsiteX244" fmla="*/ 1013058 w 1179453"/>
                  <a:gd name="connsiteY244" fmla="*/ 420524 h 868974"/>
                  <a:gd name="connsiteX245" fmla="*/ 1014099 w 1179453"/>
                  <a:gd name="connsiteY245" fmla="*/ 418443 h 868974"/>
                  <a:gd name="connsiteX246" fmla="*/ 1016701 w 1179453"/>
                  <a:gd name="connsiteY246" fmla="*/ 415841 h 868974"/>
                  <a:gd name="connsiteX247" fmla="*/ 1014099 w 1179453"/>
                  <a:gd name="connsiteY247" fmla="*/ 412719 h 868974"/>
                  <a:gd name="connsiteX248" fmla="*/ 990163 w 1179453"/>
                  <a:gd name="connsiteY248" fmla="*/ 407515 h 868974"/>
                  <a:gd name="connsiteX249" fmla="*/ 986000 w 1179453"/>
                  <a:gd name="connsiteY249" fmla="*/ 409076 h 868974"/>
                  <a:gd name="connsiteX250" fmla="*/ 987041 w 1179453"/>
                  <a:gd name="connsiteY250" fmla="*/ 412719 h 868974"/>
                  <a:gd name="connsiteX251" fmla="*/ 988602 w 1179453"/>
                  <a:gd name="connsiteY251" fmla="*/ 417922 h 868974"/>
                  <a:gd name="connsiteX252" fmla="*/ 987561 w 1179453"/>
                  <a:gd name="connsiteY252" fmla="*/ 422085 h 868974"/>
                  <a:gd name="connsiteX253" fmla="*/ 986521 w 1179453"/>
                  <a:gd name="connsiteY253" fmla="*/ 417402 h 868974"/>
                  <a:gd name="connsiteX254" fmla="*/ 984439 w 1179453"/>
                  <a:gd name="connsiteY254" fmla="*/ 413239 h 868974"/>
                  <a:gd name="connsiteX255" fmla="*/ 976634 w 1179453"/>
                  <a:gd name="connsiteY255" fmla="*/ 407515 h 868974"/>
                  <a:gd name="connsiteX256" fmla="*/ 977675 w 1179453"/>
                  <a:gd name="connsiteY256" fmla="*/ 405954 h 868974"/>
                  <a:gd name="connsiteX257" fmla="*/ 980276 w 1179453"/>
                  <a:gd name="connsiteY257" fmla="*/ 403873 h 868974"/>
                  <a:gd name="connsiteX258" fmla="*/ 981317 w 1179453"/>
                  <a:gd name="connsiteY258" fmla="*/ 401271 h 868974"/>
                  <a:gd name="connsiteX259" fmla="*/ 980797 w 1179453"/>
                  <a:gd name="connsiteY259" fmla="*/ 398670 h 868974"/>
                  <a:gd name="connsiteX260" fmla="*/ 980797 w 1179453"/>
                  <a:gd name="connsiteY260" fmla="*/ 397629 h 868974"/>
                  <a:gd name="connsiteX261" fmla="*/ 985480 w 1179453"/>
                  <a:gd name="connsiteY261" fmla="*/ 395547 h 868974"/>
                  <a:gd name="connsiteX262" fmla="*/ 984439 w 1179453"/>
                  <a:gd name="connsiteY262" fmla="*/ 389303 h 868974"/>
                  <a:gd name="connsiteX263" fmla="*/ 983399 w 1179453"/>
                  <a:gd name="connsiteY263" fmla="*/ 387742 h 868974"/>
                  <a:gd name="connsiteX264" fmla="*/ 986521 w 1179453"/>
                  <a:gd name="connsiteY264" fmla="*/ 390344 h 868974"/>
                  <a:gd name="connsiteX265" fmla="*/ 994326 w 1179453"/>
                  <a:gd name="connsiteY265" fmla="*/ 391905 h 868974"/>
                  <a:gd name="connsiteX266" fmla="*/ 1008895 w 1179453"/>
                  <a:gd name="connsiteY266" fmla="*/ 391905 h 868974"/>
                  <a:gd name="connsiteX267" fmla="*/ 1016701 w 1179453"/>
                  <a:gd name="connsiteY267" fmla="*/ 395547 h 868974"/>
                  <a:gd name="connsiteX268" fmla="*/ 1027628 w 1179453"/>
                  <a:gd name="connsiteY268" fmla="*/ 400231 h 868974"/>
                  <a:gd name="connsiteX269" fmla="*/ 1037515 w 1179453"/>
                  <a:gd name="connsiteY269" fmla="*/ 395547 h 868974"/>
                  <a:gd name="connsiteX270" fmla="*/ 1041677 w 1179453"/>
                  <a:gd name="connsiteY270" fmla="*/ 391385 h 868974"/>
                  <a:gd name="connsiteX271" fmla="*/ 1037515 w 1179453"/>
                  <a:gd name="connsiteY271" fmla="*/ 389303 h 868974"/>
                  <a:gd name="connsiteX272" fmla="*/ 1035433 w 1179453"/>
                  <a:gd name="connsiteY272" fmla="*/ 388263 h 868974"/>
                  <a:gd name="connsiteX273" fmla="*/ 1035433 w 1179453"/>
                  <a:gd name="connsiteY273" fmla="*/ 386181 h 868974"/>
                  <a:gd name="connsiteX274" fmla="*/ 1034913 w 1179453"/>
                  <a:gd name="connsiteY274" fmla="*/ 383579 h 868974"/>
                  <a:gd name="connsiteX275" fmla="*/ 1029189 w 1179453"/>
                  <a:gd name="connsiteY275" fmla="*/ 385140 h 868974"/>
                  <a:gd name="connsiteX276" fmla="*/ 1020863 w 1179453"/>
                  <a:gd name="connsiteY276" fmla="*/ 383579 h 868974"/>
                  <a:gd name="connsiteX277" fmla="*/ 1010977 w 1179453"/>
                  <a:gd name="connsiteY277" fmla="*/ 383579 h 868974"/>
                  <a:gd name="connsiteX278" fmla="*/ 1002131 w 1179453"/>
                  <a:gd name="connsiteY278" fmla="*/ 384620 h 868974"/>
                  <a:gd name="connsiteX279" fmla="*/ 1002131 w 1179453"/>
                  <a:gd name="connsiteY279" fmla="*/ 383579 h 868974"/>
                  <a:gd name="connsiteX280" fmla="*/ 1007855 w 1179453"/>
                  <a:gd name="connsiteY280" fmla="*/ 382539 h 868974"/>
                  <a:gd name="connsiteX281" fmla="*/ 1007855 w 1179453"/>
                  <a:gd name="connsiteY281" fmla="*/ 379937 h 868974"/>
                  <a:gd name="connsiteX282" fmla="*/ 1006814 w 1179453"/>
                  <a:gd name="connsiteY282" fmla="*/ 375774 h 868974"/>
                  <a:gd name="connsiteX283" fmla="*/ 1007334 w 1179453"/>
                  <a:gd name="connsiteY283" fmla="*/ 372652 h 868974"/>
                  <a:gd name="connsiteX284" fmla="*/ 1007855 w 1179453"/>
                  <a:gd name="connsiteY284" fmla="*/ 369530 h 868974"/>
                  <a:gd name="connsiteX285" fmla="*/ 1005773 w 1179453"/>
                  <a:gd name="connsiteY285" fmla="*/ 368489 h 868974"/>
                  <a:gd name="connsiteX286" fmla="*/ 1001090 w 1179453"/>
                  <a:gd name="connsiteY286" fmla="*/ 367969 h 868974"/>
                  <a:gd name="connsiteX287" fmla="*/ 1000570 w 1179453"/>
                  <a:gd name="connsiteY287" fmla="*/ 366408 h 868974"/>
                  <a:gd name="connsiteX288" fmla="*/ 1007855 w 1179453"/>
                  <a:gd name="connsiteY288" fmla="*/ 365888 h 868974"/>
                  <a:gd name="connsiteX289" fmla="*/ 1008375 w 1179453"/>
                  <a:gd name="connsiteY289" fmla="*/ 362766 h 868974"/>
                  <a:gd name="connsiteX290" fmla="*/ 996928 w 1179453"/>
                  <a:gd name="connsiteY290" fmla="*/ 356521 h 868974"/>
                  <a:gd name="connsiteX291" fmla="*/ 991724 w 1179453"/>
                  <a:gd name="connsiteY291" fmla="*/ 353399 h 868974"/>
                  <a:gd name="connsiteX292" fmla="*/ 974553 w 1179453"/>
                  <a:gd name="connsiteY292" fmla="*/ 351318 h 868974"/>
                  <a:gd name="connsiteX293" fmla="*/ 978195 w 1179453"/>
                  <a:gd name="connsiteY293" fmla="*/ 350277 h 868974"/>
                  <a:gd name="connsiteX294" fmla="*/ 989643 w 1179453"/>
                  <a:gd name="connsiteY294" fmla="*/ 352879 h 868974"/>
                  <a:gd name="connsiteX295" fmla="*/ 991724 w 1179453"/>
                  <a:gd name="connsiteY295" fmla="*/ 351838 h 868974"/>
                  <a:gd name="connsiteX296" fmla="*/ 980797 w 1179453"/>
                  <a:gd name="connsiteY296" fmla="*/ 347155 h 868974"/>
                  <a:gd name="connsiteX297" fmla="*/ 989122 w 1179453"/>
                  <a:gd name="connsiteY297" fmla="*/ 348196 h 868974"/>
                  <a:gd name="connsiteX298" fmla="*/ 999009 w 1179453"/>
                  <a:gd name="connsiteY298" fmla="*/ 353920 h 868974"/>
                  <a:gd name="connsiteX299" fmla="*/ 1003692 w 1179453"/>
                  <a:gd name="connsiteY299" fmla="*/ 357042 h 868974"/>
                  <a:gd name="connsiteX300" fmla="*/ 1009936 w 1179453"/>
                  <a:gd name="connsiteY300" fmla="*/ 359643 h 868974"/>
                  <a:gd name="connsiteX301" fmla="*/ 1018782 w 1179453"/>
                  <a:gd name="connsiteY301" fmla="*/ 358082 h 868974"/>
                  <a:gd name="connsiteX302" fmla="*/ 1021904 w 1179453"/>
                  <a:gd name="connsiteY302" fmla="*/ 362245 h 868974"/>
                  <a:gd name="connsiteX303" fmla="*/ 1029189 w 1179453"/>
                  <a:gd name="connsiteY303" fmla="*/ 365367 h 868974"/>
                  <a:gd name="connsiteX304" fmla="*/ 1034913 w 1179453"/>
                  <a:gd name="connsiteY304" fmla="*/ 355481 h 868974"/>
                  <a:gd name="connsiteX305" fmla="*/ 1029709 w 1179453"/>
                  <a:gd name="connsiteY305" fmla="*/ 345074 h 868974"/>
                  <a:gd name="connsiteX306" fmla="*/ 1033352 w 1179453"/>
                  <a:gd name="connsiteY306" fmla="*/ 342992 h 868974"/>
                  <a:gd name="connsiteX307" fmla="*/ 1030230 w 1179453"/>
                  <a:gd name="connsiteY307" fmla="*/ 339350 h 868974"/>
                  <a:gd name="connsiteX308" fmla="*/ 1026067 w 1179453"/>
                  <a:gd name="connsiteY308" fmla="*/ 336228 h 868974"/>
                  <a:gd name="connsiteX309" fmla="*/ 1020863 w 1179453"/>
                  <a:gd name="connsiteY309" fmla="*/ 334667 h 868974"/>
                  <a:gd name="connsiteX310" fmla="*/ 1013058 w 1179453"/>
                  <a:gd name="connsiteY310" fmla="*/ 333626 h 868974"/>
                  <a:gd name="connsiteX311" fmla="*/ 994846 w 1179453"/>
                  <a:gd name="connsiteY311" fmla="*/ 333106 h 868974"/>
                  <a:gd name="connsiteX312" fmla="*/ 986000 w 1179453"/>
                  <a:gd name="connsiteY312" fmla="*/ 332065 h 868974"/>
                  <a:gd name="connsiteX313" fmla="*/ 989643 w 1179453"/>
                  <a:gd name="connsiteY313" fmla="*/ 333106 h 868974"/>
                  <a:gd name="connsiteX314" fmla="*/ 994326 w 1179453"/>
                  <a:gd name="connsiteY314" fmla="*/ 332585 h 868974"/>
                  <a:gd name="connsiteX315" fmla="*/ 1010456 w 1179453"/>
                  <a:gd name="connsiteY315" fmla="*/ 332585 h 868974"/>
                  <a:gd name="connsiteX316" fmla="*/ 1018262 w 1179453"/>
                  <a:gd name="connsiteY316" fmla="*/ 332065 h 868974"/>
                  <a:gd name="connsiteX317" fmla="*/ 1024506 w 1179453"/>
                  <a:gd name="connsiteY317" fmla="*/ 329984 h 868974"/>
                  <a:gd name="connsiteX318" fmla="*/ 1028669 w 1179453"/>
                  <a:gd name="connsiteY318" fmla="*/ 328943 h 868974"/>
                  <a:gd name="connsiteX319" fmla="*/ 1025026 w 1179453"/>
                  <a:gd name="connsiteY319" fmla="*/ 324260 h 868974"/>
                  <a:gd name="connsiteX320" fmla="*/ 1018262 w 1179453"/>
                  <a:gd name="connsiteY320" fmla="*/ 323219 h 868974"/>
                  <a:gd name="connsiteX321" fmla="*/ 1014099 w 1179453"/>
                  <a:gd name="connsiteY321" fmla="*/ 323219 h 868974"/>
                  <a:gd name="connsiteX322" fmla="*/ 1007855 w 1179453"/>
                  <a:gd name="connsiteY322" fmla="*/ 320617 h 868974"/>
                  <a:gd name="connsiteX323" fmla="*/ 1003172 w 1179453"/>
                  <a:gd name="connsiteY323" fmla="*/ 320617 h 868974"/>
                  <a:gd name="connsiteX324" fmla="*/ 1011497 w 1179453"/>
                  <a:gd name="connsiteY324" fmla="*/ 325301 h 868974"/>
                  <a:gd name="connsiteX325" fmla="*/ 1014099 w 1179453"/>
                  <a:gd name="connsiteY325" fmla="*/ 326862 h 868974"/>
                  <a:gd name="connsiteX326" fmla="*/ 1010977 w 1179453"/>
                  <a:gd name="connsiteY326" fmla="*/ 326862 h 868974"/>
                  <a:gd name="connsiteX327" fmla="*/ 1005253 w 1179453"/>
                  <a:gd name="connsiteY327" fmla="*/ 322699 h 868974"/>
                  <a:gd name="connsiteX328" fmla="*/ 999529 w 1179453"/>
                  <a:gd name="connsiteY328" fmla="*/ 321658 h 868974"/>
                  <a:gd name="connsiteX329" fmla="*/ 996928 w 1179453"/>
                  <a:gd name="connsiteY329" fmla="*/ 322178 h 868974"/>
                  <a:gd name="connsiteX330" fmla="*/ 994846 w 1179453"/>
                  <a:gd name="connsiteY330" fmla="*/ 323219 h 868974"/>
                  <a:gd name="connsiteX331" fmla="*/ 991724 w 1179453"/>
                  <a:gd name="connsiteY331" fmla="*/ 322699 h 868974"/>
                  <a:gd name="connsiteX332" fmla="*/ 992765 w 1179453"/>
                  <a:gd name="connsiteY332" fmla="*/ 317495 h 868974"/>
                  <a:gd name="connsiteX333" fmla="*/ 986521 w 1179453"/>
                  <a:gd name="connsiteY333" fmla="*/ 315934 h 868974"/>
                  <a:gd name="connsiteX334" fmla="*/ 977154 w 1179453"/>
                  <a:gd name="connsiteY334" fmla="*/ 315414 h 868974"/>
                  <a:gd name="connsiteX335" fmla="*/ 977154 w 1179453"/>
                  <a:gd name="connsiteY335" fmla="*/ 313853 h 868974"/>
                  <a:gd name="connsiteX336" fmla="*/ 980276 w 1179453"/>
                  <a:gd name="connsiteY336" fmla="*/ 314373 h 868974"/>
                  <a:gd name="connsiteX337" fmla="*/ 990163 w 1179453"/>
                  <a:gd name="connsiteY337" fmla="*/ 313853 h 868974"/>
                  <a:gd name="connsiteX338" fmla="*/ 986000 w 1179453"/>
                  <a:gd name="connsiteY338" fmla="*/ 313333 h 868974"/>
                  <a:gd name="connsiteX339" fmla="*/ 990163 w 1179453"/>
                  <a:gd name="connsiteY339" fmla="*/ 311251 h 868974"/>
                  <a:gd name="connsiteX340" fmla="*/ 985480 w 1179453"/>
                  <a:gd name="connsiteY340" fmla="*/ 311251 h 868974"/>
                  <a:gd name="connsiteX341" fmla="*/ 987561 w 1179453"/>
                  <a:gd name="connsiteY341" fmla="*/ 309690 h 868974"/>
                  <a:gd name="connsiteX342" fmla="*/ 983919 w 1179453"/>
                  <a:gd name="connsiteY342" fmla="*/ 307609 h 868974"/>
                  <a:gd name="connsiteX343" fmla="*/ 978715 w 1179453"/>
                  <a:gd name="connsiteY343" fmla="*/ 310731 h 868974"/>
                  <a:gd name="connsiteX344" fmla="*/ 975593 w 1179453"/>
                  <a:gd name="connsiteY344" fmla="*/ 308649 h 868974"/>
                  <a:gd name="connsiteX345" fmla="*/ 972992 w 1179453"/>
                  <a:gd name="connsiteY345" fmla="*/ 305527 h 868974"/>
                  <a:gd name="connsiteX346" fmla="*/ 977675 w 1179453"/>
                  <a:gd name="connsiteY346" fmla="*/ 302926 h 868974"/>
                  <a:gd name="connsiteX347" fmla="*/ 977675 w 1179453"/>
                  <a:gd name="connsiteY347" fmla="*/ 300324 h 868974"/>
                  <a:gd name="connsiteX348" fmla="*/ 978715 w 1179453"/>
                  <a:gd name="connsiteY348" fmla="*/ 298763 h 868974"/>
                  <a:gd name="connsiteX349" fmla="*/ 982358 w 1179453"/>
                  <a:gd name="connsiteY349" fmla="*/ 299804 h 868974"/>
                  <a:gd name="connsiteX350" fmla="*/ 984439 w 1179453"/>
                  <a:gd name="connsiteY350" fmla="*/ 301885 h 868974"/>
                  <a:gd name="connsiteX351" fmla="*/ 988602 w 1179453"/>
                  <a:gd name="connsiteY351" fmla="*/ 305007 h 868974"/>
                  <a:gd name="connsiteX352" fmla="*/ 993285 w 1179453"/>
                  <a:gd name="connsiteY352" fmla="*/ 306048 h 868974"/>
                  <a:gd name="connsiteX353" fmla="*/ 1000049 w 1179453"/>
                  <a:gd name="connsiteY353" fmla="*/ 301365 h 868974"/>
                  <a:gd name="connsiteX354" fmla="*/ 1005773 w 1179453"/>
                  <a:gd name="connsiteY354" fmla="*/ 299804 h 868974"/>
                  <a:gd name="connsiteX355" fmla="*/ 1005773 w 1179453"/>
                  <a:gd name="connsiteY355" fmla="*/ 298242 h 868974"/>
                  <a:gd name="connsiteX356" fmla="*/ 994326 w 1179453"/>
                  <a:gd name="connsiteY356" fmla="*/ 297722 h 868974"/>
                  <a:gd name="connsiteX357" fmla="*/ 994326 w 1179453"/>
                  <a:gd name="connsiteY357" fmla="*/ 296161 h 868974"/>
                  <a:gd name="connsiteX358" fmla="*/ 1005773 w 1179453"/>
                  <a:gd name="connsiteY358" fmla="*/ 297202 h 868974"/>
                  <a:gd name="connsiteX359" fmla="*/ 1009936 w 1179453"/>
                  <a:gd name="connsiteY359" fmla="*/ 297202 h 868974"/>
                  <a:gd name="connsiteX360" fmla="*/ 1005253 w 1179453"/>
                  <a:gd name="connsiteY360" fmla="*/ 295120 h 868974"/>
                  <a:gd name="connsiteX361" fmla="*/ 1012018 w 1179453"/>
                  <a:gd name="connsiteY361" fmla="*/ 293559 h 868974"/>
                  <a:gd name="connsiteX362" fmla="*/ 1019823 w 1179453"/>
                  <a:gd name="connsiteY362" fmla="*/ 295120 h 868974"/>
                  <a:gd name="connsiteX363" fmla="*/ 1028669 w 1179453"/>
                  <a:gd name="connsiteY363" fmla="*/ 295641 h 868974"/>
                  <a:gd name="connsiteX364" fmla="*/ 1042198 w 1179453"/>
                  <a:gd name="connsiteY364" fmla="*/ 298242 h 868974"/>
                  <a:gd name="connsiteX365" fmla="*/ 1046881 w 1179453"/>
                  <a:gd name="connsiteY365" fmla="*/ 300324 h 868974"/>
                  <a:gd name="connsiteX366" fmla="*/ 1050523 w 1179453"/>
                  <a:gd name="connsiteY366" fmla="*/ 300844 h 868974"/>
                  <a:gd name="connsiteX367" fmla="*/ 1052605 w 1179453"/>
                  <a:gd name="connsiteY367" fmla="*/ 301885 h 868974"/>
                  <a:gd name="connsiteX368" fmla="*/ 1053646 w 1179453"/>
                  <a:gd name="connsiteY368" fmla="*/ 302405 h 868974"/>
                  <a:gd name="connsiteX369" fmla="*/ 1055727 w 1179453"/>
                  <a:gd name="connsiteY369" fmla="*/ 301885 h 868974"/>
                  <a:gd name="connsiteX370" fmla="*/ 1056767 w 1179453"/>
                  <a:gd name="connsiteY370" fmla="*/ 299804 h 868974"/>
                  <a:gd name="connsiteX371" fmla="*/ 1058328 w 1179453"/>
                  <a:gd name="connsiteY371" fmla="*/ 298763 h 868974"/>
                  <a:gd name="connsiteX372" fmla="*/ 1060410 w 1179453"/>
                  <a:gd name="connsiteY372" fmla="*/ 294600 h 868974"/>
                  <a:gd name="connsiteX373" fmla="*/ 1058849 w 1179453"/>
                  <a:gd name="connsiteY373" fmla="*/ 284193 h 868974"/>
                  <a:gd name="connsiteX374" fmla="*/ 1057288 w 1179453"/>
                  <a:gd name="connsiteY374" fmla="*/ 282112 h 868974"/>
                  <a:gd name="connsiteX375" fmla="*/ 1045320 w 1179453"/>
                  <a:gd name="connsiteY375" fmla="*/ 283152 h 868974"/>
                  <a:gd name="connsiteX376" fmla="*/ 1043759 w 1179453"/>
                  <a:gd name="connsiteY376" fmla="*/ 284193 h 868974"/>
                  <a:gd name="connsiteX377" fmla="*/ 1039596 w 1179453"/>
                  <a:gd name="connsiteY377" fmla="*/ 284193 h 868974"/>
                  <a:gd name="connsiteX378" fmla="*/ 1032311 w 1179453"/>
                  <a:gd name="connsiteY378" fmla="*/ 281071 h 868974"/>
                  <a:gd name="connsiteX379" fmla="*/ 1017221 w 1179453"/>
                  <a:gd name="connsiteY379" fmla="*/ 271705 h 868974"/>
                  <a:gd name="connsiteX380" fmla="*/ 1017741 w 1179453"/>
                  <a:gd name="connsiteY380" fmla="*/ 270664 h 868974"/>
                  <a:gd name="connsiteX381" fmla="*/ 1016180 w 1179453"/>
                  <a:gd name="connsiteY381" fmla="*/ 268583 h 868974"/>
                  <a:gd name="connsiteX382" fmla="*/ 1009936 w 1179453"/>
                  <a:gd name="connsiteY382" fmla="*/ 265461 h 868974"/>
                  <a:gd name="connsiteX383" fmla="*/ 1014099 w 1179453"/>
                  <a:gd name="connsiteY383" fmla="*/ 263900 h 868974"/>
                  <a:gd name="connsiteX384" fmla="*/ 1020343 w 1179453"/>
                  <a:gd name="connsiteY384" fmla="*/ 263900 h 868974"/>
                  <a:gd name="connsiteX385" fmla="*/ 1032311 w 1179453"/>
                  <a:gd name="connsiteY385" fmla="*/ 268583 h 868974"/>
                  <a:gd name="connsiteX386" fmla="*/ 1042198 w 1179453"/>
                  <a:gd name="connsiteY386" fmla="*/ 268062 h 868974"/>
                  <a:gd name="connsiteX387" fmla="*/ 1029189 w 1179453"/>
                  <a:gd name="connsiteY387" fmla="*/ 260257 h 868974"/>
                  <a:gd name="connsiteX388" fmla="*/ 1013579 w 1179453"/>
                  <a:gd name="connsiteY388" fmla="*/ 255574 h 868974"/>
                  <a:gd name="connsiteX389" fmla="*/ 1011497 w 1179453"/>
                  <a:gd name="connsiteY389" fmla="*/ 253493 h 868974"/>
                  <a:gd name="connsiteX390" fmla="*/ 1006814 w 1179453"/>
                  <a:gd name="connsiteY390" fmla="*/ 252972 h 868974"/>
                  <a:gd name="connsiteX391" fmla="*/ 997968 w 1179453"/>
                  <a:gd name="connsiteY391" fmla="*/ 261818 h 868974"/>
                  <a:gd name="connsiteX392" fmla="*/ 997448 w 1179453"/>
                  <a:gd name="connsiteY392" fmla="*/ 267022 h 868974"/>
                  <a:gd name="connsiteX393" fmla="*/ 996407 w 1179453"/>
                  <a:gd name="connsiteY393" fmla="*/ 268062 h 868974"/>
                  <a:gd name="connsiteX394" fmla="*/ 994326 w 1179453"/>
                  <a:gd name="connsiteY394" fmla="*/ 267542 h 868974"/>
                  <a:gd name="connsiteX395" fmla="*/ 984960 w 1179453"/>
                  <a:gd name="connsiteY395" fmla="*/ 265981 h 868974"/>
                  <a:gd name="connsiteX396" fmla="*/ 983919 w 1179453"/>
                  <a:gd name="connsiteY396" fmla="*/ 264940 h 868974"/>
                  <a:gd name="connsiteX397" fmla="*/ 991724 w 1179453"/>
                  <a:gd name="connsiteY397" fmla="*/ 255574 h 868974"/>
                  <a:gd name="connsiteX398" fmla="*/ 988082 w 1179453"/>
                  <a:gd name="connsiteY398" fmla="*/ 256615 h 868974"/>
                  <a:gd name="connsiteX399" fmla="*/ 992765 w 1179453"/>
                  <a:gd name="connsiteY399" fmla="*/ 251932 h 868974"/>
                  <a:gd name="connsiteX400" fmla="*/ 993285 w 1179453"/>
                  <a:gd name="connsiteY400" fmla="*/ 248289 h 868974"/>
                  <a:gd name="connsiteX401" fmla="*/ 996407 w 1179453"/>
                  <a:gd name="connsiteY401" fmla="*/ 247248 h 868974"/>
                  <a:gd name="connsiteX402" fmla="*/ 997448 w 1179453"/>
                  <a:gd name="connsiteY402" fmla="*/ 242565 h 868974"/>
                  <a:gd name="connsiteX403" fmla="*/ 997968 w 1179453"/>
                  <a:gd name="connsiteY403" fmla="*/ 239443 h 868974"/>
                  <a:gd name="connsiteX404" fmla="*/ 1001611 w 1179453"/>
                  <a:gd name="connsiteY404" fmla="*/ 232158 h 868974"/>
                  <a:gd name="connsiteX405" fmla="*/ 1005253 w 1179453"/>
                  <a:gd name="connsiteY405" fmla="*/ 227475 h 868974"/>
                  <a:gd name="connsiteX406" fmla="*/ 1001090 w 1179453"/>
                  <a:gd name="connsiteY406" fmla="*/ 226435 h 868974"/>
                  <a:gd name="connsiteX407" fmla="*/ 997448 w 1179453"/>
                  <a:gd name="connsiteY407" fmla="*/ 225914 h 868974"/>
                  <a:gd name="connsiteX408" fmla="*/ 1005773 w 1179453"/>
                  <a:gd name="connsiteY408" fmla="*/ 224353 h 868974"/>
                  <a:gd name="connsiteX409" fmla="*/ 1002131 w 1179453"/>
                  <a:gd name="connsiteY409" fmla="*/ 222792 h 868974"/>
                  <a:gd name="connsiteX410" fmla="*/ 1003172 w 1179453"/>
                  <a:gd name="connsiteY410" fmla="*/ 221751 h 868974"/>
                  <a:gd name="connsiteX411" fmla="*/ 1002651 w 1179453"/>
                  <a:gd name="connsiteY411" fmla="*/ 219670 h 868974"/>
                  <a:gd name="connsiteX412" fmla="*/ 1004733 w 1179453"/>
                  <a:gd name="connsiteY412" fmla="*/ 218629 h 868974"/>
                  <a:gd name="connsiteX413" fmla="*/ 1009936 w 1179453"/>
                  <a:gd name="connsiteY413" fmla="*/ 217068 h 868974"/>
                  <a:gd name="connsiteX414" fmla="*/ 1014099 w 1179453"/>
                  <a:gd name="connsiteY414" fmla="*/ 216028 h 868974"/>
                  <a:gd name="connsiteX415" fmla="*/ 1023465 w 1179453"/>
                  <a:gd name="connsiteY415" fmla="*/ 216548 h 868974"/>
                  <a:gd name="connsiteX416" fmla="*/ 1024506 w 1179453"/>
                  <a:gd name="connsiteY416" fmla="*/ 211865 h 868974"/>
                  <a:gd name="connsiteX417" fmla="*/ 1025026 w 1179453"/>
                  <a:gd name="connsiteY417" fmla="*/ 207182 h 868974"/>
                  <a:gd name="connsiteX418" fmla="*/ 1028148 w 1179453"/>
                  <a:gd name="connsiteY418" fmla="*/ 206141 h 868974"/>
                  <a:gd name="connsiteX419" fmla="*/ 1029709 w 1179453"/>
                  <a:gd name="connsiteY419" fmla="*/ 206141 h 868974"/>
                  <a:gd name="connsiteX420" fmla="*/ 1031791 w 1179453"/>
                  <a:gd name="connsiteY420" fmla="*/ 206141 h 868974"/>
                  <a:gd name="connsiteX421" fmla="*/ 1034913 w 1179453"/>
                  <a:gd name="connsiteY421" fmla="*/ 201458 h 868974"/>
                  <a:gd name="connsiteX422" fmla="*/ 1039076 w 1179453"/>
                  <a:gd name="connsiteY422" fmla="*/ 199377 h 868974"/>
                  <a:gd name="connsiteX423" fmla="*/ 1038555 w 1179453"/>
                  <a:gd name="connsiteY423" fmla="*/ 203019 h 868974"/>
                  <a:gd name="connsiteX424" fmla="*/ 1039596 w 1179453"/>
                  <a:gd name="connsiteY424" fmla="*/ 204060 h 868974"/>
                  <a:gd name="connsiteX425" fmla="*/ 1042198 w 1179453"/>
                  <a:gd name="connsiteY425" fmla="*/ 200938 h 868974"/>
                  <a:gd name="connsiteX426" fmla="*/ 1036474 w 1179453"/>
                  <a:gd name="connsiteY426" fmla="*/ 198336 h 868974"/>
                  <a:gd name="connsiteX427" fmla="*/ 1032311 w 1179453"/>
                  <a:gd name="connsiteY427" fmla="*/ 198336 h 868974"/>
                  <a:gd name="connsiteX428" fmla="*/ 1029709 w 1179453"/>
                  <a:gd name="connsiteY428" fmla="*/ 201978 h 868974"/>
                  <a:gd name="connsiteX429" fmla="*/ 1028148 w 1179453"/>
                  <a:gd name="connsiteY429" fmla="*/ 204580 h 868974"/>
                  <a:gd name="connsiteX430" fmla="*/ 1026587 w 1179453"/>
                  <a:gd name="connsiteY430" fmla="*/ 206141 h 868974"/>
                  <a:gd name="connsiteX431" fmla="*/ 1028148 w 1179453"/>
                  <a:gd name="connsiteY431" fmla="*/ 201978 h 868974"/>
                  <a:gd name="connsiteX432" fmla="*/ 1030750 w 1179453"/>
                  <a:gd name="connsiteY432" fmla="*/ 192612 h 868974"/>
                  <a:gd name="connsiteX433" fmla="*/ 1030750 w 1179453"/>
                  <a:gd name="connsiteY433" fmla="*/ 188970 h 868974"/>
                  <a:gd name="connsiteX434" fmla="*/ 1032832 w 1179453"/>
                  <a:gd name="connsiteY434" fmla="*/ 182725 h 868974"/>
                  <a:gd name="connsiteX435" fmla="*/ 1051564 w 1179453"/>
                  <a:gd name="connsiteY435" fmla="*/ 180124 h 868974"/>
                  <a:gd name="connsiteX436" fmla="*/ 1064052 w 1179453"/>
                  <a:gd name="connsiteY436" fmla="*/ 175961 h 868974"/>
                  <a:gd name="connsiteX437" fmla="*/ 1071858 w 1179453"/>
                  <a:gd name="connsiteY437" fmla="*/ 168676 h 868974"/>
                  <a:gd name="connsiteX438" fmla="*/ 1071337 w 1179453"/>
                  <a:gd name="connsiteY438" fmla="*/ 167115 h 868974"/>
                  <a:gd name="connsiteX439" fmla="*/ 1035954 w 1179453"/>
                  <a:gd name="connsiteY439" fmla="*/ 171278 h 868974"/>
                  <a:gd name="connsiteX440" fmla="*/ 1019823 w 1179453"/>
                  <a:gd name="connsiteY440" fmla="*/ 173879 h 868974"/>
                  <a:gd name="connsiteX441" fmla="*/ 1018782 w 1179453"/>
                  <a:gd name="connsiteY441" fmla="*/ 175961 h 868974"/>
                  <a:gd name="connsiteX442" fmla="*/ 1021384 w 1179453"/>
                  <a:gd name="connsiteY442" fmla="*/ 176481 h 868974"/>
                  <a:gd name="connsiteX443" fmla="*/ 1021904 w 1179453"/>
                  <a:gd name="connsiteY443" fmla="*/ 177522 h 868974"/>
                  <a:gd name="connsiteX444" fmla="*/ 1014619 w 1179453"/>
                  <a:gd name="connsiteY444" fmla="*/ 177002 h 868974"/>
                  <a:gd name="connsiteX445" fmla="*/ 1010456 w 1179453"/>
                  <a:gd name="connsiteY445" fmla="*/ 174920 h 868974"/>
                  <a:gd name="connsiteX446" fmla="*/ 1015660 w 1179453"/>
                  <a:gd name="connsiteY446" fmla="*/ 167115 h 868974"/>
                  <a:gd name="connsiteX447" fmla="*/ 1014619 w 1179453"/>
                  <a:gd name="connsiteY447" fmla="*/ 163993 h 868974"/>
                  <a:gd name="connsiteX448" fmla="*/ 1025026 w 1179453"/>
                  <a:gd name="connsiteY448" fmla="*/ 157228 h 868974"/>
                  <a:gd name="connsiteX449" fmla="*/ 1044279 w 1179453"/>
                  <a:gd name="connsiteY449" fmla="*/ 157749 h 868974"/>
                  <a:gd name="connsiteX450" fmla="*/ 1077061 w 1179453"/>
                  <a:gd name="connsiteY450" fmla="*/ 157749 h 868974"/>
                  <a:gd name="connsiteX451" fmla="*/ 1098915 w 1179453"/>
                  <a:gd name="connsiteY451" fmla="*/ 147342 h 868974"/>
                  <a:gd name="connsiteX452" fmla="*/ 1088509 w 1179453"/>
                  <a:gd name="connsiteY452" fmla="*/ 142659 h 868974"/>
                  <a:gd name="connsiteX453" fmla="*/ 1079142 w 1179453"/>
                  <a:gd name="connsiteY453" fmla="*/ 141098 h 868974"/>
                  <a:gd name="connsiteX454" fmla="*/ 1069256 w 1179453"/>
                  <a:gd name="connsiteY454" fmla="*/ 142138 h 868974"/>
                  <a:gd name="connsiteX455" fmla="*/ 1051044 w 1179453"/>
                  <a:gd name="connsiteY455" fmla="*/ 143179 h 868974"/>
                  <a:gd name="connsiteX456" fmla="*/ 1040116 w 1179453"/>
                  <a:gd name="connsiteY456" fmla="*/ 142138 h 868974"/>
                  <a:gd name="connsiteX457" fmla="*/ 1029189 w 1179453"/>
                  <a:gd name="connsiteY457" fmla="*/ 139016 h 868974"/>
                  <a:gd name="connsiteX458" fmla="*/ 1020863 w 1179453"/>
                  <a:gd name="connsiteY458" fmla="*/ 140577 h 868974"/>
                  <a:gd name="connsiteX459" fmla="*/ 1017221 w 1179453"/>
                  <a:gd name="connsiteY459" fmla="*/ 142659 h 868974"/>
                  <a:gd name="connsiteX460" fmla="*/ 1012018 w 1179453"/>
                  <a:gd name="connsiteY460" fmla="*/ 144220 h 868974"/>
                  <a:gd name="connsiteX461" fmla="*/ 1005253 w 1179453"/>
                  <a:gd name="connsiteY461" fmla="*/ 143179 h 868974"/>
                  <a:gd name="connsiteX462" fmla="*/ 1005253 w 1179453"/>
                  <a:gd name="connsiteY462" fmla="*/ 141618 h 868974"/>
                  <a:gd name="connsiteX463" fmla="*/ 1016701 w 1179453"/>
                  <a:gd name="connsiteY463" fmla="*/ 140057 h 868974"/>
                  <a:gd name="connsiteX464" fmla="*/ 1031270 w 1179453"/>
                  <a:gd name="connsiteY464" fmla="*/ 138496 h 868974"/>
                  <a:gd name="connsiteX465" fmla="*/ 1059889 w 1179453"/>
                  <a:gd name="connsiteY465" fmla="*/ 135374 h 868974"/>
                  <a:gd name="connsiteX466" fmla="*/ 1067174 w 1179453"/>
                  <a:gd name="connsiteY466" fmla="*/ 133292 h 868974"/>
                  <a:gd name="connsiteX467" fmla="*/ 1074459 w 1179453"/>
                  <a:gd name="connsiteY467" fmla="*/ 135374 h 868974"/>
                  <a:gd name="connsiteX468" fmla="*/ 1087468 w 1179453"/>
                  <a:gd name="connsiteY468" fmla="*/ 136414 h 868974"/>
                  <a:gd name="connsiteX469" fmla="*/ 1096834 w 1179453"/>
                  <a:gd name="connsiteY469" fmla="*/ 134853 h 868974"/>
                  <a:gd name="connsiteX470" fmla="*/ 1115567 w 1179453"/>
                  <a:gd name="connsiteY470" fmla="*/ 130170 h 868974"/>
                  <a:gd name="connsiteX471" fmla="*/ 1127535 w 1179453"/>
                  <a:gd name="connsiteY471" fmla="*/ 127569 h 868974"/>
                  <a:gd name="connsiteX472" fmla="*/ 1127535 w 1179453"/>
                  <a:gd name="connsiteY472" fmla="*/ 125487 h 868974"/>
                  <a:gd name="connsiteX473" fmla="*/ 1128575 w 1179453"/>
                  <a:gd name="connsiteY473" fmla="*/ 124447 h 868974"/>
                  <a:gd name="connsiteX474" fmla="*/ 1178529 w 1179453"/>
                  <a:gd name="connsiteY474" fmla="*/ 97909 h 868974"/>
                  <a:gd name="connsiteX475" fmla="*/ 1178529 w 1179453"/>
                  <a:gd name="connsiteY475" fmla="*/ 96348 h 868974"/>
                  <a:gd name="connsiteX476" fmla="*/ 1138462 w 1179453"/>
                  <a:gd name="connsiteY476" fmla="*/ 84900 h 868974"/>
                  <a:gd name="connsiteX477" fmla="*/ 1120250 w 1179453"/>
                  <a:gd name="connsiteY477" fmla="*/ 81258 h 868974"/>
                  <a:gd name="connsiteX478" fmla="*/ 1086948 w 1179453"/>
                  <a:gd name="connsiteY478" fmla="*/ 81258 h 868974"/>
                  <a:gd name="connsiteX479" fmla="*/ 1084346 w 1179453"/>
                  <a:gd name="connsiteY479" fmla="*/ 82819 h 868974"/>
                  <a:gd name="connsiteX480" fmla="*/ 1074459 w 1179453"/>
                  <a:gd name="connsiteY480" fmla="*/ 83339 h 868974"/>
                  <a:gd name="connsiteX481" fmla="*/ 1073419 w 1179453"/>
                  <a:gd name="connsiteY481" fmla="*/ 87502 h 868974"/>
                  <a:gd name="connsiteX482" fmla="*/ 1068215 w 1179453"/>
                  <a:gd name="connsiteY482" fmla="*/ 89583 h 868974"/>
                  <a:gd name="connsiteX483" fmla="*/ 1066134 w 1179453"/>
                  <a:gd name="connsiteY483" fmla="*/ 92185 h 868974"/>
                  <a:gd name="connsiteX484" fmla="*/ 1067174 w 1179453"/>
                  <a:gd name="connsiteY484" fmla="*/ 95307 h 868974"/>
                  <a:gd name="connsiteX485" fmla="*/ 1067695 w 1179453"/>
                  <a:gd name="connsiteY485" fmla="*/ 96348 h 868974"/>
                  <a:gd name="connsiteX486" fmla="*/ 1061971 w 1179453"/>
                  <a:gd name="connsiteY486" fmla="*/ 96868 h 868974"/>
                  <a:gd name="connsiteX487" fmla="*/ 1060930 w 1179453"/>
                  <a:gd name="connsiteY487" fmla="*/ 97909 h 868974"/>
                  <a:gd name="connsiteX488" fmla="*/ 1059889 w 1179453"/>
                  <a:gd name="connsiteY488" fmla="*/ 102072 h 868974"/>
                  <a:gd name="connsiteX489" fmla="*/ 1046361 w 1179453"/>
                  <a:gd name="connsiteY489" fmla="*/ 100511 h 868974"/>
                  <a:gd name="connsiteX490" fmla="*/ 1036474 w 1179453"/>
                  <a:gd name="connsiteY490" fmla="*/ 98429 h 868974"/>
                  <a:gd name="connsiteX491" fmla="*/ 1021904 w 1179453"/>
                  <a:gd name="connsiteY491" fmla="*/ 103633 h 868974"/>
                  <a:gd name="connsiteX492" fmla="*/ 1019823 w 1179453"/>
                  <a:gd name="connsiteY492" fmla="*/ 102072 h 868974"/>
                  <a:gd name="connsiteX493" fmla="*/ 1020863 w 1179453"/>
                  <a:gd name="connsiteY493" fmla="*/ 95827 h 868974"/>
                  <a:gd name="connsiteX494" fmla="*/ 1016701 w 1179453"/>
                  <a:gd name="connsiteY494" fmla="*/ 95827 h 868974"/>
                  <a:gd name="connsiteX495" fmla="*/ 1007334 w 1179453"/>
                  <a:gd name="connsiteY495" fmla="*/ 99470 h 868974"/>
                  <a:gd name="connsiteX496" fmla="*/ 998488 w 1179453"/>
                  <a:gd name="connsiteY496" fmla="*/ 103633 h 868974"/>
                  <a:gd name="connsiteX497" fmla="*/ 996407 w 1179453"/>
                  <a:gd name="connsiteY497" fmla="*/ 107795 h 868974"/>
                  <a:gd name="connsiteX498" fmla="*/ 991204 w 1179453"/>
                  <a:gd name="connsiteY498" fmla="*/ 111438 h 868974"/>
                  <a:gd name="connsiteX499" fmla="*/ 939689 w 1179453"/>
                  <a:gd name="connsiteY499" fmla="*/ 142138 h 868974"/>
                  <a:gd name="connsiteX500" fmla="*/ 938649 w 1179453"/>
                  <a:gd name="connsiteY500" fmla="*/ 140057 h 868974"/>
                  <a:gd name="connsiteX501" fmla="*/ 944893 w 1179453"/>
                  <a:gd name="connsiteY501" fmla="*/ 136935 h 868974"/>
                  <a:gd name="connsiteX502" fmla="*/ 949056 w 1179453"/>
                  <a:gd name="connsiteY502" fmla="*/ 130691 h 868974"/>
                  <a:gd name="connsiteX503" fmla="*/ 954259 w 1179453"/>
                  <a:gd name="connsiteY503" fmla="*/ 124967 h 868974"/>
                  <a:gd name="connsiteX504" fmla="*/ 959462 w 1179453"/>
                  <a:gd name="connsiteY504" fmla="*/ 120804 h 868974"/>
                  <a:gd name="connsiteX505" fmla="*/ 963625 w 1179453"/>
                  <a:gd name="connsiteY505" fmla="*/ 117682 h 868974"/>
                  <a:gd name="connsiteX506" fmla="*/ 967268 w 1179453"/>
                  <a:gd name="connsiteY506" fmla="*/ 113519 h 868974"/>
                  <a:gd name="connsiteX507" fmla="*/ 971430 w 1179453"/>
                  <a:gd name="connsiteY507" fmla="*/ 109877 h 868974"/>
                  <a:gd name="connsiteX508" fmla="*/ 977154 w 1179453"/>
                  <a:gd name="connsiteY508" fmla="*/ 106755 h 868974"/>
                  <a:gd name="connsiteX509" fmla="*/ 986521 w 1179453"/>
                  <a:gd name="connsiteY509" fmla="*/ 87502 h 868974"/>
                  <a:gd name="connsiteX510" fmla="*/ 983399 w 1179453"/>
                  <a:gd name="connsiteY510" fmla="*/ 75014 h 868974"/>
                  <a:gd name="connsiteX511" fmla="*/ 976634 w 1179453"/>
                  <a:gd name="connsiteY511" fmla="*/ 73452 h 868974"/>
                  <a:gd name="connsiteX512" fmla="*/ 952178 w 1179453"/>
                  <a:gd name="connsiteY512" fmla="*/ 75534 h 868974"/>
                  <a:gd name="connsiteX513" fmla="*/ 945934 w 1179453"/>
                  <a:gd name="connsiteY513" fmla="*/ 79697 h 868974"/>
                  <a:gd name="connsiteX514" fmla="*/ 944373 w 1179453"/>
                  <a:gd name="connsiteY514" fmla="*/ 85941 h 868974"/>
                  <a:gd name="connsiteX515" fmla="*/ 934486 w 1179453"/>
                  <a:gd name="connsiteY515" fmla="*/ 92185 h 868974"/>
                  <a:gd name="connsiteX516" fmla="*/ 888695 w 1179453"/>
                  <a:gd name="connsiteY516" fmla="*/ 103633 h 868974"/>
                  <a:gd name="connsiteX517" fmla="*/ 885573 w 1179453"/>
                  <a:gd name="connsiteY517" fmla="*/ 103633 h 868974"/>
                  <a:gd name="connsiteX518" fmla="*/ 884012 w 1179453"/>
                  <a:gd name="connsiteY518" fmla="*/ 102072 h 868974"/>
                  <a:gd name="connsiteX519" fmla="*/ 877248 w 1179453"/>
                  <a:gd name="connsiteY519" fmla="*/ 101031 h 868974"/>
                  <a:gd name="connsiteX520" fmla="*/ 888175 w 1179453"/>
                  <a:gd name="connsiteY520" fmla="*/ 97388 h 868974"/>
                  <a:gd name="connsiteX521" fmla="*/ 900143 w 1179453"/>
                  <a:gd name="connsiteY521" fmla="*/ 94266 h 868974"/>
                  <a:gd name="connsiteX522" fmla="*/ 918355 w 1179453"/>
                  <a:gd name="connsiteY522" fmla="*/ 88543 h 868974"/>
                  <a:gd name="connsiteX523" fmla="*/ 923559 w 1179453"/>
                  <a:gd name="connsiteY523" fmla="*/ 81258 h 868974"/>
                  <a:gd name="connsiteX524" fmla="*/ 919916 w 1179453"/>
                  <a:gd name="connsiteY524" fmla="*/ 79176 h 868974"/>
                  <a:gd name="connsiteX525" fmla="*/ 898062 w 1179453"/>
                  <a:gd name="connsiteY525" fmla="*/ 78136 h 868974"/>
                  <a:gd name="connsiteX526" fmla="*/ 860076 w 1179453"/>
                  <a:gd name="connsiteY526" fmla="*/ 76575 h 868974"/>
                  <a:gd name="connsiteX527" fmla="*/ 845507 w 1179453"/>
                  <a:gd name="connsiteY527" fmla="*/ 77615 h 868974"/>
                  <a:gd name="connsiteX528" fmla="*/ 807521 w 1179453"/>
                  <a:gd name="connsiteY528" fmla="*/ 82819 h 868974"/>
                  <a:gd name="connsiteX529" fmla="*/ 776821 w 1179453"/>
                  <a:gd name="connsiteY529" fmla="*/ 90624 h 868974"/>
                  <a:gd name="connsiteX530" fmla="*/ 771617 w 1179453"/>
                  <a:gd name="connsiteY530" fmla="*/ 89063 h 868974"/>
                  <a:gd name="connsiteX531" fmla="*/ 773698 w 1179453"/>
                  <a:gd name="connsiteY531" fmla="*/ 83339 h 868974"/>
                  <a:gd name="connsiteX532" fmla="*/ 796594 w 1179453"/>
                  <a:gd name="connsiteY532" fmla="*/ 79176 h 868974"/>
                  <a:gd name="connsiteX533" fmla="*/ 810643 w 1179453"/>
                  <a:gd name="connsiteY533" fmla="*/ 76575 h 868974"/>
                  <a:gd name="connsiteX534" fmla="*/ 827294 w 1179453"/>
                  <a:gd name="connsiteY534" fmla="*/ 73452 h 868974"/>
                  <a:gd name="connsiteX535" fmla="*/ 826774 w 1179453"/>
                  <a:gd name="connsiteY535" fmla="*/ 71891 h 868974"/>
                  <a:gd name="connsiteX536" fmla="*/ 800236 w 1179453"/>
                  <a:gd name="connsiteY536" fmla="*/ 67208 h 868974"/>
                  <a:gd name="connsiteX537" fmla="*/ 812724 w 1179453"/>
                  <a:gd name="connsiteY537" fmla="*/ 67208 h 868974"/>
                  <a:gd name="connsiteX538" fmla="*/ 826774 w 1179453"/>
                  <a:gd name="connsiteY538" fmla="*/ 68769 h 868974"/>
                  <a:gd name="connsiteX539" fmla="*/ 833018 w 1179453"/>
                  <a:gd name="connsiteY539" fmla="*/ 69810 h 868974"/>
                  <a:gd name="connsiteX540" fmla="*/ 840823 w 1179453"/>
                  <a:gd name="connsiteY540" fmla="*/ 70330 h 868974"/>
                  <a:gd name="connsiteX541" fmla="*/ 896501 w 1179453"/>
                  <a:gd name="connsiteY541" fmla="*/ 69290 h 868974"/>
                  <a:gd name="connsiteX542" fmla="*/ 945934 w 1179453"/>
                  <a:gd name="connsiteY542" fmla="*/ 64607 h 868974"/>
                  <a:gd name="connsiteX543" fmla="*/ 971951 w 1179453"/>
                  <a:gd name="connsiteY543" fmla="*/ 62525 h 868974"/>
                  <a:gd name="connsiteX544" fmla="*/ 996928 w 1179453"/>
                  <a:gd name="connsiteY544" fmla="*/ 49516 h 868974"/>
                  <a:gd name="connsiteX545" fmla="*/ 997448 w 1179453"/>
                  <a:gd name="connsiteY545" fmla="*/ 46915 h 868974"/>
                  <a:gd name="connsiteX546" fmla="*/ 991724 w 1179453"/>
                  <a:gd name="connsiteY546" fmla="*/ 45874 h 868974"/>
                  <a:gd name="connsiteX547" fmla="*/ 987041 w 1179453"/>
                  <a:gd name="connsiteY547" fmla="*/ 43793 h 868974"/>
                  <a:gd name="connsiteX548" fmla="*/ 979236 w 1179453"/>
                  <a:gd name="connsiteY548" fmla="*/ 40671 h 868974"/>
                  <a:gd name="connsiteX549" fmla="*/ 948535 w 1179453"/>
                  <a:gd name="connsiteY549" fmla="*/ 41191 h 868974"/>
                  <a:gd name="connsiteX550" fmla="*/ 948535 w 1179453"/>
                  <a:gd name="connsiteY550" fmla="*/ 39630 h 868974"/>
                  <a:gd name="connsiteX551" fmla="*/ 947495 w 1179453"/>
                  <a:gd name="connsiteY551" fmla="*/ 34947 h 868974"/>
                  <a:gd name="connsiteX552" fmla="*/ 926681 w 1179453"/>
                  <a:gd name="connsiteY552" fmla="*/ 37028 h 868974"/>
                  <a:gd name="connsiteX553" fmla="*/ 923559 w 1179453"/>
                  <a:gd name="connsiteY553" fmla="*/ 37028 h 868974"/>
                  <a:gd name="connsiteX554" fmla="*/ 926681 w 1179453"/>
                  <a:gd name="connsiteY554" fmla="*/ 34947 h 868974"/>
                  <a:gd name="connsiteX555" fmla="*/ 931364 w 1179453"/>
                  <a:gd name="connsiteY555" fmla="*/ 31304 h 868974"/>
                  <a:gd name="connsiteX556" fmla="*/ 925640 w 1179453"/>
                  <a:gd name="connsiteY556" fmla="*/ 23499 h 868974"/>
                  <a:gd name="connsiteX557" fmla="*/ 907948 w 1179453"/>
                  <a:gd name="connsiteY557" fmla="*/ 24540 h 868974"/>
                  <a:gd name="connsiteX558" fmla="*/ 895980 w 1179453"/>
                  <a:gd name="connsiteY558" fmla="*/ 25581 h 868974"/>
                  <a:gd name="connsiteX559" fmla="*/ 838222 w 1179453"/>
                  <a:gd name="connsiteY559" fmla="*/ 22979 h 868974"/>
                  <a:gd name="connsiteX560" fmla="*/ 823131 w 1179453"/>
                  <a:gd name="connsiteY560" fmla="*/ 25581 h 868974"/>
                  <a:gd name="connsiteX561" fmla="*/ 812204 w 1179453"/>
                  <a:gd name="connsiteY561" fmla="*/ 27662 h 868974"/>
                  <a:gd name="connsiteX562" fmla="*/ 795033 w 1179453"/>
                  <a:gd name="connsiteY562" fmla="*/ 30784 h 868974"/>
                  <a:gd name="connsiteX563" fmla="*/ 767975 w 1179453"/>
                  <a:gd name="connsiteY563" fmla="*/ 31825 h 868974"/>
                  <a:gd name="connsiteX564" fmla="*/ 759129 w 1179453"/>
                  <a:gd name="connsiteY564" fmla="*/ 35987 h 868974"/>
                  <a:gd name="connsiteX565" fmla="*/ 752885 w 1179453"/>
                  <a:gd name="connsiteY565" fmla="*/ 38589 h 868974"/>
                  <a:gd name="connsiteX566" fmla="*/ 738315 w 1179453"/>
                  <a:gd name="connsiteY566" fmla="*/ 34426 h 868974"/>
                  <a:gd name="connsiteX567" fmla="*/ 725306 w 1179453"/>
                  <a:gd name="connsiteY567" fmla="*/ 41191 h 868974"/>
                  <a:gd name="connsiteX568" fmla="*/ 726867 w 1179453"/>
                  <a:gd name="connsiteY568" fmla="*/ 38069 h 868974"/>
                  <a:gd name="connsiteX569" fmla="*/ 723225 w 1179453"/>
                  <a:gd name="connsiteY569" fmla="*/ 34426 h 868974"/>
                  <a:gd name="connsiteX570" fmla="*/ 732591 w 1179453"/>
                  <a:gd name="connsiteY570" fmla="*/ 33386 h 868974"/>
                  <a:gd name="connsiteX571" fmla="*/ 742998 w 1179453"/>
                  <a:gd name="connsiteY571" fmla="*/ 32345 h 868974"/>
                  <a:gd name="connsiteX572" fmla="*/ 758609 w 1179453"/>
                  <a:gd name="connsiteY572" fmla="*/ 30784 h 868974"/>
                  <a:gd name="connsiteX573" fmla="*/ 768495 w 1179453"/>
                  <a:gd name="connsiteY573" fmla="*/ 29743 h 868974"/>
                  <a:gd name="connsiteX574" fmla="*/ 774219 w 1179453"/>
                  <a:gd name="connsiteY574" fmla="*/ 29223 h 868974"/>
                  <a:gd name="connsiteX575" fmla="*/ 775260 w 1179453"/>
                  <a:gd name="connsiteY575" fmla="*/ 28182 h 868974"/>
                  <a:gd name="connsiteX576" fmla="*/ 766934 w 1179453"/>
                  <a:gd name="connsiteY576" fmla="*/ 24540 h 868974"/>
                  <a:gd name="connsiteX577" fmla="*/ 767975 w 1179453"/>
                  <a:gd name="connsiteY577" fmla="*/ 22458 h 868974"/>
                  <a:gd name="connsiteX578" fmla="*/ 779943 w 1179453"/>
                  <a:gd name="connsiteY578" fmla="*/ 24540 h 868974"/>
                  <a:gd name="connsiteX579" fmla="*/ 798155 w 1179453"/>
                  <a:gd name="connsiteY579" fmla="*/ 26621 h 868974"/>
                  <a:gd name="connsiteX580" fmla="*/ 826254 w 1179453"/>
                  <a:gd name="connsiteY580" fmla="*/ 21938 h 868974"/>
                  <a:gd name="connsiteX581" fmla="*/ 868402 w 1179453"/>
                  <a:gd name="connsiteY581" fmla="*/ 22979 h 868974"/>
                  <a:gd name="connsiteX582" fmla="*/ 897021 w 1179453"/>
                  <a:gd name="connsiteY582" fmla="*/ 21418 h 868974"/>
                  <a:gd name="connsiteX583" fmla="*/ 904826 w 1179453"/>
                  <a:gd name="connsiteY583" fmla="*/ 20377 h 868974"/>
                  <a:gd name="connsiteX584" fmla="*/ 914192 w 1179453"/>
                  <a:gd name="connsiteY584" fmla="*/ 17255 h 868974"/>
                  <a:gd name="connsiteX585" fmla="*/ 913152 w 1179453"/>
                  <a:gd name="connsiteY585" fmla="*/ 15174 h 868974"/>
                  <a:gd name="connsiteX586" fmla="*/ 826774 w 1179453"/>
                  <a:gd name="connsiteY586" fmla="*/ 604 h 868974"/>
                  <a:gd name="connsiteX587" fmla="*/ 818448 w 1179453"/>
                  <a:gd name="connsiteY587" fmla="*/ 1645 h 868974"/>
                  <a:gd name="connsiteX588" fmla="*/ 787748 w 1179453"/>
                  <a:gd name="connsiteY588" fmla="*/ 84 h 868974"/>
                  <a:gd name="connsiteX589" fmla="*/ 759649 w 1179453"/>
                  <a:gd name="connsiteY589" fmla="*/ 1124 h 868974"/>
                  <a:gd name="connsiteX590" fmla="*/ 754446 w 1179453"/>
                  <a:gd name="connsiteY590" fmla="*/ 4767 h 868974"/>
                  <a:gd name="connsiteX591" fmla="*/ 751324 w 1179453"/>
                  <a:gd name="connsiteY591" fmla="*/ 3726 h 868974"/>
                  <a:gd name="connsiteX592" fmla="*/ 741437 w 1179453"/>
                  <a:gd name="connsiteY592" fmla="*/ 1124 h 868974"/>
                  <a:gd name="connsiteX593" fmla="*/ 737274 w 1179453"/>
                  <a:gd name="connsiteY593" fmla="*/ 2685 h 868974"/>
                  <a:gd name="connsiteX594" fmla="*/ 731030 w 1179453"/>
                  <a:gd name="connsiteY594" fmla="*/ 3726 h 868974"/>
                  <a:gd name="connsiteX595" fmla="*/ 705013 w 1179453"/>
                  <a:gd name="connsiteY595" fmla="*/ 4246 h 868974"/>
                  <a:gd name="connsiteX596" fmla="*/ 700850 w 1179453"/>
                  <a:gd name="connsiteY596" fmla="*/ 5807 h 868974"/>
                  <a:gd name="connsiteX597" fmla="*/ 700330 w 1179453"/>
                  <a:gd name="connsiteY597" fmla="*/ 6848 h 868974"/>
                  <a:gd name="connsiteX598" fmla="*/ 705533 w 1179453"/>
                  <a:gd name="connsiteY598" fmla="*/ 11011 h 868974"/>
                  <a:gd name="connsiteX599" fmla="*/ 694606 w 1179453"/>
                  <a:gd name="connsiteY599" fmla="*/ 8929 h 868974"/>
                  <a:gd name="connsiteX600" fmla="*/ 680556 w 1179453"/>
                  <a:gd name="connsiteY600" fmla="*/ 6848 h 868974"/>
                  <a:gd name="connsiteX601" fmla="*/ 677955 w 1179453"/>
                  <a:gd name="connsiteY601" fmla="*/ 11011 h 868974"/>
                  <a:gd name="connsiteX602" fmla="*/ 677434 w 1179453"/>
                  <a:gd name="connsiteY602" fmla="*/ 12572 h 868974"/>
                  <a:gd name="connsiteX603" fmla="*/ 662865 w 1179453"/>
                  <a:gd name="connsiteY603" fmla="*/ 9970 h 868974"/>
                  <a:gd name="connsiteX604" fmla="*/ 661304 w 1179453"/>
                  <a:gd name="connsiteY604" fmla="*/ 11531 h 868974"/>
                  <a:gd name="connsiteX605" fmla="*/ 661304 w 1179453"/>
                  <a:gd name="connsiteY605" fmla="*/ 16735 h 868974"/>
                  <a:gd name="connsiteX606" fmla="*/ 668068 w 1179453"/>
                  <a:gd name="connsiteY606" fmla="*/ 20897 h 868974"/>
                  <a:gd name="connsiteX607" fmla="*/ 677955 w 1179453"/>
                  <a:gd name="connsiteY607" fmla="*/ 21418 h 868974"/>
                  <a:gd name="connsiteX608" fmla="*/ 692524 w 1179453"/>
                  <a:gd name="connsiteY608" fmla="*/ 22979 h 868974"/>
                  <a:gd name="connsiteX609" fmla="*/ 692004 w 1179453"/>
                  <a:gd name="connsiteY609" fmla="*/ 24019 h 868974"/>
                  <a:gd name="connsiteX610" fmla="*/ 678995 w 1179453"/>
                  <a:gd name="connsiteY610" fmla="*/ 24540 h 868974"/>
                  <a:gd name="connsiteX611" fmla="*/ 663905 w 1179453"/>
                  <a:gd name="connsiteY611" fmla="*/ 27142 h 868974"/>
                  <a:gd name="connsiteX612" fmla="*/ 673792 w 1179453"/>
                  <a:gd name="connsiteY612" fmla="*/ 28182 h 868974"/>
                  <a:gd name="connsiteX613" fmla="*/ 683678 w 1179453"/>
                  <a:gd name="connsiteY613" fmla="*/ 27142 h 868974"/>
                  <a:gd name="connsiteX614" fmla="*/ 685239 w 1179453"/>
                  <a:gd name="connsiteY614" fmla="*/ 28703 h 868974"/>
                  <a:gd name="connsiteX615" fmla="*/ 677434 w 1179453"/>
                  <a:gd name="connsiteY615" fmla="*/ 28703 h 868974"/>
                  <a:gd name="connsiteX616" fmla="*/ 667548 w 1179453"/>
                  <a:gd name="connsiteY616" fmla="*/ 29223 h 868974"/>
                  <a:gd name="connsiteX617" fmla="*/ 657661 w 1179453"/>
                  <a:gd name="connsiteY617" fmla="*/ 30264 h 868974"/>
                  <a:gd name="connsiteX618" fmla="*/ 657661 w 1179453"/>
                  <a:gd name="connsiteY618" fmla="*/ 32345 h 868974"/>
                  <a:gd name="connsiteX619" fmla="*/ 661304 w 1179453"/>
                  <a:gd name="connsiteY619" fmla="*/ 33906 h 868974"/>
                  <a:gd name="connsiteX620" fmla="*/ 664946 w 1179453"/>
                  <a:gd name="connsiteY620" fmla="*/ 38589 h 868974"/>
                  <a:gd name="connsiteX621" fmla="*/ 664426 w 1179453"/>
                  <a:gd name="connsiteY621" fmla="*/ 40671 h 868974"/>
                  <a:gd name="connsiteX622" fmla="*/ 660783 w 1179453"/>
                  <a:gd name="connsiteY622" fmla="*/ 39630 h 868974"/>
                  <a:gd name="connsiteX623" fmla="*/ 657141 w 1179453"/>
                  <a:gd name="connsiteY623" fmla="*/ 35467 h 868974"/>
                  <a:gd name="connsiteX624" fmla="*/ 654019 w 1179453"/>
                  <a:gd name="connsiteY624" fmla="*/ 33906 h 868974"/>
                  <a:gd name="connsiteX625" fmla="*/ 634245 w 1179453"/>
                  <a:gd name="connsiteY625" fmla="*/ 32345 h 868974"/>
                  <a:gd name="connsiteX626" fmla="*/ 623318 w 1179453"/>
                  <a:gd name="connsiteY626" fmla="*/ 29743 h 868974"/>
                  <a:gd name="connsiteX627" fmla="*/ 614472 w 1179453"/>
                  <a:gd name="connsiteY627" fmla="*/ 25581 h 868974"/>
                  <a:gd name="connsiteX628" fmla="*/ 605626 w 1179453"/>
                  <a:gd name="connsiteY628" fmla="*/ 24540 h 868974"/>
                  <a:gd name="connsiteX629" fmla="*/ 603545 w 1179453"/>
                  <a:gd name="connsiteY629" fmla="*/ 21418 h 868974"/>
                  <a:gd name="connsiteX630" fmla="*/ 597821 w 1179453"/>
                  <a:gd name="connsiteY630" fmla="*/ 18816 h 868974"/>
                  <a:gd name="connsiteX631" fmla="*/ 576487 w 1179453"/>
                  <a:gd name="connsiteY631" fmla="*/ 16735 h 868974"/>
                  <a:gd name="connsiteX632" fmla="*/ 564519 w 1179453"/>
                  <a:gd name="connsiteY632" fmla="*/ 18816 h 868974"/>
                  <a:gd name="connsiteX633" fmla="*/ 564519 w 1179453"/>
                  <a:gd name="connsiteY633" fmla="*/ 21418 h 868974"/>
                  <a:gd name="connsiteX634" fmla="*/ 575966 w 1179453"/>
                  <a:gd name="connsiteY634" fmla="*/ 22458 h 868974"/>
                  <a:gd name="connsiteX635" fmla="*/ 578048 w 1179453"/>
                  <a:gd name="connsiteY635" fmla="*/ 24019 h 868974"/>
                  <a:gd name="connsiteX636" fmla="*/ 571284 w 1179453"/>
                  <a:gd name="connsiteY636" fmla="*/ 23499 h 868974"/>
                  <a:gd name="connsiteX637" fmla="*/ 546827 w 1179453"/>
                  <a:gd name="connsiteY637" fmla="*/ 22458 h 868974"/>
                  <a:gd name="connsiteX638" fmla="*/ 533298 w 1179453"/>
                  <a:gd name="connsiteY638" fmla="*/ 21938 h 868974"/>
                  <a:gd name="connsiteX639" fmla="*/ 534859 w 1179453"/>
                  <a:gd name="connsiteY639" fmla="*/ 25581 h 868974"/>
                  <a:gd name="connsiteX640" fmla="*/ 541103 w 1179453"/>
                  <a:gd name="connsiteY640" fmla="*/ 28182 h 868974"/>
                  <a:gd name="connsiteX641" fmla="*/ 565560 w 1179453"/>
                  <a:gd name="connsiteY641" fmla="*/ 32345 h 868974"/>
                  <a:gd name="connsiteX642" fmla="*/ 554632 w 1179453"/>
                  <a:gd name="connsiteY642" fmla="*/ 32865 h 868974"/>
                  <a:gd name="connsiteX643" fmla="*/ 544225 w 1179453"/>
                  <a:gd name="connsiteY643" fmla="*/ 29743 h 868974"/>
                  <a:gd name="connsiteX644" fmla="*/ 539022 w 1179453"/>
                  <a:gd name="connsiteY644" fmla="*/ 29223 h 868974"/>
                  <a:gd name="connsiteX645" fmla="*/ 518728 w 1179453"/>
                  <a:gd name="connsiteY645" fmla="*/ 28703 h 868974"/>
                  <a:gd name="connsiteX646" fmla="*/ 513525 w 1179453"/>
                  <a:gd name="connsiteY646" fmla="*/ 29223 h 868974"/>
                  <a:gd name="connsiteX647" fmla="*/ 556714 w 1179453"/>
                  <a:gd name="connsiteY647" fmla="*/ 33386 h 868974"/>
                  <a:gd name="connsiteX648" fmla="*/ 623838 w 1179453"/>
                  <a:gd name="connsiteY648" fmla="*/ 39630 h 868974"/>
                  <a:gd name="connsiteX649" fmla="*/ 637368 w 1179453"/>
                  <a:gd name="connsiteY649" fmla="*/ 41191 h 868974"/>
                  <a:gd name="connsiteX650" fmla="*/ 638408 w 1179453"/>
                  <a:gd name="connsiteY650" fmla="*/ 46915 h 868974"/>
                  <a:gd name="connsiteX651" fmla="*/ 639969 w 1179453"/>
                  <a:gd name="connsiteY651" fmla="*/ 50557 h 868974"/>
                  <a:gd name="connsiteX652" fmla="*/ 641010 w 1179453"/>
                  <a:gd name="connsiteY652" fmla="*/ 54200 h 868974"/>
                  <a:gd name="connsiteX653" fmla="*/ 637888 w 1179453"/>
                  <a:gd name="connsiteY653" fmla="*/ 56281 h 868974"/>
                  <a:gd name="connsiteX654" fmla="*/ 636327 w 1179453"/>
                  <a:gd name="connsiteY654" fmla="*/ 53159 h 868974"/>
                  <a:gd name="connsiteX655" fmla="*/ 635286 w 1179453"/>
                  <a:gd name="connsiteY655" fmla="*/ 50037 h 868974"/>
                  <a:gd name="connsiteX656" fmla="*/ 630083 w 1179453"/>
                  <a:gd name="connsiteY656" fmla="*/ 47955 h 868974"/>
                  <a:gd name="connsiteX657" fmla="*/ 622798 w 1179453"/>
                  <a:gd name="connsiteY657" fmla="*/ 45874 h 868974"/>
                  <a:gd name="connsiteX658" fmla="*/ 605106 w 1179453"/>
                  <a:gd name="connsiteY658" fmla="*/ 39630 h 868974"/>
                  <a:gd name="connsiteX659" fmla="*/ 606667 w 1179453"/>
                  <a:gd name="connsiteY659" fmla="*/ 47955 h 868974"/>
                  <a:gd name="connsiteX660" fmla="*/ 603545 w 1179453"/>
                  <a:gd name="connsiteY660" fmla="*/ 52118 h 868974"/>
                  <a:gd name="connsiteX661" fmla="*/ 602504 w 1179453"/>
                  <a:gd name="connsiteY661" fmla="*/ 46915 h 868974"/>
                  <a:gd name="connsiteX662" fmla="*/ 598862 w 1179453"/>
                  <a:gd name="connsiteY662" fmla="*/ 40671 h 868974"/>
                  <a:gd name="connsiteX663" fmla="*/ 560356 w 1179453"/>
                  <a:gd name="connsiteY663" fmla="*/ 38589 h 868974"/>
                  <a:gd name="connsiteX664" fmla="*/ 535379 w 1179453"/>
                  <a:gd name="connsiteY664" fmla="*/ 38589 h 868974"/>
                  <a:gd name="connsiteX665" fmla="*/ 536420 w 1179453"/>
                  <a:gd name="connsiteY665" fmla="*/ 41191 h 868974"/>
                  <a:gd name="connsiteX666" fmla="*/ 556193 w 1179453"/>
                  <a:gd name="connsiteY666" fmla="*/ 54720 h 868974"/>
                  <a:gd name="connsiteX667" fmla="*/ 575966 w 1179453"/>
                  <a:gd name="connsiteY667" fmla="*/ 62525 h 868974"/>
                  <a:gd name="connsiteX668" fmla="*/ 579609 w 1179453"/>
                  <a:gd name="connsiteY668" fmla="*/ 63566 h 868974"/>
                  <a:gd name="connsiteX669" fmla="*/ 561397 w 1179453"/>
                  <a:gd name="connsiteY669" fmla="*/ 60964 h 868974"/>
                  <a:gd name="connsiteX670" fmla="*/ 551510 w 1179453"/>
                  <a:gd name="connsiteY670" fmla="*/ 61484 h 868974"/>
                  <a:gd name="connsiteX671" fmla="*/ 548909 w 1179453"/>
                  <a:gd name="connsiteY671" fmla="*/ 66168 h 868974"/>
                  <a:gd name="connsiteX672" fmla="*/ 549949 w 1179453"/>
                  <a:gd name="connsiteY672" fmla="*/ 71371 h 868974"/>
                  <a:gd name="connsiteX673" fmla="*/ 553071 w 1179453"/>
                  <a:gd name="connsiteY673" fmla="*/ 81778 h 868974"/>
                  <a:gd name="connsiteX674" fmla="*/ 552031 w 1179453"/>
                  <a:gd name="connsiteY674" fmla="*/ 85420 h 868974"/>
                  <a:gd name="connsiteX675" fmla="*/ 546827 w 1179453"/>
                  <a:gd name="connsiteY675" fmla="*/ 86461 h 868974"/>
                  <a:gd name="connsiteX676" fmla="*/ 539022 w 1179453"/>
                  <a:gd name="connsiteY676" fmla="*/ 85420 h 868974"/>
                  <a:gd name="connsiteX677" fmla="*/ 530176 w 1179453"/>
                  <a:gd name="connsiteY677" fmla="*/ 80737 h 868974"/>
                  <a:gd name="connsiteX678" fmla="*/ 522891 w 1179453"/>
                  <a:gd name="connsiteY678" fmla="*/ 78136 h 868974"/>
                  <a:gd name="connsiteX679" fmla="*/ 521851 w 1179453"/>
                  <a:gd name="connsiteY679" fmla="*/ 76575 h 868974"/>
                  <a:gd name="connsiteX680" fmla="*/ 520810 w 1179453"/>
                  <a:gd name="connsiteY680" fmla="*/ 74493 h 868974"/>
                  <a:gd name="connsiteX681" fmla="*/ 511444 w 1179453"/>
                  <a:gd name="connsiteY681" fmla="*/ 70851 h 868974"/>
                  <a:gd name="connsiteX682" fmla="*/ 503118 w 1179453"/>
                  <a:gd name="connsiteY682" fmla="*/ 69290 h 868974"/>
                  <a:gd name="connsiteX683" fmla="*/ 493752 w 1179453"/>
                  <a:gd name="connsiteY683" fmla="*/ 68249 h 868974"/>
                  <a:gd name="connsiteX684" fmla="*/ 491150 w 1179453"/>
                  <a:gd name="connsiteY684" fmla="*/ 65647 h 868974"/>
                  <a:gd name="connsiteX685" fmla="*/ 480223 w 1179453"/>
                  <a:gd name="connsiteY685" fmla="*/ 62005 h 868974"/>
                  <a:gd name="connsiteX686" fmla="*/ 466173 w 1179453"/>
                  <a:gd name="connsiteY686" fmla="*/ 56281 h 868974"/>
                  <a:gd name="connsiteX687" fmla="*/ 439115 w 1179453"/>
                  <a:gd name="connsiteY687" fmla="*/ 52118 h 868974"/>
                  <a:gd name="connsiteX688" fmla="*/ 426107 w 1179453"/>
                  <a:gd name="connsiteY688" fmla="*/ 52118 h 868974"/>
                  <a:gd name="connsiteX689" fmla="*/ 425586 w 1179453"/>
                  <a:gd name="connsiteY689" fmla="*/ 56281 h 868974"/>
                  <a:gd name="connsiteX690" fmla="*/ 429749 w 1179453"/>
                  <a:gd name="connsiteY690" fmla="*/ 63566 h 868974"/>
                  <a:gd name="connsiteX691" fmla="*/ 436513 w 1179453"/>
                  <a:gd name="connsiteY691" fmla="*/ 70330 h 868974"/>
                  <a:gd name="connsiteX692" fmla="*/ 450043 w 1179453"/>
                  <a:gd name="connsiteY692" fmla="*/ 77095 h 868974"/>
                  <a:gd name="connsiteX693" fmla="*/ 454205 w 1179453"/>
                  <a:gd name="connsiteY693" fmla="*/ 81258 h 868974"/>
                  <a:gd name="connsiteX694" fmla="*/ 445359 w 1179453"/>
                  <a:gd name="connsiteY694" fmla="*/ 81778 h 868974"/>
                  <a:gd name="connsiteX695" fmla="*/ 439115 w 1179453"/>
                  <a:gd name="connsiteY695" fmla="*/ 81258 h 868974"/>
                  <a:gd name="connsiteX696" fmla="*/ 431310 w 1179453"/>
                  <a:gd name="connsiteY696" fmla="*/ 80217 h 868974"/>
                  <a:gd name="connsiteX697" fmla="*/ 425066 w 1179453"/>
                  <a:gd name="connsiteY697" fmla="*/ 80217 h 868974"/>
                  <a:gd name="connsiteX698" fmla="*/ 429749 w 1179453"/>
                  <a:gd name="connsiteY698" fmla="*/ 83339 h 868974"/>
                  <a:gd name="connsiteX699" fmla="*/ 433392 w 1179453"/>
                  <a:gd name="connsiteY699" fmla="*/ 84900 h 868974"/>
                  <a:gd name="connsiteX700" fmla="*/ 437034 w 1179453"/>
                  <a:gd name="connsiteY700" fmla="*/ 87502 h 868974"/>
                  <a:gd name="connsiteX701" fmla="*/ 445359 w 1179453"/>
                  <a:gd name="connsiteY701" fmla="*/ 90104 h 868974"/>
                  <a:gd name="connsiteX702" fmla="*/ 449522 w 1179453"/>
                  <a:gd name="connsiteY702" fmla="*/ 93226 h 868974"/>
                  <a:gd name="connsiteX703" fmla="*/ 449522 w 1179453"/>
                  <a:gd name="connsiteY703" fmla="*/ 94787 h 868974"/>
                  <a:gd name="connsiteX704" fmla="*/ 441717 w 1179453"/>
                  <a:gd name="connsiteY704" fmla="*/ 92705 h 868974"/>
                  <a:gd name="connsiteX705" fmla="*/ 437554 w 1179453"/>
                  <a:gd name="connsiteY705" fmla="*/ 89583 h 868974"/>
                  <a:gd name="connsiteX706" fmla="*/ 430790 w 1179453"/>
                  <a:gd name="connsiteY706" fmla="*/ 86982 h 868974"/>
                  <a:gd name="connsiteX707" fmla="*/ 425586 w 1179453"/>
                  <a:gd name="connsiteY707" fmla="*/ 84380 h 868974"/>
                  <a:gd name="connsiteX708" fmla="*/ 420383 w 1179453"/>
                  <a:gd name="connsiteY708" fmla="*/ 82298 h 868974"/>
                  <a:gd name="connsiteX709" fmla="*/ 415179 w 1179453"/>
                  <a:gd name="connsiteY709" fmla="*/ 81258 h 868974"/>
                  <a:gd name="connsiteX710" fmla="*/ 407374 w 1179453"/>
                  <a:gd name="connsiteY710" fmla="*/ 80217 h 868974"/>
                  <a:gd name="connsiteX711" fmla="*/ 399049 w 1179453"/>
                  <a:gd name="connsiteY711" fmla="*/ 77095 h 868974"/>
                  <a:gd name="connsiteX712" fmla="*/ 388642 w 1179453"/>
                  <a:gd name="connsiteY712" fmla="*/ 76575 h 868974"/>
                  <a:gd name="connsiteX713" fmla="*/ 387601 w 1179453"/>
                  <a:gd name="connsiteY713" fmla="*/ 80217 h 868974"/>
                  <a:gd name="connsiteX714" fmla="*/ 378235 w 1179453"/>
                  <a:gd name="connsiteY714" fmla="*/ 92185 h 868974"/>
                  <a:gd name="connsiteX715" fmla="*/ 378235 w 1179453"/>
                  <a:gd name="connsiteY715" fmla="*/ 95827 h 868974"/>
                  <a:gd name="connsiteX716" fmla="*/ 377714 w 1179453"/>
                  <a:gd name="connsiteY716" fmla="*/ 98949 h 868974"/>
                  <a:gd name="connsiteX717" fmla="*/ 374592 w 1179453"/>
                  <a:gd name="connsiteY717" fmla="*/ 98949 h 868974"/>
                  <a:gd name="connsiteX718" fmla="*/ 373031 w 1179453"/>
                  <a:gd name="connsiteY718" fmla="*/ 91665 h 868974"/>
                  <a:gd name="connsiteX719" fmla="*/ 377714 w 1179453"/>
                  <a:gd name="connsiteY719" fmla="*/ 84380 h 868974"/>
                  <a:gd name="connsiteX720" fmla="*/ 377714 w 1179453"/>
                  <a:gd name="connsiteY720" fmla="*/ 78136 h 868974"/>
                  <a:gd name="connsiteX721" fmla="*/ 376674 w 1179453"/>
                  <a:gd name="connsiteY721" fmla="*/ 74493 h 868974"/>
                  <a:gd name="connsiteX722" fmla="*/ 375633 w 1179453"/>
                  <a:gd name="connsiteY722" fmla="*/ 71891 h 868974"/>
                  <a:gd name="connsiteX723" fmla="*/ 361063 w 1179453"/>
                  <a:gd name="connsiteY723" fmla="*/ 61484 h 868974"/>
                  <a:gd name="connsiteX724" fmla="*/ 352217 w 1179453"/>
                  <a:gd name="connsiteY724" fmla="*/ 61484 h 868974"/>
                  <a:gd name="connsiteX725" fmla="*/ 341810 w 1179453"/>
                  <a:gd name="connsiteY725" fmla="*/ 63046 h 868974"/>
                  <a:gd name="connsiteX726" fmla="*/ 342851 w 1179453"/>
                  <a:gd name="connsiteY726" fmla="*/ 64086 h 868974"/>
                  <a:gd name="connsiteX727" fmla="*/ 340249 w 1179453"/>
                  <a:gd name="connsiteY727" fmla="*/ 64607 h 868974"/>
                  <a:gd name="connsiteX728" fmla="*/ 330363 w 1179453"/>
                  <a:gd name="connsiteY728" fmla="*/ 64607 h 868974"/>
                  <a:gd name="connsiteX729" fmla="*/ 322557 w 1179453"/>
                  <a:gd name="connsiteY729" fmla="*/ 65647 h 868974"/>
                  <a:gd name="connsiteX730" fmla="*/ 313712 w 1179453"/>
                  <a:gd name="connsiteY730" fmla="*/ 67208 h 868974"/>
                  <a:gd name="connsiteX731" fmla="*/ 299662 w 1179453"/>
                  <a:gd name="connsiteY731" fmla="*/ 69290 h 868974"/>
                  <a:gd name="connsiteX732" fmla="*/ 264799 w 1179453"/>
                  <a:gd name="connsiteY732" fmla="*/ 76575 h 868974"/>
                  <a:gd name="connsiteX733" fmla="*/ 264279 w 1179453"/>
                  <a:gd name="connsiteY733" fmla="*/ 77615 h 868974"/>
                  <a:gd name="connsiteX734" fmla="*/ 311630 w 1179453"/>
                  <a:gd name="connsiteY734" fmla="*/ 103112 h 868974"/>
                  <a:gd name="connsiteX735" fmla="*/ 320996 w 1179453"/>
                  <a:gd name="connsiteY735" fmla="*/ 107795 h 868974"/>
                  <a:gd name="connsiteX736" fmla="*/ 317354 w 1179453"/>
                  <a:gd name="connsiteY736" fmla="*/ 106755 h 868974"/>
                  <a:gd name="connsiteX737" fmla="*/ 313191 w 1179453"/>
                  <a:gd name="connsiteY737" fmla="*/ 105714 h 868974"/>
                  <a:gd name="connsiteX738" fmla="*/ 306947 w 1179453"/>
                  <a:gd name="connsiteY738" fmla="*/ 104673 h 868974"/>
                  <a:gd name="connsiteX739" fmla="*/ 304866 w 1179453"/>
                  <a:gd name="connsiteY739" fmla="*/ 101551 h 868974"/>
                  <a:gd name="connsiteX740" fmla="*/ 299662 w 1179453"/>
                  <a:gd name="connsiteY740" fmla="*/ 98429 h 868974"/>
                  <a:gd name="connsiteX741" fmla="*/ 293418 w 1179453"/>
                  <a:gd name="connsiteY741" fmla="*/ 96868 h 868974"/>
                  <a:gd name="connsiteX742" fmla="*/ 283531 w 1179453"/>
                  <a:gd name="connsiteY742" fmla="*/ 94787 h 868974"/>
                  <a:gd name="connsiteX743" fmla="*/ 276247 w 1179453"/>
                  <a:gd name="connsiteY743" fmla="*/ 89583 h 868974"/>
                  <a:gd name="connsiteX744" fmla="*/ 275206 w 1179453"/>
                  <a:gd name="connsiteY744" fmla="*/ 86461 h 868974"/>
                  <a:gd name="connsiteX745" fmla="*/ 272604 w 1179453"/>
                  <a:gd name="connsiteY745" fmla="*/ 83859 h 868974"/>
                  <a:gd name="connsiteX746" fmla="*/ 256994 w 1179453"/>
                  <a:gd name="connsiteY746" fmla="*/ 83339 h 868974"/>
                  <a:gd name="connsiteX747" fmla="*/ 238782 w 1179453"/>
                  <a:gd name="connsiteY747" fmla="*/ 86461 h 868974"/>
                  <a:gd name="connsiteX748" fmla="*/ 225253 w 1179453"/>
                  <a:gd name="connsiteY748" fmla="*/ 88543 h 868974"/>
                  <a:gd name="connsiteX749" fmla="*/ 229415 w 1179453"/>
                  <a:gd name="connsiteY749" fmla="*/ 95827 h 868974"/>
                  <a:gd name="connsiteX750" fmla="*/ 230976 w 1179453"/>
                  <a:gd name="connsiteY750" fmla="*/ 99990 h 868974"/>
                  <a:gd name="connsiteX751" fmla="*/ 226293 w 1179453"/>
                  <a:gd name="connsiteY751" fmla="*/ 106234 h 868974"/>
                  <a:gd name="connsiteX752" fmla="*/ 227334 w 1179453"/>
                  <a:gd name="connsiteY752" fmla="*/ 108836 h 868974"/>
                  <a:gd name="connsiteX753" fmla="*/ 229936 w 1179453"/>
                  <a:gd name="connsiteY753" fmla="*/ 114040 h 868974"/>
                  <a:gd name="connsiteX754" fmla="*/ 227854 w 1179453"/>
                  <a:gd name="connsiteY754" fmla="*/ 117682 h 868974"/>
                  <a:gd name="connsiteX755" fmla="*/ 221610 w 1179453"/>
                  <a:gd name="connsiteY755" fmla="*/ 119763 h 868974"/>
                  <a:gd name="connsiteX756" fmla="*/ 210162 w 1179453"/>
                  <a:gd name="connsiteY756" fmla="*/ 114560 h 868974"/>
                  <a:gd name="connsiteX757" fmla="*/ 202357 w 1179453"/>
                  <a:gd name="connsiteY757" fmla="*/ 113519 h 868974"/>
                  <a:gd name="connsiteX758" fmla="*/ 187267 w 1179453"/>
                  <a:gd name="connsiteY758" fmla="*/ 115601 h 868974"/>
                  <a:gd name="connsiteX759" fmla="*/ 188828 w 1179453"/>
                  <a:gd name="connsiteY759" fmla="*/ 123926 h 868974"/>
                  <a:gd name="connsiteX760" fmla="*/ 196113 w 1179453"/>
                  <a:gd name="connsiteY760" fmla="*/ 131211 h 868974"/>
                  <a:gd name="connsiteX761" fmla="*/ 196113 w 1179453"/>
                  <a:gd name="connsiteY761" fmla="*/ 133292 h 868974"/>
                  <a:gd name="connsiteX762" fmla="*/ 190389 w 1179453"/>
                  <a:gd name="connsiteY762" fmla="*/ 128089 h 868974"/>
                  <a:gd name="connsiteX763" fmla="*/ 185186 w 1179453"/>
                  <a:gd name="connsiteY763" fmla="*/ 120804 h 868974"/>
                  <a:gd name="connsiteX764" fmla="*/ 184145 w 1179453"/>
                  <a:gd name="connsiteY764" fmla="*/ 120804 h 868974"/>
                  <a:gd name="connsiteX765" fmla="*/ 116500 w 1179453"/>
                  <a:gd name="connsiteY765" fmla="*/ 148903 h 868974"/>
                  <a:gd name="connsiteX766" fmla="*/ 110256 w 1179453"/>
                  <a:gd name="connsiteY766" fmla="*/ 151505 h 868974"/>
                  <a:gd name="connsiteX767" fmla="*/ 107134 w 1179453"/>
                  <a:gd name="connsiteY767" fmla="*/ 154106 h 868974"/>
                  <a:gd name="connsiteX768" fmla="*/ 106613 w 1179453"/>
                  <a:gd name="connsiteY768" fmla="*/ 156708 h 868974"/>
                  <a:gd name="connsiteX769" fmla="*/ 106613 w 1179453"/>
                  <a:gd name="connsiteY769" fmla="*/ 159310 h 868974"/>
                  <a:gd name="connsiteX770" fmla="*/ 113378 w 1179453"/>
                  <a:gd name="connsiteY770" fmla="*/ 162432 h 868974"/>
                  <a:gd name="connsiteX771" fmla="*/ 114419 w 1179453"/>
                  <a:gd name="connsiteY771" fmla="*/ 165034 h 868974"/>
                  <a:gd name="connsiteX772" fmla="*/ 117020 w 1179453"/>
                  <a:gd name="connsiteY772" fmla="*/ 165554 h 868974"/>
                  <a:gd name="connsiteX773" fmla="*/ 124826 w 1179453"/>
                  <a:gd name="connsiteY773" fmla="*/ 163993 h 868974"/>
                  <a:gd name="connsiteX774" fmla="*/ 132631 w 1179453"/>
                  <a:gd name="connsiteY774" fmla="*/ 166074 h 868974"/>
                  <a:gd name="connsiteX775" fmla="*/ 146160 w 1179453"/>
                  <a:gd name="connsiteY775" fmla="*/ 165554 h 868974"/>
                  <a:gd name="connsiteX776" fmla="*/ 155526 w 1179453"/>
                  <a:gd name="connsiteY776" fmla="*/ 165034 h 868974"/>
                  <a:gd name="connsiteX777" fmla="*/ 169055 w 1179453"/>
                  <a:gd name="connsiteY777" fmla="*/ 157749 h 868974"/>
                  <a:gd name="connsiteX778" fmla="*/ 170616 w 1179453"/>
                  <a:gd name="connsiteY778" fmla="*/ 159310 h 868974"/>
                  <a:gd name="connsiteX779" fmla="*/ 173218 w 1179453"/>
                  <a:gd name="connsiteY779" fmla="*/ 161391 h 868974"/>
                  <a:gd name="connsiteX780" fmla="*/ 175299 w 1179453"/>
                  <a:gd name="connsiteY780" fmla="*/ 161912 h 868974"/>
                  <a:gd name="connsiteX781" fmla="*/ 171136 w 1179453"/>
                  <a:gd name="connsiteY781" fmla="*/ 162432 h 868974"/>
                  <a:gd name="connsiteX782" fmla="*/ 166974 w 1179453"/>
                  <a:gd name="connsiteY782" fmla="*/ 165034 h 868974"/>
                  <a:gd name="connsiteX783" fmla="*/ 155526 w 1179453"/>
                  <a:gd name="connsiteY783" fmla="*/ 167635 h 868974"/>
                  <a:gd name="connsiteX784" fmla="*/ 155006 w 1179453"/>
                  <a:gd name="connsiteY784" fmla="*/ 169717 h 868974"/>
                  <a:gd name="connsiteX785" fmla="*/ 153445 w 1179453"/>
                  <a:gd name="connsiteY785" fmla="*/ 173359 h 868974"/>
                  <a:gd name="connsiteX786" fmla="*/ 153965 w 1179453"/>
                  <a:gd name="connsiteY786" fmla="*/ 178042 h 868974"/>
                  <a:gd name="connsiteX787" fmla="*/ 155006 w 1179453"/>
                  <a:gd name="connsiteY787" fmla="*/ 180124 h 868974"/>
                  <a:gd name="connsiteX788" fmla="*/ 155526 w 1179453"/>
                  <a:gd name="connsiteY788" fmla="*/ 182205 h 868974"/>
                  <a:gd name="connsiteX789" fmla="*/ 139395 w 1179453"/>
                  <a:gd name="connsiteY789" fmla="*/ 205100 h 868974"/>
                  <a:gd name="connsiteX790" fmla="*/ 131590 w 1179453"/>
                  <a:gd name="connsiteY790" fmla="*/ 207182 h 868974"/>
                  <a:gd name="connsiteX791" fmla="*/ 129509 w 1179453"/>
                  <a:gd name="connsiteY791" fmla="*/ 207182 h 868974"/>
                  <a:gd name="connsiteX792" fmla="*/ 126907 w 1179453"/>
                  <a:gd name="connsiteY792" fmla="*/ 206141 h 868974"/>
                  <a:gd name="connsiteX793" fmla="*/ 122744 w 1179453"/>
                  <a:gd name="connsiteY793" fmla="*/ 205621 h 868974"/>
                  <a:gd name="connsiteX794" fmla="*/ 119622 w 1179453"/>
                  <a:gd name="connsiteY794" fmla="*/ 206661 h 868974"/>
                  <a:gd name="connsiteX795" fmla="*/ 117541 w 1179453"/>
                  <a:gd name="connsiteY795" fmla="*/ 206661 h 868974"/>
                  <a:gd name="connsiteX796" fmla="*/ 116500 w 1179453"/>
                  <a:gd name="connsiteY796" fmla="*/ 206141 h 868974"/>
                  <a:gd name="connsiteX797" fmla="*/ 114419 w 1179453"/>
                  <a:gd name="connsiteY797" fmla="*/ 206141 h 868974"/>
                  <a:gd name="connsiteX798" fmla="*/ 112337 w 1179453"/>
                  <a:gd name="connsiteY798" fmla="*/ 206141 h 868974"/>
                  <a:gd name="connsiteX799" fmla="*/ 109215 w 1179453"/>
                  <a:gd name="connsiteY799" fmla="*/ 206141 h 868974"/>
                  <a:gd name="connsiteX800" fmla="*/ 104012 w 1179453"/>
                  <a:gd name="connsiteY800" fmla="*/ 205621 h 868974"/>
                  <a:gd name="connsiteX801" fmla="*/ 74352 w 1179453"/>
                  <a:gd name="connsiteY801" fmla="*/ 212906 h 868974"/>
                  <a:gd name="connsiteX802" fmla="*/ 75393 w 1179453"/>
                  <a:gd name="connsiteY802" fmla="*/ 214987 h 868974"/>
                  <a:gd name="connsiteX803" fmla="*/ 79555 w 1179453"/>
                  <a:gd name="connsiteY803" fmla="*/ 216548 h 868974"/>
                  <a:gd name="connsiteX804" fmla="*/ 79035 w 1179453"/>
                  <a:gd name="connsiteY804" fmla="*/ 219150 h 868974"/>
                  <a:gd name="connsiteX805" fmla="*/ 46773 w 1179453"/>
                  <a:gd name="connsiteY805" fmla="*/ 227475 h 868974"/>
                  <a:gd name="connsiteX806" fmla="*/ 41570 w 1179453"/>
                  <a:gd name="connsiteY806" fmla="*/ 227996 h 868974"/>
                  <a:gd name="connsiteX807" fmla="*/ 36887 w 1179453"/>
                  <a:gd name="connsiteY807" fmla="*/ 227996 h 868974"/>
                  <a:gd name="connsiteX808" fmla="*/ 8788 w 1179453"/>
                  <a:gd name="connsiteY808" fmla="*/ 231118 h 868974"/>
                  <a:gd name="connsiteX809" fmla="*/ 7227 w 1179453"/>
                  <a:gd name="connsiteY809" fmla="*/ 232679 h 868974"/>
                  <a:gd name="connsiteX810" fmla="*/ 6707 w 1179453"/>
                  <a:gd name="connsiteY810" fmla="*/ 234240 h 868974"/>
                  <a:gd name="connsiteX811" fmla="*/ 7227 w 1179453"/>
                  <a:gd name="connsiteY811" fmla="*/ 235280 h 868974"/>
                  <a:gd name="connsiteX812" fmla="*/ 6186 w 1179453"/>
                  <a:gd name="connsiteY812" fmla="*/ 236842 h 868974"/>
                  <a:gd name="connsiteX813" fmla="*/ 3585 w 1179453"/>
                  <a:gd name="connsiteY813" fmla="*/ 240484 h 868974"/>
                  <a:gd name="connsiteX814" fmla="*/ 463 w 1179453"/>
                  <a:gd name="connsiteY814" fmla="*/ 245167 h 868974"/>
                  <a:gd name="connsiteX815" fmla="*/ 463 w 1179453"/>
                  <a:gd name="connsiteY815" fmla="*/ 246728 h 868974"/>
                  <a:gd name="connsiteX816" fmla="*/ 29602 w 1179453"/>
                  <a:gd name="connsiteY816" fmla="*/ 256094 h 868974"/>
                  <a:gd name="connsiteX817" fmla="*/ 33765 w 1179453"/>
                  <a:gd name="connsiteY817" fmla="*/ 261818 h 868974"/>
                  <a:gd name="connsiteX818" fmla="*/ 49896 w 1179453"/>
                  <a:gd name="connsiteY818" fmla="*/ 261298 h 868974"/>
                  <a:gd name="connsiteX819" fmla="*/ 54058 w 1179453"/>
                  <a:gd name="connsiteY819" fmla="*/ 261818 h 868974"/>
                  <a:gd name="connsiteX820" fmla="*/ 47294 w 1179453"/>
                  <a:gd name="connsiteY820" fmla="*/ 265461 h 868974"/>
                  <a:gd name="connsiteX821" fmla="*/ 50936 w 1179453"/>
                  <a:gd name="connsiteY821" fmla="*/ 267022 h 868974"/>
                  <a:gd name="connsiteX822" fmla="*/ 65506 w 1179453"/>
                  <a:gd name="connsiteY822" fmla="*/ 264420 h 868974"/>
                  <a:gd name="connsiteX823" fmla="*/ 66026 w 1179453"/>
                  <a:gd name="connsiteY823" fmla="*/ 267022 h 868974"/>
                  <a:gd name="connsiteX824" fmla="*/ 71230 w 1179453"/>
                  <a:gd name="connsiteY824" fmla="*/ 273266 h 868974"/>
                  <a:gd name="connsiteX825" fmla="*/ 80076 w 1179453"/>
                  <a:gd name="connsiteY825" fmla="*/ 274827 h 868974"/>
                  <a:gd name="connsiteX826" fmla="*/ 85279 w 1179453"/>
                  <a:gd name="connsiteY826" fmla="*/ 270664 h 868974"/>
                  <a:gd name="connsiteX827" fmla="*/ 92044 w 1179453"/>
                  <a:gd name="connsiteY827" fmla="*/ 273266 h 868974"/>
                  <a:gd name="connsiteX828" fmla="*/ 110256 w 1179453"/>
                  <a:gd name="connsiteY828" fmla="*/ 271705 h 868974"/>
                  <a:gd name="connsiteX829" fmla="*/ 123265 w 1179453"/>
                  <a:gd name="connsiteY829" fmla="*/ 270144 h 868974"/>
                  <a:gd name="connsiteX830" fmla="*/ 134712 w 1179453"/>
                  <a:gd name="connsiteY830" fmla="*/ 273786 h 868974"/>
                  <a:gd name="connsiteX831" fmla="*/ 128468 w 1179453"/>
                  <a:gd name="connsiteY831" fmla="*/ 277429 h 868974"/>
                  <a:gd name="connsiteX832" fmla="*/ 129509 w 1179453"/>
                  <a:gd name="connsiteY832" fmla="*/ 281071 h 868974"/>
                  <a:gd name="connsiteX833" fmla="*/ 130029 w 1179453"/>
                  <a:gd name="connsiteY833" fmla="*/ 284713 h 868974"/>
                  <a:gd name="connsiteX834" fmla="*/ 124826 w 1179453"/>
                  <a:gd name="connsiteY834" fmla="*/ 282112 h 868974"/>
                  <a:gd name="connsiteX835" fmla="*/ 109735 w 1179453"/>
                  <a:gd name="connsiteY835" fmla="*/ 278990 h 868974"/>
                  <a:gd name="connsiteX836" fmla="*/ 90483 w 1179453"/>
                  <a:gd name="connsiteY836" fmla="*/ 280030 h 868974"/>
                  <a:gd name="connsiteX837" fmla="*/ 80596 w 1179453"/>
                  <a:gd name="connsiteY837" fmla="*/ 283673 h 868974"/>
                  <a:gd name="connsiteX838" fmla="*/ 98808 w 1179453"/>
                  <a:gd name="connsiteY838" fmla="*/ 285234 h 868974"/>
                  <a:gd name="connsiteX839" fmla="*/ 102971 w 1179453"/>
                  <a:gd name="connsiteY839" fmla="*/ 286795 h 868974"/>
                  <a:gd name="connsiteX840" fmla="*/ 94645 w 1179453"/>
                  <a:gd name="connsiteY840" fmla="*/ 286795 h 868974"/>
                  <a:gd name="connsiteX841" fmla="*/ 83718 w 1179453"/>
                  <a:gd name="connsiteY841" fmla="*/ 286795 h 868974"/>
                  <a:gd name="connsiteX842" fmla="*/ 57180 w 1179453"/>
                  <a:gd name="connsiteY842" fmla="*/ 284193 h 868974"/>
                  <a:gd name="connsiteX843" fmla="*/ 45733 w 1179453"/>
                  <a:gd name="connsiteY843" fmla="*/ 286275 h 868974"/>
                  <a:gd name="connsiteX844" fmla="*/ 42090 w 1179453"/>
                  <a:gd name="connsiteY844" fmla="*/ 287836 h 868974"/>
                  <a:gd name="connsiteX845" fmla="*/ 36366 w 1179453"/>
                  <a:gd name="connsiteY845" fmla="*/ 289397 h 868974"/>
                  <a:gd name="connsiteX846" fmla="*/ 34285 w 1179453"/>
                  <a:gd name="connsiteY846" fmla="*/ 294080 h 868974"/>
                  <a:gd name="connsiteX847" fmla="*/ 42090 w 1179453"/>
                  <a:gd name="connsiteY847" fmla="*/ 296161 h 868974"/>
                  <a:gd name="connsiteX848" fmla="*/ 43131 w 1179453"/>
                  <a:gd name="connsiteY848" fmla="*/ 300324 h 868974"/>
                  <a:gd name="connsiteX849" fmla="*/ 49375 w 1179453"/>
                  <a:gd name="connsiteY849" fmla="*/ 302926 h 868974"/>
                  <a:gd name="connsiteX850" fmla="*/ 60302 w 1179453"/>
                  <a:gd name="connsiteY850" fmla="*/ 296681 h 868974"/>
                  <a:gd name="connsiteX851" fmla="*/ 64986 w 1179453"/>
                  <a:gd name="connsiteY851" fmla="*/ 295120 h 868974"/>
                  <a:gd name="connsiteX852" fmla="*/ 59782 w 1179453"/>
                  <a:gd name="connsiteY852" fmla="*/ 301885 h 868974"/>
                  <a:gd name="connsiteX853" fmla="*/ 73832 w 1179453"/>
                  <a:gd name="connsiteY853" fmla="*/ 306568 h 868974"/>
                  <a:gd name="connsiteX854" fmla="*/ 94645 w 1179453"/>
                  <a:gd name="connsiteY854" fmla="*/ 307088 h 868974"/>
                  <a:gd name="connsiteX855" fmla="*/ 97768 w 1179453"/>
                  <a:gd name="connsiteY855" fmla="*/ 309170 h 868974"/>
                  <a:gd name="connsiteX856" fmla="*/ 95166 w 1179453"/>
                  <a:gd name="connsiteY856" fmla="*/ 310731 h 868974"/>
                  <a:gd name="connsiteX857" fmla="*/ 88401 w 1179453"/>
                  <a:gd name="connsiteY857" fmla="*/ 311251 h 868974"/>
                  <a:gd name="connsiteX858" fmla="*/ 82157 w 1179453"/>
                  <a:gd name="connsiteY858" fmla="*/ 312292 h 868974"/>
                  <a:gd name="connsiteX859" fmla="*/ 74872 w 1179453"/>
                  <a:gd name="connsiteY859" fmla="*/ 315934 h 868974"/>
                  <a:gd name="connsiteX860" fmla="*/ 68108 w 1179453"/>
                  <a:gd name="connsiteY860" fmla="*/ 318536 h 868974"/>
                  <a:gd name="connsiteX861" fmla="*/ 72270 w 1179453"/>
                  <a:gd name="connsiteY861" fmla="*/ 322178 h 868974"/>
                  <a:gd name="connsiteX862" fmla="*/ 77474 w 1179453"/>
                  <a:gd name="connsiteY862" fmla="*/ 325301 h 868974"/>
                  <a:gd name="connsiteX863" fmla="*/ 86320 w 1179453"/>
                  <a:gd name="connsiteY863" fmla="*/ 329463 h 868974"/>
                  <a:gd name="connsiteX864" fmla="*/ 92564 w 1179453"/>
                  <a:gd name="connsiteY864" fmla="*/ 331545 h 868974"/>
                  <a:gd name="connsiteX865" fmla="*/ 114419 w 1179453"/>
                  <a:gd name="connsiteY865" fmla="*/ 335187 h 868974"/>
                  <a:gd name="connsiteX866" fmla="*/ 127427 w 1179453"/>
                  <a:gd name="connsiteY866" fmla="*/ 337269 h 868974"/>
                  <a:gd name="connsiteX867" fmla="*/ 123785 w 1179453"/>
                  <a:gd name="connsiteY867" fmla="*/ 334146 h 868974"/>
                  <a:gd name="connsiteX868" fmla="*/ 117020 w 1179453"/>
                  <a:gd name="connsiteY868" fmla="*/ 331545 h 868974"/>
                  <a:gd name="connsiteX869" fmla="*/ 115980 w 1179453"/>
                  <a:gd name="connsiteY869" fmla="*/ 325821 h 868974"/>
                  <a:gd name="connsiteX870" fmla="*/ 121183 w 1179453"/>
                  <a:gd name="connsiteY870" fmla="*/ 325301 h 868974"/>
                  <a:gd name="connsiteX871" fmla="*/ 122744 w 1179453"/>
                  <a:gd name="connsiteY871" fmla="*/ 326862 h 868974"/>
                  <a:gd name="connsiteX872" fmla="*/ 126907 w 1179453"/>
                  <a:gd name="connsiteY872" fmla="*/ 330504 h 868974"/>
                  <a:gd name="connsiteX873" fmla="*/ 130549 w 1179453"/>
                  <a:gd name="connsiteY873" fmla="*/ 325821 h 868974"/>
                  <a:gd name="connsiteX874" fmla="*/ 142517 w 1179453"/>
                  <a:gd name="connsiteY874" fmla="*/ 323740 h 868974"/>
                  <a:gd name="connsiteX875" fmla="*/ 140956 w 1179453"/>
                  <a:gd name="connsiteY875" fmla="*/ 327902 h 868974"/>
                  <a:gd name="connsiteX876" fmla="*/ 145639 w 1179453"/>
                  <a:gd name="connsiteY876" fmla="*/ 332065 h 868974"/>
                  <a:gd name="connsiteX877" fmla="*/ 150843 w 1179453"/>
                  <a:gd name="connsiteY877" fmla="*/ 332585 h 868974"/>
                  <a:gd name="connsiteX878" fmla="*/ 159689 w 1179453"/>
                  <a:gd name="connsiteY878" fmla="*/ 329984 h 868974"/>
                  <a:gd name="connsiteX879" fmla="*/ 162291 w 1179453"/>
                  <a:gd name="connsiteY879" fmla="*/ 327902 h 868974"/>
                  <a:gd name="connsiteX880" fmla="*/ 164372 w 1179453"/>
                  <a:gd name="connsiteY880" fmla="*/ 325821 h 868974"/>
                  <a:gd name="connsiteX881" fmla="*/ 166974 w 1179453"/>
                  <a:gd name="connsiteY881" fmla="*/ 322178 h 868974"/>
                  <a:gd name="connsiteX882" fmla="*/ 173218 w 1179453"/>
                  <a:gd name="connsiteY882" fmla="*/ 327902 h 868974"/>
                  <a:gd name="connsiteX883" fmla="*/ 175820 w 1179453"/>
                  <a:gd name="connsiteY883" fmla="*/ 328943 h 868974"/>
                  <a:gd name="connsiteX884" fmla="*/ 178942 w 1179453"/>
                  <a:gd name="connsiteY884" fmla="*/ 327382 h 868974"/>
                  <a:gd name="connsiteX885" fmla="*/ 182064 w 1179453"/>
                  <a:gd name="connsiteY885" fmla="*/ 326341 h 868974"/>
                  <a:gd name="connsiteX886" fmla="*/ 231497 w 1179453"/>
                  <a:gd name="connsiteY886" fmla="*/ 327902 h 868974"/>
                  <a:gd name="connsiteX887" fmla="*/ 235139 w 1179453"/>
                  <a:gd name="connsiteY887" fmla="*/ 329984 h 868974"/>
                  <a:gd name="connsiteX888" fmla="*/ 240863 w 1179453"/>
                  <a:gd name="connsiteY888" fmla="*/ 331545 h 868974"/>
                  <a:gd name="connsiteX889" fmla="*/ 279369 w 1179453"/>
                  <a:gd name="connsiteY889" fmla="*/ 344033 h 868974"/>
                  <a:gd name="connsiteX890" fmla="*/ 281970 w 1179453"/>
                  <a:gd name="connsiteY890" fmla="*/ 347155 h 868974"/>
                  <a:gd name="connsiteX891" fmla="*/ 282491 w 1179453"/>
                  <a:gd name="connsiteY891" fmla="*/ 349237 h 868974"/>
                  <a:gd name="connsiteX892" fmla="*/ 284052 w 1179453"/>
                  <a:gd name="connsiteY892" fmla="*/ 352359 h 868974"/>
                  <a:gd name="connsiteX893" fmla="*/ 286654 w 1179453"/>
                  <a:gd name="connsiteY893" fmla="*/ 353920 h 868974"/>
                  <a:gd name="connsiteX894" fmla="*/ 285613 w 1179453"/>
                  <a:gd name="connsiteY894" fmla="*/ 356001 h 868974"/>
                  <a:gd name="connsiteX895" fmla="*/ 279889 w 1179453"/>
                  <a:gd name="connsiteY895" fmla="*/ 358082 h 868974"/>
                  <a:gd name="connsiteX896" fmla="*/ 282491 w 1179453"/>
                  <a:gd name="connsiteY896" fmla="*/ 359123 h 868974"/>
                  <a:gd name="connsiteX897" fmla="*/ 283011 w 1179453"/>
                  <a:gd name="connsiteY897" fmla="*/ 361204 h 868974"/>
                  <a:gd name="connsiteX898" fmla="*/ 283531 w 1179453"/>
                  <a:gd name="connsiteY898" fmla="*/ 363286 h 868974"/>
                  <a:gd name="connsiteX899" fmla="*/ 291337 w 1179453"/>
                  <a:gd name="connsiteY899" fmla="*/ 366408 h 868974"/>
                  <a:gd name="connsiteX900" fmla="*/ 301744 w 1179453"/>
                  <a:gd name="connsiteY900" fmla="*/ 375774 h 868974"/>
                  <a:gd name="connsiteX901" fmla="*/ 306947 w 1179453"/>
                  <a:gd name="connsiteY901" fmla="*/ 377335 h 868974"/>
                  <a:gd name="connsiteX902" fmla="*/ 311110 w 1179453"/>
                  <a:gd name="connsiteY902" fmla="*/ 379417 h 868974"/>
                  <a:gd name="connsiteX903" fmla="*/ 312151 w 1179453"/>
                  <a:gd name="connsiteY903" fmla="*/ 380457 h 868974"/>
                  <a:gd name="connsiteX904" fmla="*/ 309028 w 1179453"/>
                  <a:gd name="connsiteY904" fmla="*/ 382018 h 868974"/>
                  <a:gd name="connsiteX905" fmla="*/ 307988 w 1179453"/>
                  <a:gd name="connsiteY905" fmla="*/ 383059 h 868974"/>
                  <a:gd name="connsiteX906" fmla="*/ 312671 w 1179453"/>
                  <a:gd name="connsiteY906" fmla="*/ 384620 h 868974"/>
                  <a:gd name="connsiteX907" fmla="*/ 316834 w 1179453"/>
                  <a:gd name="connsiteY907" fmla="*/ 386702 h 868974"/>
                  <a:gd name="connsiteX908" fmla="*/ 318395 w 1179453"/>
                  <a:gd name="connsiteY908" fmla="*/ 388263 h 868974"/>
                  <a:gd name="connsiteX909" fmla="*/ 322557 w 1179453"/>
                  <a:gd name="connsiteY909" fmla="*/ 390864 h 868974"/>
                  <a:gd name="connsiteX910" fmla="*/ 323598 w 1179453"/>
                  <a:gd name="connsiteY910" fmla="*/ 391905 h 868974"/>
                  <a:gd name="connsiteX911" fmla="*/ 317354 w 1179453"/>
                  <a:gd name="connsiteY911" fmla="*/ 393466 h 868974"/>
                  <a:gd name="connsiteX912" fmla="*/ 314232 w 1179453"/>
                  <a:gd name="connsiteY912" fmla="*/ 394507 h 868974"/>
                  <a:gd name="connsiteX913" fmla="*/ 322557 w 1179453"/>
                  <a:gd name="connsiteY913" fmla="*/ 395547 h 868974"/>
                  <a:gd name="connsiteX914" fmla="*/ 318395 w 1179453"/>
                  <a:gd name="connsiteY914" fmla="*/ 397629 h 868974"/>
                  <a:gd name="connsiteX915" fmla="*/ 318915 w 1179453"/>
                  <a:gd name="connsiteY915" fmla="*/ 399190 h 868974"/>
                  <a:gd name="connsiteX916" fmla="*/ 319435 w 1179453"/>
                  <a:gd name="connsiteY916" fmla="*/ 401271 h 868974"/>
                  <a:gd name="connsiteX917" fmla="*/ 307988 w 1179453"/>
                  <a:gd name="connsiteY917" fmla="*/ 404393 h 868974"/>
                  <a:gd name="connsiteX918" fmla="*/ 306947 w 1179453"/>
                  <a:gd name="connsiteY918" fmla="*/ 406475 h 868974"/>
                  <a:gd name="connsiteX919" fmla="*/ 325159 w 1179453"/>
                  <a:gd name="connsiteY919" fmla="*/ 401271 h 868974"/>
                  <a:gd name="connsiteX920" fmla="*/ 323078 w 1179453"/>
                  <a:gd name="connsiteY920" fmla="*/ 405954 h 868974"/>
                  <a:gd name="connsiteX921" fmla="*/ 325159 w 1179453"/>
                  <a:gd name="connsiteY921" fmla="*/ 409076 h 868974"/>
                  <a:gd name="connsiteX922" fmla="*/ 327241 w 1179453"/>
                  <a:gd name="connsiteY922" fmla="*/ 410117 h 868974"/>
                  <a:gd name="connsiteX923" fmla="*/ 333485 w 1179453"/>
                  <a:gd name="connsiteY923" fmla="*/ 414800 h 868974"/>
                  <a:gd name="connsiteX924" fmla="*/ 330883 w 1179453"/>
                  <a:gd name="connsiteY924" fmla="*/ 416361 h 868974"/>
                  <a:gd name="connsiteX925" fmla="*/ 332444 w 1179453"/>
                  <a:gd name="connsiteY925" fmla="*/ 419483 h 868974"/>
                  <a:gd name="connsiteX926" fmla="*/ 334005 w 1179453"/>
                  <a:gd name="connsiteY926" fmla="*/ 421044 h 868974"/>
                  <a:gd name="connsiteX927" fmla="*/ 329842 w 1179453"/>
                  <a:gd name="connsiteY927" fmla="*/ 421044 h 868974"/>
                  <a:gd name="connsiteX928" fmla="*/ 328802 w 1179453"/>
                  <a:gd name="connsiteY928" fmla="*/ 423126 h 868974"/>
                  <a:gd name="connsiteX929" fmla="*/ 329842 w 1179453"/>
                  <a:gd name="connsiteY929" fmla="*/ 424687 h 868974"/>
                  <a:gd name="connsiteX930" fmla="*/ 336607 w 1179453"/>
                  <a:gd name="connsiteY930" fmla="*/ 428850 h 868974"/>
                  <a:gd name="connsiteX931" fmla="*/ 342331 w 1179453"/>
                  <a:gd name="connsiteY931" fmla="*/ 431972 h 868974"/>
                  <a:gd name="connsiteX932" fmla="*/ 343371 w 1179453"/>
                  <a:gd name="connsiteY932" fmla="*/ 433533 h 868974"/>
                  <a:gd name="connsiteX933" fmla="*/ 340770 w 1179453"/>
                  <a:gd name="connsiteY933" fmla="*/ 436134 h 868974"/>
                  <a:gd name="connsiteX934" fmla="*/ 342331 w 1179453"/>
                  <a:gd name="connsiteY934" fmla="*/ 438736 h 868974"/>
                  <a:gd name="connsiteX935" fmla="*/ 340770 w 1179453"/>
                  <a:gd name="connsiteY935" fmla="*/ 440818 h 868974"/>
                  <a:gd name="connsiteX936" fmla="*/ 339729 w 1179453"/>
                  <a:gd name="connsiteY936" fmla="*/ 441858 h 868974"/>
                  <a:gd name="connsiteX937" fmla="*/ 338168 w 1179453"/>
                  <a:gd name="connsiteY937" fmla="*/ 443419 h 868974"/>
                  <a:gd name="connsiteX938" fmla="*/ 334526 w 1179453"/>
                  <a:gd name="connsiteY938" fmla="*/ 444460 h 868974"/>
                  <a:gd name="connsiteX939" fmla="*/ 337127 w 1179453"/>
                  <a:gd name="connsiteY939" fmla="*/ 445501 h 868974"/>
                  <a:gd name="connsiteX940" fmla="*/ 341290 w 1179453"/>
                  <a:gd name="connsiteY940" fmla="*/ 445501 h 868974"/>
                  <a:gd name="connsiteX941" fmla="*/ 345973 w 1179453"/>
                  <a:gd name="connsiteY941" fmla="*/ 446541 h 868974"/>
                  <a:gd name="connsiteX942" fmla="*/ 349095 w 1179453"/>
                  <a:gd name="connsiteY942" fmla="*/ 447582 h 868974"/>
                  <a:gd name="connsiteX943" fmla="*/ 352217 w 1179453"/>
                  <a:gd name="connsiteY943" fmla="*/ 449664 h 868974"/>
                  <a:gd name="connsiteX944" fmla="*/ 351697 w 1179453"/>
                  <a:gd name="connsiteY944" fmla="*/ 454867 h 868974"/>
                  <a:gd name="connsiteX945" fmla="*/ 352738 w 1179453"/>
                  <a:gd name="connsiteY945" fmla="*/ 456428 h 868974"/>
                  <a:gd name="connsiteX946" fmla="*/ 353258 w 1179453"/>
                  <a:gd name="connsiteY946" fmla="*/ 459030 h 868974"/>
                  <a:gd name="connsiteX947" fmla="*/ 352217 w 1179453"/>
                  <a:gd name="connsiteY947" fmla="*/ 461111 h 868974"/>
                  <a:gd name="connsiteX948" fmla="*/ 349095 w 1179453"/>
                  <a:gd name="connsiteY948" fmla="*/ 463193 h 868974"/>
                  <a:gd name="connsiteX949" fmla="*/ 349616 w 1179453"/>
                  <a:gd name="connsiteY949" fmla="*/ 464754 h 868974"/>
                  <a:gd name="connsiteX950" fmla="*/ 353258 w 1179453"/>
                  <a:gd name="connsiteY950" fmla="*/ 465794 h 868974"/>
                  <a:gd name="connsiteX951" fmla="*/ 352217 w 1179453"/>
                  <a:gd name="connsiteY951" fmla="*/ 467355 h 868974"/>
                  <a:gd name="connsiteX952" fmla="*/ 345453 w 1179453"/>
                  <a:gd name="connsiteY952" fmla="*/ 466315 h 868974"/>
                  <a:gd name="connsiteX953" fmla="*/ 337127 w 1179453"/>
                  <a:gd name="connsiteY953" fmla="*/ 467355 h 868974"/>
                  <a:gd name="connsiteX954" fmla="*/ 341290 w 1179453"/>
                  <a:gd name="connsiteY954" fmla="*/ 468916 h 868974"/>
                  <a:gd name="connsiteX955" fmla="*/ 345453 w 1179453"/>
                  <a:gd name="connsiteY955" fmla="*/ 469437 h 868974"/>
                  <a:gd name="connsiteX956" fmla="*/ 351697 w 1179453"/>
                  <a:gd name="connsiteY956" fmla="*/ 469437 h 868974"/>
                  <a:gd name="connsiteX957" fmla="*/ 352217 w 1179453"/>
                  <a:gd name="connsiteY957" fmla="*/ 471518 h 868974"/>
                  <a:gd name="connsiteX958" fmla="*/ 350656 w 1179453"/>
                  <a:gd name="connsiteY958" fmla="*/ 475161 h 868974"/>
                  <a:gd name="connsiteX959" fmla="*/ 339729 w 1179453"/>
                  <a:gd name="connsiteY959" fmla="*/ 482966 h 868974"/>
                  <a:gd name="connsiteX960" fmla="*/ 339729 w 1179453"/>
                  <a:gd name="connsiteY960" fmla="*/ 486088 h 868974"/>
                  <a:gd name="connsiteX961" fmla="*/ 353778 w 1179453"/>
                  <a:gd name="connsiteY961" fmla="*/ 485568 h 868974"/>
                  <a:gd name="connsiteX962" fmla="*/ 355860 w 1179453"/>
                  <a:gd name="connsiteY962" fmla="*/ 486088 h 868974"/>
                  <a:gd name="connsiteX963" fmla="*/ 348575 w 1179453"/>
                  <a:gd name="connsiteY963" fmla="*/ 488690 h 868974"/>
                  <a:gd name="connsiteX964" fmla="*/ 343371 w 1179453"/>
                  <a:gd name="connsiteY964" fmla="*/ 491291 h 868974"/>
                  <a:gd name="connsiteX965" fmla="*/ 339209 w 1179453"/>
                  <a:gd name="connsiteY965" fmla="*/ 493373 h 868974"/>
                  <a:gd name="connsiteX966" fmla="*/ 334526 w 1179453"/>
                  <a:gd name="connsiteY966" fmla="*/ 494934 h 868974"/>
                  <a:gd name="connsiteX967" fmla="*/ 334526 w 1179453"/>
                  <a:gd name="connsiteY967" fmla="*/ 498056 h 868974"/>
                  <a:gd name="connsiteX968" fmla="*/ 352217 w 1179453"/>
                  <a:gd name="connsiteY968" fmla="*/ 506902 h 868974"/>
                  <a:gd name="connsiteX969" fmla="*/ 362104 w 1179453"/>
                  <a:gd name="connsiteY969" fmla="*/ 507422 h 868974"/>
                  <a:gd name="connsiteX970" fmla="*/ 368348 w 1179453"/>
                  <a:gd name="connsiteY970" fmla="*/ 505341 h 868974"/>
                  <a:gd name="connsiteX971" fmla="*/ 371990 w 1179453"/>
                  <a:gd name="connsiteY971" fmla="*/ 502219 h 868974"/>
                  <a:gd name="connsiteX972" fmla="*/ 368348 w 1179453"/>
                  <a:gd name="connsiteY972" fmla="*/ 497535 h 868974"/>
                  <a:gd name="connsiteX973" fmla="*/ 369389 w 1179453"/>
                  <a:gd name="connsiteY973" fmla="*/ 496495 h 868974"/>
                  <a:gd name="connsiteX974" fmla="*/ 373552 w 1179453"/>
                  <a:gd name="connsiteY974" fmla="*/ 497015 h 868974"/>
                  <a:gd name="connsiteX975" fmla="*/ 373031 w 1179453"/>
                  <a:gd name="connsiteY975" fmla="*/ 494934 h 868974"/>
                  <a:gd name="connsiteX976" fmla="*/ 374592 w 1179453"/>
                  <a:gd name="connsiteY976" fmla="*/ 493893 h 868974"/>
                  <a:gd name="connsiteX977" fmla="*/ 379796 w 1179453"/>
                  <a:gd name="connsiteY977" fmla="*/ 491812 h 868974"/>
                  <a:gd name="connsiteX978" fmla="*/ 377194 w 1179453"/>
                  <a:gd name="connsiteY978" fmla="*/ 484527 h 868974"/>
                  <a:gd name="connsiteX979" fmla="*/ 371990 w 1179453"/>
                  <a:gd name="connsiteY979" fmla="*/ 479323 h 868974"/>
                  <a:gd name="connsiteX980" fmla="*/ 373031 w 1179453"/>
                  <a:gd name="connsiteY980" fmla="*/ 477762 h 868974"/>
                  <a:gd name="connsiteX981" fmla="*/ 376674 w 1179453"/>
                  <a:gd name="connsiteY981" fmla="*/ 481405 h 868974"/>
                  <a:gd name="connsiteX982" fmla="*/ 380316 w 1179453"/>
                  <a:gd name="connsiteY982" fmla="*/ 484006 h 868974"/>
                  <a:gd name="connsiteX983" fmla="*/ 381357 w 1179453"/>
                  <a:gd name="connsiteY983" fmla="*/ 491812 h 868974"/>
                  <a:gd name="connsiteX984" fmla="*/ 382397 w 1179453"/>
                  <a:gd name="connsiteY984" fmla="*/ 492332 h 868974"/>
                  <a:gd name="connsiteX985" fmla="*/ 386040 w 1179453"/>
                  <a:gd name="connsiteY985" fmla="*/ 491291 h 868974"/>
                  <a:gd name="connsiteX986" fmla="*/ 387080 w 1179453"/>
                  <a:gd name="connsiteY986" fmla="*/ 488690 h 868974"/>
                  <a:gd name="connsiteX987" fmla="*/ 390723 w 1179453"/>
                  <a:gd name="connsiteY987" fmla="*/ 486088 h 868974"/>
                  <a:gd name="connsiteX988" fmla="*/ 392284 w 1179453"/>
                  <a:gd name="connsiteY988" fmla="*/ 486608 h 868974"/>
                  <a:gd name="connsiteX989" fmla="*/ 390203 w 1179453"/>
                  <a:gd name="connsiteY989" fmla="*/ 488690 h 868974"/>
                  <a:gd name="connsiteX990" fmla="*/ 389682 w 1179453"/>
                  <a:gd name="connsiteY990" fmla="*/ 489730 h 868974"/>
                  <a:gd name="connsiteX991" fmla="*/ 384999 w 1179453"/>
                  <a:gd name="connsiteY991" fmla="*/ 493893 h 868974"/>
                  <a:gd name="connsiteX992" fmla="*/ 391243 w 1179453"/>
                  <a:gd name="connsiteY992" fmla="*/ 496495 h 868974"/>
                  <a:gd name="connsiteX993" fmla="*/ 399569 w 1179453"/>
                  <a:gd name="connsiteY993" fmla="*/ 499097 h 868974"/>
                  <a:gd name="connsiteX994" fmla="*/ 410496 w 1179453"/>
                  <a:gd name="connsiteY994" fmla="*/ 495974 h 868974"/>
                  <a:gd name="connsiteX995" fmla="*/ 412057 w 1179453"/>
                  <a:gd name="connsiteY995" fmla="*/ 498056 h 868974"/>
                  <a:gd name="connsiteX996" fmla="*/ 405813 w 1179453"/>
                  <a:gd name="connsiteY996" fmla="*/ 500658 h 868974"/>
                  <a:gd name="connsiteX997" fmla="*/ 391243 w 1179453"/>
                  <a:gd name="connsiteY997" fmla="*/ 503780 h 868974"/>
                  <a:gd name="connsiteX998" fmla="*/ 390203 w 1179453"/>
                  <a:gd name="connsiteY998" fmla="*/ 506902 h 868974"/>
                  <a:gd name="connsiteX999" fmla="*/ 405293 w 1179453"/>
                  <a:gd name="connsiteY999" fmla="*/ 505341 h 868974"/>
                  <a:gd name="connsiteX1000" fmla="*/ 416220 w 1179453"/>
                  <a:gd name="connsiteY1000" fmla="*/ 503259 h 868974"/>
                  <a:gd name="connsiteX1001" fmla="*/ 415179 w 1179453"/>
                  <a:gd name="connsiteY1001" fmla="*/ 505341 h 868974"/>
                  <a:gd name="connsiteX1002" fmla="*/ 404772 w 1179453"/>
                  <a:gd name="connsiteY1002" fmla="*/ 506902 h 868974"/>
                  <a:gd name="connsiteX1003" fmla="*/ 401650 w 1179453"/>
                  <a:gd name="connsiteY1003" fmla="*/ 511065 h 868974"/>
                  <a:gd name="connsiteX1004" fmla="*/ 400610 w 1179453"/>
                  <a:gd name="connsiteY1004" fmla="*/ 513146 h 868974"/>
                  <a:gd name="connsiteX1005" fmla="*/ 398008 w 1179453"/>
                  <a:gd name="connsiteY1005" fmla="*/ 514187 h 868974"/>
                  <a:gd name="connsiteX1006" fmla="*/ 400610 w 1179453"/>
                  <a:gd name="connsiteY1006" fmla="*/ 515227 h 868974"/>
                  <a:gd name="connsiteX1007" fmla="*/ 411017 w 1179453"/>
                  <a:gd name="connsiteY1007" fmla="*/ 509503 h 868974"/>
                  <a:gd name="connsiteX1008" fmla="*/ 415179 w 1179453"/>
                  <a:gd name="connsiteY1008" fmla="*/ 510024 h 868974"/>
                  <a:gd name="connsiteX1009" fmla="*/ 412578 w 1179453"/>
                  <a:gd name="connsiteY1009" fmla="*/ 512105 h 868974"/>
                  <a:gd name="connsiteX1010" fmla="*/ 405293 w 1179453"/>
                  <a:gd name="connsiteY1010" fmla="*/ 514707 h 868974"/>
                  <a:gd name="connsiteX1011" fmla="*/ 404252 w 1179453"/>
                  <a:gd name="connsiteY1011" fmla="*/ 516268 h 868974"/>
                  <a:gd name="connsiteX1012" fmla="*/ 407374 w 1179453"/>
                  <a:gd name="connsiteY1012" fmla="*/ 516788 h 868974"/>
                  <a:gd name="connsiteX1013" fmla="*/ 411537 w 1179453"/>
                  <a:gd name="connsiteY1013" fmla="*/ 516268 h 868974"/>
                  <a:gd name="connsiteX1014" fmla="*/ 417261 w 1179453"/>
                  <a:gd name="connsiteY1014" fmla="*/ 516788 h 868974"/>
                  <a:gd name="connsiteX1015" fmla="*/ 418822 w 1179453"/>
                  <a:gd name="connsiteY1015" fmla="*/ 517829 h 868974"/>
                  <a:gd name="connsiteX1016" fmla="*/ 425066 w 1179453"/>
                  <a:gd name="connsiteY1016" fmla="*/ 520431 h 868974"/>
                  <a:gd name="connsiteX1017" fmla="*/ 426107 w 1179453"/>
                  <a:gd name="connsiteY1017" fmla="*/ 521992 h 868974"/>
                  <a:gd name="connsiteX1018" fmla="*/ 419342 w 1179453"/>
                  <a:gd name="connsiteY1018" fmla="*/ 521471 h 868974"/>
                  <a:gd name="connsiteX1019" fmla="*/ 409456 w 1179453"/>
                  <a:gd name="connsiteY1019" fmla="*/ 519390 h 868974"/>
                  <a:gd name="connsiteX1020" fmla="*/ 412578 w 1179453"/>
                  <a:gd name="connsiteY1020" fmla="*/ 521992 h 868974"/>
                  <a:gd name="connsiteX1021" fmla="*/ 422985 w 1179453"/>
                  <a:gd name="connsiteY1021" fmla="*/ 525634 h 868974"/>
                  <a:gd name="connsiteX1022" fmla="*/ 427147 w 1179453"/>
                  <a:gd name="connsiteY1022" fmla="*/ 526155 h 868974"/>
                  <a:gd name="connsiteX1023" fmla="*/ 430790 w 1179453"/>
                  <a:gd name="connsiteY1023" fmla="*/ 527716 h 868974"/>
                  <a:gd name="connsiteX1024" fmla="*/ 431310 w 1179453"/>
                  <a:gd name="connsiteY1024" fmla="*/ 530317 h 868974"/>
                  <a:gd name="connsiteX1025" fmla="*/ 428188 w 1179453"/>
                  <a:gd name="connsiteY1025" fmla="*/ 529797 h 868974"/>
                  <a:gd name="connsiteX1026" fmla="*/ 422985 w 1179453"/>
                  <a:gd name="connsiteY1026" fmla="*/ 528236 h 868974"/>
                  <a:gd name="connsiteX1027" fmla="*/ 419862 w 1179453"/>
                  <a:gd name="connsiteY1027" fmla="*/ 529277 h 868974"/>
                  <a:gd name="connsiteX1028" fmla="*/ 420383 w 1179453"/>
                  <a:gd name="connsiteY1028" fmla="*/ 531358 h 868974"/>
                  <a:gd name="connsiteX1029" fmla="*/ 423505 w 1179453"/>
                  <a:gd name="connsiteY1029" fmla="*/ 530838 h 868974"/>
                  <a:gd name="connsiteX1030" fmla="*/ 426107 w 1179453"/>
                  <a:gd name="connsiteY1030" fmla="*/ 531358 h 868974"/>
                  <a:gd name="connsiteX1031" fmla="*/ 428708 w 1179453"/>
                  <a:gd name="connsiteY1031" fmla="*/ 531878 h 868974"/>
                  <a:gd name="connsiteX1032" fmla="*/ 428188 w 1179453"/>
                  <a:gd name="connsiteY1032" fmla="*/ 532919 h 868974"/>
                  <a:gd name="connsiteX1033" fmla="*/ 429229 w 1179453"/>
                  <a:gd name="connsiteY1033" fmla="*/ 534480 h 868974"/>
                  <a:gd name="connsiteX1034" fmla="*/ 428708 w 1179453"/>
                  <a:gd name="connsiteY1034" fmla="*/ 535521 h 868974"/>
                  <a:gd name="connsiteX1035" fmla="*/ 427147 w 1179453"/>
                  <a:gd name="connsiteY1035" fmla="*/ 536041 h 868974"/>
                  <a:gd name="connsiteX1036" fmla="*/ 422985 w 1179453"/>
                  <a:gd name="connsiteY1036" fmla="*/ 534480 h 868974"/>
                  <a:gd name="connsiteX1037" fmla="*/ 420383 w 1179453"/>
                  <a:gd name="connsiteY1037" fmla="*/ 534480 h 868974"/>
                  <a:gd name="connsiteX1038" fmla="*/ 425586 w 1179453"/>
                  <a:gd name="connsiteY1038" fmla="*/ 538643 h 868974"/>
                  <a:gd name="connsiteX1039" fmla="*/ 425586 w 1179453"/>
                  <a:gd name="connsiteY1039" fmla="*/ 539684 h 868974"/>
                  <a:gd name="connsiteX1040" fmla="*/ 430269 w 1179453"/>
                  <a:gd name="connsiteY1040" fmla="*/ 540724 h 868974"/>
                  <a:gd name="connsiteX1041" fmla="*/ 434432 w 1179453"/>
                  <a:gd name="connsiteY1041" fmla="*/ 537082 h 868974"/>
                  <a:gd name="connsiteX1042" fmla="*/ 433912 w 1179453"/>
                  <a:gd name="connsiteY1042" fmla="*/ 539684 h 868974"/>
                  <a:gd name="connsiteX1043" fmla="*/ 433392 w 1179453"/>
                  <a:gd name="connsiteY1043" fmla="*/ 541765 h 868974"/>
                  <a:gd name="connsiteX1044" fmla="*/ 434953 w 1179453"/>
                  <a:gd name="connsiteY1044" fmla="*/ 543326 h 868974"/>
                  <a:gd name="connsiteX1045" fmla="*/ 431310 w 1179453"/>
                  <a:gd name="connsiteY1045" fmla="*/ 543326 h 868974"/>
                  <a:gd name="connsiteX1046" fmla="*/ 419862 w 1179453"/>
                  <a:gd name="connsiteY1046" fmla="*/ 541245 h 868974"/>
                  <a:gd name="connsiteX1047" fmla="*/ 407894 w 1179453"/>
                  <a:gd name="connsiteY1047" fmla="*/ 536562 h 868974"/>
                  <a:gd name="connsiteX1048" fmla="*/ 383959 w 1179453"/>
                  <a:gd name="connsiteY1048" fmla="*/ 528756 h 868974"/>
                  <a:gd name="connsiteX1049" fmla="*/ 369909 w 1179453"/>
                  <a:gd name="connsiteY1049" fmla="*/ 526675 h 868974"/>
                  <a:gd name="connsiteX1050" fmla="*/ 358461 w 1179453"/>
                  <a:gd name="connsiteY1050" fmla="*/ 530838 h 868974"/>
                  <a:gd name="connsiteX1051" fmla="*/ 358461 w 1179453"/>
                  <a:gd name="connsiteY1051" fmla="*/ 532919 h 868974"/>
                  <a:gd name="connsiteX1052" fmla="*/ 413098 w 1179453"/>
                  <a:gd name="connsiteY1052" fmla="*/ 554774 h 868974"/>
                  <a:gd name="connsiteX1053" fmla="*/ 418822 w 1179453"/>
                  <a:gd name="connsiteY1053" fmla="*/ 554774 h 868974"/>
                  <a:gd name="connsiteX1054" fmla="*/ 424025 w 1179453"/>
                  <a:gd name="connsiteY1054" fmla="*/ 552692 h 868974"/>
                  <a:gd name="connsiteX1055" fmla="*/ 428188 w 1179453"/>
                  <a:gd name="connsiteY1055" fmla="*/ 553213 h 868974"/>
                  <a:gd name="connsiteX1056" fmla="*/ 427147 w 1179453"/>
                  <a:gd name="connsiteY1056" fmla="*/ 554253 h 868974"/>
                  <a:gd name="connsiteX1057" fmla="*/ 424546 w 1179453"/>
                  <a:gd name="connsiteY1057" fmla="*/ 555294 h 868974"/>
                  <a:gd name="connsiteX1058" fmla="*/ 424546 w 1179453"/>
                  <a:gd name="connsiteY1058" fmla="*/ 556335 h 868974"/>
                  <a:gd name="connsiteX1059" fmla="*/ 433392 w 1179453"/>
                  <a:gd name="connsiteY1059" fmla="*/ 555294 h 868974"/>
                  <a:gd name="connsiteX1060" fmla="*/ 438075 w 1179453"/>
                  <a:gd name="connsiteY1060" fmla="*/ 553733 h 868974"/>
                  <a:gd name="connsiteX1061" fmla="*/ 439115 w 1179453"/>
                  <a:gd name="connsiteY1061" fmla="*/ 554774 h 868974"/>
                  <a:gd name="connsiteX1062" fmla="*/ 436513 w 1179453"/>
                  <a:gd name="connsiteY1062" fmla="*/ 556335 h 868974"/>
                  <a:gd name="connsiteX1063" fmla="*/ 438595 w 1179453"/>
                  <a:gd name="connsiteY1063" fmla="*/ 558416 h 868974"/>
                  <a:gd name="connsiteX1064" fmla="*/ 441717 w 1179453"/>
                  <a:gd name="connsiteY1064" fmla="*/ 561538 h 868974"/>
                  <a:gd name="connsiteX1065" fmla="*/ 435993 w 1179453"/>
                  <a:gd name="connsiteY1065" fmla="*/ 565181 h 868974"/>
                  <a:gd name="connsiteX1066" fmla="*/ 432871 w 1179453"/>
                  <a:gd name="connsiteY1066" fmla="*/ 566221 h 868974"/>
                  <a:gd name="connsiteX1067" fmla="*/ 438595 w 1179453"/>
                  <a:gd name="connsiteY1067" fmla="*/ 567262 h 868974"/>
                  <a:gd name="connsiteX1068" fmla="*/ 433392 w 1179453"/>
                  <a:gd name="connsiteY1068" fmla="*/ 567262 h 868974"/>
                  <a:gd name="connsiteX1069" fmla="*/ 430790 w 1179453"/>
                  <a:gd name="connsiteY1069" fmla="*/ 571425 h 868974"/>
                  <a:gd name="connsiteX1070" fmla="*/ 433912 w 1179453"/>
                  <a:gd name="connsiteY1070" fmla="*/ 571425 h 868974"/>
                  <a:gd name="connsiteX1071" fmla="*/ 439636 w 1179453"/>
                  <a:gd name="connsiteY1071" fmla="*/ 570384 h 868974"/>
                  <a:gd name="connsiteX1072" fmla="*/ 441197 w 1179453"/>
                  <a:gd name="connsiteY1072" fmla="*/ 571425 h 868974"/>
                  <a:gd name="connsiteX1073" fmla="*/ 437554 w 1179453"/>
                  <a:gd name="connsiteY1073" fmla="*/ 572466 h 868974"/>
                  <a:gd name="connsiteX1074" fmla="*/ 433392 w 1179453"/>
                  <a:gd name="connsiteY1074" fmla="*/ 572986 h 868974"/>
                  <a:gd name="connsiteX1075" fmla="*/ 431830 w 1179453"/>
                  <a:gd name="connsiteY1075" fmla="*/ 576108 h 868974"/>
                  <a:gd name="connsiteX1076" fmla="*/ 429229 w 1179453"/>
                  <a:gd name="connsiteY1076" fmla="*/ 581832 h 868974"/>
                  <a:gd name="connsiteX1077" fmla="*/ 433912 w 1179453"/>
                  <a:gd name="connsiteY1077" fmla="*/ 581311 h 868974"/>
                  <a:gd name="connsiteX1078" fmla="*/ 437034 w 1179453"/>
                  <a:gd name="connsiteY1078" fmla="*/ 580791 h 868974"/>
                  <a:gd name="connsiteX1079" fmla="*/ 439115 w 1179453"/>
                  <a:gd name="connsiteY1079" fmla="*/ 579230 h 868974"/>
                  <a:gd name="connsiteX1080" fmla="*/ 442758 w 1179453"/>
                  <a:gd name="connsiteY1080" fmla="*/ 581832 h 868974"/>
                  <a:gd name="connsiteX1081" fmla="*/ 443798 w 1179453"/>
                  <a:gd name="connsiteY1081" fmla="*/ 582872 h 868974"/>
                  <a:gd name="connsiteX1082" fmla="*/ 438075 w 1179453"/>
                  <a:gd name="connsiteY1082" fmla="*/ 583913 h 868974"/>
                  <a:gd name="connsiteX1083" fmla="*/ 434953 w 1179453"/>
                  <a:gd name="connsiteY1083" fmla="*/ 584434 h 868974"/>
                  <a:gd name="connsiteX1084" fmla="*/ 440156 w 1179453"/>
                  <a:gd name="connsiteY1084" fmla="*/ 586515 h 868974"/>
                  <a:gd name="connsiteX1085" fmla="*/ 439636 w 1179453"/>
                  <a:gd name="connsiteY1085" fmla="*/ 588596 h 868974"/>
                  <a:gd name="connsiteX1086" fmla="*/ 440156 w 1179453"/>
                  <a:gd name="connsiteY1086" fmla="*/ 590678 h 868974"/>
                  <a:gd name="connsiteX1087" fmla="*/ 437034 w 1179453"/>
                  <a:gd name="connsiteY1087" fmla="*/ 588076 h 868974"/>
                  <a:gd name="connsiteX1088" fmla="*/ 431310 w 1179453"/>
                  <a:gd name="connsiteY1088" fmla="*/ 587556 h 868974"/>
                  <a:gd name="connsiteX1089" fmla="*/ 430790 w 1179453"/>
                  <a:gd name="connsiteY1089" fmla="*/ 585474 h 868974"/>
                  <a:gd name="connsiteX1090" fmla="*/ 428188 w 1179453"/>
                  <a:gd name="connsiteY1090" fmla="*/ 583913 h 868974"/>
                  <a:gd name="connsiteX1091" fmla="*/ 425586 w 1179453"/>
                  <a:gd name="connsiteY1091" fmla="*/ 590678 h 868974"/>
                  <a:gd name="connsiteX1092" fmla="*/ 426627 w 1179453"/>
                  <a:gd name="connsiteY1092" fmla="*/ 591718 h 868974"/>
                  <a:gd name="connsiteX1093" fmla="*/ 424025 w 1179453"/>
                  <a:gd name="connsiteY1093" fmla="*/ 596401 h 868974"/>
                  <a:gd name="connsiteX1094" fmla="*/ 432351 w 1179453"/>
                  <a:gd name="connsiteY1094" fmla="*/ 594320 h 868974"/>
                  <a:gd name="connsiteX1095" fmla="*/ 434432 w 1179453"/>
                  <a:gd name="connsiteY1095" fmla="*/ 594840 h 868974"/>
                  <a:gd name="connsiteX1096" fmla="*/ 431830 w 1179453"/>
                  <a:gd name="connsiteY1096" fmla="*/ 599003 h 868974"/>
                  <a:gd name="connsiteX1097" fmla="*/ 428708 w 1179453"/>
                  <a:gd name="connsiteY1097" fmla="*/ 599524 h 868974"/>
                  <a:gd name="connsiteX1098" fmla="*/ 427668 w 1179453"/>
                  <a:gd name="connsiteY1098" fmla="*/ 601085 h 868974"/>
                  <a:gd name="connsiteX1099" fmla="*/ 422464 w 1179453"/>
                  <a:gd name="connsiteY1099" fmla="*/ 602125 h 868974"/>
                  <a:gd name="connsiteX1100" fmla="*/ 416740 w 1179453"/>
                  <a:gd name="connsiteY1100" fmla="*/ 603686 h 868974"/>
                  <a:gd name="connsiteX1101" fmla="*/ 411537 w 1179453"/>
                  <a:gd name="connsiteY1101" fmla="*/ 604207 h 868974"/>
                  <a:gd name="connsiteX1102" fmla="*/ 409976 w 1179453"/>
                  <a:gd name="connsiteY1102" fmla="*/ 603686 h 868974"/>
                  <a:gd name="connsiteX1103" fmla="*/ 409976 w 1179453"/>
                  <a:gd name="connsiteY1103" fmla="*/ 602125 h 868974"/>
                  <a:gd name="connsiteX1104" fmla="*/ 405813 w 1179453"/>
                  <a:gd name="connsiteY1104" fmla="*/ 603166 h 868974"/>
                  <a:gd name="connsiteX1105" fmla="*/ 399569 w 1179453"/>
                  <a:gd name="connsiteY1105" fmla="*/ 603686 h 868974"/>
                  <a:gd name="connsiteX1106" fmla="*/ 400610 w 1179453"/>
                  <a:gd name="connsiteY1106" fmla="*/ 604727 h 868974"/>
                  <a:gd name="connsiteX1107" fmla="*/ 397487 w 1179453"/>
                  <a:gd name="connsiteY1107" fmla="*/ 606808 h 868974"/>
                  <a:gd name="connsiteX1108" fmla="*/ 390723 w 1179453"/>
                  <a:gd name="connsiteY1108" fmla="*/ 609930 h 868974"/>
                  <a:gd name="connsiteX1109" fmla="*/ 384999 w 1179453"/>
                  <a:gd name="connsiteY1109" fmla="*/ 610451 h 868974"/>
                  <a:gd name="connsiteX1110" fmla="*/ 383959 w 1179453"/>
                  <a:gd name="connsiteY1110" fmla="*/ 611492 h 868974"/>
                  <a:gd name="connsiteX1111" fmla="*/ 385520 w 1179453"/>
                  <a:gd name="connsiteY1111" fmla="*/ 612012 h 868974"/>
                  <a:gd name="connsiteX1112" fmla="*/ 387601 w 1179453"/>
                  <a:gd name="connsiteY1112" fmla="*/ 612532 h 868974"/>
                  <a:gd name="connsiteX1113" fmla="*/ 393325 w 1179453"/>
                  <a:gd name="connsiteY1113" fmla="*/ 611492 h 868974"/>
                  <a:gd name="connsiteX1114" fmla="*/ 392804 w 1179453"/>
                  <a:gd name="connsiteY1114" fmla="*/ 612532 h 868974"/>
                  <a:gd name="connsiteX1115" fmla="*/ 394886 w 1179453"/>
                  <a:gd name="connsiteY1115" fmla="*/ 614614 h 868974"/>
                  <a:gd name="connsiteX1116" fmla="*/ 395406 w 1179453"/>
                  <a:gd name="connsiteY1116" fmla="*/ 613573 h 868974"/>
                  <a:gd name="connsiteX1117" fmla="*/ 397487 w 1179453"/>
                  <a:gd name="connsiteY1117" fmla="*/ 612532 h 868974"/>
                  <a:gd name="connsiteX1118" fmla="*/ 400610 w 1179453"/>
                  <a:gd name="connsiteY1118" fmla="*/ 615134 h 868974"/>
                  <a:gd name="connsiteX1119" fmla="*/ 406854 w 1179453"/>
                  <a:gd name="connsiteY1119" fmla="*/ 614614 h 868974"/>
                  <a:gd name="connsiteX1120" fmla="*/ 422464 w 1179453"/>
                  <a:gd name="connsiteY1120" fmla="*/ 612532 h 868974"/>
                  <a:gd name="connsiteX1121" fmla="*/ 422464 w 1179453"/>
                  <a:gd name="connsiteY1121" fmla="*/ 610971 h 868974"/>
                  <a:gd name="connsiteX1122" fmla="*/ 418301 w 1179453"/>
                  <a:gd name="connsiteY1122" fmla="*/ 609410 h 868974"/>
                  <a:gd name="connsiteX1123" fmla="*/ 421944 w 1179453"/>
                  <a:gd name="connsiteY1123" fmla="*/ 608369 h 868974"/>
                  <a:gd name="connsiteX1124" fmla="*/ 431830 w 1179453"/>
                  <a:gd name="connsiteY1124" fmla="*/ 605247 h 868974"/>
                  <a:gd name="connsiteX1125" fmla="*/ 428188 w 1179453"/>
                  <a:gd name="connsiteY1125" fmla="*/ 611492 h 868974"/>
                  <a:gd name="connsiteX1126" fmla="*/ 427668 w 1179453"/>
                  <a:gd name="connsiteY1126" fmla="*/ 614614 h 868974"/>
                  <a:gd name="connsiteX1127" fmla="*/ 421944 w 1179453"/>
                  <a:gd name="connsiteY1127" fmla="*/ 614614 h 868974"/>
                  <a:gd name="connsiteX1128" fmla="*/ 428188 w 1179453"/>
                  <a:gd name="connsiteY1128" fmla="*/ 617736 h 868974"/>
                  <a:gd name="connsiteX1129" fmla="*/ 429749 w 1179453"/>
                  <a:gd name="connsiteY1129" fmla="*/ 618256 h 868974"/>
                  <a:gd name="connsiteX1130" fmla="*/ 432871 w 1179453"/>
                  <a:gd name="connsiteY1130" fmla="*/ 620337 h 868974"/>
                  <a:gd name="connsiteX1131" fmla="*/ 434432 w 1179453"/>
                  <a:gd name="connsiteY1131" fmla="*/ 620858 h 868974"/>
                  <a:gd name="connsiteX1132" fmla="*/ 437034 w 1179453"/>
                  <a:gd name="connsiteY1132" fmla="*/ 621378 h 868974"/>
                  <a:gd name="connsiteX1133" fmla="*/ 438075 w 1179453"/>
                  <a:gd name="connsiteY1133" fmla="*/ 622419 h 868974"/>
                  <a:gd name="connsiteX1134" fmla="*/ 438075 w 1179453"/>
                  <a:gd name="connsiteY1134" fmla="*/ 622939 h 868974"/>
                  <a:gd name="connsiteX1135" fmla="*/ 426627 w 1179453"/>
                  <a:gd name="connsiteY1135" fmla="*/ 619297 h 868974"/>
                  <a:gd name="connsiteX1136" fmla="*/ 421423 w 1179453"/>
                  <a:gd name="connsiteY1136" fmla="*/ 618776 h 868974"/>
                  <a:gd name="connsiteX1137" fmla="*/ 408935 w 1179453"/>
                  <a:gd name="connsiteY1137" fmla="*/ 618256 h 868974"/>
                  <a:gd name="connsiteX1138" fmla="*/ 398008 w 1179453"/>
                  <a:gd name="connsiteY1138" fmla="*/ 614614 h 868974"/>
                  <a:gd name="connsiteX1139" fmla="*/ 397487 w 1179453"/>
                  <a:gd name="connsiteY1139" fmla="*/ 615654 h 868974"/>
                  <a:gd name="connsiteX1140" fmla="*/ 398528 w 1179453"/>
                  <a:gd name="connsiteY1140" fmla="*/ 617215 h 868974"/>
                  <a:gd name="connsiteX1141" fmla="*/ 390203 w 1179453"/>
                  <a:gd name="connsiteY1141" fmla="*/ 615134 h 868974"/>
                  <a:gd name="connsiteX1142" fmla="*/ 386040 w 1179453"/>
                  <a:gd name="connsiteY1142" fmla="*/ 615134 h 868974"/>
                  <a:gd name="connsiteX1143" fmla="*/ 388121 w 1179453"/>
                  <a:gd name="connsiteY1143" fmla="*/ 615654 h 868974"/>
                  <a:gd name="connsiteX1144" fmla="*/ 389162 w 1179453"/>
                  <a:gd name="connsiteY1144" fmla="*/ 617736 h 868974"/>
                  <a:gd name="connsiteX1145" fmla="*/ 393845 w 1179453"/>
                  <a:gd name="connsiteY1145" fmla="*/ 620337 h 868974"/>
                  <a:gd name="connsiteX1146" fmla="*/ 395406 w 1179453"/>
                  <a:gd name="connsiteY1146" fmla="*/ 621898 h 868974"/>
                  <a:gd name="connsiteX1147" fmla="*/ 392804 w 1179453"/>
                  <a:gd name="connsiteY1147" fmla="*/ 620337 h 868974"/>
                  <a:gd name="connsiteX1148" fmla="*/ 388642 w 1179453"/>
                  <a:gd name="connsiteY1148" fmla="*/ 619297 h 868974"/>
                  <a:gd name="connsiteX1149" fmla="*/ 391243 w 1179453"/>
                  <a:gd name="connsiteY1149" fmla="*/ 620858 h 868974"/>
                  <a:gd name="connsiteX1150" fmla="*/ 388642 w 1179453"/>
                  <a:gd name="connsiteY1150" fmla="*/ 621898 h 868974"/>
                  <a:gd name="connsiteX1151" fmla="*/ 389162 w 1179453"/>
                  <a:gd name="connsiteY1151" fmla="*/ 623460 h 868974"/>
                  <a:gd name="connsiteX1152" fmla="*/ 385520 w 1179453"/>
                  <a:gd name="connsiteY1152" fmla="*/ 625541 h 868974"/>
                  <a:gd name="connsiteX1153" fmla="*/ 383438 w 1179453"/>
                  <a:gd name="connsiteY1153" fmla="*/ 623980 h 868974"/>
                  <a:gd name="connsiteX1154" fmla="*/ 383959 w 1179453"/>
                  <a:gd name="connsiteY1154" fmla="*/ 626061 h 868974"/>
                  <a:gd name="connsiteX1155" fmla="*/ 384479 w 1179453"/>
                  <a:gd name="connsiteY1155" fmla="*/ 627102 h 868974"/>
                  <a:gd name="connsiteX1156" fmla="*/ 381877 w 1179453"/>
                  <a:gd name="connsiteY1156" fmla="*/ 626061 h 868974"/>
                  <a:gd name="connsiteX1157" fmla="*/ 379275 w 1179453"/>
                  <a:gd name="connsiteY1157" fmla="*/ 626061 h 868974"/>
                  <a:gd name="connsiteX1158" fmla="*/ 379796 w 1179453"/>
                  <a:gd name="connsiteY1158" fmla="*/ 628663 h 868974"/>
                  <a:gd name="connsiteX1159" fmla="*/ 379796 w 1179453"/>
                  <a:gd name="connsiteY1159" fmla="*/ 635427 h 868974"/>
                  <a:gd name="connsiteX1160" fmla="*/ 387601 w 1179453"/>
                  <a:gd name="connsiteY1160" fmla="*/ 630744 h 868974"/>
                  <a:gd name="connsiteX1161" fmla="*/ 394365 w 1179453"/>
                  <a:gd name="connsiteY1161" fmla="*/ 627622 h 868974"/>
                  <a:gd name="connsiteX1162" fmla="*/ 402691 w 1179453"/>
                  <a:gd name="connsiteY1162" fmla="*/ 625541 h 868974"/>
                  <a:gd name="connsiteX1163" fmla="*/ 407894 w 1179453"/>
                  <a:gd name="connsiteY1163" fmla="*/ 623460 h 868974"/>
                  <a:gd name="connsiteX1164" fmla="*/ 416220 w 1179453"/>
                  <a:gd name="connsiteY1164" fmla="*/ 621378 h 868974"/>
                  <a:gd name="connsiteX1165" fmla="*/ 412057 w 1179453"/>
                  <a:gd name="connsiteY1165" fmla="*/ 627102 h 868974"/>
                  <a:gd name="connsiteX1166" fmla="*/ 415179 w 1179453"/>
                  <a:gd name="connsiteY1166" fmla="*/ 627622 h 868974"/>
                  <a:gd name="connsiteX1167" fmla="*/ 416220 w 1179453"/>
                  <a:gd name="connsiteY1167" fmla="*/ 628143 h 868974"/>
                  <a:gd name="connsiteX1168" fmla="*/ 417781 w 1179453"/>
                  <a:gd name="connsiteY1168" fmla="*/ 628143 h 868974"/>
                  <a:gd name="connsiteX1169" fmla="*/ 421944 w 1179453"/>
                  <a:gd name="connsiteY1169" fmla="*/ 627622 h 868974"/>
                  <a:gd name="connsiteX1170" fmla="*/ 418822 w 1179453"/>
                  <a:gd name="connsiteY1170" fmla="*/ 622419 h 868974"/>
                  <a:gd name="connsiteX1171" fmla="*/ 426107 w 1179453"/>
                  <a:gd name="connsiteY1171" fmla="*/ 620337 h 868974"/>
                  <a:gd name="connsiteX1172" fmla="*/ 428708 w 1179453"/>
                  <a:gd name="connsiteY1172" fmla="*/ 621898 h 868974"/>
                  <a:gd name="connsiteX1173" fmla="*/ 428708 w 1179453"/>
                  <a:gd name="connsiteY1173" fmla="*/ 626061 h 868974"/>
                  <a:gd name="connsiteX1174" fmla="*/ 430790 w 1179453"/>
                  <a:gd name="connsiteY1174" fmla="*/ 626582 h 868974"/>
                  <a:gd name="connsiteX1175" fmla="*/ 433912 w 1179453"/>
                  <a:gd name="connsiteY1175" fmla="*/ 626061 h 868974"/>
                  <a:gd name="connsiteX1176" fmla="*/ 439115 w 1179453"/>
                  <a:gd name="connsiteY1176" fmla="*/ 623460 h 868974"/>
                  <a:gd name="connsiteX1177" fmla="*/ 442237 w 1179453"/>
                  <a:gd name="connsiteY1177" fmla="*/ 625021 h 868974"/>
                  <a:gd name="connsiteX1178" fmla="*/ 441717 w 1179453"/>
                  <a:gd name="connsiteY1178" fmla="*/ 627102 h 868974"/>
                  <a:gd name="connsiteX1179" fmla="*/ 433392 w 1179453"/>
                  <a:gd name="connsiteY1179" fmla="*/ 630744 h 868974"/>
                  <a:gd name="connsiteX1180" fmla="*/ 432351 w 1179453"/>
                  <a:gd name="connsiteY1180" fmla="*/ 632305 h 868974"/>
                  <a:gd name="connsiteX1181" fmla="*/ 438595 w 1179453"/>
                  <a:gd name="connsiteY1181" fmla="*/ 630224 h 868974"/>
                  <a:gd name="connsiteX1182" fmla="*/ 448482 w 1179453"/>
                  <a:gd name="connsiteY1182" fmla="*/ 629183 h 868974"/>
                  <a:gd name="connsiteX1183" fmla="*/ 447441 w 1179453"/>
                  <a:gd name="connsiteY1183" fmla="*/ 631265 h 868974"/>
                  <a:gd name="connsiteX1184" fmla="*/ 437034 w 1179453"/>
                  <a:gd name="connsiteY1184" fmla="*/ 634387 h 868974"/>
                  <a:gd name="connsiteX1185" fmla="*/ 425066 w 1179453"/>
                  <a:gd name="connsiteY1185" fmla="*/ 631265 h 868974"/>
                  <a:gd name="connsiteX1186" fmla="*/ 420383 w 1179453"/>
                  <a:gd name="connsiteY1186" fmla="*/ 630224 h 868974"/>
                  <a:gd name="connsiteX1187" fmla="*/ 402691 w 1179453"/>
                  <a:gd name="connsiteY1187" fmla="*/ 627622 h 868974"/>
                  <a:gd name="connsiteX1188" fmla="*/ 397487 w 1179453"/>
                  <a:gd name="connsiteY1188" fmla="*/ 628663 h 868974"/>
                  <a:gd name="connsiteX1189" fmla="*/ 379275 w 1179453"/>
                  <a:gd name="connsiteY1189" fmla="*/ 638029 h 868974"/>
                  <a:gd name="connsiteX1190" fmla="*/ 374592 w 1179453"/>
                  <a:gd name="connsiteY1190" fmla="*/ 642192 h 868974"/>
                  <a:gd name="connsiteX1191" fmla="*/ 375113 w 1179453"/>
                  <a:gd name="connsiteY1191" fmla="*/ 645834 h 868974"/>
                  <a:gd name="connsiteX1192" fmla="*/ 379275 w 1179453"/>
                  <a:gd name="connsiteY1192" fmla="*/ 645314 h 868974"/>
                  <a:gd name="connsiteX1193" fmla="*/ 381877 w 1179453"/>
                  <a:gd name="connsiteY1193" fmla="*/ 644273 h 868974"/>
                  <a:gd name="connsiteX1194" fmla="*/ 384999 w 1179453"/>
                  <a:gd name="connsiteY1194" fmla="*/ 643233 h 868974"/>
                  <a:gd name="connsiteX1195" fmla="*/ 388121 w 1179453"/>
                  <a:gd name="connsiteY1195" fmla="*/ 643753 h 868974"/>
                  <a:gd name="connsiteX1196" fmla="*/ 391243 w 1179453"/>
                  <a:gd name="connsiteY1196" fmla="*/ 643753 h 868974"/>
                  <a:gd name="connsiteX1197" fmla="*/ 399569 w 1179453"/>
                  <a:gd name="connsiteY1197" fmla="*/ 641672 h 868974"/>
                  <a:gd name="connsiteX1198" fmla="*/ 409976 w 1179453"/>
                  <a:gd name="connsiteY1198" fmla="*/ 641151 h 868974"/>
                  <a:gd name="connsiteX1199" fmla="*/ 420383 w 1179453"/>
                  <a:gd name="connsiteY1199" fmla="*/ 641151 h 868974"/>
                  <a:gd name="connsiteX1200" fmla="*/ 422464 w 1179453"/>
                  <a:gd name="connsiteY1200" fmla="*/ 642192 h 868974"/>
                  <a:gd name="connsiteX1201" fmla="*/ 422464 w 1179453"/>
                  <a:gd name="connsiteY1201" fmla="*/ 645314 h 868974"/>
                  <a:gd name="connsiteX1202" fmla="*/ 421423 w 1179453"/>
                  <a:gd name="connsiteY1202" fmla="*/ 645314 h 868974"/>
                  <a:gd name="connsiteX1203" fmla="*/ 415700 w 1179453"/>
                  <a:gd name="connsiteY1203" fmla="*/ 643233 h 868974"/>
                  <a:gd name="connsiteX1204" fmla="*/ 409456 w 1179453"/>
                  <a:gd name="connsiteY1204" fmla="*/ 643233 h 868974"/>
                  <a:gd name="connsiteX1205" fmla="*/ 402171 w 1179453"/>
                  <a:gd name="connsiteY1205" fmla="*/ 643233 h 868974"/>
                  <a:gd name="connsiteX1206" fmla="*/ 397487 w 1179453"/>
                  <a:gd name="connsiteY1206" fmla="*/ 643753 h 868974"/>
                  <a:gd name="connsiteX1207" fmla="*/ 391764 w 1179453"/>
                  <a:gd name="connsiteY1207" fmla="*/ 645314 h 868974"/>
                  <a:gd name="connsiteX1208" fmla="*/ 382918 w 1179453"/>
                  <a:gd name="connsiteY1208" fmla="*/ 646355 h 868974"/>
                  <a:gd name="connsiteX1209" fmla="*/ 381877 w 1179453"/>
                  <a:gd name="connsiteY1209" fmla="*/ 647395 h 868974"/>
                  <a:gd name="connsiteX1210" fmla="*/ 377194 w 1179453"/>
                  <a:gd name="connsiteY1210" fmla="*/ 647395 h 868974"/>
                  <a:gd name="connsiteX1211" fmla="*/ 373031 w 1179453"/>
                  <a:gd name="connsiteY1211" fmla="*/ 648957 h 868974"/>
                  <a:gd name="connsiteX1212" fmla="*/ 375633 w 1179453"/>
                  <a:gd name="connsiteY1212" fmla="*/ 650518 h 868974"/>
                  <a:gd name="connsiteX1213" fmla="*/ 376153 w 1179453"/>
                  <a:gd name="connsiteY1213" fmla="*/ 651558 h 868974"/>
                  <a:gd name="connsiteX1214" fmla="*/ 378755 w 1179453"/>
                  <a:gd name="connsiteY1214" fmla="*/ 653119 h 868974"/>
                  <a:gd name="connsiteX1215" fmla="*/ 377714 w 1179453"/>
                  <a:gd name="connsiteY1215" fmla="*/ 653640 h 868974"/>
                  <a:gd name="connsiteX1216" fmla="*/ 376153 w 1179453"/>
                  <a:gd name="connsiteY1216" fmla="*/ 654680 h 868974"/>
                  <a:gd name="connsiteX1217" fmla="*/ 382918 w 1179453"/>
                  <a:gd name="connsiteY1217" fmla="*/ 656241 h 868974"/>
                  <a:gd name="connsiteX1218" fmla="*/ 393845 w 1179453"/>
                  <a:gd name="connsiteY1218" fmla="*/ 656762 h 868974"/>
                  <a:gd name="connsiteX1219" fmla="*/ 400089 w 1179453"/>
                  <a:gd name="connsiteY1219" fmla="*/ 654680 h 868974"/>
                  <a:gd name="connsiteX1220" fmla="*/ 402691 w 1179453"/>
                  <a:gd name="connsiteY1220" fmla="*/ 655201 h 868974"/>
                  <a:gd name="connsiteX1221" fmla="*/ 403211 w 1179453"/>
                  <a:gd name="connsiteY1221" fmla="*/ 656241 h 868974"/>
                  <a:gd name="connsiteX1222" fmla="*/ 402691 w 1179453"/>
                  <a:gd name="connsiteY1222" fmla="*/ 657802 h 868974"/>
                  <a:gd name="connsiteX1223" fmla="*/ 400089 w 1179453"/>
                  <a:gd name="connsiteY1223" fmla="*/ 658323 h 868974"/>
                  <a:gd name="connsiteX1224" fmla="*/ 394886 w 1179453"/>
                  <a:gd name="connsiteY1224" fmla="*/ 658323 h 868974"/>
                  <a:gd name="connsiteX1225" fmla="*/ 390723 w 1179453"/>
                  <a:gd name="connsiteY1225" fmla="*/ 658843 h 868974"/>
                  <a:gd name="connsiteX1226" fmla="*/ 393325 w 1179453"/>
                  <a:gd name="connsiteY1226" fmla="*/ 659884 h 868974"/>
                  <a:gd name="connsiteX1227" fmla="*/ 391243 w 1179453"/>
                  <a:gd name="connsiteY1227" fmla="*/ 661965 h 868974"/>
                  <a:gd name="connsiteX1228" fmla="*/ 388642 w 1179453"/>
                  <a:gd name="connsiteY1228" fmla="*/ 662486 h 868974"/>
                  <a:gd name="connsiteX1229" fmla="*/ 393845 w 1179453"/>
                  <a:gd name="connsiteY1229" fmla="*/ 663006 h 868974"/>
                  <a:gd name="connsiteX1230" fmla="*/ 395926 w 1179453"/>
                  <a:gd name="connsiteY1230" fmla="*/ 664047 h 868974"/>
                  <a:gd name="connsiteX1231" fmla="*/ 390723 w 1179453"/>
                  <a:gd name="connsiteY1231" fmla="*/ 664047 h 868974"/>
                  <a:gd name="connsiteX1232" fmla="*/ 384479 w 1179453"/>
                  <a:gd name="connsiteY1232" fmla="*/ 664567 h 868974"/>
                  <a:gd name="connsiteX1233" fmla="*/ 383959 w 1179453"/>
                  <a:gd name="connsiteY1233" fmla="*/ 667689 h 868974"/>
                  <a:gd name="connsiteX1234" fmla="*/ 390203 w 1179453"/>
                  <a:gd name="connsiteY1234" fmla="*/ 668209 h 868974"/>
                  <a:gd name="connsiteX1235" fmla="*/ 396967 w 1179453"/>
                  <a:gd name="connsiteY1235" fmla="*/ 668209 h 868974"/>
                  <a:gd name="connsiteX1236" fmla="*/ 395926 w 1179453"/>
                  <a:gd name="connsiteY1236" fmla="*/ 669250 h 868974"/>
                  <a:gd name="connsiteX1237" fmla="*/ 389682 w 1179453"/>
                  <a:gd name="connsiteY1237" fmla="*/ 669770 h 868974"/>
                  <a:gd name="connsiteX1238" fmla="*/ 384479 w 1179453"/>
                  <a:gd name="connsiteY1238" fmla="*/ 669770 h 868974"/>
                  <a:gd name="connsiteX1239" fmla="*/ 380316 w 1179453"/>
                  <a:gd name="connsiteY1239" fmla="*/ 669770 h 868974"/>
                  <a:gd name="connsiteX1240" fmla="*/ 379796 w 1179453"/>
                  <a:gd name="connsiteY1240" fmla="*/ 671331 h 868974"/>
                  <a:gd name="connsiteX1241" fmla="*/ 378235 w 1179453"/>
                  <a:gd name="connsiteY1241" fmla="*/ 673933 h 868974"/>
                  <a:gd name="connsiteX1242" fmla="*/ 382397 w 1179453"/>
                  <a:gd name="connsiteY1242" fmla="*/ 677576 h 868974"/>
                  <a:gd name="connsiteX1243" fmla="*/ 383959 w 1179453"/>
                  <a:gd name="connsiteY1243" fmla="*/ 678616 h 868974"/>
                  <a:gd name="connsiteX1244" fmla="*/ 379275 w 1179453"/>
                  <a:gd name="connsiteY1244" fmla="*/ 680698 h 868974"/>
                  <a:gd name="connsiteX1245" fmla="*/ 381877 w 1179453"/>
                  <a:gd name="connsiteY1245" fmla="*/ 683299 h 868974"/>
                  <a:gd name="connsiteX1246" fmla="*/ 395926 w 1179453"/>
                  <a:gd name="connsiteY1246" fmla="*/ 675494 h 868974"/>
                  <a:gd name="connsiteX1247" fmla="*/ 404252 w 1179453"/>
                  <a:gd name="connsiteY1247" fmla="*/ 671852 h 868974"/>
                  <a:gd name="connsiteX1248" fmla="*/ 409456 w 1179453"/>
                  <a:gd name="connsiteY1248" fmla="*/ 667169 h 868974"/>
                  <a:gd name="connsiteX1249" fmla="*/ 412057 w 1179453"/>
                  <a:gd name="connsiteY1249" fmla="*/ 665087 h 868974"/>
                  <a:gd name="connsiteX1250" fmla="*/ 416220 w 1179453"/>
                  <a:gd name="connsiteY1250" fmla="*/ 662486 h 868974"/>
                  <a:gd name="connsiteX1251" fmla="*/ 424546 w 1179453"/>
                  <a:gd name="connsiteY1251" fmla="*/ 657802 h 868974"/>
                  <a:gd name="connsiteX1252" fmla="*/ 436513 w 1179453"/>
                  <a:gd name="connsiteY1252" fmla="*/ 653119 h 868974"/>
                  <a:gd name="connsiteX1253" fmla="*/ 438595 w 1179453"/>
                  <a:gd name="connsiteY1253" fmla="*/ 653640 h 868974"/>
                  <a:gd name="connsiteX1254" fmla="*/ 441197 w 1179453"/>
                  <a:gd name="connsiteY1254" fmla="*/ 655201 h 868974"/>
                  <a:gd name="connsiteX1255" fmla="*/ 442758 w 1179453"/>
                  <a:gd name="connsiteY1255" fmla="*/ 655721 h 868974"/>
                  <a:gd name="connsiteX1256" fmla="*/ 436513 w 1179453"/>
                  <a:gd name="connsiteY1256" fmla="*/ 655201 h 868974"/>
                  <a:gd name="connsiteX1257" fmla="*/ 430790 w 1179453"/>
                  <a:gd name="connsiteY1257" fmla="*/ 656241 h 868974"/>
                  <a:gd name="connsiteX1258" fmla="*/ 429229 w 1179453"/>
                  <a:gd name="connsiteY1258" fmla="*/ 658323 h 868974"/>
                  <a:gd name="connsiteX1259" fmla="*/ 438595 w 1179453"/>
                  <a:gd name="connsiteY1259" fmla="*/ 659363 h 868974"/>
                  <a:gd name="connsiteX1260" fmla="*/ 438595 w 1179453"/>
                  <a:gd name="connsiteY1260" fmla="*/ 660404 h 868974"/>
                  <a:gd name="connsiteX1261" fmla="*/ 433912 w 1179453"/>
                  <a:gd name="connsiteY1261" fmla="*/ 660404 h 868974"/>
                  <a:gd name="connsiteX1262" fmla="*/ 427147 w 1179453"/>
                  <a:gd name="connsiteY1262" fmla="*/ 659884 h 868974"/>
                  <a:gd name="connsiteX1263" fmla="*/ 419862 w 1179453"/>
                  <a:gd name="connsiteY1263" fmla="*/ 662486 h 868974"/>
                  <a:gd name="connsiteX1264" fmla="*/ 415700 w 1179453"/>
                  <a:gd name="connsiteY1264" fmla="*/ 665608 h 868974"/>
                  <a:gd name="connsiteX1265" fmla="*/ 410496 w 1179453"/>
                  <a:gd name="connsiteY1265" fmla="*/ 668730 h 868974"/>
                  <a:gd name="connsiteX1266" fmla="*/ 403211 w 1179453"/>
                  <a:gd name="connsiteY1266" fmla="*/ 673413 h 868974"/>
                  <a:gd name="connsiteX1267" fmla="*/ 394886 w 1179453"/>
                  <a:gd name="connsiteY1267" fmla="*/ 678096 h 868974"/>
                  <a:gd name="connsiteX1268" fmla="*/ 390203 w 1179453"/>
                  <a:gd name="connsiteY1268" fmla="*/ 682259 h 868974"/>
                  <a:gd name="connsiteX1269" fmla="*/ 383438 w 1179453"/>
                  <a:gd name="connsiteY1269" fmla="*/ 685381 h 868974"/>
                  <a:gd name="connsiteX1270" fmla="*/ 385520 w 1179453"/>
                  <a:gd name="connsiteY1270" fmla="*/ 686422 h 868974"/>
                  <a:gd name="connsiteX1271" fmla="*/ 382918 w 1179453"/>
                  <a:gd name="connsiteY1271" fmla="*/ 687983 h 868974"/>
                  <a:gd name="connsiteX1272" fmla="*/ 387601 w 1179453"/>
                  <a:gd name="connsiteY1272" fmla="*/ 687462 h 868974"/>
                  <a:gd name="connsiteX1273" fmla="*/ 388121 w 1179453"/>
                  <a:gd name="connsiteY1273" fmla="*/ 688503 h 868974"/>
                  <a:gd name="connsiteX1274" fmla="*/ 387080 w 1179453"/>
                  <a:gd name="connsiteY1274" fmla="*/ 690584 h 868974"/>
                  <a:gd name="connsiteX1275" fmla="*/ 391764 w 1179453"/>
                  <a:gd name="connsiteY1275" fmla="*/ 690064 h 868974"/>
                  <a:gd name="connsiteX1276" fmla="*/ 393845 w 1179453"/>
                  <a:gd name="connsiteY1276" fmla="*/ 688503 h 868974"/>
                  <a:gd name="connsiteX1277" fmla="*/ 396967 w 1179453"/>
                  <a:gd name="connsiteY1277" fmla="*/ 687983 h 868974"/>
                  <a:gd name="connsiteX1278" fmla="*/ 399569 w 1179453"/>
                  <a:gd name="connsiteY1278" fmla="*/ 688503 h 868974"/>
                  <a:gd name="connsiteX1279" fmla="*/ 402691 w 1179453"/>
                  <a:gd name="connsiteY1279" fmla="*/ 690584 h 868974"/>
                  <a:gd name="connsiteX1280" fmla="*/ 404772 w 1179453"/>
                  <a:gd name="connsiteY1280" fmla="*/ 688503 h 868974"/>
                  <a:gd name="connsiteX1281" fmla="*/ 409456 w 1179453"/>
                  <a:gd name="connsiteY1281" fmla="*/ 686422 h 868974"/>
                  <a:gd name="connsiteX1282" fmla="*/ 414139 w 1179453"/>
                  <a:gd name="connsiteY1282" fmla="*/ 686422 h 868974"/>
                  <a:gd name="connsiteX1283" fmla="*/ 410496 w 1179453"/>
                  <a:gd name="connsiteY1283" fmla="*/ 687983 h 868974"/>
                  <a:gd name="connsiteX1284" fmla="*/ 404772 w 1179453"/>
                  <a:gd name="connsiteY1284" fmla="*/ 689023 h 868974"/>
                  <a:gd name="connsiteX1285" fmla="*/ 402171 w 1179453"/>
                  <a:gd name="connsiteY1285" fmla="*/ 691625 h 868974"/>
                  <a:gd name="connsiteX1286" fmla="*/ 396967 w 1179453"/>
                  <a:gd name="connsiteY1286" fmla="*/ 690064 h 868974"/>
                  <a:gd name="connsiteX1287" fmla="*/ 389682 w 1179453"/>
                  <a:gd name="connsiteY1287" fmla="*/ 691105 h 868974"/>
                  <a:gd name="connsiteX1288" fmla="*/ 386560 w 1179453"/>
                  <a:gd name="connsiteY1288" fmla="*/ 693186 h 868974"/>
                  <a:gd name="connsiteX1289" fmla="*/ 387601 w 1179453"/>
                  <a:gd name="connsiteY1289" fmla="*/ 694227 h 868974"/>
                  <a:gd name="connsiteX1290" fmla="*/ 386560 w 1179453"/>
                  <a:gd name="connsiteY1290" fmla="*/ 695788 h 868974"/>
                  <a:gd name="connsiteX1291" fmla="*/ 386560 w 1179453"/>
                  <a:gd name="connsiteY1291" fmla="*/ 697349 h 868974"/>
                  <a:gd name="connsiteX1292" fmla="*/ 393325 w 1179453"/>
                  <a:gd name="connsiteY1292" fmla="*/ 696828 h 868974"/>
                  <a:gd name="connsiteX1293" fmla="*/ 394365 w 1179453"/>
                  <a:gd name="connsiteY1293" fmla="*/ 696828 h 868974"/>
                  <a:gd name="connsiteX1294" fmla="*/ 394886 w 1179453"/>
                  <a:gd name="connsiteY1294" fmla="*/ 697869 h 868974"/>
                  <a:gd name="connsiteX1295" fmla="*/ 395406 w 1179453"/>
                  <a:gd name="connsiteY1295" fmla="*/ 698390 h 868974"/>
                  <a:gd name="connsiteX1296" fmla="*/ 393845 w 1179453"/>
                  <a:gd name="connsiteY1296" fmla="*/ 700471 h 868974"/>
                  <a:gd name="connsiteX1297" fmla="*/ 396447 w 1179453"/>
                  <a:gd name="connsiteY1297" fmla="*/ 700991 h 868974"/>
                  <a:gd name="connsiteX1298" fmla="*/ 397487 w 1179453"/>
                  <a:gd name="connsiteY1298" fmla="*/ 701512 h 868974"/>
                  <a:gd name="connsiteX1299" fmla="*/ 399569 w 1179453"/>
                  <a:gd name="connsiteY1299" fmla="*/ 702032 h 868974"/>
                  <a:gd name="connsiteX1300" fmla="*/ 400610 w 1179453"/>
                  <a:gd name="connsiteY1300" fmla="*/ 703073 h 868974"/>
                  <a:gd name="connsiteX1301" fmla="*/ 401650 w 1179453"/>
                  <a:gd name="connsiteY1301" fmla="*/ 704634 h 868974"/>
                  <a:gd name="connsiteX1302" fmla="*/ 400610 w 1179453"/>
                  <a:gd name="connsiteY1302" fmla="*/ 706195 h 868974"/>
                  <a:gd name="connsiteX1303" fmla="*/ 399049 w 1179453"/>
                  <a:gd name="connsiteY1303" fmla="*/ 710358 h 868974"/>
                  <a:gd name="connsiteX1304" fmla="*/ 399569 w 1179453"/>
                  <a:gd name="connsiteY1304" fmla="*/ 711398 h 868974"/>
                  <a:gd name="connsiteX1305" fmla="*/ 401130 w 1179453"/>
                  <a:gd name="connsiteY1305" fmla="*/ 708796 h 868974"/>
                  <a:gd name="connsiteX1306" fmla="*/ 403211 w 1179453"/>
                  <a:gd name="connsiteY1306" fmla="*/ 708276 h 868974"/>
                  <a:gd name="connsiteX1307" fmla="*/ 403211 w 1179453"/>
                  <a:gd name="connsiteY1307" fmla="*/ 710878 h 868974"/>
                  <a:gd name="connsiteX1308" fmla="*/ 405293 w 1179453"/>
                  <a:gd name="connsiteY1308" fmla="*/ 710878 h 868974"/>
                  <a:gd name="connsiteX1309" fmla="*/ 406333 w 1179453"/>
                  <a:gd name="connsiteY1309" fmla="*/ 710878 h 868974"/>
                  <a:gd name="connsiteX1310" fmla="*/ 404772 w 1179453"/>
                  <a:gd name="connsiteY1310" fmla="*/ 714000 h 868974"/>
                  <a:gd name="connsiteX1311" fmla="*/ 404772 w 1179453"/>
                  <a:gd name="connsiteY1311" fmla="*/ 716081 h 868974"/>
                  <a:gd name="connsiteX1312" fmla="*/ 407374 w 1179453"/>
                  <a:gd name="connsiteY1312" fmla="*/ 718163 h 868974"/>
                  <a:gd name="connsiteX1313" fmla="*/ 404772 w 1179453"/>
                  <a:gd name="connsiteY1313" fmla="*/ 721805 h 868974"/>
                  <a:gd name="connsiteX1314" fmla="*/ 405293 w 1179453"/>
                  <a:gd name="connsiteY1314" fmla="*/ 723887 h 868974"/>
                  <a:gd name="connsiteX1315" fmla="*/ 408415 w 1179453"/>
                  <a:gd name="connsiteY1315" fmla="*/ 721805 h 868974"/>
                  <a:gd name="connsiteX1316" fmla="*/ 408935 w 1179453"/>
                  <a:gd name="connsiteY1316" fmla="*/ 723366 h 868974"/>
                  <a:gd name="connsiteX1317" fmla="*/ 408415 w 1179453"/>
                  <a:gd name="connsiteY1317" fmla="*/ 724407 h 868974"/>
                  <a:gd name="connsiteX1318" fmla="*/ 411017 w 1179453"/>
                  <a:gd name="connsiteY1318" fmla="*/ 723366 h 868974"/>
                  <a:gd name="connsiteX1319" fmla="*/ 412578 w 1179453"/>
                  <a:gd name="connsiteY1319" fmla="*/ 722326 h 868974"/>
                  <a:gd name="connsiteX1320" fmla="*/ 413618 w 1179453"/>
                  <a:gd name="connsiteY1320" fmla="*/ 721285 h 868974"/>
                  <a:gd name="connsiteX1321" fmla="*/ 414659 w 1179453"/>
                  <a:gd name="connsiteY1321" fmla="*/ 718683 h 868974"/>
                  <a:gd name="connsiteX1322" fmla="*/ 415700 w 1179453"/>
                  <a:gd name="connsiteY1322" fmla="*/ 720244 h 868974"/>
                  <a:gd name="connsiteX1323" fmla="*/ 420383 w 1179453"/>
                  <a:gd name="connsiteY1323" fmla="*/ 719203 h 868974"/>
                  <a:gd name="connsiteX1324" fmla="*/ 421944 w 1179453"/>
                  <a:gd name="connsiteY1324" fmla="*/ 719724 h 868974"/>
                  <a:gd name="connsiteX1325" fmla="*/ 417781 w 1179453"/>
                  <a:gd name="connsiteY1325" fmla="*/ 722326 h 868974"/>
                  <a:gd name="connsiteX1326" fmla="*/ 414659 w 1179453"/>
                  <a:gd name="connsiteY1326" fmla="*/ 722846 h 868974"/>
                  <a:gd name="connsiteX1327" fmla="*/ 411017 w 1179453"/>
                  <a:gd name="connsiteY1327" fmla="*/ 724927 h 868974"/>
                  <a:gd name="connsiteX1328" fmla="*/ 406854 w 1179453"/>
                  <a:gd name="connsiteY1328" fmla="*/ 728049 h 868974"/>
                  <a:gd name="connsiteX1329" fmla="*/ 407374 w 1179453"/>
                  <a:gd name="connsiteY1329" fmla="*/ 737936 h 868974"/>
                  <a:gd name="connsiteX1330" fmla="*/ 413098 w 1179453"/>
                  <a:gd name="connsiteY1330" fmla="*/ 741578 h 868974"/>
                  <a:gd name="connsiteX1331" fmla="*/ 415700 w 1179453"/>
                  <a:gd name="connsiteY1331" fmla="*/ 738456 h 868974"/>
                  <a:gd name="connsiteX1332" fmla="*/ 417781 w 1179453"/>
                  <a:gd name="connsiteY1332" fmla="*/ 736895 h 868974"/>
                  <a:gd name="connsiteX1333" fmla="*/ 420383 w 1179453"/>
                  <a:gd name="connsiteY1333" fmla="*/ 732732 h 868974"/>
                  <a:gd name="connsiteX1334" fmla="*/ 421944 w 1179453"/>
                  <a:gd name="connsiteY1334" fmla="*/ 730131 h 868974"/>
                  <a:gd name="connsiteX1335" fmla="*/ 423505 w 1179453"/>
                  <a:gd name="connsiteY1335" fmla="*/ 727529 h 868974"/>
                  <a:gd name="connsiteX1336" fmla="*/ 426627 w 1179453"/>
                  <a:gd name="connsiteY1336" fmla="*/ 724927 h 868974"/>
                  <a:gd name="connsiteX1337" fmla="*/ 426627 w 1179453"/>
                  <a:gd name="connsiteY1337" fmla="*/ 727529 h 868974"/>
                  <a:gd name="connsiteX1338" fmla="*/ 426627 w 1179453"/>
                  <a:gd name="connsiteY1338" fmla="*/ 730131 h 868974"/>
                  <a:gd name="connsiteX1339" fmla="*/ 430269 w 1179453"/>
                  <a:gd name="connsiteY1339" fmla="*/ 729090 h 868974"/>
                  <a:gd name="connsiteX1340" fmla="*/ 435993 w 1179453"/>
                  <a:gd name="connsiteY1340" fmla="*/ 725968 h 868974"/>
                  <a:gd name="connsiteX1341" fmla="*/ 434953 w 1179453"/>
                  <a:gd name="connsiteY1341" fmla="*/ 723887 h 868974"/>
                  <a:gd name="connsiteX1342" fmla="*/ 434432 w 1179453"/>
                  <a:gd name="connsiteY1342" fmla="*/ 721285 h 868974"/>
                  <a:gd name="connsiteX1343" fmla="*/ 432871 w 1179453"/>
                  <a:gd name="connsiteY1343" fmla="*/ 719203 h 868974"/>
                  <a:gd name="connsiteX1344" fmla="*/ 431830 w 1179453"/>
                  <a:gd name="connsiteY1344" fmla="*/ 717122 h 868974"/>
                  <a:gd name="connsiteX1345" fmla="*/ 430790 w 1179453"/>
                  <a:gd name="connsiteY1345" fmla="*/ 714000 h 868974"/>
                  <a:gd name="connsiteX1346" fmla="*/ 434432 w 1179453"/>
                  <a:gd name="connsiteY1346" fmla="*/ 713480 h 868974"/>
                  <a:gd name="connsiteX1347" fmla="*/ 434953 w 1179453"/>
                  <a:gd name="connsiteY1347" fmla="*/ 716081 h 868974"/>
                  <a:gd name="connsiteX1348" fmla="*/ 435993 w 1179453"/>
                  <a:gd name="connsiteY1348" fmla="*/ 718683 h 868974"/>
                  <a:gd name="connsiteX1349" fmla="*/ 437554 w 1179453"/>
                  <a:gd name="connsiteY1349" fmla="*/ 722846 h 868974"/>
                  <a:gd name="connsiteX1350" fmla="*/ 439115 w 1179453"/>
                  <a:gd name="connsiteY1350" fmla="*/ 726488 h 868974"/>
                  <a:gd name="connsiteX1351" fmla="*/ 444319 w 1179453"/>
                  <a:gd name="connsiteY1351" fmla="*/ 726488 h 868974"/>
                  <a:gd name="connsiteX1352" fmla="*/ 447961 w 1179453"/>
                  <a:gd name="connsiteY1352" fmla="*/ 724407 h 868974"/>
                  <a:gd name="connsiteX1353" fmla="*/ 449002 w 1179453"/>
                  <a:gd name="connsiteY1353" fmla="*/ 725968 h 868974"/>
                  <a:gd name="connsiteX1354" fmla="*/ 448482 w 1179453"/>
                  <a:gd name="connsiteY1354" fmla="*/ 731171 h 868974"/>
                  <a:gd name="connsiteX1355" fmla="*/ 453685 w 1179453"/>
                  <a:gd name="connsiteY1355" fmla="*/ 736895 h 868974"/>
                  <a:gd name="connsiteX1356" fmla="*/ 450043 w 1179453"/>
                  <a:gd name="connsiteY1356" fmla="*/ 737416 h 868974"/>
                  <a:gd name="connsiteX1357" fmla="*/ 444319 w 1179453"/>
                  <a:gd name="connsiteY1357" fmla="*/ 731171 h 868974"/>
                  <a:gd name="connsiteX1358" fmla="*/ 440156 w 1179453"/>
                  <a:gd name="connsiteY1358" fmla="*/ 728570 h 868974"/>
                  <a:gd name="connsiteX1359" fmla="*/ 439636 w 1179453"/>
                  <a:gd name="connsiteY1359" fmla="*/ 729090 h 868974"/>
                  <a:gd name="connsiteX1360" fmla="*/ 434953 w 1179453"/>
                  <a:gd name="connsiteY1360" fmla="*/ 730651 h 868974"/>
                  <a:gd name="connsiteX1361" fmla="*/ 436513 w 1179453"/>
                  <a:gd name="connsiteY1361" fmla="*/ 732732 h 868974"/>
                  <a:gd name="connsiteX1362" fmla="*/ 437554 w 1179453"/>
                  <a:gd name="connsiteY1362" fmla="*/ 733773 h 868974"/>
                  <a:gd name="connsiteX1363" fmla="*/ 440156 w 1179453"/>
                  <a:gd name="connsiteY1363" fmla="*/ 734293 h 868974"/>
                  <a:gd name="connsiteX1364" fmla="*/ 441197 w 1179453"/>
                  <a:gd name="connsiteY1364" fmla="*/ 736375 h 868974"/>
                  <a:gd name="connsiteX1365" fmla="*/ 445359 w 1179453"/>
                  <a:gd name="connsiteY1365" fmla="*/ 735855 h 868974"/>
                  <a:gd name="connsiteX1366" fmla="*/ 444319 w 1179453"/>
                  <a:gd name="connsiteY1366" fmla="*/ 737416 h 868974"/>
                  <a:gd name="connsiteX1367" fmla="*/ 438595 w 1179453"/>
                  <a:gd name="connsiteY1367" fmla="*/ 737416 h 868974"/>
                  <a:gd name="connsiteX1368" fmla="*/ 438075 w 1179453"/>
                  <a:gd name="connsiteY1368" fmla="*/ 737936 h 868974"/>
                  <a:gd name="connsiteX1369" fmla="*/ 434953 w 1179453"/>
                  <a:gd name="connsiteY1369" fmla="*/ 737416 h 868974"/>
                  <a:gd name="connsiteX1370" fmla="*/ 433392 w 1179453"/>
                  <a:gd name="connsiteY1370" fmla="*/ 740538 h 868974"/>
                  <a:gd name="connsiteX1371" fmla="*/ 430269 w 1179453"/>
                  <a:gd name="connsiteY1371" fmla="*/ 743139 h 868974"/>
                  <a:gd name="connsiteX1372" fmla="*/ 424546 w 1179453"/>
                  <a:gd name="connsiteY1372" fmla="*/ 743660 h 868974"/>
                  <a:gd name="connsiteX1373" fmla="*/ 420383 w 1179453"/>
                  <a:gd name="connsiteY1373" fmla="*/ 743139 h 868974"/>
                  <a:gd name="connsiteX1374" fmla="*/ 418301 w 1179453"/>
                  <a:gd name="connsiteY1374" fmla="*/ 743660 h 868974"/>
                  <a:gd name="connsiteX1375" fmla="*/ 422464 w 1179453"/>
                  <a:gd name="connsiteY1375" fmla="*/ 744180 h 868974"/>
                  <a:gd name="connsiteX1376" fmla="*/ 420903 w 1179453"/>
                  <a:gd name="connsiteY1376" fmla="*/ 744700 h 868974"/>
                  <a:gd name="connsiteX1377" fmla="*/ 419862 w 1179453"/>
                  <a:gd name="connsiteY1377" fmla="*/ 746782 h 868974"/>
                  <a:gd name="connsiteX1378" fmla="*/ 429749 w 1179453"/>
                  <a:gd name="connsiteY1378" fmla="*/ 746261 h 868974"/>
                  <a:gd name="connsiteX1379" fmla="*/ 442237 w 1179453"/>
                  <a:gd name="connsiteY1379" fmla="*/ 739497 h 868974"/>
                  <a:gd name="connsiteX1380" fmla="*/ 443798 w 1179453"/>
                  <a:gd name="connsiteY1380" fmla="*/ 742099 h 868974"/>
                  <a:gd name="connsiteX1381" fmla="*/ 445359 w 1179453"/>
                  <a:gd name="connsiteY1381" fmla="*/ 743139 h 868974"/>
                  <a:gd name="connsiteX1382" fmla="*/ 446920 w 1179453"/>
                  <a:gd name="connsiteY1382" fmla="*/ 743660 h 868974"/>
                  <a:gd name="connsiteX1383" fmla="*/ 444319 w 1179453"/>
                  <a:gd name="connsiteY1383" fmla="*/ 744180 h 868974"/>
                  <a:gd name="connsiteX1384" fmla="*/ 439115 w 1179453"/>
                  <a:gd name="connsiteY1384" fmla="*/ 744700 h 868974"/>
                  <a:gd name="connsiteX1385" fmla="*/ 433912 w 1179453"/>
                  <a:gd name="connsiteY1385" fmla="*/ 745741 h 868974"/>
                  <a:gd name="connsiteX1386" fmla="*/ 422464 w 1179453"/>
                  <a:gd name="connsiteY1386" fmla="*/ 747823 h 868974"/>
                  <a:gd name="connsiteX1387" fmla="*/ 422464 w 1179453"/>
                  <a:gd name="connsiteY1387" fmla="*/ 749384 h 868974"/>
                  <a:gd name="connsiteX1388" fmla="*/ 422985 w 1179453"/>
                  <a:gd name="connsiteY1388" fmla="*/ 752506 h 868974"/>
                  <a:gd name="connsiteX1389" fmla="*/ 426107 w 1179453"/>
                  <a:gd name="connsiteY1389" fmla="*/ 753546 h 868974"/>
                  <a:gd name="connsiteX1390" fmla="*/ 424546 w 1179453"/>
                  <a:gd name="connsiteY1390" fmla="*/ 755107 h 868974"/>
                  <a:gd name="connsiteX1391" fmla="*/ 422464 w 1179453"/>
                  <a:gd name="connsiteY1391" fmla="*/ 756668 h 868974"/>
                  <a:gd name="connsiteX1392" fmla="*/ 421944 w 1179453"/>
                  <a:gd name="connsiteY1392" fmla="*/ 758750 h 868974"/>
                  <a:gd name="connsiteX1393" fmla="*/ 422985 w 1179453"/>
                  <a:gd name="connsiteY1393" fmla="*/ 761872 h 868974"/>
                  <a:gd name="connsiteX1394" fmla="*/ 426627 w 1179453"/>
                  <a:gd name="connsiteY1394" fmla="*/ 763953 h 868974"/>
                  <a:gd name="connsiteX1395" fmla="*/ 427668 w 1179453"/>
                  <a:gd name="connsiteY1395" fmla="*/ 762392 h 868974"/>
                  <a:gd name="connsiteX1396" fmla="*/ 429749 w 1179453"/>
                  <a:gd name="connsiteY1396" fmla="*/ 759270 h 868974"/>
                  <a:gd name="connsiteX1397" fmla="*/ 428188 w 1179453"/>
                  <a:gd name="connsiteY1397" fmla="*/ 761352 h 868974"/>
                  <a:gd name="connsiteX1398" fmla="*/ 432871 w 1179453"/>
                  <a:gd name="connsiteY1398" fmla="*/ 762913 h 868974"/>
                  <a:gd name="connsiteX1399" fmla="*/ 432351 w 1179453"/>
                  <a:gd name="connsiteY1399" fmla="*/ 763953 h 868974"/>
                  <a:gd name="connsiteX1400" fmla="*/ 427668 w 1179453"/>
                  <a:gd name="connsiteY1400" fmla="*/ 765514 h 868974"/>
                  <a:gd name="connsiteX1401" fmla="*/ 429749 w 1179453"/>
                  <a:gd name="connsiteY1401" fmla="*/ 766035 h 868974"/>
                  <a:gd name="connsiteX1402" fmla="*/ 430269 w 1179453"/>
                  <a:gd name="connsiteY1402" fmla="*/ 766555 h 868974"/>
                  <a:gd name="connsiteX1403" fmla="*/ 430790 w 1179453"/>
                  <a:gd name="connsiteY1403" fmla="*/ 768116 h 868974"/>
                  <a:gd name="connsiteX1404" fmla="*/ 440676 w 1179453"/>
                  <a:gd name="connsiteY1404" fmla="*/ 767075 h 868974"/>
                  <a:gd name="connsiteX1405" fmla="*/ 438595 w 1179453"/>
                  <a:gd name="connsiteY1405" fmla="*/ 768116 h 868974"/>
                  <a:gd name="connsiteX1406" fmla="*/ 430790 w 1179453"/>
                  <a:gd name="connsiteY1406" fmla="*/ 769157 h 868974"/>
                  <a:gd name="connsiteX1407" fmla="*/ 429749 w 1179453"/>
                  <a:gd name="connsiteY1407" fmla="*/ 772279 h 868974"/>
                  <a:gd name="connsiteX1408" fmla="*/ 432351 w 1179453"/>
                  <a:gd name="connsiteY1408" fmla="*/ 773319 h 868974"/>
                  <a:gd name="connsiteX1409" fmla="*/ 432871 w 1179453"/>
                  <a:gd name="connsiteY1409" fmla="*/ 774360 h 868974"/>
                  <a:gd name="connsiteX1410" fmla="*/ 434432 w 1179453"/>
                  <a:gd name="connsiteY1410" fmla="*/ 774881 h 868974"/>
                  <a:gd name="connsiteX1411" fmla="*/ 439115 w 1179453"/>
                  <a:gd name="connsiteY1411" fmla="*/ 773840 h 868974"/>
                  <a:gd name="connsiteX1412" fmla="*/ 443278 w 1179453"/>
                  <a:gd name="connsiteY1412" fmla="*/ 773840 h 868974"/>
                  <a:gd name="connsiteX1413" fmla="*/ 443798 w 1179453"/>
                  <a:gd name="connsiteY1413" fmla="*/ 774360 h 868974"/>
                  <a:gd name="connsiteX1414" fmla="*/ 440676 w 1179453"/>
                  <a:gd name="connsiteY1414" fmla="*/ 776962 h 868974"/>
                  <a:gd name="connsiteX1415" fmla="*/ 439115 w 1179453"/>
                  <a:gd name="connsiteY1415" fmla="*/ 780084 h 868974"/>
                  <a:gd name="connsiteX1416" fmla="*/ 445880 w 1179453"/>
                  <a:gd name="connsiteY1416" fmla="*/ 779564 h 868974"/>
                  <a:gd name="connsiteX1417" fmla="*/ 444839 w 1179453"/>
                  <a:gd name="connsiteY1417" fmla="*/ 782165 h 868974"/>
                  <a:gd name="connsiteX1418" fmla="*/ 443798 w 1179453"/>
                  <a:gd name="connsiteY1418" fmla="*/ 785808 h 868974"/>
                  <a:gd name="connsiteX1419" fmla="*/ 445359 w 1179453"/>
                  <a:gd name="connsiteY1419" fmla="*/ 784767 h 868974"/>
                  <a:gd name="connsiteX1420" fmla="*/ 447441 w 1179453"/>
                  <a:gd name="connsiteY1420" fmla="*/ 782165 h 868974"/>
                  <a:gd name="connsiteX1421" fmla="*/ 454205 w 1179453"/>
                  <a:gd name="connsiteY1421" fmla="*/ 778523 h 868974"/>
                  <a:gd name="connsiteX1422" fmla="*/ 451604 w 1179453"/>
                  <a:gd name="connsiteY1422" fmla="*/ 781125 h 868974"/>
                  <a:gd name="connsiteX1423" fmla="*/ 445880 w 1179453"/>
                  <a:gd name="connsiteY1423" fmla="*/ 785808 h 868974"/>
                  <a:gd name="connsiteX1424" fmla="*/ 445359 w 1179453"/>
                  <a:gd name="connsiteY1424" fmla="*/ 788930 h 868974"/>
                  <a:gd name="connsiteX1425" fmla="*/ 446920 w 1179453"/>
                  <a:gd name="connsiteY1425" fmla="*/ 787369 h 868974"/>
                  <a:gd name="connsiteX1426" fmla="*/ 447961 w 1179453"/>
                  <a:gd name="connsiteY1426" fmla="*/ 786328 h 868974"/>
                  <a:gd name="connsiteX1427" fmla="*/ 450563 w 1179453"/>
                  <a:gd name="connsiteY1427" fmla="*/ 785287 h 868974"/>
                  <a:gd name="connsiteX1428" fmla="*/ 451604 w 1179453"/>
                  <a:gd name="connsiteY1428" fmla="*/ 785287 h 868974"/>
                  <a:gd name="connsiteX1429" fmla="*/ 449002 w 1179453"/>
                  <a:gd name="connsiteY1429" fmla="*/ 787889 h 868974"/>
                  <a:gd name="connsiteX1430" fmla="*/ 447441 w 1179453"/>
                  <a:gd name="connsiteY1430" fmla="*/ 790491 h 868974"/>
                  <a:gd name="connsiteX1431" fmla="*/ 444839 w 1179453"/>
                  <a:gd name="connsiteY1431" fmla="*/ 793613 h 868974"/>
                  <a:gd name="connsiteX1432" fmla="*/ 447961 w 1179453"/>
                  <a:gd name="connsiteY1432" fmla="*/ 799337 h 868974"/>
                  <a:gd name="connsiteX1433" fmla="*/ 456807 w 1179453"/>
                  <a:gd name="connsiteY1433" fmla="*/ 802979 h 868974"/>
                  <a:gd name="connsiteX1434" fmla="*/ 460449 w 1179453"/>
                  <a:gd name="connsiteY1434" fmla="*/ 802459 h 868974"/>
                  <a:gd name="connsiteX1435" fmla="*/ 458368 w 1179453"/>
                  <a:gd name="connsiteY1435" fmla="*/ 805061 h 868974"/>
                  <a:gd name="connsiteX1436" fmla="*/ 461490 w 1179453"/>
                  <a:gd name="connsiteY1436" fmla="*/ 805581 h 868974"/>
                  <a:gd name="connsiteX1437" fmla="*/ 462531 w 1179453"/>
                  <a:gd name="connsiteY1437" fmla="*/ 806622 h 868974"/>
                  <a:gd name="connsiteX1438" fmla="*/ 458889 w 1179453"/>
                  <a:gd name="connsiteY1438" fmla="*/ 807662 h 868974"/>
                  <a:gd name="connsiteX1439" fmla="*/ 457848 w 1179453"/>
                  <a:gd name="connsiteY1439" fmla="*/ 810264 h 868974"/>
                  <a:gd name="connsiteX1440" fmla="*/ 460449 w 1179453"/>
                  <a:gd name="connsiteY1440" fmla="*/ 809744 h 868974"/>
                  <a:gd name="connsiteX1441" fmla="*/ 463572 w 1179453"/>
                  <a:gd name="connsiteY1441" fmla="*/ 810264 h 868974"/>
                  <a:gd name="connsiteX1442" fmla="*/ 467214 w 1179453"/>
                  <a:gd name="connsiteY1442" fmla="*/ 809744 h 868974"/>
                  <a:gd name="connsiteX1443" fmla="*/ 470856 w 1179453"/>
                  <a:gd name="connsiteY1443" fmla="*/ 809223 h 868974"/>
                  <a:gd name="connsiteX1444" fmla="*/ 470336 w 1179453"/>
                  <a:gd name="connsiteY1444" fmla="*/ 810264 h 868974"/>
                  <a:gd name="connsiteX1445" fmla="*/ 465133 w 1179453"/>
                  <a:gd name="connsiteY1445" fmla="*/ 811825 h 868974"/>
                  <a:gd name="connsiteX1446" fmla="*/ 462011 w 1179453"/>
                  <a:gd name="connsiteY1446" fmla="*/ 814947 h 868974"/>
                  <a:gd name="connsiteX1447" fmla="*/ 465133 w 1179453"/>
                  <a:gd name="connsiteY1447" fmla="*/ 814427 h 868974"/>
                  <a:gd name="connsiteX1448" fmla="*/ 465133 w 1179453"/>
                  <a:gd name="connsiteY1448" fmla="*/ 815468 h 868974"/>
                  <a:gd name="connsiteX1449" fmla="*/ 465133 w 1179453"/>
                  <a:gd name="connsiteY1449" fmla="*/ 816508 h 868974"/>
                  <a:gd name="connsiteX1450" fmla="*/ 468775 w 1179453"/>
                  <a:gd name="connsiteY1450" fmla="*/ 813386 h 868974"/>
                  <a:gd name="connsiteX1451" fmla="*/ 473458 w 1179453"/>
                  <a:gd name="connsiteY1451" fmla="*/ 811305 h 868974"/>
                  <a:gd name="connsiteX1452" fmla="*/ 470856 w 1179453"/>
                  <a:gd name="connsiteY1452" fmla="*/ 814427 h 868974"/>
                  <a:gd name="connsiteX1453" fmla="*/ 468255 w 1179453"/>
                  <a:gd name="connsiteY1453" fmla="*/ 817029 h 868974"/>
                  <a:gd name="connsiteX1454" fmla="*/ 470336 w 1179453"/>
                  <a:gd name="connsiteY1454" fmla="*/ 818590 h 868974"/>
                  <a:gd name="connsiteX1455" fmla="*/ 469816 w 1179453"/>
                  <a:gd name="connsiteY1455" fmla="*/ 820671 h 868974"/>
                  <a:gd name="connsiteX1456" fmla="*/ 475540 w 1179453"/>
                  <a:gd name="connsiteY1456" fmla="*/ 821712 h 868974"/>
                  <a:gd name="connsiteX1457" fmla="*/ 469295 w 1179453"/>
                  <a:gd name="connsiteY1457" fmla="*/ 822752 h 868974"/>
                  <a:gd name="connsiteX1458" fmla="*/ 467214 w 1179453"/>
                  <a:gd name="connsiteY1458" fmla="*/ 824314 h 868974"/>
                  <a:gd name="connsiteX1459" fmla="*/ 479702 w 1179453"/>
                  <a:gd name="connsiteY1459" fmla="*/ 824314 h 868974"/>
                  <a:gd name="connsiteX1460" fmla="*/ 476580 w 1179453"/>
                  <a:gd name="connsiteY1460" fmla="*/ 826395 h 868974"/>
                  <a:gd name="connsiteX1461" fmla="*/ 473979 w 1179453"/>
                  <a:gd name="connsiteY1461" fmla="*/ 827956 h 868974"/>
                  <a:gd name="connsiteX1462" fmla="*/ 479182 w 1179453"/>
                  <a:gd name="connsiteY1462" fmla="*/ 828476 h 868974"/>
                  <a:gd name="connsiteX1463" fmla="*/ 482304 w 1179453"/>
                  <a:gd name="connsiteY1463" fmla="*/ 830558 h 868974"/>
                  <a:gd name="connsiteX1464" fmla="*/ 479182 w 1179453"/>
                  <a:gd name="connsiteY1464" fmla="*/ 833159 h 868974"/>
                  <a:gd name="connsiteX1465" fmla="*/ 480743 w 1179453"/>
                  <a:gd name="connsiteY1465" fmla="*/ 834720 h 868974"/>
                  <a:gd name="connsiteX1466" fmla="*/ 482304 w 1179453"/>
                  <a:gd name="connsiteY1466" fmla="*/ 836282 h 868974"/>
                  <a:gd name="connsiteX1467" fmla="*/ 486467 w 1179453"/>
                  <a:gd name="connsiteY1467" fmla="*/ 833680 h 868974"/>
                  <a:gd name="connsiteX1468" fmla="*/ 488548 w 1179453"/>
                  <a:gd name="connsiteY1468" fmla="*/ 833680 h 868974"/>
                  <a:gd name="connsiteX1469" fmla="*/ 487508 w 1179453"/>
                  <a:gd name="connsiteY1469" fmla="*/ 836282 h 868974"/>
                  <a:gd name="connsiteX1470" fmla="*/ 492191 w 1179453"/>
                  <a:gd name="connsiteY1470" fmla="*/ 837843 h 868974"/>
                  <a:gd name="connsiteX1471" fmla="*/ 493231 w 1179453"/>
                  <a:gd name="connsiteY1471" fmla="*/ 838883 h 868974"/>
                  <a:gd name="connsiteX1472" fmla="*/ 490630 w 1179453"/>
                  <a:gd name="connsiteY1472" fmla="*/ 840444 h 868974"/>
                  <a:gd name="connsiteX1473" fmla="*/ 489069 w 1179453"/>
                  <a:gd name="connsiteY1473" fmla="*/ 841485 h 868974"/>
                  <a:gd name="connsiteX1474" fmla="*/ 494792 w 1179453"/>
                  <a:gd name="connsiteY1474" fmla="*/ 841485 h 868974"/>
                  <a:gd name="connsiteX1475" fmla="*/ 490630 w 1179453"/>
                  <a:gd name="connsiteY1475" fmla="*/ 844607 h 868974"/>
                  <a:gd name="connsiteX1476" fmla="*/ 489589 w 1179453"/>
                  <a:gd name="connsiteY1476" fmla="*/ 845127 h 868974"/>
                  <a:gd name="connsiteX1477" fmla="*/ 493752 w 1179453"/>
                  <a:gd name="connsiteY1477" fmla="*/ 844607 h 868974"/>
                  <a:gd name="connsiteX1478" fmla="*/ 498435 w 1179453"/>
                  <a:gd name="connsiteY1478" fmla="*/ 844087 h 868974"/>
                  <a:gd name="connsiteX1479" fmla="*/ 502598 w 1179453"/>
                  <a:gd name="connsiteY1479" fmla="*/ 842526 h 868974"/>
                  <a:gd name="connsiteX1480" fmla="*/ 508842 w 1179453"/>
                  <a:gd name="connsiteY1480" fmla="*/ 842005 h 868974"/>
                  <a:gd name="connsiteX1481" fmla="*/ 509882 w 1179453"/>
                  <a:gd name="connsiteY1481" fmla="*/ 843046 h 868974"/>
                  <a:gd name="connsiteX1482" fmla="*/ 510403 w 1179453"/>
                  <a:gd name="connsiteY1482" fmla="*/ 845127 h 868974"/>
                  <a:gd name="connsiteX1483" fmla="*/ 511444 w 1179453"/>
                  <a:gd name="connsiteY1483" fmla="*/ 845127 h 868974"/>
                  <a:gd name="connsiteX1484" fmla="*/ 513525 w 1179453"/>
                  <a:gd name="connsiteY1484" fmla="*/ 846168 h 868974"/>
                  <a:gd name="connsiteX1485" fmla="*/ 515606 w 1179453"/>
                  <a:gd name="connsiteY1485" fmla="*/ 842526 h 868974"/>
                  <a:gd name="connsiteX1486" fmla="*/ 517688 w 1179453"/>
                  <a:gd name="connsiteY1486" fmla="*/ 842005 h 868974"/>
                  <a:gd name="connsiteX1487" fmla="*/ 518728 w 1179453"/>
                  <a:gd name="connsiteY1487" fmla="*/ 840965 h 868974"/>
                  <a:gd name="connsiteX1488" fmla="*/ 522891 w 1179453"/>
                  <a:gd name="connsiteY1488" fmla="*/ 838883 h 868974"/>
                  <a:gd name="connsiteX1489" fmla="*/ 526534 w 1179453"/>
                  <a:gd name="connsiteY1489" fmla="*/ 838363 h 868974"/>
                  <a:gd name="connsiteX1490" fmla="*/ 531217 w 1179453"/>
                  <a:gd name="connsiteY1490" fmla="*/ 837843 h 868974"/>
                  <a:gd name="connsiteX1491" fmla="*/ 531737 w 1179453"/>
                  <a:gd name="connsiteY1491" fmla="*/ 837322 h 868974"/>
                  <a:gd name="connsiteX1492" fmla="*/ 530696 w 1179453"/>
                  <a:gd name="connsiteY1492" fmla="*/ 834720 h 868974"/>
                  <a:gd name="connsiteX1493" fmla="*/ 529656 w 1179453"/>
                  <a:gd name="connsiteY1493" fmla="*/ 833680 h 868974"/>
                  <a:gd name="connsiteX1494" fmla="*/ 533298 w 1179453"/>
                  <a:gd name="connsiteY1494" fmla="*/ 831598 h 868974"/>
                  <a:gd name="connsiteX1495" fmla="*/ 532778 w 1179453"/>
                  <a:gd name="connsiteY1495" fmla="*/ 833680 h 868974"/>
                  <a:gd name="connsiteX1496" fmla="*/ 535379 w 1179453"/>
                  <a:gd name="connsiteY1496" fmla="*/ 836282 h 868974"/>
                  <a:gd name="connsiteX1497" fmla="*/ 535379 w 1179453"/>
                  <a:gd name="connsiteY1497" fmla="*/ 837322 h 868974"/>
                  <a:gd name="connsiteX1498" fmla="*/ 534339 w 1179453"/>
                  <a:gd name="connsiteY1498" fmla="*/ 838363 h 868974"/>
                  <a:gd name="connsiteX1499" fmla="*/ 533298 w 1179453"/>
                  <a:gd name="connsiteY1499" fmla="*/ 839404 h 868974"/>
                  <a:gd name="connsiteX1500" fmla="*/ 529656 w 1179453"/>
                  <a:gd name="connsiteY1500" fmla="*/ 840965 h 868974"/>
                  <a:gd name="connsiteX1501" fmla="*/ 529656 w 1179453"/>
                  <a:gd name="connsiteY1501" fmla="*/ 842005 h 868974"/>
                  <a:gd name="connsiteX1502" fmla="*/ 539542 w 1179453"/>
                  <a:gd name="connsiteY1502" fmla="*/ 834720 h 868974"/>
                  <a:gd name="connsiteX1503" fmla="*/ 541103 w 1179453"/>
                  <a:gd name="connsiteY1503" fmla="*/ 834720 h 868974"/>
                  <a:gd name="connsiteX1504" fmla="*/ 544225 w 1179453"/>
                  <a:gd name="connsiteY1504" fmla="*/ 835761 h 868974"/>
                  <a:gd name="connsiteX1505" fmla="*/ 543705 w 1179453"/>
                  <a:gd name="connsiteY1505" fmla="*/ 837322 h 868974"/>
                  <a:gd name="connsiteX1506" fmla="*/ 538502 w 1179453"/>
                  <a:gd name="connsiteY1506" fmla="*/ 841485 h 868974"/>
                  <a:gd name="connsiteX1507" fmla="*/ 531217 w 1179453"/>
                  <a:gd name="connsiteY1507" fmla="*/ 843046 h 868974"/>
                  <a:gd name="connsiteX1508" fmla="*/ 531217 w 1179453"/>
                  <a:gd name="connsiteY1508" fmla="*/ 844087 h 868974"/>
                  <a:gd name="connsiteX1509" fmla="*/ 528095 w 1179453"/>
                  <a:gd name="connsiteY1509" fmla="*/ 846168 h 868974"/>
                  <a:gd name="connsiteX1510" fmla="*/ 529135 w 1179453"/>
                  <a:gd name="connsiteY1510" fmla="*/ 847209 h 868974"/>
                  <a:gd name="connsiteX1511" fmla="*/ 531217 w 1179453"/>
                  <a:gd name="connsiteY1511" fmla="*/ 845648 h 868974"/>
                  <a:gd name="connsiteX1512" fmla="*/ 532778 w 1179453"/>
                  <a:gd name="connsiteY1512" fmla="*/ 844607 h 868974"/>
                  <a:gd name="connsiteX1513" fmla="*/ 533818 w 1179453"/>
                  <a:gd name="connsiteY1513" fmla="*/ 845648 h 868974"/>
                  <a:gd name="connsiteX1514" fmla="*/ 535379 w 1179453"/>
                  <a:gd name="connsiteY1514" fmla="*/ 846688 h 868974"/>
                  <a:gd name="connsiteX1515" fmla="*/ 541624 w 1179453"/>
                  <a:gd name="connsiteY1515" fmla="*/ 841485 h 868974"/>
                  <a:gd name="connsiteX1516" fmla="*/ 542144 w 1179453"/>
                  <a:gd name="connsiteY1516" fmla="*/ 843046 h 868974"/>
                  <a:gd name="connsiteX1517" fmla="*/ 536420 w 1179453"/>
                  <a:gd name="connsiteY1517" fmla="*/ 848250 h 868974"/>
                  <a:gd name="connsiteX1518" fmla="*/ 536420 w 1179453"/>
                  <a:gd name="connsiteY1518" fmla="*/ 849290 h 868974"/>
                  <a:gd name="connsiteX1519" fmla="*/ 533818 w 1179453"/>
                  <a:gd name="connsiteY1519" fmla="*/ 851372 h 868974"/>
                  <a:gd name="connsiteX1520" fmla="*/ 534859 w 1179453"/>
                  <a:gd name="connsiteY1520" fmla="*/ 851892 h 868974"/>
                  <a:gd name="connsiteX1521" fmla="*/ 536420 w 1179453"/>
                  <a:gd name="connsiteY1521" fmla="*/ 851892 h 868974"/>
                  <a:gd name="connsiteX1522" fmla="*/ 539022 w 1179453"/>
                  <a:gd name="connsiteY1522" fmla="*/ 852933 h 868974"/>
                  <a:gd name="connsiteX1523" fmla="*/ 541103 w 1179453"/>
                  <a:gd name="connsiteY1523" fmla="*/ 852412 h 868974"/>
                  <a:gd name="connsiteX1524" fmla="*/ 542664 w 1179453"/>
                  <a:gd name="connsiteY1524" fmla="*/ 850331 h 868974"/>
                  <a:gd name="connsiteX1525" fmla="*/ 544746 w 1179453"/>
                  <a:gd name="connsiteY1525" fmla="*/ 849811 h 868974"/>
                  <a:gd name="connsiteX1526" fmla="*/ 544225 w 1179453"/>
                  <a:gd name="connsiteY1526" fmla="*/ 850851 h 868974"/>
                  <a:gd name="connsiteX1527" fmla="*/ 541624 w 1179453"/>
                  <a:gd name="connsiteY1527" fmla="*/ 853453 h 868974"/>
                  <a:gd name="connsiteX1528" fmla="*/ 541624 w 1179453"/>
                  <a:gd name="connsiteY1528" fmla="*/ 854494 h 868974"/>
                  <a:gd name="connsiteX1529" fmla="*/ 544746 w 1179453"/>
                  <a:gd name="connsiteY1529" fmla="*/ 852412 h 868974"/>
                  <a:gd name="connsiteX1530" fmla="*/ 545266 w 1179453"/>
                  <a:gd name="connsiteY1530" fmla="*/ 851892 h 868974"/>
                  <a:gd name="connsiteX1531" fmla="*/ 545786 w 1179453"/>
                  <a:gd name="connsiteY1531" fmla="*/ 850851 h 868974"/>
                  <a:gd name="connsiteX1532" fmla="*/ 547348 w 1179453"/>
                  <a:gd name="connsiteY1532" fmla="*/ 850331 h 868974"/>
                  <a:gd name="connsiteX1533" fmla="*/ 546307 w 1179453"/>
                  <a:gd name="connsiteY1533" fmla="*/ 853453 h 868974"/>
                  <a:gd name="connsiteX1534" fmla="*/ 546827 w 1179453"/>
                  <a:gd name="connsiteY1534" fmla="*/ 855534 h 868974"/>
                  <a:gd name="connsiteX1535" fmla="*/ 552551 w 1179453"/>
                  <a:gd name="connsiteY1535" fmla="*/ 851892 h 868974"/>
                  <a:gd name="connsiteX1536" fmla="*/ 555673 w 1179453"/>
                  <a:gd name="connsiteY1536" fmla="*/ 847729 h 868974"/>
                  <a:gd name="connsiteX1537" fmla="*/ 556193 w 1179453"/>
                  <a:gd name="connsiteY1537" fmla="*/ 848770 h 868974"/>
                  <a:gd name="connsiteX1538" fmla="*/ 552551 w 1179453"/>
                  <a:gd name="connsiteY1538" fmla="*/ 853453 h 868974"/>
                  <a:gd name="connsiteX1539" fmla="*/ 552551 w 1179453"/>
                  <a:gd name="connsiteY1539" fmla="*/ 856055 h 868974"/>
                  <a:gd name="connsiteX1540" fmla="*/ 547868 w 1179453"/>
                  <a:gd name="connsiteY1540" fmla="*/ 861779 h 868974"/>
                  <a:gd name="connsiteX1541" fmla="*/ 550990 w 1179453"/>
                  <a:gd name="connsiteY1541" fmla="*/ 862819 h 868974"/>
                  <a:gd name="connsiteX1542" fmla="*/ 558795 w 1179453"/>
                  <a:gd name="connsiteY1542" fmla="*/ 855014 h 868974"/>
                  <a:gd name="connsiteX1543" fmla="*/ 559836 w 1179453"/>
                  <a:gd name="connsiteY1543" fmla="*/ 854494 h 868974"/>
                  <a:gd name="connsiteX1544" fmla="*/ 549429 w 1179453"/>
                  <a:gd name="connsiteY1544" fmla="*/ 864901 h 868974"/>
                  <a:gd name="connsiteX1545" fmla="*/ 549429 w 1179453"/>
                  <a:gd name="connsiteY1545" fmla="*/ 867502 h 868974"/>
                  <a:gd name="connsiteX1546" fmla="*/ 552031 w 1179453"/>
                  <a:gd name="connsiteY1546" fmla="*/ 865421 h 868974"/>
                  <a:gd name="connsiteX1547" fmla="*/ 554112 w 1179453"/>
                  <a:gd name="connsiteY1547" fmla="*/ 867502 h 868974"/>
                  <a:gd name="connsiteX1548" fmla="*/ 557234 w 1179453"/>
                  <a:gd name="connsiteY1548" fmla="*/ 868543 h 868974"/>
                  <a:gd name="connsiteX1549" fmla="*/ 559836 w 1179453"/>
                  <a:gd name="connsiteY1549" fmla="*/ 866462 h 868974"/>
                  <a:gd name="connsiteX1550" fmla="*/ 563478 w 1179453"/>
                  <a:gd name="connsiteY1550" fmla="*/ 864380 h 868974"/>
                  <a:gd name="connsiteX1551" fmla="*/ 565039 w 1179453"/>
                  <a:gd name="connsiteY1551" fmla="*/ 862299 h 868974"/>
                  <a:gd name="connsiteX1552" fmla="*/ 565560 w 1179453"/>
                  <a:gd name="connsiteY1552" fmla="*/ 860218 h 868974"/>
                  <a:gd name="connsiteX1553" fmla="*/ 567641 w 1179453"/>
                  <a:gd name="connsiteY1553" fmla="*/ 858656 h 868974"/>
                  <a:gd name="connsiteX1554" fmla="*/ 568682 w 1179453"/>
                  <a:gd name="connsiteY1554" fmla="*/ 858656 h 868974"/>
                  <a:gd name="connsiteX1555" fmla="*/ 567641 w 1179453"/>
                  <a:gd name="connsiteY1555" fmla="*/ 862299 h 868974"/>
                  <a:gd name="connsiteX1556" fmla="*/ 568682 w 1179453"/>
                  <a:gd name="connsiteY1556" fmla="*/ 863860 h 868974"/>
                  <a:gd name="connsiteX1557" fmla="*/ 587414 w 1179453"/>
                  <a:gd name="connsiteY1557" fmla="*/ 865941 h 868974"/>
                  <a:gd name="connsiteX1558" fmla="*/ 586894 w 1179453"/>
                  <a:gd name="connsiteY1558" fmla="*/ 863860 h 868974"/>
                  <a:gd name="connsiteX1559" fmla="*/ 587414 w 1179453"/>
                  <a:gd name="connsiteY1559" fmla="*/ 862299 h 868974"/>
                  <a:gd name="connsiteX1560" fmla="*/ 586894 w 1179453"/>
                  <a:gd name="connsiteY1560" fmla="*/ 859697 h 868974"/>
                  <a:gd name="connsiteX1561" fmla="*/ 585333 w 1179453"/>
                  <a:gd name="connsiteY1561" fmla="*/ 858656 h 868974"/>
                  <a:gd name="connsiteX1562" fmla="*/ 580650 w 1179453"/>
                  <a:gd name="connsiteY1562" fmla="*/ 859697 h 868974"/>
                  <a:gd name="connsiteX1563" fmla="*/ 579609 w 1179453"/>
                  <a:gd name="connsiteY1563" fmla="*/ 859177 h 868974"/>
                  <a:gd name="connsiteX1564" fmla="*/ 582731 w 1179453"/>
                  <a:gd name="connsiteY1564" fmla="*/ 857095 h 868974"/>
                  <a:gd name="connsiteX1565" fmla="*/ 568682 w 1179453"/>
                  <a:gd name="connsiteY1565" fmla="*/ 852933 h 868974"/>
                  <a:gd name="connsiteX1566" fmla="*/ 576487 w 1179453"/>
                  <a:gd name="connsiteY1566" fmla="*/ 853453 h 868974"/>
                  <a:gd name="connsiteX1567" fmla="*/ 576487 w 1179453"/>
                  <a:gd name="connsiteY1567" fmla="*/ 850331 h 868974"/>
                  <a:gd name="connsiteX1568" fmla="*/ 578568 w 1179453"/>
                  <a:gd name="connsiteY1568" fmla="*/ 852412 h 868974"/>
                  <a:gd name="connsiteX1569" fmla="*/ 585853 w 1179453"/>
                  <a:gd name="connsiteY1569" fmla="*/ 855534 h 868974"/>
                  <a:gd name="connsiteX1570" fmla="*/ 585333 w 1179453"/>
                  <a:gd name="connsiteY1570" fmla="*/ 853973 h 868974"/>
                  <a:gd name="connsiteX1571" fmla="*/ 587414 w 1179453"/>
                  <a:gd name="connsiteY1571" fmla="*/ 853973 h 868974"/>
                  <a:gd name="connsiteX1572" fmla="*/ 591577 w 1179453"/>
                  <a:gd name="connsiteY1572" fmla="*/ 853453 h 868974"/>
                  <a:gd name="connsiteX1573" fmla="*/ 590016 w 1179453"/>
                  <a:gd name="connsiteY1573" fmla="*/ 851892 h 868974"/>
                  <a:gd name="connsiteX1574" fmla="*/ 591057 w 1179453"/>
                  <a:gd name="connsiteY1574" fmla="*/ 851372 h 868974"/>
                  <a:gd name="connsiteX1575" fmla="*/ 592097 w 1179453"/>
                  <a:gd name="connsiteY1575" fmla="*/ 850851 h 868974"/>
                  <a:gd name="connsiteX1576" fmla="*/ 586894 w 1179453"/>
                  <a:gd name="connsiteY1576" fmla="*/ 849811 h 868974"/>
                  <a:gd name="connsiteX1577" fmla="*/ 587414 w 1179453"/>
                  <a:gd name="connsiteY1577" fmla="*/ 849290 h 868974"/>
                  <a:gd name="connsiteX1578" fmla="*/ 591577 w 1179453"/>
                  <a:gd name="connsiteY1578" fmla="*/ 849290 h 868974"/>
                  <a:gd name="connsiteX1579" fmla="*/ 594179 w 1179453"/>
                  <a:gd name="connsiteY1579" fmla="*/ 847209 h 868974"/>
                  <a:gd name="connsiteX1580" fmla="*/ 586894 w 1179453"/>
                  <a:gd name="connsiteY1580" fmla="*/ 846168 h 868974"/>
                  <a:gd name="connsiteX1581" fmla="*/ 583772 w 1179453"/>
                  <a:gd name="connsiteY1581" fmla="*/ 845127 h 868974"/>
                  <a:gd name="connsiteX1582" fmla="*/ 581691 w 1179453"/>
                  <a:gd name="connsiteY1582" fmla="*/ 844607 h 868974"/>
                  <a:gd name="connsiteX1583" fmla="*/ 587935 w 1179453"/>
                  <a:gd name="connsiteY1583" fmla="*/ 845127 h 868974"/>
                  <a:gd name="connsiteX1584" fmla="*/ 593658 w 1179453"/>
                  <a:gd name="connsiteY1584" fmla="*/ 845127 h 868974"/>
                  <a:gd name="connsiteX1585" fmla="*/ 589496 w 1179453"/>
                  <a:gd name="connsiteY1585" fmla="*/ 844087 h 868974"/>
                  <a:gd name="connsiteX1586" fmla="*/ 587935 w 1179453"/>
                  <a:gd name="connsiteY1586" fmla="*/ 843566 h 868974"/>
                  <a:gd name="connsiteX1587" fmla="*/ 583251 w 1179453"/>
                  <a:gd name="connsiteY1587" fmla="*/ 842526 h 868974"/>
                  <a:gd name="connsiteX1588" fmla="*/ 584292 w 1179453"/>
                  <a:gd name="connsiteY1588" fmla="*/ 841485 h 868974"/>
                  <a:gd name="connsiteX1589" fmla="*/ 591577 w 1179453"/>
                  <a:gd name="connsiteY1589" fmla="*/ 842526 h 868974"/>
                  <a:gd name="connsiteX1590" fmla="*/ 594699 w 1179453"/>
                  <a:gd name="connsiteY1590" fmla="*/ 841485 h 868974"/>
                  <a:gd name="connsiteX1591" fmla="*/ 595219 w 1179453"/>
                  <a:gd name="connsiteY1591" fmla="*/ 839924 h 868974"/>
                  <a:gd name="connsiteX1592" fmla="*/ 596260 w 1179453"/>
                  <a:gd name="connsiteY1592" fmla="*/ 839404 h 868974"/>
                  <a:gd name="connsiteX1593" fmla="*/ 595740 w 1179453"/>
                  <a:gd name="connsiteY1593" fmla="*/ 838363 h 868974"/>
                  <a:gd name="connsiteX1594" fmla="*/ 591577 w 1179453"/>
                  <a:gd name="connsiteY1594" fmla="*/ 837322 h 868974"/>
                  <a:gd name="connsiteX1595" fmla="*/ 590536 w 1179453"/>
                  <a:gd name="connsiteY1595" fmla="*/ 836802 h 868974"/>
                  <a:gd name="connsiteX1596" fmla="*/ 583251 w 1179453"/>
                  <a:gd name="connsiteY1596" fmla="*/ 836282 h 868974"/>
                  <a:gd name="connsiteX1597" fmla="*/ 581691 w 1179453"/>
                  <a:gd name="connsiteY1597" fmla="*/ 835241 h 868974"/>
                  <a:gd name="connsiteX1598" fmla="*/ 595740 w 1179453"/>
                  <a:gd name="connsiteY1598" fmla="*/ 836282 h 868974"/>
                  <a:gd name="connsiteX1599" fmla="*/ 596780 w 1179453"/>
                  <a:gd name="connsiteY1599" fmla="*/ 835241 h 868974"/>
                  <a:gd name="connsiteX1600" fmla="*/ 588975 w 1179453"/>
                  <a:gd name="connsiteY1600" fmla="*/ 833159 h 868974"/>
                  <a:gd name="connsiteX1601" fmla="*/ 598342 w 1179453"/>
                  <a:gd name="connsiteY1601" fmla="*/ 833680 h 868974"/>
                  <a:gd name="connsiteX1602" fmla="*/ 595219 w 1179453"/>
                  <a:gd name="connsiteY1602" fmla="*/ 832119 h 868974"/>
                  <a:gd name="connsiteX1603" fmla="*/ 593138 w 1179453"/>
                  <a:gd name="connsiteY1603" fmla="*/ 831078 h 868974"/>
                  <a:gd name="connsiteX1604" fmla="*/ 588975 w 1179453"/>
                  <a:gd name="connsiteY1604" fmla="*/ 830037 h 868974"/>
                  <a:gd name="connsiteX1605" fmla="*/ 587935 w 1179453"/>
                  <a:gd name="connsiteY1605" fmla="*/ 829517 h 868974"/>
                  <a:gd name="connsiteX1606" fmla="*/ 595740 w 1179453"/>
                  <a:gd name="connsiteY1606" fmla="*/ 830558 h 868974"/>
                  <a:gd name="connsiteX1607" fmla="*/ 600423 w 1179453"/>
                  <a:gd name="connsiteY1607" fmla="*/ 828997 h 868974"/>
                  <a:gd name="connsiteX1608" fmla="*/ 600943 w 1179453"/>
                  <a:gd name="connsiteY1608" fmla="*/ 827436 h 868974"/>
                  <a:gd name="connsiteX1609" fmla="*/ 599382 w 1179453"/>
                  <a:gd name="connsiteY1609" fmla="*/ 824834 h 868974"/>
                  <a:gd name="connsiteX1610" fmla="*/ 591577 w 1179453"/>
                  <a:gd name="connsiteY1610" fmla="*/ 823793 h 868974"/>
                  <a:gd name="connsiteX1611" fmla="*/ 591577 w 1179453"/>
                  <a:gd name="connsiteY1611" fmla="*/ 822232 h 868974"/>
                  <a:gd name="connsiteX1612" fmla="*/ 598342 w 1179453"/>
                  <a:gd name="connsiteY1612" fmla="*/ 823273 h 868974"/>
                  <a:gd name="connsiteX1613" fmla="*/ 603545 w 1179453"/>
                  <a:gd name="connsiteY1613" fmla="*/ 820151 h 868974"/>
                  <a:gd name="connsiteX1614" fmla="*/ 600423 w 1179453"/>
                  <a:gd name="connsiteY1614" fmla="*/ 818590 h 868974"/>
                  <a:gd name="connsiteX1615" fmla="*/ 597301 w 1179453"/>
                  <a:gd name="connsiteY1615" fmla="*/ 817549 h 868974"/>
                  <a:gd name="connsiteX1616" fmla="*/ 594179 w 1179453"/>
                  <a:gd name="connsiteY1616" fmla="*/ 816508 h 868974"/>
                  <a:gd name="connsiteX1617" fmla="*/ 597821 w 1179453"/>
                  <a:gd name="connsiteY1617" fmla="*/ 816508 h 868974"/>
                  <a:gd name="connsiteX1618" fmla="*/ 603545 w 1179453"/>
                  <a:gd name="connsiteY1618" fmla="*/ 817029 h 868974"/>
                  <a:gd name="connsiteX1619" fmla="*/ 603025 w 1179453"/>
                  <a:gd name="connsiteY1619" fmla="*/ 813386 h 868974"/>
                  <a:gd name="connsiteX1620" fmla="*/ 603545 w 1179453"/>
                  <a:gd name="connsiteY1620" fmla="*/ 812346 h 868974"/>
                  <a:gd name="connsiteX1621" fmla="*/ 606147 w 1179453"/>
                  <a:gd name="connsiteY1621" fmla="*/ 811825 h 868974"/>
                  <a:gd name="connsiteX1622" fmla="*/ 604586 w 1179453"/>
                  <a:gd name="connsiteY1622" fmla="*/ 809223 h 868974"/>
                  <a:gd name="connsiteX1623" fmla="*/ 601464 w 1179453"/>
                  <a:gd name="connsiteY1623" fmla="*/ 811305 h 868974"/>
                  <a:gd name="connsiteX1624" fmla="*/ 600943 w 1179453"/>
                  <a:gd name="connsiteY1624" fmla="*/ 809744 h 868974"/>
                  <a:gd name="connsiteX1625" fmla="*/ 600943 w 1179453"/>
                  <a:gd name="connsiteY1625" fmla="*/ 808703 h 868974"/>
                  <a:gd name="connsiteX1626" fmla="*/ 604586 w 1179453"/>
                  <a:gd name="connsiteY1626" fmla="*/ 804020 h 868974"/>
                  <a:gd name="connsiteX1627" fmla="*/ 605106 w 1179453"/>
                  <a:gd name="connsiteY1627" fmla="*/ 801418 h 868974"/>
                  <a:gd name="connsiteX1628" fmla="*/ 601984 w 1179453"/>
                  <a:gd name="connsiteY1628" fmla="*/ 799857 h 868974"/>
                  <a:gd name="connsiteX1629" fmla="*/ 598862 w 1179453"/>
                  <a:gd name="connsiteY1629" fmla="*/ 798817 h 868974"/>
                  <a:gd name="connsiteX1630" fmla="*/ 592618 w 1179453"/>
                  <a:gd name="connsiteY1630" fmla="*/ 795694 h 868974"/>
                  <a:gd name="connsiteX1631" fmla="*/ 598342 w 1179453"/>
                  <a:gd name="connsiteY1631" fmla="*/ 795694 h 868974"/>
                  <a:gd name="connsiteX1632" fmla="*/ 607187 w 1179453"/>
                  <a:gd name="connsiteY1632" fmla="*/ 798817 h 868974"/>
                  <a:gd name="connsiteX1633" fmla="*/ 604065 w 1179453"/>
                  <a:gd name="connsiteY1633" fmla="*/ 797255 h 868974"/>
                  <a:gd name="connsiteX1634" fmla="*/ 600943 w 1179453"/>
                  <a:gd name="connsiteY1634" fmla="*/ 795174 h 868974"/>
                  <a:gd name="connsiteX1635" fmla="*/ 603545 w 1179453"/>
                  <a:gd name="connsiteY1635" fmla="*/ 795694 h 868974"/>
                  <a:gd name="connsiteX1636" fmla="*/ 605106 w 1179453"/>
                  <a:gd name="connsiteY1636" fmla="*/ 794133 h 868974"/>
                  <a:gd name="connsiteX1637" fmla="*/ 599903 w 1179453"/>
                  <a:gd name="connsiteY1637" fmla="*/ 791532 h 868974"/>
                  <a:gd name="connsiteX1638" fmla="*/ 596780 w 1179453"/>
                  <a:gd name="connsiteY1638" fmla="*/ 791011 h 868974"/>
                  <a:gd name="connsiteX1639" fmla="*/ 592097 w 1179453"/>
                  <a:gd name="connsiteY1639" fmla="*/ 789450 h 868974"/>
                  <a:gd name="connsiteX1640" fmla="*/ 589496 w 1179453"/>
                  <a:gd name="connsiteY1640" fmla="*/ 788410 h 868974"/>
                  <a:gd name="connsiteX1641" fmla="*/ 590536 w 1179453"/>
                  <a:gd name="connsiteY1641" fmla="*/ 787889 h 868974"/>
                  <a:gd name="connsiteX1642" fmla="*/ 598862 w 1179453"/>
                  <a:gd name="connsiteY1642" fmla="*/ 789450 h 868974"/>
                  <a:gd name="connsiteX1643" fmla="*/ 600943 w 1179453"/>
                  <a:gd name="connsiteY1643" fmla="*/ 788930 h 868974"/>
                  <a:gd name="connsiteX1644" fmla="*/ 600943 w 1179453"/>
                  <a:gd name="connsiteY1644" fmla="*/ 787369 h 868974"/>
                  <a:gd name="connsiteX1645" fmla="*/ 599903 w 1179453"/>
                  <a:gd name="connsiteY1645" fmla="*/ 784767 h 868974"/>
                  <a:gd name="connsiteX1646" fmla="*/ 603545 w 1179453"/>
                  <a:gd name="connsiteY1646" fmla="*/ 782686 h 868974"/>
                  <a:gd name="connsiteX1647" fmla="*/ 605626 w 1179453"/>
                  <a:gd name="connsiteY1647" fmla="*/ 783206 h 868974"/>
                  <a:gd name="connsiteX1648" fmla="*/ 606147 w 1179453"/>
                  <a:gd name="connsiteY1648" fmla="*/ 784247 h 868974"/>
                  <a:gd name="connsiteX1649" fmla="*/ 606667 w 1179453"/>
                  <a:gd name="connsiteY1649" fmla="*/ 785808 h 868974"/>
                  <a:gd name="connsiteX1650" fmla="*/ 611350 w 1179453"/>
                  <a:gd name="connsiteY1650" fmla="*/ 786328 h 868974"/>
                  <a:gd name="connsiteX1651" fmla="*/ 614472 w 1179453"/>
                  <a:gd name="connsiteY1651" fmla="*/ 785287 h 868974"/>
                  <a:gd name="connsiteX1652" fmla="*/ 617594 w 1179453"/>
                  <a:gd name="connsiteY1652" fmla="*/ 781125 h 868974"/>
                  <a:gd name="connsiteX1653" fmla="*/ 613432 w 1179453"/>
                  <a:gd name="connsiteY1653" fmla="*/ 779043 h 868974"/>
                  <a:gd name="connsiteX1654" fmla="*/ 609789 w 1179453"/>
                  <a:gd name="connsiteY1654" fmla="*/ 777482 h 868974"/>
                  <a:gd name="connsiteX1655" fmla="*/ 608749 w 1179453"/>
                  <a:gd name="connsiteY1655" fmla="*/ 776442 h 868974"/>
                  <a:gd name="connsiteX1656" fmla="*/ 609269 w 1179453"/>
                  <a:gd name="connsiteY1656" fmla="*/ 774360 h 868974"/>
                  <a:gd name="connsiteX1657" fmla="*/ 610830 w 1179453"/>
                  <a:gd name="connsiteY1657" fmla="*/ 775401 h 868974"/>
                  <a:gd name="connsiteX1658" fmla="*/ 612911 w 1179453"/>
                  <a:gd name="connsiteY1658" fmla="*/ 776962 h 868974"/>
                  <a:gd name="connsiteX1659" fmla="*/ 614993 w 1179453"/>
                  <a:gd name="connsiteY1659" fmla="*/ 777482 h 868974"/>
                  <a:gd name="connsiteX1660" fmla="*/ 618635 w 1179453"/>
                  <a:gd name="connsiteY1660" fmla="*/ 778523 h 868974"/>
                  <a:gd name="connsiteX1661" fmla="*/ 620196 w 1179453"/>
                  <a:gd name="connsiteY1661" fmla="*/ 777482 h 868974"/>
                  <a:gd name="connsiteX1662" fmla="*/ 613952 w 1179453"/>
                  <a:gd name="connsiteY1662" fmla="*/ 773840 h 868974"/>
                  <a:gd name="connsiteX1663" fmla="*/ 613432 w 1179453"/>
                  <a:gd name="connsiteY1663" fmla="*/ 772799 h 868974"/>
                  <a:gd name="connsiteX1664" fmla="*/ 620717 w 1179453"/>
                  <a:gd name="connsiteY1664" fmla="*/ 776442 h 868974"/>
                  <a:gd name="connsiteX1665" fmla="*/ 622278 w 1179453"/>
                  <a:gd name="connsiteY1665" fmla="*/ 774360 h 868974"/>
                  <a:gd name="connsiteX1666" fmla="*/ 618115 w 1179453"/>
                  <a:gd name="connsiteY1666" fmla="*/ 770718 h 868974"/>
                  <a:gd name="connsiteX1667" fmla="*/ 616033 w 1179453"/>
                  <a:gd name="connsiteY1667" fmla="*/ 769157 h 868974"/>
                  <a:gd name="connsiteX1668" fmla="*/ 613952 w 1179453"/>
                  <a:gd name="connsiteY1668" fmla="*/ 766555 h 868974"/>
                  <a:gd name="connsiteX1669" fmla="*/ 616033 w 1179453"/>
                  <a:gd name="connsiteY1669" fmla="*/ 766555 h 868974"/>
                  <a:gd name="connsiteX1670" fmla="*/ 624359 w 1179453"/>
                  <a:gd name="connsiteY1670" fmla="*/ 770718 h 868974"/>
                  <a:gd name="connsiteX1671" fmla="*/ 628001 w 1179453"/>
                  <a:gd name="connsiteY1671" fmla="*/ 771238 h 868974"/>
                  <a:gd name="connsiteX1672" fmla="*/ 623838 w 1179453"/>
                  <a:gd name="connsiteY1672" fmla="*/ 768636 h 868974"/>
                  <a:gd name="connsiteX1673" fmla="*/ 622798 w 1179453"/>
                  <a:gd name="connsiteY1673" fmla="*/ 768116 h 868974"/>
                  <a:gd name="connsiteX1674" fmla="*/ 620196 w 1179453"/>
                  <a:gd name="connsiteY1674" fmla="*/ 765514 h 868974"/>
                  <a:gd name="connsiteX1675" fmla="*/ 616033 w 1179453"/>
                  <a:gd name="connsiteY1675" fmla="*/ 764474 h 868974"/>
                  <a:gd name="connsiteX1676" fmla="*/ 619156 w 1179453"/>
                  <a:gd name="connsiteY1676" fmla="*/ 764474 h 868974"/>
                  <a:gd name="connsiteX1677" fmla="*/ 625399 w 1179453"/>
                  <a:gd name="connsiteY1677" fmla="*/ 768636 h 868974"/>
                  <a:gd name="connsiteX1678" fmla="*/ 627481 w 1179453"/>
                  <a:gd name="connsiteY1678" fmla="*/ 768636 h 868974"/>
                  <a:gd name="connsiteX1679" fmla="*/ 621237 w 1179453"/>
                  <a:gd name="connsiteY1679" fmla="*/ 764994 h 868974"/>
                  <a:gd name="connsiteX1680" fmla="*/ 625920 w 1179453"/>
                  <a:gd name="connsiteY1680" fmla="*/ 766555 h 868974"/>
                  <a:gd name="connsiteX1681" fmla="*/ 624359 w 1179453"/>
                  <a:gd name="connsiteY1681" fmla="*/ 763433 h 868974"/>
                  <a:gd name="connsiteX1682" fmla="*/ 626961 w 1179453"/>
                  <a:gd name="connsiteY1682" fmla="*/ 765514 h 868974"/>
                  <a:gd name="connsiteX1683" fmla="*/ 629563 w 1179453"/>
                  <a:gd name="connsiteY1683" fmla="*/ 767075 h 868974"/>
                  <a:gd name="connsiteX1684" fmla="*/ 629563 w 1179453"/>
                  <a:gd name="connsiteY1684" fmla="*/ 766035 h 868974"/>
                  <a:gd name="connsiteX1685" fmla="*/ 626440 w 1179453"/>
                  <a:gd name="connsiteY1685" fmla="*/ 763433 h 868974"/>
                  <a:gd name="connsiteX1686" fmla="*/ 629563 w 1179453"/>
                  <a:gd name="connsiteY1686" fmla="*/ 765514 h 868974"/>
                  <a:gd name="connsiteX1687" fmla="*/ 629563 w 1179453"/>
                  <a:gd name="connsiteY1687" fmla="*/ 764474 h 868974"/>
                  <a:gd name="connsiteX1688" fmla="*/ 634245 w 1179453"/>
                  <a:gd name="connsiteY1688" fmla="*/ 763953 h 868974"/>
                  <a:gd name="connsiteX1689" fmla="*/ 634766 w 1179453"/>
                  <a:gd name="connsiteY1689" fmla="*/ 762913 h 868974"/>
                  <a:gd name="connsiteX1690" fmla="*/ 633725 w 1179453"/>
                  <a:gd name="connsiteY1690" fmla="*/ 760311 h 868974"/>
                  <a:gd name="connsiteX1691" fmla="*/ 630083 w 1179453"/>
                  <a:gd name="connsiteY1691" fmla="*/ 758750 h 868974"/>
                  <a:gd name="connsiteX1692" fmla="*/ 625399 w 1179453"/>
                  <a:gd name="connsiteY1692" fmla="*/ 757709 h 868974"/>
                  <a:gd name="connsiteX1693" fmla="*/ 619676 w 1179453"/>
                  <a:gd name="connsiteY1693" fmla="*/ 756668 h 868974"/>
                  <a:gd name="connsiteX1694" fmla="*/ 625920 w 1179453"/>
                  <a:gd name="connsiteY1694" fmla="*/ 756668 h 868974"/>
                  <a:gd name="connsiteX1695" fmla="*/ 636847 w 1179453"/>
                  <a:gd name="connsiteY1695" fmla="*/ 759270 h 868974"/>
                  <a:gd name="connsiteX1696" fmla="*/ 638929 w 1179453"/>
                  <a:gd name="connsiteY1696" fmla="*/ 759270 h 868974"/>
                  <a:gd name="connsiteX1697" fmla="*/ 639449 w 1179453"/>
                  <a:gd name="connsiteY1697" fmla="*/ 757709 h 868974"/>
                  <a:gd name="connsiteX1698" fmla="*/ 638408 w 1179453"/>
                  <a:gd name="connsiteY1698" fmla="*/ 753026 h 868974"/>
                  <a:gd name="connsiteX1699" fmla="*/ 635286 w 1179453"/>
                  <a:gd name="connsiteY1699" fmla="*/ 750945 h 868974"/>
                  <a:gd name="connsiteX1700" fmla="*/ 636847 w 1179453"/>
                  <a:gd name="connsiteY1700" fmla="*/ 746782 h 868974"/>
                  <a:gd name="connsiteX1701" fmla="*/ 636847 w 1179453"/>
                  <a:gd name="connsiteY1701" fmla="*/ 744700 h 868974"/>
                  <a:gd name="connsiteX1702" fmla="*/ 631644 w 1179453"/>
                  <a:gd name="connsiteY1702" fmla="*/ 744700 h 868974"/>
                  <a:gd name="connsiteX1703" fmla="*/ 630083 w 1179453"/>
                  <a:gd name="connsiteY1703" fmla="*/ 745221 h 868974"/>
                  <a:gd name="connsiteX1704" fmla="*/ 629042 w 1179453"/>
                  <a:gd name="connsiteY1704" fmla="*/ 744700 h 868974"/>
                  <a:gd name="connsiteX1705" fmla="*/ 622278 w 1179453"/>
                  <a:gd name="connsiteY1705" fmla="*/ 741578 h 868974"/>
                  <a:gd name="connsiteX1706" fmla="*/ 621237 w 1179453"/>
                  <a:gd name="connsiteY1706" fmla="*/ 741058 h 868974"/>
                  <a:gd name="connsiteX1707" fmla="*/ 623838 w 1179453"/>
                  <a:gd name="connsiteY1707" fmla="*/ 738977 h 868974"/>
                  <a:gd name="connsiteX1708" fmla="*/ 634766 w 1179453"/>
                  <a:gd name="connsiteY1708" fmla="*/ 737936 h 868974"/>
                  <a:gd name="connsiteX1709" fmla="*/ 639449 w 1179453"/>
                  <a:gd name="connsiteY1709" fmla="*/ 737936 h 868974"/>
                  <a:gd name="connsiteX1710" fmla="*/ 642051 w 1179453"/>
                  <a:gd name="connsiteY1710" fmla="*/ 738456 h 868974"/>
                  <a:gd name="connsiteX1711" fmla="*/ 639969 w 1179453"/>
                  <a:gd name="connsiteY1711" fmla="*/ 735334 h 868974"/>
                  <a:gd name="connsiteX1712" fmla="*/ 639449 w 1179453"/>
                  <a:gd name="connsiteY1712" fmla="*/ 733253 h 868974"/>
                  <a:gd name="connsiteX1713" fmla="*/ 637368 w 1179453"/>
                  <a:gd name="connsiteY1713" fmla="*/ 727009 h 868974"/>
                  <a:gd name="connsiteX1714" fmla="*/ 634245 w 1179453"/>
                  <a:gd name="connsiteY1714" fmla="*/ 725448 h 868974"/>
                  <a:gd name="connsiteX1715" fmla="*/ 633205 w 1179453"/>
                  <a:gd name="connsiteY1715" fmla="*/ 724407 h 868974"/>
                  <a:gd name="connsiteX1716" fmla="*/ 630083 w 1179453"/>
                  <a:gd name="connsiteY1716" fmla="*/ 721805 h 868974"/>
                  <a:gd name="connsiteX1717" fmla="*/ 629042 w 1179453"/>
                  <a:gd name="connsiteY1717" fmla="*/ 717642 h 868974"/>
                  <a:gd name="connsiteX1718" fmla="*/ 629042 w 1179453"/>
                  <a:gd name="connsiteY1718" fmla="*/ 716081 h 868974"/>
                  <a:gd name="connsiteX1719" fmla="*/ 633725 w 1179453"/>
                  <a:gd name="connsiteY1719" fmla="*/ 715561 h 868974"/>
                  <a:gd name="connsiteX1720" fmla="*/ 637888 w 1179453"/>
                  <a:gd name="connsiteY1720" fmla="*/ 716602 h 868974"/>
                  <a:gd name="connsiteX1721" fmla="*/ 644132 w 1179453"/>
                  <a:gd name="connsiteY1721" fmla="*/ 717122 h 868974"/>
                  <a:gd name="connsiteX1722" fmla="*/ 646734 w 1179453"/>
                  <a:gd name="connsiteY1722" fmla="*/ 714000 h 868974"/>
                  <a:gd name="connsiteX1723" fmla="*/ 652458 w 1179453"/>
                  <a:gd name="connsiteY1723" fmla="*/ 708796 h 868974"/>
                  <a:gd name="connsiteX1724" fmla="*/ 651937 w 1179453"/>
                  <a:gd name="connsiteY1724" fmla="*/ 706195 h 868974"/>
                  <a:gd name="connsiteX1725" fmla="*/ 652458 w 1179453"/>
                  <a:gd name="connsiteY1725" fmla="*/ 703593 h 868974"/>
                  <a:gd name="connsiteX1726" fmla="*/ 647254 w 1179453"/>
                  <a:gd name="connsiteY1726" fmla="*/ 702552 h 868974"/>
                  <a:gd name="connsiteX1727" fmla="*/ 651417 w 1179453"/>
                  <a:gd name="connsiteY1727" fmla="*/ 701512 h 868974"/>
                  <a:gd name="connsiteX1728" fmla="*/ 655059 w 1179453"/>
                  <a:gd name="connsiteY1728" fmla="*/ 698390 h 868974"/>
                  <a:gd name="connsiteX1729" fmla="*/ 661304 w 1179453"/>
                  <a:gd name="connsiteY1729" fmla="*/ 700471 h 868974"/>
                  <a:gd name="connsiteX1730" fmla="*/ 662865 w 1179453"/>
                  <a:gd name="connsiteY1730" fmla="*/ 695788 h 868974"/>
                  <a:gd name="connsiteX1731" fmla="*/ 667548 w 1179453"/>
                  <a:gd name="connsiteY1731" fmla="*/ 698390 h 868974"/>
                  <a:gd name="connsiteX1732" fmla="*/ 672751 w 1179453"/>
                  <a:gd name="connsiteY1732" fmla="*/ 699430 h 868974"/>
                  <a:gd name="connsiteX1733" fmla="*/ 674312 w 1179453"/>
                  <a:gd name="connsiteY1733" fmla="*/ 697349 h 868974"/>
                  <a:gd name="connsiteX1734" fmla="*/ 678475 w 1179453"/>
                  <a:gd name="connsiteY1734" fmla="*/ 698390 h 868974"/>
                  <a:gd name="connsiteX1735" fmla="*/ 685239 w 1179453"/>
                  <a:gd name="connsiteY1735" fmla="*/ 693186 h 868974"/>
                  <a:gd name="connsiteX1736" fmla="*/ 683678 w 1179453"/>
                  <a:gd name="connsiteY1736" fmla="*/ 689544 h 868974"/>
                  <a:gd name="connsiteX1737" fmla="*/ 681077 w 1179453"/>
                  <a:gd name="connsiteY1737" fmla="*/ 684860 h 868974"/>
                  <a:gd name="connsiteX1738" fmla="*/ 689402 w 1179453"/>
                  <a:gd name="connsiteY1738" fmla="*/ 683299 h 868974"/>
                  <a:gd name="connsiteX1739" fmla="*/ 687841 w 1179453"/>
                  <a:gd name="connsiteY1739" fmla="*/ 681738 h 868974"/>
                  <a:gd name="connsiteX1740" fmla="*/ 691484 w 1179453"/>
                  <a:gd name="connsiteY1740" fmla="*/ 679657 h 868974"/>
                  <a:gd name="connsiteX1741" fmla="*/ 690963 w 1179453"/>
                  <a:gd name="connsiteY1741" fmla="*/ 678096 h 868974"/>
                  <a:gd name="connsiteX1742" fmla="*/ 693045 w 1179453"/>
                  <a:gd name="connsiteY1742" fmla="*/ 677576 h 868974"/>
                  <a:gd name="connsiteX1743" fmla="*/ 694085 w 1179453"/>
                  <a:gd name="connsiteY1743" fmla="*/ 676015 h 868974"/>
                  <a:gd name="connsiteX1744" fmla="*/ 688362 w 1179453"/>
                  <a:gd name="connsiteY1744" fmla="*/ 674974 h 868974"/>
                  <a:gd name="connsiteX1745" fmla="*/ 689402 w 1179453"/>
                  <a:gd name="connsiteY1745" fmla="*/ 673413 h 868974"/>
                  <a:gd name="connsiteX1746" fmla="*/ 692004 w 1179453"/>
                  <a:gd name="connsiteY1746" fmla="*/ 672372 h 868974"/>
                  <a:gd name="connsiteX1747" fmla="*/ 695126 w 1179453"/>
                  <a:gd name="connsiteY1747" fmla="*/ 674454 h 868974"/>
                  <a:gd name="connsiteX1748" fmla="*/ 703452 w 1179453"/>
                  <a:gd name="connsiteY1748" fmla="*/ 674974 h 868974"/>
                  <a:gd name="connsiteX1749" fmla="*/ 700850 w 1179453"/>
                  <a:gd name="connsiteY1749" fmla="*/ 678096 h 868974"/>
                  <a:gd name="connsiteX1750" fmla="*/ 695126 w 1179453"/>
                  <a:gd name="connsiteY1750" fmla="*/ 683299 h 868974"/>
                  <a:gd name="connsiteX1751" fmla="*/ 693565 w 1179453"/>
                  <a:gd name="connsiteY1751" fmla="*/ 687983 h 868974"/>
                  <a:gd name="connsiteX1752" fmla="*/ 696167 w 1179453"/>
                  <a:gd name="connsiteY1752" fmla="*/ 689023 h 868974"/>
                  <a:gd name="connsiteX1753" fmla="*/ 705013 w 1179453"/>
                  <a:gd name="connsiteY1753" fmla="*/ 693186 h 868974"/>
                  <a:gd name="connsiteX1754" fmla="*/ 705013 w 1179453"/>
                  <a:gd name="connsiteY1754" fmla="*/ 689544 h 868974"/>
                  <a:gd name="connsiteX1755" fmla="*/ 706574 w 1179453"/>
                  <a:gd name="connsiteY1755" fmla="*/ 685381 h 868974"/>
                  <a:gd name="connsiteX1756" fmla="*/ 708135 w 1179453"/>
                  <a:gd name="connsiteY1756" fmla="*/ 689023 h 868974"/>
                  <a:gd name="connsiteX1757" fmla="*/ 714379 w 1179453"/>
                  <a:gd name="connsiteY1757" fmla="*/ 685901 h 868974"/>
                  <a:gd name="connsiteX1758" fmla="*/ 720623 w 1179453"/>
                  <a:gd name="connsiteY1758" fmla="*/ 686942 h 868974"/>
                  <a:gd name="connsiteX1759" fmla="*/ 724786 w 1179453"/>
                  <a:gd name="connsiteY1759" fmla="*/ 687983 h 868974"/>
                  <a:gd name="connsiteX1760" fmla="*/ 728949 w 1179453"/>
                  <a:gd name="connsiteY1760" fmla="*/ 684860 h 868974"/>
                  <a:gd name="connsiteX1761" fmla="*/ 731030 w 1179453"/>
                  <a:gd name="connsiteY1761" fmla="*/ 681738 h 868974"/>
                  <a:gd name="connsiteX1762" fmla="*/ 733111 w 1179453"/>
                  <a:gd name="connsiteY1762" fmla="*/ 680177 h 868974"/>
                  <a:gd name="connsiteX1763" fmla="*/ 735713 w 1179453"/>
                  <a:gd name="connsiteY1763" fmla="*/ 681738 h 868974"/>
                  <a:gd name="connsiteX1764" fmla="*/ 735713 w 1179453"/>
                  <a:gd name="connsiteY1764" fmla="*/ 680177 h 868974"/>
                  <a:gd name="connsiteX1765" fmla="*/ 734672 w 1179453"/>
                  <a:gd name="connsiteY1765" fmla="*/ 678616 h 868974"/>
                  <a:gd name="connsiteX1766" fmla="*/ 733632 w 1179453"/>
                  <a:gd name="connsiteY1766" fmla="*/ 677055 h 868974"/>
                  <a:gd name="connsiteX1767" fmla="*/ 732071 w 1179453"/>
                  <a:gd name="connsiteY1767" fmla="*/ 673933 h 868974"/>
                  <a:gd name="connsiteX1768" fmla="*/ 734672 w 1179453"/>
                  <a:gd name="connsiteY1768" fmla="*/ 675494 h 868974"/>
                  <a:gd name="connsiteX1769" fmla="*/ 738835 w 1179453"/>
                  <a:gd name="connsiteY1769" fmla="*/ 677055 h 868974"/>
                  <a:gd name="connsiteX1770" fmla="*/ 745079 w 1179453"/>
                  <a:gd name="connsiteY1770" fmla="*/ 678616 h 868974"/>
                  <a:gd name="connsiteX1771" fmla="*/ 744559 w 1179453"/>
                  <a:gd name="connsiteY1771" fmla="*/ 676535 h 868974"/>
                  <a:gd name="connsiteX1772" fmla="*/ 744039 w 1179453"/>
                  <a:gd name="connsiteY1772" fmla="*/ 673413 h 868974"/>
                  <a:gd name="connsiteX1773" fmla="*/ 746120 w 1179453"/>
                  <a:gd name="connsiteY1773" fmla="*/ 675494 h 868974"/>
                  <a:gd name="connsiteX1774" fmla="*/ 754446 w 1179453"/>
                  <a:gd name="connsiteY1774" fmla="*/ 672893 h 868974"/>
                  <a:gd name="connsiteX1775" fmla="*/ 757048 w 1179453"/>
                  <a:gd name="connsiteY1775" fmla="*/ 669250 h 868974"/>
                  <a:gd name="connsiteX1776" fmla="*/ 758088 w 1179453"/>
                  <a:gd name="connsiteY1776" fmla="*/ 667689 h 868974"/>
                  <a:gd name="connsiteX1777" fmla="*/ 758088 w 1179453"/>
                  <a:gd name="connsiteY1777" fmla="*/ 665608 h 868974"/>
                  <a:gd name="connsiteX1778" fmla="*/ 759649 w 1179453"/>
                  <a:gd name="connsiteY1778" fmla="*/ 666648 h 868974"/>
                  <a:gd name="connsiteX1779" fmla="*/ 762251 w 1179453"/>
                  <a:gd name="connsiteY1779" fmla="*/ 667689 h 868974"/>
                  <a:gd name="connsiteX1780" fmla="*/ 766414 w 1179453"/>
                  <a:gd name="connsiteY1780" fmla="*/ 661445 h 868974"/>
                  <a:gd name="connsiteX1781" fmla="*/ 767975 w 1179453"/>
                  <a:gd name="connsiteY1781" fmla="*/ 657282 h 868974"/>
                  <a:gd name="connsiteX1782" fmla="*/ 768495 w 1179453"/>
                  <a:gd name="connsiteY1782" fmla="*/ 655201 h 868974"/>
                  <a:gd name="connsiteX1783" fmla="*/ 775780 w 1179453"/>
                  <a:gd name="connsiteY1783" fmla="*/ 651038 h 868974"/>
                  <a:gd name="connsiteX1784" fmla="*/ 775260 w 1179453"/>
                  <a:gd name="connsiteY1784" fmla="*/ 648436 h 868974"/>
                  <a:gd name="connsiteX1785" fmla="*/ 778902 w 1179453"/>
                  <a:gd name="connsiteY1785" fmla="*/ 645314 h 868974"/>
                  <a:gd name="connsiteX1786" fmla="*/ 777861 w 1179453"/>
                  <a:gd name="connsiteY1786" fmla="*/ 643753 h 868974"/>
                  <a:gd name="connsiteX1787" fmla="*/ 782024 w 1179453"/>
                  <a:gd name="connsiteY1787" fmla="*/ 640631 h 868974"/>
                  <a:gd name="connsiteX1788" fmla="*/ 781504 w 1179453"/>
                  <a:gd name="connsiteY1788" fmla="*/ 638029 h 868974"/>
                  <a:gd name="connsiteX1789" fmla="*/ 785667 w 1179453"/>
                  <a:gd name="connsiteY1789" fmla="*/ 634907 h 868974"/>
                  <a:gd name="connsiteX1790" fmla="*/ 785146 w 1179453"/>
                  <a:gd name="connsiteY1790" fmla="*/ 633866 h 868974"/>
                  <a:gd name="connsiteX1791" fmla="*/ 786187 w 1179453"/>
                  <a:gd name="connsiteY1791" fmla="*/ 632305 h 868974"/>
                  <a:gd name="connsiteX1792" fmla="*/ 803879 w 1179453"/>
                  <a:gd name="connsiteY1792" fmla="*/ 623980 h 868974"/>
                  <a:gd name="connsiteX1793" fmla="*/ 804919 w 1179453"/>
                  <a:gd name="connsiteY1793" fmla="*/ 622419 h 868974"/>
                  <a:gd name="connsiteX1794" fmla="*/ 806481 w 1179453"/>
                  <a:gd name="connsiteY1794" fmla="*/ 620337 h 868974"/>
                  <a:gd name="connsiteX1795" fmla="*/ 806481 w 1179453"/>
                  <a:gd name="connsiteY1795" fmla="*/ 618256 h 868974"/>
                  <a:gd name="connsiteX1796" fmla="*/ 803358 w 1179453"/>
                  <a:gd name="connsiteY1796" fmla="*/ 617215 h 868974"/>
                  <a:gd name="connsiteX1797" fmla="*/ 799196 w 1179453"/>
                  <a:gd name="connsiteY1797" fmla="*/ 616175 h 868974"/>
                  <a:gd name="connsiteX1798" fmla="*/ 802838 w 1179453"/>
                  <a:gd name="connsiteY1798" fmla="*/ 612532 h 868974"/>
                  <a:gd name="connsiteX1799" fmla="*/ 800236 w 1179453"/>
                  <a:gd name="connsiteY1799" fmla="*/ 610971 h 868974"/>
                  <a:gd name="connsiteX1800" fmla="*/ 797114 w 1179453"/>
                  <a:gd name="connsiteY1800" fmla="*/ 607849 h 868974"/>
                  <a:gd name="connsiteX1801" fmla="*/ 797114 w 1179453"/>
                  <a:gd name="connsiteY1801" fmla="*/ 605768 h 868974"/>
                  <a:gd name="connsiteX1802" fmla="*/ 798155 w 1179453"/>
                  <a:gd name="connsiteY1802" fmla="*/ 603166 h 868974"/>
                  <a:gd name="connsiteX1803" fmla="*/ 801277 w 1179453"/>
                  <a:gd name="connsiteY1803" fmla="*/ 606288 h 868974"/>
                  <a:gd name="connsiteX1804" fmla="*/ 802838 w 1179453"/>
                  <a:gd name="connsiteY1804" fmla="*/ 608890 h 868974"/>
                  <a:gd name="connsiteX1805" fmla="*/ 806481 w 1179453"/>
                  <a:gd name="connsiteY1805" fmla="*/ 611492 h 868974"/>
                  <a:gd name="connsiteX1806" fmla="*/ 812724 w 1179453"/>
                  <a:gd name="connsiteY1806" fmla="*/ 614093 h 868974"/>
                  <a:gd name="connsiteX1807" fmla="*/ 813765 w 1179453"/>
                  <a:gd name="connsiteY1807" fmla="*/ 615654 h 868974"/>
                  <a:gd name="connsiteX1808" fmla="*/ 813765 w 1179453"/>
                  <a:gd name="connsiteY1808" fmla="*/ 619297 h 868974"/>
                  <a:gd name="connsiteX1809" fmla="*/ 818448 w 1179453"/>
                  <a:gd name="connsiteY1809" fmla="*/ 620337 h 868974"/>
                  <a:gd name="connsiteX1810" fmla="*/ 825733 w 1179453"/>
                  <a:gd name="connsiteY1810" fmla="*/ 620858 h 868974"/>
                  <a:gd name="connsiteX1811" fmla="*/ 833538 w 1179453"/>
                  <a:gd name="connsiteY1811" fmla="*/ 617736 h 868974"/>
                  <a:gd name="connsiteX1812" fmla="*/ 834059 w 1179453"/>
                  <a:gd name="connsiteY1812" fmla="*/ 616175 h 868974"/>
                  <a:gd name="connsiteX1813" fmla="*/ 837181 w 1179453"/>
                  <a:gd name="connsiteY1813" fmla="*/ 615654 h 868974"/>
                  <a:gd name="connsiteX1814" fmla="*/ 839262 w 1179453"/>
                  <a:gd name="connsiteY1814" fmla="*/ 617736 h 868974"/>
                  <a:gd name="connsiteX1815" fmla="*/ 843945 w 1179453"/>
                  <a:gd name="connsiteY1815" fmla="*/ 618256 h 868974"/>
                  <a:gd name="connsiteX1816" fmla="*/ 842905 w 1179453"/>
                  <a:gd name="connsiteY1816" fmla="*/ 614614 h 868974"/>
                  <a:gd name="connsiteX1817" fmla="*/ 843945 w 1179453"/>
                  <a:gd name="connsiteY1817" fmla="*/ 613053 h 868974"/>
                  <a:gd name="connsiteX1818" fmla="*/ 847068 w 1179453"/>
                  <a:gd name="connsiteY1818" fmla="*/ 610971 h 868974"/>
                  <a:gd name="connsiteX1819" fmla="*/ 850190 w 1179453"/>
                  <a:gd name="connsiteY1819" fmla="*/ 610451 h 868974"/>
                  <a:gd name="connsiteX1820" fmla="*/ 854352 w 1179453"/>
                  <a:gd name="connsiteY1820" fmla="*/ 613573 h 868974"/>
                  <a:gd name="connsiteX1821" fmla="*/ 856434 w 1179453"/>
                  <a:gd name="connsiteY1821" fmla="*/ 615134 h 868974"/>
                  <a:gd name="connsiteX1822" fmla="*/ 860596 w 1179453"/>
                  <a:gd name="connsiteY1822" fmla="*/ 613053 h 868974"/>
                  <a:gd name="connsiteX1823" fmla="*/ 862157 w 1179453"/>
                  <a:gd name="connsiteY1823" fmla="*/ 610451 h 868974"/>
                  <a:gd name="connsiteX1824" fmla="*/ 866320 w 1179453"/>
                  <a:gd name="connsiteY1824" fmla="*/ 610971 h 868974"/>
                  <a:gd name="connsiteX1825" fmla="*/ 872564 w 1179453"/>
                  <a:gd name="connsiteY1825" fmla="*/ 610451 h 868974"/>
                  <a:gd name="connsiteX1826" fmla="*/ 882451 w 1179453"/>
                  <a:gd name="connsiteY1826" fmla="*/ 604727 h 868974"/>
                  <a:gd name="connsiteX1827" fmla="*/ 887134 w 1179453"/>
                  <a:gd name="connsiteY1827" fmla="*/ 605247 h 868974"/>
                  <a:gd name="connsiteX1828" fmla="*/ 891817 w 1179453"/>
                  <a:gd name="connsiteY1828" fmla="*/ 606288 h 868974"/>
                  <a:gd name="connsiteX1829" fmla="*/ 923038 w 1179453"/>
                  <a:gd name="connsiteY1829" fmla="*/ 596922 h 868974"/>
                  <a:gd name="connsiteX1830" fmla="*/ 932404 w 1179453"/>
                  <a:gd name="connsiteY1830" fmla="*/ 587556 h 868974"/>
                  <a:gd name="connsiteX1831" fmla="*/ 933966 w 1179453"/>
                  <a:gd name="connsiteY1831" fmla="*/ 586515 h 868974"/>
                  <a:gd name="connsiteX1832" fmla="*/ 937608 w 1179453"/>
                  <a:gd name="connsiteY1832" fmla="*/ 587556 h 868974"/>
                  <a:gd name="connsiteX1833" fmla="*/ 938649 w 1179453"/>
                  <a:gd name="connsiteY1833" fmla="*/ 586515 h 868974"/>
                  <a:gd name="connsiteX1834" fmla="*/ 940730 w 1179453"/>
                  <a:gd name="connsiteY1834" fmla="*/ 582872 h 868974"/>
                  <a:gd name="connsiteX1835" fmla="*/ 940210 w 1179453"/>
                  <a:gd name="connsiteY1835" fmla="*/ 581832 h 868974"/>
                  <a:gd name="connsiteX1836" fmla="*/ 941250 w 1179453"/>
                  <a:gd name="connsiteY1836" fmla="*/ 580271 h 868974"/>
                  <a:gd name="connsiteX1837" fmla="*/ 948535 w 1179453"/>
                  <a:gd name="connsiteY1837" fmla="*/ 581311 h 868974"/>
                  <a:gd name="connsiteX1838" fmla="*/ 951137 w 1179453"/>
                  <a:gd name="connsiteY1838" fmla="*/ 579750 h 868974"/>
                  <a:gd name="connsiteX1839" fmla="*/ 950096 w 1179453"/>
                  <a:gd name="connsiteY1839" fmla="*/ 576628 h 868974"/>
                  <a:gd name="connsiteX1840" fmla="*/ 933966 w 1179453"/>
                  <a:gd name="connsiteY1840" fmla="*/ 573506 h 86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Lst>
                <a:rect l="l" t="t" r="r" b="b"/>
                <a:pathLst>
                  <a:path w="1179453" h="868974">
                    <a:moveTo>
                      <a:pt x="933966" y="573506"/>
                    </a:moveTo>
                    <a:cubicBezTo>
                      <a:pt x="934486" y="573506"/>
                      <a:pt x="936567" y="574027"/>
                      <a:pt x="937088" y="575067"/>
                    </a:cubicBezTo>
                    <a:cubicBezTo>
                      <a:pt x="937608" y="576108"/>
                      <a:pt x="940210" y="574547"/>
                      <a:pt x="942811" y="574027"/>
                    </a:cubicBezTo>
                    <a:cubicBezTo>
                      <a:pt x="945413" y="572986"/>
                      <a:pt x="945934" y="570904"/>
                      <a:pt x="941771" y="568823"/>
                    </a:cubicBezTo>
                    <a:cubicBezTo>
                      <a:pt x="937608" y="567262"/>
                      <a:pt x="941250" y="567782"/>
                      <a:pt x="942291" y="567782"/>
                    </a:cubicBezTo>
                    <a:cubicBezTo>
                      <a:pt x="943332" y="567782"/>
                      <a:pt x="944373" y="568303"/>
                      <a:pt x="945413" y="568303"/>
                    </a:cubicBezTo>
                    <a:cubicBezTo>
                      <a:pt x="946454" y="568303"/>
                      <a:pt x="946974" y="567262"/>
                      <a:pt x="948535" y="569343"/>
                    </a:cubicBezTo>
                    <a:cubicBezTo>
                      <a:pt x="950096" y="571425"/>
                      <a:pt x="950096" y="570384"/>
                      <a:pt x="951657" y="567782"/>
                    </a:cubicBezTo>
                    <a:cubicBezTo>
                      <a:pt x="952698" y="565701"/>
                      <a:pt x="953739" y="564140"/>
                      <a:pt x="950096" y="562579"/>
                    </a:cubicBezTo>
                    <a:cubicBezTo>
                      <a:pt x="946454" y="561018"/>
                      <a:pt x="957901" y="561538"/>
                      <a:pt x="959983" y="561538"/>
                    </a:cubicBezTo>
                    <a:cubicBezTo>
                      <a:pt x="962064" y="561538"/>
                      <a:pt x="961544" y="561018"/>
                      <a:pt x="960503" y="559977"/>
                    </a:cubicBezTo>
                    <a:cubicBezTo>
                      <a:pt x="958942" y="558416"/>
                      <a:pt x="962064" y="560498"/>
                      <a:pt x="964146" y="561018"/>
                    </a:cubicBezTo>
                    <a:cubicBezTo>
                      <a:pt x="966227" y="561538"/>
                      <a:pt x="966227" y="561538"/>
                      <a:pt x="966227" y="560498"/>
                    </a:cubicBezTo>
                    <a:cubicBezTo>
                      <a:pt x="966227" y="559457"/>
                      <a:pt x="965186" y="558936"/>
                      <a:pt x="962585" y="558416"/>
                    </a:cubicBezTo>
                    <a:cubicBezTo>
                      <a:pt x="959983" y="557896"/>
                      <a:pt x="964666" y="556335"/>
                      <a:pt x="969349" y="555814"/>
                    </a:cubicBezTo>
                    <a:cubicBezTo>
                      <a:pt x="974032" y="554774"/>
                      <a:pt x="979236" y="552692"/>
                      <a:pt x="982878" y="550091"/>
                    </a:cubicBezTo>
                    <a:cubicBezTo>
                      <a:pt x="986521" y="547489"/>
                      <a:pt x="979756" y="547489"/>
                      <a:pt x="978715" y="548009"/>
                    </a:cubicBezTo>
                    <a:cubicBezTo>
                      <a:pt x="977675" y="548009"/>
                      <a:pt x="956341" y="547489"/>
                      <a:pt x="949576" y="547489"/>
                    </a:cubicBezTo>
                    <a:cubicBezTo>
                      <a:pt x="942811" y="547489"/>
                      <a:pt x="935527" y="544367"/>
                      <a:pt x="932925" y="543326"/>
                    </a:cubicBezTo>
                    <a:cubicBezTo>
                      <a:pt x="930843" y="542285"/>
                      <a:pt x="929282" y="542285"/>
                      <a:pt x="927721" y="541245"/>
                    </a:cubicBezTo>
                    <a:cubicBezTo>
                      <a:pt x="926160" y="540204"/>
                      <a:pt x="924599" y="540724"/>
                      <a:pt x="923559" y="540724"/>
                    </a:cubicBezTo>
                    <a:cubicBezTo>
                      <a:pt x="922518" y="540204"/>
                      <a:pt x="919396" y="542285"/>
                      <a:pt x="922518" y="539684"/>
                    </a:cubicBezTo>
                    <a:cubicBezTo>
                      <a:pt x="925120" y="537082"/>
                      <a:pt x="916274" y="541245"/>
                      <a:pt x="916274" y="541245"/>
                    </a:cubicBezTo>
                    <a:cubicBezTo>
                      <a:pt x="908468" y="545407"/>
                      <a:pt x="890256" y="548009"/>
                      <a:pt x="888175" y="548530"/>
                    </a:cubicBezTo>
                    <a:cubicBezTo>
                      <a:pt x="886094" y="549050"/>
                      <a:pt x="884012" y="551131"/>
                      <a:pt x="882971" y="553733"/>
                    </a:cubicBezTo>
                    <a:cubicBezTo>
                      <a:pt x="881931" y="556335"/>
                      <a:pt x="866841" y="551652"/>
                      <a:pt x="861637" y="550611"/>
                    </a:cubicBezTo>
                    <a:cubicBezTo>
                      <a:pt x="856434" y="549570"/>
                      <a:pt x="861117" y="549570"/>
                      <a:pt x="862678" y="549050"/>
                    </a:cubicBezTo>
                    <a:cubicBezTo>
                      <a:pt x="864239" y="548530"/>
                      <a:pt x="867361" y="548530"/>
                      <a:pt x="869442" y="550091"/>
                    </a:cubicBezTo>
                    <a:cubicBezTo>
                      <a:pt x="872044" y="551131"/>
                      <a:pt x="873085" y="549570"/>
                      <a:pt x="874646" y="549570"/>
                    </a:cubicBezTo>
                    <a:cubicBezTo>
                      <a:pt x="876207" y="549570"/>
                      <a:pt x="883492" y="545407"/>
                      <a:pt x="885573" y="544367"/>
                    </a:cubicBezTo>
                    <a:cubicBezTo>
                      <a:pt x="887655" y="543326"/>
                      <a:pt x="889736" y="541765"/>
                      <a:pt x="892858" y="542806"/>
                    </a:cubicBezTo>
                    <a:cubicBezTo>
                      <a:pt x="896501" y="543846"/>
                      <a:pt x="898062" y="542285"/>
                      <a:pt x="900143" y="541245"/>
                    </a:cubicBezTo>
                    <a:cubicBezTo>
                      <a:pt x="901704" y="540204"/>
                      <a:pt x="900143" y="538123"/>
                      <a:pt x="898062" y="537602"/>
                    </a:cubicBezTo>
                    <a:cubicBezTo>
                      <a:pt x="896501" y="536562"/>
                      <a:pt x="893378" y="537602"/>
                      <a:pt x="891297" y="538123"/>
                    </a:cubicBezTo>
                    <a:cubicBezTo>
                      <a:pt x="889736" y="538643"/>
                      <a:pt x="885053" y="538123"/>
                      <a:pt x="882451" y="538123"/>
                    </a:cubicBezTo>
                    <a:cubicBezTo>
                      <a:pt x="880370" y="538123"/>
                      <a:pt x="869963" y="540724"/>
                      <a:pt x="866320" y="540724"/>
                    </a:cubicBezTo>
                    <a:cubicBezTo>
                      <a:pt x="862678" y="540724"/>
                      <a:pt x="862157" y="537602"/>
                      <a:pt x="862678" y="536562"/>
                    </a:cubicBezTo>
                    <a:cubicBezTo>
                      <a:pt x="863198" y="535521"/>
                      <a:pt x="855914" y="537082"/>
                      <a:pt x="853312" y="537602"/>
                    </a:cubicBezTo>
                    <a:cubicBezTo>
                      <a:pt x="850710" y="538123"/>
                      <a:pt x="850710" y="538643"/>
                      <a:pt x="847588" y="540204"/>
                    </a:cubicBezTo>
                    <a:cubicBezTo>
                      <a:pt x="844466" y="541245"/>
                      <a:pt x="846547" y="538123"/>
                      <a:pt x="847588" y="537602"/>
                    </a:cubicBezTo>
                    <a:cubicBezTo>
                      <a:pt x="848629" y="537082"/>
                      <a:pt x="854352" y="535521"/>
                      <a:pt x="856954" y="535521"/>
                    </a:cubicBezTo>
                    <a:cubicBezTo>
                      <a:pt x="859556" y="535521"/>
                      <a:pt x="862157" y="535001"/>
                      <a:pt x="863719" y="533960"/>
                    </a:cubicBezTo>
                    <a:cubicBezTo>
                      <a:pt x="865280" y="532919"/>
                      <a:pt x="867881" y="525634"/>
                      <a:pt x="868402" y="524594"/>
                    </a:cubicBezTo>
                    <a:cubicBezTo>
                      <a:pt x="868402" y="523553"/>
                      <a:pt x="869963" y="523033"/>
                      <a:pt x="865280" y="521471"/>
                    </a:cubicBezTo>
                    <a:cubicBezTo>
                      <a:pt x="860596" y="520431"/>
                      <a:pt x="863719" y="519910"/>
                      <a:pt x="864239" y="519390"/>
                    </a:cubicBezTo>
                    <a:cubicBezTo>
                      <a:pt x="865280" y="519390"/>
                      <a:pt x="871524" y="519910"/>
                      <a:pt x="874646" y="520951"/>
                    </a:cubicBezTo>
                    <a:cubicBezTo>
                      <a:pt x="877768" y="521992"/>
                      <a:pt x="874126" y="519390"/>
                      <a:pt x="872044" y="516788"/>
                    </a:cubicBezTo>
                    <a:cubicBezTo>
                      <a:pt x="869963" y="514187"/>
                      <a:pt x="871524" y="514187"/>
                      <a:pt x="873085" y="515227"/>
                    </a:cubicBezTo>
                    <a:cubicBezTo>
                      <a:pt x="874646" y="516268"/>
                      <a:pt x="877768" y="519390"/>
                      <a:pt x="879329" y="520431"/>
                    </a:cubicBezTo>
                    <a:cubicBezTo>
                      <a:pt x="880890" y="521471"/>
                      <a:pt x="884012" y="520431"/>
                      <a:pt x="885573" y="520431"/>
                    </a:cubicBezTo>
                    <a:cubicBezTo>
                      <a:pt x="887134" y="520431"/>
                      <a:pt x="889736" y="520431"/>
                      <a:pt x="891817" y="520431"/>
                    </a:cubicBezTo>
                    <a:cubicBezTo>
                      <a:pt x="893899" y="520431"/>
                      <a:pt x="889736" y="521992"/>
                      <a:pt x="887655" y="521992"/>
                    </a:cubicBezTo>
                    <a:cubicBezTo>
                      <a:pt x="886094" y="521992"/>
                      <a:pt x="881410" y="525114"/>
                      <a:pt x="880370" y="526155"/>
                    </a:cubicBezTo>
                    <a:cubicBezTo>
                      <a:pt x="879329" y="527195"/>
                      <a:pt x="875166" y="528756"/>
                      <a:pt x="872564" y="529797"/>
                    </a:cubicBezTo>
                    <a:cubicBezTo>
                      <a:pt x="869963" y="530838"/>
                      <a:pt x="868922" y="531358"/>
                      <a:pt x="866841" y="534480"/>
                    </a:cubicBezTo>
                    <a:cubicBezTo>
                      <a:pt x="865280" y="537602"/>
                      <a:pt x="868922" y="538123"/>
                      <a:pt x="872564" y="537602"/>
                    </a:cubicBezTo>
                    <a:cubicBezTo>
                      <a:pt x="876207" y="537082"/>
                      <a:pt x="884533" y="536041"/>
                      <a:pt x="885573" y="535521"/>
                    </a:cubicBezTo>
                    <a:cubicBezTo>
                      <a:pt x="886614" y="535001"/>
                      <a:pt x="890256" y="534480"/>
                      <a:pt x="892338" y="535001"/>
                    </a:cubicBezTo>
                    <a:cubicBezTo>
                      <a:pt x="894419" y="535521"/>
                      <a:pt x="899102" y="533960"/>
                      <a:pt x="900663" y="532919"/>
                    </a:cubicBezTo>
                    <a:cubicBezTo>
                      <a:pt x="901704" y="532399"/>
                      <a:pt x="904306" y="533439"/>
                      <a:pt x="905347" y="533960"/>
                    </a:cubicBezTo>
                    <a:cubicBezTo>
                      <a:pt x="906908" y="534480"/>
                      <a:pt x="907948" y="533960"/>
                      <a:pt x="910029" y="532919"/>
                    </a:cubicBezTo>
                    <a:cubicBezTo>
                      <a:pt x="912111" y="531878"/>
                      <a:pt x="916274" y="531358"/>
                      <a:pt x="919396" y="530317"/>
                    </a:cubicBezTo>
                    <a:cubicBezTo>
                      <a:pt x="922518" y="529277"/>
                      <a:pt x="920957" y="528756"/>
                      <a:pt x="919396" y="527195"/>
                    </a:cubicBezTo>
                    <a:cubicBezTo>
                      <a:pt x="917835" y="526155"/>
                      <a:pt x="918355" y="525634"/>
                      <a:pt x="919396" y="525114"/>
                    </a:cubicBezTo>
                    <a:cubicBezTo>
                      <a:pt x="920436" y="524594"/>
                      <a:pt x="919916" y="524594"/>
                      <a:pt x="919916" y="523033"/>
                    </a:cubicBezTo>
                    <a:cubicBezTo>
                      <a:pt x="919396" y="521471"/>
                      <a:pt x="918355" y="520431"/>
                      <a:pt x="916794" y="519390"/>
                    </a:cubicBezTo>
                    <a:cubicBezTo>
                      <a:pt x="915233" y="518349"/>
                      <a:pt x="914192" y="517829"/>
                      <a:pt x="913672" y="516788"/>
                    </a:cubicBezTo>
                    <a:cubicBezTo>
                      <a:pt x="913152" y="515748"/>
                      <a:pt x="915753" y="515227"/>
                      <a:pt x="910029" y="516268"/>
                    </a:cubicBezTo>
                    <a:cubicBezTo>
                      <a:pt x="904306" y="517829"/>
                      <a:pt x="895460" y="519390"/>
                      <a:pt x="897021" y="518349"/>
                    </a:cubicBezTo>
                    <a:cubicBezTo>
                      <a:pt x="898582" y="517309"/>
                      <a:pt x="912111" y="513146"/>
                      <a:pt x="913152" y="512105"/>
                    </a:cubicBezTo>
                    <a:cubicBezTo>
                      <a:pt x="914192" y="511065"/>
                      <a:pt x="915233" y="512105"/>
                      <a:pt x="914192" y="510544"/>
                    </a:cubicBezTo>
                    <a:cubicBezTo>
                      <a:pt x="913152" y="508983"/>
                      <a:pt x="913672" y="509503"/>
                      <a:pt x="915753" y="510544"/>
                    </a:cubicBezTo>
                    <a:cubicBezTo>
                      <a:pt x="918355" y="511585"/>
                      <a:pt x="917314" y="508983"/>
                      <a:pt x="916794" y="505861"/>
                    </a:cubicBezTo>
                    <a:cubicBezTo>
                      <a:pt x="916274" y="502739"/>
                      <a:pt x="909509" y="500137"/>
                      <a:pt x="906908" y="500137"/>
                    </a:cubicBezTo>
                    <a:cubicBezTo>
                      <a:pt x="904306" y="500658"/>
                      <a:pt x="902745" y="500137"/>
                      <a:pt x="899623" y="500137"/>
                    </a:cubicBezTo>
                    <a:cubicBezTo>
                      <a:pt x="896501" y="500137"/>
                      <a:pt x="893899" y="500658"/>
                      <a:pt x="892338" y="499617"/>
                    </a:cubicBezTo>
                    <a:cubicBezTo>
                      <a:pt x="890777" y="498576"/>
                      <a:pt x="886614" y="498576"/>
                      <a:pt x="884533" y="499617"/>
                    </a:cubicBezTo>
                    <a:cubicBezTo>
                      <a:pt x="881931" y="500658"/>
                      <a:pt x="881931" y="498056"/>
                      <a:pt x="881410" y="496495"/>
                    </a:cubicBezTo>
                    <a:cubicBezTo>
                      <a:pt x="880890" y="494934"/>
                      <a:pt x="869442" y="497535"/>
                      <a:pt x="863719" y="498056"/>
                    </a:cubicBezTo>
                    <a:cubicBezTo>
                      <a:pt x="857475" y="498576"/>
                      <a:pt x="860596" y="496495"/>
                      <a:pt x="863198" y="496495"/>
                    </a:cubicBezTo>
                    <a:cubicBezTo>
                      <a:pt x="865800" y="496495"/>
                      <a:pt x="873085" y="494413"/>
                      <a:pt x="875166" y="494413"/>
                    </a:cubicBezTo>
                    <a:cubicBezTo>
                      <a:pt x="877248" y="493893"/>
                      <a:pt x="878809" y="495454"/>
                      <a:pt x="880370" y="493373"/>
                    </a:cubicBezTo>
                    <a:cubicBezTo>
                      <a:pt x="881931" y="491812"/>
                      <a:pt x="875166" y="488690"/>
                      <a:pt x="872044" y="487128"/>
                    </a:cubicBezTo>
                    <a:cubicBezTo>
                      <a:pt x="868922" y="486088"/>
                      <a:pt x="869442" y="486088"/>
                      <a:pt x="871524" y="485568"/>
                    </a:cubicBezTo>
                    <a:cubicBezTo>
                      <a:pt x="873605" y="484527"/>
                      <a:pt x="864239" y="484006"/>
                      <a:pt x="861637" y="484006"/>
                    </a:cubicBezTo>
                    <a:cubicBezTo>
                      <a:pt x="859036" y="483486"/>
                      <a:pt x="860596" y="482445"/>
                      <a:pt x="861117" y="479844"/>
                    </a:cubicBezTo>
                    <a:cubicBezTo>
                      <a:pt x="861117" y="477242"/>
                      <a:pt x="862678" y="479323"/>
                      <a:pt x="864759" y="480364"/>
                    </a:cubicBezTo>
                    <a:cubicBezTo>
                      <a:pt x="866320" y="481405"/>
                      <a:pt x="867881" y="481925"/>
                      <a:pt x="870483" y="481925"/>
                    </a:cubicBezTo>
                    <a:cubicBezTo>
                      <a:pt x="872564" y="482445"/>
                      <a:pt x="876207" y="484527"/>
                      <a:pt x="877248" y="485568"/>
                    </a:cubicBezTo>
                    <a:cubicBezTo>
                      <a:pt x="878288" y="486608"/>
                      <a:pt x="878288" y="488169"/>
                      <a:pt x="879849" y="488690"/>
                    </a:cubicBezTo>
                    <a:cubicBezTo>
                      <a:pt x="881410" y="489730"/>
                      <a:pt x="879329" y="486608"/>
                      <a:pt x="885573" y="492852"/>
                    </a:cubicBezTo>
                    <a:cubicBezTo>
                      <a:pt x="891817" y="499097"/>
                      <a:pt x="897021" y="497535"/>
                      <a:pt x="898062" y="497015"/>
                    </a:cubicBezTo>
                    <a:cubicBezTo>
                      <a:pt x="899102" y="496495"/>
                      <a:pt x="899102" y="495454"/>
                      <a:pt x="901704" y="495974"/>
                    </a:cubicBezTo>
                    <a:cubicBezTo>
                      <a:pt x="902224" y="495974"/>
                      <a:pt x="902745" y="496495"/>
                      <a:pt x="902745" y="496495"/>
                    </a:cubicBezTo>
                    <a:cubicBezTo>
                      <a:pt x="902745" y="496495"/>
                      <a:pt x="903785" y="496495"/>
                      <a:pt x="907948" y="496495"/>
                    </a:cubicBezTo>
                    <a:cubicBezTo>
                      <a:pt x="916274" y="497015"/>
                      <a:pt x="923038" y="504300"/>
                      <a:pt x="924599" y="505341"/>
                    </a:cubicBezTo>
                    <a:cubicBezTo>
                      <a:pt x="926160" y="506381"/>
                      <a:pt x="930323" y="505861"/>
                      <a:pt x="932404" y="505341"/>
                    </a:cubicBezTo>
                    <a:cubicBezTo>
                      <a:pt x="935006" y="504300"/>
                      <a:pt x="935527" y="504300"/>
                      <a:pt x="933966" y="505861"/>
                    </a:cubicBezTo>
                    <a:cubicBezTo>
                      <a:pt x="932404" y="506902"/>
                      <a:pt x="933966" y="507422"/>
                      <a:pt x="935006" y="508463"/>
                    </a:cubicBezTo>
                    <a:cubicBezTo>
                      <a:pt x="936047" y="509503"/>
                      <a:pt x="935006" y="509503"/>
                      <a:pt x="937088" y="511065"/>
                    </a:cubicBezTo>
                    <a:cubicBezTo>
                      <a:pt x="939169" y="512626"/>
                      <a:pt x="942811" y="515748"/>
                      <a:pt x="942291" y="518349"/>
                    </a:cubicBezTo>
                    <a:cubicBezTo>
                      <a:pt x="941771" y="520951"/>
                      <a:pt x="942291" y="525634"/>
                      <a:pt x="948535" y="531878"/>
                    </a:cubicBezTo>
                    <a:cubicBezTo>
                      <a:pt x="954780" y="538123"/>
                      <a:pt x="967788" y="537082"/>
                      <a:pt x="971430" y="537082"/>
                    </a:cubicBezTo>
                    <a:cubicBezTo>
                      <a:pt x="975073" y="537082"/>
                      <a:pt x="974553" y="526155"/>
                      <a:pt x="976114" y="523553"/>
                    </a:cubicBezTo>
                    <a:cubicBezTo>
                      <a:pt x="977675" y="520951"/>
                      <a:pt x="977675" y="532919"/>
                      <a:pt x="977675" y="536041"/>
                    </a:cubicBezTo>
                    <a:cubicBezTo>
                      <a:pt x="977675" y="538643"/>
                      <a:pt x="982358" y="537082"/>
                      <a:pt x="984439" y="536041"/>
                    </a:cubicBezTo>
                    <a:cubicBezTo>
                      <a:pt x="986521" y="535001"/>
                      <a:pt x="984960" y="537082"/>
                      <a:pt x="984960" y="538643"/>
                    </a:cubicBezTo>
                    <a:cubicBezTo>
                      <a:pt x="984960" y="540204"/>
                      <a:pt x="986000" y="538643"/>
                      <a:pt x="987561" y="537602"/>
                    </a:cubicBezTo>
                    <a:cubicBezTo>
                      <a:pt x="989122" y="536562"/>
                      <a:pt x="988602" y="537602"/>
                      <a:pt x="991724" y="537082"/>
                    </a:cubicBezTo>
                    <a:cubicBezTo>
                      <a:pt x="994846" y="536041"/>
                      <a:pt x="991204" y="532399"/>
                      <a:pt x="988602" y="531878"/>
                    </a:cubicBezTo>
                    <a:cubicBezTo>
                      <a:pt x="986521" y="531878"/>
                      <a:pt x="989643" y="530838"/>
                      <a:pt x="992244" y="529277"/>
                    </a:cubicBezTo>
                    <a:cubicBezTo>
                      <a:pt x="994846" y="527716"/>
                      <a:pt x="992765" y="527195"/>
                      <a:pt x="990163" y="527716"/>
                    </a:cubicBezTo>
                    <a:cubicBezTo>
                      <a:pt x="987561" y="528236"/>
                      <a:pt x="991204" y="526155"/>
                      <a:pt x="991204" y="526155"/>
                    </a:cubicBezTo>
                    <a:cubicBezTo>
                      <a:pt x="991204" y="526155"/>
                      <a:pt x="990683" y="525114"/>
                      <a:pt x="988602" y="525114"/>
                    </a:cubicBezTo>
                    <a:cubicBezTo>
                      <a:pt x="986521" y="525634"/>
                      <a:pt x="987041" y="524073"/>
                      <a:pt x="989643" y="524073"/>
                    </a:cubicBezTo>
                    <a:cubicBezTo>
                      <a:pt x="992244" y="524073"/>
                      <a:pt x="990683" y="524073"/>
                      <a:pt x="990683" y="522512"/>
                    </a:cubicBezTo>
                    <a:cubicBezTo>
                      <a:pt x="991204" y="520951"/>
                      <a:pt x="989643" y="520951"/>
                      <a:pt x="992244" y="519910"/>
                    </a:cubicBezTo>
                    <a:cubicBezTo>
                      <a:pt x="994326" y="518870"/>
                      <a:pt x="991724" y="518870"/>
                      <a:pt x="990163" y="518870"/>
                    </a:cubicBezTo>
                    <a:cubicBezTo>
                      <a:pt x="988602" y="518870"/>
                      <a:pt x="991204" y="517829"/>
                      <a:pt x="987561" y="518349"/>
                    </a:cubicBezTo>
                    <a:cubicBezTo>
                      <a:pt x="983919" y="518870"/>
                      <a:pt x="988602" y="518349"/>
                      <a:pt x="988602" y="517309"/>
                    </a:cubicBezTo>
                    <a:cubicBezTo>
                      <a:pt x="988602" y="516788"/>
                      <a:pt x="991724" y="516788"/>
                      <a:pt x="990683" y="516268"/>
                    </a:cubicBezTo>
                    <a:cubicBezTo>
                      <a:pt x="989643" y="515227"/>
                      <a:pt x="987041" y="515227"/>
                      <a:pt x="982358" y="515748"/>
                    </a:cubicBezTo>
                    <a:cubicBezTo>
                      <a:pt x="977675" y="516268"/>
                      <a:pt x="983399" y="514707"/>
                      <a:pt x="984960" y="514707"/>
                    </a:cubicBezTo>
                    <a:cubicBezTo>
                      <a:pt x="986521" y="514707"/>
                      <a:pt x="989122" y="514187"/>
                      <a:pt x="989122" y="513666"/>
                    </a:cubicBezTo>
                    <a:cubicBezTo>
                      <a:pt x="989122" y="513146"/>
                      <a:pt x="988602" y="511585"/>
                      <a:pt x="990163" y="512626"/>
                    </a:cubicBezTo>
                    <a:cubicBezTo>
                      <a:pt x="991724" y="513666"/>
                      <a:pt x="991204" y="512105"/>
                      <a:pt x="989643" y="510544"/>
                    </a:cubicBezTo>
                    <a:cubicBezTo>
                      <a:pt x="988082" y="508983"/>
                      <a:pt x="988082" y="509503"/>
                      <a:pt x="986521" y="509503"/>
                    </a:cubicBezTo>
                    <a:cubicBezTo>
                      <a:pt x="984960" y="509503"/>
                      <a:pt x="986521" y="508463"/>
                      <a:pt x="988602" y="507942"/>
                    </a:cubicBezTo>
                    <a:cubicBezTo>
                      <a:pt x="990683" y="507422"/>
                      <a:pt x="989643" y="506902"/>
                      <a:pt x="989122" y="506902"/>
                    </a:cubicBezTo>
                    <a:cubicBezTo>
                      <a:pt x="988082" y="506902"/>
                      <a:pt x="988082" y="506381"/>
                      <a:pt x="989122" y="505861"/>
                    </a:cubicBezTo>
                    <a:cubicBezTo>
                      <a:pt x="990163" y="505341"/>
                      <a:pt x="989643" y="504820"/>
                      <a:pt x="989643" y="504820"/>
                    </a:cubicBezTo>
                    <a:cubicBezTo>
                      <a:pt x="989643" y="504820"/>
                      <a:pt x="989122" y="503780"/>
                      <a:pt x="988082" y="503259"/>
                    </a:cubicBezTo>
                    <a:cubicBezTo>
                      <a:pt x="987041" y="502739"/>
                      <a:pt x="988082" y="503259"/>
                      <a:pt x="988602" y="502219"/>
                    </a:cubicBezTo>
                    <a:cubicBezTo>
                      <a:pt x="989122" y="501178"/>
                      <a:pt x="987041" y="501698"/>
                      <a:pt x="986000" y="502219"/>
                    </a:cubicBezTo>
                    <a:cubicBezTo>
                      <a:pt x="984960" y="502739"/>
                      <a:pt x="983919" y="502219"/>
                      <a:pt x="981837" y="502219"/>
                    </a:cubicBezTo>
                    <a:cubicBezTo>
                      <a:pt x="979756" y="502219"/>
                      <a:pt x="977675" y="505861"/>
                      <a:pt x="977675" y="507942"/>
                    </a:cubicBezTo>
                    <a:cubicBezTo>
                      <a:pt x="977675" y="510024"/>
                      <a:pt x="977675" y="511065"/>
                      <a:pt x="976114" y="510024"/>
                    </a:cubicBezTo>
                    <a:cubicBezTo>
                      <a:pt x="974553" y="508983"/>
                      <a:pt x="975073" y="503780"/>
                      <a:pt x="974553" y="501698"/>
                    </a:cubicBezTo>
                    <a:cubicBezTo>
                      <a:pt x="974553" y="499617"/>
                      <a:pt x="976114" y="498576"/>
                      <a:pt x="977675" y="498576"/>
                    </a:cubicBezTo>
                    <a:cubicBezTo>
                      <a:pt x="979236" y="498576"/>
                      <a:pt x="979236" y="498576"/>
                      <a:pt x="981317" y="497535"/>
                    </a:cubicBezTo>
                    <a:cubicBezTo>
                      <a:pt x="982878" y="496495"/>
                      <a:pt x="980797" y="497015"/>
                      <a:pt x="981317" y="495974"/>
                    </a:cubicBezTo>
                    <a:cubicBezTo>
                      <a:pt x="981837" y="494934"/>
                      <a:pt x="982878" y="495974"/>
                      <a:pt x="984960" y="493893"/>
                    </a:cubicBezTo>
                    <a:cubicBezTo>
                      <a:pt x="987041" y="491812"/>
                      <a:pt x="983919" y="492852"/>
                      <a:pt x="983399" y="493373"/>
                    </a:cubicBezTo>
                    <a:cubicBezTo>
                      <a:pt x="982878" y="493373"/>
                      <a:pt x="982358" y="493893"/>
                      <a:pt x="981317" y="492852"/>
                    </a:cubicBezTo>
                    <a:cubicBezTo>
                      <a:pt x="980276" y="491812"/>
                      <a:pt x="979236" y="492852"/>
                      <a:pt x="978195" y="494413"/>
                    </a:cubicBezTo>
                    <a:cubicBezTo>
                      <a:pt x="977154" y="495974"/>
                      <a:pt x="975593" y="495974"/>
                      <a:pt x="974032" y="497015"/>
                    </a:cubicBezTo>
                    <a:cubicBezTo>
                      <a:pt x="972471" y="498056"/>
                      <a:pt x="972992" y="499097"/>
                      <a:pt x="972471" y="497015"/>
                    </a:cubicBezTo>
                    <a:cubicBezTo>
                      <a:pt x="971951" y="494934"/>
                      <a:pt x="974032" y="493893"/>
                      <a:pt x="974032" y="493893"/>
                    </a:cubicBezTo>
                    <a:cubicBezTo>
                      <a:pt x="974032" y="493893"/>
                      <a:pt x="974032" y="493893"/>
                      <a:pt x="975593" y="491812"/>
                    </a:cubicBezTo>
                    <a:cubicBezTo>
                      <a:pt x="977154" y="489730"/>
                      <a:pt x="975073" y="491291"/>
                      <a:pt x="973512" y="491812"/>
                    </a:cubicBezTo>
                    <a:cubicBezTo>
                      <a:pt x="971951" y="492332"/>
                      <a:pt x="969349" y="492332"/>
                      <a:pt x="967788" y="493373"/>
                    </a:cubicBezTo>
                    <a:cubicBezTo>
                      <a:pt x="966227" y="494413"/>
                      <a:pt x="964666" y="495454"/>
                      <a:pt x="963625" y="495974"/>
                    </a:cubicBezTo>
                    <a:cubicBezTo>
                      <a:pt x="962585" y="496495"/>
                      <a:pt x="964146" y="494413"/>
                      <a:pt x="964666" y="493373"/>
                    </a:cubicBezTo>
                    <a:cubicBezTo>
                      <a:pt x="965707" y="492332"/>
                      <a:pt x="967268" y="491812"/>
                      <a:pt x="968829" y="490251"/>
                    </a:cubicBezTo>
                    <a:cubicBezTo>
                      <a:pt x="970390" y="489210"/>
                      <a:pt x="969869" y="488169"/>
                      <a:pt x="970910" y="488169"/>
                    </a:cubicBezTo>
                    <a:cubicBezTo>
                      <a:pt x="971951" y="488169"/>
                      <a:pt x="972471" y="487649"/>
                      <a:pt x="974032" y="486608"/>
                    </a:cubicBezTo>
                    <a:cubicBezTo>
                      <a:pt x="975593" y="485568"/>
                      <a:pt x="970390" y="484006"/>
                      <a:pt x="970390" y="484006"/>
                    </a:cubicBezTo>
                    <a:cubicBezTo>
                      <a:pt x="970390" y="484006"/>
                      <a:pt x="965707" y="482445"/>
                      <a:pt x="964146" y="482966"/>
                    </a:cubicBezTo>
                    <a:cubicBezTo>
                      <a:pt x="963105" y="482966"/>
                      <a:pt x="962064" y="481925"/>
                      <a:pt x="961544" y="480884"/>
                    </a:cubicBezTo>
                    <a:cubicBezTo>
                      <a:pt x="961023" y="479323"/>
                      <a:pt x="956861" y="478803"/>
                      <a:pt x="955820" y="478283"/>
                    </a:cubicBezTo>
                    <a:cubicBezTo>
                      <a:pt x="954780" y="477762"/>
                      <a:pt x="953218" y="478283"/>
                      <a:pt x="952178" y="478283"/>
                    </a:cubicBezTo>
                    <a:cubicBezTo>
                      <a:pt x="951137" y="478283"/>
                      <a:pt x="951137" y="479323"/>
                      <a:pt x="949576" y="478283"/>
                    </a:cubicBezTo>
                    <a:cubicBezTo>
                      <a:pt x="948015" y="477242"/>
                      <a:pt x="948535" y="476201"/>
                      <a:pt x="948015" y="474120"/>
                    </a:cubicBezTo>
                    <a:cubicBezTo>
                      <a:pt x="947495" y="472038"/>
                      <a:pt x="944893" y="473079"/>
                      <a:pt x="943852" y="472559"/>
                    </a:cubicBezTo>
                    <a:cubicBezTo>
                      <a:pt x="942811" y="472038"/>
                      <a:pt x="939689" y="471518"/>
                      <a:pt x="938649" y="470477"/>
                    </a:cubicBezTo>
                    <a:cubicBezTo>
                      <a:pt x="937608" y="469437"/>
                      <a:pt x="936047" y="468396"/>
                      <a:pt x="934486" y="468396"/>
                    </a:cubicBezTo>
                    <a:cubicBezTo>
                      <a:pt x="932925" y="468396"/>
                      <a:pt x="929282" y="468396"/>
                      <a:pt x="928242" y="468916"/>
                    </a:cubicBezTo>
                    <a:cubicBezTo>
                      <a:pt x="927201" y="469437"/>
                      <a:pt x="924079" y="469957"/>
                      <a:pt x="923038" y="470477"/>
                    </a:cubicBezTo>
                    <a:cubicBezTo>
                      <a:pt x="921997" y="470998"/>
                      <a:pt x="921477" y="470477"/>
                      <a:pt x="918875" y="476722"/>
                    </a:cubicBezTo>
                    <a:cubicBezTo>
                      <a:pt x="916794" y="482966"/>
                      <a:pt x="917314" y="476201"/>
                      <a:pt x="918355" y="472038"/>
                    </a:cubicBezTo>
                    <a:cubicBezTo>
                      <a:pt x="919916" y="467876"/>
                      <a:pt x="918875" y="468916"/>
                      <a:pt x="912111" y="468396"/>
                    </a:cubicBezTo>
                    <a:cubicBezTo>
                      <a:pt x="905867" y="467876"/>
                      <a:pt x="917835" y="467355"/>
                      <a:pt x="919396" y="467355"/>
                    </a:cubicBezTo>
                    <a:cubicBezTo>
                      <a:pt x="920957" y="467876"/>
                      <a:pt x="929803" y="465794"/>
                      <a:pt x="931884" y="464754"/>
                    </a:cubicBezTo>
                    <a:cubicBezTo>
                      <a:pt x="933966" y="463713"/>
                      <a:pt x="932925" y="464233"/>
                      <a:pt x="932404" y="463193"/>
                    </a:cubicBezTo>
                    <a:cubicBezTo>
                      <a:pt x="931364" y="462152"/>
                      <a:pt x="931884" y="461632"/>
                      <a:pt x="931364" y="459030"/>
                    </a:cubicBezTo>
                    <a:cubicBezTo>
                      <a:pt x="930323" y="456428"/>
                      <a:pt x="930323" y="457469"/>
                      <a:pt x="929282" y="456948"/>
                    </a:cubicBezTo>
                    <a:cubicBezTo>
                      <a:pt x="928242" y="456948"/>
                      <a:pt x="924599" y="455387"/>
                      <a:pt x="923038" y="454867"/>
                    </a:cubicBezTo>
                    <a:cubicBezTo>
                      <a:pt x="921477" y="454347"/>
                      <a:pt x="921997" y="454867"/>
                      <a:pt x="919916" y="454347"/>
                    </a:cubicBezTo>
                    <a:cubicBezTo>
                      <a:pt x="917835" y="453826"/>
                      <a:pt x="917314" y="453306"/>
                      <a:pt x="915753" y="452786"/>
                    </a:cubicBezTo>
                    <a:cubicBezTo>
                      <a:pt x="914192" y="452265"/>
                      <a:pt x="907428" y="455908"/>
                      <a:pt x="905867" y="456948"/>
                    </a:cubicBezTo>
                    <a:cubicBezTo>
                      <a:pt x="904306" y="457989"/>
                      <a:pt x="903785" y="455908"/>
                      <a:pt x="900143" y="460591"/>
                    </a:cubicBezTo>
                    <a:cubicBezTo>
                      <a:pt x="896501" y="464754"/>
                      <a:pt x="898582" y="459550"/>
                      <a:pt x="899102" y="457989"/>
                    </a:cubicBezTo>
                    <a:cubicBezTo>
                      <a:pt x="899623" y="456428"/>
                      <a:pt x="897541" y="456428"/>
                      <a:pt x="894940" y="456948"/>
                    </a:cubicBezTo>
                    <a:cubicBezTo>
                      <a:pt x="892338" y="457469"/>
                      <a:pt x="891817" y="456428"/>
                      <a:pt x="892338" y="454867"/>
                    </a:cubicBezTo>
                    <a:cubicBezTo>
                      <a:pt x="892858" y="453306"/>
                      <a:pt x="891297" y="453826"/>
                      <a:pt x="885053" y="453826"/>
                    </a:cubicBezTo>
                    <a:cubicBezTo>
                      <a:pt x="878809" y="453826"/>
                      <a:pt x="882451" y="452786"/>
                      <a:pt x="883492" y="452786"/>
                    </a:cubicBezTo>
                    <a:cubicBezTo>
                      <a:pt x="884533" y="452786"/>
                      <a:pt x="886094" y="452786"/>
                      <a:pt x="889216" y="451745"/>
                    </a:cubicBezTo>
                    <a:cubicBezTo>
                      <a:pt x="892338" y="450704"/>
                      <a:pt x="896501" y="452786"/>
                      <a:pt x="896501" y="452786"/>
                    </a:cubicBezTo>
                    <a:cubicBezTo>
                      <a:pt x="904306" y="454867"/>
                      <a:pt x="907428" y="453826"/>
                      <a:pt x="910029" y="452786"/>
                    </a:cubicBezTo>
                    <a:cubicBezTo>
                      <a:pt x="912631" y="451745"/>
                      <a:pt x="914192" y="450184"/>
                      <a:pt x="918875" y="450704"/>
                    </a:cubicBezTo>
                    <a:cubicBezTo>
                      <a:pt x="923559" y="451225"/>
                      <a:pt x="923038" y="448102"/>
                      <a:pt x="924079" y="446021"/>
                    </a:cubicBezTo>
                    <a:cubicBezTo>
                      <a:pt x="924599" y="443940"/>
                      <a:pt x="923559" y="444460"/>
                      <a:pt x="921997" y="443940"/>
                    </a:cubicBezTo>
                    <a:cubicBezTo>
                      <a:pt x="920436" y="443419"/>
                      <a:pt x="918355" y="442899"/>
                      <a:pt x="916274" y="442899"/>
                    </a:cubicBezTo>
                    <a:cubicBezTo>
                      <a:pt x="914192" y="442379"/>
                      <a:pt x="910029" y="440297"/>
                      <a:pt x="907428" y="440297"/>
                    </a:cubicBezTo>
                    <a:cubicBezTo>
                      <a:pt x="905347" y="440297"/>
                      <a:pt x="903265" y="440297"/>
                      <a:pt x="901184" y="440297"/>
                    </a:cubicBezTo>
                    <a:cubicBezTo>
                      <a:pt x="899102" y="440297"/>
                      <a:pt x="895980" y="441338"/>
                      <a:pt x="894940" y="442899"/>
                    </a:cubicBezTo>
                    <a:cubicBezTo>
                      <a:pt x="893378" y="443940"/>
                      <a:pt x="888695" y="442899"/>
                      <a:pt x="885573" y="442899"/>
                    </a:cubicBezTo>
                    <a:cubicBezTo>
                      <a:pt x="882451" y="442899"/>
                      <a:pt x="882451" y="443940"/>
                      <a:pt x="881931" y="445501"/>
                    </a:cubicBezTo>
                    <a:cubicBezTo>
                      <a:pt x="881410" y="447062"/>
                      <a:pt x="881410" y="448102"/>
                      <a:pt x="879329" y="448623"/>
                    </a:cubicBezTo>
                    <a:cubicBezTo>
                      <a:pt x="877248" y="449143"/>
                      <a:pt x="878288" y="446021"/>
                      <a:pt x="879329" y="444460"/>
                    </a:cubicBezTo>
                    <a:cubicBezTo>
                      <a:pt x="880370" y="442899"/>
                      <a:pt x="879849" y="442899"/>
                      <a:pt x="877768" y="442899"/>
                    </a:cubicBezTo>
                    <a:cubicBezTo>
                      <a:pt x="875687" y="442899"/>
                      <a:pt x="876207" y="442379"/>
                      <a:pt x="877248" y="441858"/>
                    </a:cubicBezTo>
                    <a:cubicBezTo>
                      <a:pt x="878288" y="441338"/>
                      <a:pt x="879329" y="441338"/>
                      <a:pt x="881931" y="440818"/>
                    </a:cubicBezTo>
                    <a:cubicBezTo>
                      <a:pt x="884012" y="440297"/>
                      <a:pt x="889736" y="441338"/>
                      <a:pt x="891817" y="441858"/>
                    </a:cubicBezTo>
                    <a:cubicBezTo>
                      <a:pt x="893899" y="442379"/>
                      <a:pt x="895460" y="438736"/>
                      <a:pt x="895980" y="437696"/>
                    </a:cubicBezTo>
                    <a:cubicBezTo>
                      <a:pt x="896501" y="436655"/>
                      <a:pt x="891817" y="436134"/>
                      <a:pt x="891297" y="436134"/>
                    </a:cubicBezTo>
                    <a:cubicBezTo>
                      <a:pt x="890777" y="436134"/>
                      <a:pt x="885053" y="434053"/>
                      <a:pt x="884012" y="433533"/>
                    </a:cubicBezTo>
                    <a:cubicBezTo>
                      <a:pt x="882971" y="433012"/>
                      <a:pt x="883492" y="431972"/>
                      <a:pt x="880890" y="430931"/>
                    </a:cubicBezTo>
                    <a:cubicBezTo>
                      <a:pt x="878288" y="429890"/>
                      <a:pt x="881410" y="429890"/>
                      <a:pt x="881931" y="429890"/>
                    </a:cubicBezTo>
                    <a:cubicBezTo>
                      <a:pt x="882451" y="430411"/>
                      <a:pt x="886094" y="431972"/>
                      <a:pt x="887655" y="433012"/>
                    </a:cubicBezTo>
                    <a:cubicBezTo>
                      <a:pt x="889216" y="434053"/>
                      <a:pt x="895460" y="435614"/>
                      <a:pt x="897021" y="435614"/>
                    </a:cubicBezTo>
                    <a:cubicBezTo>
                      <a:pt x="898582" y="435614"/>
                      <a:pt x="901704" y="436134"/>
                      <a:pt x="903265" y="437696"/>
                    </a:cubicBezTo>
                    <a:cubicBezTo>
                      <a:pt x="904826" y="438736"/>
                      <a:pt x="908468" y="438216"/>
                      <a:pt x="910550" y="438216"/>
                    </a:cubicBezTo>
                    <a:cubicBezTo>
                      <a:pt x="912631" y="437696"/>
                      <a:pt x="914713" y="434573"/>
                      <a:pt x="918875" y="431972"/>
                    </a:cubicBezTo>
                    <a:cubicBezTo>
                      <a:pt x="923038" y="429370"/>
                      <a:pt x="923559" y="425728"/>
                      <a:pt x="924079" y="423646"/>
                    </a:cubicBezTo>
                    <a:cubicBezTo>
                      <a:pt x="924599" y="421565"/>
                      <a:pt x="919916" y="420004"/>
                      <a:pt x="918875" y="419483"/>
                    </a:cubicBezTo>
                    <a:cubicBezTo>
                      <a:pt x="917835" y="418963"/>
                      <a:pt x="916794" y="418443"/>
                      <a:pt x="914192" y="415321"/>
                    </a:cubicBezTo>
                    <a:cubicBezTo>
                      <a:pt x="911590" y="411678"/>
                      <a:pt x="916274" y="415841"/>
                      <a:pt x="917314" y="416361"/>
                    </a:cubicBezTo>
                    <a:cubicBezTo>
                      <a:pt x="918355" y="417402"/>
                      <a:pt x="923038" y="420524"/>
                      <a:pt x="924079" y="421044"/>
                    </a:cubicBezTo>
                    <a:cubicBezTo>
                      <a:pt x="925120" y="421565"/>
                      <a:pt x="926160" y="422085"/>
                      <a:pt x="926681" y="424167"/>
                    </a:cubicBezTo>
                    <a:cubicBezTo>
                      <a:pt x="927201" y="426248"/>
                      <a:pt x="929282" y="426248"/>
                      <a:pt x="931364" y="426248"/>
                    </a:cubicBezTo>
                    <a:cubicBezTo>
                      <a:pt x="933445" y="426248"/>
                      <a:pt x="933966" y="426248"/>
                      <a:pt x="935527" y="427289"/>
                    </a:cubicBezTo>
                    <a:cubicBezTo>
                      <a:pt x="937088" y="428329"/>
                      <a:pt x="936047" y="425207"/>
                      <a:pt x="936047" y="423126"/>
                    </a:cubicBezTo>
                    <a:cubicBezTo>
                      <a:pt x="936047" y="421565"/>
                      <a:pt x="937088" y="420004"/>
                      <a:pt x="939169" y="418963"/>
                    </a:cubicBezTo>
                    <a:cubicBezTo>
                      <a:pt x="940730" y="417922"/>
                      <a:pt x="946454" y="419483"/>
                      <a:pt x="948015" y="419483"/>
                    </a:cubicBezTo>
                    <a:cubicBezTo>
                      <a:pt x="949576" y="419483"/>
                      <a:pt x="951657" y="420004"/>
                      <a:pt x="953218" y="420004"/>
                    </a:cubicBezTo>
                    <a:cubicBezTo>
                      <a:pt x="954780" y="420004"/>
                      <a:pt x="963105" y="423646"/>
                      <a:pt x="966747" y="424687"/>
                    </a:cubicBezTo>
                    <a:cubicBezTo>
                      <a:pt x="970390" y="425728"/>
                      <a:pt x="968829" y="425728"/>
                      <a:pt x="976114" y="423646"/>
                    </a:cubicBezTo>
                    <a:cubicBezTo>
                      <a:pt x="982878" y="421565"/>
                      <a:pt x="977675" y="424687"/>
                      <a:pt x="976114" y="425207"/>
                    </a:cubicBezTo>
                    <a:cubicBezTo>
                      <a:pt x="974553" y="425728"/>
                      <a:pt x="970390" y="427289"/>
                      <a:pt x="968829" y="426768"/>
                    </a:cubicBezTo>
                    <a:cubicBezTo>
                      <a:pt x="967268" y="426248"/>
                      <a:pt x="957381" y="422605"/>
                      <a:pt x="955300" y="422085"/>
                    </a:cubicBezTo>
                    <a:cubicBezTo>
                      <a:pt x="953218" y="421044"/>
                      <a:pt x="951657" y="421044"/>
                      <a:pt x="946454" y="421044"/>
                    </a:cubicBezTo>
                    <a:cubicBezTo>
                      <a:pt x="941250" y="421044"/>
                      <a:pt x="944893" y="424687"/>
                      <a:pt x="945934" y="425728"/>
                    </a:cubicBezTo>
                    <a:cubicBezTo>
                      <a:pt x="946974" y="426768"/>
                      <a:pt x="957381" y="431972"/>
                      <a:pt x="959462" y="432492"/>
                    </a:cubicBezTo>
                    <a:cubicBezTo>
                      <a:pt x="961544" y="433012"/>
                      <a:pt x="961544" y="434573"/>
                      <a:pt x="963625" y="435094"/>
                    </a:cubicBezTo>
                    <a:cubicBezTo>
                      <a:pt x="965707" y="435614"/>
                      <a:pt x="969869" y="436134"/>
                      <a:pt x="971430" y="436655"/>
                    </a:cubicBezTo>
                    <a:cubicBezTo>
                      <a:pt x="972471" y="437175"/>
                      <a:pt x="976114" y="437696"/>
                      <a:pt x="978195" y="438216"/>
                    </a:cubicBezTo>
                    <a:cubicBezTo>
                      <a:pt x="980276" y="438736"/>
                      <a:pt x="982878" y="436655"/>
                      <a:pt x="983919" y="435614"/>
                    </a:cubicBezTo>
                    <a:cubicBezTo>
                      <a:pt x="984960" y="434573"/>
                      <a:pt x="987561" y="433533"/>
                      <a:pt x="990163" y="433012"/>
                    </a:cubicBezTo>
                    <a:cubicBezTo>
                      <a:pt x="992765" y="432492"/>
                      <a:pt x="992244" y="431972"/>
                      <a:pt x="992765" y="429890"/>
                    </a:cubicBezTo>
                    <a:cubicBezTo>
                      <a:pt x="993285" y="428329"/>
                      <a:pt x="996407" y="429890"/>
                      <a:pt x="999009" y="430411"/>
                    </a:cubicBezTo>
                    <a:cubicBezTo>
                      <a:pt x="1001611" y="430931"/>
                      <a:pt x="1004213" y="429890"/>
                      <a:pt x="1006814" y="429370"/>
                    </a:cubicBezTo>
                    <a:cubicBezTo>
                      <a:pt x="1009416" y="428850"/>
                      <a:pt x="1010977" y="430931"/>
                      <a:pt x="1013058" y="429370"/>
                    </a:cubicBezTo>
                    <a:cubicBezTo>
                      <a:pt x="1015140" y="427809"/>
                      <a:pt x="1014099" y="426768"/>
                      <a:pt x="1013579" y="425728"/>
                    </a:cubicBezTo>
                    <a:cubicBezTo>
                      <a:pt x="1013058" y="424687"/>
                      <a:pt x="1013058" y="421565"/>
                      <a:pt x="1013058" y="420524"/>
                    </a:cubicBezTo>
                    <a:cubicBezTo>
                      <a:pt x="1013058" y="419483"/>
                      <a:pt x="1014099" y="419483"/>
                      <a:pt x="1014099" y="418443"/>
                    </a:cubicBezTo>
                    <a:cubicBezTo>
                      <a:pt x="1014099" y="417402"/>
                      <a:pt x="1015140" y="417922"/>
                      <a:pt x="1016701" y="415841"/>
                    </a:cubicBezTo>
                    <a:cubicBezTo>
                      <a:pt x="1018262" y="414280"/>
                      <a:pt x="1014099" y="412719"/>
                      <a:pt x="1014099" y="412719"/>
                    </a:cubicBezTo>
                    <a:cubicBezTo>
                      <a:pt x="1014099" y="412719"/>
                      <a:pt x="993285" y="408036"/>
                      <a:pt x="990163" y="407515"/>
                    </a:cubicBezTo>
                    <a:cubicBezTo>
                      <a:pt x="987041" y="406995"/>
                      <a:pt x="987041" y="407515"/>
                      <a:pt x="986000" y="409076"/>
                    </a:cubicBezTo>
                    <a:cubicBezTo>
                      <a:pt x="984960" y="410637"/>
                      <a:pt x="986000" y="411158"/>
                      <a:pt x="987041" y="412719"/>
                    </a:cubicBezTo>
                    <a:cubicBezTo>
                      <a:pt x="988082" y="414280"/>
                      <a:pt x="988082" y="415841"/>
                      <a:pt x="988602" y="417922"/>
                    </a:cubicBezTo>
                    <a:cubicBezTo>
                      <a:pt x="989122" y="420524"/>
                      <a:pt x="989122" y="422085"/>
                      <a:pt x="987561" y="422085"/>
                    </a:cubicBezTo>
                    <a:cubicBezTo>
                      <a:pt x="986000" y="422085"/>
                      <a:pt x="986521" y="418963"/>
                      <a:pt x="986521" y="417402"/>
                    </a:cubicBezTo>
                    <a:cubicBezTo>
                      <a:pt x="987041" y="415841"/>
                      <a:pt x="986000" y="414800"/>
                      <a:pt x="984439" y="413239"/>
                    </a:cubicBezTo>
                    <a:cubicBezTo>
                      <a:pt x="982878" y="411678"/>
                      <a:pt x="979236" y="409076"/>
                      <a:pt x="976634" y="407515"/>
                    </a:cubicBezTo>
                    <a:cubicBezTo>
                      <a:pt x="974032" y="405954"/>
                      <a:pt x="976114" y="405954"/>
                      <a:pt x="977675" y="405954"/>
                    </a:cubicBezTo>
                    <a:cubicBezTo>
                      <a:pt x="979236" y="405954"/>
                      <a:pt x="979236" y="405434"/>
                      <a:pt x="980276" y="403873"/>
                    </a:cubicBezTo>
                    <a:cubicBezTo>
                      <a:pt x="981317" y="402312"/>
                      <a:pt x="980276" y="402312"/>
                      <a:pt x="981317" y="401271"/>
                    </a:cubicBezTo>
                    <a:cubicBezTo>
                      <a:pt x="982358" y="400231"/>
                      <a:pt x="981837" y="399190"/>
                      <a:pt x="980797" y="398670"/>
                    </a:cubicBezTo>
                    <a:cubicBezTo>
                      <a:pt x="979756" y="398149"/>
                      <a:pt x="979236" y="398149"/>
                      <a:pt x="980797" y="397629"/>
                    </a:cubicBezTo>
                    <a:cubicBezTo>
                      <a:pt x="982358" y="397108"/>
                      <a:pt x="983399" y="397629"/>
                      <a:pt x="985480" y="395547"/>
                    </a:cubicBezTo>
                    <a:cubicBezTo>
                      <a:pt x="987561" y="393986"/>
                      <a:pt x="987041" y="391385"/>
                      <a:pt x="984439" y="389303"/>
                    </a:cubicBezTo>
                    <a:cubicBezTo>
                      <a:pt x="981837" y="387222"/>
                      <a:pt x="982358" y="387222"/>
                      <a:pt x="983399" y="387742"/>
                    </a:cubicBezTo>
                    <a:cubicBezTo>
                      <a:pt x="984439" y="388263"/>
                      <a:pt x="984439" y="388263"/>
                      <a:pt x="986521" y="390344"/>
                    </a:cubicBezTo>
                    <a:cubicBezTo>
                      <a:pt x="988602" y="392425"/>
                      <a:pt x="991724" y="392946"/>
                      <a:pt x="994326" y="391905"/>
                    </a:cubicBezTo>
                    <a:cubicBezTo>
                      <a:pt x="996928" y="390864"/>
                      <a:pt x="1006814" y="391905"/>
                      <a:pt x="1008895" y="391905"/>
                    </a:cubicBezTo>
                    <a:cubicBezTo>
                      <a:pt x="1010977" y="391905"/>
                      <a:pt x="1014099" y="391905"/>
                      <a:pt x="1016701" y="395547"/>
                    </a:cubicBezTo>
                    <a:cubicBezTo>
                      <a:pt x="1019302" y="399190"/>
                      <a:pt x="1021904" y="399190"/>
                      <a:pt x="1027628" y="400231"/>
                    </a:cubicBezTo>
                    <a:cubicBezTo>
                      <a:pt x="1033352" y="401271"/>
                      <a:pt x="1036994" y="396588"/>
                      <a:pt x="1037515" y="395547"/>
                    </a:cubicBezTo>
                    <a:cubicBezTo>
                      <a:pt x="1038555" y="394507"/>
                      <a:pt x="1040116" y="392946"/>
                      <a:pt x="1041677" y="391385"/>
                    </a:cubicBezTo>
                    <a:cubicBezTo>
                      <a:pt x="1043239" y="389824"/>
                      <a:pt x="1038555" y="389824"/>
                      <a:pt x="1037515" y="389303"/>
                    </a:cubicBezTo>
                    <a:cubicBezTo>
                      <a:pt x="1036474" y="388783"/>
                      <a:pt x="1036474" y="388263"/>
                      <a:pt x="1035433" y="388263"/>
                    </a:cubicBezTo>
                    <a:cubicBezTo>
                      <a:pt x="1034393" y="388263"/>
                      <a:pt x="1034913" y="386702"/>
                      <a:pt x="1035433" y="386181"/>
                    </a:cubicBezTo>
                    <a:cubicBezTo>
                      <a:pt x="1035954" y="385140"/>
                      <a:pt x="1036474" y="384620"/>
                      <a:pt x="1034913" y="383579"/>
                    </a:cubicBezTo>
                    <a:cubicBezTo>
                      <a:pt x="1033352" y="382539"/>
                      <a:pt x="1031791" y="383579"/>
                      <a:pt x="1029189" y="385140"/>
                    </a:cubicBezTo>
                    <a:cubicBezTo>
                      <a:pt x="1026587" y="386702"/>
                      <a:pt x="1022945" y="385140"/>
                      <a:pt x="1020863" y="383579"/>
                    </a:cubicBezTo>
                    <a:cubicBezTo>
                      <a:pt x="1018262" y="382018"/>
                      <a:pt x="1012538" y="383059"/>
                      <a:pt x="1010977" y="383579"/>
                    </a:cubicBezTo>
                    <a:cubicBezTo>
                      <a:pt x="1009416" y="384100"/>
                      <a:pt x="1005773" y="384620"/>
                      <a:pt x="1002131" y="384620"/>
                    </a:cubicBezTo>
                    <a:cubicBezTo>
                      <a:pt x="998488" y="384620"/>
                      <a:pt x="1001090" y="383579"/>
                      <a:pt x="1002131" y="383579"/>
                    </a:cubicBezTo>
                    <a:cubicBezTo>
                      <a:pt x="1003172" y="383579"/>
                      <a:pt x="1006294" y="383579"/>
                      <a:pt x="1007855" y="382539"/>
                    </a:cubicBezTo>
                    <a:cubicBezTo>
                      <a:pt x="1009416" y="381498"/>
                      <a:pt x="1008895" y="380978"/>
                      <a:pt x="1007855" y="379937"/>
                    </a:cubicBezTo>
                    <a:cubicBezTo>
                      <a:pt x="1006814" y="378896"/>
                      <a:pt x="1006814" y="376295"/>
                      <a:pt x="1006814" y="375774"/>
                    </a:cubicBezTo>
                    <a:cubicBezTo>
                      <a:pt x="1006814" y="374734"/>
                      <a:pt x="1007855" y="373693"/>
                      <a:pt x="1007334" y="372652"/>
                    </a:cubicBezTo>
                    <a:cubicBezTo>
                      <a:pt x="1006814" y="371611"/>
                      <a:pt x="1007855" y="371091"/>
                      <a:pt x="1007855" y="369530"/>
                    </a:cubicBezTo>
                    <a:cubicBezTo>
                      <a:pt x="1008375" y="367969"/>
                      <a:pt x="1007334" y="368489"/>
                      <a:pt x="1005773" y="368489"/>
                    </a:cubicBezTo>
                    <a:cubicBezTo>
                      <a:pt x="1004733" y="369010"/>
                      <a:pt x="1003692" y="368489"/>
                      <a:pt x="1001090" y="367969"/>
                    </a:cubicBezTo>
                    <a:cubicBezTo>
                      <a:pt x="998488" y="367449"/>
                      <a:pt x="999529" y="367449"/>
                      <a:pt x="1000570" y="366408"/>
                    </a:cubicBezTo>
                    <a:cubicBezTo>
                      <a:pt x="1001611" y="365367"/>
                      <a:pt x="1004733" y="365367"/>
                      <a:pt x="1007855" y="365888"/>
                    </a:cubicBezTo>
                    <a:cubicBezTo>
                      <a:pt x="1010456" y="366408"/>
                      <a:pt x="1009416" y="363806"/>
                      <a:pt x="1008375" y="362766"/>
                    </a:cubicBezTo>
                    <a:cubicBezTo>
                      <a:pt x="1007334" y="361725"/>
                      <a:pt x="999009" y="357042"/>
                      <a:pt x="996928" y="356521"/>
                    </a:cubicBezTo>
                    <a:cubicBezTo>
                      <a:pt x="994326" y="355481"/>
                      <a:pt x="994326" y="354440"/>
                      <a:pt x="991724" y="353399"/>
                    </a:cubicBezTo>
                    <a:cubicBezTo>
                      <a:pt x="989122" y="352359"/>
                      <a:pt x="979236" y="352359"/>
                      <a:pt x="974553" y="351318"/>
                    </a:cubicBezTo>
                    <a:cubicBezTo>
                      <a:pt x="969349" y="349757"/>
                      <a:pt x="975593" y="348196"/>
                      <a:pt x="978195" y="350277"/>
                    </a:cubicBezTo>
                    <a:cubicBezTo>
                      <a:pt x="980797" y="352359"/>
                      <a:pt x="986000" y="351838"/>
                      <a:pt x="989643" y="352879"/>
                    </a:cubicBezTo>
                    <a:cubicBezTo>
                      <a:pt x="993285" y="353920"/>
                      <a:pt x="992244" y="352879"/>
                      <a:pt x="991724" y="351838"/>
                    </a:cubicBezTo>
                    <a:cubicBezTo>
                      <a:pt x="991204" y="350798"/>
                      <a:pt x="988082" y="349757"/>
                      <a:pt x="980797" y="347155"/>
                    </a:cubicBezTo>
                    <a:cubicBezTo>
                      <a:pt x="973512" y="344553"/>
                      <a:pt x="984960" y="347155"/>
                      <a:pt x="989122" y="348196"/>
                    </a:cubicBezTo>
                    <a:cubicBezTo>
                      <a:pt x="993285" y="349237"/>
                      <a:pt x="998488" y="352879"/>
                      <a:pt x="999009" y="353920"/>
                    </a:cubicBezTo>
                    <a:cubicBezTo>
                      <a:pt x="999529" y="354960"/>
                      <a:pt x="1002651" y="356521"/>
                      <a:pt x="1003692" y="357042"/>
                    </a:cubicBezTo>
                    <a:cubicBezTo>
                      <a:pt x="1004733" y="357562"/>
                      <a:pt x="1007855" y="359123"/>
                      <a:pt x="1009936" y="359643"/>
                    </a:cubicBezTo>
                    <a:cubicBezTo>
                      <a:pt x="1011497" y="360164"/>
                      <a:pt x="1016701" y="358082"/>
                      <a:pt x="1018782" y="358082"/>
                    </a:cubicBezTo>
                    <a:cubicBezTo>
                      <a:pt x="1020863" y="358082"/>
                      <a:pt x="1022945" y="359123"/>
                      <a:pt x="1021904" y="362245"/>
                    </a:cubicBezTo>
                    <a:cubicBezTo>
                      <a:pt x="1020863" y="365367"/>
                      <a:pt x="1024506" y="366408"/>
                      <a:pt x="1029189" y="365367"/>
                    </a:cubicBezTo>
                    <a:cubicBezTo>
                      <a:pt x="1033872" y="364327"/>
                      <a:pt x="1034393" y="358082"/>
                      <a:pt x="1034913" y="355481"/>
                    </a:cubicBezTo>
                    <a:cubicBezTo>
                      <a:pt x="1035433" y="353399"/>
                      <a:pt x="1030230" y="345594"/>
                      <a:pt x="1029709" y="345074"/>
                    </a:cubicBezTo>
                    <a:cubicBezTo>
                      <a:pt x="1028669" y="344033"/>
                      <a:pt x="1030750" y="344033"/>
                      <a:pt x="1033352" y="342992"/>
                    </a:cubicBezTo>
                    <a:cubicBezTo>
                      <a:pt x="1035954" y="341952"/>
                      <a:pt x="1031791" y="340391"/>
                      <a:pt x="1030230" y="339350"/>
                    </a:cubicBezTo>
                    <a:cubicBezTo>
                      <a:pt x="1028669" y="338309"/>
                      <a:pt x="1027628" y="337269"/>
                      <a:pt x="1026067" y="336228"/>
                    </a:cubicBezTo>
                    <a:cubicBezTo>
                      <a:pt x="1025026" y="335187"/>
                      <a:pt x="1021904" y="334667"/>
                      <a:pt x="1020863" y="334667"/>
                    </a:cubicBezTo>
                    <a:cubicBezTo>
                      <a:pt x="1019823" y="335187"/>
                      <a:pt x="1015140" y="334146"/>
                      <a:pt x="1013058" y="333626"/>
                    </a:cubicBezTo>
                    <a:cubicBezTo>
                      <a:pt x="1010977" y="333106"/>
                      <a:pt x="1000570" y="333106"/>
                      <a:pt x="994846" y="333106"/>
                    </a:cubicBezTo>
                    <a:cubicBezTo>
                      <a:pt x="989122" y="333106"/>
                      <a:pt x="987041" y="333106"/>
                      <a:pt x="986000" y="332065"/>
                    </a:cubicBezTo>
                    <a:cubicBezTo>
                      <a:pt x="984960" y="331024"/>
                      <a:pt x="988082" y="332065"/>
                      <a:pt x="989643" y="333106"/>
                    </a:cubicBezTo>
                    <a:cubicBezTo>
                      <a:pt x="991204" y="334146"/>
                      <a:pt x="991724" y="333106"/>
                      <a:pt x="994326" y="332585"/>
                    </a:cubicBezTo>
                    <a:cubicBezTo>
                      <a:pt x="996928" y="332065"/>
                      <a:pt x="1008895" y="332065"/>
                      <a:pt x="1010456" y="332585"/>
                    </a:cubicBezTo>
                    <a:cubicBezTo>
                      <a:pt x="1012018" y="332585"/>
                      <a:pt x="1017221" y="332585"/>
                      <a:pt x="1018262" y="332065"/>
                    </a:cubicBezTo>
                    <a:cubicBezTo>
                      <a:pt x="1019302" y="331545"/>
                      <a:pt x="1023465" y="329984"/>
                      <a:pt x="1024506" y="329984"/>
                    </a:cubicBezTo>
                    <a:cubicBezTo>
                      <a:pt x="1025547" y="329984"/>
                      <a:pt x="1026587" y="331024"/>
                      <a:pt x="1028669" y="328943"/>
                    </a:cubicBezTo>
                    <a:cubicBezTo>
                      <a:pt x="1030750" y="326862"/>
                      <a:pt x="1026587" y="325821"/>
                      <a:pt x="1025026" y="324260"/>
                    </a:cubicBezTo>
                    <a:cubicBezTo>
                      <a:pt x="1023465" y="322699"/>
                      <a:pt x="1019302" y="322178"/>
                      <a:pt x="1018262" y="323219"/>
                    </a:cubicBezTo>
                    <a:cubicBezTo>
                      <a:pt x="1017221" y="324260"/>
                      <a:pt x="1015660" y="323740"/>
                      <a:pt x="1014099" y="323219"/>
                    </a:cubicBezTo>
                    <a:cubicBezTo>
                      <a:pt x="1012538" y="322699"/>
                      <a:pt x="1009416" y="321658"/>
                      <a:pt x="1007855" y="320617"/>
                    </a:cubicBezTo>
                    <a:cubicBezTo>
                      <a:pt x="1006294" y="319577"/>
                      <a:pt x="1005773" y="320617"/>
                      <a:pt x="1003172" y="320617"/>
                    </a:cubicBezTo>
                    <a:cubicBezTo>
                      <a:pt x="1001090" y="320617"/>
                      <a:pt x="1008895" y="324780"/>
                      <a:pt x="1011497" y="325301"/>
                    </a:cubicBezTo>
                    <a:cubicBezTo>
                      <a:pt x="1013579" y="326341"/>
                      <a:pt x="1014099" y="326341"/>
                      <a:pt x="1014099" y="326862"/>
                    </a:cubicBezTo>
                    <a:cubicBezTo>
                      <a:pt x="1014099" y="327902"/>
                      <a:pt x="1012538" y="327902"/>
                      <a:pt x="1010977" y="326862"/>
                    </a:cubicBezTo>
                    <a:cubicBezTo>
                      <a:pt x="1009416" y="325821"/>
                      <a:pt x="1008375" y="325301"/>
                      <a:pt x="1005253" y="322699"/>
                    </a:cubicBezTo>
                    <a:cubicBezTo>
                      <a:pt x="1002131" y="320617"/>
                      <a:pt x="1000049" y="321658"/>
                      <a:pt x="999529" y="321658"/>
                    </a:cubicBezTo>
                    <a:cubicBezTo>
                      <a:pt x="998488" y="321658"/>
                      <a:pt x="997968" y="322699"/>
                      <a:pt x="996928" y="322178"/>
                    </a:cubicBezTo>
                    <a:cubicBezTo>
                      <a:pt x="995887" y="321658"/>
                      <a:pt x="995887" y="321658"/>
                      <a:pt x="994846" y="323219"/>
                    </a:cubicBezTo>
                    <a:cubicBezTo>
                      <a:pt x="993806" y="324780"/>
                      <a:pt x="992765" y="323219"/>
                      <a:pt x="991724" y="322699"/>
                    </a:cubicBezTo>
                    <a:cubicBezTo>
                      <a:pt x="990683" y="322699"/>
                      <a:pt x="991724" y="320097"/>
                      <a:pt x="992765" y="317495"/>
                    </a:cubicBezTo>
                    <a:cubicBezTo>
                      <a:pt x="993806" y="314894"/>
                      <a:pt x="990163" y="314894"/>
                      <a:pt x="986521" y="315934"/>
                    </a:cubicBezTo>
                    <a:cubicBezTo>
                      <a:pt x="982878" y="316975"/>
                      <a:pt x="979236" y="315934"/>
                      <a:pt x="977154" y="315414"/>
                    </a:cubicBezTo>
                    <a:cubicBezTo>
                      <a:pt x="975073" y="314894"/>
                      <a:pt x="976114" y="314373"/>
                      <a:pt x="977154" y="313853"/>
                    </a:cubicBezTo>
                    <a:cubicBezTo>
                      <a:pt x="978195" y="313333"/>
                      <a:pt x="978195" y="312812"/>
                      <a:pt x="980276" y="314373"/>
                    </a:cubicBezTo>
                    <a:cubicBezTo>
                      <a:pt x="982358" y="315934"/>
                      <a:pt x="987041" y="315414"/>
                      <a:pt x="990163" y="313853"/>
                    </a:cubicBezTo>
                    <a:cubicBezTo>
                      <a:pt x="993285" y="312292"/>
                      <a:pt x="987561" y="313853"/>
                      <a:pt x="986000" y="313333"/>
                    </a:cubicBezTo>
                    <a:cubicBezTo>
                      <a:pt x="984439" y="313333"/>
                      <a:pt x="987561" y="312292"/>
                      <a:pt x="990163" y="311251"/>
                    </a:cubicBezTo>
                    <a:cubicBezTo>
                      <a:pt x="992765" y="310210"/>
                      <a:pt x="988082" y="310731"/>
                      <a:pt x="985480" y="311251"/>
                    </a:cubicBezTo>
                    <a:cubicBezTo>
                      <a:pt x="982878" y="311772"/>
                      <a:pt x="985480" y="310210"/>
                      <a:pt x="987561" y="309690"/>
                    </a:cubicBezTo>
                    <a:cubicBezTo>
                      <a:pt x="989643" y="309170"/>
                      <a:pt x="987041" y="308649"/>
                      <a:pt x="983919" y="307609"/>
                    </a:cubicBezTo>
                    <a:cubicBezTo>
                      <a:pt x="980797" y="306568"/>
                      <a:pt x="979756" y="308129"/>
                      <a:pt x="978715" y="310731"/>
                    </a:cubicBezTo>
                    <a:cubicBezTo>
                      <a:pt x="977675" y="313333"/>
                      <a:pt x="976634" y="309690"/>
                      <a:pt x="975593" y="308649"/>
                    </a:cubicBezTo>
                    <a:cubicBezTo>
                      <a:pt x="974553" y="307609"/>
                      <a:pt x="976114" y="307609"/>
                      <a:pt x="972992" y="305527"/>
                    </a:cubicBezTo>
                    <a:cubicBezTo>
                      <a:pt x="969349" y="303446"/>
                      <a:pt x="975593" y="302926"/>
                      <a:pt x="977675" y="302926"/>
                    </a:cubicBezTo>
                    <a:cubicBezTo>
                      <a:pt x="979756" y="302926"/>
                      <a:pt x="978715" y="301885"/>
                      <a:pt x="977675" y="300324"/>
                    </a:cubicBezTo>
                    <a:cubicBezTo>
                      <a:pt x="976634" y="298763"/>
                      <a:pt x="977675" y="299283"/>
                      <a:pt x="978715" y="298763"/>
                    </a:cubicBezTo>
                    <a:cubicBezTo>
                      <a:pt x="979756" y="298242"/>
                      <a:pt x="981317" y="298763"/>
                      <a:pt x="982358" y="299804"/>
                    </a:cubicBezTo>
                    <a:cubicBezTo>
                      <a:pt x="983399" y="300844"/>
                      <a:pt x="983399" y="300844"/>
                      <a:pt x="984439" y="301885"/>
                    </a:cubicBezTo>
                    <a:cubicBezTo>
                      <a:pt x="985480" y="302926"/>
                      <a:pt x="987041" y="301885"/>
                      <a:pt x="988602" y="305007"/>
                    </a:cubicBezTo>
                    <a:cubicBezTo>
                      <a:pt x="990163" y="308129"/>
                      <a:pt x="992244" y="307088"/>
                      <a:pt x="993285" y="306048"/>
                    </a:cubicBezTo>
                    <a:cubicBezTo>
                      <a:pt x="994326" y="305007"/>
                      <a:pt x="999009" y="302405"/>
                      <a:pt x="1000049" y="301365"/>
                    </a:cubicBezTo>
                    <a:cubicBezTo>
                      <a:pt x="1001611" y="300324"/>
                      <a:pt x="1003172" y="300324"/>
                      <a:pt x="1005773" y="299804"/>
                    </a:cubicBezTo>
                    <a:cubicBezTo>
                      <a:pt x="1008375" y="299283"/>
                      <a:pt x="1007334" y="298763"/>
                      <a:pt x="1005773" y="298242"/>
                    </a:cubicBezTo>
                    <a:cubicBezTo>
                      <a:pt x="1004733" y="297722"/>
                      <a:pt x="999529" y="297722"/>
                      <a:pt x="994326" y="297722"/>
                    </a:cubicBezTo>
                    <a:cubicBezTo>
                      <a:pt x="989122" y="297722"/>
                      <a:pt x="993285" y="296681"/>
                      <a:pt x="994326" y="296161"/>
                    </a:cubicBezTo>
                    <a:cubicBezTo>
                      <a:pt x="995367" y="295641"/>
                      <a:pt x="1004213" y="296681"/>
                      <a:pt x="1005773" y="297202"/>
                    </a:cubicBezTo>
                    <a:cubicBezTo>
                      <a:pt x="1006814" y="297722"/>
                      <a:pt x="1006814" y="298242"/>
                      <a:pt x="1009936" y="297202"/>
                    </a:cubicBezTo>
                    <a:cubicBezTo>
                      <a:pt x="1013058" y="295641"/>
                      <a:pt x="1008375" y="295641"/>
                      <a:pt x="1005253" y="295120"/>
                    </a:cubicBezTo>
                    <a:cubicBezTo>
                      <a:pt x="1002131" y="294600"/>
                      <a:pt x="1009936" y="293039"/>
                      <a:pt x="1012018" y="293559"/>
                    </a:cubicBezTo>
                    <a:cubicBezTo>
                      <a:pt x="1014099" y="293559"/>
                      <a:pt x="1016701" y="295120"/>
                      <a:pt x="1019823" y="295120"/>
                    </a:cubicBezTo>
                    <a:cubicBezTo>
                      <a:pt x="1022945" y="295120"/>
                      <a:pt x="1025026" y="294080"/>
                      <a:pt x="1028669" y="295641"/>
                    </a:cubicBezTo>
                    <a:cubicBezTo>
                      <a:pt x="1031791" y="297202"/>
                      <a:pt x="1040116" y="298242"/>
                      <a:pt x="1042198" y="298242"/>
                    </a:cubicBezTo>
                    <a:cubicBezTo>
                      <a:pt x="1044279" y="298242"/>
                      <a:pt x="1045840" y="298763"/>
                      <a:pt x="1046881" y="300324"/>
                    </a:cubicBezTo>
                    <a:cubicBezTo>
                      <a:pt x="1047921" y="301885"/>
                      <a:pt x="1050003" y="301365"/>
                      <a:pt x="1050523" y="300844"/>
                    </a:cubicBezTo>
                    <a:cubicBezTo>
                      <a:pt x="1051044" y="300324"/>
                      <a:pt x="1051044" y="299283"/>
                      <a:pt x="1052605" y="301885"/>
                    </a:cubicBezTo>
                    <a:cubicBezTo>
                      <a:pt x="1054166" y="304487"/>
                      <a:pt x="1054166" y="302926"/>
                      <a:pt x="1053646" y="302405"/>
                    </a:cubicBezTo>
                    <a:cubicBezTo>
                      <a:pt x="1053125" y="301365"/>
                      <a:pt x="1054166" y="301365"/>
                      <a:pt x="1055727" y="301885"/>
                    </a:cubicBezTo>
                    <a:cubicBezTo>
                      <a:pt x="1056767" y="302405"/>
                      <a:pt x="1056767" y="300844"/>
                      <a:pt x="1056767" y="299804"/>
                    </a:cubicBezTo>
                    <a:cubicBezTo>
                      <a:pt x="1056767" y="298763"/>
                      <a:pt x="1056767" y="299804"/>
                      <a:pt x="1058328" y="298763"/>
                    </a:cubicBezTo>
                    <a:cubicBezTo>
                      <a:pt x="1059889" y="297722"/>
                      <a:pt x="1059889" y="295641"/>
                      <a:pt x="1060410" y="294600"/>
                    </a:cubicBezTo>
                    <a:cubicBezTo>
                      <a:pt x="1060410" y="293559"/>
                      <a:pt x="1059369" y="285754"/>
                      <a:pt x="1058849" y="284193"/>
                    </a:cubicBezTo>
                    <a:cubicBezTo>
                      <a:pt x="1058849" y="282632"/>
                      <a:pt x="1057808" y="282632"/>
                      <a:pt x="1057288" y="282112"/>
                    </a:cubicBezTo>
                    <a:cubicBezTo>
                      <a:pt x="1056767" y="281591"/>
                      <a:pt x="1046361" y="283152"/>
                      <a:pt x="1045320" y="283152"/>
                    </a:cubicBezTo>
                    <a:cubicBezTo>
                      <a:pt x="1043759" y="283152"/>
                      <a:pt x="1043239" y="283152"/>
                      <a:pt x="1043759" y="284193"/>
                    </a:cubicBezTo>
                    <a:cubicBezTo>
                      <a:pt x="1044279" y="285754"/>
                      <a:pt x="1041677" y="284713"/>
                      <a:pt x="1039596" y="284193"/>
                    </a:cubicBezTo>
                    <a:cubicBezTo>
                      <a:pt x="1037515" y="283673"/>
                      <a:pt x="1033872" y="283152"/>
                      <a:pt x="1032311" y="281071"/>
                    </a:cubicBezTo>
                    <a:cubicBezTo>
                      <a:pt x="1030750" y="278990"/>
                      <a:pt x="1019823" y="272225"/>
                      <a:pt x="1017221" y="271705"/>
                    </a:cubicBezTo>
                    <a:cubicBezTo>
                      <a:pt x="1014619" y="270664"/>
                      <a:pt x="1015140" y="270664"/>
                      <a:pt x="1017741" y="270664"/>
                    </a:cubicBezTo>
                    <a:cubicBezTo>
                      <a:pt x="1020863" y="271184"/>
                      <a:pt x="1017741" y="269623"/>
                      <a:pt x="1016180" y="268583"/>
                    </a:cubicBezTo>
                    <a:cubicBezTo>
                      <a:pt x="1014619" y="267542"/>
                      <a:pt x="1011497" y="267022"/>
                      <a:pt x="1009936" y="265461"/>
                    </a:cubicBezTo>
                    <a:cubicBezTo>
                      <a:pt x="1008375" y="263900"/>
                      <a:pt x="1011497" y="263379"/>
                      <a:pt x="1014099" y="263900"/>
                    </a:cubicBezTo>
                    <a:cubicBezTo>
                      <a:pt x="1016701" y="264420"/>
                      <a:pt x="1017741" y="264420"/>
                      <a:pt x="1020343" y="263900"/>
                    </a:cubicBezTo>
                    <a:cubicBezTo>
                      <a:pt x="1022945" y="263379"/>
                      <a:pt x="1029189" y="267022"/>
                      <a:pt x="1032311" y="268583"/>
                    </a:cubicBezTo>
                    <a:cubicBezTo>
                      <a:pt x="1035433" y="270144"/>
                      <a:pt x="1037515" y="270144"/>
                      <a:pt x="1042198" y="268062"/>
                    </a:cubicBezTo>
                    <a:cubicBezTo>
                      <a:pt x="1047401" y="265981"/>
                      <a:pt x="1036994" y="261298"/>
                      <a:pt x="1029189" y="260257"/>
                    </a:cubicBezTo>
                    <a:cubicBezTo>
                      <a:pt x="1021384" y="259216"/>
                      <a:pt x="1016180" y="256615"/>
                      <a:pt x="1013579" y="255574"/>
                    </a:cubicBezTo>
                    <a:cubicBezTo>
                      <a:pt x="1011497" y="254533"/>
                      <a:pt x="1012538" y="254533"/>
                      <a:pt x="1011497" y="253493"/>
                    </a:cubicBezTo>
                    <a:cubicBezTo>
                      <a:pt x="1010456" y="252452"/>
                      <a:pt x="1009416" y="251932"/>
                      <a:pt x="1006814" y="252972"/>
                    </a:cubicBezTo>
                    <a:cubicBezTo>
                      <a:pt x="1004213" y="254013"/>
                      <a:pt x="1000570" y="258696"/>
                      <a:pt x="997968" y="261818"/>
                    </a:cubicBezTo>
                    <a:cubicBezTo>
                      <a:pt x="995367" y="264940"/>
                      <a:pt x="996928" y="266501"/>
                      <a:pt x="997448" y="267022"/>
                    </a:cubicBezTo>
                    <a:cubicBezTo>
                      <a:pt x="997968" y="267542"/>
                      <a:pt x="996407" y="268062"/>
                      <a:pt x="996407" y="268062"/>
                    </a:cubicBezTo>
                    <a:cubicBezTo>
                      <a:pt x="990163" y="271705"/>
                      <a:pt x="990163" y="271184"/>
                      <a:pt x="994326" y="267542"/>
                    </a:cubicBezTo>
                    <a:cubicBezTo>
                      <a:pt x="997968" y="263900"/>
                      <a:pt x="987561" y="265981"/>
                      <a:pt x="984960" y="265981"/>
                    </a:cubicBezTo>
                    <a:cubicBezTo>
                      <a:pt x="982878" y="265981"/>
                      <a:pt x="983919" y="264940"/>
                      <a:pt x="983919" y="264940"/>
                    </a:cubicBezTo>
                    <a:cubicBezTo>
                      <a:pt x="983919" y="264940"/>
                      <a:pt x="990163" y="257655"/>
                      <a:pt x="991724" y="255574"/>
                    </a:cubicBezTo>
                    <a:cubicBezTo>
                      <a:pt x="993285" y="253493"/>
                      <a:pt x="990163" y="255574"/>
                      <a:pt x="988082" y="256615"/>
                    </a:cubicBezTo>
                    <a:cubicBezTo>
                      <a:pt x="986000" y="257655"/>
                      <a:pt x="991724" y="252452"/>
                      <a:pt x="992765" y="251932"/>
                    </a:cubicBezTo>
                    <a:cubicBezTo>
                      <a:pt x="993806" y="251411"/>
                      <a:pt x="999009" y="249330"/>
                      <a:pt x="993285" y="248289"/>
                    </a:cubicBezTo>
                    <a:cubicBezTo>
                      <a:pt x="987561" y="247248"/>
                      <a:pt x="993285" y="247769"/>
                      <a:pt x="996407" y="247248"/>
                    </a:cubicBezTo>
                    <a:cubicBezTo>
                      <a:pt x="999529" y="246728"/>
                      <a:pt x="997968" y="244126"/>
                      <a:pt x="997448" y="242565"/>
                    </a:cubicBezTo>
                    <a:cubicBezTo>
                      <a:pt x="996928" y="241004"/>
                      <a:pt x="996407" y="241525"/>
                      <a:pt x="997968" y="239443"/>
                    </a:cubicBezTo>
                    <a:cubicBezTo>
                      <a:pt x="999529" y="237362"/>
                      <a:pt x="999009" y="234240"/>
                      <a:pt x="1001611" y="232158"/>
                    </a:cubicBezTo>
                    <a:cubicBezTo>
                      <a:pt x="1004213" y="230077"/>
                      <a:pt x="1004733" y="229036"/>
                      <a:pt x="1005253" y="227475"/>
                    </a:cubicBezTo>
                    <a:cubicBezTo>
                      <a:pt x="1005773" y="225914"/>
                      <a:pt x="1002131" y="225914"/>
                      <a:pt x="1001090" y="226435"/>
                    </a:cubicBezTo>
                    <a:cubicBezTo>
                      <a:pt x="1000049" y="226955"/>
                      <a:pt x="998488" y="227475"/>
                      <a:pt x="997448" y="225914"/>
                    </a:cubicBezTo>
                    <a:cubicBezTo>
                      <a:pt x="996407" y="224353"/>
                      <a:pt x="1003692" y="224874"/>
                      <a:pt x="1005773" y="224353"/>
                    </a:cubicBezTo>
                    <a:cubicBezTo>
                      <a:pt x="1007855" y="223833"/>
                      <a:pt x="1004213" y="223312"/>
                      <a:pt x="1002131" y="222792"/>
                    </a:cubicBezTo>
                    <a:cubicBezTo>
                      <a:pt x="1000049" y="222272"/>
                      <a:pt x="1002131" y="222792"/>
                      <a:pt x="1003172" y="221751"/>
                    </a:cubicBezTo>
                    <a:cubicBezTo>
                      <a:pt x="1004213" y="220711"/>
                      <a:pt x="1004213" y="220711"/>
                      <a:pt x="1002651" y="219670"/>
                    </a:cubicBezTo>
                    <a:cubicBezTo>
                      <a:pt x="1001611" y="218629"/>
                      <a:pt x="1003692" y="219150"/>
                      <a:pt x="1004733" y="218629"/>
                    </a:cubicBezTo>
                    <a:cubicBezTo>
                      <a:pt x="1006294" y="218109"/>
                      <a:pt x="1008895" y="218109"/>
                      <a:pt x="1009936" y="217068"/>
                    </a:cubicBezTo>
                    <a:cubicBezTo>
                      <a:pt x="1010977" y="216028"/>
                      <a:pt x="1009936" y="216028"/>
                      <a:pt x="1014099" y="216028"/>
                    </a:cubicBezTo>
                    <a:cubicBezTo>
                      <a:pt x="1018262" y="216028"/>
                      <a:pt x="1020863" y="216548"/>
                      <a:pt x="1023465" y="216548"/>
                    </a:cubicBezTo>
                    <a:cubicBezTo>
                      <a:pt x="1026067" y="216548"/>
                      <a:pt x="1025026" y="213946"/>
                      <a:pt x="1024506" y="211865"/>
                    </a:cubicBezTo>
                    <a:cubicBezTo>
                      <a:pt x="1023986" y="209783"/>
                      <a:pt x="1024506" y="208222"/>
                      <a:pt x="1025026" y="207182"/>
                    </a:cubicBezTo>
                    <a:cubicBezTo>
                      <a:pt x="1025547" y="206141"/>
                      <a:pt x="1027108" y="206141"/>
                      <a:pt x="1028148" y="206141"/>
                    </a:cubicBezTo>
                    <a:cubicBezTo>
                      <a:pt x="1029189" y="206661"/>
                      <a:pt x="1028669" y="206661"/>
                      <a:pt x="1029709" y="206141"/>
                    </a:cubicBezTo>
                    <a:cubicBezTo>
                      <a:pt x="1030750" y="205621"/>
                      <a:pt x="1029709" y="206141"/>
                      <a:pt x="1031791" y="206141"/>
                    </a:cubicBezTo>
                    <a:cubicBezTo>
                      <a:pt x="1033872" y="206141"/>
                      <a:pt x="1033872" y="203019"/>
                      <a:pt x="1034913" y="201458"/>
                    </a:cubicBezTo>
                    <a:cubicBezTo>
                      <a:pt x="1035954" y="199897"/>
                      <a:pt x="1036994" y="199377"/>
                      <a:pt x="1039076" y="199377"/>
                    </a:cubicBezTo>
                    <a:cubicBezTo>
                      <a:pt x="1041157" y="199377"/>
                      <a:pt x="1039596" y="201458"/>
                      <a:pt x="1038555" y="203019"/>
                    </a:cubicBezTo>
                    <a:cubicBezTo>
                      <a:pt x="1037515" y="204060"/>
                      <a:pt x="1037515" y="204060"/>
                      <a:pt x="1039596" y="204060"/>
                    </a:cubicBezTo>
                    <a:cubicBezTo>
                      <a:pt x="1041677" y="204060"/>
                      <a:pt x="1042198" y="203019"/>
                      <a:pt x="1042198" y="200938"/>
                    </a:cubicBezTo>
                    <a:cubicBezTo>
                      <a:pt x="1042718" y="198856"/>
                      <a:pt x="1037515" y="198336"/>
                      <a:pt x="1036474" y="198336"/>
                    </a:cubicBezTo>
                    <a:cubicBezTo>
                      <a:pt x="1035433" y="198336"/>
                      <a:pt x="1034393" y="197815"/>
                      <a:pt x="1032311" y="198336"/>
                    </a:cubicBezTo>
                    <a:cubicBezTo>
                      <a:pt x="1030230" y="198856"/>
                      <a:pt x="1030750" y="201458"/>
                      <a:pt x="1029709" y="201978"/>
                    </a:cubicBezTo>
                    <a:cubicBezTo>
                      <a:pt x="1028669" y="202499"/>
                      <a:pt x="1028669" y="203539"/>
                      <a:pt x="1028148" y="204580"/>
                    </a:cubicBezTo>
                    <a:cubicBezTo>
                      <a:pt x="1027628" y="205621"/>
                      <a:pt x="1027628" y="206141"/>
                      <a:pt x="1026587" y="206141"/>
                    </a:cubicBezTo>
                    <a:cubicBezTo>
                      <a:pt x="1025547" y="206141"/>
                      <a:pt x="1025547" y="205621"/>
                      <a:pt x="1028148" y="201978"/>
                    </a:cubicBezTo>
                    <a:cubicBezTo>
                      <a:pt x="1030750" y="198336"/>
                      <a:pt x="1030750" y="193653"/>
                      <a:pt x="1030750" y="192612"/>
                    </a:cubicBezTo>
                    <a:cubicBezTo>
                      <a:pt x="1030750" y="191571"/>
                      <a:pt x="1029189" y="190531"/>
                      <a:pt x="1030750" y="188970"/>
                    </a:cubicBezTo>
                    <a:cubicBezTo>
                      <a:pt x="1032311" y="187409"/>
                      <a:pt x="1030750" y="188970"/>
                      <a:pt x="1032832" y="182725"/>
                    </a:cubicBezTo>
                    <a:cubicBezTo>
                      <a:pt x="1034913" y="176481"/>
                      <a:pt x="1042198" y="178563"/>
                      <a:pt x="1051564" y="180124"/>
                    </a:cubicBezTo>
                    <a:cubicBezTo>
                      <a:pt x="1060930" y="181685"/>
                      <a:pt x="1061971" y="178042"/>
                      <a:pt x="1064052" y="175961"/>
                    </a:cubicBezTo>
                    <a:cubicBezTo>
                      <a:pt x="1066134" y="173879"/>
                      <a:pt x="1068215" y="170757"/>
                      <a:pt x="1071858" y="168676"/>
                    </a:cubicBezTo>
                    <a:cubicBezTo>
                      <a:pt x="1075500" y="166074"/>
                      <a:pt x="1071337" y="167115"/>
                      <a:pt x="1071337" y="167115"/>
                    </a:cubicBezTo>
                    <a:cubicBezTo>
                      <a:pt x="1071337" y="167115"/>
                      <a:pt x="1037515" y="171278"/>
                      <a:pt x="1035954" y="171278"/>
                    </a:cubicBezTo>
                    <a:cubicBezTo>
                      <a:pt x="1033872" y="171798"/>
                      <a:pt x="1022945" y="172839"/>
                      <a:pt x="1019823" y="173879"/>
                    </a:cubicBezTo>
                    <a:cubicBezTo>
                      <a:pt x="1016701" y="174920"/>
                      <a:pt x="1019302" y="173879"/>
                      <a:pt x="1018782" y="175961"/>
                    </a:cubicBezTo>
                    <a:cubicBezTo>
                      <a:pt x="1018782" y="178042"/>
                      <a:pt x="1018782" y="177522"/>
                      <a:pt x="1021384" y="176481"/>
                    </a:cubicBezTo>
                    <a:cubicBezTo>
                      <a:pt x="1023986" y="175441"/>
                      <a:pt x="1026587" y="175441"/>
                      <a:pt x="1021904" y="177522"/>
                    </a:cubicBezTo>
                    <a:cubicBezTo>
                      <a:pt x="1016701" y="180124"/>
                      <a:pt x="1015660" y="178042"/>
                      <a:pt x="1014619" y="177002"/>
                    </a:cubicBezTo>
                    <a:cubicBezTo>
                      <a:pt x="1013579" y="175961"/>
                      <a:pt x="1013579" y="174400"/>
                      <a:pt x="1010456" y="174920"/>
                    </a:cubicBezTo>
                    <a:cubicBezTo>
                      <a:pt x="1007334" y="174920"/>
                      <a:pt x="1014099" y="168676"/>
                      <a:pt x="1015660" y="167115"/>
                    </a:cubicBezTo>
                    <a:cubicBezTo>
                      <a:pt x="1017221" y="165554"/>
                      <a:pt x="1016701" y="164513"/>
                      <a:pt x="1014619" y="163993"/>
                    </a:cubicBezTo>
                    <a:cubicBezTo>
                      <a:pt x="1013058" y="163473"/>
                      <a:pt x="1018262" y="160350"/>
                      <a:pt x="1025026" y="157228"/>
                    </a:cubicBezTo>
                    <a:cubicBezTo>
                      <a:pt x="1031791" y="154106"/>
                      <a:pt x="1039596" y="156708"/>
                      <a:pt x="1044279" y="157749"/>
                    </a:cubicBezTo>
                    <a:cubicBezTo>
                      <a:pt x="1048442" y="158789"/>
                      <a:pt x="1067174" y="157749"/>
                      <a:pt x="1077061" y="157749"/>
                    </a:cubicBezTo>
                    <a:cubicBezTo>
                      <a:pt x="1086948" y="157749"/>
                      <a:pt x="1094233" y="151505"/>
                      <a:pt x="1098915" y="147342"/>
                    </a:cubicBezTo>
                    <a:cubicBezTo>
                      <a:pt x="1103599" y="143179"/>
                      <a:pt x="1090590" y="142659"/>
                      <a:pt x="1088509" y="142659"/>
                    </a:cubicBezTo>
                    <a:cubicBezTo>
                      <a:pt x="1086427" y="142659"/>
                      <a:pt x="1082785" y="141618"/>
                      <a:pt x="1079142" y="141098"/>
                    </a:cubicBezTo>
                    <a:cubicBezTo>
                      <a:pt x="1075500" y="140057"/>
                      <a:pt x="1072898" y="140057"/>
                      <a:pt x="1069256" y="142138"/>
                    </a:cubicBezTo>
                    <a:cubicBezTo>
                      <a:pt x="1065613" y="143699"/>
                      <a:pt x="1054166" y="144220"/>
                      <a:pt x="1051044" y="143179"/>
                    </a:cubicBezTo>
                    <a:cubicBezTo>
                      <a:pt x="1047921" y="142138"/>
                      <a:pt x="1042718" y="142138"/>
                      <a:pt x="1040116" y="142138"/>
                    </a:cubicBezTo>
                    <a:cubicBezTo>
                      <a:pt x="1038035" y="142138"/>
                      <a:pt x="1034393" y="140057"/>
                      <a:pt x="1029189" y="139016"/>
                    </a:cubicBezTo>
                    <a:cubicBezTo>
                      <a:pt x="1023986" y="137976"/>
                      <a:pt x="1021904" y="139537"/>
                      <a:pt x="1020863" y="140577"/>
                    </a:cubicBezTo>
                    <a:cubicBezTo>
                      <a:pt x="1019823" y="141618"/>
                      <a:pt x="1018782" y="142138"/>
                      <a:pt x="1017221" y="142659"/>
                    </a:cubicBezTo>
                    <a:cubicBezTo>
                      <a:pt x="1016180" y="143179"/>
                      <a:pt x="1015140" y="142659"/>
                      <a:pt x="1012018" y="144220"/>
                    </a:cubicBezTo>
                    <a:cubicBezTo>
                      <a:pt x="1008895" y="145781"/>
                      <a:pt x="1011497" y="143699"/>
                      <a:pt x="1005253" y="143179"/>
                    </a:cubicBezTo>
                    <a:cubicBezTo>
                      <a:pt x="999009" y="142659"/>
                      <a:pt x="1002651" y="142138"/>
                      <a:pt x="1005253" y="141618"/>
                    </a:cubicBezTo>
                    <a:cubicBezTo>
                      <a:pt x="1007855" y="141098"/>
                      <a:pt x="1010977" y="143699"/>
                      <a:pt x="1016701" y="140057"/>
                    </a:cubicBezTo>
                    <a:cubicBezTo>
                      <a:pt x="1022425" y="136414"/>
                      <a:pt x="1031270" y="138496"/>
                      <a:pt x="1031270" y="138496"/>
                    </a:cubicBezTo>
                    <a:cubicBezTo>
                      <a:pt x="1046881" y="142138"/>
                      <a:pt x="1056767" y="139537"/>
                      <a:pt x="1059889" y="135374"/>
                    </a:cubicBezTo>
                    <a:cubicBezTo>
                      <a:pt x="1063012" y="131211"/>
                      <a:pt x="1064573" y="130691"/>
                      <a:pt x="1067174" y="133292"/>
                    </a:cubicBezTo>
                    <a:cubicBezTo>
                      <a:pt x="1069776" y="135894"/>
                      <a:pt x="1071337" y="135374"/>
                      <a:pt x="1074459" y="135374"/>
                    </a:cubicBezTo>
                    <a:cubicBezTo>
                      <a:pt x="1077581" y="135374"/>
                      <a:pt x="1083826" y="135894"/>
                      <a:pt x="1087468" y="136414"/>
                    </a:cubicBezTo>
                    <a:cubicBezTo>
                      <a:pt x="1090590" y="136935"/>
                      <a:pt x="1091631" y="135894"/>
                      <a:pt x="1096834" y="134853"/>
                    </a:cubicBezTo>
                    <a:cubicBezTo>
                      <a:pt x="1102038" y="133813"/>
                      <a:pt x="1111404" y="130170"/>
                      <a:pt x="1115567" y="130170"/>
                    </a:cubicBezTo>
                    <a:cubicBezTo>
                      <a:pt x="1119729" y="130170"/>
                      <a:pt x="1125974" y="128609"/>
                      <a:pt x="1127535" y="127569"/>
                    </a:cubicBezTo>
                    <a:cubicBezTo>
                      <a:pt x="1129096" y="126528"/>
                      <a:pt x="1128575" y="126528"/>
                      <a:pt x="1127535" y="125487"/>
                    </a:cubicBezTo>
                    <a:cubicBezTo>
                      <a:pt x="1126494" y="124447"/>
                      <a:pt x="1128575" y="124447"/>
                      <a:pt x="1128575" y="124447"/>
                    </a:cubicBezTo>
                    <a:cubicBezTo>
                      <a:pt x="1128575" y="124447"/>
                      <a:pt x="1176447" y="98429"/>
                      <a:pt x="1178529" y="97909"/>
                    </a:cubicBezTo>
                    <a:cubicBezTo>
                      <a:pt x="1180610" y="96868"/>
                      <a:pt x="1178529" y="96348"/>
                      <a:pt x="1178529" y="96348"/>
                    </a:cubicBezTo>
                    <a:cubicBezTo>
                      <a:pt x="1178529" y="96348"/>
                      <a:pt x="1146267" y="86982"/>
                      <a:pt x="1138462" y="84900"/>
                    </a:cubicBezTo>
                    <a:cubicBezTo>
                      <a:pt x="1130657" y="82298"/>
                      <a:pt x="1120250" y="81258"/>
                      <a:pt x="1120250" y="81258"/>
                    </a:cubicBezTo>
                    <a:cubicBezTo>
                      <a:pt x="1120250" y="81258"/>
                      <a:pt x="1089549" y="81258"/>
                      <a:pt x="1086948" y="81258"/>
                    </a:cubicBezTo>
                    <a:cubicBezTo>
                      <a:pt x="1084346" y="81258"/>
                      <a:pt x="1084866" y="82819"/>
                      <a:pt x="1084346" y="82819"/>
                    </a:cubicBezTo>
                    <a:cubicBezTo>
                      <a:pt x="1083826" y="82819"/>
                      <a:pt x="1077581" y="83339"/>
                      <a:pt x="1074459" y="83339"/>
                    </a:cubicBezTo>
                    <a:cubicBezTo>
                      <a:pt x="1071337" y="83859"/>
                      <a:pt x="1072898" y="85420"/>
                      <a:pt x="1073419" y="87502"/>
                    </a:cubicBezTo>
                    <a:cubicBezTo>
                      <a:pt x="1073939" y="89583"/>
                      <a:pt x="1070296" y="89063"/>
                      <a:pt x="1068215" y="89583"/>
                    </a:cubicBezTo>
                    <a:cubicBezTo>
                      <a:pt x="1066134" y="89583"/>
                      <a:pt x="1066654" y="90624"/>
                      <a:pt x="1066134" y="92185"/>
                    </a:cubicBezTo>
                    <a:cubicBezTo>
                      <a:pt x="1065613" y="93746"/>
                      <a:pt x="1064052" y="94266"/>
                      <a:pt x="1067174" y="95307"/>
                    </a:cubicBezTo>
                    <a:cubicBezTo>
                      <a:pt x="1070817" y="96348"/>
                      <a:pt x="1067695" y="96348"/>
                      <a:pt x="1067695" y="96348"/>
                    </a:cubicBezTo>
                    <a:cubicBezTo>
                      <a:pt x="1067695" y="96348"/>
                      <a:pt x="1064052" y="96868"/>
                      <a:pt x="1061971" y="96868"/>
                    </a:cubicBezTo>
                    <a:cubicBezTo>
                      <a:pt x="1059889" y="96868"/>
                      <a:pt x="1060410" y="97909"/>
                      <a:pt x="1060930" y="97909"/>
                    </a:cubicBezTo>
                    <a:cubicBezTo>
                      <a:pt x="1061451" y="97909"/>
                      <a:pt x="1062491" y="98949"/>
                      <a:pt x="1059889" y="102072"/>
                    </a:cubicBezTo>
                    <a:cubicBezTo>
                      <a:pt x="1057288" y="105194"/>
                      <a:pt x="1047921" y="101031"/>
                      <a:pt x="1046361" y="100511"/>
                    </a:cubicBezTo>
                    <a:cubicBezTo>
                      <a:pt x="1044800" y="99990"/>
                      <a:pt x="1039596" y="98429"/>
                      <a:pt x="1036474" y="98429"/>
                    </a:cubicBezTo>
                    <a:cubicBezTo>
                      <a:pt x="1033352" y="98429"/>
                      <a:pt x="1024506" y="102072"/>
                      <a:pt x="1021904" y="103633"/>
                    </a:cubicBezTo>
                    <a:cubicBezTo>
                      <a:pt x="1019302" y="105194"/>
                      <a:pt x="1019823" y="103633"/>
                      <a:pt x="1019823" y="102072"/>
                    </a:cubicBezTo>
                    <a:cubicBezTo>
                      <a:pt x="1019823" y="100511"/>
                      <a:pt x="1018782" y="98429"/>
                      <a:pt x="1020863" y="95827"/>
                    </a:cubicBezTo>
                    <a:cubicBezTo>
                      <a:pt x="1022945" y="93226"/>
                      <a:pt x="1019302" y="95307"/>
                      <a:pt x="1016701" y="95827"/>
                    </a:cubicBezTo>
                    <a:cubicBezTo>
                      <a:pt x="1014099" y="96348"/>
                      <a:pt x="1009416" y="97909"/>
                      <a:pt x="1007334" y="99470"/>
                    </a:cubicBezTo>
                    <a:cubicBezTo>
                      <a:pt x="1004733" y="101031"/>
                      <a:pt x="1000049" y="103112"/>
                      <a:pt x="998488" y="103633"/>
                    </a:cubicBezTo>
                    <a:cubicBezTo>
                      <a:pt x="996928" y="104153"/>
                      <a:pt x="996928" y="106234"/>
                      <a:pt x="996407" y="107795"/>
                    </a:cubicBezTo>
                    <a:cubicBezTo>
                      <a:pt x="995887" y="109356"/>
                      <a:pt x="994326" y="109877"/>
                      <a:pt x="991204" y="111438"/>
                    </a:cubicBezTo>
                    <a:cubicBezTo>
                      <a:pt x="988082" y="112999"/>
                      <a:pt x="943332" y="140057"/>
                      <a:pt x="939689" y="142138"/>
                    </a:cubicBezTo>
                    <a:cubicBezTo>
                      <a:pt x="936047" y="144220"/>
                      <a:pt x="938649" y="141618"/>
                      <a:pt x="938649" y="140057"/>
                    </a:cubicBezTo>
                    <a:cubicBezTo>
                      <a:pt x="939169" y="138496"/>
                      <a:pt x="941250" y="136935"/>
                      <a:pt x="944893" y="136935"/>
                    </a:cubicBezTo>
                    <a:cubicBezTo>
                      <a:pt x="948535" y="136935"/>
                      <a:pt x="948535" y="132252"/>
                      <a:pt x="949056" y="130691"/>
                    </a:cubicBezTo>
                    <a:cubicBezTo>
                      <a:pt x="949576" y="129130"/>
                      <a:pt x="953218" y="126008"/>
                      <a:pt x="954259" y="124967"/>
                    </a:cubicBezTo>
                    <a:cubicBezTo>
                      <a:pt x="955820" y="124447"/>
                      <a:pt x="958942" y="122365"/>
                      <a:pt x="959462" y="120804"/>
                    </a:cubicBezTo>
                    <a:cubicBezTo>
                      <a:pt x="959983" y="119763"/>
                      <a:pt x="961544" y="117682"/>
                      <a:pt x="963625" y="117682"/>
                    </a:cubicBezTo>
                    <a:cubicBezTo>
                      <a:pt x="965186" y="117682"/>
                      <a:pt x="966227" y="116641"/>
                      <a:pt x="967268" y="113519"/>
                    </a:cubicBezTo>
                    <a:cubicBezTo>
                      <a:pt x="968308" y="110397"/>
                      <a:pt x="969349" y="109877"/>
                      <a:pt x="971430" y="109877"/>
                    </a:cubicBezTo>
                    <a:cubicBezTo>
                      <a:pt x="973512" y="109877"/>
                      <a:pt x="975593" y="108316"/>
                      <a:pt x="977154" y="106755"/>
                    </a:cubicBezTo>
                    <a:cubicBezTo>
                      <a:pt x="978715" y="105194"/>
                      <a:pt x="984960" y="92705"/>
                      <a:pt x="986521" y="87502"/>
                    </a:cubicBezTo>
                    <a:cubicBezTo>
                      <a:pt x="988082" y="82298"/>
                      <a:pt x="985480" y="77615"/>
                      <a:pt x="983399" y="75014"/>
                    </a:cubicBezTo>
                    <a:cubicBezTo>
                      <a:pt x="981317" y="72412"/>
                      <a:pt x="979236" y="72932"/>
                      <a:pt x="976634" y="73452"/>
                    </a:cubicBezTo>
                    <a:cubicBezTo>
                      <a:pt x="974032" y="74493"/>
                      <a:pt x="955820" y="75534"/>
                      <a:pt x="952178" y="75534"/>
                    </a:cubicBezTo>
                    <a:cubicBezTo>
                      <a:pt x="948535" y="75534"/>
                      <a:pt x="945413" y="76575"/>
                      <a:pt x="945934" y="79697"/>
                    </a:cubicBezTo>
                    <a:cubicBezTo>
                      <a:pt x="946454" y="83339"/>
                      <a:pt x="944893" y="80217"/>
                      <a:pt x="944373" y="85941"/>
                    </a:cubicBezTo>
                    <a:cubicBezTo>
                      <a:pt x="943852" y="91665"/>
                      <a:pt x="938649" y="91144"/>
                      <a:pt x="934486" y="92185"/>
                    </a:cubicBezTo>
                    <a:cubicBezTo>
                      <a:pt x="930323" y="93226"/>
                      <a:pt x="890256" y="103633"/>
                      <a:pt x="888695" y="103633"/>
                    </a:cubicBezTo>
                    <a:cubicBezTo>
                      <a:pt x="887134" y="103633"/>
                      <a:pt x="886094" y="104673"/>
                      <a:pt x="885573" y="103633"/>
                    </a:cubicBezTo>
                    <a:cubicBezTo>
                      <a:pt x="885053" y="102592"/>
                      <a:pt x="886094" y="102072"/>
                      <a:pt x="884012" y="102072"/>
                    </a:cubicBezTo>
                    <a:cubicBezTo>
                      <a:pt x="881931" y="102072"/>
                      <a:pt x="878288" y="102592"/>
                      <a:pt x="877248" y="101031"/>
                    </a:cubicBezTo>
                    <a:cubicBezTo>
                      <a:pt x="876207" y="99470"/>
                      <a:pt x="886614" y="97388"/>
                      <a:pt x="888175" y="97388"/>
                    </a:cubicBezTo>
                    <a:cubicBezTo>
                      <a:pt x="890256" y="97388"/>
                      <a:pt x="897541" y="95307"/>
                      <a:pt x="900143" y="94266"/>
                    </a:cubicBezTo>
                    <a:cubicBezTo>
                      <a:pt x="902745" y="93226"/>
                      <a:pt x="913152" y="90104"/>
                      <a:pt x="918355" y="88543"/>
                    </a:cubicBezTo>
                    <a:cubicBezTo>
                      <a:pt x="923038" y="86982"/>
                      <a:pt x="923559" y="83859"/>
                      <a:pt x="923559" y="81258"/>
                    </a:cubicBezTo>
                    <a:cubicBezTo>
                      <a:pt x="923559" y="78656"/>
                      <a:pt x="920957" y="79176"/>
                      <a:pt x="919916" y="79176"/>
                    </a:cubicBezTo>
                    <a:cubicBezTo>
                      <a:pt x="918875" y="78656"/>
                      <a:pt x="904306" y="78656"/>
                      <a:pt x="898062" y="78136"/>
                    </a:cubicBezTo>
                    <a:cubicBezTo>
                      <a:pt x="891817" y="77615"/>
                      <a:pt x="865280" y="76575"/>
                      <a:pt x="860076" y="76575"/>
                    </a:cubicBezTo>
                    <a:cubicBezTo>
                      <a:pt x="854873" y="76054"/>
                      <a:pt x="847068" y="77615"/>
                      <a:pt x="845507" y="77615"/>
                    </a:cubicBezTo>
                    <a:cubicBezTo>
                      <a:pt x="843945" y="77615"/>
                      <a:pt x="826254" y="80737"/>
                      <a:pt x="807521" y="82819"/>
                    </a:cubicBezTo>
                    <a:cubicBezTo>
                      <a:pt x="788789" y="84900"/>
                      <a:pt x="781504" y="89063"/>
                      <a:pt x="776821" y="90624"/>
                    </a:cubicBezTo>
                    <a:cubicBezTo>
                      <a:pt x="772137" y="92185"/>
                      <a:pt x="771617" y="91665"/>
                      <a:pt x="771617" y="89063"/>
                    </a:cubicBezTo>
                    <a:cubicBezTo>
                      <a:pt x="771617" y="86461"/>
                      <a:pt x="771617" y="84900"/>
                      <a:pt x="773698" y="83339"/>
                    </a:cubicBezTo>
                    <a:cubicBezTo>
                      <a:pt x="775780" y="81778"/>
                      <a:pt x="793472" y="79697"/>
                      <a:pt x="796594" y="79176"/>
                    </a:cubicBezTo>
                    <a:cubicBezTo>
                      <a:pt x="800236" y="78136"/>
                      <a:pt x="809082" y="77095"/>
                      <a:pt x="810643" y="76575"/>
                    </a:cubicBezTo>
                    <a:cubicBezTo>
                      <a:pt x="812204" y="76054"/>
                      <a:pt x="820530" y="74493"/>
                      <a:pt x="827294" y="73452"/>
                    </a:cubicBezTo>
                    <a:cubicBezTo>
                      <a:pt x="834059" y="72412"/>
                      <a:pt x="826774" y="71891"/>
                      <a:pt x="826774" y="71891"/>
                    </a:cubicBezTo>
                    <a:cubicBezTo>
                      <a:pt x="826774" y="71891"/>
                      <a:pt x="803879" y="67729"/>
                      <a:pt x="800236" y="67208"/>
                    </a:cubicBezTo>
                    <a:cubicBezTo>
                      <a:pt x="797114" y="66168"/>
                      <a:pt x="808562" y="66688"/>
                      <a:pt x="812724" y="67208"/>
                    </a:cubicBezTo>
                    <a:cubicBezTo>
                      <a:pt x="816888" y="67729"/>
                      <a:pt x="824172" y="68249"/>
                      <a:pt x="826774" y="68769"/>
                    </a:cubicBezTo>
                    <a:cubicBezTo>
                      <a:pt x="829376" y="68769"/>
                      <a:pt x="830937" y="68769"/>
                      <a:pt x="833018" y="69810"/>
                    </a:cubicBezTo>
                    <a:cubicBezTo>
                      <a:pt x="835100" y="70851"/>
                      <a:pt x="840823" y="70330"/>
                      <a:pt x="840823" y="70330"/>
                    </a:cubicBezTo>
                    <a:cubicBezTo>
                      <a:pt x="850710" y="69290"/>
                      <a:pt x="874646" y="67729"/>
                      <a:pt x="896501" y="69290"/>
                    </a:cubicBezTo>
                    <a:cubicBezTo>
                      <a:pt x="918355" y="70851"/>
                      <a:pt x="937608" y="67208"/>
                      <a:pt x="945934" y="64607"/>
                    </a:cubicBezTo>
                    <a:cubicBezTo>
                      <a:pt x="954259" y="62005"/>
                      <a:pt x="963625" y="63566"/>
                      <a:pt x="971951" y="62525"/>
                    </a:cubicBezTo>
                    <a:cubicBezTo>
                      <a:pt x="980797" y="61484"/>
                      <a:pt x="993806" y="51078"/>
                      <a:pt x="996928" y="49516"/>
                    </a:cubicBezTo>
                    <a:cubicBezTo>
                      <a:pt x="999529" y="47955"/>
                      <a:pt x="998488" y="47955"/>
                      <a:pt x="997448" y="46915"/>
                    </a:cubicBezTo>
                    <a:cubicBezTo>
                      <a:pt x="996407" y="45874"/>
                      <a:pt x="993285" y="46394"/>
                      <a:pt x="991724" y="45874"/>
                    </a:cubicBezTo>
                    <a:cubicBezTo>
                      <a:pt x="990163" y="45354"/>
                      <a:pt x="989122" y="44313"/>
                      <a:pt x="987041" y="43793"/>
                    </a:cubicBezTo>
                    <a:cubicBezTo>
                      <a:pt x="984960" y="43272"/>
                      <a:pt x="983399" y="42752"/>
                      <a:pt x="979236" y="40671"/>
                    </a:cubicBezTo>
                    <a:cubicBezTo>
                      <a:pt x="975073" y="39110"/>
                      <a:pt x="950616" y="41191"/>
                      <a:pt x="948535" y="41191"/>
                    </a:cubicBezTo>
                    <a:cubicBezTo>
                      <a:pt x="945934" y="41191"/>
                      <a:pt x="946974" y="40671"/>
                      <a:pt x="948535" y="39630"/>
                    </a:cubicBezTo>
                    <a:cubicBezTo>
                      <a:pt x="950096" y="38589"/>
                      <a:pt x="949056" y="37549"/>
                      <a:pt x="947495" y="34947"/>
                    </a:cubicBezTo>
                    <a:cubicBezTo>
                      <a:pt x="945934" y="32345"/>
                      <a:pt x="931364" y="35467"/>
                      <a:pt x="926681" y="37028"/>
                    </a:cubicBezTo>
                    <a:cubicBezTo>
                      <a:pt x="921997" y="38069"/>
                      <a:pt x="921997" y="38069"/>
                      <a:pt x="923559" y="37028"/>
                    </a:cubicBezTo>
                    <a:cubicBezTo>
                      <a:pt x="925120" y="35987"/>
                      <a:pt x="925640" y="35987"/>
                      <a:pt x="926681" y="34947"/>
                    </a:cubicBezTo>
                    <a:cubicBezTo>
                      <a:pt x="927721" y="33906"/>
                      <a:pt x="928762" y="33386"/>
                      <a:pt x="931364" y="31304"/>
                    </a:cubicBezTo>
                    <a:cubicBezTo>
                      <a:pt x="933966" y="29743"/>
                      <a:pt x="929282" y="26101"/>
                      <a:pt x="925640" y="23499"/>
                    </a:cubicBezTo>
                    <a:cubicBezTo>
                      <a:pt x="921997" y="20897"/>
                      <a:pt x="911070" y="24019"/>
                      <a:pt x="907948" y="24540"/>
                    </a:cubicBezTo>
                    <a:cubicBezTo>
                      <a:pt x="905347" y="25581"/>
                      <a:pt x="897541" y="25581"/>
                      <a:pt x="895980" y="25581"/>
                    </a:cubicBezTo>
                    <a:cubicBezTo>
                      <a:pt x="894419" y="25060"/>
                      <a:pt x="840823" y="23499"/>
                      <a:pt x="838222" y="22979"/>
                    </a:cubicBezTo>
                    <a:cubicBezTo>
                      <a:pt x="835620" y="22979"/>
                      <a:pt x="825733" y="24540"/>
                      <a:pt x="823131" y="25581"/>
                    </a:cubicBezTo>
                    <a:cubicBezTo>
                      <a:pt x="820530" y="26621"/>
                      <a:pt x="815326" y="26101"/>
                      <a:pt x="812204" y="27662"/>
                    </a:cubicBezTo>
                    <a:cubicBezTo>
                      <a:pt x="809082" y="29223"/>
                      <a:pt x="798675" y="30264"/>
                      <a:pt x="795033" y="30784"/>
                    </a:cubicBezTo>
                    <a:cubicBezTo>
                      <a:pt x="791390" y="31304"/>
                      <a:pt x="773178" y="31304"/>
                      <a:pt x="767975" y="31825"/>
                    </a:cubicBezTo>
                    <a:cubicBezTo>
                      <a:pt x="763291" y="32345"/>
                      <a:pt x="761210" y="33386"/>
                      <a:pt x="759129" y="35987"/>
                    </a:cubicBezTo>
                    <a:cubicBezTo>
                      <a:pt x="757048" y="38589"/>
                      <a:pt x="754446" y="40150"/>
                      <a:pt x="752885" y="38589"/>
                    </a:cubicBezTo>
                    <a:cubicBezTo>
                      <a:pt x="750803" y="37028"/>
                      <a:pt x="742998" y="35467"/>
                      <a:pt x="738315" y="34426"/>
                    </a:cubicBezTo>
                    <a:cubicBezTo>
                      <a:pt x="734152" y="33386"/>
                      <a:pt x="726867" y="39630"/>
                      <a:pt x="725306" y="41191"/>
                    </a:cubicBezTo>
                    <a:cubicBezTo>
                      <a:pt x="723745" y="42232"/>
                      <a:pt x="725827" y="39630"/>
                      <a:pt x="726867" y="38069"/>
                    </a:cubicBezTo>
                    <a:cubicBezTo>
                      <a:pt x="727908" y="36508"/>
                      <a:pt x="724786" y="35467"/>
                      <a:pt x="723225" y="34426"/>
                    </a:cubicBezTo>
                    <a:cubicBezTo>
                      <a:pt x="722184" y="33386"/>
                      <a:pt x="731550" y="33386"/>
                      <a:pt x="732591" y="33386"/>
                    </a:cubicBezTo>
                    <a:cubicBezTo>
                      <a:pt x="733632" y="33386"/>
                      <a:pt x="738835" y="32345"/>
                      <a:pt x="742998" y="32345"/>
                    </a:cubicBezTo>
                    <a:cubicBezTo>
                      <a:pt x="747161" y="32345"/>
                      <a:pt x="756007" y="30784"/>
                      <a:pt x="758609" y="30784"/>
                    </a:cubicBezTo>
                    <a:cubicBezTo>
                      <a:pt x="761210" y="30264"/>
                      <a:pt x="766934" y="29223"/>
                      <a:pt x="768495" y="29743"/>
                    </a:cubicBezTo>
                    <a:cubicBezTo>
                      <a:pt x="770056" y="30264"/>
                      <a:pt x="772658" y="29223"/>
                      <a:pt x="774219" y="29223"/>
                    </a:cubicBezTo>
                    <a:cubicBezTo>
                      <a:pt x="775780" y="29223"/>
                      <a:pt x="776821" y="28703"/>
                      <a:pt x="775260" y="28182"/>
                    </a:cubicBezTo>
                    <a:cubicBezTo>
                      <a:pt x="774219" y="27662"/>
                      <a:pt x="770056" y="25581"/>
                      <a:pt x="766934" y="24540"/>
                    </a:cubicBezTo>
                    <a:cubicBezTo>
                      <a:pt x="763812" y="23499"/>
                      <a:pt x="765893" y="22979"/>
                      <a:pt x="767975" y="22458"/>
                    </a:cubicBezTo>
                    <a:cubicBezTo>
                      <a:pt x="770056" y="22458"/>
                      <a:pt x="775780" y="23499"/>
                      <a:pt x="779943" y="24540"/>
                    </a:cubicBezTo>
                    <a:cubicBezTo>
                      <a:pt x="784105" y="25581"/>
                      <a:pt x="794512" y="26621"/>
                      <a:pt x="798155" y="26621"/>
                    </a:cubicBezTo>
                    <a:cubicBezTo>
                      <a:pt x="801277" y="26101"/>
                      <a:pt x="817928" y="22979"/>
                      <a:pt x="826254" y="21938"/>
                    </a:cubicBezTo>
                    <a:cubicBezTo>
                      <a:pt x="834579" y="20897"/>
                      <a:pt x="862157" y="22458"/>
                      <a:pt x="868402" y="22979"/>
                    </a:cubicBezTo>
                    <a:cubicBezTo>
                      <a:pt x="874646" y="23499"/>
                      <a:pt x="895460" y="22458"/>
                      <a:pt x="897021" y="21418"/>
                    </a:cubicBezTo>
                    <a:cubicBezTo>
                      <a:pt x="898582" y="20377"/>
                      <a:pt x="902224" y="20377"/>
                      <a:pt x="904826" y="20377"/>
                    </a:cubicBezTo>
                    <a:cubicBezTo>
                      <a:pt x="907428" y="20377"/>
                      <a:pt x="910029" y="18816"/>
                      <a:pt x="914192" y="17255"/>
                    </a:cubicBezTo>
                    <a:cubicBezTo>
                      <a:pt x="917835" y="15694"/>
                      <a:pt x="913152" y="15174"/>
                      <a:pt x="913152" y="15174"/>
                    </a:cubicBezTo>
                    <a:cubicBezTo>
                      <a:pt x="913152" y="15174"/>
                      <a:pt x="828855" y="604"/>
                      <a:pt x="826774" y="604"/>
                    </a:cubicBezTo>
                    <a:cubicBezTo>
                      <a:pt x="824693" y="604"/>
                      <a:pt x="820009" y="1645"/>
                      <a:pt x="818448" y="1645"/>
                    </a:cubicBezTo>
                    <a:cubicBezTo>
                      <a:pt x="816888" y="1645"/>
                      <a:pt x="790350" y="-437"/>
                      <a:pt x="787748" y="84"/>
                    </a:cubicBezTo>
                    <a:cubicBezTo>
                      <a:pt x="785146" y="84"/>
                      <a:pt x="761210" y="604"/>
                      <a:pt x="759649" y="1124"/>
                    </a:cubicBezTo>
                    <a:cubicBezTo>
                      <a:pt x="758088" y="1124"/>
                      <a:pt x="752885" y="84"/>
                      <a:pt x="754446" y="4767"/>
                    </a:cubicBezTo>
                    <a:cubicBezTo>
                      <a:pt x="756007" y="9450"/>
                      <a:pt x="752885" y="5287"/>
                      <a:pt x="751324" y="3726"/>
                    </a:cubicBezTo>
                    <a:cubicBezTo>
                      <a:pt x="749763" y="2685"/>
                      <a:pt x="742998" y="604"/>
                      <a:pt x="741437" y="1124"/>
                    </a:cubicBezTo>
                    <a:cubicBezTo>
                      <a:pt x="739356" y="1645"/>
                      <a:pt x="738835" y="1645"/>
                      <a:pt x="737274" y="2685"/>
                    </a:cubicBezTo>
                    <a:cubicBezTo>
                      <a:pt x="735713" y="3726"/>
                      <a:pt x="731030" y="3726"/>
                      <a:pt x="731030" y="3726"/>
                    </a:cubicBezTo>
                    <a:cubicBezTo>
                      <a:pt x="731030" y="3726"/>
                      <a:pt x="709176" y="3726"/>
                      <a:pt x="705013" y="4246"/>
                    </a:cubicBezTo>
                    <a:cubicBezTo>
                      <a:pt x="700850" y="4767"/>
                      <a:pt x="702411" y="5287"/>
                      <a:pt x="700850" y="5807"/>
                    </a:cubicBezTo>
                    <a:cubicBezTo>
                      <a:pt x="699289" y="5807"/>
                      <a:pt x="699809" y="6848"/>
                      <a:pt x="700330" y="6848"/>
                    </a:cubicBezTo>
                    <a:cubicBezTo>
                      <a:pt x="700850" y="6848"/>
                      <a:pt x="702931" y="7889"/>
                      <a:pt x="705533" y="11011"/>
                    </a:cubicBezTo>
                    <a:cubicBezTo>
                      <a:pt x="708135" y="14133"/>
                      <a:pt x="700330" y="10490"/>
                      <a:pt x="694606" y="8929"/>
                    </a:cubicBezTo>
                    <a:cubicBezTo>
                      <a:pt x="688882" y="6848"/>
                      <a:pt x="684199" y="5807"/>
                      <a:pt x="680556" y="6848"/>
                    </a:cubicBezTo>
                    <a:cubicBezTo>
                      <a:pt x="676914" y="7889"/>
                      <a:pt x="675353" y="8929"/>
                      <a:pt x="677955" y="11011"/>
                    </a:cubicBezTo>
                    <a:cubicBezTo>
                      <a:pt x="680556" y="13092"/>
                      <a:pt x="677434" y="12572"/>
                      <a:pt x="677434" y="12572"/>
                    </a:cubicBezTo>
                    <a:cubicBezTo>
                      <a:pt x="677434" y="12572"/>
                      <a:pt x="665466" y="10490"/>
                      <a:pt x="662865" y="9970"/>
                    </a:cubicBezTo>
                    <a:cubicBezTo>
                      <a:pt x="660263" y="9970"/>
                      <a:pt x="660263" y="10490"/>
                      <a:pt x="661304" y="11531"/>
                    </a:cubicBezTo>
                    <a:cubicBezTo>
                      <a:pt x="662344" y="12572"/>
                      <a:pt x="660783" y="13092"/>
                      <a:pt x="661304" y="16735"/>
                    </a:cubicBezTo>
                    <a:cubicBezTo>
                      <a:pt x="662344" y="20377"/>
                      <a:pt x="664426" y="20897"/>
                      <a:pt x="668068" y="20897"/>
                    </a:cubicBezTo>
                    <a:cubicBezTo>
                      <a:pt x="671711" y="20897"/>
                      <a:pt x="674312" y="20897"/>
                      <a:pt x="677955" y="21418"/>
                    </a:cubicBezTo>
                    <a:cubicBezTo>
                      <a:pt x="681597" y="21938"/>
                      <a:pt x="685239" y="22979"/>
                      <a:pt x="692524" y="22979"/>
                    </a:cubicBezTo>
                    <a:cubicBezTo>
                      <a:pt x="699809" y="22979"/>
                      <a:pt x="694085" y="23499"/>
                      <a:pt x="692004" y="24019"/>
                    </a:cubicBezTo>
                    <a:cubicBezTo>
                      <a:pt x="689923" y="24540"/>
                      <a:pt x="685239" y="24540"/>
                      <a:pt x="678995" y="24540"/>
                    </a:cubicBezTo>
                    <a:cubicBezTo>
                      <a:pt x="673271" y="24540"/>
                      <a:pt x="669109" y="25060"/>
                      <a:pt x="663905" y="27142"/>
                    </a:cubicBezTo>
                    <a:cubicBezTo>
                      <a:pt x="658702" y="29743"/>
                      <a:pt x="671711" y="28703"/>
                      <a:pt x="673792" y="28182"/>
                    </a:cubicBezTo>
                    <a:cubicBezTo>
                      <a:pt x="676394" y="28182"/>
                      <a:pt x="673792" y="26621"/>
                      <a:pt x="683678" y="27142"/>
                    </a:cubicBezTo>
                    <a:cubicBezTo>
                      <a:pt x="693045" y="27662"/>
                      <a:pt x="687841" y="29223"/>
                      <a:pt x="685239" y="28703"/>
                    </a:cubicBezTo>
                    <a:cubicBezTo>
                      <a:pt x="682638" y="28182"/>
                      <a:pt x="678995" y="28182"/>
                      <a:pt x="677434" y="28703"/>
                    </a:cubicBezTo>
                    <a:cubicBezTo>
                      <a:pt x="675873" y="29223"/>
                      <a:pt x="672751" y="29743"/>
                      <a:pt x="667548" y="29223"/>
                    </a:cubicBezTo>
                    <a:cubicBezTo>
                      <a:pt x="662344" y="29223"/>
                      <a:pt x="661304" y="29223"/>
                      <a:pt x="657661" y="30264"/>
                    </a:cubicBezTo>
                    <a:cubicBezTo>
                      <a:pt x="653498" y="31304"/>
                      <a:pt x="656100" y="31825"/>
                      <a:pt x="657661" y="32345"/>
                    </a:cubicBezTo>
                    <a:cubicBezTo>
                      <a:pt x="658702" y="32865"/>
                      <a:pt x="659743" y="32345"/>
                      <a:pt x="661304" y="33906"/>
                    </a:cubicBezTo>
                    <a:cubicBezTo>
                      <a:pt x="662865" y="35987"/>
                      <a:pt x="662344" y="35987"/>
                      <a:pt x="664946" y="38589"/>
                    </a:cubicBezTo>
                    <a:cubicBezTo>
                      <a:pt x="667548" y="41191"/>
                      <a:pt x="665466" y="41191"/>
                      <a:pt x="664426" y="40671"/>
                    </a:cubicBezTo>
                    <a:cubicBezTo>
                      <a:pt x="663385" y="40150"/>
                      <a:pt x="662865" y="39630"/>
                      <a:pt x="660783" y="39630"/>
                    </a:cubicBezTo>
                    <a:cubicBezTo>
                      <a:pt x="658702" y="39110"/>
                      <a:pt x="657661" y="35987"/>
                      <a:pt x="657141" y="35467"/>
                    </a:cubicBezTo>
                    <a:cubicBezTo>
                      <a:pt x="656620" y="34947"/>
                      <a:pt x="654019" y="33906"/>
                      <a:pt x="654019" y="33906"/>
                    </a:cubicBezTo>
                    <a:cubicBezTo>
                      <a:pt x="646734" y="30784"/>
                      <a:pt x="639449" y="31825"/>
                      <a:pt x="634245" y="32345"/>
                    </a:cubicBezTo>
                    <a:cubicBezTo>
                      <a:pt x="629042" y="32865"/>
                      <a:pt x="624359" y="30784"/>
                      <a:pt x="623318" y="29743"/>
                    </a:cubicBezTo>
                    <a:cubicBezTo>
                      <a:pt x="622278" y="28703"/>
                      <a:pt x="617594" y="27662"/>
                      <a:pt x="614472" y="25581"/>
                    </a:cubicBezTo>
                    <a:cubicBezTo>
                      <a:pt x="611350" y="23499"/>
                      <a:pt x="610310" y="24540"/>
                      <a:pt x="605626" y="24540"/>
                    </a:cubicBezTo>
                    <a:cubicBezTo>
                      <a:pt x="601464" y="24540"/>
                      <a:pt x="599903" y="24019"/>
                      <a:pt x="603545" y="21418"/>
                    </a:cubicBezTo>
                    <a:cubicBezTo>
                      <a:pt x="607187" y="18816"/>
                      <a:pt x="599903" y="18816"/>
                      <a:pt x="597821" y="18816"/>
                    </a:cubicBezTo>
                    <a:cubicBezTo>
                      <a:pt x="595740" y="18816"/>
                      <a:pt x="580130" y="17255"/>
                      <a:pt x="576487" y="16735"/>
                    </a:cubicBezTo>
                    <a:cubicBezTo>
                      <a:pt x="572845" y="16214"/>
                      <a:pt x="570243" y="17775"/>
                      <a:pt x="564519" y="18816"/>
                    </a:cubicBezTo>
                    <a:cubicBezTo>
                      <a:pt x="558795" y="19857"/>
                      <a:pt x="563478" y="20897"/>
                      <a:pt x="564519" y="21418"/>
                    </a:cubicBezTo>
                    <a:cubicBezTo>
                      <a:pt x="565560" y="21938"/>
                      <a:pt x="566600" y="20897"/>
                      <a:pt x="575966" y="22458"/>
                    </a:cubicBezTo>
                    <a:cubicBezTo>
                      <a:pt x="585333" y="24019"/>
                      <a:pt x="580650" y="25060"/>
                      <a:pt x="578048" y="24019"/>
                    </a:cubicBezTo>
                    <a:cubicBezTo>
                      <a:pt x="575446" y="22979"/>
                      <a:pt x="572845" y="22979"/>
                      <a:pt x="571284" y="23499"/>
                    </a:cubicBezTo>
                    <a:cubicBezTo>
                      <a:pt x="569723" y="24019"/>
                      <a:pt x="546827" y="22458"/>
                      <a:pt x="546827" y="22458"/>
                    </a:cubicBezTo>
                    <a:cubicBezTo>
                      <a:pt x="546827" y="22458"/>
                      <a:pt x="537461" y="21418"/>
                      <a:pt x="533298" y="21938"/>
                    </a:cubicBezTo>
                    <a:cubicBezTo>
                      <a:pt x="528615" y="22458"/>
                      <a:pt x="533818" y="25060"/>
                      <a:pt x="534859" y="25581"/>
                    </a:cubicBezTo>
                    <a:cubicBezTo>
                      <a:pt x="535900" y="26101"/>
                      <a:pt x="537981" y="26621"/>
                      <a:pt x="541103" y="28182"/>
                    </a:cubicBezTo>
                    <a:cubicBezTo>
                      <a:pt x="544225" y="29743"/>
                      <a:pt x="556714" y="31304"/>
                      <a:pt x="565560" y="32345"/>
                    </a:cubicBezTo>
                    <a:cubicBezTo>
                      <a:pt x="574406" y="33386"/>
                      <a:pt x="558795" y="33386"/>
                      <a:pt x="554632" y="32865"/>
                    </a:cubicBezTo>
                    <a:cubicBezTo>
                      <a:pt x="550470" y="32345"/>
                      <a:pt x="546307" y="29743"/>
                      <a:pt x="544225" y="29743"/>
                    </a:cubicBezTo>
                    <a:cubicBezTo>
                      <a:pt x="542144" y="29743"/>
                      <a:pt x="537981" y="30784"/>
                      <a:pt x="539022" y="29223"/>
                    </a:cubicBezTo>
                    <a:cubicBezTo>
                      <a:pt x="540063" y="27662"/>
                      <a:pt x="535379" y="29223"/>
                      <a:pt x="518728" y="28703"/>
                    </a:cubicBezTo>
                    <a:cubicBezTo>
                      <a:pt x="502077" y="28182"/>
                      <a:pt x="513005" y="29223"/>
                      <a:pt x="513525" y="29223"/>
                    </a:cubicBezTo>
                    <a:cubicBezTo>
                      <a:pt x="514045" y="29223"/>
                      <a:pt x="552031" y="32865"/>
                      <a:pt x="556714" y="33386"/>
                    </a:cubicBezTo>
                    <a:cubicBezTo>
                      <a:pt x="560877" y="33906"/>
                      <a:pt x="619676" y="39110"/>
                      <a:pt x="623838" y="39630"/>
                    </a:cubicBezTo>
                    <a:cubicBezTo>
                      <a:pt x="628001" y="40150"/>
                      <a:pt x="634245" y="40671"/>
                      <a:pt x="637368" y="41191"/>
                    </a:cubicBezTo>
                    <a:cubicBezTo>
                      <a:pt x="640490" y="41711"/>
                      <a:pt x="639969" y="45354"/>
                      <a:pt x="638408" y="46915"/>
                    </a:cubicBezTo>
                    <a:cubicBezTo>
                      <a:pt x="636847" y="48476"/>
                      <a:pt x="638408" y="48996"/>
                      <a:pt x="639969" y="50557"/>
                    </a:cubicBezTo>
                    <a:cubicBezTo>
                      <a:pt x="641530" y="52118"/>
                      <a:pt x="641010" y="50037"/>
                      <a:pt x="641010" y="54200"/>
                    </a:cubicBezTo>
                    <a:cubicBezTo>
                      <a:pt x="641010" y="58362"/>
                      <a:pt x="639449" y="56801"/>
                      <a:pt x="637888" y="56281"/>
                    </a:cubicBezTo>
                    <a:cubicBezTo>
                      <a:pt x="636327" y="55761"/>
                      <a:pt x="635806" y="54200"/>
                      <a:pt x="636327" y="53159"/>
                    </a:cubicBezTo>
                    <a:cubicBezTo>
                      <a:pt x="637368" y="52118"/>
                      <a:pt x="636327" y="51598"/>
                      <a:pt x="635286" y="50037"/>
                    </a:cubicBezTo>
                    <a:cubicBezTo>
                      <a:pt x="634245" y="48476"/>
                      <a:pt x="631644" y="47955"/>
                      <a:pt x="630083" y="47955"/>
                    </a:cubicBezTo>
                    <a:cubicBezTo>
                      <a:pt x="628522" y="47955"/>
                      <a:pt x="627481" y="48996"/>
                      <a:pt x="622798" y="45874"/>
                    </a:cubicBezTo>
                    <a:cubicBezTo>
                      <a:pt x="618115" y="42752"/>
                      <a:pt x="608228" y="40150"/>
                      <a:pt x="605106" y="39630"/>
                    </a:cubicBezTo>
                    <a:cubicBezTo>
                      <a:pt x="601984" y="39110"/>
                      <a:pt x="605106" y="43793"/>
                      <a:pt x="606667" y="47955"/>
                    </a:cubicBezTo>
                    <a:cubicBezTo>
                      <a:pt x="608228" y="52118"/>
                      <a:pt x="605626" y="53159"/>
                      <a:pt x="603545" y="52118"/>
                    </a:cubicBezTo>
                    <a:cubicBezTo>
                      <a:pt x="601464" y="51078"/>
                      <a:pt x="601464" y="47955"/>
                      <a:pt x="602504" y="46915"/>
                    </a:cubicBezTo>
                    <a:cubicBezTo>
                      <a:pt x="603545" y="45354"/>
                      <a:pt x="603025" y="44313"/>
                      <a:pt x="598862" y="40671"/>
                    </a:cubicBezTo>
                    <a:cubicBezTo>
                      <a:pt x="594699" y="37028"/>
                      <a:pt x="562958" y="38589"/>
                      <a:pt x="560356" y="38589"/>
                    </a:cubicBezTo>
                    <a:cubicBezTo>
                      <a:pt x="557754" y="38589"/>
                      <a:pt x="539542" y="38589"/>
                      <a:pt x="535379" y="38589"/>
                    </a:cubicBezTo>
                    <a:cubicBezTo>
                      <a:pt x="531217" y="38589"/>
                      <a:pt x="534859" y="40150"/>
                      <a:pt x="536420" y="41191"/>
                    </a:cubicBezTo>
                    <a:cubicBezTo>
                      <a:pt x="537981" y="42232"/>
                      <a:pt x="550990" y="50037"/>
                      <a:pt x="556193" y="54720"/>
                    </a:cubicBezTo>
                    <a:cubicBezTo>
                      <a:pt x="561917" y="59923"/>
                      <a:pt x="568682" y="61484"/>
                      <a:pt x="575966" y="62525"/>
                    </a:cubicBezTo>
                    <a:cubicBezTo>
                      <a:pt x="582731" y="63566"/>
                      <a:pt x="583251" y="63046"/>
                      <a:pt x="579609" y="63566"/>
                    </a:cubicBezTo>
                    <a:cubicBezTo>
                      <a:pt x="575966" y="64607"/>
                      <a:pt x="563999" y="62005"/>
                      <a:pt x="561397" y="60964"/>
                    </a:cubicBezTo>
                    <a:cubicBezTo>
                      <a:pt x="559315" y="59923"/>
                      <a:pt x="556193" y="60964"/>
                      <a:pt x="551510" y="61484"/>
                    </a:cubicBezTo>
                    <a:cubicBezTo>
                      <a:pt x="546827" y="61484"/>
                      <a:pt x="546307" y="62005"/>
                      <a:pt x="548909" y="66168"/>
                    </a:cubicBezTo>
                    <a:cubicBezTo>
                      <a:pt x="551510" y="70330"/>
                      <a:pt x="552031" y="70330"/>
                      <a:pt x="549949" y="71371"/>
                    </a:cubicBezTo>
                    <a:cubicBezTo>
                      <a:pt x="547868" y="72412"/>
                      <a:pt x="550990" y="78656"/>
                      <a:pt x="553071" y="81778"/>
                    </a:cubicBezTo>
                    <a:cubicBezTo>
                      <a:pt x="555153" y="84380"/>
                      <a:pt x="553071" y="84900"/>
                      <a:pt x="552031" y="85420"/>
                    </a:cubicBezTo>
                    <a:cubicBezTo>
                      <a:pt x="550990" y="85941"/>
                      <a:pt x="548388" y="86982"/>
                      <a:pt x="546827" y="86461"/>
                    </a:cubicBezTo>
                    <a:cubicBezTo>
                      <a:pt x="545266" y="85941"/>
                      <a:pt x="540583" y="85420"/>
                      <a:pt x="539022" y="85420"/>
                    </a:cubicBezTo>
                    <a:cubicBezTo>
                      <a:pt x="537461" y="84900"/>
                      <a:pt x="533818" y="82819"/>
                      <a:pt x="530176" y="80737"/>
                    </a:cubicBezTo>
                    <a:cubicBezTo>
                      <a:pt x="526534" y="78656"/>
                      <a:pt x="523932" y="78136"/>
                      <a:pt x="522891" y="78136"/>
                    </a:cubicBezTo>
                    <a:cubicBezTo>
                      <a:pt x="521851" y="78136"/>
                      <a:pt x="521851" y="77615"/>
                      <a:pt x="521851" y="76575"/>
                    </a:cubicBezTo>
                    <a:cubicBezTo>
                      <a:pt x="521851" y="75534"/>
                      <a:pt x="522371" y="75014"/>
                      <a:pt x="520810" y="74493"/>
                    </a:cubicBezTo>
                    <a:cubicBezTo>
                      <a:pt x="519249" y="73973"/>
                      <a:pt x="514045" y="70851"/>
                      <a:pt x="511444" y="70851"/>
                    </a:cubicBezTo>
                    <a:cubicBezTo>
                      <a:pt x="509362" y="70851"/>
                      <a:pt x="505720" y="69810"/>
                      <a:pt x="503118" y="69290"/>
                    </a:cubicBezTo>
                    <a:cubicBezTo>
                      <a:pt x="500516" y="68769"/>
                      <a:pt x="498435" y="67729"/>
                      <a:pt x="493752" y="68249"/>
                    </a:cubicBezTo>
                    <a:cubicBezTo>
                      <a:pt x="489069" y="68769"/>
                      <a:pt x="492191" y="66688"/>
                      <a:pt x="491150" y="65647"/>
                    </a:cubicBezTo>
                    <a:cubicBezTo>
                      <a:pt x="490109" y="64607"/>
                      <a:pt x="485426" y="63046"/>
                      <a:pt x="480223" y="62005"/>
                    </a:cubicBezTo>
                    <a:cubicBezTo>
                      <a:pt x="475019" y="61484"/>
                      <a:pt x="469816" y="60444"/>
                      <a:pt x="466173" y="56281"/>
                    </a:cubicBezTo>
                    <a:cubicBezTo>
                      <a:pt x="462531" y="52118"/>
                      <a:pt x="441197" y="51598"/>
                      <a:pt x="439115" y="52118"/>
                    </a:cubicBezTo>
                    <a:cubicBezTo>
                      <a:pt x="437034" y="52639"/>
                      <a:pt x="429749" y="52118"/>
                      <a:pt x="426107" y="52118"/>
                    </a:cubicBezTo>
                    <a:cubicBezTo>
                      <a:pt x="422464" y="52118"/>
                      <a:pt x="423505" y="53679"/>
                      <a:pt x="425586" y="56281"/>
                    </a:cubicBezTo>
                    <a:cubicBezTo>
                      <a:pt x="427668" y="58883"/>
                      <a:pt x="428708" y="58883"/>
                      <a:pt x="429749" y="63566"/>
                    </a:cubicBezTo>
                    <a:cubicBezTo>
                      <a:pt x="430790" y="68249"/>
                      <a:pt x="434432" y="69290"/>
                      <a:pt x="436513" y="70330"/>
                    </a:cubicBezTo>
                    <a:cubicBezTo>
                      <a:pt x="438595" y="71371"/>
                      <a:pt x="444839" y="76054"/>
                      <a:pt x="450043" y="77095"/>
                    </a:cubicBezTo>
                    <a:cubicBezTo>
                      <a:pt x="455246" y="78136"/>
                      <a:pt x="456287" y="79697"/>
                      <a:pt x="454205" y="81258"/>
                    </a:cubicBezTo>
                    <a:cubicBezTo>
                      <a:pt x="452124" y="82819"/>
                      <a:pt x="446400" y="82298"/>
                      <a:pt x="445359" y="81778"/>
                    </a:cubicBezTo>
                    <a:cubicBezTo>
                      <a:pt x="444319" y="81258"/>
                      <a:pt x="440676" y="81258"/>
                      <a:pt x="439115" y="81258"/>
                    </a:cubicBezTo>
                    <a:cubicBezTo>
                      <a:pt x="437034" y="81258"/>
                      <a:pt x="433912" y="81258"/>
                      <a:pt x="431310" y="80217"/>
                    </a:cubicBezTo>
                    <a:cubicBezTo>
                      <a:pt x="428708" y="79697"/>
                      <a:pt x="426627" y="79176"/>
                      <a:pt x="425066" y="80217"/>
                    </a:cubicBezTo>
                    <a:cubicBezTo>
                      <a:pt x="423505" y="81258"/>
                      <a:pt x="429229" y="82819"/>
                      <a:pt x="429749" y="83339"/>
                    </a:cubicBezTo>
                    <a:cubicBezTo>
                      <a:pt x="430269" y="83859"/>
                      <a:pt x="432351" y="83859"/>
                      <a:pt x="433392" y="84900"/>
                    </a:cubicBezTo>
                    <a:cubicBezTo>
                      <a:pt x="433912" y="85941"/>
                      <a:pt x="434953" y="86982"/>
                      <a:pt x="437034" y="87502"/>
                    </a:cubicBezTo>
                    <a:cubicBezTo>
                      <a:pt x="439115" y="88022"/>
                      <a:pt x="443278" y="89063"/>
                      <a:pt x="445359" y="90104"/>
                    </a:cubicBezTo>
                    <a:cubicBezTo>
                      <a:pt x="447961" y="91144"/>
                      <a:pt x="446400" y="92185"/>
                      <a:pt x="449522" y="93226"/>
                    </a:cubicBezTo>
                    <a:cubicBezTo>
                      <a:pt x="452644" y="94266"/>
                      <a:pt x="451604" y="94266"/>
                      <a:pt x="449522" y="94787"/>
                    </a:cubicBezTo>
                    <a:cubicBezTo>
                      <a:pt x="447441" y="95307"/>
                      <a:pt x="443278" y="94787"/>
                      <a:pt x="441717" y="92705"/>
                    </a:cubicBezTo>
                    <a:cubicBezTo>
                      <a:pt x="440676" y="90104"/>
                      <a:pt x="439636" y="90104"/>
                      <a:pt x="437554" y="89583"/>
                    </a:cubicBezTo>
                    <a:cubicBezTo>
                      <a:pt x="435473" y="89063"/>
                      <a:pt x="431830" y="87502"/>
                      <a:pt x="430790" y="86982"/>
                    </a:cubicBezTo>
                    <a:cubicBezTo>
                      <a:pt x="429749" y="86461"/>
                      <a:pt x="427147" y="84900"/>
                      <a:pt x="425586" y="84380"/>
                    </a:cubicBezTo>
                    <a:cubicBezTo>
                      <a:pt x="424025" y="83859"/>
                      <a:pt x="421944" y="83339"/>
                      <a:pt x="420383" y="82298"/>
                    </a:cubicBezTo>
                    <a:cubicBezTo>
                      <a:pt x="418822" y="81258"/>
                      <a:pt x="415179" y="81258"/>
                      <a:pt x="415179" y="81258"/>
                    </a:cubicBezTo>
                    <a:cubicBezTo>
                      <a:pt x="413618" y="80737"/>
                      <a:pt x="409976" y="81258"/>
                      <a:pt x="407374" y="80217"/>
                    </a:cubicBezTo>
                    <a:cubicBezTo>
                      <a:pt x="404772" y="79176"/>
                      <a:pt x="399049" y="77095"/>
                      <a:pt x="399049" y="77095"/>
                    </a:cubicBezTo>
                    <a:cubicBezTo>
                      <a:pt x="395926" y="76575"/>
                      <a:pt x="389682" y="76575"/>
                      <a:pt x="388642" y="76575"/>
                    </a:cubicBezTo>
                    <a:cubicBezTo>
                      <a:pt x="387601" y="76575"/>
                      <a:pt x="387601" y="78656"/>
                      <a:pt x="387601" y="80217"/>
                    </a:cubicBezTo>
                    <a:cubicBezTo>
                      <a:pt x="387601" y="81778"/>
                      <a:pt x="379275" y="90624"/>
                      <a:pt x="378235" y="92185"/>
                    </a:cubicBezTo>
                    <a:cubicBezTo>
                      <a:pt x="377194" y="93746"/>
                      <a:pt x="378235" y="94787"/>
                      <a:pt x="378235" y="95827"/>
                    </a:cubicBezTo>
                    <a:cubicBezTo>
                      <a:pt x="378235" y="96868"/>
                      <a:pt x="376674" y="96868"/>
                      <a:pt x="377714" y="98949"/>
                    </a:cubicBezTo>
                    <a:cubicBezTo>
                      <a:pt x="378755" y="100511"/>
                      <a:pt x="377714" y="99990"/>
                      <a:pt x="374592" y="98949"/>
                    </a:cubicBezTo>
                    <a:cubicBezTo>
                      <a:pt x="371990" y="97909"/>
                      <a:pt x="372511" y="94266"/>
                      <a:pt x="373031" y="91665"/>
                    </a:cubicBezTo>
                    <a:cubicBezTo>
                      <a:pt x="373031" y="89583"/>
                      <a:pt x="375113" y="88543"/>
                      <a:pt x="377714" y="84380"/>
                    </a:cubicBezTo>
                    <a:cubicBezTo>
                      <a:pt x="380316" y="80217"/>
                      <a:pt x="378755" y="78656"/>
                      <a:pt x="377714" y="78136"/>
                    </a:cubicBezTo>
                    <a:cubicBezTo>
                      <a:pt x="376674" y="77615"/>
                      <a:pt x="376674" y="76054"/>
                      <a:pt x="376674" y="74493"/>
                    </a:cubicBezTo>
                    <a:cubicBezTo>
                      <a:pt x="377194" y="72932"/>
                      <a:pt x="375633" y="71891"/>
                      <a:pt x="375633" y="71891"/>
                    </a:cubicBezTo>
                    <a:cubicBezTo>
                      <a:pt x="375633" y="71891"/>
                      <a:pt x="363665" y="63046"/>
                      <a:pt x="361063" y="61484"/>
                    </a:cubicBezTo>
                    <a:cubicBezTo>
                      <a:pt x="358461" y="59923"/>
                      <a:pt x="353258" y="60964"/>
                      <a:pt x="352217" y="61484"/>
                    </a:cubicBezTo>
                    <a:cubicBezTo>
                      <a:pt x="351177" y="62005"/>
                      <a:pt x="344932" y="62005"/>
                      <a:pt x="341810" y="63046"/>
                    </a:cubicBezTo>
                    <a:cubicBezTo>
                      <a:pt x="338688" y="64086"/>
                      <a:pt x="340770" y="64086"/>
                      <a:pt x="342851" y="64086"/>
                    </a:cubicBezTo>
                    <a:cubicBezTo>
                      <a:pt x="344932" y="64086"/>
                      <a:pt x="341810" y="65127"/>
                      <a:pt x="340249" y="64607"/>
                    </a:cubicBezTo>
                    <a:cubicBezTo>
                      <a:pt x="339209" y="64607"/>
                      <a:pt x="331403" y="64607"/>
                      <a:pt x="330363" y="64607"/>
                    </a:cubicBezTo>
                    <a:cubicBezTo>
                      <a:pt x="329322" y="65127"/>
                      <a:pt x="325159" y="65647"/>
                      <a:pt x="322557" y="65647"/>
                    </a:cubicBezTo>
                    <a:cubicBezTo>
                      <a:pt x="319956" y="65647"/>
                      <a:pt x="315793" y="66688"/>
                      <a:pt x="313712" y="67208"/>
                    </a:cubicBezTo>
                    <a:cubicBezTo>
                      <a:pt x="311630" y="67729"/>
                      <a:pt x="306427" y="68769"/>
                      <a:pt x="299662" y="69290"/>
                    </a:cubicBezTo>
                    <a:cubicBezTo>
                      <a:pt x="292898" y="69810"/>
                      <a:pt x="267921" y="76054"/>
                      <a:pt x="264799" y="76575"/>
                    </a:cubicBezTo>
                    <a:cubicBezTo>
                      <a:pt x="262197" y="77095"/>
                      <a:pt x="264279" y="77615"/>
                      <a:pt x="264279" y="77615"/>
                    </a:cubicBezTo>
                    <a:lnTo>
                      <a:pt x="311630" y="103112"/>
                    </a:lnTo>
                    <a:cubicBezTo>
                      <a:pt x="311630" y="103112"/>
                      <a:pt x="319435" y="106755"/>
                      <a:pt x="320996" y="107795"/>
                    </a:cubicBezTo>
                    <a:cubicBezTo>
                      <a:pt x="322037" y="108836"/>
                      <a:pt x="318395" y="107275"/>
                      <a:pt x="317354" y="106755"/>
                    </a:cubicBezTo>
                    <a:cubicBezTo>
                      <a:pt x="316313" y="106234"/>
                      <a:pt x="315273" y="105714"/>
                      <a:pt x="313191" y="105714"/>
                    </a:cubicBezTo>
                    <a:cubicBezTo>
                      <a:pt x="311110" y="105714"/>
                      <a:pt x="308508" y="105194"/>
                      <a:pt x="306947" y="104673"/>
                    </a:cubicBezTo>
                    <a:cubicBezTo>
                      <a:pt x="305386" y="104153"/>
                      <a:pt x="307467" y="103112"/>
                      <a:pt x="304866" y="101551"/>
                    </a:cubicBezTo>
                    <a:cubicBezTo>
                      <a:pt x="302784" y="99990"/>
                      <a:pt x="301223" y="100511"/>
                      <a:pt x="299662" y="98429"/>
                    </a:cubicBezTo>
                    <a:cubicBezTo>
                      <a:pt x="298101" y="96348"/>
                      <a:pt x="294459" y="96348"/>
                      <a:pt x="293418" y="96868"/>
                    </a:cubicBezTo>
                    <a:cubicBezTo>
                      <a:pt x="292377" y="96868"/>
                      <a:pt x="290816" y="96868"/>
                      <a:pt x="283531" y="94787"/>
                    </a:cubicBezTo>
                    <a:cubicBezTo>
                      <a:pt x="276247" y="93226"/>
                      <a:pt x="275206" y="91665"/>
                      <a:pt x="276247" y="89583"/>
                    </a:cubicBezTo>
                    <a:cubicBezTo>
                      <a:pt x="277287" y="87502"/>
                      <a:pt x="276767" y="89063"/>
                      <a:pt x="275206" y="86461"/>
                    </a:cubicBezTo>
                    <a:cubicBezTo>
                      <a:pt x="273645" y="83859"/>
                      <a:pt x="272604" y="83859"/>
                      <a:pt x="272604" y="83859"/>
                    </a:cubicBezTo>
                    <a:cubicBezTo>
                      <a:pt x="268441" y="82298"/>
                      <a:pt x="258555" y="82819"/>
                      <a:pt x="256994" y="83339"/>
                    </a:cubicBezTo>
                    <a:cubicBezTo>
                      <a:pt x="255433" y="83859"/>
                      <a:pt x="240863" y="86461"/>
                      <a:pt x="238782" y="86461"/>
                    </a:cubicBezTo>
                    <a:cubicBezTo>
                      <a:pt x="236700" y="86461"/>
                      <a:pt x="228375" y="88022"/>
                      <a:pt x="225253" y="88543"/>
                    </a:cubicBezTo>
                    <a:cubicBezTo>
                      <a:pt x="222131" y="89063"/>
                      <a:pt x="227334" y="94266"/>
                      <a:pt x="229415" y="95827"/>
                    </a:cubicBezTo>
                    <a:cubicBezTo>
                      <a:pt x="232017" y="96868"/>
                      <a:pt x="231497" y="99470"/>
                      <a:pt x="230976" y="99990"/>
                    </a:cubicBezTo>
                    <a:cubicBezTo>
                      <a:pt x="230456" y="100511"/>
                      <a:pt x="226814" y="105714"/>
                      <a:pt x="226293" y="106234"/>
                    </a:cubicBezTo>
                    <a:cubicBezTo>
                      <a:pt x="225773" y="107275"/>
                      <a:pt x="225773" y="108316"/>
                      <a:pt x="227334" y="108836"/>
                    </a:cubicBezTo>
                    <a:cubicBezTo>
                      <a:pt x="228895" y="109877"/>
                      <a:pt x="228895" y="111438"/>
                      <a:pt x="229936" y="114040"/>
                    </a:cubicBezTo>
                    <a:cubicBezTo>
                      <a:pt x="230976" y="116641"/>
                      <a:pt x="229415" y="117682"/>
                      <a:pt x="227854" y="117682"/>
                    </a:cubicBezTo>
                    <a:cubicBezTo>
                      <a:pt x="226293" y="117682"/>
                      <a:pt x="223171" y="119243"/>
                      <a:pt x="221610" y="119763"/>
                    </a:cubicBezTo>
                    <a:cubicBezTo>
                      <a:pt x="220049" y="120284"/>
                      <a:pt x="211724" y="115601"/>
                      <a:pt x="210162" y="114560"/>
                    </a:cubicBezTo>
                    <a:cubicBezTo>
                      <a:pt x="208601" y="113519"/>
                      <a:pt x="202878" y="113519"/>
                      <a:pt x="202357" y="113519"/>
                    </a:cubicBezTo>
                    <a:cubicBezTo>
                      <a:pt x="201837" y="113519"/>
                      <a:pt x="189869" y="114560"/>
                      <a:pt x="187267" y="115601"/>
                    </a:cubicBezTo>
                    <a:cubicBezTo>
                      <a:pt x="184665" y="116641"/>
                      <a:pt x="187788" y="121845"/>
                      <a:pt x="188828" y="123926"/>
                    </a:cubicBezTo>
                    <a:cubicBezTo>
                      <a:pt x="189869" y="126008"/>
                      <a:pt x="193511" y="127048"/>
                      <a:pt x="196113" y="131211"/>
                    </a:cubicBezTo>
                    <a:cubicBezTo>
                      <a:pt x="198715" y="135374"/>
                      <a:pt x="196634" y="133292"/>
                      <a:pt x="196113" y="133292"/>
                    </a:cubicBezTo>
                    <a:cubicBezTo>
                      <a:pt x="195593" y="133292"/>
                      <a:pt x="194032" y="131211"/>
                      <a:pt x="190389" y="128089"/>
                    </a:cubicBezTo>
                    <a:cubicBezTo>
                      <a:pt x="186747" y="124967"/>
                      <a:pt x="185186" y="121324"/>
                      <a:pt x="185186" y="120804"/>
                    </a:cubicBezTo>
                    <a:cubicBezTo>
                      <a:pt x="185186" y="120284"/>
                      <a:pt x="184145" y="120804"/>
                      <a:pt x="184145" y="120804"/>
                    </a:cubicBezTo>
                    <a:cubicBezTo>
                      <a:pt x="184145" y="120804"/>
                      <a:pt x="117541" y="148382"/>
                      <a:pt x="116500" y="148903"/>
                    </a:cubicBezTo>
                    <a:cubicBezTo>
                      <a:pt x="115459" y="149423"/>
                      <a:pt x="111817" y="151505"/>
                      <a:pt x="110256" y="151505"/>
                    </a:cubicBezTo>
                    <a:cubicBezTo>
                      <a:pt x="108695" y="151505"/>
                      <a:pt x="107134" y="153586"/>
                      <a:pt x="107134" y="154106"/>
                    </a:cubicBezTo>
                    <a:cubicBezTo>
                      <a:pt x="106613" y="154627"/>
                      <a:pt x="106613" y="155667"/>
                      <a:pt x="106613" y="156708"/>
                    </a:cubicBezTo>
                    <a:cubicBezTo>
                      <a:pt x="106613" y="157228"/>
                      <a:pt x="107654" y="157749"/>
                      <a:pt x="106613" y="159310"/>
                    </a:cubicBezTo>
                    <a:cubicBezTo>
                      <a:pt x="106093" y="160871"/>
                      <a:pt x="112337" y="161912"/>
                      <a:pt x="113378" y="162432"/>
                    </a:cubicBezTo>
                    <a:cubicBezTo>
                      <a:pt x="114419" y="162952"/>
                      <a:pt x="114939" y="164513"/>
                      <a:pt x="114419" y="165034"/>
                    </a:cubicBezTo>
                    <a:cubicBezTo>
                      <a:pt x="113898" y="166074"/>
                      <a:pt x="115980" y="165554"/>
                      <a:pt x="117020" y="165554"/>
                    </a:cubicBezTo>
                    <a:cubicBezTo>
                      <a:pt x="118061" y="165554"/>
                      <a:pt x="122744" y="165554"/>
                      <a:pt x="124826" y="163993"/>
                    </a:cubicBezTo>
                    <a:cubicBezTo>
                      <a:pt x="126907" y="162952"/>
                      <a:pt x="131070" y="163993"/>
                      <a:pt x="132631" y="166074"/>
                    </a:cubicBezTo>
                    <a:cubicBezTo>
                      <a:pt x="133671" y="168156"/>
                      <a:pt x="141477" y="167635"/>
                      <a:pt x="146160" y="165554"/>
                    </a:cubicBezTo>
                    <a:cubicBezTo>
                      <a:pt x="150843" y="162952"/>
                      <a:pt x="149802" y="165034"/>
                      <a:pt x="155526" y="165034"/>
                    </a:cubicBezTo>
                    <a:cubicBezTo>
                      <a:pt x="160729" y="165554"/>
                      <a:pt x="166974" y="159830"/>
                      <a:pt x="169055" y="157749"/>
                    </a:cubicBezTo>
                    <a:cubicBezTo>
                      <a:pt x="171136" y="155667"/>
                      <a:pt x="171136" y="157228"/>
                      <a:pt x="170616" y="159310"/>
                    </a:cubicBezTo>
                    <a:cubicBezTo>
                      <a:pt x="170096" y="161391"/>
                      <a:pt x="171136" y="161391"/>
                      <a:pt x="173218" y="161391"/>
                    </a:cubicBezTo>
                    <a:cubicBezTo>
                      <a:pt x="175820" y="161391"/>
                      <a:pt x="177901" y="160871"/>
                      <a:pt x="175299" y="161912"/>
                    </a:cubicBezTo>
                    <a:cubicBezTo>
                      <a:pt x="173218" y="162432"/>
                      <a:pt x="172698" y="162432"/>
                      <a:pt x="171136" y="162432"/>
                    </a:cubicBezTo>
                    <a:cubicBezTo>
                      <a:pt x="169575" y="162432"/>
                      <a:pt x="166974" y="165034"/>
                      <a:pt x="166974" y="165034"/>
                    </a:cubicBezTo>
                    <a:cubicBezTo>
                      <a:pt x="166453" y="165034"/>
                      <a:pt x="158648" y="167115"/>
                      <a:pt x="155526" y="167635"/>
                    </a:cubicBezTo>
                    <a:cubicBezTo>
                      <a:pt x="152404" y="168156"/>
                      <a:pt x="155006" y="168676"/>
                      <a:pt x="155006" y="169717"/>
                    </a:cubicBezTo>
                    <a:cubicBezTo>
                      <a:pt x="155526" y="170757"/>
                      <a:pt x="155006" y="171278"/>
                      <a:pt x="153445" y="173359"/>
                    </a:cubicBezTo>
                    <a:cubicBezTo>
                      <a:pt x="152404" y="175441"/>
                      <a:pt x="153965" y="176481"/>
                      <a:pt x="153965" y="178042"/>
                    </a:cubicBezTo>
                    <a:cubicBezTo>
                      <a:pt x="153965" y="179603"/>
                      <a:pt x="153445" y="179083"/>
                      <a:pt x="155006" y="180124"/>
                    </a:cubicBezTo>
                    <a:cubicBezTo>
                      <a:pt x="156567" y="181164"/>
                      <a:pt x="155526" y="182205"/>
                      <a:pt x="155526" y="182205"/>
                    </a:cubicBezTo>
                    <a:cubicBezTo>
                      <a:pt x="155526" y="182205"/>
                      <a:pt x="143558" y="200938"/>
                      <a:pt x="139395" y="205100"/>
                    </a:cubicBezTo>
                    <a:cubicBezTo>
                      <a:pt x="135232" y="209263"/>
                      <a:pt x="132110" y="207702"/>
                      <a:pt x="131590" y="207182"/>
                    </a:cubicBezTo>
                    <a:cubicBezTo>
                      <a:pt x="131070" y="207182"/>
                      <a:pt x="130029" y="207702"/>
                      <a:pt x="129509" y="207182"/>
                    </a:cubicBezTo>
                    <a:cubicBezTo>
                      <a:pt x="128988" y="206661"/>
                      <a:pt x="127948" y="206141"/>
                      <a:pt x="126907" y="206141"/>
                    </a:cubicBezTo>
                    <a:cubicBezTo>
                      <a:pt x="125866" y="206141"/>
                      <a:pt x="124305" y="205100"/>
                      <a:pt x="122744" y="205621"/>
                    </a:cubicBezTo>
                    <a:cubicBezTo>
                      <a:pt x="121703" y="205621"/>
                      <a:pt x="120663" y="206141"/>
                      <a:pt x="119622" y="206661"/>
                    </a:cubicBezTo>
                    <a:cubicBezTo>
                      <a:pt x="118581" y="207182"/>
                      <a:pt x="118061" y="207182"/>
                      <a:pt x="117541" y="206661"/>
                    </a:cubicBezTo>
                    <a:cubicBezTo>
                      <a:pt x="117020" y="206141"/>
                      <a:pt x="116500" y="206141"/>
                      <a:pt x="116500" y="206141"/>
                    </a:cubicBezTo>
                    <a:cubicBezTo>
                      <a:pt x="116500" y="206141"/>
                      <a:pt x="114939" y="206661"/>
                      <a:pt x="114419" y="206141"/>
                    </a:cubicBezTo>
                    <a:cubicBezTo>
                      <a:pt x="113898" y="205621"/>
                      <a:pt x="113898" y="205621"/>
                      <a:pt x="112337" y="206141"/>
                    </a:cubicBezTo>
                    <a:cubicBezTo>
                      <a:pt x="111296" y="206661"/>
                      <a:pt x="110776" y="206661"/>
                      <a:pt x="109215" y="206141"/>
                    </a:cubicBezTo>
                    <a:cubicBezTo>
                      <a:pt x="107654" y="205621"/>
                      <a:pt x="104012" y="205621"/>
                      <a:pt x="104012" y="205621"/>
                    </a:cubicBezTo>
                    <a:cubicBezTo>
                      <a:pt x="104012" y="205621"/>
                      <a:pt x="76433" y="212385"/>
                      <a:pt x="74352" y="212906"/>
                    </a:cubicBezTo>
                    <a:cubicBezTo>
                      <a:pt x="72270" y="213426"/>
                      <a:pt x="74352" y="214987"/>
                      <a:pt x="75393" y="214987"/>
                    </a:cubicBezTo>
                    <a:cubicBezTo>
                      <a:pt x="76433" y="214987"/>
                      <a:pt x="76954" y="214987"/>
                      <a:pt x="79555" y="216548"/>
                    </a:cubicBezTo>
                    <a:cubicBezTo>
                      <a:pt x="82157" y="218109"/>
                      <a:pt x="79035" y="219150"/>
                      <a:pt x="79035" y="219150"/>
                    </a:cubicBezTo>
                    <a:cubicBezTo>
                      <a:pt x="79035" y="219150"/>
                      <a:pt x="47294" y="227475"/>
                      <a:pt x="46773" y="227475"/>
                    </a:cubicBezTo>
                    <a:cubicBezTo>
                      <a:pt x="46253" y="227475"/>
                      <a:pt x="42611" y="228516"/>
                      <a:pt x="41570" y="227996"/>
                    </a:cubicBezTo>
                    <a:cubicBezTo>
                      <a:pt x="41050" y="227996"/>
                      <a:pt x="37928" y="227996"/>
                      <a:pt x="36887" y="227996"/>
                    </a:cubicBezTo>
                    <a:cubicBezTo>
                      <a:pt x="35846" y="227996"/>
                      <a:pt x="10349" y="231118"/>
                      <a:pt x="8788" y="231118"/>
                    </a:cubicBezTo>
                    <a:cubicBezTo>
                      <a:pt x="7747" y="231118"/>
                      <a:pt x="6707" y="231638"/>
                      <a:pt x="7227" y="232679"/>
                    </a:cubicBezTo>
                    <a:cubicBezTo>
                      <a:pt x="7227" y="233199"/>
                      <a:pt x="7227" y="233719"/>
                      <a:pt x="6707" y="234240"/>
                    </a:cubicBezTo>
                    <a:cubicBezTo>
                      <a:pt x="5666" y="234760"/>
                      <a:pt x="6186" y="235280"/>
                      <a:pt x="7227" y="235280"/>
                    </a:cubicBezTo>
                    <a:cubicBezTo>
                      <a:pt x="8268" y="235801"/>
                      <a:pt x="7227" y="236321"/>
                      <a:pt x="6186" y="236842"/>
                    </a:cubicBezTo>
                    <a:cubicBezTo>
                      <a:pt x="5146" y="237362"/>
                      <a:pt x="4105" y="238403"/>
                      <a:pt x="3585" y="240484"/>
                    </a:cubicBezTo>
                    <a:cubicBezTo>
                      <a:pt x="3064" y="242045"/>
                      <a:pt x="1503" y="243606"/>
                      <a:pt x="463" y="245167"/>
                    </a:cubicBezTo>
                    <a:cubicBezTo>
                      <a:pt x="-578" y="246728"/>
                      <a:pt x="463" y="246728"/>
                      <a:pt x="463" y="246728"/>
                    </a:cubicBezTo>
                    <a:cubicBezTo>
                      <a:pt x="463" y="246728"/>
                      <a:pt x="25439" y="255054"/>
                      <a:pt x="29602" y="256094"/>
                    </a:cubicBezTo>
                    <a:cubicBezTo>
                      <a:pt x="33765" y="257135"/>
                      <a:pt x="34806" y="259216"/>
                      <a:pt x="33765" y="261818"/>
                    </a:cubicBezTo>
                    <a:cubicBezTo>
                      <a:pt x="32724" y="264420"/>
                      <a:pt x="45212" y="262339"/>
                      <a:pt x="49896" y="261298"/>
                    </a:cubicBezTo>
                    <a:cubicBezTo>
                      <a:pt x="54579" y="260257"/>
                      <a:pt x="55619" y="261818"/>
                      <a:pt x="54058" y="261818"/>
                    </a:cubicBezTo>
                    <a:cubicBezTo>
                      <a:pt x="52497" y="261818"/>
                      <a:pt x="49375" y="263900"/>
                      <a:pt x="47294" y="265461"/>
                    </a:cubicBezTo>
                    <a:cubicBezTo>
                      <a:pt x="45212" y="266501"/>
                      <a:pt x="47294" y="267022"/>
                      <a:pt x="50936" y="267022"/>
                    </a:cubicBezTo>
                    <a:cubicBezTo>
                      <a:pt x="54579" y="267022"/>
                      <a:pt x="61343" y="265461"/>
                      <a:pt x="65506" y="264420"/>
                    </a:cubicBezTo>
                    <a:cubicBezTo>
                      <a:pt x="69669" y="263379"/>
                      <a:pt x="67587" y="266501"/>
                      <a:pt x="66026" y="267022"/>
                    </a:cubicBezTo>
                    <a:cubicBezTo>
                      <a:pt x="64465" y="267542"/>
                      <a:pt x="68628" y="271705"/>
                      <a:pt x="71230" y="273266"/>
                    </a:cubicBezTo>
                    <a:cubicBezTo>
                      <a:pt x="73832" y="274827"/>
                      <a:pt x="77474" y="275347"/>
                      <a:pt x="80076" y="274827"/>
                    </a:cubicBezTo>
                    <a:cubicBezTo>
                      <a:pt x="82157" y="274307"/>
                      <a:pt x="85279" y="275347"/>
                      <a:pt x="85279" y="270664"/>
                    </a:cubicBezTo>
                    <a:cubicBezTo>
                      <a:pt x="85279" y="265981"/>
                      <a:pt x="88922" y="272745"/>
                      <a:pt x="92044" y="273266"/>
                    </a:cubicBezTo>
                    <a:cubicBezTo>
                      <a:pt x="95166" y="273786"/>
                      <a:pt x="107134" y="272225"/>
                      <a:pt x="110256" y="271705"/>
                    </a:cubicBezTo>
                    <a:cubicBezTo>
                      <a:pt x="112858" y="270664"/>
                      <a:pt x="120663" y="270144"/>
                      <a:pt x="123265" y="270144"/>
                    </a:cubicBezTo>
                    <a:cubicBezTo>
                      <a:pt x="125866" y="270144"/>
                      <a:pt x="132631" y="271184"/>
                      <a:pt x="134712" y="273786"/>
                    </a:cubicBezTo>
                    <a:cubicBezTo>
                      <a:pt x="136794" y="276388"/>
                      <a:pt x="131590" y="277949"/>
                      <a:pt x="128468" y="277429"/>
                    </a:cubicBezTo>
                    <a:cubicBezTo>
                      <a:pt x="124826" y="276908"/>
                      <a:pt x="125866" y="278469"/>
                      <a:pt x="129509" y="281071"/>
                    </a:cubicBezTo>
                    <a:cubicBezTo>
                      <a:pt x="133151" y="283673"/>
                      <a:pt x="131070" y="284713"/>
                      <a:pt x="130029" y="284713"/>
                    </a:cubicBezTo>
                    <a:cubicBezTo>
                      <a:pt x="128988" y="284713"/>
                      <a:pt x="126907" y="283673"/>
                      <a:pt x="124826" y="282112"/>
                    </a:cubicBezTo>
                    <a:cubicBezTo>
                      <a:pt x="122744" y="280551"/>
                      <a:pt x="111817" y="279510"/>
                      <a:pt x="109735" y="278990"/>
                    </a:cubicBezTo>
                    <a:cubicBezTo>
                      <a:pt x="107654" y="278469"/>
                      <a:pt x="94645" y="280030"/>
                      <a:pt x="90483" y="280030"/>
                    </a:cubicBezTo>
                    <a:cubicBezTo>
                      <a:pt x="86320" y="280030"/>
                      <a:pt x="83198" y="281071"/>
                      <a:pt x="80596" y="283673"/>
                    </a:cubicBezTo>
                    <a:cubicBezTo>
                      <a:pt x="77994" y="286275"/>
                      <a:pt x="92044" y="285234"/>
                      <a:pt x="98808" y="285234"/>
                    </a:cubicBezTo>
                    <a:cubicBezTo>
                      <a:pt x="105573" y="285234"/>
                      <a:pt x="102971" y="286795"/>
                      <a:pt x="102971" y="286795"/>
                    </a:cubicBezTo>
                    <a:cubicBezTo>
                      <a:pt x="102971" y="286795"/>
                      <a:pt x="95686" y="286795"/>
                      <a:pt x="94645" y="286795"/>
                    </a:cubicBezTo>
                    <a:cubicBezTo>
                      <a:pt x="93605" y="286795"/>
                      <a:pt x="87881" y="287836"/>
                      <a:pt x="83718" y="286795"/>
                    </a:cubicBezTo>
                    <a:cubicBezTo>
                      <a:pt x="79555" y="285754"/>
                      <a:pt x="58221" y="284193"/>
                      <a:pt x="57180" y="284193"/>
                    </a:cubicBezTo>
                    <a:cubicBezTo>
                      <a:pt x="56140" y="284193"/>
                      <a:pt x="46253" y="286275"/>
                      <a:pt x="45733" y="286275"/>
                    </a:cubicBezTo>
                    <a:cubicBezTo>
                      <a:pt x="45212" y="286795"/>
                      <a:pt x="43651" y="287836"/>
                      <a:pt x="42090" y="287836"/>
                    </a:cubicBezTo>
                    <a:cubicBezTo>
                      <a:pt x="40529" y="287836"/>
                      <a:pt x="37928" y="287836"/>
                      <a:pt x="36366" y="289397"/>
                    </a:cubicBezTo>
                    <a:cubicBezTo>
                      <a:pt x="34806" y="290437"/>
                      <a:pt x="33765" y="292519"/>
                      <a:pt x="34285" y="294080"/>
                    </a:cubicBezTo>
                    <a:cubicBezTo>
                      <a:pt x="34806" y="295641"/>
                      <a:pt x="39489" y="296161"/>
                      <a:pt x="42090" y="296161"/>
                    </a:cubicBezTo>
                    <a:cubicBezTo>
                      <a:pt x="44692" y="296161"/>
                      <a:pt x="44692" y="298242"/>
                      <a:pt x="43131" y="300324"/>
                    </a:cubicBezTo>
                    <a:cubicBezTo>
                      <a:pt x="42090" y="301885"/>
                      <a:pt x="45733" y="302405"/>
                      <a:pt x="49375" y="302926"/>
                    </a:cubicBezTo>
                    <a:cubicBezTo>
                      <a:pt x="52497" y="303966"/>
                      <a:pt x="58742" y="298763"/>
                      <a:pt x="60302" y="296681"/>
                    </a:cubicBezTo>
                    <a:cubicBezTo>
                      <a:pt x="62384" y="295120"/>
                      <a:pt x="66547" y="294080"/>
                      <a:pt x="64986" y="295120"/>
                    </a:cubicBezTo>
                    <a:cubicBezTo>
                      <a:pt x="63425" y="296161"/>
                      <a:pt x="61863" y="299283"/>
                      <a:pt x="59782" y="301885"/>
                    </a:cubicBezTo>
                    <a:cubicBezTo>
                      <a:pt x="57701" y="305007"/>
                      <a:pt x="69669" y="306048"/>
                      <a:pt x="73832" y="306568"/>
                    </a:cubicBezTo>
                    <a:cubicBezTo>
                      <a:pt x="77474" y="307088"/>
                      <a:pt x="91523" y="307609"/>
                      <a:pt x="94645" y="307088"/>
                    </a:cubicBezTo>
                    <a:cubicBezTo>
                      <a:pt x="98288" y="306568"/>
                      <a:pt x="97768" y="307609"/>
                      <a:pt x="97768" y="309170"/>
                    </a:cubicBezTo>
                    <a:cubicBezTo>
                      <a:pt x="97768" y="310731"/>
                      <a:pt x="96206" y="310731"/>
                      <a:pt x="95166" y="310731"/>
                    </a:cubicBezTo>
                    <a:cubicBezTo>
                      <a:pt x="94125" y="310210"/>
                      <a:pt x="89442" y="311772"/>
                      <a:pt x="88401" y="311251"/>
                    </a:cubicBezTo>
                    <a:cubicBezTo>
                      <a:pt x="87361" y="310731"/>
                      <a:pt x="83198" y="311251"/>
                      <a:pt x="82157" y="312292"/>
                    </a:cubicBezTo>
                    <a:cubicBezTo>
                      <a:pt x="81116" y="313333"/>
                      <a:pt x="76433" y="315414"/>
                      <a:pt x="74872" y="315934"/>
                    </a:cubicBezTo>
                    <a:cubicBezTo>
                      <a:pt x="73311" y="316455"/>
                      <a:pt x="68628" y="317495"/>
                      <a:pt x="68108" y="318536"/>
                    </a:cubicBezTo>
                    <a:cubicBezTo>
                      <a:pt x="67067" y="319577"/>
                      <a:pt x="70189" y="321658"/>
                      <a:pt x="72270" y="322178"/>
                    </a:cubicBezTo>
                    <a:cubicBezTo>
                      <a:pt x="73832" y="322699"/>
                      <a:pt x="75913" y="324260"/>
                      <a:pt x="77474" y="325301"/>
                    </a:cubicBezTo>
                    <a:cubicBezTo>
                      <a:pt x="79035" y="326341"/>
                      <a:pt x="83198" y="328423"/>
                      <a:pt x="86320" y="329463"/>
                    </a:cubicBezTo>
                    <a:cubicBezTo>
                      <a:pt x="89442" y="330504"/>
                      <a:pt x="92564" y="331545"/>
                      <a:pt x="92564" y="331545"/>
                    </a:cubicBezTo>
                    <a:lnTo>
                      <a:pt x="114419" y="335187"/>
                    </a:lnTo>
                    <a:cubicBezTo>
                      <a:pt x="114419" y="335187"/>
                      <a:pt x="125866" y="337789"/>
                      <a:pt x="127427" y="337269"/>
                    </a:cubicBezTo>
                    <a:cubicBezTo>
                      <a:pt x="128988" y="336748"/>
                      <a:pt x="126907" y="334667"/>
                      <a:pt x="123785" y="334146"/>
                    </a:cubicBezTo>
                    <a:cubicBezTo>
                      <a:pt x="121183" y="333626"/>
                      <a:pt x="118581" y="332585"/>
                      <a:pt x="117020" y="331545"/>
                    </a:cubicBezTo>
                    <a:cubicBezTo>
                      <a:pt x="115459" y="330504"/>
                      <a:pt x="116500" y="329984"/>
                      <a:pt x="115980" y="325821"/>
                    </a:cubicBezTo>
                    <a:cubicBezTo>
                      <a:pt x="114939" y="322178"/>
                      <a:pt x="120142" y="324780"/>
                      <a:pt x="121183" y="325301"/>
                    </a:cubicBezTo>
                    <a:cubicBezTo>
                      <a:pt x="122224" y="325821"/>
                      <a:pt x="123265" y="326341"/>
                      <a:pt x="122744" y="326862"/>
                    </a:cubicBezTo>
                    <a:cubicBezTo>
                      <a:pt x="122224" y="327902"/>
                      <a:pt x="124826" y="329984"/>
                      <a:pt x="126907" y="330504"/>
                    </a:cubicBezTo>
                    <a:cubicBezTo>
                      <a:pt x="128988" y="331024"/>
                      <a:pt x="128468" y="330504"/>
                      <a:pt x="130549" y="325821"/>
                    </a:cubicBezTo>
                    <a:cubicBezTo>
                      <a:pt x="132110" y="321138"/>
                      <a:pt x="139395" y="322699"/>
                      <a:pt x="142517" y="323740"/>
                    </a:cubicBezTo>
                    <a:cubicBezTo>
                      <a:pt x="146160" y="324260"/>
                      <a:pt x="141997" y="326862"/>
                      <a:pt x="140956" y="327902"/>
                    </a:cubicBezTo>
                    <a:cubicBezTo>
                      <a:pt x="139916" y="328943"/>
                      <a:pt x="144078" y="331024"/>
                      <a:pt x="145639" y="332065"/>
                    </a:cubicBezTo>
                    <a:cubicBezTo>
                      <a:pt x="147201" y="333106"/>
                      <a:pt x="149282" y="333106"/>
                      <a:pt x="150843" y="332585"/>
                    </a:cubicBezTo>
                    <a:cubicBezTo>
                      <a:pt x="152404" y="332065"/>
                      <a:pt x="158128" y="330504"/>
                      <a:pt x="159689" y="329984"/>
                    </a:cubicBezTo>
                    <a:cubicBezTo>
                      <a:pt x="161250" y="329463"/>
                      <a:pt x="161770" y="328943"/>
                      <a:pt x="162291" y="327902"/>
                    </a:cubicBezTo>
                    <a:cubicBezTo>
                      <a:pt x="162291" y="326862"/>
                      <a:pt x="163331" y="326341"/>
                      <a:pt x="164372" y="325821"/>
                    </a:cubicBezTo>
                    <a:cubicBezTo>
                      <a:pt x="165413" y="325301"/>
                      <a:pt x="165933" y="325301"/>
                      <a:pt x="166974" y="322178"/>
                    </a:cubicBezTo>
                    <a:cubicBezTo>
                      <a:pt x="168014" y="319056"/>
                      <a:pt x="171657" y="326862"/>
                      <a:pt x="173218" y="327902"/>
                    </a:cubicBezTo>
                    <a:cubicBezTo>
                      <a:pt x="174779" y="328943"/>
                      <a:pt x="175299" y="328943"/>
                      <a:pt x="175820" y="328943"/>
                    </a:cubicBezTo>
                    <a:cubicBezTo>
                      <a:pt x="176860" y="328423"/>
                      <a:pt x="177901" y="328423"/>
                      <a:pt x="178942" y="327382"/>
                    </a:cubicBezTo>
                    <a:cubicBezTo>
                      <a:pt x="179982" y="326341"/>
                      <a:pt x="182064" y="326341"/>
                      <a:pt x="182064" y="326341"/>
                    </a:cubicBezTo>
                    <a:cubicBezTo>
                      <a:pt x="182064" y="326341"/>
                      <a:pt x="229936" y="327902"/>
                      <a:pt x="231497" y="327902"/>
                    </a:cubicBezTo>
                    <a:cubicBezTo>
                      <a:pt x="233058" y="327902"/>
                      <a:pt x="234098" y="328943"/>
                      <a:pt x="235139" y="329984"/>
                    </a:cubicBezTo>
                    <a:cubicBezTo>
                      <a:pt x="236180" y="331024"/>
                      <a:pt x="240863" y="331545"/>
                      <a:pt x="240863" y="331545"/>
                    </a:cubicBezTo>
                    <a:cubicBezTo>
                      <a:pt x="250750" y="333106"/>
                      <a:pt x="278328" y="344033"/>
                      <a:pt x="279369" y="344033"/>
                    </a:cubicBezTo>
                    <a:cubicBezTo>
                      <a:pt x="280409" y="344033"/>
                      <a:pt x="280409" y="346635"/>
                      <a:pt x="281970" y="347155"/>
                    </a:cubicBezTo>
                    <a:cubicBezTo>
                      <a:pt x="283531" y="347675"/>
                      <a:pt x="283531" y="348716"/>
                      <a:pt x="282491" y="349237"/>
                    </a:cubicBezTo>
                    <a:cubicBezTo>
                      <a:pt x="281450" y="349757"/>
                      <a:pt x="281970" y="351838"/>
                      <a:pt x="284052" y="352359"/>
                    </a:cubicBezTo>
                    <a:cubicBezTo>
                      <a:pt x="285613" y="352359"/>
                      <a:pt x="285093" y="353399"/>
                      <a:pt x="286654" y="353920"/>
                    </a:cubicBezTo>
                    <a:cubicBezTo>
                      <a:pt x="287694" y="354440"/>
                      <a:pt x="286654" y="355481"/>
                      <a:pt x="285613" y="356001"/>
                    </a:cubicBezTo>
                    <a:cubicBezTo>
                      <a:pt x="284572" y="356521"/>
                      <a:pt x="283531" y="356521"/>
                      <a:pt x="279889" y="358082"/>
                    </a:cubicBezTo>
                    <a:cubicBezTo>
                      <a:pt x="276247" y="359643"/>
                      <a:pt x="280930" y="359123"/>
                      <a:pt x="282491" y="359123"/>
                    </a:cubicBezTo>
                    <a:cubicBezTo>
                      <a:pt x="284052" y="358603"/>
                      <a:pt x="284052" y="360684"/>
                      <a:pt x="283011" y="361204"/>
                    </a:cubicBezTo>
                    <a:cubicBezTo>
                      <a:pt x="281970" y="361725"/>
                      <a:pt x="282491" y="362766"/>
                      <a:pt x="283531" y="363286"/>
                    </a:cubicBezTo>
                    <a:cubicBezTo>
                      <a:pt x="284572" y="363806"/>
                      <a:pt x="289255" y="365367"/>
                      <a:pt x="291337" y="366408"/>
                    </a:cubicBezTo>
                    <a:cubicBezTo>
                      <a:pt x="293418" y="367449"/>
                      <a:pt x="299662" y="374734"/>
                      <a:pt x="301744" y="375774"/>
                    </a:cubicBezTo>
                    <a:cubicBezTo>
                      <a:pt x="303825" y="376815"/>
                      <a:pt x="304866" y="377335"/>
                      <a:pt x="306947" y="377335"/>
                    </a:cubicBezTo>
                    <a:cubicBezTo>
                      <a:pt x="309028" y="377335"/>
                      <a:pt x="310069" y="377856"/>
                      <a:pt x="311110" y="379417"/>
                    </a:cubicBezTo>
                    <a:cubicBezTo>
                      <a:pt x="312151" y="380978"/>
                      <a:pt x="313712" y="379937"/>
                      <a:pt x="312151" y="380457"/>
                    </a:cubicBezTo>
                    <a:cubicBezTo>
                      <a:pt x="311110" y="381498"/>
                      <a:pt x="310590" y="382018"/>
                      <a:pt x="309028" y="382018"/>
                    </a:cubicBezTo>
                    <a:cubicBezTo>
                      <a:pt x="307467" y="382018"/>
                      <a:pt x="307467" y="382018"/>
                      <a:pt x="307988" y="383059"/>
                    </a:cubicBezTo>
                    <a:cubicBezTo>
                      <a:pt x="308508" y="384100"/>
                      <a:pt x="311630" y="383579"/>
                      <a:pt x="312671" y="384620"/>
                    </a:cubicBezTo>
                    <a:cubicBezTo>
                      <a:pt x="314232" y="385661"/>
                      <a:pt x="315793" y="386702"/>
                      <a:pt x="316834" y="386702"/>
                    </a:cubicBezTo>
                    <a:cubicBezTo>
                      <a:pt x="317874" y="386702"/>
                      <a:pt x="318915" y="387222"/>
                      <a:pt x="318395" y="388263"/>
                    </a:cubicBezTo>
                    <a:cubicBezTo>
                      <a:pt x="317874" y="389303"/>
                      <a:pt x="319956" y="390344"/>
                      <a:pt x="322557" y="390864"/>
                    </a:cubicBezTo>
                    <a:cubicBezTo>
                      <a:pt x="324639" y="391385"/>
                      <a:pt x="323598" y="390344"/>
                      <a:pt x="323598" y="391905"/>
                    </a:cubicBezTo>
                    <a:cubicBezTo>
                      <a:pt x="323598" y="393466"/>
                      <a:pt x="320996" y="393466"/>
                      <a:pt x="317354" y="393466"/>
                    </a:cubicBezTo>
                    <a:cubicBezTo>
                      <a:pt x="314232" y="393986"/>
                      <a:pt x="313712" y="393466"/>
                      <a:pt x="314232" y="394507"/>
                    </a:cubicBezTo>
                    <a:cubicBezTo>
                      <a:pt x="314752" y="395547"/>
                      <a:pt x="317874" y="395547"/>
                      <a:pt x="322557" y="395547"/>
                    </a:cubicBezTo>
                    <a:cubicBezTo>
                      <a:pt x="327241" y="396068"/>
                      <a:pt x="322037" y="398149"/>
                      <a:pt x="318395" y="397629"/>
                    </a:cubicBezTo>
                    <a:cubicBezTo>
                      <a:pt x="314752" y="397108"/>
                      <a:pt x="315793" y="398149"/>
                      <a:pt x="318915" y="399190"/>
                    </a:cubicBezTo>
                    <a:cubicBezTo>
                      <a:pt x="322037" y="400231"/>
                      <a:pt x="320996" y="400231"/>
                      <a:pt x="319435" y="401271"/>
                    </a:cubicBezTo>
                    <a:cubicBezTo>
                      <a:pt x="317874" y="402312"/>
                      <a:pt x="312671" y="403353"/>
                      <a:pt x="307988" y="404393"/>
                    </a:cubicBezTo>
                    <a:cubicBezTo>
                      <a:pt x="303305" y="405434"/>
                      <a:pt x="302264" y="406475"/>
                      <a:pt x="306947" y="406475"/>
                    </a:cubicBezTo>
                    <a:cubicBezTo>
                      <a:pt x="311630" y="406475"/>
                      <a:pt x="322037" y="403353"/>
                      <a:pt x="325159" y="401271"/>
                    </a:cubicBezTo>
                    <a:cubicBezTo>
                      <a:pt x="328281" y="399190"/>
                      <a:pt x="325159" y="403353"/>
                      <a:pt x="323078" y="405954"/>
                    </a:cubicBezTo>
                    <a:cubicBezTo>
                      <a:pt x="320996" y="408556"/>
                      <a:pt x="323078" y="409076"/>
                      <a:pt x="325159" y="409076"/>
                    </a:cubicBezTo>
                    <a:cubicBezTo>
                      <a:pt x="326720" y="408556"/>
                      <a:pt x="328802" y="409597"/>
                      <a:pt x="327241" y="410117"/>
                    </a:cubicBezTo>
                    <a:cubicBezTo>
                      <a:pt x="325680" y="410637"/>
                      <a:pt x="330883" y="413239"/>
                      <a:pt x="333485" y="414800"/>
                    </a:cubicBezTo>
                    <a:cubicBezTo>
                      <a:pt x="336087" y="416361"/>
                      <a:pt x="334005" y="416361"/>
                      <a:pt x="330883" y="416361"/>
                    </a:cubicBezTo>
                    <a:cubicBezTo>
                      <a:pt x="327761" y="416361"/>
                      <a:pt x="330883" y="418443"/>
                      <a:pt x="332444" y="419483"/>
                    </a:cubicBezTo>
                    <a:cubicBezTo>
                      <a:pt x="334005" y="420524"/>
                      <a:pt x="336087" y="420524"/>
                      <a:pt x="334005" y="421044"/>
                    </a:cubicBezTo>
                    <a:cubicBezTo>
                      <a:pt x="332444" y="421565"/>
                      <a:pt x="332964" y="420524"/>
                      <a:pt x="329842" y="421044"/>
                    </a:cubicBezTo>
                    <a:cubicBezTo>
                      <a:pt x="326720" y="421565"/>
                      <a:pt x="329842" y="422605"/>
                      <a:pt x="328802" y="423126"/>
                    </a:cubicBezTo>
                    <a:cubicBezTo>
                      <a:pt x="327761" y="423646"/>
                      <a:pt x="326720" y="424167"/>
                      <a:pt x="329842" y="424687"/>
                    </a:cubicBezTo>
                    <a:cubicBezTo>
                      <a:pt x="332964" y="425207"/>
                      <a:pt x="336087" y="426768"/>
                      <a:pt x="336607" y="428850"/>
                    </a:cubicBezTo>
                    <a:cubicBezTo>
                      <a:pt x="337127" y="430931"/>
                      <a:pt x="340249" y="431451"/>
                      <a:pt x="342331" y="431972"/>
                    </a:cubicBezTo>
                    <a:cubicBezTo>
                      <a:pt x="344412" y="432492"/>
                      <a:pt x="343892" y="433012"/>
                      <a:pt x="343371" y="433533"/>
                    </a:cubicBezTo>
                    <a:cubicBezTo>
                      <a:pt x="342331" y="434053"/>
                      <a:pt x="341810" y="435094"/>
                      <a:pt x="340770" y="436134"/>
                    </a:cubicBezTo>
                    <a:cubicBezTo>
                      <a:pt x="339729" y="437175"/>
                      <a:pt x="339729" y="437175"/>
                      <a:pt x="342331" y="438736"/>
                    </a:cubicBezTo>
                    <a:cubicBezTo>
                      <a:pt x="345453" y="440297"/>
                      <a:pt x="342331" y="440818"/>
                      <a:pt x="340770" y="440818"/>
                    </a:cubicBezTo>
                    <a:cubicBezTo>
                      <a:pt x="339209" y="440818"/>
                      <a:pt x="339209" y="440818"/>
                      <a:pt x="339729" y="441858"/>
                    </a:cubicBezTo>
                    <a:cubicBezTo>
                      <a:pt x="340249" y="442899"/>
                      <a:pt x="339209" y="443419"/>
                      <a:pt x="338168" y="443419"/>
                    </a:cubicBezTo>
                    <a:cubicBezTo>
                      <a:pt x="337127" y="443419"/>
                      <a:pt x="336087" y="442899"/>
                      <a:pt x="334526" y="444460"/>
                    </a:cubicBezTo>
                    <a:cubicBezTo>
                      <a:pt x="332964" y="445501"/>
                      <a:pt x="335566" y="446021"/>
                      <a:pt x="337127" y="445501"/>
                    </a:cubicBezTo>
                    <a:cubicBezTo>
                      <a:pt x="338688" y="444980"/>
                      <a:pt x="339729" y="444980"/>
                      <a:pt x="341290" y="445501"/>
                    </a:cubicBezTo>
                    <a:cubicBezTo>
                      <a:pt x="342331" y="446541"/>
                      <a:pt x="345453" y="446541"/>
                      <a:pt x="345973" y="446541"/>
                    </a:cubicBezTo>
                    <a:cubicBezTo>
                      <a:pt x="347014" y="446021"/>
                      <a:pt x="348054" y="446541"/>
                      <a:pt x="349095" y="447582"/>
                    </a:cubicBezTo>
                    <a:cubicBezTo>
                      <a:pt x="350136" y="448623"/>
                      <a:pt x="351697" y="447582"/>
                      <a:pt x="352217" y="449664"/>
                    </a:cubicBezTo>
                    <a:cubicBezTo>
                      <a:pt x="352738" y="451225"/>
                      <a:pt x="353258" y="453826"/>
                      <a:pt x="351697" y="454867"/>
                    </a:cubicBezTo>
                    <a:cubicBezTo>
                      <a:pt x="350136" y="455908"/>
                      <a:pt x="351177" y="456948"/>
                      <a:pt x="352738" y="456428"/>
                    </a:cubicBezTo>
                    <a:cubicBezTo>
                      <a:pt x="353778" y="455908"/>
                      <a:pt x="354299" y="457989"/>
                      <a:pt x="353258" y="459030"/>
                    </a:cubicBezTo>
                    <a:cubicBezTo>
                      <a:pt x="352217" y="460070"/>
                      <a:pt x="349616" y="460591"/>
                      <a:pt x="352217" y="461111"/>
                    </a:cubicBezTo>
                    <a:cubicBezTo>
                      <a:pt x="354819" y="461632"/>
                      <a:pt x="351177" y="462152"/>
                      <a:pt x="349095" y="463193"/>
                    </a:cubicBezTo>
                    <a:cubicBezTo>
                      <a:pt x="347534" y="464233"/>
                      <a:pt x="348054" y="465274"/>
                      <a:pt x="349616" y="464754"/>
                    </a:cubicBezTo>
                    <a:cubicBezTo>
                      <a:pt x="351177" y="464233"/>
                      <a:pt x="350656" y="464754"/>
                      <a:pt x="353258" y="465794"/>
                    </a:cubicBezTo>
                    <a:cubicBezTo>
                      <a:pt x="355860" y="466835"/>
                      <a:pt x="353258" y="466835"/>
                      <a:pt x="352217" y="467355"/>
                    </a:cubicBezTo>
                    <a:cubicBezTo>
                      <a:pt x="351177" y="467876"/>
                      <a:pt x="348054" y="466835"/>
                      <a:pt x="345453" y="466315"/>
                    </a:cubicBezTo>
                    <a:cubicBezTo>
                      <a:pt x="342851" y="465794"/>
                      <a:pt x="338688" y="465794"/>
                      <a:pt x="337127" y="467355"/>
                    </a:cubicBezTo>
                    <a:cubicBezTo>
                      <a:pt x="335566" y="468916"/>
                      <a:pt x="339209" y="468396"/>
                      <a:pt x="341290" y="468916"/>
                    </a:cubicBezTo>
                    <a:cubicBezTo>
                      <a:pt x="343371" y="469437"/>
                      <a:pt x="343371" y="467876"/>
                      <a:pt x="345453" y="469437"/>
                    </a:cubicBezTo>
                    <a:cubicBezTo>
                      <a:pt x="347534" y="470998"/>
                      <a:pt x="348575" y="468396"/>
                      <a:pt x="351697" y="469437"/>
                    </a:cubicBezTo>
                    <a:cubicBezTo>
                      <a:pt x="354819" y="470477"/>
                      <a:pt x="353778" y="470998"/>
                      <a:pt x="352217" y="471518"/>
                    </a:cubicBezTo>
                    <a:cubicBezTo>
                      <a:pt x="350656" y="472038"/>
                      <a:pt x="351177" y="473079"/>
                      <a:pt x="350656" y="475161"/>
                    </a:cubicBezTo>
                    <a:cubicBezTo>
                      <a:pt x="349616" y="477242"/>
                      <a:pt x="343371" y="480364"/>
                      <a:pt x="339729" y="482966"/>
                    </a:cubicBezTo>
                    <a:cubicBezTo>
                      <a:pt x="336607" y="485047"/>
                      <a:pt x="339729" y="486088"/>
                      <a:pt x="339729" y="486088"/>
                    </a:cubicBezTo>
                    <a:cubicBezTo>
                      <a:pt x="345453" y="487649"/>
                      <a:pt x="351177" y="487128"/>
                      <a:pt x="353778" y="485568"/>
                    </a:cubicBezTo>
                    <a:cubicBezTo>
                      <a:pt x="356380" y="484006"/>
                      <a:pt x="356900" y="484527"/>
                      <a:pt x="355860" y="486088"/>
                    </a:cubicBezTo>
                    <a:cubicBezTo>
                      <a:pt x="354819" y="487128"/>
                      <a:pt x="351177" y="489210"/>
                      <a:pt x="348575" y="488690"/>
                    </a:cubicBezTo>
                    <a:cubicBezTo>
                      <a:pt x="346493" y="488169"/>
                      <a:pt x="342851" y="489730"/>
                      <a:pt x="343371" y="491291"/>
                    </a:cubicBezTo>
                    <a:cubicBezTo>
                      <a:pt x="343892" y="492852"/>
                      <a:pt x="340249" y="492332"/>
                      <a:pt x="339209" y="493373"/>
                    </a:cubicBezTo>
                    <a:cubicBezTo>
                      <a:pt x="338168" y="494413"/>
                      <a:pt x="336087" y="494413"/>
                      <a:pt x="334526" y="494934"/>
                    </a:cubicBezTo>
                    <a:cubicBezTo>
                      <a:pt x="332444" y="495454"/>
                      <a:pt x="331924" y="497015"/>
                      <a:pt x="334526" y="498056"/>
                    </a:cubicBezTo>
                    <a:cubicBezTo>
                      <a:pt x="337127" y="499097"/>
                      <a:pt x="352217" y="506902"/>
                      <a:pt x="352217" y="506902"/>
                    </a:cubicBezTo>
                    <a:cubicBezTo>
                      <a:pt x="355339" y="508463"/>
                      <a:pt x="359502" y="507942"/>
                      <a:pt x="362104" y="507422"/>
                    </a:cubicBezTo>
                    <a:cubicBezTo>
                      <a:pt x="364706" y="506902"/>
                      <a:pt x="365746" y="505861"/>
                      <a:pt x="368348" y="505341"/>
                    </a:cubicBezTo>
                    <a:cubicBezTo>
                      <a:pt x="370429" y="504820"/>
                      <a:pt x="371470" y="503259"/>
                      <a:pt x="371990" y="502219"/>
                    </a:cubicBezTo>
                    <a:cubicBezTo>
                      <a:pt x="372511" y="501178"/>
                      <a:pt x="370429" y="500137"/>
                      <a:pt x="368348" y="497535"/>
                    </a:cubicBezTo>
                    <a:cubicBezTo>
                      <a:pt x="366267" y="494934"/>
                      <a:pt x="367828" y="495454"/>
                      <a:pt x="369389" y="496495"/>
                    </a:cubicBezTo>
                    <a:cubicBezTo>
                      <a:pt x="370950" y="497535"/>
                      <a:pt x="372511" y="497535"/>
                      <a:pt x="373552" y="497015"/>
                    </a:cubicBezTo>
                    <a:cubicBezTo>
                      <a:pt x="374592" y="496495"/>
                      <a:pt x="374072" y="495454"/>
                      <a:pt x="373031" y="494934"/>
                    </a:cubicBezTo>
                    <a:cubicBezTo>
                      <a:pt x="371990" y="493893"/>
                      <a:pt x="373031" y="493893"/>
                      <a:pt x="374592" y="493893"/>
                    </a:cubicBezTo>
                    <a:cubicBezTo>
                      <a:pt x="376153" y="493893"/>
                      <a:pt x="378755" y="493373"/>
                      <a:pt x="379796" y="491812"/>
                    </a:cubicBezTo>
                    <a:cubicBezTo>
                      <a:pt x="380836" y="490251"/>
                      <a:pt x="378755" y="486608"/>
                      <a:pt x="377194" y="484527"/>
                    </a:cubicBezTo>
                    <a:cubicBezTo>
                      <a:pt x="375633" y="481925"/>
                      <a:pt x="373552" y="480884"/>
                      <a:pt x="371990" y="479323"/>
                    </a:cubicBezTo>
                    <a:cubicBezTo>
                      <a:pt x="370429" y="477242"/>
                      <a:pt x="372511" y="475681"/>
                      <a:pt x="373031" y="477762"/>
                    </a:cubicBezTo>
                    <a:cubicBezTo>
                      <a:pt x="373552" y="479844"/>
                      <a:pt x="375633" y="481405"/>
                      <a:pt x="376674" y="481405"/>
                    </a:cubicBezTo>
                    <a:cubicBezTo>
                      <a:pt x="377714" y="481405"/>
                      <a:pt x="379275" y="482445"/>
                      <a:pt x="380316" y="484006"/>
                    </a:cubicBezTo>
                    <a:cubicBezTo>
                      <a:pt x="381357" y="485568"/>
                      <a:pt x="381877" y="490771"/>
                      <a:pt x="381357" y="491812"/>
                    </a:cubicBezTo>
                    <a:cubicBezTo>
                      <a:pt x="380836" y="492852"/>
                      <a:pt x="381877" y="492332"/>
                      <a:pt x="382397" y="492332"/>
                    </a:cubicBezTo>
                    <a:cubicBezTo>
                      <a:pt x="383438" y="492332"/>
                      <a:pt x="383959" y="491291"/>
                      <a:pt x="386040" y="491291"/>
                    </a:cubicBezTo>
                    <a:cubicBezTo>
                      <a:pt x="388121" y="491291"/>
                      <a:pt x="387601" y="490251"/>
                      <a:pt x="387080" y="488690"/>
                    </a:cubicBezTo>
                    <a:cubicBezTo>
                      <a:pt x="386560" y="487128"/>
                      <a:pt x="388121" y="488169"/>
                      <a:pt x="390723" y="486088"/>
                    </a:cubicBezTo>
                    <a:cubicBezTo>
                      <a:pt x="393325" y="484006"/>
                      <a:pt x="392804" y="486088"/>
                      <a:pt x="392284" y="486608"/>
                    </a:cubicBezTo>
                    <a:cubicBezTo>
                      <a:pt x="391764" y="487128"/>
                      <a:pt x="390723" y="488690"/>
                      <a:pt x="390203" y="488690"/>
                    </a:cubicBezTo>
                    <a:cubicBezTo>
                      <a:pt x="389682" y="488690"/>
                      <a:pt x="389162" y="488690"/>
                      <a:pt x="389682" y="489730"/>
                    </a:cubicBezTo>
                    <a:cubicBezTo>
                      <a:pt x="390203" y="490771"/>
                      <a:pt x="390723" y="491291"/>
                      <a:pt x="384999" y="493893"/>
                    </a:cubicBezTo>
                    <a:cubicBezTo>
                      <a:pt x="379275" y="496495"/>
                      <a:pt x="388121" y="496495"/>
                      <a:pt x="391243" y="496495"/>
                    </a:cubicBezTo>
                    <a:cubicBezTo>
                      <a:pt x="394365" y="496495"/>
                      <a:pt x="397487" y="498576"/>
                      <a:pt x="399569" y="499097"/>
                    </a:cubicBezTo>
                    <a:cubicBezTo>
                      <a:pt x="401650" y="499617"/>
                      <a:pt x="407894" y="499097"/>
                      <a:pt x="410496" y="495974"/>
                    </a:cubicBezTo>
                    <a:cubicBezTo>
                      <a:pt x="413098" y="492852"/>
                      <a:pt x="413098" y="495974"/>
                      <a:pt x="412057" y="498056"/>
                    </a:cubicBezTo>
                    <a:cubicBezTo>
                      <a:pt x="411017" y="500137"/>
                      <a:pt x="408415" y="500137"/>
                      <a:pt x="405813" y="500658"/>
                    </a:cubicBezTo>
                    <a:cubicBezTo>
                      <a:pt x="403211" y="500658"/>
                      <a:pt x="395406" y="501698"/>
                      <a:pt x="391243" y="503780"/>
                    </a:cubicBezTo>
                    <a:cubicBezTo>
                      <a:pt x="386560" y="505861"/>
                      <a:pt x="390203" y="506902"/>
                      <a:pt x="390203" y="506902"/>
                    </a:cubicBezTo>
                    <a:cubicBezTo>
                      <a:pt x="394886" y="508983"/>
                      <a:pt x="402691" y="506381"/>
                      <a:pt x="405293" y="505341"/>
                    </a:cubicBezTo>
                    <a:cubicBezTo>
                      <a:pt x="408415" y="504300"/>
                      <a:pt x="411537" y="503780"/>
                      <a:pt x="416220" y="503259"/>
                    </a:cubicBezTo>
                    <a:cubicBezTo>
                      <a:pt x="420903" y="503259"/>
                      <a:pt x="418301" y="505861"/>
                      <a:pt x="415179" y="505341"/>
                    </a:cubicBezTo>
                    <a:cubicBezTo>
                      <a:pt x="412057" y="504820"/>
                      <a:pt x="406333" y="506902"/>
                      <a:pt x="404772" y="506902"/>
                    </a:cubicBezTo>
                    <a:cubicBezTo>
                      <a:pt x="402691" y="506902"/>
                      <a:pt x="401650" y="510024"/>
                      <a:pt x="401650" y="511065"/>
                    </a:cubicBezTo>
                    <a:cubicBezTo>
                      <a:pt x="401650" y="512105"/>
                      <a:pt x="401650" y="513146"/>
                      <a:pt x="400610" y="513146"/>
                    </a:cubicBezTo>
                    <a:cubicBezTo>
                      <a:pt x="399569" y="513146"/>
                      <a:pt x="399049" y="513146"/>
                      <a:pt x="398008" y="514187"/>
                    </a:cubicBezTo>
                    <a:cubicBezTo>
                      <a:pt x="396967" y="515227"/>
                      <a:pt x="399569" y="515748"/>
                      <a:pt x="400610" y="515227"/>
                    </a:cubicBezTo>
                    <a:cubicBezTo>
                      <a:pt x="401650" y="515227"/>
                      <a:pt x="408935" y="511065"/>
                      <a:pt x="411017" y="509503"/>
                    </a:cubicBezTo>
                    <a:cubicBezTo>
                      <a:pt x="413618" y="507942"/>
                      <a:pt x="414659" y="508983"/>
                      <a:pt x="415179" y="510024"/>
                    </a:cubicBezTo>
                    <a:cubicBezTo>
                      <a:pt x="415700" y="511065"/>
                      <a:pt x="414139" y="512105"/>
                      <a:pt x="412578" y="512105"/>
                    </a:cubicBezTo>
                    <a:cubicBezTo>
                      <a:pt x="410496" y="512105"/>
                      <a:pt x="406854" y="514187"/>
                      <a:pt x="405293" y="514707"/>
                    </a:cubicBezTo>
                    <a:cubicBezTo>
                      <a:pt x="403732" y="515748"/>
                      <a:pt x="403732" y="515748"/>
                      <a:pt x="404252" y="516268"/>
                    </a:cubicBezTo>
                    <a:cubicBezTo>
                      <a:pt x="404772" y="516788"/>
                      <a:pt x="406854" y="516788"/>
                      <a:pt x="407374" y="516788"/>
                    </a:cubicBezTo>
                    <a:cubicBezTo>
                      <a:pt x="408415" y="516788"/>
                      <a:pt x="409456" y="515748"/>
                      <a:pt x="411537" y="516268"/>
                    </a:cubicBezTo>
                    <a:cubicBezTo>
                      <a:pt x="413618" y="516788"/>
                      <a:pt x="413618" y="517829"/>
                      <a:pt x="417261" y="516788"/>
                    </a:cubicBezTo>
                    <a:cubicBezTo>
                      <a:pt x="420903" y="515748"/>
                      <a:pt x="420383" y="516788"/>
                      <a:pt x="418822" y="517829"/>
                    </a:cubicBezTo>
                    <a:cubicBezTo>
                      <a:pt x="417261" y="518870"/>
                      <a:pt x="421944" y="520431"/>
                      <a:pt x="425066" y="520431"/>
                    </a:cubicBezTo>
                    <a:cubicBezTo>
                      <a:pt x="428188" y="520431"/>
                      <a:pt x="427147" y="521471"/>
                      <a:pt x="426107" y="521992"/>
                    </a:cubicBezTo>
                    <a:cubicBezTo>
                      <a:pt x="425066" y="522512"/>
                      <a:pt x="420903" y="521992"/>
                      <a:pt x="419342" y="521471"/>
                    </a:cubicBezTo>
                    <a:cubicBezTo>
                      <a:pt x="417781" y="520431"/>
                      <a:pt x="411537" y="518349"/>
                      <a:pt x="409456" y="519390"/>
                    </a:cubicBezTo>
                    <a:cubicBezTo>
                      <a:pt x="407374" y="520431"/>
                      <a:pt x="411017" y="521471"/>
                      <a:pt x="412578" y="521992"/>
                    </a:cubicBezTo>
                    <a:cubicBezTo>
                      <a:pt x="414139" y="522512"/>
                      <a:pt x="421944" y="525114"/>
                      <a:pt x="422985" y="525634"/>
                    </a:cubicBezTo>
                    <a:cubicBezTo>
                      <a:pt x="424025" y="526155"/>
                      <a:pt x="425066" y="526675"/>
                      <a:pt x="427147" y="526155"/>
                    </a:cubicBezTo>
                    <a:cubicBezTo>
                      <a:pt x="429229" y="525634"/>
                      <a:pt x="429749" y="526675"/>
                      <a:pt x="430790" y="527716"/>
                    </a:cubicBezTo>
                    <a:cubicBezTo>
                      <a:pt x="431830" y="528756"/>
                      <a:pt x="431830" y="529797"/>
                      <a:pt x="431310" y="530317"/>
                    </a:cubicBezTo>
                    <a:cubicBezTo>
                      <a:pt x="431310" y="530838"/>
                      <a:pt x="428708" y="530317"/>
                      <a:pt x="428188" y="529797"/>
                    </a:cubicBezTo>
                    <a:cubicBezTo>
                      <a:pt x="427668" y="529277"/>
                      <a:pt x="425066" y="528756"/>
                      <a:pt x="422985" y="528236"/>
                    </a:cubicBezTo>
                    <a:cubicBezTo>
                      <a:pt x="420903" y="527716"/>
                      <a:pt x="420903" y="529277"/>
                      <a:pt x="419862" y="529277"/>
                    </a:cubicBezTo>
                    <a:cubicBezTo>
                      <a:pt x="418822" y="529797"/>
                      <a:pt x="419862" y="530838"/>
                      <a:pt x="420383" y="531358"/>
                    </a:cubicBezTo>
                    <a:cubicBezTo>
                      <a:pt x="421423" y="531878"/>
                      <a:pt x="422464" y="532399"/>
                      <a:pt x="423505" y="530838"/>
                    </a:cubicBezTo>
                    <a:cubicBezTo>
                      <a:pt x="424025" y="529277"/>
                      <a:pt x="425066" y="529797"/>
                      <a:pt x="426107" y="531358"/>
                    </a:cubicBezTo>
                    <a:cubicBezTo>
                      <a:pt x="426627" y="532399"/>
                      <a:pt x="426627" y="532399"/>
                      <a:pt x="428708" y="531878"/>
                    </a:cubicBezTo>
                    <a:cubicBezTo>
                      <a:pt x="431310" y="531878"/>
                      <a:pt x="429229" y="532919"/>
                      <a:pt x="428188" y="532919"/>
                    </a:cubicBezTo>
                    <a:cubicBezTo>
                      <a:pt x="427147" y="532919"/>
                      <a:pt x="427147" y="533439"/>
                      <a:pt x="429229" y="534480"/>
                    </a:cubicBezTo>
                    <a:cubicBezTo>
                      <a:pt x="431310" y="535521"/>
                      <a:pt x="429229" y="536041"/>
                      <a:pt x="428708" y="535521"/>
                    </a:cubicBezTo>
                    <a:cubicBezTo>
                      <a:pt x="428188" y="535521"/>
                      <a:pt x="427668" y="535521"/>
                      <a:pt x="427147" y="536041"/>
                    </a:cubicBezTo>
                    <a:cubicBezTo>
                      <a:pt x="426627" y="536562"/>
                      <a:pt x="424025" y="535521"/>
                      <a:pt x="422985" y="534480"/>
                    </a:cubicBezTo>
                    <a:cubicBezTo>
                      <a:pt x="421944" y="533439"/>
                      <a:pt x="421944" y="532919"/>
                      <a:pt x="420383" y="534480"/>
                    </a:cubicBezTo>
                    <a:cubicBezTo>
                      <a:pt x="418822" y="536041"/>
                      <a:pt x="424025" y="537602"/>
                      <a:pt x="425586" y="538643"/>
                    </a:cubicBezTo>
                    <a:cubicBezTo>
                      <a:pt x="426627" y="539163"/>
                      <a:pt x="427668" y="539684"/>
                      <a:pt x="425586" y="539684"/>
                    </a:cubicBezTo>
                    <a:cubicBezTo>
                      <a:pt x="424025" y="539684"/>
                      <a:pt x="428188" y="541245"/>
                      <a:pt x="430269" y="540724"/>
                    </a:cubicBezTo>
                    <a:cubicBezTo>
                      <a:pt x="432871" y="540204"/>
                      <a:pt x="432351" y="538123"/>
                      <a:pt x="434432" y="537082"/>
                    </a:cubicBezTo>
                    <a:cubicBezTo>
                      <a:pt x="436513" y="536041"/>
                      <a:pt x="434432" y="539163"/>
                      <a:pt x="433912" y="539684"/>
                    </a:cubicBezTo>
                    <a:cubicBezTo>
                      <a:pt x="433392" y="540204"/>
                      <a:pt x="432871" y="541765"/>
                      <a:pt x="433392" y="541765"/>
                    </a:cubicBezTo>
                    <a:cubicBezTo>
                      <a:pt x="433912" y="541765"/>
                      <a:pt x="434953" y="542285"/>
                      <a:pt x="434953" y="543326"/>
                    </a:cubicBezTo>
                    <a:cubicBezTo>
                      <a:pt x="434953" y="544367"/>
                      <a:pt x="432871" y="543326"/>
                      <a:pt x="431310" y="543326"/>
                    </a:cubicBezTo>
                    <a:cubicBezTo>
                      <a:pt x="429749" y="543326"/>
                      <a:pt x="424025" y="542285"/>
                      <a:pt x="419862" y="541245"/>
                    </a:cubicBezTo>
                    <a:cubicBezTo>
                      <a:pt x="415700" y="540204"/>
                      <a:pt x="407894" y="536562"/>
                      <a:pt x="407894" y="536562"/>
                    </a:cubicBezTo>
                    <a:cubicBezTo>
                      <a:pt x="396447" y="529277"/>
                      <a:pt x="389162" y="528236"/>
                      <a:pt x="383959" y="528756"/>
                    </a:cubicBezTo>
                    <a:cubicBezTo>
                      <a:pt x="378755" y="529277"/>
                      <a:pt x="375633" y="527716"/>
                      <a:pt x="369909" y="526675"/>
                    </a:cubicBezTo>
                    <a:cubicBezTo>
                      <a:pt x="364185" y="526155"/>
                      <a:pt x="360023" y="528756"/>
                      <a:pt x="358461" y="530838"/>
                    </a:cubicBezTo>
                    <a:cubicBezTo>
                      <a:pt x="356900" y="532399"/>
                      <a:pt x="358461" y="532919"/>
                      <a:pt x="358461" y="532919"/>
                    </a:cubicBezTo>
                    <a:cubicBezTo>
                      <a:pt x="358461" y="532919"/>
                      <a:pt x="410496" y="553733"/>
                      <a:pt x="413098" y="554774"/>
                    </a:cubicBezTo>
                    <a:cubicBezTo>
                      <a:pt x="415179" y="555814"/>
                      <a:pt x="416220" y="554253"/>
                      <a:pt x="418822" y="554774"/>
                    </a:cubicBezTo>
                    <a:cubicBezTo>
                      <a:pt x="421423" y="555294"/>
                      <a:pt x="422464" y="553733"/>
                      <a:pt x="424025" y="552692"/>
                    </a:cubicBezTo>
                    <a:cubicBezTo>
                      <a:pt x="425586" y="551652"/>
                      <a:pt x="425586" y="552172"/>
                      <a:pt x="428188" y="553213"/>
                    </a:cubicBezTo>
                    <a:cubicBezTo>
                      <a:pt x="430269" y="554253"/>
                      <a:pt x="428188" y="554774"/>
                      <a:pt x="427147" y="554253"/>
                    </a:cubicBezTo>
                    <a:cubicBezTo>
                      <a:pt x="426107" y="553733"/>
                      <a:pt x="425586" y="554774"/>
                      <a:pt x="424546" y="555294"/>
                    </a:cubicBezTo>
                    <a:cubicBezTo>
                      <a:pt x="423505" y="555814"/>
                      <a:pt x="423505" y="556335"/>
                      <a:pt x="424546" y="556335"/>
                    </a:cubicBezTo>
                    <a:cubicBezTo>
                      <a:pt x="425586" y="556335"/>
                      <a:pt x="431830" y="555814"/>
                      <a:pt x="433392" y="555294"/>
                    </a:cubicBezTo>
                    <a:cubicBezTo>
                      <a:pt x="434953" y="554774"/>
                      <a:pt x="433912" y="554253"/>
                      <a:pt x="438075" y="553733"/>
                    </a:cubicBezTo>
                    <a:cubicBezTo>
                      <a:pt x="442237" y="553213"/>
                      <a:pt x="440156" y="554253"/>
                      <a:pt x="439115" y="554774"/>
                    </a:cubicBezTo>
                    <a:cubicBezTo>
                      <a:pt x="438075" y="555294"/>
                      <a:pt x="437554" y="555814"/>
                      <a:pt x="436513" y="556335"/>
                    </a:cubicBezTo>
                    <a:cubicBezTo>
                      <a:pt x="435993" y="556855"/>
                      <a:pt x="436513" y="558416"/>
                      <a:pt x="438595" y="558416"/>
                    </a:cubicBezTo>
                    <a:cubicBezTo>
                      <a:pt x="440676" y="558416"/>
                      <a:pt x="440156" y="559457"/>
                      <a:pt x="441717" y="561538"/>
                    </a:cubicBezTo>
                    <a:cubicBezTo>
                      <a:pt x="443278" y="563620"/>
                      <a:pt x="440156" y="564140"/>
                      <a:pt x="435993" y="565181"/>
                    </a:cubicBezTo>
                    <a:cubicBezTo>
                      <a:pt x="431830" y="566221"/>
                      <a:pt x="431310" y="566742"/>
                      <a:pt x="432871" y="566221"/>
                    </a:cubicBezTo>
                    <a:cubicBezTo>
                      <a:pt x="433912" y="566221"/>
                      <a:pt x="435473" y="565701"/>
                      <a:pt x="438595" y="567262"/>
                    </a:cubicBezTo>
                    <a:cubicBezTo>
                      <a:pt x="441717" y="568823"/>
                      <a:pt x="435993" y="567782"/>
                      <a:pt x="433392" y="567262"/>
                    </a:cubicBezTo>
                    <a:cubicBezTo>
                      <a:pt x="430269" y="566742"/>
                      <a:pt x="430790" y="569864"/>
                      <a:pt x="430790" y="571425"/>
                    </a:cubicBezTo>
                    <a:cubicBezTo>
                      <a:pt x="430790" y="572986"/>
                      <a:pt x="431310" y="570904"/>
                      <a:pt x="433912" y="571425"/>
                    </a:cubicBezTo>
                    <a:cubicBezTo>
                      <a:pt x="436513" y="571945"/>
                      <a:pt x="437554" y="570904"/>
                      <a:pt x="439636" y="570384"/>
                    </a:cubicBezTo>
                    <a:cubicBezTo>
                      <a:pt x="441717" y="569864"/>
                      <a:pt x="441717" y="571425"/>
                      <a:pt x="441197" y="571425"/>
                    </a:cubicBezTo>
                    <a:cubicBezTo>
                      <a:pt x="440156" y="571425"/>
                      <a:pt x="438595" y="571945"/>
                      <a:pt x="437554" y="572466"/>
                    </a:cubicBezTo>
                    <a:cubicBezTo>
                      <a:pt x="436513" y="572986"/>
                      <a:pt x="435473" y="572986"/>
                      <a:pt x="433392" y="572986"/>
                    </a:cubicBezTo>
                    <a:cubicBezTo>
                      <a:pt x="431310" y="572986"/>
                      <a:pt x="431310" y="574547"/>
                      <a:pt x="431830" y="576108"/>
                    </a:cubicBezTo>
                    <a:cubicBezTo>
                      <a:pt x="432351" y="578189"/>
                      <a:pt x="430790" y="580271"/>
                      <a:pt x="429229" y="581832"/>
                    </a:cubicBezTo>
                    <a:cubicBezTo>
                      <a:pt x="427668" y="583913"/>
                      <a:pt x="432351" y="581832"/>
                      <a:pt x="433912" y="581311"/>
                    </a:cubicBezTo>
                    <a:cubicBezTo>
                      <a:pt x="435473" y="580791"/>
                      <a:pt x="435993" y="581311"/>
                      <a:pt x="437034" y="580791"/>
                    </a:cubicBezTo>
                    <a:cubicBezTo>
                      <a:pt x="438075" y="579750"/>
                      <a:pt x="440676" y="576108"/>
                      <a:pt x="439115" y="579230"/>
                    </a:cubicBezTo>
                    <a:cubicBezTo>
                      <a:pt x="437554" y="582352"/>
                      <a:pt x="440156" y="582872"/>
                      <a:pt x="442758" y="581832"/>
                    </a:cubicBezTo>
                    <a:cubicBezTo>
                      <a:pt x="445359" y="580791"/>
                      <a:pt x="444839" y="582352"/>
                      <a:pt x="443798" y="582872"/>
                    </a:cubicBezTo>
                    <a:cubicBezTo>
                      <a:pt x="442758" y="583393"/>
                      <a:pt x="440156" y="583913"/>
                      <a:pt x="438075" y="583913"/>
                    </a:cubicBezTo>
                    <a:cubicBezTo>
                      <a:pt x="435993" y="583913"/>
                      <a:pt x="434953" y="583913"/>
                      <a:pt x="434953" y="584434"/>
                    </a:cubicBezTo>
                    <a:cubicBezTo>
                      <a:pt x="434953" y="584954"/>
                      <a:pt x="437554" y="585994"/>
                      <a:pt x="440156" y="586515"/>
                    </a:cubicBezTo>
                    <a:cubicBezTo>
                      <a:pt x="442758" y="586515"/>
                      <a:pt x="441197" y="587556"/>
                      <a:pt x="439636" y="588596"/>
                    </a:cubicBezTo>
                    <a:cubicBezTo>
                      <a:pt x="438075" y="589117"/>
                      <a:pt x="439636" y="588596"/>
                      <a:pt x="440156" y="590678"/>
                    </a:cubicBezTo>
                    <a:cubicBezTo>
                      <a:pt x="440676" y="592759"/>
                      <a:pt x="438075" y="590678"/>
                      <a:pt x="437034" y="588076"/>
                    </a:cubicBezTo>
                    <a:cubicBezTo>
                      <a:pt x="435473" y="585474"/>
                      <a:pt x="433912" y="587035"/>
                      <a:pt x="431310" y="587556"/>
                    </a:cubicBezTo>
                    <a:cubicBezTo>
                      <a:pt x="428708" y="588076"/>
                      <a:pt x="429749" y="587035"/>
                      <a:pt x="430790" y="585474"/>
                    </a:cubicBezTo>
                    <a:cubicBezTo>
                      <a:pt x="432351" y="584434"/>
                      <a:pt x="429749" y="584434"/>
                      <a:pt x="428188" y="583913"/>
                    </a:cubicBezTo>
                    <a:cubicBezTo>
                      <a:pt x="426107" y="583913"/>
                      <a:pt x="426107" y="588596"/>
                      <a:pt x="425586" y="590678"/>
                    </a:cubicBezTo>
                    <a:cubicBezTo>
                      <a:pt x="425066" y="592759"/>
                      <a:pt x="424546" y="592759"/>
                      <a:pt x="426627" y="591718"/>
                    </a:cubicBezTo>
                    <a:cubicBezTo>
                      <a:pt x="428708" y="590678"/>
                      <a:pt x="426107" y="594320"/>
                      <a:pt x="424025" y="596401"/>
                    </a:cubicBezTo>
                    <a:cubicBezTo>
                      <a:pt x="421944" y="599003"/>
                      <a:pt x="429749" y="595361"/>
                      <a:pt x="432351" y="594320"/>
                    </a:cubicBezTo>
                    <a:cubicBezTo>
                      <a:pt x="434953" y="593279"/>
                      <a:pt x="434953" y="594320"/>
                      <a:pt x="434432" y="594840"/>
                    </a:cubicBezTo>
                    <a:cubicBezTo>
                      <a:pt x="433912" y="595361"/>
                      <a:pt x="432871" y="596401"/>
                      <a:pt x="431830" y="599003"/>
                    </a:cubicBezTo>
                    <a:cubicBezTo>
                      <a:pt x="430790" y="601085"/>
                      <a:pt x="430269" y="601085"/>
                      <a:pt x="428708" y="599524"/>
                    </a:cubicBezTo>
                    <a:cubicBezTo>
                      <a:pt x="427147" y="597962"/>
                      <a:pt x="427668" y="599003"/>
                      <a:pt x="427668" y="601085"/>
                    </a:cubicBezTo>
                    <a:cubicBezTo>
                      <a:pt x="427668" y="603166"/>
                      <a:pt x="425066" y="602125"/>
                      <a:pt x="422464" y="602125"/>
                    </a:cubicBezTo>
                    <a:cubicBezTo>
                      <a:pt x="420383" y="602125"/>
                      <a:pt x="417781" y="603166"/>
                      <a:pt x="416740" y="603686"/>
                    </a:cubicBezTo>
                    <a:cubicBezTo>
                      <a:pt x="415700" y="604207"/>
                      <a:pt x="412057" y="604207"/>
                      <a:pt x="411537" y="604207"/>
                    </a:cubicBezTo>
                    <a:cubicBezTo>
                      <a:pt x="411017" y="604207"/>
                      <a:pt x="410496" y="604207"/>
                      <a:pt x="409976" y="603686"/>
                    </a:cubicBezTo>
                    <a:cubicBezTo>
                      <a:pt x="409456" y="603166"/>
                      <a:pt x="410496" y="602646"/>
                      <a:pt x="409976" y="602125"/>
                    </a:cubicBezTo>
                    <a:cubicBezTo>
                      <a:pt x="409976" y="601605"/>
                      <a:pt x="406854" y="603166"/>
                      <a:pt x="405813" y="603166"/>
                    </a:cubicBezTo>
                    <a:cubicBezTo>
                      <a:pt x="404772" y="603166"/>
                      <a:pt x="402691" y="603166"/>
                      <a:pt x="399569" y="603686"/>
                    </a:cubicBezTo>
                    <a:cubicBezTo>
                      <a:pt x="396447" y="604207"/>
                      <a:pt x="398528" y="604207"/>
                      <a:pt x="400610" y="604727"/>
                    </a:cubicBezTo>
                    <a:cubicBezTo>
                      <a:pt x="402691" y="605247"/>
                      <a:pt x="399049" y="606808"/>
                      <a:pt x="397487" y="606808"/>
                    </a:cubicBezTo>
                    <a:cubicBezTo>
                      <a:pt x="395926" y="606808"/>
                      <a:pt x="391764" y="608890"/>
                      <a:pt x="390723" y="609930"/>
                    </a:cubicBezTo>
                    <a:cubicBezTo>
                      <a:pt x="389682" y="610971"/>
                      <a:pt x="386560" y="610451"/>
                      <a:pt x="384999" y="610451"/>
                    </a:cubicBezTo>
                    <a:cubicBezTo>
                      <a:pt x="382918" y="609930"/>
                      <a:pt x="382918" y="611492"/>
                      <a:pt x="383959" y="611492"/>
                    </a:cubicBezTo>
                    <a:cubicBezTo>
                      <a:pt x="384479" y="611492"/>
                      <a:pt x="384999" y="612532"/>
                      <a:pt x="385520" y="612012"/>
                    </a:cubicBezTo>
                    <a:cubicBezTo>
                      <a:pt x="386040" y="611492"/>
                      <a:pt x="386560" y="612012"/>
                      <a:pt x="387601" y="612532"/>
                    </a:cubicBezTo>
                    <a:cubicBezTo>
                      <a:pt x="388642" y="613053"/>
                      <a:pt x="390203" y="612012"/>
                      <a:pt x="393325" y="611492"/>
                    </a:cubicBezTo>
                    <a:cubicBezTo>
                      <a:pt x="396447" y="610451"/>
                      <a:pt x="394365" y="611492"/>
                      <a:pt x="392804" y="612532"/>
                    </a:cubicBezTo>
                    <a:cubicBezTo>
                      <a:pt x="390723" y="613573"/>
                      <a:pt x="393845" y="614614"/>
                      <a:pt x="394886" y="614614"/>
                    </a:cubicBezTo>
                    <a:cubicBezTo>
                      <a:pt x="395926" y="614614"/>
                      <a:pt x="396967" y="614093"/>
                      <a:pt x="395406" y="613573"/>
                    </a:cubicBezTo>
                    <a:cubicBezTo>
                      <a:pt x="393845" y="613053"/>
                      <a:pt x="395926" y="613053"/>
                      <a:pt x="397487" y="612532"/>
                    </a:cubicBezTo>
                    <a:cubicBezTo>
                      <a:pt x="399049" y="612012"/>
                      <a:pt x="399569" y="612532"/>
                      <a:pt x="400610" y="615134"/>
                    </a:cubicBezTo>
                    <a:cubicBezTo>
                      <a:pt x="401650" y="617736"/>
                      <a:pt x="405813" y="615654"/>
                      <a:pt x="406854" y="614614"/>
                    </a:cubicBezTo>
                    <a:cubicBezTo>
                      <a:pt x="407894" y="613573"/>
                      <a:pt x="419862" y="613053"/>
                      <a:pt x="422464" y="612532"/>
                    </a:cubicBezTo>
                    <a:cubicBezTo>
                      <a:pt x="425066" y="612012"/>
                      <a:pt x="423505" y="610971"/>
                      <a:pt x="422464" y="610971"/>
                    </a:cubicBezTo>
                    <a:cubicBezTo>
                      <a:pt x="421423" y="610971"/>
                      <a:pt x="420383" y="610971"/>
                      <a:pt x="418301" y="609410"/>
                    </a:cubicBezTo>
                    <a:cubicBezTo>
                      <a:pt x="416220" y="607849"/>
                      <a:pt x="419342" y="608369"/>
                      <a:pt x="421944" y="608369"/>
                    </a:cubicBezTo>
                    <a:cubicBezTo>
                      <a:pt x="424546" y="608890"/>
                      <a:pt x="428188" y="606288"/>
                      <a:pt x="431830" y="605247"/>
                    </a:cubicBezTo>
                    <a:cubicBezTo>
                      <a:pt x="435473" y="604207"/>
                      <a:pt x="429749" y="609930"/>
                      <a:pt x="428188" y="611492"/>
                    </a:cubicBezTo>
                    <a:cubicBezTo>
                      <a:pt x="426627" y="613053"/>
                      <a:pt x="424546" y="613573"/>
                      <a:pt x="427668" y="614614"/>
                    </a:cubicBezTo>
                    <a:cubicBezTo>
                      <a:pt x="430269" y="615654"/>
                      <a:pt x="425066" y="614614"/>
                      <a:pt x="421944" y="614614"/>
                    </a:cubicBezTo>
                    <a:cubicBezTo>
                      <a:pt x="418822" y="614614"/>
                      <a:pt x="427147" y="618256"/>
                      <a:pt x="428188" y="617736"/>
                    </a:cubicBezTo>
                    <a:cubicBezTo>
                      <a:pt x="429229" y="617736"/>
                      <a:pt x="429749" y="617215"/>
                      <a:pt x="429749" y="618256"/>
                    </a:cubicBezTo>
                    <a:cubicBezTo>
                      <a:pt x="429749" y="619817"/>
                      <a:pt x="431830" y="620337"/>
                      <a:pt x="432871" y="620337"/>
                    </a:cubicBezTo>
                    <a:cubicBezTo>
                      <a:pt x="433912" y="620337"/>
                      <a:pt x="433912" y="620337"/>
                      <a:pt x="434432" y="620858"/>
                    </a:cubicBezTo>
                    <a:cubicBezTo>
                      <a:pt x="434953" y="621378"/>
                      <a:pt x="435473" y="621898"/>
                      <a:pt x="437034" y="621378"/>
                    </a:cubicBezTo>
                    <a:cubicBezTo>
                      <a:pt x="438075" y="620858"/>
                      <a:pt x="438075" y="622419"/>
                      <a:pt x="438075" y="622419"/>
                    </a:cubicBezTo>
                    <a:cubicBezTo>
                      <a:pt x="441197" y="623460"/>
                      <a:pt x="438075" y="622939"/>
                      <a:pt x="438075" y="622939"/>
                    </a:cubicBezTo>
                    <a:cubicBezTo>
                      <a:pt x="431830" y="622419"/>
                      <a:pt x="428188" y="620337"/>
                      <a:pt x="426627" y="619297"/>
                    </a:cubicBezTo>
                    <a:cubicBezTo>
                      <a:pt x="425066" y="618256"/>
                      <a:pt x="422985" y="618256"/>
                      <a:pt x="421423" y="618776"/>
                    </a:cubicBezTo>
                    <a:cubicBezTo>
                      <a:pt x="419342" y="619297"/>
                      <a:pt x="411537" y="618776"/>
                      <a:pt x="408935" y="618256"/>
                    </a:cubicBezTo>
                    <a:cubicBezTo>
                      <a:pt x="406333" y="617736"/>
                      <a:pt x="399569" y="615134"/>
                      <a:pt x="398008" y="614614"/>
                    </a:cubicBezTo>
                    <a:cubicBezTo>
                      <a:pt x="396447" y="614093"/>
                      <a:pt x="395406" y="614614"/>
                      <a:pt x="397487" y="615654"/>
                    </a:cubicBezTo>
                    <a:cubicBezTo>
                      <a:pt x="399569" y="616695"/>
                      <a:pt x="399049" y="617215"/>
                      <a:pt x="398528" y="617215"/>
                    </a:cubicBezTo>
                    <a:cubicBezTo>
                      <a:pt x="398008" y="617215"/>
                      <a:pt x="391764" y="615134"/>
                      <a:pt x="390203" y="615134"/>
                    </a:cubicBezTo>
                    <a:cubicBezTo>
                      <a:pt x="388642" y="614614"/>
                      <a:pt x="387601" y="614614"/>
                      <a:pt x="386040" y="615134"/>
                    </a:cubicBezTo>
                    <a:cubicBezTo>
                      <a:pt x="384479" y="615654"/>
                      <a:pt x="387080" y="616695"/>
                      <a:pt x="388121" y="615654"/>
                    </a:cubicBezTo>
                    <a:cubicBezTo>
                      <a:pt x="389162" y="614614"/>
                      <a:pt x="389162" y="616695"/>
                      <a:pt x="389162" y="617736"/>
                    </a:cubicBezTo>
                    <a:cubicBezTo>
                      <a:pt x="389682" y="618776"/>
                      <a:pt x="391764" y="619817"/>
                      <a:pt x="393845" y="620337"/>
                    </a:cubicBezTo>
                    <a:cubicBezTo>
                      <a:pt x="395406" y="620858"/>
                      <a:pt x="395926" y="622419"/>
                      <a:pt x="395406" y="621898"/>
                    </a:cubicBezTo>
                    <a:cubicBezTo>
                      <a:pt x="394886" y="621378"/>
                      <a:pt x="393845" y="620858"/>
                      <a:pt x="392804" y="620337"/>
                    </a:cubicBezTo>
                    <a:cubicBezTo>
                      <a:pt x="391764" y="619817"/>
                      <a:pt x="389162" y="619297"/>
                      <a:pt x="388642" y="619297"/>
                    </a:cubicBezTo>
                    <a:cubicBezTo>
                      <a:pt x="387601" y="619817"/>
                      <a:pt x="389162" y="620337"/>
                      <a:pt x="391243" y="620858"/>
                    </a:cubicBezTo>
                    <a:cubicBezTo>
                      <a:pt x="393325" y="621378"/>
                      <a:pt x="390723" y="621898"/>
                      <a:pt x="388642" y="621898"/>
                    </a:cubicBezTo>
                    <a:cubicBezTo>
                      <a:pt x="386560" y="621898"/>
                      <a:pt x="387601" y="622419"/>
                      <a:pt x="389162" y="623460"/>
                    </a:cubicBezTo>
                    <a:cubicBezTo>
                      <a:pt x="390723" y="624500"/>
                      <a:pt x="386560" y="626061"/>
                      <a:pt x="385520" y="625541"/>
                    </a:cubicBezTo>
                    <a:cubicBezTo>
                      <a:pt x="384479" y="625021"/>
                      <a:pt x="384479" y="623980"/>
                      <a:pt x="383438" y="623980"/>
                    </a:cubicBezTo>
                    <a:cubicBezTo>
                      <a:pt x="382397" y="623980"/>
                      <a:pt x="383438" y="625021"/>
                      <a:pt x="383959" y="626061"/>
                    </a:cubicBezTo>
                    <a:cubicBezTo>
                      <a:pt x="384479" y="626582"/>
                      <a:pt x="385520" y="627102"/>
                      <a:pt x="384479" y="627102"/>
                    </a:cubicBezTo>
                    <a:cubicBezTo>
                      <a:pt x="383438" y="627622"/>
                      <a:pt x="382397" y="627102"/>
                      <a:pt x="381877" y="626061"/>
                    </a:cubicBezTo>
                    <a:cubicBezTo>
                      <a:pt x="381357" y="625541"/>
                      <a:pt x="380836" y="625541"/>
                      <a:pt x="379275" y="626061"/>
                    </a:cubicBezTo>
                    <a:cubicBezTo>
                      <a:pt x="377714" y="626582"/>
                      <a:pt x="378755" y="627622"/>
                      <a:pt x="379796" y="628663"/>
                    </a:cubicBezTo>
                    <a:cubicBezTo>
                      <a:pt x="380836" y="629704"/>
                      <a:pt x="380836" y="633346"/>
                      <a:pt x="379796" y="635427"/>
                    </a:cubicBezTo>
                    <a:cubicBezTo>
                      <a:pt x="379275" y="637509"/>
                      <a:pt x="386560" y="632305"/>
                      <a:pt x="387601" y="630744"/>
                    </a:cubicBezTo>
                    <a:cubicBezTo>
                      <a:pt x="388642" y="629704"/>
                      <a:pt x="392804" y="628143"/>
                      <a:pt x="394365" y="627622"/>
                    </a:cubicBezTo>
                    <a:cubicBezTo>
                      <a:pt x="396447" y="627622"/>
                      <a:pt x="401130" y="626061"/>
                      <a:pt x="402691" y="625541"/>
                    </a:cubicBezTo>
                    <a:cubicBezTo>
                      <a:pt x="403732" y="624500"/>
                      <a:pt x="406854" y="623460"/>
                      <a:pt x="407894" y="623460"/>
                    </a:cubicBezTo>
                    <a:cubicBezTo>
                      <a:pt x="408935" y="623460"/>
                      <a:pt x="413098" y="622939"/>
                      <a:pt x="416220" y="621378"/>
                    </a:cubicBezTo>
                    <a:cubicBezTo>
                      <a:pt x="419342" y="619817"/>
                      <a:pt x="414659" y="625541"/>
                      <a:pt x="412057" y="627102"/>
                    </a:cubicBezTo>
                    <a:cubicBezTo>
                      <a:pt x="409456" y="628663"/>
                      <a:pt x="414659" y="627622"/>
                      <a:pt x="415179" y="627622"/>
                    </a:cubicBezTo>
                    <a:cubicBezTo>
                      <a:pt x="415700" y="627622"/>
                      <a:pt x="416220" y="627102"/>
                      <a:pt x="416220" y="628143"/>
                    </a:cubicBezTo>
                    <a:cubicBezTo>
                      <a:pt x="416220" y="629183"/>
                      <a:pt x="416740" y="628663"/>
                      <a:pt x="417781" y="628143"/>
                    </a:cubicBezTo>
                    <a:cubicBezTo>
                      <a:pt x="418822" y="627622"/>
                      <a:pt x="420383" y="628663"/>
                      <a:pt x="421944" y="627622"/>
                    </a:cubicBezTo>
                    <a:cubicBezTo>
                      <a:pt x="423505" y="627102"/>
                      <a:pt x="421944" y="624500"/>
                      <a:pt x="418822" y="622419"/>
                    </a:cubicBezTo>
                    <a:cubicBezTo>
                      <a:pt x="415700" y="620337"/>
                      <a:pt x="425066" y="620337"/>
                      <a:pt x="426107" y="620337"/>
                    </a:cubicBezTo>
                    <a:cubicBezTo>
                      <a:pt x="427147" y="620337"/>
                      <a:pt x="428188" y="620858"/>
                      <a:pt x="428708" y="621898"/>
                    </a:cubicBezTo>
                    <a:cubicBezTo>
                      <a:pt x="429229" y="622939"/>
                      <a:pt x="428708" y="625021"/>
                      <a:pt x="428708" y="626061"/>
                    </a:cubicBezTo>
                    <a:cubicBezTo>
                      <a:pt x="428188" y="627102"/>
                      <a:pt x="429749" y="626061"/>
                      <a:pt x="430790" y="626582"/>
                    </a:cubicBezTo>
                    <a:cubicBezTo>
                      <a:pt x="431830" y="626582"/>
                      <a:pt x="432871" y="626582"/>
                      <a:pt x="433912" y="626061"/>
                    </a:cubicBezTo>
                    <a:cubicBezTo>
                      <a:pt x="434953" y="625541"/>
                      <a:pt x="438075" y="623980"/>
                      <a:pt x="439115" y="623460"/>
                    </a:cubicBezTo>
                    <a:cubicBezTo>
                      <a:pt x="440156" y="622939"/>
                      <a:pt x="440676" y="625021"/>
                      <a:pt x="442237" y="625021"/>
                    </a:cubicBezTo>
                    <a:cubicBezTo>
                      <a:pt x="443278" y="625021"/>
                      <a:pt x="442237" y="626582"/>
                      <a:pt x="441717" y="627102"/>
                    </a:cubicBezTo>
                    <a:cubicBezTo>
                      <a:pt x="441197" y="627622"/>
                      <a:pt x="435473" y="630224"/>
                      <a:pt x="433392" y="630744"/>
                    </a:cubicBezTo>
                    <a:cubicBezTo>
                      <a:pt x="431310" y="631265"/>
                      <a:pt x="431310" y="632826"/>
                      <a:pt x="432351" y="632305"/>
                    </a:cubicBezTo>
                    <a:cubicBezTo>
                      <a:pt x="433392" y="631785"/>
                      <a:pt x="435473" y="631785"/>
                      <a:pt x="438595" y="630224"/>
                    </a:cubicBezTo>
                    <a:cubicBezTo>
                      <a:pt x="441717" y="628663"/>
                      <a:pt x="445880" y="628663"/>
                      <a:pt x="448482" y="629183"/>
                    </a:cubicBezTo>
                    <a:cubicBezTo>
                      <a:pt x="451083" y="629704"/>
                      <a:pt x="449002" y="630224"/>
                      <a:pt x="447441" y="631265"/>
                    </a:cubicBezTo>
                    <a:cubicBezTo>
                      <a:pt x="445880" y="632305"/>
                      <a:pt x="439115" y="634387"/>
                      <a:pt x="437034" y="634387"/>
                    </a:cubicBezTo>
                    <a:cubicBezTo>
                      <a:pt x="434953" y="634387"/>
                      <a:pt x="428188" y="632826"/>
                      <a:pt x="425066" y="631265"/>
                    </a:cubicBezTo>
                    <a:cubicBezTo>
                      <a:pt x="421944" y="629704"/>
                      <a:pt x="420383" y="630224"/>
                      <a:pt x="420383" y="630224"/>
                    </a:cubicBezTo>
                    <a:cubicBezTo>
                      <a:pt x="408935" y="630224"/>
                      <a:pt x="404252" y="628143"/>
                      <a:pt x="402691" y="627622"/>
                    </a:cubicBezTo>
                    <a:cubicBezTo>
                      <a:pt x="401130" y="627102"/>
                      <a:pt x="397487" y="628663"/>
                      <a:pt x="397487" y="628663"/>
                    </a:cubicBezTo>
                    <a:cubicBezTo>
                      <a:pt x="397487" y="628663"/>
                      <a:pt x="381357" y="636989"/>
                      <a:pt x="379275" y="638029"/>
                    </a:cubicBezTo>
                    <a:cubicBezTo>
                      <a:pt x="376674" y="639070"/>
                      <a:pt x="375113" y="640631"/>
                      <a:pt x="374592" y="642192"/>
                    </a:cubicBezTo>
                    <a:cubicBezTo>
                      <a:pt x="374072" y="643233"/>
                      <a:pt x="374072" y="644794"/>
                      <a:pt x="375113" y="645834"/>
                    </a:cubicBezTo>
                    <a:cubicBezTo>
                      <a:pt x="376153" y="646875"/>
                      <a:pt x="379275" y="645834"/>
                      <a:pt x="379275" y="645314"/>
                    </a:cubicBezTo>
                    <a:cubicBezTo>
                      <a:pt x="379796" y="644794"/>
                      <a:pt x="381357" y="644794"/>
                      <a:pt x="381877" y="644273"/>
                    </a:cubicBezTo>
                    <a:cubicBezTo>
                      <a:pt x="382397" y="644273"/>
                      <a:pt x="383959" y="644273"/>
                      <a:pt x="384999" y="643233"/>
                    </a:cubicBezTo>
                    <a:cubicBezTo>
                      <a:pt x="386040" y="642192"/>
                      <a:pt x="387080" y="642712"/>
                      <a:pt x="388121" y="643753"/>
                    </a:cubicBezTo>
                    <a:cubicBezTo>
                      <a:pt x="389162" y="644794"/>
                      <a:pt x="390203" y="644273"/>
                      <a:pt x="391243" y="643753"/>
                    </a:cubicBezTo>
                    <a:cubicBezTo>
                      <a:pt x="392284" y="643233"/>
                      <a:pt x="395926" y="642712"/>
                      <a:pt x="399569" y="641672"/>
                    </a:cubicBezTo>
                    <a:cubicBezTo>
                      <a:pt x="403211" y="640631"/>
                      <a:pt x="408935" y="640111"/>
                      <a:pt x="409976" y="641151"/>
                    </a:cubicBezTo>
                    <a:cubicBezTo>
                      <a:pt x="411017" y="642192"/>
                      <a:pt x="417261" y="641151"/>
                      <a:pt x="420383" y="641151"/>
                    </a:cubicBezTo>
                    <a:cubicBezTo>
                      <a:pt x="423505" y="640631"/>
                      <a:pt x="424546" y="641151"/>
                      <a:pt x="422464" y="642192"/>
                    </a:cubicBezTo>
                    <a:cubicBezTo>
                      <a:pt x="420383" y="642712"/>
                      <a:pt x="420383" y="641151"/>
                      <a:pt x="422464" y="645314"/>
                    </a:cubicBezTo>
                    <a:cubicBezTo>
                      <a:pt x="424546" y="649477"/>
                      <a:pt x="422464" y="647916"/>
                      <a:pt x="421423" y="645314"/>
                    </a:cubicBezTo>
                    <a:cubicBezTo>
                      <a:pt x="419862" y="643233"/>
                      <a:pt x="416740" y="642712"/>
                      <a:pt x="415700" y="643233"/>
                    </a:cubicBezTo>
                    <a:cubicBezTo>
                      <a:pt x="415179" y="643233"/>
                      <a:pt x="413098" y="643753"/>
                      <a:pt x="409456" y="643233"/>
                    </a:cubicBezTo>
                    <a:cubicBezTo>
                      <a:pt x="405813" y="642712"/>
                      <a:pt x="403211" y="643233"/>
                      <a:pt x="402171" y="643233"/>
                    </a:cubicBezTo>
                    <a:cubicBezTo>
                      <a:pt x="401130" y="643753"/>
                      <a:pt x="398528" y="644273"/>
                      <a:pt x="397487" y="643753"/>
                    </a:cubicBezTo>
                    <a:cubicBezTo>
                      <a:pt x="396447" y="643233"/>
                      <a:pt x="392284" y="644794"/>
                      <a:pt x="391764" y="645314"/>
                    </a:cubicBezTo>
                    <a:cubicBezTo>
                      <a:pt x="391243" y="645314"/>
                      <a:pt x="385520" y="645834"/>
                      <a:pt x="382918" y="646355"/>
                    </a:cubicBezTo>
                    <a:cubicBezTo>
                      <a:pt x="380316" y="646875"/>
                      <a:pt x="381357" y="647395"/>
                      <a:pt x="381877" y="647395"/>
                    </a:cubicBezTo>
                    <a:cubicBezTo>
                      <a:pt x="382397" y="647395"/>
                      <a:pt x="378755" y="647916"/>
                      <a:pt x="377194" y="647395"/>
                    </a:cubicBezTo>
                    <a:cubicBezTo>
                      <a:pt x="375633" y="647395"/>
                      <a:pt x="373552" y="647916"/>
                      <a:pt x="373031" y="648957"/>
                    </a:cubicBezTo>
                    <a:cubicBezTo>
                      <a:pt x="372511" y="649997"/>
                      <a:pt x="373552" y="650518"/>
                      <a:pt x="375633" y="650518"/>
                    </a:cubicBezTo>
                    <a:cubicBezTo>
                      <a:pt x="377714" y="650518"/>
                      <a:pt x="378755" y="651558"/>
                      <a:pt x="376153" y="651558"/>
                    </a:cubicBezTo>
                    <a:cubicBezTo>
                      <a:pt x="373552" y="651558"/>
                      <a:pt x="376153" y="652599"/>
                      <a:pt x="378755" y="653119"/>
                    </a:cubicBezTo>
                    <a:cubicBezTo>
                      <a:pt x="381357" y="653640"/>
                      <a:pt x="380316" y="654160"/>
                      <a:pt x="377714" y="653640"/>
                    </a:cubicBezTo>
                    <a:cubicBezTo>
                      <a:pt x="375113" y="653119"/>
                      <a:pt x="375113" y="654160"/>
                      <a:pt x="376153" y="654680"/>
                    </a:cubicBezTo>
                    <a:cubicBezTo>
                      <a:pt x="377194" y="655201"/>
                      <a:pt x="380836" y="656241"/>
                      <a:pt x="382918" y="656241"/>
                    </a:cubicBezTo>
                    <a:cubicBezTo>
                      <a:pt x="384999" y="656241"/>
                      <a:pt x="391243" y="656241"/>
                      <a:pt x="393845" y="656762"/>
                    </a:cubicBezTo>
                    <a:cubicBezTo>
                      <a:pt x="395926" y="657282"/>
                      <a:pt x="398528" y="656762"/>
                      <a:pt x="400089" y="654680"/>
                    </a:cubicBezTo>
                    <a:cubicBezTo>
                      <a:pt x="401130" y="653119"/>
                      <a:pt x="402171" y="654680"/>
                      <a:pt x="402691" y="655201"/>
                    </a:cubicBezTo>
                    <a:cubicBezTo>
                      <a:pt x="403732" y="655721"/>
                      <a:pt x="404252" y="655721"/>
                      <a:pt x="403211" y="656241"/>
                    </a:cubicBezTo>
                    <a:cubicBezTo>
                      <a:pt x="402171" y="657282"/>
                      <a:pt x="401650" y="656241"/>
                      <a:pt x="402691" y="657802"/>
                    </a:cubicBezTo>
                    <a:cubicBezTo>
                      <a:pt x="404252" y="659363"/>
                      <a:pt x="402171" y="658323"/>
                      <a:pt x="400089" y="658323"/>
                    </a:cubicBezTo>
                    <a:cubicBezTo>
                      <a:pt x="398008" y="657802"/>
                      <a:pt x="396967" y="658323"/>
                      <a:pt x="394886" y="658323"/>
                    </a:cubicBezTo>
                    <a:cubicBezTo>
                      <a:pt x="392804" y="658323"/>
                      <a:pt x="392284" y="658323"/>
                      <a:pt x="390723" y="658843"/>
                    </a:cubicBezTo>
                    <a:cubicBezTo>
                      <a:pt x="389162" y="659363"/>
                      <a:pt x="389682" y="659884"/>
                      <a:pt x="393325" y="659884"/>
                    </a:cubicBezTo>
                    <a:cubicBezTo>
                      <a:pt x="396967" y="659363"/>
                      <a:pt x="393325" y="661445"/>
                      <a:pt x="391243" y="661965"/>
                    </a:cubicBezTo>
                    <a:cubicBezTo>
                      <a:pt x="389162" y="662486"/>
                      <a:pt x="388121" y="661965"/>
                      <a:pt x="388642" y="662486"/>
                    </a:cubicBezTo>
                    <a:cubicBezTo>
                      <a:pt x="389162" y="663006"/>
                      <a:pt x="391243" y="663006"/>
                      <a:pt x="393845" y="663006"/>
                    </a:cubicBezTo>
                    <a:cubicBezTo>
                      <a:pt x="396967" y="663006"/>
                      <a:pt x="396447" y="663526"/>
                      <a:pt x="395926" y="664047"/>
                    </a:cubicBezTo>
                    <a:cubicBezTo>
                      <a:pt x="394886" y="664567"/>
                      <a:pt x="392284" y="664047"/>
                      <a:pt x="390723" y="664047"/>
                    </a:cubicBezTo>
                    <a:cubicBezTo>
                      <a:pt x="389162" y="664047"/>
                      <a:pt x="386560" y="664047"/>
                      <a:pt x="384479" y="664567"/>
                    </a:cubicBezTo>
                    <a:cubicBezTo>
                      <a:pt x="382397" y="665087"/>
                      <a:pt x="383959" y="666648"/>
                      <a:pt x="383959" y="667689"/>
                    </a:cubicBezTo>
                    <a:cubicBezTo>
                      <a:pt x="384479" y="668209"/>
                      <a:pt x="389162" y="668730"/>
                      <a:pt x="390203" y="668209"/>
                    </a:cubicBezTo>
                    <a:cubicBezTo>
                      <a:pt x="391243" y="667689"/>
                      <a:pt x="393325" y="667689"/>
                      <a:pt x="396967" y="668209"/>
                    </a:cubicBezTo>
                    <a:cubicBezTo>
                      <a:pt x="400610" y="668730"/>
                      <a:pt x="397487" y="669250"/>
                      <a:pt x="395926" y="669250"/>
                    </a:cubicBezTo>
                    <a:cubicBezTo>
                      <a:pt x="394365" y="669250"/>
                      <a:pt x="391243" y="668730"/>
                      <a:pt x="389682" y="669770"/>
                    </a:cubicBezTo>
                    <a:cubicBezTo>
                      <a:pt x="388121" y="670811"/>
                      <a:pt x="386040" y="670291"/>
                      <a:pt x="384479" y="669770"/>
                    </a:cubicBezTo>
                    <a:cubicBezTo>
                      <a:pt x="382918" y="669250"/>
                      <a:pt x="381877" y="669250"/>
                      <a:pt x="380316" y="669770"/>
                    </a:cubicBezTo>
                    <a:cubicBezTo>
                      <a:pt x="378755" y="670291"/>
                      <a:pt x="378755" y="671852"/>
                      <a:pt x="379796" y="671331"/>
                    </a:cubicBezTo>
                    <a:cubicBezTo>
                      <a:pt x="380836" y="670811"/>
                      <a:pt x="380316" y="672372"/>
                      <a:pt x="378235" y="673933"/>
                    </a:cubicBezTo>
                    <a:cubicBezTo>
                      <a:pt x="376153" y="675494"/>
                      <a:pt x="380836" y="677055"/>
                      <a:pt x="382397" y="677576"/>
                    </a:cubicBezTo>
                    <a:cubicBezTo>
                      <a:pt x="383959" y="678096"/>
                      <a:pt x="384479" y="678096"/>
                      <a:pt x="383959" y="678616"/>
                    </a:cubicBezTo>
                    <a:cubicBezTo>
                      <a:pt x="383438" y="679137"/>
                      <a:pt x="381877" y="678616"/>
                      <a:pt x="379275" y="680698"/>
                    </a:cubicBezTo>
                    <a:cubicBezTo>
                      <a:pt x="376674" y="682779"/>
                      <a:pt x="381877" y="683299"/>
                      <a:pt x="381877" y="683299"/>
                    </a:cubicBezTo>
                    <a:cubicBezTo>
                      <a:pt x="388642" y="682779"/>
                      <a:pt x="394886" y="676015"/>
                      <a:pt x="395926" y="675494"/>
                    </a:cubicBezTo>
                    <a:cubicBezTo>
                      <a:pt x="396967" y="674974"/>
                      <a:pt x="402171" y="671852"/>
                      <a:pt x="404252" y="671852"/>
                    </a:cubicBezTo>
                    <a:cubicBezTo>
                      <a:pt x="406333" y="671852"/>
                      <a:pt x="408935" y="668209"/>
                      <a:pt x="409456" y="667169"/>
                    </a:cubicBezTo>
                    <a:cubicBezTo>
                      <a:pt x="409976" y="666128"/>
                      <a:pt x="411537" y="665087"/>
                      <a:pt x="412057" y="665087"/>
                    </a:cubicBezTo>
                    <a:cubicBezTo>
                      <a:pt x="412578" y="665087"/>
                      <a:pt x="414659" y="664047"/>
                      <a:pt x="416220" y="662486"/>
                    </a:cubicBezTo>
                    <a:cubicBezTo>
                      <a:pt x="417781" y="661445"/>
                      <a:pt x="422985" y="658843"/>
                      <a:pt x="424546" y="657802"/>
                    </a:cubicBezTo>
                    <a:cubicBezTo>
                      <a:pt x="426107" y="656762"/>
                      <a:pt x="433912" y="653640"/>
                      <a:pt x="436513" y="653119"/>
                    </a:cubicBezTo>
                    <a:cubicBezTo>
                      <a:pt x="439636" y="652079"/>
                      <a:pt x="441197" y="653640"/>
                      <a:pt x="438595" y="653640"/>
                    </a:cubicBezTo>
                    <a:cubicBezTo>
                      <a:pt x="435473" y="654160"/>
                      <a:pt x="438595" y="655201"/>
                      <a:pt x="441197" y="655201"/>
                    </a:cubicBezTo>
                    <a:cubicBezTo>
                      <a:pt x="443798" y="655201"/>
                      <a:pt x="444319" y="655721"/>
                      <a:pt x="442758" y="655721"/>
                    </a:cubicBezTo>
                    <a:cubicBezTo>
                      <a:pt x="441717" y="655721"/>
                      <a:pt x="438075" y="655201"/>
                      <a:pt x="436513" y="655201"/>
                    </a:cubicBezTo>
                    <a:cubicBezTo>
                      <a:pt x="434953" y="654680"/>
                      <a:pt x="431830" y="656241"/>
                      <a:pt x="430790" y="656241"/>
                    </a:cubicBezTo>
                    <a:cubicBezTo>
                      <a:pt x="429749" y="656762"/>
                      <a:pt x="428188" y="657282"/>
                      <a:pt x="429229" y="658323"/>
                    </a:cubicBezTo>
                    <a:cubicBezTo>
                      <a:pt x="430269" y="659363"/>
                      <a:pt x="433392" y="658843"/>
                      <a:pt x="438595" y="659363"/>
                    </a:cubicBezTo>
                    <a:cubicBezTo>
                      <a:pt x="443798" y="659363"/>
                      <a:pt x="439636" y="660404"/>
                      <a:pt x="438595" y="660404"/>
                    </a:cubicBezTo>
                    <a:cubicBezTo>
                      <a:pt x="437554" y="660404"/>
                      <a:pt x="435473" y="660404"/>
                      <a:pt x="433912" y="660404"/>
                    </a:cubicBezTo>
                    <a:cubicBezTo>
                      <a:pt x="432351" y="660404"/>
                      <a:pt x="430790" y="660404"/>
                      <a:pt x="427147" y="659884"/>
                    </a:cubicBezTo>
                    <a:cubicBezTo>
                      <a:pt x="424025" y="659363"/>
                      <a:pt x="420903" y="661965"/>
                      <a:pt x="419862" y="662486"/>
                    </a:cubicBezTo>
                    <a:cubicBezTo>
                      <a:pt x="418822" y="663006"/>
                      <a:pt x="417781" y="664567"/>
                      <a:pt x="415700" y="665608"/>
                    </a:cubicBezTo>
                    <a:cubicBezTo>
                      <a:pt x="413618" y="666648"/>
                      <a:pt x="411537" y="668209"/>
                      <a:pt x="410496" y="668730"/>
                    </a:cubicBezTo>
                    <a:cubicBezTo>
                      <a:pt x="409456" y="669770"/>
                      <a:pt x="405813" y="672893"/>
                      <a:pt x="403211" y="673413"/>
                    </a:cubicBezTo>
                    <a:cubicBezTo>
                      <a:pt x="400610" y="673933"/>
                      <a:pt x="395926" y="677055"/>
                      <a:pt x="394886" y="678096"/>
                    </a:cubicBezTo>
                    <a:cubicBezTo>
                      <a:pt x="393845" y="679137"/>
                      <a:pt x="391764" y="681218"/>
                      <a:pt x="390203" y="682259"/>
                    </a:cubicBezTo>
                    <a:cubicBezTo>
                      <a:pt x="388642" y="683299"/>
                      <a:pt x="386040" y="683820"/>
                      <a:pt x="383438" y="685381"/>
                    </a:cubicBezTo>
                    <a:cubicBezTo>
                      <a:pt x="380836" y="686422"/>
                      <a:pt x="384479" y="685901"/>
                      <a:pt x="385520" y="686422"/>
                    </a:cubicBezTo>
                    <a:cubicBezTo>
                      <a:pt x="386560" y="686942"/>
                      <a:pt x="384999" y="686942"/>
                      <a:pt x="382918" y="687983"/>
                    </a:cubicBezTo>
                    <a:cubicBezTo>
                      <a:pt x="380836" y="689023"/>
                      <a:pt x="385520" y="689023"/>
                      <a:pt x="387601" y="687462"/>
                    </a:cubicBezTo>
                    <a:cubicBezTo>
                      <a:pt x="389682" y="686422"/>
                      <a:pt x="389682" y="687983"/>
                      <a:pt x="388121" y="688503"/>
                    </a:cubicBezTo>
                    <a:cubicBezTo>
                      <a:pt x="386560" y="689023"/>
                      <a:pt x="386040" y="690064"/>
                      <a:pt x="387080" y="690584"/>
                    </a:cubicBezTo>
                    <a:cubicBezTo>
                      <a:pt x="388121" y="691105"/>
                      <a:pt x="390723" y="690584"/>
                      <a:pt x="391764" y="690064"/>
                    </a:cubicBezTo>
                    <a:cubicBezTo>
                      <a:pt x="392804" y="689544"/>
                      <a:pt x="393845" y="689544"/>
                      <a:pt x="393845" y="688503"/>
                    </a:cubicBezTo>
                    <a:cubicBezTo>
                      <a:pt x="393845" y="687462"/>
                      <a:pt x="395926" y="688503"/>
                      <a:pt x="396967" y="687983"/>
                    </a:cubicBezTo>
                    <a:cubicBezTo>
                      <a:pt x="398008" y="687462"/>
                      <a:pt x="399049" y="687462"/>
                      <a:pt x="399569" y="688503"/>
                    </a:cubicBezTo>
                    <a:cubicBezTo>
                      <a:pt x="400089" y="689544"/>
                      <a:pt x="400089" y="692145"/>
                      <a:pt x="402691" y="690584"/>
                    </a:cubicBezTo>
                    <a:cubicBezTo>
                      <a:pt x="402691" y="690584"/>
                      <a:pt x="403732" y="690584"/>
                      <a:pt x="404772" y="688503"/>
                    </a:cubicBezTo>
                    <a:cubicBezTo>
                      <a:pt x="405813" y="686422"/>
                      <a:pt x="407374" y="687462"/>
                      <a:pt x="409456" y="686422"/>
                    </a:cubicBezTo>
                    <a:cubicBezTo>
                      <a:pt x="411537" y="685381"/>
                      <a:pt x="414659" y="684860"/>
                      <a:pt x="414139" y="686422"/>
                    </a:cubicBezTo>
                    <a:cubicBezTo>
                      <a:pt x="413618" y="687983"/>
                      <a:pt x="412578" y="688503"/>
                      <a:pt x="410496" y="687983"/>
                    </a:cubicBezTo>
                    <a:cubicBezTo>
                      <a:pt x="408935" y="686942"/>
                      <a:pt x="406333" y="687462"/>
                      <a:pt x="404772" y="689023"/>
                    </a:cubicBezTo>
                    <a:cubicBezTo>
                      <a:pt x="403211" y="690584"/>
                      <a:pt x="403732" y="691105"/>
                      <a:pt x="402171" y="691625"/>
                    </a:cubicBezTo>
                    <a:cubicBezTo>
                      <a:pt x="401130" y="691625"/>
                      <a:pt x="399569" y="691105"/>
                      <a:pt x="396967" y="690064"/>
                    </a:cubicBezTo>
                    <a:cubicBezTo>
                      <a:pt x="394365" y="689023"/>
                      <a:pt x="390723" y="690584"/>
                      <a:pt x="389682" y="691105"/>
                    </a:cubicBezTo>
                    <a:cubicBezTo>
                      <a:pt x="388642" y="691625"/>
                      <a:pt x="387601" y="692145"/>
                      <a:pt x="386560" y="693186"/>
                    </a:cubicBezTo>
                    <a:cubicBezTo>
                      <a:pt x="385520" y="694227"/>
                      <a:pt x="383438" y="695267"/>
                      <a:pt x="387601" y="694227"/>
                    </a:cubicBezTo>
                    <a:cubicBezTo>
                      <a:pt x="391764" y="693186"/>
                      <a:pt x="387601" y="695267"/>
                      <a:pt x="386560" y="695788"/>
                    </a:cubicBezTo>
                    <a:cubicBezTo>
                      <a:pt x="385520" y="696308"/>
                      <a:pt x="384479" y="696828"/>
                      <a:pt x="386560" y="697349"/>
                    </a:cubicBezTo>
                    <a:cubicBezTo>
                      <a:pt x="388642" y="697869"/>
                      <a:pt x="392804" y="697349"/>
                      <a:pt x="393325" y="696828"/>
                    </a:cubicBezTo>
                    <a:cubicBezTo>
                      <a:pt x="393845" y="696308"/>
                      <a:pt x="394365" y="696308"/>
                      <a:pt x="394365" y="696828"/>
                    </a:cubicBezTo>
                    <a:cubicBezTo>
                      <a:pt x="393845" y="697349"/>
                      <a:pt x="393845" y="698390"/>
                      <a:pt x="394886" y="697869"/>
                    </a:cubicBezTo>
                    <a:cubicBezTo>
                      <a:pt x="395926" y="697349"/>
                      <a:pt x="396447" y="697869"/>
                      <a:pt x="395406" y="698390"/>
                    </a:cubicBezTo>
                    <a:cubicBezTo>
                      <a:pt x="394365" y="698910"/>
                      <a:pt x="394886" y="699951"/>
                      <a:pt x="393845" y="700471"/>
                    </a:cubicBezTo>
                    <a:cubicBezTo>
                      <a:pt x="392804" y="700991"/>
                      <a:pt x="395926" y="701512"/>
                      <a:pt x="396447" y="700991"/>
                    </a:cubicBezTo>
                    <a:cubicBezTo>
                      <a:pt x="396967" y="700471"/>
                      <a:pt x="397487" y="700471"/>
                      <a:pt x="397487" y="701512"/>
                    </a:cubicBezTo>
                    <a:cubicBezTo>
                      <a:pt x="396967" y="702552"/>
                      <a:pt x="399049" y="702032"/>
                      <a:pt x="399569" y="702032"/>
                    </a:cubicBezTo>
                    <a:cubicBezTo>
                      <a:pt x="400089" y="701512"/>
                      <a:pt x="400610" y="702032"/>
                      <a:pt x="400610" y="703073"/>
                    </a:cubicBezTo>
                    <a:cubicBezTo>
                      <a:pt x="400610" y="704113"/>
                      <a:pt x="400610" y="704113"/>
                      <a:pt x="401650" y="704634"/>
                    </a:cubicBezTo>
                    <a:cubicBezTo>
                      <a:pt x="403211" y="705154"/>
                      <a:pt x="401650" y="705154"/>
                      <a:pt x="400610" y="706195"/>
                    </a:cubicBezTo>
                    <a:cubicBezTo>
                      <a:pt x="399569" y="707235"/>
                      <a:pt x="398528" y="709317"/>
                      <a:pt x="399049" y="710358"/>
                    </a:cubicBezTo>
                    <a:cubicBezTo>
                      <a:pt x="399049" y="711398"/>
                      <a:pt x="399569" y="711919"/>
                      <a:pt x="399569" y="711398"/>
                    </a:cubicBezTo>
                    <a:cubicBezTo>
                      <a:pt x="400089" y="710878"/>
                      <a:pt x="401130" y="710358"/>
                      <a:pt x="401130" y="708796"/>
                    </a:cubicBezTo>
                    <a:cubicBezTo>
                      <a:pt x="401130" y="707235"/>
                      <a:pt x="401650" y="708796"/>
                      <a:pt x="403211" y="708276"/>
                    </a:cubicBezTo>
                    <a:cubicBezTo>
                      <a:pt x="404772" y="707756"/>
                      <a:pt x="404252" y="709837"/>
                      <a:pt x="403211" y="710878"/>
                    </a:cubicBezTo>
                    <a:cubicBezTo>
                      <a:pt x="402171" y="712439"/>
                      <a:pt x="403732" y="711398"/>
                      <a:pt x="405293" y="710878"/>
                    </a:cubicBezTo>
                    <a:cubicBezTo>
                      <a:pt x="406333" y="710358"/>
                      <a:pt x="407374" y="709837"/>
                      <a:pt x="406333" y="710878"/>
                    </a:cubicBezTo>
                    <a:cubicBezTo>
                      <a:pt x="405293" y="711919"/>
                      <a:pt x="405293" y="712959"/>
                      <a:pt x="404772" y="714000"/>
                    </a:cubicBezTo>
                    <a:cubicBezTo>
                      <a:pt x="404252" y="715041"/>
                      <a:pt x="403732" y="715561"/>
                      <a:pt x="404772" y="716081"/>
                    </a:cubicBezTo>
                    <a:cubicBezTo>
                      <a:pt x="405813" y="716081"/>
                      <a:pt x="406854" y="717122"/>
                      <a:pt x="407374" y="718163"/>
                    </a:cubicBezTo>
                    <a:cubicBezTo>
                      <a:pt x="407894" y="719203"/>
                      <a:pt x="406333" y="720244"/>
                      <a:pt x="404772" y="721805"/>
                    </a:cubicBezTo>
                    <a:cubicBezTo>
                      <a:pt x="403211" y="723366"/>
                      <a:pt x="404252" y="723366"/>
                      <a:pt x="405293" y="723887"/>
                    </a:cubicBezTo>
                    <a:cubicBezTo>
                      <a:pt x="405813" y="724407"/>
                      <a:pt x="407894" y="722846"/>
                      <a:pt x="408415" y="721805"/>
                    </a:cubicBezTo>
                    <a:cubicBezTo>
                      <a:pt x="408935" y="720764"/>
                      <a:pt x="409456" y="722326"/>
                      <a:pt x="408935" y="723366"/>
                    </a:cubicBezTo>
                    <a:cubicBezTo>
                      <a:pt x="407894" y="724407"/>
                      <a:pt x="407894" y="724407"/>
                      <a:pt x="408415" y="724407"/>
                    </a:cubicBezTo>
                    <a:cubicBezTo>
                      <a:pt x="408935" y="724407"/>
                      <a:pt x="410496" y="723887"/>
                      <a:pt x="411017" y="723366"/>
                    </a:cubicBezTo>
                    <a:cubicBezTo>
                      <a:pt x="411537" y="722846"/>
                      <a:pt x="411537" y="722326"/>
                      <a:pt x="412578" y="722326"/>
                    </a:cubicBezTo>
                    <a:cubicBezTo>
                      <a:pt x="413618" y="722326"/>
                      <a:pt x="413618" y="721805"/>
                      <a:pt x="413618" y="721285"/>
                    </a:cubicBezTo>
                    <a:cubicBezTo>
                      <a:pt x="413618" y="720764"/>
                      <a:pt x="413098" y="719724"/>
                      <a:pt x="414659" y="718683"/>
                    </a:cubicBezTo>
                    <a:cubicBezTo>
                      <a:pt x="416220" y="717642"/>
                      <a:pt x="417261" y="718683"/>
                      <a:pt x="415700" y="720244"/>
                    </a:cubicBezTo>
                    <a:cubicBezTo>
                      <a:pt x="414139" y="721805"/>
                      <a:pt x="416220" y="722326"/>
                      <a:pt x="420383" y="719203"/>
                    </a:cubicBezTo>
                    <a:cubicBezTo>
                      <a:pt x="424546" y="716081"/>
                      <a:pt x="422464" y="719203"/>
                      <a:pt x="421944" y="719724"/>
                    </a:cubicBezTo>
                    <a:cubicBezTo>
                      <a:pt x="421423" y="720244"/>
                      <a:pt x="418301" y="723366"/>
                      <a:pt x="417781" y="722326"/>
                    </a:cubicBezTo>
                    <a:cubicBezTo>
                      <a:pt x="417261" y="721285"/>
                      <a:pt x="416220" y="722846"/>
                      <a:pt x="414659" y="722846"/>
                    </a:cubicBezTo>
                    <a:cubicBezTo>
                      <a:pt x="413098" y="722846"/>
                      <a:pt x="411537" y="724407"/>
                      <a:pt x="411017" y="724927"/>
                    </a:cubicBezTo>
                    <a:cubicBezTo>
                      <a:pt x="410496" y="725448"/>
                      <a:pt x="408415" y="726488"/>
                      <a:pt x="406854" y="728049"/>
                    </a:cubicBezTo>
                    <a:cubicBezTo>
                      <a:pt x="405293" y="729610"/>
                      <a:pt x="407374" y="731692"/>
                      <a:pt x="407374" y="737936"/>
                    </a:cubicBezTo>
                    <a:cubicBezTo>
                      <a:pt x="407374" y="744180"/>
                      <a:pt x="412057" y="742099"/>
                      <a:pt x="413098" y="741578"/>
                    </a:cubicBezTo>
                    <a:cubicBezTo>
                      <a:pt x="414139" y="741058"/>
                      <a:pt x="415700" y="738977"/>
                      <a:pt x="415700" y="738456"/>
                    </a:cubicBezTo>
                    <a:cubicBezTo>
                      <a:pt x="415700" y="737936"/>
                      <a:pt x="416740" y="737416"/>
                      <a:pt x="417781" y="736895"/>
                    </a:cubicBezTo>
                    <a:cubicBezTo>
                      <a:pt x="418301" y="736375"/>
                      <a:pt x="420383" y="733773"/>
                      <a:pt x="420383" y="732732"/>
                    </a:cubicBezTo>
                    <a:cubicBezTo>
                      <a:pt x="420383" y="731692"/>
                      <a:pt x="420903" y="730651"/>
                      <a:pt x="421944" y="730131"/>
                    </a:cubicBezTo>
                    <a:cubicBezTo>
                      <a:pt x="422464" y="729610"/>
                      <a:pt x="422985" y="729090"/>
                      <a:pt x="423505" y="727529"/>
                    </a:cubicBezTo>
                    <a:cubicBezTo>
                      <a:pt x="424025" y="725968"/>
                      <a:pt x="425066" y="725448"/>
                      <a:pt x="426627" y="724927"/>
                    </a:cubicBezTo>
                    <a:cubicBezTo>
                      <a:pt x="428188" y="724407"/>
                      <a:pt x="427668" y="726488"/>
                      <a:pt x="426627" y="727529"/>
                    </a:cubicBezTo>
                    <a:cubicBezTo>
                      <a:pt x="425586" y="728570"/>
                      <a:pt x="425586" y="729610"/>
                      <a:pt x="426627" y="730131"/>
                    </a:cubicBezTo>
                    <a:cubicBezTo>
                      <a:pt x="427668" y="730651"/>
                      <a:pt x="428708" y="730131"/>
                      <a:pt x="430269" y="729090"/>
                    </a:cubicBezTo>
                    <a:cubicBezTo>
                      <a:pt x="431830" y="728049"/>
                      <a:pt x="434432" y="726488"/>
                      <a:pt x="435993" y="725968"/>
                    </a:cubicBezTo>
                    <a:cubicBezTo>
                      <a:pt x="437554" y="724927"/>
                      <a:pt x="435993" y="723887"/>
                      <a:pt x="434953" y="723887"/>
                    </a:cubicBezTo>
                    <a:cubicBezTo>
                      <a:pt x="434432" y="723366"/>
                      <a:pt x="433912" y="723366"/>
                      <a:pt x="434432" y="721285"/>
                    </a:cubicBezTo>
                    <a:cubicBezTo>
                      <a:pt x="434953" y="718683"/>
                      <a:pt x="433392" y="719203"/>
                      <a:pt x="432871" y="719203"/>
                    </a:cubicBezTo>
                    <a:cubicBezTo>
                      <a:pt x="432351" y="719724"/>
                      <a:pt x="431830" y="718683"/>
                      <a:pt x="431830" y="717122"/>
                    </a:cubicBezTo>
                    <a:cubicBezTo>
                      <a:pt x="431310" y="715561"/>
                      <a:pt x="431310" y="716081"/>
                      <a:pt x="430790" y="714000"/>
                    </a:cubicBezTo>
                    <a:cubicBezTo>
                      <a:pt x="430269" y="711919"/>
                      <a:pt x="432871" y="714520"/>
                      <a:pt x="434432" y="713480"/>
                    </a:cubicBezTo>
                    <a:cubicBezTo>
                      <a:pt x="435993" y="712439"/>
                      <a:pt x="434953" y="715041"/>
                      <a:pt x="434953" y="716081"/>
                    </a:cubicBezTo>
                    <a:cubicBezTo>
                      <a:pt x="434953" y="717122"/>
                      <a:pt x="434953" y="718163"/>
                      <a:pt x="435993" y="718683"/>
                    </a:cubicBezTo>
                    <a:cubicBezTo>
                      <a:pt x="437034" y="719203"/>
                      <a:pt x="437034" y="722326"/>
                      <a:pt x="437554" y="722846"/>
                    </a:cubicBezTo>
                    <a:cubicBezTo>
                      <a:pt x="438075" y="723887"/>
                      <a:pt x="438075" y="725448"/>
                      <a:pt x="439115" y="726488"/>
                    </a:cubicBezTo>
                    <a:cubicBezTo>
                      <a:pt x="440156" y="727529"/>
                      <a:pt x="443278" y="727529"/>
                      <a:pt x="444319" y="726488"/>
                    </a:cubicBezTo>
                    <a:cubicBezTo>
                      <a:pt x="445359" y="724927"/>
                      <a:pt x="446920" y="724927"/>
                      <a:pt x="447961" y="724407"/>
                    </a:cubicBezTo>
                    <a:cubicBezTo>
                      <a:pt x="449002" y="723887"/>
                      <a:pt x="449002" y="724407"/>
                      <a:pt x="449002" y="725968"/>
                    </a:cubicBezTo>
                    <a:cubicBezTo>
                      <a:pt x="449002" y="727529"/>
                      <a:pt x="449522" y="728570"/>
                      <a:pt x="448482" y="731171"/>
                    </a:cubicBezTo>
                    <a:cubicBezTo>
                      <a:pt x="447441" y="733773"/>
                      <a:pt x="448482" y="734293"/>
                      <a:pt x="453685" y="736895"/>
                    </a:cubicBezTo>
                    <a:cubicBezTo>
                      <a:pt x="458889" y="739497"/>
                      <a:pt x="453165" y="738456"/>
                      <a:pt x="450043" y="737416"/>
                    </a:cubicBezTo>
                    <a:cubicBezTo>
                      <a:pt x="447441" y="736375"/>
                      <a:pt x="444839" y="733253"/>
                      <a:pt x="444319" y="731171"/>
                    </a:cubicBezTo>
                    <a:cubicBezTo>
                      <a:pt x="443798" y="729090"/>
                      <a:pt x="442237" y="729090"/>
                      <a:pt x="440156" y="728570"/>
                    </a:cubicBezTo>
                    <a:cubicBezTo>
                      <a:pt x="438075" y="728049"/>
                      <a:pt x="437554" y="728570"/>
                      <a:pt x="439636" y="729090"/>
                    </a:cubicBezTo>
                    <a:cubicBezTo>
                      <a:pt x="441717" y="729610"/>
                      <a:pt x="437034" y="730131"/>
                      <a:pt x="434953" y="730651"/>
                    </a:cubicBezTo>
                    <a:cubicBezTo>
                      <a:pt x="432871" y="731171"/>
                      <a:pt x="435473" y="732732"/>
                      <a:pt x="436513" y="732732"/>
                    </a:cubicBezTo>
                    <a:cubicBezTo>
                      <a:pt x="437034" y="732732"/>
                      <a:pt x="437554" y="733253"/>
                      <a:pt x="437554" y="733773"/>
                    </a:cubicBezTo>
                    <a:cubicBezTo>
                      <a:pt x="437554" y="734293"/>
                      <a:pt x="438075" y="734814"/>
                      <a:pt x="440156" y="734293"/>
                    </a:cubicBezTo>
                    <a:cubicBezTo>
                      <a:pt x="442237" y="733773"/>
                      <a:pt x="440156" y="734293"/>
                      <a:pt x="441197" y="736375"/>
                    </a:cubicBezTo>
                    <a:cubicBezTo>
                      <a:pt x="442237" y="738456"/>
                      <a:pt x="443278" y="736895"/>
                      <a:pt x="445359" y="735855"/>
                    </a:cubicBezTo>
                    <a:cubicBezTo>
                      <a:pt x="447441" y="734814"/>
                      <a:pt x="445880" y="736895"/>
                      <a:pt x="444319" y="737416"/>
                    </a:cubicBezTo>
                    <a:cubicBezTo>
                      <a:pt x="442758" y="737936"/>
                      <a:pt x="440156" y="737936"/>
                      <a:pt x="438595" y="737416"/>
                    </a:cubicBezTo>
                    <a:cubicBezTo>
                      <a:pt x="437034" y="736895"/>
                      <a:pt x="437554" y="736895"/>
                      <a:pt x="438075" y="737936"/>
                    </a:cubicBezTo>
                    <a:cubicBezTo>
                      <a:pt x="438595" y="738977"/>
                      <a:pt x="436513" y="737936"/>
                      <a:pt x="434953" y="737416"/>
                    </a:cubicBezTo>
                    <a:cubicBezTo>
                      <a:pt x="432871" y="736895"/>
                      <a:pt x="432351" y="738977"/>
                      <a:pt x="433392" y="740538"/>
                    </a:cubicBezTo>
                    <a:cubicBezTo>
                      <a:pt x="434432" y="742099"/>
                      <a:pt x="432871" y="742099"/>
                      <a:pt x="430269" y="743139"/>
                    </a:cubicBezTo>
                    <a:cubicBezTo>
                      <a:pt x="427668" y="744180"/>
                      <a:pt x="425586" y="744180"/>
                      <a:pt x="424546" y="743660"/>
                    </a:cubicBezTo>
                    <a:cubicBezTo>
                      <a:pt x="423505" y="743139"/>
                      <a:pt x="423505" y="742619"/>
                      <a:pt x="420383" y="743139"/>
                    </a:cubicBezTo>
                    <a:cubicBezTo>
                      <a:pt x="417781" y="743660"/>
                      <a:pt x="417781" y="744180"/>
                      <a:pt x="418301" y="743660"/>
                    </a:cubicBezTo>
                    <a:cubicBezTo>
                      <a:pt x="418822" y="743660"/>
                      <a:pt x="420383" y="743660"/>
                      <a:pt x="422464" y="744180"/>
                    </a:cubicBezTo>
                    <a:cubicBezTo>
                      <a:pt x="424546" y="744700"/>
                      <a:pt x="422985" y="744700"/>
                      <a:pt x="420903" y="744700"/>
                    </a:cubicBezTo>
                    <a:cubicBezTo>
                      <a:pt x="418301" y="744700"/>
                      <a:pt x="418301" y="745741"/>
                      <a:pt x="419862" y="746782"/>
                    </a:cubicBezTo>
                    <a:cubicBezTo>
                      <a:pt x="421423" y="747823"/>
                      <a:pt x="426107" y="747302"/>
                      <a:pt x="429749" y="746261"/>
                    </a:cubicBezTo>
                    <a:cubicBezTo>
                      <a:pt x="433392" y="745221"/>
                      <a:pt x="440676" y="741578"/>
                      <a:pt x="442237" y="739497"/>
                    </a:cubicBezTo>
                    <a:cubicBezTo>
                      <a:pt x="443798" y="737416"/>
                      <a:pt x="444319" y="740017"/>
                      <a:pt x="443798" y="742099"/>
                    </a:cubicBezTo>
                    <a:cubicBezTo>
                      <a:pt x="443278" y="744180"/>
                      <a:pt x="442758" y="743660"/>
                      <a:pt x="445359" y="743139"/>
                    </a:cubicBezTo>
                    <a:cubicBezTo>
                      <a:pt x="447961" y="742619"/>
                      <a:pt x="447961" y="744180"/>
                      <a:pt x="446920" y="743660"/>
                    </a:cubicBezTo>
                    <a:cubicBezTo>
                      <a:pt x="445880" y="743139"/>
                      <a:pt x="445359" y="744180"/>
                      <a:pt x="444319" y="744180"/>
                    </a:cubicBezTo>
                    <a:cubicBezTo>
                      <a:pt x="443278" y="744700"/>
                      <a:pt x="440676" y="745221"/>
                      <a:pt x="439115" y="744700"/>
                    </a:cubicBezTo>
                    <a:cubicBezTo>
                      <a:pt x="437554" y="744180"/>
                      <a:pt x="435473" y="745221"/>
                      <a:pt x="433912" y="745741"/>
                    </a:cubicBezTo>
                    <a:cubicBezTo>
                      <a:pt x="431830" y="746782"/>
                      <a:pt x="424546" y="747302"/>
                      <a:pt x="422464" y="747823"/>
                    </a:cubicBezTo>
                    <a:cubicBezTo>
                      <a:pt x="419862" y="748343"/>
                      <a:pt x="420903" y="748343"/>
                      <a:pt x="422464" y="749384"/>
                    </a:cubicBezTo>
                    <a:cubicBezTo>
                      <a:pt x="424546" y="749904"/>
                      <a:pt x="424025" y="750945"/>
                      <a:pt x="422985" y="752506"/>
                    </a:cubicBezTo>
                    <a:cubicBezTo>
                      <a:pt x="421944" y="754067"/>
                      <a:pt x="422985" y="754587"/>
                      <a:pt x="426107" y="753546"/>
                    </a:cubicBezTo>
                    <a:cubicBezTo>
                      <a:pt x="429229" y="753026"/>
                      <a:pt x="426107" y="754067"/>
                      <a:pt x="424546" y="755107"/>
                    </a:cubicBezTo>
                    <a:cubicBezTo>
                      <a:pt x="422985" y="756148"/>
                      <a:pt x="420903" y="755628"/>
                      <a:pt x="422464" y="756668"/>
                    </a:cubicBezTo>
                    <a:cubicBezTo>
                      <a:pt x="423505" y="757189"/>
                      <a:pt x="423505" y="758229"/>
                      <a:pt x="421944" y="758750"/>
                    </a:cubicBezTo>
                    <a:cubicBezTo>
                      <a:pt x="420383" y="759270"/>
                      <a:pt x="421944" y="760311"/>
                      <a:pt x="422985" y="761872"/>
                    </a:cubicBezTo>
                    <a:cubicBezTo>
                      <a:pt x="424025" y="763433"/>
                      <a:pt x="425066" y="763433"/>
                      <a:pt x="426627" y="763953"/>
                    </a:cubicBezTo>
                    <a:cubicBezTo>
                      <a:pt x="428188" y="764474"/>
                      <a:pt x="428188" y="763953"/>
                      <a:pt x="427668" y="762392"/>
                    </a:cubicBezTo>
                    <a:cubicBezTo>
                      <a:pt x="427147" y="760831"/>
                      <a:pt x="427668" y="759791"/>
                      <a:pt x="429749" y="759270"/>
                    </a:cubicBezTo>
                    <a:cubicBezTo>
                      <a:pt x="431830" y="758750"/>
                      <a:pt x="429229" y="759791"/>
                      <a:pt x="428188" y="761352"/>
                    </a:cubicBezTo>
                    <a:cubicBezTo>
                      <a:pt x="427668" y="762392"/>
                      <a:pt x="428188" y="762913"/>
                      <a:pt x="432871" y="762913"/>
                    </a:cubicBezTo>
                    <a:cubicBezTo>
                      <a:pt x="437034" y="762913"/>
                      <a:pt x="432871" y="763953"/>
                      <a:pt x="432351" y="763953"/>
                    </a:cubicBezTo>
                    <a:cubicBezTo>
                      <a:pt x="431830" y="763953"/>
                      <a:pt x="429229" y="764474"/>
                      <a:pt x="427668" y="765514"/>
                    </a:cubicBezTo>
                    <a:cubicBezTo>
                      <a:pt x="426107" y="766555"/>
                      <a:pt x="429229" y="767075"/>
                      <a:pt x="429749" y="766035"/>
                    </a:cubicBezTo>
                    <a:cubicBezTo>
                      <a:pt x="430790" y="764994"/>
                      <a:pt x="430790" y="765514"/>
                      <a:pt x="430269" y="766555"/>
                    </a:cubicBezTo>
                    <a:cubicBezTo>
                      <a:pt x="429749" y="767596"/>
                      <a:pt x="429749" y="768116"/>
                      <a:pt x="430790" y="768116"/>
                    </a:cubicBezTo>
                    <a:cubicBezTo>
                      <a:pt x="431830" y="768116"/>
                      <a:pt x="432871" y="768116"/>
                      <a:pt x="440676" y="767075"/>
                    </a:cubicBezTo>
                    <a:cubicBezTo>
                      <a:pt x="447961" y="766035"/>
                      <a:pt x="440156" y="768116"/>
                      <a:pt x="438595" y="768116"/>
                    </a:cubicBezTo>
                    <a:cubicBezTo>
                      <a:pt x="437034" y="768116"/>
                      <a:pt x="432871" y="768636"/>
                      <a:pt x="430790" y="769157"/>
                    </a:cubicBezTo>
                    <a:cubicBezTo>
                      <a:pt x="429229" y="769677"/>
                      <a:pt x="429229" y="769677"/>
                      <a:pt x="429749" y="772279"/>
                    </a:cubicBezTo>
                    <a:cubicBezTo>
                      <a:pt x="430269" y="774360"/>
                      <a:pt x="430269" y="774360"/>
                      <a:pt x="432351" y="773319"/>
                    </a:cubicBezTo>
                    <a:cubicBezTo>
                      <a:pt x="434432" y="772279"/>
                      <a:pt x="434432" y="772799"/>
                      <a:pt x="432871" y="774360"/>
                    </a:cubicBezTo>
                    <a:cubicBezTo>
                      <a:pt x="431310" y="775921"/>
                      <a:pt x="432871" y="775401"/>
                      <a:pt x="434432" y="774881"/>
                    </a:cubicBezTo>
                    <a:cubicBezTo>
                      <a:pt x="435993" y="774360"/>
                      <a:pt x="437554" y="773840"/>
                      <a:pt x="439115" y="773840"/>
                    </a:cubicBezTo>
                    <a:cubicBezTo>
                      <a:pt x="440676" y="774360"/>
                      <a:pt x="440676" y="774881"/>
                      <a:pt x="443278" y="773840"/>
                    </a:cubicBezTo>
                    <a:cubicBezTo>
                      <a:pt x="445880" y="772799"/>
                      <a:pt x="445359" y="773840"/>
                      <a:pt x="443798" y="774360"/>
                    </a:cubicBezTo>
                    <a:cubicBezTo>
                      <a:pt x="442237" y="774881"/>
                      <a:pt x="441717" y="776442"/>
                      <a:pt x="440676" y="776962"/>
                    </a:cubicBezTo>
                    <a:cubicBezTo>
                      <a:pt x="439636" y="777482"/>
                      <a:pt x="439115" y="776962"/>
                      <a:pt x="439115" y="780084"/>
                    </a:cubicBezTo>
                    <a:cubicBezTo>
                      <a:pt x="439115" y="783206"/>
                      <a:pt x="443798" y="781645"/>
                      <a:pt x="445880" y="779564"/>
                    </a:cubicBezTo>
                    <a:cubicBezTo>
                      <a:pt x="447961" y="777482"/>
                      <a:pt x="446920" y="780604"/>
                      <a:pt x="444839" y="782165"/>
                    </a:cubicBezTo>
                    <a:cubicBezTo>
                      <a:pt x="442758" y="783726"/>
                      <a:pt x="443798" y="783726"/>
                      <a:pt x="443798" y="785808"/>
                    </a:cubicBezTo>
                    <a:cubicBezTo>
                      <a:pt x="443798" y="787369"/>
                      <a:pt x="444839" y="785808"/>
                      <a:pt x="445359" y="784767"/>
                    </a:cubicBezTo>
                    <a:cubicBezTo>
                      <a:pt x="445880" y="783726"/>
                      <a:pt x="446920" y="782686"/>
                      <a:pt x="447441" y="782165"/>
                    </a:cubicBezTo>
                    <a:cubicBezTo>
                      <a:pt x="447961" y="782165"/>
                      <a:pt x="450563" y="780604"/>
                      <a:pt x="454205" y="778523"/>
                    </a:cubicBezTo>
                    <a:cubicBezTo>
                      <a:pt x="457848" y="776962"/>
                      <a:pt x="454205" y="780604"/>
                      <a:pt x="451604" y="781125"/>
                    </a:cubicBezTo>
                    <a:cubicBezTo>
                      <a:pt x="449002" y="781645"/>
                      <a:pt x="446920" y="784247"/>
                      <a:pt x="445880" y="785808"/>
                    </a:cubicBezTo>
                    <a:cubicBezTo>
                      <a:pt x="444839" y="787369"/>
                      <a:pt x="444319" y="787889"/>
                      <a:pt x="445359" y="788930"/>
                    </a:cubicBezTo>
                    <a:cubicBezTo>
                      <a:pt x="446400" y="789971"/>
                      <a:pt x="446920" y="787889"/>
                      <a:pt x="446920" y="787369"/>
                    </a:cubicBezTo>
                    <a:cubicBezTo>
                      <a:pt x="446920" y="786849"/>
                      <a:pt x="446400" y="786849"/>
                      <a:pt x="447961" y="786328"/>
                    </a:cubicBezTo>
                    <a:cubicBezTo>
                      <a:pt x="449002" y="786328"/>
                      <a:pt x="449002" y="786849"/>
                      <a:pt x="450563" y="785287"/>
                    </a:cubicBezTo>
                    <a:cubicBezTo>
                      <a:pt x="452124" y="783726"/>
                      <a:pt x="452124" y="784767"/>
                      <a:pt x="451604" y="785287"/>
                    </a:cubicBezTo>
                    <a:cubicBezTo>
                      <a:pt x="451083" y="785808"/>
                      <a:pt x="449522" y="786849"/>
                      <a:pt x="449002" y="787889"/>
                    </a:cubicBezTo>
                    <a:cubicBezTo>
                      <a:pt x="448482" y="788930"/>
                      <a:pt x="448482" y="789450"/>
                      <a:pt x="447441" y="790491"/>
                    </a:cubicBezTo>
                    <a:cubicBezTo>
                      <a:pt x="446400" y="791011"/>
                      <a:pt x="446400" y="790491"/>
                      <a:pt x="444839" y="793613"/>
                    </a:cubicBezTo>
                    <a:cubicBezTo>
                      <a:pt x="443278" y="797255"/>
                      <a:pt x="446920" y="798817"/>
                      <a:pt x="447961" y="799337"/>
                    </a:cubicBezTo>
                    <a:cubicBezTo>
                      <a:pt x="449002" y="799857"/>
                      <a:pt x="454205" y="802459"/>
                      <a:pt x="456807" y="802979"/>
                    </a:cubicBezTo>
                    <a:cubicBezTo>
                      <a:pt x="459409" y="803500"/>
                      <a:pt x="457327" y="801418"/>
                      <a:pt x="460449" y="802459"/>
                    </a:cubicBezTo>
                    <a:cubicBezTo>
                      <a:pt x="463572" y="803500"/>
                      <a:pt x="459409" y="804020"/>
                      <a:pt x="458368" y="805061"/>
                    </a:cubicBezTo>
                    <a:cubicBezTo>
                      <a:pt x="457327" y="806101"/>
                      <a:pt x="460449" y="806622"/>
                      <a:pt x="461490" y="805581"/>
                    </a:cubicBezTo>
                    <a:cubicBezTo>
                      <a:pt x="463051" y="804540"/>
                      <a:pt x="462531" y="805061"/>
                      <a:pt x="462531" y="806622"/>
                    </a:cubicBezTo>
                    <a:cubicBezTo>
                      <a:pt x="462531" y="808183"/>
                      <a:pt x="462011" y="808183"/>
                      <a:pt x="458889" y="807662"/>
                    </a:cubicBezTo>
                    <a:cubicBezTo>
                      <a:pt x="456287" y="807142"/>
                      <a:pt x="456807" y="808703"/>
                      <a:pt x="457848" y="810264"/>
                    </a:cubicBezTo>
                    <a:cubicBezTo>
                      <a:pt x="459409" y="811825"/>
                      <a:pt x="459929" y="810785"/>
                      <a:pt x="460449" y="809744"/>
                    </a:cubicBezTo>
                    <a:cubicBezTo>
                      <a:pt x="460970" y="808703"/>
                      <a:pt x="461490" y="809223"/>
                      <a:pt x="463572" y="810264"/>
                    </a:cubicBezTo>
                    <a:cubicBezTo>
                      <a:pt x="465653" y="811305"/>
                      <a:pt x="465653" y="811305"/>
                      <a:pt x="467214" y="809744"/>
                    </a:cubicBezTo>
                    <a:cubicBezTo>
                      <a:pt x="468775" y="808183"/>
                      <a:pt x="468255" y="809223"/>
                      <a:pt x="470856" y="809223"/>
                    </a:cubicBezTo>
                    <a:cubicBezTo>
                      <a:pt x="473458" y="809223"/>
                      <a:pt x="471897" y="809744"/>
                      <a:pt x="470336" y="810264"/>
                    </a:cubicBezTo>
                    <a:cubicBezTo>
                      <a:pt x="469295" y="811305"/>
                      <a:pt x="467214" y="811825"/>
                      <a:pt x="465133" y="811825"/>
                    </a:cubicBezTo>
                    <a:cubicBezTo>
                      <a:pt x="463051" y="811825"/>
                      <a:pt x="462531" y="812866"/>
                      <a:pt x="462011" y="814947"/>
                    </a:cubicBezTo>
                    <a:cubicBezTo>
                      <a:pt x="461490" y="817029"/>
                      <a:pt x="463572" y="815468"/>
                      <a:pt x="465133" y="814427"/>
                    </a:cubicBezTo>
                    <a:cubicBezTo>
                      <a:pt x="466173" y="813386"/>
                      <a:pt x="466694" y="814427"/>
                      <a:pt x="465133" y="815468"/>
                    </a:cubicBezTo>
                    <a:cubicBezTo>
                      <a:pt x="464092" y="817029"/>
                      <a:pt x="464092" y="817549"/>
                      <a:pt x="465133" y="816508"/>
                    </a:cubicBezTo>
                    <a:cubicBezTo>
                      <a:pt x="466173" y="815988"/>
                      <a:pt x="467214" y="814947"/>
                      <a:pt x="468775" y="813386"/>
                    </a:cubicBezTo>
                    <a:cubicBezTo>
                      <a:pt x="470336" y="811825"/>
                      <a:pt x="470856" y="811305"/>
                      <a:pt x="473458" y="811305"/>
                    </a:cubicBezTo>
                    <a:cubicBezTo>
                      <a:pt x="476060" y="811305"/>
                      <a:pt x="472418" y="812866"/>
                      <a:pt x="470856" y="814427"/>
                    </a:cubicBezTo>
                    <a:cubicBezTo>
                      <a:pt x="469295" y="815468"/>
                      <a:pt x="468775" y="815468"/>
                      <a:pt x="468255" y="817029"/>
                    </a:cubicBezTo>
                    <a:cubicBezTo>
                      <a:pt x="467734" y="818590"/>
                      <a:pt x="468775" y="819630"/>
                      <a:pt x="470336" y="818590"/>
                    </a:cubicBezTo>
                    <a:cubicBezTo>
                      <a:pt x="471897" y="817549"/>
                      <a:pt x="471377" y="818590"/>
                      <a:pt x="469816" y="820671"/>
                    </a:cubicBezTo>
                    <a:cubicBezTo>
                      <a:pt x="468255" y="823273"/>
                      <a:pt x="471377" y="821712"/>
                      <a:pt x="475540" y="821712"/>
                    </a:cubicBezTo>
                    <a:cubicBezTo>
                      <a:pt x="479702" y="821191"/>
                      <a:pt x="472938" y="823273"/>
                      <a:pt x="469295" y="822752"/>
                    </a:cubicBezTo>
                    <a:cubicBezTo>
                      <a:pt x="465653" y="822232"/>
                      <a:pt x="463572" y="823273"/>
                      <a:pt x="467214" y="824314"/>
                    </a:cubicBezTo>
                    <a:cubicBezTo>
                      <a:pt x="470856" y="825354"/>
                      <a:pt x="475540" y="825354"/>
                      <a:pt x="479702" y="824314"/>
                    </a:cubicBezTo>
                    <a:cubicBezTo>
                      <a:pt x="483865" y="823273"/>
                      <a:pt x="480743" y="825875"/>
                      <a:pt x="476580" y="826395"/>
                    </a:cubicBezTo>
                    <a:cubicBezTo>
                      <a:pt x="472418" y="826915"/>
                      <a:pt x="471897" y="828476"/>
                      <a:pt x="473979" y="827956"/>
                    </a:cubicBezTo>
                    <a:cubicBezTo>
                      <a:pt x="475540" y="827436"/>
                      <a:pt x="477101" y="827956"/>
                      <a:pt x="479182" y="828476"/>
                    </a:cubicBezTo>
                    <a:cubicBezTo>
                      <a:pt x="481263" y="828476"/>
                      <a:pt x="483865" y="829517"/>
                      <a:pt x="482304" y="830558"/>
                    </a:cubicBezTo>
                    <a:cubicBezTo>
                      <a:pt x="480743" y="831078"/>
                      <a:pt x="481263" y="832639"/>
                      <a:pt x="479182" y="833159"/>
                    </a:cubicBezTo>
                    <a:cubicBezTo>
                      <a:pt x="477101" y="833680"/>
                      <a:pt x="479702" y="834720"/>
                      <a:pt x="480743" y="834720"/>
                    </a:cubicBezTo>
                    <a:cubicBezTo>
                      <a:pt x="481784" y="834720"/>
                      <a:pt x="483345" y="835241"/>
                      <a:pt x="482304" y="836282"/>
                    </a:cubicBezTo>
                    <a:cubicBezTo>
                      <a:pt x="481263" y="837322"/>
                      <a:pt x="483865" y="836282"/>
                      <a:pt x="486467" y="833680"/>
                    </a:cubicBezTo>
                    <a:cubicBezTo>
                      <a:pt x="489069" y="831078"/>
                      <a:pt x="490109" y="832119"/>
                      <a:pt x="488548" y="833680"/>
                    </a:cubicBezTo>
                    <a:cubicBezTo>
                      <a:pt x="486467" y="834720"/>
                      <a:pt x="487508" y="834720"/>
                      <a:pt x="487508" y="836282"/>
                    </a:cubicBezTo>
                    <a:cubicBezTo>
                      <a:pt x="486987" y="837843"/>
                      <a:pt x="490630" y="838883"/>
                      <a:pt x="492191" y="837843"/>
                    </a:cubicBezTo>
                    <a:cubicBezTo>
                      <a:pt x="493752" y="836802"/>
                      <a:pt x="494272" y="837843"/>
                      <a:pt x="493231" y="838883"/>
                    </a:cubicBezTo>
                    <a:cubicBezTo>
                      <a:pt x="492191" y="839924"/>
                      <a:pt x="493752" y="840444"/>
                      <a:pt x="490630" y="840444"/>
                    </a:cubicBezTo>
                    <a:cubicBezTo>
                      <a:pt x="487508" y="840444"/>
                      <a:pt x="486467" y="842005"/>
                      <a:pt x="489069" y="841485"/>
                    </a:cubicBezTo>
                    <a:cubicBezTo>
                      <a:pt x="491670" y="840965"/>
                      <a:pt x="492191" y="842005"/>
                      <a:pt x="494792" y="841485"/>
                    </a:cubicBezTo>
                    <a:cubicBezTo>
                      <a:pt x="497394" y="840965"/>
                      <a:pt x="495833" y="843046"/>
                      <a:pt x="490630" y="844607"/>
                    </a:cubicBezTo>
                    <a:cubicBezTo>
                      <a:pt x="485426" y="846168"/>
                      <a:pt x="488028" y="846168"/>
                      <a:pt x="489589" y="845127"/>
                    </a:cubicBezTo>
                    <a:cubicBezTo>
                      <a:pt x="490630" y="844607"/>
                      <a:pt x="492191" y="845127"/>
                      <a:pt x="493752" y="844607"/>
                    </a:cubicBezTo>
                    <a:cubicBezTo>
                      <a:pt x="494792" y="844607"/>
                      <a:pt x="496874" y="844607"/>
                      <a:pt x="498435" y="844087"/>
                    </a:cubicBezTo>
                    <a:cubicBezTo>
                      <a:pt x="499996" y="844087"/>
                      <a:pt x="500516" y="843046"/>
                      <a:pt x="502598" y="842526"/>
                    </a:cubicBezTo>
                    <a:cubicBezTo>
                      <a:pt x="504679" y="842005"/>
                      <a:pt x="507801" y="842526"/>
                      <a:pt x="508842" y="842005"/>
                    </a:cubicBezTo>
                    <a:cubicBezTo>
                      <a:pt x="509882" y="841485"/>
                      <a:pt x="509882" y="841485"/>
                      <a:pt x="509882" y="843046"/>
                    </a:cubicBezTo>
                    <a:cubicBezTo>
                      <a:pt x="509882" y="844607"/>
                      <a:pt x="509882" y="845127"/>
                      <a:pt x="510403" y="845127"/>
                    </a:cubicBezTo>
                    <a:cubicBezTo>
                      <a:pt x="510923" y="845127"/>
                      <a:pt x="511964" y="844607"/>
                      <a:pt x="511444" y="845127"/>
                    </a:cubicBezTo>
                    <a:cubicBezTo>
                      <a:pt x="511444" y="845648"/>
                      <a:pt x="509882" y="846688"/>
                      <a:pt x="513525" y="846168"/>
                    </a:cubicBezTo>
                    <a:cubicBezTo>
                      <a:pt x="517167" y="845648"/>
                      <a:pt x="514566" y="842526"/>
                      <a:pt x="515606" y="842526"/>
                    </a:cubicBezTo>
                    <a:cubicBezTo>
                      <a:pt x="516647" y="842526"/>
                      <a:pt x="517688" y="842526"/>
                      <a:pt x="517688" y="842005"/>
                    </a:cubicBezTo>
                    <a:cubicBezTo>
                      <a:pt x="517167" y="840965"/>
                      <a:pt x="517688" y="841485"/>
                      <a:pt x="518728" y="840965"/>
                    </a:cubicBezTo>
                    <a:cubicBezTo>
                      <a:pt x="519769" y="840444"/>
                      <a:pt x="521851" y="839924"/>
                      <a:pt x="522891" y="838883"/>
                    </a:cubicBezTo>
                    <a:cubicBezTo>
                      <a:pt x="523932" y="838363"/>
                      <a:pt x="523932" y="837843"/>
                      <a:pt x="526534" y="838363"/>
                    </a:cubicBezTo>
                    <a:cubicBezTo>
                      <a:pt x="529135" y="838883"/>
                      <a:pt x="531737" y="838363"/>
                      <a:pt x="531217" y="837843"/>
                    </a:cubicBezTo>
                    <a:cubicBezTo>
                      <a:pt x="530696" y="837322"/>
                      <a:pt x="530696" y="837322"/>
                      <a:pt x="531737" y="837322"/>
                    </a:cubicBezTo>
                    <a:cubicBezTo>
                      <a:pt x="532778" y="837322"/>
                      <a:pt x="532258" y="835241"/>
                      <a:pt x="530696" y="834720"/>
                    </a:cubicBezTo>
                    <a:cubicBezTo>
                      <a:pt x="529135" y="834200"/>
                      <a:pt x="527054" y="833680"/>
                      <a:pt x="529656" y="833680"/>
                    </a:cubicBezTo>
                    <a:cubicBezTo>
                      <a:pt x="532258" y="833680"/>
                      <a:pt x="531737" y="832639"/>
                      <a:pt x="533298" y="831598"/>
                    </a:cubicBezTo>
                    <a:cubicBezTo>
                      <a:pt x="534859" y="830558"/>
                      <a:pt x="534339" y="832119"/>
                      <a:pt x="532778" y="833680"/>
                    </a:cubicBezTo>
                    <a:cubicBezTo>
                      <a:pt x="531217" y="834720"/>
                      <a:pt x="533298" y="835761"/>
                      <a:pt x="535379" y="836282"/>
                    </a:cubicBezTo>
                    <a:cubicBezTo>
                      <a:pt x="537461" y="836802"/>
                      <a:pt x="535900" y="837322"/>
                      <a:pt x="535379" y="837322"/>
                    </a:cubicBezTo>
                    <a:cubicBezTo>
                      <a:pt x="534859" y="837843"/>
                      <a:pt x="534339" y="838363"/>
                      <a:pt x="534339" y="838363"/>
                    </a:cubicBezTo>
                    <a:cubicBezTo>
                      <a:pt x="534339" y="838883"/>
                      <a:pt x="534339" y="839404"/>
                      <a:pt x="533298" y="839404"/>
                    </a:cubicBezTo>
                    <a:cubicBezTo>
                      <a:pt x="532778" y="839404"/>
                      <a:pt x="531737" y="839924"/>
                      <a:pt x="529656" y="840965"/>
                    </a:cubicBezTo>
                    <a:cubicBezTo>
                      <a:pt x="527574" y="842005"/>
                      <a:pt x="529656" y="842005"/>
                      <a:pt x="529656" y="842005"/>
                    </a:cubicBezTo>
                    <a:cubicBezTo>
                      <a:pt x="537981" y="842005"/>
                      <a:pt x="539542" y="837843"/>
                      <a:pt x="539542" y="834720"/>
                    </a:cubicBezTo>
                    <a:cubicBezTo>
                      <a:pt x="539542" y="831598"/>
                      <a:pt x="540063" y="834200"/>
                      <a:pt x="541103" y="834720"/>
                    </a:cubicBezTo>
                    <a:cubicBezTo>
                      <a:pt x="542144" y="835241"/>
                      <a:pt x="542144" y="837843"/>
                      <a:pt x="544225" y="835761"/>
                    </a:cubicBezTo>
                    <a:cubicBezTo>
                      <a:pt x="546307" y="833159"/>
                      <a:pt x="544225" y="836802"/>
                      <a:pt x="543705" y="837322"/>
                    </a:cubicBezTo>
                    <a:cubicBezTo>
                      <a:pt x="543185" y="837843"/>
                      <a:pt x="539542" y="840965"/>
                      <a:pt x="538502" y="841485"/>
                    </a:cubicBezTo>
                    <a:cubicBezTo>
                      <a:pt x="537461" y="842005"/>
                      <a:pt x="533298" y="842526"/>
                      <a:pt x="531217" y="843046"/>
                    </a:cubicBezTo>
                    <a:cubicBezTo>
                      <a:pt x="528615" y="844087"/>
                      <a:pt x="529656" y="844087"/>
                      <a:pt x="531217" y="844087"/>
                    </a:cubicBezTo>
                    <a:cubicBezTo>
                      <a:pt x="532778" y="844087"/>
                      <a:pt x="530696" y="845127"/>
                      <a:pt x="528095" y="846168"/>
                    </a:cubicBezTo>
                    <a:cubicBezTo>
                      <a:pt x="525493" y="847209"/>
                      <a:pt x="527574" y="847209"/>
                      <a:pt x="529135" y="847209"/>
                    </a:cubicBezTo>
                    <a:cubicBezTo>
                      <a:pt x="530176" y="847209"/>
                      <a:pt x="530696" y="846688"/>
                      <a:pt x="531217" y="845648"/>
                    </a:cubicBezTo>
                    <a:cubicBezTo>
                      <a:pt x="531737" y="844607"/>
                      <a:pt x="531737" y="844607"/>
                      <a:pt x="532778" y="844607"/>
                    </a:cubicBezTo>
                    <a:cubicBezTo>
                      <a:pt x="534339" y="844607"/>
                      <a:pt x="535900" y="844607"/>
                      <a:pt x="533818" y="845648"/>
                    </a:cubicBezTo>
                    <a:cubicBezTo>
                      <a:pt x="532258" y="846688"/>
                      <a:pt x="533298" y="847209"/>
                      <a:pt x="535379" y="846688"/>
                    </a:cubicBezTo>
                    <a:cubicBezTo>
                      <a:pt x="537461" y="846168"/>
                      <a:pt x="541103" y="843566"/>
                      <a:pt x="541624" y="841485"/>
                    </a:cubicBezTo>
                    <a:cubicBezTo>
                      <a:pt x="542664" y="838883"/>
                      <a:pt x="542664" y="841485"/>
                      <a:pt x="542144" y="843046"/>
                    </a:cubicBezTo>
                    <a:cubicBezTo>
                      <a:pt x="541624" y="844607"/>
                      <a:pt x="539022" y="847209"/>
                      <a:pt x="536420" y="848250"/>
                    </a:cubicBezTo>
                    <a:cubicBezTo>
                      <a:pt x="533818" y="849290"/>
                      <a:pt x="533818" y="849290"/>
                      <a:pt x="536420" y="849290"/>
                    </a:cubicBezTo>
                    <a:cubicBezTo>
                      <a:pt x="538502" y="849290"/>
                      <a:pt x="537461" y="849811"/>
                      <a:pt x="533818" y="851372"/>
                    </a:cubicBezTo>
                    <a:cubicBezTo>
                      <a:pt x="530176" y="852933"/>
                      <a:pt x="532778" y="852933"/>
                      <a:pt x="534859" y="851892"/>
                    </a:cubicBezTo>
                    <a:cubicBezTo>
                      <a:pt x="536941" y="850851"/>
                      <a:pt x="537461" y="851372"/>
                      <a:pt x="536420" y="851892"/>
                    </a:cubicBezTo>
                    <a:cubicBezTo>
                      <a:pt x="535379" y="852412"/>
                      <a:pt x="538502" y="852933"/>
                      <a:pt x="539022" y="852933"/>
                    </a:cubicBezTo>
                    <a:cubicBezTo>
                      <a:pt x="539542" y="852933"/>
                      <a:pt x="540583" y="852933"/>
                      <a:pt x="541103" y="852412"/>
                    </a:cubicBezTo>
                    <a:cubicBezTo>
                      <a:pt x="541103" y="851892"/>
                      <a:pt x="542144" y="851372"/>
                      <a:pt x="542664" y="850331"/>
                    </a:cubicBezTo>
                    <a:cubicBezTo>
                      <a:pt x="543185" y="849290"/>
                      <a:pt x="542664" y="849290"/>
                      <a:pt x="544746" y="849811"/>
                    </a:cubicBezTo>
                    <a:cubicBezTo>
                      <a:pt x="546827" y="849811"/>
                      <a:pt x="545786" y="850331"/>
                      <a:pt x="544225" y="850851"/>
                    </a:cubicBezTo>
                    <a:cubicBezTo>
                      <a:pt x="542664" y="851892"/>
                      <a:pt x="542664" y="851892"/>
                      <a:pt x="541624" y="853453"/>
                    </a:cubicBezTo>
                    <a:cubicBezTo>
                      <a:pt x="540583" y="855014"/>
                      <a:pt x="541103" y="855014"/>
                      <a:pt x="541624" y="854494"/>
                    </a:cubicBezTo>
                    <a:cubicBezTo>
                      <a:pt x="542144" y="853973"/>
                      <a:pt x="544746" y="852933"/>
                      <a:pt x="544746" y="852412"/>
                    </a:cubicBezTo>
                    <a:cubicBezTo>
                      <a:pt x="544746" y="851892"/>
                      <a:pt x="545266" y="851372"/>
                      <a:pt x="545266" y="851892"/>
                    </a:cubicBezTo>
                    <a:cubicBezTo>
                      <a:pt x="545786" y="852412"/>
                      <a:pt x="545786" y="851892"/>
                      <a:pt x="545786" y="850851"/>
                    </a:cubicBezTo>
                    <a:cubicBezTo>
                      <a:pt x="545786" y="849811"/>
                      <a:pt x="545786" y="850851"/>
                      <a:pt x="547348" y="850331"/>
                    </a:cubicBezTo>
                    <a:cubicBezTo>
                      <a:pt x="548909" y="849811"/>
                      <a:pt x="547868" y="851372"/>
                      <a:pt x="546307" y="853453"/>
                    </a:cubicBezTo>
                    <a:cubicBezTo>
                      <a:pt x="544746" y="855014"/>
                      <a:pt x="544225" y="856055"/>
                      <a:pt x="546827" y="855534"/>
                    </a:cubicBezTo>
                    <a:cubicBezTo>
                      <a:pt x="549429" y="855014"/>
                      <a:pt x="550990" y="854494"/>
                      <a:pt x="552551" y="851892"/>
                    </a:cubicBezTo>
                    <a:cubicBezTo>
                      <a:pt x="553592" y="849811"/>
                      <a:pt x="553592" y="849290"/>
                      <a:pt x="555673" y="847729"/>
                    </a:cubicBezTo>
                    <a:cubicBezTo>
                      <a:pt x="557754" y="846688"/>
                      <a:pt x="556714" y="847729"/>
                      <a:pt x="556193" y="848770"/>
                    </a:cubicBezTo>
                    <a:cubicBezTo>
                      <a:pt x="555673" y="849290"/>
                      <a:pt x="554112" y="852412"/>
                      <a:pt x="552551" y="853453"/>
                    </a:cubicBezTo>
                    <a:cubicBezTo>
                      <a:pt x="550990" y="854494"/>
                      <a:pt x="552031" y="855014"/>
                      <a:pt x="552551" y="856055"/>
                    </a:cubicBezTo>
                    <a:cubicBezTo>
                      <a:pt x="553071" y="856575"/>
                      <a:pt x="550990" y="859177"/>
                      <a:pt x="547868" y="861779"/>
                    </a:cubicBezTo>
                    <a:cubicBezTo>
                      <a:pt x="544746" y="864380"/>
                      <a:pt x="549429" y="863860"/>
                      <a:pt x="550990" y="862819"/>
                    </a:cubicBezTo>
                    <a:cubicBezTo>
                      <a:pt x="552551" y="861779"/>
                      <a:pt x="556193" y="858656"/>
                      <a:pt x="558795" y="855014"/>
                    </a:cubicBezTo>
                    <a:cubicBezTo>
                      <a:pt x="561397" y="851372"/>
                      <a:pt x="559836" y="854494"/>
                      <a:pt x="559836" y="854494"/>
                    </a:cubicBezTo>
                    <a:cubicBezTo>
                      <a:pt x="556714" y="859177"/>
                      <a:pt x="552031" y="863860"/>
                      <a:pt x="549429" y="864901"/>
                    </a:cubicBezTo>
                    <a:cubicBezTo>
                      <a:pt x="546827" y="865941"/>
                      <a:pt x="548388" y="866982"/>
                      <a:pt x="549429" y="867502"/>
                    </a:cubicBezTo>
                    <a:cubicBezTo>
                      <a:pt x="550990" y="868023"/>
                      <a:pt x="550990" y="866982"/>
                      <a:pt x="552031" y="865421"/>
                    </a:cubicBezTo>
                    <a:cubicBezTo>
                      <a:pt x="552551" y="863860"/>
                      <a:pt x="553071" y="865941"/>
                      <a:pt x="554112" y="867502"/>
                    </a:cubicBezTo>
                    <a:cubicBezTo>
                      <a:pt x="554632" y="868543"/>
                      <a:pt x="555153" y="869584"/>
                      <a:pt x="557234" y="868543"/>
                    </a:cubicBezTo>
                    <a:cubicBezTo>
                      <a:pt x="559315" y="867502"/>
                      <a:pt x="559315" y="867502"/>
                      <a:pt x="559836" y="866462"/>
                    </a:cubicBezTo>
                    <a:cubicBezTo>
                      <a:pt x="560356" y="865421"/>
                      <a:pt x="561397" y="864901"/>
                      <a:pt x="563478" y="864380"/>
                    </a:cubicBezTo>
                    <a:cubicBezTo>
                      <a:pt x="565560" y="863860"/>
                      <a:pt x="563478" y="862299"/>
                      <a:pt x="565039" y="862299"/>
                    </a:cubicBezTo>
                    <a:cubicBezTo>
                      <a:pt x="566600" y="862299"/>
                      <a:pt x="565039" y="861779"/>
                      <a:pt x="565560" y="860218"/>
                    </a:cubicBezTo>
                    <a:cubicBezTo>
                      <a:pt x="565560" y="859177"/>
                      <a:pt x="566600" y="859177"/>
                      <a:pt x="567641" y="858656"/>
                    </a:cubicBezTo>
                    <a:cubicBezTo>
                      <a:pt x="568161" y="858656"/>
                      <a:pt x="568682" y="856575"/>
                      <a:pt x="568682" y="858656"/>
                    </a:cubicBezTo>
                    <a:cubicBezTo>
                      <a:pt x="568682" y="860738"/>
                      <a:pt x="568682" y="860738"/>
                      <a:pt x="567641" y="862299"/>
                    </a:cubicBezTo>
                    <a:cubicBezTo>
                      <a:pt x="566600" y="863860"/>
                      <a:pt x="567121" y="863860"/>
                      <a:pt x="568682" y="863860"/>
                    </a:cubicBezTo>
                    <a:cubicBezTo>
                      <a:pt x="570243" y="863860"/>
                      <a:pt x="585853" y="865421"/>
                      <a:pt x="587414" y="865941"/>
                    </a:cubicBezTo>
                    <a:cubicBezTo>
                      <a:pt x="588455" y="866462"/>
                      <a:pt x="587414" y="864901"/>
                      <a:pt x="586894" y="863860"/>
                    </a:cubicBezTo>
                    <a:cubicBezTo>
                      <a:pt x="586373" y="862819"/>
                      <a:pt x="586373" y="862819"/>
                      <a:pt x="587414" y="862299"/>
                    </a:cubicBezTo>
                    <a:cubicBezTo>
                      <a:pt x="588455" y="861779"/>
                      <a:pt x="586894" y="860738"/>
                      <a:pt x="586894" y="859697"/>
                    </a:cubicBezTo>
                    <a:cubicBezTo>
                      <a:pt x="586373" y="858656"/>
                      <a:pt x="586894" y="857616"/>
                      <a:pt x="585333" y="858656"/>
                    </a:cubicBezTo>
                    <a:cubicBezTo>
                      <a:pt x="583772" y="859177"/>
                      <a:pt x="582731" y="859177"/>
                      <a:pt x="580650" y="859697"/>
                    </a:cubicBezTo>
                    <a:cubicBezTo>
                      <a:pt x="578048" y="860218"/>
                      <a:pt x="579609" y="859177"/>
                      <a:pt x="579609" y="859177"/>
                    </a:cubicBezTo>
                    <a:cubicBezTo>
                      <a:pt x="580130" y="858656"/>
                      <a:pt x="581170" y="858136"/>
                      <a:pt x="582731" y="857095"/>
                    </a:cubicBezTo>
                    <a:cubicBezTo>
                      <a:pt x="584812" y="856575"/>
                      <a:pt x="573885" y="853973"/>
                      <a:pt x="568682" y="852933"/>
                    </a:cubicBezTo>
                    <a:cubicBezTo>
                      <a:pt x="563478" y="851892"/>
                      <a:pt x="574406" y="852933"/>
                      <a:pt x="576487" y="853453"/>
                    </a:cubicBezTo>
                    <a:cubicBezTo>
                      <a:pt x="578568" y="853973"/>
                      <a:pt x="577007" y="852933"/>
                      <a:pt x="576487" y="850331"/>
                    </a:cubicBezTo>
                    <a:cubicBezTo>
                      <a:pt x="575966" y="848250"/>
                      <a:pt x="576487" y="849811"/>
                      <a:pt x="578568" y="852412"/>
                    </a:cubicBezTo>
                    <a:cubicBezTo>
                      <a:pt x="580130" y="855014"/>
                      <a:pt x="583772" y="855014"/>
                      <a:pt x="585853" y="855534"/>
                    </a:cubicBezTo>
                    <a:cubicBezTo>
                      <a:pt x="587935" y="856055"/>
                      <a:pt x="586894" y="855014"/>
                      <a:pt x="585333" y="853973"/>
                    </a:cubicBezTo>
                    <a:cubicBezTo>
                      <a:pt x="583772" y="852933"/>
                      <a:pt x="585333" y="853453"/>
                      <a:pt x="587414" y="853973"/>
                    </a:cubicBezTo>
                    <a:cubicBezTo>
                      <a:pt x="589496" y="854494"/>
                      <a:pt x="590016" y="854494"/>
                      <a:pt x="591577" y="853453"/>
                    </a:cubicBezTo>
                    <a:cubicBezTo>
                      <a:pt x="593138" y="852412"/>
                      <a:pt x="592618" y="852412"/>
                      <a:pt x="590016" y="851892"/>
                    </a:cubicBezTo>
                    <a:cubicBezTo>
                      <a:pt x="587414" y="851892"/>
                      <a:pt x="588975" y="851372"/>
                      <a:pt x="591057" y="851372"/>
                    </a:cubicBezTo>
                    <a:cubicBezTo>
                      <a:pt x="593658" y="851892"/>
                      <a:pt x="593138" y="850851"/>
                      <a:pt x="592097" y="850851"/>
                    </a:cubicBezTo>
                    <a:cubicBezTo>
                      <a:pt x="591057" y="850851"/>
                      <a:pt x="589496" y="850851"/>
                      <a:pt x="586894" y="849811"/>
                    </a:cubicBezTo>
                    <a:cubicBezTo>
                      <a:pt x="584292" y="848770"/>
                      <a:pt x="586894" y="849290"/>
                      <a:pt x="587414" y="849290"/>
                    </a:cubicBezTo>
                    <a:cubicBezTo>
                      <a:pt x="587935" y="849290"/>
                      <a:pt x="590536" y="849290"/>
                      <a:pt x="591577" y="849290"/>
                    </a:cubicBezTo>
                    <a:cubicBezTo>
                      <a:pt x="592618" y="849290"/>
                      <a:pt x="596260" y="848250"/>
                      <a:pt x="594179" y="847209"/>
                    </a:cubicBezTo>
                    <a:cubicBezTo>
                      <a:pt x="592097" y="846168"/>
                      <a:pt x="588455" y="846168"/>
                      <a:pt x="586894" y="846168"/>
                    </a:cubicBezTo>
                    <a:cubicBezTo>
                      <a:pt x="585333" y="846168"/>
                      <a:pt x="584812" y="845648"/>
                      <a:pt x="583772" y="845127"/>
                    </a:cubicBezTo>
                    <a:cubicBezTo>
                      <a:pt x="582731" y="844607"/>
                      <a:pt x="580130" y="844607"/>
                      <a:pt x="581691" y="844607"/>
                    </a:cubicBezTo>
                    <a:cubicBezTo>
                      <a:pt x="583251" y="844087"/>
                      <a:pt x="586894" y="844607"/>
                      <a:pt x="587935" y="845127"/>
                    </a:cubicBezTo>
                    <a:cubicBezTo>
                      <a:pt x="588975" y="845648"/>
                      <a:pt x="594699" y="846168"/>
                      <a:pt x="593658" y="845127"/>
                    </a:cubicBezTo>
                    <a:cubicBezTo>
                      <a:pt x="592618" y="844087"/>
                      <a:pt x="590536" y="844087"/>
                      <a:pt x="589496" y="844087"/>
                    </a:cubicBezTo>
                    <a:cubicBezTo>
                      <a:pt x="588455" y="844087"/>
                      <a:pt x="588455" y="844087"/>
                      <a:pt x="587935" y="843566"/>
                    </a:cubicBezTo>
                    <a:cubicBezTo>
                      <a:pt x="587414" y="843046"/>
                      <a:pt x="586894" y="843046"/>
                      <a:pt x="583251" y="842526"/>
                    </a:cubicBezTo>
                    <a:cubicBezTo>
                      <a:pt x="580130" y="842005"/>
                      <a:pt x="580650" y="840444"/>
                      <a:pt x="584292" y="841485"/>
                    </a:cubicBezTo>
                    <a:cubicBezTo>
                      <a:pt x="587935" y="842526"/>
                      <a:pt x="591057" y="842526"/>
                      <a:pt x="591577" y="842526"/>
                    </a:cubicBezTo>
                    <a:cubicBezTo>
                      <a:pt x="592097" y="842526"/>
                      <a:pt x="593658" y="842005"/>
                      <a:pt x="594699" y="841485"/>
                    </a:cubicBezTo>
                    <a:cubicBezTo>
                      <a:pt x="595219" y="841485"/>
                      <a:pt x="596260" y="840965"/>
                      <a:pt x="595219" y="839924"/>
                    </a:cubicBezTo>
                    <a:cubicBezTo>
                      <a:pt x="594179" y="838883"/>
                      <a:pt x="595219" y="838883"/>
                      <a:pt x="596260" y="839404"/>
                    </a:cubicBezTo>
                    <a:cubicBezTo>
                      <a:pt x="597301" y="839924"/>
                      <a:pt x="597301" y="839404"/>
                      <a:pt x="595740" y="838363"/>
                    </a:cubicBezTo>
                    <a:cubicBezTo>
                      <a:pt x="594179" y="837322"/>
                      <a:pt x="593138" y="837322"/>
                      <a:pt x="591577" y="837322"/>
                    </a:cubicBezTo>
                    <a:cubicBezTo>
                      <a:pt x="590016" y="837322"/>
                      <a:pt x="591057" y="837322"/>
                      <a:pt x="590536" y="836802"/>
                    </a:cubicBezTo>
                    <a:cubicBezTo>
                      <a:pt x="590016" y="836282"/>
                      <a:pt x="587414" y="836802"/>
                      <a:pt x="583251" y="836282"/>
                    </a:cubicBezTo>
                    <a:cubicBezTo>
                      <a:pt x="579089" y="835761"/>
                      <a:pt x="580650" y="835761"/>
                      <a:pt x="581691" y="835241"/>
                    </a:cubicBezTo>
                    <a:cubicBezTo>
                      <a:pt x="582731" y="834720"/>
                      <a:pt x="594179" y="836282"/>
                      <a:pt x="595740" y="836282"/>
                    </a:cubicBezTo>
                    <a:cubicBezTo>
                      <a:pt x="597301" y="836282"/>
                      <a:pt x="597301" y="835761"/>
                      <a:pt x="596780" y="835241"/>
                    </a:cubicBezTo>
                    <a:cubicBezTo>
                      <a:pt x="596260" y="834720"/>
                      <a:pt x="591057" y="833680"/>
                      <a:pt x="588975" y="833159"/>
                    </a:cubicBezTo>
                    <a:cubicBezTo>
                      <a:pt x="586894" y="832639"/>
                      <a:pt x="596260" y="833680"/>
                      <a:pt x="598342" y="833680"/>
                    </a:cubicBezTo>
                    <a:cubicBezTo>
                      <a:pt x="600423" y="833680"/>
                      <a:pt x="597821" y="832119"/>
                      <a:pt x="595219" y="832119"/>
                    </a:cubicBezTo>
                    <a:cubicBezTo>
                      <a:pt x="592618" y="832639"/>
                      <a:pt x="592618" y="831598"/>
                      <a:pt x="593138" y="831078"/>
                    </a:cubicBezTo>
                    <a:cubicBezTo>
                      <a:pt x="593658" y="830558"/>
                      <a:pt x="592097" y="830037"/>
                      <a:pt x="588975" y="830037"/>
                    </a:cubicBezTo>
                    <a:cubicBezTo>
                      <a:pt x="585853" y="829517"/>
                      <a:pt x="585853" y="829517"/>
                      <a:pt x="587935" y="829517"/>
                    </a:cubicBezTo>
                    <a:cubicBezTo>
                      <a:pt x="590016" y="828997"/>
                      <a:pt x="592618" y="830037"/>
                      <a:pt x="595740" y="830558"/>
                    </a:cubicBezTo>
                    <a:cubicBezTo>
                      <a:pt x="598862" y="831078"/>
                      <a:pt x="599903" y="829517"/>
                      <a:pt x="600423" y="828997"/>
                    </a:cubicBezTo>
                    <a:cubicBezTo>
                      <a:pt x="600943" y="828476"/>
                      <a:pt x="601984" y="827956"/>
                      <a:pt x="600943" y="827436"/>
                    </a:cubicBezTo>
                    <a:cubicBezTo>
                      <a:pt x="599903" y="826915"/>
                      <a:pt x="600943" y="827436"/>
                      <a:pt x="599382" y="824834"/>
                    </a:cubicBezTo>
                    <a:cubicBezTo>
                      <a:pt x="597821" y="822232"/>
                      <a:pt x="594179" y="825875"/>
                      <a:pt x="591577" y="823793"/>
                    </a:cubicBezTo>
                    <a:cubicBezTo>
                      <a:pt x="588455" y="821712"/>
                      <a:pt x="590536" y="822232"/>
                      <a:pt x="591577" y="822232"/>
                    </a:cubicBezTo>
                    <a:cubicBezTo>
                      <a:pt x="592618" y="822232"/>
                      <a:pt x="594179" y="823273"/>
                      <a:pt x="598342" y="823273"/>
                    </a:cubicBezTo>
                    <a:cubicBezTo>
                      <a:pt x="602504" y="823273"/>
                      <a:pt x="603545" y="821191"/>
                      <a:pt x="603545" y="820151"/>
                    </a:cubicBezTo>
                    <a:cubicBezTo>
                      <a:pt x="603545" y="819110"/>
                      <a:pt x="602504" y="818590"/>
                      <a:pt x="600423" y="818590"/>
                    </a:cubicBezTo>
                    <a:cubicBezTo>
                      <a:pt x="598342" y="818590"/>
                      <a:pt x="598342" y="818069"/>
                      <a:pt x="597301" y="817549"/>
                    </a:cubicBezTo>
                    <a:cubicBezTo>
                      <a:pt x="596780" y="817029"/>
                      <a:pt x="595740" y="816508"/>
                      <a:pt x="594179" y="816508"/>
                    </a:cubicBezTo>
                    <a:cubicBezTo>
                      <a:pt x="592618" y="815988"/>
                      <a:pt x="596260" y="815988"/>
                      <a:pt x="597821" y="816508"/>
                    </a:cubicBezTo>
                    <a:cubicBezTo>
                      <a:pt x="599382" y="817029"/>
                      <a:pt x="600943" y="817549"/>
                      <a:pt x="603545" y="817029"/>
                    </a:cubicBezTo>
                    <a:cubicBezTo>
                      <a:pt x="606147" y="815988"/>
                      <a:pt x="605106" y="813907"/>
                      <a:pt x="603025" y="813386"/>
                    </a:cubicBezTo>
                    <a:cubicBezTo>
                      <a:pt x="600943" y="812346"/>
                      <a:pt x="602504" y="812346"/>
                      <a:pt x="603545" y="812346"/>
                    </a:cubicBezTo>
                    <a:cubicBezTo>
                      <a:pt x="604586" y="812346"/>
                      <a:pt x="605106" y="812866"/>
                      <a:pt x="606147" y="811825"/>
                    </a:cubicBezTo>
                    <a:cubicBezTo>
                      <a:pt x="607187" y="811305"/>
                      <a:pt x="606147" y="809744"/>
                      <a:pt x="604586" y="809223"/>
                    </a:cubicBezTo>
                    <a:cubicBezTo>
                      <a:pt x="603025" y="808703"/>
                      <a:pt x="603025" y="810785"/>
                      <a:pt x="601464" y="811305"/>
                    </a:cubicBezTo>
                    <a:cubicBezTo>
                      <a:pt x="599903" y="811825"/>
                      <a:pt x="600423" y="810264"/>
                      <a:pt x="600943" y="809744"/>
                    </a:cubicBezTo>
                    <a:cubicBezTo>
                      <a:pt x="601464" y="809223"/>
                      <a:pt x="600423" y="809223"/>
                      <a:pt x="600943" y="808703"/>
                    </a:cubicBezTo>
                    <a:cubicBezTo>
                      <a:pt x="600943" y="808183"/>
                      <a:pt x="603545" y="804540"/>
                      <a:pt x="604586" y="804020"/>
                    </a:cubicBezTo>
                    <a:cubicBezTo>
                      <a:pt x="605626" y="802979"/>
                      <a:pt x="605626" y="803500"/>
                      <a:pt x="605106" y="801418"/>
                    </a:cubicBezTo>
                    <a:cubicBezTo>
                      <a:pt x="604586" y="799337"/>
                      <a:pt x="603025" y="799857"/>
                      <a:pt x="601984" y="799857"/>
                    </a:cubicBezTo>
                    <a:cubicBezTo>
                      <a:pt x="600943" y="799857"/>
                      <a:pt x="599903" y="800378"/>
                      <a:pt x="598862" y="798817"/>
                    </a:cubicBezTo>
                    <a:cubicBezTo>
                      <a:pt x="597821" y="797255"/>
                      <a:pt x="595219" y="797776"/>
                      <a:pt x="592618" y="795694"/>
                    </a:cubicBezTo>
                    <a:cubicBezTo>
                      <a:pt x="590016" y="793613"/>
                      <a:pt x="596780" y="795174"/>
                      <a:pt x="598342" y="795694"/>
                    </a:cubicBezTo>
                    <a:cubicBezTo>
                      <a:pt x="599903" y="796215"/>
                      <a:pt x="604065" y="799337"/>
                      <a:pt x="607187" y="798817"/>
                    </a:cubicBezTo>
                    <a:cubicBezTo>
                      <a:pt x="610310" y="798296"/>
                      <a:pt x="605106" y="797255"/>
                      <a:pt x="604065" y="797255"/>
                    </a:cubicBezTo>
                    <a:cubicBezTo>
                      <a:pt x="603025" y="797255"/>
                      <a:pt x="600943" y="796735"/>
                      <a:pt x="600943" y="795174"/>
                    </a:cubicBezTo>
                    <a:cubicBezTo>
                      <a:pt x="600943" y="793613"/>
                      <a:pt x="601984" y="795694"/>
                      <a:pt x="603545" y="795694"/>
                    </a:cubicBezTo>
                    <a:cubicBezTo>
                      <a:pt x="604586" y="796215"/>
                      <a:pt x="606147" y="795694"/>
                      <a:pt x="605106" y="794133"/>
                    </a:cubicBezTo>
                    <a:cubicBezTo>
                      <a:pt x="604065" y="792572"/>
                      <a:pt x="600943" y="791532"/>
                      <a:pt x="599903" y="791532"/>
                    </a:cubicBezTo>
                    <a:cubicBezTo>
                      <a:pt x="598862" y="791532"/>
                      <a:pt x="597821" y="791532"/>
                      <a:pt x="596780" y="791011"/>
                    </a:cubicBezTo>
                    <a:cubicBezTo>
                      <a:pt x="595740" y="790491"/>
                      <a:pt x="592618" y="789450"/>
                      <a:pt x="592097" y="789450"/>
                    </a:cubicBezTo>
                    <a:cubicBezTo>
                      <a:pt x="591577" y="789450"/>
                      <a:pt x="590016" y="788930"/>
                      <a:pt x="589496" y="788410"/>
                    </a:cubicBezTo>
                    <a:cubicBezTo>
                      <a:pt x="588975" y="787369"/>
                      <a:pt x="590536" y="787889"/>
                      <a:pt x="590536" y="787889"/>
                    </a:cubicBezTo>
                    <a:cubicBezTo>
                      <a:pt x="595219" y="789450"/>
                      <a:pt x="597821" y="788930"/>
                      <a:pt x="598862" y="789450"/>
                    </a:cubicBezTo>
                    <a:cubicBezTo>
                      <a:pt x="599903" y="789971"/>
                      <a:pt x="599903" y="789450"/>
                      <a:pt x="600943" y="788930"/>
                    </a:cubicBezTo>
                    <a:cubicBezTo>
                      <a:pt x="601984" y="788410"/>
                      <a:pt x="601464" y="788410"/>
                      <a:pt x="600943" y="787369"/>
                    </a:cubicBezTo>
                    <a:cubicBezTo>
                      <a:pt x="600423" y="786328"/>
                      <a:pt x="600423" y="785808"/>
                      <a:pt x="599903" y="784767"/>
                    </a:cubicBezTo>
                    <a:cubicBezTo>
                      <a:pt x="599382" y="783726"/>
                      <a:pt x="601984" y="782686"/>
                      <a:pt x="603545" y="782686"/>
                    </a:cubicBezTo>
                    <a:cubicBezTo>
                      <a:pt x="604586" y="782686"/>
                      <a:pt x="606667" y="782165"/>
                      <a:pt x="605626" y="783206"/>
                    </a:cubicBezTo>
                    <a:cubicBezTo>
                      <a:pt x="604586" y="784247"/>
                      <a:pt x="606667" y="783726"/>
                      <a:pt x="606147" y="784247"/>
                    </a:cubicBezTo>
                    <a:cubicBezTo>
                      <a:pt x="605106" y="784767"/>
                      <a:pt x="605626" y="785287"/>
                      <a:pt x="606667" y="785808"/>
                    </a:cubicBezTo>
                    <a:cubicBezTo>
                      <a:pt x="607708" y="785808"/>
                      <a:pt x="610830" y="786849"/>
                      <a:pt x="611350" y="786328"/>
                    </a:cubicBezTo>
                    <a:cubicBezTo>
                      <a:pt x="612391" y="786328"/>
                      <a:pt x="612391" y="784767"/>
                      <a:pt x="614472" y="785287"/>
                    </a:cubicBezTo>
                    <a:cubicBezTo>
                      <a:pt x="616554" y="785287"/>
                      <a:pt x="617594" y="783206"/>
                      <a:pt x="617594" y="781125"/>
                    </a:cubicBezTo>
                    <a:cubicBezTo>
                      <a:pt x="617594" y="779043"/>
                      <a:pt x="613952" y="779564"/>
                      <a:pt x="613432" y="779043"/>
                    </a:cubicBezTo>
                    <a:cubicBezTo>
                      <a:pt x="612911" y="778523"/>
                      <a:pt x="610310" y="777482"/>
                      <a:pt x="609789" y="777482"/>
                    </a:cubicBezTo>
                    <a:cubicBezTo>
                      <a:pt x="609269" y="777482"/>
                      <a:pt x="608749" y="776962"/>
                      <a:pt x="608749" y="776442"/>
                    </a:cubicBezTo>
                    <a:cubicBezTo>
                      <a:pt x="608749" y="775921"/>
                      <a:pt x="609269" y="775921"/>
                      <a:pt x="609269" y="774360"/>
                    </a:cubicBezTo>
                    <a:cubicBezTo>
                      <a:pt x="609269" y="773319"/>
                      <a:pt x="610310" y="774360"/>
                      <a:pt x="610830" y="775401"/>
                    </a:cubicBezTo>
                    <a:cubicBezTo>
                      <a:pt x="611350" y="776442"/>
                      <a:pt x="611871" y="776442"/>
                      <a:pt x="612911" y="776962"/>
                    </a:cubicBezTo>
                    <a:cubicBezTo>
                      <a:pt x="613432" y="776962"/>
                      <a:pt x="613952" y="776962"/>
                      <a:pt x="614993" y="777482"/>
                    </a:cubicBezTo>
                    <a:cubicBezTo>
                      <a:pt x="616033" y="778003"/>
                      <a:pt x="617074" y="778523"/>
                      <a:pt x="618635" y="778523"/>
                    </a:cubicBezTo>
                    <a:cubicBezTo>
                      <a:pt x="620196" y="778523"/>
                      <a:pt x="620717" y="778003"/>
                      <a:pt x="620196" y="777482"/>
                    </a:cubicBezTo>
                    <a:cubicBezTo>
                      <a:pt x="619676" y="776962"/>
                      <a:pt x="617594" y="775401"/>
                      <a:pt x="613952" y="773840"/>
                    </a:cubicBezTo>
                    <a:cubicBezTo>
                      <a:pt x="610830" y="772279"/>
                      <a:pt x="612391" y="772279"/>
                      <a:pt x="613432" y="772799"/>
                    </a:cubicBezTo>
                    <a:cubicBezTo>
                      <a:pt x="614472" y="773319"/>
                      <a:pt x="619156" y="774881"/>
                      <a:pt x="620717" y="776442"/>
                    </a:cubicBezTo>
                    <a:cubicBezTo>
                      <a:pt x="622278" y="778003"/>
                      <a:pt x="622798" y="774881"/>
                      <a:pt x="622278" y="774360"/>
                    </a:cubicBezTo>
                    <a:cubicBezTo>
                      <a:pt x="621757" y="773840"/>
                      <a:pt x="619156" y="771238"/>
                      <a:pt x="618115" y="770718"/>
                    </a:cubicBezTo>
                    <a:cubicBezTo>
                      <a:pt x="617074" y="770197"/>
                      <a:pt x="614993" y="770197"/>
                      <a:pt x="616033" y="769157"/>
                    </a:cubicBezTo>
                    <a:cubicBezTo>
                      <a:pt x="617074" y="768116"/>
                      <a:pt x="614993" y="768636"/>
                      <a:pt x="613952" y="766555"/>
                    </a:cubicBezTo>
                    <a:cubicBezTo>
                      <a:pt x="612911" y="764994"/>
                      <a:pt x="614993" y="766035"/>
                      <a:pt x="616033" y="766555"/>
                    </a:cubicBezTo>
                    <a:cubicBezTo>
                      <a:pt x="617074" y="767075"/>
                      <a:pt x="622278" y="769677"/>
                      <a:pt x="624359" y="770718"/>
                    </a:cubicBezTo>
                    <a:cubicBezTo>
                      <a:pt x="626440" y="771759"/>
                      <a:pt x="629042" y="774360"/>
                      <a:pt x="628001" y="771238"/>
                    </a:cubicBezTo>
                    <a:cubicBezTo>
                      <a:pt x="626440" y="768116"/>
                      <a:pt x="623838" y="768636"/>
                      <a:pt x="623838" y="768636"/>
                    </a:cubicBezTo>
                    <a:cubicBezTo>
                      <a:pt x="623318" y="768636"/>
                      <a:pt x="622798" y="769157"/>
                      <a:pt x="622798" y="768116"/>
                    </a:cubicBezTo>
                    <a:cubicBezTo>
                      <a:pt x="622278" y="767075"/>
                      <a:pt x="620717" y="766035"/>
                      <a:pt x="620196" y="765514"/>
                    </a:cubicBezTo>
                    <a:cubicBezTo>
                      <a:pt x="619156" y="764994"/>
                      <a:pt x="618115" y="764474"/>
                      <a:pt x="616033" y="764474"/>
                    </a:cubicBezTo>
                    <a:cubicBezTo>
                      <a:pt x="613952" y="764474"/>
                      <a:pt x="617074" y="763433"/>
                      <a:pt x="619156" y="764474"/>
                    </a:cubicBezTo>
                    <a:cubicBezTo>
                      <a:pt x="621237" y="765514"/>
                      <a:pt x="624359" y="767596"/>
                      <a:pt x="625399" y="768636"/>
                    </a:cubicBezTo>
                    <a:cubicBezTo>
                      <a:pt x="626440" y="769677"/>
                      <a:pt x="628001" y="769157"/>
                      <a:pt x="627481" y="768636"/>
                    </a:cubicBezTo>
                    <a:cubicBezTo>
                      <a:pt x="626961" y="768116"/>
                      <a:pt x="622798" y="766555"/>
                      <a:pt x="621237" y="764994"/>
                    </a:cubicBezTo>
                    <a:cubicBezTo>
                      <a:pt x="619676" y="763433"/>
                      <a:pt x="624879" y="766035"/>
                      <a:pt x="625920" y="766555"/>
                    </a:cubicBezTo>
                    <a:cubicBezTo>
                      <a:pt x="626961" y="767075"/>
                      <a:pt x="625920" y="765514"/>
                      <a:pt x="624359" y="763433"/>
                    </a:cubicBezTo>
                    <a:cubicBezTo>
                      <a:pt x="622798" y="761352"/>
                      <a:pt x="626440" y="764994"/>
                      <a:pt x="626961" y="765514"/>
                    </a:cubicBezTo>
                    <a:cubicBezTo>
                      <a:pt x="627481" y="766035"/>
                      <a:pt x="628522" y="767075"/>
                      <a:pt x="629563" y="767075"/>
                    </a:cubicBezTo>
                    <a:cubicBezTo>
                      <a:pt x="630603" y="767075"/>
                      <a:pt x="630603" y="766035"/>
                      <a:pt x="629563" y="766035"/>
                    </a:cubicBezTo>
                    <a:cubicBezTo>
                      <a:pt x="629042" y="766035"/>
                      <a:pt x="627481" y="764994"/>
                      <a:pt x="626440" y="763433"/>
                    </a:cubicBezTo>
                    <a:cubicBezTo>
                      <a:pt x="625399" y="761352"/>
                      <a:pt x="628001" y="764474"/>
                      <a:pt x="629563" y="765514"/>
                    </a:cubicBezTo>
                    <a:cubicBezTo>
                      <a:pt x="631123" y="766555"/>
                      <a:pt x="630603" y="765514"/>
                      <a:pt x="629563" y="764474"/>
                    </a:cubicBezTo>
                    <a:cubicBezTo>
                      <a:pt x="628001" y="763433"/>
                      <a:pt x="632684" y="763953"/>
                      <a:pt x="634245" y="763953"/>
                    </a:cubicBezTo>
                    <a:cubicBezTo>
                      <a:pt x="636327" y="764474"/>
                      <a:pt x="635286" y="763953"/>
                      <a:pt x="634766" y="762913"/>
                    </a:cubicBezTo>
                    <a:cubicBezTo>
                      <a:pt x="634245" y="761872"/>
                      <a:pt x="633725" y="761352"/>
                      <a:pt x="633725" y="760311"/>
                    </a:cubicBezTo>
                    <a:cubicBezTo>
                      <a:pt x="634245" y="759270"/>
                      <a:pt x="631123" y="758750"/>
                      <a:pt x="630083" y="758750"/>
                    </a:cubicBezTo>
                    <a:cubicBezTo>
                      <a:pt x="629042" y="758750"/>
                      <a:pt x="627481" y="758229"/>
                      <a:pt x="625399" y="757709"/>
                    </a:cubicBezTo>
                    <a:cubicBezTo>
                      <a:pt x="623318" y="756668"/>
                      <a:pt x="622278" y="757189"/>
                      <a:pt x="619676" y="756668"/>
                    </a:cubicBezTo>
                    <a:cubicBezTo>
                      <a:pt x="617594" y="756148"/>
                      <a:pt x="622278" y="755628"/>
                      <a:pt x="625920" y="756668"/>
                    </a:cubicBezTo>
                    <a:cubicBezTo>
                      <a:pt x="630083" y="758229"/>
                      <a:pt x="635286" y="759270"/>
                      <a:pt x="636847" y="759270"/>
                    </a:cubicBezTo>
                    <a:cubicBezTo>
                      <a:pt x="638929" y="758750"/>
                      <a:pt x="638408" y="759270"/>
                      <a:pt x="638929" y="759270"/>
                    </a:cubicBezTo>
                    <a:cubicBezTo>
                      <a:pt x="639449" y="758750"/>
                      <a:pt x="639969" y="758750"/>
                      <a:pt x="639449" y="757709"/>
                    </a:cubicBezTo>
                    <a:cubicBezTo>
                      <a:pt x="638929" y="756668"/>
                      <a:pt x="638929" y="755107"/>
                      <a:pt x="638408" y="753026"/>
                    </a:cubicBezTo>
                    <a:cubicBezTo>
                      <a:pt x="637888" y="750945"/>
                      <a:pt x="636847" y="750945"/>
                      <a:pt x="635286" y="750945"/>
                    </a:cubicBezTo>
                    <a:cubicBezTo>
                      <a:pt x="633725" y="750945"/>
                      <a:pt x="635806" y="748343"/>
                      <a:pt x="636847" y="746782"/>
                    </a:cubicBezTo>
                    <a:cubicBezTo>
                      <a:pt x="637888" y="745221"/>
                      <a:pt x="638408" y="745741"/>
                      <a:pt x="636847" y="744700"/>
                    </a:cubicBezTo>
                    <a:cubicBezTo>
                      <a:pt x="635286" y="743660"/>
                      <a:pt x="632164" y="744180"/>
                      <a:pt x="631644" y="744700"/>
                    </a:cubicBezTo>
                    <a:cubicBezTo>
                      <a:pt x="631123" y="745221"/>
                      <a:pt x="630603" y="745741"/>
                      <a:pt x="630083" y="745221"/>
                    </a:cubicBezTo>
                    <a:cubicBezTo>
                      <a:pt x="629563" y="744700"/>
                      <a:pt x="629042" y="744700"/>
                      <a:pt x="629042" y="744700"/>
                    </a:cubicBezTo>
                    <a:cubicBezTo>
                      <a:pt x="622798" y="743660"/>
                      <a:pt x="622798" y="742099"/>
                      <a:pt x="622278" y="741578"/>
                    </a:cubicBezTo>
                    <a:cubicBezTo>
                      <a:pt x="621757" y="741058"/>
                      <a:pt x="621237" y="741058"/>
                      <a:pt x="621237" y="741058"/>
                    </a:cubicBezTo>
                    <a:cubicBezTo>
                      <a:pt x="620196" y="741058"/>
                      <a:pt x="619156" y="738977"/>
                      <a:pt x="623838" y="738977"/>
                    </a:cubicBezTo>
                    <a:cubicBezTo>
                      <a:pt x="629042" y="738977"/>
                      <a:pt x="630603" y="739497"/>
                      <a:pt x="634766" y="737936"/>
                    </a:cubicBezTo>
                    <a:cubicBezTo>
                      <a:pt x="638929" y="736375"/>
                      <a:pt x="639449" y="737936"/>
                      <a:pt x="639449" y="737936"/>
                    </a:cubicBezTo>
                    <a:cubicBezTo>
                      <a:pt x="639449" y="737936"/>
                      <a:pt x="639969" y="740017"/>
                      <a:pt x="642051" y="738456"/>
                    </a:cubicBezTo>
                    <a:cubicBezTo>
                      <a:pt x="644132" y="736895"/>
                      <a:pt x="641010" y="735334"/>
                      <a:pt x="639969" y="735334"/>
                    </a:cubicBezTo>
                    <a:cubicBezTo>
                      <a:pt x="638929" y="735334"/>
                      <a:pt x="637888" y="735855"/>
                      <a:pt x="639449" y="733253"/>
                    </a:cubicBezTo>
                    <a:cubicBezTo>
                      <a:pt x="640490" y="730651"/>
                      <a:pt x="637888" y="728049"/>
                      <a:pt x="637368" y="727009"/>
                    </a:cubicBezTo>
                    <a:cubicBezTo>
                      <a:pt x="636847" y="725968"/>
                      <a:pt x="634766" y="725968"/>
                      <a:pt x="634245" y="725448"/>
                    </a:cubicBezTo>
                    <a:cubicBezTo>
                      <a:pt x="634245" y="724927"/>
                      <a:pt x="633205" y="724407"/>
                      <a:pt x="633205" y="724407"/>
                    </a:cubicBezTo>
                    <a:cubicBezTo>
                      <a:pt x="630603" y="723887"/>
                      <a:pt x="632684" y="723887"/>
                      <a:pt x="630083" y="721805"/>
                    </a:cubicBezTo>
                    <a:cubicBezTo>
                      <a:pt x="627481" y="719724"/>
                      <a:pt x="629042" y="717642"/>
                      <a:pt x="629042" y="717642"/>
                    </a:cubicBezTo>
                    <a:cubicBezTo>
                      <a:pt x="629042" y="717642"/>
                      <a:pt x="630083" y="718163"/>
                      <a:pt x="629042" y="716081"/>
                    </a:cubicBezTo>
                    <a:cubicBezTo>
                      <a:pt x="628001" y="714000"/>
                      <a:pt x="630083" y="715041"/>
                      <a:pt x="633725" y="715561"/>
                    </a:cubicBezTo>
                    <a:cubicBezTo>
                      <a:pt x="637368" y="716602"/>
                      <a:pt x="635286" y="717642"/>
                      <a:pt x="637888" y="716602"/>
                    </a:cubicBezTo>
                    <a:cubicBezTo>
                      <a:pt x="640490" y="715561"/>
                      <a:pt x="644132" y="717122"/>
                      <a:pt x="644132" y="717122"/>
                    </a:cubicBezTo>
                    <a:cubicBezTo>
                      <a:pt x="645693" y="718163"/>
                      <a:pt x="645693" y="716602"/>
                      <a:pt x="646734" y="714000"/>
                    </a:cubicBezTo>
                    <a:cubicBezTo>
                      <a:pt x="647775" y="711398"/>
                      <a:pt x="650376" y="710358"/>
                      <a:pt x="652458" y="708796"/>
                    </a:cubicBezTo>
                    <a:cubicBezTo>
                      <a:pt x="654539" y="707235"/>
                      <a:pt x="653498" y="707235"/>
                      <a:pt x="651937" y="706195"/>
                    </a:cubicBezTo>
                    <a:cubicBezTo>
                      <a:pt x="650376" y="705154"/>
                      <a:pt x="652978" y="705154"/>
                      <a:pt x="652458" y="703593"/>
                    </a:cubicBezTo>
                    <a:cubicBezTo>
                      <a:pt x="652458" y="702552"/>
                      <a:pt x="649336" y="703593"/>
                      <a:pt x="647254" y="702552"/>
                    </a:cubicBezTo>
                    <a:cubicBezTo>
                      <a:pt x="645173" y="700991"/>
                      <a:pt x="648815" y="699951"/>
                      <a:pt x="651417" y="701512"/>
                    </a:cubicBezTo>
                    <a:cubicBezTo>
                      <a:pt x="653498" y="702552"/>
                      <a:pt x="653498" y="701512"/>
                      <a:pt x="655059" y="698390"/>
                    </a:cubicBezTo>
                    <a:cubicBezTo>
                      <a:pt x="656620" y="695267"/>
                      <a:pt x="659222" y="699951"/>
                      <a:pt x="661304" y="700471"/>
                    </a:cubicBezTo>
                    <a:cubicBezTo>
                      <a:pt x="663385" y="700991"/>
                      <a:pt x="664426" y="700471"/>
                      <a:pt x="662865" y="695788"/>
                    </a:cubicBezTo>
                    <a:cubicBezTo>
                      <a:pt x="661304" y="691625"/>
                      <a:pt x="666507" y="697869"/>
                      <a:pt x="667548" y="698390"/>
                    </a:cubicBezTo>
                    <a:cubicBezTo>
                      <a:pt x="668589" y="699430"/>
                      <a:pt x="670150" y="700471"/>
                      <a:pt x="672751" y="699430"/>
                    </a:cubicBezTo>
                    <a:cubicBezTo>
                      <a:pt x="675353" y="698390"/>
                      <a:pt x="676394" y="700471"/>
                      <a:pt x="674312" y="697349"/>
                    </a:cubicBezTo>
                    <a:cubicBezTo>
                      <a:pt x="672231" y="694227"/>
                      <a:pt x="677434" y="697349"/>
                      <a:pt x="678475" y="698390"/>
                    </a:cubicBezTo>
                    <a:cubicBezTo>
                      <a:pt x="679516" y="699430"/>
                      <a:pt x="684199" y="694747"/>
                      <a:pt x="685239" y="693186"/>
                    </a:cubicBezTo>
                    <a:cubicBezTo>
                      <a:pt x="686280" y="692145"/>
                      <a:pt x="687321" y="691625"/>
                      <a:pt x="683678" y="689544"/>
                    </a:cubicBezTo>
                    <a:cubicBezTo>
                      <a:pt x="679516" y="687983"/>
                      <a:pt x="680036" y="686422"/>
                      <a:pt x="681077" y="684860"/>
                    </a:cubicBezTo>
                    <a:cubicBezTo>
                      <a:pt x="682117" y="683299"/>
                      <a:pt x="686280" y="683820"/>
                      <a:pt x="689402" y="683299"/>
                    </a:cubicBezTo>
                    <a:cubicBezTo>
                      <a:pt x="692524" y="682779"/>
                      <a:pt x="688882" y="681738"/>
                      <a:pt x="687841" y="681738"/>
                    </a:cubicBezTo>
                    <a:cubicBezTo>
                      <a:pt x="686280" y="681218"/>
                      <a:pt x="689923" y="680698"/>
                      <a:pt x="691484" y="679657"/>
                    </a:cubicBezTo>
                    <a:cubicBezTo>
                      <a:pt x="693045" y="678616"/>
                      <a:pt x="693045" y="678096"/>
                      <a:pt x="690963" y="678096"/>
                    </a:cubicBezTo>
                    <a:cubicBezTo>
                      <a:pt x="688882" y="678096"/>
                      <a:pt x="690443" y="677055"/>
                      <a:pt x="693045" y="677576"/>
                    </a:cubicBezTo>
                    <a:cubicBezTo>
                      <a:pt x="695646" y="678616"/>
                      <a:pt x="694606" y="676535"/>
                      <a:pt x="694085" y="676015"/>
                    </a:cubicBezTo>
                    <a:cubicBezTo>
                      <a:pt x="693565" y="675494"/>
                      <a:pt x="690963" y="674974"/>
                      <a:pt x="688362" y="674974"/>
                    </a:cubicBezTo>
                    <a:cubicBezTo>
                      <a:pt x="685760" y="674974"/>
                      <a:pt x="688362" y="673933"/>
                      <a:pt x="689402" y="673413"/>
                    </a:cubicBezTo>
                    <a:cubicBezTo>
                      <a:pt x="690443" y="673413"/>
                      <a:pt x="692004" y="673933"/>
                      <a:pt x="692004" y="672372"/>
                    </a:cubicBezTo>
                    <a:cubicBezTo>
                      <a:pt x="692004" y="671331"/>
                      <a:pt x="693565" y="672893"/>
                      <a:pt x="695126" y="674454"/>
                    </a:cubicBezTo>
                    <a:cubicBezTo>
                      <a:pt x="696687" y="676015"/>
                      <a:pt x="699289" y="675494"/>
                      <a:pt x="703452" y="674974"/>
                    </a:cubicBezTo>
                    <a:cubicBezTo>
                      <a:pt x="707615" y="674454"/>
                      <a:pt x="701891" y="677055"/>
                      <a:pt x="700850" y="678096"/>
                    </a:cubicBezTo>
                    <a:cubicBezTo>
                      <a:pt x="699809" y="679137"/>
                      <a:pt x="697208" y="683299"/>
                      <a:pt x="695126" y="683299"/>
                    </a:cubicBezTo>
                    <a:cubicBezTo>
                      <a:pt x="693045" y="683299"/>
                      <a:pt x="694085" y="686422"/>
                      <a:pt x="693565" y="687983"/>
                    </a:cubicBezTo>
                    <a:cubicBezTo>
                      <a:pt x="693045" y="689544"/>
                      <a:pt x="693565" y="689023"/>
                      <a:pt x="696167" y="689023"/>
                    </a:cubicBezTo>
                    <a:cubicBezTo>
                      <a:pt x="698769" y="688503"/>
                      <a:pt x="703452" y="691625"/>
                      <a:pt x="705013" y="693186"/>
                    </a:cubicBezTo>
                    <a:cubicBezTo>
                      <a:pt x="706574" y="694227"/>
                      <a:pt x="705013" y="692145"/>
                      <a:pt x="705013" y="689544"/>
                    </a:cubicBezTo>
                    <a:cubicBezTo>
                      <a:pt x="705013" y="687462"/>
                      <a:pt x="705533" y="688503"/>
                      <a:pt x="706574" y="685381"/>
                    </a:cubicBezTo>
                    <a:cubicBezTo>
                      <a:pt x="707615" y="682259"/>
                      <a:pt x="707615" y="685901"/>
                      <a:pt x="708135" y="689023"/>
                    </a:cubicBezTo>
                    <a:cubicBezTo>
                      <a:pt x="708655" y="692145"/>
                      <a:pt x="710216" y="691105"/>
                      <a:pt x="714379" y="685901"/>
                    </a:cubicBezTo>
                    <a:cubicBezTo>
                      <a:pt x="718542" y="680177"/>
                      <a:pt x="719583" y="685381"/>
                      <a:pt x="720623" y="686942"/>
                    </a:cubicBezTo>
                    <a:cubicBezTo>
                      <a:pt x="721664" y="688503"/>
                      <a:pt x="722184" y="688503"/>
                      <a:pt x="724786" y="687983"/>
                    </a:cubicBezTo>
                    <a:cubicBezTo>
                      <a:pt x="727388" y="687462"/>
                      <a:pt x="728428" y="686422"/>
                      <a:pt x="728949" y="684860"/>
                    </a:cubicBezTo>
                    <a:cubicBezTo>
                      <a:pt x="729989" y="683820"/>
                      <a:pt x="731030" y="683299"/>
                      <a:pt x="731030" y="681738"/>
                    </a:cubicBezTo>
                    <a:cubicBezTo>
                      <a:pt x="731030" y="680177"/>
                      <a:pt x="732071" y="680698"/>
                      <a:pt x="733111" y="680177"/>
                    </a:cubicBezTo>
                    <a:cubicBezTo>
                      <a:pt x="734152" y="679657"/>
                      <a:pt x="734152" y="680177"/>
                      <a:pt x="735713" y="681738"/>
                    </a:cubicBezTo>
                    <a:cubicBezTo>
                      <a:pt x="737274" y="682779"/>
                      <a:pt x="735713" y="680177"/>
                      <a:pt x="735713" y="680177"/>
                    </a:cubicBezTo>
                    <a:cubicBezTo>
                      <a:pt x="735193" y="679657"/>
                      <a:pt x="734152" y="679137"/>
                      <a:pt x="734672" y="678616"/>
                    </a:cubicBezTo>
                    <a:cubicBezTo>
                      <a:pt x="735713" y="677576"/>
                      <a:pt x="735713" y="677576"/>
                      <a:pt x="733632" y="677055"/>
                    </a:cubicBezTo>
                    <a:cubicBezTo>
                      <a:pt x="733111" y="676535"/>
                      <a:pt x="734152" y="676015"/>
                      <a:pt x="732071" y="673933"/>
                    </a:cubicBezTo>
                    <a:cubicBezTo>
                      <a:pt x="730510" y="672372"/>
                      <a:pt x="734152" y="674454"/>
                      <a:pt x="734672" y="675494"/>
                    </a:cubicBezTo>
                    <a:cubicBezTo>
                      <a:pt x="735193" y="676535"/>
                      <a:pt x="736754" y="677055"/>
                      <a:pt x="738835" y="677055"/>
                    </a:cubicBezTo>
                    <a:cubicBezTo>
                      <a:pt x="740396" y="677055"/>
                      <a:pt x="742998" y="678616"/>
                      <a:pt x="745079" y="678616"/>
                    </a:cubicBezTo>
                    <a:cubicBezTo>
                      <a:pt x="747161" y="678616"/>
                      <a:pt x="745600" y="677576"/>
                      <a:pt x="744559" y="676535"/>
                    </a:cubicBezTo>
                    <a:cubicBezTo>
                      <a:pt x="743518" y="675494"/>
                      <a:pt x="743518" y="674974"/>
                      <a:pt x="744039" y="673413"/>
                    </a:cubicBezTo>
                    <a:cubicBezTo>
                      <a:pt x="745079" y="672372"/>
                      <a:pt x="744559" y="671852"/>
                      <a:pt x="746120" y="675494"/>
                    </a:cubicBezTo>
                    <a:cubicBezTo>
                      <a:pt x="747681" y="679137"/>
                      <a:pt x="752885" y="674974"/>
                      <a:pt x="754446" y="672893"/>
                    </a:cubicBezTo>
                    <a:cubicBezTo>
                      <a:pt x="756007" y="670811"/>
                      <a:pt x="755486" y="670811"/>
                      <a:pt x="757048" y="669250"/>
                    </a:cubicBezTo>
                    <a:cubicBezTo>
                      <a:pt x="758088" y="667689"/>
                      <a:pt x="758609" y="668209"/>
                      <a:pt x="758088" y="667689"/>
                    </a:cubicBezTo>
                    <a:cubicBezTo>
                      <a:pt x="757048" y="667169"/>
                      <a:pt x="757048" y="666648"/>
                      <a:pt x="758088" y="665608"/>
                    </a:cubicBezTo>
                    <a:cubicBezTo>
                      <a:pt x="759129" y="664567"/>
                      <a:pt x="759649" y="665087"/>
                      <a:pt x="759649" y="666648"/>
                    </a:cubicBezTo>
                    <a:cubicBezTo>
                      <a:pt x="759649" y="668209"/>
                      <a:pt x="761210" y="667169"/>
                      <a:pt x="762251" y="667689"/>
                    </a:cubicBezTo>
                    <a:cubicBezTo>
                      <a:pt x="763291" y="668209"/>
                      <a:pt x="765373" y="662486"/>
                      <a:pt x="766414" y="661445"/>
                    </a:cubicBezTo>
                    <a:cubicBezTo>
                      <a:pt x="767455" y="659884"/>
                      <a:pt x="768495" y="658323"/>
                      <a:pt x="767975" y="657282"/>
                    </a:cubicBezTo>
                    <a:cubicBezTo>
                      <a:pt x="767455" y="655721"/>
                      <a:pt x="767975" y="656241"/>
                      <a:pt x="768495" y="655201"/>
                    </a:cubicBezTo>
                    <a:cubicBezTo>
                      <a:pt x="769016" y="654160"/>
                      <a:pt x="772137" y="652599"/>
                      <a:pt x="775780" y="651038"/>
                    </a:cubicBezTo>
                    <a:cubicBezTo>
                      <a:pt x="779422" y="649477"/>
                      <a:pt x="776300" y="648436"/>
                      <a:pt x="775260" y="648436"/>
                    </a:cubicBezTo>
                    <a:cubicBezTo>
                      <a:pt x="774219" y="648436"/>
                      <a:pt x="777341" y="645834"/>
                      <a:pt x="778902" y="645314"/>
                    </a:cubicBezTo>
                    <a:cubicBezTo>
                      <a:pt x="779943" y="644794"/>
                      <a:pt x="779422" y="643753"/>
                      <a:pt x="777861" y="643753"/>
                    </a:cubicBezTo>
                    <a:cubicBezTo>
                      <a:pt x="776300" y="643753"/>
                      <a:pt x="778902" y="642192"/>
                      <a:pt x="782024" y="640631"/>
                    </a:cubicBezTo>
                    <a:cubicBezTo>
                      <a:pt x="785146" y="639070"/>
                      <a:pt x="783065" y="639590"/>
                      <a:pt x="781504" y="638029"/>
                    </a:cubicBezTo>
                    <a:cubicBezTo>
                      <a:pt x="779943" y="636468"/>
                      <a:pt x="783585" y="635948"/>
                      <a:pt x="785667" y="634907"/>
                    </a:cubicBezTo>
                    <a:cubicBezTo>
                      <a:pt x="787748" y="633866"/>
                      <a:pt x="787228" y="633866"/>
                      <a:pt x="785146" y="633866"/>
                    </a:cubicBezTo>
                    <a:cubicBezTo>
                      <a:pt x="783065" y="633346"/>
                      <a:pt x="786187" y="632305"/>
                      <a:pt x="786187" y="632305"/>
                    </a:cubicBezTo>
                    <a:cubicBezTo>
                      <a:pt x="786187" y="632305"/>
                      <a:pt x="802318" y="625021"/>
                      <a:pt x="803879" y="623980"/>
                    </a:cubicBezTo>
                    <a:cubicBezTo>
                      <a:pt x="805440" y="622939"/>
                      <a:pt x="805440" y="622939"/>
                      <a:pt x="804919" y="622419"/>
                    </a:cubicBezTo>
                    <a:cubicBezTo>
                      <a:pt x="804399" y="621898"/>
                      <a:pt x="804919" y="621378"/>
                      <a:pt x="806481" y="620337"/>
                    </a:cubicBezTo>
                    <a:cubicBezTo>
                      <a:pt x="807521" y="619297"/>
                      <a:pt x="807521" y="619297"/>
                      <a:pt x="806481" y="618256"/>
                    </a:cubicBezTo>
                    <a:cubicBezTo>
                      <a:pt x="805440" y="617215"/>
                      <a:pt x="805440" y="617736"/>
                      <a:pt x="803358" y="617215"/>
                    </a:cubicBezTo>
                    <a:cubicBezTo>
                      <a:pt x="801797" y="616695"/>
                      <a:pt x="802318" y="616175"/>
                      <a:pt x="799196" y="616175"/>
                    </a:cubicBezTo>
                    <a:cubicBezTo>
                      <a:pt x="796594" y="616175"/>
                      <a:pt x="800236" y="613573"/>
                      <a:pt x="802838" y="612532"/>
                    </a:cubicBezTo>
                    <a:cubicBezTo>
                      <a:pt x="805440" y="611492"/>
                      <a:pt x="801797" y="610971"/>
                      <a:pt x="800236" y="610971"/>
                    </a:cubicBezTo>
                    <a:cubicBezTo>
                      <a:pt x="798675" y="610451"/>
                      <a:pt x="798155" y="608890"/>
                      <a:pt x="797114" y="607849"/>
                    </a:cubicBezTo>
                    <a:cubicBezTo>
                      <a:pt x="796074" y="606808"/>
                      <a:pt x="796594" y="606288"/>
                      <a:pt x="797114" y="605768"/>
                    </a:cubicBezTo>
                    <a:cubicBezTo>
                      <a:pt x="797635" y="605247"/>
                      <a:pt x="798155" y="604727"/>
                      <a:pt x="798155" y="603166"/>
                    </a:cubicBezTo>
                    <a:cubicBezTo>
                      <a:pt x="798155" y="601605"/>
                      <a:pt x="801277" y="605247"/>
                      <a:pt x="801277" y="606288"/>
                    </a:cubicBezTo>
                    <a:cubicBezTo>
                      <a:pt x="801277" y="607329"/>
                      <a:pt x="801797" y="608369"/>
                      <a:pt x="802838" y="608890"/>
                    </a:cubicBezTo>
                    <a:cubicBezTo>
                      <a:pt x="803879" y="609410"/>
                      <a:pt x="805440" y="609410"/>
                      <a:pt x="806481" y="611492"/>
                    </a:cubicBezTo>
                    <a:cubicBezTo>
                      <a:pt x="807521" y="614093"/>
                      <a:pt x="807001" y="614093"/>
                      <a:pt x="812724" y="614093"/>
                    </a:cubicBezTo>
                    <a:cubicBezTo>
                      <a:pt x="818448" y="613573"/>
                      <a:pt x="815847" y="615654"/>
                      <a:pt x="813765" y="615654"/>
                    </a:cubicBezTo>
                    <a:cubicBezTo>
                      <a:pt x="811684" y="615654"/>
                      <a:pt x="812724" y="617215"/>
                      <a:pt x="813765" y="619297"/>
                    </a:cubicBezTo>
                    <a:cubicBezTo>
                      <a:pt x="814806" y="621378"/>
                      <a:pt x="816888" y="620858"/>
                      <a:pt x="818448" y="620337"/>
                    </a:cubicBezTo>
                    <a:cubicBezTo>
                      <a:pt x="820009" y="619817"/>
                      <a:pt x="822611" y="620858"/>
                      <a:pt x="825733" y="620858"/>
                    </a:cubicBezTo>
                    <a:cubicBezTo>
                      <a:pt x="829376" y="620858"/>
                      <a:pt x="831977" y="618776"/>
                      <a:pt x="833538" y="617736"/>
                    </a:cubicBezTo>
                    <a:cubicBezTo>
                      <a:pt x="834579" y="616695"/>
                      <a:pt x="834059" y="616175"/>
                      <a:pt x="834059" y="616175"/>
                    </a:cubicBezTo>
                    <a:cubicBezTo>
                      <a:pt x="828855" y="614614"/>
                      <a:pt x="836140" y="615654"/>
                      <a:pt x="837181" y="615654"/>
                    </a:cubicBezTo>
                    <a:cubicBezTo>
                      <a:pt x="838222" y="615654"/>
                      <a:pt x="839262" y="616175"/>
                      <a:pt x="839262" y="617736"/>
                    </a:cubicBezTo>
                    <a:cubicBezTo>
                      <a:pt x="839262" y="619297"/>
                      <a:pt x="842384" y="619297"/>
                      <a:pt x="843945" y="618256"/>
                    </a:cubicBezTo>
                    <a:cubicBezTo>
                      <a:pt x="845507" y="617215"/>
                      <a:pt x="844466" y="615134"/>
                      <a:pt x="842905" y="614614"/>
                    </a:cubicBezTo>
                    <a:cubicBezTo>
                      <a:pt x="841344" y="614093"/>
                      <a:pt x="841864" y="614093"/>
                      <a:pt x="843945" y="613053"/>
                    </a:cubicBezTo>
                    <a:cubicBezTo>
                      <a:pt x="846027" y="612012"/>
                      <a:pt x="845507" y="612012"/>
                      <a:pt x="847068" y="610971"/>
                    </a:cubicBezTo>
                    <a:cubicBezTo>
                      <a:pt x="848108" y="609930"/>
                      <a:pt x="848629" y="608369"/>
                      <a:pt x="850190" y="610451"/>
                    </a:cubicBezTo>
                    <a:cubicBezTo>
                      <a:pt x="851751" y="612532"/>
                      <a:pt x="853832" y="613053"/>
                      <a:pt x="854352" y="613573"/>
                    </a:cubicBezTo>
                    <a:cubicBezTo>
                      <a:pt x="854873" y="614093"/>
                      <a:pt x="855393" y="614614"/>
                      <a:pt x="856434" y="615134"/>
                    </a:cubicBezTo>
                    <a:cubicBezTo>
                      <a:pt x="857475" y="615654"/>
                      <a:pt x="860076" y="614614"/>
                      <a:pt x="860596" y="613053"/>
                    </a:cubicBezTo>
                    <a:cubicBezTo>
                      <a:pt x="861117" y="611492"/>
                      <a:pt x="861637" y="612532"/>
                      <a:pt x="862157" y="610451"/>
                    </a:cubicBezTo>
                    <a:cubicBezTo>
                      <a:pt x="862678" y="608369"/>
                      <a:pt x="864759" y="610451"/>
                      <a:pt x="866320" y="610971"/>
                    </a:cubicBezTo>
                    <a:cubicBezTo>
                      <a:pt x="867881" y="611492"/>
                      <a:pt x="872564" y="610451"/>
                      <a:pt x="872564" y="610451"/>
                    </a:cubicBezTo>
                    <a:cubicBezTo>
                      <a:pt x="872564" y="610451"/>
                      <a:pt x="881410" y="605768"/>
                      <a:pt x="882451" y="604727"/>
                    </a:cubicBezTo>
                    <a:cubicBezTo>
                      <a:pt x="884012" y="603686"/>
                      <a:pt x="886094" y="603686"/>
                      <a:pt x="887134" y="605247"/>
                    </a:cubicBezTo>
                    <a:cubicBezTo>
                      <a:pt x="888175" y="606808"/>
                      <a:pt x="891817" y="606288"/>
                      <a:pt x="891817" y="606288"/>
                    </a:cubicBezTo>
                    <a:cubicBezTo>
                      <a:pt x="891817" y="606288"/>
                      <a:pt x="917835" y="597962"/>
                      <a:pt x="923038" y="596922"/>
                    </a:cubicBezTo>
                    <a:cubicBezTo>
                      <a:pt x="928242" y="595881"/>
                      <a:pt x="931884" y="589117"/>
                      <a:pt x="932404" y="587556"/>
                    </a:cubicBezTo>
                    <a:cubicBezTo>
                      <a:pt x="932925" y="585994"/>
                      <a:pt x="932404" y="586515"/>
                      <a:pt x="933966" y="586515"/>
                    </a:cubicBezTo>
                    <a:cubicBezTo>
                      <a:pt x="935006" y="586515"/>
                      <a:pt x="936047" y="585994"/>
                      <a:pt x="937608" y="587556"/>
                    </a:cubicBezTo>
                    <a:cubicBezTo>
                      <a:pt x="938649" y="589117"/>
                      <a:pt x="939169" y="588076"/>
                      <a:pt x="938649" y="586515"/>
                    </a:cubicBezTo>
                    <a:cubicBezTo>
                      <a:pt x="938128" y="584954"/>
                      <a:pt x="939169" y="583913"/>
                      <a:pt x="940730" y="582872"/>
                    </a:cubicBezTo>
                    <a:cubicBezTo>
                      <a:pt x="942811" y="581832"/>
                      <a:pt x="942291" y="581832"/>
                      <a:pt x="940210" y="581832"/>
                    </a:cubicBezTo>
                    <a:cubicBezTo>
                      <a:pt x="938128" y="581311"/>
                      <a:pt x="939689" y="580271"/>
                      <a:pt x="941250" y="580271"/>
                    </a:cubicBezTo>
                    <a:cubicBezTo>
                      <a:pt x="942811" y="580271"/>
                      <a:pt x="946974" y="580791"/>
                      <a:pt x="948535" y="581311"/>
                    </a:cubicBezTo>
                    <a:cubicBezTo>
                      <a:pt x="949576" y="581832"/>
                      <a:pt x="950616" y="580791"/>
                      <a:pt x="951137" y="579750"/>
                    </a:cubicBezTo>
                    <a:cubicBezTo>
                      <a:pt x="951657" y="578710"/>
                      <a:pt x="951657" y="578189"/>
                      <a:pt x="950096" y="576628"/>
                    </a:cubicBezTo>
                    <a:cubicBezTo>
                      <a:pt x="931884" y="573506"/>
                      <a:pt x="933445" y="573506"/>
                      <a:pt x="933966" y="573506"/>
                    </a:cubicBezTo>
                    <a:close/>
                  </a:path>
                </a:pathLst>
              </a:custGeom>
              <a:grpFill/>
              <a:ln w="5199" cap="flat">
                <a:solidFill>
                  <a:schemeClr val="bg1"/>
                </a:solidFill>
                <a:prstDash val="solid"/>
                <a:miter/>
              </a:ln>
            </p:spPr>
            <p:txBody>
              <a:bodyPr rtlCol="0" anchor="ctr"/>
              <a:lstStyle/>
              <a:p>
                <a:endParaRPr lang="en-GB" noProof="0" dirty="0"/>
              </a:p>
            </p:txBody>
          </p:sp>
          <p:sp>
            <p:nvSpPr>
              <p:cNvPr id="225" name="Freeform 224">
                <a:extLst>
                  <a:ext uri="{FF2B5EF4-FFF2-40B4-BE49-F238E27FC236}">
                    <a16:creationId xmlns:a16="http://schemas.microsoft.com/office/drawing/2014/main" id="{A33A3514-A310-138E-6977-3FF49AC08EC8}"/>
                  </a:ext>
                </a:extLst>
              </p:cNvPr>
              <p:cNvSpPr/>
              <p:nvPr/>
            </p:nvSpPr>
            <p:spPr>
              <a:xfrm>
                <a:off x="4474312" y="2590153"/>
                <a:ext cx="21947" cy="6819"/>
              </a:xfrm>
              <a:custGeom>
                <a:avLst/>
                <a:gdLst>
                  <a:gd name="connsiteX0" fmla="*/ 9590 w 21947"/>
                  <a:gd name="connsiteY0" fmla="*/ 6035 h 6819"/>
                  <a:gd name="connsiteX1" fmla="*/ 21558 w 21947"/>
                  <a:gd name="connsiteY1" fmla="*/ 4474 h 6819"/>
                  <a:gd name="connsiteX2" fmla="*/ 6988 w 21947"/>
                  <a:gd name="connsiteY2" fmla="*/ 311 h 6819"/>
                  <a:gd name="connsiteX3" fmla="*/ 1264 w 21947"/>
                  <a:gd name="connsiteY3" fmla="*/ 1352 h 6819"/>
                  <a:gd name="connsiteX4" fmla="*/ 1785 w 21947"/>
                  <a:gd name="connsiteY4" fmla="*/ 3433 h 6819"/>
                  <a:gd name="connsiteX5" fmla="*/ 9590 w 21947"/>
                  <a:gd name="connsiteY5" fmla="*/ 6035 h 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7" h="6819">
                    <a:moveTo>
                      <a:pt x="9590" y="6035"/>
                    </a:moveTo>
                    <a:cubicBezTo>
                      <a:pt x="10631" y="8116"/>
                      <a:pt x="18436" y="5515"/>
                      <a:pt x="21558" y="4474"/>
                    </a:cubicBezTo>
                    <a:cubicBezTo>
                      <a:pt x="24680" y="3433"/>
                      <a:pt x="8029" y="832"/>
                      <a:pt x="6988" y="311"/>
                    </a:cubicBezTo>
                    <a:cubicBezTo>
                      <a:pt x="5948" y="-209"/>
                      <a:pt x="4386" y="-209"/>
                      <a:pt x="1264" y="1352"/>
                    </a:cubicBezTo>
                    <a:cubicBezTo>
                      <a:pt x="-1858" y="2393"/>
                      <a:pt x="1785" y="3433"/>
                      <a:pt x="1785" y="3433"/>
                    </a:cubicBezTo>
                    <a:cubicBezTo>
                      <a:pt x="3346" y="3433"/>
                      <a:pt x="9070" y="3954"/>
                      <a:pt x="9590" y="6035"/>
                    </a:cubicBezTo>
                    <a:close/>
                  </a:path>
                </a:pathLst>
              </a:custGeom>
              <a:grpFill/>
              <a:ln w="5199" cap="flat">
                <a:solidFill>
                  <a:schemeClr val="bg1"/>
                </a:solidFill>
                <a:prstDash val="solid"/>
                <a:miter/>
              </a:ln>
            </p:spPr>
            <p:txBody>
              <a:bodyPr rtlCol="0" anchor="ctr"/>
              <a:lstStyle/>
              <a:p>
                <a:endParaRPr lang="en-GB" noProof="0" dirty="0"/>
              </a:p>
            </p:txBody>
          </p:sp>
          <p:sp>
            <p:nvSpPr>
              <p:cNvPr id="226" name="Freeform 225">
                <a:extLst>
                  <a:ext uri="{FF2B5EF4-FFF2-40B4-BE49-F238E27FC236}">
                    <a16:creationId xmlns:a16="http://schemas.microsoft.com/office/drawing/2014/main" id="{C770590D-B8BC-9C5E-0230-C62B3A13FDA6}"/>
                  </a:ext>
                </a:extLst>
              </p:cNvPr>
              <p:cNvSpPr/>
              <p:nvPr/>
            </p:nvSpPr>
            <p:spPr>
              <a:xfrm>
                <a:off x="4500936" y="2590396"/>
                <a:ext cx="21120" cy="4056"/>
              </a:xfrm>
              <a:custGeom>
                <a:avLst/>
                <a:gdLst>
                  <a:gd name="connsiteX0" fmla="*/ 19911 w 21120"/>
                  <a:gd name="connsiteY0" fmla="*/ 2671 h 4056"/>
                  <a:gd name="connsiteX1" fmla="*/ 2739 w 21120"/>
                  <a:gd name="connsiteY1" fmla="*/ 69 h 4056"/>
                  <a:gd name="connsiteX2" fmla="*/ 138 w 21120"/>
                  <a:gd name="connsiteY2" fmla="*/ 2150 h 4056"/>
                  <a:gd name="connsiteX3" fmla="*/ 19911 w 21120"/>
                  <a:gd name="connsiteY3" fmla="*/ 2671 h 4056"/>
                </a:gdLst>
                <a:ahLst/>
                <a:cxnLst>
                  <a:cxn ang="0">
                    <a:pos x="connsiteX0" y="connsiteY0"/>
                  </a:cxn>
                  <a:cxn ang="0">
                    <a:pos x="connsiteX1" y="connsiteY1"/>
                  </a:cxn>
                  <a:cxn ang="0">
                    <a:pos x="connsiteX2" y="connsiteY2"/>
                  </a:cxn>
                  <a:cxn ang="0">
                    <a:pos x="connsiteX3" y="connsiteY3"/>
                  </a:cxn>
                </a:cxnLst>
                <a:rect l="l" t="t" r="r" b="b"/>
                <a:pathLst>
                  <a:path w="21120" h="4056">
                    <a:moveTo>
                      <a:pt x="19911" y="2671"/>
                    </a:moveTo>
                    <a:cubicBezTo>
                      <a:pt x="26155" y="1630"/>
                      <a:pt x="6382" y="589"/>
                      <a:pt x="2739" y="69"/>
                    </a:cubicBezTo>
                    <a:cubicBezTo>
                      <a:pt x="-903" y="-452"/>
                      <a:pt x="138" y="2150"/>
                      <a:pt x="138" y="2150"/>
                    </a:cubicBezTo>
                    <a:cubicBezTo>
                      <a:pt x="2739" y="5793"/>
                      <a:pt x="13667" y="3191"/>
                      <a:pt x="19911" y="2671"/>
                    </a:cubicBezTo>
                    <a:close/>
                  </a:path>
                </a:pathLst>
              </a:custGeom>
              <a:grpFill/>
              <a:ln w="5199" cap="flat">
                <a:solidFill>
                  <a:schemeClr val="bg1"/>
                </a:solidFill>
                <a:prstDash val="solid"/>
                <a:miter/>
              </a:ln>
            </p:spPr>
            <p:txBody>
              <a:bodyPr rtlCol="0" anchor="ctr"/>
              <a:lstStyle/>
              <a:p>
                <a:endParaRPr lang="en-GB" noProof="0" dirty="0"/>
              </a:p>
            </p:txBody>
          </p:sp>
          <p:sp>
            <p:nvSpPr>
              <p:cNvPr id="227" name="Freeform 226">
                <a:extLst>
                  <a:ext uri="{FF2B5EF4-FFF2-40B4-BE49-F238E27FC236}">
                    <a16:creationId xmlns:a16="http://schemas.microsoft.com/office/drawing/2014/main" id="{638457E7-5DE7-69D9-6759-D1FE7AC0BA20}"/>
                  </a:ext>
                </a:extLst>
              </p:cNvPr>
              <p:cNvSpPr/>
              <p:nvPr/>
            </p:nvSpPr>
            <p:spPr>
              <a:xfrm>
                <a:off x="4845483" y="2376646"/>
                <a:ext cx="40244" cy="14732"/>
              </a:xfrm>
              <a:custGeom>
                <a:avLst/>
                <a:gdLst>
                  <a:gd name="connsiteX0" fmla="*/ 1101 w 40244"/>
                  <a:gd name="connsiteY0" fmla="*/ 6200 h 14732"/>
                  <a:gd name="connsiteX1" fmla="*/ 5264 w 40244"/>
                  <a:gd name="connsiteY1" fmla="*/ 9842 h 14732"/>
                  <a:gd name="connsiteX2" fmla="*/ 34923 w 40244"/>
                  <a:gd name="connsiteY2" fmla="*/ 14526 h 14732"/>
                  <a:gd name="connsiteX3" fmla="*/ 31801 w 40244"/>
                  <a:gd name="connsiteY3" fmla="*/ 10363 h 14732"/>
                  <a:gd name="connsiteX4" fmla="*/ 20874 w 40244"/>
                  <a:gd name="connsiteY4" fmla="*/ 6720 h 14732"/>
                  <a:gd name="connsiteX5" fmla="*/ 6825 w 40244"/>
                  <a:gd name="connsiteY5" fmla="*/ 476 h 14732"/>
                  <a:gd name="connsiteX6" fmla="*/ 581 w 40244"/>
                  <a:gd name="connsiteY6" fmla="*/ 3598 h 14732"/>
                  <a:gd name="connsiteX7" fmla="*/ 1101 w 40244"/>
                  <a:gd name="connsiteY7" fmla="*/ 6200 h 1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44" h="14732">
                    <a:moveTo>
                      <a:pt x="1101" y="6200"/>
                    </a:moveTo>
                    <a:cubicBezTo>
                      <a:pt x="1621" y="6720"/>
                      <a:pt x="1101" y="7761"/>
                      <a:pt x="5264" y="9842"/>
                    </a:cubicBezTo>
                    <a:cubicBezTo>
                      <a:pt x="9426" y="11924"/>
                      <a:pt x="22955" y="13485"/>
                      <a:pt x="34923" y="14526"/>
                    </a:cubicBezTo>
                    <a:cubicBezTo>
                      <a:pt x="46891" y="15566"/>
                      <a:pt x="35444" y="12444"/>
                      <a:pt x="31801" y="10363"/>
                    </a:cubicBezTo>
                    <a:cubicBezTo>
                      <a:pt x="28159" y="8281"/>
                      <a:pt x="22955" y="6720"/>
                      <a:pt x="20874" y="6720"/>
                    </a:cubicBezTo>
                    <a:cubicBezTo>
                      <a:pt x="18793" y="6720"/>
                      <a:pt x="9426" y="2037"/>
                      <a:pt x="6825" y="476"/>
                    </a:cubicBezTo>
                    <a:cubicBezTo>
                      <a:pt x="4223" y="-1085"/>
                      <a:pt x="2141" y="1517"/>
                      <a:pt x="581" y="3598"/>
                    </a:cubicBezTo>
                    <a:cubicBezTo>
                      <a:pt x="-980" y="4639"/>
                      <a:pt x="1101" y="6200"/>
                      <a:pt x="1101" y="6200"/>
                    </a:cubicBezTo>
                    <a:close/>
                  </a:path>
                </a:pathLst>
              </a:custGeom>
              <a:grpFill/>
              <a:ln w="5199" cap="flat">
                <a:solidFill>
                  <a:schemeClr val="bg1"/>
                </a:solidFill>
                <a:prstDash val="solid"/>
                <a:miter/>
              </a:ln>
            </p:spPr>
            <p:txBody>
              <a:bodyPr rtlCol="0" anchor="ctr"/>
              <a:lstStyle/>
              <a:p>
                <a:endParaRPr lang="en-GB" noProof="0" dirty="0"/>
              </a:p>
            </p:txBody>
          </p:sp>
          <p:sp>
            <p:nvSpPr>
              <p:cNvPr id="228" name="Freeform 227">
                <a:extLst>
                  <a:ext uri="{FF2B5EF4-FFF2-40B4-BE49-F238E27FC236}">
                    <a16:creationId xmlns:a16="http://schemas.microsoft.com/office/drawing/2014/main" id="{47FBDF63-082A-A646-5BAA-1A9CF4895F37}"/>
                  </a:ext>
                </a:extLst>
              </p:cNvPr>
              <p:cNvSpPr/>
              <p:nvPr/>
            </p:nvSpPr>
            <p:spPr>
              <a:xfrm>
                <a:off x="4843302" y="2812074"/>
                <a:ext cx="12399" cy="5017"/>
              </a:xfrm>
              <a:custGeom>
                <a:avLst/>
                <a:gdLst>
                  <a:gd name="connsiteX0" fmla="*/ 1720 w 12399"/>
                  <a:gd name="connsiteY0" fmla="*/ 58 h 5017"/>
                  <a:gd name="connsiteX1" fmla="*/ 680 w 12399"/>
                  <a:gd name="connsiteY1" fmla="*/ 1619 h 5017"/>
                  <a:gd name="connsiteX2" fmla="*/ 4322 w 12399"/>
                  <a:gd name="connsiteY2" fmla="*/ 4741 h 5017"/>
                  <a:gd name="connsiteX3" fmla="*/ 11607 w 12399"/>
                  <a:gd name="connsiteY3" fmla="*/ 1619 h 5017"/>
                  <a:gd name="connsiteX4" fmla="*/ 1720 w 12399"/>
                  <a:gd name="connsiteY4" fmla="*/ 58 h 5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9" h="5017">
                    <a:moveTo>
                      <a:pt x="1720" y="58"/>
                    </a:moveTo>
                    <a:cubicBezTo>
                      <a:pt x="-1402" y="58"/>
                      <a:pt x="680" y="1619"/>
                      <a:pt x="680" y="1619"/>
                    </a:cubicBezTo>
                    <a:cubicBezTo>
                      <a:pt x="680" y="1619"/>
                      <a:pt x="2241" y="3180"/>
                      <a:pt x="4322" y="4741"/>
                    </a:cubicBezTo>
                    <a:cubicBezTo>
                      <a:pt x="5883" y="5782"/>
                      <a:pt x="7964" y="3700"/>
                      <a:pt x="11607" y="1619"/>
                    </a:cubicBezTo>
                    <a:cubicBezTo>
                      <a:pt x="15249" y="-462"/>
                      <a:pt x="5363" y="58"/>
                      <a:pt x="1720" y="58"/>
                    </a:cubicBezTo>
                    <a:close/>
                  </a:path>
                </a:pathLst>
              </a:custGeom>
              <a:grpFill/>
              <a:ln w="5199" cap="flat">
                <a:solidFill>
                  <a:schemeClr val="bg1"/>
                </a:solidFill>
                <a:prstDash val="solid"/>
                <a:miter/>
              </a:ln>
            </p:spPr>
            <p:txBody>
              <a:bodyPr rtlCol="0" anchor="ctr"/>
              <a:lstStyle/>
              <a:p>
                <a:endParaRPr lang="en-GB" noProof="0" dirty="0"/>
              </a:p>
            </p:txBody>
          </p:sp>
          <p:sp>
            <p:nvSpPr>
              <p:cNvPr id="229" name="Freeform 228">
                <a:extLst>
                  <a:ext uri="{FF2B5EF4-FFF2-40B4-BE49-F238E27FC236}">
                    <a16:creationId xmlns:a16="http://schemas.microsoft.com/office/drawing/2014/main" id="{B29FDBE8-7052-F21E-25F3-03DEFEC5B7DB}"/>
                  </a:ext>
                </a:extLst>
              </p:cNvPr>
              <p:cNvSpPr/>
              <p:nvPr/>
            </p:nvSpPr>
            <p:spPr>
              <a:xfrm>
                <a:off x="4834388" y="2825019"/>
                <a:ext cx="9563" cy="9910"/>
              </a:xfrm>
              <a:custGeom>
                <a:avLst/>
                <a:gdLst>
                  <a:gd name="connsiteX0" fmla="*/ 2829 w 9563"/>
                  <a:gd name="connsiteY0" fmla="*/ 2203 h 9910"/>
                  <a:gd name="connsiteX1" fmla="*/ 2309 w 9563"/>
                  <a:gd name="connsiteY1" fmla="*/ 8448 h 9910"/>
                  <a:gd name="connsiteX2" fmla="*/ 8553 w 9563"/>
                  <a:gd name="connsiteY2" fmla="*/ 8968 h 9910"/>
                  <a:gd name="connsiteX3" fmla="*/ 6992 w 9563"/>
                  <a:gd name="connsiteY3" fmla="*/ 642 h 9910"/>
                  <a:gd name="connsiteX4" fmla="*/ 2829 w 9563"/>
                  <a:gd name="connsiteY4" fmla="*/ 2203 h 9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3" h="9910">
                    <a:moveTo>
                      <a:pt x="2829" y="2203"/>
                    </a:moveTo>
                    <a:cubicBezTo>
                      <a:pt x="-1854" y="5846"/>
                      <a:pt x="228" y="6366"/>
                      <a:pt x="2309" y="8448"/>
                    </a:cubicBezTo>
                    <a:cubicBezTo>
                      <a:pt x="4391" y="10009"/>
                      <a:pt x="5952" y="10529"/>
                      <a:pt x="8553" y="8968"/>
                    </a:cubicBezTo>
                    <a:cubicBezTo>
                      <a:pt x="11155" y="7407"/>
                      <a:pt x="8033" y="3244"/>
                      <a:pt x="6992" y="642"/>
                    </a:cubicBezTo>
                    <a:cubicBezTo>
                      <a:pt x="5952" y="-1439"/>
                      <a:pt x="2829" y="2203"/>
                      <a:pt x="2829" y="2203"/>
                    </a:cubicBezTo>
                    <a:close/>
                  </a:path>
                </a:pathLst>
              </a:custGeom>
              <a:grpFill/>
              <a:ln w="5199" cap="flat">
                <a:solidFill>
                  <a:schemeClr val="bg1"/>
                </a:solidFill>
                <a:prstDash val="solid"/>
                <a:miter/>
              </a:ln>
            </p:spPr>
            <p:txBody>
              <a:bodyPr rtlCol="0" anchor="ctr"/>
              <a:lstStyle/>
              <a:p>
                <a:endParaRPr lang="en-GB" noProof="0" dirty="0"/>
              </a:p>
            </p:txBody>
          </p:sp>
          <p:sp>
            <p:nvSpPr>
              <p:cNvPr id="230" name="Freeform 229">
                <a:extLst>
                  <a:ext uri="{FF2B5EF4-FFF2-40B4-BE49-F238E27FC236}">
                    <a16:creationId xmlns:a16="http://schemas.microsoft.com/office/drawing/2014/main" id="{EAD3C4C5-F95F-910A-9B8B-D8CBE0D95F24}"/>
                  </a:ext>
                </a:extLst>
              </p:cNvPr>
              <p:cNvSpPr/>
              <p:nvPr/>
            </p:nvSpPr>
            <p:spPr>
              <a:xfrm>
                <a:off x="4849186" y="2823717"/>
                <a:ext cx="15597" cy="6164"/>
              </a:xfrm>
              <a:custGeom>
                <a:avLst/>
                <a:gdLst>
                  <a:gd name="connsiteX0" fmla="*/ 4163 w 15597"/>
                  <a:gd name="connsiteY0" fmla="*/ 6107 h 6164"/>
                  <a:gd name="connsiteX1" fmla="*/ 9887 w 15597"/>
                  <a:gd name="connsiteY1" fmla="*/ 4546 h 6164"/>
                  <a:gd name="connsiteX2" fmla="*/ 14049 w 15597"/>
                  <a:gd name="connsiteY2" fmla="*/ 1424 h 6164"/>
                  <a:gd name="connsiteX3" fmla="*/ 0 w 15597"/>
                  <a:gd name="connsiteY3" fmla="*/ 1424 h 6164"/>
                  <a:gd name="connsiteX4" fmla="*/ 4163 w 15597"/>
                  <a:gd name="connsiteY4" fmla="*/ 6107 h 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7" h="6164">
                    <a:moveTo>
                      <a:pt x="4163" y="6107"/>
                    </a:moveTo>
                    <a:cubicBezTo>
                      <a:pt x="7805" y="6107"/>
                      <a:pt x="8326" y="6627"/>
                      <a:pt x="9887" y="4546"/>
                    </a:cubicBezTo>
                    <a:cubicBezTo>
                      <a:pt x="11448" y="2465"/>
                      <a:pt x="18733" y="2465"/>
                      <a:pt x="14049" y="1424"/>
                    </a:cubicBezTo>
                    <a:cubicBezTo>
                      <a:pt x="9887" y="383"/>
                      <a:pt x="0" y="-1178"/>
                      <a:pt x="0" y="1424"/>
                    </a:cubicBezTo>
                    <a:cubicBezTo>
                      <a:pt x="520" y="1424"/>
                      <a:pt x="520" y="6107"/>
                      <a:pt x="4163" y="6107"/>
                    </a:cubicBezTo>
                    <a:close/>
                  </a:path>
                </a:pathLst>
              </a:custGeom>
              <a:grpFill/>
              <a:ln w="5199" cap="flat">
                <a:solidFill>
                  <a:schemeClr val="bg1"/>
                </a:solidFill>
                <a:prstDash val="solid"/>
                <a:miter/>
              </a:ln>
            </p:spPr>
            <p:txBody>
              <a:bodyPr rtlCol="0" anchor="ctr"/>
              <a:lstStyle/>
              <a:p>
                <a:endParaRPr lang="en-GB" noProof="0" dirty="0"/>
              </a:p>
            </p:txBody>
          </p:sp>
          <p:sp>
            <p:nvSpPr>
              <p:cNvPr id="231" name="Freeform 230">
                <a:extLst>
                  <a:ext uri="{FF2B5EF4-FFF2-40B4-BE49-F238E27FC236}">
                    <a16:creationId xmlns:a16="http://schemas.microsoft.com/office/drawing/2014/main" id="{EBDCD54C-5969-87A0-2050-B49C1C316E1D}"/>
                  </a:ext>
                </a:extLst>
              </p:cNvPr>
              <p:cNvSpPr/>
              <p:nvPr/>
            </p:nvSpPr>
            <p:spPr>
              <a:xfrm>
                <a:off x="4814241" y="2854671"/>
                <a:ext cx="4369" cy="2731"/>
              </a:xfrm>
              <a:custGeom>
                <a:avLst/>
                <a:gdLst>
                  <a:gd name="connsiteX0" fmla="*/ 3204 w 4369"/>
                  <a:gd name="connsiteY0" fmla="*/ 1171 h 2731"/>
                  <a:gd name="connsiteX1" fmla="*/ 81 w 4369"/>
                  <a:gd name="connsiteY1" fmla="*/ 1171 h 2731"/>
                  <a:gd name="connsiteX2" fmla="*/ 2683 w 4369"/>
                  <a:gd name="connsiteY2" fmla="*/ 2732 h 2731"/>
                  <a:gd name="connsiteX3" fmla="*/ 3204 w 4369"/>
                  <a:gd name="connsiteY3" fmla="*/ 1171 h 2731"/>
                </a:gdLst>
                <a:ahLst/>
                <a:cxnLst>
                  <a:cxn ang="0">
                    <a:pos x="connsiteX0" y="connsiteY0"/>
                  </a:cxn>
                  <a:cxn ang="0">
                    <a:pos x="connsiteX1" y="connsiteY1"/>
                  </a:cxn>
                  <a:cxn ang="0">
                    <a:pos x="connsiteX2" y="connsiteY2"/>
                  </a:cxn>
                  <a:cxn ang="0">
                    <a:pos x="connsiteX3" y="connsiteY3"/>
                  </a:cxn>
                </a:cxnLst>
                <a:rect l="l" t="t" r="r" b="b"/>
                <a:pathLst>
                  <a:path w="4369" h="2731">
                    <a:moveTo>
                      <a:pt x="3204" y="1171"/>
                    </a:moveTo>
                    <a:cubicBezTo>
                      <a:pt x="1643" y="-390"/>
                      <a:pt x="-439" y="-390"/>
                      <a:pt x="81" y="1171"/>
                    </a:cubicBezTo>
                    <a:cubicBezTo>
                      <a:pt x="81" y="1171"/>
                      <a:pt x="1122" y="2732"/>
                      <a:pt x="2683" y="2732"/>
                    </a:cubicBezTo>
                    <a:cubicBezTo>
                      <a:pt x="4244" y="2732"/>
                      <a:pt x="5285" y="2732"/>
                      <a:pt x="3204" y="1171"/>
                    </a:cubicBezTo>
                    <a:close/>
                  </a:path>
                </a:pathLst>
              </a:custGeom>
              <a:grpFill/>
              <a:ln w="5199" cap="flat">
                <a:solidFill>
                  <a:schemeClr val="bg1"/>
                </a:solidFill>
                <a:prstDash val="solid"/>
                <a:miter/>
              </a:ln>
            </p:spPr>
            <p:txBody>
              <a:bodyPr rtlCol="0" anchor="ctr"/>
              <a:lstStyle/>
              <a:p>
                <a:endParaRPr lang="en-GB" noProof="0" dirty="0"/>
              </a:p>
            </p:txBody>
          </p:sp>
          <p:sp>
            <p:nvSpPr>
              <p:cNvPr id="232" name="Freeform 231">
                <a:extLst>
                  <a:ext uri="{FF2B5EF4-FFF2-40B4-BE49-F238E27FC236}">
                    <a16:creationId xmlns:a16="http://schemas.microsoft.com/office/drawing/2014/main" id="{9BDED3DD-30E1-9411-97DD-97DA02D23A6D}"/>
                  </a:ext>
                </a:extLst>
              </p:cNvPr>
              <p:cNvSpPr/>
              <p:nvPr/>
            </p:nvSpPr>
            <p:spPr>
              <a:xfrm>
                <a:off x="4814444" y="2860840"/>
                <a:ext cx="59398" cy="36629"/>
              </a:xfrm>
              <a:custGeom>
                <a:avLst/>
                <a:gdLst>
                  <a:gd name="connsiteX0" fmla="*/ 49311 w 59398"/>
                  <a:gd name="connsiteY0" fmla="*/ 14775 h 36629"/>
                  <a:gd name="connsiteX1" fmla="*/ 38384 w 59398"/>
                  <a:gd name="connsiteY1" fmla="*/ 8010 h 36629"/>
                  <a:gd name="connsiteX2" fmla="*/ 23814 w 59398"/>
                  <a:gd name="connsiteY2" fmla="*/ 725 h 36629"/>
                  <a:gd name="connsiteX3" fmla="*/ 6123 w 59398"/>
                  <a:gd name="connsiteY3" fmla="*/ 1246 h 36629"/>
                  <a:gd name="connsiteX4" fmla="*/ 3521 w 59398"/>
                  <a:gd name="connsiteY4" fmla="*/ 7490 h 36629"/>
                  <a:gd name="connsiteX5" fmla="*/ 10285 w 59398"/>
                  <a:gd name="connsiteY5" fmla="*/ 11653 h 36629"/>
                  <a:gd name="connsiteX6" fmla="*/ 6123 w 59398"/>
                  <a:gd name="connsiteY6" fmla="*/ 11653 h 36629"/>
                  <a:gd name="connsiteX7" fmla="*/ 3001 w 59398"/>
                  <a:gd name="connsiteY7" fmla="*/ 14254 h 36629"/>
                  <a:gd name="connsiteX8" fmla="*/ 5082 w 59398"/>
                  <a:gd name="connsiteY8" fmla="*/ 17897 h 36629"/>
                  <a:gd name="connsiteX9" fmla="*/ 3001 w 59398"/>
                  <a:gd name="connsiteY9" fmla="*/ 20498 h 36629"/>
                  <a:gd name="connsiteX10" fmla="*/ 399 w 59398"/>
                  <a:gd name="connsiteY10" fmla="*/ 22580 h 36629"/>
                  <a:gd name="connsiteX11" fmla="*/ 18091 w 59398"/>
                  <a:gd name="connsiteY11" fmla="*/ 26222 h 36629"/>
                  <a:gd name="connsiteX12" fmla="*/ 21213 w 59398"/>
                  <a:gd name="connsiteY12" fmla="*/ 28304 h 36629"/>
                  <a:gd name="connsiteX13" fmla="*/ 27977 w 59398"/>
                  <a:gd name="connsiteY13" fmla="*/ 29344 h 36629"/>
                  <a:gd name="connsiteX14" fmla="*/ 14968 w 59398"/>
                  <a:gd name="connsiteY14" fmla="*/ 30905 h 36629"/>
                  <a:gd name="connsiteX15" fmla="*/ 18611 w 59398"/>
                  <a:gd name="connsiteY15" fmla="*/ 33507 h 36629"/>
                  <a:gd name="connsiteX16" fmla="*/ 26937 w 59398"/>
                  <a:gd name="connsiteY16" fmla="*/ 36629 h 36629"/>
                  <a:gd name="connsiteX17" fmla="*/ 57117 w 59398"/>
                  <a:gd name="connsiteY17" fmla="*/ 26222 h 36629"/>
                  <a:gd name="connsiteX18" fmla="*/ 58157 w 59398"/>
                  <a:gd name="connsiteY18" fmla="*/ 22580 h 36629"/>
                  <a:gd name="connsiteX19" fmla="*/ 57637 w 59398"/>
                  <a:gd name="connsiteY19" fmla="*/ 18417 h 36629"/>
                  <a:gd name="connsiteX20" fmla="*/ 49311 w 59398"/>
                  <a:gd name="connsiteY20" fmla="*/ 14775 h 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98" h="36629">
                    <a:moveTo>
                      <a:pt x="49311" y="14775"/>
                    </a:moveTo>
                    <a:cubicBezTo>
                      <a:pt x="45149" y="13734"/>
                      <a:pt x="41506" y="11653"/>
                      <a:pt x="38384" y="8010"/>
                    </a:cubicBezTo>
                    <a:cubicBezTo>
                      <a:pt x="35262" y="3847"/>
                      <a:pt x="29018" y="1766"/>
                      <a:pt x="23814" y="725"/>
                    </a:cubicBezTo>
                    <a:cubicBezTo>
                      <a:pt x="18611" y="-315"/>
                      <a:pt x="11326" y="-315"/>
                      <a:pt x="6123" y="1246"/>
                    </a:cubicBezTo>
                    <a:cubicBezTo>
                      <a:pt x="399" y="2807"/>
                      <a:pt x="3521" y="7490"/>
                      <a:pt x="3521" y="7490"/>
                    </a:cubicBezTo>
                    <a:cubicBezTo>
                      <a:pt x="3521" y="7490"/>
                      <a:pt x="4041" y="10092"/>
                      <a:pt x="10285" y="11653"/>
                    </a:cubicBezTo>
                    <a:cubicBezTo>
                      <a:pt x="16530" y="13214"/>
                      <a:pt x="8204" y="12173"/>
                      <a:pt x="6123" y="11653"/>
                    </a:cubicBezTo>
                    <a:cubicBezTo>
                      <a:pt x="3521" y="11653"/>
                      <a:pt x="3001" y="12173"/>
                      <a:pt x="3001" y="14254"/>
                    </a:cubicBezTo>
                    <a:cubicBezTo>
                      <a:pt x="3001" y="16336"/>
                      <a:pt x="5082" y="17897"/>
                      <a:pt x="5082" y="17897"/>
                    </a:cubicBezTo>
                    <a:cubicBezTo>
                      <a:pt x="15489" y="23621"/>
                      <a:pt x="6123" y="20498"/>
                      <a:pt x="3001" y="20498"/>
                    </a:cubicBezTo>
                    <a:cubicBezTo>
                      <a:pt x="399" y="20498"/>
                      <a:pt x="-642" y="21019"/>
                      <a:pt x="399" y="22580"/>
                    </a:cubicBezTo>
                    <a:cubicBezTo>
                      <a:pt x="1440" y="24141"/>
                      <a:pt x="16009" y="26222"/>
                      <a:pt x="18091" y="26222"/>
                    </a:cubicBezTo>
                    <a:cubicBezTo>
                      <a:pt x="20172" y="26743"/>
                      <a:pt x="19131" y="27263"/>
                      <a:pt x="21213" y="28304"/>
                    </a:cubicBezTo>
                    <a:cubicBezTo>
                      <a:pt x="23294" y="29344"/>
                      <a:pt x="21213" y="28304"/>
                      <a:pt x="27977" y="29344"/>
                    </a:cubicBezTo>
                    <a:cubicBezTo>
                      <a:pt x="34742" y="30385"/>
                      <a:pt x="20172" y="30385"/>
                      <a:pt x="14968" y="30905"/>
                    </a:cubicBezTo>
                    <a:cubicBezTo>
                      <a:pt x="9765" y="31426"/>
                      <a:pt x="16530" y="33507"/>
                      <a:pt x="18611" y="33507"/>
                    </a:cubicBezTo>
                    <a:cubicBezTo>
                      <a:pt x="20692" y="33507"/>
                      <a:pt x="22253" y="36629"/>
                      <a:pt x="26937" y="36629"/>
                    </a:cubicBezTo>
                    <a:cubicBezTo>
                      <a:pt x="31620" y="36629"/>
                      <a:pt x="53995" y="28304"/>
                      <a:pt x="57117" y="26222"/>
                    </a:cubicBezTo>
                    <a:cubicBezTo>
                      <a:pt x="60239" y="24141"/>
                      <a:pt x="59718" y="23621"/>
                      <a:pt x="58157" y="22580"/>
                    </a:cubicBezTo>
                    <a:cubicBezTo>
                      <a:pt x="56596" y="21539"/>
                      <a:pt x="56596" y="21019"/>
                      <a:pt x="57637" y="18417"/>
                    </a:cubicBezTo>
                    <a:cubicBezTo>
                      <a:pt x="59198" y="15295"/>
                      <a:pt x="53474" y="15815"/>
                      <a:pt x="49311" y="14775"/>
                    </a:cubicBezTo>
                    <a:close/>
                  </a:path>
                </a:pathLst>
              </a:custGeom>
              <a:grpFill/>
              <a:ln w="5199" cap="flat">
                <a:solidFill>
                  <a:schemeClr val="bg1"/>
                </a:solidFill>
                <a:prstDash val="solid"/>
                <a:miter/>
              </a:ln>
            </p:spPr>
            <p:txBody>
              <a:bodyPr rtlCol="0" anchor="ctr"/>
              <a:lstStyle/>
              <a:p>
                <a:endParaRPr lang="en-GB" noProof="0" dirty="0"/>
              </a:p>
            </p:txBody>
          </p:sp>
          <p:sp>
            <p:nvSpPr>
              <p:cNvPr id="233" name="Freeform 232">
                <a:extLst>
                  <a:ext uri="{FF2B5EF4-FFF2-40B4-BE49-F238E27FC236}">
                    <a16:creationId xmlns:a16="http://schemas.microsoft.com/office/drawing/2014/main" id="{F8819EDB-FA01-434A-35D5-FC06362BAE2B}"/>
                  </a:ext>
                </a:extLst>
              </p:cNvPr>
              <p:cNvSpPr/>
              <p:nvPr/>
            </p:nvSpPr>
            <p:spPr>
              <a:xfrm>
                <a:off x="4884211" y="2873849"/>
                <a:ext cx="12342" cy="13212"/>
              </a:xfrm>
              <a:custGeom>
                <a:avLst/>
                <a:gdLst>
                  <a:gd name="connsiteX0" fmla="*/ 358 w 12342"/>
                  <a:gd name="connsiteY0" fmla="*/ 2806 h 13212"/>
                  <a:gd name="connsiteX1" fmla="*/ 4521 w 12342"/>
                  <a:gd name="connsiteY1" fmla="*/ 2806 h 13212"/>
                  <a:gd name="connsiteX2" fmla="*/ 878 w 12342"/>
                  <a:gd name="connsiteY2" fmla="*/ 6969 h 13212"/>
                  <a:gd name="connsiteX3" fmla="*/ 358 w 12342"/>
                  <a:gd name="connsiteY3" fmla="*/ 10091 h 13212"/>
                  <a:gd name="connsiteX4" fmla="*/ 4521 w 12342"/>
                  <a:gd name="connsiteY4" fmla="*/ 13213 h 13212"/>
                  <a:gd name="connsiteX5" fmla="*/ 6602 w 12342"/>
                  <a:gd name="connsiteY5" fmla="*/ 10091 h 13212"/>
                  <a:gd name="connsiteX6" fmla="*/ 8683 w 12342"/>
                  <a:gd name="connsiteY6" fmla="*/ 6448 h 13212"/>
                  <a:gd name="connsiteX7" fmla="*/ 11285 w 12342"/>
                  <a:gd name="connsiteY7" fmla="*/ 1765 h 13212"/>
                  <a:gd name="connsiteX8" fmla="*/ 5041 w 12342"/>
                  <a:gd name="connsiteY8" fmla="*/ 204 h 13212"/>
                  <a:gd name="connsiteX9" fmla="*/ 2439 w 12342"/>
                  <a:gd name="connsiteY9" fmla="*/ 1245 h 13212"/>
                  <a:gd name="connsiteX10" fmla="*/ 358 w 12342"/>
                  <a:gd name="connsiteY10" fmla="*/ 2806 h 1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42" h="13212">
                    <a:moveTo>
                      <a:pt x="358" y="2806"/>
                    </a:moveTo>
                    <a:cubicBezTo>
                      <a:pt x="2439" y="3326"/>
                      <a:pt x="8163" y="-316"/>
                      <a:pt x="4521" y="2806"/>
                    </a:cubicBezTo>
                    <a:cubicBezTo>
                      <a:pt x="878" y="5928"/>
                      <a:pt x="878" y="6969"/>
                      <a:pt x="878" y="6969"/>
                    </a:cubicBezTo>
                    <a:cubicBezTo>
                      <a:pt x="878" y="6969"/>
                      <a:pt x="-683" y="8009"/>
                      <a:pt x="358" y="10091"/>
                    </a:cubicBezTo>
                    <a:cubicBezTo>
                      <a:pt x="1919" y="12172"/>
                      <a:pt x="2959" y="13213"/>
                      <a:pt x="4521" y="13213"/>
                    </a:cubicBezTo>
                    <a:cubicBezTo>
                      <a:pt x="6082" y="13213"/>
                      <a:pt x="6602" y="12172"/>
                      <a:pt x="6602" y="10091"/>
                    </a:cubicBezTo>
                    <a:cubicBezTo>
                      <a:pt x="7122" y="7489"/>
                      <a:pt x="7643" y="7489"/>
                      <a:pt x="8683" y="6448"/>
                    </a:cubicBezTo>
                    <a:cubicBezTo>
                      <a:pt x="9724" y="5408"/>
                      <a:pt x="14407" y="3326"/>
                      <a:pt x="11285" y="1765"/>
                    </a:cubicBezTo>
                    <a:cubicBezTo>
                      <a:pt x="8163" y="204"/>
                      <a:pt x="6082" y="724"/>
                      <a:pt x="5041" y="204"/>
                    </a:cubicBezTo>
                    <a:cubicBezTo>
                      <a:pt x="4000" y="-316"/>
                      <a:pt x="1398" y="204"/>
                      <a:pt x="2439" y="1245"/>
                    </a:cubicBezTo>
                    <a:cubicBezTo>
                      <a:pt x="4000" y="1765"/>
                      <a:pt x="-1203" y="2286"/>
                      <a:pt x="358" y="2806"/>
                    </a:cubicBezTo>
                    <a:close/>
                  </a:path>
                </a:pathLst>
              </a:custGeom>
              <a:grpFill/>
              <a:ln w="5199" cap="flat">
                <a:solidFill>
                  <a:schemeClr val="bg1"/>
                </a:solidFill>
                <a:prstDash val="solid"/>
                <a:miter/>
              </a:ln>
            </p:spPr>
            <p:txBody>
              <a:bodyPr rtlCol="0" anchor="ctr"/>
              <a:lstStyle/>
              <a:p>
                <a:endParaRPr lang="en-GB" noProof="0" dirty="0"/>
              </a:p>
            </p:txBody>
          </p:sp>
          <p:sp>
            <p:nvSpPr>
              <p:cNvPr id="234" name="Freeform 233">
                <a:extLst>
                  <a:ext uri="{FF2B5EF4-FFF2-40B4-BE49-F238E27FC236}">
                    <a16:creationId xmlns:a16="http://schemas.microsoft.com/office/drawing/2014/main" id="{5105DA7A-A893-AB2E-A3CD-62AD5FE161CC}"/>
                  </a:ext>
                </a:extLst>
              </p:cNvPr>
              <p:cNvSpPr/>
              <p:nvPr/>
            </p:nvSpPr>
            <p:spPr>
              <a:xfrm>
                <a:off x="4955841" y="2358910"/>
                <a:ext cx="61496" cy="29160"/>
              </a:xfrm>
              <a:custGeom>
                <a:avLst/>
                <a:gdLst>
                  <a:gd name="connsiteX0" fmla="*/ 1576 w 61496"/>
                  <a:gd name="connsiteY0" fmla="*/ 4163 h 29160"/>
                  <a:gd name="connsiteX1" fmla="*/ 11983 w 61496"/>
                  <a:gd name="connsiteY1" fmla="*/ 10407 h 29160"/>
                  <a:gd name="connsiteX2" fmla="*/ 46326 w 61496"/>
                  <a:gd name="connsiteY2" fmla="*/ 27578 h 29160"/>
                  <a:gd name="connsiteX3" fmla="*/ 54652 w 61496"/>
                  <a:gd name="connsiteY3" fmla="*/ 28619 h 29160"/>
                  <a:gd name="connsiteX4" fmla="*/ 51009 w 61496"/>
                  <a:gd name="connsiteY4" fmla="*/ 22895 h 29160"/>
                  <a:gd name="connsiteX5" fmla="*/ 60376 w 61496"/>
                  <a:gd name="connsiteY5" fmla="*/ 15610 h 29160"/>
                  <a:gd name="connsiteX6" fmla="*/ 59335 w 61496"/>
                  <a:gd name="connsiteY6" fmla="*/ 11968 h 29160"/>
                  <a:gd name="connsiteX7" fmla="*/ 53091 w 61496"/>
                  <a:gd name="connsiteY7" fmla="*/ 8846 h 29160"/>
                  <a:gd name="connsiteX8" fmla="*/ 36440 w 61496"/>
                  <a:gd name="connsiteY8" fmla="*/ 3122 h 29160"/>
                  <a:gd name="connsiteX9" fmla="*/ 18228 w 61496"/>
                  <a:gd name="connsiteY9" fmla="*/ 0 h 29160"/>
                  <a:gd name="connsiteX10" fmla="*/ 14585 w 61496"/>
                  <a:gd name="connsiteY10" fmla="*/ 2081 h 29160"/>
                  <a:gd name="connsiteX11" fmla="*/ 2617 w 61496"/>
                  <a:gd name="connsiteY11" fmla="*/ 1041 h 29160"/>
                  <a:gd name="connsiteX12" fmla="*/ 1576 w 61496"/>
                  <a:gd name="connsiteY12" fmla="*/ 4163 h 2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96" h="29160">
                    <a:moveTo>
                      <a:pt x="1576" y="4163"/>
                    </a:moveTo>
                    <a:cubicBezTo>
                      <a:pt x="2617" y="5203"/>
                      <a:pt x="8861" y="8846"/>
                      <a:pt x="11983" y="10407"/>
                    </a:cubicBezTo>
                    <a:cubicBezTo>
                      <a:pt x="15105" y="11968"/>
                      <a:pt x="43725" y="26017"/>
                      <a:pt x="46326" y="27578"/>
                    </a:cubicBezTo>
                    <a:cubicBezTo>
                      <a:pt x="48928" y="29139"/>
                      <a:pt x="51530" y="29660"/>
                      <a:pt x="54652" y="28619"/>
                    </a:cubicBezTo>
                    <a:cubicBezTo>
                      <a:pt x="57774" y="27058"/>
                      <a:pt x="54131" y="24977"/>
                      <a:pt x="51009" y="22895"/>
                    </a:cubicBezTo>
                    <a:cubicBezTo>
                      <a:pt x="47887" y="20814"/>
                      <a:pt x="57774" y="16651"/>
                      <a:pt x="60376" y="15610"/>
                    </a:cubicBezTo>
                    <a:cubicBezTo>
                      <a:pt x="62977" y="14570"/>
                      <a:pt x="60376" y="12488"/>
                      <a:pt x="59335" y="11968"/>
                    </a:cubicBezTo>
                    <a:cubicBezTo>
                      <a:pt x="57774" y="11448"/>
                      <a:pt x="55172" y="10407"/>
                      <a:pt x="53091" y="8846"/>
                    </a:cubicBezTo>
                    <a:cubicBezTo>
                      <a:pt x="51009" y="7285"/>
                      <a:pt x="40602" y="4683"/>
                      <a:pt x="36440" y="3122"/>
                    </a:cubicBezTo>
                    <a:cubicBezTo>
                      <a:pt x="32277" y="1561"/>
                      <a:pt x="21350" y="0"/>
                      <a:pt x="18228" y="0"/>
                    </a:cubicBezTo>
                    <a:cubicBezTo>
                      <a:pt x="15105" y="0"/>
                      <a:pt x="16146" y="2081"/>
                      <a:pt x="14585" y="2081"/>
                    </a:cubicBezTo>
                    <a:cubicBezTo>
                      <a:pt x="13024" y="2081"/>
                      <a:pt x="7821" y="1561"/>
                      <a:pt x="2617" y="1041"/>
                    </a:cubicBezTo>
                    <a:cubicBezTo>
                      <a:pt x="-2586" y="1561"/>
                      <a:pt x="1576" y="4163"/>
                      <a:pt x="1576" y="4163"/>
                    </a:cubicBezTo>
                    <a:close/>
                  </a:path>
                </a:pathLst>
              </a:custGeom>
              <a:grpFill/>
              <a:ln w="5199" cap="flat">
                <a:solidFill>
                  <a:schemeClr val="bg1"/>
                </a:solidFill>
                <a:prstDash val="solid"/>
                <a:miter/>
              </a:ln>
            </p:spPr>
            <p:txBody>
              <a:bodyPr rtlCol="0" anchor="ctr"/>
              <a:lstStyle/>
              <a:p>
                <a:endParaRPr lang="en-GB" noProof="0" dirty="0"/>
              </a:p>
            </p:txBody>
          </p:sp>
          <p:sp>
            <p:nvSpPr>
              <p:cNvPr id="235" name="Freeform 234">
                <a:extLst>
                  <a:ext uri="{FF2B5EF4-FFF2-40B4-BE49-F238E27FC236}">
                    <a16:creationId xmlns:a16="http://schemas.microsoft.com/office/drawing/2014/main" id="{4B8BF892-72DB-F6A3-9DDB-A068F904F8F2}"/>
                  </a:ext>
                </a:extLst>
              </p:cNvPr>
              <p:cNvSpPr/>
              <p:nvPr/>
            </p:nvSpPr>
            <p:spPr>
              <a:xfrm>
                <a:off x="5403411" y="2768728"/>
                <a:ext cx="48127" cy="27958"/>
              </a:xfrm>
              <a:custGeom>
                <a:avLst/>
                <a:gdLst>
                  <a:gd name="connsiteX0" fmla="*/ 46776 w 48127"/>
                  <a:gd name="connsiteY0" fmla="*/ 14785 h 27958"/>
                  <a:gd name="connsiteX1" fmla="*/ 45735 w 48127"/>
                  <a:gd name="connsiteY1" fmla="*/ 12704 h 27958"/>
                  <a:gd name="connsiteX2" fmla="*/ 41052 w 48127"/>
                  <a:gd name="connsiteY2" fmla="*/ 10622 h 27958"/>
                  <a:gd name="connsiteX3" fmla="*/ 36889 w 48127"/>
                  <a:gd name="connsiteY3" fmla="*/ 9582 h 27958"/>
                  <a:gd name="connsiteX4" fmla="*/ 27003 w 48127"/>
                  <a:gd name="connsiteY4" fmla="*/ 2817 h 27958"/>
                  <a:gd name="connsiteX5" fmla="*/ 18157 w 48127"/>
                  <a:gd name="connsiteY5" fmla="*/ 736 h 27958"/>
                  <a:gd name="connsiteX6" fmla="*/ 10351 w 48127"/>
                  <a:gd name="connsiteY6" fmla="*/ 216 h 27958"/>
                  <a:gd name="connsiteX7" fmla="*/ 985 w 48127"/>
                  <a:gd name="connsiteY7" fmla="*/ 736 h 27958"/>
                  <a:gd name="connsiteX8" fmla="*/ 985 w 48127"/>
                  <a:gd name="connsiteY8" fmla="*/ 9582 h 27958"/>
                  <a:gd name="connsiteX9" fmla="*/ 4628 w 48127"/>
                  <a:gd name="connsiteY9" fmla="*/ 12184 h 27958"/>
                  <a:gd name="connsiteX10" fmla="*/ 6189 w 48127"/>
                  <a:gd name="connsiteY10" fmla="*/ 13745 h 27958"/>
                  <a:gd name="connsiteX11" fmla="*/ 9311 w 48127"/>
                  <a:gd name="connsiteY11" fmla="*/ 14785 h 27958"/>
                  <a:gd name="connsiteX12" fmla="*/ 25442 w 48127"/>
                  <a:gd name="connsiteY12" fmla="*/ 19989 h 27958"/>
                  <a:gd name="connsiteX13" fmla="*/ 40532 w 48127"/>
                  <a:gd name="connsiteY13" fmla="*/ 27794 h 27958"/>
                  <a:gd name="connsiteX14" fmla="*/ 45215 w 48127"/>
                  <a:gd name="connsiteY14" fmla="*/ 22590 h 27958"/>
                  <a:gd name="connsiteX15" fmla="*/ 43134 w 48127"/>
                  <a:gd name="connsiteY15" fmla="*/ 22070 h 27958"/>
                  <a:gd name="connsiteX16" fmla="*/ 41572 w 48127"/>
                  <a:gd name="connsiteY16" fmla="*/ 20509 h 27958"/>
                  <a:gd name="connsiteX17" fmla="*/ 35849 w 48127"/>
                  <a:gd name="connsiteY17" fmla="*/ 18948 h 27958"/>
                  <a:gd name="connsiteX18" fmla="*/ 46776 w 48127"/>
                  <a:gd name="connsiteY18" fmla="*/ 14785 h 2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127" h="27958">
                    <a:moveTo>
                      <a:pt x="46776" y="14785"/>
                    </a:moveTo>
                    <a:cubicBezTo>
                      <a:pt x="49898" y="14265"/>
                      <a:pt x="46776" y="13224"/>
                      <a:pt x="45735" y="12704"/>
                    </a:cubicBezTo>
                    <a:cubicBezTo>
                      <a:pt x="44695" y="12184"/>
                      <a:pt x="43134" y="11663"/>
                      <a:pt x="41052" y="10622"/>
                    </a:cubicBezTo>
                    <a:cubicBezTo>
                      <a:pt x="38971" y="9582"/>
                      <a:pt x="38450" y="9582"/>
                      <a:pt x="36889" y="9582"/>
                    </a:cubicBezTo>
                    <a:cubicBezTo>
                      <a:pt x="35328" y="9582"/>
                      <a:pt x="28043" y="4378"/>
                      <a:pt x="27003" y="2817"/>
                    </a:cubicBezTo>
                    <a:cubicBezTo>
                      <a:pt x="25962" y="1256"/>
                      <a:pt x="19718" y="1256"/>
                      <a:pt x="18157" y="736"/>
                    </a:cubicBezTo>
                    <a:cubicBezTo>
                      <a:pt x="17116" y="216"/>
                      <a:pt x="11913" y="736"/>
                      <a:pt x="10351" y="216"/>
                    </a:cubicBezTo>
                    <a:cubicBezTo>
                      <a:pt x="8790" y="-305"/>
                      <a:pt x="2546" y="216"/>
                      <a:pt x="985" y="736"/>
                    </a:cubicBezTo>
                    <a:cubicBezTo>
                      <a:pt x="-576" y="736"/>
                      <a:pt x="-56" y="6460"/>
                      <a:pt x="985" y="9582"/>
                    </a:cubicBezTo>
                    <a:cubicBezTo>
                      <a:pt x="2026" y="12184"/>
                      <a:pt x="4628" y="12184"/>
                      <a:pt x="4628" y="12184"/>
                    </a:cubicBezTo>
                    <a:cubicBezTo>
                      <a:pt x="5148" y="12184"/>
                      <a:pt x="6709" y="12184"/>
                      <a:pt x="6189" y="13745"/>
                    </a:cubicBezTo>
                    <a:cubicBezTo>
                      <a:pt x="5668" y="15306"/>
                      <a:pt x="7229" y="14785"/>
                      <a:pt x="9311" y="14785"/>
                    </a:cubicBezTo>
                    <a:cubicBezTo>
                      <a:pt x="11392" y="14785"/>
                      <a:pt x="20758" y="17907"/>
                      <a:pt x="25442" y="19989"/>
                    </a:cubicBezTo>
                    <a:cubicBezTo>
                      <a:pt x="30125" y="22070"/>
                      <a:pt x="35328" y="26753"/>
                      <a:pt x="40532" y="27794"/>
                    </a:cubicBezTo>
                    <a:cubicBezTo>
                      <a:pt x="45735" y="28835"/>
                      <a:pt x="44695" y="24672"/>
                      <a:pt x="45215" y="22590"/>
                    </a:cubicBezTo>
                    <a:cubicBezTo>
                      <a:pt x="45735" y="20509"/>
                      <a:pt x="43654" y="21550"/>
                      <a:pt x="43134" y="22070"/>
                    </a:cubicBezTo>
                    <a:cubicBezTo>
                      <a:pt x="42093" y="22590"/>
                      <a:pt x="42093" y="22070"/>
                      <a:pt x="41572" y="20509"/>
                    </a:cubicBezTo>
                    <a:cubicBezTo>
                      <a:pt x="41052" y="18948"/>
                      <a:pt x="35849" y="18948"/>
                      <a:pt x="35849" y="18948"/>
                    </a:cubicBezTo>
                    <a:cubicBezTo>
                      <a:pt x="25442" y="14785"/>
                      <a:pt x="44174" y="15306"/>
                      <a:pt x="46776" y="14785"/>
                    </a:cubicBezTo>
                    <a:close/>
                  </a:path>
                </a:pathLst>
              </a:custGeom>
              <a:grpFill/>
              <a:ln w="5199" cap="flat">
                <a:solidFill>
                  <a:schemeClr val="bg1"/>
                </a:solidFill>
                <a:prstDash val="solid"/>
                <a:miter/>
              </a:ln>
            </p:spPr>
            <p:txBody>
              <a:bodyPr rtlCol="0" anchor="ctr"/>
              <a:lstStyle/>
              <a:p>
                <a:endParaRPr lang="en-GB" noProof="0" dirty="0"/>
              </a:p>
            </p:txBody>
          </p:sp>
          <p:sp>
            <p:nvSpPr>
              <p:cNvPr id="236" name="Freeform 235">
                <a:extLst>
                  <a:ext uri="{FF2B5EF4-FFF2-40B4-BE49-F238E27FC236}">
                    <a16:creationId xmlns:a16="http://schemas.microsoft.com/office/drawing/2014/main" id="{CE74B956-BAEB-2D90-6A6A-3EC30432A3D4}"/>
                  </a:ext>
                </a:extLst>
              </p:cNvPr>
              <p:cNvSpPr/>
              <p:nvPr/>
            </p:nvSpPr>
            <p:spPr>
              <a:xfrm>
                <a:off x="5401632" y="2761520"/>
                <a:ext cx="50403" cy="14326"/>
              </a:xfrm>
              <a:custGeom>
                <a:avLst/>
                <a:gdLst>
                  <a:gd name="connsiteX0" fmla="*/ 50116 w 50403"/>
                  <a:gd name="connsiteY0" fmla="*/ 12627 h 14326"/>
                  <a:gd name="connsiteX1" fmla="*/ 47514 w 50403"/>
                  <a:gd name="connsiteY1" fmla="*/ 9505 h 14326"/>
                  <a:gd name="connsiteX2" fmla="*/ 49596 w 50403"/>
                  <a:gd name="connsiteY2" fmla="*/ 6903 h 14326"/>
                  <a:gd name="connsiteX3" fmla="*/ 45433 w 50403"/>
                  <a:gd name="connsiteY3" fmla="*/ 3261 h 14326"/>
                  <a:gd name="connsiteX4" fmla="*/ 27221 w 50403"/>
                  <a:gd name="connsiteY4" fmla="*/ 138 h 14326"/>
                  <a:gd name="connsiteX5" fmla="*/ 18375 w 50403"/>
                  <a:gd name="connsiteY5" fmla="*/ 1699 h 14326"/>
                  <a:gd name="connsiteX6" fmla="*/ 2764 w 50403"/>
                  <a:gd name="connsiteY6" fmla="*/ 2740 h 14326"/>
                  <a:gd name="connsiteX7" fmla="*/ 1724 w 50403"/>
                  <a:gd name="connsiteY7" fmla="*/ 4301 h 14326"/>
                  <a:gd name="connsiteX8" fmla="*/ 34506 w 50403"/>
                  <a:gd name="connsiteY8" fmla="*/ 10545 h 14326"/>
                  <a:gd name="connsiteX9" fmla="*/ 36067 w 50403"/>
                  <a:gd name="connsiteY9" fmla="*/ 13147 h 14326"/>
                  <a:gd name="connsiteX10" fmla="*/ 45953 w 50403"/>
                  <a:gd name="connsiteY10" fmla="*/ 14188 h 14326"/>
                  <a:gd name="connsiteX11" fmla="*/ 48555 w 50403"/>
                  <a:gd name="connsiteY11" fmla="*/ 14188 h 14326"/>
                  <a:gd name="connsiteX12" fmla="*/ 50116 w 50403"/>
                  <a:gd name="connsiteY12" fmla="*/ 12627 h 1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3" h="14326">
                    <a:moveTo>
                      <a:pt x="50116" y="12627"/>
                    </a:moveTo>
                    <a:cubicBezTo>
                      <a:pt x="49596" y="11586"/>
                      <a:pt x="49596" y="10545"/>
                      <a:pt x="47514" y="9505"/>
                    </a:cubicBezTo>
                    <a:cubicBezTo>
                      <a:pt x="44913" y="8464"/>
                      <a:pt x="48555" y="7944"/>
                      <a:pt x="49596" y="6903"/>
                    </a:cubicBezTo>
                    <a:cubicBezTo>
                      <a:pt x="50636" y="5862"/>
                      <a:pt x="49075" y="4822"/>
                      <a:pt x="45433" y="3261"/>
                    </a:cubicBezTo>
                    <a:cubicBezTo>
                      <a:pt x="41790" y="1699"/>
                      <a:pt x="28782" y="659"/>
                      <a:pt x="27221" y="138"/>
                    </a:cubicBezTo>
                    <a:cubicBezTo>
                      <a:pt x="25660" y="-382"/>
                      <a:pt x="22538" y="659"/>
                      <a:pt x="18375" y="1699"/>
                    </a:cubicBezTo>
                    <a:cubicBezTo>
                      <a:pt x="14732" y="2740"/>
                      <a:pt x="7968" y="2220"/>
                      <a:pt x="2764" y="2740"/>
                    </a:cubicBezTo>
                    <a:cubicBezTo>
                      <a:pt x="-2439" y="3261"/>
                      <a:pt x="1203" y="4301"/>
                      <a:pt x="1724" y="4301"/>
                    </a:cubicBezTo>
                    <a:cubicBezTo>
                      <a:pt x="12651" y="4822"/>
                      <a:pt x="32944" y="9505"/>
                      <a:pt x="34506" y="10545"/>
                    </a:cubicBezTo>
                    <a:cubicBezTo>
                      <a:pt x="36067" y="11586"/>
                      <a:pt x="37108" y="12627"/>
                      <a:pt x="36067" y="13147"/>
                    </a:cubicBezTo>
                    <a:cubicBezTo>
                      <a:pt x="35026" y="14188"/>
                      <a:pt x="44913" y="14188"/>
                      <a:pt x="45953" y="14188"/>
                    </a:cubicBezTo>
                    <a:cubicBezTo>
                      <a:pt x="46994" y="13667"/>
                      <a:pt x="47514" y="12627"/>
                      <a:pt x="48555" y="14188"/>
                    </a:cubicBezTo>
                    <a:cubicBezTo>
                      <a:pt x="49075" y="14708"/>
                      <a:pt x="51157" y="13667"/>
                      <a:pt x="50116" y="12627"/>
                    </a:cubicBezTo>
                    <a:close/>
                  </a:path>
                </a:pathLst>
              </a:custGeom>
              <a:grpFill/>
              <a:ln w="5199" cap="flat">
                <a:solidFill>
                  <a:schemeClr val="bg1"/>
                </a:solidFill>
                <a:prstDash val="solid"/>
                <a:miter/>
              </a:ln>
            </p:spPr>
            <p:txBody>
              <a:bodyPr rtlCol="0" anchor="ctr"/>
              <a:lstStyle/>
              <a:p>
                <a:endParaRPr lang="en-GB" noProof="0" dirty="0"/>
              </a:p>
            </p:txBody>
          </p:sp>
          <p:sp>
            <p:nvSpPr>
              <p:cNvPr id="237" name="Freeform 236">
                <a:extLst>
                  <a:ext uri="{FF2B5EF4-FFF2-40B4-BE49-F238E27FC236}">
                    <a16:creationId xmlns:a16="http://schemas.microsoft.com/office/drawing/2014/main" id="{39A6F1EF-67F2-1806-D88B-AA475AFD717D}"/>
                  </a:ext>
                </a:extLst>
              </p:cNvPr>
              <p:cNvSpPr/>
              <p:nvPr/>
            </p:nvSpPr>
            <p:spPr>
              <a:xfrm>
                <a:off x="5389613" y="2747609"/>
                <a:ext cx="37991" cy="8094"/>
              </a:xfrm>
              <a:custGeom>
                <a:avLst/>
                <a:gdLst>
                  <a:gd name="connsiteX0" fmla="*/ 36637 w 37991"/>
                  <a:gd name="connsiteY0" fmla="*/ 7805 h 8094"/>
                  <a:gd name="connsiteX1" fmla="*/ 28832 w 37991"/>
                  <a:gd name="connsiteY1" fmla="*/ 3642 h 8094"/>
                  <a:gd name="connsiteX2" fmla="*/ 2815 w 37991"/>
                  <a:gd name="connsiteY2" fmla="*/ 0 h 8094"/>
                  <a:gd name="connsiteX3" fmla="*/ 733 w 37991"/>
                  <a:gd name="connsiteY3" fmla="*/ 2081 h 8094"/>
                  <a:gd name="connsiteX4" fmla="*/ 4376 w 37991"/>
                  <a:gd name="connsiteY4" fmla="*/ 3642 h 8094"/>
                  <a:gd name="connsiteX5" fmla="*/ 13222 w 37991"/>
                  <a:gd name="connsiteY5" fmla="*/ 4683 h 8094"/>
                  <a:gd name="connsiteX6" fmla="*/ 24670 w 37991"/>
                  <a:gd name="connsiteY6" fmla="*/ 6244 h 8094"/>
                  <a:gd name="connsiteX7" fmla="*/ 36637 w 37991"/>
                  <a:gd name="connsiteY7" fmla="*/ 7805 h 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91" h="8094">
                    <a:moveTo>
                      <a:pt x="36637" y="7805"/>
                    </a:moveTo>
                    <a:cubicBezTo>
                      <a:pt x="40800" y="7285"/>
                      <a:pt x="34556" y="5724"/>
                      <a:pt x="28832" y="3642"/>
                    </a:cubicBezTo>
                    <a:cubicBezTo>
                      <a:pt x="23109" y="1561"/>
                      <a:pt x="5417" y="0"/>
                      <a:pt x="2815" y="0"/>
                    </a:cubicBezTo>
                    <a:cubicBezTo>
                      <a:pt x="213" y="0"/>
                      <a:pt x="-828" y="520"/>
                      <a:pt x="733" y="2081"/>
                    </a:cubicBezTo>
                    <a:cubicBezTo>
                      <a:pt x="2295" y="3642"/>
                      <a:pt x="4376" y="3642"/>
                      <a:pt x="4376" y="3642"/>
                    </a:cubicBezTo>
                    <a:cubicBezTo>
                      <a:pt x="4376" y="3642"/>
                      <a:pt x="10620" y="4163"/>
                      <a:pt x="13222" y="4683"/>
                    </a:cubicBezTo>
                    <a:cubicBezTo>
                      <a:pt x="15303" y="5203"/>
                      <a:pt x="20507" y="5203"/>
                      <a:pt x="24670" y="6244"/>
                    </a:cubicBezTo>
                    <a:cubicBezTo>
                      <a:pt x="28832" y="8326"/>
                      <a:pt x="32475" y="8326"/>
                      <a:pt x="36637" y="7805"/>
                    </a:cubicBezTo>
                    <a:close/>
                  </a:path>
                </a:pathLst>
              </a:custGeom>
              <a:grpFill/>
              <a:ln w="5199" cap="flat">
                <a:solidFill>
                  <a:schemeClr val="bg1"/>
                </a:solidFill>
                <a:prstDash val="solid"/>
                <a:miter/>
              </a:ln>
            </p:spPr>
            <p:txBody>
              <a:bodyPr rtlCol="0" anchor="ctr"/>
              <a:lstStyle/>
              <a:p>
                <a:endParaRPr lang="en-GB" noProof="0" dirty="0"/>
              </a:p>
            </p:txBody>
          </p:sp>
          <p:sp>
            <p:nvSpPr>
              <p:cNvPr id="238" name="Freeform 237">
                <a:extLst>
                  <a:ext uri="{FF2B5EF4-FFF2-40B4-BE49-F238E27FC236}">
                    <a16:creationId xmlns:a16="http://schemas.microsoft.com/office/drawing/2014/main" id="{6D1C5DEB-BC2F-E2B8-D2D7-D41D7260CF99}"/>
                  </a:ext>
                </a:extLst>
              </p:cNvPr>
              <p:cNvSpPr/>
              <p:nvPr/>
            </p:nvSpPr>
            <p:spPr>
              <a:xfrm>
                <a:off x="5461949" y="2758245"/>
                <a:ext cx="4306" cy="1623"/>
              </a:xfrm>
              <a:custGeom>
                <a:avLst/>
                <a:gdLst>
                  <a:gd name="connsiteX0" fmla="*/ 206 w 4306"/>
                  <a:gd name="connsiteY0" fmla="*/ 1332 h 1623"/>
                  <a:gd name="connsiteX1" fmla="*/ 1767 w 4306"/>
                  <a:gd name="connsiteY1" fmla="*/ 291 h 1623"/>
                  <a:gd name="connsiteX2" fmla="*/ 206 w 4306"/>
                  <a:gd name="connsiteY2" fmla="*/ 1332 h 1623"/>
                </a:gdLst>
                <a:ahLst/>
                <a:cxnLst>
                  <a:cxn ang="0">
                    <a:pos x="connsiteX0" y="connsiteY0"/>
                  </a:cxn>
                  <a:cxn ang="0">
                    <a:pos x="connsiteX1" y="connsiteY1"/>
                  </a:cxn>
                  <a:cxn ang="0">
                    <a:pos x="connsiteX2" y="connsiteY2"/>
                  </a:cxn>
                </a:cxnLst>
                <a:rect l="l" t="t" r="r" b="b"/>
                <a:pathLst>
                  <a:path w="4306" h="1623">
                    <a:moveTo>
                      <a:pt x="206" y="1332"/>
                    </a:moveTo>
                    <a:cubicBezTo>
                      <a:pt x="6450" y="2373"/>
                      <a:pt x="4368" y="291"/>
                      <a:pt x="1767" y="291"/>
                    </a:cubicBezTo>
                    <a:cubicBezTo>
                      <a:pt x="-835" y="-749"/>
                      <a:pt x="206" y="1332"/>
                      <a:pt x="206" y="1332"/>
                    </a:cubicBezTo>
                    <a:close/>
                  </a:path>
                </a:pathLst>
              </a:custGeom>
              <a:grpFill/>
              <a:ln w="5199" cap="flat">
                <a:solidFill>
                  <a:schemeClr val="bg1"/>
                </a:solidFill>
                <a:prstDash val="solid"/>
                <a:miter/>
              </a:ln>
            </p:spPr>
            <p:txBody>
              <a:bodyPr rtlCol="0" anchor="ctr"/>
              <a:lstStyle/>
              <a:p>
                <a:endParaRPr lang="en-GB" noProof="0" dirty="0"/>
              </a:p>
            </p:txBody>
          </p:sp>
          <p:sp>
            <p:nvSpPr>
              <p:cNvPr id="239" name="Freeform 238">
                <a:extLst>
                  <a:ext uri="{FF2B5EF4-FFF2-40B4-BE49-F238E27FC236}">
                    <a16:creationId xmlns:a16="http://schemas.microsoft.com/office/drawing/2014/main" id="{F31DBE2D-8153-3272-CF6D-782D6045EC7A}"/>
                  </a:ext>
                </a:extLst>
              </p:cNvPr>
              <p:cNvSpPr/>
              <p:nvPr/>
            </p:nvSpPr>
            <p:spPr>
              <a:xfrm>
                <a:off x="5452124" y="2709999"/>
                <a:ext cx="34756" cy="14888"/>
              </a:xfrm>
              <a:custGeom>
                <a:avLst/>
                <a:gdLst>
                  <a:gd name="connsiteX0" fmla="*/ 29804 w 34756"/>
                  <a:gd name="connsiteY0" fmla="*/ 3268 h 14888"/>
                  <a:gd name="connsiteX1" fmla="*/ 21999 w 34756"/>
                  <a:gd name="connsiteY1" fmla="*/ 146 h 14888"/>
                  <a:gd name="connsiteX2" fmla="*/ 17315 w 34756"/>
                  <a:gd name="connsiteY2" fmla="*/ 666 h 14888"/>
                  <a:gd name="connsiteX3" fmla="*/ 2226 w 34756"/>
                  <a:gd name="connsiteY3" fmla="*/ 6910 h 14888"/>
                  <a:gd name="connsiteX4" fmla="*/ 1705 w 34756"/>
                  <a:gd name="connsiteY4" fmla="*/ 9512 h 14888"/>
                  <a:gd name="connsiteX5" fmla="*/ 11592 w 34756"/>
                  <a:gd name="connsiteY5" fmla="*/ 14195 h 14888"/>
                  <a:gd name="connsiteX6" fmla="*/ 29283 w 34756"/>
                  <a:gd name="connsiteY6" fmla="*/ 11593 h 14888"/>
                  <a:gd name="connsiteX7" fmla="*/ 32406 w 34756"/>
                  <a:gd name="connsiteY7" fmla="*/ 8471 h 14888"/>
                  <a:gd name="connsiteX8" fmla="*/ 29804 w 34756"/>
                  <a:gd name="connsiteY8" fmla="*/ 3268 h 1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56" h="14888">
                    <a:moveTo>
                      <a:pt x="29804" y="3268"/>
                    </a:moveTo>
                    <a:cubicBezTo>
                      <a:pt x="29283" y="146"/>
                      <a:pt x="24600" y="666"/>
                      <a:pt x="21999" y="146"/>
                    </a:cubicBezTo>
                    <a:cubicBezTo>
                      <a:pt x="19397" y="-375"/>
                      <a:pt x="17315" y="666"/>
                      <a:pt x="17315" y="666"/>
                    </a:cubicBezTo>
                    <a:cubicBezTo>
                      <a:pt x="17315" y="666"/>
                      <a:pt x="6908" y="4308"/>
                      <a:pt x="2226" y="6910"/>
                    </a:cubicBezTo>
                    <a:cubicBezTo>
                      <a:pt x="-2458" y="9512"/>
                      <a:pt x="1705" y="9512"/>
                      <a:pt x="1705" y="9512"/>
                    </a:cubicBezTo>
                    <a:cubicBezTo>
                      <a:pt x="4827" y="8992"/>
                      <a:pt x="8469" y="12114"/>
                      <a:pt x="11592" y="14195"/>
                    </a:cubicBezTo>
                    <a:cubicBezTo>
                      <a:pt x="14714" y="16276"/>
                      <a:pt x="21478" y="13154"/>
                      <a:pt x="29283" y="11593"/>
                    </a:cubicBezTo>
                    <a:cubicBezTo>
                      <a:pt x="37089" y="10032"/>
                      <a:pt x="35007" y="8992"/>
                      <a:pt x="32406" y="8471"/>
                    </a:cubicBezTo>
                    <a:cubicBezTo>
                      <a:pt x="29804" y="7431"/>
                      <a:pt x="30324" y="6390"/>
                      <a:pt x="29804" y="3268"/>
                    </a:cubicBezTo>
                    <a:close/>
                  </a:path>
                </a:pathLst>
              </a:custGeom>
              <a:grpFill/>
              <a:ln w="5199" cap="flat">
                <a:solidFill>
                  <a:schemeClr val="bg1"/>
                </a:solidFill>
                <a:prstDash val="solid"/>
                <a:miter/>
              </a:ln>
            </p:spPr>
            <p:txBody>
              <a:bodyPr rtlCol="0" anchor="ctr"/>
              <a:lstStyle/>
              <a:p>
                <a:endParaRPr lang="en-GB" noProof="0" dirty="0"/>
              </a:p>
            </p:txBody>
          </p:sp>
          <p:sp>
            <p:nvSpPr>
              <p:cNvPr id="240" name="Freeform 239">
                <a:extLst>
                  <a:ext uri="{FF2B5EF4-FFF2-40B4-BE49-F238E27FC236}">
                    <a16:creationId xmlns:a16="http://schemas.microsoft.com/office/drawing/2014/main" id="{668D8788-3EE2-1A80-E3CF-1E4B81245C0C}"/>
                  </a:ext>
                </a:extLst>
              </p:cNvPr>
              <p:cNvSpPr/>
              <p:nvPr/>
            </p:nvSpPr>
            <p:spPr>
              <a:xfrm>
                <a:off x="5477500" y="2686208"/>
                <a:ext cx="16767" cy="13066"/>
              </a:xfrm>
              <a:custGeom>
                <a:avLst/>
                <a:gdLst>
                  <a:gd name="connsiteX0" fmla="*/ 7030 w 16767"/>
                  <a:gd name="connsiteY0" fmla="*/ 13009 h 13066"/>
                  <a:gd name="connsiteX1" fmla="*/ 16396 w 16767"/>
                  <a:gd name="connsiteY1" fmla="*/ 8326 h 13066"/>
                  <a:gd name="connsiteX2" fmla="*/ 10672 w 16767"/>
                  <a:gd name="connsiteY2" fmla="*/ 5203 h 13066"/>
                  <a:gd name="connsiteX3" fmla="*/ 11193 w 16767"/>
                  <a:gd name="connsiteY3" fmla="*/ 3122 h 13066"/>
                  <a:gd name="connsiteX4" fmla="*/ 9632 w 16767"/>
                  <a:gd name="connsiteY4" fmla="*/ 520 h 13066"/>
                  <a:gd name="connsiteX5" fmla="*/ 2867 w 16767"/>
                  <a:gd name="connsiteY5" fmla="*/ 1041 h 13066"/>
                  <a:gd name="connsiteX6" fmla="*/ 1306 w 16767"/>
                  <a:gd name="connsiteY6" fmla="*/ 4163 h 13066"/>
                  <a:gd name="connsiteX7" fmla="*/ 265 w 16767"/>
                  <a:gd name="connsiteY7" fmla="*/ 8326 h 13066"/>
                  <a:gd name="connsiteX8" fmla="*/ 7030 w 16767"/>
                  <a:gd name="connsiteY8" fmla="*/ 13009 h 1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7" h="13066">
                    <a:moveTo>
                      <a:pt x="7030" y="13009"/>
                    </a:moveTo>
                    <a:cubicBezTo>
                      <a:pt x="9632" y="13529"/>
                      <a:pt x="14835" y="10407"/>
                      <a:pt x="16396" y="8326"/>
                    </a:cubicBezTo>
                    <a:cubicBezTo>
                      <a:pt x="17957" y="6244"/>
                      <a:pt x="14315" y="6244"/>
                      <a:pt x="10672" y="5203"/>
                    </a:cubicBezTo>
                    <a:cubicBezTo>
                      <a:pt x="7030" y="4163"/>
                      <a:pt x="9632" y="3642"/>
                      <a:pt x="11193" y="3122"/>
                    </a:cubicBezTo>
                    <a:cubicBezTo>
                      <a:pt x="12754" y="2602"/>
                      <a:pt x="12233" y="1041"/>
                      <a:pt x="9632" y="520"/>
                    </a:cubicBezTo>
                    <a:cubicBezTo>
                      <a:pt x="7030" y="0"/>
                      <a:pt x="5989" y="-520"/>
                      <a:pt x="2867" y="1041"/>
                    </a:cubicBezTo>
                    <a:cubicBezTo>
                      <a:pt x="-255" y="2602"/>
                      <a:pt x="1306" y="4163"/>
                      <a:pt x="1306" y="4163"/>
                    </a:cubicBezTo>
                    <a:cubicBezTo>
                      <a:pt x="1826" y="5724"/>
                      <a:pt x="1826" y="6244"/>
                      <a:pt x="265" y="8326"/>
                    </a:cubicBezTo>
                    <a:cubicBezTo>
                      <a:pt x="-1296" y="9887"/>
                      <a:pt x="4428" y="12488"/>
                      <a:pt x="7030" y="13009"/>
                    </a:cubicBezTo>
                    <a:close/>
                  </a:path>
                </a:pathLst>
              </a:custGeom>
              <a:grpFill/>
              <a:ln w="5199" cap="flat">
                <a:solidFill>
                  <a:schemeClr val="bg1"/>
                </a:solidFill>
                <a:prstDash val="solid"/>
                <a:miter/>
              </a:ln>
            </p:spPr>
            <p:txBody>
              <a:bodyPr rtlCol="0" anchor="ctr"/>
              <a:lstStyle/>
              <a:p>
                <a:endParaRPr lang="en-GB" noProof="0" dirty="0"/>
              </a:p>
            </p:txBody>
          </p:sp>
          <p:sp>
            <p:nvSpPr>
              <p:cNvPr id="241" name="Freeform 240">
                <a:extLst>
                  <a:ext uri="{FF2B5EF4-FFF2-40B4-BE49-F238E27FC236}">
                    <a16:creationId xmlns:a16="http://schemas.microsoft.com/office/drawing/2014/main" id="{62AD8EAA-DB21-EEA9-E562-9A8F6B1D4CCA}"/>
                  </a:ext>
                </a:extLst>
              </p:cNvPr>
              <p:cNvSpPr/>
              <p:nvPr/>
            </p:nvSpPr>
            <p:spPr>
              <a:xfrm>
                <a:off x="5512108" y="2671952"/>
                <a:ext cx="31257" cy="18760"/>
              </a:xfrm>
              <a:custGeom>
                <a:avLst/>
                <a:gdLst>
                  <a:gd name="connsiteX0" fmla="*/ 28619 w 31257"/>
                  <a:gd name="connsiteY0" fmla="*/ 15817 h 18760"/>
                  <a:gd name="connsiteX1" fmla="*/ 31221 w 31257"/>
                  <a:gd name="connsiteY1" fmla="*/ 11134 h 18760"/>
                  <a:gd name="connsiteX2" fmla="*/ 24977 w 31257"/>
                  <a:gd name="connsiteY2" fmla="*/ 12175 h 18760"/>
                  <a:gd name="connsiteX3" fmla="*/ 18212 w 31257"/>
                  <a:gd name="connsiteY3" fmla="*/ 11134 h 18760"/>
                  <a:gd name="connsiteX4" fmla="*/ 19253 w 31257"/>
                  <a:gd name="connsiteY4" fmla="*/ 5410 h 18760"/>
                  <a:gd name="connsiteX5" fmla="*/ 17171 w 31257"/>
                  <a:gd name="connsiteY5" fmla="*/ 207 h 18760"/>
                  <a:gd name="connsiteX6" fmla="*/ 13009 w 31257"/>
                  <a:gd name="connsiteY6" fmla="*/ 4370 h 18760"/>
                  <a:gd name="connsiteX7" fmla="*/ 8846 w 31257"/>
                  <a:gd name="connsiteY7" fmla="*/ 2808 h 18760"/>
                  <a:gd name="connsiteX8" fmla="*/ 1561 w 31257"/>
                  <a:gd name="connsiteY8" fmla="*/ 3329 h 18760"/>
                  <a:gd name="connsiteX9" fmla="*/ 1041 w 31257"/>
                  <a:gd name="connsiteY9" fmla="*/ 6451 h 18760"/>
                  <a:gd name="connsiteX10" fmla="*/ 0 w 31257"/>
                  <a:gd name="connsiteY10" fmla="*/ 14256 h 18760"/>
                  <a:gd name="connsiteX11" fmla="*/ 2082 w 31257"/>
                  <a:gd name="connsiteY11" fmla="*/ 16337 h 18760"/>
                  <a:gd name="connsiteX12" fmla="*/ 11448 w 31257"/>
                  <a:gd name="connsiteY12" fmla="*/ 16858 h 18760"/>
                  <a:gd name="connsiteX13" fmla="*/ 19773 w 31257"/>
                  <a:gd name="connsiteY13" fmla="*/ 17899 h 18760"/>
                  <a:gd name="connsiteX14" fmla="*/ 27058 w 31257"/>
                  <a:gd name="connsiteY14" fmla="*/ 18419 h 18760"/>
                  <a:gd name="connsiteX15" fmla="*/ 28619 w 31257"/>
                  <a:gd name="connsiteY15" fmla="*/ 15817 h 1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57" h="18760">
                    <a:moveTo>
                      <a:pt x="28619" y="15817"/>
                    </a:moveTo>
                    <a:cubicBezTo>
                      <a:pt x="30180" y="14776"/>
                      <a:pt x="30701" y="13215"/>
                      <a:pt x="31221" y="11134"/>
                    </a:cubicBezTo>
                    <a:cubicBezTo>
                      <a:pt x="31741" y="9053"/>
                      <a:pt x="26538" y="10614"/>
                      <a:pt x="24977" y="12175"/>
                    </a:cubicBezTo>
                    <a:cubicBezTo>
                      <a:pt x="23416" y="13736"/>
                      <a:pt x="21334" y="12695"/>
                      <a:pt x="18212" y="11134"/>
                    </a:cubicBezTo>
                    <a:cubicBezTo>
                      <a:pt x="15090" y="9573"/>
                      <a:pt x="16651" y="7492"/>
                      <a:pt x="19253" y="5410"/>
                    </a:cubicBezTo>
                    <a:cubicBezTo>
                      <a:pt x="21855" y="3329"/>
                      <a:pt x="19253" y="1247"/>
                      <a:pt x="17171" y="207"/>
                    </a:cubicBezTo>
                    <a:cubicBezTo>
                      <a:pt x="15090" y="-834"/>
                      <a:pt x="14570" y="2288"/>
                      <a:pt x="13009" y="4370"/>
                    </a:cubicBezTo>
                    <a:cubicBezTo>
                      <a:pt x="11448" y="6451"/>
                      <a:pt x="10407" y="4370"/>
                      <a:pt x="8846" y="2808"/>
                    </a:cubicBezTo>
                    <a:cubicBezTo>
                      <a:pt x="7285" y="1247"/>
                      <a:pt x="2602" y="2808"/>
                      <a:pt x="1561" y="3329"/>
                    </a:cubicBezTo>
                    <a:cubicBezTo>
                      <a:pt x="520" y="3849"/>
                      <a:pt x="520" y="3849"/>
                      <a:pt x="1041" y="6451"/>
                    </a:cubicBezTo>
                    <a:cubicBezTo>
                      <a:pt x="2082" y="9053"/>
                      <a:pt x="520" y="11654"/>
                      <a:pt x="0" y="14256"/>
                    </a:cubicBezTo>
                    <a:cubicBezTo>
                      <a:pt x="0" y="17378"/>
                      <a:pt x="2082" y="16337"/>
                      <a:pt x="2082" y="16337"/>
                    </a:cubicBezTo>
                    <a:cubicBezTo>
                      <a:pt x="3642" y="17378"/>
                      <a:pt x="8325" y="17378"/>
                      <a:pt x="11448" y="16858"/>
                    </a:cubicBezTo>
                    <a:cubicBezTo>
                      <a:pt x="14570" y="16337"/>
                      <a:pt x="16651" y="16858"/>
                      <a:pt x="19773" y="17899"/>
                    </a:cubicBezTo>
                    <a:cubicBezTo>
                      <a:pt x="22895" y="18939"/>
                      <a:pt x="23936" y="18939"/>
                      <a:pt x="27058" y="18419"/>
                    </a:cubicBezTo>
                    <a:cubicBezTo>
                      <a:pt x="29660" y="17378"/>
                      <a:pt x="27058" y="16858"/>
                      <a:pt x="28619" y="15817"/>
                    </a:cubicBezTo>
                    <a:close/>
                  </a:path>
                </a:pathLst>
              </a:custGeom>
              <a:grpFill/>
              <a:ln w="5199" cap="flat">
                <a:solidFill>
                  <a:schemeClr val="bg1"/>
                </a:solidFill>
                <a:prstDash val="solid"/>
                <a:miter/>
              </a:ln>
            </p:spPr>
            <p:txBody>
              <a:bodyPr rtlCol="0" anchor="ctr"/>
              <a:lstStyle/>
              <a:p>
                <a:endParaRPr lang="en-GB" noProof="0" dirty="0"/>
              </a:p>
            </p:txBody>
          </p:sp>
          <p:sp>
            <p:nvSpPr>
              <p:cNvPr id="242" name="Freeform 241">
                <a:extLst>
                  <a:ext uri="{FF2B5EF4-FFF2-40B4-BE49-F238E27FC236}">
                    <a16:creationId xmlns:a16="http://schemas.microsoft.com/office/drawing/2014/main" id="{52B3287C-269E-5031-BD90-C868173D61D2}"/>
                  </a:ext>
                </a:extLst>
              </p:cNvPr>
              <p:cNvSpPr/>
              <p:nvPr/>
            </p:nvSpPr>
            <p:spPr>
              <a:xfrm>
                <a:off x="5507782" y="2619196"/>
                <a:ext cx="10570" cy="34351"/>
              </a:xfrm>
              <a:custGeom>
                <a:avLst/>
                <a:gdLst>
                  <a:gd name="connsiteX0" fmla="*/ 5367 w 10570"/>
                  <a:gd name="connsiteY0" fmla="*/ 7173 h 34351"/>
                  <a:gd name="connsiteX1" fmla="*/ 684 w 10570"/>
                  <a:gd name="connsiteY1" fmla="*/ 8734 h 34351"/>
                  <a:gd name="connsiteX2" fmla="*/ 1724 w 10570"/>
                  <a:gd name="connsiteY2" fmla="*/ 13937 h 34351"/>
                  <a:gd name="connsiteX3" fmla="*/ 4846 w 10570"/>
                  <a:gd name="connsiteY3" fmla="*/ 20702 h 34351"/>
                  <a:gd name="connsiteX4" fmla="*/ 6408 w 10570"/>
                  <a:gd name="connsiteY4" fmla="*/ 25905 h 34351"/>
                  <a:gd name="connsiteX5" fmla="*/ 8489 w 10570"/>
                  <a:gd name="connsiteY5" fmla="*/ 32149 h 34351"/>
                  <a:gd name="connsiteX6" fmla="*/ 10570 w 10570"/>
                  <a:gd name="connsiteY6" fmla="*/ 33190 h 34351"/>
                  <a:gd name="connsiteX7" fmla="*/ 9530 w 10570"/>
                  <a:gd name="connsiteY7" fmla="*/ 24344 h 34351"/>
                  <a:gd name="connsiteX8" fmla="*/ 8489 w 10570"/>
                  <a:gd name="connsiteY8" fmla="*/ 16019 h 34351"/>
                  <a:gd name="connsiteX9" fmla="*/ 7448 w 10570"/>
                  <a:gd name="connsiteY9" fmla="*/ 2490 h 34351"/>
                  <a:gd name="connsiteX10" fmla="*/ 1724 w 10570"/>
                  <a:gd name="connsiteY10" fmla="*/ 408 h 34351"/>
                  <a:gd name="connsiteX11" fmla="*/ 1724 w 10570"/>
                  <a:gd name="connsiteY11" fmla="*/ 3010 h 34351"/>
                  <a:gd name="connsiteX12" fmla="*/ 3806 w 10570"/>
                  <a:gd name="connsiteY12" fmla="*/ 5091 h 34351"/>
                  <a:gd name="connsiteX13" fmla="*/ 5367 w 10570"/>
                  <a:gd name="connsiteY13" fmla="*/ 7173 h 3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70" h="34351">
                    <a:moveTo>
                      <a:pt x="5367" y="7173"/>
                    </a:moveTo>
                    <a:cubicBezTo>
                      <a:pt x="2765" y="6652"/>
                      <a:pt x="1724" y="6132"/>
                      <a:pt x="684" y="8734"/>
                    </a:cubicBezTo>
                    <a:cubicBezTo>
                      <a:pt x="-357" y="11336"/>
                      <a:pt x="-357" y="11336"/>
                      <a:pt x="1724" y="13937"/>
                    </a:cubicBezTo>
                    <a:cubicBezTo>
                      <a:pt x="3806" y="16539"/>
                      <a:pt x="4846" y="18100"/>
                      <a:pt x="4846" y="20702"/>
                    </a:cubicBezTo>
                    <a:cubicBezTo>
                      <a:pt x="4846" y="23304"/>
                      <a:pt x="5367" y="24344"/>
                      <a:pt x="6408" y="25905"/>
                    </a:cubicBezTo>
                    <a:cubicBezTo>
                      <a:pt x="7448" y="27466"/>
                      <a:pt x="7969" y="30588"/>
                      <a:pt x="8489" y="32149"/>
                    </a:cubicBezTo>
                    <a:cubicBezTo>
                      <a:pt x="8489" y="32149"/>
                      <a:pt x="10570" y="36312"/>
                      <a:pt x="10570" y="33190"/>
                    </a:cubicBezTo>
                    <a:cubicBezTo>
                      <a:pt x="10570" y="30588"/>
                      <a:pt x="10570" y="27987"/>
                      <a:pt x="9530" y="24344"/>
                    </a:cubicBezTo>
                    <a:cubicBezTo>
                      <a:pt x="7969" y="20702"/>
                      <a:pt x="8489" y="20702"/>
                      <a:pt x="8489" y="16019"/>
                    </a:cubicBezTo>
                    <a:cubicBezTo>
                      <a:pt x="8489" y="11336"/>
                      <a:pt x="10570" y="4571"/>
                      <a:pt x="7448" y="2490"/>
                    </a:cubicBezTo>
                    <a:cubicBezTo>
                      <a:pt x="4846" y="408"/>
                      <a:pt x="2765" y="-632"/>
                      <a:pt x="1724" y="408"/>
                    </a:cubicBezTo>
                    <a:cubicBezTo>
                      <a:pt x="684" y="1449"/>
                      <a:pt x="684" y="929"/>
                      <a:pt x="1724" y="3010"/>
                    </a:cubicBezTo>
                    <a:cubicBezTo>
                      <a:pt x="2765" y="5091"/>
                      <a:pt x="1724" y="5091"/>
                      <a:pt x="3806" y="5091"/>
                    </a:cubicBezTo>
                    <a:cubicBezTo>
                      <a:pt x="5887" y="5091"/>
                      <a:pt x="7969" y="7693"/>
                      <a:pt x="5367" y="7173"/>
                    </a:cubicBezTo>
                    <a:close/>
                  </a:path>
                </a:pathLst>
              </a:custGeom>
              <a:grpFill/>
              <a:ln w="5199" cap="flat">
                <a:solidFill>
                  <a:schemeClr val="bg1"/>
                </a:solidFill>
                <a:prstDash val="solid"/>
                <a:miter/>
              </a:ln>
            </p:spPr>
            <p:txBody>
              <a:bodyPr rtlCol="0" anchor="ctr"/>
              <a:lstStyle/>
              <a:p>
                <a:endParaRPr lang="en-GB" noProof="0" dirty="0"/>
              </a:p>
            </p:txBody>
          </p:sp>
          <p:sp>
            <p:nvSpPr>
              <p:cNvPr id="243" name="Freeform 242">
                <a:extLst>
                  <a:ext uri="{FF2B5EF4-FFF2-40B4-BE49-F238E27FC236}">
                    <a16:creationId xmlns:a16="http://schemas.microsoft.com/office/drawing/2014/main" id="{0F858B54-877D-7DD8-01EA-06F166F306DB}"/>
                  </a:ext>
                </a:extLst>
              </p:cNvPr>
              <p:cNvSpPr/>
              <p:nvPr/>
            </p:nvSpPr>
            <p:spPr>
              <a:xfrm>
                <a:off x="5480336" y="2569754"/>
                <a:ext cx="22594" cy="6198"/>
              </a:xfrm>
              <a:custGeom>
                <a:avLst/>
                <a:gdLst>
                  <a:gd name="connsiteX0" fmla="*/ 3153 w 22594"/>
                  <a:gd name="connsiteY0" fmla="*/ 1978 h 6198"/>
                  <a:gd name="connsiteX1" fmla="*/ 22406 w 22594"/>
                  <a:gd name="connsiteY1" fmla="*/ 6140 h 6198"/>
                  <a:gd name="connsiteX2" fmla="*/ 5234 w 22594"/>
                  <a:gd name="connsiteY2" fmla="*/ 937 h 6198"/>
                  <a:gd name="connsiteX3" fmla="*/ 3153 w 22594"/>
                  <a:gd name="connsiteY3" fmla="*/ 1978 h 6198"/>
                </a:gdLst>
                <a:ahLst/>
                <a:cxnLst>
                  <a:cxn ang="0">
                    <a:pos x="connsiteX0" y="connsiteY0"/>
                  </a:cxn>
                  <a:cxn ang="0">
                    <a:pos x="connsiteX1" y="connsiteY1"/>
                  </a:cxn>
                  <a:cxn ang="0">
                    <a:pos x="connsiteX2" y="connsiteY2"/>
                  </a:cxn>
                  <a:cxn ang="0">
                    <a:pos x="connsiteX3" y="connsiteY3"/>
                  </a:cxn>
                </a:cxnLst>
                <a:rect l="l" t="t" r="r" b="b"/>
                <a:pathLst>
                  <a:path w="22594" h="6198">
                    <a:moveTo>
                      <a:pt x="3153" y="1978"/>
                    </a:moveTo>
                    <a:cubicBezTo>
                      <a:pt x="7836" y="3539"/>
                      <a:pt x="20324" y="6661"/>
                      <a:pt x="22406" y="6140"/>
                    </a:cubicBezTo>
                    <a:cubicBezTo>
                      <a:pt x="23967" y="5620"/>
                      <a:pt x="15641" y="4059"/>
                      <a:pt x="5234" y="937"/>
                    </a:cubicBezTo>
                    <a:cubicBezTo>
                      <a:pt x="-5173" y="-1665"/>
                      <a:pt x="3153" y="1978"/>
                      <a:pt x="3153" y="1978"/>
                    </a:cubicBezTo>
                    <a:close/>
                  </a:path>
                </a:pathLst>
              </a:custGeom>
              <a:grpFill/>
              <a:ln w="5199" cap="flat">
                <a:solidFill>
                  <a:schemeClr val="bg1"/>
                </a:solidFill>
                <a:prstDash val="solid"/>
                <a:miter/>
              </a:ln>
            </p:spPr>
            <p:txBody>
              <a:bodyPr rtlCol="0" anchor="ctr"/>
              <a:lstStyle/>
              <a:p>
                <a:endParaRPr lang="en-GB" noProof="0" dirty="0"/>
              </a:p>
            </p:txBody>
          </p:sp>
          <p:sp>
            <p:nvSpPr>
              <p:cNvPr id="244" name="Freeform 243">
                <a:extLst>
                  <a:ext uri="{FF2B5EF4-FFF2-40B4-BE49-F238E27FC236}">
                    <a16:creationId xmlns:a16="http://schemas.microsoft.com/office/drawing/2014/main" id="{8FB8813D-3487-2740-ECCC-5FAEB6FDD4E7}"/>
                  </a:ext>
                </a:extLst>
              </p:cNvPr>
              <p:cNvSpPr/>
              <p:nvPr/>
            </p:nvSpPr>
            <p:spPr>
              <a:xfrm>
                <a:off x="5525442" y="2571526"/>
                <a:ext cx="11127" cy="10200"/>
              </a:xfrm>
              <a:custGeom>
                <a:avLst/>
                <a:gdLst>
                  <a:gd name="connsiteX0" fmla="*/ 1756 w 11127"/>
                  <a:gd name="connsiteY0" fmla="*/ 10092 h 10200"/>
                  <a:gd name="connsiteX1" fmla="*/ 11122 w 11127"/>
                  <a:gd name="connsiteY1" fmla="*/ 1767 h 10200"/>
                  <a:gd name="connsiteX2" fmla="*/ 6960 w 11127"/>
                  <a:gd name="connsiteY2" fmla="*/ 206 h 10200"/>
                  <a:gd name="connsiteX3" fmla="*/ 3837 w 11127"/>
                  <a:gd name="connsiteY3" fmla="*/ 4368 h 10200"/>
                  <a:gd name="connsiteX4" fmla="*/ 716 w 11127"/>
                  <a:gd name="connsiteY4" fmla="*/ 8011 h 10200"/>
                  <a:gd name="connsiteX5" fmla="*/ 1756 w 11127"/>
                  <a:gd name="connsiteY5" fmla="*/ 10092 h 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7" h="10200">
                    <a:moveTo>
                      <a:pt x="1756" y="10092"/>
                    </a:moveTo>
                    <a:cubicBezTo>
                      <a:pt x="11643" y="11133"/>
                      <a:pt x="11122" y="4368"/>
                      <a:pt x="11122" y="1767"/>
                    </a:cubicBezTo>
                    <a:cubicBezTo>
                      <a:pt x="11122" y="-835"/>
                      <a:pt x="8521" y="206"/>
                      <a:pt x="6960" y="206"/>
                    </a:cubicBezTo>
                    <a:cubicBezTo>
                      <a:pt x="5919" y="726"/>
                      <a:pt x="4878" y="2807"/>
                      <a:pt x="3837" y="4368"/>
                    </a:cubicBezTo>
                    <a:cubicBezTo>
                      <a:pt x="2797" y="5929"/>
                      <a:pt x="2797" y="5929"/>
                      <a:pt x="716" y="8011"/>
                    </a:cubicBezTo>
                    <a:cubicBezTo>
                      <a:pt x="-1366" y="10092"/>
                      <a:pt x="1756" y="10092"/>
                      <a:pt x="1756" y="10092"/>
                    </a:cubicBezTo>
                    <a:close/>
                  </a:path>
                </a:pathLst>
              </a:custGeom>
              <a:grpFill/>
              <a:ln w="5199" cap="flat">
                <a:solidFill>
                  <a:schemeClr val="bg1"/>
                </a:solidFill>
                <a:prstDash val="solid"/>
                <a:miter/>
              </a:ln>
            </p:spPr>
            <p:txBody>
              <a:bodyPr rtlCol="0" anchor="ctr"/>
              <a:lstStyle/>
              <a:p>
                <a:endParaRPr lang="en-GB" noProof="0" dirty="0"/>
              </a:p>
            </p:txBody>
          </p:sp>
          <p:sp>
            <p:nvSpPr>
              <p:cNvPr id="245" name="Freeform 244">
                <a:extLst>
                  <a:ext uri="{FF2B5EF4-FFF2-40B4-BE49-F238E27FC236}">
                    <a16:creationId xmlns:a16="http://schemas.microsoft.com/office/drawing/2014/main" id="{80535EA1-8B5B-ECAD-AF0D-8DF7E98E7532}"/>
                  </a:ext>
                </a:extLst>
              </p:cNvPr>
              <p:cNvSpPr/>
              <p:nvPr/>
            </p:nvSpPr>
            <p:spPr>
              <a:xfrm>
                <a:off x="5516074" y="2539266"/>
                <a:ext cx="6613" cy="2707"/>
              </a:xfrm>
              <a:custGeom>
                <a:avLst/>
                <a:gdLst>
                  <a:gd name="connsiteX0" fmla="*/ 717 w 6613"/>
                  <a:gd name="connsiteY0" fmla="*/ 1245 h 2707"/>
                  <a:gd name="connsiteX1" fmla="*/ 3319 w 6613"/>
                  <a:gd name="connsiteY1" fmla="*/ 1765 h 2707"/>
                  <a:gd name="connsiteX2" fmla="*/ 5400 w 6613"/>
                  <a:gd name="connsiteY2" fmla="*/ 204 h 2707"/>
                  <a:gd name="connsiteX3" fmla="*/ 717 w 6613"/>
                  <a:gd name="connsiteY3" fmla="*/ 1245 h 2707"/>
                </a:gdLst>
                <a:ahLst/>
                <a:cxnLst>
                  <a:cxn ang="0">
                    <a:pos x="connsiteX0" y="connsiteY0"/>
                  </a:cxn>
                  <a:cxn ang="0">
                    <a:pos x="connsiteX1" y="connsiteY1"/>
                  </a:cxn>
                  <a:cxn ang="0">
                    <a:pos x="connsiteX2" y="connsiteY2"/>
                  </a:cxn>
                  <a:cxn ang="0">
                    <a:pos x="connsiteX3" y="connsiteY3"/>
                  </a:cxn>
                </a:cxnLst>
                <a:rect l="l" t="t" r="r" b="b"/>
                <a:pathLst>
                  <a:path w="6613" h="2707">
                    <a:moveTo>
                      <a:pt x="717" y="1245"/>
                    </a:moveTo>
                    <a:cubicBezTo>
                      <a:pt x="-844" y="2806"/>
                      <a:pt x="197" y="3326"/>
                      <a:pt x="3319" y="1765"/>
                    </a:cubicBezTo>
                    <a:cubicBezTo>
                      <a:pt x="3319" y="1765"/>
                      <a:pt x="9043" y="724"/>
                      <a:pt x="5400" y="204"/>
                    </a:cubicBezTo>
                    <a:cubicBezTo>
                      <a:pt x="1758" y="-316"/>
                      <a:pt x="2278" y="204"/>
                      <a:pt x="717" y="1245"/>
                    </a:cubicBezTo>
                    <a:close/>
                  </a:path>
                </a:pathLst>
              </a:custGeom>
              <a:grpFill/>
              <a:ln w="5199" cap="flat">
                <a:solidFill>
                  <a:schemeClr val="bg1"/>
                </a:solidFill>
                <a:prstDash val="solid"/>
                <a:miter/>
              </a:ln>
            </p:spPr>
            <p:txBody>
              <a:bodyPr rtlCol="0" anchor="ctr"/>
              <a:lstStyle/>
              <a:p>
                <a:endParaRPr lang="en-GB" noProof="0" dirty="0"/>
              </a:p>
            </p:txBody>
          </p:sp>
          <p:sp>
            <p:nvSpPr>
              <p:cNvPr id="246" name="Freeform 245">
                <a:extLst>
                  <a:ext uri="{FF2B5EF4-FFF2-40B4-BE49-F238E27FC236}">
                    <a16:creationId xmlns:a16="http://schemas.microsoft.com/office/drawing/2014/main" id="{16C17D25-626C-08E9-4063-A239AE8F31DA}"/>
                  </a:ext>
                </a:extLst>
              </p:cNvPr>
              <p:cNvSpPr/>
              <p:nvPr/>
            </p:nvSpPr>
            <p:spPr>
              <a:xfrm>
                <a:off x="5495357" y="2527514"/>
                <a:ext cx="10972" cy="8346"/>
              </a:xfrm>
              <a:custGeom>
                <a:avLst/>
                <a:gdLst>
                  <a:gd name="connsiteX0" fmla="*/ 9466 w 10972"/>
                  <a:gd name="connsiteY0" fmla="*/ 6232 h 8346"/>
                  <a:gd name="connsiteX1" fmla="*/ 10507 w 10972"/>
                  <a:gd name="connsiteY1" fmla="*/ 1549 h 8346"/>
                  <a:gd name="connsiteX2" fmla="*/ 1141 w 10972"/>
                  <a:gd name="connsiteY2" fmla="*/ 5712 h 8346"/>
                  <a:gd name="connsiteX3" fmla="*/ 3743 w 10972"/>
                  <a:gd name="connsiteY3" fmla="*/ 8314 h 8346"/>
                  <a:gd name="connsiteX4" fmla="*/ 8946 w 10972"/>
                  <a:gd name="connsiteY4" fmla="*/ 7793 h 8346"/>
                  <a:gd name="connsiteX5" fmla="*/ 9466 w 10972"/>
                  <a:gd name="connsiteY5" fmla="*/ 6232 h 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 h="8346">
                    <a:moveTo>
                      <a:pt x="9466" y="6232"/>
                    </a:moveTo>
                    <a:cubicBezTo>
                      <a:pt x="11548" y="5192"/>
                      <a:pt x="11028" y="5712"/>
                      <a:pt x="10507" y="1549"/>
                    </a:cubicBezTo>
                    <a:cubicBezTo>
                      <a:pt x="9987" y="-2614"/>
                      <a:pt x="4783" y="2590"/>
                      <a:pt x="1141" y="5712"/>
                    </a:cubicBezTo>
                    <a:cubicBezTo>
                      <a:pt x="-2502" y="8834"/>
                      <a:pt x="3743" y="8314"/>
                      <a:pt x="3743" y="8314"/>
                    </a:cubicBezTo>
                    <a:cubicBezTo>
                      <a:pt x="7385" y="7793"/>
                      <a:pt x="9987" y="8314"/>
                      <a:pt x="8946" y="7793"/>
                    </a:cubicBezTo>
                    <a:cubicBezTo>
                      <a:pt x="7905" y="7273"/>
                      <a:pt x="7385" y="7273"/>
                      <a:pt x="9466" y="6232"/>
                    </a:cubicBezTo>
                    <a:close/>
                  </a:path>
                </a:pathLst>
              </a:custGeom>
              <a:grpFill/>
              <a:ln w="5199" cap="flat">
                <a:solidFill>
                  <a:schemeClr val="bg1"/>
                </a:solidFill>
                <a:prstDash val="solid"/>
                <a:miter/>
              </a:ln>
            </p:spPr>
            <p:txBody>
              <a:bodyPr rtlCol="0" anchor="ctr"/>
              <a:lstStyle/>
              <a:p>
                <a:endParaRPr lang="en-GB" noProof="0" dirty="0"/>
              </a:p>
            </p:txBody>
          </p:sp>
          <p:sp>
            <p:nvSpPr>
              <p:cNvPr id="247" name="Freeform 246">
                <a:extLst>
                  <a:ext uri="{FF2B5EF4-FFF2-40B4-BE49-F238E27FC236}">
                    <a16:creationId xmlns:a16="http://schemas.microsoft.com/office/drawing/2014/main" id="{4B5A05BE-F7ED-488C-D987-75CCD77438F5}"/>
                  </a:ext>
                </a:extLst>
              </p:cNvPr>
              <p:cNvSpPr/>
              <p:nvPr/>
            </p:nvSpPr>
            <p:spPr>
              <a:xfrm>
                <a:off x="5527740" y="2515882"/>
                <a:ext cx="9100" cy="9408"/>
              </a:xfrm>
              <a:custGeom>
                <a:avLst/>
                <a:gdLst>
                  <a:gd name="connsiteX0" fmla="*/ 1540 w 9100"/>
                  <a:gd name="connsiteY0" fmla="*/ 9019 h 9408"/>
                  <a:gd name="connsiteX1" fmla="*/ 8304 w 9100"/>
                  <a:gd name="connsiteY1" fmla="*/ 6417 h 9408"/>
                  <a:gd name="connsiteX2" fmla="*/ 7784 w 9100"/>
                  <a:gd name="connsiteY2" fmla="*/ 693 h 9408"/>
                  <a:gd name="connsiteX3" fmla="*/ 3621 w 9100"/>
                  <a:gd name="connsiteY3" fmla="*/ 3295 h 9408"/>
                  <a:gd name="connsiteX4" fmla="*/ 499 w 9100"/>
                  <a:gd name="connsiteY4" fmla="*/ 7458 h 9408"/>
                  <a:gd name="connsiteX5" fmla="*/ 1540 w 9100"/>
                  <a:gd name="connsiteY5" fmla="*/ 9019 h 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0" h="9408">
                    <a:moveTo>
                      <a:pt x="1540" y="9019"/>
                    </a:moveTo>
                    <a:cubicBezTo>
                      <a:pt x="3621" y="7458"/>
                      <a:pt x="6743" y="7458"/>
                      <a:pt x="8304" y="6417"/>
                    </a:cubicBezTo>
                    <a:cubicBezTo>
                      <a:pt x="9865" y="5376"/>
                      <a:pt x="8825" y="2774"/>
                      <a:pt x="7784" y="693"/>
                    </a:cubicBezTo>
                    <a:cubicBezTo>
                      <a:pt x="6743" y="-1388"/>
                      <a:pt x="4141" y="1734"/>
                      <a:pt x="3621" y="3295"/>
                    </a:cubicBezTo>
                    <a:cubicBezTo>
                      <a:pt x="2580" y="4336"/>
                      <a:pt x="1019" y="4336"/>
                      <a:pt x="499" y="7458"/>
                    </a:cubicBezTo>
                    <a:cubicBezTo>
                      <a:pt x="-1062" y="10580"/>
                      <a:pt x="1540" y="9019"/>
                      <a:pt x="1540" y="9019"/>
                    </a:cubicBezTo>
                    <a:close/>
                  </a:path>
                </a:pathLst>
              </a:custGeom>
              <a:grpFill/>
              <a:ln w="5199" cap="flat">
                <a:solidFill>
                  <a:schemeClr val="bg1"/>
                </a:solidFill>
                <a:prstDash val="solid"/>
                <a:miter/>
              </a:ln>
            </p:spPr>
            <p:txBody>
              <a:bodyPr rtlCol="0" anchor="ctr"/>
              <a:lstStyle/>
              <a:p>
                <a:endParaRPr lang="en-GB" noProof="0" dirty="0"/>
              </a:p>
            </p:txBody>
          </p:sp>
          <p:sp>
            <p:nvSpPr>
              <p:cNvPr id="248" name="Freeform 247">
                <a:extLst>
                  <a:ext uri="{FF2B5EF4-FFF2-40B4-BE49-F238E27FC236}">
                    <a16:creationId xmlns:a16="http://schemas.microsoft.com/office/drawing/2014/main" id="{88ED2D48-C433-6FC4-C176-9F891C9642EE}"/>
                  </a:ext>
                </a:extLst>
              </p:cNvPr>
              <p:cNvSpPr/>
              <p:nvPr/>
            </p:nvSpPr>
            <p:spPr>
              <a:xfrm>
                <a:off x="5490711" y="2470741"/>
                <a:ext cx="16817" cy="6751"/>
              </a:xfrm>
              <a:custGeom>
                <a:avLst/>
                <a:gdLst>
                  <a:gd name="connsiteX0" fmla="*/ 583 w 16817"/>
                  <a:gd name="connsiteY0" fmla="*/ 5247 h 6751"/>
                  <a:gd name="connsiteX1" fmla="*/ 2664 w 16817"/>
                  <a:gd name="connsiteY1" fmla="*/ 6288 h 6751"/>
                  <a:gd name="connsiteX2" fmla="*/ 15152 w 16817"/>
                  <a:gd name="connsiteY2" fmla="*/ 4726 h 6751"/>
                  <a:gd name="connsiteX3" fmla="*/ 9949 w 16817"/>
                  <a:gd name="connsiteY3" fmla="*/ 564 h 6751"/>
                  <a:gd name="connsiteX4" fmla="*/ 583 w 16817"/>
                  <a:gd name="connsiteY4" fmla="*/ 5247 h 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 h="6751">
                    <a:moveTo>
                      <a:pt x="583" y="5247"/>
                    </a:moveTo>
                    <a:cubicBezTo>
                      <a:pt x="-1499" y="7849"/>
                      <a:pt x="2664" y="6288"/>
                      <a:pt x="2664" y="6288"/>
                    </a:cubicBezTo>
                    <a:cubicBezTo>
                      <a:pt x="2664" y="6288"/>
                      <a:pt x="12031" y="5247"/>
                      <a:pt x="15152" y="4726"/>
                    </a:cubicBezTo>
                    <a:cubicBezTo>
                      <a:pt x="18795" y="4206"/>
                      <a:pt x="16193" y="3165"/>
                      <a:pt x="9949" y="564"/>
                    </a:cubicBezTo>
                    <a:cubicBezTo>
                      <a:pt x="4225" y="-1518"/>
                      <a:pt x="2664" y="2645"/>
                      <a:pt x="583" y="5247"/>
                    </a:cubicBezTo>
                    <a:close/>
                  </a:path>
                </a:pathLst>
              </a:custGeom>
              <a:grpFill/>
              <a:ln w="5199" cap="flat">
                <a:solidFill>
                  <a:schemeClr val="bg1"/>
                </a:solidFill>
                <a:prstDash val="solid"/>
                <a:miter/>
              </a:ln>
            </p:spPr>
            <p:txBody>
              <a:bodyPr rtlCol="0" anchor="ctr"/>
              <a:lstStyle/>
              <a:p>
                <a:endParaRPr lang="en-GB" noProof="0" dirty="0"/>
              </a:p>
            </p:txBody>
          </p:sp>
          <p:sp>
            <p:nvSpPr>
              <p:cNvPr id="249" name="Freeform 248">
                <a:extLst>
                  <a:ext uri="{FF2B5EF4-FFF2-40B4-BE49-F238E27FC236}">
                    <a16:creationId xmlns:a16="http://schemas.microsoft.com/office/drawing/2014/main" id="{92173451-46CF-FC20-8225-B59B0FE2B8DE}"/>
                  </a:ext>
                </a:extLst>
              </p:cNvPr>
              <p:cNvSpPr/>
              <p:nvPr/>
            </p:nvSpPr>
            <p:spPr>
              <a:xfrm>
                <a:off x="5024502" y="3188039"/>
                <a:ext cx="8447" cy="4006"/>
              </a:xfrm>
              <a:custGeom>
                <a:avLst/>
                <a:gdLst>
                  <a:gd name="connsiteX0" fmla="*/ 2122 w 8447"/>
                  <a:gd name="connsiteY0" fmla="*/ 824 h 4006"/>
                  <a:gd name="connsiteX1" fmla="*/ 561 w 8447"/>
                  <a:gd name="connsiteY1" fmla="*/ 2906 h 4006"/>
                  <a:gd name="connsiteX2" fmla="*/ 3163 w 8447"/>
                  <a:gd name="connsiteY2" fmla="*/ 3426 h 4006"/>
                  <a:gd name="connsiteX3" fmla="*/ 6285 w 8447"/>
                  <a:gd name="connsiteY3" fmla="*/ 1865 h 4006"/>
                  <a:gd name="connsiteX4" fmla="*/ 7326 w 8447"/>
                  <a:gd name="connsiteY4" fmla="*/ 824 h 4006"/>
                  <a:gd name="connsiteX5" fmla="*/ 2122 w 8447"/>
                  <a:gd name="connsiteY5" fmla="*/ 824 h 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4006">
                    <a:moveTo>
                      <a:pt x="2122" y="824"/>
                    </a:moveTo>
                    <a:cubicBezTo>
                      <a:pt x="1082" y="1345"/>
                      <a:pt x="-1000" y="1345"/>
                      <a:pt x="561" y="2906"/>
                    </a:cubicBezTo>
                    <a:cubicBezTo>
                      <a:pt x="561" y="2906"/>
                      <a:pt x="2122" y="4987"/>
                      <a:pt x="3163" y="3426"/>
                    </a:cubicBezTo>
                    <a:cubicBezTo>
                      <a:pt x="4204" y="1865"/>
                      <a:pt x="5244" y="1345"/>
                      <a:pt x="6285" y="1865"/>
                    </a:cubicBezTo>
                    <a:cubicBezTo>
                      <a:pt x="7326" y="2386"/>
                      <a:pt x="9928" y="2386"/>
                      <a:pt x="7326" y="824"/>
                    </a:cubicBezTo>
                    <a:cubicBezTo>
                      <a:pt x="4724" y="-737"/>
                      <a:pt x="3683" y="304"/>
                      <a:pt x="2122" y="824"/>
                    </a:cubicBezTo>
                    <a:close/>
                  </a:path>
                </a:pathLst>
              </a:custGeom>
              <a:grpFill/>
              <a:ln w="5199" cap="flat">
                <a:solidFill>
                  <a:schemeClr val="bg1"/>
                </a:solidFill>
                <a:prstDash val="solid"/>
                <a:miter/>
              </a:ln>
            </p:spPr>
            <p:txBody>
              <a:bodyPr rtlCol="0" anchor="ctr"/>
              <a:lstStyle/>
              <a:p>
                <a:endParaRPr lang="en-GB" noProof="0" dirty="0"/>
              </a:p>
            </p:txBody>
          </p:sp>
          <p:sp>
            <p:nvSpPr>
              <p:cNvPr id="250" name="Freeform 249">
                <a:extLst>
                  <a:ext uri="{FF2B5EF4-FFF2-40B4-BE49-F238E27FC236}">
                    <a16:creationId xmlns:a16="http://schemas.microsoft.com/office/drawing/2014/main" id="{C2AF3014-E9C2-B548-D0F2-81EA76A1C963}"/>
                  </a:ext>
                </a:extLst>
              </p:cNvPr>
              <p:cNvSpPr/>
              <p:nvPr/>
            </p:nvSpPr>
            <p:spPr>
              <a:xfrm>
                <a:off x="5019781" y="3185221"/>
                <a:ext cx="6068" cy="2944"/>
              </a:xfrm>
              <a:custGeom>
                <a:avLst/>
                <a:gdLst>
                  <a:gd name="connsiteX0" fmla="*/ 599 w 6068"/>
                  <a:gd name="connsiteY0" fmla="*/ 1041 h 2944"/>
                  <a:gd name="connsiteX1" fmla="*/ 3201 w 6068"/>
                  <a:gd name="connsiteY1" fmla="*/ 2602 h 2944"/>
                  <a:gd name="connsiteX2" fmla="*/ 5282 w 6068"/>
                  <a:gd name="connsiteY2" fmla="*/ 0 h 2944"/>
                  <a:gd name="connsiteX3" fmla="*/ 599 w 6068"/>
                  <a:gd name="connsiteY3" fmla="*/ 1041 h 2944"/>
                </a:gdLst>
                <a:ahLst/>
                <a:cxnLst>
                  <a:cxn ang="0">
                    <a:pos x="connsiteX0" y="connsiteY0"/>
                  </a:cxn>
                  <a:cxn ang="0">
                    <a:pos x="connsiteX1" y="connsiteY1"/>
                  </a:cxn>
                  <a:cxn ang="0">
                    <a:pos x="connsiteX2" y="connsiteY2"/>
                  </a:cxn>
                  <a:cxn ang="0">
                    <a:pos x="connsiteX3" y="connsiteY3"/>
                  </a:cxn>
                </a:cxnLst>
                <a:rect l="l" t="t" r="r" b="b"/>
                <a:pathLst>
                  <a:path w="6068" h="2944">
                    <a:moveTo>
                      <a:pt x="599" y="1041"/>
                    </a:moveTo>
                    <a:cubicBezTo>
                      <a:pt x="-442" y="2081"/>
                      <a:pt x="-442" y="3642"/>
                      <a:pt x="3201" y="2602"/>
                    </a:cubicBezTo>
                    <a:cubicBezTo>
                      <a:pt x="3201" y="2602"/>
                      <a:pt x="7884" y="0"/>
                      <a:pt x="5282" y="0"/>
                    </a:cubicBezTo>
                    <a:cubicBezTo>
                      <a:pt x="3201" y="0"/>
                      <a:pt x="1640" y="0"/>
                      <a:pt x="599" y="1041"/>
                    </a:cubicBezTo>
                    <a:close/>
                  </a:path>
                </a:pathLst>
              </a:custGeom>
              <a:grpFill/>
              <a:ln w="5199" cap="flat">
                <a:solidFill>
                  <a:schemeClr val="bg1"/>
                </a:solidFill>
                <a:prstDash val="solid"/>
                <a:miter/>
              </a:ln>
            </p:spPr>
            <p:txBody>
              <a:bodyPr rtlCol="0" anchor="ctr"/>
              <a:lstStyle/>
              <a:p>
                <a:endParaRPr lang="en-GB" noProof="0" dirty="0"/>
              </a:p>
            </p:txBody>
          </p:sp>
          <p:sp>
            <p:nvSpPr>
              <p:cNvPr id="251" name="Freeform 250">
                <a:extLst>
                  <a:ext uri="{FF2B5EF4-FFF2-40B4-BE49-F238E27FC236}">
                    <a16:creationId xmlns:a16="http://schemas.microsoft.com/office/drawing/2014/main" id="{741E6549-FA71-3061-F63A-34FF3A0915CC}"/>
                  </a:ext>
                </a:extLst>
              </p:cNvPr>
              <p:cNvSpPr/>
              <p:nvPr/>
            </p:nvSpPr>
            <p:spPr>
              <a:xfrm>
                <a:off x="5018819" y="3183140"/>
                <a:ext cx="3559" cy="3246"/>
              </a:xfrm>
              <a:custGeom>
                <a:avLst/>
                <a:gdLst>
                  <a:gd name="connsiteX0" fmla="*/ 3122 w 3559"/>
                  <a:gd name="connsiteY0" fmla="*/ 520 h 3246"/>
                  <a:gd name="connsiteX1" fmla="*/ 0 w 3559"/>
                  <a:gd name="connsiteY1" fmla="*/ 2081 h 3246"/>
                  <a:gd name="connsiteX2" fmla="*/ 1561 w 3559"/>
                  <a:gd name="connsiteY2" fmla="*/ 1561 h 3246"/>
                  <a:gd name="connsiteX3" fmla="*/ 3122 w 3559"/>
                  <a:gd name="connsiteY3" fmla="*/ 520 h 3246"/>
                </a:gdLst>
                <a:ahLst/>
                <a:cxnLst>
                  <a:cxn ang="0">
                    <a:pos x="connsiteX0" y="connsiteY0"/>
                  </a:cxn>
                  <a:cxn ang="0">
                    <a:pos x="connsiteX1" y="connsiteY1"/>
                  </a:cxn>
                  <a:cxn ang="0">
                    <a:pos x="connsiteX2" y="connsiteY2"/>
                  </a:cxn>
                  <a:cxn ang="0">
                    <a:pos x="connsiteX3" y="connsiteY3"/>
                  </a:cxn>
                </a:cxnLst>
                <a:rect l="l" t="t" r="r" b="b"/>
                <a:pathLst>
                  <a:path w="3559" h="3246">
                    <a:moveTo>
                      <a:pt x="3122" y="520"/>
                    </a:moveTo>
                    <a:cubicBezTo>
                      <a:pt x="1561" y="-520"/>
                      <a:pt x="0" y="0"/>
                      <a:pt x="0" y="2081"/>
                    </a:cubicBezTo>
                    <a:cubicBezTo>
                      <a:pt x="0" y="4163"/>
                      <a:pt x="0" y="3122"/>
                      <a:pt x="1561" y="1561"/>
                    </a:cubicBezTo>
                    <a:cubicBezTo>
                      <a:pt x="1561" y="1561"/>
                      <a:pt x="4683" y="1561"/>
                      <a:pt x="3122" y="520"/>
                    </a:cubicBezTo>
                    <a:close/>
                  </a:path>
                </a:pathLst>
              </a:custGeom>
              <a:grpFill/>
              <a:ln w="5199" cap="flat">
                <a:solidFill>
                  <a:schemeClr val="bg1"/>
                </a:solidFill>
                <a:prstDash val="solid"/>
                <a:miter/>
              </a:ln>
            </p:spPr>
            <p:txBody>
              <a:bodyPr rtlCol="0" anchor="ctr"/>
              <a:lstStyle/>
              <a:p>
                <a:endParaRPr lang="en-GB" noProof="0" dirty="0"/>
              </a:p>
            </p:txBody>
          </p:sp>
          <p:sp>
            <p:nvSpPr>
              <p:cNvPr id="252" name="Freeform 251">
                <a:extLst>
                  <a:ext uri="{FF2B5EF4-FFF2-40B4-BE49-F238E27FC236}">
                    <a16:creationId xmlns:a16="http://schemas.microsoft.com/office/drawing/2014/main" id="{1AEE0733-9771-45EA-F964-F86BDB7DED12}"/>
                  </a:ext>
                </a:extLst>
              </p:cNvPr>
              <p:cNvSpPr/>
              <p:nvPr/>
            </p:nvSpPr>
            <p:spPr>
              <a:xfrm>
                <a:off x="4998988" y="3174446"/>
                <a:ext cx="4058" cy="4357"/>
              </a:xfrm>
              <a:custGeom>
                <a:avLst/>
                <a:gdLst>
                  <a:gd name="connsiteX0" fmla="*/ 1619 w 4058"/>
                  <a:gd name="connsiteY0" fmla="*/ 2970 h 4357"/>
                  <a:gd name="connsiteX1" fmla="*/ 3180 w 4058"/>
                  <a:gd name="connsiteY1" fmla="*/ 368 h 4357"/>
                  <a:gd name="connsiteX2" fmla="*/ 58 w 4058"/>
                  <a:gd name="connsiteY2" fmla="*/ 2970 h 4357"/>
                  <a:gd name="connsiteX3" fmla="*/ 1619 w 4058"/>
                  <a:gd name="connsiteY3" fmla="*/ 2970 h 4357"/>
                </a:gdLst>
                <a:ahLst/>
                <a:cxnLst>
                  <a:cxn ang="0">
                    <a:pos x="connsiteX0" y="connsiteY0"/>
                  </a:cxn>
                  <a:cxn ang="0">
                    <a:pos x="connsiteX1" y="connsiteY1"/>
                  </a:cxn>
                  <a:cxn ang="0">
                    <a:pos x="connsiteX2" y="connsiteY2"/>
                  </a:cxn>
                  <a:cxn ang="0">
                    <a:pos x="connsiteX3" y="connsiteY3"/>
                  </a:cxn>
                </a:cxnLst>
                <a:rect l="l" t="t" r="r" b="b"/>
                <a:pathLst>
                  <a:path w="4058" h="4357">
                    <a:moveTo>
                      <a:pt x="1619" y="2970"/>
                    </a:moveTo>
                    <a:cubicBezTo>
                      <a:pt x="4221" y="-152"/>
                      <a:pt x="4741" y="888"/>
                      <a:pt x="3180" y="368"/>
                    </a:cubicBezTo>
                    <a:cubicBezTo>
                      <a:pt x="1619" y="-152"/>
                      <a:pt x="578" y="-673"/>
                      <a:pt x="58" y="2970"/>
                    </a:cubicBezTo>
                    <a:cubicBezTo>
                      <a:pt x="58" y="2970"/>
                      <a:pt x="-463" y="6092"/>
                      <a:pt x="1619" y="2970"/>
                    </a:cubicBezTo>
                    <a:close/>
                  </a:path>
                </a:pathLst>
              </a:custGeom>
              <a:grpFill/>
              <a:ln w="5199" cap="flat">
                <a:solidFill>
                  <a:schemeClr val="bg1"/>
                </a:solidFill>
                <a:prstDash val="solid"/>
                <a:miter/>
              </a:ln>
            </p:spPr>
            <p:txBody>
              <a:bodyPr rtlCol="0" anchor="ctr"/>
              <a:lstStyle/>
              <a:p>
                <a:endParaRPr lang="en-GB" noProof="0" dirty="0"/>
              </a:p>
            </p:txBody>
          </p:sp>
          <p:sp>
            <p:nvSpPr>
              <p:cNvPr id="253" name="Freeform 252">
                <a:extLst>
                  <a:ext uri="{FF2B5EF4-FFF2-40B4-BE49-F238E27FC236}">
                    <a16:creationId xmlns:a16="http://schemas.microsoft.com/office/drawing/2014/main" id="{5A24525D-BBE3-642B-D811-CF17AAAC7252}"/>
                  </a:ext>
                </a:extLst>
              </p:cNvPr>
              <p:cNvSpPr/>
              <p:nvPr/>
            </p:nvSpPr>
            <p:spPr>
              <a:xfrm>
                <a:off x="5023740" y="3180975"/>
                <a:ext cx="18904" cy="6708"/>
              </a:xfrm>
              <a:custGeom>
                <a:avLst/>
                <a:gdLst>
                  <a:gd name="connsiteX0" fmla="*/ 17454 w 18904"/>
                  <a:gd name="connsiteY0" fmla="*/ 4767 h 6708"/>
                  <a:gd name="connsiteX1" fmla="*/ 16413 w 18904"/>
                  <a:gd name="connsiteY1" fmla="*/ 2685 h 6708"/>
                  <a:gd name="connsiteX2" fmla="*/ 2364 w 18904"/>
                  <a:gd name="connsiteY2" fmla="*/ 84 h 6708"/>
                  <a:gd name="connsiteX3" fmla="*/ 803 w 18904"/>
                  <a:gd name="connsiteY3" fmla="*/ 1645 h 6708"/>
                  <a:gd name="connsiteX4" fmla="*/ 9129 w 18904"/>
                  <a:gd name="connsiteY4" fmla="*/ 6328 h 6708"/>
                  <a:gd name="connsiteX5" fmla="*/ 11730 w 18904"/>
                  <a:gd name="connsiteY5" fmla="*/ 2685 h 6708"/>
                  <a:gd name="connsiteX6" fmla="*/ 17454 w 18904"/>
                  <a:gd name="connsiteY6" fmla="*/ 4767 h 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04" h="6708">
                    <a:moveTo>
                      <a:pt x="17454" y="4767"/>
                    </a:moveTo>
                    <a:cubicBezTo>
                      <a:pt x="19536" y="5807"/>
                      <a:pt x="19536" y="4246"/>
                      <a:pt x="16413" y="2685"/>
                    </a:cubicBezTo>
                    <a:cubicBezTo>
                      <a:pt x="13812" y="1645"/>
                      <a:pt x="6527" y="604"/>
                      <a:pt x="2364" y="84"/>
                    </a:cubicBezTo>
                    <a:cubicBezTo>
                      <a:pt x="-1799" y="-437"/>
                      <a:pt x="803" y="1645"/>
                      <a:pt x="803" y="1645"/>
                    </a:cubicBezTo>
                    <a:cubicBezTo>
                      <a:pt x="803" y="1645"/>
                      <a:pt x="7567" y="4767"/>
                      <a:pt x="9129" y="6328"/>
                    </a:cubicBezTo>
                    <a:cubicBezTo>
                      <a:pt x="10690" y="7889"/>
                      <a:pt x="11730" y="4246"/>
                      <a:pt x="11730" y="2685"/>
                    </a:cubicBezTo>
                    <a:cubicBezTo>
                      <a:pt x="11730" y="1124"/>
                      <a:pt x="15373" y="3726"/>
                      <a:pt x="17454" y="4767"/>
                    </a:cubicBezTo>
                    <a:close/>
                  </a:path>
                </a:pathLst>
              </a:custGeom>
              <a:grpFill/>
              <a:ln w="5199" cap="flat">
                <a:solidFill>
                  <a:schemeClr val="bg1"/>
                </a:solidFill>
                <a:prstDash val="solid"/>
                <a:miter/>
              </a:ln>
            </p:spPr>
            <p:txBody>
              <a:bodyPr rtlCol="0" anchor="ctr"/>
              <a:lstStyle/>
              <a:p>
                <a:endParaRPr lang="en-GB" noProof="0" dirty="0"/>
              </a:p>
            </p:txBody>
          </p:sp>
          <p:sp>
            <p:nvSpPr>
              <p:cNvPr id="254" name="Freeform 253">
                <a:extLst>
                  <a:ext uri="{FF2B5EF4-FFF2-40B4-BE49-F238E27FC236}">
                    <a16:creationId xmlns:a16="http://schemas.microsoft.com/office/drawing/2014/main" id="{B24961CE-4BE5-3104-6395-154E939178B3}"/>
                  </a:ext>
                </a:extLst>
              </p:cNvPr>
              <p:cNvSpPr/>
              <p:nvPr/>
            </p:nvSpPr>
            <p:spPr>
              <a:xfrm>
                <a:off x="4944793" y="3161618"/>
                <a:ext cx="10221" cy="4025"/>
              </a:xfrm>
              <a:custGeom>
                <a:avLst/>
                <a:gdLst>
                  <a:gd name="connsiteX0" fmla="*/ 657 w 10221"/>
                  <a:gd name="connsiteY0" fmla="*/ 2269 h 4025"/>
                  <a:gd name="connsiteX1" fmla="*/ 7942 w 10221"/>
                  <a:gd name="connsiteY1" fmla="*/ 3310 h 4025"/>
                  <a:gd name="connsiteX2" fmla="*/ 7421 w 10221"/>
                  <a:gd name="connsiteY2" fmla="*/ 188 h 4025"/>
                  <a:gd name="connsiteX3" fmla="*/ 657 w 10221"/>
                  <a:gd name="connsiteY3" fmla="*/ 2269 h 4025"/>
                </a:gdLst>
                <a:ahLst/>
                <a:cxnLst>
                  <a:cxn ang="0">
                    <a:pos x="connsiteX0" y="connsiteY0"/>
                  </a:cxn>
                  <a:cxn ang="0">
                    <a:pos x="connsiteX1" y="connsiteY1"/>
                  </a:cxn>
                  <a:cxn ang="0">
                    <a:pos x="connsiteX2" y="connsiteY2"/>
                  </a:cxn>
                  <a:cxn ang="0">
                    <a:pos x="connsiteX3" y="connsiteY3"/>
                  </a:cxn>
                </a:cxnLst>
                <a:rect l="l" t="t" r="r" b="b"/>
                <a:pathLst>
                  <a:path w="10221" h="4025">
                    <a:moveTo>
                      <a:pt x="657" y="2269"/>
                    </a:moveTo>
                    <a:cubicBezTo>
                      <a:pt x="657" y="2269"/>
                      <a:pt x="4819" y="5391"/>
                      <a:pt x="7942" y="3310"/>
                    </a:cubicBezTo>
                    <a:cubicBezTo>
                      <a:pt x="11064" y="1228"/>
                      <a:pt x="11064" y="1228"/>
                      <a:pt x="7421" y="188"/>
                    </a:cubicBezTo>
                    <a:cubicBezTo>
                      <a:pt x="3779" y="-333"/>
                      <a:pt x="-1945" y="188"/>
                      <a:pt x="657" y="2269"/>
                    </a:cubicBezTo>
                    <a:close/>
                  </a:path>
                </a:pathLst>
              </a:custGeom>
              <a:grpFill/>
              <a:ln w="5199" cap="flat">
                <a:solidFill>
                  <a:schemeClr val="bg1"/>
                </a:solidFill>
                <a:prstDash val="solid"/>
                <a:miter/>
              </a:ln>
            </p:spPr>
            <p:txBody>
              <a:bodyPr rtlCol="0" anchor="ctr"/>
              <a:lstStyle/>
              <a:p>
                <a:endParaRPr lang="en-GB" noProof="0" dirty="0"/>
              </a:p>
            </p:txBody>
          </p:sp>
          <p:sp>
            <p:nvSpPr>
              <p:cNvPr id="255" name="Freeform 254">
                <a:extLst>
                  <a:ext uri="{FF2B5EF4-FFF2-40B4-BE49-F238E27FC236}">
                    <a16:creationId xmlns:a16="http://schemas.microsoft.com/office/drawing/2014/main" id="{0C113388-85B8-F09A-67C3-944A68462644}"/>
                  </a:ext>
                </a:extLst>
              </p:cNvPr>
              <p:cNvSpPr/>
              <p:nvPr/>
            </p:nvSpPr>
            <p:spPr>
              <a:xfrm>
                <a:off x="4953929" y="3159901"/>
                <a:ext cx="7852" cy="2424"/>
              </a:xfrm>
              <a:custGeom>
                <a:avLst/>
                <a:gdLst>
                  <a:gd name="connsiteX0" fmla="*/ 6611 w 7852"/>
                  <a:gd name="connsiteY0" fmla="*/ 1904 h 2424"/>
                  <a:gd name="connsiteX1" fmla="*/ 5570 w 7852"/>
                  <a:gd name="connsiteY1" fmla="*/ 343 h 2424"/>
                  <a:gd name="connsiteX2" fmla="*/ 1407 w 7852"/>
                  <a:gd name="connsiteY2" fmla="*/ 2425 h 2424"/>
                  <a:gd name="connsiteX3" fmla="*/ 6611 w 7852"/>
                  <a:gd name="connsiteY3" fmla="*/ 1904 h 2424"/>
                </a:gdLst>
                <a:ahLst/>
                <a:cxnLst>
                  <a:cxn ang="0">
                    <a:pos x="connsiteX0" y="connsiteY0"/>
                  </a:cxn>
                  <a:cxn ang="0">
                    <a:pos x="connsiteX1" y="connsiteY1"/>
                  </a:cxn>
                  <a:cxn ang="0">
                    <a:pos x="connsiteX2" y="connsiteY2"/>
                  </a:cxn>
                  <a:cxn ang="0">
                    <a:pos x="connsiteX3" y="connsiteY3"/>
                  </a:cxn>
                </a:cxnLst>
                <a:rect l="l" t="t" r="r" b="b"/>
                <a:pathLst>
                  <a:path w="7852" h="2424">
                    <a:moveTo>
                      <a:pt x="6611" y="1904"/>
                    </a:moveTo>
                    <a:cubicBezTo>
                      <a:pt x="7652" y="864"/>
                      <a:pt x="9213" y="-697"/>
                      <a:pt x="5570" y="343"/>
                    </a:cubicBezTo>
                    <a:cubicBezTo>
                      <a:pt x="1928" y="864"/>
                      <a:pt x="-2235" y="1904"/>
                      <a:pt x="1407" y="2425"/>
                    </a:cubicBezTo>
                    <a:cubicBezTo>
                      <a:pt x="1407" y="2425"/>
                      <a:pt x="5050" y="2425"/>
                      <a:pt x="6611" y="1904"/>
                    </a:cubicBezTo>
                    <a:close/>
                  </a:path>
                </a:pathLst>
              </a:custGeom>
              <a:grpFill/>
              <a:ln w="5199" cap="flat">
                <a:solidFill>
                  <a:schemeClr val="bg1"/>
                </a:solidFill>
                <a:prstDash val="solid"/>
                <a:miter/>
              </a:ln>
            </p:spPr>
            <p:txBody>
              <a:bodyPr rtlCol="0" anchor="ctr"/>
              <a:lstStyle/>
              <a:p>
                <a:endParaRPr lang="en-GB" noProof="0" dirty="0"/>
              </a:p>
            </p:txBody>
          </p:sp>
          <p:sp>
            <p:nvSpPr>
              <p:cNvPr id="256" name="Freeform 255">
                <a:extLst>
                  <a:ext uri="{FF2B5EF4-FFF2-40B4-BE49-F238E27FC236}">
                    <a16:creationId xmlns:a16="http://schemas.microsoft.com/office/drawing/2014/main" id="{C4979679-4A05-1D9D-14FF-53B9833E18E4}"/>
                  </a:ext>
                </a:extLst>
              </p:cNvPr>
              <p:cNvSpPr/>
              <p:nvPr/>
            </p:nvSpPr>
            <p:spPr>
              <a:xfrm>
                <a:off x="4973971" y="3159420"/>
                <a:ext cx="9150" cy="3508"/>
              </a:xfrm>
              <a:custGeom>
                <a:avLst/>
                <a:gdLst>
                  <a:gd name="connsiteX0" fmla="*/ 2700 w 9150"/>
                  <a:gd name="connsiteY0" fmla="*/ 3426 h 3508"/>
                  <a:gd name="connsiteX1" fmla="*/ 8944 w 9150"/>
                  <a:gd name="connsiteY1" fmla="*/ 824 h 3508"/>
                  <a:gd name="connsiteX2" fmla="*/ 4781 w 9150"/>
                  <a:gd name="connsiteY2" fmla="*/ 824 h 3508"/>
                  <a:gd name="connsiteX3" fmla="*/ 2700 w 9150"/>
                  <a:gd name="connsiteY3" fmla="*/ 3426 h 3508"/>
                </a:gdLst>
                <a:ahLst/>
                <a:cxnLst>
                  <a:cxn ang="0">
                    <a:pos x="connsiteX0" y="connsiteY0"/>
                  </a:cxn>
                  <a:cxn ang="0">
                    <a:pos x="connsiteX1" y="connsiteY1"/>
                  </a:cxn>
                  <a:cxn ang="0">
                    <a:pos x="connsiteX2" y="connsiteY2"/>
                  </a:cxn>
                  <a:cxn ang="0">
                    <a:pos x="connsiteX3" y="connsiteY3"/>
                  </a:cxn>
                </a:cxnLst>
                <a:rect l="l" t="t" r="r" b="b"/>
                <a:pathLst>
                  <a:path w="9150" h="3508">
                    <a:moveTo>
                      <a:pt x="2700" y="3426"/>
                    </a:moveTo>
                    <a:cubicBezTo>
                      <a:pt x="2700" y="3426"/>
                      <a:pt x="10505" y="1345"/>
                      <a:pt x="8944" y="824"/>
                    </a:cubicBezTo>
                    <a:cubicBezTo>
                      <a:pt x="7383" y="304"/>
                      <a:pt x="7903" y="-737"/>
                      <a:pt x="4781" y="824"/>
                    </a:cubicBezTo>
                    <a:cubicBezTo>
                      <a:pt x="1659" y="1865"/>
                      <a:pt x="-3024" y="3947"/>
                      <a:pt x="2700" y="3426"/>
                    </a:cubicBezTo>
                    <a:close/>
                  </a:path>
                </a:pathLst>
              </a:custGeom>
              <a:grpFill/>
              <a:ln w="5199" cap="flat">
                <a:solidFill>
                  <a:schemeClr val="bg1"/>
                </a:solidFill>
                <a:prstDash val="solid"/>
                <a:miter/>
              </a:ln>
            </p:spPr>
            <p:txBody>
              <a:bodyPr rtlCol="0" anchor="ctr"/>
              <a:lstStyle/>
              <a:p>
                <a:endParaRPr lang="en-GB" noProof="0" dirty="0"/>
              </a:p>
            </p:txBody>
          </p:sp>
          <p:sp>
            <p:nvSpPr>
              <p:cNvPr id="257" name="Freeform 256">
                <a:extLst>
                  <a:ext uri="{FF2B5EF4-FFF2-40B4-BE49-F238E27FC236}">
                    <a16:creationId xmlns:a16="http://schemas.microsoft.com/office/drawing/2014/main" id="{4A95D184-3F11-A0DB-1902-7BB85BD6E4C1}"/>
                  </a:ext>
                </a:extLst>
              </p:cNvPr>
              <p:cNvSpPr/>
              <p:nvPr/>
            </p:nvSpPr>
            <p:spPr>
              <a:xfrm>
                <a:off x="5057671" y="3103917"/>
                <a:ext cx="8882" cy="2935"/>
              </a:xfrm>
              <a:custGeom>
                <a:avLst/>
                <a:gdLst>
                  <a:gd name="connsiteX0" fmla="*/ 6418 w 8882"/>
                  <a:gd name="connsiteY0" fmla="*/ 1691 h 2935"/>
                  <a:gd name="connsiteX1" fmla="*/ 8499 w 8882"/>
                  <a:gd name="connsiteY1" fmla="*/ 1171 h 2935"/>
                  <a:gd name="connsiteX2" fmla="*/ 5377 w 8882"/>
                  <a:gd name="connsiteY2" fmla="*/ 130 h 2935"/>
                  <a:gd name="connsiteX3" fmla="*/ 694 w 8882"/>
                  <a:gd name="connsiteY3" fmla="*/ 650 h 2935"/>
                  <a:gd name="connsiteX4" fmla="*/ 694 w 8882"/>
                  <a:gd name="connsiteY4" fmla="*/ 2211 h 2935"/>
                  <a:gd name="connsiteX5" fmla="*/ 4336 w 8882"/>
                  <a:gd name="connsiteY5" fmla="*/ 2732 h 2935"/>
                  <a:gd name="connsiteX6" fmla="*/ 6418 w 8882"/>
                  <a:gd name="connsiteY6" fmla="*/ 1691 h 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2" h="2935">
                    <a:moveTo>
                      <a:pt x="6418" y="1691"/>
                    </a:moveTo>
                    <a:cubicBezTo>
                      <a:pt x="6938" y="650"/>
                      <a:pt x="7458" y="1171"/>
                      <a:pt x="8499" y="1171"/>
                    </a:cubicBezTo>
                    <a:cubicBezTo>
                      <a:pt x="10060" y="1171"/>
                      <a:pt x="6418" y="130"/>
                      <a:pt x="5377" y="130"/>
                    </a:cubicBezTo>
                    <a:cubicBezTo>
                      <a:pt x="4336" y="130"/>
                      <a:pt x="2255" y="-390"/>
                      <a:pt x="694" y="650"/>
                    </a:cubicBezTo>
                    <a:cubicBezTo>
                      <a:pt x="-867" y="1691"/>
                      <a:pt x="694" y="2211"/>
                      <a:pt x="694" y="2211"/>
                    </a:cubicBezTo>
                    <a:cubicBezTo>
                      <a:pt x="1214" y="3252"/>
                      <a:pt x="3296" y="2211"/>
                      <a:pt x="4336" y="2732"/>
                    </a:cubicBezTo>
                    <a:cubicBezTo>
                      <a:pt x="5377" y="3252"/>
                      <a:pt x="5897" y="2732"/>
                      <a:pt x="6418" y="1691"/>
                    </a:cubicBezTo>
                    <a:close/>
                  </a:path>
                </a:pathLst>
              </a:custGeom>
              <a:grpFill/>
              <a:ln w="5199" cap="flat">
                <a:solidFill>
                  <a:schemeClr val="bg1"/>
                </a:solidFill>
                <a:prstDash val="solid"/>
                <a:miter/>
              </a:ln>
            </p:spPr>
            <p:txBody>
              <a:bodyPr rtlCol="0" anchor="ctr"/>
              <a:lstStyle/>
              <a:p>
                <a:endParaRPr lang="en-GB" noProof="0" dirty="0"/>
              </a:p>
            </p:txBody>
          </p:sp>
          <p:sp>
            <p:nvSpPr>
              <p:cNvPr id="258" name="Freeform 257">
                <a:extLst>
                  <a:ext uri="{FF2B5EF4-FFF2-40B4-BE49-F238E27FC236}">
                    <a16:creationId xmlns:a16="http://schemas.microsoft.com/office/drawing/2014/main" id="{39D7A05F-3A21-91B6-7364-FF6C22AB8D91}"/>
                  </a:ext>
                </a:extLst>
              </p:cNvPr>
              <p:cNvSpPr/>
              <p:nvPr/>
            </p:nvSpPr>
            <p:spPr>
              <a:xfrm>
                <a:off x="5084115" y="3057611"/>
                <a:ext cx="6000" cy="2726"/>
              </a:xfrm>
              <a:custGeom>
                <a:avLst/>
                <a:gdLst>
                  <a:gd name="connsiteX0" fmla="*/ 1309 w 6000"/>
                  <a:gd name="connsiteY0" fmla="*/ 1166 h 2726"/>
                  <a:gd name="connsiteX1" fmla="*/ 788 w 6000"/>
                  <a:gd name="connsiteY1" fmla="*/ 2727 h 2726"/>
                  <a:gd name="connsiteX2" fmla="*/ 5471 w 6000"/>
                  <a:gd name="connsiteY2" fmla="*/ 1686 h 2726"/>
                  <a:gd name="connsiteX3" fmla="*/ 1309 w 6000"/>
                  <a:gd name="connsiteY3" fmla="*/ 1166 h 2726"/>
                </a:gdLst>
                <a:ahLst/>
                <a:cxnLst>
                  <a:cxn ang="0">
                    <a:pos x="connsiteX0" y="connsiteY0"/>
                  </a:cxn>
                  <a:cxn ang="0">
                    <a:pos x="connsiteX1" y="connsiteY1"/>
                  </a:cxn>
                  <a:cxn ang="0">
                    <a:pos x="connsiteX2" y="connsiteY2"/>
                  </a:cxn>
                  <a:cxn ang="0">
                    <a:pos x="connsiteX3" y="connsiteY3"/>
                  </a:cxn>
                </a:cxnLst>
                <a:rect l="l" t="t" r="r" b="b"/>
                <a:pathLst>
                  <a:path w="6000" h="2726">
                    <a:moveTo>
                      <a:pt x="1309" y="1166"/>
                    </a:moveTo>
                    <a:cubicBezTo>
                      <a:pt x="-1293" y="2727"/>
                      <a:pt x="788" y="2727"/>
                      <a:pt x="788" y="2727"/>
                    </a:cubicBezTo>
                    <a:cubicBezTo>
                      <a:pt x="6512" y="2727"/>
                      <a:pt x="6512" y="2206"/>
                      <a:pt x="5471" y="1686"/>
                    </a:cubicBezTo>
                    <a:cubicBezTo>
                      <a:pt x="4951" y="125"/>
                      <a:pt x="4430" y="-916"/>
                      <a:pt x="1309" y="1166"/>
                    </a:cubicBezTo>
                    <a:close/>
                  </a:path>
                </a:pathLst>
              </a:custGeom>
              <a:grpFill/>
              <a:ln w="5199" cap="flat">
                <a:solidFill>
                  <a:schemeClr val="bg1"/>
                </a:solidFill>
                <a:prstDash val="solid"/>
                <a:miter/>
              </a:ln>
            </p:spPr>
            <p:txBody>
              <a:bodyPr rtlCol="0" anchor="ctr"/>
              <a:lstStyle/>
              <a:p>
                <a:endParaRPr lang="en-GB" noProof="0" dirty="0"/>
              </a:p>
            </p:txBody>
          </p:sp>
          <p:sp>
            <p:nvSpPr>
              <p:cNvPr id="259" name="Freeform 258">
                <a:extLst>
                  <a:ext uri="{FF2B5EF4-FFF2-40B4-BE49-F238E27FC236}">
                    <a16:creationId xmlns:a16="http://schemas.microsoft.com/office/drawing/2014/main" id="{DB23732F-DC1A-133A-5A59-50A899BB4740}"/>
                  </a:ext>
                </a:extLst>
              </p:cNvPr>
              <p:cNvSpPr/>
              <p:nvPr/>
            </p:nvSpPr>
            <p:spPr>
              <a:xfrm>
                <a:off x="5087505" y="3037151"/>
                <a:ext cx="11872" cy="15519"/>
              </a:xfrm>
              <a:custGeom>
                <a:avLst/>
                <a:gdLst>
                  <a:gd name="connsiteX0" fmla="*/ 2081 w 11872"/>
                  <a:gd name="connsiteY0" fmla="*/ 291 h 15519"/>
                  <a:gd name="connsiteX1" fmla="*/ 0 w 11872"/>
                  <a:gd name="connsiteY1" fmla="*/ 1332 h 15519"/>
                  <a:gd name="connsiteX2" fmla="*/ 3642 w 11872"/>
                  <a:gd name="connsiteY2" fmla="*/ 9658 h 15519"/>
                  <a:gd name="connsiteX3" fmla="*/ 9886 w 11872"/>
                  <a:gd name="connsiteY3" fmla="*/ 15382 h 15519"/>
                  <a:gd name="connsiteX4" fmla="*/ 11447 w 11872"/>
                  <a:gd name="connsiteY4" fmla="*/ 13820 h 15519"/>
                  <a:gd name="connsiteX5" fmla="*/ 7285 w 11872"/>
                  <a:gd name="connsiteY5" fmla="*/ 11739 h 15519"/>
                  <a:gd name="connsiteX6" fmla="*/ 6244 w 11872"/>
                  <a:gd name="connsiteY6" fmla="*/ 9137 h 15519"/>
                  <a:gd name="connsiteX7" fmla="*/ 5203 w 11872"/>
                  <a:gd name="connsiteY7" fmla="*/ 7056 h 15519"/>
                  <a:gd name="connsiteX8" fmla="*/ 6244 w 11872"/>
                  <a:gd name="connsiteY8" fmla="*/ 4975 h 15519"/>
                  <a:gd name="connsiteX9" fmla="*/ 2081 w 11872"/>
                  <a:gd name="connsiteY9" fmla="*/ 291 h 1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2" h="15519">
                    <a:moveTo>
                      <a:pt x="2081" y="291"/>
                    </a:moveTo>
                    <a:cubicBezTo>
                      <a:pt x="520" y="-749"/>
                      <a:pt x="0" y="1332"/>
                      <a:pt x="0" y="1332"/>
                    </a:cubicBezTo>
                    <a:cubicBezTo>
                      <a:pt x="0" y="2893"/>
                      <a:pt x="2602" y="6015"/>
                      <a:pt x="3642" y="9658"/>
                    </a:cubicBezTo>
                    <a:cubicBezTo>
                      <a:pt x="4683" y="13300"/>
                      <a:pt x="7285" y="14861"/>
                      <a:pt x="9886" y="15382"/>
                    </a:cubicBezTo>
                    <a:cubicBezTo>
                      <a:pt x="12488" y="15902"/>
                      <a:pt x="11968" y="14861"/>
                      <a:pt x="11447" y="13820"/>
                    </a:cubicBezTo>
                    <a:cubicBezTo>
                      <a:pt x="10927" y="12780"/>
                      <a:pt x="8846" y="12259"/>
                      <a:pt x="7285" y="11739"/>
                    </a:cubicBezTo>
                    <a:cubicBezTo>
                      <a:pt x="5724" y="11219"/>
                      <a:pt x="6244" y="10178"/>
                      <a:pt x="6244" y="9137"/>
                    </a:cubicBezTo>
                    <a:cubicBezTo>
                      <a:pt x="6764" y="8097"/>
                      <a:pt x="6244" y="7576"/>
                      <a:pt x="5203" y="7056"/>
                    </a:cubicBezTo>
                    <a:cubicBezTo>
                      <a:pt x="4683" y="6536"/>
                      <a:pt x="4683" y="6015"/>
                      <a:pt x="6244" y="4975"/>
                    </a:cubicBezTo>
                    <a:cubicBezTo>
                      <a:pt x="7805" y="3934"/>
                      <a:pt x="4163" y="1852"/>
                      <a:pt x="2081" y="291"/>
                    </a:cubicBezTo>
                    <a:close/>
                  </a:path>
                </a:pathLst>
              </a:custGeom>
              <a:grpFill/>
              <a:ln w="5199" cap="flat">
                <a:solidFill>
                  <a:schemeClr val="bg1"/>
                </a:solidFill>
                <a:prstDash val="solid"/>
                <a:miter/>
              </a:ln>
            </p:spPr>
            <p:txBody>
              <a:bodyPr rtlCol="0" anchor="ctr"/>
              <a:lstStyle/>
              <a:p>
                <a:endParaRPr lang="en-GB" noProof="0" dirty="0"/>
              </a:p>
            </p:txBody>
          </p:sp>
          <p:sp>
            <p:nvSpPr>
              <p:cNvPr id="260" name="Freeform 259">
                <a:extLst>
                  <a:ext uri="{FF2B5EF4-FFF2-40B4-BE49-F238E27FC236}">
                    <a16:creationId xmlns:a16="http://schemas.microsoft.com/office/drawing/2014/main" id="{FB553C92-51AF-07F8-060B-09D81C4F231A}"/>
                  </a:ext>
                </a:extLst>
              </p:cNvPr>
              <p:cNvSpPr/>
              <p:nvPr/>
            </p:nvSpPr>
            <p:spPr>
              <a:xfrm>
                <a:off x="5142593" y="3007783"/>
                <a:ext cx="12241" cy="8667"/>
              </a:xfrm>
              <a:custGeom>
                <a:avLst/>
                <a:gdLst>
                  <a:gd name="connsiteX0" fmla="*/ 11516 w 12241"/>
                  <a:gd name="connsiteY0" fmla="*/ 4163 h 8667"/>
                  <a:gd name="connsiteX1" fmla="*/ 10996 w 12241"/>
                  <a:gd name="connsiteY1" fmla="*/ 2081 h 8667"/>
                  <a:gd name="connsiteX2" fmla="*/ 4752 w 12241"/>
                  <a:gd name="connsiteY2" fmla="*/ 0 h 8667"/>
                  <a:gd name="connsiteX3" fmla="*/ 1110 w 12241"/>
                  <a:gd name="connsiteY3" fmla="*/ 2081 h 8667"/>
                  <a:gd name="connsiteX4" fmla="*/ 69 w 12241"/>
                  <a:gd name="connsiteY4" fmla="*/ 5203 h 8667"/>
                  <a:gd name="connsiteX5" fmla="*/ 2150 w 12241"/>
                  <a:gd name="connsiteY5" fmla="*/ 7805 h 8667"/>
                  <a:gd name="connsiteX6" fmla="*/ 9955 w 12241"/>
                  <a:gd name="connsiteY6" fmla="*/ 8326 h 8667"/>
                  <a:gd name="connsiteX7" fmla="*/ 11516 w 12241"/>
                  <a:gd name="connsiteY7" fmla="*/ 5724 h 8667"/>
                  <a:gd name="connsiteX8" fmla="*/ 11516 w 12241"/>
                  <a:gd name="connsiteY8" fmla="*/ 4163 h 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1" h="8667">
                    <a:moveTo>
                      <a:pt x="11516" y="4163"/>
                    </a:moveTo>
                    <a:cubicBezTo>
                      <a:pt x="12557" y="3642"/>
                      <a:pt x="12557" y="2602"/>
                      <a:pt x="10996" y="2081"/>
                    </a:cubicBezTo>
                    <a:cubicBezTo>
                      <a:pt x="9435" y="1041"/>
                      <a:pt x="6833" y="0"/>
                      <a:pt x="4752" y="0"/>
                    </a:cubicBezTo>
                    <a:cubicBezTo>
                      <a:pt x="3191" y="0"/>
                      <a:pt x="2150" y="1041"/>
                      <a:pt x="1110" y="2081"/>
                    </a:cubicBezTo>
                    <a:cubicBezTo>
                      <a:pt x="69" y="3122"/>
                      <a:pt x="69" y="2081"/>
                      <a:pt x="69" y="5203"/>
                    </a:cubicBezTo>
                    <a:cubicBezTo>
                      <a:pt x="-451" y="8326"/>
                      <a:pt x="2150" y="7805"/>
                      <a:pt x="2150" y="7805"/>
                    </a:cubicBezTo>
                    <a:cubicBezTo>
                      <a:pt x="3711" y="8846"/>
                      <a:pt x="7354" y="8846"/>
                      <a:pt x="9955" y="8326"/>
                    </a:cubicBezTo>
                    <a:cubicBezTo>
                      <a:pt x="12557" y="7805"/>
                      <a:pt x="12037" y="6244"/>
                      <a:pt x="11516" y="5724"/>
                    </a:cubicBezTo>
                    <a:cubicBezTo>
                      <a:pt x="10996" y="4683"/>
                      <a:pt x="9955" y="4683"/>
                      <a:pt x="11516" y="4163"/>
                    </a:cubicBezTo>
                    <a:close/>
                  </a:path>
                </a:pathLst>
              </a:custGeom>
              <a:grpFill/>
              <a:ln w="5199" cap="flat">
                <a:solidFill>
                  <a:schemeClr val="bg1"/>
                </a:solidFill>
                <a:prstDash val="solid"/>
                <a:miter/>
              </a:ln>
            </p:spPr>
            <p:txBody>
              <a:bodyPr rtlCol="0" anchor="ctr"/>
              <a:lstStyle/>
              <a:p>
                <a:endParaRPr lang="en-GB" noProof="0" dirty="0"/>
              </a:p>
            </p:txBody>
          </p:sp>
          <p:sp>
            <p:nvSpPr>
              <p:cNvPr id="261" name="Freeform 260">
                <a:extLst>
                  <a:ext uri="{FF2B5EF4-FFF2-40B4-BE49-F238E27FC236}">
                    <a16:creationId xmlns:a16="http://schemas.microsoft.com/office/drawing/2014/main" id="{28FCD280-3409-8F50-5721-8E449C83F36E}"/>
                  </a:ext>
                </a:extLst>
              </p:cNvPr>
              <p:cNvSpPr/>
              <p:nvPr/>
            </p:nvSpPr>
            <p:spPr>
              <a:xfrm>
                <a:off x="5733906" y="3118826"/>
                <a:ext cx="12878" cy="10477"/>
              </a:xfrm>
              <a:custGeom>
                <a:avLst/>
                <a:gdLst>
                  <a:gd name="connsiteX0" fmla="*/ 390 w 12878"/>
                  <a:gd name="connsiteY0" fmla="*/ 5515 h 10477"/>
                  <a:gd name="connsiteX1" fmla="*/ 2992 w 12878"/>
                  <a:gd name="connsiteY1" fmla="*/ 7596 h 10477"/>
                  <a:gd name="connsiteX2" fmla="*/ 6634 w 12878"/>
                  <a:gd name="connsiteY2" fmla="*/ 6035 h 10477"/>
                  <a:gd name="connsiteX3" fmla="*/ 11838 w 12878"/>
                  <a:gd name="connsiteY3" fmla="*/ 10198 h 10477"/>
                  <a:gd name="connsiteX4" fmla="*/ 12358 w 12878"/>
                  <a:gd name="connsiteY4" fmla="*/ 7596 h 10477"/>
                  <a:gd name="connsiteX5" fmla="*/ 10797 w 12878"/>
                  <a:gd name="connsiteY5" fmla="*/ 6555 h 10477"/>
                  <a:gd name="connsiteX6" fmla="*/ 9756 w 12878"/>
                  <a:gd name="connsiteY6" fmla="*/ 5515 h 10477"/>
                  <a:gd name="connsiteX7" fmla="*/ 8716 w 12878"/>
                  <a:gd name="connsiteY7" fmla="*/ 3954 h 10477"/>
                  <a:gd name="connsiteX8" fmla="*/ 6634 w 12878"/>
                  <a:gd name="connsiteY8" fmla="*/ 1352 h 10477"/>
                  <a:gd name="connsiteX9" fmla="*/ 4033 w 12878"/>
                  <a:gd name="connsiteY9" fmla="*/ 311 h 10477"/>
                  <a:gd name="connsiteX10" fmla="*/ 4553 w 12878"/>
                  <a:gd name="connsiteY10" fmla="*/ 2913 h 10477"/>
                  <a:gd name="connsiteX11" fmla="*/ 1951 w 12878"/>
                  <a:gd name="connsiteY11" fmla="*/ 3954 h 10477"/>
                  <a:gd name="connsiteX12" fmla="*/ 390 w 12878"/>
                  <a:gd name="connsiteY12" fmla="*/ 5515 h 1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8" h="10477">
                    <a:moveTo>
                      <a:pt x="390" y="5515"/>
                    </a:moveTo>
                    <a:cubicBezTo>
                      <a:pt x="390" y="5515"/>
                      <a:pt x="1431" y="6555"/>
                      <a:pt x="2992" y="7596"/>
                    </a:cubicBezTo>
                    <a:cubicBezTo>
                      <a:pt x="4553" y="8637"/>
                      <a:pt x="5594" y="6555"/>
                      <a:pt x="6634" y="6035"/>
                    </a:cubicBezTo>
                    <a:cubicBezTo>
                      <a:pt x="7675" y="5515"/>
                      <a:pt x="10277" y="9157"/>
                      <a:pt x="11838" y="10198"/>
                    </a:cubicBezTo>
                    <a:cubicBezTo>
                      <a:pt x="13399" y="11238"/>
                      <a:pt x="12878" y="9157"/>
                      <a:pt x="12358" y="7596"/>
                    </a:cubicBezTo>
                    <a:cubicBezTo>
                      <a:pt x="11838" y="6035"/>
                      <a:pt x="11838" y="6035"/>
                      <a:pt x="10797" y="6555"/>
                    </a:cubicBezTo>
                    <a:cubicBezTo>
                      <a:pt x="9236" y="6555"/>
                      <a:pt x="10797" y="6555"/>
                      <a:pt x="9756" y="5515"/>
                    </a:cubicBezTo>
                    <a:cubicBezTo>
                      <a:pt x="9236" y="4474"/>
                      <a:pt x="9756" y="4474"/>
                      <a:pt x="8716" y="3954"/>
                    </a:cubicBezTo>
                    <a:cubicBezTo>
                      <a:pt x="7675" y="3433"/>
                      <a:pt x="7155" y="2913"/>
                      <a:pt x="6634" y="1352"/>
                    </a:cubicBezTo>
                    <a:cubicBezTo>
                      <a:pt x="6114" y="-209"/>
                      <a:pt x="5073" y="-209"/>
                      <a:pt x="4033" y="311"/>
                    </a:cubicBezTo>
                    <a:cubicBezTo>
                      <a:pt x="2992" y="832"/>
                      <a:pt x="2992" y="832"/>
                      <a:pt x="4553" y="2913"/>
                    </a:cubicBezTo>
                    <a:cubicBezTo>
                      <a:pt x="6114" y="5515"/>
                      <a:pt x="5073" y="3954"/>
                      <a:pt x="1951" y="3954"/>
                    </a:cubicBezTo>
                    <a:cubicBezTo>
                      <a:pt x="-1171" y="3954"/>
                      <a:pt x="390" y="5515"/>
                      <a:pt x="390" y="5515"/>
                    </a:cubicBezTo>
                    <a:close/>
                  </a:path>
                </a:pathLst>
              </a:custGeom>
              <a:grpFill/>
              <a:ln w="5199" cap="flat">
                <a:solidFill>
                  <a:schemeClr val="bg1"/>
                </a:solidFill>
                <a:prstDash val="solid"/>
                <a:miter/>
              </a:ln>
            </p:spPr>
            <p:txBody>
              <a:bodyPr rtlCol="0" anchor="ctr"/>
              <a:lstStyle/>
              <a:p>
                <a:endParaRPr lang="en-GB" noProof="0" dirty="0"/>
              </a:p>
            </p:txBody>
          </p:sp>
          <p:sp>
            <p:nvSpPr>
              <p:cNvPr id="262" name="Freeform 261">
                <a:extLst>
                  <a:ext uri="{FF2B5EF4-FFF2-40B4-BE49-F238E27FC236}">
                    <a16:creationId xmlns:a16="http://schemas.microsoft.com/office/drawing/2014/main" id="{D10D50AE-7C41-1280-0936-61A680928F56}"/>
                  </a:ext>
                </a:extLst>
              </p:cNvPr>
              <p:cNvSpPr/>
              <p:nvPr/>
            </p:nvSpPr>
            <p:spPr>
              <a:xfrm>
                <a:off x="5743241" y="3129869"/>
                <a:ext cx="4609" cy="3817"/>
              </a:xfrm>
              <a:custGeom>
                <a:avLst/>
                <a:gdLst>
                  <a:gd name="connsiteX0" fmla="*/ 4584 w 4609"/>
                  <a:gd name="connsiteY0" fmla="*/ 2276 h 3817"/>
                  <a:gd name="connsiteX1" fmla="*/ 3023 w 4609"/>
                  <a:gd name="connsiteY1" fmla="*/ 716 h 3817"/>
                  <a:gd name="connsiteX2" fmla="*/ 1462 w 4609"/>
                  <a:gd name="connsiteY2" fmla="*/ 1756 h 3817"/>
                  <a:gd name="connsiteX3" fmla="*/ 4584 w 4609"/>
                  <a:gd name="connsiteY3" fmla="*/ 2276 h 3817"/>
                </a:gdLst>
                <a:ahLst/>
                <a:cxnLst>
                  <a:cxn ang="0">
                    <a:pos x="connsiteX0" y="connsiteY0"/>
                  </a:cxn>
                  <a:cxn ang="0">
                    <a:pos x="connsiteX1" y="connsiteY1"/>
                  </a:cxn>
                  <a:cxn ang="0">
                    <a:pos x="connsiteX2" y="connsiteY2"/>
                  </a:cxn>
                  <a:cxn ang="0">
                    <a:pos x="connsiteX3" y="connsiteY3"/>
                  </a:cxn>
                </a:cxnLst>
                <a:rect l="l" t="t" r="r" b="b"/>
                <a:pathLst>
                  <a:path w="4609" h="3817">
                    <a:moveTo>
                      <a:pt x="4584" y="2276"/>
                    </a:moveTo>
                    <a:cubicBezTo>
                      <a:pt x="4584" y="1236"/>
                      <a:pt x="3023" y="716"/>
                      <a:pt x="3023" y="716"/>
                    </a:cubicBezTo>
                    <a:cubicBezTo>
                      <a:pt x="-2701" y="-1366"/>
                      <a:pt x="1462" y="1756"/>
                      <a:pt x="1462" y="1756"/>
                    </a:cubicBezTo>
                    <a:cubicBezTo>
                      <a:pt x="5104" y="5399"/>
                      <a:pt x="4584" y="3317"/>
                      <a:pt x="4584" y="2276"/>
                    </a:cubicBezTo>
                    <a:close/>
                  </a:path>
                </a:pathLst>
              </a:custGeom>
              <a:grpFill/>
              <a:ln w="5199" cap="flat">
                <a:solidFill>
                  <a:schemeClr val="bg1"/>
                </a:solidFill>
                <a:prstDash val="solid"/>
                <a:miter/>
              </a:ln>
            </p:spPr>
            <p:txBody>
              <a:bodyPr rtlCol="0" anchor="ctr"/>
              <a:lstStyle/>
              <a:p>
                <a:endParaRPr lang="en-GB" noProof="0" dirty="0"/>
              </a:p>
            </p:txBody>
          </p:sp>
          <p:sp>
            <p:nvSpPr>
              <p:cNvPr id="263" name="Freeform 262">
                <a:extLst>
                  <a:ext uri="{FF2B5EF4-FFF2-40B4-BE49-F238E27FC236}">
                    <a16:creationId xmlns:a16="http://schemas.microsoft.com/office/drawing/2014/main" id="{8BA32F32-0045-F073-A000-0DDD7752A7D1}"/>
                  </a:ext>
                </a:extLst>
              </p:cNvPr>
              <p:cNvSpPr/>
              <p:nvPr/>
            </p:nvSpPr>
            <p:spPr>
              <a:xfrm>
                <a:off x="5741234" y="3137703"/>
                <a:ext cx="5866" cy="6349"/>
              </a:xfrm>
              <a:custGeom>
                <a:avLst/>
                <a:gdLst>
                  <a:gd name="connsiteX0" fmla="*/ 1388 w 5866"/>
                  <a:gd name="connsiteY0" fmla="*/ 3289 h 6349"/>
                  <a:gd name="connsiteX1" fmla="*/ 5550 w 5866"/>
                  <a:gd name="connsiteY1" fmla="*/ 4330 h 6349"/>
                  <a:gd name="connsiteX2" fmla="*/ 1388 w 5866"/>
                  <a:gd name="connsiteY2" fmla="*/ 167 h 6349"/>
                  <a:gd name="connsiteX3" fmla="*/ 1388 w 5866"/>
                  <a:gd name="connsiteY3" fmla="*/ 3289 h 6349"/>
                </a:gdLst>
                <a:ahLst/>
                <a:cxnLst>
                  <a:cxn ang="0">
                    <a:pos x="connsiteX0" y="connsiteY0"/>
                  </a:cxn>
                  <a:cxn ang="0">
                    <a:pos x="connsiteX1" y="connsiteY1"/>
                  </a:cxn>
                  <a:cxn ang="0">
                    <a:pos x="connsiteX2" y="connsiteY2"/>
                  </a:cxn>
                  <a:cxn ang="0">
                    <a:pos x="connsiteX3" y="connsiteY3"/>
                  </a:cxn>
                </a:cxnLst>
                <a:rect l="l" t="t" r="r" b="b"/>
                <a:pathLst>
                  <a:path w="5866" h="6349">
                    <a:moveTo>
                      <a:pt x="1388" y="3289"/>
                    </a:moveTo>
                    <a:cubicBezTo>
                      <a:pt x="5030" y="7972"/>
                      <a:pt x="6591" y="6411"/>
                      <a:pt x="5550" y="4330"/>
                    </a:cubicBezTo>
                    <a:cubicBezTo>
                      <a:pt x="4510" y="2248"/>
                      <a:pt x="4510" y="1208"/>
                      <a:pt x="1388" y="167"/>
                    </a:cubicBezTo>
                    <a:cubicBezTo>
                      <a:pt x="-1734" y="-874"/>
                      <a:pt x="1388" y="3289"/>
                      <a:pt x="1388" y="3289"/>
                    </a:cubicBezTo>
                    <a:close/>
                  </a:path>
                </a:pathLst>
              </a:custGeom>
              <a:grpFill/>
              <a:ln w="5199" cap="flat">
                <a:solidFill>
                  <a:schemeClr val="bg1"/>
                </a:solidFill>
                <a:prstDash val="solid"/>
                <a:miter/>
              </a:ln>
            </p:spPr>
            <p:txBody>
              <a:bodyPr rtlCol="0" anchor="ctr"/>
              <a:lstStyle/>
              <a:p>
                <a:endParaRPr lang="en-GB" noProof="0" dirty="0"/>
              </a:p>
            </p:txBody>
          </p:sp>
          <p:sp>
            <p:nvSpPr>
              <p:cNvPr id="264" name="Freeform 263">
                <a:extLst>
                  <a:ext uri="{FF2B5EF4-FFF2-40B4-BE49-F238E27FC236}">
                    <a16:creationId xmlns:a16="http://schemas.microsoft.com/office/drawing/2014/main" id="{A38F28AC-AA9E-AB32-D0B1-661CBA35AA13}"/>
                  </a:ext>
                </a:extLst>
              </p:cNvPr>
              <p:cNvSpPr/>
              <p:nvPr/>
            </p:nvSpPr>
            <p:spPr>
              <a:xfrm>
                <a:off x="5739780" y="3118029"/>
                <a:ext cx="8996" cy="6776"/>
              </a:xfrm>
              <a:custGeom>
                <a:avLst/>
                <a:gdLst>
                  <a:gd name="connsiteX0" fmla="*/ 4923 w 8996"/>
                  <a:gd name="connsiteY0" fmla="*/ 3710 h 6776"/>
                  <a:gd name="connsiteX1" fmla="*/ 7005 w 8996"/>
                  <a:gd name="connsiteY1" fmla="*/ 5792 h 6776"/>
                  <a:gd name="connsiteX2" fmla="*/ 8566 w 8996"/>
                  <a:gd name="connsiteY2" fmla="*/ 5792 h 6776"/>
                  <a:gd name="connsiteX3" fmla="*/ 7525 w 8996"/>
                  <a:gd name="connsiteY3" fmla="*/ 3710 h 6776"/>
                  <a:gd name="connsiteX4" fmla="*/ 6484 w 8996"/>
                  <a:gd name="connsiteY4" fmla="*/ 2149 h 6776"/>
                  <a:gd name="connsiteX5" fmla="*/ 1281 w 8996"/>
                  <a:gd name="connsiteY5" fmla="*/ 68 h 6776"/>
                  <a:gd name="connsiteX6" fmla="*/ 1281 w 8996"/>
                  <a:gd name="connsiteY6" fmla="*/ 3710 h 6776"/>
                  <a:gd name="connsiteX7" fmla="*/ 4923 w 8996"/>
                  <a:gd name="connsiteY7" fmla="*/ 3710 h 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6" h="6776">
                    <a:moveTo>
                      <a:pt x="4923" y="3710"/>
                    </a:moveTo>
                    <a:cubicBezTo>
                      <a:pt x="5964" y="3190"/>
                      <a:pt x="7005" y="4230"/>
                      <a:pt x="7005" y="5792"/>
                    </a:cubicBezTo>
                    <a:cubicBezTo>
                      <a:pt x="7005" y="7353"/>
                      <a:pt x="8045" y="6832"/>
                      <a:pt x="8566" y="5792"/>
                    </a:cubicBezTo>
                    <a:cubicBezTo>
                      <a:pt x="9606" y="4751"/>
                      <a:pt x="8566" y="5792"/>
                      <a:pt x="7525" y="3710"/>
                    </a:cubicBezTo>
                    <a:cubicBezTo>
                      <a:pt x="7525" y="3190"/>
                      <a:pt x="7525" y="2669"/>
                      <a:pt x="6484" y="2149"/>
                    </a:cubicBezTo>
                    <a:cubicBezTo>
                      <a:pt x="5444" y="1629"/>
                      <a:pt x="1281" y="68"/>
                      <a:pt x="1281" y="68"/>
                    </a:cubicBezTo>
                    <a:cubicBezTo>
                      <a:pt x="-1321" y="-453"/>
                      <a:pt x="761" y="2149"/>
                      <a:pt x="1281" y="3710"/>
                    </a:cubicBezTo>
                    <a:cubicBezTo>
                      <a:pt x="2322" y="3710"/>
                      <a:pt x="3883" y="4230"/>
                      <a:pt x="4923" y="3710"/>
                    </a:cubicBezTo>
                    <a:close/>
                  </a:path>
                </a:pathLst>
              </a:custGeom>
              <a:grpFill/>
              <a:ln w="5199" cap="flat">
                <a:solidFill>
                  <a:schemeClr val="bg1"/>
                </a:solidFill>
                <a:prstDash val="solid"/>
                <a:miter/>
              </a:ln>
            </p:spPr>
            <p:txBody>
              <a:bodyPr rtlCol="0" anchor="ctr"/>
              <a:lstStyle/>
              <a:p>
                <a:endParaRPr lang="en-GB" noProof="0" dirty="0"/>
              </a:p>
            </p:txBody>
          </p:sp>
          <p:sp>
            <p:nvSpPr>
              <p:cNvPr id="265" name="Freeform 264">
                <a:extLst>
                  <a:ext uri="{FF2B5EF4-FFF2-40B4-BE49-F238E27FC236}">
                    <a16:creationId xmlns:a16="http://schemas.microsoft.com/office/drawing/2014/main" id="{E855E287-D1DD-73FC-56B9-18A6788B6C37}"/>
                  </a:ext>
                </a:extLst>
              </p:cNvPr>
              <p:cNvSpPr/>
              <p:nvPr/>
            </p:nvSpPr>
            <p:spPr>
              <a:xfrm>
                <a:off x="5749386" y="3116705"/>
                <a:ext cx="2806" cy="4564"/>
              </a:xfrm>
              <a:custGeom>
                <a:avLst/>
                <a:gdLst>
                  <a:gd name="connsiteX0" fmla="*/ 1561 w 2806"/>
                  <a:gd name="connsiteY0" fmla="*/ 4514 h 4564"/>
                  <a:gd name="connsiteX1" fmla="*/ 2082 w 2806"/>
                  <a:gd name="connsiteY1" fmla="*/ 1912 h 4564"/>
                  <a:gd name="connsiteX2" fmla="*/ 0 w 2806"/>
                  <a:gd name="connsiteY2" fmla="*/ 1392 h 4564"/>
                  <a:gd name="connsiteX3" fmla="*/ 1561 w 2806"/>
                  <a:gd name="connsiteY3" fmla="*/ 4514 h 4564"/>
                </a:gdLst>
                <a:ahLst/>
                <a:cxnLst>
                  <a:cxn ang="0">
                    <a:pos x="connsiteX0" y="connsiteY0"/>
                  </a:cxn>
                  <a:cxn ang="0">
                    <a:pos x="connsiteX1" y="connsiteY1"/>
                  </a:cxn>
                  <a:cxn ang="0">
                    <a:pos x="connsiteX2" y="connsiteY2"/>
                  </a:cxn>
                  <a:cxn ang="0">
                    <a:pos x="connsiteX3" y="connsiteY3"/>
                  </a:cxn>
                </a:cxnLst>
                <a:rect l="l" t="t" r="r" b="b"/>
                <a:pathLst>
                  <a:path w="2806" h="4564">
                    <a:moveTo>
                      <a:pt x="1561" y="4514"/>
                    </a:moveTo>
                    <a:cubicBezTo>
                      <a:pt x="3122" y="3473"/>
                      <a:pt x="3122" y="3473"/>
                      <a:pt x="2082" y="1912"/>
                    </a:cubicBezTo>
                    <a:cubicBezTo>
                      <a:pt x="1041" y="351"/>
                      <a:pt x="521" y="-1210"/>
                      <a:pt x="0" y="1392"/>
                    </a:cubicBezTo>
                    <a:cubicBezTo>
                      <a:pt x="0" y="1392"/>
                      <a:pt x="0" y="5034"/>
                      <a:pt x="1561" y="4514"/>
                    </a:cubicBezTo>
                    <a:close/>
                  </a:path>
                </a:pathLst>
              </a:custGeom>
              <a:grpFill/>
              <a:ln w="5199" cap="flat">
                <a:solidFill>
                  <a:schemeClr val="bg1"/>
                </a:solidFill>
                <a:prstDash val="solid"/>
                <a:miter/>
              </a:ln>
            </p:spPr>
            <p:txBody>
              <a:bodyPr rtlCol="0" anchor="ctr"/>
              <a:lstStyle/>
              <a:p>
                <a:endParaRPr lang="en-GB" noProof="0" dirty="0"/>
              </a:p>
            </p:txBody>
          </p:sp>
          <p:sp>
            <p:nvSpPr>
              <p:cNvPr id="266" name="Freeform 265">
                <a:extLst>
                  <a:ext uri="{FF2B5EF4-FFF2-40B4-BE49-F238E27FC236}">
                    <a16:creationId xmlns:a16="http://schemas.microsoft.com/office/drawing/2014/main" id="{D6D04095-206C-AB07-71D4-86179B61F941}"/>
                  </a:ext>
                </a:extLst>
              </p:cNvPr>
              <p:cNvSpPr/>
              <p:nvPr/>
            </p:nvSpPr>
            <p:spPr>
              <a:xfrm>
                <a:off x="6036213" y="3250020"/>
                <a:ext cx="45756" cy="32088"/>
              </a:xfrm>
              <a:custGeom>
                <a:avLst/>
                <a:gdLst>
                  <a:gd name="connsiteX0" fmla="*/ 35268 w 45756"/>
                  <a:gd name="connsiteY0" fmla="*/ 4408 h 32088"/>
                  <a:gd name="connsiteX1" fmla="*/ 25381 w 45756"/>
                  <a:gd name="connsiteY1" fmla="*/ 13254 h 32088"/>
                  <a:gd name="connsiteX2" fmla="*/ 10291 w 45756"/>
                  <a:gd name="connsiteY2" fmla="*/ 16376 h 32088"/>
                  <a:gd name="connsiteX3" fmla="*/ 925 w 45756"/>
                  <a:gd name="connsiteY3" fmla="*/ 25742 h 32088"/>
                  <a:gd name="connsiteX4" fmla="*/ 925 w 45756"/>
                  <a:gd name="connsiteY4" fmla="*/ 29384 h 32088"/>
                  <a:gd name="connsiteX5" fmla="*/ 4047 w 45756"/>
                  <a:gd name="connsiteY5" fmla="*/ 30425 h 32088"/>
                  <a:gd name="connsiteX6" fmla="*/ 5088 w 45756"/>
                  <a:gd name="connsiteY6" fmla="*/ 27303 h 32088"/>
                  <a:gd name="connsiteX7" fmla="*/ 6129 w 45756"/>
                  <a:gd name="connsiteY7" fmla="*/ 27823 h 32088"/>
                  <a:gd name="connsiteX8" fmla="*/ 9251 w 45756"/>
                  <a:gd name="connsiteY8" fmla="*/ 29384 h 32088"/>
                  <a:gd name="connsiteX9" fmla="*/ 10812 w 45756"/>
                  <a:gd name="connsiteY9" fmla="*/ 25742 h 32088"/>
                  <a:gd name="connsiteX10" fmla="*/ 12373 w 45756"/>
                  <a:gd name="connsiteY10" fmla="*/ 23140 h 32088"/>
                  <a:gd name="connsiteX11" fmla="*/ 14974 w 45756"/>
                  <a:gd name="connsiteY11" fmla="*/ 20538 h 32088"/>
                  <a:gd name="connsiteX12" fmla="*/ 25902 w 45756"/>
                  <a:gd name="connsiteY12" fmla="*/ 18977 h 32088"/>
                  <a:gd name="connsiteX13" fmla="*/ 37349 w 45756"/>
                  <a:gd name="connsiteY13" fmla="*/ 18457 h 32088"/>
                  <a:gd name="connsiteX14" fmla="*/ 42032 w 45756"/>
                  <a:gd name="connsiteY14" fmla="*/ 15335 h 32088"/>
                  <a:gd name="connsiteX15" fmla="*/ 42553 w 45756"/>
                  <a:gd name="connsiteY15" fmla="*/ 8570 h 32088"/>
                  <a:gd name="connsiteX16" fmla="*/ 45155 w 45756"/>
                  <a:gd name="connsiteY16" fmla="*/ 1806 h 32088"/>
                  <a:gd name="connsiteX17" fmla="*/ 35268 w 45756"/>
                  <a:gd name="connsiteY17" fmla="*/ 4408 h 3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56" h="32088">
                    <a:moveTo>
                      <a:pt x="35268" y="4408"/>
                    </a:moveTo>
                    <a:cubicBezTo>
                      <a:pt x="32146" y="5969"/>
                      <a:pt x="27983" y="8050"/>
                      <a:pt x="25381" y="13254"/>
                    </a:cubicBezTo>
                    <a:cubicBezTo>
                      <a:pt x="22779" y="18457"/>
                      <a:pt x="17056" y="16376"/>
                      <a:pt x="10291" y="16376"/>
                    </a:cubicBezTo>
                    <a:cubicBezTo>
                      <a:pt x="3527" y="16376"/>
                      <a:pt x="2486" y="22620"/>
                      <a:pt x="925" y="25742"/>
                    </a:cubicBezTo>
                    <a:cubicBezTo>
                      <a:pt x="-1156" y="28344"/>
                      <a:pt x="925" y="29384"/>
                      <a:pt x="925" y="29384"/>
                    </a:cubicBezTo>
                    <a:cubicBezTo>
                      <a:pt x="7690" y="34068"/>
                      <a:pt x="6129" y="31466"/>
                      <a:pt x="4047" y="30425"/>
                    </a:cubicBezTo>
                    <a:cubicBezTo>
                      <a:pt x="1966" y="29384"/>
                      <a:pt x="4567" y="29384"/>
                      <a:pt x="5088" y="27303"/>
                    </a:cubicBezTo>
                    <a:cubicBezTo>
                      <a:pt x="6129" y="25742"/>
                      <a:pt x="6649" y="25222"/>
                      <a:pt x="6129" y="27823"/>
                    </a:cubicBezTo>
                    <a:cubicBezTo>
                      <a:pt x="5608" y="30425"/>
                      <a:pt x="7169" y="29905"/>
                      <a:pt x="9251" y="29384"/>
                    </a:cubicBezTo>
                    <a:cubicBezTo>
                      <a:pt x="11332" y="28864"/>
                      <a:pt x="10812" y="27823"/>
                      <a:pt x="10812" y="25742"/>
                    </a:cubicBezTo>
                    <a:cubicBezTo>
                      <a:pt x="10291" y="24181"/>
                      <a:pt x="12373" y="24701"/>
                      <a:pt x="12373" y="23140"/>
                    </a:cubicBezTo>
                    <a:cubicBezTo>
                      <a:pt x="12373" y="21579"/>
                      <a:pt x="12893" y="21579"/>
                      <a:pt x="14974" y="20538"/>
                    </a:cubicBezTo>
                    <a:cubicBezTo>
                      <a:pt x="16536" y="19498"/>
                      <a:pt x="24341" y="19498"/>
                      <a:pt x="25902" y="18977"/>
                    </a:cubicBezTo>
                    <a:cubicBezTo>
                      <a:pt x="27463" y="18457"/>
                      <a:pt x="33707" y="18457"/>
                      <a:pt x="37349" y="18457"/>
                    </a:cubicBezTo>
                    <a:cubicBezTo>
                      <a:pt x="40992" y="18457"/>
                      <a:pt x="40992" y="17416"/>
                      <a:pt x="42032" y="15335"/>
                    </a:cubicBezTo>
                    <a:cubicBezTo>
                      <a:pt x="43073" y="13254"/>
                      <a:pt x="43593" y="10652"/>
                      <a:pt x="42553" y="8570"/>
                    </a:cubicBezTo>
                    <a:cubicBezTo>
                      <a:pt x="41512" y="6489"/>
                      <a:pt x="42032" y="5448"/>
                      <a:pt x="45155" y="1806"/>
                    </a:cubicBezTo>
                    <a:cubicBezTo>
                      <a:pt x="48277" y="-2877"/>
                      <a:pt x="38390" y="2847"/>
                      <a:pt x="35268" y="4408"/>
                    </a:cubicBezTo>
                    <a:close/>
                  </a:path>
                </a:pathLst>
              </a:custGeom>
              <a:grpFill/>
              <a:ln w="5199" cap="flat">
                <a:solidFill>
                  <a:schemeClr val="bg1"/>
                </a:solidFill>
                <a:prstDash val="solid"/>
                <a:miter/>
              </a:ln>
            </p:spPr>
            <p:txBody>
              <a:bodyPr rtlCol="0" anchor="ctr"/>
              <a:lstStyle/>
              <a:p>
                <a:endParaRPr lang="en-GB" noProof="0" dirty="0"/>
              </a:p>
            </p:txBody>
          </p:sp>
          <p:sp>
            <p:nvSpPr>
              <p:cNvPr id="267" name="Freeform 266">
                <a:extLst>
                  <a:ext uri="{FF2B5EF4-FFF2-40B4-BE49-F238E27FC236}">
                    <a16:creationId xmlns:a16="http://schemas.microsoft.com/office/drawing/2014/main" id="{8E327A5F-621C-2075-D528-BF9BB6741A12}"/>
                  </a:ext>
                </a:extLst>
              </p:cNvPr>
              <p:cNvSpPr/>
              <p:nvPr/>
            </p:nvSpPr>
            <p:spPr>
              <a:xfrm>
                <a:off x="6062219" y="3322918"/>
                <a:ext cx="6660" cy="5082"/>
              </a:xfrm>
              <a:custGeom>
                <a:avLst/>
                <a:gdLst>
                  <a:gd name="connsiteX0" fmla="*/ 937 w 6660"/>
                  <a:gd name="connsiteY0" fmla="*/ 195 h 5082"/>
                  <a:gd name="connsiteX1" fmla="*/ 1977 w 6660"/>
                  <a:gd name="connsiteY1" fmla="*/ 1756 h 5082"/>
                  <a:gd name="connsiteX2" fmla="*/ 4059 w 6660"/>
                  <a:gd name="connsiteY2" fmla="*/ 3838 h 5082"/>
                  <a:gd name="connsiteX3" fmla="*/ 6661 w 6660"/>
                  <a:gd name="connsiteY3" fmla="*/ 4358 h 5082"/>
                  <a:gd name="connsiteX4" fmla="*/ 5620 w 6660"/>
                  <a:gd name="connsiteY4" fmla="*/ 1756 h 5082"/>
                  <a:gd name="connsiteX5" fmla="*/ 937 w 6660"/>
                  <a:gd name="connsiteY5" fmla="*/ 195 h 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 h="5082">
                    <a:moveTo>
                      <a:pt x="937" y="195"/>
                    </a:moveTo>
                    <a:cubicBezTo>
                      <a:pt x="-1665" y="715"/>
                      <a:pt x="1977" y="1756"/>
                      <a:pt x="1977" y="1756"/>
                    </a:cubicBezTo>
                    <a:cubicBezTo>
                      <a:pt x="3539" y="2277"/>
                      <a:pt x="3539" y="1756"/>
                      <a:pt x="4059" y="3838"/>
                    </a:cubicBezTo>
                    <a:cubicBezTo>
                      <a:pt x="4579" y="5919"/>
                      <a:pt x="6661" y="4878"/>
                      <a:pt x="6661" y="4358"/>
                    </a:cubicBezTo>
                    <a:cubicBezTo>
                      <a:pt x="6661" y="3838"/>
                      <a:pt x="6661" y="2797"/>
                      <a:pt x="5620" y="1756"/>
                    </a:cubicBezTo>
                    <a:cubicBezTo>
                      <a:pt x="4059" y="195"/>
                      <a:pt x="4059" y="-325"/>
                      <a:pt x="937" y="195"/>
                    </a:cubicBezTo>
                    <a:close/>
                  </a:path>
                </a:pathLst>
              </a:custGeom>
              <a:grpFill/>
              <a:ln w="5199" cap="flat">
                <a:solidFill>
                  <a:schemeClr val="bg1"/>
                </a:solidFill>
                <a:prstDash val="solid"/>
                <a:miter/>
              </a:ln>
            </p:spPr>
            <p:txBody>
              <a:bodyPr rtlCol="0" anchor="ctr"/>
              <a:lstStyle/>
              <a:p>
                <a:endParaRPr lang="en-GB" noProof="0" dirty="0"/>
              </a:p>
            </p:txBody>
          </p:sp>
          <p:sp>
            <p:nvSpPr>
              <p:cNvPr id="268" name="Freeform 267">
                <a:extLst>
                  <a:ext uri="{FF2B5EF4-FFF2-40B4-BE49-F238E27FC236}">
                    <a16:creationId xmlns:a16="http://schemas.microsoft.com/office/drawing/2014/main" id="{FE2899D9-CADB-FAE9-D92A-7DC12DD74DC9}"/>
                  </a:ext>
                </a:extLst>
              </p:cNvPr>
              <p:cNvSpPr/>
              <p:nvPr/>
            </p:nvSpPr>
            <p:spPr>
              <a:xfrm>
                <a:off x="6065037" y="3308683"/>
                <a:ext cx="21037" cy="15501"/>
              </a:xfrm>
              <a:custGeom>
                <a:avLst/>
                <a:gdLst>
                  <a:gd name="connsiteX0" fmla="*/ 10087 w 21037"/>
                  <a:gd name="connsiteY0" fmla="*/ 13910 h 15501"/>
                  <a:gd name="connsiteX1" fmla="*/ 19453 w 21037"/>
                  <a:gd name="connsiteY1" fmla="*/ 12869 h 15501"/>
                  <a:gd name="connsiteX2" fmla="*/ 19453 w 21037"/>
                  <a:gd name="connsiteY2" fmla="*/ 7666 h 15501"/>
                  <a:gd name="connsiteX3" fmla="*/ 17372 w 21037"/>
                  <a:gd name="connsiteY3" fmla="*/ 4544 h 15501"/>
                  <a:gd name="connsiteX4" fmla="*/ 18412 w 21037"/>
                  <a:gd name="connsiteY4" fmla="*/ 3503 h 15501"/>
                  <a:gd name="connsiteX5" fmla="*/ 17372 w 21037"/>
                  <a:gd name="connsiteY5" fmla="*/ 381 h 15501"/>
                  <a:gd name="connsiteX6" fmla="*/ 15290 w 21037"/>
                  <a:gd name="connsiteY6" fmla="*/ 4023 h 15501"/>
                  <a:gd name="connsiteX7" fmla="*/ 14250 w 21037"/>
                  <a:gd name="connsiteY7" fmla="*/ 2462 h 15501"/>
                  <a:gd name="connsiteX8" fmla="*/ 2802 w 21037"/>
                  <a:gd name="connsiteY8" fmla="*/ 2462 h 15501"/>
                  <a:gd name="connsiteX9" fmla="*/ 721 w 21037"/>
                  <a:gd name="connsiteY9" fmla="*/ 4023 h 15501"/>
                  <a:gd name="connsiteX10" fmla="*/ 2282 w 21037"/>
                  <a:gd name="connsiteY10" fmla="*/ 7145 h 15501"/>
                  <a:gd name="connsiteX11" fmla="*/ 4883 w 21037"/>
                  <a:gd name="connsiteY11" fmla="*/ 10788 h 15501"/>
                  <a:gd name="connsiteX12" fmla="*/ 10087 w 21037"/>
                  <a:gd name="connsiteY12" fmla="*/ 13910 h 1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37" h="15501">
                    <a:moveTo>
                      <a:pt x="10087" y="13910"/>
                    </a:moveTo>
                    <a:cubicBezTo>
                      <a:pt x="12168" y="17032"/>
                      <a:pt x="16851" y="14950"/>
                      <a:pt x="19453" y="12869"/>
                    </a:cubicBezTo>
                    <a:cubicBezTo>
                      <a:pt x="22055" y="11308"/>
                      <a:pt x="21014" y="9747"/>
                      <a:pt x="19453" y="7666"/>
                    </a:cubicBezTo>
                    <a:cubicBezTo>
                      <a:pt x="17892" y="5584"/>
                      <a:pt x="19973" y="5584"/>
                      <a:pt x="17372" y="4544"/>
                    </a:cubicBezTo>
                    <a:cubicBezTo>
                      <a:pt x="14770" y="3503"/>
                      <a:pt x="16851" y="3503"/>
                      <a:pt x="18412" y="3503"/>
                    </a:cubicBezTo>
                    <a:cubicBezTo>
                      <a:pt x="19973" y="2982"/>
                      <a:pt x="18412" y="1942"/>
                      <a:pt x="17372" y="381"/>
                    </a:cubicBezTo>
                    <a:cubicBezTo>
                      <a:pt x="16331" y="-1180"/>
                      <a:pt x="16331" y="2462"/>
                      <a:pt x="15290" y="4023"/>
                    </a:cubicBezTo>
                    <a:cubicBezTo>
                      <a:pt x="14250" y="5584"/>
                      <a:pt x="13209" y="3503"/>
                      <a:pt x="14250" y="2462"/>
                    </a:cubicBezTo>
                    <a:cubicBezTo>
                      <a:pt x="15290" y="1422"/>
                      <a:pt x="7485" y="1942"/>
                      <a:pt x="2802" y="2462"/>
                    </a:cubicBezTo>
                    <a:cubicBezTo>
                      <a:pt x="-1881" y="2982"/>
                      <a:pt x="721" y="4023"/>
                      <a:pt x="721" y="4023"/>
                    </a:cubicBezTo>
                    <a:cubicBezTo>
                      <a:pt x="1761" y="5064"/>
                      <a:pt x="1761" y="5584"/>
                      <a:pt x="2282" y="7145"/>
                    </a:cubicBezTo>
                    <a:cubicBezTo>
                      <a:pt x="2802" y="8706"/>
                      <a:pt x="3322" y="10267"/>
                      <a:pt x="4883" y="10788"/>
                    </a:cubicBezTo>
                    <a:cubicBezTo>
                      <a:pt x="6444" y="11308"/>
                      <a:pt x="8005" y="10788"/>
                      <a:pt x="10087" y="13910"/>
                    </a:cubicBezTo>
                    <a:close/>
                  </a:path>
                </a:pathLst>
              </a:custGeom>
              <a:grpFill/>
              <a:ln w="5199" cap="flat">
                <a:solidFill>
                  <a:schemeClr val="bg1"/>
                </a:solidFill>
                <a:prstDash val="solid"/>
                <a:miter/>
              </a:ln>
            </p:spPr>
            <p:txBody>
              <a:bodyPr rtlCol="0" anchor="ctr"/>
              <a:lstStyle/>
              <a:p>
                <a:endParaRPr lang="en-GB" noProof="0" dirty="0"/>
              </a:p>
            </p:txBody>
          </p:sp>
          <p:sp>
            <p:nvSpPr>
              <p:cNvPr id="269" name="Freeform 268">
                <a:extLst>
                  <a:ext uri="{FF2B5EF4-FFF2-40B4-BE49-F238E27FC236}">
                    <a16:creationId xmlns:a16="http://schemas.microsoft.com/office/drawing/2014/main" id="{88DCC8E1-ACFB-7BB1-5051-FBFA2478EEF0}"/>
                  </a:ext>
                </a:extLst>
              </p:cNvPr>
              <p:cNvSpPr/>
              <p:nvPr/>
            </p:nvSpPr>
            <p:spPr>
              <a:xfrm>
                <a:off x="6078187" y="3298675"/>
                <a:ext cx="3320" cy="4089"/>
              </a:xfrm>
              <a:custGeom>
                <a:avLst/>
                <a:gdLst>
                  <a:gd name="connsiteX0" fmla="*/ 2660 w 3320"/>
                  <a:gd name="connsiteY0" fmla="*/ 3625 h 4089"/>
                  <a:gd name="connsiteX1" fmla="*/ 1619 w 3320"/>
                  <a:gd name="connsiteY1" fmla="*/ 503 h 4089"/>
                  <a:gd name="connsiteX2" fmla="*/ 58 w 3320"/>
                  <a:gd name="connsiteY2" fmla="*/ 2584 h 4089"/>
                  <a:gd name="connsiteX3" fmla="*/ 2660 w 3320"/>
                  <a:gd name="connsiteY3" fmla="*/ 3625 h 4089"/>
                </a:gdLst>
                <a:ahLst/>
                <a:cxnLst>
                  <a:cxn ang="0">
                    <a:pos x="connsiteX0" y="connsiteY0"/>
                  </a:cxn>
                  <a:cxn ang="0">
                    <a:pos x="connsiteX1" y="connsiteY1"/>
                  </a:cxn>
                  <a:cxn ang="0">
                    <a:pos x="connsiteX2" y="connsiteY2"/>
                  </a:cxn>
                  <a:cxn ang="0">
                    <a:pos x="connsiteX3" y="connsiteY3"/>
                  </a:cxn>
                </a:cxnLst>
                <a:rect l="l" t="t" r="r" b="b"/>
                <a:pathLst>
                  <a:path w="3320" h="4089">
                    <a:moveTo>
                      <a:pt x="2660" y="3625"/>
                    </a:moveTo>
                    <a:cubicBezTo>
                      <a:pt x="4221" y="2584"/>
                      <a:pt x="2660" y="1543"/>
                      <a:pt x="1619" y="503"/>
                    </a:cubicBezTo>
                    <a:cubicBezTo>
                      <a:pt x="579" y="-538"/>
                      <a:pt x="579" y="-18"/>
                      <a:pt x="58" y="2584"/>
                    </a:cubicBezTo>
                    <a:cubicBezTo>
                      <a:pt x="-462" y="5186"/>
                      <a:pt x="2660" y="3625"/>
                      <a:pt x="2660" y="3625"/>
                    </a:cubicBezTo>
                    <a:close/>
                  </a:path>
                </a:pathLst>
              </a:custGeom>
              <a:grpFill/>
              <a:ln w="5199" cap="flat">
                <a:solidFill>
                  <a:schemeClr val="bg1"/>
                </a:solidFill>
                <a:prstDash val="solid"/>
                <a:miter/>
              </a:ln>
            </p:spPr>
            <p:txBody>
              <a:bodyPr rtlCol="0" anchor="ctr"/>
              <a:lstStyle/>
              <a:p>
                <a:endParaRPr lang="en-GB" noProof="0" dirty="0"/>
              </a:p>
            </p:txBody>
          </p:sp>
          <p:sp>
            <p:nvSpPr>
              <p:cNvPr id="270" name="Freeform 269">
                <a:extLst>
                  <a:ext uri="{FF2B5EF4-FFF2-40B4-BE49-F238E27FC236}">
                    <a16:creationId xmlns:a16="http://schemas.microsoft.com/office/drawing/2014/main" id="{2ED86F11-155B-617D-3B5D-5D91B5929DB5}"/>
                  </a:ext>
                </a:extLst>
              </p:cNvPr>
              <p:cNvSpPr/>
              <p:nvPr/>
            </p:nvSpPr>
            <p:spPr>
              <a:xfrm>
                <a:off x="6082051" y="3320967"/>
                <a:ext cx="5766" cy="11579"/>
              </a:xfrm>
              <a:custGeom>
                <a:avLst/>
                <a:gdLst>
                  <a:gd name="connsiteX0" fmla="*/ 2439 w 5766"/>
                  <a:gd name="connsiteY0" fmla="*/ 8911 h 11579"/>
                  <a:gd name="connsiteX1" fmla="*/ 5041 w 5766"/>
                  <a:gd name="connsiteY1" fmla="*/ 2667 h 11579"/>
                  <a:gd name="connsiteX2" fmla="*/ 4521 w 5766"/>
                  <a:gd name="connsiteY2" fmla="*/ 1106 h 11579"/>
                  <a:gd name="connsiteX3" fmla="*/ 878 w 5766"/>
                  <a:gd name="connsiteY3" fmla="*/ 7870 h 11579"/>
                  <a:gd name="connsiteX4" fmla="*/ 358 w 5766"/>
                  <a:gd name="connsiteY4" fmla="*/ 10472 h 11579"/>
                  <a:gd name="connsiteX5" fmla="*/ 2439 w 5766"/>
                  <a:gd name="connsiteY5" fmla="*/ 8911 h 1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 h="11579">
                    <a:moveTo>
                      <a:pt x="2439" y="8911"/>
                    </a:moveTo>
                    <a:cubicBezTo>
                      <a:pt x="2959" y="6309"/>
                      <a:pt x="4000" y="4228"/>
                      <a:pt x="5041" y="2667"/>
                    </a:cubicBezTo>
                    <a:cubicBezTo>
                      <a:pt x="6082" y="1106"/>
                      <a:pt x="6082" y="-1496"/>
                      <a:pt x="4521" y="1106"/>
                    </a:cubicBezTo>
                    <a:cubicBezTo>
                      <a:pt x="2959" y="3707"/>
                      <a:pt x="2959" y="7350"/>
                      <a:pt x="878" y="7870"/>
                    </a:cubicBezTo>
                    <a:cubicBezTo>
                      <a:pt x="878" y="7870"/>
                      <a:pt x="-683" y="8391"/>
                      <a:pt x="358" y="10472"/>
                    </a:cubicBezTo>
                    <a:cubicBezTo>
                      <a:pt x="1398" y="12553"/>
                      <a:pt x="1919" y="11513"/>
                      <a:pt x="2439" y="8911"/>
                    </a:cubicBezTo>
                    <a:close/>
                  </a:path>
                </a:pathLst>
              </a:custGeom>
              <a:grpFill/>
              <a:ln w="5199" cap="flat">
                <a:solidFill>
                  <a:schemeClr val="bg1"/>
                </a:solidFill>
                <a:prstDash val="solid"/>
                <a:miter/>
              </a:ln>
            </p:spPr>
            <p:txBody>
              <a:bodyPr rtlCol="0" anchor="ctr"/>
              <a:lstStyle/>
              <a:p>
                <a:endParaRPr lang="en-GB" noProof="0" dirty="0"/>
              </a:p>
            </p:txBody>
          </p:sp>
          <p:sp>
            <p:nvSpPr>
              <p:cNvPr id="271" name="Freeform 270">
                <a:extLst>
                  <a:ext uri="{FF2B5EF4-FFF2-40B4-BE49-F238E27FC236}">
                    <a16:creationId xmlns:a16="http://schemas.microsoft.com/office/drawing/2014/main" id="{797A5113-F3EB-0942-98D6-77A1A40D7630}"/>
                  </a:ext>
                </a:extLst>
              </p:cNvPr>
              <p:cNvSpPr/>
              <p:nvPr/>
            </p:nvSpPr>
            <p:spPr>
              <a:xfrm>
                <a:off x="6086976" y="3294214"/>
                <a:ext cx="34321" cy="42820"/>
              </a:xfrm>
              <a:custGeom>
                <a:avLst/>
                <a:gdLst>
                  <a:gd name="connsiteX0" fmla="*/ 7921 w 34321"/>
                  <a:gd name="connsiteY0" fmla="*/ 10167 h 42820"/>
                  <a:gd name="connsiteX1" fmla="*/ 1156 w 34321"/>
                  <a:gd name="connsiteY1" fmla="*/ 11207 h 42820"/>
                  <a:gd name="connsiteX2" fmla="*/ 1156 w 34321"/>
                  <a:gd name="connsiteY2" fmla="*/ 12768 h 42820"/>
                  <a:gd name="connsiteX3" fmla="*/ 4799 w 34321"/>
                  <a:gd name="connsiteY3" fmla="*/ 15891 h 42820"/>
                  <a:gd name="connsiteX4" fmla="*/ 4799 w 34321"/>
                  <a:gd name="connsiteY4" fmla="*/ 21094 h 42820"/>
                  <a:gd name="connsiteX5" fmla="*/ 15726 w 34321"/>
                  <a:gd name="connsiteY5" fmla="*/ 26298 h 42820"/>
                  <a:gd name="connsiteX6" fmla="*/ 16767 w 34321"/>
                  <a:gd name="connsiteY6" fmla="*/ 27858 h 42820"/>
                  <a:gd name="connsiteX7" fmla="*/ 17808 w 34321"/>
                  <a:gd name="connsiteY7" fmla="*/ 29940 h 42820"/>
                  <a:gd name="connsiteX8" fmla="*/ 17287 w 34321"/>
                  <a:gd name="connsiteY8" fmla="*/ 32021 h 42820"/>
                  <a:gd name="connsiteX9" fmla="*/ 19889 w 34321"/>
                  <a:gd name="connsiteY9" fmla="*/ 40347 h 42820"/>
                  <a:gd name="connsiteX10" fmla="*/ 21970 w 34321"/>
                  <a:gd name="connsiteY10" fmla="*/ 40347 h 42820"/>
                  <a:gd name="connsiteX11" fmla="*/ 24051 w 34321"/>
                  <a:gd name="connsiteY11" fmla="*/ 36184 h 42820"/>
                  <a:gd name="connsiteX12" fmla="*/ 21450 w 34321"/>
                  <a:gd name="connsiteY12" fmla="*/ 33582 h 42820"/>
                  <a:gd name="connsiteX13" fmla="*/ 22490 w 34321"/>
                  <a:gd name="connsiteY13" fmla="*/ 30460 h 42820"/>
                  <a:gd name="connsiteX14" fmla="*/ 23011 w 34321"/>
                  <a:gd name="connsiteY14" fmla="*/ 27338 h 42820"/>
                  <a:gd name="connsiteX15" fmla="*/ 27174 w 34321"/>
                  <a:gd name="connsiteY15" fmla="*/ 24736 h 42820"/>
                  <a:gd name="connsiteX16" fmla="*/ 28735 w 34321"/>
                  <a:gd name="connsiteY16" fmla="*/ 20574 h 42820"/>
                  <a:gd name="connsiteX17" fmla="*/ 26653 w 34321"/>
                  <a:gd name="connsiteY17" fmla="*/ 17452 h 42820"/>
                  <a:gd name="connsiteX18" fmla="*/ 32897 w 34321"/>
                  <a:gd name="connsiteY18" fmla="*/ 12768 h 42820"/>
                  <a:gd name="connsiteX19" fmla="*/ 32897 w 34321"/>
                  <a:gd name="connsiteY19" fmla="*/ 5484 h 42820"/>
                  <a:gd name="connsiteX20" fmla="*/ 29255 w 34321"/>
                  <a:gd name="connsiteY20" fmla="*/ 280 h 42820"/>
                  <a:gd name="connsiteX21" fmla="*/ 22490 w 34321"/>
                  <a:gd name="connsiteY21" fmla="*/ 2882 h 42820"/>
                  <a:gd name="connsiteX22" fmla="*/ 23011 w 34321"/>
                  <a:gd name="connsiteY22" fmla="*/ 6524 h 42820"/>
                  <a:gd name="connsiteX23" fmla="*/ 22490 w 34321"/>
                  <a:gd name="connsiteY23" fmla="*/ 12768 h 42820"/>
                  <a:gd name="connsiteX24" fmla="*/ 21970 w 34321"/>
                  <a:gd name="connsiteY24" fmla="*/ 11207 h 42820"/>
                  <a:gd name="connsiteX25" fmla="*/ 21450 w 34321"/>
                  <a:gd name="connsiteY25" fmla="*/ 6524 h 42820"/>
                  <a:gd name="connsiteX26" fmla="*/ 19368 w 34321"/>
                  <a:gd name="connsiteY26" fmla="*/ 11207 h 42820"/>
                  <a:gd name="connsiteX27" fmla="*/ 16246 w 34321"/>
                  <a:gd name="connsiteY27" fmla="*/ 10167 h 42820"/>
                  <a:gd name="connsiteX28" fmla="*/ 16767 w 34321"/>
                  <a:gd name="connsiteY28" fmla="*/ 6524 h 42820"/>
                  <a:gd name="connsiteX29" fmla="*/ 11563 w 34321"/>
                  <a:gd name="connsiteY29" fmla="*/ 4443 h 42820"/>
                  <a:gd name="connsiteX30" fmla="*/ 12604 w 34321"/>
                  <a:gd name="connsiteY30" fmla="*/ 6004 h 42820"/>
                  <a:gd name="connsiteX31" fmla="*/ 7921 w 34321"/>
                  <a:gd name="connsiteY31" fmla="*/ 10167 h 4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321" h="42820">
                    <a:moveTo>
                      <a:pt x="7921" y="10167"/>
                    </a:moveTo>
                    <a:cubicBezTo>
                      <a:pt x="5319" y="11207"/>
                      <a:pt x="3758" y="11728"/>
                      <a:pt x="1156" y="11207"/>
                    </a:cubicBezTo>
                    <a:cubicBezTo>
                      <a:pt x="-1445" y="10687"/>
                      <a:pt x="1156" y="12768"/>
                      <a:pt x="1156" y="12768"/>
                    </a:cubicBezTo>
                    <a:cubicBezTo>
                      <a:pt x="2197" y="13809"/>
                      <a:pt x="3758" y="13809"/>
                      <a:pt x="4799" y="15891"/>
                    </a:cubicBezTo>
                    <a:cubicBezTo>
                      <a:pt x="5319" y="17972"/>
                      <a:pt x="6880" y="19013"/>
                      <a:pt x="4799" y="21094"/>
                    </a:cubicBezTo>
                    <a:cubicBezTo>
                      <a:pt x="2197" y="22655"/>
                      <a:pt x="13124" y="25257"/>
                      <a:pt x="15726" y="26298"/>
                    </a:cubicBezTo>
                    <a:cubicBezTo>
                      <a:pt x="18328" y="27338"/>
                      <a:pt x="18328" y="27338"/>
                      <a:pt x="16767" y="27858"/>
                    </a:cubicBezTo>
                    <a:cubicBezTo>
                      <a:pt x="15206" y="28899"/>
                      <a:pt x="15726" y="28899"/>
                      <a:pt x="17808" y="29940"/>
                    </a:cubicBezTo>
                    <a:cubicBezTo>
                      <a:pt x="19889" y="30981"/>
                      <a:pt x="18848" y="30460"/>
                      <a:pt x="17287" y="32021"/>
                    </a:cubicBezTo>
                    <a:cubicBezTo>
                      <a:pt x="15726" y="33582"/>
                      <a:pt x="19368" y="35664"/>
                      <a:pt x="19889" y="40347"/>
                    </a:cubicBezTo>
                    <a:cubicBezTo>
                      <a:pt x="20409" y="45030"/>
                      <a:pt x="21450" y="41908"/>
                      <a:pt x="21970" y="40347"/>
                    </a:cubicBezTo>
                    <a:cubicBezTo>
                      <a:pt x="22490" y="38786"/>
                      <a:pt x="23011" y="37225"/>
                      <a:pt x="24051" y="36184"/>
                    </a:cubicBezTo>
                    <a:cubicBezTo>
                      <a:pt x="25092" y="34623"/>
                      <a:pt x="23531" y="34103"/>
                      <a:pt x="21450" y="33582"/>
                    </a:cubicBezTo>
                    <a:cubicBezTo>
                      <a:pt x="19368" y="33062"/>
                      <a:pt x="20409" y="32021"/>
                      <a:pt x="22490" y="30460"/>
                    </a:cubicBezTo>
                    <a:cubicBezTo>
                      <a:pt x="24051" y="29420"/>
                      <a:pt x="24572" y="28379"/>
                      <a:pt x="23011" y="27338"/>
                    </a:cubicBezTo>
                    <a:cubicBezTo>
                      <a:pt x="21450" y="26298"/>
                      <a:pt x="23011" y="25777"/>
                      <a:pt x="27174" y="24736"/>
                    </a:cubicBezTo>
                    <a:cubicBezTo>
                      <a:pt x="31336" y="23696"/>
                      <a:pt x="31336" y="20574"/>
                      <a:pt x="28735" y="20574"/>
                    </a:cubicBezTo>
                    <a:cubicBezTo>
                      <a:pt x="26133" y="20574"/>
                      <a:pt x="27694" y="19533"/>
                      <a:pt x="26653" y="17452"/>
                    </a:cubicBezTo>
                    <a:cubicBezTo>
                      <a:pt x="25613" y="15370"/>
                      <a:pt x="29775" y="14330"/>
                      <a:pt x="32897" y="12768"/>
                    </a:cubicBezTo>
                    <a:cubicBezTo>
                      <a:pt x="35499" y="11207"/>
                      <a:pt x="33938" y="8606"/>
                      <a:pt x="32897" y="5484"/>
                    </a:cubicBezTo>
                    <a:cubicBezTo>
                      <a:pt x="31857" y="2362"/>
                      <a:pt x="31857" y="1321"/>
                      <a:pt x="29255" y="280"/>
                    </a:cubicBezTo>
                    <a:cubicBezTo>
                      <a:pt x="27174" y="-761"/>
                      <a:pt x="25092" y="1321"/>
                      <a:pt x="22490" y="2882"/>
                    </a:cubicBezTo>
                    <a:cubicBezTo>
                      <a:pt x="19889" y="4443"/>
                      <a:pt x="20929" y="3923"/>
                      <a:pt x="23011" y="6524"/>
                    </a:cubicBezTo>
                    <a:cubicBezTo>
                      <a:pt x="25092" y="9126"/>
                      <a:pt x="24051" y="12248"/>
                      <a:pt x="22490" y="12768"/>
                    </a:cubicBezTo>
                    <a:cubicBezTo>
                      <a:pt x="20929" y="13289"/>
                      <a:pt x="20929" y="12768"/>
                      <a:pt x="21970" y="11207"/>
                    </a:cubicBezTo>
                    <a:cubicBezTo>
                      <a:pt x="23011" y="9646"/>
                      <a:pt x="22490" y="8606"/>
                      <a:pt x="21450" y="6524"/>
                    </a:cubicBezTo>
                    <a:cubicBezTo>
                      <a:pt x="20409" y="4443"/>
                      <a:pt x="20409" y="7565"/>
                      <a:pt x="19368" y="11207"/>
                    </a:cubicBezTo>
                    <a:cubicBezTo>
                      <a:pt x="18328" y="14850"/>
                      <a:pt x="17287" y="11728"/>
                      <a:pt x="16246" y="10167"/>
                    </a:cubicBezTo>
                    <a:cubicBezTo>
                      <a:pt x="15726" y="8606"/>
                      <a:pt x="15206" y="8606"/>
                      <a:pt x="16767" y="6524"/>
                    </a:cubicBezTo>
                    <a:cubicBezTo>
                      <a:pt x="18328" y="4443"/>
                      <a:pt x="15206" y="4963"/>
                      <a:pt x="11563" y="4443"/>
                    </a:cubicBezTo>
                    <a:cubicBezTo>
                      <a:pt x="7921" y="3923"/>
                      <a:pt x="10523" y="5484"/>
                      <a:pt x="12604" y="6004"/>
                    </a:cubicBezTo>
                    <a:cubicBezTo>
                      <a:pt x="13124" y="6004"/>
                      <a:pt x="10523" y="9126"/>
                      <a:pt x="7921" y="10167"/>
                    </a:cubicBezTo>
                    <a:close/>
                  </a:path>
                </a:pathLst>
              </a:custGeom>
              <a:grpFill/>
              <a:ln w="5199" cap="flat">
                <a:solidFill>
                  <a:schemeClr val="bg1"/>
                </a:solidFill>
                <a:prstDash val="solid"/>
                <a:miter/>
              </a:ln>
            </p:spPr>
            <p:txBody>
              <a:bodyPr rtlCol="0" anchor="ctr"/>
              <a:lstStyle/>
              <a:p>
                <a:endParaRPr lang="en-GB" noProof="0" dirty="0"/>
              </a:p>
            </p:txBody>
          </p:sp>
          <p:sp>
            <p:nvSpPr>
              <p:cNvPr id="272" name="Freeform 271">
                <a:extLst>
                  <a:ext uri="{FF2B5EF4-FFF2-40B4-BE49-F238E27FC236}">
                    <a16:creationId xmlns:a16="http://schemas.microsoft.com/office/drawing/2014/main" id="{54C021D5-8A83-F0E9-F0B6-D980175DDE21}"/>
                  </a:ext>
                </a:extLst>
              </p:cNvPr>
              <p:cNvSpPr/>
              <p:nvPr/>
            </p:nvSpPr>
            <p:spPr>
              <a:xfrm>
                <a:off x="6088882" y="3337082"/>
                <a:ext cx="3685" cy="2505"/>
              </a:xfrm>
              <a:custGeom>
                <a:avLst/>
                <a:gdLst>
                  <a:gd name="connsiteX0" fmla="*/ 291 w 3685"/>
                  <a:gd name="connsiteY0" fmla="*/ 601 h 2505"/>
                  <a:gd name="connsiteX1" fmla="*/ 1332 w 3685"/>
                  <a:gd name="connsiteY1" fmla="*/ 2162 h 2505"/>
                  <a:gd name="connsiteX2" fmla="*/ 3413 w 3685"/>
                  <a:gd name="connsiteY2" fmla="*/ 601 h 2505"/>
                  <a:gd name="connsiteX3" fmla="*/ 291 w 3685"/>
                  <a:gd name="connsiteY3" fmla="*/ 601 h 2505"/>
                </a:gdLst>
                <a:ahLst/>
                <a:cxnLst>
                  <a:cxn ang="0">
                    <a:pos x="connsiteX0" y="connsiteY0"/>
                  </a:cxn>
                  <a:cxn ang="0">
                    <a:pos x="connsiteX1" y="connsiteY1"/>
                  </a:cxn>
                  <a:cxn ang="0">
                    <a:pos x="connsiteX2" y="connsiteY2"/>
                  </a:cxn>
                  <a:cxn ang="0">
                    <a:pos x="connsiteX3" y="connsiteY3"/>
                  </a:cxn>
                </a:cxnLst>
                <a:rect l="l" t="t" r="r" b="b"/>
                <a:pathLst>
                  <a:path w="3685" h="2505">
                    <a:moveTo>
                      <a:pt x="291" y="601"/>
                    </a:moveTo>
                    <a:cubicBezTo>
                      <a:pt x="-749" y="1642"/>
                      <a:pt x="1332" y="2162"/>
                      <a:pt x="1332" y="2162"/>
                    </a:cubicBezTo>
                    <a:cubicBezTo>
                      <a:pt x="3934" y="3203"/>
                      <a:pt x="3934" y="1642"/>
                      <a:pt x="3413" y="601"/>
                    </a:cubicBezTo>
                    <a:cubicBezTo>
                      <a:pt x="2373" y="-440"/>
                      <a:pt x="1332" y="81"/>
                      <a:pt x="291" y="601"/>
                    </a:cubicBezTo>
                    <a:close/>
                  </a:path>
                </a:pathLst>
              </a:custGeom>
              <a:grpFill/>
              <a:ln w="5199" cap="flat">
                <a:solidFill>
                  <a:schemeClr val="bg1"/>
                </a:solidFill>
                <a:prstDash val="solid"/>
                <a:miter/>
              </a:ln>
            </p:spPr>
            <p:txBody>
              <a:bodyPr rtlCol="0" anchor="ctr"/>
              <a:lstStyle/>
              <a:p>
                <a:endParaRPr lang="en-GB" noProof="0" dirty="0"/>
              </a:p>
            </p:txBody>
          </p:sp>
          <p:sp>
            <p:nvSpPr>
              <p:cNvPr id="273" name="Freeform 272">
                <a:extLst>
                  <a:ext uri="{FF2B5EF4-FFF2-40B4-BE49-F238E27FC236}">
                    <a16:creationId xmlns:a16="http://schemas.microsoft.com/office/drawing/2014/main" id="{CCD581DD-2397-181B-7B63-873919053E28}"/>
                  </a:ext>
                </a:extLst>
              </p:cNvPr>
              <p:cNvSpPr/>
              <p:nvPr/>
            </p:nvSpPr>
            <p:spPr>
              <a:xfrm>
                <a:off x="6088886" y="3327713"/>
                <a:ext cx="15636" cy="6889"/>
              </a:xfrm>
              <a:custGeom>
                <a:avLst/>
                <a:gdLst>
                  <a:gd name="connsiteX0" fmla="*/ 13296 w 15636"/>
                  <a:gd name="connsiteY0" fmla="*/ 4767 h 6889"/>
                  <a:gd name="connsiteX1" fmla="*/ 14857 w 15636"/>
                  <a:gd name="connsiteY1" fmla="*/ 2685 h 6889"/>
                  <a:gd name="connsiteX2" fmla="*/ 10173 w 15636"/>
                  <a:gd name="connsiteY2" fmla="*/ 1645 h 6889"/>
                  <a:gd name="connsiteX3" fmla="*/ 4450 w 15636"/>
                  <a:gd name="connsiteY3" fmla="*/ 84 h 6889"/>
                  <a:gd name="connsiteX4" fmla="*/ 807 w 15636"/>
                  <a:gd name="connsiteY4" fmla="*/ 2165 h 6889"/>
                  <a:gd name="connsiteX5" fmla="*/ 1327 w 15636"/>
                  <a:gd name="connsiteY5" fmla="*/ 4246 h 6889"/>
                  <a:gd name="connsiteX6" fmla="*/ 7051 w 15636"/>
                  <a:gd name="connsiteY6" fmla="*/ 6328 h 6889"/>
                  <a:gd name="connsiteX7" fmla="*/ 13296 w 15636"/>
                  <a:gd name="connsiteY7" fmla="*/ 4767 h 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36" h="6889">
                    <a:moveTo>
                      <a:pt x="13296" y="4767"/>
                    </a:moveTo>
                    <a:cubicBezTo>
                      <a:pt x="16938" y="3726"/>
                      <a:pt x="15377" y="4246"/>
                      <a:pt x="14857" y="2685"/>
                    </a:cubicBezTo>
                    <a:cubicBezTo>
                      <a:pt x="14336" y="1124"/>
                      <a:pt x="11734" y="1645"/>
                      <a:pt x="10173" y="1645"/>
                    </a:cubicBezTo>
                    <a:cubicBezTo>
                      <a:pt x="8612" y="1645"/>
                      <a:pt x="6531" y="-437"/>
                      <a:pt x="4450" y="84"/>
                    </a:cubicBezTo>
                    <a:cubicBezTo>
                      <a:pt x="1848" y="84"/>
                      <a:pt x="2889" y="1124"/>
                      <a:pt x="807" y="2165"/>
                    </a:cubicBezTo>
                    <a:cubicBezTo>
                      <a:pt x="-1274" y="3206"/>
                      <a:pt x="1327" y="4246"/>
                      <a:pt x="1327" y="4246"/>
                    </a:cubicBezTo>
                    <a:cubicBezTo>
                      <a:pt x="3409" y="5287"/>
                      <a:pt x="4970" y="4767"/>
                      <a:pt x="7051" y="6328"/>
                    </a:cubicBezTo>
                    <a:cubicBezTo>
                      <a:pt x="9133" y="7889"/>
                      <a:pt x="10173" y="5807"/>
                      <a:pt x="13296" y="4767"/>
                    </a:cubicBezTo>
                    <a:close/>
                  </a:path>
                </a:pathLst>
              </a:custGeom>
              <a:grpFill/>
              <a:ln w="5199" cap="flat">
                <a:solidFill>
                  <a:schemeClr val="bg1"/>
                </a:solidFill>
                <a:prstDash val="solid"/>
                <a:miter/>
              </a:ln>
            </p:spPr>
            <p:txBody>
              <a:bodyPr rtlCol="0" anchor="ctr"/>
              <a:lstStyle/>
              <a:p>
                <a:endParaRPr lang="en-GB" noProof="0" dirty="0"/>
              </a:p>
            </p:txBody>
          </p:sp>
          <p:sp>
            <p:nvSpPr>
              <p:cNvPr id="274" name="Freeform 273">
                <a:extLst>
                  <a:ext uri="{FF2B5EF4-FFF2-40B4-BE49-F238E27FC236}">
                    <a16:creationId xmlns:a16="http://schemas.microsoft.com/office/drawing/2014/main" id="{BD31EC14-AFA6-1D60-9AF2-C1E9066C0B92}"/>
                  </a:ext>
                </a:extLst>
              </p:cNvPr>
              <p:cNvSpPr/>
              <p:nvPr/>
            </p:nvSpPr>
            <p:spPr>
              <a:xfrm>
                <a:off x="6160042" y="3318072"/>
                <a:ext cx="7227" cy="6114"/>
              </a:xfrm>
              <a:custGeom>
                <a:avLst/>
                <a:gdLst>
                  <a:gd name="connsiteX0" fmla="*/ 4581 w 7227"/>
                  <a:gd name="connsiteY0" fmla="*/ 5561 h 6114"/>
                  <a:gd name="connsiteX1" fmla="*/ 7183 w 7227"/>
                  <a:gd name="connsiteY1" fmla="*/ 3480 h 6114"/>
                  <a:gd name="connsiteX2" fmla="*/ 1980 w 7227"/>
                  <a:gd name="connsiteY2" fmla="*/ 358 h 6114"/>
                  <a:gd name="connsiteX3" fmla="*/ 418 w 7227"/>
                  <a:gd name="connsiteY3" fmla="*/ 878 h 6114"/>
                  <a:gd name="connsiteX4" fmla="*/ 4581 w 7227"/>
                  <a:gd name="connsiteY4" fmla="*/ 5561 h 6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 h="6114">
                    <a:moveTo>
                      <a:pt x="4581" y="5561"/>
                    </a:moveTo>
                    <a:cubicBezTo>
                      <a:pt x="7183" y="7122"/>
                      <a:pt x="6663" y="5041"/>
                      <a:pt x="7183" y="3480"/>
                    </a:cubicBezTo>
                    <a:cubicBezTo>
                      <a:pt x="7703" y="1919"/>
                      <a:pt x="3541" y="878"/>
                      <a:pt x="1980" y="358"/>
                    </a:cubicBezTo>
                    <a:cubicBezTo>
                      <a:pt x="-102" y="-683"/>
                      <a:pt x="418" y="878"/>
                      <a:pt x="418" y="878"/>
                    </a:cubicBezTo>
                    <a:cubicBezTo>
                      <a:pt x="-1143" y="5041"/>
                      <a:pt x="1980" y="4000"/>
                      <a:pt x="4581" y="5561"/>
                    </a:cubicBezTo>
                    <a:close/>
                  </a:path>
                </a:pathLst>
              </a:custGeom>
              <a:grpFill/>
              <a:ln w="5199" cap="flat">
                <a:solidFill>
                  <a:schemeClr val="bg1"/>
                </a:solidFill>
                <a:prstDash val="solid"/>
                <a:miter/>
              </a:ln>
            </p:spPr>
            <p:txBody>
              <a:bodyPr rtlCol="0" anchor="ctr"/>
              <a:lstStyle/>
              <a:p>
                <a:endParaRPr lang="en-GB" noProof="0" dirty="0"/>
              </a:p>
            </p:txBody>
          </p:sp>
          <p:sp>
            <p:nvSpPr>
              <p:cNvPr id="275" name="Freeform 274">
                <a:extLst>
                  <a:ext uri="{FF2B5EF4-FFF2-40B4-BE49-F238E27FC236}">
                    <a16:creationId xmlns:a16="http://schemas.microsoft.com/office/drawing/2014/main" id="{616B5950-0A09-2A52-1084-FC861C173E79}"/>
                  </a:ext>
                </a:extLst>
              </p:cNvPr>
              <p:cNvSpPr/>
              <p:nvPr/>
            </p:nvSpPr>
            <p:spPr>
              <a:xfrm>
                <a:off x="6111822" y="3323266"/>
                <a:ext cx="6880" cy="4588"/>
              </a:xfrm>
              <a:custGeom>
                <a:avLst/>
                <a:gdLst>
                  <a:gd name="connsiteX0" fmla="*/ 246 w 6880"/>
                  <a:gd name="connsiteY0" fmla="*/ 2970 h 4588"/>
                  <a:gd name="connsiteX1" fmla="*/ 1807 w 6880"/>
                  <a:gd name="connsiteY1" fmla="*/ 2970 h 4588"/>
                  <a:gd name="connsiteX2" fmla="*/ 5970 w 6880"/>
                  <a:gd name="connsiteY2" fmla="*/ 2449 h 4588"/>
                  <a:gd name="connsiteX3" fmla="*/ 3368 w 6880"/>
                  <a:gd name="connsiteY3" fmla="*/ 368 h 4588"/>
                  <a:gd name="connsiteX4" fmla="*/ 246 w 6880"/>
                  <a:gd name="connsiteY4" fmla="*/ 2970 h 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0" h="4588">
                    <a:moveTo>
                      <a:pt x="246" y="2970"/>
                    </a:moveTo>
                    <a:cubicBezTo>
                      <a:pt x="-795" y="6612"/>
                      <a:pt x="1807" y="2970"/>
                      <a:pt x="1807" y="2970"/>
                    </a:cubicBezTo>
                    <a:cubicBezTo>
                      <a:pt x="2847" y="1929"/>
                      <a:pt x="3368" y="2449"/>
                      <a:pt x="5970" y="2449"/>
                    </a:cubicBezTo>
                    <a:cubicBezTo>
                      <a:pt x="8571" y="2449"/>
                      <a:pt x="4929" y="1409"/>
                      <a:pt x="3368" y="368"/>
                    </a:cubicBezTo>
                    <a:cubicBezTo>
                      <a:pt x="766" y="-152"/>
                      <a:pt x="1287" y="-673"/>
                      <a:pt x="246" y="2970"/>
                    </a:cubicBezTo>
                    <a:close/>
                  </a:path>
                </a:pathLst>
              </a:custGeom>
              <a:grpFill/>
              <a:ln w="5199" cap="flat">
                <a:solidFill>
                  <a:schemeClr val="bg1"/>
                </a:solidFill>
                <a:prstDash val="solid"/>
                <a:miter/>
              </a:ln>
            </p:spPr>
            <p:txBody>
              <a:bodyPr rtlCol="0" anchor="ctr"/>
              <a:lstStyle/>
              <a:p>
                <a:endParaRPr lang="en-GB" noProof="0" dirty="0"/>
              </a:p>
            </p:txBody>
          </p:sp>
          <p:sp>
            <p:nvSpPr>
              <p:cNvPr id="276" name="Freeform 275">
                <a:extLst>
                  <a:ext uri="{FF2B5EF4-FFF2-40B4-BE49-F238E27FC236}">
                    <a16:creationId xmlns:a16="http://schemas.microsoft.com/office/drawing/2014/main" id="{4432C6FA-5A0C-AB44-17E5-052FBB9605A8}"/>
                  </a:ext>
                </a:extLst>
              </p:cNvPr>
              <p:cNvSpPr/>
              <p:nvPr/>
            </p:nvSpPr>
            <p:spPr>
              <a:xfrm>
                <a:off x="6032760" y="3269807"/>
                <a:ext cx="54016" cy="60071"/>
              </a:xfrm>
              <a:custGeom>
                <a:avLst/>
                <a:gdLst>
                  <a:gd name="connsiteX0" fmla="*/ 22591 w 54016"/>
                  <a:gd name="connsiteY0" fmla="*/ 59551 h 60071"/>
                  <a:gd name="connsiteX1" fmla="*/ 24672 w 54016"/>
                  <a:gd name="connsiteY1" fmla="*/ 60071 h 60071"/>
                  <a:gd name="connsiteX2" fmla="*/ 26753 w 54016"/>
                  <a:gd name="connsiteY2" fmla="*/ 60071 h 60071"/>
                  <a:gd name="connsiteX3" fmla="*/ 27794 w 54016"/>
                  <a:gd name="connsiteY3" fmla="*/ 58510 h 60071"/>
                  <a:gd name="connsiteX4" fmla="*/ 30396 w 54016"/>
                  <a:gd name="connsiteY4" fmla="*/ 57990 h 60071"/>
                  <a:gd name="connsiteX5" fmla="*/ 30916 w 54016"/>
                  <a:gd name="connsiteY5" fmla="*/ 55908 h 60071"/>
                  <a:gd name="connsiteX6" fmla="*/ 27794 w 54016"/>
                  <a:gd name="connsiteY6" fmla="*/ 54868 h 60071"/>
                  <a:gd name="connsiteX7" fmla="*/ 25713 w 54016"/>
                  <a:gd name="connsiteY7" fmla="*/ 53307 h 60071"/>
                  <a:gd name="connsiteX8" fmla="*/ 27794 w 54016"/>
                  <a:gd name="connsiteY8" fmla="*/ 51746 h 60071"/>
                  <a:gd name="connsiteX9" fmla="*/ 29875 w 54016"/>
                  <a:gd name="connsiteY9" fmla="*/ 47583 h 60071"/>
                  <a:gd name="connsiteX10" fmla="*/ 29875 w 54016"/>
                  <a:gd name="connsiteY10" fmla="*/ 39257 h 60071"/>
                  <a:gd name="connsiteX11" fmla="*/ 29875 w 54016"/>
                  <a:gd name="connsiteY11" fmla="*/ 37176 h 60071"/>
                  <a:gd name="connsiteX12" fmla="*/ 31436 w 54016"/>
                  <a:gd name="connsiteY12" fmla="*/ 36135 h 60071"/>
                  <a:gd name="connsiteX13" fmla="*/ 35599 w 54016"/>
                  <a:gd name="connsiteY13" fmla="*/ 36656 h 60071"/>
                  <a:gd name="connsiteX14" fmla="*/ 36120 w 54016"/>
                  <a:gd name="connsiteY14" fmla="*/ 34574 h 60071"/>
                  <a:gd name="connsiteX15" fmla="*/ 38201 w 54016"/>
                  <a:gd name="connsiteY15" fmla="*/ 32493 h 60071"/>
                  <a:gd name="connsiteX16" fmla="*/ 41323 w 54016"/>
                  <a:gd name="connsiteY16" fmla="*/ 29891 h 60071"/>
                  <a:gd name="connsiteX17" fmla="*/ 44445 w 54016"/>
                  <a:gd name="connsiteY17" fmla="*/ 21045 h 60071"/>
                  <a:gd name="connsiteX18" fmla="*/ 44966 w 54016"/>
                  <a:gd name="connsiteY18" fmla="*/ 22086 h 60071"/>
                  <a:gd name="connsiteX19" fmla="*/ 44966 w 54016"/>
                  <a:gd name="connsiteY19" fmla="*/ 24167 h 60071"/>
                  <a:gd name="connsiteX20" fmla="*/ 45486 w 54016"/>
                  <a:gd name="connsiteY20" fmla="*/ 24688 h 60071"/>
                  <a:gd name="connsiteX21" fmla="*/ 47047 w 54016"/>
                  <a:gd name="connsiteY21" fmla="*/ 24688 h 60071"/>
                  <a:gd name="connsiteX22" fmla="*/ 53291 w 54016"/>
                  <a:gd name="connsiteY22" fmla="*/ 17923 h 60071"/>
                  <a:gd name="connsiteX23" fmla="*/ 52771 w 54016"/>
                  <a:gd name="connsiteY23" fmla="*/ 15321 h 60071"/>
                  <a:gd name="connsiteX24" fmla="*/ 43405 w 54016"/>
                  <a:gd name="connsiteY24" fmla="*/ 12199 h 60071"/>
                  <a:gd name="connsiteX25" fmla="*/ 41843 w 54016"/>
                  <a:gd name="connsiteY25" fmla="*/ 13240 h 60071"/>
                  <a:gd name="connsiteX26" fmla="*/ 42364 w 54016"/>
                  <a:gd name="connsiteY26" fmla="*/ 10638 h 60071"/>
                  <a:gd name="connsiteX27" fmla="*/ 41843 w 54016"/>
                  <a:gd name="connsiteY27" fmla="*/ 9598 h 60071"/>
                  <a:gd name="connsiteX28" fmla="*/ 41323 w 54016"/>
                  <a:gd name="connsiteY28" fmla="*/ 8557 h 60071"/>
                  <a:gd name="connsiteX29" fmla="*/ 41843 w 54016"/>
                  <a:gd name="connsiteY29" fmla="*/ 6996 h 60071"/>
                  <a:gd name="connsiteX30" fmla="*/ 41323 w 54016"/>
                  <a:gd name="connsiteY30" fmla="*/ 3353 h 60071"/>
                  <a:gd name="connsiteX31" fmla="*/ 39242 w 54016"/>
                  <a:gd name="connsiteY31" fmla="*/ 231 h 60071"/>
                  <a:gd name="connsiteX32" fmla="*/ 31957 w 54016"/>
                  <a:gd name="connsiteY32" fmla="*/ 231 h 60071"/>
                  <a:gd name="connsiteX33" fmla="*/ 26753 w 54016"/>
                  <a:gd name="connsiteY33" fmla="*/ 231 h 60071"/>
                  <a:gd name="connsiteX34" fmla="*/ 22070 w 54016"/>
                  <a:gd name="connsiteY34" fmla="*/ 3353 h 60071"/>
                  <a:gd name="connsiteX35" fmla="*/ 21550 w 54016"/>
                  <a:gd name="connsiteY35" fmla="*/ 9077 h 60071"/>
                  <a:gd name="connsiteX36" fmla="*/ 23631 w 54016"/>
                  <a:gd name="connsiteY36" fmla="*/ 11159 h 60071"/>
                  <a:gd name="connsiteX37" fmla="*/ 22070 w 54016"/>
                  <a:gd name="connsiteY37" fmla="*/ 12199 h 60071"/>
                  <a:gd name="connsiteX38" fmla="*/ 18428 w 54016"/>
                  <a:gd name="connsiteY38" fmla="*/ 9598 h 60071"/>
                  <a:gd name="connsiteX39" fmla="*/ 17907 w 54016"/>
                  <a:gd name="connsiteY39" fmla="*/ 6996 h 60071"/>
                  <a:gd name="connsiteX40" fmla="*/ 15306 w 54016"/>
                  <a:gd name="connsiteY40" fmla="*/ 6475 h 60071"/>
                  <a:gd name="connsiteX41" fmla="*/ 12184 w 54016"/>
                  <a:gd name="connsiteY41" fmla="*/ 9598 h 60071"/>
                  <a:gd name="connsiteX42" fmla="*/ 11663 w 54016"/>
                  <a:gd name="connsiteY42" fmla="*/ 12720 h 60071"/>
                  <a:gd name="connsiteX43" fmla="*/ 11663 w 54016"/>
                  <a:gd name="connsiteY43" fmla="*/ 14281 h 60071"/>
                  <a:gd name="connsiteX44" fmla="*/ 2817 w 54016"/>
                  <a:gd name="connsiteY44" fmla="*/ 10638 h 60071"/>
                  <a:gd name="connsiteX45" fmla="*/ 1777 w 54016"/>
                  <a:gd name="connsiteY45" fmla="*/ 10118 h 60071"/>
                  <a:gd name="connsiteX46" fmla="*/ 736 w 54016"/>
                  <a:gd name="connsiteY46" fmla="*/ 16362 h 60071"/>
                  <a:gd name="connsiteX47" fmla="*/ 215 w 54016"/>
                  <a:gd name="connsiteY47" fmla="*/ 25208 h 60071"/>
                  <a:gd name="connsiteX48" fmla="*/ 736 w 54016"/>
                  <a:gd name="connsiteY48" fmla="*/ 26769 h 60071"/>
                  <a:gd name="connsiteX49" fmla="*/ 3338 w 54016"/>
                  <a:gd name="connsiteY49" fmla="*/ 25728 h 60071"/>
                  <a:gd name="connsiteX50" fmla="*/ 4899 w 54016"/>
                  <a:gd name="connsiteY50" fmla="*/ 29891 h 60071"/>
                  <a:gd name="connsiteX51" fmla="*/ 1256 w 54016"/>
                  <a:gd name="connsiteY51" fmla="*/ 28850 h 60071"/>
                  <a:gd name="connsiteX52" fmla="*/ 736 w 54016"/>
                  <a:gd name="connsiteY52" fmla="*/ 29891 h 60071"/>
                  <a:gd name="connsiteX53" fmla="*/ 215 w 54016"/>
                  <a:gd name="connsiteY53" fmla="*/ 37696 h 60071"/>
                  <a:gd name="connsiteX54" fmla="*/ 3338 w 54016"/>
                  <a:gd name="connsiteY54" fmla="*/ 41859 h 60071"/>
                  <a:gd name="connsiteX55" fmla="*/ 3338 w 54016"/>
                  <a:gd name="connsiteY55" fmla="*/ 40298 h 60071"/>
                  <a:gd name="connsiteX56" fmla="*/ 4899 w 54016"/>
                  <a:gd name="connsiteY56" fmla="*/ 39257 h 60071"/>
                  <a:gd name="connsiteX57" fmla="*/ 10622 w 54016"/>
                  <a:gd name="connsiteY57" fmla="*/ 43940 h 60071"/>
                  <a:gd name="connsiteX58" fmla="*/ 10102 w 54016"/>
                  <a:gd name="connsiteY58" fmla="*/ 49664 h 60071"/>
                  <a:gd name="connsiteX59" fmla="*/ 8541 w 54016"/>
                  <a:gd name="connsiteY59" fmla="*/ 49144 h 60071"/>
                  <a:gd name="connsiteX60" fmla="*/ 7500 w 54016"/>
                  <a:gd name="connsiteY60" fmla="*/ 49144 h 60071"/>
                  <a:gd name="connsiteX61" fmla="*/ 10102 w 54016"/>
                  <a:gd name="connsiteY61" fmla="*/ 50705 h 60071"/>
                  <a:gd name="connsiteX62" fmla="*/ 10622 w 54016"/>
                  <a:gd name="connsiteY62" fmla="*/ 51746 h 60071"/>
                  <a:gd name="connsiteX63" fmla="*/ 11663 w 54016"/>
                  <a:gd name="connsiteY63" fmla="*/ 55388 h 60071"/>
                  <a:gd name="connsiteX64" fmla="*/ 12184 w 54016"/>
                  <a:gd name="connsiteY64" fmla="*/ 56429 h 60071"/>
                  <a:gd name="connsiteX65" fmla="*/ 13224 w 54016"/>
                  <a:gd name="connsiteY65" fmla="*/ 56429 h 60071"/>
                  <a:gd name="connsiteX66" fmla="*/ 22591 w 54016"/>
                  <a:gd name="connsiteY66" fmla="*/ 59551 h 6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4016" h="60071">
                    <a:moveTo>
                      <a:pt x="22591" y="59551"/>
                    </a:moveTo>
                    <a:cubicBezTo>
                      <a:pt x="23631" y="60071"/>
                      <a:pt x="24152" y="60071"/>
                      <a:pt x="24672" y="60071"/>
                    </a:cubicBezTo>
                    <a:cubicBezTo>
                      <a:pt x="25192" y="60071"/>
                      <a:pt x="25713" y="60071"/>
                      <a:pt x="26753" y="60071"/>
                    </a:cubicBezTo>
                    <a:cubicBezTo>
                      <a:pt x="26233" y="59551"/>
                      <a:pt x="26753" y="59030"/>
                      <a:pt x="27794" y="58510"/>
                    </a:cubicBezTo>
                    <a:cubicBezTo>
                      <a:pt x="27794" y="58510"/>
                      <a:pt x="29355" y="56949"/>
                      <a:pt x="30396" y="57990"/>
                    </a:cubicBezTo>
                    <a:cubicBezTo>
                      <a:pt x="31436" y="59030"/>
                      <a:pt x="31957" y="56949"/>
                      <a:pt x="30916" y="55908"/>
                    </a:cubicBezTo>
                    <a:cubicBezTo>
                      <a:pt x="29875" y="54868"/>
                      <a:pt x="28835" y="54868"/>
                      <a:pt x="27794" y="54868"/>
                    </a:cubicBezTo>
                    <a:cubicBezTo>
                      <a:pt x="26753" y="54868"/>
                      <a:pt x="25713" y="54347"/>
                      <a:pt x="25713" y="53307"/>
                    </a:cubicBezTo>
                    <a:cubicBezTo>
                      <a:pt x="25713" y="52266"/>
                      <a:pt x="26233" y="51746"/>
                      <a:pt x="27794" y="51746"/>
                    </a:cubicBezTo>
                    <a:cubicBezTo>
                      <a:pt x="28835" y="51746"/>
                      <a:pt x="30916" y="50705"/>
                      <a:pt x="29875" y="47583"/>
                    </a:cubicBezTo>
                    <a:cubicBezTo>
                      <a:pt x="28835" y="44461"/>
                      <a:pt x="27794" y="41859"/>
                      <a:pt x="29875" y="39257"/>
                    </a:cubicBezTo>
                    <a:cubicBezTo>
                      <a:pt x="31957" y="37176"/>
                      <a:pt x="30396" y="37176"/>
                      <a:pt x="29875" y="37176"/>
                    </a:cubicBezTo>
                    <a:cubicBezTo>
                      <a:pt x="29355" y="36656"/>
                      <a:pt x="29355" y="36135"/>
                      <a:pt x="31436" y="36135"/>
                    </a:cubicBezTo>
                    <a:cubicBezTo>
                      <a:pt x="33518" y="36656"/>
                      <a:pt x="35079" y="36656"/>
                      <a:pt x="35599" y="36656"/>
                    </a:cubicBezTo>
                    <a:cubicBezTo>
                      <a:pt x="36120" y="36656"/>
                      <a:pt x="36120" y="36135"/>
                      <a:pt x="36120" y="34574"/>
                    </a:cubicBezTo>
                    <a:cubicBezTo>
                      <a:pt x="35599" y="33013"/>
                      <a:pt x="36120" y="31452"/>
                      <a:pt x="38201" y="32493"/>
                    </a:cubicBezTo>
                    <a:cubicBezTo>
                      <a:pt x="40282" y="33534"/>
                      <a:pt x="40803" y="32493"/>
                      <a:pt x="41323" y="29891"/>
                    </a:cubicBezTo>
                    <a:cubicBezTo>
                      <a:pt x="41843" y="27289"/>
                      <a:pt x="42884" y="21566"/>
                      <a:pt x="44445" y="21045"/>
                    </a:cubicBezTo>
                    <a:cubicBezTo>
                      <a:pt x="46527" y="20525"/>
                      <a:pt x="45486" y="21566"/>
                      <a:pt x="44966" y="22086"/>
                    </a:cubicBezTo>
                    <a:cubicBezTo>
                      <a:pt x="44445" y="22606"/>
                      <a:pt x="43925" y="24167"/>
                      <a:pt x="44966" y="24167"/>
                    </a:cubicBezTo>
                    <a:cubicBezTo>
                      <a:pt x="46006" y="24167"/>
                      <a:pt x="46006" y="24167"/>
                      <a:pt x="45486" y="24688"/>
                    </a:cubicBezTo>
                    <a:cubicBezTo>
                      <a:pt x="45486" y="25208"/>
                      <a:pt x="45486" y="25728"/>
                      <a:pt x="47047" y="24688"/>
                    </a:cubicBezTo>
                    <a:cubicBezTo>
                      <a:pt x="48608" y="23647"/>
                      <a:pt x="52250" y="20525"/>
                      <a:pt x="53291" y="17923"/>
                    </a:cubicBezTo>
                    <a:cubicBezTo>
                      <a:pt x="54332" y="14801"/>
                      <a:pt x="54332" y="15842"/>
                      <a:pt x="52771" y="15321"/>
                    </a:cubicBezTo>
                    <a:cubicBezTo>
                      <a:pt x="51210" y="15321"/>
                      <a:pt x="44445" y="13760"/>
                      <a:pt x="43405" y="12199"/>
                    </a:cubicBezTo>
                    <a:cubicBezTo>
                      <a:pt x="42364" y="10638"/>
                      <a:pt x="42364" y="11679"/>
                      <a:pt x="41843" y="13240"/>
                    </a:cubicBezTo>
                    <a:cubicBezTo>
                      <a:pt x="41323" y="14801"/>
                      <a:pt x="40282" y="13760"/>
                      <a:pt x="42364" y="10638"/>
                    </a:cubicBezTo>
                    <a:cubicBezTo>
                      <a:pt x="42364" y="10638"/>
                      <a:pt x="43405" y="10118"/>
                      <a:pt x="41843" y="9598"/>
                    </a:cubicBezTo>
                    <a:cubicBezTo>
                      <a:pt x="40282" y="9077"/>
                      <a:pt x="37681" y="9077"/>
                      <a:pt x="41323" y="8557"/>
                    </a:cubicBezTo>
                    <a:cubicBezTo>
                      <a:pt x="41323" y="8557"/>
                      <a:pt x="42364" y="8557"/>
                      <a:pt x="41843" y="6996"/>
                    </a:cubicBezTo>
                    <a:cubicBezTo>
                      <a:pt x="41323" y="5435"/>
                      <a:pt x="41323" y="4914"/>
                      <a:pt x="41323" y="3353"/>
                    </a:cubicBezTo>
                    <a:cubicBezTo>
                      <a:pt x="41323" y="1792"/>
                      <a:pt x="41323" y="752"/>
                      <a:pt x="39242" y="231"/>
                    </a:cubicBezTo>
                    <a:cubicBezTo>
                      <a:pt x="37160" y="-289"/>
                      <a:pt x="35079" y="231"/>
                      <a:pt x="31957" y="231"/>
                    </a:cubicBezTo>
                    <a:cubicBezTo>
                      <a:pt x="28835" y="752"/>
                      <a:pt x="27794" y="231"/>
                      <a:pt x="26753" y="231"/>
                    </a:cubicBezTo>
                    <a:cubicBezTo>
                      <a:pt x="25713" y="231"/>
                      <a:pt x="23631" y="-289"/>
                      <a:pt x="22070" y="3353"/>
                    </a:cubicBezTo>
                    <a:cubicBezTo>
                      <a:pt x="19989" y="6996"/>
                      <a:pt x="19989" y="9077"/>
                      <a:pt x="21550" y="9077"/>
                    </a:cubicBezTo>
                    <a:cubicBezTo>
                      <a:pt x="23111" y="9077"/>
                      <a:pt x="23631" y="10638"/>
                      <a:pt x="23631" y="11159"/>
                    </a:cubicBezTo>
                    <a:cubicBezTo>
                      <a:pt x="23631" y="12199"/>
                      <a:pt x="24152" y="13240"/>
                      <a:pt x="22070" y="12199"/>
                    </a:cubicBezTo>
                    <a:cubicBezTo>
                      <a:pt x="19989" y="11159"/>
                      <a:pt x="17387" y="11679"/>
                      <a:pt x="18428" y="9598"/>
                    </a:cubicBezTo>
                    <a:cubicBezTo>
                      <a:pt x="19468" y="7516"/>
                      <a:pt x="18948" y="7516"/>
                      <a:pt x="17907" y="6996"/>
                    </a:cubicBezTo>
                    <a:cubicBezTo>
                      <a:pt x="16867" y="6475"/>
                      <a:pt x="15826" y="5435"/>
                      <a:pt x="15306" y="6475"/>
                    </a:cubicBezTo>
                    <a:cubicBezTo>
                      <a:pt x="14785" y="7516"/>
                      <a:pt x="13745" y="9077"/>
                      <a:pt x="12184" y="9598"/>
                    </a:cubicBezTo>
                    <a:cubicBezTo>
                      <a:pt x="10622" y="10118"/>
                      <a:pt x="10622" y="11159"/>
                      <a:pt x="11663" y="12720"/>
                    </a:cubicBezTo>
                    <a:cubicBezTo>
                      <a:pt x="12704" y="13760"/>
                      <a:pt x="12184" y="14801"/>
                      <a:pt x="11663" y="14281"/>
                    </a:cubicBezTo>
                    <a:cubicBezTo>
                      <a:pt x="11143" y="14281"/>
                      <a:pt x="3858" y="12199"/>
                      <a:pt x="2817" y="10638"/>
                    </a:cubicBezTo>
                    <a:cubicBezTo>
                      <a:pt x="2817" y="10638"/>
                      <a:pt x="2297" y="9077"/>
                      <a:pt x="1777" y="10118"/>
                    </a:cubicBezTo>
                    <a:cubicBezTo>
                      <a:pt x="1256" y="11159"/>
                      <a:pt x="215" y="11679"/>
                      <a:pt x="736" y="16362"/>
                    </a:cubicBezTo>
                    <a:cubicBezTo>
                      <a:pt x="1256" y="21045"/>
                      <a:pt x="736" y="24167"/>
                      <a:pt x="215" y="25208"/>
                    </a:cubicBezTo>
                    <a:cubicBezTo>
                      <a:pt x="-305" y="26249"/>
                      <a:pt x="215" y="27289"/>
                      <a:pt x="736" y="26769"/>
                    </a:cubicBezTo>
                    <a:cubicBezTo>
                      <a:pt x="1256" y="26249"/>
                      <a:pt x="2297" y="24688"/>
                      <a:pt x="3338" y="25728"/>
                    </a:cubicBezTo>
                    <a:cubicBezTo>
                      <a:pt x="4379" y="26769"/>
                      <a:pt x="6460" y="29891"/>
                      <a:pt x="4899" y="29891"/>
                    </a:cubicBezTo>
                    <a:cubicBezTo>
                      <a:pt x="3338" y="29891"/>
                      <a:pt x="2297" y="29891"/>
                      <a:pt x="1256" y="28850"/>
                    </a:cubicBezTo>
                    <a:cubicBezTo>
                      <a:pt x="736" y="27810"/>
                      <a:pt x="215" y="28850"/>
                      <a:pt x="736" y="29891"/>
                    </a:cubicBezTo>
                    <a:cubicBezTo>
                      <a:pt x="1256" y="30932"/>
                      <a:pt x="1777" y="34574"/>
                      <a:pt x="215" y="37696"/>
                    </a:cubicBezTo>
                    <a:cubicBezTo>
                      <a:pt x="-825" y="40818"/>
                      <a:pt x="2297" y="41339"/>
                      <a:pt x="3338" y="41859"/>
                    </a:cubicBezTo>
                    <a:cubicBezTo>
                      <a:pt x="3858" y="41859"/>
                      <a:pt x="3858" y="41339"/>
                      <a:pt x="3338" y="40298"/>
                    </a:cubicBezTo>
                    <a:cubicBezTo>
                      <a:pt x="2817" y="39778"/>
                      <a:pt x="2817" y="39257"/>
                      <a:pt x="4899" y="39257"/>
                    </a:cubicBezTo>
                    <a:cubicBezTo>
                      <a:pt x="6980" y="39257"/>
                      <a:pt x="9061" y="41339"/>
                      <a:pt x="10622" y="43940"/>
                    </a:cubicBezTo>
                    <a:cubicBezTo>
                      <a:pt x="12184" y="46542"/>
                      <a:pt x="11663" y="48624"/>
                      <a:pt x="10102" y="49664"/>
                    </a:cubicBezTo>
                    <a:cubicBezTo>
                      <a:pt x="8541" y="50705"/>
                      <a:pt x="8541" y="49144"/>
                      <a:pt x="8541" y="49144"/>
                    </a:cubicBezTo>
                    <a:cubicBezTo>
                      <a:pt x="8541" y="49144"/>
                      <a:pt x="8021" y="48103"/>
                      <a:pt x="7500" y="49144"/>
                    </a:cubicBezTo>
                    <a:cubicBezTo>
                      <a:pt x="6980" y="50705"/>
                      <a:pt x="8541" y="50705"/>
                      <a:pt x="10102" y="50705"/>
                    </a:cubicBezTo>
                    <a:cubicBezTo>
                      <a:pt x="11663" y="50705"/>
                      <a:pt x="11143" y="51225"/>
                      <a:pt x="10622" y="51746"/>
                    </a:cubicBezTo>
                    <a:cubicBezTo>
                      <a:pt x="10622" y="52266"/>
                      <a:pt x="10102" y="53827"/>
                      <a:pt x="11663" y="55388"/>
                    </a:cubicBezTo>
                    <a:cubicBezTo>
                      <a:pt x="12184" y="55908"/>
                      <a:pt x="12184" y="55908"/>
                      <a:pt x="12184" y="56429"/>
                    </a:cubicBezTo>
                    <a:cubicBezTo>
                      <a:pt x="12704" y="56429"/>
                      <a:pt x="12704" y="56429"/>
                      <a:pt x="13224" y="56429"/>
                    </a:cubicBezTo>
                    <a:cubicBezTo>
                      <a:pt x="14265" y="57990"/>
                      <a:pt x="21550" y="59030"/>
                      <a:pt x="22591" y="59551"/>
                    </a:cubicBezTo>
                    <a:close/>
                  </a:path>
                </a:pathLst>
              </a:custGeom>
              <a:grpFill/>
              <a:ln w="5199" cap="flat">
                <a:solidFill>
                  <a:schemeClr val="bg1"/>
                </a:solidFill>
                <a:prstDash val="solid"/>
                <a:miter/>
              </a:ln>
            </p:spPr>
            <p:txBody>
              <a:bodyPr rtlCol="0" anchor="ctr"/>
              <a:lstStyle/>
              <a:p>
                <a:endParaRPr lang="en-GB" noProof="0" dirty="0"/>
              </a:p>
            </p:txBody>
          </p:sp>
        </p:grpSp>
        <p:grpSp>
          <p:nvGrpSpPr>
            <p:cNvPr id="184" name="Content Placeholder 9">
              <a:extLst>
                <a:ext uri="{FF2B5EF4-FFF2-40B4-BE49-F238E27FC236}">
                  <a16:creationId xmlns:a16="http://schemas.microsoft.com/office/drawing/2014/main" id="{5694BB10-72B8-D623-E091-F396C6ECFF1A}"/>
                </a:ext>
              </a:extLst>
            </p:cNvPr>
            <p:cNvGrpSpPr/>
            <p:nvPr/>
          </p:nvGrpSpPr>
          <p:grpSpPr>
            <a:xfrm>
              <a:off x="5700757" y="2459085"/>
              <a:ext cx="826089" cy="784205"/>
              <a:chOff x="5700757" y="2459085"/>
              <a:chExt cx="826089" cy="784205"/>
            </a:xfrm>
            <a:grpFill/>
          </p:grpSpPr>
          <p:sp>
            <p:nvSpPr>
              <p:cNvPr id="186" name="Freeform 185">
                <a:extLst>
                  <a:ext uri="{FF2B5EF4-FFF2-40B4-BE49-F238E27FC236}">
                    <a16:creationId xmlns:a16="http://schemas.microsoft.com/office/drawing/2014/main" id="{4F86F0B9-A30D-4EBC-09B1-24205296A363}"/>
                  </a:ext>
                </a:extLst>
              </p:cNvPr>
              <p:cNvSpPr/>
              <p:nvPr/>
            </p:nvSpPr>
            <p:spPr>
              <a:xfrm>
                <a:off x="5700757" y="2830627"/>
                <a:ext cx="21784" cy="10141"/>
              </a:xfrm>
              <a:custGeom>
                <a:avLst/>
                <a:gdLst>
                  <a:gd name="connsiteX0" fmla="*/ 5440 w 21784"/>
                  <a:gd name="connsiteY0" fmla="*/ 8563 h 10141"/>
                  <a:gd name="connsiteX1" fmla="*/ 18970 w 21784"/>
                  <a:gd name="connsiteY1" fmla="*/ 2839 h 10141"/>
                  <a:gd name="connsiteX2" fmla="*/ 7522 w 21784"/>
                  <a:gd name="connsiteY2" fmla="*/ 6481 h 10141"/>
                  <a:gd name="connsiteX3" fmla="*/ 5440 w 21784"/>
                  <a:gd name="connsiteY3" fmla="*/ 8563 h 10141"/>
                </a:gdLst>
                <a:ahLst/>
                <a:cxnLst>
                  <a:cxn ang="0">
                    <a:pos x="connsiteX0" y="connsiteY0"/>
                  </a:cxn>
                  <a:cxn ang="0">
                    <a:pos x="connsiteX1" y="connsiteY1"/>
                  </a:cxn>
                  <a:cxn ang="0">
                    <a:pos x="connsiteX2" y="connsiteY2"/>
                  </a:cxn>
                  <a:cxn ang="0">
                    <a:pos x="connsiteX3" y="connsiteY3"/>
                  </a:cxn>
                </a:cxnLst>
                <a:rect l="l" t="t" r="r" b="b"/>
                <a:pathLst>
                  <a:path w="21784" h="10141">
                    <a:moveTo>
                      <a:pt x="5440" y="8563"/>
                    </a:moveTo>
                    <a:cubicBezTo>
                      <a:pt x="5440" y="8563"/>
                      <a:pt x="13766" y="7522"/>
                      <a:pt x="18970" y="2839"/>
                    </a:cubicBezTo>
                    <a:cubicBezTo>
                      <a:pt x="24173" y="-1844"/>
                      <a:pt x="23132" y="-803"/>
                      <a:pt x="7522" y="6481"/>
                    </a:cubicBezTo>
                    <a:cubicBezTo>
                      <a:pt x="-8088" y="13246"/>
                      <a:pt x="5440" y="8563"/>
                      <a:pt x="5440" y="8563"/>
                    </a:cubicBezTo>
                    <a:close/>
                  </a:path>
                </a:pathLst>
              </a:custGeom>
              <a:grpFill/>
              <a:ln w="5199" cap="flat">
                <a:solidFill>
                  <a:schemeClr val="bg1"/>
                </a:solidFill>
                <a:prstDash val="solid"/>
                <a:miter/>
              </a:ln>
            </p:spPr>
            <p:txBody>
              <a:bodyPr rtlCol="0" anchor="ctr"/>
              <a:lstStyle/>
              <a:p>
                <a:endParaRPr lang="en-GB" noProof="0" dirty="0"/>
              </a:p>
            </p:txBody>
          </p:sp>
          <p:sp>
            <p:nvSpPr>
              <p:cNvPr id="187" name="Freeform 186">
                <a:extLst>
                  <a:ext uri="{FF2B5EF4-FFF2-40B4-BE49-F238E27FC236}">
                    <a16:creationId xmlns:a16="http://schemas.microsoft.com/office/drawing/2014/main" id="{94EAB33B-79B9-A51F-28C4-8EB790939AF4}"/>
                  </a:ext>
                </a:extLst>
              </p:cNvPr>
              <p:cNvSpPr/>
              <p:nvPr/>
            </p:nvSpPr>
            <p:spPr>
              <a:xfrm>
                <a:off x="6082985" y="2480360"/>
                <a:ext cx="206488" cy="145725"/>
              </a:xfrm>
              <a:custGeom>
                <a:avLst/>
                <a:gdLst>
                  <a:gd name="connsiteX0" fmla="*/ 4627 w 206488"/>
                  <a:gd name="connsiteY0" fmla="*/ 32052 h 145725"/>
                  <a:gd name="connsiteX1" fmla="*/ 8270 w 206488"/>
                  <a:gd name="connsiteY1" fmla="*/ 36736 h 145725"/>
                  <a:gd name="connsiteX2" fmla="*/ 12432 w 206488"/>
                  <a:gd name="connsiteY2" fmla="*/ 40898 h 145725"/>
                  <a:gd name="connsiteX3" fmla="*/ 18677 w 206488"/>
                  <a:gd name="connsiteY3" fmla="*/ 38297 h 145725"/>
                  <a:gd name="connsiteX4" fmla="*/ 17116 w 206488"/>
                  <a:gd name="connsiteY4" fmla="*/ 34134 h 145725"/>
                  <a:gd name="connsiteX5" fmla="*/ 20758 w 206488"/>
                  <a:gd name="connsiteY5" fmla="*/ 32573 h 145725"/>
                  <a:gd name="connsiteX6" fmla="*/ 25441 w 206488"/>
                  <a:gd name="connsiteY6" fmla="*/ 32573 h 145725"/>
                  <a:gd name="connsiteX7" fmla="*/ 26482 w 206488"/>
                  <a:gd name="connsiteY7" fmla="*/ 35695 h 145725"/>
                  <a:gd name="connsiteX8" fmla="*/ 20758 w 206488"/>
                  <a:gd name="connsiteY8" fmla="*/ 41939 h 145725"/>
                  <a:gd name="connsiteX9" fmla="*/ 30644 w 206488"/>
                  <a:gd name="connsiteY9" fmla="*/ 46102 h 145725"/>
                  <a:gd name="connsiteX10" fmla="*/ 30124 w 206488"/>
                  <a:gd name="connsiteY10" fmla="*/ 49744 h 145725"/>
                  <a:gd name="connsiteX11" fmla="*/ 20238 w 206488"/>
                  <a:gd name="connsiteY11" fmla="*/ 48183 h 145725"/>
                  <a:gd name="connsiteX12" fmla="*/ 9310 w 206488"/>
                  <a:gd name="connsiteY12" fmla="*/ 47142 h 145725"/>
                  <a:gd name="connsiteX13" fmla="*/ 12432 w 206488"/>
                  <a:gd name="connsiteY13" fmla="*/ 51305 h 145725"/>
                  <a:gd name="connsiteX14" fmla="*/ 13994 w 206488"/>
                  <a:gd name="connsiteY14" fmla="*/ 56509 h 145725"/>
                  <a:gd name="connsiteX15" fmla="*/ 28563 w 206488"/>
                  <a:gd name="connsiteY15" fmla="*/ 63273 h 145725"/>
                  <a:gd name="connsiteX16" fmla="*/ 41051 w 206488"/>
                  <a:gd name="connsiteY16" fmla="*/ 65875 h 145725"/>
                  <a:gd name="connsiteX17" fmla="*/ 41051 w 206488"/>
                  <a:gd name="connsiteY17" fmla="*/ 67956 h 145725"/>
                  <a:gd name="connsiteX18" fmla="*/ 29604 w 206488"/>
                  <a:gd name="connsiteY18" fmla="*/ 68997 h 145725"/>
                  <a:gd name="connsiteX19" fmla="*/ 36368 w 206488"/>
                  <a:gd name="connsiteY19" fmla="*/ 77843 h 145725"/>
                  <a:gd name="connsiteX20" fmla="*/ 54060 w 206488"/>
                  <a:gd name="connsiteY20" fmla="*/ 81485 h 145725"/>
                  <a:gd name="connsiteX21" fmla="*/ 56142 w 206488"/>
                  <a:gd name="connsiteY21" fmla="*/ 78884 h 145725"/>
                  <a:gd name="connsiteX22" fmla="*/ 57703 w 206488"/>
                  <a:gd name="connsiteY22" fmla="*/ 78884 h 145725"/>
                  <a:gd name="connsiteX23" fmla="*/ 59784 w 206488"/>
                  <a:gd name="connsiteY23" fmla="*/ 77323 h 145725"/>
                  <a:gd name="connsiteX24" fmla="*/ 64988 w 206488"/>
                  <a:gd name="connsiteY24" fmla="*/ 76802 h 145725"/>
                  <a:gd name="connsiteX25" fmla="*/ 65508 w 206488"/>
                  <a:gd name="connsiteY25" fmla="*/ 73160 h 145725"/>
                  <a:gd name="connsiteX26" fmla="*/ 69671 w 206488"/>
                  <a:gd name="connsiteY26" fmla="*/ 72639 h 145725"/>
                  <a:gd name="connsiteX27" fmla="*/ 74354 w 206488"/>
                  <a:gd name="connsiteY27" fmla="*/ 71599 h 145725"/>
                  <a:gd name="connsiteX28" fmla="*/ 70191 w 206488"/>
                  <a:gd name="connsiteY28" fmla="*/ 68997 h 145725"/>
                  <a:gd name="connsiteX29" fmla="*/ 69671 w 206488"/>
                  <a:gd name="connsiteY29" fmla="*/ 67436 h 145725"/>
                  <a:gd name="connsiteX30" fmla="*/ 71232 w 206488"/>
                  <a:gd name="connsiteY30" fmla="*/ 64834 h 145725"/>
                  <a:gd name="connsiteX31" fmla="*/ 70711 w 206488"/>
                  <a:gd name="connsiteY31" fmla="*/ 59631 h 145725"/>
                  <a:gd name="connsiteX32" fmla="*/ 75915 w 206488"/>
                  <a:gd name="connsiteY32" fmla="*/ 59110 h 145725"/>
                  <a:gd name="connsiteX33" fmla="*/ 80077 w 206488"/>
                  <a:gd name="connsiteY33" fmla="*/ 63273 h 145725"/>
                  <a:gd name="connsiteX34" fmla="*/ 83720 w 206488"/>
                  <a:gd name="connsiteY34" fmla="*/ 61192 h 145725"/>
                  <a:gd name="connsiteX35" fmla="*/ 84761 w 206488"/>
                  <a:gd name="connsiteY35" fmla="*/ 58070 h 145725"/>
                  <a:gd name="connsiteX36" fmla="*/ 88403 w 206488"/>
                  <a:gd name="connsiteY36" fmla="*/ 53907 h 145725"/>
                  <a:gd name="connsiteX37" fmla="*/ 86322 w 206488"/>
                  <a:gd name="connsiteY37" fmla="*/ 65875 h 145725"/>
                  <a:gd name="connsiteX38" fmla="*/ 93607 w 206488"/>
                  <a:gd name="connsiteY38" fmla="*/ 69517 h 145725"/>
                  <a:gd name="connsiteX39" fmla="*/ 100371 w 206488"/>
                  <a:gd name="connsiteY39" fmla="*/ 67436 h 145725"/>
                  <a:gd name="connsiteX40" fmla="*/ 105575 w 206488"/>
                  <a:gd name="connsiteY40" fmla="*/ 64834 h 145725"/>
                  <a:gd name="connsiteX41" fmla="*/ 108697 w 206488"/>
                  <a:gd name="connsiteY41" fmla="*/ 60151 h 145725"/>
                  <a:gd name="connsiteX42" fmla="*/ 113900 w 206488"/>
                  <a:gd name="connsiteY42" fmla="*/ 60672 h 145725"/>
                  <a:gd name="connsiteX43" fmla="*/ 108697 w 206488"/>
                  <a:gd name="connsiteY43" fmla="*/ 68997 h 145725"/>
                  <a:gd name="connsiteX44" fmla="*/ 114421 w 206488"/>
                  <a:gd name="connsiteY44" fmla="*/ 72639 h 145725"/>
                  <a:gd name="connsiteX45" fmla="*/ 111298 w 206488"/>
                  <a:gd name="connsiteY45" fmla="*/ 73160 h 145725"/>
                  <a:gd name="connsiteX46" fmla="*/ 98810 w 206488"/>
                  <a:gd name="connsiteY46" fmla="*/ 74201 h 145725"/>
                  <a:gd name="connsiteX47" fmla="*/ 94647 w 206488"/>
                  <a:gd name="connsiteY47" fmla="*/ 77843 h 145725"/>
                  <a:gd name="connsiteX48" fmla="*/ 92566 w 206488"/>
                  <a:gd name="connsiteY48" fmla="*/ 79924 h 145725"/>
                  <a:gd name="connsiteX49" fmla="*/ 65508 w 206488"/>
                  <a:gd name="connsiteY49" fmla="*/ 88250 h 145725"/>
                  <a:gd name="connsiteX50" fmla="*/ 58743 w 206488"/>
                  <a:gd name="connsiteY50" fmla="*/ 85128 h 145725"/>
                  <a:gd name="connsiteX51" fmla="*/ 53540 w 206488"/>
                  <a:gd name="connsiteY51" fmla="*/ 85128 h 145725"/>
                  <a:gd name="connsiteX52" fmla="*/ 53020 w 206488"/>
                  <a:gd name="connsiteY52" fmla="*/ 90852 h 145725"/>
                  <a:gd name="connsiteX53" fmla="*/ 54581 w 206488"/>
                  <a:gd name="connsiteY53" fmla="*/ 97096 h 145725"/>
                  <a:gd name="connsiteX54" fmla="*/ 59264 w 206488"/>
                  <a:gd name="connsiteY54" fmla="*/ 98657 h 145725"/>
                  <a:gd name="connsiteX55" fmla="*/ 62906 w 206488"/>
                  <a:gd name="connsiteY55" fmla="*/ 97616 h 145725"/>
                  <a:gd name="connsiteX56" fmla="*/ 71752 w 206488"/>
                  <a:gd name="connsiteY56" fmla="*/ 97616 h 145725"/>
                  <a:gd name="connsiteX57" fmla="*/ 77996 w 206488"/>
                  <a:gd name="connsiteY57" fmla="*/ 96575 h 145725"/>
                  <a:gd name="connsiteX58" fmla="*/ 87883 w 206488"/>
                  <a:gd name="connsiteY58" fmla="*/ 92933 h 145725"/>
                  <a:gd name="connsiteX59" fmla="*/ 94127 w 206488"/>
                  <a:gd name="connsiteY59" fmla="*/ 93974 h 145725"/>
                  <a:gd name="connsiteX60" fmla="*/ 111819 w 206488"/>
                  <a:gd name="connsiteY60" fmla="*/ 93453 h 145725"/>
                  <a:gd name="connsiteX61" fmla="*/ 117022 w 206488"/>
                  <a:gd name="connsiteY61" fmla="*/ 90331 h 145725"/>
                  <a:gd name="connsiteX62" fmla="*/ 117022 w 206488"/>
                  <a:gd name="connsiteY62" fmla="*/ 91892 h 145725"/>
                  <a:gd name="connsiteX63" fmla="*/ 118063 w 206488"/>
                  <a:gd name="connsiteY63" fmla="*/ 94494 h 145725"/>
                  <a:gd name="connsiteX64" fmla="*/ 119104 w 206488"/>
                  <a:gd name="connsiteY64" fmla="*/ 96055 h 145725"/>
                  <a:gd name="connsiteX65" fmla="*/ 109737 w 206488"/>
                  <a:gd name="connsiteY65" fmla="*/ 96055 h 145725"/>
                  <a:gd name="connsiteX66" fmla="*/ 76435 w 206488"/>
                  <a:gd name="connsiteY66" fmla="*/ 101259 h 145725"/>
                  <a:gd name="connsiteX67" fmla="*/ 83200 w 206488"/>
                  <a:gd name="connsiteY67" fmla="*/ 103860 h 145725"/>
                  <a:gd name="connsiteX68" fmla="*/ 95168 w 206488"/>
                  <a:gd name="connsiteY68" fmla="*/ 104901 h 145725"/>
                  <a:gd name="connsiteX69" fmla="*/ 103493 w 206488"/>
                  <a:gd name="connsiteY69" fmla="*/ 108023 h 145725"/>
                  <a:gd name="connsiteX70" fmla="*/ 103493 w 206488"/>
                  <a:gd name="connsiteY70" fmla="*/ 111145 h 145725"/>
                  <a:gd name="connsiteX71" fmla="*/ 98810 w 206488"/>
                  <a:gd name="connsiteY71" fmla="*/ 109064 h 145725"/>
                  <a:gd name="connsiteX72" fmla="*/ 92566 w 206488"/>
                  <a:gd name="connsiteY72" fmla="*/ 107503 h 145725"/>
                  <a:gd name="connsiteX73" fmla="*/ 83200 w 206488"/>
                  <a:gd name="connsiteY73" fmla="*/ 106462 h 145725"/>
                  <a:gd name="connsiteX74" fmla="*/ 76956 w 206488"/>
                  <a:gd name="connsiteY74" fmla="*/ 106462 h 145725"/>
                  <a:gd name="connsiteX75" fmla="*/ 73834 w 206488"/>
                  <a:gd name="connsiteY75" fmla="*/ 108543 h 145725"/>
                  <a:gd name="connsiteX76" fmla="*/ 70191 w 206488"/>
                  <a:gd name="connsiteY76" fmla="*/ 105942 h 145725"/>
                  <a:gd name="connsiteX77" fmla="*/ 59784 w 206488"/>
                  <a:gd name="connsiteY77" fmla="*/ 105942 h 145725"/>
                  <a:gd name="connsiteX78" fmla="*/ 62906 w 206488"/>
                  <a:gd name="connsiteY78" fmla="*/ 116869 h 145725"/>
                  <a:gd name="connsiteX79" fmla="*/ 74354 w 206488"/>
                  <a:gd name="connsiteY79" fmla="*/ 122072 h 145725"/>
                  <a:gd name="connsiteX80" fmla="*/ 86322 w 206488"/>
                  <a:gd name="connsiteY80" fmla="*/ 126756 h 145725"/>
                  <a:gd name="connsiteX81" fmla="*/ 96729 w 206488"/>
                  <a:gd name="connsiteY81" fmla="*/ 126756 h 145725"/>
                  <a:gd name="connsiteX82" fmla="*/ 97769 w 206488"/>
                  <a:gd name="connsiteY82" fmla="*/ 125195 h 145725"/>
                  <a:gd name="connsiteX83" fmla="*/ 100891 w 206488"/>
                  <a:gd name="connsiteY83" fmla="*/ 125715 h 145725"/>
                  <a:gd name="connsiteX84" fmla="*/ 106095 w 206488"/>
                  <a:gd name="connsiteY84" fmla="*/ 128317 h 145725"/>
                  <a:gd name="connsiteX85" fmla="*/ 104534 w 206488"/>
                  <a:gd name="connsiteY85" fmla="*/ 130398 h 145725"/>
                  <a:gd name="connsiteX86" fmla="*/ 102453 w 206488"/>
                  <a:gd name="connsiteY86" fmla="*/ 129878 h 145725"/>
                  <a:gd name="connsiteX87" fmla="*/ 90484 w 206488"/>
                  <a:gd name="connsiteY87" fmla="*/ 132479 h 145725"/>
                  <a:gd name="connsiteX88" fmla="*/ 102973 w 206488"/>
                  <a:gd name="connsiteY88" fmla="*/ 140285 h 145725"/>
                  <a:gd name="connsiteX89" fmla="*/ 105054 w 206488"/>
                  <a:gd name="connsiteY89" fmla="*/ 143927 h 145725"/>
                  <a:gd name="connsiteX90" fmla="*/ 107136 w 206488"/>
                  <a:gd name="connsiteY90" fmla="*/ 144968 h 145725"/>
                  <a:gd name="connsiteX91" fmla="*/ 111298 w 206488"/>
                  <a:gd name="connsiteY91" fmla="*/ 145488 h 145725"/>
                  <a:gd name="connsiteX92" fmla="*/ 120665 w 206488"/>
                  <a:gd name="connsiteY92" fmla="*/ 141846 h 145725"/>
                  <a:gd name="connsiteX93" fmla="*/ 118063 w 206488"/>
                  <a:gd name="connsiteY93" fmla="*/ 136642 h 145725"/>
                  <a:gd name="connsiteX94" fmla="*/ 119624 w 206488"/>
                  <a:gd name="connsiteY94" fmla="*/ 134040 h 145725"/>
                  <a:gd name="connsiteX95" fmla="*/ 123267 w 206488"/>
                  <a:gd name="connsiteY95" fmla="*/ 131959 h 145725"/>
                  <a:gd name="connsiteX96" fmla="*/ 122226 w 206488"/>
                  <a:gd name="connsiteY96" fmla="*/ 127796 h 145725"/>
                  <a:gd name="connsiteX97" fmla="*/ 124307 w 206488"/>
                  <a:gd name="connsiteY97" fmla="*/ 125195 h 145725"/>
                  <a:gd name="connsiteX98" fmla="*/ 131072 w 206488"/>
                  <a:gd name="connsiteY98" fmla="*/ 111145 h 145725"/>
                  <a:gd name="connsiteX99" fmla="*/ 141999 w 206488"/>
                  <a:gd name="connsiteY99" fmla="*/ 106982 h 145725"/>
                  <a:gd name="connsiteX100" fmla="*/ 144601 w 206488"/>
                  <a:gd name="connsiteY100" fmla="*/ 102820 h 145725"/>
                  <a:gd name="connsiteX101" fmla="*/ 146682 w 206488"/>
                  <a:gd name="connsiteY101" fmla="*/ 94494 h 145725"/>
                  <a:gd name="connsiteX102" fmla="*/ 148243 w 206488"/>
                  <a:gd name="connsiteY102" fmla="*/ 85128 h 145725"/>
                  <a:gd name="connsiteX103" fmla="*/ 157609 w 206488"/>
                  <a:gd name="connsiteY103" fmla="*/ 83567 h 145725"/>
                  <a:gd name="connsiteX104" fmla="*/ 158130 w 206488"/>
                  <a:gd name="connsiteY104" fmla="*/ 76282 h 145725"/>
                  <a:gd name="connsiteX105" fmla="*/ 157609 w 206488"/>
                  <a:gd name="connsiteY105" fmla="*/ 72119 h 145725"/>
                  <a:gd name="connsiteX106" fmla="*/ 158130 w 206488"/>
                  <a:gd name="connsiteY106" fmla="*/ 68477 h 145725"/>
                  <a:gd name="connsiteX107" fmla="*/ 168016 w 206488"/>
                  <a:gd name="connsiteY107" fmla="*/ 64834 h 145725"/>
                  <a:gd name="connsiteX108" fmla="*/ 171659 w 206488"/>
                  <a:gd name="connsiteY108" fmla="*/ 61192 h 145725"/>
                  <a:gd name="connsiteX109" fmla="*/ 175821 w 206488"/>
                  <a:gd name="connsiteY109" fmla="*/ 60672 h 145725"/>
                  <a:gd name="connsiteX110" fmla="*/ 179464 w 206488"/>
                  <a:gd name="connsiteY110" fmla="*/ 59631 h 145725"/>
                  <a:gd name="connsiteX111" fmla="*/ 184667 w 206488"/>
                  <a:gd name="connsiteY111" fmla="*/ 59110 h 145725"/>
                  <a:gd name="connsiteX112" fmla="*/ 190391 w 206488"/>
                  <a:gd name="connsiteY112" fmla="*/ 58070 h 145725"/>
                  <a:gd name="connsiteX113" fmla="*/ 196635 w 206488"/>
                  <a:gd name="connsiteY113" fmla="*/ 59110 h 145725"/>
                  <a:gd name="connsiteX114" fmla="*/ 200278 w 206488"/>
                  <a:gd name="connsiteY114" fmla="*/ 59110 h 145725"/>
                  <a:gd name="connsiteX115" fmla="*/ 202880 w 206488"/>
                  <a:gd name="connsiteY115" fmla="*/ 58590 h 145725"/>
                  <a:gd name="connsiteX116" fmla="*/ 204441 w 206488"/>
                  <a:gd name="connsiteY116" fmla="*/ 58070 h 145725"/>
                  <a:gd name="connsiteX117" fmla="*/ 206002 w 206488"/>
                  <a:gd name="connsiteY117" fmla="*/ 55468 h 145725"/>
                  <a:gd name="connsiteX118" fmla="*/ 201839 w 206488"/>
                  <a:gd name="connsiteY118" fmla="*/ 51305 h 145725"/>
                  <a:gd name="connsiteX119" fmla="*/ 188830 w 206488"/>
                  <a:gd name="connsiteY119" fmla="*/ 47142 h 145725"/>
                  <a:gd name="connsiteX120" fmla="*/ 178423 w 206488"/>
                  <a:gd name="connsiteY120" fmla="*/ 44020 h 145725"/>
                  <a:gd name="connsiteX121" fmla="*/ 174261 w 206488"/>
                  <a:gd name="connsiteY121" fmla="*/ 39858 h 145725"/>
                  <a:gd name="connsiteX122" fmla="*/ 168016 w 206488"/>
                  <a:gd name="connsiteY122" fmla="*/ 36215 h 145725"/>
                  <a:gd name="connsiteX123" fmla="*/ 161772 w 206488"/>
                  <a:gd name="connsiteY123" fmla="*/ 36736 h 145725"/>
                  <a:gd name="connsiteX124" fmla="*/ 157089 w 206488"/>
                  <a:gd name="connsiteY124" fmla="*/ 36215 h 145725"/>
                  <a:gd name="connsiteX125" fmla="*/ 155528 w 206488"/>
                  <a:gd name="connsiteY125" fmla="*/ 29451 h 145725"/>
                  <a:gd name="connsiteX126" fmla="*/ 154487 w 206488"/>
                  <a:gd name="connsiteY126" fmla="*/ 23206 h 145725"/>
                  <a:gd name="connsiteX127" fmla="*/ 142519 w 206488"/>
                  <a:gd name="connsiteY127" fmla="*/ 20084 h 145725"/>
                  <a:gd name="connsiteX128" fmla="*/ 139397 w 206488"/>
                  <a:gd name="connsiteY128" fmla="*/ 23727 h 145725"/>
                  <a:gd name="connsiteX129" fmla="*/ 134714 w 206488"/>
                  <a:gd name="connsiteY129" fmla="*/ 28410 h 145725"/>
                  <a:gd name="connsiteX130" fmla="*/ 134194 w 206488"/>
                  <a:gd name="connsiteY130" fmla="*/ 26849 h 145725"/>
                  <a:gd name="connsiteX131" fmla="*/ 134714 w 206488"/>
                  <a:gd name="connsiteY131" fmla="*/ 19564 h 145725"/>
                  <a:gd name="connsiteX132" fmla="*/ 140438 w 206488"/>
                  <a:gd name="connsiteY132" fmla="*/ 14881 h 145725"/>
                  <a:gd name="connsiteX133" fmla="*/ 127949 w 206488"/>
                  <a:gd name="connsiteY133" fmla="*/ 10198 h 145725"/>
                  <a:gd name="connsiteX134" fmla="*/ 117543 w 206488"/>
                  <a:gd name="connsiteY134" fmla="*/ 7596 h 145725"/>
                  <a:gd name="connsiteX135" fmla="*/ 112860 w 206488"/>
                  <a:gd name="connsiteY135" fmla="*/ 1352 h 145725"/>
                  <a:gd name="connsiteX136" fmla="*/ 107136 w 206488"/>
                  <a:gd name="connsiteY136" fmla="*/ 311 h 145725"/>
                  <a:gd name="connsiteX137" fmla="*/ 105054 w 206488"/>
                  <a:gd name="connsiteY137" fmla="*/ 1352 h 145725"/>
                  <a:gd name="connsiteX138" fmla="*/ 107136 w 206488"/>
                  <a:gd name="connsiteY138" fmla="*/ 6035 h 145725"/>
                  <a:gd name="connsiteX139" fmla="*/ 101412 w 206488"/>
                  <a:gd name="connsiteY139" fmla="*/ 7076 h 145725"/>
                  <a:gd name="connsiteX140" fmla="*/ 97769 w 206488"/>
                  <a:gd name="connsiteY140" fmla="*/ 9157 h 145725"/>
                  <a:gd name="connsiteX141" fmla="*/ 100371 w 206488"/>
                  <a:gd name="connsiteY141" fmla="*/ 16962 h 145725"/>
                  <a:gd name="connsiteX142" fmla="*/ 102973 w 206488"/>
                  <a:gd name="connsiteY142" fmla="*/ 26329 h 145725"/>
                  <a:gd name="connsiteX143" fmla="*/ 106095 w 206488"/>
                  <a:gd name="connsiteY143" fmla="*/ 33613 h 145725"/>
                  <a:gd name="connsiteX144" fmla="*/ 108176 w 206488"/>
                  <a:gd name="connsiteY144" fmla="*/ 37776 h 145725"/>
                  <a:gd name="connsiteX145" fmla="*/ 112339 w 206488"/>
                  <a:gd name="connsiteY145" fmla="*/ 46102 h 145725"/>
                  <a:gd name="connsiteX146" fmla="*/ 108176 w 206488"/>
                  <a:gd name="connsiteY146" fmla="*/ 46622 h 145725"/>
                  <a:gd name="connsiteX147" fmla="*/ 107136 w 206488"/>
                  <a:gd name="connsiteY147" fmla="*/ 44020 h 145725"/>
                  <a:gd name="connsiteX148" fmla="*/ 104014 w 206488"/>
                  <a:gd name="connsiteY148" fmla="*/ 39858 h 145725"/>
                  <a:gd name="connsiteX149" fmla="*/ 99851 w 206488"/>
                  <a:gd name="connsiteY149" fmla="*/ 38817 h 145725"/>
                  <a:gd name="connsiteX150" fmla="*/ 99330 w 206488"/>
                  <a:gd name="connsiteY150" fmla="*/ 36736 h 145725"/>
                  <a:gd name="connsiteX151" fmla="*/ 98290 w 206488"/>
                  <a:gd name="connsiteY151" fmla="*/ 33093 h 145725"/>
                  <a:gd name="connsiteX152" fmla="*/ 93086 w 206488"/>
                  <a:gd name="connsiteY152" fmla="*/ 26849 h 145725"/>
                  <a:gd name="connsiteX153" fmla="*/ 91525 w 206488"/>
                  <a:gd name="connsiteY153" fmla="*/ 20605 h 145725"/>
                  <a:gd name="connsiteX154" fmla="*/ 85281 w 206488"/>
                  <a:gd name="connsiteY154" fmla="*/ 15401 h 145725"/>
                  <a:gd name="connsiteX155" fmla="*/ 79037 w 206488"/>
                  <a:gd name="connsiteY155" fmla="*/ 10718 h 145725"/>
                  <a:gd name="connsiteX156" fmla="*/ 70711 w 206488"/>
                  <a:gd name="connsiteY156" fmla="*/ 15922 h 145725"/>
                  <a:gd name="connsiteX157" fmla="*/ 70191 w 206488"/>
                  <a:gd name="connsiteY157" fmla="*/ 18003 h 145725"/>
                  <a:gd name="connsiteX158" fmla="*/ 65508 w 206488"/>
                  <a:gd name="connsiteY158" fmla="*/ 19044 h 145725"/>
                  <a:gd name="connsiteX159" fmla="*/ 67589 w 206488"/>
                  <a:gd name="connsiteY159" fmla="*/ 29451 h 145725"/>
                  <a:gd name="connsiteX160" fmla="*/ 65508 w 206488"/>
                  <a:gd name="connsiteY160" fmla="*/ 33093 h 145725"/>
                  <a:gd name="connsiteX161" fmla="*/ 62906 w 206488"/>
                  <a:gd name="connsiteY161" fmla="*/ 30491 h 145725"/>
                  <a:gd name="connsiteX162" fmla="*/ 58743 w 206488"/>
                  <a:gd name="connsiteY162" fmla="*/ 25808 h 145725"/>
                  <a:gd name="connsiteX163" fmla="*/ 51979 w 206488"/>
                  <a:gd name="connsiteY163" fmla="*/ 25808 h 145725"/>
                  <a:gd name="connsiteX164" fmla="*/ 53020 w 206488"/>
                  <a:gd name="connsiteY164" fmla="*/ 22686 h 145725"/>
                  <a:gd name="connsiteX165" fmla="*/ 51979 w 206488"/>
                  <a:gd name="connsiteY165" fmla="*/ 19564 h 145725"/>
                  <a:gd name="connsiteX166" fmla="*/ 37409 w 206488"/>
                  <a:gd name="connsiteY166" fmla="*/ 21645 h 145725"/>
                  <a:gd name="connsiteX167" fmla="*/ 36368 w 206488"/>
                  <a:gd name="connsiteY167" fmla="*/ 20084 h 145725"/>
                  <a:gd name="connsiteX168" fmla="*/ 42613 w 206488"/>
                  <a:gd name="connsiteY168" fmla="*/ 16962 h 145725"/>
                  <a:gd name="connsiteX169" fmla="*/ 56142 w 206488"/>
                  <a:gd name="connsiteY169" fmla="*/ 15401 h 145725"/>
                  <a:gd name="connsiteX170" fmla="*/ 63947 w 206488"/>
                  <a:gd name="connsiteY170" fmla="*/ 10198 h 145725"/>
                  <a:gd name="connsiteX171" fmla="*/ 54060 w 206488"/>
                  <a:gd name="connsiteY171" fmla="*/ 9157 h 145725"/>
                  <a:gd name="connsiteX172" fmla="*/ 44174 w 206488"/>
                  <a:gd name="connsiteY172" fmla="*/ 10198 h 145725"/>
                  <a:gd name="connsiteX173" fmla="*/ 36889 w 206488"/>
                  <a:gd name="connsiteY173" fmla="*/ 13320 h 145725"/>
                  <a:gd name="connsiteX174" fmla="*/ 34808 w 206488"/>
                  <a:gd name="connsiteY174" fmla="*/ 11759 h 145725"/>
                  <a:gd name="connsiteX175" fmla="*/ 31165 w 206488"/>
                  <a:gd name="connsiteY175" fmla="*/ 10198 h 145725"/>
                  <a:gd name="connsiteX176" fmla="*/ 26482 w 206488"/>
                  <a:gd name="connsiteY176" fmla="*/ 13840 h 145725"/>
                  <a:gd name="connsiteX177" fmla="*/ 23360 w 206488"/>
                  <a:gd name="connsiteY177" fmla="*/ 11239 h 145725"/>
                  <a:gd name="connsiteX178" fmla="*/ 16075 w 206488"/>
                  <a:gd name="connsiteY178" fmla="*/ 10718 h 145725"/>
                  <a:gd name="connsiteX179" fmla="*/ 11392 w 206488"/>
                  <a:gd name="connsiteY179" fmla="*/ 11759 h 145725"/>
                  <a:gd name="connsiteX180" fmla="*/ 9310 w 206488"/>
                  <a:gd name="connsiteY180" fmla="*/ 13840 h 145725"/>
                  <a:gd name="connsiteX181" fmla="*/ 7749 w 206488"/>
                  <a:gd name="connsiteY181" fmla="*/ 17483 h 145725"/>
                  <a:gd name="connsiteX182" fmla="*/ 4627 w 206488"/>
                  <a:gd name="connsiteY182" fmla="*/ 18003 h 145725"/>
                  <a:gd name="connsiteX183" fmla="*/ 5668 w 206488"/>
                  <a:gd name="connsiteY183" fmla="*/ 20084 h 145725"/>
                  <a:gd name="connsiteX184" fmla="*/ 1505 w 206488"/>
                  <a:gd name="connsiteY184" fmla="*/ 21125 h 145725"/>
                  <a:gd name="connsiteX185" fmla="*/ 464 w 206488"/>
                  <a:gd name="connsiteY185" fmla="*/ 25288 h 145725"/>
                  <a:gd name="connsiteX186" fmla="*/ 4627 w 206488"/>
                  <a:gd name="connsiteY186" fmla="*/ 32052 h 14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06488" h="145725">
                    <a:moveTo>
                      <a:pt x="4627" y="32052"/>
                    </a:moveTo>
                    <a:cubicBezTo>
                      <a:pt x="6709" y="33093"/>
                      <a:pt x="8270" y="36736"/>
                      <a:pt x="8270" y="36736"/>
                    </a:cubicBezTo>
                    <a:cubicBezTo>
                      <a:pt x="7749" y="38297"/>
                      <a:pt x="10351" y="40378"/>
                      <a:pt x="12432" y="40898"/>
                    </a:cubicBezTo>
                    <a:cubicBezTo>
                      <a:pt x="14514" y="41419"/>
                      <a:pt x="16595" y="39858"/>
                      <a:pt x="18677" y="38297"/>
                    </a:cubicBezTo>
                    <a:cubicBezTo>
                      <a:pt x="20758" y="36736"/>
                      <a:pt x="18677" y="35695"/>
                      <a:pt x="17116" y="34134"/>
                    </a:cubicBezTo>
                    <a:cubicBezTo>
                      <a:pt x="15555" y="32573"/>
                      <a:pt x="19717" y="32052"/>
                      <a:pt x="20758" y="32573"/>
                    </a:cubicBezTo>
                    <a:cubicBezTo>
                      <a:pt x="21799" y="33613"/>
                      <a:pt x="22319" y="33613"/>
                      <a:pt x="25441" y="32573"/>
                    </a:cubicBezTo>
                    <a:cubicBezTo>
                      <a:pt x="28563" y="31532"/>
                      <a:pt x="27523" y="33613"/>
                      <a:pt x="26482" y="35695"/>
                    </a:cubicBezTo>
                    <a:cubicBezTo>
                      <a:pt x="25441" y="37776"/>
                      <a:pt x="22319" y="40898"/>
                      <a:pt x="20758" y="41939"/>
                    </a:cubicBezTo>
                    <a:cubicBezTo>
                      <a:pt x="19197" y="42980"/>
                      <a:pt x="27523" y="46102"/>
                      <a:pt x="30644" y="46102"/>
                    </a:cubicBezTo>
                    <a:cubicBezTo>
                      <a:pt x="33767" y="46102"/>
                      <a:pt x="31165" y="47663"/>
                      <a:pt x="30124" y="49744"/>
                    </a:cubicBezTo>
                    <a:cubicBezTo>
                      <a:pt x="29084" y="51305"/>
                      <a:pt x="21799" y="48704"/>
                      <a:pt x="20238" y="48183"/>
                    </a:cubicBezTo>
                    <a:cubicBezTo>
                      <a:pt x="18677" y="47663"/>
                      <a:pt x="11912" y="46622"/>
                      <a:pt x="9310" y="47142"/>
                    </a:cubicBezTo>
                    <a:cubicBezTo>
                      <a:pt x="6709" y="47663"/>
                      <a:pt x="10351" y="50265"/>
                      <a:pt x="12432" y="51305"/>
                    </a:cubicBezTo>
                    <a:cubicBezTo>
                      <a:pt x="14514" y="52346"/>
                      <a:pt x="13473" y="54948"/>
                      <a:pt x="13994" y="56509"/>
                    </a:cubicBezTo>
                    <a:cubicBezTo>
                      <a:pt x="14514" y="58070"/>
                      <a:pt x="20758" y="60672"/>
                      <a:pt x="28563" y="63273"/>
                    </a:cubicBezTo>
                    <a:cubicBezTo>
                      <a:pt x="35848" y="66395"/>
                      <a:pt x="36889" y="66916"/>
                      <a:pt x="41051" y="65875"/>
                    </a:cubicBezTo>
                    <a:cubicBezTo>
                      <a:pt x="45214" y="64834"/>
                      <a:pt x="42092" y="67436"/>
                      <a:pt x="41051" y="67956"/>
                    </a:cubicBezTo>
                    <a:cubicBezTo>
                      <a:pt x="40011" y="68477"/>
                      <a:pt x="32206" y="68997"/>
                      <a:pt x="29604" y="68997"/>
                    </a:cubicBezTo>
                    <a:cubicBezTo>
                      <a:pt x="27002" y="68997"/>
                      <a:pt x="33767" y="75241"/>
                      <a:pt x="36368" y="77843"/>
                    </a:cubicBezTo>
                    <a:cubicBezTo>
                      <a:pt x="38970" y="80445"/>
                      <a:pt x="51458" y="82006"/>
                      <a:pt x="54060" y="81485"/>
                    </a:cubicBezTo>
                    <a:cubicBezTo>
                      <a:pt x="56662" y="80965"/>
                      <a:pt x="57182" y="80965"/>
                      <a:pt x="56142" y="78884"/>
                    </a:cubicBezTo>
                    <a:cubicBezTo>
                      <a:pt x="55101" y="77323"/>
                      <a:pt x="57182" y="78363"/>
                      <a:pt x="57703" y="78884"/>
                    </a:cubicBezTo>
                    <a:cubicBezTo>
                      <a:pt x="58743" y="79404"/>
                      <a:pt x="58743" y="78884"/>
                      <a:pt x="59784" y="77323"/>
                    </a:cubicBezTo>
                    <a:cubicBezTo>
                      <a:pt x="60825" y="75762"/>
                      <a:pt x="62906" y="76802"/>
                      <a:pt x="64988" y="76802"/>
                    </a:cubicBezTo>
                    <a:cubicBezTo>
                      <a:pt x="67069" y="76802"/>
                      <a:pt x="66028" y="75762"/>
                      <a:pt x="65508" y="73160"/>
                    </a:cubicBezTo>
                    <a:cubicBezTo>
                      <a:pt x="64988" y="71078"/>
                      <a:pt x="67589" y="71599"/>
                      <a:pt x="69671" y="72639"/>
                    </a:cubicBezTo>
                    <a:cubicBezTo>
                      <a:pt x="71752" y="73680"/>
                      <a:pt x="73313" y="73160"/>
                      <a:pt x="74354" y="71599"/>
                    </a:cubicBezTo>
                    <a:cubicBezTo>
                      <a:pt x="75395" y="70038"/>
                      <a:pt x="72793" y="68997"/>
                      <a:pt x="70191" y="68997"/>
                    </a:cubicBezTo>
                    <a:cubicBezTo>
                      <a:pt x="67589" y="68997"/>
                      <a:pt x="68630" y="68477"/>
                      <a:pt x="69671" y="67436"/>
                    </a:cubicBezTo>
                    <a:cubicBezTo>
                      <a:pt x="70711" y="66395"/>
                      <a:pt x="71232" y="66395"/>
                      <a:pt x="71232" y="64834"/>
                    </a:cubicBezTo>
                    <a:cubicBezTo>
                      <a:pt x="71752" y="63273"/>
                      <a:pt x="69671" y="61192"/>
                      <a:pt x="70711" y="59631"/>
                    </a:cubicBezTo>
                    <a:cubicBezTo>
                      <a:pt x="71752" y="58070"/>
                      <a:pt x="74354" y="58590"/>
                      <a:pt x="75915" y="59110"/>
                    </a:cubicBezTo>
                    <a:cubicBezTo>
                      <a:pt x="77476" y="59631"/>
                      <a:pt x="77996" y="62753"/>
                      <a:pt x="80077" y="63273"/>
                    </a:cubicBezTo>
                    <a:cubicBezTo>
                      <a:pt x="82159" y="63794"/>
                      <a:pt x="82159" y="61192"/>
                      <a:pt x="83720" y="61192"/>
                    </a:cubicBezTo>
                    <a:cubicBezTo>
                      <a:pt x="85281" y="61192"/>
                      <a:pt x="85281" y="62233"/>
                      <a:pt x="84761" y="58070"/>
                    </a:cubicBezTo>
                    <a:cubicBezTo>
                      <a:pt x="84241" y="53907"/>
                      <a:pt x="85801" y="53387"/>
                      <a:pt x="88403" y="53907"/>
                    </a:cubicBezTo>
                    <a:cubicBezTo>
                      <a:pt x="91005" y="54427"/>
                      <a:pt x="87883" y="62753"/>
                      <a:pt x="86322" y="65875"/>
                    </a:cubicBezTo>
                    <a:cubicBezTo>
                      <a:pt x="84761" y="68997"/>
                      <a:pt x="89964" y="69517"/>
                      <a:pt x="93607" y="69517"/>
                    </a:cubicBezTo>
                    <a:cubicBezTo>
                      <a:pt x="97249" y="69517"/>
                      <a:pt x="99851" y="68477"/>
                      <a:pt x="100371" y="67436"/>
                    </a:cubicBezTo>
                    <a:cubicBezTo>
                      <a:pt x="100891" y="66395"/>
                      <a:pt x="103493" y="66395"/>
                      <a:pt x="105575" y="64834"/>
                    </a:cubicBezTo>
                    <a:cubicBezTo>
                      <a:pt x="107656" y="63273"/>
                      <a:pt x="107136" y="62233"/>
                      <a:pt x="108697" y="60151"/>
                    </a:cubicBezTo>
                    <a:cubicBezTo>
                      <a:pt x="109737" y="58070"/>
                      <a:pt x="111298" y="59631"/>
                      <a:pt x="113900" y="60672"/>
                    </a:cubicBezTo>
                    <a:cubicBezTo>
                      <a:pt x="116502" y="61712"/>
                      <a:pt x="111298" y="65875"/>
                      <a:pt x="108697" y="68997"/>
                    </a:cubicBezTo>
                    <a:cubicBezTo>
                      <a:pt x="106095" y="72119"/>
                      <a:pt x="111819" y="71078"/>
                      <a:pt x="114421" y="72639"/>
                    </a:cubicBezTo>
                    <a:cubicBezTo>
                      <a:pt x="117022" y="74201"/>
                      <a:pt x="112339" y="73160"/>
                      <a:pt x="111298" y="73160"/>
                    </a:cubicBezTo>
                    <a:cubicBezTo>
                      <a:pt x="110258" y="73680"/>
                      <a:pt x="100891" y="74201"/>
                      <a:pt x="98810" y="74201"/>
                    </a:cubicBezTo>
                    <a:cubicBezTo>
                      <a:pt x="96729" y="74721"/>
                      <a:pt x="95168" y="75762"/>
                      <a:pt x="94647" y="77843"/>
                    </a:cubicBezTo>
                    <a:cubicBezTo>
                      <a:pt x="94127" y="79924"/>
                      <a:pt x="92566" y="79924"/>
                      <a:pt x="92566" y="79924"/>
                    </a:cubicBezTo>
                    <a:cubicBezTo>
                      <a:pt x="92566" y="79924"/>
                      <a:pt x="67589" y="87730"/>
                      <a:pt x="65508" y="88250"/>
                    </a:cubicBezTo>
                    <a:cubicBezTo>
                      <a:pt x="63427" y="88770"/>
                      <a:pt x="59264" y="86168"/>
                      <a:pt x="58743" y="85128"/>
                    </a:cubicBezTo>
                    <a:cubicBezTo>
                      <a:pt x="57703" y="84087"/>
                      <a:pt x="55621" y="85128"/>
                      <a:pt x="53540" y="85128"/>
                    </a:cubicBezTo>
                    <a:cubicBezTo>
                      <a:pt x="51458" y="85128"/>
                      <a:pt x="53020" y="89291"/>
                      <a:pt x="53020" y="90852"/>
                    </a:cubicBezTo>
                    <a:cubicBezTo>
                      <a:pt x="53020" y="92413"/>
                      <a:pt x="53020" y="94494"/>
                      <a:pt x="54581" y="97096"/>
                    </a:cubicBezTo>
                    <a:cubicBezTo>
                      <a:pt x="56142" y="100218"/>
                      <a:pt x="58743" y="99177"/>
                      <a:pt x="59264" y="98657"/>
                    </a:cubicBezTo>
                    <a:cubicBezTo>
                      <a:pt x="59784" y="98136"/>
                      <a:pt x="61865" y="98136"/>
                      <a:pt x="62906" y="97616"/>
                    </a:cubicBezTo>
                    <a:cubicBezTo>
                      <a:pt x="63947" y="97096"/>
                      <a:pt x="70191" y="98136"/>
                      <a:pt x="71752" y="97616"/>
                    </a:cubicBezTo>
                    <a:cubicBezTo>
                      <a:pt x="73313" y="97096"/>
                      <a:pt x="75915" y="97096"/>
                      <a:pt x="77996" y="96575"/>
                    </a:cubicBezTo>
                    <a:cubicBezTo>
                      <a:pt x="80077" y="96055"/>
                      <a:pt x="84241" y="94494"/>
                      <a:pt x="87883" y="92933"/>
                    </a:cubicBezTo>
                    <a:cubicBezTo>
                      <a:pt x="91525" y="91372"/>
                      <a:pt x="91525" y="92413"/>
                      <a:pt x="94127" y="93974"/>
                    </a:cubicBezTo>
                    <a:cubicBezTo>
                      <a:pt x="96729" y="95535"/>
                      <a:pt x="109737" y="93974"/>
                      <a:pt x="111819" y="93453"/>
                    </a:cubicBezTo>
                    <a:cubicBezTo>
                      <a:pt x="113900" y="93453"/>
                      <a:pt x="113900" y="91372"/>
                      <a:pt x="117022" y="90331"/>
                    </a:cubicBezTo>
                    <a:cubicBezTo>
                      <a:pt x="120144" y="89291"/>
                      <a:pt x="118583" y="91372"/>
                      <a:pt x="117022" y="91892"/>
                    </a:cubicBezTo>
                    <a:cubicBezTo>
                      <a:pt x="115461" y="92413"/>
                      <a:pt x="114421" y="92413"/>
                      <a:pt x="118063" y="94494"/>
                    </a:cubicBezTo>
                    <a:cubicBezTo>
                      <a:pt x="121705" y="96575"/>
                      <a:pt x="119624" y="96055"/>
                      <a:pt x="119104" y="96055"/>
                    </a:cubicBezTo>
                    <a:cubicBezTo>
                      <a:pt x="118583" y="96055"/>
                      <a:pt x="114941" y="96055"/>
                      <a:pt x="109737" y="96055"/>
                    </a:cubicBezTo>
                    <a:cubicBezTo>
                      <a:pt x="104534" y="96055"/>
                      <a:pt x="80077" y="100738"/>
                      <a:pt x="76435" y="101259"/>
                    </a:cubicBezTo>
                    <a:cubicBezTo>
                      <a:pt x="72793" y="101779"/>
                      <a:pt x="81118" y="103860"/>
                      <a:pt x="83200" y="103860"/>
                    </a:cubicBezTo>
                    <a:cubicBezTo>
                      <a:pt x="85281" y="103860"/>
                      <a:pt x="94127" y="104381"/>
                      <a:pt x="95168" y="104901"/>
                    </a:cubicBezTo>
                    <a:cubicBezTo>
                      <a:pt x="96208" y="105421"/>
                      <a:pt x="100371" y="108023"/>
                      <a:pt x="103493" y="108023"/>
                    </a:cubicBezTo>
                    <a:cubicBezTo>
                      <a:pt x="106615" y="108543"/>
                      <a:pt x="104534" y="110105"/>
                      <a:pt x="103493" y="111145"/>
                    </a:cubicBezTo>
                    <a:cubicBezTo>
                      <a:pt x="102453" y="112186"/>
                      <a:pt x="100371" y="110105"/>
                      <a:pt x="98810" y="109064"/>
                    </a:cubicBezTo>
                    <a:cubicBezTo>
                      <a:pt x="97249" y="108023"/>
                      <a:pt x="94647" y="106982"/>
                      <a:pt x="92566" y="107503"/>
                    </a:cubicBezTo>
                    <a:cubicBezTo>
                      <a:pt x="90484" y="108023"/>
                      <a:pt x="86842" y="106982"/>
                      <a:pt x="83200" y="106462"/>
                    </a:cubicBezTo>
                    <a:cubicBezTo>
                      <a:pt x="79557" y="105942"/>
                      <a:pt x="78516" y="105942"/>
                      <a:pt x="76956" y="106462"/>
                    </a:cubicBezTo>
                    <a:cubicBezTo>
                      <a:pt x="75395" y="106982"/>
                      <a:pt x="75395" y="106982"/>
                      <a:pt x="73834" y="108543"/>
                    </a:cubicBezTo>
                    <a:cubicBezTo>
                      <a:pt x="72793" y="110105"/>
                      <a:pt x="70711" y="108023"/>
                      <a:pt x="70191" y="105942"/>
                    </a:cubicBezTo>
                    <a:cubicBezTo>
                      <a:pt x="69671" y="103860"/>
                      <a:pt x="62906" y="104381"/>
                      <a:pt x="59784" y="105942"/>
                    </a:cubicBezTo>
                    <a:cubicBezTo>
                      <a:pt x="56662" y="107503"/>
                      <a:pt x="60304" y="113227"/>
                      <a:pt x="62906" y="116869"/>
                    </a:cubicBezTo>
                    <a:cubicBezTo>
                      <a:pt x="65508" y="120511"/>
                      <a:pt x="71752" y="121552"/>
                      <a:pt x="74354" y="122072"/>
                    </a:cubicBezTo>
                    <a:cubicBezTo>
                      <a:pt x="77476" y="122593"/>
                      <a:pt x="81118" y="123634"/>
                      <a:pt x="86322" y="126756"/>
                    </a:cubicBezTo>
                    <a:cubicBezTo>
                      <a:pt x="91525" y="129878"/>
                      <a:pt x="95688" y="127796"/>
                      <a:pt x="96729" y="126756"/>
                    </a:cubicBezTo>
                    <a:cubicBezTo>
                      <a:pt x="97769" y="125715"/>
                      <a:pt x="96729" y="125715"/>
                      <a:pt x="97769" y="125195"/>
                    </a:cubicBezTo>
                    <a:cubicBezTo>
                      <a:pt x="98810" y="124674"/>
                      <a:pt x="99330" y="124674"/>
                      <a:pt x="100891" y="125715"/>
                    </a:cubicBezTo>
                    <a:cubicBezTo>
                      <a:pt x="102453" y="126756"/>
                      <a:pt x="102453" y="128317"/>
                      <a:pt x="106095" y="128317"/>
                    </a:cubicBezTo>
                    <a:cubicBezTo>
                      <a:pt x="109737" y="128317"/>
                      <a:pt x="105054" y="129357"/>
                      <a:pt x="104534" y="130398"/>
                    </a:cubicBezTo>
                    <a:cubicBezTo>
                      <a:pt x="104014" y="131439"/>
                      <a:pt x="103493" y="130918"/>
                      <a:pt x="102453" y="129878"/>
                    </a:cubicBezTo>
                    <a:cubicBezTo>
                      <a:pt x="101932" y="128837"/>
                      <a:pt x="94127" y="131959"/>
                      <a:pt x="90484" y="132479"/>
                    </a:cubicBezTo>
                    <a:cubicBezTo>
                      <a:pt x="86842" y="133520"/>
                      <a:pt x="101412" y="139244"/>
                      <a:pt x="102973" y="140285"/>
                    </a:cubicBezTo>
                    <a:cubicBezTo>
                      <a:pt x="104534" y="141325"/>
                      <a:pt x="105575" y="141846"/>
                      <a:pt x="105054" y="143927"/>
                    </a:cubicBezTo>
                    <a:cubicBezTo>
                      <a:pt x="105054" y="146008"/>
                      <a:pt x="106095" y="145488"/>
                      <a:pt x="107136" y="144968"/>
                    </a:cubicBezTo>
                    <a:cubicBezTo>
                      <a:pt x="108176" y="144447"/>
                      <a:pt x="108176" y="144447"/>
                      <a:pt x="111298" y="145488"/>
                    </a:cubicBezTo>
                    <a:cubicBezTo>
                      <a:pt x="114421" y="146529"/>
                      <a:pt x="118583" y="143927"/>
                      <a:pt x="120665" y="141846"/>
                    </a:cubicBezTo>
                    <a:cubicBezTo>
                      <a:pt x="122746" y="140285"/>
                      <a:pt x="119624" y="137163"/>
                      <a:pt x="118063" y="136642"/>
                    </a:cubicBezTo>
                    <a:cubicBezTo>
                      <a:pt x="116502" y="136122"/>
                      <a:pt x="119104" y="135081"/>
                      <a:pt x="119624" y="134040"/>
                    </a:cubicBezTo>
                    <a:cubicBezTo>
                      <a:pt x="120144" y="133000"/>
                      <a:pt x="120665" y="133000"/>
                      <a:pt x="123267" y="131959"/>
                    </a:cubicBezTo>
                    <a:cubicBezTo>
                      <a:pt x="125348" y="130918"/>
                      <a:pt x="124828" y="130398"/>
                      <a:pt x="122226" y="127796"/>
                    </a:cubicBezTo>
                    <a:cubicBezTo>
                      <a:pt x="119624" y="125715"/>
                      <a:pt x="123787" y="125195"/>
                      <a:pt x="124307" y="125195"/>
                    </a:cubicBezTo>
                    <a:cubicBezTo>
                      <a:pt x="124828" y="125195"/>
                      <a:pt x="128470" y="116349"/>
                      <a:pt x="131072" y="111145"/>
                    </a:cubicBezTo>
                    <a:cubicBezTo>
                      <a:pt x="133673" y="105942"/>
                      <a:pt x="137836" y="107503"/>
                      <a:pt x="141999" y="106982"/>
                    </a:cubicBezTo>
                    <a:cubicBezTo>
                      <a:pt x="146162" y="106462"/>
                      <a:pt x="144601" y="104381"/>
                      <a:pt x="144601" y="102820"/>
                    </a:cubicBezTo>
                    <a:cubicBezTo>
                      <a:pt x="144601" y="101259"/>
                      <a:pt x="146162" y="97096"/>
                      <a:pt x="146682" y="94494"/>
                    </a:cubicBezTo>
                    <a:cubicBezTo>
                      <a:pt x="147202" y="91892"/>
                      <a:pt x="147723" y="88250"/>
                      <a:pt x="148243" y="85128"/>
                    </a:cubicBezTo>
                    <a:cubicBezTo>
                      <a:pt x="148763" y="82006"/>
                      <a:pt x="153967" y="85648"/>
                      <a:pt x="157609" y="83567"/>
                    </a:cubicBezTo>
                    <a:cubicBezTo>
                      <a:pt x="161252" y="81485"/>
                      <a:pt x="159170" y="78884"/>
                      <a:pt x="158130" y="76282"/>
                    </a:cubicBezTo>
                    <a:cubicBezTo>
                      <a:pt x="157089" y="73680"/>
                      <a:pt x="157089" y="73160"/>
                      <a:pt x="157609" y="72119"/>
                    </a:cubicBezTo>
                    <a:cubicBezTo>
                      <a:pt x="158130" y="71078"/>
                      <a:pt x="159691" y="70558"/>
                      <a:pt x="158130" y="68477"/>
                    </a:cubicBezTo>
                    <a:cubicBezTo>
                      <a:pt x="156569" y="66395"/>
                      <a:pt x="165935" y="65355"/>
                      <a:pt x="168016" y="64834"/>
                    </a:cubicBezTo>
                    <a:cubicBezTo>
                      <a:pt x="170098" y="64314"/>
                      <a:pt x="170618" y="63794"/>
                      <a:pt x="171659" y="61192"/>
                    </a:cubicBezTo>
                    <a:cubicBezTo>
                      <a:pt x="172700" y="58590"/>
                      <a:pt x="173220" y="60151"/>
                      <a:pt x="175821" y="60672"/>
                    </a:cubicBezTo>
                    <a:cubicBezTo>
                      <a:pt x="177903" y="61712"/>
                      <a:pt x="178423" y="60151"/>
                      <a:pt x="179464" y="59631"/>
                    </a:cubicBezTo>
                    <a:cubicBezTo>
                      <a:pt x="180505" y="59110"/>
                      <a:pt x="181545" y="58070"/>
                      <a:pt x="184667" y="59110"/>
                    </a:cubicBezTo>
                    <a:cubicBezTo>
                      <a:pt x="187789" y="60151"/>
                      <a:pt x="189871" y="59110"/>
                      <a:pt x="190391" y="58070"/>
                    </a:cubicBezTo>
                    <a:cubicBezTo>
                      <a:pt x="190912" y="56509"/>
                      <a:pt x="194554" y="57029"/>
                      <a:pt x="196635" y="59110"/>
                    </a:cubicBezTo>
                    <a:cubicBezTo>
                      <a:pt x="198717" y="61192"/>
                      <a:pt x="199237" y="60151"/>
                      <a:pt x="200278" y="59110"/>
                    </a:cubicBezTo>
                    <a:cubicBezTo>
                      <a:pt x="201319" y="58070"/>
                      <a:pt x="201839" y="58070"/>
                      <a:pt x="202880" y="58590"/>
                    </a:cubicBezTo>
                    <a:cubicBezTo>
                      <a:pt x="203920" y="59110"/>
                      <a:pt x="204441" y="58590"/>
                      <a:pt x="204441" y="58070"/>
                    </a:cubicBezTo>
                    <a:cubicBezTo>
                      <a:pt x="204961" y="57029"/>
                      <a:pt x="203920" y="57029"/>
                      <a:pt x="206002" y="55468"/>
                    </a:cubicBezTo>
                    <a:cubicBezTo>
                      <a:pt x="208083" y="53907"/>
                      <a:pt x="202880" y="51826"/>
                      <a:pt x="201839" y="51305"/>
                    </a:cubicBezTo>
                    <a:cubicBezTo>
                      <a:pt x="200798" y="51305"/>
                      <a:pt x="193513" y="48183"/>
                      <a:pt x="188830" y="47142"/>
                    </a:cubicBezTo>
                    <a:cubicBezTo>
                      <a:pt x="184147" y="46102"/>
                      <a:pt x="179984" y="44020"/>
                      <a:pt x="178423" y="44020"/>
                    </a:cubicBezTo>
                    <a:cubicBezTo>
                      <a:pt x="176862" y="44020"/>
                      <a:pt x="175301" y="41939"/>
                      <a:pt x="174261" y="39858"/>
                    </a:cubicBezTo>
                    <a:cubicBezTo>
                      <a:pt x="173220" y="37776"/>
                      <a:pt x="170098" y="36736"/>
                      <a:pt x="168016" y="36215"/>
                    </a:cubicBezTo>
                    <a:cubicBezTo>
                      <a:pt x="165415" y="35695"/>
                      <a:pt x="163854" y="35695"/>
                      <a:pt x="161772" y="36736"/>
                    </a:cubicBezTo>
                    <a:cubicBezTo>
                      <a:pt x="159691" y="37776"/>
                      <a:pt x="158650" y="37776"/>
                      <a:pt x="157089" y="36215"/>
                    </a:cubicBezTo>
                    <a:cubicBezTo>
                      <a:pt x="155528" y="34654"/>
                      <a:pt x="155008" y="31532"/>
                      <a:pt x="155528" y="29451"/>
                    </a:cubicBezTo>
                    <a:cubicBezTo>
                      <a:pt x="156048" y="26849"/>
                      <a:pt x="155008" y="24768"/>
                      <a:pt x="154487" y="23206"/>
                    </a:cubicBezTo>
                    <a:cubicBezTo>
                      <a:pt x="153447" y="21645"/>
                      <a:pt x="145121" y="19564"/>
                      <a:pt x="142519" y="20084"/>
                    </a:cubicBezTo>
                    <a:cubicBezTo>
                      <a:pt x="139917" y="20084"/>
                      <a:pt x="140438" y="21125"/>
                      <a:pt x="139397" y="23727"/>
                    </a:cubicBezTo>
                    <a:cubicBezTo>
                      <a:pt x="138356" y="26329"/>
                      <a:pt x="137316" y="26849"/>
                      <a:pt x="134714" y="28410"/>
                    </a:cubicBezTo>
                    <a:cubicBezTo>
                      <a:pt x="132112" y="29971"/>
                      <a:pt x="133153" y="27890"/>
                      <a:pt x="134194" y="26849"/>
                    </a:cubicBezTo>
                    <a:cubicBezTo>
                      <a:pt x="135234" y="25808"/>
                      <a:pt x="134714" y="22686"/>
                      <a:pt x="134714" y="19564"/>
                    </a:cubicBezTo>
                    <a:cubicBezTo>
                      <a:pt x="134714" y="15922"/>
                      <a:pt x="136795" y="16442"/>
                      <a:pt x="140438" y="14881"/>
                    </a:cubicBezTo>
                    <a:cubicBezTo>
                      <a:pt x="144080" y="13320"/>
                      <a:pt x="134194" y="11239"/>
                      <a:pt x="127949" y="10198"/>
                    </a:cubicBezTo>
                    <a:cubicBezTo>
                      <a:pt x="121705" y="9157"/>
                      <a:pt x="120144" y="9157"/>
                      <a:pt x="117543" y="7596"/>
                    </a:cubicBezTo>
                    <a:cubicBezTo>
                      <a:pt x="114941" y="6035"/>
                      <a:pt x="113900" y="2913"/>
                      <a:pt x="112860" y="1352"/>
                    </a:cubicBezTo>
                    <a:cubicBezTo>
                      <a:pt x="111819" y="-209"/>
                      <a:pt x="110778" y="-209"/>
                      <a:pt x="107136" y="311"/>
                    </a:cubicBezTo>
                    <a:cubicBezTo>
                      <a:pt x="103493" y="832"/>
                      <a:pt x="104014" y="832"/>
                      <a:pt x="105054" y="1352"/>
                    </a:cubicBezTo>
                    <a:cubicBezTo>
                      <a:pt x="106095" y="1872"/>
                      <a:pt x="105575" y="2913"/>
                      <a:pt x="107136" y="6035"/>
                    </a:cubicBezTo>
                    <a:cubicBezTo>
                      <a:pt x="108697" y="9157"/>
                      <a:pt x="103493" y="7076"/>
                      <a:pt x="101412" y="7076"/>
                    </a:cubicBezTo>
                    <a:cubicBezTo>
                      <a:pt x="99330" y="7076"/>
                      <a:pt x="98290" y="6555"/>
                      <a:pt x="97769" y="9157"/>
                    </a:cubicBezTo>
                    <a:cubicBezTo>
                      <a:pt x="97249" y="11759"/>
                      <a:pt x="98290" y="14881"/>
                      <a:pt x="100371" y="16962"/>
                    </a:cubicBezTo>
                    <a:cubicBezTo>
                      <a:pt x="102453" y="19044"/>
                      <a:pt x="102453" y="23206"/>
                      <a:pt x="102973" y="26329"/>
                    </a:cubicBezTo>
                    <a:cubicBezTo>
                      <a:pt x="103493" y="29971"/>
                      <a:pt x="104534" y="32052"/>
                      <a:pt x="106095" y="33613"/>
                    </a:cubicBezTo>
                    <a:cubicBezTo>
                      <a:pt x="107656" y="35174"/>
                      <a:pt x="108176" y="35695"/>
                      <a:pt x="108176" y="37776"/>
                    </a:cubicBezTo>
                    <a:cubicBezTo>
                      <a:pt x="108176" y="39858"/>
                      <a:pt x="108697" y="40378"/>
                      <a:pt x="112339" y="46102"/>
                    </a:cubicBezTo>
                    <a:cubicBezTo>
                      <a:pt x="116502" y="51305"/>
                      <a:pt x="109217" y="47663"/>
                      <a:pt x="108176" y="46622"/>
                    </a:cubicBezTo>
                    <a:cubicBezTo>
                      <a:pt x="106615" y="45581"/>
                      <a:pt x="106615" y="45061"/>
                      <a:pt x="107136" y="44020"/>
                    </a:cubicBezTo>
                    <a:cubicBezTo>
                      <a:pt x="107656" y="42980"/>
                      <a:pt x="105054" y="41419"/>
                      <a:pt x="104014" y="39858"/>
                    </a:cubicBezTo>
                    <a:cubicBezTo>
                      <a:pt x="102973" y="38297"/>
                      <a:pt x="101412" y="38297"/>
                      <a:pt x="99851" y="38817"/>
                    </a:cubicBezTo>
                    <a:cubicBezTo>
                      <a:pt x="98290" y="39337"/>
                      <a:pt x="98290" y="37776"/>
                      <a:pt x="99330" y="36736"/>
                    </a:cubicBezTo>
                    <a:cubicBezTo>
                      <a:pt x="100371" y="35695"/>
                      <a:pt x="100891" y="35174"/>
                      <a:pt x="98290" y="33093"/>
                    </a:cubicBezTo>
                    <a:cubicBezTo>
                      <a:pt x="95688" y="31012"/>
                      <a:pt x="94127" y="28930"/>
                      <a:pt x="93086" y="26849"/>
                    </a:cubicBezTo>
                    <a:cubicBezTo>
                      <a:pt x="92046" y="24768"/>
                      <a:pt x="90484" y="23206"/>
                      <a:pt x="91525" y="20605"/>
                    </a:cubicBezTo>
                    <a:cubicBezTo>
                      <a:pt x="92046" y="18003"/>
                      <a:pt x="86842" y="16962"/>
                      <a:pt x="85281" y="15401"/>
                    </a:cubicBezTo>
                    <a:cubicBezTo>
                      <a:pt x="83720" y="13840"/>
                      <a:pt x="81118" y="11239"/>
                      <a:pt x="79037" y="10718"/>
                    </a:cubicBezTo>
                    <a:cubicBezTo>
                      <a:pt x="76956" y="9677"/>
                      <a:pt x="73313" y="13320"/>
                      <a:pt x="70711" y="15922"/>
                    </a:cubicBezTo>
                    <a:cubicBezTo>
                      <a:pt x="68110" y="18523"/>
                      <a:pt x="70191" y="16442"/>
                      <a:pt x="70191" y="18003"/>
                    </a:cubicBezTo>
                    <a:cubicBezTo>
                      <a:pt x="70191" y="19564"/>
                      <a:pt x="68110" y="19044"/>
                      <a:pt x="65508" y="19044"/>
                    </a:cubicBezTo>
                    <a:cubicBezTo>
                      <a:pt x="62906" y="19044"/>
                      <a:pt x="65508" y="26849"/>
                      <a:pt x="67589" y="29451"/>
                    </a:cubicBezTo>
                    <a:cubicBezTo>
                      <a:pt x="69671" y="32052"/>
                      <a:pt x="67589" y="33093"/>
                      <a:pt x="65508" y="33093"/>
                    </a:cubicBezTo>
                    <a:cubicBezTo>
                      <a:pt x="63427" y="33093"/>
                      <a:pt x="62906" y="32052"/>
                      <a:pt x="62906" y="30491"/>
                    </a:cubicBezTo>
                    <a:cubicBezTo>
                      <a:pt x="62906" y="28930"/>
                      <a:pt x="61865" y="27890"/>
                      <a:pt x="58743" y="25808"/>
                    </a:cubicBezTo>
                    <a:cubicBezTo>
                      <a:pt x="55621" y="23727"/>
                      <a:pt x="55621" y="25288"/>
                      <a:pt x="51979" y="25808"/>
                    </a:cubicBezTo>
                    <a:cubicBezTo>
                      <a:pt x="48336" y="26849"/>
                      <a:pt x="50418" y="23727"/>
                      <a:pt x="53020" y="22686"/>
                    </a:cubicBezTo>
                    <a:cubicBezTo>
                      <a:pt x="55621" y="21645"/>
                      <a:pt x="53540" y="19564"/>
                      <a:pt x="51979" y="19564"/>
                    </a:cubicBezTo>
                    <a:cubicBezTo>
                      <a:pt x="50418" y="19564"/>
                      <a:pt x="45735" y="20084"/>
                      <a:pt x="37409" y="21645"/>
                    </a:cubicBezTo>
                    <a:cubicBezTo>
                      <a:pt x="29084" y="23206"/>
                      <a:pt x="34808" y="20605"/>
                      <a:pt x="36368" y="20084"/>
                    </a:cubicBezTo>
                    <a:cubicBezTo>
                      <a:pt x="37929" y="19564"/>
                      <a:pt x="40011" y="19044"/>
                      <a:pt x="42613" y="16962"/>
                    </a:cubicBezTo>
                    <a:cubicBezTo>
                      <a:pt x="45214" y="14881"/>
                      <a:pt x="50418" y="14881"/>
                      <a:pt x="56142" y="15401"/>
                    </a:cubicBezTo>
                    <a:cubicBezTo>
                      <a:pt x="61865" y="15922"/>
                      <a:pt x="64467" y="12279"/>
                      <a:pt x="63947" y="10198"/>
                    </a:cubicBezTo>
                    <a:cubicBezTo>
                      <a:pt x="62906" y="8116"/>
                      <a:pt x="55621" y="8637"/>
                      <a:pt x="54060" y="9157"/>
                    </a:cubicBezTo>
                    <a:cubicBezTo>
                      <a:pt x="52499" y="9157"/>
                      <a:pt x="46775" y="9677"/>
                      <a:pt x="44174" y="10198"/>
                    </a:cubicBezTo>
                    <a:cubicBezTo>
                      <a:pt x="41572" y="10718"/>
                      <a:pt x="38970" y="12800"/>
                      <a:pt x="36889" y="13320"/>
                    </a:cubicBezTo>
                    <a:cubicBezTo>
                      <a:pt x="34808" y="13840"/>
                      <a:pt x="34808" y="12800"/>
                      <a:pt x="34808" y="11759"/>
                    </a:cubicBezTo>
                    <a:cubicBezTo>
                      <a:pt x="34808" y="10718"/>
                      <a:pt x="32726" y="10198"/>
                      <a:pt x="31165" y="10198"/>
                    </a:cubicBezTo>
                    <a:cubicBezTo>
                      <a:pt x="29604" y="10198"/>
                      <a:pt x="27002" y="7596"/>
                      <a:pt x="26482" y="13840"/>
                    </a:cubicBezTo>
                    <a:cubicBezTo>
                      <a:pt x="25962" y="20084"/>
                      <a:pt x="23880" y="13320"/>
                      <a:pt x="23360" y="11239"/>
                    </a:cubicBezTo>
                    <a:cubicBezTo>
                      <a:pt x="22839" y="9157"/>
                      <a:pt x="17116" y="9677"/>
                      <a:pt x="16075" y="10718"/>
                    </a:cubicBezTo>
                    <a:cubicBezTo>
                      <a:pt x="15034" y="11759"/>
                      <a:pt x="13473" y="12279"/>
                      <a:pt x="11392" y="11759"/>
                    </a:cubicBezTo>
                    <a:cubicBezTo>
                      <a:pt x="9310" y="11759"/>
                      <a:pt x="9310" y="11759"/>
                      <a:pt x="9310" y="13840"/>
                    </a:cubicBezTo>
                    <a:cubicBezTo>
                      <a:pt x="9310" y="15922"/>
                      <a:pt x="8790" y="16962"/>
                      <a:pt x="7749" y="17483"/>
                    </a:cubicBezTo>
                    <a:cubicBezTo>
                      <a:pt x="6709" y="18003"/>
                      <a:pt x="5668" y="16962"/>
                      <a:pt x="4627" y="18003"/>
                    </a:cubicBezTo>
                    <a:cubicBezTo>
                      <a:pt x="3587" y="19044"/>
                      <a:pt x="3587" y="18003"/>
                      <a:pt x="5668" y="20084"/>
                    </a:cubicBezTo>
                    <a:cubicBezTo>
                      <a:pt x="7749" y="22166"/>
                      <a:pt x="4107" y="21125"/>
                      <a:pt x="1505" y="21125"/>
                    </a:cubicBezTo>
                    <a:cubicBezTo>
                      <a:pt x="-1097" y="21125"/>
                      <a:pt x="464" y="22686"/>
                      <a:pt x="464" y="25288"/>
                    </a:cubicBezTo>
                    <a:cubicBezTo>
                      <a:pt x="985" y="27369"/>
                      <a:pt x="2025" y="30491"/>
                      <a:pt x="4627" y="32052"/>
                    </a:cubicBezTo>
                    <a:close/>
                  </a:path>
                </a:pathLst>
              </a:custGeom>
              <a:grpFill/>
              <a:ln w="5199" cap="flat">
                <a:solidFill>
                  <a:schemeClr val="bg1"/>
                </a:solidFill>
                <a:prstDash val="solid"/>
                <a:miter/>
              </a:ln>
            </p:spPr>
            <p:txBody>
              <a:bodyPr rtlCol="0" anchor="ctr"/>
              <a:lstStyle/>
              <a:p>
                <a:endParaRPr lang="en-GB" noProof="0" dirty="0"/>
              </a:p>
            </p:txBody>
          </p:sp>
          <p:sp>
            <p:nvSpPr>
              <p:cNvPr id="188" name="Freeform 187">
                <a:extLst>
                  <a:ext uri="{FF2B5EF4-FFF2-40B4-BE49-F238E27FC236}">
                    <a16:creationId xmlns:a16="http://schemas.microsoft.com/office/drawing/2014/main" id="{6D59B518-3349-6F22-6DC1-D706D51341CF}"/>
                  </a:ext>
                </a:extLst>
              </p:cNvPr>
              <p:cNvSpPr/>
              <p:nvPr/>
            </p:nvSpPr>
            <p:spPr>
              <a:xfrm>
                <a:off x="6265427" y="2542309"/>
                <a:ext cx="40198" cy="17526"/>
              </a:xfrm>
              <a:custGeom>
                <a:avLst/>
                <a:gdLst>
                  <a:gd name="connsiteX0" fmla="*/ 15234 w 40198"/>
                  <a:gd name="connsiteY0" fmla="*/ 16935 h 17526"/>
                  <a:gd name="connsiteX1" fmla="*/ 24600 w 40198"/>
                  <a:gd name="connsiteY1" fmla="*/ 16414 h 17526"/>
                  <a:gd name="connsiteX2" fmla="*/ 37089 w 40198"/>
                  <a:gd name="connsiteY2" fmla="*/ 15374 h 17526"/>
                  <a:gd name="connsiteX3" fmla="*/ 39691 w 40198"/>
                  <a:gd name="connsiteY3" fmla="*/ 9130 h 17526"/>
                  <a:gd name="connsiteX4" fmla="*/ 38650 w 40198"/>
                  <a:gd name="connsiteY4" fmla="*/ 6007 h 17526"/>
                  <a:gd name="connsiteX5" fmla="*/ 37609 w 40198"/>
                  <a:gd name="connsiteY5" fmla="*/ 2885 h 17526"/>
                  <a:gd name="connsiteX6" fmla="*/ 35007 w 40198"/>
                  <a:gd name="connsiteY6" fmla="*/ 2365 h 17526"/>
                  <a:gd name="connsiteX7" fmla="*/ 30845 w 40198"/>
                  <a:gd name="connsiteY7" fmla="*/ 1324 h 17526"/>
                  <a:gd name="connsiteX8" fmla="*/ 27202 w 40198"/>
                  <a:gd name="connsiteY8" fmla="*/ 1845 h 17526"/>
                  <a:gd name="connsiteX9" fmla="*/ 22519 w 40198"/>
                  <a:gd name="connsiteY9" fmla="*/ 284 h 17526"/>
                  <a:gd name="connsiteX10" fmla="*/ 18356 w 40198"/>
                  <a:gd name="connsiteY10" fmla="*/ 2365 h 17526"/>
                  <a:gd name="connsiteX11" fmla="*/ 13153 w 40198"/>
                  <a:gd name="connsiteY11" fmla="*/ 3406 h 17526"/>
                  <a:gd name="connsiteX12" fmla="*/ 2226 w 40198"/>
                  <a:gd name="connsiteY12" fmla="*/ 5487 h 17526"/>
                  <a:gd name="connsiteX13" fmla="*/ 1705 w 40198"/>
                  <a:gd name="connsiteY13" fmla="*/ 7048 h 17526"/>
                  <a:gd name="connsiteX14" fmla="*/ 10551 w 40198"/>
                  <a:gd name="connsiteY14" fmla="*/ 12772 h 17526"/>
                  <a:gd name="connsiteX15" fmla="*/ 10551 w 40198"/>
                  <a:gd name="connsiteY15" fmla="*/ 16935 h 17526"/>
                  <a:gd name="connsiteX16" fmla="*/ 15234 w 40198"/>
                  <a:gd name="connsiteY16" fmla="*/ 1693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98" h="17526">
                    <a:moveTo>
                      <a:pt x="15234" y="16935"/>
                    </a:moveTo>
                    <a:cubicBezTo>
                      <a:pt x="16795" y="17455"/>
                      <a:pt x="21478" y="16935"/>
                      <a:pt x="24600" y="16414"/>
                    </a:cubicBezTo>
                    <a:cubicBezTo>
                      <a:pt x="27722" y="15894"/>
                      <a:pt x="32926" y="15374"/>
                      <a:pt x="37089" y="15374"/>
                    </a:cubicBezTo>
                    <a:cubicBezTo>
                      <a:pt x="41252" y="15374"/>
                      <a:pt x="40211" y="11211"/>
                      <a:pt x="39691" y="9130"/>
                    </a:cubicBezTo>
                    <a:cubicBezTo>
                      <a:pt x="39691" y="7048"/>
                      <a:pt x="39691" y="6528"/>
                      <a:pt x="38650" y="6007"/>
                    </a:cubicBezTo>
                    <a:cubicBezTo>
                      <a:pt x="38129" y="5487"/>
                      <a:pt x="37609" y="4967"/>
                      <a:pt x="37609" y="2885"/>
                    </a:cubicBezTo>
                    <a:cubicBezTo>
                      <a:pt x="37089" y="1324"/>
                      <a:pt x="36048" y="1845"/>
                      <a:pt x="35007" y="2365"/>
                    </a:cubicBezTo>
                    <a:cubicBezTo>
                      <a:pt x="33967" y="2885"/>
                      <a:pt x="32406" y="2365"/>
                      <a:pt x="30845" y="1324"/>
                    </a:cubicBezTo>
                    <a:cubicBezTo>
                      <a:pt x="29284" y="284"/>
                      <a:pt x="28243" y="1324"/>
                      <a:pt x="27202" y="1845"/>
                    </a:cubicBezTo>
                    <a:cubicBezTo>
                      <a:pt x="26161" y="2365"/>
                      <a:pt x="25121" y="1324"/>
                      <a:pt x="22519" y="284"/>
                    </a:cubicBezTo>
                    <a:cubicBezTo>
                      <a:pt x="19917" y="-757"/>
                      <a:pt x="18877" y="1324"/>
                      <a:pt x="18356" y="2365"/>
                    </a:cubicBezTo>
                    <a:cubicBezTo>
                      <a:pt x="17836" y="3406"/>
                      <a:pt x="15754" y="3406"/>
                      <a:pt x="13153" y="3406"/>
                    </a:cubicBezTo>
                    <a:cubicBezTo>
                      <a:pt x="10551" y="3406"/>
                      <a:pt x="6908" y="4446"/>
                      <a:pt x="2226" y="5487"/>
                    </a:cubicBezTo>
                    <a:cubicBezTo>
                      <a:pt x="-2458" y="6528"/>
                      <a:pt x="1705" y="7048"/>
                      <a:pt x="1705" y="7048"/>
                    </a:cubicBezTo>
                    <a:cubicBezTo>
                      <a:pt x="5868" y="7048"/>
                      <a:pt x="9510" y="11211"/>
                      <a:pt x="10551" y="12772"/>
                    </a:cubicBezTo>
                    <a:cubicBezTo>
                      <a:pt x="11592" y="13813"/>
                      <a:pt x="11592" y="14333"/>
                      <a:pt x="10551" y="16935"/>
                    </a:cubicBezTo>
                    <a:cubicBezTo>
                      <a:pt x="9510" y="18496"/>
                      <a:pt x="13673" y="16414"/>
                      <a:pt x="15234" y="16935"/>
                    </a:cubicBezTo>
                    <a:close/>
                  </a:path>
                </a:pathLst>
              </a:custGeom>
              <a:grpFill/>
              <a:ln w="5199" cap="flat">
                <a:solidFill>
                  <a:schemeClr val="bg1"/>
                </a:solidFill>
                <a:prstDash val="solid"/>
                <a:miter/>
              </a:ln>
            </p:spPr>
            <p:txBody>
              <a:bodyPr rtlCol="0" anchor="ctr"/>
              <a:lstStyle/>
              <a:p>
                <a:endParaRPr lang="en-GB" noProof="0" dirty="0"/>
              </a:p>
            </p:txBody>
          </p:sp>
          <p:sp>
            <p:nvSpPr>
              <p:cNvPr id="189" name="Freeform 188">
                <a:extLst>
                  <a:ext uri="{FF2B5EF4-FFF2-40B4-BE49-F238E27FC236}">
                    <a16:creationId xmlns:a16="http://schemas.microsoft.com/office/drawing/2014/main" id="{BC754D00-286E-D41D-3ED2-654DEF68932B}"/>
                  </a:ext>
                </a:extLst>
              </p:cNvPr>
              <p:cNvSpPr/>
              <p:nvPr/>
            </p:nvSpPr>
            <p:spPr>
              <a:xfrm>
                <a:off x="6277043" y="2557919"/>
                <a:ext cx="79413" cy="40248"/>
              </a:xfrm>
              <a:custGeom>
                <a:avLst/>
                <a:gdLst>
                  <a:gd name="connsiteX0" fmla="*/ 78028 w 79413"/>
                  <a:gd name="connsiteY0" fmla="*/ 21098 h 40248"/>
                  <a:gd name="connsiteX1" fmla="*/ 77507 w 79413"/>
                  <a:gd name="connsiteY1" fmla="*/ 19536 h 40248"/>
                  <a:gd name="connsiteX2" fmla="*/ 69702 w 79413"/>
                  <a:gd name="connsiteY2" fmla="*/ 15374 h 40248"/>
                  <a:gd name="connsiteX3" fmla="*/ 66060 w 79413"/>
                  <a:gd name="connsiteY3" fmla="*/ 14333 h 40248"/>
                  <a:gd name="connsiteX4" fmla="*/ 60856 w 79413"/>
                  <a:gd name="connsiteY4" fmla="*/ 15894 h 40248"/>
                  <a:gd name="connsiteX5" fmla="*/ 53571 w 79413"/>
                  <a:gd name="connsiteY5" fmla="*/ 14853 h 40248"/>
                  <a:gd name="connsiteX6" fmla="*/ 47848 w 79413"/>
                  <a:gd name="connsiteY6" fmla="*/ 9130 h 40248"/>
                  <a:gd name="connsiteX7" fmla="*/ 50449 w 79413"/>
                  <a:gd name="connsiteY7" fmla="*/ 2365 h 40248"/>
                  <a:gd name="connsiteX8" fmla="*/ 35359 w 79413"/>
                  <a:gd name="connsiteY8" fmla="*/ 284 h 40248"/>
                  <a:gd name="connsiteX9" fmla="*/ 29115 w 79413"/>
                  <a:gd name="connsiteY9" fmla="*/ 1845 h 40248"/>
                  <a:gd name="connsiteX10" fmla="*/ 12984 w 79413"/>
                  <a:gd name="connsiteY10" fmla="*/ 2365 h 40248"/>
                  <a:gd name="connsiteX11" fmla="*/ 2057 w 79413"/>
                  <a:gd name="connsiteY11" fmla="*/ 7048 h 40248"/>
                  <a:gd name="connsiteX12" fmla="*/ 11423 w 79413"/>
                  <a:gd name="connsiteY12" fmla="*/ 11211 h 40248"/>
                  <a:gd name="connsiteX13" fmla="*/ 14545 w 79413"/>
                  <a:gd name="connsiteY13" fmla="*/ 14333 h 40248"/>
                  <a:gd name="connsiteX14" fmla="*/ 11943 w 79413"/>
                  <a:gd name="connsiteY14" fmla="*/ 17975 h 40248"/>
                  <a:gd name="connsiteX15" fmla="*/ 8301 w 79413"/>
                  <a:gd name="connsiteY15" fmla="*/ 23179 h 40248"/>
                  <a:gd name="connsiteX16" fmla="*/ 6220 w 79413"/>
                  <a:gd name="connsiteY16" fmla="*/ 26821 h 40248"/>
                  <a:gd name="connsiteX17" fmla="*/ 1016 w 79413"/>
                  <a:gd name="connsiteY17" fmla="*/ 29423 h 40248"/>
                  <a:gd name="connsiteX18" fmla="*/ 1537 w 79413"/>
                  <a:gd name="connsiteY18" fmla="*/ 32545 h 40248"/>
                  <a:gd name="connsiteX19" fmla="*/ 35359 w 79413"/>
                  <a:gd name="connsiteY19" fmla="*/ 28903 h 40248"/>
                  <a:gd name="connsiteX20" fmla="*/ 36920 w 79413"/>
                  <a:gd name="connsiteY20" fmla="*/ 30464 h 40248"/>
                  <a:gd name="connsiteX21" fmla="*/ 32237 w 79413"/>
                  <a:gd name="connsiteY21" fmla="*/ 35667 h 40248"/>
                  <a:gd name="connsiteX22" fmla="*/ 39522 w 79413"/>
                  <a:gd name="connsiteY22" fmla="*/ 39830 h 40248"/>
                  <a:gd name="connsiteX23" fmla="*/ 43685 w 79413"/>
                  <a:gd name="connsiteY23" fmla="*/ 36708 h 40248"/>
                  <a:gd name="connsiteX24" fmla="*/ 50970 w 79413"/>
                  <a:gd name="connsiteY24" fmla="*/ 35147 h 40248"/>
                  <a:gd name="connsiteX25" fmla="*/ 58775 w 79413"/>
                  <a:gd name="connsiteY25" fmla="*/ 30464 h 40248"/>
                  <a:gd name="connsiteX26" fmla="*/ 65019 w 79413"/>
                  <a:gd name="connsiteY26" fmla="*/ 26301 h 40248"/>
                  <a:gd name="connsiteX27" fmla="*/ 78028 w 79413"/>
                  <a:gd name="connsiteY27" fmla="*/ 21098 h 4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413" h="40248">
                    <a:moveTo>
                      <a:pt x="78028" y="21098"/>
                    </a:moveTo>
                    <a:cubicBezTo>
                      <a:pt x="78548" y="20577"/>
                      <a:pt x="81150" y="21098"/>
                      <a:pt x="77507" y="19536"/>
                    </a:cubicBezTo>
                    <a:cubicBezTo>
                      <a:pt x="74385" y="17975"/>
                      <a:pt x="70743" y="15894"/>
                      <a:pt x="69702" y="15374"/>
                    </a:cubicBezTo>
                    <a:cubicBezTo>
                      <a:pt x="68661" y="14853"/>
                      <a:pt x="68141" y="13813"/>
                      <a:pt x="66060" y="14333"/>
                    </a:cubicBezTo>
                    <a:cubicBezTo>
                      <a:pt x="63978" y="14853"/>
                      <a:pt x="62417" y="15894"/>
                      <a:pt x="60856" y="15894"/>
                    </a:cubicBezTo>
                    <a:cubicBezTo>
                      <a:pt x="59295" y="15894"/>
                      <a:pt x="55653" y="15374"/>
                      <a:pt x="53571" y="14853"/>
                    </a:cubicBezTo>
                    <a:cubicBezTo>
                      <a:pt x="51490" y="13813"/>
                      <a:pt x="45246" y="12772"/>
                      <a:pt x="47848" y="9130"/>
                    </a:cubicBezTo>
                    <a:cubicBezTo>
                      <a:pt x="50449" y="5487"/>
                      <a:pt x="52531" y="3406"/>
                      <a:pt x="50449" y="2365"/>
                    </a:cubicBezTo>
                    <a:cubicBezTo>
                      <a:pt x="48368" y="1324"/>
                      <a:pt x="39002" y="-757"/>
                      <a:pt x="35359" y="284"/>
                    </a:cubicBezTo>
                    <a:cubicBezTo>
                      <a:pt x="31717" y="1324"/>
                      <a:pt x="31196" y="2365"/>
                      <a:pt x="29115" y="1845"/>
                    </a:cubicBezTo>
                    <a:cubicBezTo>
                      <a:pt x="27554" y="1324"/>
                      <a:pt x="17668" y="1324"/>
                      <a:pt x="12984" y="2365"/>
                    </a:cubicBezTo>
                    <a:cubicBezTo>
                      <a:pt x="8822" y="3406"/>
                      <a:pt x="-1585" y="5487"/>
                      <a:pt x="2057" y="7048"/>
                    </a:cubicBezTo>
                    <a:cubicBezTo>
                      <a:pt x="5699" y="8609"/>
                      <a:pt x="8822" y="11211"/>
                      <a:pt x="11423" y="11211"/>
                    </a:cubicBezTo>
                    <a:cubicBezTo>
                      <a:pt x="13504" y="11731"/>
                      <a:pt x="15586" y="12772"/>
                      <a:pt x="14545" y="14333"/>
                    </a:cubicBezTo>
                    <a:cubicBezTo>
                      <a:pt x="13504" y="15894"/>
                      <a:pt x="13504" y="16414"/>
                      <a:pt x="11943" y="17975"/>
                    </a:cubicBezTo>
                    <a:cubicBezTo>
                      <a:pt x="10383" y="19016"/>
                      <a:pt x="8301" y="21098"/>
                      <a:pt x="8301" y="23179"/>
                    </a:cubicBezTo>
                    <a:cubicBezTo>
                      <a:pt x="8301" y="25260"/>
                      <a:pt x="8301" y="26301"/>
                      <a:pt x="6220" y="26821"/>
                    </a:cubicBezTo>
                    <a:cubicBezTo>
                      <a:pt x="4138" y="26821"/>
                      <a:pt x="1537" y="28382"/>
                      <a:pt x="1016" y="29423"/>
                    </a:cubicBezTo>
                    <a:cubicBezTo>
                      <a:pt x="1016" y="29423"/>
                      <a:pt x="-1585" y="33066"/>
                      <a:pt x="1537" y="32545"/>
                    </a:cubicBezTo>
                    <a:cubicBezTo>
                      <a:pt x="4659" y="32025"/>
                      <a:pt x="35359" y="28903"/>
                      <a:pt x="35359" y="28903"/>
                    </a:cubicBezTo>
                    <a:cubicBezTo>
                      <a:pt x="35359" y="28903"/>
                      <a:pt x="41083" y="28382"/>
                      <a:pt x="36920" y="30464"/>
                    </a:cubicBezTo>
                    <a:cubicBezTo>
                      <a:pt x="32757" y="32545"/>
                      <a:pt x="29635" y="33066"/>
                      <a:pt x="32237" y="35667"/>
                    </a:cubicBezTo>
                    <a:cubicBezTo>
                      <a:pt x="34839" y="38269"/>
                      <a:pt x="39002" y="41391"/>
                      <a:pt x="39522" y="39830"/>
                    </a:cubicBezTo>
                    <a:cubicBezTo>
                      <a:pt x="40042" y="38269"/>
                      <a:pt x="41603" y="36708"/>
                      <a:pt x="43685" y="36708"/>
                    </a:cubicBezTo>
                    <a:cubicBezTo>
                      <a:pt x="45766" y="36708"/>
                      <a:pt x="50449" y="35667"/>
                      <a:pt x="50970" y="35147"/>
                    </a:cubicBezTo>
                    <a:cubicBezTo>
                      <a:pt x="51490" y="34627"/>
                      <a:pt x="57734" y="31504"/>
                      <a:pt x="58775" y="30464"/>
                    </a:cubicBezTo>
                    <a:cubicBezTo>
                      <a:pt x="59816" y="29423"/>
                      <a:pt x="62937" y="26821"/>
                      <a:pt x="65019" y="26301"/>
                    </a:cubicBezTo>
                    <a:cubicBezTo>
                      <a:pt x="68661" y="25781"/>
                      <a:pt x="77507" y="21098"/>
                      <a:pt x="78028" y="21098"/>
                    </a:cubicBezTo>
                    <a:close/>
                  </a:path>
                </a:pathLst>
              </a:custGeom>
              <a:grpFill/>
              <a:ln w="5199" cap="flat">
                <a:solidFill>
                  <a:schemeClr val="bg1"/>
                </a:solidFill>
                <a:prstDash val="solid"/>
                <a:miter/>
              </a:ln>
            </p:spPr>
            <p:txBody>
              <a:bodyPr rtlCol="0" anchor="ctr"/>
              <a:lstStyle/>
              <a:p>
                <a:endParaRPr lang="en-GB" noProof="0" dirty="0"/>
              </a:p>
            </p:txBody>
          </p:sp>
          <p:sp>
            <p:nvSpPr>
              <p:cNvPr id="190" name="Freeform 189">
                <a:extLst>
                  <a:ext uri="{FF2B5EF4-FFF2-40B4-BE49-F238E27FC236}">
                    <a16:creationId xmlns:a16="http://schemas.microsoft.com/office/drawing/2014/main" id="{28B60A07-3410-E401-EB65-0CB587A579CB}"/>
                  </a:ext>
                </a:extLst>
              </p:cNvPr>
              <p:cNvSpPr/>
              <p:nvPr/>
            </p:nvSpPr>
            <p:spPr>
              <a:xfrm>
                <a:off x="6219537" y="2459085"/>
                <a:ext cx="181938" cy="59334"/>
              </a:xfrm>
              <a:custGeom>
                <a:avLst/>
                <a:gdLst>
                  <a:gd name="connsiteX0" fmla="*/ 1804 w 181938"/>
                  <a:gd name="connsiteY0" fmla="*/ 17944 h 59334"/>
                  <a:gd name="connsiteX1" fmla="*/ 18975 w 181938"/>
                  <a:gd name="connsiteY1" fmla="*/ 21066 h 59334"/>
                  <a:gd name="connsiteX2" fmla="*/ 18975 w 181938"/>
                  <a:gd name="connsiteY2" fmla="*/ 22627 h 59334"/>
                  <a:gd name="connsiteX3" fmla="*/ 16374 w 181938"/>
                  <a:gd name="connsiteY3" fmla="*/ 23147 h 59334"/>
                  <a:gd name="connsiteX4" fmla="*/ 14293 w 181938"/>
                  <a:gd name="connsiteY4" fmla="*/ 24708 h 59334"/>
                  <a:gd name="connsiteX5" fmla="*/ 13252 w 181938"/>
                  <a:gd name="connsiteY5" fmla="*/ 26790 h 59334"/>
                  <a:gd name="connsiteX6" fmla="*/ 16894 w 181938"/>
                  <a:gd name="connsiteY6" fmla="*/ 34595 h 59334"/>
                  <a:gd name="connsiteX7" fmla="*/ 21577 w 181938"/>
                  <a:gd name="connsiteY7" fmla="*/ 35115 h 59334"/>
                  <a:gd name="connsiteX8" fmla="*/ 33025 w 181938"/>
                  <a:gd name="connsiteY8" fmla="*/ 35115 h 59334"/>
                  <a:gd name="connsiteX9" fmla="*/ 48115 w 181938"/>
                  <a:gd name="connsiteY9" fmla="*/ 31993 h 59334"/>
                  <a:gd name="connsiteX10" fmla="*/ 81938 w 181938"/>
                  <a:gd name="connsiteY10" fmla="*/ 31473 h 59334"/>
                  <a:gd name="connsiteX11" fmla="*/ 79856 w 181938"/>
                  <a:gd name="connsiteY11" fmla="*/ 34074 h 59334"/>
                  <a:gd name="connsiteX12" fmla="*/ 77254 w 181938"/>
                  <a:gd name="connsiteY12" fmla="*/ 35115 h 59334"/>
                  <a:gd name="connsiteX13" fmla="*/ 73092 w 181938"/>
                  <a:gd name="connsiteY13" fmla="*/ 35635 h 59334"/>
                  <a:gd name="connsiteX14" fmla="*/ 57481 w 181938"/>
                  <a:gd name="connsiteY14" fmla="*/ 36156 h 59334"/>
                  <a:gd name="connsiteX15" fmla="*/ 60603 w 181938"/>
                  <a:gd name="connsiteY15" fmla="*/ 40319 h 59334"/>
                  <a:gd name="connsiteX16" fmla="*/ 58522 w 181938"/>
                  <a:gd name="connsiteY16" fmla="*/ 42400 h 59334"/>
                  <a:gd name="connsiteX17" fmla="*/ 51237 w 181938"/>
                  <a:gd name="connsiteY17" fmla="*/ 40839 h 59334"/>
                  <a:gd name="connsiteX18" fmla="*/ 41871 w 181938"/>
                  <a:gd name="connsiteY18" fmla="*/ 39798 h 59334"/>
                  <a:gd name="connsiteX19" fmla="*/ 46034 w 181938"/>
                  <a:gd name="connsiteY19" fmla="*/ 46042 h 59334"/>
                  <a:gd name="connsiteX20" fmla="*/ 61644 w 181938"/>
                  <a:gd name="connsiteY20" fmla="*/ 50205 h 59334"/>
                  <a:gd name="connsiteX21" fmla="*/ 72051 w 181938"/>
                  <a:gd name="connsiteY21" fmla="*/ 50726 h 59334"/>
                  <a:gd name="connsiteX22" fmla="*/ 79336 w 181938"/>
                  <a:gd name="connsiteY22" fmla="*/ 49685 h 59334"/>
                  <a:gd name="connsiteX23" fmla="*/ 88702 w 181938"/>
                  <a:gd name="connsiteY23" fmla="*/ 49685 h 59334"/>
                  <a:gd name="connsiteX24" fmla="*/ 100150 w 181938"/>
                  <a:gd name="connsiteY24" fmla="*/ 52287 h 59334"/>
                  <a:gd name="connsiteX25" fmla="*/ 113159 w 181938"/>
                  <a:gd name="connsiteY25" fmla="*/ 59051 h 59334"/>
                  <a:gd name="connsiteX26" fmla="*/ 122525 w 181938"/>
                  <a:gd name="connsiteY26" fmla="*/ 56970 h 59334"/>
                  <a:gd name="connsiteX27" fmla="*/ 126687 w 181938"/>
                  <a:gd name="connsiteY27" fmla="*/ 53848 h 59334"/>
                  <a:gd name="connsiteX28" fmla="*/ 135013 w 181938"/>
                  <a:gd name="connsiteY28" fmla="*/ 52807 h 59334"/>
                  <a:gd name="connsiteX29" fmla="*/ 143339 w 181938"/>
                  <a:gd name="connsiteY29" fmla="*/ 52287 h 59334"/>
                  <a:gd name="connsiteX30" fmla="*/ 151144 w 181938"/>
                  <a:gd name="connsiteY30" fmla="*/ 49685 h 59334"/>
                  <a:gd name="connsiteX31" fmla="*/ 155827 w 181938"/>
                  <a:gd name="connsiteY31" fmla="*/ 45522 h 59334"/>
                  <a:gd name="connsiteX32" fmla="*/ 154786 w 181938"/>
                  <a:gd name="connsiteY32" fmla="*/ 40839 h 59334"/>
                  <a:gd name="connsiteX33" fmla="*/ 162071 w 181938"/>
                  <a:gd name="connsiteY33" fmla="*/ 37196 h 59334"/>
                  <a:gd name="connsiteX34" fmla="*/ 169876 w 181938"/>
                  <a:gd name="connsiteY34" fmla="*/ 33554 h 59334"/>
                  <a:gd name="connsiteX35" fmla="*/ 176120 w 181938"/>
                  <a:gd name="connsiteY35" fmla="*/ 30432 h 59334"/>
                  <a:gd name="connsiteX36" fmla="*/ 180804 w 181938"/>
                  <a:gd name="connsiteY36" fmla="*/ 28351 h 59334"/>
                  <a:gd name="connsiteX37" fmla="*/ 179763 w 181938"/>
                  <a:gd name="connsiteY37" fmla="*/ 24708 h 59334"/>
                  <a:gd name="connsiteX38" fmla="*/ 179763 w 181938"/>
                  <a:gd name="connsiteY38" fmla="*/ 21066 h 59334"/>
                  <a:gd name="connsiteX39" fmla="*/ 180283 w 181938"/>
                  <a:gd name="connsiteY39" fmla="*/ 18984 h 59334"/>
                  <a:gd name="connsiteX40" fmla="*/ 125126 w 181938"/>
                  <a:gd name="connsiteY40" fmla="*/ 6496 h 59334"/>
                  <a:gd name="connsiteX41" fmla="*/ 123565 w 181938"/>
                  <a:gd name="connsiteY41" fmla="*/ 8577 h 59334"/>
                  <a:gd name="connsiteX42" fmla="*/ 115760 w 181938"/>
                  <a:gd name="connsiteY42" fmla="*/ 9618 h 59334"/>
                  <a:gd name="connsiteX43" fmla="*/ 114720 w 181938"/>
                  <a:gd name="connsiteY43" fmla="*/ 12220 h 59334"/>
                  <a:gd name="connsiteX44" fmla="*/ 103272 w 181938"/>
                  <a:gd name="connsiteY44" fmla="*/ 17423 h 59334"/>
                  <a:gd name="connsiteX45" fmla="*/ 99629 w 181938"/>
                  <a:gd name="connsiteY45" fmla="*/ 14301 h 59334"/>
                  <a:gd name="connsiteX46" fmla="*/ 102752 w 181938"/>
                  <a:gd name="connsiteY46" fmla="*/ 11179 h 59334"/>
                  <a:gd name="connsiteX47" fmla="*/ 104833 w 181938"/>
                  <a:gd name="connsiteY47" fmla="*/ 9098 h 59334"/>
                  <a:gd name="connsiteX48" fmla="*/ 103792 w 181938"/>
                  <a:gd name="connsiteY48" fmla="*/ 6496 h 59334"/>
                  <a:gd name="connsiteX49" fmla="*/ 95987 w 181938"/>
                  <a:gd name="connsiteY49" fmla="*/ 772 h 59334"/>
                  <a:gd name="connsiteX50" fmla="*/ 94946 w 181938"/>
                  <a:gd name="connsiteY50" fmla="*/ 1813 h 59334"/>
                  <a:gd name="connsiteX51" fmla="*/ 91304 w 181938"/>
                  <a:gd name="connsiteY51" fmla="*/ 3374 h 59334"/>
                  <a:gd name="connsiteX52" fmla="*/ 86621 w 181938"/>
                  <a:gd name="connsiteY52" fmla="*/ 4935 h 59334"/>
                  <a:gd name="connsiteX53" fmla="*/ 89222 w 181938"/>
                  <a:gd name="connsiteY53" fmla="*/ 7537 h 59334"/>
                  <a:gd name="connsiteX54" fmla="*/ 89222 w 181938"/>
                  <a:gd name="connsiteY54" fmla="*/ 10138 h 59334"/>
                  <a:gd name="connsiteX55" fmla="*/ 87661 w 181938"/>
                  <a:gd name="connsiteY55" fmla="*/ 14301 h 59334"/>
                  <a:gd name="connsiteX56" fmla="*/ 85060 w 181938"/>
                  <a:gd name="connsiteY56" fmla="*/ 22106 h 59334"/>
                  <a:gd name="connsiteX57" fmla="*/ 82978 w 181938"/>
                  <a:gd name="connsiteY57" fmla="*/ 20545 h 59334"/>
                  <a:gd name="connsiteX58" fmla="*/ 74653 w 181938"/>
                  <a:gd name="connsiteY58" fmla="*/ 17423 h 59334"/>
                  <a:gd name="connsiteX59" fmla="*/ 73092 w 181938"/>
                  <a:gd name="connsiteY59" fmla="*/ 15862 h 59334"/>
                  <a:gd name="connsiteX60" fmla="*/ 60603 w 181938"/>
                  <a:gd name="connsiteY60" fmla="*/ 13261 h 59334"/>
                  <a:gd name="connsiteX61" fmla="*/ 53839 w 181938"/>
                  <a:gd name="connsiteY61" fmla="*/ 10659 h 59334"/>
                  <a:gd name="connsiteX62" fmla="*/ 46554 w 181938"/>
                  <a:gd name="connsiteY62" fmla="*/ 5976 h 59334"/>
                  <a:gd name="connsiteX63" fmla="*/ 36147 w 181938"/>
                  <a:gd name="connsiteY63" fmla="*/ 1813 h 59334"/>
                  <a:gd name="connsiteX64" fmla="*/ 31984 w 181938"/>
                  <a:gd name="connsiteY64" fmla="*/ 2333 h 59334"/>
                  <a:gd name="connsiteX65" fmla="*/ 30944 w 181938"/>
                  <a:gd name="connsiteY65" fmla="*/ 4935 h 59334"/>
                  <a:gd name="connsiteX66" fmla="*/ 38228 w 181938"/>
                  <a:gd name="connsiteY66" fmla="*/ 5976 h 59334"/>
                  <a:gd name="connsiteX67" fmla="*/ 37188 w 181938"/>
                  <a:gd name="connsiteY67" fmla="*/ 8057 h 59334"/>
                  <a:gd name="connsiteX68" fmla="*/ 34586 w 181938"/>
                  <a:gd name="connsiteY68" fmla="*/ 10659 h 59334"/>
                  <a:gd name="connsiteX69" fmla="*/ 30423 w 181938"/>
                  <a:gd name="connsiteY69" fmla="*/ 11179 h 59334"/>
                  <a:gd name="connsiteX70" fmla="*/ 22098 w 181938"/>
                  <a:gd name="connsiteY70" fmla="*/ 6496 h 59334"/>
                  <a:gd name="connsiteX71" fmla="*/ 22618 w 181938"/>
                  <a:gd name="connsiteY71" fmla="*/ 8057 h 59334"/>
                  <a:gd name="connsiteX72" fmla="*/ 23659 w 181938"/>
                  <a:gd name="connsiteY72" fmla="*/ 10659 h 59334"/>
                  <a:gd name="connsiteX73" fmla="*/ 23139 w 181938"/>
                  <a:gd name="connsiteY73" fmla="*/ 12220 h 59334"/>
                  <a:gd name="connsiteX74" fmla="*/ 2845 w 181938"/>
                  <a:gd name="connsiteY74" fmla="*/ 15342 h 59334"/>
                  <a:gd name="connsiteX75" fmla="*/ 1804 w 181938"/>
                  <a:gd name="connsiteY75" fmla="*/ 17944 h 5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81938" h="59334">
                    <a:moveTo>
                      <a:pt x="1804" y="17944"/>
                    </a:moveTo>
                    <a:cubicBezTo>
                      <a:pt x="1804" y="17944"/>
                      <a:pt x="16894" y="20545"/>
                      <a:pt x="18975" y="21066"/>
                    </a:cubicBezTo>
                    <a:cubicBezTo>
                      <a:pt x="21057" y="21586"/>
                      <a:pt x="20016" y="21586"/>
                      <a:pt x="18975" y="22627"/>
                    </a:cubicBezTo>
                    <a:cubicBezTo>
                      <a:pt x="17935" y="23667"/>
                      <a:pt x="17935" y="24188"/>
                      <a:pt x="16374" y="23147"/>
                    </a:cubicBezTo>
                    <a:cubicBezTo>
                      <a:pt x="14813" y="22106"/>
                      <a:pt x="14813" y="24188"/>
                      <a:pt x="14293" y="24708"/>
                    </a:cubicBezTo>
                    <a:cubicBezTo>
                      <a:pt x="13772" y="24708"/>
                      <a:pt x="12732" y="25229"/>
                      <a:pt x="13252" y="26790"/>
                    </a:cubicBezTo>
                    <a:cubicBezTo>
                      <a:pt x="13772" y="28351"/>
                      <a:pt x="16374" y="32513"/>
                      <a:pt x="16894" y="34595"/>
                    </a:cubicBezTo>
                    <a:cubicBezTo>
                      <a:pt x="17415" y="36676"/>
                      <a:pt x="20537" y="35115"/>
                      <a:pt x="21577" y="35115"/>
                    </a:cubicBezTo>
                    <a:cubicBezTo>
                      <a:pt x="22618" y="35115"/>
                      <a:pt x="30944" y="35115"/>
                      <a:pt x="33025" y="35115"/>
                    </a:cubicBezTo>
                    <a:cubicBezTo>
                      <a:pt x="35627" y="35115"/>
                      <a:pt x="44993" y="33034"/>
                      <a:pt x="48115" y="31993"/>
                    </a:cubicBezTo>
                    <a:cubicBezTo>
                      <a:pt x="51237" y="30952"/>
                      <a:pt x="75173" y="30952"/>
                      <a:pt x="81938" y="31473"/>
                    </a:cubicBezTo>
                    <a:cubicBezTo>
                      <a:pt x="88702" y="31993"/>
                      <a:pt x="80897" y="33554"/>
                      <a:pt x="79856" y="34074"/>
                    </a:cubicBezTo>
                    <a:cubicBezTo>
                      <a:pt x="78815" y="34595"/>
                      <a:pt x="77254" y="34595"/>
                      <a:pt x="77254" y="35115"/>
                    </a:cubicBezTo>
                    <a:cubicBezTo>
                      <a:pt x="77254" y="36156"/>
                      <a:pt x="75173" y="36156"/>
                      <a:pt x="73092" y="35635"/>
                    </a:cubicBezTo>
                    <a:cubicBezTo>
                      <a:pt x="71010" y="35115"/>
                      <a:pt x="59563" y="36156"/>
                      <a:pt x="57481" y="36156"/>
                    </a:cubicBezTo>
                    <a:cubicBezTo>
                      <a:pt x="55920" y="36156"/>
                      <a:pt x="56441" y="36156"/>
                      <a:pt x="60603" y="40319"/>
                    </a:cubicBezTo>
                    <a:cubicBezTo>
                      <a:pt x="64766" y="44481"/>
                      <a:pt x="59563" y="42400"/>
                      <a:pt x="58522" y="42400"/>
                    </a:cubicBezTo>
                    <a:cubicBezTo>
                      <a:pt x="57481" y="42400"/>
                      <a:pt x="53319" y="41359"/>
                      <a:pt x="51237" y="40839"/>
                    </a:cubicBezTo>
                    <a:cubicBezTo>
                      <a:pt x="49676" y="40319"/>
                      <a:pt x="44473" y="40319"/>
                      <a:pt x="41871" y="39798"/>
                    </a:cubicBezTo>
                    <a:cubicBezTo>
                      <a:pt x="39269" y="39278"/>
                      <a:pt x="41351" y="41359"/>
                      <a:pt x="46034" y="46042"/>
                    </a:cubicBezTo>
                    <a:cubicBezTo>
                      <a:pt x="50717" y="50726"/>
                      <a:pt x="59563" y="50726"/>
                      <a:pt x="61644" y="50205"/>
                    </a:cubicBezTo>
                    <a:cubicBezTo>
                      <a:pt x="63726" y="49164"/>
                      <a:pt x="69970" y="50205"/>
                      <a:pt x="72051" y="50726"/>
                    </a:cubicBezTo>
                    <a:cubicBezTo>
                      <a:pt x="74132" y="51766"/>
                      <a:pt x="77775" y="50205"/>
                      <a:pt x="79336" y="49685"/>
                    </a:cubicBezTo>
                    <a:cubicBezTo>
                      <a:pt x="80377" y="48644"/>
                      <a:pt x="87141" y="49164"/>
                      <a:pt x="88702" y="49685"/>
                    </a:cubicBezTo>
                    <a:cubicBezTo>
                      <a:pt x="90784" y="49685"/>
                      <a:pt x="98068" y="51766"/>
                      <a:pt x="100150" y="52287"/>
                    </a:cubicBezTo>
                    <a:cubicBezTo>
                      <a:pt x="102231" y="52807"/>
                      <a:pt x="109516" y="58010"/>
                      <a:pt x="113159" y="59051"/>
                    </a:cubicBezTo>
                    <a:cubicBezTo>
                      <a:pt x="116801" y="60092"/>
                      <a:pt x="121484" y="58010"/>
                      <a:pt x="122525" y="56970"/>
                    </a:cubicBezTo>
                    <a:cubicBezTo>
                      <a:pt x="123565" y="55929"/>
                      <a:pt x="125126" y="53848"/>
                      <a:pt x="126687" y="53848"/>
                    </a:cubicBezTo>
                    <a:cubicBezTo>
                      <a:pt x="127728" y="53848"/>
                      <a:pt x="132932" y="52807"/>
                      <a:pt x="135013" y="52807"/>
                    </a:cubicBezTo>
                    <a:cubicBezTo>
                      <a:pt x="136574" y="52807"/>
                      <a:pt x="140737" y="53848"/>
                      <a:pt x="143339" y="52287"/>
                    </a:cubicBezTo>
                    <a:cubicBezTo>
                      <a:pt x="145940" y="51246"/>
                      <a:pt x="149583" y="49685"/>
                      <a:pt x="151144" y="49685"/>
                    </a:cubicBezTo>
                    <a:cubicBezTo>
                      <a:pt x="152705" y="49685"/>
                      <a:pt x="153746" y="46563"/>
                      <a:pt x="155827" y="45522"/>
                    </a:cubicBezTo>
                    <a:cubicBezTo>
                      <a:pt x="157908" y="44481"/>
                      <a:pt x="156347" y="42400"/>
                      <a:pt x="154786" y="40839"/>
                    </a:cubicBezTo>
                    <a:cubicBezTo>
                      <a:pt x="153225" y="39278"/>
                      <a:pt x="159469" y="38237"/>
                      <a:pt x="162071" y="37196"/>
                    </a:cubicBezTo>
                    <a:cubicBezTo>
                      <a:pt x="164673" y="36156"/>
                      <a:pt x="167274" y="34595"/>
                      <a:pt x="169876" y="33554"/>
                    </a:cubicBezTo>
                    <a:cubicBezTo>
                      <a:pt x="172478" y="32513"/>
                      <a:pt x="174039" y="30432"/>
                      <a:pt x="176120" y="30432"/>
                    </a:cubicBezTo>
                    <a:cubicBezTo>
                      <a:pt x="178202" y="30432"/>
                      <a:pt x="178722" y="29912"/>
                      <a:pt x="180804" y="28351"/>
                    </a:cubicBezTo>
                    <a:cubicBezTo>
                      <a:pt x="182885" y="26790"/>
                      <a:pt x="181844" y="26269"/>
                      <a:pt x="179763" y="24708"/>
                    </a:cubicBezTo>
                    <a:cubicBezTo>
                      <a:pt x="178202" y="23147"/>
                      <a:pt x="178722" y="22106"/>
                      <a:pt x="179763" y="21066"/>
                    </a:cubicBezTo>
                    <a:cubicBezTo>
                      <a:pt x="180804" y="20025"/>
                      <a:pt x="180283" y="18984"/>
                      <a:pt x="180283" y="18984"/>
                    </a:cubicBezTo>
                    <a:cubicBezTo>
                      <a:pt x="180283" y="18984"/>
                      <a:pt x="129289" y="7537"/>
                      <a:pt x="125126" y="6496"/>
                    </a:cubicBezTo>
                    <a:cubicBezTo>
                      <a:pt x="120964" y="5455"/>
                      <a:pt x="124086" y="9098"/>
                      <a:pt x="123565" y="8577"/>
                    </a:cubicBezTo>
                    <a:cubicBezTo>
                      <a:pt x="123045" y="8577"/>
                      <a:pt x="117841" y="9098"/>
                      <a:pt x="115760" y="9618"/>
                    </a:cubicBezTo>
                    <a:cubicBezTo>
                      <a:pt x="113679" y="10138"/>
                      <a:pt x="114199" y="10659"/>
                      <a:pt x="114720" y="12220"/>
                    </a:cubicBezTo>
                    <a:cubicBezTo>
                      <a:pt x="115240" y="13781"/>
                      <a:pt x="105353" y="17423"/>
                      <a:pt x="103272" y="17423"/>
                    </a:cubicBezTo>
                    <a:cubicBezTo>
                      <a:pt x="101191" y="17423"/>
                      <a:pt x="100670" y="15862"/>
                      <a:pt x="99629" y="14301"/>
                    </a:cubicBezTo>
                    <a:cubicBezTo>
                      <a:pt x="99109" y="13261"/>
                      <a:pt x="100670" y="10659"/>
                      <a:pt x="102752" y="11179"/>
                    </a:cubicBezTo>
                    <a:cubicBezTo>
                      <a:pt x="104833" y="11179"/>
                      <a:pt x="104313" y="10138"/>
                      <a:pt x="104833" y="9098"/>
                    </a:cubicBezTo>
                    <a:cubicBezTo>
                      <a:pt x="105874" y="8057"/>
                      <a:pt x="105353" y="7016"/>
                      <a:pt x="103792" y="6496"/>
                    </a:cubicBezTo>
                    <a:cubicBezTo>
                      <a:pt x="102231" y="5976"/>
                      <a:pt x="97548" y="2333"/>
                      <a:pt x="95987" y="772"/>
                    </a:cubicBezTo>
                    <a:cubicBezTo>
                      <a:pt x="94426" y="-789"/>
                      <a:pt x="94426" y="252"/>
                      <a:pt x="94946" y="1813"/>
                    </a:cubicBezTo>
                    <a:cubicBezTo>
                      <a:pt x="95467" y="3374"/>
                      <a:pt x="92865" y="3374"/>
                      <a:pt x="91304" y="3374"/>
                    </a:cubicBezTo>
                    <a:cubicBezTo>
                      <a:pt x="89743" y="3374"/>
                      <a:pt x="87661" y="3374"/>
                      <a:pt x="86621" y="4935"/>
                    </a:cubicBezTo>
                    <a:cubicBezTo>
                      <a:pt x="85580" y="6496"/>
                      <a:pt x="87141" y="7537"/>
                      <a:pt x="89222" y="7537"/>
                    </a:cubicBezTo>
                    <a:cubicBezTo>
                      <a:pt x="91304" y="7537"/>
                      <a:pt x="90263" y="9618"/>
                      <a:pt x="89222" y="10138"/>
                    </a:cubicBezTo>
                    <a:cubicBezTo>
                      <a:pt x="88182" y="10138"/>
                      <a:pt x="88182" y="13261"/>
                      <a:pt x="87661" y="14301"/>
                    </a:cubicBezTo>
                    <a:cubicBezTo>
                      <a:pt x="87141" y="15342"/>
                      <a:pt x="86621" y="20025"/>
                      <a:pt x="85060" y="22106"/>
                    </a:cubicBezTo>
                    <a:cubicBezTo>
                      <a:pt x="82978" y="24188"/>
                      <a:pt x="82978" y="22106"/>
                      <a:pt x="82978" y="20545"/>
                    </a:cubicBezTo>
                    <a:cubicBezTo>
                      <a:pt x="82978" y="18984"/>
                      <a:pt x="76734" y="17944"/>
                      <a:pt x="74653" y="17423"/>
                    </a:cubicBezTo>
                    <a:cubicBezTo>
                      <a:pt x="73092" y="17423"/>
                      <a:pt x="72051" y="16903"/>
                      <a:pt x="73092" y="15862"/>
                    </a:cubicBezTo>
                    <a:cubicBezTo>
                      <a:pt x="74132" y="14822"/>
                      <a:pt x="62165" y="13261"/>
                      <a:pt x="60603" y="13261"/>
                    </a:cubicBezTo>
                    <a:cubicBezTo>
                      <a:pt x="59042" y="13261"/>
                      <a:pt x="55400" y="12220"/>
                      <a:pt x="53839" y="10659"/>
                    </a:cubicBezTo>
                    <a:cubicBezTo>
                      <a:pt x="52278" y="9098"/>
                      <a:pt x="48635" y="7016"/>
                      <a:pt x="46554" y="5976"/>
                    </a:cubicBezTo>
                    <a:cubicBezTo>
                      <a:pt x="44473" y="4935"/>
                      <a:pt x="39269" y="2854"/>
                      <a:pt x="36147" y="1813"/>
                    </a:cubicBezTo>
                    <a:cubicBezTo>
                      <a:pt x="33025" y="772"/>
                      <a:pt x="33025" y="1293"/>
                      <a:pt x="31984" y="2333"/>
                    </a:cubicBezTo>
                    <a:cubicBezTo>
                      <a:pt x="30944" y="3374"/>
                      <a:pt x="29382" y="3894"/>
                      <a:pt x="30944" y="4935"/>
                    </a:cubicBezTo>
                    <a:cubicBezTo>
                      <a:pt x="31984" y="5976"/>
                      <a:pt x="36667" y="5455"/>
                      <a:pt x="38228" y="5976"/>
                    </a:cubicBezTo>
                    <a:cubicBezTo>
                      <a:pt x="39789" y="6496"/>
                      <a:pt x="37708" y="7537"/>
                      <a:pt x="37188" y="8057"/>
                    </a:cubicBezTo>
                    <a:cubicBezTo>
                      <a:pt x="36667" y="9098"/>
                      <a:pt x="36147" y="8577"/>
                      <a:pt x="34586" y="10659"/>
                    </a:cubicBezTo>
                    <a:cubicBezTo>
                      <a:pt x="33025" y="12740"/>
                      <a:pt x="30944" y="11700"/>
                      <a:pt x="30423" y="11179"/>
                    </a:cubicBezTo>
                    <a:cubicBezTo>
                      <a:pt x="29903" y="10659"/>
                      <a:pt x="23659" y="7016"/>
                      <a:pt x="22098" y="6496"/>
                    </a:cubicBezTo>
                    <a:cubicBezTo>
                      <a:pt x="20537" y="5976"/>
                      <a:pt x="21577" y="8057"/>
                      <a:pt x="22618" y="8057"/>
                    </a:cubicBezTo>
                    <a:cubicBezTo>
                      <a:pt x="23659" y="8577"/>
                      <a:pt x="23139" y="9098"/>
                      <a:pt x="23659" y="10659"/>
                    </a:cubicBezTo>
                    <a:cubicBezTo>
                      <a:pt x="24179" y="12220"/>
                      <a:pt x="23139" y="12220"/>
                      <a:pt x="23139" y="12220"/>
                    </a:cubicBezTo>
                    <a:cubicBezTo>
                      <a:pt x="23139" y="12220"/>
                      <a:pt x="8569" y="14822"/>
                      <a:pt x="2845" y="15342"/>
                    </a:cubicBezTo>
                    <a:cubicBezTo>
                      <a:pt x="-2879" y="15862"/>
                      <a:pt x="1804" y="17944"/>
                      <a:pt x="1804" y="17944"/>
                    </a:cubicBezTo>
                    <a:close/>
                  </a:path>
                </a:pathLst>
              </a:custGeom>
              <a:grpFill/>
              <a:ln w="5199" cap="flat">
                <a:solidFill>
                  <a:schemeClr val="bg1"/>
                </a:solidFill>
                <a:prstDash val="solid"/>
                <a:miter/>
              </a:ln>
            </p:spPr>
            <p:txBody>
              <a:bodyPr rtlCol="0" anchor="ctr"/>
              <a:lstStyle/>
              <a:p>
                <a:endParaRPr lang="en-GB" noProof="0" dirty="0"/>
              </a:p>
            </p:txBody>
          </p:sp>
          <p:sp>
            <p:nvSpPr>
              <p:cNvPr id="191" name="Freeform 190">
                <a:extLst>
                  <a:ext uri="{FF2B5EF4-FFF2-40B4-BE49-F238E27FC236}">
                    <a16:creationId xmlns:a16="http://schemas.microsoft.com/office/drawing/2014/main" id="{CF276ECF-3DFF-D536-6A2A-C3C74FDE5678}"/>
                  </a:ext>
                </a:extLst>
              </p:cNvPr>
              <p:cNvSpPr/>
              <p:nvPr/>
            </p:nvSpPr>
            <p:spPr>
              <a:xfrm>
                <a:off x="6386811" y="2532980"/>
                <a:ext cx="10023" cy="8186"/>
              </a:xfrm>
              <a:custGeom>
                <a:avLst/>
                <a:gdLst>
                  <a:gd name="connsiteX0" fmla="*/ 4683 w 10023"/>
                  <a:gd name="connsiteY0" fmla="*/ 2327 h 8186"/>
                  <a:gd name="connsiteX1" fmla="*/ 1041 w 10023"/>
                  <a:gd name="connsiteY1" fmla="*/ 246 h 8186"/>
                  <a:gd name="connsiteX2" fmla="*/ 0 w 10023"/>
                  <a:gd name="connsiteY2" fmla="*/ 1807 h 8186"/>
                  <a:gd name="connsiteX3" fmla="*/ 6244 w 10023"/>
                  <a:gd name="connsiteY3" fmla="*/ 8051 h 8186"/>
                  <a:gd name="connsiteX4" fmla="*/ 9887 w 10023"/>
                  <a:gd name="connsiteY4" fmla="*/ 5970 h 8186"/>
                  <a:gd name="connsiteX5" fmla="*/ 4683 w 10023"/>
                  <a:gd name="connsiteY5" fmla="*/ 2327 h 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3" h="8186">
                    <a:moveTo>
                      <a:pt x="4683" y="2327"/>
                    </a:moveTo>
                    <a:cubicBezTo>
                      <a:pt x="3642" y="1807"/>
                      <a:pt x="2602" y="1286"/>
                      <a:pt x="1041" y="246"/>
                    </a:cubicBezTo>
                    <a:cubicBezTo>
                      <a:pt x="0" y="-795"/>
                      <a:pt x="0" y="1807"/>
                      <a:pt x="0" y="1807"/>
                    </a:cubicBezTo>
                    <a:cubicBezTo>
                      <a:pt x="0" y="2327"/>
                      <a:pt x="4683" y="7531"/>
                      <a:pt x="6244" y="8051"/>
                    </a:cubicBezTo>
                    <a:cubicBezTo>
                      <a:pt x="7805" y="8571"/>
                      <a:pt x="8846" y="7531"/>
                      <a:pt x="9887" y="5970"/>
                    </a:cubicBezTo>
                    <a:cubicBezTo>
                      <a:pt x="10927" y="4408"/>
                      <a:pt x="5724" y="3368"/>
                      <a:pt x="4683" y="2327"/>
                    </a:cubicBezTo>
                    <a:close/>
                  </a:path>
                </a:pathLst>
              </a:custGeom>
              <a:grpFill/>
              <a:ln w="5199" cap="flat">
                <a:solidFill>
                  <a:schemeClr val="bg1"/>
                </a:solidFill>
                <a:prstDash val="solid"/>
                <a:miter/>
              </a:ln>
            </p:spPr>
            <p:txBody>
              <a:bodyPr rtlCol="0" anchor="ctr"/>
              <a:lstStyle/>
              <a:p>
                <a:endParaRPr lang="en-GB" noProof="0" dirty="0"/>
              </a:p>
            </p:txBody>
          </p:sp>
          <p:sp>
            <p:nvSpPr>
              <p:cNvPr id="192" name="Freeform 191">
                <a:extLst>
                  <a:ext uri="{FF2B5EF4-FFF2-40B4-BE49-F238E27FC236}">
                    <a16:creationId xmlns:a16="http://schemas.microsoft.com/office/drawing/2014/main" id="{70128713-59CE-FC2A-CE64-DA4133FB886F}"/>
                  </a:ext>
                </a:extLst>
              </p:cNvPr>
              <p:cNvSpPr/>
              <p:nvPr/>
            </p:nvSpPr>
            <p:spPr>
              <a:xfrm>
                <a:off x="6414935" y="2527502"/>
                <a:ext cx="33071" cy="5545"/>
              </a:xfrm>
              <a:custGeom>
                <a:avLst/>
                <a:gdLst>
                  <a:gd name="connsiteX0" fmla="*/ 1016 w 33071"/>
                  <a:gd name="connsiteY0" fmla="*/ 5203 h 5545"/>
                  <a:gd name="connsiteX1" fmla="*/ 6740 w 33071"/>
                  <a:gd name="connsiteY1" fmla="*/ 4683 h 5545"/>
                  <a:gd name="connsiteX2" fmla="*/ 12464 w 33071"/>
                  <a:gd name="connsiteY2" fmla="*/ 3122 h 5545"/>
                  <a:gd name="connsiteX3" fmla="*/ 18188 w 33071"/>
                  <a:gd name="connsiteY3" fmla="*/ 2602 h 5545"/>
                  <a:gd name="connsiteX4" fmla="*/ 23391 w 33071"/>
                  <a:gd name="connsiteY4" fmla="*/ 4163 h 5545"/>
                  <a:gd name="connsiteX5" fmla="*/ 31717 w 33071"/>
                  <a:gd name="connsiteY5" fmla="*/ 3642 h 5545"/>
                  <a:gd name="connsiteX6" fmla="*/ 29115 w 33071"/>
                  <a:gd name="connsiteY6" fmla="*/ 1561 h 5545"/>
                  <a:gd name="connsiteX7" fmla="*/ 12984 w 33071"/>
                  <a:gd name="connsiteY7" fmla="*/ 0 h 5545"/>
                  <a:gd name="connsiteX8" fmla="*/ 1537 w 33071"/>
                  <a:gd name="connsiteY8" fmla="*/ 3642 h 5545"/>
                  <a:gd name="connsiteX9" fmla="*/ 1016 w 33071"/>
                  <a:gd name="connsiteY9" fmla="*/ 5203 h 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71" h="5545">
                    <a:moveTo>
                      <a:pt x="1016" y="5203"/>
                    </a:moveTo>
                    <a:cubicBezTo>
                      <a:pt x="3098" y="5724"/>
                      <a:pt x="6220" y="5724"/>
                      <a:pt x="6740" y="4683"/>
                    </a:cubicBezTo>
                    <a:cubicBezTo>
                      <a:pt x="7261" y="3642"/>
                      <a:pt x="9862" y="2602"/>
                      <a:pt x="12464" y="3122"/>
                    </a:cubicBezTo>
                    <a:cubicBezTo>
                      <a:pt x="15066" y="3642"/>
                      <a:pt x="15586" y="2602"/>
                      <a:pt x="18188" y="2602"/>
                    </a:cubicBezTo>
                    <a:cubicBezTo>
                      <a:pt x="20789" y="2602"/>
                      <a:pt x="20269" y="2602"/>
                      <a:pt x="23391" y="4163"/>
                    </a:cubicBezTo>
                    <a:cubicBezTo>
                      <a:pt x="27034" y="5724"/>
                      <a:pt x="27554" y="5203"/>
                      <a:pt x="31717" y="3642"/>
                    </a:cubicBezTo>
                    <a:cubicBezTo>
                      <a:pt x="35359" y="2602"/>
                      <a:pt x="30676" y="2081"/>
                      <a:pt x="29115" y="1561"/>
                    </a:cubicBezTo>
                    <a:cubicBezTo>
                      <a:pt x="28074" y="1041"/>
                      <a:pt x="14545" y="0"/>
                      <a:pt x="12984" y="0"/>
                    </a:cubicBezTo>
                    <a:cubicBezTo>
                      <a:pt x="11423" y="0"/>
                      <a:pt x="4659" y="3122"/>
                      <a:pt x="1537" y="3642"/>
                    </a:cubicBezTo>
                    <a:cubicBezTo>
                      <a:pt x="-1585" y="4163"/>
                      <a:pt x="1016" y="5203"/>
                      <a:pt x="1016" y="5203"/>
                    </a:cubicBezTo>
                    <a:close/>
                  </a:path>
                </a:pathLst>
              </a:custGeom>
              <a:grpFill/>
              <a:ln w="5199" cap="flat">
                <a:solidFill>
                  <a:schemeClr val="bg1"/>
                </a:solidFill>
                <a:prstDash val="solid"/>
                <a:miter/>
              </a:ln>
            </p:spPr>
            <p:txBody>
              <a:bodyPr rtlCol="0" anchor="ctr"/>
              <a:lstStyle/>
              <a:p>
                <a:endParaRPr lang="en-GB" noProof="0" dirty="0"/>
              </a:p>
            </p:txBody>
          </p:sp>
          <p:sp>
            <p:nvSpPr>
              <p:cNvPr id="193" name="Freeform 192">
                <a:extLst>
                  <a:ext uri="{FF2B5EF4-FFF2-40B4-BE49-F238E27FC236}">
                    <a16:creationId xmlns:a16="http://schemas.microsoft.com/office/drawing/2014/main" id="{20921CAF-9D6A-880F-2C37-B913ACF8C99B}"/>
                  </a:ext>
                </a:extLst>
              </p:cNvPr>
              <p:cNvSpPr/>
              <p:nvPr/>
            </p:nvSpPr>
            <p:spPr>
              <a:xfrm>
                <a:off x="6491702" y="2473346"/>
                <a:ext cx="35144" cy="5243"/>
              </a:xfrm>
              <a:custGeom>
                <a:avLst/>
                <a:gdLst>
                  <a:gd name="connsiteX0" fmla="*/ 220 w 35144"/>
                  <a:gd name="connsiteY0" fmla="*/ 5244 h 5243"/>
                  <a:gd name="connsiteX1" fmla="*/ 13749 w 35144"/>
                  <a:gd name="connsiteY1" fmla="*/ 4203 h 5243"/>
                  <a:gd name="connsiteX2" fmla="*/ 26237 w 35144"/>
                  <a:gd name="connsiteY2" fmla="*/ 2122 h 5243"/>
                  <a:gd name="connsiteX3" fmla="*/ 35083 w 35144"/>
                  <a:gd name="connsiteY3" fmla="*/ 40 h 5243"/>
                  <a:gd name="connsiteX4" fmla="*/ 3862 w 35144"/>
                  <a:gd name="connsiteY4" fmla="*/ 4723 h 5243"/>
                  <a:gd name="connsiteX5" fmla="*/ 220 w 35144"/>
                  <a:gd name="connsiteY5" fmla="*/ 5244 h 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44" h="5243">
                    <a:moveTo>
                      <a:pt x="220" y="5244"/>
                    </a:moveTo>
                    <a:cubicBezTo>
                      <a:pt x="1260" y="5244"/>
                      <a:pt x="9586" y="4723"/>
                      <a:pt x="13749" y="4203"/>
                    </a:cubicBezTo>
                    <a:cubicBezTo>
                      <a:pt x="17911" y="3683"/>
                      <a:pt x="22594" y="2642"/>
                      <a:pt x="26237" y="2122"/>
                    </a:cubicBezTo>
                    <a:cubicBezTo>
                      <a:pt x="29879" y="1081"/>
                      <a:pt x="33522" y="561"/>
                      <a:pt x="35083" y="40"/>
                    </a:cubicBezTo>
                    <a:cubicBezTo>
                      <a:pt x="36644" y="-480"/>
                      <a:pt x="8025" y="4203"/>
                      <a:pt x="3862" y="4723"/>
                    </a:cubicBezTo>
                    <a:cubicBezTo>
                      <a:pt x="-1341" y="4723"/>
                      <a:pt x="220" y="5244"/>
                      <a:pt x="220" y="5244"/>
                    </a:cubicBezTo>
                    <a:close/>
                  </a:path>
                </a:pathLst>
              </a:custGeom>
              <a:grpFill/>
              <a:ln w="5199" cap="flat">
                <a:solidFill>
                  <a:schemeClr val="bg1"/>
                </a:solidFill>
                <a:prstDash val="solid"/>
                <a:miter/>
              </a:ln>
            </p:spPr>
            <p:txBody>
              <a:bodyPr rtlCol="0" anchor="ctr"/>
              <a:lstStyle/>
              <a:p>
                <a:endParaRPr lang="en-GB" noProof="0" dirty="0"/>
              </a:p>
            </p:txBody>
          </p:sp>
          <p:sp>
            <p:nvSpPr>
              <p:cNvPr id="194" name="Freeform 193">
                <a:extLst>
                  <a:ext uri="{FF2B5EF4-FFF2-40B4-BE49-F238E27FC236}">
                    <a16:creationId xmlns:a16="http://schemas.microsoft.com/office/drawing/2014/main" id="{3D0B97B2-4198-781A-E02B-DD8A9B1C32D3}"/>
                  </a:ext>
                </a:extLst>
              </p:cNvPr>
              <p:cNvSpPr/>
              <p:nvPr/>
            </p:nvSpPr>
            <p:spPr>
              <a:xfrm>
                <a:off x="6238874" y="2707774"/>
                <a:ext cx="9045" cy="5513"/>
              </a:xfrm>
              <a:custGeom>
                <a:avLst/>
                <a:gdLst>
                  <a:gd name="connsiteX0" fmla="*/ 680 w 9045"/>
                  <a:gd name="connsiteY0" fmla="*/ 1850 h 5513"/>
                  <a:gd name="connsiteX1" fmla="*/ 5883 w 9045"/>
                  <a:gd name="connsiteY1" fmla="*/ 5493 h 5513"/>
                  <a:gd name="connsiteX2" fmla="*/ 9005 w 9045"/>
                  <a:gd name="connsiteY2" fmla="*/ 1850 h 5513"/>
                  <a:gd name="connsiteX3" fmla="*/ 1720 w 9045"/>
                  <a:gd name="connsiteY3" fmla="*/ 289 h 5513"/>
                  <a:gd name="connsiteX4" fmla="*/ 680 w 9045"/>
                  <a:gd name="connsiteY4" fmla="*/ 1850 h 5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5" h="5513">
                    <a:moveTo>
                      <a:pt x="680" y="1850"/>
                    </a:moveTo>
                    <a:cubicBezTo>
                      <a:pt x="3281" y="6013"/>
                      <a:pt x="4322" y="5493"/>
                      <a:pt x="5883" y="5493"/>
                    </a:cubicBezTo>
                    <a:cubicBezTo>
                      <a:pt x="7444" y="5493"/>
                      <a:pt x="8485" y="3931"/>
                      <a:pt x="9005" y="1850"/>
                    </a:cubicBezTo>
                    <a:cubicBezTo>
                      <a:pt x="9526" y="-231"/>
                      <a:pt x="4842" y="-231"/>
                      <a:pt x="1720" y="289"/>
                    </a:cubicBezTo>
                    <a:cubicBezTo>
                      <a:pt x="-1402" y="-231"/>
                      <a:pt x="680" y="1850"/>
                      <a:pt x="680" y="1850"/>
                    </a:cubicBezTo>
                    <a:close/>
                  </a:path>
                </a:pathLst>
              </a:custGeom>
              <a:grpFill/>
              <a:ln w="5199" cap="flat">
                <a:solidFill>
                  <a:schemeClr val="bg1"/>
                </a:solidFill>
                <a:prstDash val="solid"/>
                <a:miter/>
              </a:ln>
            </p:spPr>
            <p:txBody>
              <a:bodyPr rtlCol="0" anchor="ctr"/>
              <a:lstStyle/>
              <a:p>
                <a:endParaRPr lang="en-GB" noProof="0" dirty="0"/>
              </a:p>
            </p:txBody>
          </p:sp>
          <p:sp>
            <p:nvSpPr>
              <p:cNvPr id="195" name="Freeform 194">
                <a:extLst>
                  <a:ext uri="{FF2B5EF4-FFF2-40B4-BE49-F238E27FC236}">
                    <a16:creationId xmlns:a16="http://schemas.microsoft.com/office/drawing/2014/main" id="{91830CF2-6453-5527-B13F-F0CEFF5A56C8}"/>
                  </a:ext>
                </a:extLst>
              </p:cNvPr>
              <p:cNvSpPr/>
              <p:nvPr/>
            </p:nvSpPr>
            <p:spPr>
              <a:xfrm>
                <a:off x="6037860" y="3074226"/>
                <a:ext cx="9308" cy="2325"/>
              </a:xfrm>
              <a:custGeom>
                <a:avLst/>
                <a:gdLst>
                  <a:gd name="connsiteX0" fmla="*/ 1359 w 9308"/>
                  <a:gd name="connsiteY0" fmla="*/ 2242 h 2325"/>
                  <a:gd name="connsiteX1" fmla="*/ 7603 w 9308"/>
                  <a:gd name="connsiteY1" fmla="*/ 1202 h 2325"/>
                  <a:gd name="connsiteX2" fmla="*/ 3441 w 9308"/>
                  <a:gd name="connsiteY2" fmla="*/ 1202 h 2325"/>
                  <a:gd name="connsiteX3" fmla="*/ 1359 w 9308"/>
                  <a:gd name="connsiteY3" fmla="*/ 2242 h 2325"/>
                </a:gdLst>
                <a:ahLst/>
                <a:cxnLst>
                  <a:cxn ang="0">
                    <a:pos x="connsiteX0" y="connsiteY0"/>
                  </a:cxn>
                  <a:cxn ang="0">
                    <a:pos x="connsiteX1" y="connsiteY1"/>
                  </a:cxn>
                  <a:cxn ang="0">
                    <a:pos x="connsiteX2" y="connsiteY2"/>
                  </a:cxn>
                  <a:cxn ang="0">
                    <a:pos x="connsiteX3" y="connsiteY3"/>
                  </a:cxn>
                </a:cxnLst>
                <a:rect l="l" t="t" r="r" b="b"/>
                <a:pathLst>
                  <a:path w="9308" h="2325">
                    <a:moveTo>
                      <a:pt x="1359" y="2242"/>
                    </a:moveTo>
                    <a:cubicBezTo>
                      <a:pt x="1880" y="2242"/>
                      <a:pt x="4481" y="2242"/>
                      <a:pt x="7603" y="1202"/>
                    </a:cubicBezTo>
                    <a:cubicBezTo>
                      <a:pt x="10725" y="161"/>
                      <a:pt x="9685" y="-880"/>
                      <a:pt x="3441" y="1202"/>
                    </a:cubicBezTo>
                    <a:cubicBezTo>
                      <a:pt x="-2803" y="2763"/>
                      <a:pt x="1359" y="2242"/>
                      <a:pt x="1359" y="2242"/>
                    </a:cubicBezTo>
                    <a:close/>
                  </a:path>
                </a:pathLst>
              </a:custGeom>
              <a:grpFill/>
              <a:ln w="5199" cap="flat">
                <a:solidFill>
                  <a:schemeClr val="bg1"/>
                </a:solidFill>
                <a:prstDash val="solid"/>
                <a:miter/>
              </a:ln>
            </p:spPr>
            <p:txBody>
              <a:bodyPr rtlCol="0" anchor="ctr"/>
              <a:lstStyle/>
              <a:p>
                <a:endParaRPr lang="en-GB" noProof="0" dirty="0"/>
              </a:p>
            </p:txBody>
          </p:sp>
          <p:sp>
            <p:nvSpPr>
              <p:cNvPr id="196" name="Freeform 195">
                <a:extLst>
                  <a:ext uri="{FF2B5EF4-FFF2-40B4-BE49-F238E27FC236}">
                    <a16:creationId xmlns:a16="http://schemas.microsoft.com/office/drawing/2014/main" id="{20306855-6889-B96E-4557-8B62F9B2853A}"/>
                  </a:ext>
                </a:extLst>
              </p:cNvPr>
              <p:cNvSpPr/>
              <p:nvPr/>
            </p:nvSpPr>
            <p:spPr>
              <a:xfrm>
                <a:off x="6027752" y="3082942"/>
                <a:ext cx="7304" cy="2192"/>
              </a:xfrm>
              <a:custGeom>
                <a:avLst/>
                <a:gdLst>
                  <a:gd name="connsiteX0" fmla="*/ 1061 w 7304"/>
                  <a:gd name="connsiteY0" fmla="*/ 1852 h 2192"/>
                  <a:gd name="connsiteX1" fmla="*/ 7305 w 7304"/>
                  <a:gd name="connsiteY1" fmla="*/ 1332 h 2192"/>
                  <a:gd name="connsiteX2" fmla="*/ 3662 w 7304"/>
                  <a:gd name="connsiteY2" fmla="*/ 291 h 2192"/>
                  <a:gd name="connsiteX3" fmla="*/ 1061 w 7304"/>
                  <a:gd name="connsiteY3" fmla="*/ 1852 h 2192"/>
                </a:gdLst>
                <a:ahLst/>
                <a:cxnLst>
                  <a:cxn ang="0">
                    <a:pos x="connsiteX0" y="connsiteY0"/>
                  </a:cxn>
                  <a:cxn ang="0">
                    <a:pos x="connsiteX1" y="connsiteY1"/>
                  </a:cxn>
                  <a:cxn ang="0">
                    <a:pos x="connsiteX2" y="connsiteY2"/>
                  </a:cxn>
                  <a:cxn ang="0">
                    <a:pos x="connsiteX3" y="connsiteY3"/>
                  </a:cxn>
                </a:cxnLst>
                <a:rect l="l" t="t" r="r" b="b"/>
                <a:pathLst>
                  <a:path w="7304" h="2192">
                    <a:moveTo>
                      <a:pt x="1061" y="1852"/>
                    </a:moveTo>
                    <a:cubicBezTo>
                      <a:pt x="3142" y="1852"/>
                      <a:pt x="7305" y="2893"/>
                      <a:pt x="7305" y="1332"/>
                    </a:cubicBezTo>
                    <a:cubicBezTo>
                      <a:pt x="7305" y="1332"/>
                      <a:pt x="7305" y="-749"/>
                      <a:pt x="3662" y="291"/>
                    </a:cubicBezTo>
                    <a:cubicBezTo>
                      <a:pt x="20" y="1332"/>
                      <a:pt x="-1020" y="1852"/>
                      <a:pt x="1061" y="1852"/>
                    </a:cubicBezTo>
                    <a:close/>
                  </a:path>
                </a:pathLst>
              </a:custGeom>
              <a:grpFill/>
              <a:ln w="5199" cap="flat">
                <a:solidFill>
                  <a:schemeClr val="bg1"/>
                </a:solidFill>
                <a:prstDash val="solid"/>
                <a:miter/>
              </a:ln>
            </p:spPr>
            <p:txBody>
              <a:bodyPr rtlCol="0" anchor="ctr"/>
              <a:lstStyle/>
              <a:p>
                <a:endParaRPr lang="en-GB" noProof="0" dirty="0"/>
              </a:p>
            </p:txBody>
          </p:sp>
          <p:sp>
            <p:nvSpPr>
              <p:cNvPr id="197" name="Freeform 196">
                <a:extLst>
                  <a:ext uri="{FF2B5EF4-FFF2-40B4-BE49-F238E27FC236}">
                    <a16:creationId xmlns:a16="http://schemas.microsoft.com/office/drawing/2014/main" id="{669B8B62-3016-E914-761E-4035FF71E5F8}"/>
                  </a:ext>
                </a:extLst>
              </p:cNvPr>
              <p:cNvSpPr/>
              <p:nvPr/>
            </p:nvSpPr>
            <p:spPr>
              <a:xfrm>
                <a:off x="6030714" y="3090747"/>
                <a:ext cx="3562" cy="1623"/>
              </a:xfrm>
              <a:custGeom>
                <a:avLst/>
                <a:gdLst>
                  <a:gd name="connsiteX0" fmla="*/ 2261 w 3562"/>
                  <a:gd name="connsiteY0" fmla="*/ 1332 h 1623"/>
                  <a:gd name="connsiteX1" fmla="*/ 3302 w 3562"/>
                  <a:gd name="connsiteY1" fmla="*/ 291 h 1623"/>
                  <a:gd name="connsiteX2" fmla="*/ 2261 w 3562"/>
                  <a:gd name="connsiteY2" fmla="*/ 1332 h 1623"/>
                </a:gdLst>
                <a:ahLst/>
                <a:cxnLst>
                  <a:cxn ang="0">
                    <a:pos x="connsiteX0" y="connsiteY0"/>
                  </a:cxn>
                  <a:cxn ang="0">
                    <a:pos x="connsiteX1" y="connsiteY1"/>
                  </a:cxn>
                  <a:cxn ang="0">
                    <a:pos x="connsiteX2" y="connsiteY2"/>
                  </a:cxn>
                </a:cxnLst>
                <a:rect l="l" t="t" r="r" b="b"/>
                <a:pathLst>
                  <a:path w="3562" h="1623">
                    <a:moveTo>
                      <a:pt x="2261" y="1332"/>
                    </a:moveTo>
                    <a:cubicBezTo>
                      <a:pt x="4343" y="2373"/>
                      <a:pt x="3302" y="291"/>
                      <a:pt x="3302" y="291"/>
                    </a:cubicBezTo>
                    <a:cubicBezTo>
                      <a:pt x="-3462" y="-749"/>
                      <a:pt x="2261" y="1332"/>
                      <a:pt x="2261" y="1332"/>
                    </a:cubicBezTo>
                    <a:close/>
                  </a:path>
                </a:pathLst>
              </a:custGeom>
              <a:grpFill/>
              <a:ln w="5199" cap="flat">
                <a:solidFill>
                  <a:schemeClr val="bg1"/>
                </a:solidFill>
                <a:prstDash val="solid"/>
                <a:miter/>
              </a:ln>
            </p:spPr>
            <p:txBody>
              <a:bodyPr rtlCol="0" anchor="ctr"/>
              <a:lstStyle/>
              <a:p>
                <a:endParaRPr lang="en-GB" noProof="0" dirty="0"/>
              </a:p>
            </p:txBody>
          </p:sp>
          <p:sp>
            <p:nvSpPr>
              <p:cNvPr id="198" name="Freeform 197">
                <a:extLst>
                  <a:ext uri="{FF2B5EF4-FFF2-40B4-BE49-F238E27FC236}">
                    <a16:creationId xmlns:a16="http://schemas.microsoft.com/office/drawing/2014/main" id="{1CE0CD1C-6AF1-5925-F036-100C9BE9F519}"/>
                  </a:ext>
                </a:extLst>
              </p:cNvPr>
              <p:cNvSpPr/>
              <p:nvPr/>
            </p:nvSpPr>
            <p:spPr>
              <a:xfrm>
                <a:off x="6036799" y="3088886"/>
                <a:ext cx="4921" cy="1715"/>
              </a:xfrm>
              <a:custGeom>
                <a:avLst/>
                <a:gdLst>
                  <a:gd name="connsiteX0" fmla="*/ 4503 w 4921"/>
                  <a:gd name="connsiteY0" fmla="*/ 592 h 1715"/>
                  <a:gd name="connsiteX1" fmla="*/ 860 w 4921"/>
                  <a:gd name="connsiteY1" fmla="*/ 592 h 1715"/>
                  <a:gd name="connsiteX2" fmla="*/ 340 w 4921"/>
                  <a:gd name="connsiteY2" fmla="*/ 1632 h 1715"/>
                  <a:gd name="connsiteX3" fmla="*/ 4503 w 4921"/>
                  <a:gd name="connsiteY3" fmla="*/ 592 h 1715"/>
                </a:gdLst>
                <a:ahLst/>
                <a:cxnLst>
                  <a:cxn ang="0">
                    <a:pos x="connsiteX0" y="connsiteY0"/>
                  </a:cxn>
                  <a:cxn ang="0">
                    <a:pos x="connsiteX1" y="connsiteY1"/>
                  </a:cxn>
                  <a:cxn ang="0">
                    <a:pos x="connsiteX2" y="connsiteY2"/>
                  </a:cxn>
                  <a:cxn ang="0">
                    <a:pos x="connsiteX3" y="connsiteY3"/>
                  </a:cxn>
                </a:cxnLst>
                <a:rect l="l" t="t" r="r" b="b"/>
                <a:pathLst>
                  <a:path w="4921" h="1715">
                    <a:moveTo>
                      <a:pt x="4503" y="592"/>
                    </a:moveTo>
                    <a:cubicBezTo>
                      <a:pt x="2942" y="-969"/>
                      <a:pt x="2942" y="1112"/>
                      <a:pt x="860" y="592"/>
                    </a:cubicBezTo>
                    <a:cubicBezTo>
                      <a:pt x="-701" y="71"/>
                      <a:pt x="340" y="1632"/>
                      <a:pt x="340" y="1632"/>
                    </a:cubicBezTo>
                    <a:cubicBezTo>
                      <a:pt x="2942" y="1632"/>
                      <a:pt x="6064" y="2153"/>
                      <a:pt x="4503" y="592"/>
                    </a:cubicBezTo>
                    <a:close/>
                  </a:path>
                </a:pathLst>
              </a:custGeom>
              <a:grpFill/>
              <a:ln w="5199" cap="flat">
                <a:solidFill>
                  <a:schemeClr val="bg1"/>
                </a:solidFill>
                <a:prstDash val="solid"/>
                <a:miter/>
              </a:ln>
            </p:spPr>
            <p:txBody>
              <a:bodyPr rtlCol="0" anchor="ctr"/>
              <a:lstStyle/>
              <a:p>
                <a:endParaRPr lang="en-GB" noProof="0" dirty="0"/>
              </a:p>
            </p:txBody>
          </p:sp>
          <p:sp>
            <p:nvSpPr>
              <p:cNvPr id="199" name="Freeform 198">
                <a:extLst>
                  <a:ext uri="{FF2B5EF4-FFF2-40B4-BE49-F238E27FC236}">
                    <a16:creationId xmlns:a16="http://schemas.microsoft.com/office/drawing/2014/main" id="{4323BB9E-AB09-1198-14AE-B527561D3ED0}"/>
                  </a:ext>
                </a:extLst>
              </p:cNvPr>
              <p:cNvSpPr/>
              <p:nvPr/>
            </p:nvSpPr>
            <p:spPr>
              <a:xfrm>
                <a:off x="6038319" y="3076319"/>
                <a:ext cx="16153" cy="7151"/>
              </a:xfrm>
              <a:custGeom>
                <a:avLst/>
                <a:gdLst>
                  <a:gd name="connsiteX0" fmla="*/ 900 w 16153"/>
                  <a:gd name="connsiteY0" fmla="*/ 6914 h 7151"/>
                  <a:gd name="connsiteX1" fmla="*/ 14950 w 16153"/>
                  <a:gd name="connsiteY1" fmla="*/ 3272 h 7151"/>
                  <a:gd name="connsiteX2" fmla="*/ 11828 w 16153"/>
                  <a:gd name="connsiteY2" fmla="*/ 150 h 7151"/>
                  <a:gd name="connsiteX3" fmla="*/ 1941 w 16153"/>
                  <a:gd name="connsiteY3" fmla="*/ 4833 h 7151"/>
                  <a:gd name="connsiteX4" fmla="*/ 900 w 16153"/>
                  <a:gd name="connsiteY4" fmla="*/ 6914 h 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3" h="7151">
                    <a:moveTo>
                      <a:pt x="900" y="6914"/>
                    </a:moveTo>
                    <a:cubicBezTo>
                      <a:pt x="5583" y="7955"/>
                      <a:pt x="11307" y="5353"/>
                      <a:pt x="14950" y="3272"/>
                    </a:cubicBezTo>
                    <a:cubicBezTo>
                      <a:pt x="18072" y="1711"/>
                      <a:pt x="14429" y="1191"/>
                      <a:pt x="11828" y="150"/>
                    </a:cubicBezTo>
                    <a:cubicBezTo>
                      <a:pt x="9226" y="-891"/>
                      <a:pt x="5583" y="3792"/>
                      <a:pt x="1941" y="4833"/>
                    </a:cubicBezTo>
                    <a:cubicBezTo>
                      <a:pt x="-1701" y="5874"/>
                      <a:pt x="900" y="6914"/>
                      <a:pt x="900" y="6914"/>
                    </a:cubicBezTo>
                    <a:close/>
                  </a:path>
                </a:pathLst>
              </a:custGeom>
              <a:grpFill/>
              <a:ln w="5199" cap="flat">
                <a:solidFill>
                  <a:schemeClr val="bg1"/>
                </a:solidFill>
                <a:prstDash val="solid"/>
                <a:miter/>
              </a:ln>
            </p:spPr>
            <p:txBody>
              <a:bodyPr rtlCol="0" anchor="ctr"/>
              <a:lstStyle/>
              <a:p>
                <a:endParaRPr lang="en-GB" noProof="0" dirty="0"/>
              </a:p>
            </p:txBody>
          </p:sp>
          <p:sp>
            <p:nvSpPr>
              <p:cNvPr id="200" name="Freeform 199">
                <a:extLst>
                  <a:ext uri="{FF2B5EF4-FFF2-40B4-BE49-F238E27FC236}">
                    <a16:creationId xmlns:a16="http://schemas.microsoft.com/office/drawing/2014/main" id="{1C591A4C-6EE3-FA18-2284-79CFBFD2D798}"/>
                  </a:ext>
                </a:extLst>
              </p:cNvPr>
              <p:cNvSpPr/>
              <p:nvPr/>
            </p:nvSpPr>
            <p:spPr>
              <a:xfrm>
                <a:off x="5989450" y="3115495"/>
                <a:ext cx="3542" cy="3436"/>
              </a:xfrm>
              <a:custGeom>
                <a:avLst/>
                <a:gdLst>
                  <a:gd name="connsiteX0" fmla="*/ 3459 w 3542"/>
                  <a:gd name="connsiteY0" fmla="*/ 1561 h 3436"/>
                  <a:gd name="connsiteX1" fmla="*/ 2418 w 3542"/>
                  <a:gd name="connsiteY1" fmla="*/ 0 h 3436"/>
                  <a:gd name="connsiteX2" fmla="*/ 337 w 3542"/>
                  <a:gd name="connsiteY2" fmla="*/ 1561 h 3436"/>
                  <a:gd name="connsiteX3" fmla="*/ 3459 w 3542"/>
                  <a:gd name="connsiteY3" fmla="*/ 1561 h 3436"/>
                </a:gdLst>
                <a:ahLst/>
                <a:cxnLst>
                  <a:cxn ang="0">
                    <a:pos x="connsiteX0" y="connsiteY0"/>
                  </a:cxn>
                  <a:cxn ang="0">
                    <a:pos x="connsiteX1" y="connsiteY1"/>
                  </a:cxn>
                  <a:cxn ang="0">
                    <a:pos x="connsiteX2" y="connsiteY2"/>
                  </a:cxn>
                  <a:cxn ang="0">
                    <a:pos x="connsiteX3" y="connsiteY3"/>
                  </a:cxn>
                </a:cxnLst>
                <a:rect l="l" t="t" r="r" b="b"/>
                <a:pathLst>
                  <a:path w="3542" h="3436">
                    <a:moveTo>
                      <a:pt x="3459" y="1561"/>
                    </a:moveTo>
                    <a:cubicBezTo>
                      <a:pt x="3459" y="1561"/>
                      <a:pt x="3979" y="0"/>
                      <a:pt x="2418" y="0"/>
                    </a:cubicBezTo>
                    <a:cubicBezTo>
                      <a:pt x="858" y="0"/>
                      <a:pt x="-704" y="0"/>
                      <a:pt x="337" y="1561"/>
                    </a:cubicBezTo>
                    <a:cubicBezTo>
                      <a:pt x="337" y="2602"/>
                      <a:pt x="2939" y="5203"/>
                      <a:pt x="3459" y="1561"/>
                    </a:cubicBezTo>
                    <a:close/>
                  </a:path>
                </a:pathLst>
              </a:custGeom>
              <a:grpFill/>
              <a:ln w="5199" cap="flat">
                <a:solidFill>
                  <a:schemeClr val="bg1"/>
                </a:solidFill>
                <a:prstDash val="solid"/>
                <a:miter/>
              </a:ln>
            </p:spPr>
            <p:txBody>
              <a:bodyPr rtlCol="0" anchor="ctr"/>
              <a:lstStyle/>
              <a:p>
                <a:endParaRPr lang="en-GB" noProof="0" dirty="0"/>
              </a:p>
            </p:txBody>
          </p:sp>
          <p:sp>
            <p:nvSpPr>
              <p:cNvPr id="201" name="Freeform 200">
                <a:extLst>
                  <a:ext uri="{FF2B5EF4-FFF2-40B4-BE49-F238E27FC236}">
                    <a16:creationId xmlns:a16="http://schemas.microsoft.com/office/drawing/2014/main" id="{7DCB3FBF-18AF-EF5B-DB3D-F1895363166F}"/>
                  </a:ext>
                </a:extLst>
              </p:cNvPr>
              <p:cNvSpPr/>
              <p:nvPr/>
            </p:nvSpPr>
            <p:spPr>
              <a:xfrm>
                <a:off x="5985356" y="3118576"/>
                <a:ext cx="2851" cy="2368"/>
              </a:xfrm>
              <a:custGeom>
                <a:avLst/>
                <a:gdLst>
                  <a:gd name="connsiteX0" fmla="*/ 1309 w 2851"/>
                  <a:gd name="connsiteY0" fmla="*/ 2122 h 2368"/>
                  <a:gd name="connsiteX1" fmla="*/ 788 w 2851"/>
                  <a:gd name="connsiteY1" fmla="*/ 561 h 2368"/>
                  <a:gd name="connsiteX2" fmla="*/ 1309 w 2851"/>
                  <a:gd name="connsiteY2" fmla="*/ 2122 h 2368"/>
                </a:gdLst>
                <a:ahLst/>
                <a:cxnLst>
                  <a:cxn ang="0">
                    <a:pos x="connsiteX0" y="connsiteY0"/>
                  </a:cxn>
                  <a:cxn ang="0">
                    <a:pos x="connsiteX1" y="connsiteY1"/>
                  </a:cxn>
                  <a:cxn ang="0">
                    <a:pos x="connsiteX2" y="connsiteY2"/>
                  </a:cxn>
                </a:cxnLst>
                <a:rect l="l" t="t" r="r" b="b"/>
                <a:pathLst>
                  <a:path w="2851" h="2368">
                    <a:moveTo>
                      <a:pt x="1309" y="2122"/>
                    </a:moveTo>
                    <a:cubicBezTo>
                      <a:pt x="3910" y="1082"/>
                      <a:pt x="2870" y="-1000"/>
                      <a:pt x="788" y="561"/>
                    </a:cubicBezTo>
                    <a:cubicBezTo>
                      <a:pt x="788" y="561"/>
                      <a:pt x="-1293" y="3163"/>
                      <a:pt x="1309" y="2122"/>
                    </a:cubicBezTo>
                    <a:close/>
                  </a:path>
                </a:pathLst>
              </a:custGeom>
              <a:grpFill/>
              <a:ln w="5199" cap="flat">
                <a:solidFill>
                  <a:schemeClr val="bg1"/>
                </a:solidFill>
                <a:prstDash val="solid"/>
                <a:miter/>
              </a:ln>
            </p:spPr>
            <p:txBody>
              <a:bodyPr rtlCol="0" anchor="ctr"/>
              <a:lstStyle/>
              <a:p>
                <a:endParaRPr lang="en-GB" noProof="0" dirty="0"/>
              </a:p>
            </p:txBody>
          </p:sp>
          <p:sp>
            <p:nvSpPr>
              <p:cNvPr id="202" name="Freeform 201">
                <a:extLst>
                  <a:ext uri="{FF2B5EF4-FFF2-40B4-BE49-F238E27FC236}">
                    <a16:creationId xmlns:a16="http://schemas.microsoft.com/office/drawing/2014/main" id="{24DB1E5A-A6DC-6A47-CC57-B624A6E24FFF}"/>
                  </a:ext>
                </a:extLst>
              </p:cNvPr>
              <p:cNvSpPr/>
              <p:nvPr/>
            </p:nvSpPr>
            <p:spPr>
              <a:xfrm>
                <a:off x="5971574" y="3131284"/>
                <a:ext cx="3298" cy="1219"/>
              </a:xfrm>
              <a:custGeom>
                <a:avLst/>
                <a:gdLst>
                  <a:gd name="connsiteX0" fmla="*/ 2082 w 3298"/>
                  <a:gd name="connsiteY0" fmla="*/ 862 h 1219"/>
                  <a:gd name="connsiteX1" fmla="*/ 0 w 3298"/>
                  <a:gd name="connsiteY1" fmla="*/ 342 h 1219"/>
                  <a:gd name="connsiteX2" fmla="*/ 2082 w 3298"/>
                  <a:gd name="connsiteY2" fmla="*/ 862 h 1219"/>
                </a:gdLst>
                <a:ahLst/>
                <a:cxnLst>
                  <a:cxn ang="0">
                    <a:pos x="connsiteX0" y="connsiteY0"/>
                  </a:cxn>
                  <a:cxn ang="0">
                    <a:pos x="connsiteX1" y="connsiteY1"/>
                  </a:cxn>
                  <a:cxn ang="0">
                    <a:pos x="connsiteX2" y="connsiteY2"/>
                  </a:cxn>
                </a:cxnLst>
                <a:rect l="l" t="t" r="r" b="b"/>
                <a:pathLst>
                  <a:path w="3298" h="1219">
                    <a:moveTo>
                      <a:pt x="2082" y="862"/>
                    </a:moveTo>
                    <a:cubicBezTo>
                      <a:pt x="4163" y="-179"/>
                      <a:pt x="3642" y="-179"/>
                      <a:pt x="0" y="342"/>
                    </a:cubicBezTo>
                    <a:cubicBezTo>
                      <a:pt x="0" y="342"/>
                      <a:pt x="0" y="1903"/>
                      <a:pt x="2082" y="862"/>
                    </a:cubicBezTo>
                    <a:close/>
                  </a:path>
                </a:pathLst>
              </a:custGeom>
              <a:grpFill/>
              <a:ln w="5199" cap="flat">
                <a:solidFill>
                  <a:schemeClr val="bg1"/>
                </a:solidFill>
                <a:prstDash val="solid"/>
                <a:miter/>
              </a:ln>
            </p:spPr>
            <p:txBody>
              <a:bodyPr rtlCol="0" anchor="ctr"/>
              <a:lstStyle/>
              <a:p>
                <a:endParaRPr lang="en-GB" noProof="0" dirty="0"/>
              </a:p>
            </p:txBody>
          </p:sp>
          <p:sp>
            <p:nvSpPr>
              <p:cNvPr id="203" name="Freeform 202">
                <a:extLst>
                  <a:ext uri="{FF2B5EF4-FFF2-40B4-BE49-F238E27FC236}">
                    <a16:creationId xmlns:a16="http://schemas.microsoft.com/office/drawing/2014/main" id="{BBB81E0A-793B-24AB-C04B-7ECB68211475}"/>
                  </a:ext>
                </a:extLst>
              </p:cNvPr>
              <p:cNvSpPr/>
              <p:nvPr/>
            </p:nvSpPr>
            <p:spPr>
              <a:xfrm>
                <a:off x="5981670" y="3182957"/>
                <a:ext cx="4896" cy="5791"/>
              </a:xfrm>
              <a:custGeom>
                <a:avLst/>
                <a:gdLst>
                  <a:gd name="connsiteX0" fmla="*/ 1352 w 4896"/>
                  <a:gd name="connsiteY0" fmla="*/ 4866 h 5791"/>
                  <a:gd name="connsiteX1" fmla="*/ 3954 w 4896"/>
                  <a:gd name="connsiteY1" fmla="*/ 4866 h 5791"/>
                  <a:gd name="connsiteX2" fmla="*/ 3433 w 4896"/>
                  <a:gd name="connsiteY2" fmla="*/ 183 h 5791"/>
                  <a:gd name="connsiteX3" fmla="*/ 311 w 4896"/>
                  <a:gd name="connsiteY3" fmla="*/ 2265 h 5791"/>
                  <a:gd name="connsiteX4" fmla="*/ 1352 w 4896"/>
                  <a:gd name="connsiteY4" fmla="*/ 4866 h 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 h="5791">
                    <a:moveTo>
                      <a:pt x="1352" y="4866"/>
                    </a:moveTo>
                    <a:cubicBezTo>
                      <a:pt x="1352" y="4866"/>
                      <a:pt x="2393" y="6948"/>
                      <a:pt x="3954" y="4866"/>
                    </a:cubicBezTo>
                    <a:cubicBezTo>
                      <a:pt x="5515" y="2785"/>
                      <a:pt x="4994" y="-858"/>
                      <a:pt x="3433" y="183"/>
                    </a:cubicBezTo>
                    <a:cubicBezTo>
                      <a:pt x="1872" y="1224"/>
                      <a:pt x="1352" y="1744"/>
                      <a:pt x="311" y="2265"/>
                    </a:cubicBezTo>
                    <a:cubicBezTo>
                      <a:pt x="-209" y="2785"/>
                      <a:pt x="-209" y="3305"/>
                      <a:pt x="1352" y="4866"/>
                    </a:cubicBezTo>
                    <a:close/>
                  </a:path>
                </a:pathLst>
              </a:custGeom>
              <a:grpFill/>
              <a:ln w="5199" cap="flat">
                <a:solidFill>
                  <a:schemeClr val="bg1"/>
                </a:solidFill>
                <a:prstDash val="solid"/>
                <a:miter/>
              </a:ln>
            </p:spPr>
            <p:txBody>
              <a:bodyPr rtlCol="0" anchor="ctr"/>
              <a:lstStyle/>
              <a:p>
                <a:endParaRPr lang="en-GB" noProof="0" dirty="0"/>
              </a:p>
            </p:txBody>
          </p:sp>
          <p:sp>
            <p:nvSpPr>
              <p:cNvPr id="204" name="Freeform 203">
                <a:extLst>
                  <a:ext uri="{FF2B5EF4-FFF2-40B4-BE49-F238E27FC236}">
                    <a16:creationId xmlns:a16="http://schemas.microsoft.com/office/drawing/2014/main" id="{582AF0D9-6C61-0146-E678-2942A782BEA5}"/>
                  </a:ext>
                </a:extLst>
              </p:cNvPr>
              <p:cNvSpPr/>
              <p:nvPr/>
            </p:nvSpPr>
            <p:spPr>
              <a:xfrm>
                <a:off x="5979296" y="3187414"/>
                <a:ext cx="2848" cy="3589"/>
              </a:xfrm>
              <a:custGeom>
                <a:avLst/>
                <a:gdLst>
                  <a:gd name="connsiteX0" fmla="*/ 83 w 2848"/>
                  <a:gd name="connsiteY0" fmla="*/ 1970 h 3589"/>
                  <a:gd name="connsiteX1" fmla="*/ 1124 w 2848"/>
                  <a:gd name="connsiteY1" fmla="*/ 3531 h 3589"/>
                  <a:gd name="connsiteX2" fmla="*/ 2165 w 2848"/>
                  <a:gd name="connsiteY2" fmla="*/ 1970 h 3589"/>
                  <a:gd name="connsiteX3" fmla="*/ 83 w 2848"/>
                  <a:gd name="connsiteY3" fmla="*/ 1970 h 3589"/>
                </a:gdLst>
                <a:ahLst/>
                <a:cxnLst>
                  <a:cxn ang="0">
                    <a:pos x="connsiteX0" y="connsiteY0"/>
                  </a:cxn>
                  <a:cxn ang="0">
                    <a:pos x="connsiteX1" y="connsiteY1"/>
                  </a:cxn>
                  <a:cxn ang="0">
                    <a:pos x="connsiteX2" y="connsiteY2"/>
                  </a:cxn>
                  <a:cxn ang="0">
                    <a:pos x="connsiteX3" y="connsiteY3"/>
                  </a:cxn>
                </a:cxnLst>
                <a:rect l="l" t="t" r="r" b="b"/>
                <a:pathLst>
                  <a:path w="2848" h="3589">
                    <a:moveTo>
                      <a:pt x="83" y="1970"/>
                    </a:moveTo>
                    <a:cubicBezTo>
                      <a:pt x="83" y="1970"/>
                      <a:pt x="-437" y="3531"/>
                      <a:pt x="1124" y="3531"/>
                    </a:cubicBezTo>
                    <a:cubicBezTo>
                      <a:pt x="3205" y="3531"/>
                      <a:pt x="3205" y="4052"/>
                      <a:pt x="2165" y="1970"/>
                    </a:cubicBezTo>
                    <a:cubicBezTo>
                      <a:pt x="1644" y="-111"/>
                      <a:pt x="-437" y="-1152"/>
                      <a:pt x="83" y="1970"/>
                    </a:cubicBezTo>
                    <a:close/>
                  </a:path>
                </a:pathLst>
              </a:custGeom>
              <a:grpFill/>
              <a:ln w="5199" cap="flat">
                <a:solidFill>
                  <a:schemeClr val="bg1"/>
                </a:solidFill>
                <a:prstDash val="solid"/>
                <a:miter/>
              </a:ln>
            </p:spPr>
            <p:txBody>
              <a:bodyPr rtlCol="0" anchor="ctr"/>
              <a:lstStyle/>
              <a:p>
                <a:endParaRPr lang="en-GB" noProof="0" dirty="0"/>
              </a:p>
            </p:txBody>
          </p:sp>
          <p:sp>
            <p:nvSpPr>
              <p:cNvPr id="205" name="Freeform 204">
                <a:extLst>
                  <a:ext uri="{FF2B5EF4-FFF2-40B4-BE49-F238E27FC236}">
                    <a16:creationId xmlns:a16="http://schemas.microsoft.com/office/drawing/2014/main" id="{DBD419B2-94D8-79B7-4524-83487F9F0F0C}"/>
                  </a:ext>
                </a:extLst>
              </p:cNvPr>
              <p:cNvSpPr/>
              <p:nvPr/>
            </p:nvSpPr>
            <p:spPr>
              <a:xfrm>
                <a:off x="5975903" y="3191447"/>
                <a:ext cx="2084" cy="6565"/>
              </a:xfrm>
              <a:custGeom>
                <a:avLst/>
                <a:gdLst>
                  <a:gd name="connsiteX0" fmla="*/ 354 w 2084"/>
                  <a:gd name="connsiteY0" fmla="*/ 2100 h 6565"/>
                  <a:gd name="connsiteX1" fmla="*/ 1915 w 2084"/>
                  <a:gd name="connsiteY1" fmla="*/ 5742 h 6565"/>
                  <a:gd name="connsiteX2" fmla="*/ 354 w 2084"/>
                  <a:gd name="connsiteY2" fmla="*/ 2100 h 6565"/>
                </a:gdLst>
                <a:ahLst/>
                <a:cxnLst>
                  <a:cxn ang="0">
                    <a:pos x="connsiteX0" y="connsiteY0"/>
                  </a:cxn>
                  <a:cxn ang="0">
                    <a:pos x="connsiteX1" y="connsiteY1"/>
                  </a:cxn>
                  <a:cxn ang="0">
                    <a:pos x="connsiteX2" y="connsiteY2"/>
                  </a:cxn>
                </a:cxnLst>
                <a:rect l="l" t="t" r="r" b="b"/>
                <a:pathLst>
                  <a:path w="2084" h="6565">
                    <a:moveTo>
                      <a:pt x="354" y="2100"/>
                    </a:moveTo>
                    <a:cubicBezTo>
                      <a:pt x="354" y="2100"/>
                      <a:pt x="1395" y="8865"/>
                      <a:pt x="1915" y="5742"/>
                    </a:cubicBezTo>
                    <a:cubicBezTo>
                      <a:pt x="2956" y="2620"/>
                      <a:pt x="-1207" y="-3103"/>
                      <a:pt x="354" y="2100"/>
                    </a:cubicBezTo>
                    <a:close/>
                  </a:path>
                </a:pathLst>
              </a:custGeom>
              <a:grpFill/>
              <a:ln w="5199" cap="flat">
                <a:solidFill>
                  <a:schemeClr val="bg1"/>
                </a:solidFill>
                <a:prstDash val="solid"/>
                <a:miter/>
              </a:ln>
            </p:spPr>
            <p:txBody>
              <a:bodyPr rtlCol="0" anchor="ctr"/>
              <a:lstStyle/>
              <a:p>
                <a:endParaRPr lang="en-GB" noProof="0" dirty="0"/>
              </a:p>
            </p:txBody>
          </p:sp>
          <p:sp>
            <p:nvSpPr>
              <p:cNvPr id="206" name="Freeform 205">
                <a:extLst>
                  <a:ext uri="{FF2B5EF4-FFF2-40B4-BE49-F238E27FC236}">
                    <a16:creationId xmlns:a16="http://schemas.microsoft.com/office/drawing/2014/main" id="{3734DB35-0933-A0E7-DA25-BDB1DFB8F67A}"/>
                  </a:ext>
                </a:extLst>
              </p:cNvPr>
              <p:cNvSpPr/>
              <p:nvPr/>
            </p:nvSpPr>
            <p:spPr>
              <a:xfrm>
                <a:off x="5976373" y="3203137"/>
                <a:ext cx="3237" cy="6640"/>
              </a:xfrm>
              <a:custGeom>
                <a:avLst/>
                <a:gdLst>
                  <a:gd name="connsiteX0" fmla="*/ 925 w 3237"/>
                  <a:gd name="connsiteY0" fmla="*/ 1337 h 6640"/>
                  <a:gd name="connsiteX1" fmla="*/ 925 w 3237"/>
                  <a:gd name="connsiteY1" fmla="*/ 6541 h 6640"/>
                  <a:gd name="connsiteX2" fmla="*/ 2486 w 3237"/>
                  <a:gd name="connsiteY2" fmla="*/ 2898 h 6640"/>
                  <a:gd name="connsiteX3" fmla="*/ 925 w 3237"/>
                  <a:gd name="connsiteY3" fmla="*/ 1337 h 6640"/>
                </a:gdLst>
                <a:ahLst/>
                <a:cxnLst>
                  <a:cxn ang="0">
                    <a:pos x="connsiteX0" y="connsiteY0"/>
                  </a:cxn>
                  <a:cxn ang="0">
                    <a:pos x="connsiteX1" y="connsiteY1"/>
                  </a:cxn>
                  <a:cxn ang="0">
                    <a:pos x="connsiteX2" y="connsiteY2"/>
                  </a:cxn>
                  <a:cxn ang="0">
                    <a:pos x="connsiteX3" y="connsiteY3"/>
                  </a:cxn>
                </a:cxnLst>
                <a:rect l="l" t="t" r="r" b="b"/>
                <a:pathLst>
                  <a:path w="3237" h="6640">
                    <a:moveTo>
                      <a:pt x="925" y="1337"/>
                    </a:moveTo>
                    <a:cubicBezTo>
                      <a:pt x="925" y="1337"/>
                      <a:pt x="-1156" y="6020"/>
                      <a:pt x="925" y="6541"/>
                    </a:cubicBezTo>
                    <a:cubicBezTo>
                      <a:pt x="3006" y="7061"/>
                      <a:pt x="4047" y="5500"/>
                      <a:pt x="2486" y="2898"/>
                    </a:cubicBezTo>
                    <a:cubicBezTo>
                      <a:pt x="925" y="296"/>
                      <a:pt x="1445" y="-1265"/>
                      <a:pt x="925" y="1337"/>
                    </a:cubicBezTo>
                    <a:close/>
                  </a:path>
                </a:pathLst>
              </a:custGeom>
              <a:grpFill/>
              <a:ln w="5199" cap="flat">
                <a:solidFill>
                  <a:schemeClr val="bg1"/>
                </a:solidFill>
                <a:prstDash val="solid"/>
                <a:miter/>
              </a:ln>
            </p:spPr>
            <p:txBody>
              <a:bodyPr rtlCol="0" anchor="ctr"/>
              <a:lstStyle/>
              <a:p>
                <a:endParaRPr lang="en-GB" noProof="0" dirty="0"/>
              </a:p>
            </p:txBody>
          </p:sp>
          <p:sp>
            <p:nvSpPr>
              <p:cNvPr id="207" name="Freeform 206">
                <a:extLst>
                  <a:ext uri="{FF2B5EF4-FFF2-40B4-BE49-F238E27FC236}">
                    <a16:creationId xmlns:a16="http://schemas.microsoft.com/office/drawing/2014/main" id="{3A52D992-BD91-803E-0B8A-E916A7D81CD1}"/>
                  </a:ext>
                </a:extLst>
              </p:cNvPr>
              <p:cNvSpPr/>
              <p:nvPr/>
            </p:nvSpPr>
            <p:spPr>
              <a:xfrm>
                <a:off x="6124864" y="2934900"/>
                <a:ext cx="6196" cy="8619"/>
              </a:xfrm>
              <a:custGeom>
                <a:avLst/>
                <a:gdLst>
                  <a:gd name="connsiteX0" fmla="*/ 5936 w 6196"/>
                  <a:gd name="connsiteY0" fmla="*/ 554 h 8619"/>
                  <a:gd name="connsiteX1" fmla="*/ 212 w 6196"/>
                  <a:gd name="connsiteY1" fmla="*/ 7319 h 8619"/>
                  <a:gd name="connsiteX2" fmla="*/ 2294 w 6196"/>
                  <a:gd name="connsiteY2" fmla="*/ 8360 h 8619"/>
                  <a:gd name="connsiteX3" fmla="*/ 5416 w 6196"/>
                  <a:gd name="connsiteY3" fmla="*/ 5758 h 8619"/>
                  <a:gd name="connsiteX4" fmla="*/ 5416 w 6196"/>
                  <a:gd name="connsiteY4" fmla="*/ 3156 h 8619"/>
                  <a:gd name="connsiteX5" fmla="*/ 5936 w 6196"/>
                  <a:gd name="connsiteY5" fmla="*/ 554 h 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6" h="8619">
                    <a:moveTo>
                      <a:pt x="5936" y="554"/>
                    </a:moveTo>
                    <a:cubicBezTo>
                      <a:pt x="6457" y="-2047"/>
                      <a:pt x="733" y="5238"/>
                      <a:pt x="212" y="7319"/>
                    </a:cubicBezTo>
                    <a:cubicBezTo>
                      <a:pt x="-828" y="9400"/>
                      <a:pt x="2294" y="8360"/>
                      <a:pt x="2294" y="8360"/>
                    </a:cubicBezTo>
                    <a:cubicBezTo>
                      <a:pt x="3855" y="8360"/>
                      <a:pt x="4375" y="6799"/>
                      <a:pt x="5416" y="5758"/>
                    </a:cubicBezTo>
                    <a:cubicBezTo>
                      <a:pt x="6457" y="4717"/>
                      <a:pt x="6457" y="4717"/>
                      <a:pt x="5416" y="3156"/>
                    </a:cubicBezTo>
                    <a:cubicBezTo>
                      <a:pt x="4375" y="1595"/>
                      <a:pt x="5416" y="3156"/>
                      <a:pt x="5936" y="554"/>
                    </a:cubicBezTo>
                    <a:close/>
                  </a:path>
                </a:pathLst>
              </a:custGeom>
              <a:grpFill/>
              <a:ln w="5199" cap="flat">
                <a:solidFill>
                  <a:schemeClr val="bg1"/>
                </a:solidFill>
                <a:prstDash val="solid"/>
                <a:miter/>
              </a:ln>
            </p:spPr>
            <p:txBody>
              <a:bodyPr rtlCol="0" anchor="ctr"/>
              <a:lstStyle/>
              <a:p>
                <a:endParaRPr lang="en-GB" noProof="0" dirty="0"/>
              </a:p>
            </p:txBody>
          </p:sp>
          <p:sp>
            <p:nvSpPr>
              <p:cNvPr id="208" name="Freeform 207">
                <a:extLst>
                  <a:ext uri="{FF2B5EF4-FFF2-40B4-BE49-F238E27FC236}">
                    <a16:creationId xmlns:a16="http://schemas.microsoft.com/office/drawing/2014/main" id="{4DA240A3-F4DA-A10D-4760-5D9A857734E7}"/>
                  </a:ext>
                </a:extLst>
              </p:cNvPr>
              <p:cNvSpPr/>
              <p:nvPr/>
            </p:nvSpPr>
            <p:spPr>
              <a:xfrm>
                <a:off x="6137524" y="2927543"/>
                <a:ext cx="12702" cy="7448"/>
              </a:xfrm>
              <a:custGeom>
                <a:avLst/>
                <a:gdLst>
                  <a:gd name="connsiteX0" fmla="*/ 4204 w 12702"/>
                  <a:gd name="connsiteY0" fmla="*/ 1147 h 7448"/>
                  <a:gd name="connsiteX1" fmla="*/ 1082 w 12702"/>
                  <a:gd name="connsiteY1" fmla="*/ 3749 h 7448"/>
                  <a:gd name="connsiteX2" fmla="*/ 562 w 12702"/>
                  <a:gd name="connsiteY2" fmla="*/ 5830 h 7448"/>
                  <a:gd name="connsiteX3" fmla="*/ 4725 w 12702"/>
                  <a:gd name="connsiteY3" fmla="*/ 7391 h 7448"/>
                  <a:gd name="connsiteX4" fmla="*/ 12010 w 12702"/>
                  <a:gd name="connsiteY4" fmla="*/ 3228 h 7448"/>
                  <a:gd name="connsiteX5" fmla="*/ 9408 w 12702"/>
                  <a:gd name="connsiteY5" fmla="*/ 106 h 7448"/>
                  <a:gd name="connsiteX6" fmla="*/ 4204 w 12702"/>
                  <a:gd name="connsiteY6" fmla="*/ 1147 h 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2" h="7448">
                    <a:moveTo>
                      <a:pt x="4204" y="1147"/>
                    </a:moveTo>
                    <a:cubicBezTo>
                      <a:pt x="1603" y="1667"/>
                      <a:pt x="3164" y="2708"/>
                      <a:pt x="1082" y="3749"/>
                    </a:cubicBezTo>
                    <a:cubicBezTo>
                      <a:pt x="-999" y="4789"/>
                      <a:pt x="562" y="5830"/>
                      <a:pt x="562" y="5830"/>
                    </a:cubicBezTo>
                    <a:cubicBezTo>
                      <a:pt x="562" y="8432"/>
                      <a:pt x="2643" y="6871"/>
                      <a:pt x="4725" y="7391"/>
                    </a:cubicBezTo>
                    <a:cubicBezTo>
                      <a:pt x="6806" y="7911"/>
                      <a:pt x="9928" y="4789"/>
                      <a:pt x="12010" y="3228"/>
                    </a:cubicBezTo>
                    <a:cubicBezTo>
                      <a:pt x="14091" y="1667"/>
                      <a:pt x="10969" y="627"/>
                      <a:pt x="9408" y="106"/>
                    </a:cubicBezTo>
                    <a:cubicBezTo>
                      <a:pt x="7847" y="-414"/>
                      <a:pt x="6806" y="1147"/>
                      <a:pt x="4204" y="1147"/>
                    </a:cubicBezTo>
                    <a:close/>
                  </a:path>
                </a:pathLst>
              </a:custGeom>
              <a:grpFill/>
              <a:ln w="5199" cap="flat">
                <a:solidFill>
                  <a:schemeClr val="bg1"/>
                </a:solidFill>
                <a:prstDash val="solid"/>
                <a:miter/>
              </a:ln>
            </p:spPr>
            <p:txBody>
              <a:bodyPr rtlCol="0" anchor="ctr"/>
              <a:lstStyle/>
              <a:p>
                <a:endParaRPr lang="en-GB" noProof="0" dirty="0"/>
              </a:p>
            </p:txBody>
          </p:sp>
          <p:sp>
            <p:nvSpPr>
              <p:cNvPr id="209" name="Freeform 208">
                <a:extLst>
                  <a:ext uri="{FF2B5EF4-FFF2-40B4-BE49-F238E27FC236}">
                    <a16:creationId xmlns:a16="http://schemas.microsoft.com/office/drawing/2014/main" id="{B6BDD93C-6850-88D0-9AAC-FFB80079711C}"/>
                  </a:ext>
                </a:extLst>
              </p:cNvPr>
              <p:cNvSpPr/>
              <p:nvPr/>
            </p:nvSpPr>
            <p:spPr>
              <a:xfrm>
                <a:off x="6152323" y="2922691"/>
                <a:ext cx="17380" cy="8788"/>
              </a:xfrm>
              <a:custGeom>
                <a:avLst/>
                <a:gdLst>
                  <a:gd name="connsiteX0" fmla="*/ 1373 w 17380"/>
                  <a:gd name="connsiteY0" fmla="*/ 8601 h 8788"/>
                  <a:gd name="connsiteX1" fmla="*/ 16983 w 17380"/>
                  <a:gd name="connsiteY1" fmla="*/ 795 h 8788"/>
                  <a:gd name="connsiteX2" fmla="*/ 6056 w 17380"/>
                  <a:gd name="connsiteY2" fmla="*/ 1836 h 8788"/>
                  <a:gd name="connsiteX3" fmla="*/ 1373 w 17380"/>
                  <a:gd name="connsiteY3" fmla="*/ 6519 h 8788"/>
                  <a:gd name="connsiteX4" fmla="*/ 1373 w 17380"/>
                  <a:gd name="connsiteY4" fmla="*/ 8601 h 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0" h="8788">
                    <a:moveTo>
                      <a:pt x="1373" y="8601"/>
                    </a:moveTo>
                    <a:cubicBezTo>
                      <a:pt x="6576" y="7560"/>
                      <a:pt x="14381" y="2877"/>
                      <a:pt x="16983" y="795"/>
                    </a:cubicBezTo>
                    <a:cubicBezTo>
                      <a:pt x="19585" y="-1286"/>
                      <a:pt x="8658" y="1316"/>
                      <a:pt x="6056" y="1836"/>
                    </a:cubicBezTo>
                    <a:cubicBezTo>
                      <a:pt x="3454" y="2877"/>
                      <a:pt x="2934" y="4958"/>
                      <a:pt x="1373" y="6519"/>
                    </a:cubicBezTo>
                    <a:cubicBezTo>
                      <a:pt x="-188" y="8601"/>
                      <a:pt x="-708" y="9121"/>
                      <a:pt x="1373" y="8601"/>
                    </a:cubicBezTo>
                    <a:close/>
                  </a:path>
                </a:pathLst>
              </a:custGeom>
              <a:grpFill/>
              <a:ln w="5199" cap="flat">
                <a:solidFill>
                  <a:schemeClr val="bg1"/>
                </a:solidFill>
                <a:prstDash val="solid"/>
                <a:miter/>
              </a:ln>
            </p:spPr>
            <p:txBody>
              <a:bodyPr rtlCol="0" anchor="ctr"/>
              <a:lstStyle/>
              <a:p>
                <a:endParaRPr lang="en-GB" noProof="0" dirty="0"/>
              </a:p>
            </p:txBody>
          </p:sp>
          <p:sp>
            <p:nvSpPr>
              <p:cNvPr id="210" name="Freeform 209">
                <a:extLst>
                  <a:ext uri="{FF2B5EF4-FFF2-40B4-BE49-F238E27FC236}">
                    <a16:creationId xmlns:a16="http://schemas.microsoft.com/office/drawing/2014/main" id="{96F73ADA-2813-CDA4-B4BC-D56D010F95F1}"/>
                  </a:ext>
                </a:extLst>
              </p:cNvPr>
              <p:cNvSpPr/>
              <p:nvPr/>
            </p:nvSpPr>
            <p:spPr>
              <a:xfrm>
                <a:off x="6154911" y="2904991"/>
                <a:ext cx="19839" cy="14506"/>
              </a:xfrm>
              <a:custGeom>
                <a:avLst/>
                <a:gdLst>
                  <a:gd name="connsiteX0" fmla="*/ 9192 w 19839"/>
                  <a:gd name="connsiteY0" fmla="*/ 6007 h 14506"/>
                  <a:gd name="connsiteX1" fmla="*/ 1387 w 19839"/>
                  <a:gd name="connsiteY1" fmla="*/ 10170 h 14506"/>
                  <a:gd name="connsiteX2" fmla="*/ 2428 w 19839"/>
                  <a:gd name="connsiteY2" fmla="*/ 12772 h 14506"/>
                  <a:gd name="connsiteX3" fmla="*/ 5550 w 19839"/>
                  <a:gd name="connsiteY3" fmla="*/ 10691 h 14506"/>
                  <a:gd name="connsiteX4" fmla="*/ 10233 w 19839"/>
                  <a:gd name="connsiteY4" fmla="*/ 10170 h 14506"/>
                  <a:gd name="connsiteX5" fmla="*/ 10753 w 19839"/>
                  <a:gd name="connsiteY5" fmla="*/ 13292 h 14506"/>
                  <a:gd name="connsiteX6" fmla="*/ 18558 w 19839"/>
                  <a:gd name="connsiteY6" fmla="*/ 10691 h 14506"/>
                  <a:gd name="connsiteX7" fmla="*/ 18558 w 19839"/>
                  <a:gd name="connsiteY7" fmla="*/ 6007 h 14506"/>
                  <a:gd name="connsiteX8" fmla="*/ 16477 w 19839"/>
                  <a:gd name="connsiteY8" fmla="*/ 4967 h 14506"/>
                  <a:gd name="connsiteX9" fmla="*/ 12835 w 19839"/>
                  <a:gd name="connsiteY9" fmla="*/ 284 h 14506"/>
                  <a:gd name="connsiteX10" fmla="*/ 12315 w 19839"/>
                  <a:gd name="connsiteY10" fmla="*/ 2365 h 14506"/>
                  <a:gd name="connsiteX11" fmla="*/ 9192 w 19839"/>
                  <a:gd name="connsiteY11" fmla="*/ 6007 h 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39" h="14506">
                    <a:moveTo>
                      <a:pt x="9192" y="6007"/>
                    </a:moveTo>
                    <a:cubicBezTo>
                      <a:pt x="7631" y="7568"/>
                      <a:pt x="5030" y="8089"/>
                      <a:pt x="1387" y="10170"/>
                    </a:cubicBezTo>
                    <a:cubicBezTo>
                      <a:pt x="-2255" y="12252"/>
                      <a:pt x="2428" y="12772"/>
                      <a:pt x="2428" y="12772"/>
                    </a:cubicBezTo>
                    <a:cubicBezTo>
                      <a:pt x="3989" y="13292"/>
                      <a:pt x="3989" y="11731"/>
                      <a:pt x="5550" y="10691"/>
                    </a:cubicBezTo>
                    <a:cubicBezTo>
                      <a:pt x="7111" y="9650"/>
                      <a:pt x="7631" y="10170"/>
                      <a:pt x="10233" y="10170"/>
                    </a:cubicBezTo>
                    <a:cubicBezTo>
                      <a:pt x="12835" y="10170"/>
                      <a:pt x="13876" y="10170"/>
                      <a:pt x="10753" y="13292"/>
                    </a:cubicBezTo>
                    <a:cubicBezTo>
                      <a:pt x="7631" y="16414"/>
                      <a:pt x="15957" y="12772"/>
                      <a:pt x="18558" y="10691"/>
                    </a:cubicBezTo>
                    <a:cubicBezTo>
                      <a:pt x="21160" y="9130"/>
                      <a:pt x="19079" y="8089"/>
                      <a:pt x="18558" y="6007"/>
                    </a:cubicBezTo>
                    <a:cubicBezTo>
                      <a:pt x="17518" y="3926"/>
                      <a:pt x="17518" y="6007"/>
                      <a:pt x="16477" y="4967"/>
                    </a:cubicBezTo>
                    <a:cubicBezTo>
                      <a:pt x="15436" y="3926"/>
                      <a:pt x="14916" y="1324"/>
                      <a:pt x="12835" y="284"/>
                    </a:cubicBezTo>
                    <a:cubicBezTo>
                      <a:pt x="10753" y="-757"/>
                      <a:pt x="10753" y="1324"/>
                      <a:pt x="12315" y="2365"/>
                    </a:cubicBezTo>
                    <a:cubicBezTo>
                      <a:pt x="13876" y="3406"/>
                      <a:pt x="11274" y="4446"/>
                      <a:pt x="9192" y="6007"/>
                    </a:cubicBezTo>
                    <a:close/>
                  </a:path>
                </a:pathLst>
              </a:custGeom>
              <a:grpFill/>
              <a:ln w="5199" cap="flat">
                <a:solidFill>
                  <a:schemeClr val="bg1"/>
                </a:solidFill>
                <a:prstDash val="solid"/>
                <a:miter/>
              </a:ln>
            </p:spPr>
            <p:txBody>
              <a:bodyPr rtlCol="0" anchor="ctr"/>
              <a:lstStyle/>
              <a:p>
                <a:endParaRPr lang="en-GB" noProof="0" dirty="0"/>
              </a:p>
            </p:txBody>
          </p:sp>
          <p:sp>
            <p:nvSpPr>
              <p:cNvPr id="211" name="Freeform 210">
                <a:extLst>
                  <a:ext uri="{FF2B5EF4-FFF2-40B4-BE49-F238E27FC236}">
                    <a16:creationId xmlns:a16="http://schemas.microsoft.com/office/drawing/2014/main" id="{F7399B79-4530-23E1-C793-4875EEA7D158}"/>
                  </a:ext>
                </a:extLst>
              </p:cNvPr>
              <p:cNvSpPr/>
              <p:nvPr/>
            </p:nvSpPr>
            <p:spPr>
              <a:xfrm>
                <a:off x="6169223" y="2905176"/>
                <a:ext cx="28377" cy="22393"/>
              </a:xfrm>
              <a:custGeom>
                <a:avLst/>
                <a:gdLst>
                  <a:gd name="connsiteX0" fmla="*/ 1124 w 28377"/>
                  <a:gd name="connsiteY0" fmla="*/ 20913 h 22393"/>
                  <a:gd name="connsiteX1" fmla="*/ 7368 w 28377"/>
                  <a:gd name="connsiteY1" fmla="*/ 21953 h 22393"/>
                  <a:gd name="connsiteX2" fmla="*/ 15173 w 28377"/>
                  <a:gd name="connsiteY2" fmla="*/ 17270 h 22393"/>
                  <a:gd name="connsiteX3" fmla="*/ 24540 w 28377"/>
                  <a:gd name="connsiteY3" fmla="*/ 14148 h 22393"/>
                  <a:gd name="connsiteX4" fmla="*/ 28182 w 28377"/>
                  <a:gd name="connsiteY4" fmla="*/ 6863 h 22393"/>
                  <a:gd name="connsiteX5" fmla="*/ 26621 w 28377"/>
                  <a:gd name="connsiteY5" fmla="*/ 4782 h 22393"/>
                  <a:gd name="connsiteX6" fmla="*/ 20897 w 28377"/>
                  <a:gd name="connsiteY6" fmla="*/ 4261 h 22393"/>
                  <a:gd name="connsiteX7" fmla="*/ 19336 w 28377"/>
                  <a:gd name="connsiteY7" fmla="*/ 7383 h 22393"/>
                  <a:gd name="connsiteX8" fmla="*/ 13092 w 28377"/>
                  <a:gd name="connsiteY8" fmla="*/ 14148 h 22393"/>
                  <a:gd name="connsiteX9" fmla="*/ 13612 w 28377"/>
                  <a:gd name="connsiteY9" fmla="*/ 11026 h 22393"/>
                  <a:gd name="connsiteX10" fmla="*/ 13612 w 28377"/>
                  <a:gd name="connsiteY10" fmla="*/ 8424 h 22393"/>
                  <a:gd name="connsiteX11" fmla="*/ 14653 w 28377"/>
                  <a:gd name="connsiteY11" fmla="*/ 5302 h 22393"/>
                  <a:gd name="connsiteX12" fmla="*/ 13612 w 28377"/>
                  <a:gd name="connsiteY12" fmla="*/ 99 h 22393"/>
                  <a:gd name="connsiteX13" fmla="*/ 10490 w 28377"/>
                  <a:gd name="connsiteY13" fmla="*/ 4261 h 22393"/>
                  <a:gd name="connsiteX14" fmla="*/ 7888 w 28377"/>
                  <a:gd name="connsiteY14" fmla="*/ 7383 h 22393"/>
                  <a:gd name="connsiteX15" fmla="*/ 6327 w 28377"/>
                  <a:gd name="connsiteY15" fmla="*/ 11546 h 22393"/>
                  <a:gd name="connsiteX16" fmla="*/ 2165 w 28377"/>
                  <a:gd name="connsiteY16" fmla="*/ 18831 h 22393"/>
                  <a:gd name="connsiteX17" fmla="*/ 1124 w 28377"/>
                  <a:gd name="connsiteY17" fmla="*/ 20913 h 2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377" h="22393">
                    <a:moveTo>
                      <a:pt x="1124" y="20913"/>
                    </a:moveTo>
                    <a:cubicBezTo>
                      <a:pt x="1124" y="20913"/>
                      <a:pt x="4766" y="20913"/>
                      <a:pt x="7368" y="21953"/>
                    </a:cubicBezTo>
                    <a:cubicBezTo>
                      <a:pt x="9970" y="22994"/>
                      <a:pt x="12051" y="22474"/>
                      <a:pt x="15173" y="17270"/>
                    </a:cubicBezTo>
                    <a:cubicBezTo>
                      <a:pt x="18295" y="12067"/>
                      <a:pt x="20897" y="15709"/>
                      <a:pt x="24540" y="14148"/>
                    </a:cubicBezTo>
                    <a:cubicBezTo>
                      <a:pt x="28702" y="13107"/>
                      <a:pt x="27661" y="9465"/>
                      <a:pt x="28182" y="6863"/>
                    </a:cubicBezTo>
                    <a:cubicBezTo>
                      <a:pt x="28702" y="4261"/>
                      <a:pt x="28182" y="4782"/>
                      <a:pt x="26621" y="4782"/>
                    </a:cubicBezTo>
                    <a:cubicBezTo>
                      <a:pt x="25580" y="4782"/>
                      <a:pt x="22458" y="3741"/>
                      <a:pt x="20897" y="4261"/>
                    </a:cubicBezTo>
                    <a:cubicBezTo>
                      <a:pt x="19336" y="5302"/>
                      <a:pt x="18295" y="5302"/>
                      <a:pt x="19336" y="7383"/>
                    </a:cubicBezTo>
                    <a:cubicBezTo>
                      <a:pt x="20377" y="9465"/>
                      <a:pt x="15173" y="12587"/>
                      <a:pt x="13092" y="14148"/>
                    </a:cubicBezTo>
                    <a:cubicBezTo>
                      <a:pt x="11011" y="15709"/>
                      <a:pt x="12572" y="11546"/>
                      <a:pt x="13612" y="11026"/>
                    </a:cubicBezTo>
                    <a:cubicBezTo>
                      <a:pt x="14653" y="10506"/>
                      <a:pt x="15173" y="8945"/>
                      <a:pt x="13612" y="8424"/>
                    </a:cubicBezTo>
                    <a:cubicBezTo>
                      <a:pt x="12051" y="7904"/>
                      <a:pt x="13092" y="7383"/>
                      <a:pt x="14653" y="5302"/>
                    </a:cubicBezTo>
                    <a:cubicBezTo>
                      <a:pt x="16214" y="3221"/>
                      <a:pt x="15173" y="619"/>
                      <a:pt x="13612" y="99"/>
                    </a:cubicBezTo>
                    <a:cubicBezTo>
                      <a:pt x="11531" y="-422"/>
                      <a:pt x="10490" y="1139"/>
                      <a:pt x="10490" y="4261"/>
                    </a:cubicBezTo>
                    <a:cubicBezTo>
                      <a:pt x="10490" y="7383"/>
                      <a:pt x="11531" y="6863"/>
                      <a:pt x="7888" y="7383"/>
                    </a:cubicBezTo>
                    <a:cubicBezTo>
                      <a:pt x="4246" y="7383"/>
                      <a:pt x="9970" y="9465"/>
                      <a:pt x="6327" y="11546"/>
                    </a:cubicBezTo>
                    <a:cubicBezTo>
                      <a:pt x="2685" y="13628"/>
                      <a:pt x="5807" y="16750"/>
                      <a:pt x="2165" y="18831"/>
                    </a:cubicBezTo>
                    <a:cubicBezTo>
                      <a:pt x="-1998" y="21433"/>
                      <a:pt x="1124" y="21433"/>
                      <a:pt x="1124" y="20913"/>
                    </a:cubicBezTo>
                    <a:close/>
                  </a:path>
                </a:pathLst>
              </a:custGeom>
              <a:grpFill/>
              <a:ln w="5199" cap="flat">
                <a:solidFill>
                  <a:schemeClr val="bg1"/>
                </a:solidFill>
                <a:prstDash val="solid"/>
                <a:miter/>
              </a:ln>
            </p:spPr>
            <p:txBody>
              <a:bodyPr rtlCol="0" anchor="ctr"/>
              <a:lstStyle/>
              <a:p>
                <a:endParaRPr lang="en-GB" noProof="0" dirty="0"/>
              </a:p>
            </p:txBody>
          </p:sp>
          <p:sp>
            <p:nvSpPr>
              <p:cNvPr id="212" name="Freeform 211">
                <a:extLst>
                  <a:ext uri="{FF2B5EF4-FFF2-40B4-BE49-F238E27FC236}">
                    <a16:creationId xmlns:a16="http://schemas.microsoft.com/office/drawing/2014/main" id="{7CD3E342-318D-74D4-A769-11114CF41AAF}"/>
                  </a:ext>
                </a:extLst>
              </p:cNvPr>
              <p:cNvSpPr/>
              <p:nvPr/>
            </p:nvSpPr>
            <p:spPr>
              <a:xfrm>
                <a:off x="6175467" y="2896882"/>
                <a:ext cx="13292" cy="12178"/>
              </a:xfrm>
              <a:custGeom>
                <a:avLst/>
                <a:gdLst>
                  <a:gd name="connsiteX0" fmla="*/ 4246 w 13292"/>
                  <a:gd name="connsiteY0" fmla="*/ 8912 h 12178"/>
                  <a:gd name="connsiteX1" fmla="*/ 13092 w 13292"/>
                  <a:gd name="connsiteY1" fmla="*/ 1107 h 12178"/>
                  <a:gd name="connsiteX2" fmla="*/ 6328 w 13292"/>
                  <a:gd name="connsiteY2" fmla="*/ 2668 h 12178"/>
                  <a:gd name="connsiteX3" fmla="*/ 83 w 13292"/>
                  <a:gd name="connsiteY3" fmla="*/ 9953 h 12178"/>
                  <a:gd name="connsiteX4" fmla="*/ 1644 w 13292"/>
                  <a:gd name="connsiteY4" fmla="*/ 10473 h 12178"/>
                  <a:gd name="connsiteX5" fmla="*/ 4246 w 13292"/>
                  <a:gd name="connsiteY5" fmla="*/ 8912 h 1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92" h="12178">
                    <a:moveTo>
                      <a:pt x="4246" y="8912"/>
                    </a:moveTo>
                    <a:cubicBezTo>
                      <a:pt x="5287" y="9953"/>
                      <a:pt x="11531" y="3189"/>
                      <a:pt x="13092" y="1107"/>
                    </a:cubicBezTo>
                    <a:cubicBezTo>
                      <a:pt x="14133" y="-974"/>
                      <a:pt x="11011" y="67"/>
                      <a:pt x="6328" y="2668"/>
                    </a:cubicBezTo>
                    <a:cubicBezTo>
                      <a:pt x="1644" y="5270"/>
                      <a:pt x="604" y="5270"/>
                      <a:pt x="83" y="9953"/>
                    </a:cubicBezTo>
                    <a:cubicBezTo>
                      <a:pt x="-437" y="14636"/>
                      <a:pt x="1644" y="10473"/>
                      <a:pt x="1644" y="10473"/>
                    </a:cubicBezTo>
                    <a:cubicBezTo>
                      <a:pt x="604" y="8392"/>
                      <a:pt x="3205" y="7872"/>
                      <a:pt x="4246" y="8912"/>
                    </a:cubicBezTo>
                    <a:close/>
                  </a:path>
                </a:pathLst>
              </a:custGeom>
              <a:grpFill/>
              <a:ln w="5199" cap="flat">
                <a:solidFill>
                  <a:schemeClr val="bg1"/>
                </a:solidFill>
                <a:prstDash val="solid"/>
                <a:miter/>
              </a:ln>
            </p:spPr>
            <p:txBody>
              <a:bodyPr rtlCol="0" anchor="ctr"/>
              <a:lstStyle/>
              <a:p>
                <a:endParaRPr lang="en-GB" noProof="0" dirty="0"/>
              </a:p>
            </p:txBody>
          </p:sp>
          <p:sp>
            <p:nvSpPr>
              <p:cNvPr id="213" name="Freeform 212">
                <a:extLst>
                  <a:ext uri="{FF2B5EF4-FFF2-40B4-BE49-F238E27FC236}">
                    <a16:creationId xmlns:a16="http://schemas.microsoft.com/office/drawing/2014/main" id="{C538AD61-F974-36C1-583E-9F23FA4CB8A0}"/>
                  </a:ext>
                </a:extLst>
              </p:cNvPr>
              <p:cNvSpPr/>
              <p:nvPr/>
            </p:nvSpPr>
            <p:spPr>
              <a:xfrm>
                <a:off x="6201973" y="2884414"/>
                <a:ext cx="23347" cy="20466"/>
              </a:xfrm>
              <a:custGeom>
                <a:avLst/>
                <a:gdLst>
                  <a:gd name="connsiteX0" fmla="*/ 20929 w 23347"/>
                  <a:gd name="connsiteY0" fmla="*/ 2128 h 20466"/>
                  <a:gd name="connsiteX1" fmla="*/ 17287 w 23347"/>
                  <a:gd name="connsiteY1" fmla="*/ 1608 h 20466"/>
                  <a:gd name="connsiteX2" fmla="*/ 13645 w 23347"/>
                  <a:gd name="connsiteY2" fmla="*/ 567 h 20466"/>
                  <a:gd name="connsiteX3" fmla="*/ 14165 w 23347"/>
                  <a:gd name="connsiteY3" fmla="*/ 4730 h 20466"/>
                  <a:gd name="connsiteX4" fmla="*/ 6880 w 23347"/>
                  <a:gd name="connsiteY4" fmla="*/ 4210 h 20466"/>
                  <a:gd name="connsiteX5" fmla="*/ 11563 w 23347"/>
                  <a:gd name="connsiteY5" fmla="*/ 6291 h 20466"/>
                  <a:gd name="connsiteX6" fmla="*/ 7921 w 23347"/>
                  <a:gd name="connsiteY6" fmla="*/ 6291 h 20466"/>
                  <a:gd name="connsiteX7" fmla="*/ 1677 w 23347"/>
                  <a:gd name="connsiteY7" fmla="*/ 9413 h 20466"/>
                  <a:gd name="connsiteX8" fmla="*/ 3758 w 23347"/>
                  <a:gd name="connsiteY8" fmla="*/ 12535 h 20466"/>
                  <a:gd name="connsiteX9" fmla="*/ 1156 w 23347"/>
                  <a:gd name="connsiteY9" fmla="*/ 16178 h 20466"/>
                  <a:gd name="connsiteX10" fmla="*/ 1156 w 23347"/>
                  <a:gd name="connsiteY10" fmla="*/ 17739 h 20466"/>
                  <a:gd name="connsiteX11" fmla="*/ 4799 w 23347"/>
                  <a:gd name="connsiteY11" fmla="*/ 19820 h 20466"/>
                  <a:gd name="connsiteX12" fmla="*/ 8441 w 23347"/>
                  <a:gd name="connsiteY12" fmla="*/ 18259 h 20466"/>
                  <a:gd name="connsiteX13" fmla="*/ 19889 w 23347"/>
                  <a:gd name="connsiteY13" fmla="*/ 14096 h 20466"/>
                  <a:gd name="connsiteX14" fmla="*/ 22491 w 23347"/>
                  <a:gd name="connsiteY14" fmla="*/ 8893 h 20466"/>
                  <a:gd name="connsiteX15" fmla="*/ 23011 w 23347"/>
                  <a:gd name="connsiteY15" fmla="*/ 4730 h 20466"/>
                  <a:gd name="connsiteX16" fmla="*/ 20929 w 23347"/>
                  <a:gd name="connsiteY16" fmla="*/ 2128 h 2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47" h="20466">
                    <a:moveTo>
                      <a:pt x="20929" y="2128"/>
                    </a:moveTo>
                    <a:cubicBezTo>
                      <a:pt x="19368" y="1088"/>
                      <a:pt x="18328" y="3689"/>
                      <a:pt x="17287" y="1608"/>
                    </a:cubicBezTo>
                    <a:cubicBezTo>
                      <a:pt x="16247" y="-473"/>
                      <a:pt x="16247" y="2649"/>
                      <a:pt x="13645" y="567"/>
                    </a:cubicBezTo>
                    <a:cubicBezTo>
                      <a:pt x="11563" y="-1514"/>
                      <a:pt x="15206" y="2649"/>
                      <a:pt x="14165" y="4730"/>
                    </a:cubicBezTo>
                    <a:cubicBezTo>
                      <a:pt x="13124" y="6811"/>
                      <a:pt x="11043" y="3689"/>
                      <a:pt x="6880" y="4210"/>
                    </a:cubicBezTo>
                    <a:cubicBezTo>
                      <a:pt x="2717" y="4730"/>
                      <a:pt x="9482" y="5250"/>
                      <a:pt x="11563" y="6291"/>
                    </a:cubicBezTo>
                    <a:cubicBezTo>
                      <a:pt x="13645" y="7332"/>
                      <a:pt x="11043" y="7852"/>
                      <a:pt x="7921" y="6291"/>
                    </a:cubicBezTo>
                    <a:cubicBezTo>
                      <a:pt x="4279" y="4730"/>
                      <a:pt x="636" y="7332"/>
                      <a:pt x="1677" y="9413"/>
                    </a:cubicBezTo>
                    <a:cubicBezTo>
                      <a:pt x="2717" y="12015"/>
                      <a:pt x="8441" y="11495"/>
                      <a:pt x="3758" y="12535"/>
                    </a:cubicBezTo>
                    <a:cubicBezTo>
                      <a:pt x="-925" y="13576"/>
                      <a:pt x="3758" y="14096"/>
                      <a:pt x="1156" y="16178"/>
                    </a:cubicBezTo>
                    <a:cubicBezTo>
                      <a:pt x="-1445" y="18259"/>
                      <a:pt x="1156" y="17739"/>
                      <a:pt x="1156" y="17739"/>
                    </a:cubicBezTo>
                    <a:cubicBezTo>
                      <a:pt x="3238" y="16178"/>
                      <a:pt x="4799" y="18259"/>
                      <a:pt x="4799" y="19820"/>
                    </a:cubicBezTo>
                    <a:cubicBezTo>
                      <a:pt x="4279" y="21381"/>
                      <a:pt x="5840" y="19820"/>
                      <a:pt x="8441" y="18259"/>
                    </a:cubicBezTo>
                    <a:cubicBezTo>
                      <a:pt x="10523" y="16698"/>
                      <a:pt x="17287" y="15657"/>
                      <a:pt x="19889" y="14096"/>
                    </a:cubicBezTo>
                    <a:cubicBezTo>
                      <a:pt x="22491" y="12535"/>
                      <a:pt x="21970" y="12015"/>
                      <a:pt x="22491" y="8893"/>
                    </a:cubicBezTo>
                    <a:cubicBezTo>
                      <a:pt x="22491" y="5771"/>
                      <a:pt x="21970" y="6291"/>
                      <a:pt x="23011" y="4730"/>
                    </a:cubicBezTo>
                    <a:cubicBezTo>
                      <a:pt x="24052" y="3689"/>
                      <a:pt x="22491" y="3169"/>
                      <a:pt x="20929" y="2128"/>
                    </a:cubicBezTo>
                    <a:close/>
                  </a:path>
                </a:pathLst>
              </a:custGeom>
              <a:grpFill/>
              <a:ln w="5199" cap="flat">
                <a:solidFill>
                  <a:schemeClr val="bg1"/>
                </a:solidFill>
                <a:prstDash val="solid"/>
                <a:miter/>
              </a:ln>
            </p:spPr>
            <p:txBody>
              <a:bodyPr rtlCol="0" anchor="ctr"/>
              <a:lstStyle/>
              <a:p>
                <a:endParaRPr lang="en-GB" noProof="0" dirty="0"/>
              </a:p>
            </p:txBody>
          </p:sp>
          <p:sp>
            <p:nvSpPr>
              <p:cNvPr id="214" name="Freeform 213">
                <a:extLst>
                  <a:ext uri="{FF2B5EF4-FFF2-40B4-BE49-F238E27FC236}">
                    <a16:creationId xmlns:a16="http://schemas.microsoft.com/office/drawing/2014/main" id="{6308F866-6A73-3533-D4CB-D7D5A7D75197}"/>
                  </a:ext>
                </a:extLst>
              </p:cNvPr>
              <p:cNvSpPr/>
              <p:nvPr/>
            </p:nvSpPr>
            <p:spPr>
              <a:xfrm>
                <a:off x="6224779" y="2873653"/>
                <a:ext cx="19699" cy="12628"/>
              </a:xfrm>
              <a:custGeom>
                <a:avLst/>
                <a:gdLst>
                  <a:gd name="connsiteX0" fmla="*/ 10091 w 19699"/>
                  <a:gd name="connsiteY0" fmla="*/ 12368 h 12628"/>
                  <a:gd name="connsiteX1" fmla="*/ 14254 w 19699"/>
                  <a:gd name="connsiteY1" fmla="*/ 10287 h 12628"/>
                  <a:gd name="connsiteX2" fmla="*/ 17897 w 19699"/>
                  <a:gd name="connsiteY2" fmla="*/ 6644 h 12628"/>
                  <a:gd name="connsiteX3" fmla="*/ 17897 w 19699"/>
                  <a:gd name="connsiteY3" fmla="*/ 3002 h 12628"/>
                  <a:gd name="connsiteX4" fmla="*/ 14774 w 19699"/>
                  <a:gd name="connsiteY4" fmla="*/ 400 h 12628"/>
                  <a:gd name="connsiteX5" fmla="*/ 12173 w 19699"/>
                  <a:gd name="connsiteY5" fmla="*/ 4043 h 12628"/>
                  <a:gd name="connsiteX6" fmla="*/ 9571 w 19699"/>
                  <a:gd name="connsiteY6" fmla="*/ 4043 h 12628"/>
                  <a:gd name="connsiteX7" fmla="*/ 6969 w 19699"/>
                  <a:gd name="connsiteY7" fmla="*/ 3522 h 12628"/>
                  <a:gd name="connsiteX8" fmla="*/ 3847 w 19699"/>
                  <a:gd name="connsiteY8" fmla="*/ 6124 h 12628"/>
                  <a:gd name="connsiteX9" fmla="*/ 3847 w 19699"/>
                  <a:gd name="connsiteY9" fmla="*/ 8206 h 12628"/>
                  <a:gd name="connsiteX10" fmla="*/ 1766 w 19699"/>
                  <a:gd name="connsiteY10" fmla="*/ 9246 h 12628"/>
                  <a:gd name="connsiteX11" fmla="*/ 1245 w 19699"/>
                  <a:gd name="connsiteY11" fmla="*/ 11328 h 12628"/>
                  <a:gd name="connsiteX12" fmla="*/ 10091 w 19699"/>
                  <a:gd name="connsiteY12" fmla="*/ 12368 h 1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99" h="12628">
                    <a:moveTo>
                      <a:pt x="10091" y="12368"/>
                    </a:moveTo>
                    <a:cubicBezTo>
                      <a:pt x="12693" y="12368"/>
                      <a:pt x="13734" y="12368"/>
                      <a:pt x="14254" y="10287"/>
                    </a:cubicBezTo>
                    <a:cubicBezTo>
                      <a:pt x="14774" y="8726"/>
                      <a:pt x="14774" y="8206"/>
                      <a:pt x="17897" y="6644"/>
                    </a:cubicBezTo>
                    <a:cubicBezTo>
                      <a:pt x="21019" y="5083"/>
                      <a:pt x="19458" y="3522"/>
                      <a:pt x="17897" y="3002"/>
                    </a:cubicBezTo>
                    <a:cubicBezTo>
                      <a:pt x="16335" y="2482"/>
                      <a:pt x="15815" y="2482"/>
                      <a:pt x="14774" y="400"/>
                    </a:cubicBezTo>
                    <a:cubicBezTo>
                      <a:pt x="13734" y="-1681"/>
                      <a:pt x="12693" y="5083"/>
                      <a:pt x="12173" y="4043"/>
                    </a:cubicBezTo>
                    <a:cubicBezTo>
                      <a:pt x="11652" y="3002"/>
                      <a:pt x="11132" y="2482"/>
                      <a:pt x="9571" y="4043"/>
                    </a:cubicBezTo>
                    <a:cubicBezTo>
                      <a:pt x="8530" y="5604"/>
                      <a:pt x="9051" y="5604"/>
                      <a:pt x="6969" y="3522"/>
                    </a:cubicBezTo>
                    <a:cubicBezTo>
                      <a:pt x="4888" y="1441"/>
                      <a:pt x="5408" y="5083"/>
                      <a:pt x="3847" y="6124"/>
                    </a:cubicBezTo>
                    <a:cubicBezTo>
                      <a:pt x="2806" y="7165"/>
                      <a:pt x="2806" y="6644"/>
                      <a:pt x="3847" y="8206"/>
                    </a:cubicBezTo>
                    <a:cubicBezTo>
                      <a:pt x="4888" y="9767"/>
                      <a:pt x="4888" y="9767"/>
                      <a:pt x="1766" y="9246"/>
                    </a:cubicBezTo>
                    <a:cubicBezTo>
                      <a:pt x="-1877" y="8206"/>
                      <a:pt x="1245" y="11328"/>
                      <a:pt x="1245" y="11328"/>
                    </a:cubicBezTo>
                    <a:cubicBezTo>
                      <a:pt x="3847" y="13409"/>
                      <a:pt x="8010" y="12368"/>
                      <a:pt x="10091" y="12368"/>
                    </a:cubicBezTo>
                    <a:close/>
                  </a:path>
                </a:pathLst>
              </a:custGeom>
              <a:grpFill/>
              <a:ln w="5199" cap="flat">
                <a:solidFill>
                  <a:schemeClr val="bg1"/>
                </a:solidFill>
                <a:prstDash val="solid"/>
                <a:miter/>
              </a:ln>
            </p:spPr>
            <p:txBody>
              <a:bodyPr rtlCol="0" anchor="ctr"/>
              <a:lstStyle/>
              <a:p>
                <a:endParaRPr lang="en-GB" noProof="0" dirty="0"/>
              </a:p>
            </p:txBody>
          </p:sp>
          <p:sp>
            <p:nvSpPr>
              <p:cNvPr id="215" name="Freeform 214">
                <a:extLst>
                  <a:ext uri="{FF2B5EF4-FFF2-40B4-BE49-F238E27FC236}">
                    <a16:creationId xmlns:a16="http://schemas.microsoft.com/office/drawing/2014/main" id="{213D0D19-D2BF-ACC5-2B0B-6C42448A288A}"/>
                  </a:ext>
                </a:extLst>
              </p:cNvPr>
              <p:cNvSpPr/>
              <p:nvPr/>
            </p:nvSpPr>
            <p:spPr>
              <a:xfrm>
                <a:off x="6238687" y="2867809"/>
                <a:ext cx="17864" cy="9406"/>
              </a:xfrm>
              <a:custGeom>
                <a:avLst/>
                <a:gdLst>
                  <a:gd name="connsiteX0" fmla="*/ 17518 w 17864"/>
                  <a:gd name="connsiteY0" fmla="*/ 3122 h 9406"/>
                  <a:gd name="connsiteX1" fmla="*/ 8152 w 17864"/>
                  <a:gd name="connsiteY1" fmla="*/ 0 h 9406"/>
                  <a:gd name="connsiteX2" fmla="*/ 1387 w 17864"/>
                  <a:gd name="connsiteY2" fmla="*/ 3642 h 9406"/>
                  <a:gd name="connsiteX3" fmla="*/ 2428 w 17864"/>
                  <a:gd name="connsiteY3" fmla="*/ 6764 h 9406"/>
                  <a:gd name="connsiteX4" fmla="*/ 9713 w 17864"/>
                  <a:gd name="connsiteY4" fmla="*/ 9366 h 9406"/>
                  <a:gd name="connsiteX5" fmla="*/ 17518 w 17864"/>
                  <a:gd name="connsiteY5" fmla="*/ 3122 h 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4" h="9406">
                    <a:moveTo>
                      <a:pt x="17518" y="3122"/>
                    </a:moveTo>
                    <a:cubicBezTo>
                      <a:pt x="19599" y="1041"/>
                      <a:pt x="11794" y="0"/>
                      <a:pt x="8152" y="0"/>
                    </a:cubicBezTo>
                    <a:cubicBezTo>
                      <a:pt x="4509" y="0"/>
                      <a:pt x="4509" y="1561"/>
                      <a:pt x="1387" y="3642"/>
                    </a:cubicBezTo>
                    <a:cubicBezTo>
                      <a:pt x="-2255" y="5724"/>
                      <a:pt x="2428" y="6764"/>
                      <a:pt x="2428" y="6764"/>
                    </a:cubicBezTo>
                    <a:cubicBezTo>
                      <a:pt x="2428" y="6764"/>
                      <a:pt x="6591" y="8326"/>
                      <a:pt x="9713" y="9366"/>
                    </a:cubicBezTo>
                    <a:cubicBezTo>
                      <a:pt x="13355" y="9887"/>
                      <a:pt x="15436" y="5203"/>
                      <a:pt x="17518" y="3122"/>
                    </a:cubicBezTo>
                    <a:close/>
                  </a:path>
                </a:pathLst>
              </a:custGeom>
              <a:grpFill/>
              <a:ln w="5199" cap="flat">
                <a:solidFill>
                  <a:schemeClr val="bg1"/>
                </a:solidFill>
                <a:prstDash val="solid"/>
                <a:miter/>
              </a:ln>
            </p:spPr>
            <p:txBody>
              <a:bodyPr rtlCol="0" anchor="ctr"/>
              <a:lstStyle/>
              <a:p>
                <a:endParaRPr lang="en-GB" noProof="0" dirty="0"/>
              </a:p>
            </p:txBody>
          </p:sp>
          <p:sp>
            <p:nvSpPr>
              <p:cNvPr id="216" name="Freeform 215">
                <a:extLst>
                  <a:ext uri="{FF2B5EF4-FFF2-40B4-BE49-F238E27FC236}">
                    <a16:creationId xmlns:a16="http://schemas.microsoft.com/office/drawing/2014/main" id="{726D1F9C-76A0-E806-0EA1-B409DAB1EB51}"/>
                  </a:ext>
                </a:extLst>
              </p:cNvPr>
              <p:cNvSpPr/>
              <p:nvPr/>
            </p:nvSpPr>
            <p:spPr>
              <a:xfrm>
                <a:off x="6253603" y="2862169"/>
                <a:ext cx="10846" cy="6493"/>
              </a:xfrm>
              <a:custGeom>
                <a:avLst/>
                <a:gdLst>
                  <a:gd name="connsiteX0" fmla="*/ 3642 w 10846"/>
                  <a:gd name="connsiteY0" fmla="*/ 5120 h 6493"/>
                  <a:gd name="connsiteX1" fmla="*/ 10407 w 10846"/>
                  <a:gd name="connsiteY1" fmla="*/ 5120 h 6493"/>
                  <a:gd name="connsiteX2" fmla="*/ 2081 w 10846"/>
                  <a:gd name="connsiteY2" fmla="*/ 437 h 6493"/>
                  <a:gd name="connsiteX3" fmla="*/ 2081 w 10846"/>
                  <a:gd name="connsiteY3" fmla="*/ 1998 h 6493"/>
                  <a:gd name="connsiteX4" fmla="*/ 3642 w 10846"/>
                  <a:gd name="connsiteY4" fmla="*/ 5120 h 6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6" h="6493">
                    <a:moveTo>
                      <a:pt x="3642" y="5120"/>
                    </a:moveTo>
                    <a:cubicBezTo>
                      <a:pt x="3642" y="7202"/>
                      <a:pt x="8325" y="6681"/>
                      <a:pt x="10407" y="5120"/>
                    </a:cubicBezTo>
                    <a:cubicBezTo>
                      <a:pt x="12488" y="3559"/>
                      <a:pt x="6764" y="1998"/>
                      <a:pt x="2081" y="437"/>
                    </a:cubicBezTo>
                    <a:cubicBezTo>
                      <a:pt x="-2602" y="-1124"/>
                      <a:pt x="2081" y="1998"/>
                      <a:pt x="2081" y="1998"/>
                    </a:cubicBezTo>
                    <a:cubicBezTo>
                      <a:pt x="4683" y="2518"/>
                      <a:pt x="3642" y="3039"/>
                      <a:pt x="3642" y="5120"/>
                    </a:cubicBezTo>
                    <a:close/>
                  </a:path>
                </a:pathLst>
              </a:custGeom>
              <a:grpFill/>
              <a:ln w="5199" cap="flat">
                <a:solidFill>
                  <a:schemeClr val="bg1"/>
                </a:solidFill>
                <a:prstDash val="solid"/>
                <a:miter/>
              </a:ln>
            </p:spPr>
            <p:txBody>
              <a:bodyPr rtlCol="0" anchor="ctr"/>
              <a:lstStyle/>
              <a:p>
                <a:endParaRPr lang="en-GB" noProof="0" dirty="0"/>
              </a:p>
            </p:txBody>
          </p:sp>
          <p:sp>
            <p:nvSpPr>
              <p:cNvPr id="217" name="Freeform 216">
                <a:extLst>
                  <a:ext uri="{FF2B5EF4-FFF2-40B4-BE49-F238E27FC236}">
                    <a16:creationId xmlns:a16="http://schemas.microsoft.com/office/drawing/2014/main" id="{DD85EF6B-E7FE-EE74-4356-BD3A5559AF87}"/>
                  </a:ext>
                </a:extLst>
              </p:cNvPr>
              <p:cNvSpPr/>
              <p:nvPr/>
            </p:nvSpPr>
            <p:spPr>
              <a:xfrm>
                <a:off x="6270830" y="2863315"/>
                <a:ext cx="7749" cy="5856"/>
              </a:xfrm>
              <a:custGeom>
                <a:avLst/>
                <a:gdLst>
                  <a:gd name="connsiteX0" fmla="*/ 3587 w 7749"/>
                  <a:gd name="connsiteY0" fmla="*/ 5535 h 5856"/>
                  <a:gd name="connsiteX1" fmla="*/ 7749 w 7749"/>
                  <a:gd name="connsiteY1" fmla="*/ 1893 h 5856"/>
                  <a:gd name="connsiteX2" fmla="*/ 1505 w 7749"/>
                  <a:gd name="connsiteY2" fmla="*/ 852 h 5856"/>
                  <a:gd name="connsiteX3" fmla="*/ 465 w 7749"/>
                  <a:gd name="connsiteY3" fmla="*/ 3974 h 5856"/>
                  <a:gd name="connsiteX4" fmla="*/ 3587 w 7749"/>
                  <a:gd name="connsiteY4" fmla="*/ 5535 h 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9" h="5856">
                    <a:moveTo>
                      <a:pt x="3587" y="5535"/>
                    </a:moveTo>
                    <a:cubicBezTo>
                      <a:pt x="4627" y="6576"/>
                      <a:pt x="7749" y="5015"/>
                      <a:pt x="7749" y="1893"/>
                    </a:cubicBezTo>
                    <a:cubicBezTo>
                      <a:pt x="7749" y="-1229"/>
                      <a:pt x="4107" y="332"/>
                      <a:pt x="1505" y="852"/>
                    </a:cubicBezTo>
                    <a:cubicBezTo>
                      <a:pt x="-1097" y="1373"/>
                      <a:pt x="465" y="3974"/>
                      <a:pt x="465" y="3974"/>
                    </a:cubicBezTo>
                    <a:cubicBezTo>
                      <a:pt x="2546" y="6576"/>
                      <a:pt x="2546" y="4495"/>
                      <a:pt x="3587" y="5535"/>
                    </a:cubicBezTo>
                    <a:close/>
                  </a:path>
                </a:pathLst>
              </a:custGeom>
              <a:grpFill/>
              <a:ln w="5199" cap="flat">
                <a:solidFill>
                  <a:schemeClr val="bg1"/>
                </a:solidFill>
                <a:prstDash val="solid"/>
                <a:miter/>
              </a:ln>
            </p:spPr>
            <p:txBody>
              <a:bodyPr rtlCol="0" anchor="ctr"/>
              <a:lstStyle/>
              <a:p>
                <a:endParaRPr lang="en-GB" noProof="0" dirty="0"/>
              </a:p>
            </p:txBody>
          </p:sp>
          <p:sp>
            <p:nvSpPr>
              <p:cNvPr id="218" name="Freeform 217">
                <a:extLst>
                  <a:ext uri="{FF2B5EF4-FFF2-40B4-BE49-F238E27FC236}">
                    <a16:creationId xmlns:a16="http://schemas.microsoft.com/office/drawing/2014/main" id="{163ACCCA-A8E3-C028-CF84-86907CBD13C7}"/>
                  </a:ext>
                </a:extLst>
              </p:cNvPr>
              <p:cNvSpPr/>
              <p:nvPr/>
            </p:nvSpPr>
            <p:spPr>
              <a:xfrm>
                <a:off x="6301067" y="2841627"/>
                <a:ext cx="29618" cy="11695"/>
              </a:xfrm>
              <a:custGeom>
                <a:avLst/>
                <a:gdLst>
                  <a:gd name="connsiteX0" fmla="*/ 18099 w 29618"/>
                  <a:gd name="connsiteY0" fmla="*/ 11092 h 11695"/>
                  <a:gd name="connsiteX1" fmla="*/ 21221 w 29618"/>
                  <a:gd name="connsiteY1" fmla="*/ 9011 h 11695"/>
                  <a:gd name="connsiteX2" fmla="*/ 23823 w 29618"/>
                  <a:gd name="connsiteY2" fmla="*/ 5368 h 11695"/>
                  <a:gd name="connsiteX3" fmla="*/ 27986 w 29618"/>
                  <a:gd name="connsiteY3" fmla="*/ 2767 h 11695"/>
                  <a:gd name="connsiteX4" fmla="*/ 28506 w 29618"/>
                  <a:gd name="connsiteY4" fmla="*/ 165 h 11695"/>
                  <a:gd name="connsiteX5" fmla="*/ 19140 w 29618"/>
                  <a:gd name="connsiteY5" fmla="*/ 4848 h 11695"/>
                  <a:gd name="connsiteX6" fmla="*/ 9774 w 29618"/>
                  <a:gd name="connsiteY6" fmla="*/ 4848 h 11695"/>
                  <a:gd name="connsiteX7" fmla="*/ 7692 w 29618"/>
                  <a:gd name="connsiteY7" fmla="*/ 4328 h 11695"/>
                  <a:gd name="connsiteX8" fmla="*/ 4570 w 29618"/>
                  <a:gd name="connsiteY8" fmla="*/ 5368 h 11695"/>
                  <a:gd name="connsiteX9" fmla="*/ 928 w 29618"/>
                  <a:gd name="connsiteY9" fmla="*/ 6409 h 11695"/>
                  <a:gd name="connsiteX10" fmla="*/ 2489 w 29618"/>
                  <a:gd name="connsiteY10" fmla="*/ 10572 h 11695"/>
                  <a:gd name="connsiteX11" fmla="*/ 4050 w 29618"/>
                  <a:gd name="connsiteY11" fmla="*/ 11613 h 11695"/>
                  <a:gd name="connsiteX12" fmla="*/ 13936 w 29618"/>
                  <a:gd name="connsiteY12" fmla="*/ 9531 h 11695"/>
                  <a:gd name="connsiteX13" fmla="*/ 18099 w 29618"/>
                  <a:gd name="connsiteY13" fmla="*/ 11092 h 1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618" h="11695">
                    <a:moveTo>
                      <a:pt x="18099" y="11092"/>
                    </a:moveTo>
                    <a:cubicBezTo>
                      <a:pt x="20181" y="11092"/>
                      <a:pt x="19660" y="9011"/>
                      <a:pt x="21221" y="9011"/>
                    </a:cubicBezTo>
                    <a:cubicBezTo>
                      <a:pt x="22782" y="9011"/>
                      <a:pt x="22262" y="7450"/>
                      <a:pt x="23823" y="5368"/>
                    </a:cubicBezTo>
                    <a:cubicBezTo>
                      <a:pt x="25384" y="3287"/>
                      <a:pt x="25904" y="2246"/>
                      <a:pt x="27986" y="2767"/>
                    </a:cubicBezTo>
                    <a:cubicBezTo>
                      <a:pt x="30067" y="3287"/>
                      <a:pt x="30067" y="1206"/>
                      <a:pt x="28506" y="165"/>
                    </a:cubicBezTo>
                    <a:cubicBezTo>
                      <a:pt x="26945" y="-876"/>
                      <a:pt x="23303" y="3287"/>
                      <a:pt x="19140" y="4848"/>
                    </a:cubicBezTo>
                    <a:cubicBezTo>
                      <a:pt x="14977" y="6409"/>
                      <a:pt x="10294" y="5889"/>
                      <a:pt x="9774" y="4848"/>
                    </a:cubicBezTo>
                    <a:cubicBezTo>
                      <a:pt x="8733" y="3807"/>
                      <a:pt x="8213" y="2246"/>
                      <a:pt x="7692" y="4328"/>
                    </a:cubicBezTo>
                    <a:cubicBezTo>
                      <a:pt x="7172" y="6409"/>
                      <a:pt x="5611" y="4848"/>
                      <a:pt x="4570" y="5368"/>
                    </a:cubicBezTo>
                    <a:cubicBezTo>
                      <a:pt x="3529" y="5889"/>
                      <a:pt x="3529" y="6929"/>
                      <a:pt x="928" y="6409"/>
                    </a:cubicBezTo>
                    <a:cubicBezTo>
                      <a:pt x="-1674" y="5889"/>
                      <a:pt x="1968" y="8490"/>
                      <a:pt x="2489" y="10572"/>
                    </a:cubicBezTo>
                    <a:cubicBezTo>
                      <a:pt x="3009" y="12133"/>
                      <a:pt x="4050" y="11613"/>
                      <a:pt x="4050" y="11613"/>
                    </a:cubicBezTo>
                    <a:cubicBezTo>
                      <a:pt x="5090" y="11613"/>
                      <a:pt x="12375" y="10572"/>
                      <a:pt x="13936" y="9531"/>
                    </a:cubicBezTo>
                    <a:cubicBezTo>
                      <a:pt x="15497" y="9011"/>
                      <a:pt x="16018" y="11613"/>
                      <a:pt x="18099" y="11092"/>
                    </a:cubicBezTo>
                    <a:close/>
                  </a:path>
                </a:pathLst>
              </a:custGeom>
              <a:grpFill/>
              <a:ln w="5199" cap="flat">
                <a:solidFill>
                  <a:schemeClr val="bg1"/>
                </a:solidFill>
                <a:prstDash val="solid"/>
                <a:miter/>
              </a:ln>
            </p:spPr>
            <p:txBody>
              <a:bodyPr rtlCol="0" anchor="ctr"/>
              <a:lstStyle/>
              <a:p>
                <a:endParaRPr lang="en-GB" noProof="0" dirty="0"/>
              </a:p>
            </p:txBody>
          </p:sp>
          <p:sp>
            <p:nvSpPr>
              <p:cNvPr id="219" name="Freeform 218">
                <a:extLst>
                  <a:ext uri="{FF2B5EF4-FFF2-40B4-BE49-F238E27FC236}">
                    <a16:creationId xmlns:a16="http://schemas.microsoft.com/office/drawing/2014/main" id="{92161776-AF0E-C63D-614E-D3D1D22D1D4E}"/>
                  </a:ext>
                </a:extLst>
              </p:cNvPr>
              <p:cNvSpPr/>
              <p:nvPr/>
            </p:nvSpPr>
            <p:spPr>
              <a:xfrm>
                <a:off x="6308717" y="2857923"/>
                <a:ext cx="12509" cy="3642"/>
              </a:xfrm>
              <a:custGeom>
                <a:avLst/>
                <a:gdLst>
                  <a:gd name="connsiteX0" fmla="*/ 12010 w 12509"/>
                  <a:gd name="connsiteY0" fmla="*/ 3122 h 3642"/>
                  <a:gd name="connsiteX1" fmla="*/ 1603 w 12509"/>
                  <a:gd name="connsiteY1" fmla="*/ 0 h 3642"/>
                  <a:gd name="connsiteX2" fmla="*/ 1083 w 12509"/>
                  <a:gd name="connsiteY2" fmla="*/ 1041 h 3642"/>
                  <a:gd name="connsiteX3" fmla="*/ 3164 w 12509"/>
                  <a:gd name="connsiteY3" fmla="*/ 2602 h 3642"/>
                  <a:gd name="connsiteX4" fmla="*/ 12010 w 12509"/>
                  <a:gd name="connsiteY4" fmla="*/ 3122 h 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 h="3642">
                    <a:moveTo>
                      <a:pt x="12010" y="3122"/>
                    </a:moveTo>
                    <a:cubicBezTo>
                      <a:pt x="15132" y="2081"/>
                      <a:pt x="2644" y="0"/>
                      <a:pt x="1603" y="0"/>
                    </a:cubicBezTo>
                    <a:cubicBezTo>
                      <a:pt x="-478" y="520"/>
                      <a:pt x="3164" y="1041"/>
                      <a:pt x="1083" y="1041"/>
                    </a:cubicBezTo>
                    <a:cubicBezTo>
                      <a:pt x="-998" y="1041"/>
                      <a:pt x="42" y="1561"/>
                      <a:pt x="3164" y="2602"/>
                    </a:cubicBezTo>
                    <a:cubicBezTo>
                      <a:pt x="6807" y="4163"/>
                      <a:pt x="8888" y="3642"/>
                      <a:pt x="12010" y="3122"/>
                    </a:cubicBezTo>
                    <a:close/>
                  </a:path>
                </a:pathLst>
              </a:custGeom>
              <a:grpFill/>
              <a:ln w="5199" cap="flat">
                <a:solidFill>
                  <a:schemeClr val="bg1"/>
                </a:solidFill>
                <a:prstDash val="solid"/>
                <a:miter/>
              </a:ln>
            </p:spPr>
            <p:txBody>
              <a:bodyPr rtlCol="0" anchor="ctr"/>
              <a:lstStyle/>
              <a:p>
                <a:endParaRPr lang="en-GB" noProof="0" dirty="0"/>
              </a:p>
            </p:txBody>
          </p:sp>
          <p:sp>
            <p:nvSpPr>
              <p:cNvPr id="220" name="Freeform 219">
                <a:extLst>
                  <a:ext uri="{FF2B5EF4-FFF2-40B4-BE49-F238E27FC236}">
                    <a16:creationId xmlns:a16="http://schemas.microsoft.com/office/drawing/2014/main" id="{5EA77D0B-58C9-34BF-8D00-D1419099B51A}"/>
                  </a:ext>
                </a:extLst>
              </p:cNvPr>
              <p:cNvSpPr/>
              <p:nvPr/>
            </p:nvSpPr>
            <p:spPr>
              <a:xfrm>
                <a:off x="6318614" y="2849077"/>
                <a:ext cx="14114" cy="10927"/>
              </a:xfrm>
              <a:custGeom>
                <a:avLst/>
                <a:gdLst>
                  <a:gd name="connsiteX0" fmla="*/ 11480 w 14114"/>
                  <a:gd name="connsiteY0" fmla="*/ 7805 h 10927"/>
                  <a:gd name="connsiteX1" fmla="*/ 14082 w 14114"/>
                  <a:gd name="connsiteY1" fmla="*/ 3122 h 10927"/>
                  <a:gd name="connsiteX2" fmla="*/ 11480 w 14114"/>
                  <a:gd name="connsiteY2" fmla="*/ 0 h 10927"/>
                  <a:gd name="connsiteX3" fmla="*/ 11480 w 14114"/>
                  <a:gd name="connsiteY3" fmla="*/ 2081 h 10927"/>
                  <a:gd name="connsiteX4" fmla="*/ 2634 w 14114"/>
                  <a:gd name="connsiteY4" fmla="*/ 6244 h 10927"/>
                  <a:gd name="connsiteX5" fmla="*/ 33 w 14114"/>
                  <a:gd name="connsiteY5" fmla="*/ 8326 h 10927"/>
                  <a:gd name="connsiteX6" fmla="*/ 4195 w 14114"/>
                  <a:gd name="connsiteY6" fmla="*/ 10927 h 10927"/>
                  <a:gd name="connsiteX7" fmla="*/ 11480 w 14114"/>
                  <a:gd name="connsiteY7" fmla="*/ 7805 h 1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 h="10927">
                    <a:moveTo>
                      <a:pt x="11480" y="7805"/>
                    </a:moveTo>
                    <a:cubicBezTo>
                      <a:pt x="14602" y="5203"/>
                      <a:pt x="14082" y="4163"/>
                      <a:pt x="14082" y="3122"/>
                    </a:cubicBezTo>
                    <a:cubicBezTo>
                      <a:pt x="14082" y="1561"/>
                      <a:pt x="13561" y="0"/>
                      <a:pt x="11480" y="0"/>
                    </a:cubicBezTo>
                    <a:cubicBezTo>
                      <a:pt x="9919" y="0"/>
                      <a:pt x="9919" y="520"/>
                      <a:pt x="11480" y="2081"/>
                    </a:cubicBezTo>
                    <a:cubicBezTo>
                      <a:pt x="13041" y="3642"/>
                      <a:pt x="5756" y="4683"/>
                      <a:pt x="2634" y="6244"/>
                    </a:cubicBezTo>
                    <a:cubicBezTo>
                      <a:pt x="-488" y="7285"/>
                      <a:pt x="33" y="8326"/>
                      <a:pt x="33" y="8326"/>
                    </a:cubicBezTo>
                    <a:cubicBezTo>
                      <a:pt x="553" y="9887"/>
                      <a:pt x="2634" y="10927"/>
                      <a:pt x="4195" y="10927"/>
                    </a:cubicBezTo>
                    <a:cubicBezTo>
                      <a:pt x="6277" y="10927"/>
                      <a:pt x="8358" y="10407"/>
                      <a:pt x="11480" y="7805"/>
                    </a:cubicBezTo>
                    <a:close/>
                  </a:path>
                </a:pathLst>
              </a:custGeom>
              <a:grpFill/>
              <a:ln w="5199" cap="flat">
                <a:solidFill>
                  <a:schemeClr val="bg1"/>
                </a:solidFill>
                <a:prstDash val="solid"/>
                <a:miter/>
              </a:ln>
            </p:spPr>
            <p:txBody>
              <a:bodyPr rtlCol="0" anchor="ctr"/>
              <a:lstStyle/>
              <a:p>
                <a:endParaRPr lang="en-GB" noProof="0" dirty="0"/>
              </a:p>
            </p:txBody>
          </p:sp>
          <p:sp>
            <p:nvSpPr>
              <p:cNvPr id="221" name="Freeform 220">
                <a:extLst>
                  <a:ext uri="{FF2B5EF4-FFF2-40B4-BE49-F238E27FC236}">
                    <a16:creationId xmlns:a16="http://schemas.microsoft.com/office/drawing/2014/main" id="{0DAB19B8-E358-515A-1FC4-603D3342A68B}"/>
                  </a:ext>
                </a:extLst>
              </p:cNvPr>
              <p:cNvSpPr/>
              <p:nvPr/>
            </p:nvSpPr>
            <p:spPr>
              <a:xfrm>
                <a:off x="6333554" y="2846275"/>
                <a:ext cx="7511" cy="6129"/>
              </a:xfrm>
              <a:custGeom>
                <a:avLst/>
                <a:gdLst>
                  <a:gd name="connsiteX0" fmla="*/ 1743 w 7511"/>
                  <a:gd name="connsiteY0" fmla="*/ 5924 h 6129"/>
                  <a:gd name="connsiteX1" fmla="*/ 7467 w 7511"/>
                  <a:gd name="connsiteY1" fmla="*/ 4363 h 6129"/>
                  <a:gd name="connsiteX2" fmla="*/ 5386 w 7511"/>
                  <a:gd name="connsiteY2" fmla="*/ 1241 h 6129"/>
                  <a:gd name="connsiteX3" fmla="*/ 182 w 7511"/>
                  <a:gd name="connsiteY3" fmla="*/ 2282 h 6129"/>
                  <a:gd name="connsiteX4" fmla="*/ 1743 w 7511"/>
                  <a:gd name="connsiteY4" fmla="*/ 5924 h 6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1" h="6129">
                    <a:moveTo>
                      <a:pt x="1743" y="5924"/>
                    </a:moveTo>
                    <a:cubicBezTo>
                      <a:pt x="3824" y="5924"/>
                      <a:pt x="7987" y="6965"/>
                      <a:pt x="7467" y="4363"/>
                    </a:cubicBezTo>
                    <a:cubicBezTo>
                      <a:pt x="7467" y="1241"/>
                      <a:pt x="7987" y="1762"/>
                      <a:pt x="5386" y="1241"/>
                    </a:cubicBezTo>
                    <a:cubicBezTo>
                      <a:pt x="2784" y="200"/>
                      <a:pt x="-859" y="-1361"/>
                      <a:pt x="182" y="2282"/>
                    </a:cubicBezTo>
                    <a:cubicBezTo>
                      <a:pt x="182" y="2282"/>
                      <a:pt x="-338" y="5404"/>
                      <a:pt x="1743" y="5924"/>
                    </a:cubicBezTo>
                    <a:close/>
                  </a:path>
                </a:pathLst>
              </a:custGeom>
              <a:grpFill/>
              <a:ln w="5199" cap="flat">
                <a:solidFill>
                  <a:schemeClr val="bg1"/>
                </a:solidFill>
                <a:prstDash val="solid"/>
                <a:miter/>
              </a:ln>
            </p:spPr>
            <p:txBody>
              <a:bodyPr rtlCol="0" anchor="ctr"/>
              <a:lstStyle/>
              <a:p>
                <a:endParaRPr lang="en-GB" noProof="0" dirty="0"/>
              </a:p>
            </p:txBody>
          </p:sp>
          <p:sp>
            <p:nvSpPr>
              <p:cNvPr id="222" name="Freeform 221">
                <a:extLst>
                  <a:ext uri="{FF2B5EF4-FFF2-40B4-BE49-F238E27FC236}">
                    <a16:creationId xmlns:a16="http://schemas.microsoft.com/office/drawing/2014/main" id="{C0AAB495-8081-D399-B4E9-B52C19D3987C}"/>
                  </a:ext>
                </a:extLst>
              </p:cNvPr>
              <p:cNvSpPr/>
              <p:nvPr/>
            </p:nvSpPr>
            <p:spPr>
              <a:xfrm>
                <a:off x="6365589" y="2829487"/>
                <a:ext cx="13970" cy="8343"/>
              </a:xfrm>
              <a:custGeom>
                <a:avLst/>
                <a:gdLst>
                  <a:gd name="connsiteX0" fmla="*/ 3010 w 13970"/>
                  <a:gd name="connsiteY0" fmla="*/ 3979 h 8343"/>
                  <a:gd name="connsiteX1" fmla="*/ 929 w 13970"/>
                  <a:gd name="connsiteY1" fmla="*/ 6061 h 8343"/>
                  <a:gd name="connsiteX2" fmla="*/ 11336 w 13970"/>
                  <a:gd name="connsiteY2" fmla="*/ 6581 h 8343"/>
                  <a:gd name="connsiteX3" fmla="*/ 13938 w 13970"/>
                  <a:gd name="connsiteY3" fmla="*/ 3459 h 8343"/>
                  <a:gd name="connsiteX4" fmla="*/ 9254 w 13970"/>
                  <a:gd name="connsiteY4" fmla="*/ 337 h 8343"/>
                  <a:gd name="connsiteX5" fmla="*/ 8214 w 13970"/>
                  <a:gd name="connsiteY5" fmla="*/ 2418 h 8343"/>
                  <a:gd name="connsiteX6" fmla="*/ 3010 w 13970"/>
                  <a:gd name="connsiteY6" fmla="*/ 3979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0" h="8343">
                    <a:moveTo>
                      <a:pt x="3010" y="3979"/>
                    </a:moveTo>
                    <a:cubicBezTo>
                      <a:pt x="-2193" y="4500"/>
                      <a:pt x="929" y="6061"/>
                      <a:pt x="929" y="6061"/>
                    </a:cubicBezTo>
                    <a:cubicBezTo>
                      <a:pt x="5612" y="10224"/>
                      <a:pt x="8214" y="7622"/>
                      <a:pt x="11336" y="6581"/>
                    </a:cubicBezTo>
                    <a:cubicBezTo>
                      <a:pt x="14458" y="5540"/>
                      <a:pt x="13938" y="5020"/>
                      <a:pt x="13938" y="3459"/>
                    </a:cubicBezTo>
                    <a:cubicBezTo>
                      <a:pt x="13938" y="1898"/>
                      <a:pt x="11856" y="1378"/>
                      <a:pt x="9254" y="337"/>
                    </a:cubicBezTo>
                    <a:cubicBezTo>
                      <a:pt x="6653" y="-704"/>
                      <a:pt x="6132" y="857"/>
                      <a:pt x="8214" y="2418"/>
                    </a:cubicBezTo>
                    <a:cubicBezTo>
                      <a:pt x="9775" y="3979"/>
                      <a:pt x="8214" y="3459"/>
                      <a:pt x="3010" y="3979"/>
                    </a:cubicBezTo>
                    <a:close/>
                  </a:path>
                </a:pathLst>
              </a:custGeom>
              <a:grpFill/>
              <a:ln w="5199" cap="flat">
                <a:solidFill>
                  <a:schemeClr val="bg1"/>
                </a:solidFill>
                <a:prstDash val="solid"/>
                <a:miter/>
              </a:ln>
            </p:spPr>
            <p:txBody>
              <a:bodyPr rtlCol="0" anchor="ctr"/>
              <a:lstStyle/>
              <a:p>
                <a:endParaRPr lang="en-GB" noProof="0" dirty="0"/>
              </a:p>
            </p:txBody>
          </p:sp>
          <p:sp>
            <p:nvSpPr>
              <p:cNvPr id="223" name="Freeform 222">
                <a:extLst>
                  <a:ext uri="{FF2B5EF4-FFF2-40B4-BE49-F238E27FC236}">
                    <a16:creationId xmlns:a16="http://schemas.microsoft.com/office/drawing/2014/main" id="{112F7925-2D34-A79A-3ACE-0A0AB85022B7}"/>
                  </a:ext>
                </a:extLst>
              </p:cNvPr>
              <p:cNvSpPr/>
              <p:nvPr/>
            </p:nvSpPr>
            <p:spPr>
              <a:xfrm>
                <a:off x="5976778" y="2829044"/>
                <a:ext cx="499208" cy="414247"/>
              </a:xfrm>
              <a:custGeom>
                <a:avLst/>
                <a:gdLst>
                  <a:gd name="connsiteX0" fmla="*/ 297639 w 499208"/>
                  <a:gd name="connsiteY0" fmla="*/ 74149 h 414247"/>
                  <a:gd name="connsiteX1" fmla="*/ 303362 w 499208"/>
                  <a:gd name="connsiteY1" fmla="*/ 74149 h 414247"/>
                  <a:gd name="connsiteX2" fmla="*/ 307005 w 499208"/>
                  <a:gd name="connsiteY2" fmla="*/ 69987 h 414247"/>
                  <a:gd name="connsiteX3" fmla="*/ 308046 w 499208"/>
                  <a:gd name="connsiteY3" fmla="*/ 66865 h 414247"/>
                  <a:gd name="connsiteX4" fmla="*/ 311167 w 499208"/>
                  <a:gd name="connsiteY4" fmla="*/ 65824 h 414247"/>
                  <a:gd name="connsiteX5" fmla="*/ 313769 w 499208"/>
                  <a:gd name="connsiteY5" fmla="*/ 66865 h 414247"/>
                  <a:gd name="connsiteX6" fmla="*/ 325217 w 499208"/>
                  <a:gd name="connsiteY6" fmla="*/ 75190 h 414247"/>
                  <a:gd name="connsiteX7" fmla="*/ 331461 w 499208"/>
                  <a:gd name="connsiteY7" fmla="*/ 82475 h 414247"/>
                  <a:gd name="connsiteX8" fmla="*/ 334063 w 499208"/>
                  <a:gd name="connsiteY8" fmla="*/ 85077 h 414247"/>
                  <a:gd name="connsiteX9" fmla="*/ 356438 w 499208"/>
                  <a:gd name="connsiteY9" fmla="*/ 84556 h 414247"/>
                  <a:gd name="connsiteX10" fmla="*/ 357999 w 499208"/>
                  <a:gd name="connsiteY10" fmla="*/ 83516 h 414247"/>
                  <a:gd name="connsiteX11" fmla="*/ 360080 w 499208"/>
                  <a:gd name="connsiteY11" fmla="*/ 81434 h 414247"/>
                  <a:gd name="connsiteX12" fmla="*/ 365804 w 499208"/>
                  <a:gd name="connsiteY12" fmla="*/ 83516 h 414247"/>
                  <a:gd name="connsiteX13" fmla="*/ 379333 w 499208"/>
                  <a:gd name="connsiteY13" fmla="*/ 89240 h 414247"/>
                  <a:gd name="connsiteX14" fmla="*/ 381414 w 499208"/>
                  <a:gd name="connsiteY14" fmla="*/ 88719 h 414247"/>
                  <a:gd name="connsiteX15" fmla="*/ 389740 w 499208"/>
                  <a:gd name="connsiteY15" fmla="*/ 79873 h 414247"/>
                  <a:gd name="connsiteX16" fmla="*/ 391301 w 499208"/>
                  <a:gd name="connsiteY16" fmla="*/ 78833 h 414247"/>
                  <a:gd name="connsiteX17" fmla="*/ 396505 w 499208"/>
                  <a:gd name="connsiteY17" fmla="*/ 72068 h 414247"/>
                  <a:gd name="connsiteX18" fmla="*/ 404830 w 499208"/>
                  <a:gd name="connsiteY18" fmla="*/ 48652 h 414247"/>
                  <a:gd name="connsiteX19" fmla="*/ 408472 w 499208"/>
                  <a:gd name="connsiteY19" fmla="*/ 46051 h 414247"/>
                  <a:gd name="connsiteX20" fmla="*/ 418879 w 499208"/>
                  <a:gd name="connsiteY20" fmla="*/ 42408 h 414247"/>
                  <a:gd name="connsiteX21" fmla="*/ 429286 w 499208"/>
                  <a:gd name="connsiteY21" fmla="*/ 39807 h 414247"/>
                  <a:gd name="connsiteX22" fmla="*/ 441254 w 499208"/>
                  <a:gd name="connsiteY22" fmla="*/ 41888 h 414247"/>
                  <a:gd name="connsiteX23" fmla="*/ 456344 w 499208"/>
                  <a:gd name="connsiteY23" fmla="*/ 49693 h 414247"/>
                  <a:gd name="connsiteX24" fmla="*/ 462068 w 499208"/>
                  <a:gd name="connsiteY24" fmla="*/ 61661 h 414247"/>
                  <a:gd name="connsiteX25" fmla="*/ 457385 w 499208"/>
                  <a:gd name="connsiteY25" fmla="*/ 68426 h 414247"/>
                  <a:gd name="connsiteX26" fmla="*/ 458946 w 499208"/>
                  <a:gd name="connsiteY26" fmla="*/ 74149 h 414247"/>
                  <a:gd name="connsiteX27" fmla="*/ 463109 w 499208"/>
                  <a:gd name="connsiteY27" fmla="*/ 68426 h 414247"/>
                  <a:gd name="connsiteX28" fmla="*/ 470914 w 499208"/>
                  <a:gd name="connsiteY28" fmla="*/ 63222 h 414247"/>
                  <a:gd name="connsiteX29" fmla="*/ 476638 w 499208"/>
                  <a:gd name="connsiteY29" fmla="*/ 61661 h 414247"/>
                  <a:gd name="connsiteX30" fmla="*/ 481842 w 499208"/>
                  <a:gd name="connsiteY30" fmla="*/ 54897 h 414247"/>
                  <a:gd name="connsiteX31" fmla="*/ 482882 w 499208"/>
                  <a:gd name="connsiteY31" fmla="*/ 53856 h 414247"/>
                  <a:gd name="connsiteX32" fmla="*/ 490167 w 499208"/>
                  <a:gd name="connsiteY32" fmla="*/ 56458 h 414247"/>
                  <a:gd name="connsiteX33" fmla="*/ 495891 w 499208"/>
                  <a:gd name="connsiteY33" fmla="*/ 55417 h 414247"/>
                  <a:gd name="connsiteX34" fmla="*/ 494850 w 499208"/>
                  <a:gd name="connsiteY34" fmla="*/ 48652 h 414247"/>
                  <a:gd name="connsiteX35" fmla="*/ 492769 w 499208"/>
                  <a:gd name="connsiteY35" fmla="*/ 48132 h 414247"/>
                  <a:gd name="connsiteX36" fmla="*/ 488086 w 499208"/>
                  <a:gd name="connsiteY36" fmla="*/ 48132 h 414247"/>
                  <a:gd name="connsiteX37" fmla="*/ 486004 w 499208"/>
                  <a:gd name="connsiteY37" fmla="*/ 48652 h 414247"/>
                  <a:gd name="connsiteX38" fmla="*/ 481321 w 499208"/>
                  <a:gd name="connsiteY38" fmla="*/ 46051 h 414247"/>
                  <a:gd name="connsiteX39" fmla="*/ 470394 w 499208"/>
                  <a:gd name="connsiteY39" fmla="*/ 51775 h 414247"/>
                  <a:gd name="connsiteX40" fmla="*/ 470394 w 499208"/>
                  <a:gd name="connsiteY40" fmla="*/ 50214 h 414247"/>
                  <a:gd name="connsiteX41" fmla="*/ 472475 w 499208"/>
                  <a:gd name="connsiteY41" fmla="*/ 48132 h 414247"/>
                  <a:gd name="connsiteX42" fmla="*/ 471955 w 499208"/>
                  <a:gd name="connsiteY42" fmla="*/ 46571 h 414247"/>
                  <a:gd name="connsiteX43" fmla="*/ 467272 w 499208"/>
                  <a:gd name="connsiteY43" fmla="*/ 44490 h 414247"/>
                  <a:gd name="connsiteX44" fmla="*/ 466751 w 499208"/>
                  <a:gd name="connsiteY44" fmla="*/ 39807 h 414247"/>
                  <a:gd name="connsiteX45" fmla="*/ 456865 w 499208"/>
                  <a:gd name="connsiteY45" fmla="*/ 37205 h 414247"/>
                  <a:gd name="connsiteX46" fmla="*/ 452182 w 499208"/>
                  <a:gd name="connsiteY46" fmla="*/ 35123 h 414247"/>
                  <a:gd name="connsiteX47" fmla="*/ 456344 w 499208"/>
                  <a:gd name="connsiteY47" fmla="*/ 34603 h 414247"/>
                  <a:gd name="connsiteX48" fmla="*/ 475077 w 499208"/>
                  <a:gd name="connsiteY48" fmla="*/ 37205 h 414247"/>
                  <a:gd name="connsiteX49" fmla="*/ 482882 w 499208"/>
                  <a:gd name="connsiteY49" fmla="*/ 36164 h 414247"/>
                  <a:gd name="connsiteX50" fmla="*/ 490167 w 499208"/>
                  <a:gd name="connsiteY50" fmla="*/ 32522 h 414247"/>
                  <a:gd name="connsiteX51" fmla="*/ 499013 w 499208"/>
                  <a:gd name="connsiteY51" fmla="*/ 29400 h 414247"/>
                  <a:gd name="connsiteX52" fmla="*/ 497452 w 499208"/>
                  <a:gd name="connsiteY52" fmla="*/ 25757 h 414247"/>
                  <a:gd name="connsiteX53" fmla="*/ 494330 w 499208"/>
                  <a:gd name="connsiteY53" fmla="*/ 25237 h 414247"/>
                  <a:gd name="connsiteX54" fmla="*/ 487565 w 499208"/>
                  <a:gd name="connsiteY54" fmla="*/ 23676 h 414247"/>
                  <a:gd name="connsiteX55" fmla="*/ 481321 w 499208"/>
                  <a:gd name="connsiteY55" fmla="*/ 22115 h 414247"/>
                  <a:gd name="connsiteX56" fmla="*/ 482362 w 499208"/>
                  <a:gd name="connsiteY56" fmla="*/ 19513 h 414247"/>
                  <a:gd name="connsiteX57" fmla="*/ 478719 w 499208"/>
                  <a:gd name="connsiteY57" fmla="*/ 15871 h 414247"/>
                  <a:gd name="connsiteX58" fmla="*/ 475077 w 499208"/>
                  <a:gd name="connsiteY58" fmla="*/ 17432 h 414247"/>
                  <a:gd name="connsiteX59" fmla="*/ 474557 w 499208"/>
                  <a:gd name="connsiteY59" fmla="*/ 16391 h 414247"/>
                  <a:gd name="connsiteX60" fmla="*/ 473516 w 499208"/>
                  <a:gd name="connsiteY60" fmla="*/ 14830 h 414247"/>
                  <a:gd name="connsiteX61" fmla="*/ 467792 w 499208"/>
                  <a:gd name="connsiteY61" fmla="*/ 16911 h 414247"/>
                  <a:gd name="connsiteX62" fmla="*/ 465711 w 499208"/>
                  <a:gd name="connsiteY62" fmla="*/ 16391 h 414247"/>
                  <a:gd name="connsiteX63" fmla="*/ 464670 w 499208"/>
                  <a:gd name="connsiteY63" fmla="*/ 14310 h 414247"/>
                  <a:gd name="connsiteX64" fmla="*/ 456344 w 499208"/>
                  <a:gd name="connsiteY64" fmla="*/ 9626 h 414247"/>
                  <a:gd name="connsiteX65" fmla="*/ 453223 w 499208"/>
                  <a:gd name="connsiteY65" fmla="*/ 11708 h 414247"/>
                  <a:gd name="connsiteX66" fmla="*/ 450100 w 499208"/>
                  <a:gd name="connsiteY66" fmla="*/ 16911 h 414247"/>
                  <a:gd name="connsiteX67" fmla="*/ 449059 w 499208"/>
                  <a:gd name="connsiteY67" fmla="*/ 21074 h 414247"/>
                  <a:gd name="connsiteX68" fmla="*/ 449059 w 499208"/>
                  <a:gd name="connsiteY68" fmla="*/ 25237 h 414247"/>
                  <a:gd name="connsiteX69" fmla="*/ 444897 w 499208"/>
                  <a:gd name="connsiteY69" fmla="*/ 28359 h 414247"/>
                  <a:gd name="connsiteX70" fmla="*/ 444897 w 499208"/>
                  <a:gd name="connsiteY70" fmla="*/ 26278 h 414247"/>
                  <a:gd name="connsiteX71" fmla="*/ 446458 w 499208"/>
                  <a:gd name="connsiteY71" fmla="*/ 23155 h 414247"/>
                  <a:gd name="connsiteX72" fmla="*/ 437612 w 499208"/>
                  <a:gd name="connsiteY72" fmla="*/ 22635 h 414247"/>
                  <a:gd name="connsiteX73" fmla="*/ 445417 w 499208"/>
                  <a:gd name="connsiteY73" fmla="*/ 16911 h 414247"/>
                  <a:gd name="connsiteX74" fmla="*/ 445417 w 499208"/>
                  <a:gd name="connsiteY74" fmla="*/ 14310 h 414247"/>
                  <a:gd name="connsiteX75" fmla="*/ 440214 w 499208"/>
                  <a:gd name="connsiteY75" fmla="*/ 15871 h 414247"/>
                  <a:gd name="connsiteX76" fmla="*/ 439173 w 499208"/>
                  <a:gd name="connsiteY76" fmla="*/ 13269 h 414247"/>
                  <a:gd name="connsiteX77" fmla="*/ 443336 w 499208"/>
                  <a:gd name="connsiteY77" fmla="*/ 11708 h 414247"/>
                  <a:gd name="connsiteX78" fmla="*/ 448019 w 499208"/>
                  <a:gd name="connsiteY78" fmla="*/ 10147 h 414247"/>
                  <a:gd name="connsiteX79" fmla="*/ 450100 w 499208"/>
                  <a:gd name="connsiteY79" fmla="*/ 4943 h 414247"/>
                  <a:gd name="connsiteX80" fmla="*/ 436571 w 499208"/>
                  <a:gd name="connsiteY80" fmla="*/ 260 h 414247"/>
                  <a:gd name="connsiteX81" fmla="*/ 434490 w 499208"/>
                  <a:gd name="connsiteY81" fmla="*/ 1301 h 414247"/>
                  <a:gd name="connsiteX82" fmla="*/ 431368 w 499208"/>
                  <a:gd name="connsiteY82" fmla="*/ 6504 h 414247"/>
                  <a:gd name="connsiteX83" fmla="*/ 428766 w 499208"/>
                  <a:gd name="connsiteY83" fmla="*/ 8586 h 414247"/>
                  <a:gd name="connsiteX84" fmla="*/ 431888 w 499208"/>
                  <a:gd name="connsiteY84" fmla="*/ 9626 h 414247"/>
                  <a:gd name="connsiteX85" fmla="*/ 433449 w 499208"/>
                  <a:gd name="connsiteY85" fmla="*/ 11708 h 414247"/>
                  <a:gd name="connsiteX86" fmla="*/ 431368 w 499208"/>
                  <a:gd name="connsiteY86" fmla="*/ 12749 h 414247"/>
                  <a:gd name="connsiteX87" fmla="*/ 424603 w 499208"/>
                  <a:gd name="connsiteY87" fmla="*/ 15350 h 414247"/>
                  <a:gd name="connsiteX88" fmla="*/ 424603 w 499208"/>
                  <a:gd name="connsiteY88" fmla="*/ 17432 h 414247"/>
                  <a:gd name="connsiteX89" fmla="*/ 426685 w 499208"/>
                  <a:gd name="connsiteY89" fmla="*/ 19513 h 414247"/>
                  <a:gd name="connsiteX90" fmla="*/ 422002 w 499208"/>
                  <a:gd name="connsiteY90" fmla="*/ 20554 h 414247"/>
                  <a:gd name="connsiteX91" fmla="*/ 423042 w 499208"/>
                  <a:gd name="connsiteY91" fmla="*/ 23676 h 414247"/>
                  <a:gd name="connsiteX92" fmla="*/ 417839 w 499208"/>
                  <a:gd name="connsiteY92" fmla="*/ 24196 h 414247"/>
                  <a:gd name="connsiteX93" fmla="*/ 415757 w 499208"/>
                  <a:gd name="connsiteY93" fmla="*/ 25237 h 414247"/>
                  <a:gd name="connsiteX94" fmla="*/ 414717 w 499208"/>
                  <a:gd name="connsiteY94" fmla="*/ 26278 h 414247"/>
                  <a:gd name="connsiteX95" fmla="*/ 413156 w 499208"/>
                  <a:gd name="connsiteY95" fmla="*/ 22115 h 414247"/>
                  <a:gd name="connsiteX96" fmla="*/ 412115 w 499208"/>
                  <a:gd name="connsiteY96" fmla="*/ 17432 h 414247"/>
                  <a:gd name="connsiteX97" fmla="*/ 412115 w 499208"/>
                  <a:gd name="connsiteY97" fmla="*/ 15350 h 414247"/>
                  <a:gd name="connsiteX98" fmla="*/ 416278 w 499208"/>
                  <a:gd name="connsiteY98" fmla="*/ 11708 h 414247"/>
                  <a:gd name="connsiteX99" fmla="*/ 415237 w 499208"/>
                  <a:gd name="connsiteY99" fmla="*/ 5984 h 414247"/>
                  <a:gd name="connsiteX100" fmla="*/ 403269 w 499208"/>
                  <a:gd name="connsiteY100" fmla="*/ 15871 h 414247"/>
                  <a:gd name="connsiteX101" fmla="*/ 399106 w 499208"/>
                  <a:gd name="connsiteY101" fmla="*/ 20554 h 414247"/>
                  <a:gd name="connsiteX102" fmla="*/ 394423 w 499208"/>
                  <a:gd name="connsiteY102" fmla="*/ 24716 h 414247"/>
                  <a:gd name="connsiteX103" fmla="*/ 392342 w 499208"/>
                  <a:gd name="connsiteY103" fmla="*/ 27839 h 414247"/>
                  <a:gd name="connsiteX104" fmla="*/ 392342 w 499208"/>
                  <a:gd name="connsiteY104" fmla="*/ 30440 h 414247"/>
                  <a:gd name="connsiteX105" fmla="*/ 388179 w 499208"/>
                  <a:gd name="connsiteY105" fmla="*/ 34603 h 414247"/>
                  <a:gd name="connsiteX106" fmla="*/ 385577 w 499208"/>
                  <a:gd name="connsiteY106" fmla="*/ 34603 h 414247"/>
                  <a:gd name="connsiteX107" fmla="*/ 384016 w 499208"/>
                  <a:gd name="connsiteY107" fmla="*/ 34083 h 414247"/>
                  <a:gd name="connsiteX108" fmla="*/ 382976 w 499208"/>
                  <a:gd name="connsiteY108" fmla="*/ 35123 h 414247"/>
                  <a:gd name="connsiteX109" fmla="*/ 382976 w 499208"/>
                  <a:gd name="connsiteY109" fmla="*/ 30961 h 414247"/>
                  <a:gd name="connsiteX110" fmla="*/ 386098 w 499208"/>
                  <a:gd name="connsiteY110" fmla="*/ 23676 h 414247"/>
                  <a:gd name="connsiteX111" fmla="*/ 386098 w 499208"/>
                  <a:gd name="connsiteY111" fmla="*/ 21074 h 414247"/>
                  <a:gd name="connsiteX112" fmla="*/ 393903 w 499208"/>
                  <a:gd name="connsiteY112" fmla="*/ 15871 h 414247"/>
                  <a:gd name="connsiteX113" fmla="*/ 398066 w 499208"/>
                  <a:gd name="connsiteY113" fmla="*/ 13269 h 414247"/>
                  <a:gd name="connsiteX114" fmla="*/ 401188 w 499208"/>
                  <a:gd name="connsiteY114" fmla="*/ 10147 h 414247"/>
                  <a:gd name="connsiteX115" fmla="*/ 400147 w 499208"/>
                  <a:gd name="connsiteY115" fmla="*/ 8065 h 414247"/>
                  <a:gd name="connsiteX116" fmla="*/ 387138 w 499208"/>
                  <a:gd name="connsiteY116" fmla="*/ 7025 h 414247"/>
                  <a:gd name="connsiteX117" fmla="*/ 382976 w 499208"/>
                  <a:gd name="connsiteY117" fmla="*/ 8065 h 414247"/>
                  <a:gd name="connsiteX118" fmla="*/ 383496 w 499208"/>
                  <a:gd name="connsiteY118" fmla="*/ 5984 h 414247"/>
                  <a:gd name="connsiteX119" fmla="*/ 380894 w 499208"/>
                  <a:gd name="connsiteY119" fmla="*/ 6504 h 414247"/>
                  <a:gd name="connsiteX120" fmla="*/ 379333 w 499208"/>
                  <a:gd name="connsiteY120" fmla="*/ 5464 h 414247"/>
                  <a:gd name="connsiteX121" fmla="*/ 378292 w 499208"/>
                  <a:gd name="connsiteY121" fmla="*/ 4943 h 414247"/>
                  <a:gd name="connsiteX122" fmla="*/ 375691 w 499208"/>
                  <a:gd name="connsiteY122" fmla="*/ 5464 h 414247"/>
                  <a:gd name="connsiteX123" fmla="*/ 374650 w 499208"/>
                  <a:gd name="connsiteY123" fmla="*/ 10147 h 414247"/>
                  <a:gd name="connsiteX124" fmla="*/ 373609 w 499208"/>
                  <a:gd name="connsiteY124" fmla="*/ 10147 h 414247"/>
                  <a:gd name="connsiteX125" fmla="*/ 372048 w 499208"/>
                  <a:gd name="connsiteY125" fmla="*/ 9626 h 414247"/>
                  <a:gd name="connsiteX126" fmla="*/ 369967 w 499208"/>
                  <a:gd name="connsiteY126" fmla="*/ 10147 h 414247"/>
                  <a:gd name="connsiteX127" fmla="*/ 371007 w 499208"/>
                  <a:gd name="connsiteY127" fmla="*/ 13269 h 414247"/>
                  <a:gd name="connsiteX128" fmla="*/ 376731 w 499208"/>
                  <a:gd name="connsiteY128" fmla="*/ 16391 h 414247"/>
                  <a:gd name="connsiteX129" fmla="*/ 371007 w 499208"/>
                  <a:gd name="connsiteY129" fmla="*/ 17432 h 414247"/>
                  <a:gd name="connsiteX130" fmla="*/ 369967 w 499208"/>
                  <a:gd name="connsiteY130" fmla="*/ 21594 h 414247"/>
                  <a:gd name="connsiteX131" fmla="*/ 368926 w 499208"/>
                  <a:gd name="connsiteY131" fmla="*/ 23676 h 414247"/>
                  <a:gd name="connsiteX132" fmla="*/ 361641 w 499208"/>
                  <a:gd name="connsiteY132" fmla="*/ 23676 h 414247"/>
                  <a:gd name="connsiteX133" fmla="*/ 355397 w 499208"/>
                  <a:gd name="connsiteY133" fmla="*/ 26798 h 414247"/>
                  <a:gd name="connsiteX134" fmla="*/ 351234 w 499208"/>
                  <a:gd name="connsiteY134" fmla="*/ 30961 h 414247"/>
                  <a:gd name="connsiteX135" fmla="*/ 352275 w 499208"/>
                  <a:gd name="connsiteY135" fmla="*/ 32522 h 414247"/>
                  <a:gd name="connsiteX136" fmla="*/ 351234 w 499208"/>
                  <a:gd name="connsiteY136" fmla="*/ 34083 h 414247"/>
                  <a:gd name="connsiteX137" fmla="*/ 351234 w 499208"/>
                  <a:gd name="connsiteY137" fmla="*/ 36684 h 414247"/>
                  <a:gd name="connsiteX138" fmla="*/ 351234 w 499208"/>
                  <a:gd name="connsiteY138" fmla="*/ 38766 h 414247"/>
                  <a:gd name="connsiteX139" fmla="*/ 355397 w 499208"/>
                  <a:gd name="connsiteY139" fmla="*/ 40327 h 414247"/>
                  <a:gd name="connsiteX140" fmla="*/ 351234 w 499208"/>
                  <a:gd name="connsiteY140" fmla="*/ 41368 h 414247"/>
                  <a:gd name="connsiteX141" fmla="*/ 348633 w 499208"/>
                  <a:gd name="connsiteY141" fmla="*/ 41368 h 414247"/>
                  <a:gd name="connsiteX142" fmla="*/ 347592 w 499208"/>
                  <a:gd name="connsiteY142" fmla="*/ 39807 h 414247"/>
                  <a:gd name="connsiteX143" fmla="*/ 346031 w 499208"/>
                  <a:gd name="connsiteY143" fmla="*/ 38246 h 414247"/>
                  <a:gd name="connsiteX144" fmla="*/ 344990 w 499208"/>
                  <a:gd name="connsiteY144" fmla="*/ 36684 h 414247"/>
                  <a:gd name="connsiteX145" fmla="*/ 340307 w 499208"/>
                  <a:gd name="connsiteY145" fmla="*/ 37725 h 414247"/>
                  <a:gd name="connsiteX146" fmla="*/ 336665 w 499208"/>
                  <a:gd name="connsiteY146" fmla="*/ 38246 h 414247"/>
                  <a:gd name="connsiteX147" fmla="*/ 339787 w 499208"/>
                  <a:gd name="connsiteY147" fmla="*/ 36684 h 414247"/>
                  <a:gd name="connsiteX148" fmla="*/ 344470 w 499208"/>
                  <a:gd name="connsiteY148" fmla="*/ 34603 h 414247"/>
                  <a:gd name="connsiteX149" fmla="*/ 343429 w 499208"/>
                  <a:gd name="connsiteY149" fmla="*/ 32001 h 414247"/>
                  <a:gd name="connsiteX150" fmla="*/ 335624 w 499208"/>
                  <a:gd name="connsiteY150" fmla="*/ 31481 h 414247"/>
                  <a:gd name="connsiteX151" fmla="*/ 334583 w 499208"/>
                  <a:gd name="connsiteY151" fmla="*/ 34083 h 414247"/>
                  <a:gd name="connsiteX152" fmla="*/ 335104 w 499208"/>
                  <a:gd name="connsiteY152" fmla="*/ 35123 h 414247"/>
                  <a:gd name="connsiteX153" fmla="*/ 331981 w 499208"/>
                  <a:gd name="connsiteY153" fmla="*/ 34603 h 414247"/>
                  <a:gd name="connsiteX154" fmla="*/ 330420 w 499208"/>
                  <a:gd name="connsiteY154" fmla="*/ 34083 h 414247"/>
                  <a:gd name="connsiteX155" fmla="*/ 313769 w 499208"/>
                  <a:gd name="connsiteY155" fmla="*/ 32001 h 414247"/>
                  <a:gd name="connsiteX156" fmla="*/ 312729 w 499208"/>
                  <a:gd name="connsiteY156" fmla="*/ 32522 h 414247"/>
                  <a:gd name="connsiteX157" fmla="*/ 318452 w 499208"/>
                  <a:gd name="connsiteY157" fmla="*/ 35123 h 414247"/>
                  <a:gd name="connsiteX158" fmla="*/ 319493 w 499208"/>
                  <a:gd name="connsiteY158" fmla="*/ 36684 h 414247"/>
                  <a:gd name="connsiteX159" fmla="*/ 321054 w 499208"/>
                  <a:gd name="connsiteY159" fmla="*/ 37205 h 414247"/>
                  <a:gd name="connsiteX160" fmla="*/ 327819 w 499208"/>
                  <a:gd name="connsiteY160" fmla="*/ 36684 h 414247"/>
                  <a:gd name="connsiteX161" fmla="*/ 329380 w 499208"/>
                  <a:gd name="connsiteY161" fmla="*/ 36684 h 414247"/>
                  <a:gd name="connsiteX162" fmla="*/ 328859 w 499208"/>
                  <a:gd name="connsiteY162" fmla="*/ 42408 h 414247"/>
                  <a:gd name="connsiteX163" fmla="*/ 327298 w 499208"/>
                  <a:gd name="connsiteY163" fmla="*/ 43969 h 414247"/>
                  <a:gd name="connsiteX164" fmla="*/ 327819 w 499208"/>
                  <a:gd name="connsiteY164" fmla="*/ 45010 h 414247"/>
                  <a:gd name="connsiteX165" fmla="*/ 327298 w 499208"/>
                  <a:gd name="connsiteY165" fmla="*/ 46051 h 414247"/>
                  <a:gd name="connsiteX166" fmla="*/ 327298 w 499208"/>
                  <a:gd name="connsiteY166" fmla="*/ 47612 h 414247"/>
                  <a:gd name="connsiteX167" fmla="*/ 313769 w 499208"/>
                  <a:gd name="connsiteY167" fmla="*/ 41368 h 414247"/>
                  <a:gd name="connsiteX168" fmla="*/ 312729 w 499208"/>
                  <a:gd name="connsiteY168" fmla="*/ 42408 h 414247"/>
                  <a:gd name="connsiteX169" fmla="*/ 311167 w 499208"/>
                  <a:gd name="connsiteY169" fmla="*/ 46571 h 414247"/>
                  <a:gd name="connsiteX170" fmla="*/ 308046 w 499208"/>
                  <a:gd name="connsiteY170" fmla="*/ 44490 h 414247"/>
                  <a:gd name="connsiteX171" fmla="*/ 306485 w 499208"/>
                  <a:gd name="connsiteY171" fmla="*/ 43969 h 414247"/>
                  <a:gd name="connsiteX172" fmla="*/ 298159 w 499208"/>
                  <a:gd name="connsiteY172" fmla="*/ 49693 h 414247"/>
                  <a:gd name="connsiteX173" fmla="*/ 300240 w 499208"/>
                  <a:gd name="connsiteY173" fmla="*/ 54376 h 414247"/>
                  <a:gd name="connsiteX174" fmla="*/ 300240 w 499208"/>
                  <a:gd name="connsiteY174" fmla="*/ 55937 h 414247"/>
                  <a:gd name="connsiteX175" fmla="*/ 297118 w 499208"/>
                  <a:gd name="connsiteY175" fmla="*/ 55937 h 414247"/>
                  <a:gd name="connsiteX176" fmla="*/ 289833 w 499208"/>
                  <a:gd name="connsiteY176" fmla="*/ 63743 h 414247"/>
                  <a:gd name="connsiteX177" fmla="*/ 289833 w 499208"/>
                  <a:gd name="connsiteY177" fmla="*/ 62182 h 414247"/>
                  <a:gd name="connsiteX178" fmla="*/ 293476 w 499208"/>
                  <a:gd name="connsiteY178" fmla="*/ 57498 h 414247"/>
                  <a:gd name="connsiteX179" fmla="*/ 294517 w 499208"/>
                  <a:gd name="connsiteY179" fmla="*/ 55417 h 414247"/>
                  <a:gd name="connsiteX180" fmla="*/ 295037 w 499208"/>
                  <a:gd name="connsiteY180" fmla="*/ 52295 h 414247"/>
                  <a:gd name="connsiteX181" fmla="*/ 295037 w 499208"/>
                  <a:gd name="connsiteY181" fmla="*/ 48652 h 414247"/>
                  <a:gd name="connsiteX182" fmla="*/ 296078 w 499208"/>
                  <a:gd name="connsiteY182" fmla="*/ 43449 h 414247"/>
                  <a:gd name="connsiteX183" fmla="*/ 293476 w 499208"/>
                  <a:gd name="connsiteY183" fmla="*/ 42408 h 414247"/>
                  <a:gd name="connsiteX184" fmla="*/ 291915 w 499208"/>
                  <a:gd name="connsiteY184" fmla="*/ 43449 h 414247"/>
                  <a:gd name="connsiteX185" fmla="*/ 290874 w 499208"/>
                  <a:gd name="connsiteY185" fmla="*/ 44490 h 414247"/>
                  <a:gd name="connsiteX186" fmla="*/ 288793 w 499208"/>
                  <a:gd name="connsiteY186" fmla="*/ 48132 h 414247"/>
                  <a:gd name="connsiteX187" fmla="*/ 288272 w 499208"/>
                  <a:gd name="connsiteY187" fmla="*/ 46571 h 414247"/>
                  <a:gd name="connsiteX188" fmla="*/ 286191 w 499208"/>
                  <a:gd name="connsiteY188" fmla="*/ 54376 h 414247"/>
                  <a:gd name="connsiteX189" fmla="*/ 288272 w 499208"/>
                  <a:gd name="connsiteY189" fmla="*/ 56978 h 414247"/>
                  <a:gd name="connsiteX190" fmla="*/ 282028 w 499208"/>
                  <a:gd name="connsiteY190" fmla="*/ 61141 h 414247"/>
                  <a:gd name="connsiteX191" fmla="*/ 281508 w 499208"/>
                  <a:gd name="connsiteY191" fmla="*/ 60100 h 414247"/>
                  <a:gd name="connsiteX192" fmla="*/ 282028 w 499208"/>
                  <a:gd name="connsiteY192" fmla="*/ 58019 h 414247"/>
                  <a:gd name="connsiteX193" fmla="*/ 282548 w 499208"/>
                  <a:gd name="connsiteY193" fmla="*/ 56458 h 414247"/>
                  <a:gd name="connsiteX194" fmla="*/ 283069 w 499208"/>
                  <a:gd name="connsiteY194" fmla="*/ 53856 h 414247"/>
                  <a:gd name="connsiteX195" fmla="*/ 282548 w 499208"/>
                  <a:gd name="connsiteY195" fmla="*/ 50734 h 414247"/>
                  <a:gd name="connsiteX196" fmla="*/ 280987 w 499208"/>
                  <a:gd name="connsiteY196" fmla="*/ 48652 h 414247"/>
                  <a:gd name="connsiteX197" fmla="*/ 275264 w 499208"/>
                  <a:gd name="connsiteY197" fmla="*/ 49693 h 414247"/>
                  <a:gd name="connsiteX198" fmla="*/ 270060 w 499208"/>
                  <a:gd name="connsiteY198" fmla="*/ 52815 h 414247"/>
                  <a:gd name="connsiteX199" fmla="*/ 270060 w 499208"/>
                  <a:gd name="connsiteY199" fmla="*/ 55937 h 414247"/>
                  <a:gd name="connsiteX200" fmla="*/ 273182 w 499208"/>
                  <a:gd name="connsiteY200" fmla="*/ 58539 h 414247"/>
                  <a:gd name="connsiteX201" fmla="*/ 269540 w 499208"/>
                  <a:gd name="connsiteY201" fmla="*/ 60100 h 414247"/>
                  <a:gd name="connsiteX202" fmla="*/ 269540 w 499208"/>
                  <a:gd name="connsiteY202" fmla="*/ 62702 h 414247"/>
                  <a:gd name="connsiteX203" fmla="*/ 261214 w 499208"/>
                  <a:gd name="connsiteY203" fmla="*/ 60100 h 414247"/>
                  <a:gd name="connsiteX204" fmla="*/ 260694 w 499208"/>
                  <a:gd name="connsiteY204" fmla="*/ 60620 h 414247"/>
                  <a:gd name="connsiteX205" fmla="*/ 264857 w 499208"/>
                  <a:gd name="connsiteY205" fmla="*/ 64783 h 414247"/>
                  <a:gd name="connsiteX206" fmla="*/ 266418 w 499208"/>
                  <a:gd name="connsiteY206" fmla="*/ 67385 h 414247"/>
                  <a:gd name="connsiteX207" fmla="*/ 258092 w 499208"/>
                  <a:gd name="connsiteY207" fmla="*/ 65824 h 414247"/>
                  <a:gd name="connsiteX208" fmla="*/ 256531 w 499208"/>
                  <a:gd name="connsiteY208" fmla="*/ 63743 h 414247"/>
                  <a:gd name="connsiteX209" fmla="*/ 256011 w 499208"/>
                  <a:gd name="connsiteY209" fmla="*/ 62702 h 414247"/>
                  <a:gd name="connsiteX210" fmla="*/ 254970 w 499208"/>
                  <a:gd name="connsiteY210" fmla="*/ 61141 h 414247"/>
                  <a:gd name="connsiteX211" fmla="*/ 252889 w 499208"/>
                  <a:gd name="connsiteY211" fmla="*/ 62182 h 414247"/>
                  <a:gd name="connsiteX212" fmla="*/ 249767 w 499208"/>
                  <a:gd name="connsiteY212" fmla="*/ 67905 h 414247"/>
                  <a:gd name="connsiteX213" fmla="*/ 249767 w 499208"/>
                  <a:gd name="connsiteY213" fmla="*/ 71027 h 414247"/>
                  <a:gd name="connsiteX214" fmla="*/ 245084 w 499208"/>
                  <a:gd name="connsiteY214" fmla="*/ 73629 h 414247"/>
                  <a:gd name="connsiteX215" fmla="*/ 241961 w 499208"/>
                  <a:gd name="connsiteY215" fmla="*/ 75711 h 414247"/>
                  <a:gd name="connsiteX216" fmla="*/ 243522 w 499208"/>
                  <a:gd name="connsiteY216" fmla="*/ 80394 h 414247"/>
                  <a:gd name="connsiteX217" fmla="*/ 244043 w 499208"/>
                  <a:gd name="connsiteY217" fmla="*/ 81955 h 414247"/>
                  <a:gd name="connsiteX218" fmla="*/ 240400 w 499208"/>
                  <a:gd name="connsiteY218" fmla="*/ 82995 h 414247"/>
                  <a:gd name="connsiteX219" fmla="*/ 244043 w 499208"/>
                  <a:gd name="connsiteY219" fmla="*/ 85597 h 414247"/>
                  <a:gd name="connsiteX220" fmla="*/ 238319 w 499208"/>
                  <a:gd name="connsiteY220" fmla="*/ 85077 h 414247"/>
                  <a:gd name="connsiteX221" fmla="*/ 240400 w 499208"/>
                  <a:gd name="connsiteY221" fmla="*/ 87679 h 414247"/>
                  <a:gd name="connsiteX222" fmla="*/ 239880 w 499208"/>
                  <a:gd name="connsiteY222" fmla="*/ 88199 h 414247"/>
                  <a:gd name="connsiteX223" fmla="*/ 232075 w 499208"/>
                  <a:gd name="connsiteY223" fmla="*/ 87679 h 414247"/>
                  <a:gd name="connsiteX224" fmla="*/ 222708 w 499208"/>
                  <a:gd name="connsiteY224" fmla="*/ 91841 h 414247"/>
                  <a:gd name="connsiteX225" fmla="*/ 220627 w 499208"/>
                  <a:gd name="connsiteY225" fmla="*/ 94443 h 414247"/>
                  <a:gd name="connsiteX226" fmla="*/ 222188 w 499208"/>
                  <a:gd name="connsiteY226" fmla="*/ 96524 h 414247"/>
                  <a:gd name="connsiteX227" fmla="*/ 232595 w 499208"/>
                  <a:gd name="connsiteY227" fmla="*/ 96004 h 414247"/>
                  <a:gd name="connsiteX228" fmla="*/ 236238 w 499208"/>
                  <a:gd name="connsiteY228" fmla="*/ 94963 h 414247"/>
                  <a:gd name="connsiteX229" fmla="*/ 240921 w 499208"/>
                  <a:gd name="connsiteY229" fmla="*/ 95484 h 414247"/>
                  <a:gd name="connsiteX230" fmla="*/ 244043 w 499208"/>
                  <a:gd name="connsiteY230" fmla="*/ 97565 h 414247"/>
                  <a:gd name="connsiteX231" fmla="*/ 243522 w 499208"/>
                  <a:gd name="connsiteY231" fmla="*/ 98606 h 414247"/>
                  <a:gd name="connsiteX232" fmla="*/ 236758 w 499208"/>
                  <a:gd name="connsiteY232" fmla="*/ 102248 h 414247"/>
                  <a:gd name="connsiteX233" fmla="*/ 235197 w 499208"/>
                  <a:gd name="connsiteY233" fmla="*/ 103289 h 414247"/>
                  <a:gd name="connsiteX234" fmla="*/ 229473 w 499208"/>
                  <a:gd name="connsiteY234" fmla="*/ 99126 h 414247"/>
                  <a:gd name="connsiteX235" fmla="*/ 223749 w 499208"/>
                  <a:gd name="connsiteY235" fmla="*/ 102769 h 414247"/>
                  <a:gd name="connsiteX236" fmla="*/ 223229 w 499208"/>
                  <a:gd name="connsiteY236" fmla="*/ 104330 h 414247"/>
                  <a:gd name="connsiteX237" fmla="*/ 223229 w 499208"/>
                  <a:gd name="connsiteY237" fmla="*/ 105370 h 414247"/>
                  <a:gd name="connsiteX238" fmla="*/ 220107 w 499208"/>
                  <a:gd name="connsiteY238" fmla="*/ 104330 h 414247"/>
                  <a:gd name="connsiteX239" fmla="*/ 220627 w 499208"/>
                  <a:gd name="connsiteY239" fmla="*/ 105370 h 414247"/>
                  <a:gd name="connsiteX240" fmla="*/ 217505 w 499208"/>
                  <a:gd name="connsiteY240" fmla="*/ 107972 h 414247"/>
                  <a:gd name="connsiteX241" fmla="*/ 221147 w 499208"/>
                  <a:gd name="connsiteY241" fmla="*/ 107452 h 414247"/>
                  <a:gd name="connsiteX242" fmla="*/ 220107 w 499208"/>
                  <a:gd name="connsiteY242" fmla="*/ 109013 h 414247"/>
                  <a:gd name="connsiteX243" fmla="*/ 218546 w 499208"/>
                  <a:gd name="connsiteY243" fmla="*/ 109533 h 414247"/>
                  <a:gd name="connsiteX244" fmla="*/ 219586 w 499208"/>
                  <a:gd name="connsiteY244" fmla="*/ 111094 h 414247"/>
                  <a:gd name="connsiteX245" fmla="*/ 219066 w 499208"/>
                  <a:gd name="connsiteY245" fmla="*/ 113176 h 414247"/>
                  <a:gd name="connsiteX246" fmla="*/ 216465 w 499208"/>
                  <a:gd name="connsiteY246" fmla="*/ 113696 h 414247"/>
                  <a:gd name="connsiteX247" fmla="*/ 218026 w 499208"/>
                  <a:gd name="connsiteY247" fmla="*/ 115257 h 414247"/>
                  <a:gd name="connsiteX248" fmla="*/ 213863 w 499208"/>
                  <a:gd name="connsiteY248" fmla="*/ 113176 h 414247"/>
                  <a:gd name="connsiteX249" fmla="*/ 212822 w 499208"/>
                  <a:gd name="connsiteY249" fmla="*/ 106931 h 414247"/>
                  <a:gd name="connsiteX250" fmla="*/ 209180 w 499208"/>
                  <a:gd name="connsiteY250" fmla="*/ 103809 h 414247"/>
                  <a:gd name="connsiteX251" fmla="*/ 204496 w 499208"/>
                  <a:gd name="connsiteY251" fmla="*/ 107972 h 414247"/>
                  <a:gd name="connsiteX252" fmla="*/ 202935 w 499208"/>
                  <a:gd name="connsiteY252" fmla="*/ 107452 h 414247"/>
                  <a:gd name="connsiteX253" fmla="*/ 202935 w 499208"/>
                  <a:gd name="connsiteY253" fmla="*/ 105370 h 414247"/>
                  <a:gd name="connsiteX254" fmla="*/ 200854 w 499208"/>
                  <a:gd name="connsiteY254" fmla="*/ 107452 h 414247"/>
                  <a:gd name="connsiteX255" fmla="*/ 199813 w 499208"/>
                  <a:gd name="connsiteY255" fmla="*/ 107452 h 414247"/>
                  <a:gd name="connsiteX256" fmla="*/ 198252 w 499208"/>
                  <a:gd name="connsiteY256" fmla="*/ 107972 h 414247"/>
                  <a:gd name="connsiteX257" fmla="*/ 198252 w 499208"/>
                  <a:gd name="connsiteY257" fmla="*/ 110053 h 414247"/>
                  <a:gd name="connsiteX258" fmla="*/ 206058 w 499208"/>
                  <a:gd name="connsiteY258" fmla="*/ 110574 h 414247"/>
                  <a:gd name="connsiteX259" fmla="*/ 206578 w 499208"/>
                  <a:gd name="connsiteY259" fmla="*/ 112655 h 414247"/>
                  <a:gd name="connsiteX260" fmla="*/ 199813 w 499208"/>
                  <a:gd name="connsiteY260" fmla="*/ 114737 h 414247"/>
                  <a:gd name="connsiteX261" fmla="*/ 196691 w 499208"/>
                  <a:gd name="connsiteY261" fmla="*/ 115777 h 414247"/>
                  <a:gd name="connsiteX262" fmla="*/ 194610 w 499208"/>
                  <a:gd name="connsiteY262" fmla="*/ 116298 h 414247"/>
                  <a:gd name="connsiteX263" fmla="*/ 189406 w 499208"/>
                  <a:gd name="connsiteY263" fmla="*/ 115777 h 414247"/>
                  <a:gd name="connsiteX264" fmla="*/ 187325 w 499208"/>
                  <a:gd name="connsiteY264" fmla="*/ 117859 h 414247"/>
                  <a:gd name="connsiteX265" fmla="*/ 187325 w 499208"/>
                  <a:gd name="connsiteY265" fmla="*/ 119420 h 414247"/>
                  <a:gd name="connsiteX266" fmla="*/ 187845 w 499208"/>
                  <a:gd name="connsiteY266" fmla="*/ 121501 h 414247"/>
                  <a:gd name="connsiteX267" fmla="*/ 188886 w 499208"/>
                  <a:gd name="connsiteY267" fmla="*/ 122021 h 414247"/>
                  <a:gd name="connsiteX268" fmla="*/ 196691 w 499208"/>
                  <a:gd name="connsiteY268" fmla="*/ 118899 h 414247"/>
                  <a:gd name="connsiteX269" fmla="*/ 199293 w 499208"/>
                  <a:gd name="connsiteY269" fmla="*/ 117338 h 414247"/>
                  <a:gd name="connsiteX270" fmla="*/ 202935 w 499208"/>
                  <a:gd name="connsiteY270" fmla="*/ 120460 h 414247"/>
                  <a:gd name="connsiteX271" fmla="*/ 196171 w 499208"/>
                  <a:gd name="connsiteY271" fmla="*/ 123582 h 414247"/>
                  <a:gd name="connsiteX272" fmla="*/ 196691 w 499208"/>
                  <a:gd name="connsiteY272" fmla="*/ 124623 h 414247"/>
                  <a:gd name="connsiteX273" fmla="*/ 199293 w 499208"/>
                  <a:gd name="connsiteY273" fmla="*/ 126184 h 414247"/>
                  <a:gd name="connsiteX274" fmla="*/ 201895 w 499208"/>
                  <a:gd name="connsiteY274" fmla="*/ 128266 h 414247"/>
                  <a:gd name="connsiteX275" fmla="*/ 205017 w 499208"/>
                  <a:gd name="connsiteY275" fmla="*/ 128786 h 414247"/>
                  <a:gd name="connsiteX276" fmla="*/ 203456 w 499208"/>
                  <a:gd name="connsiteY276" fmla="*/ 131908 h 414247"/>
                  <a:gd name="connsiteX277" fmla="*/ 201895 w 499208"/>
                  <a:gd name="connsiteY277" fmla="*/ 131908 h 414247"/>
                  <a:gd name="connsiteX278" fmla="*/ 192528 w 499208"/>
                  <a:gd name="connsiteY278" fmla="*/ 128786 h 414247"/>
                  <a:gd name="connsiteX279" fmla="*/ 190447 w 499208"/>
                  <a:gd name="connsiteY279" fmla="*/ 127225 h 414247"/>
                  <a:gd name="connsiteX280" fmla="*/ 188886 w 499208"/>
                  <a:gd name="connsiteY280" fmla="*/ 126184 h 414247"/>
                  <a:gd name="connsiteX281" fmla="*/ 184203 w 499208"/>
                  <a:gd name="connsiteY281" fmla="*/ 128786 h 414247"/>
                  <a:gd name="connsiteX282" fmla="*/ 185244 w 499208"/>
                  <a:gd name="connsiteY282" fmla="*/ 129827 h 414247"/>
                  <a:gd name="connsiteX283" fmla="*/ 188366 w 499208"/>
                  <a:gd name="connsiteY283" fmla="*/ 131388 h 414247"/>
                  <a:gd name="connsiteX284" fmla="*/ 185244 w 499208"/>
                  <a:gd name="connsiteY284" fmla="*/ 131388 h 414247"/>
                  <a:gd name="connsiteX285" fmla="*/ 182121 w 499208"/>
                  <a:gd name="connsiteY285" fmla="*/ 131908 h 414247"/>
                  <a:gd name="connsiteX286" fmla="*/ 178479 w 499208"/>
                  <a:gd name="connsiteY286" fmla="*/ 135030 h 414247"/>
                  <a:gd name="connsiteX287" fmla="*/ 178999 w 499208"/>
                  <a:gd name="connsiteY287" fmla="*/ 136071 h 414247"/>
                  <a:gd name="connsiteX288" fmla="*/ 188366 w 499208"/>
                  <a:gd name="connsiteY288" fmla="*/ 135030 h 414247"/>
                  <a:gd name="connsiteX289" fmla="*/ 193049 w 499208"/>
                  <a:gd name="connsiteY289" fmla="*/ 136071 h 414247"/>
                  <a:gd name="connsiteX290" fmla="*/ 198252 w 499208"/>
                  <a:gd name="connsiteY290" fmla="*/ 139193 h 414247"/>
                  <a:gd name="connsiteX291" fmla="*/ 197212 w 499208"/>
                  <a:gd name="connsiteY291" fmla="*/ 139713 h 414247"/>
                  <a:gd name="connsiteX292" fmla="*/ 193049 w 499208"/>
                  <a:gd name="connsiteY292" fmla="*/ 138673 h 414247"/>
                  <a:gd name="connsiteX293" fmla="*/ 187325 w 499208"/>
                  <a:gd name="connsiteY293" fmla="*/ 138152 h 414247"/>
                  <a:gd name="connsiteX294" fmla="*/ 181601 w 499208"/>
                  <a:gd name="connsiteY294" fmla="*/ 138673 h 414247"/>
                  <a:gd name="connsiteX295" fmla="*/ 176918 w 499208"/>
                  <a:gd name="connsiteY295" fmla="*/ 140754 h 414247"/>
                  <a:gd name="connsiteX296" fmla="*/ 178999 w 499208"/>
                  <a:gd name="connsiteY296" fmla="*/ 142835 h 414247"/>
                  <a:gd name="connsiteX297" fmla="*/ 177959 w 499208"/>
                  <a:gd name="connsiteY297" fmla="*/ 143356 h 414247"/>
                  <a:gd name="connsiteX298" fmla="*/ 170153 w 499208"/>
                  <a:gd name="connsiteY298" fmla="*/ 145437 h 414247"/>
                  <a:gd name="connsiteX299" fmla="*/ 163909 w 499208"/>
                  <a:gd name="connsiteY299" fmla="*/ 146998 h 414247"/>
                  <a:gd name="connsiteX300" fmla="*/ 164430 w 499208"/>
                  <a:gd name="connsiteY300" fmla="*/ 149600 h 414247"/>
                  <a:gd name="connsiteX301" fmla="*/ 168593 w 499208"/>
                  <a:gd name="connsiteY301" fmla="*/ 151681 h 414247"/>
                  <a:gd name="connsiteX302" fmla="*/ 166511 w 499208"/>
                  <a:gd name="connsiteY302" fmla="*/ 153242 h 414247"/>
                  <a:gd name="connsiteX303" fmla="*/ 158706 w 499208"/>
                  <a:gd name="connsiteY303" fmla="*/ 155324 h 414247"/>
                  <a:gd name="connsiteX304" fmla="*/ 159747 w 499208"/>
                  <a:gd name="connsiteY304" fmla="*/ 157405 h 414247"/>
                  <a:gd name="connsiteX305" fmla="*/ 157145 w 499208"/>
                  <a:gd name="connsiteY305" fmla="*/ 157925 h 414247"/>
                  <a:gd name="connsiteX306" fmla="*/ 157665 w 499208"/>
                  <a:gd name="connsiteY306" fmla="*/ 159486 h 414247"/>
                  <a:gd name="connsiteX307" fmla="*/ 159226 w 499208"/>
                  <a:gd name="connsiteY307" fmla="*/ 160527 h 414247"/>
                  <a:gd name="connsiteX308" fmla="*/ 164430 w 499208"/>
                  <a:gd name="connsiteY308" fmla="*/ 159486 h 414247"/>
                  <a:gd name="connsiteX309" fmla="*/ 161828 w 499208"/>
                  <a:gd name="connsiteY309" fmla="*/ 162088 h 414247"/>
                  <a:gd name="connsiteX310" fmla="*/ 153502 w 499208"/>
                  <a:gd name="connsiteY310" fmla="*/ 162088 h 414247"/>
                  <a:gd name="connsiteX311" fmla="*/ 150901 w 499208"/>
                  <a:gd name="connsiteY311" fmla="*/ 163649 h 414247"/>
                  <a:gd name="connsiteX312" fmla="*/ 152982 w 499208"/>
                  <a:gd name="connsiteY312" fmla="*/ 168853 h 414247"/>
                  <a:gd name="connsiteX313" fmla="*/ 154023 w 499208"/>
                  <a:gd name="connsiteY313" fmla="*/ 169893 h 414247"/>
                  <a:gd name="connsiteX314" fmla="*/ 151421 w 499208"/>
                  <a:gd name="connsiteY314" fmla="*/ 171975 h 414247"/>
                  <a:gd name="connsiteX315" fmla="*/ 158706 w 499208"/>
                  <a:gd name="connsiteY315" fmla="*/ 170414 h 414247"/>
                  <a:gd name="connsiteX316" fmla="*/ 168072 w 499208"/>
                  <a:gd name="connsiteY316" fmla="*/ 168853 h 414247"/>
                  <a:gd name="connsiteX317" fmla="*/ 169113 w 499208"/>
                  <a:gd name="connsiteY317" fmla="*/ 169893 h 414247"/>
                  <a:gd name="connsiteX318" fmla="*/ 161308 w 499208"/>
                  <a:gd name="connsiteY318" fmla="*/ 172495 h 414247"/>
                  <a:gd name="connsiteX319" fmla="*/ 157145 w 499208"/>
                  <a:gd name="connsiteY319" fmla="*/ 171975 h 414247"/>
                  <a:gd name="connsiteX320" fmla="*/ 149860 w 499208"/>
                  <a:gd name="connsiteY320" fmla="*/ 174056 h 414247"/>
                  <a:gd name="connsiteX321" fmla="*/ 146738 w 499208"/>
                  <a:gd name="connsiteY321" fmla="*/ 175617 h 414247"/>
                  <a:gd name="connsiteX322" fmla="*/ 149340 w 499208"/>
                  <a:gd name="connsiteY322" fmla="*/ 176138 h 414247"/>
                  <a:gd name="connsiteX323" fmla="*/ 150380 w 499208"/>
                  <a:gd name="connsiteY323" fmla="*/ 177178 h 414247"/>
                  <a:gd name="connsiteX324" fmla="*/ 149860 w 499208"/>
                  <a:gd name="connsiteY324" fmla="*/ 179260 h 414247"/>
                  <a:gd name="connsiteX325" fmla="*/ 154023 w 499208"/>
                  <a:gd name="connsiteY325" fmla="*/ 182902 h 414247"/>
                  <a:gd name="connsiteX326" fmla="*/ 150380 w 499208"/>
                  <a:gd name="connsiteY326" fmla="*/ 180821 h 414247"/>
                  <a:gd name="connsiteX327" fmla="*/ 147779 w 499208"/>
                  <a:gd name="connsiteY327" fmla="*/ 180300 h 414247"/>
                  <a:gd name="connsiteX328" fmla="*/ 143616 w 499208"/>
                  <a:gd name="connsiteY328" fmla="*/ 185504 h 414247"/>
                  <a:gd name="connsiteX329" fmla="*/ 143616 w 499208"/>
                  <a:gd name="connsiteY329" fmla="*/ 187585 h 414247"/>
                  <a:gd name="connsiteX330" fmla="*/ 140494 w 499208"/>
                  <a:gd name="connsiteY330" fmla="*/ 188626 h 414247"/>
                  <a:gd name="connsiteX331" fmla="*/ 140494 w 499208"/>
                  <a:gd name="connsiteY331" fmla="*/ 192789 h 414247"/>
                  <a:gd name="connsiteX332" fmla="*/ 143095 w 499208"/>
                  <a:gd name="connsiteY332" fmla="*/ 193829 h 414247"/>
                  <a:gd name="connsiteX333" fmla="*/ 144656 w 499208"/>
                  <a:gd name="connsiteY333" fmla="*/ 195390 h 414247"/>
                  <a:gd name="connsiteX334" fmla="*/ 145177 w 499208"/>
                  <a:gd name="connsiteY334" fmla="*/ 196951 h 414247"/>
                  <a:gd name="connsiteX335" fmla="*/ 143616 w 499208"/>
                  <a:gd name="connsiteY335" fmla="*/ 196951 h 414247"/>
                  <a:gd name="connsiteX336" fmla="*/ 138412 w 499208"/>
                  <a:gd name="connsiteY336" fmla="*/ 193309 h 414247"/>
                  <a:gd name="connsiteX337" fmla="*/ 137372 w 499208"/>
                  <a:gd name="connsiteY337" fmla="*/ 193309 h 414247"/>
                  <a:gd name="connsiteX338" fmla="*/ 134770 w 499208"/>
                  <a:gd name="connsiteY338" fmla="*/ 201114 h 414247"/>
                  <a:gd name="connsiteX339" fmla="*/ 135811 w 499208"/>
                  <a:gd name="connsiteY339" fmla="*/ 201635 h 414247"/>
                  <a:gd name="connsiteX340" fmla="*/ 141014 w 499208"/>
                  <a:gd name="connsiteY340" fmla="*/ 201635 h 414247"/>
                  <a:gd name="connsiteX341" fmla="*/ 141014 w 499208"/>
                  <a:gd name="connsiteY341" fmla="*/ 203716 h 414247"/>
                  <a:gd name="connsiteX342" fmla="*/ 140494 w 499208"/>
                  <a:gd name="connsiteY342" fmla="*/ 204757 h 414247"/>
                  <a:gd name="connsiteX343" fmla="*/ 144656 w 499208"/>
                  <a:gd name="connsiteY343" fmla="*/ 203716 h 414247"/>
                  <a:gd name="connsiteX344" fmla="*/ 144136 w 499208"/>
                  <a:gd name="connsiteY344" fmla="*/ 204757 h 414247"/>
                  <a:gd name="connsiteX345" fmla="*/ 139453 w 499208"/>
                  <a:gd name="connsiteY345" fmla="*/ 207358 h 414247"/>
                  <a:gd name="connsiteX346" fmla="*/ 138933 w 499208"/>
                  <a:gd name="connsiteY346" fmla="*/ 206318 h 414247"/>
                  <a:gd name="connsiteX347" fmla="*/ 137892 w 499208"/>
                  <a:gd name="connsiteY347" fmla="*/ 203196 h 414247"/>
                  <a:gd name="connsiteX348" fmla="*/ 132688 w 499208"/>
                  <a:gd name="connsiteY348" fmla="*/ 204757 h 414247"/>
                  <a:gd name="connsiteX349" fmla="*/ 129046 w 499208"/>
                  <a:gd name="connsiteY349" fmla="*/ 208919 h 414247"/>
                  <a:gd name="connsiteX350" fmla="*/ 132168 w 499208"/>
                  <a:gd name="connsiteY350" fmla="*/ 208399 h 414247"/>
                  <a:gd name="connsiteX351" fmla="*/ 120721 w 499208"/>
                  <a:gd name="connsiteY351" fmla="*/ 216204 h 414247"/>
                  <a:gd name="connsiteX352" fmla="*/ 122281 w 499208"/>
                  <a:gd name="connsiteY352" fmla="*/ 217245 h 414247"/>
                  <a:gd name="connsiteX353" fmla="*/ 130607 w 499208"/>
                  <a:gd name="connsiteY353" fmla="*/ 213603 h 414247"/>
                  <a:gd name="connsiteX354" fmla="*/ 129566 w 499208"/>
                  <a:gd name="connsiteY354" fmla="*/ 216204 h 414247"/>
                  <a:gd name="connsiteX355" fmla="*/ 127485 w 499208"/>
                  <a:gd name="connsiteY355" fmla="*/ 218286 h 414247"/>
                  <a:gd name="connsiteX356" fmla="*/ 124363 w 499208"/>
                  <a:gd name="connsiteY356" fmla="*/ 220887 h 414247"/>
                  <a:gd name="connsiteX357" fmla="*/ 125924 w 499208"/>
                  <a:gd name="connsiteY357" fmla="*/ 224530 h 414247"/>
                  <a:gd name="connsiteX358" fmla="*/ 124363 w 499208"/>
                  <a:gd name="connsiteY358" fmla="*/ 226611 h 414247"/>
                  <a:gd name="connsiteX359" fmla="*/ 122802 w 499208"/>
                  <a:gd name="connsiteY359" fmla="*/ 228693 h 414247"/>
                  <a:gd name="connsiteX360" fmla="*/ 119160 w 499208"/>
                  <a:gd name="connsiteY360" fmla="*/ 229733 h 414247"/>
                  <a:gd name="connsiteX361" fmla="*/ 118639 w 499208"/>
                  <a:gd name="connsiteY361" fmla="*/ 226611 h 414247"/>
                  <a:gd name="connsiteX362" fmla="*/ 111875 w 499208"/>
                  <a:gd name="connsiteY362" fmla="*/ 226091 h 414247"/>
                  <a:gd name="connsiteX363" fmla="*/ 103029 w 499208"/>
                  <a:gd name="connsiteY363" fmla="*/ 231815 h 414247"/>
                  <a:gd name="connsiteX364" fmla="*/ 101988 w 499208"/>
                  <a:gd name="connsiteY364" fmla="*/ 234416 h 414247"/>
                  <a:gd name="connsiteX365" fmla="*/ 101468 w 499208"/>
                  <a:gd name="connsiteY365" fmla="*/ 235977 h 414247"/>
                  <a:gd name="connsiteX366" fmla="*/ 95744 w 499208"/>
                  <a:gd name="connsiteY366" fmla="*/ 241181 h 414247"/>
                  <a:gd name="connsiteX367" fmla="*/ 96264 w 499208"/>
                  <a:gd name="connsiteY367" fmla="*/ 241701 h 414247"/>
                  <a:gd name="connsiteX368" fmla="*/ 96785 w 499208"/>
                  <a:gd name="connsiteY368" fmla="*/ 242742 h 414247"/>
                  <a:gd name="connsiteX369" fmla="*/ 89500 w 499208"/>
                  <a:gd name="connsiteY369" fmla="*/ 247425 h 414247"/>
                  <a:gd name="connsiteX370" fmla="*/ 88979 w 499208"/>
                  <a:gd name="connsiteY370" fmla="*/ 249507 h 414247"/>
                  <a:gd name="connsiteX371" fmla="*/ 94183 w 499208"/>
                  <a:gd name="connsiteY371" fmla="*/ 248986 h 414247"/>
                  <a:gd name="connsiteX372" fmla="*/ 94703 w 499208"/>
                  <a:gd name="connsiteY372" fmla="*/ 250547 h 414247"/>
                  <a:gd name="connsiteX373" fmla="*/ 93142 w 499208"/>
                  <a:gd name="connsiteY373" fmla="*/ 254710 h 414247"/>
                  <a:gd name="connsiteX374" fmla="*/ 98346 w 499208"/>
                  <a:gd name="connsiteY374" fmla="*/ 256271 h 414247"/>
                  <a:gd name="connsiteX375" fmla="*/ 110314 w 499208"/>
                  <a:gd name="connsiteY375" fmla="*/ 250027 h 414247"/>
                  <a:gd name="connsiteX376" fmla="*/ 114997 w 499208"/>
                  <a:gd name="connsiteY376" fmla="*/ 245864 h 414247"/>
                  <a:gd name="connsiteX377" fmla="*/ 112915 w 499208"/>
                  <a:gd name="connsiteY377" fmla="*/ 244823 h 414247"/>
                  <a:gd name="connsiteX378" fmla="*/ 111354 w 499208"/>
                  <a:gd name="connsiteY378" fmla="*/ 244303 h 414247"/>
                  <a:gd name="connsiteX379" fmla="*/ 119680 w 499208"/>
                  <a:gd name="connsiteY379" fmla="*/ 238579 h 414247"/>
                  <a:gd name="connsiteX380" fmla="*/ 122281 w 499208"/>
                  <a:gd name="connsiteY380" fmla="*/ 239100 h 414247"/>
                  <a:gd name="connsiteX381" fmla="*/ 121241 w 499208"/>
                  <a:gd name="connsiteY381" fmla="*/ 241701 h 414247"/>
                  <a:gd name="connsiteX382" fmla="*/ 117078 w 499208"/>
                  <a:gd name="connsiteY382" fmla="*/ 244303 h 414247"/>
                  <a:gd name="connsiteX383" fmla="*/ 121241 w 499208"/>
                  <a:gd name="connsiteY383" fmla="*/ 247425 h 414247"/>
                  <a:gd name="connsiteX384" fmla="*/ 112915 w 499208"/>
                  <a:gd name="connsiteY384" fmla="*/ 251588 h 414247"/>
                  <a:gd name="connsiteX385" fmla="*/ 108232 w 499208"/>
                  <a:gd name="connsiteY385" fmla="*/ 254190 h 414247"/>
                  <a:gd name="connsiteX386" fmla="*/ 110314 w 499208"/>
                  <a:gd name="connsiteY386" fmla="*/ 253669 h 414247"/>
                  <a:gd name="connsiteX387" fmla="*/ 110834 w 499208"/>
                  <a:gd name="connsiteY387" fmla="*/ 254710 h 414247"/>
                  <a:gd name="connsiteX388" fmla="*/ 110834 w 499208"/>
                  <a:gd name="connsiteY388" fmla="*/ 256271 h 414247"/>
                  <a:gd name="connsiteX389" fmla="*/ 110314 w 499208"/>
                  <a:gd name="connsiteY389" fmla="*/ 257832 h 414247"/>
                  <a:gd name="connsiteX390" fmla="*/ 94703 w 499208"/>
                  <a:gd name="connsiteY390" fmla="*/ 260954 h 414247"/>
                  <a:gd name="connsiteX391" fmla="*/ 93142 w 499208"/>
                  <a:gd name="connsiteY391" fmla="*/ 260954 h 414247"/>
                  <a:gd name="connsiteX392" fmla="*/ 93142 w 499208"/>
                  <a:gd name="connsiteY392" fmla="*/ 256791 h 414247"/>
                  <a:gd name="connsiteX393" fmla="*/ 90020 w 499208"/>
                  <a:gd name="connsiteY393" fmla="*/ 253149 h 414247"/>
                  <a:gd name="connsiteX394" fmla="*/ 87418 w 499208"/>
                  <a:gd name="connsiteY394" fmla="*/ 253149 h 414247"/>
                  <a:gd name="connsiteX395" fmla="*/ 82215 w 499208"/>
                  <a:gd name="connsiteY395" fmla="*/ 255230 h 414247"/>
                  <a:gd name="connsiteX396" fmla="*/ 80654 w 499208"/>
                  <a:gd name="connsiteY396" fmla="*/ 256271 h 414247"/>
                  <a:gd name="connsiteX397" fmla="*/ 83776 w 499208"/>
                  <a:gd name="connsiteY397" fmla="*/ 256791 h 414247"/>
                  <a:gd name="connsiteX398" fmla="*/ 83255 w 499208"/>
                  <a:gd name="connsiteY398" fmla="*/ 258352 h 414247"/>
                  <a:gd name="connsiteX399" fmla="*/ 79093 w 499208"/>
                  <a:gd name="connsiteY399" fmla="*/ 261995 h 414247"/>
                  <a:gd name="connsiteX400" fmla="*/ 78052 w 499208"/>
                  <a:gd name="connsiteY400" fmla="*/ 261995 h 414247"/>
                  <a:gd name="connsiteX401" fmla="*/ 77011 w 499208"/>
                  <a:gd name="connsiteY401" fmla="*/ 258873 h 414247"/>
                  <a:gd name="connsiteX402" fmla="*/ 73889 w 499208"/>
                  <a:gd name="connsiteY402" fmla="*/ 257832 h 414247"/>
                  <a:gd name="connsiteX403" fmla="*/ 69727 w 499208"/>
                  <a:gd name="connsiteY403" fmla="*/ 260434 h 414247"/>
                  <a:gd name="connsiteX404" fmla="*/ 68166 w 499208"/>
                  <a:gd name="connsiteY404" fmla="*/ 263036 h 414247"/>
                  <a:gd name="connsiteX405" fmla="*/ 70767 w 499208"/>
                  <a:gd name="connsiteY405" fmla="*/ 265637 h 414247"/>
                  <a:gd name="connsiteX406" fmla="*/ 60881 w 499208"/>
                  <a:gd name="connsiteY406" fmla="*/ 268239 h 414247"/>
                  <a:gd name="connsiteX407" fmla="*/ 65564 w 499208"/>
                  <a:gd name="connsiteY407" fmla="*/ 270841 h 414247"/>
                  <a:gd name="connsiteX408" fmla="*/ 70247 w 499208"/>
                  <a:gd name="connsiteY408" fmla="*/ 273442 h 414247"/>
                  <a:gd name="connsiteX409" fmla="*/ 69727 w 499208"/>
                  <a:gd name="connsiteY409" fmla="*/ 276044 h 414247"/>
                  <a:gd name="connsiteX410" fmla="*/ 66604 w 499208"/>
                  <a:gd name="connsiteY410" fmla="*/ 275004 h 414247"/>
                  <a:gd name="connsiteX411" fmla="*/ 62962 w 499208"/>
                  <a:gd name="connsiteY411" fmla="*/ 272922 h 414247"/>
                  <a:gd name="connsiteX412" fmla="*/ 57759 w 499208"/>
                  <a:gd name="connsiteY412" fmla="*/ 268759 h 414247"/>
                  <a:gd name="connsiteX413" fmla="*/ 58279 w 499208"/>
                  <a:gd name="connsiteY413" fmla="*/ 271881 h 414247"/>
                  <a:gd name="connsiteX414" fmla="*/ 64003 w 499208"/>
                  <a:gd name="connsiteY414" fmla="*/ 277085 h 414247"/>
                  <a:gd name="connsiteX415" fmla="*/ 62442 w 499208"/>
                  <a:gd name="connsiteY415" fmla="*/ 277085 h 414247"/>
                  <a:gd name="connsiteX416" fmla="*/ 53075 w 499208"/>
                  <a:gd name="connsiteY416" fmla="*/ 272402 h 414247"/>
                  <a:gd name="connsiteX417" fmla="*/ 46311 w 499208"/>
                  <a:gd name="connsiteY417" fmla="*/ 272922 h 414247"/>
                  <a:gd name="connsiteX418" fmla="*/ 41628 w 499208"/>
                  <a:gd name="connsiteY418" fmla="*/ 270841 h 414247"/>
                  <a:gd name="connsiteX419" fmla="*/ 37465 w 499208"/>
                  <a:gd name="connsiteY419" fmla="*/ 273963 h 414247"/>
                  <a:gd name="connsiteX420" fmla="*/ 41628 w 499208"/>
                  <a:gd name="connsiteY420" fmla="*/ 276044 h 414247"/>
                  <a:gd name="connsiteX421" fmla="*/ 40587 w 499208"/>
                  <a:gd name="connsiteY421" fmla="*/ 277085 h 414247"/>
                  <a:gd name="connsiteX422" fmla="*/ 39546 w 499208"/>
                  <a:gd name="connsiteY422" fmla="*/ 278646 h 414247"/>
                  <a:gd name="connsiteX423" fmla="*/ 48392 w 499208"/>
                  <a:gd name="connsiteY423" fmla="*/ 279166 h 414247"/>
                  <a:gd name="connsiteX424" fmla="*/ 54636 w 499208"/>
                  <a:gd name="connsiteY424" fmla="*/ 278646 h 414247"/>
                  <a:gd name="connsiteX425" fmla="*/ 57238 w 499208"/>
                  <a:gd name="connsiteY425" fmla="*/ 279687 h 414247"/>
                  <a:gd name="connsiteX426" fmla="*/ 47352 w 499208"/>
                  <a:gd name="connsiteY426" fmla="*/ 282288 h 414247"/>
                  <a:gd name="connsiteX427" fmla="*/ 49953 w 499208"/>
                  <a:gd name="connsiteY427" fmla="*/ 284370 h 414247"/>
                  <a:gd name="connsiteX428" fmla="*/ 49433 w 499208"/>
                  <a:gd name="connsiteY428" fmla="*/ 285931 h 414247"/>
                  <a:gd name="connsiteX429" fmla="*/ 39546 w 499208"/>
                  <a:gd name="connsiteY429" fmla="*/ 283329 h 414247"/>
                  <a:gd name="connsiteX430" fmla="*/ 29140 w 499208"/>
                  <a:gd name="connsiteY430" fmla="*/ 283849 h 414247"/>
                  <a:gd name="connsiteX431" fmla="*/ 24456 w 499208"/>
                  <a:gd name="connsiteY431" fmla="*/ 285410 h 414247"/>
                  <a:gd name="connsiteX432" fmla="*/ 28619 w 499208"/>
                  <a:gd name="connsiteY432" fmla="*/ 285931 h 414247"/>
                  <a:gd name="connsiteX433" fmla="*/ 29140 w 499208"/>
                  <a:gd name="connsiteY433" fmla="*/ 286972 h 414247"/>
                  <a:gd name="connsiteX434" fmla="*/ 28619 w 499208"/>
                  <a:gd name="connsiteY434" fmla="*/ 288012 h 414247"/>
                  <a:gd name="connsiteX435" fmla="*/ 34343 w 499208"/>
                  <a:gd name="connsiteY435" fmla="*/ 286972 h 414247"/>
                  <a:gd name="connsiteX436" fmla="*/ 35904 w 499208"/>
                  <a:gd name="connsiteY436" fmla="*/ 288012 h 414247"/>
                  <a:gd name="connsiteX437" fmla="*/ 28619 w 499208"/>
                  <a:gd name="connsiteY437" fmla="*/ 289053 h 414247"/>
                  <a:gd name="connsiteX438" fmla="*/ 29660 w 499208"/>
                  <a:gd name="connsiteY438" fmla="*/ 292695 h 414247"/>
                  <a:gd name="connsiteX439" fmla="*/ 30180 w 499208"/>
                  <a:gd name="connsiteY439" fmla="*/ 294777 h 414247"/>
                  <a:gd name="connsiteX440" fmla="*/ 24976 w 499208"/>
                  <a:gd name="connsiteY440" fmla="*/ 289573 h 414247"/>
                  <a:gd name="connsiteX441" fmla="*/ 19773 w 499208"/>
                  <a:gd name="connsiteY441" fmla="*/ 294256 h 414247"/>
                  <a:gd name="connsiteX442" fmla="*/ 21334 w 499208"/>
                  <a:gd name="connsiteY442" fmla="*/ 297378 h 414247"/>
                  <a:gd name="connsiteX443" fmla="*/ 17692 w 499208"/>
                  <a:gd name="connsiteY443" fmla="*/ 298419 h 414247"/>
                  <a:gd name="connsiteX444" fmla="*/ 16651 w 499208"/>
                  <a:gd name="connsiteY444" fmla="*/ 298419 h 414247"/>
                  <a:gd name="connsiteX445" fmla="*/ 15090 w 499208"/>
                  <a:gd name="connsiteY445" fmla="*/ 295297 h 414247"/>
                  <a:gd name="connsiteX446" fmla="*/ 11448 w 499208"/>
                  <a:gd name="connsiteY446" fmla="*/ 295297 h 414247"/>
                  <a:gd name="connsiteX447" fmla="*/ 8846 w 499208"/>
                  <a:gd name="connsiteY447" fmla="*/ 295817 h 414247"/>
                  <a:gd name="connsiteX448" fmla="*/ 7805 w 499208"/>
                  <a:gd name="connsiteY448" fmla="*/ 297378 h 414247"/>
                  <a:gd name="connsiteX449" fmla="*/ 3642 w 499208"/>
                  <a:gd name="connsiteY449" fmla="*/ 294777 h 414247"/>
                  <a:gd name="connsiteX450" fmla="*/ 6764 w 499208"/>
                  <a:gd name="connsiteY450" fmla="*/ 298940 h 414247"/>
                  <a:gd name="connsiteX451" fmla="*/ 6764 w 499208"/>
                  <a:gd name="connsiteY451" fmla="*/ 300501 h 414247"/>
                  <a:gd name="connsiteX452" fmla="*/ 3642 w 499208"/>
                  <a:gd name="connsiteY452" fmla="*/ 302582 h 414247"/>
                  <a:gd name="connsiteX453" fmla="*/ 15090 w 499208"/>
                  <a:gd name="connsiteY453" fmla="*/ 303102 h 414247"/>
                  <a:gd name="connsiteX454" fmla="*/ 23936 w 499208"/>
                  <a:gd name="connsiteY454" fmla="*/ 304143 h 414247"/>
                  <a:gd name="connsiteX455" fmla="*/ 26017 w 499208"/>
                  <a:gd name="connsiteY455" fmla="*/ 305184 h 414247"/>
                  <a:gd name="connsiteX456" fmla="*/ 19253 w 499208"/>
                  <a:gd name="connsiteY456" fmla="*/ 307785 h 414247"/>
                  <a:gd name="connsiteX457" fmla="*/ 17692 w 499208"/>
                  <a:gd name="connsiteY457" fmla="*/ 307265 h 414247"/>
                  <a:gd name="connsiteX458" fmla="*/ 16651 w 499208"/>
                  <a:gd name="connsiteY458" fmla="*/ 305184 h 414247"/>
                  <a:gd name="connsiteX459" fmla="*/ 11448 w 499208"/>
                  <a:gd name="connsiteY459" fmla="*/ 304143 h 414247"/>
                  <a:gd name="connsiteX460" fmla="*/ 6244 w 499208"/>
                  <a:gd name="connsiteY460" fmla="*/ 304663 h 414247"/>
                  <a:gd name="connsiteX461" fmla="*/ 520 w 499208"/>
                  <a:gd name="connsiteY461" fmla="*/ 309346 h 414247"/>
                  <a:gd name="connsiteX462" fmla="*/ 2081 w 499208"/>
                  <a:gd name="connsiteY462" fmla="*/ 310387 h 414247"/>
                  <a:gd name="connsiteX463" fmla="*/ 6764 w 499208"/>
                  <a:gd name="connsiteY463" fmla="*/ 311428 h 414247"/>
                  <a:gd name="connsiteX464" fmla="*/ 6764 w 499208"/>
                  <a:gd name="connsiteY464" fmla="*/ 312469 h 414247"/>
                  <a:gd name="connsiteX465" fmla="*/ 7805 w 499208"/>
                  <a:gd name="connsiteY465" fmla="*/ 314030 h 414247"/>
                  <a:gd name="connsiteX466" fmla="*/ 8846 w 499208"/>
                  <a:gd name="connsiteY466" fmla="*/ 315070 h 414247"/>
                  <a:gd name="connsiteX467" fmla="*/ 5203 w 499208"/>
                  <a:gd name="connsiteY467" fmla="*/ 316111 h 414247"/>
                  <a:gd name="connsiteX468" fmla="*/ 2602 w 499208"/>
                  <a:gd name="connsiteY468" fmla="*/ 317672 h 414247"/>
                  <a:gd name="connsiteX469" fmla="*/ 4163 w 499208"/>
                  <a:gd name="connsiteY469" fmla="*/ 319233 h 414247"/>
                  <a:gd name="connsiteX470" fmla="*/ 8846 w 499208"/>
                  <a:gd name="connsiteY470" fmla="*/ 318713 h 414247"/>
                  <a:gd name="connsiteX471" fmla="*/ 4683 w 499208"/>
                  <a:gd name="connsiteY471" fmla="*/ 320274 h 414247"/>
                  <a:gd name="connsiteX472" fmla="*/ 2081 w 499208"/>
                  <a:gd name="connsiteY472" fmla="*/ 323396 h 414247"/>
                  <a:gd name="connsiteX473" fmla="*/ 8846 w 499208"/>
                  <a:gd name="connsiteY473" fmla="*/ 327559 h 414247"/>
                  <a:gd name="connsiteX474" fmla="*/ 21855 w 499208"/>
                  <a:gd name="connsiteY474" fmla="*/ 325477 h 414247"/>
                  <a:gd name="connsiteX475" fmla="*/ 30180 w 499208"/>
                  <a:gd name="connsiteY475" fmla="*/ 324957 h 414247"/>
                  <a:gd name="connsiteX476" fmla="*/ 32782 w 499208"/>
                  <a:gd name="connsiteY476" fmla="*/ 323916 h 414247"/>
                  <a:gd name="connsiteX477" fmla="*/ 44229 w 499208"/>
                  <a:gd name="connsiteY477" fmla="*/ 324957 h 414247"/>
                  <a:gd name="connsiteX478" fmla="*/ 44750 w 499208"/>
                  <a:gd name="connsiteY478" fmla="*/ 323396 h 414247"/>
                  <a:gd name="connsiteX479" fmla="*/ 43709 w 499208"/>
                  <a:gd name="connsiteY479" fmla="*/ 320274 h 414247"/>
                  <a:gd name="connsiteX480" fmla="*/ 46311 w 499208"/>
                  <a:gd name="connsiteY480" fmla="*/ 318713 h 414247"/>
                  <a:gd name="connsiteX481" fmla="*/ 45790 w 499208"/>
                  <a:gd name="connsiteY481" fmla="*/ 323916 h 414247"/>
                  <a:gd name="connsiteX482" fmla="*/ 46831 w 499208"/>
                  <a:gd name="connsiteY482" fmla="*/ 325998 h 414247"/>
                  <a:gd name="connsiteX483" fmla="*/ 40067 w 499208"/>
                  <a:gd name="connsiteY483" fmla="*/ 330160 h 414247"/>
                  <a:gd name="connsiteX484" fmla="*/ 41107 w 499208"/>
                  <a:gd name="connsiteY484" fmla="*/ 333803 h 414247"/>
                  <a:gd name="connsiteX485" fmla="*/ 36945 w 499208"/>
                  <a:gd name="connsiteY485" fmla="*/ 331721 h 414247"/>
                  <a:gd name="connsiteX486" fmla="*/ 36945 w 499208"/>
                  <a:gd name="connsiteY486" fmla="*/ 329120 h 414247"/>
                  <a:gd name="connsiteX487" fmla="*/ 30700 w 499208"/>
                  <a:gd name="connsiteY487" fmla="*/ 327559 h 414247"/>
                  <a:gd name="connsiteX488" fmla="*/ 28099 w 499208"/>
                  <a:gd name="connsiteY488" fmla="*/ 329640 h 414247"/>
                  <a:gd name="connsiteX489" fmla="*/ 26538 w 499208"/>
                  <a:gd name="connsiteY489" fmla="*/ 329640 h 414247"/>
                  <a:gd name="connsiteX490" fmla="*/ 19773 w 499208"/>
                  <a:gd name="connsiteY490" fmla="*/ 327559 h 414247"/>
                  <a:gd name="connsiteX491" fmla="*/ 5724 w 499208"/>
                  <a:gd name="connsiteY491" fmla="*/ 328599 h 414247"/>
                  <a:gd name="connsiteX492" fmla="*/ 3122 w 499208"/>
                  <a:gd name="connsiteY492" fmla="*/ 330160 h 414247"/>
                  <a:gd name="connsiteX493" fmla="*/ 4163 w 499208"/>
                  <a:gd name="connsiteY493" fmla="*/ 332242 h 414247"/>
                  <a:gd name="connsiteX494" fmla="*/ 3122 w 499208"/>
                  <a:gd name="connsiteY494" fmla="*/ 334843 h 414247"/>
                  <a:gd name="connsiteX495" fmla="*/ 7285 w 499208"/>
                  <a:gd name="connsiteY495" fmla="*/ 334843 h 414247"/>
                  <a:gd name="connsiteX496" fmla="*/ 7285 w 499208"/>
                  <a:gd name="connsiteY496" fmla="*/ 337966 h 414247"/>
                  <a:gd name="connsiteX497" fmla="*/ 7285 w 499208"/>
                  <a:gd name="connsiteY497" fmla="*/ 339527 h 414247"/>
                  <a:gd name="connsiteX498" fmla="*/ 4163 w 499208"/>
                  <a:gd name="connsiteY498" fmla="*/ 342128 h 414247"/>
                  <a:gd name="connsiteX499" fmla="*/ 8326 w 499208"/>
                  <a:gd name="connsiteY499" fmla="*/ 342128 h 414247"/>
                  <a:gd name="connsiteX500" fmla="*/ 14049 w 499208"/>
                  <a:gd name="connsiteY500" fmla="*/ 338486 h 414247"/>
                  <a:gd name="connsiteX501" fmla="*/ 14570 w 499208"/>
                  <a:gd name="connsiteY501" fmla="*/ 340567 h 414247"/>
                  <a:gd name="connsiteX502" fmla="*/ 10927 w 499208"/>
                  <a:gd name="connsiteY502" fmla="*/ 346811 h 414247"/>
                  <a:gd name="connsiteX503" fmla="*/ 5724 w 499208"/>
                  <a:gd name="connsiteY503" fmla="*/ 344730 h 414247"/>
                  <a:gd name="connsiteX504" fmla="*/ 4163 w 499208"/>
                  <a:gd name="connsiteY504" fmla="*/ 349413 h 414247"/>
                  <a:gd name="connsiteX505" fmla="*/ 7285 w 499208"/>
                  <a:gd name="connsiteY505" fmla="*/ 353056 h 414247"/>
                  <a:gd name="connsiteX506" fmla="*/ 9887 w 499208"/>
                  <a:gd name="connsiteY506" fmla="*/ 353576 h 414247"/>
                  <a:gd name="connsiteX507" fmla="*/ 11968 w 499208"/>
                  <a:gd name="connsiteY507" fmla="*/ 352535 h 414247"/>
                  <a:gd name="connsiteX508" fmla="*/ 14049 w 499208"/>
                  <a:gd name="connsiteY508" fmla="*/ 353576 h 414247"/>
                  <a:gd name="connsiteX509" fmla="*/ 15090 w 499208"/>
                  <a:gd name="connsiteY509" fmla="*/ 354617 h 414247"/>
                  <a:gd name="connsiteX510" fmla="*/ 15090 w 499208"/>
                  <a:gd name="connsiteY510" fmla="*/ 359300 h 414247"/>
                  <a:gd name="connsiteX511" fmla="*/ 17171 w 499208"/>
                  <a:gd name="connsiteY511" fmla="*/ 357218 h 414247"/>
                  <a:gd name="connsiteX512" fmla="*/ 19253 w 499208"/>
                  <a:gd name="connsiteY512" fmla="*/ 353576 h 414247"/>
                  <a:gd name="connsiteX513" fmla="*/ 24456 w 499208"/>
                  <a:gd name="connsiteY513" fmla="*/ 349413 h 414247"/>
                  <a:gd name="connsiteX514" fmla="*/ 34343 w 499208"/>
                  <a:gd name="connsiteY514" fmla="*/ 344730 h 414247"/>
                  <a:gd name="connsiteX515" fmla="*/ 36424 w 499208"/>
                  <a:gd name="connsiteY515" fmla="*/ 345771 h 414247"/>
                  <a:gd name="connsiteX516" fmla="*/ 31221 w 499208"/>
                  <a:gd name="connsiteY516" fmla="*/ 353576 h 414247"/>
                  <a:gd name="connsiteX517" fmla="*/ 30700 w 499208"/>
                  <a:gd name="connsiteY517" fmla="*/ 351495 h 414247"/>
                  <a:gd name="connsiteX518" fmla="*/ 30700 w 499208"/>
                  <a:gd name="connsiteY518" fmla="*/ 348373 h 414247"/>
                  <a:gd name="connsiteX519" fmla="*/ 22895 w 499208"/>
                  <a:gd name="connsiteY519" fmla="*/ 352535 h 414247"/>
                  <a:gd name="connsiteX520" fmla="*/ 23416 w 499208"/>
                  <a:gd name="connsiteY520" fmla="*/ 355137 h 414247"/>
                  <a:gd name="connsiteX521" fmla="*/ 25497 w 499208"/>
                  <a:gd name="connsiteY521" fmla="*/ 355137 h 414247"/>
                  <a:gd name="connsiteX522" fmla="*/ 20294 w 499208"/>
                  <a:gd name="connsiteY522" fmla="*/ 358259 h 414247"/>
                  <a:gd name="connsiteX523" fmla="*/ 19253 w 499208"/>
                  <a:gd name="connsiteY523" fmla="*/ 359300 h 414247"/>
                  <a:gd name="connsiteX524" fmla="*/ 17692 w 499208"/>
                  <a:gd name="connsiteY524" fmla="*/ 360861 h 414247"/>
                  <a:gd name="connsiteX525" fmla="*/ 13529 w 499208"/>
                  <a:gd name="connsiteY525" fmla="*/ 363463 h 414247"/>
                  <a:gd name="connsiteX526" fmla="*/ 18212 w 499208"/>
                  <a:gd name="connsiteY526" fmla="*/ 365024 h 414247"/>
                  <a:gd name="connsiteX527" fmla="*/ 18212 w 499208"/>
                  <a:gd name="connsiteY527" fmla="*/ 366585 h 414247"/>
                  <a:gd name="connsiteX528" fmla="*/ 16651 w 499208"/>
                  <a:gd name="connsiteY528" fmla="*/ 369186 h 414247"/>
                  <a:gd name="connsiteX529" fmla="*/ 14570 w 499208"/>
                  <a:gd name="connsiteY529" fmla="*/ 370227 h 414247"/>
                  <a:gd name="connsiteX530" fmla="*/ 11968 w 499208"/>
                  <a:gd name="connsiteY530" fmla="*/ 369186 h 414247"/>
                  <a:gd name="connsiteX531" fmla="*/ 8846 w 499208"/>
                  <a:gd name="connsiteY531" fmla="*/ 372829 h 414247"/>
                  <a:gd name="connsiteX532" fmla="*/ 9366 w 499208"/>
                  <a:gd name="connsiteY532" fmla="*/ 371788 h 414247"/>
                  <a:gd name="connsiteX533" fmla="*/ 10927 w 499208"/>
                  <a:gd name="connsiteY533" fmla="*/ 368666 h 414247"/>
                  <a:gd name="connsiteX534" fmla="*/ 9887 w 499208"/>
                  <a:gd name="connsiteY534" fmla="*/ 367625 h 414247"/>
                  <a:gd name="connsiteX535" fmla="*/ 7805 w 499208"/>
                  <a:gd name="connsiteY535" fmla="*/ 369707 h 414247"/>
                  <a:gd name="connsiteX536" fmla="*/ 6764 w 499208"/>
                  <a:gd name="connsiteY536" fmla="*/ 372308 h 414247"/>
                  <a:gd name="connsiteX537" fmla="*/ 6244 w 499208"/>
                  <a:gd name="connsiteY537" fmla="*/ 375951 h 414247"/>
                  <a:gd name="connsiteX538" fmla="*/ 9887 w 499208"/>
                  <a:gd name="connsiteY538" fmla="*/ 378553 h 414247"/>
                  <a:gd name="connsiteX539" fmla="*/ 11968 w 499208"/>
                  <a:gd name="connsiteY539" fmla="*/ 379073 h 414247"/>
                  <a:gd name="connsiteX540" fmla="*/ 13009 w 499208"/>
                  <a:gd name="connsiteY540" fmla="*/ 379073 h 414247"/>
                  <a:gd name="connsiteX541" fmla="*/ 14570 w 499208"/>
                  <a:gd name="connsiteY541" fmla="*/ 378553 h 414247"/>
                  <a:gd name="connsiteX542" fmla="*/ 17171 w 499208"/>
                  <a:gd name="connsiteY542" fmla="*/ 374390 h 414247"/>
                  <a:gd name="connsiteX543" fmla="*/ 21855 w 499208"/>
                  <a:gd name="connsiteY543" fmla="*/ 373870 h 414247"/>
                  <a:gd name="connsiteX544" fmla="*/ 20294 w 499208"/>
                  <a:gd name="connsiteY544" fmla="*/ 376471 h 414247"/>
                  <a:gd name="connsiteX545" fmla="*/ 23416 w 499208"/>
                  <a:gd name="connsiteY545" fmla="*/ 373870 h 414247"/>
                  <a:gd name="connsiteX546" fmla="*/ 26017 w 499208"/>
                  <a:gd name="connsiteY546" fmla="*/ 370747 h 414247"/>
                  <a:gd name="connsiteX547" fmla="*/ 28619 w 499208"/>
                  <a:gd name="connsiteY547" fmla="*/ 371268 h 414247"/>
                  <a:gd name="connsiteX548" fmla="*/ 23416 w 499208"/>
                  <a:gd name="connsiteY548" fmla="*/ 374390 h 414247"/>
                  <a:gd name="connsiteX549" fmla="*/ 21855 w 499208"/>
                  <a:gd name="connsiteY549" fmla="*/ 376471 h 414247"/>
                  <a:gd name="connsiteX550" fmla="*/ 28619 w 499208"/>
                  <a:gd name="connsiteY550" fmla="*/ 377512 h 414247"/>
                  <a:gd name="connsiteX551" fmla="*/ 27058 w 499208"/>
                  <a:gd name="connsiteY551" fmla="*/ 378032 h 414247"/>
                  <a:gd name="connsiteX552" fmla="*/ 18733 w 499208"/>
                  <a:gd name="connsiteY552" fmla="*/ 382715 h 414247"/>
                  <a:gd name="connsiteX553" fmla="*/ 21334 w 499208"/>
                  <a:gd name="connsiteY553" fmla="*/ 385838 h 414247"/>
                  <a:gd name="connsiteX554" fmla="*/ 27578 w 499208"/>
                  <a:gd name="connsiteY554" fmla="*/ 385838 h 414247"/>
                  <a:gd name="connsiteX555" fmla="*/ 22895 w 499208"/>
                  <a:gd name="connsiteY555" fmla="*/ 389480 h 414247"/>
                  <a:gd name="connsiteX556" fmla="*/ 21855 w 499208"/>
                  <a:gd name="connsiteY556" fmla="*/ 390000 h 414247"/>
                  <a:gd name="connsiteX557" fmla="*/ 16131 w 499208"/>
                  <a:gd name="connsiteY557" fmla="*/ 388439 h 414247"/>
                  <a:gd name="connsiteX558" fmla="*/ 13529 w 499208"/>
                  <a:gd name="connsiteY558" fmla="*/ 387399 h 414247"/>
                  <a:gd name="connsiteX559" fmla="*/ 11448 w 499208"/>
                  <a:gd name="connsiteY559" fmla="*/ 385838 h 414247"/>
                  <a:gd name="connsiteX560" fmla="*/ 11448 w 499208"/>
                  <a:gd name="connsiteY560" fmla="*/ 386878 h 414247"/>
                  <a:gd name="connsiteX561" fmla="*/ 11448 w 499208"/>
                  <a:gd name="connsiteY561" fmla="*/ 388960 h 414247"/>
                  <a:gd name="connsiteX562" fmla="*/ 10407 w 499208"/>
                  <a:gd name="connsiteY562" fmla="*/ 391041 h 414247"/>
                  <a:gd name="connsiteX563" fmla="*/ 12488 w 499208"/>
                  <a:gd name="connsiteY563" fmla="*/ 398326 h 414247"/>
                  <a:gd name="connsiteX564" fmla="*/ 29140 w 499208"/>
                  <a:gd name="connsiteY564" fmla="*/ 407692 h 414247"/>
                  <a:gd name="connsiteX565" fmla="*/ 33302 w 499208"/>
                  <a:gd name="connsiteY565" fmla="*/ 407692 h 414247"/>
                  <a:gd name="connsiteX566" fmla="*/ 34343 w 499208"/>
                  <a:gd name="connsiteY566" fmla="*/ 408212 h 414247"/>
                  <a:gd name="connsiteX567" fmla="*/ 29660 w 499208"/>
                  <a:gd name="connsiteY567" fmla="*/ 411855 h 414247"/>
                  <a:gd name="connsiteX568" fmla="*/ 35383 w 499208"/>
                  <a:gd name="connsiteY568" fmla="*/ 413416 h 414247"/>
                  <a:gd name="connsiteX569" fmla="*/ 39546 w 499208"/>
                  <a:gd name="connsiteY569" fmla="*/ 412375 h 414247"/>
                  <a:gd name="connsiteX570" fmla="*/ 40067 w 499208"/>
                  <a:gd name="connsiteY570" fmla="*/ 412896 h 414247"/>
                  <a:gd name="connsiteX571" fmla="*/ 40067 w 499208"/>
                  <a:gd name="connsiteY571" fmla="*/ 413936 h 414247"/>
                  <a:gd name="connsiteX572" fmla="*/ 44750 w 499208"/>
                  <a:gd name="connsiteY572" fmla="*/ 413936 h 414247"/>
                  <a:gd name="connsiteX573" fmla="*/ 48913 w 499208"/>
                  <a:gd name="connsiteY573" fmla="*/ 413416 h 414247"/>
                  <a:gd name="connsiteX574" fmla="*/ 55157 w 499208"/>
                  <a:gd name="connsiteY574" fmla="*/ 411855 h 414247"/>
                  <a:gd name="connsiteX575" fmla="*/ 69727 w 499208"/>
                  <a:gd name="connsiteY575" fmla="*/ 404570 h 414247"/>
                  <a:gd name="connsiteX576" fmla="*/ 73889 w 499208"/>
                  <a:gd name="connsiteY576" fmla="*/ 400928 h 414247"/>
                  <a:gd name="connsiteX577" fmla="*/ 75450 w 499208"/>
                  <a:gd name="connsiteY577" fmla="*/ 398846 h 414247"/>
                  <a:gd name="connsiteX578" fmla="*/ 77532 w 499208"/>
                  <a:gd name="connsiteY578" fmla="*/ 397285 h 414247"/>
                  <a:gd name="connsiteX579" fmla="*/ 80654 w 499208"/>
                  <a:gd name="connsiteY579" fmla="*/ 395724 h 414247"/>
                  <a:gd name="connsiteX580" fmla="*/ 81174 w 499208"/>
                  <a:gd name="connsiteY580" fmla="*/ 393643 h 414247"/>
                  <a:gd name="connsiteX581" fmla="*/ 83776 w 499208"/>
                  <a:gd name="connsiteY581" fmla="*/ 392082 h 414247"/>
                  <a:gd name="connsiteX582" fmla="*/ 84296 w 499208"/>
                  <a:gd name="connsiteY582" fmla="*/ 390000 h 414247"/>
                  <a:gd name="connsiteX583" fmla="*/ 90020 w 499208"/>
                  <a:gd name="connsiteY583" fmla="*/ 386878 h 414247"/>
                  <a:gd name="connsiteX584" fmla="*/ 91061 w 499208"/>
                  <a:gd name="connsiteY584" fmla="*/ 384797 h 414247"/>
                  <a:gd name="connsiteX585" fmla="*/ 100427 w 499208"/>
                  <a:gd name="connsiteY585" fmla="*/ 384276 h 414247"/>
                  <a:gd name="connsiteX586" fmla="*/ 104069 w 499208"/>
                  <a:gd name="connsiteY586" fmla="*/ 380114 h 414247"/>
                  <a:gd name="connsiteX587" fmla="*/ 105630 w 499208"/>
                  <a:gd name="connsiteY587" fmla="*/ 379593 h 414247"/>
                  <a:gd name="connsiteX588" fmla="*/ 103549 w 499208"/>
                  <a:gd name="connsiteY588" fmla="*/ 373870 h 414247"/>
                  <a:gd name="connsiteX589" fmla="*/ 102508 w 499208"/>
                  <a:gd name="connsiteY589" fmla="*/ 371268 h 414247"/>
                  <a:gd name="connsiteX590" fmla="*/ 104590 w 499208"/>
                  <a:gd name="connsiteY590" fmla="*/ 370747 h 414247"/>
                  <a:gd name="connsiteX591" fmla="*/ 105630 w 499208"/>
                  <a:gd name="connsiteY591" fmla="*/ 370227 h 414247"/>
                  <a:gd name="connsiteX592" fmla="*/ 107712 w 499208"/>
                  <a:gd name="connsiteY592" fmla="*/ 369186 h 414247"/>
                  <a:gd name="connsiteX593" fmla="*/ 107192 w 499208"/>
                  <a:gd name="connsiteY593" fmla="*/ 362942 h 414247"/>
                  <a:gd name="connsiteX594" fmla="*/ 110834 w 499208"/>
                  <a:gd name="connsiteY594" fmla="*/ 362942 h 414247"/>
                  <a:gd name="connsiteX595" fmla="*/ 109793 w 499208"/>
                  <a:gd name="connsiteY595" fmla="*/ 365024 h 414247"/>
                  <a:gd name="connsiteX596" fmla="*/ 108753 w 499208"/>
                  <a:gd name="connsiteY596" fmla="*/ 367105 h 414247"/>
                  <a:gd name="connsiteX597" fmla="*/ 109793 w 499208"/>
                  <a:gd name="connsiteY597" fmla="*/ 373870 h 414247"/>
                  <a:gd name="connsiteX598" fmla="*/ 109793 w 499208"/>
                  <a:gd name="connsiteY598" fmla="*/ 378032 h 414247"/>
                  <a:gd name="connsiteX599" fmla="*/ 111354 w 499208"/>
                  <a:gd name="connsiteY599" fmla="*/ 380634 h 414247"/>
                  <a:gd name="connsiteX600" fmla="*/ 114997 w 499208"/>
                  <a:gd name="connsiteY600" fmla="*/ 382715 h 414247"/>
                  <a:gd name="connsiteX601" fmla="*/ 119160 w 499208"/>
                  <a:gd name="connsiteY601" fmla="*/ 385317 h 414247"/>
                  <a:gd name="connsiteX602" fmla="*/ 120200 w 499208"/>
                  <a:gd name="connsiteY602" fmla="*/ 385317 h 414247"/>
                  <a:gd name="connsiteX603" fmla="*/ 126444 w 499208"/>
                  <a:gd name="connsiteY603" fmla="*/ 388960 h 414247"/>
                  <a:gd name="connsiteX604" fmla="*/ 128526 w 499208"/>
                  <a:gd name="connsiteY604" fmla="*/ 388439 h 414247"/>
                  <a:gd name="connsiteX605" fmla="*/ 130607 w 499208"/>
                  <a:gd name="connsiteY605" fmla="*/ 379073 h 414247"/>
                  <a:gd name="connsiteX606" fmla="*/ 129046 w 499208"/>
                  <a:gd name="connsiteY606" fmla="*/ 370747 h 414247"/>
                  <a:gd name="connsiteX607" fmla="*/ 130087 w 499208"/>
                  <a:gd name="connsiteY607" fmla="*/ 367625 h 414247"/>
                  <a:gd name="connsiteX608" fmla="*/ 132168 w 499208"/>
                  <a:gd name="connsiteY608" fmla="*/ 364503 h 414247"/>
                  <a:gd name="connsiteX609" fmla="*/ 132168 w 499208"/>
                  <a:gd name="connsiteY609" fmla="*/ 362942 h 414247"/>
                  <a:gd name="connsiteX610" fmla="*/ 133209 w 499208"/>
                  <a:gd name="connsiteY610" fmla="*/ 361381 h 414247"/>
                  <a:gd name="connsiteX611" fmla="*/ 140494 w 499208"/>
                  <a:gd name="connsiteY611" fmla="*/ 359300 h 414247"/>
                  <a:gd name="connsiteX612" fmla="*/ 142055 w 499208"/>
                  <a:gd name="connsiteY612" fmla="*/ 357218 h 414247"/>
                  <a:gd name="connsiteX613" fmla="*/ 145697 w 499208"/>
                  <a:gd name="connsiteY613" fmla="*/ 345250 h 414247"/>
                  <a:gd name="connsiteX614" fmla="*/ 145697 w 499208"/>
                  <a:gd name="connsiteY614" fmla="*/ 342128 h 414247"/>
                  <a:gd name="connsiteX615" fmla="*/ 139973 w 499208"/>
                  <a:gd name="connsiteY615" fmla="*/ 330681 h 414247"/>
                  <a:gd name="connsiteX616" fmla="*/ 141014 w 499208"/>
                  <a:gd name="connsiteY616" fmla="*/ 329120 h 414247"/>
                  <a:gd name="connsiteX617" fmla="*/ 146218 w 499208"/>
                  <a:gd name="connsiteY617" fmla="*/ 328599 h 414247"/>
                  <a:gd name="connsiteX618" fmla="*/ 148299 w 499208"/>
                  <a:gd name="connsiteY618" fmla="*/ 327559 h 414247"/>
                  <a:gd name="connsiteX619" fmla="*/ 144136 w 499208"/>
                  <a:gd name="connsiteY619" fmla="*/ 314030 h 414247"/>
                  <a:gd name="connsiteX620" fmla="*/ 138412 w 499208"/>
                  <a:gd name="connsiteY620" fmla="*/ 303623 h 414247"/>
                  <a:gd name="connsiteX621" fmla="*/ 139973 w 499208"/>
                  <a:gd name="connsiteY621" fmla="*/ 294777 h 414247"/>
                  <a:gd name="connsiteX622" fmla="*/ 139973 w 499208"/>
                  <a:gd name="connsiteY622" fmla="*/ 290614 h 414247"/>
                  <a:gd name="connsiteX623" fmla="*/ 136331 w 499208"/>
                  <a:gd name="connsiteY623" fmla="*/ 281768 h 414247"/>
                  <a:gd name="connsiteX624" fmla="*/ 137892 w 499208"/>
                  <a:gd name="connsiteY624" fmla="*/ 276044 h 414247"/>
                  <a:gd name="connsiteX625" fmla="*/ 137892 w 499208"/>
                  <a:gd name="connsiteY625" fmla="*/ 268759 h 414247"/>
                  <a:gd name="connsiteX626" fmla="*/ 134249 w 499208"/>
                  <a:gd name="connsiteY626" fmla="*/ 259913 h 414247"/>
                  <a:gd name="connsiteX627" fmla="*/ 138412 w 499208"/>
                  <a:gd name="connsiteY627" fmla="*/ 252108 h 414247"/>
                  <a:gd name="connsiteX628" fmla="*/ 145177 w 499208"/>
                  <a:gd name="connsiteY628" fmla="*/ 243783 h 414247"/>
                  <a:gd name="connsiteX629" fmla="*/ 147779 w 499208"/>
                  <a:gd name="connsiteY629" fmla="*/ 241701 h 414247"/>
                  <a:gd name="connsiteX630" fmla="*/ 155584 w 499208"/>
                  <a:gd name="connsiteY630" fmla="*/ 238579 h 414247"/>
                  <a:gd name="connsiteX631" fmla="*/ 159747 w 499208"/>
                  <a:gd name="connsiteY631" fmla="*/ 238579 h 414247"/>
                  <a:gd name="connsiteX632" fmla="*/ 171194 w 499208"/>
                  <a:gd name="connsiteY632" fmla="*/ 238579 h 414247"/>
                  <a:gd name="connsiteX633" fmla="*/ 174316 w 499208"/>
                  <a:gd name="connsiteY633" fmla="*/ 229733 h 414247"/>
                  <a:gd name="connsiteX634" fmla="*/ 170153 w 499208"/>
                  <a:gd name="connsiteY634" fmla="*/ 222448 h 414247"/>
                  <a:gd name="connsiteX635" fmla="*/ 170153 w 499208"/>
                  <a:gd name="connsiteY635" fmla="*/ 215684 h 414247"/>
                  <a:gd name="connsiteX636" fmla="*/ 182121 w 499208"/>
                  <a:gd name="connsiteY636" fmla="*/ 198513 h 414247"/>
                  <a:gd name="connsiteX637" fmla="*/ 184203 w 499208"/>
                  <a:gd name="connsiteY637" fmla="*/ 183422 h 414247"/>
                  <a:gd name="connsiteX638" fmla="*/ 183162 w 499208"/>
                  <a:gd name="connsiteY638" fmla="*/ 176138 h 414247"/>
                  <a:gd name="connsiteX639" fmla="*/ 184203 w 499208"/>
                  <a:gd name="connsiteY639" fmla="*/ 173536 h 414247"/>
                  <a:gd name="connsiteX640" fmla="*/ 198773 w 499208"/>
                  <a:gd name="connsiteY640" fmla="*/ 167292 h 414247"/>
                  <a:gd name="connsiteX641" fmla="*/ 200334 w 499208"/>
                  <a:gd name="connsiteY641" fmla="*/ 165731 h 414247"/>
                  <a:gd name="connsiteX642" fmla="*/ 201374 w 499208"/>
                  <a:gd name="connsiteY642" fmla="*/ 160007 h 414247"/>
                  <a:gd name="connsiteX643" fmla="*/ 208139 w 499208"/>
                  <a:gd name="connsiteY643" fmla="*/ 153242 h 414247"/>
                  <a:gd name="connsiteX644" fmla="*/ 216985 w 499208"/>
                  <a:gd name="connsiteY644" fmla="*/ 143356 h 414247"/>
                  <a:gd name="connsiteX645" fmla="*/ 218026 w 499208"/>
                  <a:gd name="connsiteY645" fmla="*/ 137112 h 414247"/>
                  <a:gd name="connsiteX646" fmla="*/ 213863 w 499208"/>
                  <a:gd name="connsiteY646" fmla="*/ 128786 h 414247"/>
                  <a:gd name="connsiteX647" fmla="*/ 219586 w 499208"/>
                  <a:gd name="connsiteY647" fmla="*/ 126184 h 414247"/>
                  <a:gd name="connsiteX648" fmla="*/ 222708 w 499208"/>
                  <a:gd name="connsiteY648" fmla="*/ 119940 h 414247"/>
                  <a:gd name="connsiteX649" fmla="*/ 230514 w 499208"/>
                  <a:gd name="connsiteY649" fmla="*/ 111094 h 414247"/>
                  <a:gd name="connsiteX650" fmla="*/ 234156 w 499208"/>
                  <a:gd name="connsiteY650" fmla="*/ 109013 h 414247"/>
                  <a:gd name="connsiteX651" fmla="*/ 236238 w 499208"/>
                  <a:gd name="connsiteY651" fmla="*/ 108492 h 414247"/>
                  <a:gd name="connsiteX652" fmla="*/ 246645 w 499208"/>
                  <a:gd name="connsiteY652" fmla="*/ 111094 h 414247"/>
                  <a:gd name="connsiteX653" fmla="*/ 250807 w 499208"/>
                  <a:gd name="connsiteY653" fmla="*/ 100687 h 414247"/>
                  <a:gd name="connsiteX654" fmla="*/ 251328 w 499208"/>
                  <a:gd name="connsiteY654" fmla="*/ 94963 h 414247"/>
                  <a:gd name="connsiteX655" fmla="*/ 252368 w 499208"/>
                  <a:gd name="connsiteY655" fmla="*/ 94443 h 414247"/>
                  <a:gd name="connsiteX656" fmla="*/ 283069 w 499208"/>
                  <a:gd name="connsiteY656" fmla="*/ 99647 h 414247"/>
                  <a:gd name="connsiteX657" fmla="*/ 287232 w 499208"/>
                  <a:gd name="connsiteY657" fmla="*/ 97565 h 414247"/>
                  <a:gd name="connsiteX658" fmla="*/ 288793 w 499208"/>
                  <a:gd name="connsiteY658" fmla="*/ 91321 h 414247"/>
                  <a:gd name="connsiteX659" fmla="*/ 292435 w 499208"/>
                  <a:gd name="connsiteY659" fmla="*/ 82475 h 414247"/>
                  <a:gd name="connsiteX660" fmla="*/ 291394 w 499208"/>
                  <a:gd name="connsiteY660" fmla="*/ 77272 h 414247"/>
                  <a:gd name="connsiteX661" fmla="*/ 297639 w 499208"/>
                  <a:gd name="connsiteY661" fmla="*/ 74149 h 41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Lst>
                <a:rect l="l" t="t" r="r" b="b"/>
                <a:pathLst>
                  <a:path w="499208" h="414247">
                    <a:moveTo>
                      <a:pt x="297639" y="74149"/>
                    </a:moveTo>
                    <a:cubicBezTo>
                      <a:pt x="300761" y="74149"/>
                      <a:pt x="303362" y="74149"/>
                      <a:pt x="303362" y="74149"/>
                    </a:cubicBezTo>
                    <a:cubicBezTo>
                      <a:pt x="303362" y="74149"/>
                      <a:pt x="307005" y="74149"/>
                      <a:pt x="307005" y="69987"/>
                    </a:cubicBezTo>
                    <a:cubicBezTo>
                      <a:pt x="307005" y="69987"/>
                      <a:pt x="306485" y="67385"/>
                      <a:pt x="308046" y="66865"/>
                    </a:cubicBezTo>
                    <a:cubicBezTo>
                      <a:pt x="309086" y="66344"/>
                      <a:pt x="311167" y="65824"/>
                      <a:pt x="311167" y="65824"/>
                    </a:cubicBezTo>
                    <a:cubicBezTo>
                      <a:pt x="311167" y="65824"/>
                      <a:pt x="313249" y="66344"/>
                      <a:pt x="313769" y="66865"/>
                    </a:cubicBezTo>
                    <a:cubicBezTo>
                      <a:pt x="314290" y="67385"/>
                      <a:pt x="324176" y="73629"/>
                      <a:pt x="325217" y="75190"/>
                    </a:cubicBezTo>
                    <a:cubicBezTo>
                      <a:pt x="326778" y="76751"/>
                      <a:pt x="331461" y="81434"/>
                      <a:pt x="331461" y="82475"/>
                    </a:cubicBezTo>
                    <a:cubicBezTo>
                      <a:pt x="331461" y="83516"/>
                      <a:pt x="331981" y="85077"/>
                      <a:pt x="334063" y="85077"/>
                    </a:cubicBezTo>
                    <a:cubicBezTo>
                      <a:pt x="336144" y="85077"/>
                      <a:pt x="356438" y="84556"/>
                      <a:pt x="356438" y="84556"/>
                    </a:cubicBezTo>
                    <a:cubicBezTo>
                      <a:pt x="356438" y="84556"/>
                      <a:pt x="357479" y="84556"/>
                      <a:pt x="357999" y="83516"/>
                    </a:cubicBezTo>
                    <a:cubicBezTo>
                      <a:pt x="358519" y="82475"/>
                      <a:pt x="359560" y="81434"/>
                      <a:pt x="360080" y="81434"/>
                    </a:cubicBezTo>
                    <a:cubicBezTo>
                      <a:pt x="360600" y="81434"/>
                      <a:pt x="364763" y="82995"/>
                      <a:pt x="365804" y="83516"/>
                    </a:cubicBezTo>
                    <a:cubicBezTo>
                      <a:pt x="366845" y="84036"/>
                      <a:pt x="379333" y="89240"/>
                      <a:pt x="379333" y="89240"/>
                    </a:cubicBezTo>
                    <a:cubicBezTo>
                      <a:pt x="379333" y="89240"/>
                      <a:pt x="380374" y="89760"/>
                      <a:pt x="381414" y="88719"/>
                    </a:cubicBezTo>
                    <a:cubicBezTo>
                      <a:pt x="382455" y="87679"/>
                      <a:pt x="389740" y="79873"/>
                      <a:pt x="389740" y="79873"/>
                    </a:cubicBezTo>
                    <a:cubicBezTo>
                      <a:pt x="389740" y="79873"/>
                      <a:pt x="390781" y="78833"/>
                      <a:pt x="391301" y="78833"/>
                    </a:cubicBezTo>
                    <a:cubicBezTo>
                      <a:pt x="391821" y="78833"/>
                      <a:pt x="395984" y="78833"/>
                      <a:pt x="396505" y="72068"/>
                    </a:cubicBezTo>
                    <a:cubicBezTo>
                      <a:pt x="397025" y="65304"/>
                      <a:pt x="397545" y="54376"/>
                      <a:pt x="404830" y="48652"/>
                    </a:cubicBezTo>
                    <a:cubicBezTo>
                      <a:pt x="404830" y="48652"/>
                      <a:pt x="407432" y="47091"/>
                      <a:pt x="408472" y="46051"/>
                    </a:cubicBezTo>
                    <a:cubicBezTo>
                      <a:pt x="409513" y="45010"/>
                      <a:pt x="414196" y="42408"/>
                      <a:pt x="418879" y="42408"/>
                    </a:cubicBezTo>
                    <a:cubicBezTo>
                      <a:pt x="423563" y="42408"/>
                      <a:pt x="427725" y="40847"/>
                      <a:pt x="429286" y="39807"/>
                    </a:cubicBezTo>
                    <a:cubicBezTo>
                      <a:pt x="430847" y="38766"/>
                      <a:pt x="435531" y="36684"/>
                      <a:pt x="441254" y="41888"/>
                    </a:cubicBezTo>
                    <a:cubicBezTo>
                      <a:pt x="446978" y="47091"/>
                      <a:pt x="453223" y="48652"/>
                      <a:pt x="456344" y="49693"/>
                    </a:cubicBezTo>
                    <a:cubicBezTo>
                      <a:pt x="459466" y="50734"/>
                      <a:pt x="467792" y="55937"/>
                      <a:pt x="462068" y="61661"/>
                    </a:cubicBezTo>
                    <a:cubicBezTo>
                      <a:pt x="462068" y="61661"/>
                      <a:pt x="456865" y="67385"/>
                      <a:pt x="457385" y="68426"/>
                    </a:cubicBezTo>
                    <a:cubicBezTo>
                      <a:pt x="457905" y="69466"/>
                      <a:pt x="458426" y="72068"/>
                      <a:pt x="458946" y="74149"/>
                    </a:cubicBezTo>
                    <a:cubicBezTo>
                      <a:pt x="459987" y="73109"/>
                      <a:pt x="461028" y="71548"/>
                      <a:pt x="463109" y="68426"/>
                    </a:cubicBezTo>
                    <a:cubicBezTo>
                      <a:pt x="465711" y="64783"/>
                      <a:pt x="469353" y="63222"/>
                      <a:pt x="470914" y="63222"/>
                    </a:cubicBezTo>
                    <a:cubicBezTo>
                      <a:pt x="472475" y="63222"/>
                      <a:pt x="474557" y="62182"/>
                      <a:pt x="476638" y="61661"/>
                    </a:cubicBezTo>
                    <a:cubicBezTo>
                      <a:pt x="478719" y="61141"/>
                      <a:pt x="481321" y="55417"/>
                      <a:pt x="481842" y="54897"/>
                    </a:cubicBezTo>
                    <a:cubicBezTo>
                      <a:pt x="482362" y="53856"/>
                      <a:pt x="480280" y="52815"/>
                      <a:pt x="482882" y="53856"/>
                    </a:cubicBezTo>
                    <a:cubicBezTo>
                      <a:pt x="485484" y="54897"/>
                      <a:pt x="488086" y="55417"/>
                      <a:pt x="490167" y="56458"/>
                    </a:cubicBezTo>
                    <a:cubicBezTo>
                      <a:pt x="492249" y="56978"/>
                      <a:pt x="495371" y="58019"/>
                      <a:pt x="495891" y="55417"/>
                    </a:cubicBezTo>
                    <a:cubicBezTo>
                      <a:pt x="496411" y="53856"/>
                      <a:pt x="495371" y="50734"/>
                      <a:pt x="494850" y="48652"/>
                    </a:cubicBezTo>
                    <a:cubicBezTo>
                      <a:pt x="494330" y="48652"/>
                      <a:pt x="493810" y="48652"/>
                      <a:pt x="492769" y="48132"/>
                    </a:cubicBezTo>
                    <a:cubicBezTo>
                      <a:pt x="490687" y="47612"/>
                      <a:pt x="489647" y="47091"/>
                      <a:pt x="488086" y="48132"/>
                    </a:cubicBezTo>
                    <a:cubicBezTo>
                      <a:pt x="487045" y="49173"/>
                      <a:pt x="487045" y="50214"/>
                      <a:pt x="486004" y="48652"/>
                    </a:cubicBezTo>
                    <a:cubicBezTo>
                      <a:pt x="484964" y="47091"/>
                      <a:pt x="483403" y="43969"/>
                      <a:pt x="481321" y="46051"/>
                    </a:cubicBezTo>
                    <a:cubicBezTo>
                      <a:pt x="479240" y="48132"/>
                      <a:pt x="470914" y="51775"/>
                      <a:pt x="470394" y="51775"/>
                    </a:cubicBezTo>
                    <a:cubicBezTo>
                      <a:pt x="469873" y="51775"/>
                      <a:pt x="468833" y="51254"/>
                      <a:pt x="470394" y="50214"/>
                    </a:cubicBezTo>
                    <a:cubicBezTo>
                      <a:pt x="471955" y="49693"/>
                      <a:pt x="471955" y="49173"/>
                      <a:pt x="472475" y="48132"/>
                    </a:cubicBezTo>
                    <a:cubicBezTo>
                      <a:pt x="472996" y="47612"/>
                      <a:pt x="472996" y="47091"/>
                      <a:pt x="471955" y="46571"/>
                    </a:cubicBezTo>
                    <a:cubicBezTo>
                      <a:pt x="470914" y="46051"/>
                      <a:pt x="466751" y="45010"/>
                      <a:pt x="467272" y="44490"/>
                    </a:cubicBezTo>
                    <a:cubicBezTo>
                      <a:pt x="467792" y="43969"/>
                      <a:pt x="467792" y="40327"/>
                      <a:pt x="466751" y="39807"/>
                    </a:cubicBezTo>
                    <a:cubicBezTo>
                      <a:pt x="465711" y="39286"/>
                      <a:pt x="458946" y="37205"/>
                      <a:pt x="456865" y="37205"/>
                    </a:cubicBezTo>
                    <a:cubicBezTo>
                      <a:pt x="454783" y="37205"/>
                      <a:pt x="451661" y="36164"/>
                      <a:pt x="452182" y="35123"/>
                    </a:cubicBezTo>
                    <a:cubicBezTo>
                      <a:pt x="452702" y="34083"/>
                      <a:pt x="451661" y="33562"/>
                      <a:pt x="456344" y="34603"/>
                    </a:cubicBezTo>
                    <a:cubicBezTo>
                      <a:pt x="461028" y="35644"/>
                      <a:pt x="471435" y="37205"/>
                      <a:pt x="475077" y="37205"/>
                    </a:cubicBezTo>
                    <a:cubicBezTo>
                      <a:pt x="478719" y="37205"/>
                      <a:pt x="481321" y="37725"/>
                      <a:pt x="482882" y="36164"/>
                    </a:cubicBezTo>
                    <a:cubicBezTo>
                      <a:pt x="484443" y="34603"/>
                      <a:pt x="488606" y="33042"/>
                      <a:pt x="490167" y="32522"/>
                    </a:cubicBezTo>
                    <a:cubicBezTo>
                      <a:pt x="491728" y="32001"/>
                      <a:pt x="498492" y="31481"/>
                      <a:pt x="499013" y="29400"/>
                    </a:cubicBezTo>
                    <a:cubicBezTo>
                      <a:pt x="499533" y="27318"/>
                      <a:pt x="499013" y="25757"/>
                      <a:pt x="497452" y="25757"/>
                    </a:cubicBezTo>
                    <a:cubicBezTo>
                      <a:pt x="495891" y="25237"/>
                      <a:pt x="494850" y="25757"/>
                      <a:pt x="494330" y="25237"/>
                    </a:cubicBezTo>
                    <a:cubicBezTo>
                      <a:pt x="493810" y="24716"/>
                      <a:pt x="489647" y="24196"/>
                      <a:pt x="487565" y="23676"/>
                    </a:cubicBezTo>
                    <a:cubicBezTo>
                      <a:pt x="485484" y="23155"/>
                      <a:pt x="479240" y="22635"/>
                      <a:pt x="481321" y="22115"/>
                    </a:cubicBezTo>
                    <a:cubicBezTo>
                      <a:pt x="483403" y="21594"/>
                      <a:pt x="482362" y="20554"/>
                      <a:pt x="482362" y="19513"/>
                    </a:cubicBezTo>
                    <a:cubicBezTo>
                      <a:pt x="482362" y="18993"/>
                      <a:pt x="480280" y="14310"/>
                      <a:pt x="478719" y="15871"/>
                    </a:cubicBezTo>
                    <a:cubicBezTo>
                      <a:pt x="476638" y="17432"/>
                      <a:pt x="476118" y="17432"/>
                      <a:pt x="475077" y="17432"/>
                    </a:cubicBezTo>
                    <a:cubicBezTo>
                      <a:pt x="474036" y="17432"/>
                      <a:pt x="474557" y="17432"/>
                      <a:pt x="474557" y="16391"/>
                    </a:cubicBezTo>
                    <a:cubicBezTo>
                      <a:pt x="474557" y="15350"/>
                      <a:pt x="474557" y="14310"/>
                      <a:pt x="473516" y="14830"/>
                    </a:cubicBezTo>
                    <a:cubicBezTo>
                      <a:pt x="472475" y="15350"/>
                      <a:pt x="469353" y="16911"/>
                      <a:pt x="467792" y="16911"/>
                    </a:cubicBezTo>
                    <a:cubicBezTo>
                      <a:pt x="466231" y="16911"/>
                      <a:pt x="464670" y="17432"/>
                      <a:pt x="465711" y="16391"/>
                    </a:cubicBezTo>
                    <a:cubicBezTo>
                      <a:pt x="466751" y="15350"/>
                      <a:pt x="465711" y="15350"/>
                      <a:pt x="464670" y="14310"/>
                    </a:cubicBezTo>
                    <a:cubicBezTo>
                      <a:pt x="464150" y="13269"/>
                      <a:pt x="458426" y="9626"/>
                      <a:pt x="456344" y="9626"/>
                    </a:cubicBezTo>
                    <a:cubicBezTo>
                      <a:pt x="454263" y="10147"/>
                      <a:pt x="453743" y="10667"/>
                      <a:pt x="453223" y="11708"/>
                    </a:cubicBezTo>
                    <a:cubicBezTo>
                      <a:pt x="452702" y="12749"/>
                      <a:pt x="450100" y="16391"/>
                      <a:pt x="450100" y="16911"/>
                    </a:cubicBezTo>
                    <a:cubicBezTo>
                      <a:pt x="450100" y="17432"/>
                      <a:pt x="448019" y="20033"/>
                      <a:pt x="449059" y="21074"/>
                    </a:cubicBezTo>
                    <a:cubicBezTo>
                      <a:pt x="450100" y="22115"/>
                      <a:pt x="449580" y="24196"/>
                      <a:pt x="449059" y="25237"/>
                    </a:cubicBezTo>
                    <a:cubicBezTo>
                      <a:pt x="448019" y="26278"/>
                      <a:pt x="445938" y="27839"/>
                      <a:pt x="444897" y="28359"/>
                    </a:cubicBezTo>
                    <a:cubicBezTo>
                      <a:pt x="443856" y="28879"/>
                      <a:pt x="442816" y="28879"/>
                      <a:pt x="444897" y="26278"/>
                    </a:cubicBezTo>
                    <a:cubicBezTo>
                      <a:pt x="446978" y="23676"/>
                      <a:pt x="448019" y="22635"/>
                      <a:pt x="446458" y="23155"/>
                    </a:cubicBezTo>
                    <a:cubicBezTo>
                      <a:pt x="444897" y="23676"/>
                      <a:pt x="433970" y="25757"/>
                      <a:pt x="437612" y="22635"/>
                    </a:cubicBezTo>
                    <a:cubicBezTo>
                      <a:pt x="441254" y="19513"/>
                      <a:pt x="444897" y="18472"/>
                      <a:pt x="445417" y="16911"/>
                    </a:cubicBezTo>
                    <a:cubicBezTo>
                      <a:pt x="445938" y="15350"/>
                      <a:pt x="446978" y="13269"/>
                      <a:pt x="445417" y="14310"/>
                    </a:cubicBezTo>
                    <a:cubicBezTo>
                      <a:pt x="443856" y="15350"/>
                      <a:pt x="440734" y="16391"/>
                      <a:pt x="440214" y="15871"/>
                    </a:cubicBezTo>
                    <a:cubicBezTo>
                      <a:pt x="439693" y="15871"/>
                      <a:pt x="437612" y="14830"/>
                      <a:pt x="439173" y="13269"/>
                    </a:cubicBezTo>
                    <a:cubicBezTo>
                      <a:pt x="440214" y="12228"/>
                      <a:pt x="441254" y="11708"/>
                      <a:pt x="443336" y="11708"/>
                    </a:cubicBezTo>
                    <a:cubicBezTo>
                      <a:pt x="445417" y="12228"/>
                      <a:pt x="446978" y="10667"/>
                      <a:pt x="448019" y="10147"/>
                    </a:cubicBezTo>
                    <a:cubicBezTo>
                      <a:pt x="448539" y="9626"/>
                      <a:pt x="453223" y="5984"/>
                      <a:pt x="450100" y="4943"/>
                    </a:cubicBezTo>
                    <a:cubicBezTo>
                      <a:pt x="446978" y="3382"/>
                      <a:pt x="436571" y="260"/>
                      <a:pt x="436571" y="260"/>
                    </a:cubicBezTo>
                    <a:cubicBezTo>
                      <a:pt x="436051" y="260"/>
                      <a:pt x="435531" y="-781"/>
                      <a:pt x="434490" y="1301"/>
                    </a:cubicBezTo>
                    <a:cubicBezTo>
                      <a:pt x="433970" y="3903"/>
                      <a:pt x="432929" y="5464"/>
                      <a:pt x="431368" y="6504"/>
                    </a:cubicBezTo>
                    <a:cubicBezTo>
                      <a:pt x="429286" y="7545"/>
                      <a:pt x="425644" y="8586"/>
                      <a:pt x="428766" y="8586"/>
                    </a:cubicBezTo>
                    <a:cubicBezTo>
                      <a:pt x="431888" y="8586"/>
                      <a:pt x="430327" y="9106"/>
                      <a:pt x="431888" y="9626"/>
                    </a:cubicBezTo>
                    <a:cubicBezTo>
                      <a:pt x="433970" y="9626"/>
                      <a:pt x="431368" y="11187"/>
                      <a:pt x="433449" y="11708"/>
                    </a:cubicBezTo>
                    <a:cubicBezTo>
                      <a:pt x="435531" y="12228"/>
                      <a:pt x="433449" y="12749"/>
                      <a:pt x="431368" y="12749"/>
                    </a:cubicBezTo>
                    <a:cubicBezTo>
                      <a:pt x="429807" y="13269"/>
                      <a:pt x="423042" y="14830"/>
                      <a:pt x="424603" y="15350"/>
                    </a:cubicBezTo>
                    <a:cubicBezTo>
                      <a:pt x="425644" y="15871"/>
                      <a:pt x="424083" y="16391"/>
                      <a:pt x="424603" y="17432"/>
                    </a:cubicBezTo>
                    <a:cubicBezTo>
                      <a:pt x="425124" y="18472"/>
                      <a:pt x="428766" y="19513"/>
                      <a:pt x="426685" y="19513"/>
                    </a:cubicBezTo>
                    <a:cubicBezTo>
                      <a:pt x="424603" y="18993"/>
                      <a:pt x="421481" y="18993"/>
                      <a:pt x="422002" y="20554"/>
                    </a:cubicBezTo>
                    <a:cubicBezTo>
                      <a:pt x="422522" y="22115"/>
                      <a:pt x="424603" y="24196"/>
                      <a:pt x="423042" y="23676"/>
                    </a:cubicBezTo>
                    <a:cubicBezTo>
                      <a:pt x="421481" y="23155"/>
                      <a:pt x="418879" y="22635"/>
                      <a:pt x="417839" y="24196"/>
                    </a:cubicBezTo>
                    <a:cubicBezTo>
                      <a:pt x="416798" y="25757"/>
                      <a:pt x="416278" y="25237"/>
                      <a:pt x="415757" y="25237"/>
                    </a:cubicBezTo>
                    <a:cubicBezTo>
                      <a:pt x="415237" y="25237"/>
                      <a:pt x="415757" y="26798"/>
                      <a:pt x="414717" y="26278"/>
                    </a:cubicBezTo>
                    <a:cubicBezTo>
                      <a:pt x="413676" y="26278"/>
                      <a:pt x="413676" y="25757"/>
                      <a:pt x="413156" y="22115"/>
                    </a:cubicBezTo>
                    <a:cubicBezTo>
                      <a:pt x="413156" y="18993"/>
                      <a:pt x="413156" y="18472"/>
                      <a:pt x="412115" y="17432"/>
                    </a:cubicBezTo>
                    <a:cubicBezTo>
                      <a:pt x="411595" y="16391"/>
                      <a:pt x="408993" y="16391"/>
                      <a:pt x="412115" y="15350"/>
                    </a:cubicBezTo>
                    <a:cubicBezTo>
                      <a:pt x="415237" y="14310"/>
                      <a:pt x="416278" y="13269"/>
                      <a:pt x="416278" y="11708"/>
                    </a:cubicBezTo>
                    <a:cubicBezTo>
                      <a:pt x="416278" y="10147"/>
                      <a:pt x="417839" y="3382"/>
                      <a:pt x="415237" y="5984"/>
                    </a:cubicBezTo>
                    <a:cubicBezTo>
                      <a:pt x="413156" y="8065"/>
                      <a:pt x="405351" y="13789"/>
                      <a:pt x="403269" y="15871"/>
                    </a:cubicBezTo>
                    <a:cubicBezTo>
                      <a:pt x="401188" y="17952"/>
                      <a:pt x="400667" y="20033"/>
                      <a:pt x="399106" y="20554"/>
                    </a:cubicBezTo>
                    <a:cubicBezTo>
                      <a:pt x="397545" y="21074"/>
                      <a:pt x="394944" y="24196"/>
                      <a:pt x="394423" y="24716"/>
                    </a:cubicBezTo>
                    <a:cubicBezTo>
                      <a:pt x="393903" y="25237"/>
                      <a:pt x="391301" y="26798"/>
                      <a:pt x="392342" y="27839"/>
                    </a:cubicBezTo>
                    <a:cubicBezTo>
                      <a:pt x="393383" y="28879"/>
                      <a:pt x="393383" y="29400"/>
                      <a:pt x="392342" y="30440"/>
                    </a:cubicBezTo>
                    <a:cubicBezTo>
                      <a:pt x="391301" y="31481"/>
                      <a:pt x="388699" y="33562"/>
                      <a:pt x="388179" y="34603"/>
                    </a:cubicBezTo>
                    <a:cubicBezTo>
                      <a:pt x="387659" y="35644"/>
                      <a:pt x="386618" y="36684"/>
                      <a:pt x="385577" y="34603"/>
                    </a:cubicBezTo>
                    <a:cubicBezTo>
                      <a:pt x="384537" y="33042"/>
                      <a:pt x="384016" y="33042"/>
                      <a:pt x="384016" y="34083"/>
                    </a:cubicBezTo>
                    <a:cubicBezTo>
                      <a:pt x="384016" y="35123"/>
                      <a:pt x="384537" y="37725"/>
                      <a:pt x="382976" y="35123"/>
                    </a:cubicBezTo>
                    <a:cubicBezTo>
                      <a:pt x="381935" y="32522"/>
                      <a:pt x="381935" y="33042"/>
                      <a:pt x="382976" y="30961"/>
                    </a:cubicBezTo>
                    <a:cubicBezTo>
                      <a:pt x="383496" y="28879"/>
                      <a:pt x="385577" y="24716"/>
                      <a:pt x="386098" y="23676"/>
                    </a:cubicBezTo>
                    <a:cubicBezTo>
                      <a:pt x="386618" y="22635"/>
                      <a:pt x="384537" y="22635"/>
                      <a:pt x="386098" y="21074"/>
                    </a:cubicBezTo>
                    <a:cubicBezTo>
                      <a:pt x="387659" y="20033"/>
                      <a:pt x="391301" y="16911"/>
                      <a:pt x="393903" y="15871"/>
                    </a:cubicBezTo>
                    <a:cubicBezTo>
                      <a:pt x="395984" y="14830"/>
                      <a:pt x="397025" y="14310"/>
                      <a:pt x="398066" y="13269"/>
                    </a:cubicBezTo>
                    <a:cubicBezTo>
                      <a:pt x="399106" y="12228"/>
                      <a:pt x="400147" y="10667"/>
                      <a:pt x="401188" y="10147"/>
                    </a:cubicBezTo>
                    <a:cubicBezTo>
                      <a:pt x="401708" y="9626"/>
                      <a:pt x="402228" y="8586"/>
                      <a:pt x="400147" y="8065"/>
                    </a:cubicBezTo>
                    <a:cubicBezTo>
                      <a:pt x="398066" y="7545"/>
                      <a:pt x="389220" y="6504"/>
                      <a:pt x="387138" y="7025"/>
                    </a:cubicBezTo>
                    <a:cubicBezTo>
                      <a:pt x="385057" y="7545"/>
                      <a:pt x="381414" y="9626"/>
                      <a:pt x="382976" y="8065"/>
                    </a:cubicBezTo>
                    <a:cubicBezTo>
                      <a:pt x="384537" y="6504"/>
                      <a:pt x="385577" y="4943"/>
                      <a:pt x="383496" y="5984"/>
                    </a:cubicBezTo>
                    <a:cubicBezTo>
                      <a:pt x="381414" y="7025"/>
                      <a:pt x="381414" y="7025"/>
                      <a:pt x="380894" y="6504"/>
                    </a:cubicBezTo>
                    <a:cubicBezTo>
                      <a:pt x="380374" y="5984"/>
                      <a:pt x="379853" y="4943"/>
                      <a:pt x="379333" y="5464"/>
                    </a:cubicBezTo>
                    <a:cubicBezTo>
                      <a:pt x="378813" y="5984"/>
                      <a:pt x="378813" y="5464"/>
                      <a:pt x="378292" y="4943"/>
                    </a:cubicBezTo>
                    <a:cubicBezTo>
                      <a:pt x="377772" y="4423"/>
                      <a:pt x="375691" y="3382"/>
                      <a:pt x="375691" y="5464"/>
                    </a:cubicBezTo>
                    <a:cubicBezTo>
                      <a:pt x="375691" y="7545"/>
                      <a:pt x="375170" y="10147"/>
                      <a:pt x="374650" y="10147"/>
                    </a:cubicBezTo>
                    <a:cubicBezTo>
                      <a:pt x="374650" y="10667"/>
                      <a:pt x="374130" y="10667"/>
                      <a:pt x="373609" y="10147"/>
                    </a:cubicBezTo>
                    <a:cubicBezTo>
                      <a:pt x="373089" y="9626"/>
                      <a:pt x="372569" y="10147"/>
                      <a:pt x="372048" y="9626"/>
                    </a:cubicBezTo>
                    <a:cubicBezTo>
                      <a:pt x="371528" y="9106"/>
                      <a:pt x="370487" y="8586"/>
                      <a:pt x="369967" y="10147"/>
                    </a:cubicBezTo>
                    <a:cubicBezTo>
                      <a:pt x="369446" y="11187"/>
                      <a:pt x="368926" y="12228"/>
                      <a:pt x="371007" y="13269"/>
                    </a:cubicBezTo>
                    <a:cubicBezTo>
                      <a:pt x="373089" y="14310"/>
                      <a:pt x="379333" y="16911"/>
                      <a:pt x="376731" y="16391"/>
                    </a:cubicBezTo>
                    <a:cubicBezTo>
                      <a:pt x="374130" y="15871"/>
                      <a:pt x="371528" y="15871"/>
                      <a:pt x="371007" y="17432"/>
                    </a:cubicBezTo>
                    <a:cubicBezTo>
                      <a:pt x="370487" y="18993"/>
                      <a:pt x="368406" y="20554"/>
                      <a:pt x="369967" y="21594"/>
                    </a:cubicBezTo>
                    <a:cubicBezTo>
                      <a:pt x="371007" y="22635"/>
                      <a:pt x="372048" y="24716"/>
                      <a:pt x="368926" y="23676"/>
                    </a:cubicBezTo>
                    <a:cubicBezTo>
                      <a:pt x="365804" y="22115"/>
                      <a:pt x="364243" y="22115"/>
                      <a:pt x="361641" y="23676"/>
                    </a:cubicBezTo>
                    <a:cubicBezTo>
                      <a:pt x="359039" y="25237"/>
                      <a:pt x="356438" y="26798"/>
                      <a:pt x="355397" y="26798"/>
                    </a:cubicBezTo>
                    <a:cubicBezTo>
                      <a:pt x="354877" y="27318"/>
                      <a:pt x="350714" y="29920"/>
                      <a:pt x="351234" y="30961"/>
                    </a:cubicBezTo>
                    <a:cubicBezTo>
                      <a:pt x="351755" y="31481"/>
                      <a:pt x="354877" y="31481"/>
                      <a:pt x="352275" y="32522"/>
                    </a:cubicBezTo>
                    <a:cubicBezTo>
                      <a:pt x="349673" y="33562"/>
                      <a:pt x="349673" y="33042"/>
                      <a:pt x="351234" y="34083"/>
                    </a:cubicBezTo>
                    <a:cubicBezTo>
                      <a:pt x="352275" y="35123"/>
                      <a:pt x="352275" y="36164"/>
                      <a:pt x="351234" y="36684"/>
                    </a:cubicBezTo>
                    <a:cubicBezTo>
                      <a:pt x="350194" y="37205"/>
                      <a:pt x="348633" y="38246"/>
                      <a:pt x="351234" y="38766"/>
                    </a:cubicBezTo>
                    <a:cubicBezTo>
                      <a:pt x="353836" y="38766"/>
                      <a:pt x="357479" y="39807"/>
                      <a:pt x="355397" y="40327"/>
                    </a:cubicBezTo>
                    <a:cubicBezTo>
                      <a:pt x="353316" y="40847"/>
                      <a:pt x="351755" y="41368"/>
                      <a:pt x="351234" y="41368"/>
                    </a:cubicBezTo>
                    <a:cubicBezTo>
                      <a:pt x="350714" y="41888"/>
                      <a:pt x="347592" y="42408"/>
                      <a:pt x="348633" y="41368"/>
                    </a:cubicBezTo>
                    <a:cubicBezTo>
                      <a:pt x="349673" y="40327"/>
                      <a:pt x="348633" y="40327"/>
                      <a:pt x="347592" y="39807"/>
                    </a:cubicBezTo>
                    <a:cubicBezTo>
                      <a:pt x="346551" y="39286"/>
                      <a:pt x="345511" y="39286"/>
                      <a:pt x="346031" y="38246"/>
                    </a:cubicBezTo>
                    <a:cubicBezTo>
                      <a:pt x="346551" y="37205"/>
                      <a:pt x="346031" y="36164"/>
                      <a:pt x="344990" y="36684"/>
                    </a:cubicBezTo>
                    <a:cubicBezTo>
                      <a:pt x="343950" y="37205"/>
                      <a:pt x="341348" y="37205"/>
                      <a:pt x="340307" y="37725"/>
                    </a:cubicBezTo>
                    <a:cubicBezTo>
                      <a:pt x="339266" y="38246"/>
                      <a:pt x="337185" y="38246"/>
                      <a:pt x="336665" y="38246"/>
                    </a:cubicBezTo>
                    <a:cubicBezTo>
                      <a:pt x="335624" y="38246"/>
                      <a:pt x="335624" y="37205"/>
                      <a:pt x="339787" y="36684"/>
                    </a:cubicBezTo>
                    <a:cubicBezTo>
                      <a:pt x="343950" y="36164"/>
                      <a:pt x="343429" y="35644"/>
                      <a:pt x="344470" y="34603"/>
                    </a:cubicBezTo>
                    <a:cubicBezTo>
                      <a:pt x="345511" y="33562"/>
                      <a:pt x="346031" y="33042"/>
                      <a:pt x="343429" y="32001"/>
                    </a:cubicBezTo>
                    <a:cubicBezTo>
                      <a:pt x="340827" y="31481"/>
                      <a:pt x="337185" y="29920"/>
                      <a:pt x="335624" y="31481"/>
                    </a:cubicBezTo>
                    <a:cubicBezTo>
                      <a:pt x="334063" y="33042"/>
                      <a:pt x="332502" y="33562"/>
                      <a:pt x="334583" y="34083"/>
                    </a:cubicBezTo>
                    <a:cubicBezTo>
                      <a:pt x="336665" y="34603"/>
                      <a:pt x="336665" y="35123"/>
                      <a:pt x="335104" y="35123"/>
                    </a:cubicBezTo>
                    <a:cubicBezTo>
                      <a:pt x="334063" y="35123"/>
                      <a:pt x="331461" y="35123"/>
                      <a:pt x="331981" y="34603"/>
                    </a:cubicBezTo>
                    <a:cubicBezTo>
                      <a:pt x="331981" y="34083"/>
                      <a:pt x="331461" y="34083"/>
                      <a:pt x="330420" y="34083"/>
                    </a:cubicBezTo>
                    <a:cubicBezTo>
                      <a:pt x="329900" y="34083"/>
                      <a:pt x="313769" y="32001"/>
                      <a:pt x="313769" y="32001"/>
                    </a:cubicBezTo>
                    <a:cubicBezTo>
                      <a:pt x="313769" y="32001"/>
                      <a:pt x="311167" y="31481"/>
                      <a:pt x="312729" y="32522"/>
                    </a:cubicBezTo>
                    <a:cubicBezTo>
                      <a:pt x="314290" y="33562"/>
                      <a:pt x="317932" y="34083"/>
                      <a:pt x="318452" y="35123"/>
                    </a:cubicBezTo>
                    <a:cubicBezTo>
                      <a:pt x="318973" y="36164"/>
                      <a:pt x="318452" y="37205"/>
                      <a:pt x="319493" y="36684"/>
                    </a:cubicBezTo>
                    <a:cubicBezTo>
                      <a:pt x="320013" y="36164"/>
                      <a:pt x="320534" y="37205"/>
                      <a:pt x="321054" y="37205"/>
                    </a:cubicBezTo>
                    <a:cubicBezTo>
                      <a:pt x="321574" y="37205"/>
                      <a:pt x="326258" y="37725"/>
                      <a:pt x="327819" y="36684"/>
                    </a:cubicBezTo>
                    <a:cubicBezTo>
                      <a:pt x="329380" y="35644"/>
                      <a:pt x="329380" y="35123"/>
                      <a:pt x="329380" y="36684"/>
                    </a:cubicBezTo>
                    <a:cubicBezTo>
                      <a:pt x="329380" y="37725"/>
                      <a:pt x="330420" y="41368"/>
                      <a:pt x="328859" y="42408"/>
                    </a:cubicBezTo>
                    <a:cubicBezTo>
                      <a:pt x="327298" y="43449"/>
                      <a:pt x="326778" y="43969"/>
                      <a:pt x="327298" y="43969"/>
                    </a:cubicBezTo>
                    <a:cubicBezTo>
                      <a:pt x="328339" y="44490"/>
                      <a:pt x="328859" y="44490"/>
                      <a:pt x="327819" y="45010"/>
                    </a:cubicBezTo>
                    <a:cubicBezTo>
                      <a:pt x="327298" y="45530"/>
                      <a:pt x="326778" y="45530"/>
                      <a:pt x="327298" y="46051"/>
                    </a:cubicBezTo>
                    <a:cubicBezTo>
                      <a:pt x="327819" y="46571"/>
                      <a:pt x="330941" y="49173"/>
                      <a:pt x="327298" y="47612"/>
                    </a:cubicBezTo>
                    <a:cubicBezTo>
                      <a:pt x="323656" y="46051"/>
                      <a:pt x="314290" y="41888"/>
                      <a:pt x="313769" y="41368"/>
                    </a:cubicBezTo>
                    <a:cubicBezTo>
                      <a:pt x="312729" y="40847"/>
                      <a:pt x="312208" y="40327"/>
                      <a:pt x="312729" y="42408"/>
                    </a:cubicBezTo>
                    <a:cubicBezTo>
                      <a:pt x="313249" y="44490"/>
                      <a:pt x="312208" y="46051"/>
                      <a:pt x="311167" y="46571"/>
                    </a:cubicBezTo>
                    <a:cubicBezTo>
                      <a:pt x="309606" y="46571"/>
                      <a:pt x="308566" y="46051"/>
                      <a:pt x="308046" y="44490"/>
                    </a:cubicBezTo>
                    <a:cubicBezTo>
                      <a:pt x="308046" y="42929"/>
                      <a:pt x="307005" y="43449"/>
                      <a:pt x="306485" y="43969"/>
                    </a:cubicBezTo>
                    <a:cubicBezTo>
                      <a:pt x="305964" y="44490"/>
                      <a:pt x="297639" y="47091"/>
                      <a:pt x="298159" y="49693"/>
                    </a:cubicBezTo>
                    <a:cubicBezTo>
                      <a:pt x="298679" y="52295"/>
                      <a:pt x="299720" y="53856"/>
                      <a:pt x="300240" y="54376"/>
                    </a:cubicBezTo>
                    <a:cubicBezTo>
                      <a:pt x="300761" y="55417"/>
                      <a:pt x="302322" y="56458"/>
                      <a:pt x="300240" y="55937"/>
                    </a:cubicBezTo>
                    <a:cubicBezTo>
                      <a:pt x="298159" y="54897"/>
                      <a:pt x="298159" y="54897"/>
                      <a:pt x="297118" y="55937"/>
                    </a:cubicBezTo>
                    <a:cubicBezTo>
                      <a:pt x="296078" y="56978"/>
                      <a:pt x="292955" y="62182"/>
                      <a:pt x="289833" y="63743"/>
                    </a:cubicBezTo>
                    <a:cubicBezTo>
                      <a:pt x="286711" y="65824"/>
                      <a:pt x="287232" y="64783"/>
                      <a:pt x="289833" y="62182"/>
                    </a:cubicBezTo>
                    <a:cubicBezTo>
                      <a:pt x="292435" y="59580"/>
                      <a:pt x="292955" y="58019"/>
                      <a:pt x="293476" y="57498"/>
                    </a:cubicBezTo>
                    <a:cubicBezTo>
                      <a:pt x="293996" y="56458"/>
                      <a:pt x="293996" y="55937"/>
                      <a:pt x="294517" y="55417"/>
                    </a:cubicBezTo>
                    <a:cubicBezTo>
                      <a:pt x="295037" y="54897"/>
                      <a:pt x="295557" y="52815"/>
                      <a:pt x="295037" y="52295"/>
                    </a:cubicBezTo>
                    <a:cubicBezTo>
                      <a:pt x="294517" y="51254"/>
                      <a:pt x="293476" y="50214"/>
                      <a:pt x="295037" y="48652"/>
                    </a:cubicBezTo>
                    <a:cubicBezTo>
                      <a:pt x="296078" y="46571"/>
                      <a:pt x="296598" y="45530"/>
                      <a:pt x="296078" y="43449"/>
                    </a:cubicBezTo>
                    <a:cubicBezTo>
                      <a:pt x="295037" y="41368"/>
                      <a:pt x="294517" y="41368"/>
                      <a:pt x="293476" y="42408"/>
                    </a:cubicBezTo>
                    <a:cubicBezTo>
                      <a:pt x="292435" y="43449"/>
                      <a:pt x="291915" y="43969"/>
                      <a:pt x="291915" y="43449"/>
                    </a:cubicBezTo>
                    <a:cubicBezTo>
                      <a:pt x="291915" y="42929"/>
                      <a:pt x="291394" y="43449"/>
                      <a:pt x="290874" y="44490"/>
                    </a:cubicBezTo>
                    <a:cubicBezTo>
                      <a:pt x="290354" y="45530"/>
                      <a:pt x="288793" y="49693"/>
                      <a:pt x="288793" y="48132"/>
                    </a:cubicBezTo>
                    <a:cubicBezTo>
                      <a:pt x="289313" y="46571"/>
                      <a:pt x="288793" y="45530"/>
                      <a:pt x="288272" y="46571"/>
                    </a:cubicBezTo>
                    <a:cubicBezTo>
                      <a:pt x="287752" y="47612"/>
                      <a:pt x="282548" y="51775"/>
                      <a:pt x="286191" y="54376"/>
                    </a:cubicBezTo>
                    <a:cubicBezTo>
                      <a:pt x="289833" y="56978"/>
                      <a:pt x="289833" y="55937"/>
                      <a:pt x="288272" y="56978"/>
                    </a:cubicBezTo>
                    <a:cubicBezTo>
                      <a:pt x="288272" y="56978"/>
                      <a:pt x="283069" y="60620"/>
                      <a:pt x="282028" y="61141"/>
                    </a:cubicBezTo>
                    <a:cubicBezTo>
                      <a:pt x="280987" y="61661"/>
                      <a:pt x="280467" y="61141"/>
                      <a:pt x="281508" y="60100"/>
                    </a:cubicBezTo>
                    <a:cubicBezTo>
                      <a:pt x="282548" y="59059"/>
                      <a:pt x="282028" y="59059"/>
                      <a:pt x="282028" y="58019"/>
                    </a:cubicBezTo>
                    <a:cubicBezTo>
                      <a:pt x="282548" y="56978"/>
                      <a:pt x="282028" y="56978"/>
                      <a:pt x="282548" y="56458"/>
                    </a:cubicBezTo>
                    <a:cubicBezTo>
                      <a:pt x="283069" y="55937"/>
                      <a:pt x="283589" y="55417"/>
                      <a:pt x="283069" y="53856"/>
                    </a:cubicBezTo>
                    <a:cubicBezTo>
                      <a:pt x="282548" y="52295"/>
                      <a:pt x="282028" y="51775"/>
                      <a:pt x="282548" y="50734"/>
                    </a:cubicBezTo>
                    <a:cubicBezTo>
                      <a:pt x="283069" y="49693"/>
                      <a:pt x="283589" y="48132"/>
                      <a:pt x="280987" y="48652"/>
                    </a:cubicBezTo>
                    <a:cubicBezTo>
                      <a:pt x="278386" y="49173"/>
                      <a:pt x="276304" y="49173"/>
                      <a:pt x="275264" y="49693"/>
                    </a:cubicBezTo>
                    <a:cubicBezTo>
                      <a:pt x="274223" y="49693"/>
                      <a:pt x="271101" y="51775"/>
                      <a:pt x="270060" y="52815"/>
                    </a:cubicBezTo>
                    <a:cubicBezTo>
                      <a:pt x="269019" y="53856"/>
                      <a:pt x="267458" y="55417"/>
                      <a:pt x="270060" y="55937"/>
                    </a:cubicBezTo>
                    <a:cubicBezTo>
                      <a:pt x="272662" y="56458"/>
                      <a:pt x="274743" y="58019"/>
                      <a:pt x="273182" y="58539"/>
                    </a:cubicBezTo>
                    <a:cubicBezTo>
                      <a:pt x="271621" y="59059"/>
                      <a:pt x="269019" y="59059"/>
                      <a:pt x="269540" y="60100"/>
                    </a:cubicBezTo>
                    <a:cubicBezTo>
                      <a:pt x="270060" y="61141"/>
                      <a:pt x="271101" y="63743"/>
                      <a:pt x="269540" y="62702"/>
                    </a:cubicBezTo>
                    <a:cubicBezTo>
                      <a:pt x="267979" y="61141"/>
                      <a:pt x="262775" y="60620"/>
                      <a:pt x="261214" y="60100"/>
                    </a:cubicBezTo>
                    <a:cubicBezTo>
                      <a:pt x="259653" y="59580"/>
                      <a:pt x="259133" y="59580"/>
                      <a:pt x="260694" y="60620"/>
                    </a:cubicBezTo>
                    <a:cubicBezTo>
                      <a:pt x="261734" y="61661"/>
                      <a:pt x="263296" y="64263"/>
                      <a:pt x="264857" y="64783"/>
                    </a:cubicBezTo>
                    <a:cubicBezTo>
                      <a:pt x="266938" y="65304"/>
                      <a:pt x="269540" y="66865"/>
                      <a:pt x="266418" y="67385"/>
                    </a:cubicBezTo>
                    <a:cubicBezTo>
                      <a:pt x="263296" y="67905"/>
                      <a:pt x="259133" y="67385"/>
                      <a:pt x="258092" y="65824"/>
                    </a:cubicBezTo>
                    <a:cubicBezTo>
                      <a:pt x="257052" y="64263"/>
                      <a:pt x="257052" y="63743"/>
                      <a:pt x="256531" y="63743"/>
                    </a:cubicBezTo>
                    <a:cubicBezTo>
                      <a:pt x="256011" y="63743"/>
                      <a:pt x="255491" y="63222"/>
                      <a:pt x="256011" y="62702"/>
                    </a:cubicBezTo>
                    <a:cubicBezTo>
                      <a:pt x="256531" y="62182"/>
                      <a:pt x="256011" y="61141"/>
                      <a:pt x="254970" y="61141"/>
                    </a:cubicBezTo>
                    <a:cubicBezTo>
                      <a:pt x="253929" y="61141"/>
                      <a:pt x="253929" y="61141"/>
                      <a:pt x="252889" y="62182"/>
                    </a:cubicBezTo>
                    <a:cubicBezTo>
                      <a:pt x="251848" y="63222"/>
                      <a:pt x="248726" y="66344"/>
                      <a:pt x="249767" y="67905"/>
                    </a:cubicBezTo>
                    <a:cubicBezTo>
                      <a:pt x="250807" y="69466"/>
                      <a:pt x="250287" y="70507"/>
                      <a:pt x="249767" y="71027"/>
                    </a:cubicBezTo>
                    <a:cubicBezTo>
                      <a:pt x="249246" y="71548"/>
                      <a:pt x="247165" y="73109"/>
                      <a:pt x="245084" y="73629"/>
                    </a:cubicBezTo>
                    <a:cubicBezTo>
                      <a:pt x="243002" y="73629"/>
                      <a:pt x="241961" y="73629"/>
                      <a:pt x="241961" y="75711"/>
                    </a:cubicBezTo>
                    <a:cubicBezTo>
                      <a:pt x="241961" y="77792"/>
                      <a:pt x="242482" y="79353"/>
                      <a:pt x="243522" y="80394"/>
                    </a:cubicBezTo>
                    <a:cubicBezTo>
                      <a:pt x="245084" y="81434"/>
                      <a:pt x="245604" y="81955"/>
                      <a:pt x="244043" y="81955"/>
                    </a:cubicBezTo>
                    <a:cubicBezTo>
                      <a:pt x="242482" y="82475"/>
                      <a:pt x="238839" y="82475"/>
                      <a:pt x="240400" y="82995"/>
                    </a:cubicBezTo>
                    <a:cubicBezTo>
                      <a:pt x="241961" y="83516"/>
                      <a:pt x="247685" y="86117"/>
                      <a:pt x="244043" y="85597"/>
                    </a:cubicBezTo>
                    <a:cubicBezTo>
                      <a:pt x="240921" y="85077"/>
                      <a:pt x="237799" y="82475"/>
                      <a:pt x="238319" y="85077"/>
                    </a:cubicBezTo>
                    <a:cubicBezTo>
                      <a:pt x="238839" y="87158"/>
                      <a:pt x="239360" y="87679"/>
                      <a:pt x="240400" y="87679"/>
                    </a:cubicBezTo>
                    <a:cubicBezTo>
                      <a:pt x="241441" y="87679"/>
                      <a:pt x="241441" y="88199"/>
                      <a:pt x="239880" y="88199"/>
                    </a:cubicBezTo>
                    <a:cubicBezTo>
                      <a:pt x="238319" y="88199"/>
                      <a:pt x="233636" y="87158"/>
                      <a:pt x="232075" y="87679"/>
                    </a:cubicBezTo>
                    <a:cubicBezTo>
                      <a:pt x="231034" y="88199"/>
                      <a:pt x="223749" y="91321"/>
                      <a:pt x="222708" y="91841"/>
                    </a:cubicBezTo>
                    <a:cubicBezTo>
                      <a:pt x="221668" y="92362"/>
                      <a:pt x="220627" y="92882"/>
                      <a:pt x="220627" y="94443"/>
                    </a:cubicBezTo>
                    <a:cubicBezTo>
                      <a:pt x="220627" y="96004"/>
                      <a:pt x="220107" y="96524"/>
                      <a:pt x="222188" y="96524"/>
                    </a:cubicBezTo>
                    <a:cubicBezTo>
                      <a:pt x="224270" y="96524"/>
                      <a:pt x="231034" y="96524"/>
                      <a:pt x="232595" y="96004"/>
                    </a:cubicBezTo>
                    <a:cubicBezTo>
                      <a:pt x="234156" y="96004"/>
                      <a:pt x="234677" y="95484"/>
                      <a:pt x="236238" y="94963"/>
                    </a:cubicBezTo>
                    <a:cubicBezTo>
                      <a:pt x="237799" y="94443"/>
                      <a:pt x="239360" y="93923"/>
                      <a:pt x="240921" y="95484"/>
                    </a:cubicBezTo>
                    <a:cubicBezTo>
                      <a:pt x="242482" y="97045"/>
                      <a:pt x="243522" y="97565"/>
                      <a:pt x="244043" y="97565"/>
                    </a:cubicBezTo>
                    <a:cubicBezTo>
                      <a:pt x="244563" y="97565"/>
                      <a:pt x="245084" y="97565"/>
                      <a:pt x="243522" y="98606"/>
                    </a:cubicBezTo>
                    <a:cubicBezTo>
                      <a:pt x="241961" y="99647"/>
                      <a:pt x="237278" y="101208"/>
                      <a:pt x="236758" y="102248"/>
                    </a:cubicBezTo>
                    <a:cubicBezTo>
                      <a:pt x="236238" y="103289"/>
                      <a:pt x="236758" y="104850"/>
                      <a:pt x="235197" y="103289"/>
                    </a:cubicBezTo>
                    <a:cubicBezTo>
                      <a:pt x="233115" y="101728"/>
                      <a:pt x="231034" y="98085"/>
                      <a:pt x="229473" y="99126"/>
                    </a:cubicBezTo>
                    <a:cubicBezTo>
                      <a:pt x="227912" y="100167"/>
                      <a:pt x="223749" y="102769"/>
                      <a:pt x="223749" y="102769"/>
                    </a:cubicBezTo>
                    <a:cubicBezTo>
                      <a:pt x="223749" y="102769"/>
                      <a:pt x="222188" y="103289"/>
                      <a:pt x="223229" y="104330"/>
                    </a:cubicBezTo>
                    <a:cubicBezTo>
                      <a:pt x="224270" y="105370"/>
                      <a:pt x="224790" y="105370"/>
                      <a:pt x="223229" y="105370"/>
                    </a:cubicBezTo>
                    <a:cubicBezTo>
                      <a:pt x="221668" y="104850"/>
                      <a:pt x="220107" y="103809"/>
                      <a:pt x="220107" y="104330"/>
                    </a:cubicBezTo>
                    <a:cubicBezTo>
                      <a:pt x="220107" y="104850"/>
                      <a:pt x="221668" y="104850"/>
                      <a:pt x="220627" y="105370"/>
                    </a:cubicBezTo>
                    <a:cubicBezTo>
                      <a:pt x="219586" y="105891"/>
                      <a:pt x="215944" y="108492"/>
                      <a:pt x="217505" y="107972"/>
                    </a:cubicBezTo>
                    <a:cubicBezTo>
                      <a:pt x="219586" y="107452"/>
                      <a:pt x="220627" y="106931"/>
                      <a:pt x="221147" y="107452"/>
                    </a:cubicBezTo>
                    <a:cubicBezTo>
                      <a:pt x="221668" y="107972"/>
                      <a:pt x="221668" y="109013"/>
                      <a:pt x="220107" y="109013"/>
                    </a:cubicBezTo>
                    <a:cubicBezTo>
                      <a:pt x="218546" y="109013"/>
                      <a:pt x="216985" y="109533"/>
                      <a:pt x="218546" y="109533"/>
                    </a:cubicBezTo>
                    <a:cubicBezTo>
                      <a:pt x="220107" y="109533"/>
                      <a:pt x="219066" y="110574"/>
                      <a:pt x="219586" y="111094"/>
                    </a:cubicBezTo>
                    <a:cubicBezTo>
                      <a:pt x="220107" y="111615"/>
                      <a:pt x="219586" y="113176"/>
                      <a:pt x="219066" y="113176"/>
                    </a:cubicBezTo>
                    <a:cubicBezTo>
                      <a:pt x="218546" y="113696"/>
                      <a:pt x="215424" y="113176"/>
                      <a:pt x="216465" y="113696"/>
                    </a:cubicBezTo>
                    <a:cubicBezTo>
                      <a:pt x="217505" y="114216"/>
                      <a:pt x="219586" y="115777"/>
                      <a:pt x="218026" y="115257"/>
                    </a:cubicBezTo>
                    <a:cubicBezTo>
                      <a:pt x="216985" y="114737"/>
                      <a:pt x="214903" y="114737"/>
                      <a:pt x="213863" y="113176"/>
                    </a:cubicBezTo>
                    <a:cubicBezTo>
                      <a:pt x="213342" y="111615"/>
                      <a:pt x="213342" y="107452"/>
                      <a:pt x="212822" y="106931"/>
                    </a:cubicBezTo>
                    <a:cubicBezTo>
                      <a:pt x="212301" y="106411"/>
                      <a:pt x="211261" y="102248"/>
                      <a:pt x="209180" y="103809"/>
                    </a:cubicBezTo>
                    <a:cubicBezTo>
                      <a:pt x="207098" y="105370"/>
                      <a:pt x="206058" y="106931"/>
                      <a:pt x="204496" y="107972"/>
                    </a:cubicBezTo>
                    <a:cubicBezTo>
                      <a:pt x="202935" y="108492"/>
                      <a:pt x="201895" y="109013"/>
                      <a:pt x="202935" y="107452"/>
                    </a:cubicBezTo>
                    <a:cubicBezTo>
                      <a:pt x="203976" y="105370"/>
                      <a:pt x="204496" y="104850"/>
                      <a:pt x="202935" y="105370"/>
                    </a:cubicBezTo>
                    <a:cubicBezTo>
                      <a:pt x="201374" y="105891"/>
                      <a:pt x="201895" y="106931"/>
                      <a:pt x="200854" y="107452"/>
                    </a:cubicBezTo>
                    <a:cubicBezTo>
                      <a:pt x="200334" y="107972"/>
                      <a:pt x="199813" y="107452"/>
                      <a:pt x="199813" y="107452"/>
                    </a:cubicBezTo>
                    <a:cubicBezTo>
                      <a:pt x="199293" y="106931"/>
                      <a:pt x="198773" y="106931"/>
                      <a:pt x="198252" y="107972"/>
                    </a:cubicBezTo>
                    <a:cubicBezTo>
                      <a:pt x="197732" y="109013"/>
                      <a:pt x="195130" y="109533"/>
                      <a:pt x="198252" y="110053"/>
                    </a:cubicBezTo>
                    <a:cubicBezTo>
                      <a:pt x="201374" y="110053"/>
                      <a:pt x="205537" y="110574"/>
                      <a:pt x="206058" y="110574"/>
                    </a:cubicBezTo>
                    <a:cubicBezTo>
                      <a:pt x="206578" y="110574"/>
                      <a:pt x="209180" y="111094"/>
                      <a:pt x="206578" y="112655"/>
                    </a:cubicBezTo>
                    <a:cubicBezTo>
                      <a:pt x="203456" y="113696"/>
                      <a:pt x="201374" y="114737"/>
                      <a:pt x="199813" y="114737"/>
                    </a:cubicBezTo>
                    <a:cubicBezTo>
                      <a:pt x="198252" y="114737"/>
                      <a:pt x="197212" y="115257"/>
                      <a:pt x="196691" y="115777"/>
                    </a:cubicBezTo>
                    <a:cubicBezTo>
                      <a:pt x="196171" y="116298"/>
                      <a:pt x="195130" y="117338"/>
                      <a:pt x="194610" y="116298"/>
                    </a:cubicBezTo>
                    <a:cubicBezTo>
                      <a:pt x="194089" y="115257"/>
                      <a:pt x="190967" y="114737"/>
                      <a:pt x="189406" y="115777"/>
                    </a:cubicBezTo>
                    <a:cubicBezTo>
                      <a:pt x="187325" y="116298"/>
                      <a:pt x="188366" y="116298"/>
                      <a:pt x="187325" y="117859"/>
                    </a:cubicBezTo>
                    <a:cubicBezTo>
                      <a:pt x="186284" y="119420"/>
                      <a:pt x="186805" y="118899"/>
                      <a:pt x="187325" y="119420"/>
                    </a:cubicBezTo>
                    <a:cubicBezTo>
                      <a:pt x="187845" y="119940"/>
                      <a:pt x="187845" y="120981"/>
                      <a:pt x="187845" y="121501"/>
                    </a:cubicBezTo>
                    <a:cubicBezTo>
                      <a:pt x="187845" y="122021"/>
                      <a:pt x="187845" y="122542"/>
                      <a:pt x="188886" y="122021"/>
                    </a:cubicBezTo>
                    <a:cubicBezTo>
                      <a:pt x="189927" y="121501"/>
                      <a:pt x="196171" y="119420"/>
                      <a:pt x="196691" y="118899"/>
                    </a:cubicBezTo>
                    <a:cubicBezTo>
                      <a:pt x="197212" y="118379"/>
                      <a:pt x="197732" y="116818"/>
                      <a:pt x="199293" y="117338"/>
                    </a:cubicBezTo>
                    <a:cubicBezTo>
                      <a:pt x="200854" y="117859"/>
                      <a:pt x="206058" y="119940"/>
                      <a:pt x="202935" y="120460"/>
                    </a:cubicBezTo>
                    <a:cubicBezTo>
                      <a:pt x="199813" y="120981"/>
                      <a:pt x="197212" y="123062"/>
                      <a:pt x="196171" y="123582"/>
                    </a:cubicBezTo>
                    <a:cubicBezTo>
                      <a:pt x="195130" y="124103"/>
                      <a:pt x="195651" y="124623"/>
                      <a:pt x="196691" y="124623"/>
                    </a:cubicBezTo>
                    <a:cubicBezTo>
                      <a:pt x="198252" y="124623"/>
                      <a:pt x="199293" y="125144"/>
                      <a:pt x="199293" y="126184"/>
                    </a:cubicBezTo>
                    <a:cubicBezTo>
                      <a:pt x="199293" y="127225"/>
                      <a:pt x="200854" y="128786"/>
                      <a:pt x="201895" y="128266"/>
                    </a:cubicBezTo>
                    <a:cubicBezTo>
                      <a:pt x="202935" y="127225"/>
                      <a:pt x="211261" y="124103"/>
                      <a:pt x="205017" y="128786"/>
                    </a:cubicBezTo>
                    <a:cubicBezTo>
                      <a:pt x="205017" y="128786"/>
                      <a:pt x="200854" y="130867"/>
                      <a:pt x="203456" y="131908"/>
                    </a:cubicBezTo>
                    <a:cubicBezTo>
                      <a:pt x="206058" y="133469"/>
                      <a:pt x="203456" y="132428"/>
                      <a:pt x="201895" y="131908"/>
                    </a:cubicBezTo>
                    <a:cubicBezTo>
                      <a:pt x="200334" y="131908"/>
                      <a:pt x="194089" y="128786"/>
                      <a:pt x="192528" y="128786"/>
                    </a:cubicBezTo>
                    <a:cubicBezTo>
                      <a:pt x="190967" y="128786"/>
                      <a:pt x="188886" y="129306"/>
                      <a:pt x="190447" y="127225"/>
                    </a:cubicBezTo>
                    <a:cubicBezTo>
                      <a:pt x="192008" y="125144"/>
                      <a:pt x="190967" y="125144"/>
                      <a:pt x="188886" y="126184"/>
                    </a:cubicBezTo>
                    <a:cubicBezTo>
                      <a:pt x="186805" y="127225"/>
                      <a:pt x="184723" y="128266"/>
                      <a:pt x="184203" y="128786"/>
                    </a:cubicBezTo>
                    <a:cubicBezTo>
                      <a:pt x="183682" y="129306"/>
                      <a:pt x="182642" y="129827"/>
                      <a:pt x="185244" y="129827"/>
                    </a:cubicBezTo>
                    <a:cubicBezTo>
                      <a:pt x="187845" y="129827"/>
                      <a:pt x="190967" y="130347"/>
                      <a:pt x="188366" y="131388"/>
                    </a:cubicBezTo>
                    <a:cubicBezTo>
                      <a:pt x="186284" y="132428"/>
                      <a:pt x="185764" y="131908"/>
                      <a:pt x="185244" y="131388"/>
                    </a:cubicBezTo>
                    <a:cubicBezTo>
                      <a:pt x="184723" y="130867"/>
                      <a:pt x="183682" y="130347"/>
                      <a:pt x="182121" y="131908"/>
                    </a:cubicBezTo>
                    <a:cubicBezTo>
                      <a:pt x="180560" y="133469"/>
                      <a:pt x="180040" y="134510"/>
                      <a:pt x="178479" y="135030"/>
                    </a:cubicBezTo>
                    <a:cubicBezTo>
                      <a:pt x="176918" y="135550"/>
                      <a:pt x="175877" y="136071"/>
                      <a:pt x="178999" y="136071"/>
                    </a:cubicBezTo>
                    <a:cubicBezTo>
                      <a:pt x="182121" y="135550"/>
                      <a:pt x="188366" y="135030"/>
                      <a:pt x="188366" y="135030"/>
                    </a:cubicBezTo>
                    <a:cubicBezTo>
                      <a:pt x="188366" y="135030"/>
                      <a:pt x="190967" y="134510"/>
                      <a:pt x="193049" y="136071"/>
                    </a:cubicBezTo>
                    <a:cubicBezTo>
                      <a:pt x="195130" y="137632"/>
                      <a:pt x="197732" y="138152"/>
                      <a:pt x="198252" y="139193"/>
                    </a:cubicBezTo>
                    <a:cubicBezTo>
                      <a:pt x="198252" y="140234"/>
                      <a:pt x="199293" y="142835"/>
                      <a:pt x="197212" y="139713"/>
                    </a:cubicBezTo>
                    <a:cubicBezTo>
                      <a:pt x="197212" y="139713"/>
                      <a:pt x="195651" y="138673"/>
                      <a:pt x="193049" y="138673"/>
                    </a:cubicBezTo>
                    <a:cubicBezTo>
                      <a:pt x="190447" y="138673"/>
                      <a:pt x="188886" y="138152"/>
                      <a:pt x="187325" y="138152"/>
                    </a:cubicBezTo>
                    <a:cubicBezTo>
                      <a:pt x="185764" y="138152"/>
                      <a:pt x="183162" y="138152"/>
                      <a:pt x="181601" y="138673"/>
                    </a:cubicBezTo>
                    <a:cubicBezTo>
                      <a:pt x="180560" y="139193"/>
                      <a:pt x="176918" y="139193"/>
                      <a:pt x="176918" y="140754"/>
                    </a:cubicBezTo>
                    <a:cubicBezTo>
                      <a:pt x="176918" y="142315"/>
                      <a:pt x="176918" y="142315"/>
                      <a:pt x="178999" y="142835"/>
                    </a:cubicBezTo>
                    <a:cubicBezTo>
                      <a:pt x="181081" y="142835"/>
                      <a:pt x="181081" y="143356"/>
                      <a:pt x="177959" y="143356"/>
                    </a:cubicBezTo>
                    <a:cubicBezTo>
                      <a:pt x="174837" y="143356"/>
                      <a:pt x="171194" y="144917"/>
                      <a:pt x="170153" y="145437"/>
                    </a:cubicBezTo>
                    <a:cubicBezTo>
                      <a:pt x="169113" y="145437"/>
                      <a:pt x="164950" y="146998"/>
                      <a:pt x="163909" y="146998"/>
                    </a:cubicBezTo>
                    <a:cubicBezTo>
                      <a:pt x="162869" y="146998"/>
                      <a:pt x="161308" y="147518"/>
                      <a:pt x="164430" y="149600"/>
                    </a:cubicBezTo>
                    <a:cubicBezTo>
                      <a:pt x="167032" y="151681"/>
                      <a:pt x="167552" y="151161"/>
                      <a:pt x="168593" y="151681"/>
                    </a:cubicBezTo>
                    <a:cubicBezTo>
                      <a:pt x="169633" y="151681"/>
                      <a:pt x="169633" y="152722"/>
                      <a:pt x="166511" y="153242"/>
                    </a:cubicBezTo>
                    <a:cubicBezTo>
                      <a:pt x="163389" y="153763"/>
                      <a:pt x="157145" y="154283"/>
                      <a:pt x="158706" y="155324"/>
                    </a:cubicBezTo>
                    <a:cubicBezTo>
                      <a:pt x="160267" y="155844"/>
                      <a:pt x="161308" y="157405"/>
                      <a:pt x="159747" y="157405"/>
                    </a:cubicBezTo>
                    <a:cubicBezTo>
                      <a:pt x="158706" y="157405"/>
                      <a:pt x="155584" y="157405"/>
                      <a:pt x="157145" y="157925"/>
                    </a:cubicBezTo>
                    <a:cubicBezTo>
                      <a:pt x="158706" y="158446"/>
                      <a:pt x="157665" y="159486"/>
                      <a:pt x="157665" y="159486"/>
                    </a:cubicBezTo>
                    <a:cubicBezTo>
                      <a:pt x="157665" y="159486"/>
                      <a:pt x="156625" y="161568"/>
                      <a:pt x="159226" y="160527"/>
                    </a:cubicBezTo>
                    <a:cubicBezTo>
                      <a:pt x="161828" y="159486"/>
                      <a:pt x="164430" y="158446"/>
                      <a:pt x="164430" y="159486"/>
                    </a:cubicBezTo>
                    <a:cubicBezTo>
                      <a:pt x="164430" y="160527"/>
                      <a:pt x="163909" y="162088"/>
                      <a:pt x="161828" y="162088"/>
                    </a:cubicBezTo>
                    <a:cubicBezTo>
                      <a:pt x="159747" y="162088"/>
                      <a:pt x="153502" y="162088"/>
                      <a:pt x="153502" y="162088"/>
                    </a:cubicBezTo>
                    <a:cubicBezTo>
                      <a:pt x="153502" y="162088"/>
                      <a:pt x="150901" y="162088"/>
                      <a:pt x="150901" y="163649"/>
                    </a:cubicBezTo>
                    <a:cubicBezTo>
                      <a:pt x="150901" y="165731"/>
                      <a:pt x="149860" y="167812"/>
                      <a:pt x="152982" y="168853"/>
                    </a:cubicBezTo>
                    <a:cubicBezTo>
                      <a:pt x="156104" y="169373"/>
                      <a:pt x="155584" y="169373"/>
                      <a:pt x="154023" y="169893"/>
                    </a:cubicBezTo>
                    <a:cubicBezTo>
                      <a:pt x="152462" y="170414"/>
                      <a:pt x="149860" y="171975"/>
                      <a:pt x="151421" y="171975"/>
                    </a:cubicBezTo>
                    <a:cubicBezTo>
                      <a:pt x="152982" y="171975"/>
                      <a:pt x="156625" y="170934"/>
                      <a:pt x="158706" y="170414"/>
                    </a:cubicBezTo>
                    <a:cubicBezTo>
                      <a:pt x="160787" y="169893"/>
                      <a:pt x="167032" y="168853"/>
                      <a:pt x="168072" y="168853"/>
                    </a:cubicBezTo>
                    <a:cubicBezTo>
                      <a:pt x="169113" y="168853"/>
                      <a:pt x="172755" y="167812"/>
                      <a:pt x="169113" y="169893"/>
                    </a:cubicBezTo>
                    <a:cubicBezTo>
                      <a:pt x="165991" y="171975"/>
                      <a:pt x="162869" y="173536"/>
                      <a:pt x="161308" y="172495"/>
                    </a:cubicBezTo>
                    <a:cubicBezTo>
                      <a:pt x="159747" y="171454"/>
                      <a:pt x="159226" y="170414"/>
                      <a:pt x="157145" y="171975"/>
                    </a:cubicBezTo>
                    <a:cubicBezTo>
                      <a:pt x="154543" y="173015"/>
                      <a:pt x="150901" y="173536"/>
                      <a:pt x="149860" y="174056"/>
                    </a:cubicBezTo>
                    <a:cubicBezTo>
                      <a:pt x="148819" y="174576"/>
                      <a:pt x="146218" y="174576"/>
                      <a:pt x="146738" y="175617"/>
                    </a:cubicBezTo>
                    <a:cubicBezTo>
                      <a:pt x="146738" y="176658"/>
                      <a:pt x="147779" y="176658"/>
                      <a:pt x="149340" y="176138"/>
                    </a:cubicBezTo>
                    <a:cubicBezTo>
                      <a:pt x="150901" y="176138"/>
                      <a:pt x="151421" y="176138"/>
                      <a:pt x="150380" y="177178"/>
                    </a:cubicBezTo>
                    <a:cubicBezTo>
                      <a:pt x="149340" y="178219"/>
                      <a:pt x="148819" y="178739"/>
                      <a:pt x="149860" y="179260"/>
                    </a:cubicBezTo>
                    <a:cubicBezTo>
                      <a:pt x="150901" y="179780"/>
                      <a:pt x="155584" y="182902"/>
                      <a:pt x="154023" y="182902"/>
                    </a:cubicBezTo>
                    <a:cubicBezTo>
                      <a:pt x="152462" y="182902"/>
                      <a:pt x="151421" y="181341"/>
                      <a:pt x="150380" y="180821"/>
                    </a:cubicBezTo>
                    <a:cubicBezTo>
                      <a:pt x="149340" y="180300"/>
                      <a:pt x="148299" y="179780"/>
                      <a:pt x="147779" y="180300"/>
                    </a:cubicBezTo>
                    <a:cubicBezTo>
                      <a:pt x="146738" y="181341"/>
                      <a:pt x="143095" y="184463"/>
                      <a:pt x="143616" y="185504"/>
                    </a:cubicBezTo>
                    <a:cubicBezTo>
                      <a:pt x="144136" y="187065"/>
                      <a:pt x="145177" y="188626"/>
                      <a:pt x="143616" y="187585"/>
                    </a:cubicBezTo>
                    <a:cubicBezTo>
                      <a:pt x="142575" y="186544"/>
                      <a:pt x="141534" y="186544"/>
                      <a:pt x="140494" y="188626"/>
                    </a:cubicBezTo>
                    <a:cubicBezTo>
                      <a:pt x="139453" y="190707"/>
                      <a:pt x="138933" y="192268"/>
                      <a:pt x="140494" y="192789"/>
                    </a:cubicBezTo>
                    <a:cubicBezTo>
                      <a:pt x="142055" y="192789"/>
                      <a:pt x="143616" y="192789"/>
                      <a:pt x="143095" y="193829"/>
                    </a:cubicBezTo>
                    <a:cubicBezTo>
                      <a:pt x="142575" y="194870"/>
                      <a:pt x="143616" y="195390"/>
                      <a:pt x="144656" y="195390"/>
                    </a:cubicBezTo>
                    <a:cubicBezTo>
                      <a:pt x="145697" y="195390"/>
                      <a:pt x="145697" y="195911"/>
                      <a:pt x="145177" y="196951"/>
                    </a:cubicBezTo>
                    <a:cubicBezTo>
                      <a:pt x="144656" y="197992"/>
                      <a:pt x="144656" y="197472"/>
                      <a:pt x="143616" y="196951"/>
                    </a:cubicBezTo>
                    <a:cubicBezTo>
                      <a:pt x="142575" y="196431"/>
                      <a:pt x="138933" y="193829"/>
                      <a:pt x="138412" y="193309"/>
                    </a:cubicBezTo>
                    <a:cubicBezTo>
                      <a:pt x="137892" y="192789"/>
                      <a:pt x="137892" y="191748"/>
                      <a:pt x="137372" y="193309"/>
                    </a:cubicBezTo>
                    <a:cubicBezTo>
                      <a:pt x="136851" y="195390"/>
                      <a:pt x="134770" y="200594"/>
                      <a:pt x="134770" y="201114"/>
                    </a:cubicBezTo>
                    <a:cubicBezTo>
                      <a:pt x="134249" y="201635"/>
                      <a:pt x="132688" y="203196"/>
                      <a:pt x="135811" y="201635"/>
                    </a:cubicBezTo>
                    <a:cubicBezTo>
                      <a:pt x="138412" y="200074"/>
                      <a:pt x="139973" y="199553"/>
                      <a:pt x="141014" y="201635"/>
                    </a:cubicBezTo>
                    <a:cubicBezTo>
                      <a:pt x="142055" y="203716"/>
                      <a:pt x="141534" y="203716"/>
                      <a:pt x="141014" y="203716"/>
                    </a:cubicBezTo>
                    <a:cubicBezTo>
                      <a:pt x="140494" y="203716"/>
                      <a:pt x="139453" y="204757"/>
                      <a:pt x="140494" y="204757"/>
                    </a:cubicBezTo>
                    <a:cubicBezTo>
                      <a:pt x="141534" y="204757"/>
                      <a:pt x="143095" y="204236"/>
                      <a:pt x="144656" y="203716"/>
                    </a:cubicBezTo>
                    <a:cubicBezTo>
                      <a:pt x="145697" y="203196"/>
                      <a:pt x="147258" y="202675"/>
                      <a:pt x="144136" y="204757"/>
                    </a:cubicBezTo>
                    <a:cubicBezTo>
                      <a:pt x="141014" y="206838"/>
                      <a:pt x="140494" y="207358"/>
                      <a:pt x="139453" y="207358"/>
                    </a:cubicBezTo>
                    <a:cubicBezTo>
                      <a:pt x="137892" y="207358"/>
                      <a:pt x="138412" y="206838"/>
                      <a:pt x="138933" y="206318"/>
                    </a:cubicBezTo>
                    <a:cubicBezTo>
                      <a:pt x="139453" y="205277"/>
                      <a:pt x="138933" y="203716"/>
                      <a:pt x="137892" y="203196"/>
                    </a:cubicBezTo>
                    <a:cubicBezTo>
                      <a:pt x="136851" y="203196"/>
                      <a:pt x="134249" y="203716"/>
                      <a:pt x="132688" y="204757"/>
                    </a:cubicBezTo>
                    <a:cubicBezTo>
                      <a:pt x="131648" y="205797"/>
                      <a:pt x="128005" y="208919"/>
                      <a:pt x="129046" y="208919"/>
                    </a:cubicBezTo>
                    <a:cubicBezTo>
                      <a:pt x="130087" y="208399"/>
                      <a:pt x="133729" y="206838"/>
                      <a:pt x="132168" y="208399"/>
                    </a:cubicBezTo>
                    <a:cubicBezTo>
                      <a:pt x="132168" y="208399"/>
                      <a:pt x="121761" y="215164"/>
                      <a:pt x="120721" y="216204"/>
                    </a:cubicBezTo>
                    <a:cubicBezTo>
                      <a:pt x="119680" y="217245"/>
                      <a:pt x="118119" y="219326"/>
                      <a:pt x="122281" y="217245"/>
                    </a:cubicBezTo>
                    <a:cubicBezTo>
                      <a:pt x="125924" y="215164"/>
                      <a:pt x="133209" y="211001"/>
                      <a:pt x="130607" y="213603"/>
                    </a:cubicBezTo>
                    <a:cubicBezTo>
                      <a:pt x="127485" y="216204"/>
                      <a:pt x="127485" y="216204"/>
                      <a:pt x="129566" y="216204"/>
                    </a:cubicBezTo>
                    <a:cubicBezTo>
                      <a:pt x="131648" y="216204"/>
                      <a:pt x="129566" y="218286"/>
                      <a:pt x="127485" y="218286"/>
                    </a:cubicBezTo>
                    <a:cubicBezTo>
                      <a:pt x="125404" y="218806"/>
                      <a:pt x="121241" y="219326"/>
                      <a:pt x="124363" y="220887"/>
                    </a:cubicBezTo>
                    <a:cubicBezTo>
                      <a:pt x="127485" y="222448"/>
                      <a:pt x="128526" y="222969"/>
                      <a:pt x="125924" y="224530"/>
                    </a:cubicBezTo>
                    <a:cubicBezTo>
                      <a:pt x="123322" y="226091"/>
                      <a:pt x="122802" y="226611"/>
                      <a:pt x="124363" y="226611"/>
                    </a:cubicBezTo>
                    <a:cubicBezTo>
                      <a:pt x="125924" y="226611"/>
                      <a:pt x="124363" y="227132"/>
                      <a:pt x="122802" y="228693"/>
                    </a:cubicBezTo>
                    <a:cubicBezTo>
                      <a:pt x="121241" y="230254"/>
                      <a:pt x="118119" y="232335"/>
                      <a:pt x="119160" y="229733"/>
                    </a:cubicBezTo>
                    <a:cubicBezTo>
                      <a:pt x="120200" y="227132"/>
                      <a:pt x="119680" y="227132"/>
                      <a:pt x="118639" y="226611"/>
                    </a:cubicBezTo>
                    <a:cubicBezTo>
                      <a:pt x="117599" y="226091"/>
                      <a:pt x="114476" y="224009"/>
                      <a:pt x="111875" y="226091"/>
                    </a:cubicBezTo>
                    <a:cubicBezTo>
                      <a:pt x="109273" y="228172"/>
                      <a:pt x="104069" y="231294"/>
                      <a:pt x="103029" y="231815"/>
                    </a:cubicBezTo>
                    <a:cubicBezTo>
                      <a:pt x="101988" y="232335"/>
                      <a:pt x="100427" y="233376"/>
                      <a:pt x="101988" y="234416"/>
                    </a:cubicBezTo>
                    <a:cubicBezTo>
                      <a:pt x="103549" y="235457"/>
                      <a:pt x="102508" y="235457"/>
                      <a:pt x="101468" y="235977"/>
                    </a:cubicBezTo>
                    <a:cubicBezTo>
                      <a:pt x="100427" y="236498"/>
                      <a:pt x="96264" y="240140"/>
                      <a:pt x="95744" y="241181"/>
                    </a:cubicBezTo>
                    <a:cubicBezTo>
                      <a:pt x="95223" y="242222"/>
                      <a:pt x="94703" y="242222"/>
                      <a:pt x="96264" y="241701"/>
                    </a:cubicBezTo>
                    <a:cubicBezTo>
                      <a:pt x="97825" y="241701"/>
                      <a:pt x="98346" y="242222"/>
                      <a:pt x="96785" y="242742"/>
                    </a:cubicBezTo>
                    <a:cubicBezTo>
                      <a:pt x="95223" y="243783"/>
                      <a:pt x="91061" y="246905"/>
                      <a:pt x="89500" y="247425"/>
                    </a:cubicBezTo>
                    <a:cubicBezTo>
                      <a:pt x="87939" y="247945"/>
                      <a:pt x="85857" y="250027"/>
                      <a:pt x="88979" y="249507"/>
                    </a:cubicBezTo>
                    <a:cubicBezTo>
                      <a:pt x="91581" y="248986"/>
                      <a:pt x="92622" y="249507"/>
                      <a:pt x="94183" y="248986"/>
                    </a:cubicBezTo>
                    <a:cubicBezTo>
                      <a:pt x="95744" y="248466"/>
                      <a:pt x="96785" y="248986"/>
                      <a:pt x="94703" y="250547"/>
                    </a:cubicBezTo>
                    <a:cubicBezTo>
                      <a:pt x="92622" y="252108"/>
                      <a:pt x="92101" y="253149"/>
                      <a:pt x="93142" y="254710"/>
                    </a:cubicBezTo>
                    <a:cubicBezTo>
                      <a:pt x="94183" y="256271"/>
                      <a:pt x="95223" y="257832"/>
                      <a:pt x="98346" y="256271"/>
                    </a:cubicBezTo>
                    <a:cubicBezTo>
                      <a:pt x="101468" y="254710"/>
                      <a:pt x="108753" y="251068"/>
                      <a:pt x="110314" y="250027"/>
                    </a:cubicBezTo>
                    <a:cubicBezTo>
                      <a:pt x="112395" y="248986"/>
                      <a:pt x="114997" y="247425"/>
                      <a:pt x="114997" y="245864"/>
                    </a:cubicBezTo>
                    <a:cubicBezTo>
                      <a:pt x="114997" y="244303"/>
                      <a:pt x="114476" y="243783"/>
                      <a:pt x="112915" y="244823"/>
                    </a:cubicBezTo>
                    <a:cubicBezTo>
                      <a:pt x="111354" y="245864"/>
                      <a:pt x="108232" y="246905"/>
                      <a:pt x="111354" y="244303"/>
                    </a:cubicBezTo>
                    <a:cubicBezTo>
                      <a:pt x="114476" y="242222"/>
                      <a:pt x="119680" y="238579"/>
                      <a:pt x="119680" y="238579"/>
                    </a:cubicBezTo>
                    <a:cubicBezTo>
                      <a:pt x="119680" y="238579"/>
                      <a:pt x="120721" y="237018"/>
                      <a:pt x="122281" y="239100"/>
                    </a:cubicBezTo>
                    <a:cubicBezTo>
                      <a:pt x="123322" y="241181"/>
                      <a:pt x="122802" y="241181"/>
                      <a:pt x="121241" y="241701"/>
                    </a:cubicBezTo>
                    <a:cubicBezTo>
                      <a:pt x="120200" y="242222"/>
                      <a:pt x="115517" y="243783"/>
                      <a:pt x="117078" y="244303"/>
                    </a:cubicBezTo>
                    <a:cubicBezTo>
                      <a:pt x="118639" y="244823"/>
                      <a:pt x="124883" y="245344"/>
                      <a:pt x="121241" y="247425"/>
                    </a:cubicBezTo>
                    <a:cubicBezTo>
                      <a:pt x="117599" y="249507"/>
                      <a:pt x="114476" y="251068"/>
                      <a:pt x="112915" y="251588"/>
                    </a:cubicBezTo>
                    <a:cubicBezTo>
                      <a:pt x="111354" y="252108"/>
                      <a:pt x="107712" y="253669"/>
                      <a:pt x="108232" y="254190"/>
                    </a:cubicBezTo>
                    <a:cubicBezTo>
                      <a:pt x="108753" y="254710"/>
                      <a:pt x="108753" y="254190"/>
                      <a:pt x="110314" y="253669"/>
                    </a:cubicBezTo>
                    <a:cubicBezTo>
                      <a:pt x="111354" y="253149"/>
                      <a:pt x="111354" y="253669"/>
                      <a:pt x="110834" y="254710"/>
                    </a:cubicBezTo>
                    <a:cubicBezTo>
                      <a:pt x="110314" y="255230"/>
                      <a:pt x="110314" y="255751"/>
                      <a:pt x="110834" y="256271"/>
                    </a:cubicBezTo>
                    <a:cubicBezTo>
                      <a:pt x="111354" y="256791"/>
                      <a:pt x="112395" y="257832"/>
                      <a:pt x="110314" y="257832"/>
                    </a:cubicBezTo>
                    <a:cubicBezTo>
                      <a:pt x="108232" y="257832"/>
                      <a:pt x="95744" y="259913"/>
                      <a:pt x="94703" y="260954"/>
                    </a:cubicBezTo>
                    <a:cubicBezTo>
                      <a:pt x="93662" y="261474"/>
                      <a:pt x="92101" y="262515"/>
                      <a:pt x="93142" y="260954"/>
                    </a:cubicBezTo>
                    <a:cubicBezTo>
                      <a:pt x="94183" y="259393"/>
                      <a:pt x="94183" y="257832"/>
                      <a:pt x="93142" y="256791"/>
                    </a:cubicBezTo>
                    <a:cubicBezTo>
                      <a:pt x="92101" y="255751"/>
                      <a:pt x="91061" y="253669"/>
                      <a:pt x="90020" y="253149"/>
                    </a:cubicBezTo>
                    <a:cubicBezTo>
                      <a:pt x="89500" y="252629"/>
                      <a:pt x="88459" y="252629"/>
                      <a:pt x="87418" y="253149"/>
                    </a:cubicBezTo>
                    <a:cubicBezTo>
                      <a:pt x="86378" y="253669"/>
                      <a:pt x="82735" y="255230"/>
                      <a:pt x="82215" y="255230"/>
                    </a:cubicBezTo>
                    <a:cubicBezTo>
                      <a:pt x="81694" y="255751"/>
                      <a:pt x="78573" y="255751"/>
                      <a:pt x="80654" y="256271"/>
                    </a:cubicBezTo>
                    <a:cubicBezTo>
                      <a:pt x="82735" y="256791"/>
                      <a:pt x="82735" y="256791"/>
                      <a:pt x="83776" y="256791"/>
                    </a:cubicBezTo>
                    <a:cubicBezTo>
                      <a:pt x="84816" y="256791"/>
                      <a:pt x="85337" y="257312"/>
                      <a:pt x="83255" y="258352"/>
                    </a:cubicBezTo>
                    <a:cubicBezTo>
                      <a:pt x="81174" y="259393"/>
                      <a:pt x="79613" y="260954"/>
                      <a:pt x="79093" y="261995"/>
                    </a:cubicBezTo>
                    <a:cubicBezTo>
                      <a:pt x="78573" y="263036"/>
                      <a:pt x="77011" y="263556"/>
                      <a:pt x="78052" y="261995"/>
                    </a:cubicBezTo>
                    <a:cubicBezTo>
                      <a:pt x="78573" y="259913"/>
                      <a:pt x="78052" y="259913"/>
                      <a:pt x="77011" y="258873"/>
                    </a:cubicBezTo>
                    <a:cubicBezTo>
                      <a:pt x="76491" y="258352"/>
                      <a:pt x="74409" y="257312"/>
                      <a:pt x="73889" y="257832"/>
                    </a:cubicBezTo>
                    <a:cubicBezTo>
                      <a:pt x="73369" y="258352"/>
                      <a:pt x="71288" y="258352"/>
                      <a:pt x="69727" y="260434"/>
                    </a:cubicBezTo>
                    <a:cubicBezTo>
                      <a:pt x="68166" y="262515"/>
                      <a:pt x="66084" y="262515"/>
                      <a:pt x="68166" y="263036"/>
                    </a:cubicBezTo>
                    <a:cubicBezTo>
                      <a:pt x="70247" y="263556"/>
                      <a:pt x="74930" y="265117"/>
                      <a:pt x="70767" y="265637"/>
                    </a:cubicBezTo>
                    <a:cubicBezTo>
                      <a:pt x="66604" y="266158"/>
                      <a:pt x="60881" y="266158"/>
                      <a:pt x="60881" y="268239"/>
                    </a:cubicBezTo>
                    <a:cubicBezTo>
                      <a:pt x="60881" y="269800"/>
                      <a:pt x="62442" y="270841"/>
                      <a:pt x="65564" y="270841"/>
                    </a:cubicBezTo>
                    <a:cubicBezTo>
                      <a:pt x="68166" y="270841"/>
                      <a:pt x="69727" y="272402"/>
                      <a:pt x="70247" y="273442"/>
                    </a:cubicBezTo>
                    <a:cubicBezTo>
                      <a:pt x="70767" y="274483"/>
                      <a:pt x="71288" y="277085"/>
                      <a:pt x="69727" y="276044"/>
                    </a:cubicBezTo>
                    <a:cubicBezTo>
                      <a:pt x="68166" y="275004"/>
                      <a:pt x="67125" y="275004"/>
                      <a:pt x="66604" y="275004"/>
                    </a:cubicBezTo>
                    <a:cubicBezTo>
                      <a:pt x="66084" y="275004"/>
                      <a:pt x="64003" y="273963"/>
                      <a:pt x="62962" y="272922"/>
                    </a:cubicBezTo>
                    <a:cubicBezTo>
                      <a:pt x="61921" y="271361"/>
                      <a:pt x="59320" y="267719"/>
                      <a:pt x="57759" y="268759"/>
                    </a:cubicBezTo>
                    <a:cubicBezTo>
                      <a:pt x="55677" y="270320"/>
                      <a:pt x="57238" y="270841"/>
                      <a:pt x="58279" y="271881"/>
                    </a:cubicBezTo>
                    <a:cubicBezTo>
                      <a:pt x="59320" y="272922"/>
                      <a:pt x="63482" y="276565"/>
                      <a:pt x="64003" y="277085"/>
                    </a:cubicBezTo>
                    <a:cubicBezTo>
                      <a:pt x="65043" y="278126"/>
                      <a:pt x="65564" y="278646"/>
                      <a:pt x="62442" y="277085"/>
                    </a:cubicBezTo>
                    <a:cubicBezTo>
                      <a:pt x="59320" y="275524"/>
                      <a:pt x="55677" y="271881"/>
                      <a:pt x="53075" y="272402"/>
                    </a:cubicBezTo>
                    <a:cubicBezTo>
                      <a:pt x="50474" y="272922"/>
                      <a:pt x="47352" y="273963"/>
                      <a:pt x="46311" y="272922"/>
                    </a:cubicBezTo>
                    <a:cubicBezTo>
                      <a:pt x="45270" y="271881"/>
                      <a:pt x="43709" y="270320"/>
                      <a:pt x="41628" y="270841"/>
                    </a:cubicBezTo>
                    <a:cubicBezTo>
                      <a:pt x="39546" y="271881"/>
                      <a:pt x="36424" y="271881"/>
                      <a:pt x="37465" y="273963"/>
                    </a:cubicBezTo>
                    <a:cubicBezTo>
                      <a:pt x="38506" y="275524"/>
                      <a:pt x="40587" y="275524"/>
                      <a:pt x="41628" y="276044"/>
                    </a:cubicBezTo>
                    <a:cubicBezTo>
                      <a:pt x="42668" y="276565"/>
                      <a:pt x="41628" y="276565"/>
                      <a:pt x="40587" y="277085"/>
                    </a:cubicBezTo>
                    <a:cubicBezTo>
                      <a:pt x="39546" y="277605"/>
                      <a:pt x="37985" y="278646"/>
                      <a:pt x="39546" y="278646"/>
                    </a:cubicBezTo>
                    <a:cubicBezTo>
                      <a:pt x="41107" y="279166"/>
                      <a:pt x="46831" y="279166"/>
                      <a:pt x="48392" y="279166"/>
                    </a:cubicBezTo>
                    <a:cubicBezTo>
                      <a:pt x="49433" y="279166"/>
                      <a:pt x="53075" y="279166"/>
                      <a:pt x="54636" y="278646"/>
                    </a:cubicBezTo>
                    <a:cubicBezTo>
                      <a:pt x="56718" y="277605"/>
                      <a:pt x="61401" y="278126"/>
                      <a:pt x="57238" y="279687"/>
                    </a:cubicBezTo>
                    <a:cubicBezTo>
                      <a:pt x="53075" y="281248"/>
                      <a:pt x="48392" y="281248"/>
                      <a:pt x="47352" y="282288"/>
                    </a:cubicBezTo>
                    <a:cubicBezTo>
                      <a:pt x="46311" y="283329"/>
                      <a:pt x="47352" y="284370"/>
                      <a:pt x="49953" y="284370"/>
                    </a:cubicBezTo>
                    <a:cubicBezTo>
                      <a:pt x="52555" y="284370"/>
                      <a:pt x="52035" y="286451"/>
                      <a:pt x="49433" y="285931"/>
                    </a:cubicBezTo>
                    <a:cubicBezTo>
                      <a:pt x="46831" y="285410"/>
                      <a:pt x="42668" y="282809"/>
                      <a:pt x="39546" y="283329"/>
                    </a:cubicBezTo>
                    <a:cubicBezTo>
                      <a:pt x="36424" y="283849"/>
                      <a:pt x="30180" y="283849"/>
                      <a:pt x="29140" y="283849"/>
                    </a:cubicBezTo>
                    <a:cubicBezTo>
                      <a:pt x="28099" y="283849"/>
                      <a:pt x="22895" y="284370"/>
                      <a:pt x="24456" y="285410"/>
                    </a:cubicBezTo>
                    <a:cubicBezTo>
                      <a:pt x="26538" y="286451"/>
                      <a:pt x="27058" y="285931"/>
                      <a:pt x="28619" y="285931"/>
                    </a:cubicBezTo>
                    <a:cubicBezTo>
                      <a:pt x="30700" y="285931"/>
                      <a:pt x="30180" y="286451"/>
                      <a:pt x="29140" y="286972"/>
                    </a:cubicBezTo>
                    <a:cubicBezTo>
                      <a:pt x="27578" y="287492"/>
                      <a:pt x="26538" y="288012"/>
                      <a:pt x="28619" y="288012"/>
                    </a:cubicBezTo>
                    <a:cubicBezTo>
                      <a:pt x="30180" y="288012"/>
                      <a:pt x="31221" y="286451"/>
                      <a:pt x="34343" y="286972"/>
                    </a:cubicBezTo>
                    <a:cubicBezTo>
                      <a:pt x="37465" y="287492"/>
                      <a:pt x="37985" y="288533"/>
                      <a:pt x="35904" y="288012"/>
                    </a:cubicBezTo>
                    <a:cubicBezTo>
                      <a:pt x="33822" y="288012"/>
                      <a:pt x="29140" y="288012"/>
                      <a:pt x="28619" y="289053"/>
                    </a:cubicBezTo>
                    <a:cubicBezTo>
                      <a:pt x="28099" y="290614"/>
                      <a:pt x="28099" y="291655"/>
                      <a:pt x="29660" y="292695"/>
                    </a:cubicBezTo>
                    <a:cubicBezTo>
                      <a:pt x="31221" y="293736"/>
                      <a:pt x="31741" y="296338"/>
                      <a:pt x="30180" y="294777"/>
                    </a:cubicBezTo>
                    <a:cubicBezTo>
                      <a:pt x="28619" y="293216"/>
                      <a:pt x="26538" y="289053"/>
                      <a:pt x="24976" y="289573"/>
                    </a:cubicBezTo>
                    <a:cubicBezTo>
                      <a:pt x="23416" y="290094"/>
                      <a:pt x="18212" y="292175"/>
                      <a:pt x="19773" y="294256"/>
                    </a:cubicBezTo>
                    <a:cubicBezTo>
                      <a:pt x="21334" y="296338"/>
                      <a:pt x="23416" y="297899"/>
                      <a:pt x="21334" y="297378"/>
                    </a:cubicBezTo>
                    <a:cubicBezTo>
                      <a:pt x="19253" y="296858"/>
                      <a:pt x="18733" y="296858"/>
                      <a:pt x="17692" y="298419"/>
                    </a:cubicBezTo>
                    <a:cubicBezTo>
                      <a:pt x="16651" y="299980"/>
                      <a:pt x="16131" y="299980"/>
                      <a:pt x="16651" y="298419"/>
                    </a:cubicBezTo>
                    <a:cubicBezTo>
                      <a:pt x="16651" y="296338"/>
                      <a:pt x="16651" y="294256"/>
                      <a:pt x="15090" y="295297"/>
                    </a:cubicBezTo>
                    <a:cubicBezTo>
                      <a:pt x="13529" y="296338"/>
                      <a:pt x="12488" y="295817"/>
                      <a:pt x="11448" y="295297"/>
                    </a:cubicBezTo>
                    <a:cubicBezTo>
                      <a:pt x="10407" y="294777"/>
                      <a:pt x="9366" y="294256"/>
                      <a:pt x="8846" y="295817"/>
                    </a:cubicBezTo>
                    <a:cubicBezTo>
                      <a:pt x="8846" y="297378"/>
                      <a:pt x="9887" y="300501"/>
                      <a:pt x="7805" y="297378"/>
                    </a:cubicBezTo>
                    <a:cubicBezTo>
                      <a:pt x="6244" y="294256"/>
                      <a:pt x="3122" y="293736"/>
                      <a:pt x="3642" y="294777"/>
                    </a:cubicBezTo>
                    <a:cubicBezTo>
                      <a:pt x="4163" y="295817"/>
                      <a:pt x="5203" y="297899"/>
                      <a:pt x="6764" y="298940"/>
                    </a:cubicBezTo>
                    <a:cubicBezTo>
                      <a:pt x="8326" y="299980"/>
                      <a:pt x="7805" y="299980"/>
                      <a:pt x="6764" y="300501"/>
                    </a:cubicBezTo>
                    <a:cubicBezTo>
                      <a:pt x="5724" y="301021"/>
                      <a:pt x="1561" y="302582"/>
                      <a:pt x="3642" y="302582"/>
                    </a:cubicBezTo>
                    <a:cubicBezTo>
                      <a:pt x="5724" y="302582"/>
                      <a:pt x="13529" y="302582"/>
                      <a:pt x="15090" y="303102"/>
                    </a:cubicBezTo>
                    <a:cubicBezTo>
                      <a:pt x="17171" y="303623"/>
                      <a:pt x="22895" y="304143"/>
                      <a:pt x="23936" y="304143"/>
                    </a:cubicBezTo>
                    <a:cubicBezTo>
                      <a:pt x="24976" y="304143"/>
                      <a:pt x="30180" y="303623"/>
                      <a:pt x="26017" y="305184"/>
                    </a:cubicBezTo>
                    <a:cubicBezTo>
                      <a:pt x="21855" y="306745"/>
                      <a:pt x="19773" y="307265"/>
                      <a:pt x="19253" y="307785"/>
                    </a:cubicBezTo>
                    <a:cubicBezTo>
                      <a:pt x="18733" y="308306"/>
                      <a:pt x="17692" y="309346"/>
                      <a:pt x="17692" y="307265"/>
                    </a:cubicBezTo>
                    <a:cubicBezTo>
                      <a:pt x="17692" y="305184"/>
                      <a:pt x="17692" y="304663"/>
                      <a:pt x="16651" y="305184"/>
                    </a:cubicBezTo>
                    <a:cubicBezTo>
                      <a:pt x="15610" y="305704"/>
                      <a:pt x="13009" y="304663"/>
                      <a:pt x="11448" y="304143"/>
                    </a:cubicBezTo>
                    <a:cubicBezTo>
                      <a:pt x="9887" y="303623"/>
                      <a:pt x="8326" y="302582"/>
                      <a:pt x="6244" y="304663"/>
                    </a:cubicBezTo>
                    <a:cubicBezTo>
                      <a:pt x="4163" y="306745"/>
                      <a:pt x="1041" y="308826"/>
                      <a:pt x="520" y="309346"/>
                    </a:cubicBezTo>
                    <a:cubicBezTo>
                      <a:pt x="-520" y="309867"/>
                      <a:pt x="0" y="309867"/>
                      <a:pt x="2081" y="310387"/>
                    </a:cubicBezTo>
                    <a:cubicBezTo>
                      <a:pt x="4163" y="310907"/>
                      <a:pt x="8846" y="310907"/>
                      <a:pt x="6764" y="311428"/>
                    </a:cubicBezTo>
                    <a:cubicBezTo>
                      <a:pt x="4683" y="311948"/>
                      <a:pt x="5724" y="311948"/>
                      <a:pt x="6764" y="312469"/>
                    </a:cubicBezTo>
                    <a:cubicBezTo>
                      <a:pt x="7805" y="312989"/>
                      <a:pt x="8326" y="313509"/>
                      <a:pt x="7805" y="314030"/>
                    </a:cubicBezTo>
                    <a:cubicBezTo>
                      <a:pt x="7285" y="314550"/>
                      <a:pt x="7285" y="315591"/>
                      <a:pt x="8846" y="315070"/>
                    </a:cubicBezTo>
                    <a:cubicBezTo>
                      <a:pt x="10407" y="314550"/>
                      <a:pt x="7805" y="315591"/>
                      <a:pt x="5203" y="316111"/>
                    </a:cubicBezTo>
                    <a:cubicBezTo>
                      <a:pt x="2602" y="316631"/>
                      <a:pt x="2081" y="316631"/>
                      <a:pt x="2602" y="317672"/>
                    </a:cubicBezTo>
                    <a:cubicBezTo>
                      <a:pt x="3122" y="318713"/>
                      <a:pt x="1561" y="319753"/>
                      <a:pt x="4163" y="319233"/>
                    </a:cubicBezTo>
                    <a:cubicBezTo>
                      <a:pt x="6764" y="318713"/>
                      <a:pt x="8326" y="318713"/>
                      <a:pt x="8846" y="318713"/>
                    </a:cubicBezTo>
                    <a:cubicBezTo>
                      <a:pt x="9366" y="318713"/>
                      <a:pt x="8326" y="319233"/>
                      <a:pt x="4683" y="320274"/>
                    </a:cubicBezTo>
                    <a:cubicBezTo>
                      <a:pt x="1041" y="321314"/>
                      <a:pt x="1041" y="322355"/>
                      <a:pt x="2081" y="323396"/>
                    </a:cubicBezTo>
                    <a:cubicBezTo>
                      <a:pt x="3122" y="323916"/>
                      <a:pt x="6244" y="327559"/>
                      <a:pt x="8846" y="327559"/>
                    </a:cubicBezTo>
                    <a:cubicBezTo>
                      <a:pt x="11448" y="327559"/>
                      <a:pt x="20814" y="324957"/>
                      <a:pt x="21855" y="325477"/>
                    </a:cubicBezTo>
                    <a:cubicBezTo>
                      <a:pt x="22895" y="325998"/>
                      <a:pt x="28099" y="328079"/>
                      <a:pt x="30180" y="324957"/>
                    </a:cubicBezTo>
                    <a:cubicBezTo>
                      <a:pt x="32261" y="321835"/>
                      <a:pt x="31741" y="323396"/>
                      <a:pt x="32782" y="323916"/>
                    </a:cubicBezTo>
                    <a:cubicBezTo>
                      <a:pt x="33822" y="324437"/>
                      <a:pt x="43709" y="324957"/>
                      <a:pt x="44229" y="324957"/>
                    </a:cubicBezTo>
                    <a:cubicBezTo>
                      <a:pt x="44750" y="324957"/>
                      <a:pt x="46831" y="324957"/>
                      <a:pt x="44750" y="323396"/>
                    </a:cubicBezTo>
                    <a:cubicBezTo>
                      <a:pt x="42668" y="321835"/>
                      <a:pt x="42668" y="321314"/>
                      <a:pt x="43709" y="320274"/>
                    </a:cubicBezTo>
                    <a:cubicBezTo>
                      <a:pt x="44750" y="319233"/>
                      <a:pt x="46311" y="317672"/>
                      <a:pt x="46311" y="318713"/>
                    </a:cubicBezTo>
                    <a:cubicBezTo>
                      <a:pt x="46311" y="319753"/>
                      <a:pt x="44750" y="322355"/>
                      <a:pt x="45790" y="323916"/>
                    </a:cubicBezTo>
                    <a:cubicBezTo>
                      <a:pt x="46831" y="325477"/>
                      <a:pt x="50994" y="324957"/>
                      <a:pt x="46831" y="325998"/>
                    </a:cubicBezTo>
                    <a:cubicBezTo>
                      <a:pt x="42668" y="327038"/>
                      <a:pt x="38506" y="328079"/>
                      <a:pt x="40067" y="330160"/>
                    </a:cubicBezTo>
                    <a:cubicBezTo>
                      <a:pt x="41107" y="332762"/>
                      <a:pt x="43709" y="333282"/>
                      <a:pt x="41107" y="333803"/>
                    </a:cubicBezTo>
                    <a:cubicBezTo>
                      <a:pt x="38506" y="334323"/>
                      <a:pt x="35904" y="333282"/>
                      <a:pt x="36945" y="331721"/>
                    </a:cubicBezTo>
                    <a:cubicBezTo>
                      <a:pt x="38506" y="330160"/>
                      <a:pt x="39026" y="330160"/>
                      <a:pt x="36945" y="329120"/>
                    </a:cubicBezTo>
                    <a:cubicBezTo>
                      <a:pt x="35383" y="328079"/>
                      <a:pt x="32261" y="325477"/>
                      <a:pt x="30700" y="327559"/>
                    </a:cubicBezTo>
                    <a:cubicBezTo>
                      <a:pt x="29140" y="329640"/>
                      <a:pt x="28099" y="329120"/>
                      <a:pt x="28099" y="329640"/>
                    </a:cubicBezTo>
                    <a:cubicBezTo>
                      <a:pt x="27578" y="330160"/>
                      <a:pt x="27058" y="330681"/>
                      <a:pt x="26538" y="329640"/>
                    </a:cubicBezTo>
                    <a:cubicBezTo>
                      <a:pt x="26017" y="328599"/>
                      <a:pt x="22375" y="327559"/>
                      <a:pt x="19773" y="327559"/>
                    </a:cubicBezTo>
                    <a:cubicBezTo>
                      <a:pt x="17171" y="328079"/>
                      <a:pt x="9366" y="328599"/>
                      <a:pt x="5724" y="328599"/>
                    </a:cubicBezTo>
                    <a:cubicBezTo>
                      <a:pt x="2081" y="328079"/>
                      <a:pt x="1561" y="329120"/>
                      <a:pt x="3122" y="330160"/>
                    </a:cubicBezTo>
                    <a:cubicBezTo>
                      <a:pt x="4683" y="331201"/>
                      <a:pt x="5203" y="331201"/>
                      <a:pt x="4163" y="332242"/>
                    </a:cubicBezTo>
                    <a:cubicBezTo>
                      <a:pt x="3122" y="333282"/>
                      <a:pt x="1561" y="334843"/>
                      <a:pt x="3122" y="334843"/>
                    </a:cubicBezTo>
                    <a:cubicBezTo>
                      <a:pt x="4683" y="334843"/>
                      <a:pt x="8846" y="333803"/>
                      <a:pt x="7285" y="334843"/>
                    </a:cubicBezTo>
                    <a:cubicBezTo>
                      <a:pt x="5724" y="335884"/>
                      <a:pt x="6244" y="337445"/>
                      <a:pt x="7285" y="337966"/>
                    </a:cubicBezTo>
                    <a:cubicBezTo>
                      <a:pt x="8326" y="338486"/>
                      <a:pt x="8326" y="339006"/>
                      <a:pt x="7285" y="339527"/>
                    </a:cubicBezTo>
                    <a:cubicBezTo>
                      <a:pt x="6244" y="340047"/>
                      <a:pt x="3642" y="341608"/>
                      <a:pt x="4163" y="342128"/>
                    </a:cubicBezTo>
                    <a:cubicBezTo>
                      <a:pt x="4683" y="342649"/>
                      <a:pt x="6764" y="343689"/>
                      <a:pt x="8326" y="342128"/>
                    </a:cubicBezTo>
                    <a:cubicBezTo>
                      <a:pt x="10407" y="340567"/>
                      <a:pt x="12488" y="338486"/>
                      <a:pt x="14049" y="338486"/>
                    </a:cubicBezTo>
                    <a:cubicBezTo>
                      <a:pt x="15610" y="338486"/>
                      <a:pt x="14570" y="339527"/>
                      <a:pt x="14570" y="340567"/>
                    </a:cubicBezTo>
                    <a:cubicBezTo>
                      <a:pt x="14049" y="341608"/>
                      <a:pt x="13529" y="347332"/>
                      <a:pt x="10927" y="346811"/>
                    </a:cubicBezTo>
                    <a:cubicBezTo>
                      <a:pt x="8326" y="346291"/>
                      <a:pt x="6764" y="343689"/>
                      <a:pt x="5724" y="344730"/>
                    </a:cubicBezTo>
                    <a:cubicBezTo>
                      <a:pt x="4683" y="346291"/>
                      <a:pt x="3122" y="347852"/>
                      <a:pt x="4163" y="349413"/>
                    </a:cubicBezTo>
                    <a:cubicBezTo>
                      <a:pt x="5203" y="350974"/>
                      <a:pt x="6764" y="352535"/>
                      <a:pt x="7285" y="353056"/>
                    </a:cubicBezTo>
                    <a:cubicBezTo>
                      <a:pt x="7805" y="353576"/>
                      <a:pt x="8846" y="355137"/>
                      <a:pt x="9887" y="353576"/>
                    </a:cubicBezTo>
                    <a:cubicBezTo>
                      <a:pt x="10927" y="352535"/>
                      <a:pt x="11968" y="349934"/>
                      <a:pt x="11968" y="352535"/>
                    </a:cubicBezTo>
                    <a:cubicBezTo>
                      <a:pt x="11968" y="354617"/>
                      <a:pt x="13009" y="354096"/>
                      <a:pt x="14049" y="353576"/>
                    </a:cubicBezTo>
                    <a:cubicBezTo>
                      <a:pt x="15090" y="353576"/>
                      <a:pt x="15610" y="353576"/>
                      <a:pt x="15090" y="354617"/>
                    </a:cubicBezTo>
                    <a:cubicBezTo>
                      <a:pt x="15090" y="355657"/>
                      <a:pt x="13529" y="358779"/>
                      <a:pt x="15090" y="359300"/>
                    </a:cubicBezTo>
                    <a:cubicBezTo>
                      <a:pt x="16131" y="359820"/>
                      <a:pt x="17171" y="358259"/>
                      <a:pt x="17171" y="357218"/>
                    </a:cubicBezTo>
                    <a:cubicBezTo>
                      <a:pt x="17171" y="356178"/>
                      <a:pt x="17692" y="354096"/>
                      <a:pt x="19253" y="353576"/>
                    </a:cubicBezTo>
                    <a:cubicBezTo>
                      <a:pt x="20294" y="353056"/>
                      <a:pt x="23416" y="349934"/>
                      <a:pt x="24456" y="349413"/>
                    </a:cubicBezTo>
                    <a:cubicBezTo>
                      <a:pt x="25497" y="348893"/>
                      <a:pt x="32782" y="344730"/>
                      <a:pt x="34343" y="344730"/>
                    </a:cubicBezTo>
                    <a:cubicBezTo>
                      <a:pt x="35904" y="344730"/>
                      <a:pt x="39546" y="344210"/>
                      <a:pt x="36424" y="345771"/>
                    </a:cubicBezTo>
                    <a:cubicBezTo>
                      <a:pt x="33302" y="347332"/>
                      <a:pt x="32261" y="351495"/>
                      <a:pt x="31221" y="353576"/>
                    </a:cubicBezTo>
                    <a:cubicBezTo>
                      <a:pt x="30180" y="355137"/>
                      <a:pt x="29660" y="355137"/>
                      <a:pt x="30700" y="351495"/>
                    </a:cubicBezTo>
                    <a:cubicBezTo>
                      <a:pt x="31741" y="348373"/>
                      <a:pt x="32782" y="347852"/>
                      <a:pt x="30700" y="348373"/>
                    </a:cubicBezTo>
                    <a:cubicBezTo>
                      <a:pt x="28619" y="348893"/>
                      <a:pt x="23936" y="351495"/>
                      <a:pt x="22895" y="352535"/>
                    </a:cubicBezTo>
                    <a:cubicBezTo>
                      <a:pt x="21855" y="354096"/>
                      <a:pt x="22375" y="355137"/>
                      <a:pt x="23416" y="355137"/>
                    </a:cubicBezTo>
                    <a:cubicBezTo>
                      <a:pt x="24456" y="355137"/>
                      <a:pt x="26538" y="354096"/>
                      <a:pt x="25497" y="355137"/>
                    </a:cubicBezTo>
                    <a:cubicBezTo>
                      <a:pt x="24456" y="356178"/>
                      <a:pt x="21334" y="358259"/>
                      <a:pt x="20294" y="358259"/>
                    </a:cubicBezTo>
                    <a:cubicBezTo>
                      <a:pt x="19253" y="358779"/>
                      <a:pt x="19253" y="358779"/>
                      <a:pt x="19253" y="359300"/>
                    </a:cubicBezTo>
                    <a:cubicBezTo>
                      <a:pt x="19253" y="359820"/>
                      <a:pt x="18212" y="360340"/>
                      <a:pt x="17692" y="360861"/>
                    </a:cubicBezTo>
                    <a:cubicBezTo>
                      <a:pt x="17171" y="361381"/>
                      <a:pt x="12488" y="363463"/>
                      <a:pt x="13529" y="363463"/>
                    </a:cubicBezTo>
                    <a:cubicBezTo>
                      <a:pt x="14570" y="363983"/>
                      <a:pt x="17692" y="364503"/>
                      <a:pt x="18212" y="365024"/>
                    </a:cubicBezTo>
                    <a:cubicBezTo>
                      <a:pt x="18733" y="365544"/>
                      <a:pt x="20294" y="365024"/>
                      <a:pt x="18212" y="366585"/>
                    </a:cubicBezTo>
                    <a:cubicBezTo>
                      <a:pt x="16131" y="368146"/>
                      <a:pt x="17171" y="368666"/>
                      <a:pt x="16651" y="369186"/>
                    </a:cubicBezTo>
                    <a:cubicBezTo>
                      <a:pt x="16131" y="369707"/>
                      <a:pt x="14570" y="371268"/>
                      <a:pt x="14570" y="370227"/>
                    </a:cubicBezTo>
                    <a:cubicBezTo>
                      <a:pt x="14049" y="369186"/>
                      <a:pt x="13009" y="367105"/>
                      <a:pt x="11968" y="369186"/>
                    </a:cubicBezTo>
                    <a:cubicBezTo>
                      <a:pt x="10927" y="371268"/>
                      <a:pt x="10407" y="372829"/>
                      <a:pt x="8846" y="372829"/>
                    </a:cubicBezTo>
                    <a:cubicBezTo>
                      <a:pt x="7285" y="372829"/>
                      <a:pt x="8326" y="372829"/>
                      <a:pt x="9366" y="371788"/>
                    </a:cubicBezTo>
                    <a:cubicBezTo>
                      <a:pt x="10407" y="370747"/>
                      <a:pt x="11448" y="369707"/>
                      <a:pt x="10927" y="368666"/>
                    </a:cubicBezTo>
                    <a:cubicBezTo>
                      <a:pt x="10407" y="367625"/>
                      <a:pt x="10927" y="366064"/>
                      <a:pt x="9887" y="367625"/>
                    </a:cubicBezTo>
                    <a:cubicBezTo>
                      <a:pt x="8846" y="369186"/>
                      <a:pt x="8326" y="369186"/>
                      <a:pt x="7805" y="369707"/>
                    </a:cubicBezTo>
                    <a:cubicBezTo>
                      <a:pt x="7285" y="369707"/>
                      <a:pt x="6764" y="370747"/>
                      <a:pt x="6764" y="372308"/>
                    </a:cubicBezTo>
                    <a:cubicBezTo>
                      <a:pt x="6764" y="373870"/>
                      <a:pt x="5203" y="375431"/>
                      <a:pt x="6244" y="375951"/>
                    </a:cubicBezTo>
                    <a:cubicBezTo>
                      <a:pt x="7805" y="376471"/>
                      <a:pt x="9366" y="378032"/>
                      <a:pt x="9887" y="378553"/>
                    </a:cubicBezTo>
                    <a:cubicBezTo>
                      <a:pt x="10407" y="379593"/>
                      <a:pt x="11968" y="380634"/>
                      <a:pt x="11968" y="379073"/>
                    </a:cubicBezTo>
                    <a:cubicBezTo>
                      <a:pt x="12488" y="378032"/>
                      <a:pt x="13009" y="375951"/>
                      <a:pt x="13009" y="379073"/>
                    </a:cubicBezTo>
                    <a:cubicBezTo>
                      <a:pt x="13529" y="382195"/>
                      <a:pt x="14049" y="379593"/>
                      <a:pt x="14570" y="378553"/>
                    </a:cubicBezTo>
                    <a:cubicBezTo>
                      <a:pt x="15090" y="377512"/>
                      <a:pt x="15090" y="374910"/>
                      <a:pt x="17171" y="374390"/>
                    </a:cubicBezTo>
                    <a:cubicBezTo>
                      <a:pt x="19253" y="373870"/>
                      <a:pt x="23936" y="372308"/>
                      <a:pt x="21855" y="373870"/>
                    </a:cubicBezTo>
                    <a:cubicBezTo>
                      <a:pt x="19773" y="375431"/>
                      <a:pt x="19773" y="376992"/>
                      <a:pt x="20294" y="376471"/>
                    </a:cubicBezTo>
                    <a:cubicBezTo>
                      <a:pt x="20814" y="376471"/>
                      <a:pt x="22895" y="374910"/>
                      <a:pt x="23416" y="373870"/>
                    </a:cubicBezTo>
                    <a:cubicBezTo>
                      <a:pt x="23936" y="372829"/>
                      <a:pt x="23936" y="371268"/>
                      <a:pt x="26017" y="370747"/>
                    </a:cubicBezTo>
                    <a:cubicBezTo>
                      <a:pt x="28619" y="370227"/>
                      <a:pt x="31221" y="370227"/>
                      <a:pt x="28619" y="371268"/>
                    </a:cubicBezTo>
                    <a:cubicBezTo>
                      <a:pt x="26017" y="372308"/>
                      <a:pt x="23936" y="373870"/>
                      <a:pt x="23416" y="374390"/>
                    </a:cubicBezTo>
                    <a:cubicBezTo>
                      <a:pt x="22895" y="374910"/>
                      <a:pt x="19773" y="376471"/>
                      <a:pt x="21855" y="376471"/>
                    </a:cubicBezTo>
                    <a:cubicBezTo>
                      <a:pt x="23936" y="376471"/>
                      <a:pt x="27578" y="376992"/>
                      <a:pt x="28619" y="377512"/>
                    </a:cubicBezTo>
                    <a:cubicBezTo>
                      <a:pt x="29660" y="377512"/>
                      <a:pt x="28619" y="378032"/>
                      <a:pt x="27058" y="378032"/>
                    </a:cubicBezTo>
                    <a:cubicBezTo>
                      <a:pt x="25497" y="378553"/>
                      <a:pt x="19773" y="381675"/>
                      <a:pt x="18733" y="382715"/>
                    </a:cubicBezTo>
                    <a:cubicBezTo>
                      <a:pt x="17692" y="383756"/>
                      <a:pt x="16131" y="385838"/>
                      <a:pt x="21334" y="385838"/>
                    </a:cubicBezTo>
                    <a:cubicBezTo>
                      <a:pt x="26538" y="385317"/>
                      <a:pt x="32782" y="384276"/>
                      <a:pt x="27578" y="385838"/>
                    </a:cubicBezTo>
                    <a:cubicBezTo>
                      <a:pt x="22375" y="387399"/>
                      <a:pt x="23416" y="387919"/>
                      <a:pt x="22895" y="389480"/>
                    </a:cubicBezTo>
                    <a:cubicBezTo>
                      <a:pt x="22375" y="391041"/>
                      <a:pt x="22895" y="390000"/>
                      <a:pt x="21855" y="390000"/>
                    </a:cubicBezTo>
                    <a:cubicBezTo>
                      <a:pt x="20814" y="390000"/>
                      <a:pt x="16651" y="388960"/>
                      <a:pt x="16131" y="388439"/>
                    </a:cubicBezTo>
                    <a:cubicBezTo>
                      <a:pt x="15090" y="388439"/>
                      <a:pt x="14049" y="388439"/>
                      <a:pt x="13529" y="387399"/>
                    </a:cubicBezTo>
                    <a:cubicBezTo>
                      <a:pt x="13009" y="386358"/>
                      <a:pt x="12488" y="385317"/>
                      <a:pt x="11448" y="385838"/>
                    </a:cubicBezTo>
                    <a:cubicBezTo>
                      <a:pt x="10927" y="385838"/>
                      <a:pt x="10927" y="385838"/>
                      <a:pt x="11448" y="386878"/>
                    </a:cubicBezTo>
                    <a:cubicBezTo>
                      <a:pt x="12488" y="387919"/>
                      <a:pt x="12488" y="387919"/>
                      <a:pt x="11448" y="388960"/>
                    </a:cubicBezTo>
                    <a:cubicBezTo>
                      <a:pt x="10407" y="389480"/>
                      <a:pt x="10927" y="389480"/>
                      <a:pt x="10407" y="391041"/>
                    </a:cubicBezTo>
                    <a:cubicBezTo>
                      <a:pt x="9887" y="392602"/>
                      <a:pt x="8846" y="394163"/>
                      <a:pt x="12488" y="398326"/>
                    </a:cubicBezTo>
                    <a:cubicBezTo>
                      <a:pt x="16651" y="401968"/>
                      <a:pt x="24456" y="407692"/>
                      <a:pt x="29140" y="407692"/>
                    </a:cubicBezTo>
                    <a:cubicBezTo>
                      <a:pt x="29140" y="407692"/>
                      <a:pt x="32261" y="408212"/>
                      <a:pt x="33302" y="407692"/>
                    </a:cubicBezTo>
                    <a:cubicBezTo>
                      <a:pt x="34343" y="407172"/>
                      <a:pt x="36945" y="406651"/>
                      <a:pt x="34343" y="408212"/>
                    </a:cubicBezTo>
                    <a:cubicBezTo>
                      <a:pt x="31741" y="409773"/>
                      <a:pt x="29140" y="411334"/>
                      <a:pt x="29660" y="411855"/>
                    </a:cubicBezTo>
                    <a:cubicBezTo>
                      <a:pt x="30180" y="412375"/>
                      <a:pt x="32261" y="413416"/>
                      <a:pt x="35383" y="413416"/>
                    </a:cubicBezTo>
                    <a:cubicBezTo>
                      <a:pt x="38506" y="413416"/>
                      <a:pt x="39026" y="412896"/>
                      <a:pt x="39546" y="412375"/>
                    </a:cubicBezTo>
                    <a:cubicBezTo>
                      <a:pt x="40067" y="411855"/>
                      <a:pt x="40587" y="411334"/>
                      <a:pt x="40067" y="412896"/>
                    </a:cubicBezTo>
                    <a:cubicBezTo>
                      <a:pt x="39546" y="414457"/>
                      <a:pt x="39546" y="414457"/>
                      <a:pt x="40067" y="413936"/>
                    </a:cubicBezTo>
                    <a:cubicBezTo>
                      <a:pt x="41107" y="413416"/>
                      <a:pt x="43709" y="413416"/>
                      <a:pt x="44750" y="413936"/>
                    </a:cubicBezTo>
                    <a:cubicBezTo>
                      <a:pt x="46311" y="414457"/>
                      <a:pt x="47872" y="413936"/>
                      <a:pt x="48913" y="413416"/>
                    </a:cubicBezTo>
                    <a:cubicBezTo>
                      <a:pt x="49953" y="412896"/>
                      <a:pt x="52555" y="411855"/>
                      <a:pt x="55157" y="411855"/>
                    </a:cubicBezTo>
                    <a:cubicBezTo>
                      <a:pt x="57759" y="411334"/>
                      <a:pt x="67645" y="407172"/>
                      <a:pt x="69727" y="404570"/>
                    </a:cubicBezTo>
                    <a:cubicBezTo>
                      <a:pt x="71808" y="401968"/>
                      <a:pt x="72848" y="401448"/>
                      <a:pt x="73889" y="400928"/>
                    </a:cubicBezTo>
                    <a:cubicBezTo>
                      <a:pt x="74409" y="400407"/>
                      <a:pt x="75450" y="398846"/>
                      <a:pt x="75450" y="398846"/>
                    </a:cubicBezTo>
                    <a:cubicBezTo>
                      <a:pt x="75450" y="398326"/>
                      <a:pt x="75971" y="397806"/>
                      <a:pt x="77532" y="397285"/>
                    </a:cubicBezTo>
                    <a:cubicBezTo>
                      <a:pt x="78573" y="396765"/>
                      <a:pt x="81694" y="396244"/>
                      <a:pt x="80654" y="395724"/>
                    </a:cubicBezTo>
                    <a:cubicBezTo>
                      <a:pt x="80133" y="394683"/>
                      <a:pt x="79093" y="394163"/>
                      <a:pt x="81174" y="393643"/>
                    </a:cubicBezTo>
                    <a:cubicBezTo>
                      <a:pt x="83255" y="393122"/>
                      <a:pt x="84296" y="393122"/>
                      <a:pt x="83776" y="392082"/>
                    </a:cubicBezTo>
                    <a:cubicBezTo>
                      <a:pt x="83255" y="391041"/>
                      <a:pt x="82735" y="390000"/>
                      <a:pt x="84296" y="390000"/>
                    </a:cubicBezTo>
                    <a:cubicBezTo>
                      <a:pt x="85857" y="390000"/>
                      <a:pt x="91061" y="388439"/>
                      <a:pt x="90020" y="386878"/>
                    </a:cubicBezTo>
                    <a:cubicBezTo>
                      <a:pt x="88979" y="385317"/>
                      <a:pt x="85857" y="382195"/>
                      <a:pt x="91061" y="384797"/>
                    </a:cubicBezTo>
                    <a:cubicBezTo>
                      <a:pt x="96264" y="387399"/>
                      <a:pt x="99386" y="385838"/>
                      <a:pt x="100427" y="384276"/>
                    </a:cubicBezTo>
                    <a:cubicBezTo>
                      <a:pt x="101468" y="382715"/>
                      <a:pt x="103549" y="378553"/>
                      <a:pt x="104069" y="380114"/>
                    </a:cubicBezTo>
                    <a:cubicBezTo>
                      <a:pt x="104590" y="381154"/>
                      <a:pt x="105630" y="382715"/>
                      <a:pt x="105630" y="379593"/>
                    </a:cubicBezTo>
                    <a:cubicBezTo>
                      <a:pt x="105630" y="376471"/>
                      <a:pt x="105110" y="374910"/>
                      <a:pt x="103549" y="373870"/>
                    </a:cubicBezTo>
                    <a:cubicBezTo>
                      <a:pt x="102508" y="372829"/>
                      <a:pt x="100947" y="371268"/>
                      <a:pt x="102508" y="371268"/>
                    </a:cubicBezTo>
                    <a:cubicBezTo>
                      <a:pt x="104069" y="371788"/>
                      <a:pt x="104069" y="371268"/>
                      <a:pt x="104590" y="370747"/>
                    </a:cubicBezTo>
                    <a:cubicBezTo>
                      <a:pt x="105110" y="370227"/>
                      <a:pt x="104590" y="369707"/>
                      <a:pt x="105630" y="370227"/>
                    </a:cubicBezTo>
                    <a:cubicBezTo>
                      <a:pt x="106671" y="370747"/>
                      <a:pt x="108232" y="370747"/>
                      <a:pt x="107712" y="369186"/>
                    </a:cubicBezTo>
                    <a:cubicBezTo>
                      <a:pt x="107712" y="369186"/>
                      <a:pt x="104590" y="365024"/>
                      <a:pt x="107192" y="362942"/>
                    </a:cubicBezTo>
                    <a:cubicBezTo>
                      <a:pt x="109793" y="360340"/>
                      <a:pt x="110314" y="360861"/>
                      <a:pt x="110834" y="362942"/>
                    </a:cubicBezTo>
                    <a:cubicBezTo>
                      <a:pt x="111354" y="364503"/>
                      <a:pt x="110834" y="365024"/>
                      <a:pt x="109793" y="365024"/>
                    </a:cubicBezTo>
                    <a:cubicBezTo>
                      <a:pt x="108753" y="365024"/>
                      <a:pt x="108753" y="365024"/>
                      <a:pt x="108753" y="367105"/>
                    </a:cubicBezTo>
                    <a:cubicBezTo>
                      <a:pt x="108753" y="369186"/>
                      <a:pt x="110834" y="372829"/>
                      <a:pt x="109793" y="373870"/>
                    </a:cubicBezTo>
                    <a:cubicBezTo>
                      <a:pt x="108753" y="374910"/>
                      <a:pt x="108753" y="377512"/>
                      <a:pt x="109793" y="378032"/>
                    </a:cubicBezTo>
                    <a:cubicBezTo>
                      <a:pt x="110834" y="378553"/>
                      <a:pt x="111354" y="379593"/>
                      <a:pt x="111354" y="380634"/>
                    </a:cubicBezTo>
                    <a:cubicBezTo>
                      <a:pt x="111354" y="381675"/>
                      <a:pt x="112395" y="383236"/>
                      <a:pt x="114997" y="382715"/>
                    </a:cubicBezTo>
                    <a:cubicBezTo>
                      <a:pt x="117078" y="382195"/>
                      <a:pt x="118639" y="383756"/>
                      <a:pt x="119160" y="385317"/>
                    </a:cubicBezTo>
                    <a:cubicBezTo>
                      <a:pt x="119680" y="385317"/>
                      <a:pt x="120200" y="385317"/>
                      <a:pt x="120200" y="385317"/>
                    </a:cubicBezTo>
                    <a:cubicBezTo>
                      <a:pt x="121761" y="386358"/>
                      <a:pt x="125924" y="388439"/>
                      <a:pt x="126444" y="388960"/>
                    </a:cubicBezTo>
                    <a:cubicBezTo>
                      <a:pt x="126965" y="389480"/>
                      <a:pt x="128005" y="390000"/>
                      <a:pt x="128526" y="388439"/>
                    </a:cubicBezTo>
                    <a:cubicBezTo>
                      <a:pt x="129046" y="386878"/>
                      <a:pt x="130607" y="381675"/>
                      <a:pt x="130607" y="379073"/>
                    </a:cubicBezTo>
                    <a:cubicBezTo>
                      <a:pt x="130607" y="376471"/>
                      <a:pt x="129046" y="370747"/>
                      <a:pt x="129046" y="370747"/>
                    </a:cubicBezTo>
                    <a:cubicBezTo>
                      <a:pt x="129046" y="370747"/>
                      <a:pt x="129046" y="369186"/>
                      <a:pt x="130087" y="367625"/>
                    </a:cubicBezTo>
                    <a:cubicBezTo>
                      <a:pt x="131127" y="366585"/>
                      <a:pt x="132168" y="364503"/>
                      <a:pt x="132168" y="364503"/>
                    </a:cubicBezTo>
                    <a:cubicBezTo>
                      <a:pt x="132168" y="364503"/>
                      <a:pt x="131648" y="363463"/>
                      <a:pt x="132168" y="362942"/>
                    </a:cubicBezTo>
                    <a:cubicBezTo>
                      <a:pt x="132688" y="362422"/>
                      <a:pt x="132168" y="361902"/>
                      <a:pt x="133209" y="361381"/>
                    </a:cubicBezTo>
                    <a:cubicBezTo>
                      <a:pt x="134249" y="360861"/>
                      <a:pt x="140494" y="359300"/>
                      <a:pt x="140494" y="359300"/>
                    </a:cubicBezTo>
                    <a:cubicBezTo>
                      <a:pt x="140494" y="359300"/>
                      <a:pt x="141534" y="358259"/>
                      <a:pt x="142055" y="357218"/>
                    </a:cubicBezTo>
                    <a:cubicBezTo>
                      <a:pt x="142575" y="356178"/>
                      <a:pt x="145697" y="345250"/>
                      <a:pt x="145697" y="345250"/>
                    </a:cubicBezTo>
                    <a:cubicBezTo>
                      <a:pt x="145697" y="345250"/>
                      <a:pt x="146218" y="343169"/>
                      <a:pt x="145697" y="342128"/>
                    </a:cubicBezTo>
                    <a:cubicBezTo>
                      <a:pt x="145177" y="341088"/>
                      <a:pt x="141534" y="336405"/>
                      <a:pt x="139973" y="330681"/>
                    </a:cubicBezTo>
                    <a:cubicBezTo>
                      <a:pt x="139973" y="330681"/>
                      <a:pt x="139453" y="329120"/>
                      <a:pt x="141014" y="329120"/>
                    </a:cubicBezTo>
                    <a:cubicBezTo>
                      <a:pt x="142575" y="329120"/>
                      <a:pt x="146218" y="328599"/>
                      <a:pt x="146218" y="328599"/>
                    </a:cubicBezTo>
                    <a:cubicBezTo>
                      <a:pt x="146218" y="328599"/>
                      <a:pt x="147779" y="328079"/>
                      <a:pt x="148299" y="327559"/>
                    </a:cubicBezTo>
                    <a:cubicBezTo>
                      <a:pt x="148819" y="327038"/>
                      <a:pt x="153502" y="322355"/>
                      <a:pt x="144136" y="314030"/>
                    </a:cubicBezTo>
                    <a:cubicBezTo>
                      <a:pt x="134770" y="305704"/>
                      <a:pt x="137892" y="308306"/>
                      <a:pt x="138412" y="303623"/>
                    </a:cubicBezTo>
                    <a:cubicBezTo>
                      <a:pt x="139453" y="298940"/>
                      <a:pt x="139973" y="295817"/>
                      <a:pt x="139973" y="294777"/>
                    </a:cubicBezTo>
                    <a:cubicBezTo>
                      <a:pt x="139973" y="293736"/>
                      <a:pt x="140494" y="291655"/>
                      <a:pt x="139973" y="290614"/>
                    </a:cubicBezTo>
                    <a:cubicBezTo>
                      <a:pt x="139453" y="289573"/>
                      <a:pt x="135290" y="284370"/>
                      <a:pt x="136331" y="281768"/>
                    </a:cubicBezTo>
                    <a:cubicBezTo>
                      <a:pt x="137372" y="279166"/>
                      <a:pt x="137892" y="277605"/>
                      <a:pt x="137892" y="276044"/>
                    </a:cubicBezTo>
                    <a:cubicBezTo>
                      <a:pt x="137892" y="274483"/>
                      <a:pt x="138933" y="270320"/>
                      <a:pt x="137892" y="268759"/>
                    </a:cubicBezTo>
                    <a:cubicBezTo>
                      <a:pt x="136851" y="267198"/>
                      <a:pt x="132168" y="263556"/>
                      <a:pt x="134249" y="259913"/>
                    </a:cubicBezTo>
                    <a:cubicBezTo>
                      <a:pt x="136331" y="256271"/>
                      <a:pt x="137372" y="253149"/>
                      <a:pt x="138412" y="252108"/>
                    </a:cubicBezTo>
                    <a:cubicBezTo>
                      <a:pt x="139453" y="251068"/>
                      <a:pt x="144656" y="244303"/>
                      <a:pt x="145177" y="243783"/>
                    </a:cubicBezTo>
                    <a:cubicBezTo>
                      <a:pt x="145697" y="243262"/>
                      <a:pt x="147258" y="242222"/>
                      <a:pt x="147779" y="241701"/>
                    </a:cubicBezTo>
                    <a:cubicBezTo>
                      <a:pt x="148819" y="241181"/>
                      <a:pt x="155584" y="238579"/>
                      <a:pt x="155584" y="238579"/>
                    </a:cubicBezTo>
                    <a:cubicBezTo>
                      <a:pt x="155584" y="238579"/>
                      <a:pt x="158186" y="238579"/>
                      <a:pt x="159747" y="238579"/>
                    </a:cubicBezTo>
                    <a:cubicBezTo>
                      <a:pt x="161308" y="238579"/>
                      <a:pt x="169113" y="240140"/>
                      <a:pt x="171194" y="238579"/>
                    </a:cubicBezTo>
                    <a:cubicBezTo>
                      <a:pt x="173796" y="237018"/>
                      <a:pt x="174837" y="234416"/>
                      <a:pt x="174316" y="229733"/>
                    </a:cubicBezTo>
                    <a:cubicBezTo>
                      <a:pt x="173796" y="225571"/>
                      <a:pt x="171714" y="225571"/>
                      <a:pt x="170153" y="222448"/>
                    </a:cubicBezTo>
                    <a:cubicBezTo>
                      <a:pt x="168593" y="219326"/>
                      <a:pt x="168593" y="217765"/>
                      <a:pt x="170153" y="215684"/>
                    </a:cubicBezTo>
                    <a:cubicBezTo>
                      <a:pt x="171714" y="213603"/>
                      <a:pt x="181081" y="203716"/>
                      <a:pt x="182121" y="198513"/>
                    </a:cubicBezTo>
                    <a:cubicBezTo>
                      <a:pt x="183162" y="193309"/>
                      <a:pt x="183682" y="186024"/>
                      <a:pt x="184203" y="183422"/>
                    </a:cubicBezTo>
                    <a:cubicBezTo>
                      <a:pt x="184723" y="180821"/>
                      <a:pt x="183682" y="178219"/>
                      <a:pt x="183162" y="176138"/>
                    </a:cubicBezTo>
                    <a:cubicBezTo>
                      <a:pt x="182642" y="174056"/>
                      <a:pt x="183162" y="174056"/>
                      <a:pt x="184203" y="173536"/>
                    </a:cubicBezTo>
                    <a:cubicBezTo>
                      <a:pt x="185244" y="173015"/>
                      <a:pt x="198773" y="167292"/>
                      <a:pt x="198773" y="167292"/>
                    </a:cubicBezTo>
                    <a:cubicBezTo>
                      <a:pt x="198773" y="167292"/>
                      <a:pt x="201374" y="166251"/>
                      <a:pt x="200334" y="165731"/>
                    </a:cubicBezTo>
                    <a:cubicBezTo>
                      <a:pt x="199293" y="164690"/>
                      <a:pt x="199293" y="161568"/>
                      <a:pt x="201374" y="160007"/>
                    </a:cubicBezTo>
                    <a:cubicBezTo>
                      <a:pt x="203456" y="158446"/>
                      <a:pt x="207098" y="154803"/>
                      <a:pt x="208139" y="153242"/>
                    </a:cubicBezTo>
                    <a:cubicBezTo>
                      <a:pt x="209180" y="151681"/>
                      <a:pt x="216985" y="144396"/>
                      <a:pt x="216985" y="143356"/>
                    </a:cubicBezTo>
                    <a:cubicBezTo>
                      <a:pt x="217505" y="142315"/>
                      <a:pt x="219066" y="138673"/>
                      <a:pt x="218026" y="137112"/>
                    </a:cubicBezTo>
                    <a:cubicBezTo>
                      <a:pt x="216985" y="135550"/>
                      <a:pt x="211781" y="131908"/>
                      <a:pt x="213863" y="128786"/>
                    </a:cubicBezTo>
                    <a:cubicBezTo>
                      <a:pt x="215944" y="125664"/>
                      <a:pt x="218026" y="127745"/>
                      <a:pt x="219586" y="126184"/>
                    </a:cubicBezTo>
                    <a:cubicBezTo>
                      <a:pt x="221147" y="124623"/>
                      <a:pt x="221147" y="123582"/>
                      <a:pt x="222708" y="119940"/>
                    </a:cubicBezTo>
                    <a:cubicBezTo>
                      <a:pt x="224270" y="116298"/>
                      <a:pt x="225831" y="113696"/>
                      <a:pt x="230514" y="111094"/>
                    </a:cubicBezTo>
                    <a:cubicBezTo>
                      <a:pt x="230514" y="111094"/>
                      <a:pt x="233636" y="110053"/>
                      <a:pt x="234156" y="109013"/>
                    </a:cubicBezTo>
                    <a:cubicBezTo>
                      <a:pt x="234677" y="107972"/>
                      <a:pt x="235197" y="107972"/>
                      <a:pt x="236238" y="108492"/>
                    </a:cubicBezTo>
                    <a:cubicBezTo>
                      <a:pt x="237278" y="109013"/>
                      <a:pt x="244563" y="112655"/>
                      <a:pt x="246645" y="111094"/>
                    </a:cubicBezTo>
                    <a:cubicBezTo>
                      <a:pt x="248726" y="109533"/>
                      <a:pt x="249767" y="104850"/>
                      <a:pt x="250807" y="100687"/>
                    </a:cubicBezTo>
                    <a:cubicBezTo>
                      <a:pt x="251848" y="96524"/>
                      <a:pt x="251328" y="94963"/>
                      <a:pt x="251328" y="94963"/>
                    </a:cubicBezTo>
                    <a:cubicBezTo>
                      <a:pt x="251328" y="94963"/>
                      <a:pt x="251328" y="93923"/>
                      <a:pt x="252368" y="94443"/>
                    </a:cubicBezTo>
                    <a:cubicBezTo>
                      <a:pt x="253409" y="94443"/>
                      <a:pt x="283069" y="99647"/>
                      <a:pt x="283069" y="99647"/>
                    </a:cubicBezTo>
                    <a:cubicBezTo>
                      <a:pt x="283069" y="99647"/>
                      <a:pt x="287232" y="101728"/>
                      <a:pt x="287232" y="97565"/>
                    </a:cubicBezTo>
                    <a:cubicBezTo>
                      <a:pt x="287232" y="93402"/>
                      <a:pt x="288272" y="92882"/>
                      <a:pt x="288793" y="91321"/>
                    </a:cubicBezTo>
                    <a:cubicBezTo>
                      <a:pt x="289313" y="89760"/>
                      <a:pt x="293476" y="85077"/>
                      <a:pt x="292435" y="82475"/>
                    </a:cubicBezTo>
                    <a:cubicBezTo>
                      <a:pt x="291394" y="79873"/>
                      <a:pt x="289313" y="77272"/>
                      <a:pt x="291394" y="77272"/>
                    </a:cubicBezTo>
                    <a:cubicBezTo>
                      <a:pt x="291915" y="74149"/>
                      <a:pt x="295037" y="74149"/>
                      <a:pt x="297639" y="74149"/>
                    </a:cubicBezTo>
                    <a:close/>
                  </a:path>
                </a:pathLst>
              </a:custGeom>
              <a:grpFill/>
              <a:ln w="5199" cap="flat">
                <a:solidFill>
                  <a:schemeClr val="bg1"/>
                </a:solidFill>
                <a:prstDash val="solid"/>
                <a:miter/>
              </a:ln>
            </p:spPr>
            <p:txBody>
              <a:bodyPr rtlCol="0" anchor="ctr"/>
              <a:lstStyle/>
              <a:p>
                <a:endParaRPr lang="en-GB" noProof="0" dirty="0"/>
              </a:p>
            </p:txBody>
          </p:sp>
        </p:grpSp>
        <p:sp>
          <p:nvSpPr>
            <p:cNvPr id="185" name="Freeform 184">
              <a:extLst>
                <a:ext uri="{FF2B5EF4-FFF2-40B4-BE49-F238E27FC236}">
                  <a16:creationId xmlns:a16="http://schemas.microsoft.com/office/drawing/2014/main" id="{77B9888D-E9E2-3120-CEFE-A5360E728C76}"/>
                </a:ext>
              </a:extLst>
            </p:cNvPr>
            <p:cNvSpPr/>
            <p:nvPr/>
          </p:nvSpPr>
          <p:spPr>
            <a:xfrm>
              <a:off x="5399796" y="2986449"/>
              <a:ext cx="215292" cy="99502"/>
            </a:xfrm>
            <a:custGeom>
              <a:avLst/>
              <a:gdLst>
                <a:gd name="connsiteX0" fmla="*/ 175274 w 215292"/>
                <a:gd name="connsiteY0" fmla="*/ 72328 h 99502"/>
                <a:gd name="connsiteX1" fmla="*/ 180477 w 215292"/>
                <a:gd name="connsiteY1" fmla="*/ 70247 h 99502"/>
                <a:gd name="connsiteX2" fmla="*/ 187762 w 215292"/>
                <a:gd name="connsiteY2" fmla="*/ 71288 h 99502"/>
                <a:gd name="connsiteX3" fmla="*/ 195567 w 215292"/>
                <a:gd name="connsiteY3" fmla="*/ 64003 h 99502"/>
                <a:gd name="connsiteX4" fmla="*/ 196608 w 215292"/>
                <a:gd name="connsiteY4" fmla="*/ 58799 h 99502"/>
                <a:gd name="connsiteX5" fmla="*/ 198689 w 215292"/>
                <a:gd name="connsiteY5" fmla="*/ 56198 h 99502"/>
                <a:gd name="connsiteX6" fmla="*/ 204413 w 215292"/>
                <a:gd name="connsiteY6" fmla="*/ 56718 h 99502"/>
                <a:gd name="connsiteX7" fmla="*/ 207535 w 215292"/>
                <a:gd name="connsiteY7" fmla="*/ 51514 h 99502"/>
                <a:gd name="connsiteX8" fmla="*/ 207535 w 215292"/>
                <a:gd name="connsiteY8" fmla="*/ 50474 h 99502"/>
                <a:gd name="connsiteX9" fmla="*/ 208576 w 215292"/>
                <a:gd name="connsiteY9" fmla="*/ 48913 h 99502"/>
                <a:gd name="connsiteX10" fmla="*/ 207535 w 215292"/>
                <a:gd name="connsiteY10" fmla="*/ 46831 h 99502"/>
                <a:gd name="connsiteX11" fmla="*/ 214300 w 215292"/>
                <a:gd name="connsiteY11" fmla="*/ 45270 h 99502"/>
                <a:gd name="connsiteX12" fmla="*/ 210657 w 215292"/>
                <a:gd name="connsiteY12" fmla="*/ 43189 h 99502"/>
                <a:gd name="connsiteX13" fmla="*/ 208056 w 215292"/>
                <a:gd name="connsiteY13" fmla="*/ 42148 h 99502"/>
                <a:gd name="connsiteX14" fmla="*/ 210657 w 215292"/>
                <a:gd name="connsiteY14" fmla="*/ 41107 h 99502"/>
                <a:gd name="connsiteX15" fmla="*/ 211698 w 215292"/>
                <a:gd name="connsiteY15" fmla="*/ 39546 h 99502"/>
                <a:gd name="connsiteX16" fmla="*/ 210137 w 215292"/>
                <a:gd name="connsiteY16" fmla="*/ 38506 h 99502"/>
                <a:gd name="connsiteX17" fmla="*/ 212739 w 215292"/>
                <a:gd name="connsiteY17" fmla="*/ 34343 h 99502"/>
                <a:gd name="connsiteX18" fmla="*/ 212218 w 215292"/>
                <a:gd name="connsiteY18" fmla="*/ 31221 h 99502"/>
                <a:gd name="connsiteX19" fmla="*/ 201812 w 215292"/>
                <a:gd name="connsiteY19" fmla="*/ 28099 h 99502"/>
                <a:gd name="connsiteX20" fmla="*/ 198689 w 215292"/>
                <a:gd name="connsiteY20" fmla="*/ 28099 h 99502"/>
                <a:gd name="connsiteX21" fmla="*/ 199210 w 215292"/>
                <a:gd name="connsiteY21" fmla="*/ 26017 h 99502"/>
                <a:gd name="connsiteX22" fmla="*/ 198169 w 215292"/>
                <a:gd name="connsiteY22" fmla="*/ 23936 h 99502"/>
                <a:gd name="connsiteX23" fmla="*/ 195047 w 215292"/>
                <a:gd name="connsiteY23" fmla="*/ 23936 h 99502"/>
                <a:gd name="connsiteX24" fmla="*/ 189844 w 215292"/>
                <a:gd name="connsiteY24" fmla="*/ 22375 h 99502"/>
                <a:gd name="connsiteX25" fmla="*/ 192966 w 215292"/>
                <a:gd name="connsiteY25" fmla="*/ 17171 h 99502"/>
                <a:gd name="connsiteX26" fmla="*/ 184120 w 215292"/>
                <a:gd name="connsiteY26" fmla="*/ 12488 h 99502"/>
                <a:gd name="connsiteX27" fmla="*/ 185681 w 215292"/>
                <a:gd name="connsiteY27" fmla="*/ 8326 h 99502"/>
                <a:gd name="connsiteX28" fmla="*/ 189844 w 215292"/>
                <a:gd name="connsiteY28" fmla="*/ 5724 h 99502"/>
                <a:gd name="connsiteX29" fmla="*/ 192445 w 215292"/>
                <a:gd name="connsiteY29" fmla="*/ 4163 h 99502"/>
                <a:gd name="connsiteX30" fmla="*/ 179437 w 215292"/>
                <a:gd name="connsiteY30" fmla="*/ 8326 h 99502"/>
                <a:gd name="connsiteX31" fmla="*/ 177355 w 215292"/>
                <a:gd name="connsiteY31" fmla="*/ 11448 h 99502"/>
                <a:gd name="connsiteX32" fmla="*/ 171111 w 215292"/>
                <a:gd name="connsiteY32" fmla="*/ 6765 h 99502"/>
                <a:gd name="connsiteX33" fmla="*/ 170591 w 215292"/>
                <a:gd name="connsiteY33" fmla="*/ 3122 h 99502"/>
                <a:gd name="connsiteX34" fmla="*/ 166948 w 215292"/>
                <a:gd name="connsiteY34" fmla="*/ 2081 h 99502"/>
                <a:gd name="connsiteX35" fmla="*/ 166948 w 215292"/>
                <a:gd name="connsiteY35" fmla="*/ 520 h 99502"/>
                <a:gd name="connsiteX36" fmla="*/ 160704 w 215292"/>
                <a:gd name="connsiteY36" fmla="*/ 0 h 99502"/>
                <a:gd name="connsiteX37" fmla="*/ 156021 w 215292"/>
                <a:gd name="connsiteY37" fmla="*/ 2602 h 99502"/>
                <a:gd name="connsiteX38" fmla="*/ 158102 w 215292"/>
                <a:gd name="connsiteY38" fmla="*/ 8846 h 99502"/>
                <a:gd name="connsiteX39" fmla="*/ 158102 w 215292"/>
                <a:gd name="connsiteY39" fmla="*/ 10927 h 99502"/>
                <a:gd name="connsiteX40" fmla="*/ 156541 w 215292"/>
                <a:gd name="connsiteY40" fmla="*/ 11968 h 99502"/>
                <a:gd name="connsiteX41" fmla="*/ 146134 w 215292"/>
                <a:gd name="connsiteY41" fmla="*/ 11448 h 99502"/>
                <a:gd name="connsiteX42" fmla="*/ 133126 w 215292"/>
                <a:gd name="connsiteY42" fmla="*/ 15610 h 99502"/>
                <a:gd name="connsiteX43" fmla="*/ 125320 w 215292"/>
                <a:gd name="connsiteY43" fmla="*/ 10927 h 99502"/>
                <a:gd name="connsiteX44" fmla="*/ 122719 w 215292"/>
                <a:gd name="connsiteY44" fmla="*/ 12488 h 99502"/>
                <a:gd name="connsiteX45" fmla="*/ 125841 w 215292"/>
                <a:gd name="connsiteY45" fmla="*/ 21855 h 99502"/>
                <a:gd name="connsiteX46" fmla="*/ 122719 w 215292"/>
                <a:gd name="connsiteY46" fmla="*/ 20814 h 99502"/>
                <a:gd name="connsiteX47" fmla="*/ 108669 w 215292"/>
                <a:gd name="connsiteY47" fmla="*/ 10927 h 99502"/>
                <a:gd name="connsiteX48" fmla="*/ 100864 w 215292"/>
                <a:gd name="connsiteY48" fmla="*/ 13529 h 99502"/>
                <a:gd name="connsiteX49" fmla="*/ 99303 w 215292"/>
                <a:gd name="connsiteY49" fmla="*/ 16651 h 99502"/>
                <a:gd name="connsiteX50" fmla="*/ 100344 w 215292"/>
                <a:gd name="connsiteY50" fmla="*/ 18733 h 99502"/>
                <a:gd name="connsiteX51" fmla="*/ 100864 w 215292"/>
                <a:gd name="connsiteY51" fmla="*/ 22895 h 99502"/>
                <a:gd name="connsiteX52" fmla="*/ 98262 w 215292"/>
                <a:gd name="connsiteY52" fmla="*/ 23416 h 99502"/>
                <a:gd name="connsiteX53" fmla="*/ 87855 w 215292"/>
                <a:gd name="connsiteY53" fmla="*/ 13529 h 99502"/>
                <a:gd name="connsiteX54" fmla="*/ 83172 w 215292"/>
                <a:gd name="connsiteY54" fmla="*/ 12488 h 99502"/>
                <a:gd name="connsiteX55" fmla="*/ 83172 w 215292"/>
                <a:gd name="connsiteY55" fmla="*/ 19773 h 99502"/>
                <a:gd name="connsiteX56" fmla="*/ 80571 w 215292"/>
                <a:gd name="connsiteY56" fmla="*/ 31221 h 99502"/>
                <a:gd name="connsiteX57" fmla="*/ 77448 w 215292"/>
                <a:gd name="connsiteY57" fmla="*/ 29660 h 99502"/>
                <a:gd name="connsiteX58" fmla="*/ 76928 w 215292"/>
                <a:gd name="connsiteY58" fmla="*/ 28099 h 99502"/>
                <a:gd name="connsiteX59" fmla="*/ 75367 w 215292"/>
                <a:gd name="connsiteY59" fmla="*/ 27058 h 99502"/>
                <a:gd name="connsiteX60" fmla="*/ 71204 w 215292"/>
                <a:gd name="connsiteY60" fmla="*/ 33302 h 99502"/>
                <a:gd name="connsiteX61" fmla="*/ 68602 w 215292"/>
                <a:gd name="connsiteY61" fmla="*/ 34343 h 99502"/>
                <a:gd name="connsiteX62" fmla="*/ 68082 w 215292"/>
                <a:gd name="connsiteY62" fmla="*/ 41628 h 99502"/>
                <a:gd name="connsiteX63" fmla="*/ 61838 w 215292"/>
                <a:gd name="connsiteY63" fmla="*/ 35384 h 99502"/>
                <a:gd name="connsiteX64" fmla="*/ 63399 w 215292"/>
                <a:gd name="connsiteY64" fmla="*/ 31741 h 99502"/>
                <a:gd name="connsiteX65" fmla="*/ 62359 w 215292"/>
                <a:gd name="connsiteY65" fmla="*/ 29660 h 99502"/>
                <a:gd name="connsiteX66" fmla="*/ 61318 w 215292"/>
                <a:gd name="connsiteY66" fmla="*/ 29139 h 99502"/>
                <a:gd name="connsiteX67" fmla="*/ 59236 w 215292"/>
                <a:gd name="connsiteY67" fmla="*/ 28099 h 99502"/>
                <a:gd name="connsiteX68" fmla="*/ 55594 w 215292"/>
                <a:gd name="connsiteY68" fmla="*/ 24977 h 99502"/>
                <a:gd name="connsiteX69" fmla="*/ 58716 w 215292"/>
                <a:gd name="connsiteY69" fmla="*/ 25497 h 99502"/>
                <a:gd name="connsiteX70" fmla="*/ 62879 w 215292"/>
                <a:gd name="connsiteY70" fmla="*/ 21855 h 99502"/>
                <a:gd name="connsiteX71" fmla="*/ 59757 w 215292"/>
                <a:gd name="connsiteY71" fmla="*/ 17692 h 99502"/>
                <a:gd name="connsiteX72" fmla="*/ 61318 w 215292"/>
                <a:gd name="connsiteY72" fmla="*/ 16651 h 99502"/>
                <a:gd name="connsiteX73" fmla="*/ 58195 w 215292"/>
                <a:gd name="connsiteY73" fmla="*/ 15610 h 99502"/>
                <a:gd name="connsiteX74" fmla="*/ 53513 w 215292"/>
                <a:gd name="connsiteY74" fmla="*/ 11448 h 99502"/>
                <a:gd name="connsiteX75" fmla="*/ 43626 w 215292"/>
                <a:gd name="connsiteY75" fmla="*/ 3122 h 99502"/>
                <a:gd name="connsiteX76" fmla="*/ 36861 w 215292"/>
                <a:gd name="connsiteY76" fmla="*/ 1561 h 99502"/>
                <a:gd name="connsiteX77" fmla="*/ 29576 w 215292"/>
                <a:gd name="connsiteY77" fmla="*/ 2081 h 99502"/>
                <a:gd name="connsiteX78" fmla="*/ 29056 w 215292"/>
                <a:gd name="connsiteY78" fmla="*/ 4163 h 99502"/>
                <a:gd name="connsiteX79" fmla="*/ 30617 w 215292"/>
                <a:gd name="connsiteY79" fmla="*/ 6244 h 99502"/>
                <a:gd name="connsiteX80" fmla="*/ 33219 w 215292"/>
                <a:gd name="connsiteY80" fmla="*/ 5724 h 99502"/>
                <a:gd name="connsiteX81" fmla="*/ 34780 w 215292"/>
                <a:gd name="connsiteY81" fmla="*/ 6244 h 99502"/>
                <a:gd name="connsiteX82" fmla="*/ 36861 w 215292"/>
                <a:gd name="connsiteY82" fmla="*/ 5724 h 99502"/>
                <a:gd name="connsiteX83" fmla="*/ 37382 w 215292"/>
                <a:gd name="connsiteY83" fmla="*/ 7285 h 99502"/>
                <a:gd name="connsiteX84" fmla="*/ 39983 w 215292"/>
                <a:gd name="connsiteY84" fmla="*/ 6765 h 99502"/>
                <a:gd name="connsiteX85" fmla="*/ 41024 w 215292"/>
                <a:gd name="connsiteY85" fmla="*/ 7805 h 99502"/>
                <a:gd name="connsiteX86" fmla="*/ 40504 w 215292"/>
                <a:gd name="connsiteY86" fmla="*/ 8846 h 99502"/>
                <a:gd name="connsiteX87" fmla="*/ 36341 w 215292"/>
                <a:gd name="connsiteY87" fmla="*/ 11448 h 99502"/>
                <a:gd name="connsiteX88" fmla="*/ 39463 w 215292"/>
                <a:gd name="connsiteY88" fmla="*/ 13529 h 99502"/>
                <a:gd name="connsiteX89" fmla="*/ 41024 w 215292"/>
                <a:gd name="connsiteY89" fmla="*/ 14570 h 99502"/>
                <a:gd name="connsiteX90" fmla="*/ 41545 w 215292"/>
                <a:gd name="connsiteY90" fmla="*/ 18733 h 99502"/>
                <a:gd name="connsiteX91" fmla="*/ 39983 w 215292"/>
                <a:gd name="connsiteY91" fmla="*/ 18733 h 99502"/>
                <a:gd name="connsiteX92" fmla="*/ 38422 w 215292"/>
                <a:gd name="connsiteY92" fmla="*/ 19253 h 99502"/>
                <a:gd name="connsiteX93" fmla="*/ 36861 w 215292"/>
                <a:gd name="connsiteY93" fmla="*/ 15610 h 99502"/>
                <a:gd name="connsiteX94" fmla="*/ 34260 w 215292"/>
                <a:gd name="connsiteY94" fmla="*/ 17692 h 99502"/>
                <a:gd name="connsiteX95" fmla="*/ 31138 w 215292"/>
                <a:gd name="connsiteY95" fmla="*/ 14570 h 99502"/>
                <a:gd name="connsiteX96" fmla="*/ 20731 w 215292"/>
                <a:gd name="connsiteY96" fmla="*/ 10927 h 99502"/>
                <a:gd name="connsiteX97" fmla="*/ 19169 w 215292"/>
                <a:gd name="connsiteY97" fmla="*/ 11968 h 99502"/>
                <a:gd name="connsiteX98" fmla="*/ 20731 w 215292"/>
                <a:gd name="connsiteY98" fmla="*/ 14570 h 99502"/>
                <a:gd name="connsiteX99" fmla="*/ 19169 w 215292"/>
                <a:gd name="connsiteY99" fmla="*/ 15090 h 99502"/>
                <a:gd name="connsiteX100" fmla="*/ 15007 w 215292"/>
                <a:gd name="connsiteY100" fmla="*/ 15090 h 99502"/>
                <a:gd name="connsiteX101" fmla="*/ 19690 w 215292"/>
                <a:gd name="connsiteY101" fmla="*/ 19253 h 99502"/>
                <a:gd name="connsiteX102" fmla="*/ 21771 w 215292"/>
                <a:gd name="connsiteY102" fmla="*/ 20814 h 99502"/>
                <a:gd name="connsiteX103" fmla="*/ 17608 w 215292"/>
                <a:gd name="connsiteY103" fmla="*/ 19773 h 99502"/>
                <a:gd name="connsiteX104" fmla="*/ 13966 w 215292"/>
                <a:gd name="connsiteY104" fmla="*/ 19773 h 99502"/>
                <a:gd name="connsiteX105" fmla="*/ 21771 w 215292"/>
                <a:gd name="connsiteY105" fmla="*/ 23936 h 99502"/>
                <a:gd name="connsiteX106" fmla="*/ 22292 w 215292"/>
                <a:gd name="connsiteY106" fmla="*/ 25497 h 99502"/>
                <a:gd name="connsiteX107" fmla="*/ 19690 w 215292"/>
                <a:gd name="connsiteY107" fmla="*/ 27058 h 99502"/>
                <a:gd name="connsiteX108" fmla="*/ 17608 w 215292"/>
                <a:gd name="connsiteY108" fmla="*/ 27058 h 99502"/>
                <a:gd name="connsiteX109" fmla="*/ 10844 w 215292"/>
                <a:gd name="connsiteY109" fmla="*/ 23416 h 99502"/>
                <a:gd name="connsiteX110" fmla="*/ 8763 w 215292"/>
                <a:gd name="connsiteY110" fmla="*/ 23936 h 99502"/>
                <a:gd name="connsiteX111" fmla="*/ 10844 w 215292"/>
                <a:gd name="connsiteY111" fmla="*/ 27578 h 99502"/>
                <a:gd name="connsiteX112" fmla="*/ 10844 w 215292"/>
                <a:gd name="connsiteY112" fmla="*/ 28619 h 99502"/>
                <a:gd name="connsiteX113" fmla="*/ 12405 w 215292"/>
                <a:gd name="connsiteY113" fmla="*/ 31741 h 99502"/>
                <a:gd name="connsiteX114" fmla="*/ 7202 w 215292"/>
                <a:gd name="connsiteY114" fmla="*/ 29660 h 99502"/>
                <a:gd name="connsiteX115" fmla="*/ 3039 w 215292"/>
                <a:gd name="connsiteY115" fmla="*/ 30180 h 99502"/>
                <a:gd name="connsiteX116" fmla="*/ 437 w 215292"/>
                <a:gd name="connsiteY116" fmla="*/ 32262 h 99502"/>
                <a:gd name="connsiteX117" fmla="*/ 1998 w 215292"/>
                <a:gd name="connsiteY117" fmla="*/ 33302 h 99502"/>
                <a:gd name="connsiteX118" fmla="*/ 15527 w 215292"/>
                <a:gd name="connsiteY118" fmla="*/ 34863 h 99502"/>
                <a:gd name="connsiteX119" fmla="*/ 34260 w 215292"/>
                <a:gd name="connsiteY119" fmla="*/ 30180 h 99502"/>
                <a:gd name="connsiteX120" fmla="*/ 53513 w 215292"/>
                <a:gd name="connsiteY120" fmla="*/ 35384 h 99502"/>
                <a:gd name="connsiteX121" fmla="*/ 44667 w 215292"/>
                <a:gd name="connsiteY121" fmla="*/ 39546 h 99502"/>
                <a:gd name="connsiteX122" fmla="*/ 39983 w 215292"/>
                <a:gd name="connsiteY122" fmla="*/ 43709 h 99502"/>
                <a:gd name="connsiteX123" fmla="*/ 50911 w 215292"/>
                <a:gd name="connsiteY123" fmla="*/ 44750 h 99502"/>
                <a:gd name="connsiteX124" fmla="*/ 54033 w 215292"/>
                <a:gd name="connsiteY124" fmla="*/ 44750 h 99502"/>
                <a:gd name="connsiteX125" fmla="*/ 48309 w 215292"/>
                <a:gd name="connsiteY125" fmla="*/ 48913 h 99502"/>
                <a:gd name="connsiteX126" fmla="*/ 37382 w 215292"/>
                <a:gd name="connsiteY126" fmla="*/ 48913 h 99502"/>
                <a:gd name="connsiteX127" fmla="*/ 34780 w 215292"/>
                <a:gd name="connsiteY127" fmla="*/ 48392 h 99502"/>
                <a:gd name="connsiteX128" fmla="*/ 32699 w 215292"/>
                <a:gd name="connsiteY128" fmla="*/ 48913 h 99502"/>
                <a:gd name="connsiteX129" fmla="*/ 29576 w 215292"/>
                <a:gd name="connsiteY129" fmla="*/ 50474 h 99502"/>
                <a:gd name="connsiteX130" fmla="*/ 26975 w 215292"/>
                <a:gd name="connsiteY130" fmla="*/ 50994 h 99502"/>
                <a:gd name="connsiteX131" fmla="*/ 25934 w 215292"/>
                <a:gd name="connsiteY131" fmla="*/ 50474 h 99502"/>
                <a:gd name="connsiteX132" fmla="*/ 24893 w 215292"/>
                <a:gd name="connsiteY132" fmla="*/ 49953 h 99502"/>
                <a:gd name="connsiteX133" fmla="*/ 22812 w 215292"/>
                <a:gd name="connsiteY133" fmla="*/ 51514 h 99502"/>
                <a:gd name="connsiteX134" fmla="*/ 19169 w 215292"/>
                <a:gd name="connsiteY134" fmla="*/ 52555 h 99502"/>
                <a:gd name="connsiteX135" fmla="*/ 13966 w 215292"/>
                <a:gd name="connsiteY135" fmla="*/ 52555 h 99502"/>
                <a:gd name="connsiteX136" fmla="*/ 10844 w 215292"/>
                <a:gd name="connsiteY136" fmla="*/ 52555 h 99502"/>
                <a:gd name="connsiteX137" fmla="*/ 9803 w 215292"/>
                <a:gd name="connsiteY137" fmla="*/ 55157 h 99502"/>
                <a:gd name="connsiteX138" fmla="*/ 19169 w 215292"/>
                <a:gd name="connsiteY138" fmla="*/ 57759 h 99502"/>
                <a:gd name="connsiteX139" fmla="*/ 44667 w 215292"/>
                <a:gd name="connsiteY139" fmla="*/ 58279 h 99502"/>
                <a:gd name="connsiteX140" fmla="*/ 41545 w 215292"/>
                <a:gd name="connsiteY140" fmla="*/ 61401 h 99502"/>
                <a:gd name="connsiteX141" fmla="*/ 44667 w 215292"/>
                <a:gd name="connsiteY141" fmla="*/ 64003 h 99502"/>
                <a:gd name="connsiteX142" fmla="*/ 46748 w 215292"/>
                <a:gd name="connsiteY142" fmla="*/ 66084 h 99502"/>
                <a:gd name="connsiteX143" fmla="*/ 50911 w 215292"/>
                <a:gd name="connsiteY143" fmla="*/ 65043 h 99502"/>
                <a:gd name="connsiteX144" fmla="*/ 48309 w 215292"/>
                <a:gd name="connsiteY144" fmla="*/ 68686 h 99502"/>
                <a:gd name="connsiteX145" fmla="*/ 48309 w 215292"/>
                <a:gd name="connsiteY145" fmla="*/ 70247 h 99502"/>
                <a:gd name="connsiteX146" fmla="*/ 52472 w 215292"/>
                <a:gd name="connsiteY146" fmla="*/ 70767 h 99502"/>
                <a:gd name="connsiteX147" fmla="*/ 50911 w 215292"/>
                <a:gd name="connsiteY147" fmla="*/ 73889 h 99502"/>
                <a:gd name="connsiteX148" fmla="*/ 51431 w 215292"/>
                <a:gd name="connsiteY148" fmla="*/ 75971 h 99502"/>
                <a:gd name="connsiteX149" fmla="*/ 36861 w 215292"/>
                <a:gd name="connsiteY149" fmla="*/ 80134 h 99502"/>
                <a:gd name="connsiteX150" fmla="*/ 34780 w 215292"/>
                <a:gd name="connsiteY150" fmla="*/ 80134 h 99502"/>
                <a:gd name="connsiteX151" fmla="*/ 35821 w 215292"/>
                <a:gd name="connsiteY151" fmla="*/ 85857 h 99502"/>
                <a:gd name="connsiteX152" fmla="*/ 72245 w 215292"/>
                <a:gd name="connsiteY152" fmla="*/ 84296 h 99502"/>
                <a:gd name="connsiteX153" fmla="*/ 73286 w 215292"/>
                <a:gd name="connsiteY153" fmla="*/ 85857 h 99502"/>
                <a:gd name="connsiteX154" fmla="*/ 74326 w 215292"/>
                <a:gd name="connsiteY154" fmla="*/ 87939 h 99502"/>
                <a:gd name="connsiteX155" fmla="*/ 76928 w 215292"/>
                <a:gd name="connsiteY155" fmla="*/ 88459 h 99502"/>
                <a:gd name="connsiteX156" fmla="*/ 79009 w 215292"/>
                <a:gd name="connsiteY156" fmla="*/ 92622 h 99502"/>
                <a:gd name="connsiteX157" fmla="*/ 112832 w 215292"/>
                <a:gd name="connsiteY157" fmla="*/ 99386 h 99502"/>
                <a:gd name="connsiteX158" fmla="*/ 124280 w 215292"/>
                <a:gd name="connsiteY158" fmla="*/ 95224 h 99502"/>
                <a:gd name="connsiteX159" fmla="*/ 133126 w 215292"/>
                <a:gd name="connsiteY159" fmla="*/ 87939 h 99502"/>
                <a:gd name="connsiteX160" fmla="*/ 154980 w 215292"/>
                <a:gd name="connsiteY160" fmla="*/ 82735 h 99502"/>
                <a:gd name="connsiteX161" fmla="*/ 175274 w 215292"/>
                <a:gd name="connsiteY161" fmla="*/ 72328 h 9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15292" h="99502">
                  <a:moveTo>
                    <a:pt x="175274" y="72328"/>
                  </a:moveTo>
                  <a:cubicBezTo>
                    <a:pt x="176835" y="71288"/>
                    <a:pt x="178916" y="69206"/>
                    <a:pt x="180477" y="70247"/>
                  </a:cubicBezTo>
                  <a:cubicBezTo>
                    <a:pt x="182038" y="71288"/>
                    <a:pt x="185681" y="71808"/>
                    <a:pt x="187762" y="71288"/>
                  </a:cubicBezTo>
                  <a:cubicBezTo>
                    <a:pt x="189844" y="70767"/>
                    <a:pt x="196608" y="66084"/>
                    <a:pt x="195567" y="64003"/>
                  </a:cubicBezTo>
                  <a:cubicBezTo>
                    <a:pt x="194527" y="61921"/>
                    <a:pt x="195047" y="60360"/>
                    <a:pt x="196608" y="58799"/>
                  </a:cubicBezTo>
                  <a:cubicBezTo>
                    <a:pt x="198169" y="57238"/>
                    <a:pt x="197649" y="55157"/>
                    <a:pt x="198689" y="56198"/>
                  </a:cubicBezTo>
                  <a:cubicBezTo>
                    <a:pt x="199730" y="57238"/>
                    <a:pt x="202332" y="58799"/>
                    <a:pt x="204413" y="56718"/>
                  </a:cubicBezTo>
                  <a:cubicBezTo>
                    <a:pt x="206494" y="55157"/>
                    <a:pt x="208576" y="52035"/>
                    <a:pt x="207535" y="51514"/>
                  </a:cubicBezTo>
                  <a:cubicBezTo>
                    <a:pt x="206494" y="50994"/>
                    <a:pt x="206494" y="50474"/>
                    <a:pt x="207535" y="50474"/>
                  </a:cubicBezTo>
                  <a:cubicBezTo>
                    <a:pt x="208576" y="50474"/>
                    <a:pt x="210137" y="49953"/>
                    <a:pt x="208576" y="48913"/>
                  </a:cubicBezTo>
                  <a:cubicBezTo>
                    <a:pt x="207535" y="47872"/>
                    <a:pt x="200771" y="47872"/>
                    <a:pt x="207535" y="46831"/>
                  </a:cubicBezTo>
                  <a:cubicBezTo>
                    <a:pt x="214300" y="45791"/>
                    <a:pt x="216901" y="46311"/>
                    <a:pt x="214300" y="45270"/>
                  </a:cubicBezTo>
                  <a:cubicBezTo>
                    <a:pt x="211698" y="44230"/>
                    <a:pt x="211178" y="44230"/>
                    <a:pt x="210657" y="43189"/>
                  </a:cubicBezTo>
                  <a:cubicBezTo>
                    <a:pt x="209617" y="42148"/>
                    <a:pt x="209617" y="42148"/>
                    <a:pt x="208056" y="42148"/>
                  </a:cubicBezTo>
                  <a:cubicBezTo>
                    <a:pt x="207015" y="42148"/>
                    <a:pt x="207535" y="41628"/>
                    <a:pt x="210657" y="41107"/>
                  </a:cubicBezTo>
                  <a:cubicBezTo>
                    <a:pt x="213779" y="40067"/>
                    <a:pt x="213259" y="40067"/>
                    <a:pt x="211698" y="39546"/>
                  </a:cubicBezTo>
                  <a:cubicBezTo>
                    <a:pt x="210137" y="39546"/>
                    <a:pt x="208576" y="39546"/>
                    <a:pt x="210137" y="38506"/>
                  </a:cubicBezTo>
                  <a:cubicBezTo>
                    <a:pt x="211698" y="37465"/>
                    <a:pt x="212218" y="35904"/>
                    <a:pt x="212739" y="34343"/>
                  </a:cubicBezTo>
                  <a:cubicBezTo>
                    <a:pt x="213259" y="32782"/>
                    <a:pt x="213779" y="31741"/>
                    <a:pt x="212218" y="31221"/>
                  </a:cubicBezTo>
                  <a:cubicBezTo>
                    <a:pt x="210657" y="30701"/>
                    <a:pt x="202852" y="28619"/>
                    <a:pt x="201812" y="28099"/>
                  </a:cubicBezTo>
                  <a:cubicBezTo>
                    <a:pt x="200771" y="27578"/>
                    <a:pt x="199210" y="27578"/>
                    <a:pt x="198689" y="28099"/>
                  </a:cubicBezTo>
                  <a:cubicBezTo>
                    <a:pt x="198169" y="28619"/>
                    <a:pt x="197649" y="27578"/>
                    <a:pt x="199210" y="26017"/>
                  </a:cubicBezTo>
                  <a:cubicBezTo>
                    <a:pt x="200771" y="24456"/>
                    <a:pt x="199730" y="24977"/>
                    <a:pt x="198169" y="23936"/>
                  </a:cubicBezTo>
                  <a:cubicBezTo>
                    <a:pt x="197128" y="22375"/>
                    <a:pt x="196608" y="23416"/>
                    <a:pt x="195047" y="23936"/>
                  </a:cubicBezTo>
                  <a:cubicBezTo>
                    <a:pt x="193486" y="24456"/>
                    <a:pt x="187762" y="24977"/>
                    <a:pt x="189844" y="22375"/>
                  </a:cubicBezTo>
                  <a:cubicBezTo>
                    <a:pt x="191925" y="20294"/>
                    <a:pt x="195047" y="18733"/>
                    <a:pt x="192966" y="17171"/>
                  </a:cubicBezTo>
                  <a:cubicBezTo>
                    <a:pt x="190884" y="15610"/>
                    <a:pt x="181518" y="14570"/>
                    <a:pt x="184120" y="12488"/>
                  </a:cubicBezTo>
                  <a:cubicBezTo>
                    <a:pt x="186201" y="10407"/>
                    <a:pt x="186201" y="10407"/>
                    <a:pt x="185681" y="8326"/>
                  </a:cubicBezTo>
                  <a:cubicBezTo>
                    <a:pt x="185160" y="6765"/>
                    <a:pt x="187762" y="5724"/>
                    <a:pt x="189844" y="5724"/>
                  </a:cubicBezTo>
                  <a:cubicBezTo>
                    <a:pt x="191925" y="5724"/>
                    <a:pt x="197649" y="3122"/>
                    <a:pt x="192445" y="4163"/>
                  </a:cubicBezTo>
                  <a:cubicBezTo>
                    <a:pt x="187242" y="5203"/>
                    <a:pt x="180998" y="5724"/>
                    <a:pt x="179437" y="8326"/>
                  </a:cubicBezTo>
                  <a:cubicBezTo>
                    <a:pt x="177875" y="10927"/>
                    <a:pt x="178916" y="12488"/>
                    <a:pt x="177355" y="11448"/>
                  </a:cubicBezTo>
                  <a:cubicBezTo>
                    <a:pt x="175794" y="9887"/>
                    <a:pt x="169550" y="7805"/>
                    <a:pt x="171111" y="6765"/>
                  </a:cubicBezTo>
                  <a:cubicBezTo>
                    <a:pt x="172672" y="5724"/>
                    <a:pt x="172672" y="3122"/>
                    <a:pt x="170591" y="3122"/>
                  </a:cubicBezTo>
                  <a:cubicBezTo>
                    <a:pt x="168509" y="3122"/>
                    <a:pt x="166428" y="2081"/>
                    <a:pt x="166948" y="2081"/>
                  </a:cubicBezTo>
                  <a:cubicBezTo>
                    <a:pt x="167468" y="2081"/>
                    <a:pt x="169030" y="1041"/>
                    <a:pt x="166948" y="520"/>
                  </a:cubicBezTo>
                  <a:cubicBezTo>
                    <a:pt x="164867" y="0"/>
                    <a:pt x="162265" y="0"/>
                    <a:pt x="160704" y="0"/>
                  </a:cubicBezTo>
                  <a:cubicBezTo>
                    <a:pt x="159143" y="0"/>
                    <a:pt x="154460" y="0"/>
                    <a:pt x="156021" y="2602"/>
                  </a:cubicBezTo>
                  <a:cubicBezTo>
                    <a:pt x="157061" y="5203"/>
                    <a:pt x="159143" y="7805"/>
                    <a:pt x="158102" y="8846"/>
                  </a:cubicBezTo>
                  <a:cubicBezTo>
                    <a:pt x="157061" y="9887"/>
                    <a:pt x="157582" y="10407"/>
                    <a:pt x="158102" y="10927"/>
                  </a:cubicBezTo>
                  <a:cubicBezTo>
                    <a:pt x="158102" y="10927"/>
                    <a:pt x="158623" y="11968"/>
                    <a:pt x="156541" y="11968"/>
                  </a:cubicBezTo>
                  <a:cubicBezTo>
                    <a:pt x="154460" y="11448"/>
                    <a:pt x="147175" y="10407"/>
                    <a:pt x="146134" y="11448"/>
                  </a:cubicBezTo>
                  <a:cubicBezTo>
                    <a:pt x="144573" y="12488"/>
                    <a:pt x="134687" y="17692"/>
                    <a:pt x="133126" y="15610"/>
                  </a:cubicBezTo>
                  <a:cubicBezTo>
                    <a:pt x="132085" y="13529"/>
                    <a:pt x="126881" y="11448"/>
                    <a:pt x="125320" y="10927"/>
                  </a:cubicBezTo>
                  <a:cubicBezTo>
                    <a:pt x="123759" y="10407"/>
                    <a:pt x="121678" y="10407"/>
                    <a:pt x="122719" y="12488"/>
                  </a:cubicBezTo>
                  <a:cubicBezTo>
                    <a:pt x="123759" y="14570"/>
                    <a:pt x="125841" y="21855"/>
                    <a:pt x="125841" y="21855"/>
                  </a:cubicBezTo>
                  <a:cubicBezTo>
                    <a:pt x="125841" y="21855"/>
                    <a:pt x="127922" y="30180"/>
                    <a:pt x="122719" y="20814"/>
                  </a:cubicBezTo>
                  <a:cubicBezTo>
                    <a:pt x="117515" y="11448"/>
                    <a:pt x="110230" y="10927"/>
                    <a:pt x="108669" y="10927"/>
                  </a:cubicBezTo>
                  <a:cubicBezTo>
                    <a:pt x="105027" y="11448"/>
                    <a:pt x="102425" y="13009"/>
                    <a:pt x="100864" y="13529"/>
                  </a:cubicBezTo>
                  <a:cubicBezTo>
                    <a:pt x="99303" y="14049"/>
                    <a:pt x="99823" y="15610"/>
                    <a:pt x="99303" y="16651"/>
                  </a:cubicBezTo>
                  <a:cubicBezTo>
                    <a:pt x="98262" y="17692"/>
                    <a:pt x="98783" y="17692"/>
                    <a:pt x="100344" y="18733"/>
                  </a:cubicBezTo>
                  <a:cubicBezTo>
                    <a:pt x="101385" y="19773"/>
                    <a:pt x="101385" y="20814"/>
                    <a:pt x="100864" y="22895"/>
                  </a:cubicBezTo>
                  <a:cubicBezTo>
                    <a:pt x="100344" y="24977"/>
                    <a:pt x="98262" y="23416"/>
                    <a:pt x="98262" y="23416"/>
                  </a:cubicBezTo>
                  <a:cubicBezTo>
                    <a:pt x="98262" y="23416"/>
                    <a:pt x="89416" y="15090"/>
                    <a:pt x="87855" y="13529"/>
                  </a:cubicBezTo>
                  <a:cubicBezTo>
                    <a:pt x="86815" y="11968"/>
                    <a:pt x="84733" y="12488"/>
                    <a:pt x="83172" y="12488"/>
                  </a:cubicBezTo>
                  <a:cubicBezTo>
                    <a:pt x="81091" y="13009"/>
                    <a:pt x="80571" y="13529"/>
                    <a:pt x="83172" y="19773"/>
                  </a:cubicBezTo>
                  <a:cubicBezTo>
                    <a:pt x="86294" y="26017"/>
                    <a:pt x="81611" y="29139"/>
                    <a:pt x="80571" y="31221"/>
                  </a:cubicBezTo>
                  <a:cubicBezTo>
                    <a:pt x="79530" y="33302"/>
                    <a:pt x="77969" y="30180"/>
                    <a:pt x="77448" y="29660"/>
                  </a:cubicBezTo>
                  <a:cubicBezTo>
                    <a:pt x="76928" y="29139"/>
                    <a:pt x="76408" y="29139"/>
                    <a:pt x="76928" y="28099"/>
                  </a:cubicBezTo>
                  <a:cubicBezTo>
                    <a:pt x="76928" y="26538"/>
                    <a:pt x="77448" y="26538"/>
                    <a:pt x="75367" y="27058"/>
                  </a:cubicBezTo>
                  <a:cubicBezTo>
                    <a:pt x="73286" y="27578"/>
                    <a:pt x="72245" y="28619"/>
                    <a:pt x="71204" y="33302"/>
                  </a:cubicBezTo>
                  <a:cubicBezTo>
                    <a:pt x="70164" y="37985"/>
                    <a:pt x="69643" y="35904"/>
                    <a:pt x="68602" y="34343"/>
                  </a:cubicBezTo>
                  <a:cubicBezTo>
                    <a:pt x="67562" y="32782"/>
                    <a:pt x="67562" y="36945"/>
                    <a:pt x="68082" y="41628"/>
                  </a:cubicBezTo>
                  <a:cubicBezTo>
                    <a:pt x="68602" y="46311"/>
                    <a:pt x="63399" y="36945"/>
                    <a:pt x="61838" y="35384"/>
                  </a:cubicBezTo>
                  <a:cubicBezTo>
                    <a:pt x="60797" y="33823"/>
                    <a:pt x="61838" y="33302"/>
                    <a:pt x="63399" y="31741"/>
                  </a:cubicBezTo>
                  <a:cubicBezTo>
                    <a:pt x="64960" y="30180"/>
                    <a:pt x="63399" y="29660"/>
                    <a:pt x="62359" y="29660"/>
                  </a:cubicBezTo>
                  <a:cubicBezTo>
                    <a:pt x="61318" y="29660"/>
                    <a:pt x="60797" y="29660"/>
                    <a:pt x="61318" y="29139"/>
                  </a:cubicBezTo>
                  <a:cubicBezTo>
                    <a:pt x="61838" y="28099"/>
                    <a:pt x="60797" y="28099"/>
                    <a:pt x="59236" y="28099"/>
                  </a:cubicBezTo>
                  <a:cubicBezTo>
                    <a:pt x="57675" y="28099"/>
                    <a:pt x="58195" y="27058"/>
                    <a:pt x="55594" y="24977"/>
                  </a:cubicBezTo>
                  <a:cubicBezTo>
                    <a:pt x="53513" y="22895"/>
                    <a:pt x="56114" y="23936"/>
                    <a:pt x="58716" y="25497"/>
                  </a:cubicBezTo>
                  <a:cubicBezTo>
                    <a:pt x="61318" y="27058"/>
                    <a:pt x="61318" y="25497"/>
                    <a:pt x="62879" y="21855"/>
                  </a:cubicBezTo>
                  <a:cubicBezTo>
                    <a:pt x="64440" y="18212"/>
                    <a:pt x="62359" y="17692"/>
                    <a:pt x="59757" y="17692"/>
                  </a:cubicBezTo>
                  <a:cubicBezTo>
                    <a:pt x="57155" y="17692"/>
                    <a:pt x="58716" y="17171"/>
                    <a:pt x="61318" y="16651"/>
                  </a:cubicBezTo>
                  <a:cubicBezTo>
                    <a:pt x="63920" y="16131"/>
                    <a:pt x="60277" y="15610"/>
                    <a:pt x="58195" y="15610"/>
                  </a:cubicBezTo>
                  <a:cubicBezTo>
                    <a:pt x="56114" y="15610"/>
                    <a:pt x="55594" y="14570"/>
                    <a:pt x="53513" y="11448"/>
                  </a:cubicBezTo>
                  <a:cubicBezTo>
                    <a:pt x="51431" y="8326"/>
                    <a:pt x="45707" y="5203"/>
                    <a:pt x="43626" y="3122"/>
                  </a:cubicBezTo>
                  <a:cubicBezTo>
                    <a:pt x="41545" y="1561"/>
                    <a:pt x="38422" y="1041"/>
                    <a:pt x="36861" y="1561"/>
                  </a:cubicBezTo>
                  <a:cubicBezTo>
                    <a:pt x="35300" y="2081"/>
                    <a:pt x="31138" y="2081"/>
                    <a:pt x="29576" y="2081"/>
                  </a:cubicBezTo>
                  <a:cubicBezTo>
                    <a:pt x="28015" y="2081"/>
                    <a:pt x="29576" y="2602"/>
                    <a:pt x="29056" y="4163"/>
                  </a:cubicBezTo>
                  <a:cubicBezTo>
                    <a:pt x="29056" y="5724"/>
                    <a:pt x="28536" y="6244"/>
                    <a:pt x="30617" y="6244"/>
                  </a:cubicBezTo>
                  <a:cubicBezTo>
                    <a:pt x="32699" y="6244"/>
                    <a:pt x="33219" y="5724"/>
                    <a:pt x="33219" y="5724"/>
                  </a:cubicBezTo>
                  <a:cubicBezTo>
                    <a:pt x="32699" y="6765"/>
                    <a:pt x="33739" y="6244"/>
                    <a:pt x="34780" y="6244"/>
                  </a:cubicBezTo>
                  <a:cubicBezTo>
                    <a:pt x="35821" y="5724"/>
                    <a:pt x="37902" y="4683"/>
                    <a:pt x="36861" y="5724"/>
                  </a:cubicBezTo>
                  <a:cubicBezTo>
                    <a:pt x="35821" y="6765"/>
                    <a:pt x="36341" y="7285"/>
                    <a:pt x="37382" y="7285"/>
                  </a:cubicBezTo>
                  <a:cubicBezTo>
                    <a:pt x="38422" y="7285"/>
                    <a:pt x="40504" y="6244"/>
                    <a:pt x="39983" y="6765"/>
                  </a:cubicBezTo>
                  <a:cubicBezTo>
                    <a:pt x="39463" y="7285"/>
                    <a:pt x="39463" y="8326"/>
                    <a:pt x="41024" y="7805"/>
                  </a:cubicBezTo>
                  <a:cubicBezTo>
                    <a:pt x="42585" y="7285"/>
                    <a:pt x="40504" y="8846"/>
                    <a:pt x="40504" y="8846"/>
                  </a:cubicBezTo>
                  <a:cubicBezTo>
                    <a:pt x="40504" y="8846"/>
                    <a:pt x="38422" y="9887"/>
                    <a:pt x="36341" y="11448"/>
                  </a:cubicBezTo>
                  <a:cubicBezTo>
                    <a:pt x="34260" y="13009"/>
                    <a:pt x="37902" y="13529"/>
                    <a:pt x="39463" y="13529"/>
                  </a:cubicBezTo>
                  <a:cubicBezTo>
                    <a:pt x="41024" y="14049"/>
                    <a:pt x="41545" y="13529"/>
                    <a:pt x="41024" y="14570"/>
                  </a:cubicBezTo>
                  <a:cubicBezTo>
                    <a:pt x="40504" y="15610"/>
                    <a:pt x="41024" y="14570"/>
                    <a:pt x="41545" y="18733"/>
                  </a:cubicBezTo>
                  <a:cubicBezTo>
                    <a:pt x="42065" y="22895"/>
                    <a:pt x="40504" y="19773"/>
                    <a:pt x="39983" y="18733"/>
                  </a:cubicBezTo>
                  <a:cubicBezTo>
                    <a:pt x="39463" y="17692"/>
                    <a:pt x="39463" y="16131"/>
                    <a:pt x="38422" y="19253"/>
                  </a:cubicBezTo>
                  <a:cubicBezTo>
                    <a:pt x="37382" y="22375"/>
                    <a:pt x="37382" y="17692"/>
                    <a:pt x="36861" y="15610"/>
                  </a:cubicBezTo>
                  <a:cubicBezTo>
                    <a:pt x="36341" y="13529"/>
                    <a:pt x="35300" y="14570"/>
                    <a:pt x="34260" y="17692"/>
                  </a:cubicBezTo>
                  <a:cubicBezTo>
                    <a:pt x="33219" y="20814"/>
                    <a:pt x="32178" y="17171"/>
                    <a:pt x="31138" y="14570"/>
                  </a:cubicBezTo>
                  <a:cubicBezTo>
                    <a:pt x="30097" y="12488"/>
                    <a:pt x="22292" y="10927"/>
                    <a:pt x="20731" y="10927"/>
                  </a:cubicBezTo>
                  <a:cubicBezTo>
                    <a:pt x="19169" y="10407"/>
                    <a:pt x="20731" y="11968"/>
                    <a:pt x="19169" y="11968"/>
                  </a:cubicBezTo>
                  <a:cubicBezTo>
                    <a:pt x="17608" y="11968"/>
                    <a:pt x="17088" y="11448"/>
                    <a:pt x="20731" y="14570"/>
                  </a:cubicBezTo>
                  <a:cubicBezTo>
                    <a:pt x="24373" y="17171"/>
                    <a:pt x="20210" y="15610"/>
                    <a:pt x="19169" y="15090"/>
                  </a:cubicBezTo>
                  <a:cubicBezTo>
                    <a:pt x="18129" y="14570"/>
                    <a:pt x="16047" y="13529"/>
                    <a:pt x="15007" y="15090"/>
                  </a:cubicBezTo>
                  <a:cubicBezTo>
                    <a:pt x="13966" y="16651"/>
                    <a:pt x="14487" y="17692"/>
                    <a:pt x="19690" y="19253"/>
                  </a:cubicBezTo>
                  <a:cubicBezTo>
                    <a:pt x="24893" y="20814"/>
                    <a:pt x="22812" y="20814"/>
                    <a:pt x="21771" y="20814"/>
                  </a:cubicBezTo>
                  <a:cubicBezTo>
                    <a:pt x="20731" y="20814"/>
                    <a:pt x="18649" y="20294"/>
                    <a:pt x="17608" y="19773"/>
                  </a:cubicBezTo>
                  <a:cubicBezTo>
                    <a:pt x="16568" y="19253"/>
                    <a:pt x="15007" y="18212"/>
                    <a:pt x="13966" y="19773"/>
                  </a:cubicBezTo>
                  <a:cubicBezTo>
                    <a:pt x="12926" y="21334"/>
                    <a:pt x="18649" y="22895"/>
                    <a:pt x="21771" y="23936"/>
                  </a:cubicBezTo>
                  <a:cubicBezTo>
                    <a:pt x="24893" y="24977"/>
                    <a:pt x="23332" y="24977"/>
                    <a:pt x="22292" y="25497"/>
                  </a:cubicBezTo>
                  <a:cubicBezTo>
                    <a:pt x="21251" y="26017"/>
                    <a:pt x="20210" y="24977"/>
                    <a:pt x="19690" y="27058"/>
                  </a:cubicBezTo>
                  <a:cubicBezTo>
                    <a:pt x="19690" y="29139"/>
                    <a:pt x="18649" y="27578"/>
                    <a:pt x="17608" y="27058"/>
                  </a:cubicBezTo>
                  <a:cubicBezTo>
                    <a:pt x="16568" y="26538"/>
                    <a:pt x="12405" y="23936"/>
                    <a:pt x="10844" y="23416"/>
                  </a:cubicBezTo>
                  <a:cubicBezTo>
                    <a:pt x="9283" y="22895"/>
                    <a:pt x="9283" y="22375"/>
                    <a:pt x="8763" y="23936"/>
                  </a:cubicBezTo>
                  <a:cubicBezTo>
                    <a:pt x="8242" y="25497"/>
                    <a:pt x="7722" y="25497"/>
                    <a:pt x="10844" y="27578"/>
                  </a:cubicBezTo>
                  <a:cubicBezTo>
                    <a:pt x="13966" y="29660"/>
                    <a:pt x="12926" y="29139"/>
                    <a:pt x="10844" y="28619"/>
                  </a:cubicBezTo>
                  <a:cubicBezTo>
                    <a:pt x="8763" y="28099"/>
                    <a:pt x="9803" y="29139"/>
                    <a:pt x="12405" y="31741"/>
                  </a:cubicBezTo>
                  <a:cubicBezTo>
                    <a:pt x="15007" y="34343"/>
                    <a:pt x="9283" y="30701"/>
                    <a:pt x="7202" y="29660"/>
                  </a:cubicBezTo>
                  <a:cubicBezTo>
                    <a:pt x="5120" y="28619"/>
                    <a:pt x="3559" y="29660"/>
                    <a:pt x="3039" y="30180"/>
                  </a:cubicBezTo>
                  <a:cubicBezTo>
                    <a:pt x="2519" y="31221"/>
                    <a:pt x="1998" y="31741"/>
                    <a:pt x="437" y="32262"/>
                  </a:cubicBezTo>
                  <a:cubicBezTo>
                    <a:pt x="-1124" y="33302"/>
                    <a:pt x="1998" y="33302"/>
                    <a:pt x="1998" y="33302"/>
                  </a:cubicBezTo>
                  <a:cubicBezTo>
                    <a:pt x="1998" y="33302"/>
                    <a:pt x="10844" y="36945"/>
                    <a:pt x="15527" y="34863"/>
                  </a:cubicBezTo>
                  <a:cubicBezTo>
                    <a:pt x="20731" y="32782"/>
                    <a:pt x="30097" y="29139"/>
                    <a:pt x="34260" y="30180"/>
                  </a:cubicBezTo>
                  <a:cubicBezTo>
                    <a:pt x="38422" y="31221"/>
                    <a:pt x="57155" y="33823"/>
                    <a:pt x="53513" y="35384"/>
                  </a:cubicBezTo>
                  <a:cubicBezTo>
                    <a:pt x="49870" y="36945"/>
                    <a:pt x="47268" y="38506"/>
                    <a:pt x="44667" y="39546"/>
                  </a:cubicBezTo>
                  <a:cubicBezTo>
                    <a:pt x="42065" y="40587"/>
                    <a:pt x="36341" y="42669"/>
                    <a:pt x="39983" y="43709"/>
                  </a:cubicBezTo>
                  <a:cubicBezTo>
                    <a:pt x="43626" y="44750"/>
                    <a:pt x="49870" y="45791"/>
                    <a:pt x="50911" y="44750"/>
                  </a:cubicBezTo>
                  <a:cubicBezTo>
                    <a:pt x="51952" y="43709"/>
                    <a:pt x="54553" y="42148"/>
                    <a:pt x="54033" y="44750"/>
                  </a:cubicBezTo>
                  <a:cubicBezTo>
                    <a:pt x="52992" y="46831"/>
                    <a:pt x="51952" y="48913"/>
                    <a:pt x="48309" y="48913"/>
                  </a:cubicBezTo>
                  <a:cubicBezTo>
                    <a:pt x="44667" y="48392"/>
                    <a:pt x="38943" y="47872"/>
                    <a:pt x="37382" y="48913"/>
                  </a:cubicBezTo>
                  <a:cubicBezTo>
                    <a:pt x="35821" y="49953"/>
                    <a:pt x="34780" y="48913"/>
                    <a:pt x="34780" y="48392"/>
                  </a:cubicBezTo>
                  <a:cubicBezTo>
                    <a:pt x="35300" y="47352"/>
                    <a:pt x="34780" y="47352"/>
                    <a:pt x="32699" y="48913"/>
                  </a:cubicBezTo>
                  <a:cubicBezTo>
                    <a:pt x="31138" y="50474"/>
                    <a:pt x="30617" y="50994"/>
                    <a:pt x="29576" y="50474"/>
                  </a:cubicBezTo>
                  <a:cubicBezTo>
                    <a:pt x="28536" y="49953"/>
                    <a:pt x="28015" y="49953"/>
                    <a:pt x="26975" y="50994"/>
                  </a:cubicBezTo>
                  <a:cubicBezTo>
                    <a:pt x="26454" y="52035"/>
                    <a:pt x="25414" y="51514"/>
                    <a:pt x="25934" y="50474"/>
                  </a:cubicBezTo>
                  <a:cubicBezTo>
                    <a:pt x="26454" y="49433"/>
                    <a:pt x="25934" y="48392"/>
                    <a:pt x="24893" y="49953"/>
                  </a:cubicBezTo>
                  <a:cubicBezTo>
                    <a:pt x="23853" y="51514"/>
                    <a:pt x="23332" y="52035"/>
                    <a:pt x="22812" y="51514"/>
                  </a:cubicBezTo>
                  <a:cubicBezTo>
                    <a:pt x="21771" y="50994"/>
                    <a:pt x="20731" y="51514"/>
                    <a:pt x="19169" y="52555"/>
                  </a:cubicBezTo>
                  <a:cubicBezTo>
                    <a:pt x="17608" y="53596"/>
                    <a:pt x="15527" y="53596"/>
                    <a:pt x="13966" y="52555"/>
                  </a:cubicBezTo>
                  <a:cubicBezTo>
                    <a:pt x="12926" y="51514"/>
                    <a:pt x="11885" y="52035"/>
                    <a:pt x="10844" y="52555"/>
                  </a:cubicBezTo>
                  <a:cubicBezTo>
                    <a:pt x="9803" y="53075"/>
                    <a:pt x="8763" y="53596"/>
                    <a:pt x="9803" y="55157"/>
                  </a:cubicBezTo>
                  <a:cubicBezTo>
                    <a:pt x="10844" y="56718"/>
                    <a:pt x="12405" y="58279"/>
                    <a:pt x="19169" y="57759"/>
                  </a:cubicBezTo>
                  <a:cubicBezTo>
                    <a:pt x="25934" y="57759"/>
                    <a:pt x="46228" y="57759"/>
                    <a:pt x="44667" y="58279"/>
                  </a:cubicBezTo>
                  <a:cubicBezTo>
                    <a:pt x="43626" y="59320"/>
                    <a:pt x="40504" y="60360"/>
                    <a:pt x="41545" y="61401"/>
                  </a:cubicBezTo>
                  <a:cubicBezTo>
                    <a:pt x="42585" y="62442"/>
                    <a:pt x="44667" y="62442"/>
                    <a:pt x="44667" y="64003"/>
                  </a:cubicBezTo>
                  <a:cubicBezTo>
                    <a:pt x="44667" y="65564"/>
                    <a:pt x="45187" y="67125"/>
                    <a:pt x="46748" y="66084"/>
                  </a:cubicBezTo>
                  <a:cubicBezTo>
                    <a:pt x="48309" y="65043"/>
                    <a:pt x="54033" y="62442"/>
                    <a:pt x="50911" y="65043"/>
                  </a:cubicBezTo>
                  <a:cubicBezTo>
                    <a:pt x="47789" y="67125"/>
                    <a:pt x="48829" y="67645"/>
                    <a:pt x="48309" y="68686"/>
                  </a:cubicBezTo>
                  <a:cubicBezTo>
                    <a:pt x="48309" y="69727"/>
                    <a:pt x="47268" y="70767"/>
                    <a:pt x="48309" y="70247"/>
                  </a:cubicBezTo>
                  <a:cubicBezTo>
                    <a:pt x="49350" y="70247"/>
                    <a:pt x="54033" y="68686"/>
                    <a:pt x="52472" y="70767"/>
                  </a:cubicBezTo>
                  <a:cubicBezTo>
                    <a:pt x="50911" y="72849"/>
                    <a:pt x="49870" y="73369"/>
                    <a:pt x="50911" y="73889"/>
                  </a:cubicBezTo>
                  <a:cubicBezTo>
                    <a:pt x="51952" y="74410"/>
                    <a:pt x="55594" y="73889"/>
                    <a:pt x="51431" y="75971"/>
                  </a:cubicBezTo>
                  <a:cubicBezTo>
                    <a:pt x="47268" y="78052"/>
                    <a:pt x="37382" y="81174"/>
                    <a:pt x="36861" y="80134"/>
                  </a:cubicBezTo>
                  <a:cubicBezTo>
                    <a:pt x="36341" y="79093"/>
                    <a:pt x="35300" y="77011"/>
                    <a:pt x="34780" y="80134"/>
                  </a:cubicBezTo>
                  <a:cubicBezTo>
                    <a:pt x="34260" y="83256"/>
                    <a:pt x="33219" y="85857"/>
                    <a:pt x="35821" y="85857"/>
                  </a:cubicBezTo>
                  <a:cubicBezTo>
                    <a:pt x="38422" y="85857"/>
                    <a:pt x="72245" y="84296"/>
                    <a:pt x="72245" y="84296"/>
                  </a:cubicBezTo>
                  <a:cubicBezTo>
                    <a:pt x="72245" y="84296"/>
                    <a:pt x="74847" y="83776"/>
                    <a:pt x="73286" y="85857"/>
                  </a:cubicBezTo>
                  <a:cubicBezTo>
                    <a:pt x="71725" y="87939"/>
                    <a:pt x="72245" y="88979"/>
                    <a:pt x="74326" y="87939"/>
                  </a:cubicBezTo>
                  <a:cubicBezTo>
                    <a:pt x="76408" y="86898"/>
                    <a:pt x="77448" y="87418"/>
                    <a:pt x="76928" y="88459"/>
                  </a:cubicBezTo>
                  <a:cubicBezTo>
                    <a:pt x="76408" y="89500"/>
                    <a:pt x="76408" y="91061"/>
                    <a:pt x="79009" y="92622"/>
                  </a:cubicBezTo>
                  <a:cubicBezTo>
                    <a:pt x="82132" y="94183"/>
                    <a:pt x="108669" y="100427"/>
                    <a:pt x="112832" y="99386"/>
                  </a:cubicBezTo>
                  <a:cubicBezTo>
                    <a:pt x="116995" y="98346"/>
                    <a:pt x="122719" y="97305"/>
                    <a:pt x="124280" y="95224"/>
                  </a:cubicBezTo>
                  <a:cubicBezTo>
                    <a:pt x="125841" y="92622"/>
                    <a:pt x="127402" y="88459"/>
                    <a:pt x="133126" y="87939"/>
                  </a:cubicBezTo>
                  <a:cubicBezTo>
                    <a:pt x="138849" y="87418"/>
                    <a:pt x="147175" y="87939"/>
                    <a:pt x="154980" y="82735"/>
                  </a:cubicBezTo>
                  <a:cubicBezTo>
                    <a:pt x="165907" y="75971"/>
                    <a:pt x="173713" y="73369"/>
                    <a:pt x="175274" y="72328"/>
                  </a:cubicBezTo>
                  <a:close/>
                </a:path>
              </a:pathLst>
            </a:custGeom>
            <a:grpFill/>
            <a:ln w="5199" cap="flat">
              <a:solidFill>
                <a:schemeClr val="bg1"/>
              </a:solidFill>
              <a:prstDash val="solid"/>
              <a:miter/>
            </a:ln>
          </p:spPr>
          <p:txBody>
            <a:bodyPr rtlCol="0" anchor="ctr"/>
            <a:lstStyle/>
            <a:p>
              <a:endParaRPr lang="en-GB" noProof="0" dirty="0"/>
            </a:p>
          </p:txBody>
        </p:sp>
      </p:grpSp>
      <p:sp>
        <p:nvSpPr>
          <p:cNvPr id="2" name="Slide Number Placeholder 1">
            <a:extLst>
              <a:ext uri="{FF2B5EF4-FFF2-40B4-BE49-F238E27FC236}">
                <a16:creationId xmlns:a16="http://schemas.microsoft.com/office/drawing/2014/main" id="{62F1599F-C07C-812B-BE4E-93B98E590917}"/>
              </a:ext>
            </a:extLst>
          </p:cNvPr>
          <p:cNvSpPr>
            <a:spLocks noGrp="1"/>
          </p:cNvSpPr>
          <p:nvPr>
            <p:ph type="sldNum" sz="quarter" idx="4"/>
          </p:nvPr>
        </p:nvSpPr>
        <p:spPr/>
        <p:txBody>
          <a:bodyPr/>
          <a:lstStyle/>
          <a:p>
            <a:fld id="{820EACED-CA5D-B048-836B-BF30EF0E914A}" type="slidenum">
              <a:rPr lang="en-GB" noProof="0" smtClean="0"/>
              <a:pPr/>
              <a:t>45</a:t>
            </a:fld>
            <a:endParaRPr lang="en-GB" noProof="0" dirty="0"/>
          </a:p>
        </p:txBody>
      </p:sp>
    </p:spTree>
    <p:extLst>
      <p:ext uri="{BB962C8B-B14F-4D97-AF65-F5344CB8AC3E}">
        <p14:creationId xmlns:p14="http://schemas.microsoft.com/office/powerpoint/2010/main" val="153518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435A-7A62-C922-D714-28268410AC24}"/>
              </a:ext>
            </a:extLst>
          </p:cNvPr>
          <p:cNvSpPr>
            <a:spLocks noGrp="1"/>
          </p:cNvSpPr>
          <p:nvPr>
            <p:ph type="title"/>
          </p:nvPr>
        </p:nvSpPr>
        <p:spPr/>
        <p:txBody>
          <a:bodyPr/>
          <a:lstStyle/>
          <a:p>
            <a:r>
              <a:rPr lang="en-GB" noProof="0" dirty="0">
                <a:cs typeface="Arial"/>
              </a:rPr>
              <a:t>Matter Perturbs the Scalar Field</a:t>
            </a:r>
            <a:endParaRPr lang="en-GB" noProof="0" dirty="0"/>
          </a:p>
        </p:txBody>
      </p:sp>
      <p:sp>
        <p:nvSpPr>
          <p:cNvPr id="4" name="Slide Number Placeholder 3">
            <a:extLst>
              <a:ext uri="{FF2B5EF4-FFF2-40B4-BE49-F238E27FC236}">
                <a16:creationId xmlns:a16="http://schemas.microsoft.com/office/drawing/2014/main" id="{D47D3F4D-5199-35F7-D43C-3D5FD5526731}"/>
              </a:ext>
            </a:extLst>
          </p:cNvPr>
          <p:cNvSpPr>
            <a:spLocks noGrp="1"/>
          </p:cNvSpPr>
          <p:nvPr>
            <p:ph type="sldNum" sz="quarter" idx="4"/>
          </p:nvPr>
        </p:nvSpPr>
        <p:spPr/>
        <p:txBody>
          <a:bodyPr/>
          <a:lstStyle/>
          <a:p>
            <a:fld id="{820EACED-CA5D-B048-836B-BF30EF0E914A}" type="slidenum">
              <a:rPr lang="en-GB" noProof="0" smtClean="0"/>
              <a:pPr/>
              <a:t>5</a:t>
            </a:fld>
            <a:endParaRPr lang="en-GB" noProof="0" dirty="0"/>
          </a:p>
        </p:txBody>
      </p:sp>
      <p:pic>
        <p:nvPicPr>
          <p:cNvPr id="3" name="Picture 2" descr="A graph of a function&#10;&#10;AI-generated content may be incorrect.">
            <a:extLst>
              <a:ext uri="{FF2B5EF4-FFF2-40B4-BE49-F238E27FC236}">
                <a16:creationId xmlns:a16="http://schemas.microsoft.com/office/drawing/2014/main" id="{43D67BC8-1684-9329-FE66-3E1155FBC0E5}"/>
              </a:ext>
            </a:extLst>
          </p:cNvPr>
          <p:cNvPicPr>
            <a:picLocks noChangeAspect="1"/>
          </p:cNvPicPr>
          <p:nvPr/>
        </p:nvPicPr>
        <p:blipFill>
          <a:blip r:embed="rId3"/>
          <a:srcRect l="106" t="103" r="-212" b="240"/>
          <a:stretch>
            <a:fillRect/>
          </a:stretch>
        </p:blipFill>
        <p:spPr>
          <a:xfrm>
            <a:off x="319916" y="2694494"/>
            <a:ext cx="5989588" cy="3678645"/>
          </a:xfrm>
          <a:prstGeom prst="rect">
            <a:avLst/>
          </a:prstGeom>
        </p:spPr>
      </p:pic>
      <p:sp>
        <p:nvSpPr>
          <p:cNvPr id="8" name="Oval 7">
            <a:extLst>
              <a:ext uri="{FF2B5EF4-FFF2-40B4-BE49-F238E27FC236}">
                <a16:creationId xmlns:a16="http://schemas.microsoft.com/office/drawing/2014/main" id="{9B516A33-0F11-CA1A-1F5B-8C67D1685C79}"/>
              </a:ext>
            </a:extLst>
          </p:cNvPr>
          <p:cNvSpPr/>
          <p:nvPr/>
        </p:nvSpPr>
        <p:spPr>
          <a:xfrm>
            <a:off x="3867150" y="4952955"/>
            <a:ext cx="190500" cy="1905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0" name="Straight Arrow Connector 9">
            <a:extLst>
              <a:ext uri="{FF2B5EF4-FFF2-40B4-BE49-F238E27FC236}">
                <a16:creationId xmlns:a16="http://schemas.microsoft.com/office/drawing/2014/main" id="{F76062EE-A11E-A3B1-D682-A88EDC073316}"/>
              </a:ext>
            </a:extLst>
          </p:cNvPr>
          <p:cNvCxnSpPr>
            <a:cxnSpLocks/>
          </p:cNvCxnSpPr>
          <p:nvPr/>
        </p:nvCxnSpPr>
        <p:spPr>
          <a:xfrm flipH="1">
            <a:off x="3362325" y="5048205"/>
            <a:ext cx="4238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B30BB50-0CF4-2ACF-9ACF-94B8A3B325BC}"/>
                  </a:ext>
                </a:extLst>
              </p:cNvPr>
              <p:cNvSpPr txBox="1"/>
              <p:nvPr/>
            </p:nvSpPr>
            <p:spPr>
              <a:xfrm>
                <a:off x="6864474" y="3232700"/>
                <a:ext cx="5007610" cy="2585323"/>
              </a:xfrm>
              <a:prstGeom prst="rect">
                <a:avLst/>
              </a:prstGeom>
              <a:noFill/>
            </p:spPr>
            <p:txBody>
              <a:bodyPr wrap="square" rtlCol="0">
                <a:spAutoFit/>
              </a:bodyPr>
              <a:lstStyle/>
              <a:p>
                <a:pPr marL="285750" indent="-285750">
                  <a:buFont typeface="Wingdings" panose="05000000000000000000" pitchFamily="2" charset="2"/>
                  <a:buChar char="§"/>
                </a:pPr>
                <a:r>
                  <a:rPr lang="en-GB" noProof="0" dirty="0"/>
                  <a:t>Field gradients lead to fifth forces:</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noProof="0"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Negative </a:t>
                </a:r>
                <a14:m>
                  <m:oMath xmlns:m="http://schemas.openxmlformats.org/officeDocument/2006/math">
                    <m:r>
                      <a:rPr lang="en-GB" i="1">
                        <a:latin typeface="Cambria Math" panose="02040503050406030204" pitchFamily="18" charset="0"/>
                      </a:rPr>
                      <m:t>𝛼</m:t>
                    </m:r>
                  </m:oMath>
                </a14:m>
                <a:r>
                  <a:rPr lang="en-GB" dirty="0"/>
                  <a:t> result in more complicated behaviour</a:t>
                </a:r>
              </a:p>
              <a:p>
                <a:pPr marL="285750" indent="-285750">
                  <a:buFont typeface="Wingdings" panose="05000000000000000000" pitchFamily="2" charset="2"/>
                  <a:buChar char="§"/>
                </a:pPr>
                <a:endParaRPr lang="en-GB" noProof="0" dirty="0"/>
              </a:p>
            </p:txBody>
          </p:sp>
        </mc:Choice>
        <mc:Fallback xmlns="">
          <p:sp>
            <p:nvSpPr>
              <p:cNvPr id="13" name="TextBox 12">
                <a:extLst>
                  <a:ext uri="{FF2B5EF4-FFF2-40B4-BE49-F238E27FC236}">
                    <a16:creationId xmlns:a16="http://schemas.microsoft.com/office/drawing/2014/main" id="{4B30BB50-0CF4-2ACF-9ACF-94B8A3B325BC}"/>
                  </a:ext>
                </a:extLst>
              </p:cNvPr>
              <p:cNvSpPr txBox="1">
                <a:spLocks noRot="1" noChangeAspect="1" noMove="1" noResize="1" noEditPoints="1" noAdjustHandles="1" noChangeArrowheads="1" noChangeShapeType="1" noTextEdit="1"/>
              </p:cNvSpPr>
              <p:nvPr/>
            </p:nvSpPr>
            <p:spPr>
              <a:xfrm>
                <a:off x="6864474" y="3232700"/>
                <a:ext cx="5007610" cy="2585323"/>
              </a:xfrm>
              <a:prstGeom prst="rect">
                <a:avLst/>
              </a:prstGeom>
              <a:blipFill>
                <a:blip r:embed="rId4"/>
                <a:stretch>
                  <a:fillRect l="-730" t="-11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0FA6EB3-2E14-1145-E5D3-A49046F24ADB}"/>
                  </a:ext>
                </a:extLst>
              </p:cNvPr>
              <p:cNvSpPr txBox="1"/>
              <p:nvPr/>
            </p:nvSpPr>
            <p:spPr>
              <a:xfrm>
                <a:off x="5859031" y="3649345"/>
                <a:ext cx="6753884" cy="10610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𝐹</m:t>
                          </m:r>
                        </m:e>
                        <m:sub>
                          <m:r>
                            <a:rPr lang="en-GB" sz="2400" b="0" i="1" noProof="0" smtClean="0">
                              <a:latin typeface="Cambria Math" panose="02040503050406030204" pitchFamily="18" charset="0"/>
                            </a:rPr>
                            <m:t>5</m:t>
                          </m:r>
                        </m:sub>
                      </m:sSub>
                      <m:r>
                        <a:rPr lang="en-GB" sz="2400" b="0" i="1" noProof="0" smtClean="0">
                          <a:latin typeface="Cambria Math" panose="02040503050406030204" pitchFamily="18" charset="0"/>
                        </a:rPr>
                        <m:t>=−</m:t>
                      </m:r>
                      <m:nary>
                        <m:naryPr>
                          <m:limLoc m:val="undOvr"/>
                          <m:subHide m:val="on"/>
                          <m:supHide m:val="on"/>
                          <m:ctrlPr>
                            <a:rPr lang="en-GB" sz="2400" b="0" i="1" noProof="0" smtClean="0">
                              <a:latin typeface="Cambria Math" panose="02040503050406030204" pitchFamily="18" charset="0"/>
                            </a:rPr>
                          </m:ctrlPr>
                        </m:naryPr>
                        <m:sub/>
                        <m:sup/>
                        <m:e>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𝑑</m:t>
                              </m:r>
                            </m:e>
                            <m:sup>
                              <m:r>
                                <a:rPr lang="en-GB" sz="2400" b="0" i="1" noProof="0" smtClean="0">
                                  <a:latin typeface="Cambria Math" panose="02040503050406030204" pitchFamily="18" charset="0"/>
                                </a:rPr>
                                <m:t>3</m:t>
                              </m:r>
                            </m:sup>
                          </m:sSup>
                          <m:r>
                            <a:rPr lang="en-GB" sz="2400" b="0" i="1" noProof="0" smtClean="0">
                              <a:latin typeface="Cambria Math" panose="02040503050406030204" pitchFamily="18" charset="0"/>
                            </a:rPr>
                            <m:t>𝑥</m:t>
                          </m:r>
                          <m:f>
                            <m:fPr>
                              <m:ctrlPr>
                                <a:rPr lang="en-GB" sz="2400" b="0" i="1" noProof="0" smtClean="0">
                                  <a:latin typeface="Cambria Math" panose="02040503050406030204" pitchFamily="18" charset="0"/>
                                </a:rPr>
                              </m:ctrlPr>
                            </m:fPr>
                            <m:num>
                              <m:r>
                                <a:rPr lang="en-GB" sz="2400" b="0" i="1" noProof="0" smtClean="0">
                                  <a:latin typeface="Cambria Math" panose="02040503050406030204" pitchFamily="18" charset="0"/>
                                </a:rPr>
                                <m:t>𝜌𝛼</m:t>
                              </m:r>
                            </m:num>
                            <m:den>
                              <m:r>
                                <a:rPr lang="en-GB" sz="2400" b="0" i="1" noProof="0" smtClean="0">
                                  <a:latin typeface="Cambria Math" panose="02040503050406030204" pitchFamily="18" charset="0"/>
                                </a:rPr>
                                <m:t>2</m:t>
                              </m:r>
                            </m:den>
                          </m:f>
                          <m:r>
                            <m:rPr>
                              <m:sty m:val="p"/>
                            </m:rPr>
                            <a:rPr lang="en-GB" sz="2400" b="0" i="0" noProof="0" smtClean="0">
                              <a:latin typeface="Cambria Math" panose="02040503050406030204" pitchFamily="18" charset="0"/>
                            </a:rPr>
                            <m:t>∇</m:t>
                          </m:r>
                          <m:sSup>
                            <m:sSupPr>
                              <m:ctrlPr>
                                <a:rPr lang="en-GB" sz="2400" b="0" i="1" noProof="0" smtClean="0">
                                  <a:latin typeface="Cambria Math" panose="02040503050406030204" pitchFamily="18" charset="0"/>
                                </a:rPr>
                              </m:ctrlPr>
                            </m:sSupPr>
                            <m:e>
                              <m:r>
                                <a:rPr lang="en-GB" sz="2400" b="0" i="1" noProof="0" smtClean="0">
                                  <a:latin typeface="Cambria Math" panose="02040503050406030204" pitchFamily="18" charset="0"/>
                                </a:rPr>
                                <m:t>𝜙</m:t>
                              </m:r>
                            </m:e>
                            <m:sup>
                              <m:r>
                                <a:rPr lang="en-GB" sz="2400" b="0" i="1" noProof="0" smtClean="0">
                                  <a:latin typeface="Cambria Math" panose="02040503050406030204" pitchFamily="18" charset="0"/>
                                </a:rPr>
                                <m:t>2</m:t>
                              </m:r>
                            </m:sup>
                          </m:sSup>
                        </m:e>
                      </m:nary>
                    </m:oMath>
                  </m:oMathPara>
                </a14:m>
                <a:endParaRPr lang="en-GB" sz="2400" noProof="0" dirty="0"/>
              </a:p>
            </p:txBody>
          </p:sp>
        </mc:Choice>
        <mc:Fallback xmlns="">
          <p:sp>
            <p:nvSpPr>
              <p:cNvPr id="16" name="TextBox 15">
                <a:extLst>
                  <a:ext uri="{FF2B5EF4-FFF2-40B4-BE49-F238E27FC236}">
                    <a16:creationId xmlns:a16="http://schemas.microsoft.com/office/drawing/2014/main" id="{20FA6EB3-2E14-1145-E5D3-A49046F24ADB}"/>
                  </a:ext>
                </a:extLst>
              </p:cNvPr>
              <p:cNvSpPr txBox="1">
                <a:spLocks noRot="1" noChangeAspect="1" noMove="1" noResize="1" noEditPoints="1" noAdjustHandles="1" noChangeArrowheads="1" noChangeShapeType="1" noTextEdit="1"/>
              </p:cNvSpPr>
              <p:nvPr/>
            </p:nvSpPr>
            <p:spPr>
              <a:xfrm>
                <a:off x="5859031" y="3649345"/>
                <a:ext cx="6753884" cy="106106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C1C3C4E-08EC-9FFB-29DB-6AE53E7AC90C}"/>
                  </a:ext>
                </a:extLst>
              </p:cNvPr>
              <p:cNvSpPr txBox="1"/>
              <p:nvPr/>
            </p:nvSpPr>
            <p:spPr>
              <a:xfrm>
                <a:off x="4667211" y="1231764"/>
                <a:ext cx="3107133"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𝜌</m:t>
                          </m:r>
                        </m:e>
                        <m:sub>
                          <m:r>
                            <a:rPr lang="en-GB" sz="2400" b="0" i="1" noProof="0" smtClean="0">
                              <a:latin typeface="Cambria Math" panose="02040503050406030204" pitchFamily="18" charset="0"/>
                            </a:rPr>
                            <m:t>𝑆</m:t>
                          </m:r>
                        </m:sub>
                      </m:sSub>
                      <m:d>
                        <m:dPr>
                          <m:ctrlPr>
                            <a:rPr lang="en-GB" sz="2400" i="1" noProof="0" smtClean="0">
                              <a:latin typeface="Cambria Math" panose="02040503050406030204" pitchFamily="18" charset="0"/>
                            </a:rPr>
                          </m:ctrlPr>
                        </m:dPr>
                        <m:e>
                          <m:r>
                            <a:rPr lang="en-GB" sz="2400" i="1" noProof="0" smtClean="0">
                              <a:latin typeface="Cambria Math" panose="02040503050406030204" pitchFamily="18" charset="0"/>
                            </a:rPr>
                            <m:t>𝑥</m:t>
                          </m:r>
                        </m:e>
                      </m:d>
                      <m:r>
                        <a:rPr lang="en-GB" sz="2400" i="1" noProof="0" smtClean="0">
                          <a:latin typeface="Cambria Math" panose="02040503050406030204" pitchFamily="18" charset="0"/>
                        </a:rPr>
                        <m:t>=</m:t>
                      </m:r>
                      <m:d>
                        <m:dPr>
                          <m:begChr m:val="{"/>
                          <m:endChr m:val=""/>
                          <m:ctrlPr>
                            <a:rPr lang="en-GB" sz="2400" i="1" noProof="0" smtClean="0">
                              <a:latin typeface="Cambria Math" panose="02040503050406030204" pitchFamily="18" charset="0"/>
                            </a:rPr>
                          </m:ctrlPr>
                        </m:dPr>
                        <m:e>
                          <m:eqArr>
                            <m:eqArrPr>
                              <m:ctrlPr>
                                <a:rPr lang="en-GB" sz="2400" i="1" noProof="0" smtClean="0">
                                  <a:latin typeface="Cambria Math" panose="02040503050406030204" pitchFamily="18" charset="0"/>
                                </a:rPr>
                              </m:ctrlPr>
                            </m:eqArrPr>
                            <m:e>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𝜌</m:t>
                                  </m:r>
                                </m:e>
                                <m:sub>
                                  <m:r>
                                    <a:rPr lang="en-GB" sz="2400" b="0" i="1" noProof="0" smtClean="0">
                                      <a:latin typeface="Cambria Math" panose="02040503050406030204" pitchFamily="18" charset="0"/>
                                    </a:rPr>
                                    <m:t>𝑆</m:t>
                                  </m:r>
                                </m:sub>
                              </m:sSub>
                              <m:r>
                                <a:rPr lang="en-GB" sz="2400" i="1" noProof="0" smtClean="0">
                                  <a:latin typeface="Cambria Math" panose="02040503050406030204" pitchFamily="18" charset="0"/>
                                </a:rPr>
                                <m:t>,  </m:t>
                              </m:r>
                              <m:r>
                                <a:rPr lang="en-GB" sz="2400" b="0" i="1" noProof="0" smtClean="0">
                                  <a:latin typeface="Cambria Math" panose="02040503050406030204" pitchFamily="18" charset="0"/>
                                </a:rPr>
                                <m:t>𝑟</m:t>
                              </m:r>
                              <m:r>
                                <a:rPr lang="en-GB" sz="2400" b="0" i="1" noProof="0" smtClean="0">
                                  <a:latin typeface="Cambria Math" panose="02040503050406030204" pitchFamily="18" charset="0"/>
                                </a:rPr>
                                <m:t>≤</m:t>
                              </m:r>
                              <m:r>
                                <a:rPr lang="en-GB" sz="2400" b="0" i="1" noProof="0" smtClean="0">
                                  <a:latin typeface="Cambria Math" panose="02040503050406030204" pitchFamily="18" charset="0"/>
                                </a:rPr>
                                <m:t>𝑅</m:t>
                              </m:r>
                            </m:e>
                            <m:e>
                              <m:r>
                                <a:rPr lang="en-GB" sz="2400" i="1" noProof="0" smtClean="0">
                                  <a:latin typeface="Cambria Math" panose="02040503050406030204" pitchFamily="18" charset="0"/>
                                </a:rPr>
                                <m:t>&amp;</m:t>
                              </m:r>
                              <m:r>
                                <a:rPr lang="en-GB" sz="2400" b="0" i="1" noProof="0" smtClean="0">
                                  <a:latin typeface="Cambria Math" panose="02040503050406030204" pitchFamily="18" charset="0"/>
                                </a:rPr>
                                <m:t>0</m:t>
                              </m:r>
                              <m:r>
                                <a:rPr lang="en-GB" sz="2400" i="1" noProof="0" smtClean="0">
                                  <a:latin typeface="Cambria Math" panose="02040503050406030204" pitchFamily="18" charset="0"/>
                                </a:rPr>
                                <m:t>,  </m:t>
                              </m:r>
                              <m:r>
                                <a:rPr lang="en-GB" sz="2400" b="0" i="1" noProof="0" smtClean="0">
                                  <a:latin typeface="Cambria Math" panose="02040503050406030204" pitchFamily="18" charset="0"/>
                                </a:rPr>
                                <m:t>𝑟</m:t>
                              </m:r>
                              <m:r>
                                <a:rPr lang="en-GB" sz="2400" b="0" i="1" noProof="0" smtClean="0">
                                  <a:latin typeface="Cambria Math" panose="02040503050406030204" pitchFamily="18" charset="0"/>
                                </a:rPr>
                                <m:t>&gt;</m:t>
                              </m:r>
                              <m:r>
                                <a:rPr lang="en-GB" sz="2400" b="0" i="1" noProof="0" smtClean="0">
                                  <a:latin typeface="Cambria Math" panose="02040503050406030204" pitchFamily="18" charset="0"/>
                                </a:rPr>
                                <m:t>𝑅</m:t>
                              </m:r>
                            </m:e>
                          </m:eqArr>
                        </m:e>
                      </m:d>
                    </m:oMath>
                  </m:oMathPara>
                </a14:m>
                <a:endParaRPr lang="en-GB" noProof="0" dirty="0"/>
              </a:p>
            </p:txBody>
          </p:sp>
        </mc:Choice>
        <mc:Fallback xmlns="">
          <p:sp>
            <p:nvSpPr>
              <p:cNvPr id="17" name="TextBox 16">
                <a:extLst>
                  <a:ext uri="{FF2B5EF4-FFF2-40B4-BE49-F238E27FC236}">
                    <a16:creationId xmlns:a16="http://schemas.microsoft.com/office/drawing/2014/main" id="{DC1C3C4E-08EC-9FFB-29DB-6AE53E7AC90C}"/>
                  </a:ext>
                </a:extLst>
              </p:cNvPr>
              <p:cNvSpPr txBox="1">
                <a:spLocks noRot="1" noChangeAspect="1" noMove="1" noResize="1" noEditPoints="1" noAdjustHandles="1" noChangeArrowheads="1" noChangeShapeType="1" noTextEdit="1"/>
              </p:cNvSpPr>
              <p:nvPr/>
            </p:nvSpPr>
            <p:spPr>
              <a:xfrm>
                <a:off x="4667211" y="1231764"/>
                <a:ext cx="3107133" cy="82381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74CE6D3-D4A7-BBA9-91F7-E31AE791EDFB}"/>
                  </a:ext>
                </a:extLst>
              </p:cNvPr>
              <p:cNvSpPr txBox="1"/>
              <p:nvPr/>
            </p:nvSpPr>
            <p:spPr>
              <a:xfrm>
                <a:off x="140494" y="4771206"/>
                <a:ext cx="6962774"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200" b="0" i="1" noProof="0" smtClean="0">
                              <a:solidFill>
                                <a:schemeClr val="tx1"/>
                              </a:solidFill>
                              <a:latin typeface="Cambria Math" panose="02040503050406030204" pitchFamily="18" charset="0"/>
                            </a:rPr>
                          </m:ctrlPr>
                        </m:sSubPr>
                        <m:e>
                          <m:r>
                            <a:rPr lang="en-GB" sz="1200" b="0" i="1" noProof="0" smtClean="0">
                              <a:solidFill>
                                <a:schemeClr val="tx1"/>
                              </a:solidFill>
                              <a:latin typeface="Cambria Math" panose="02040503050406030204" pitchFamily="18" charset="0"/>
                            </a:rPr>
                            <m:t>𝐹</m:t>
                          </m:r>
                        </m:e>
                        <m:sub>
                          <m:r>
                            <a:rPr lang="en-GB" sz="1200" b="0" i="1" noProof="0" smtClean="0">
                              <a:solidFill>
                                <a:schemeClr val="tx1"/>
                              </a:solidFill>
                              <a:latin typeface="Cambria Math" panose="02040503050406030204" pitchFamily="18" charset="0"/>
                            </a:rPr>
                            <m:t>5</m:t>
                          </m:r>
                        </m:sub>
                      </m:sSub>
                    </m:oMath>
                  </m:oMathPara>
                </a14:m>
                <a:endParaRPr lang="en-GB" dirty="0"/>
              </a:p>
            </p:txBody>
          </p:sp>
        </mc:Choice>
        <mc:Fallback xmlns="">
          <p:sp>
            <p:nvSpPr>
              <p:cNvPr id="9" name="TextBox 8">
                <a:extLst>
                  <a:ext uri="{FF2B5EF4-FFF2-40B4-BE49-F238E27FC236}">
                    <a16:creationId xmlns:a16="http://schemas.microsoft.com/office/drawing/2014/main" id="{274CE6D3-D4A7-BBA9-91F7-E31AE791EDFB}"/>
                  </a:ext>
                </a:extLst>
              </p:cNvPr>
              <p:cNvSpPr txBox="1">
                <a:spLocks noRot="1" noChangeAspect="1" noMove="1" noResize="1" noEditPoints="1" noAdjustHandles="1" noChangeArrowheads="1" noChangeShapeType="1" noTextEdit="1"/>
              </p:cNvSpPr>
              <p:nvPr/>
            </p:nvSpPr>
            <p:spPr>
              <a:xfrm>
                <a:off x="140494" y="4771206"/>
                <a:ext cx="6962774" cy="276999"/>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84787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26CE3-9BCA-55D3-5A08-ED5C3BF27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AEB8A1-9EEF-FA8B-79A5-1CBC80EF9084}"/>
              </a:ext>
            </a:extLst>
          </p:cNvPr>
          <p:cNvSpPr>
            <a:spLocks noGrp="1"/>
          </p:cNvSpPr>
          <p:nvPr>
            <p:ph type="title"/>
          </p:nvPr>
        </p:nvSpPr>
        <p:spPr/>
        <p:txBody>
          <a:bodyPr/>
          <a:lstStyle/>
          <a:p>
            <a:r>
              <a:rPr lang="en-GB" noProof="0" dirty="0">
                <a:cs typeface="Arial"/>
              </a:rPr>
              <a:t>Existing Constraints</a:t>
            </a:r>
            <a:endParaRPr lang="en-GB" noProof="0" dirty="0"/>
          </a:p>
        </p:txBody>
      </p:sp>
      <p:sp>
        <p:nvSpPr>
          <p:cNvPr id="4" name="Slide Number Placeholder 3">
            <a:extLst>
              <a:ext uri="{FF2B5EF4-FFF2-40B4-BE49-F238E27FC236}">
                <a16:creationId xmlns:a16="http://schemas.microsoft.com/office/drawing/2014/main" id="{69CEE115-70D8-F1A7-9927-66D2FECEDC7B}"/>
              </a:ext>
            </a:extLst>
          </p:cNvPr>
          <p:cNvSpPr>
            <a:spLocks noGrp="1"/>
          </p:cNvSpPr>
          <p:nvPr>
            <p:ph type="sldNum" sz="quarter" idx="4"/>
          </p:nvPr>
        </p:nvSpPr>
        <p:spPr/>
        <p:txBody>
          <a:bodyPr/>
          <a:lstStyle/>
          <a:p>
            <a:fld id="{820EACED-CA5D-B048-836B-BF30EF0E914A}" type="slidenum">
              <a:rPr lang="en-GB" noProof="0" smtClean="0"/>
              <a:pPr/>
              <a:t>6</a:t>
            </a:fld>
            <a:endParaRPr lang="en-GB" noProof="0" dirty="0"/>
          </a:p>
        </p:txBody>
      </p:sp>
      <p:pic>
        <p:nvPicPr>
          <p:cNvPr id="9" name="Content Placeholder 8">
            <a:extLst>
              <a:ext uri="{FF2B5EF4-FFF2-40B4-BE49-F238E27FC236}">
                <a16:creationId xmlns:a16="http://schemas.microsoft.com/office/drawing/2014/main" id="{69A8E409-10A2-3722-9159-0EAB824B44AC}"/>
              </a:ext>
            </a:extLst>
          </p:cNvPr>
          <p:cNvPicPr>
            <a:picLocks noGrp="1" noChangeAspect="1"/>
          </p:cNvPicPr>
          <p:nvPr>
            <p:ph idx="1"/>
          </p:nvPr>
        </p:nvPicPr>
        <p:blipFill>
          <a:blip r:embed="rId3"/>
          <a:stretch>
            <a:fillRect/>
          </a:stretch>
        </p:blipFill>
        <p:spPr>
          <a:xfrm>
            <a:off x="624516" y="1002219"/>
            <a:ext cx="7285386" cy="4860925"/>
          </a:xfrm>
          <a:prstGeom prst="rect">
            <a:avLst/>
          </a:prstGeom>
        </p:spPr>
      </p:pic>
      <p:sp>
        <p:nvSpPr>
          <p:cNvPr id="3" name="TextBox 2">
            <a:extLst>
              <a:ext uri="{FF2B5EF4-FFF2-40B4-BE49-F238E27FC236}">
                <a16:creationId xmlns:a16="http://schemas.microsoft.com/office/drawing/2014/main" id="{D120E7B4-49B2-ADAD-7280-D1C067EDA3E0}"/>
              </a:ext>
            </a:extLst>
          </p:cNvPr>
          <p:cNvSpPr txBox="1"/>
          <p:nvPr/>
        </p:nvSpPr>
        <p:spPr>
          <a:xfrm>
            <a:off x="1471761" y="6305249"/>
            <a:ext cx="901754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noProof="0" dirty="0" err="1">
                <a:solidFill>
                  <a:srgbClr val="000000"/>
                </a:solidFill>
                <a:highlight>
                  <a:srgbClr val="FFFFFF"/>
                </a:highlight>
                <a:latin typeface="Calibri"/>
                <a:ea typeface="Calibri"/>
                <a:cs typeface="Calibri"/>
              </a:rPr>
              <a:t>Hees</a:t>
            </a:r>
            <a:r>
              <a:rPr lang="en-GB" sz="1100" noProof="0" dirty="0">
                <a:solidFill>
                  <a:srgbClr val="000000"/>
                </a:solidFill>
                <a:highlight>
                  <a:srgbClr val="FFFFFF"/>
                </a:highlight>
                <a:latin typeface="Calibri"/>
                <a:ea typeface="Calibri"/>
                <a:cs typeface="Calibri"/>
              </a:rPr>
              <a:t> A, </a:t>
            </a:r>
            <a:r>
              <a:rPr lang="en-GB" sz="1100" noProof="0" dirty="0" err="1">
                <a:solidFill>
                  <a:srgbClr val="000000"/>
                </a:solidFill>
                <a:highlight>
                  <a:srgbClr val="FFFFFF"/>
                </a:highlight>
                <a:latin typeface="Calibri"/>
                <a:ea typeface="Calibri"/>
                <a:cs typeface="Calibri"/>
              </a:rPr>
              <a:t>Minazzoli</a:t>
            </a:r>
            <a:r>
              <a:rPr lang="en-GB" sz="1100" noProof="0" dirty="0">
                <a:solidFill>
                  <a:srgbClr val="000000"/>
                </a:solidFill>
                <a:highlight>
                  <a:srgbClr val="FFFFFF"/>
                </a:highlight>
                <a:latin typeface="Calibri"/>
                <a:ea typeface="Calibri"/>
                <a:cs typeface="Calibri"/>
              </a:rPr>
              <a:t> O, </a:t>
            </a:r>
            <a:r>
              <a:rPr lang="en-GB" sz="1100" noProof="0" dirty="0" err="1">
                <a:solidFill>
                  <a:srgbClr val="000000"/>
                </a:solidFill>
                <a:highlight>
                  <a:srgbClr val="FFFFFF"/>
                </a:highlight>
                <a:latin typeface="Calibri"/>
                <a:ea typeface="Calibri"/>
                <a:cs typeface="Calibri"/>
              </a:rPr>
              <a:t>Savalle</a:t>
            </a:r>
            <a:r>
              <a:rPr lang="en-GB" sz="1100" noProof="0" dirty="0">
                <a:solidFill>
                  <a:srgbClr val="000000"/>
                </a:solidFill>
                <a:highlight>
                  <a:srgbClr val="FFFFFF"/>
                </a:highlight>
                <a:latin typeface="Calibri"/>
                <a:ea typeface="Calibri"/>
                <a:cs typeface="Calibri"/>
              </a:rPr>
              <a:t> E, Stadnik YV, Wolf P. Violation of the equivalence principle from light scalar dark matter. Physical Review D. 2018 Sep 25;98(6)</a:t>
            </a:r>
          </a:p>
        </p:txBody>
      </p:sp>
      <p:sp>
        <p:nvSpPr>
          <p:cNvPr id="5" name="TextBox 4">
            <a:extLst>
              <a:ext uri="{FF2B5EF4-FFF2-40B4-BE49-F238E27FC236}">
                <a16:creationId xmlns:a16="http://schemas.microsoft.com/office/drawing/2014/main" id="{5D4DA68D-CE09-209A-5D85-5EB7B61E9310}"/>
              </a:ext>
            </a:extLst>
          </p:cNvPr>
          <p:cNvSpPr txBox="1"/>
          <p:nvPr/>
        </p:nvSpPr>
        <p:spPr>
          <a:xfrm>
            <a:off x="7909902" y="1631694"/>
            <a:ext cx="3945102" cy="3108543"/>
          </a:xfrm>
          <a:prstGeom prst="rect">
            <a:avLst/>
          </a:prstGeom>
          <a:noFill/>
        </p:spPr>
        <p:txBody>
          <a:bodyPr wrap="square" rtlCol="0">
            <a:spAutoFit/>
          </a:bodyPr>
          <a:lstStyle/>
          <a:p>
            <a:pPr marL="342900" indent="-342900">
              <a:buFont typeface="Wingdings" panose="05000000000000000000" pitchFamily="2" charset="2"/>
              <a:buChar char="§"/>
            </a:pPr>
            <a:r>
              <a:rPr lang="en-GB" sz="2400" noProof="0" dirty="0"/>
              <a:t>Tabletop scale</a:t>
            </a:r>
            <a:r>
              <a:rPr lang="en-GB" sz="2400" dirty="0"/>
              <a:t> </a:t>
            </a:r>
            <a:r>
              <a:rPr lang="en-GB" sz="2400" noProof="0" dirty="0"/>
              <a:t>experiments</a:t>
            </a:r>
          </a:p>
          <a:p>
            <a:pPr marL="800100" lvl="1" indent="-342900">
              <a:buFont typeface="Arial" panose="020B0604020202020204" pitchFamily="34" charset="0"/>
              <a:buChar char="•"/>
            </a:pPr>
            <a:r>
              <a:rPr lang="en-GB" sz="2000" noProof="0" dirty="0"/>
              <a:t>EP violation searches</a:t>
            </a:r>
          </a:p>
          <a:p>
            <a:pPr marL="800100" lvl="1" indent="-342900">
              <a:buFont typeface="Arial" panose="020B0604020202020204" pitchFamily="34" charset="0"/>
              <a:buChar char="•"/>
            </a:pPr>
            <a:r>
              <a:rPr lang="en-GB" sz="2000" dirty="0"/>
              <a:t>Atomic Clocks</a:t>
            </a:r>
          </a:p>
          <a:p>
            <a:pPr marL="800100" lvl="1" indent="-342900">
              <a:buFont typeface="Arial" panose="020B0604020202020204" pitchFamily="34" charset="0"/>
              <a:buChar char="•"/>
            </a:pPr>
            <a:endParaRPr lang="en-GB" sz="2400" noProof="0" dirty="0"/>
          </a:p>
          <a:p>
            <a:pPr marL="342900" indent="-342900">
              <a:buFont typeface="Wingdings" panose="05000000000000000000" pitchFamily="2" charset="2"/>
              <a:buChar char="§"/>
            </a:pPr>
            <a:r>
              <a:rPr lang="en-GB" sz="2400" noProof="0" dirty="0"/>
              <a:t>Often assume idealised environments</a:t>
            </a:r>
          </a:p>
          <a:p>
            <a:pPr marL="285750" indent="-285750">
              <a:buFont typeface="Wingdings" panose="05000000000000000000" pitchFamily="2" charset="2"/>
              <a:buChar char="§"/>
            </a:pPr>
            <a:endParaRPr lang="en-GB" dirty="0"/>
          </a:p>
          <a:p>
            <a:endParaRPr lang="en-GB" noProof="0" dirty="0"/>
          </a:p>
        </p:txBody>
      </p:sp>
    </p:spTree>
    <p:extLst>
      <p:ext uri="{BB962C8B-B14F-4D97-AF65-F5344CB8AC3E}">
        <p14:creationId xmlns:p14="http://schemas.microsoft.com/office/powerpoint/2010/main" val="3555731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c 22">
            <a:extLst>
              <a:ext uri="{FF2B5EF4-FFF2-40B4-BE49-F238E27FC236}">
                <a16:creationId xmlns:a16="http://schemas.microsoft.com/office/drawing/2014/main" id="{64C9291C-EFFF-523D-CDF2-D4E9DD37BEAB}"/>
              </a:ext>
            </a:extLst>
          </p:cNvPr>
          <p:cNvSpPr/>
          <p:nvPr/>
        </p:nvSpPr>
        <p:spPr>
          <a:xfrm rot="5400000">
            <a:off x="6026691" y="1238216"/>
            <a:ext cx="5711958" cy="5130021"/>
          </a:xfrm>
          <a:prstGeom prst="arc">
            <a:avLst>
              <a:gd name="adj1" fmla="val 16200000"/>
              <a:gd name="adj2" fmla="val 19289634"/>
            </a:avLst>
          </a:prstGeom>
          <a:ln w="28575">
            <a:headEnd type="none"/>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DD9BA31E-AC8F-B201-FFD6-843FE846C567}"/>
              </a:ext>
            </a:extLst>
          </p:cNvPr>
          <p:cNvSpPr>
            <a:spLocks noGrp="1"/>
          </p:cNvSpPr>
          <p:nvPr>
            <p:ph type="title"/>
          </p:nvPr>
        </p:nvSpPr>
        <p:spPr/>
        <p:txBody>
          <a:bodyPr/>
          <a:lstStyle/>
          <a:p>
            <a:r>
              <a:rPr lang="en-GB" noProof="0" dirty="0"/>
              <a:t>Cavities to Model Enclosed Environments</a:t>
            </a:r>
          </a:p>
        </p:txBody>
      </p:sp>
      <p:sp>
        <p:nvSpPr>
          <p:cNvPr id="4" name="Slide Number Placeholder 3">
            <a:extLst>
              <a:ext uri="{FF2B5EF4-FFF2-40B4-BE49-F238E27FC236}">
                <a16:creationId xmlns:a16="http://schemas.microsoft.com/office/drawing/2014/main" id="{3FAE6CF0-052F-ACBE-3AC9-8DA6EF109BA0}"/>
              </a:ext>
            </a:extLst>
          </p:cNvPr>
          <p:cNvSpPr>
            <a:spLocks noGrp="1"/>
          </p:cNvSpPr>
          <p:nvPr>
            <p:ph type="sldNum" sz="quarter" idx="4"/>
          </p:nvPr>
        </p:nvSpPr>
        <p:spPr/>
        <p:txBody>
          <a:bodyPr/>
          <a:lstStyle/>
          <a:p>
            <a:fld id="{820EACED-CA5D-B048-836B-BF30EF0E914A}" type="slidenum">
              <a:rPr lang="en-GB" noProof="0" smtClean="0"/>
              <a:pPr/>
              <a:t>7</a:t>
            </a:fld>
            <a:endParaRPr lang="en-GB" noProof="0" dirty="0"/>
          </a:p>
        </p:txBody>
      </p:sp>
      <p:sp>
        <p:nvSpPr>
          <p:cNvPr id="6" name="Circle: Hollow 5">
            <a:extLst>
              <a:ext uri="{FF2B5EF4-FFF2-40B4-BE49-F238E27FC236}">
                <a16:creationId xmlns:a16="http://schemas.microsoft.com/office/drawing/2014/main" id="{EF79A3AE-34F6-213D-5756-6D93E50F7F5F}"/>
              </a:ext>
            </a:extLst>
          </p:cNvPr>
          <p:cNvSpPr/>
          <p:nvPr/>
        </p:nvSpPr>
        <p:spPr>
          <a:xfrm>
            <a:off x="6802580" y="1734610"/>
            <a:ext cx="4109504" cy="4109504"/>
          </a:xfrm>
          <a:prstGeom prst="donut">
            <a:avLst>
              <a:gd name="adj" fmla="val 67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DEDA398-A349-6CB0-5E7B-6772E8DBA4E5}"/>
                  </a:ext>
                </a:extLst>
              </p:cNvPr>
              <p:cNvSpPr txBox="1"/>
              <p:nvPr/>
            </p:nvSpPr>
            <p:spPr>
              <a:xfrm>
                <a:off x="933346" y="1734610"/>
                <a:ext cx="4075155" cy="1179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𝜌</m:t>
                      </m:r>
                      <m:d>
                        <m:dPr>
                          <m:ctrlPr>
                            <a:rPr lang="en-GB" sz="2400" i="1" noProof="0" smtClean="0">
                              <a:latin typeface="Cambria Math" panose="02040503050406030204" pitchFamily="18" charset="0"/>
                            </a:rPr>
                          </m:ctrlPr>
                        </m:dPr>
                        <m:e>
                          <m:r>
                            <a:rPr lang="en-GB" sz="2400" i="1" noProof="0" smtClean="0">
                              <a:latin typeface="Cambria Math" panose="02040503050406030204" pitchFamily="18" charset="0"/>
                            </a:rPr>
                            <m:t>𝑥</m:t>
                          </m:r>
                        </m:e>
                      </m:d>
                      <m:r>
                        <a:rPr lang="en-GB" sz="2400" i="1" noProof="0" smtClean="0">
                          <a:latin typeface="Cambria Math" panose="02040503050406030204" pitchFamily="18" charset="0"/>
                        </a:rPr>
                        <m:t>=</m:t>
                      </m:r>
                      <m:d>
                        <m:dPr>
                          <m:begChr m:val="{"/>
                          <m:endChr m:val=""/>
                          <m:ctrlPr>
                            <a:rPr lang="en-GB" sz="2400" i="1" noProof="0" smtClean="0">
                              <a:latin typeface="Cambria Math" panose="02040503050406030204" pitchFamily="18" charset="0"/>
                            </a:rPr>
                          </m:ctrlPr>
                        </m:dPr>
                        <m:e>
                          <m:eqArr>
                            <m:eqArrPr>
                              <m:ctrlPr>
                                <a:rPr lang="en-GB" sz="2400" b="0" i="1" noProof="0" smtClean="0">
                                  <a:latin typeface="Cambria Math" panose="02040503050406030204" pitchFamily="18" charset="0"/>
                                </a:rPr>
                              </m:ctrlPr>
                            </m:eqArrPr>
                            <m:e>
                              <m:r>
                                <a:rPr lang="en-GB" sz="2400" b="0" i="1" noProof="0" smtClean="0">
                                  <a:latin typeface="Cambria Math" panose="02040503050406030204" pitchFamily="18" charset="0"/>
                                </a:rPr>
                                <m:t>0,             </m:t>
                              </m:r>
                              <m:r>
                                <a:rPr lang="en-GB" sz="2400" b="0" i="1" noProof="0" smtClean="0">
                                  <a:latin typeface="Cambria Math" panose="02040503050406030204" pitchFamily="18" charset="0"/>
                                </a:rPr>
                                <m:t>𝑟</m:t>
                              </m:r>
                              <m:r>
                                <a:rPr lang="en-GB" sz="2400" b="0" i="1" noProof="0" smtClean="0">
                                  <a:latin typeface="Cambria Math" panose="02040503050406030204" pitchFamily="18" charset="0"/>
                                </a:rPr>
                                <m:t>≤</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𝑅</m:t>
                                  </m:r>
                                </m:e>
                                <m:sub>
                                  <m:r>
                                    <a:rPr lang="en-GB" sz="2400" b="0" i="1" noProof="0" smtClean="0">
                                      <a:latin typeface="Cambria Math" panose="02040503050406030204" pitchFamily="18" charset="0"/>
                                    </a:rPr>
                                    <m:t>1</m:t>
                                  </m:r>
                                </m:sub>
                              </m:sSub>
                            </m:e>
                            <m:e>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𝜌</m:t>
                                  </m:r>
                                </m:e>
                                <m:sub>
                                  <m:r>
                                    <a:rPr lang="en-GB" sz="2400" b="0" i="1" noProof="0" smtClean="0">
                                      <a:latin typeface="Cambria Math" panose="02040503050406030204" pitchFamily="18" charset="0"/>
                                    </a:rPr>
                                    <m:t>𝐶</m:t>
                                  </m:r>
                                </m:sub>
                              </m:sSub>
                              <m:r>
                                <a:rPr lang="en-GB" sz="2400" i="1" noProof="0" smtClean="0">
                                  <a:latin typeface="Cambria Math" panose="02040503050406030204" pitchFamily="18" charset="0"/>
                                </a:rPr>
                                <m:t>, </m:t>
                              </m:r>
                              <m:r>
                                <a:rPr lang="en-GB" sz="2400" b="0" i="1" noProof="0" smtClean="0">
                                  <a:latin typeface="Cambria Math" panose="02040503050406030204" pitchFamily="18" charset="0"/>
                                </a:rPr>
                                <m:t> </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𝑅</m:t>
                                  </m:r>
                                </m:e>
                                <m:sub>
                                  <m:r>
                                    <a:rPr lang="en-GB" sz="2400" b="0" i="1" noProof="0" smtClean="0">
                                      <a:latin typeface="Cambria Math" panose="02040503050406030204" pitchFamily="18" charset="0"/>
                                    </a:rPr>
                                    <m:t>1</m:t>
                                  </m:r>
                                </m:sub>
                              </m:sSub>
                              <m:r>
                                <a:rPr lang="en-GB" sz="2400" b="0" i="1" noProof="0" smtClean="0">
                                  <a:latin typeface="Cambria Math" panose="02040503050406030204" pitchFamily="18" charset="0"/>
                                </a:rPr>
                                <m:t>&lt;</m:t>
                              </m:r>
                              <m:r>
                                <a:rPr lang="en-GB" sz="2400" b="0" i="1" noProof="0" smtClean="0">
                                  <a:latin typeface="Cambria Math" panose="02040503050406030204" pitchFamily="18" charset="0"/>
                                </a:rPr>
                                <m:t>𝑟</m:t>
                              </m:r>
                              <m:r>
                                <a:rPr lang="en-GB" sz="2400" b="0" i="1" noProof="0" smtClean="0">
                                  <a:latin typeface="Cambria Math" panose="02040503050406030204" pitchFamily="18" charset="0"/>
                                </a:rPr>
                                <m:t>≤</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𝑅</m:t>
                                  </m:r>
                                </m:e>
                                <m:sub>
                                  <m:r>
                                    <a:rPr lang="en-GB" sz="2400" b="0" i="1" noProof="0" smtClean="0">
                                      <a:latin typeface="Cambria Math" panose="02040503050406030204" pitchFamily="18" charset="0"/>
                                    </a:rPr>
                                    <m:t>2</m:t>
                                  </m:r>
                                </m:sub>
                              </m:sSub>
                            </m:e>
                            <m:e>
                              <m:r>
                                <a:rPr lang="en-GB" sz="2400" i="1" noProof="0" smtClean="0">
                                  <a:latin typeface="Cambria Math" panose="02040503050406030204" pitchFamily="18" charset="0"/>
                                </a:rPr>
                                <m:t>&amp;</m:t>
                              </m:r>
                              <m:r>
                                <a:rPr lang="en-GB" sz="2400" b="0" i="1" noProof="0" smtClean="0">
                                  <a:latin typeface="Cambria Math" panose="02040503050406030204" pitchFamily="18" charset="0"/>
                                </a:rPr>
                                <m:t>0</m:t>
                              </m:r>
                              <m:r>
                                <a:rPr lang="en-GB" sz="2400" i="1" noProof="0" smtClean="0">
                                  <a:latin typeface="Cambria Math" panose="02040503050406030204" pitchFamily="18" charset="0"/>
                                </a:rPr>
                                <m:t>,  </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𝑟</m:t>
                              </m:r>
                              <m:r>
                                <a:rPr lang="en-GB" sz="2400" b="0" i="1" noProof="0" smtClean="0">
                                  <a:latin typeface="Cambria Math" panose="02040503050406030204" pitchFamily="18" charset="0"/>
                                </a:rPr>
                                <m:t>&gt;</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𝑅</m:t>
                                  </m:r>
                                </m:e>
                                <m:sub>
                                  <m:r>
                                    <a:rPr lang="en-GB" sz="2400" b="0" i="1" noProof="0" smtClean="0">
                                      <a:latin typeface="Cambria Math" panose="02040503050406030204" pitchFamily="18" charset="0"/>
                                    </a:rPr>
                                    <m:t>2</m:t>
                                  </m:r>
                                </m:sub>
                              </m:sSub>
                            </m:e>
                          </m:eqArr>
                        </m:e>
                      </m:d>
                    </m:oMath>
                  </m:oMathPara>
                </a14:m>
                <a:endParaRPr lang="en-GB" noProof="0" dirty="0"/>
              </a:p>
            </p:txBody>
          </p:sp>
        </mc:Choice>
        <mc:Fallback xmlns="">
          <p:sp>
            <p:nvSpPr>
              <p:cNvPr id="17" name="TextBox 16">
                <a:extLst>
                  <a:ext uri="{FF2B5EF4-FFF2-40B4-BE49-F238E27FC236}">
                    <a16:creationId xmlns:a16="http://schemas.microsoft.com/office/drawing/2014/main" id="{0DEDA398-A349-6CB0-5E7B-6772E8DBA4E5}"/>
                  </a:ext>
                </a:extLst>
              </p:cNvPr>
              <p:cNvSpPr txBox="1">
                <a:spLocks noRot="1" noChangeAspect="1" noMove="1" noResize="1" noEditPoints="1" noAdjustHandles="1" noChangeArrowheads="1" noChangeShapeType="1" noTextEdit="1"/>
              </p:cNvSpPr>
              <p:nvPr/>
            </p:nvSpPr>
            <p:spPr>
              <a:xfrm>
                <a:off x="933346" y="1734610"/>
                <a:ext cx="4075155" cy="117910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70D38B5-7FBB-7641-E15B-DF8270BCF33D}"/>
                  </a:ext>
                </a:extLst>
              </p:cNvPr>
              <p:cNvSpPr txBox="1"/>
              <p:nvPr/>
            </p:nvSpPr>
            <p:spPr>
              <a:xfrm>
                <a:off x="7710251" y="3448023"/>
                <a:ext cx="419877"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𝑅</m:t>
                          </m:r>
                        </m:e>
                        <m:sub>
                          <m:r>
                            <a:rPr lang="en-GB" sz="2200" b="0" i="1" noProof="0" smtClean="0">
                              <a:latin typeface="Cambria Math" panose="02040503050406030204" pitchFamily="18" charset="0"/>
                            </a:rPr>
                            <m:t>1</m:t>
                          </m:r>
                        </m:sub>
                      </m:sSub>
                    </m:oMath>
                  </m:oMathPara>
                </a14:m>
                <a:endParaRPr lang="en-GB" sz="2200" noProof="0" dirty="0"/>
              </a:p>
            </p:txBody>
          </p:sp>
        </mc:Choice>
        <mc:Fallback xmlns="">
          <p:sp>
            <p:nvSpPr>
              <p:cNvPr id="5" name="TextBox 4">
                <a:extLst>
                  <a:ext uri="{FF2B5EF4-FFF2-40B4-BE49-F238E27FC236}">
                    <a16:creationId xmlns:a16="http://schemas.microsoft.com/office/drawing/2014/main" id="{370D38B5-7FBB-7641-E15B-DF8270BCF33D}"/>
                  </a:ext>
                </a:extLst>
              </p:cNvPr>
              <p:cNvSpPr txBox="1">
                <a:spLocks noRot="1" noChangeAspect="1" noMove="1" noResize="1" noEditPoints="1" noAdjustHandles="1" noChangeArrowheads="1" noChangeShapeType="1" noTextEdit="1"/>
              </p:cNvSpPr>
              <p:nvPr/>
            </p:nvSpPr>
            <p:spPr>
              <a:xfrm>
                <a:off x="7710251" y="3448023"/>
                <a:ext cx="419877" cy="430887"/>
              </a:xfrm>
              <a:prstGeom prst="rect">
                <a:avLst/>
              </a:prstGeom>
              <a:blipFill>
                <a:blip r:embed="rId4"/>
                <a:stretch>
                  <a:fillRect l="-1449" r="-4348" b="-2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F393BE-0373-B367-13B4-9689667BF1E8}"/>
                  </a:ext>
                </a:extLst>
              </p:cNvPr>
              <p:cNvSpPr txBox="1"/>
              <p:nvPr/>
            </p:nvSpPr>
            <p:spPr>
              <a:xfrm>
                <a:off x="8193802" y="2816942"/>
                <a:ext cx="419877"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200" b="0" i="1" noProof="0" smtClean="0">
                              <a:latin typeface="Cambria Math" panose="02040503050406030204" pitchFamily="18" charset="0"/>
                            </a:rPr>
                          </m:ctrlPr>
                        </m:sSubPr>
                        <m:e>
                          <m:r>
                            <a:rPr lang="en-GB" sz="2200" b="0" i="1" noProof="0" smtClean="0">
                              <a:latin typeface="Cambria Math" panose="02040503050406030204" pitchFamily="18" charset="0"/>
                            </a:rPr>
                            <m:t>𝑅</m:t>
                          </m:r>
                        </m:e>
                        <m:sub>
                          <m:r>
                            <a:rPr lang="en-GB" sz="2200" b="0" i="1" noProof="0" smtClean="0">
                              <a:latin typeface="Cambria Math" panose="02040503050406030204" pitchFamily="18" charset="0"/>
                            </a:rPr>
                            <m:t>2</m:t>
                          </m:r>
                        </m:sub>
                      </m:sSub>
                    </m:oMath>
                  </m:oMathPara>
                </a14:m>
                <a:endParaRPr lang="en-GB" sz="2200" noProof="0" dirty="0"/>
              </a:p>
            </p:txBody>
          </p:sp>
        </mc:Choice>
        <mc:Fallback xmlns="">
          <p:sp>
            <p:nvSpPr>
              <p:cNvPr id="7" name="TextBox 6">
                <a:extLst>
                  <a:ext uri="{FF2B5EF4-FFF2-40B4-BE49-F238E27FC236}">
                    <a16:creationId xmlns:a16="http://schemas.microsoft.com/office/drawing/2014/main" id="{8CF393BE-0373-B367-13B4-9689667BF1E8}"/>
                  </a:ext>
                </a:extLst>
              </p:cNvPr>
              <p:cNvSpPr txBox="1">
                <a:spLocks noRot="1" noChangeAspect="1" noMove="1" noResize="1" noEditPoints="1" noAdjustHandles="1" noChangeArrowheads="1" noChangeShapeType="1" noTextEdit="1"/>
              </p:cNvSpPr>
              <p:nvPr/>
            </p:nvSpPr>
            <p:spPr>
              <a:xfrm>
                <a:off x="8193802" y="2816942"/>
                <a:ext cx="419877" cy="430887"/>
              </a:xfrm>
              <a:prstGeom prst="rect">
                <a:avLst/>
              </a:prstGeom>
              <a:blipFill>
                <a:blip r:embed="rId5"/>
                <a:stretch>
                  <a:fillRect l="-1449" r="-5797" b="-28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Content Placeholder 1">
                <a:extLst>
                  <a:ext uri="{FF2B5EF4-FFF2-40B4-BE49-F238E27FC236}">
                    <a16:creationId xmlns:a16="http://schemas.microsoft.com/office/drawing/2014/main" id="{45535B99-83A7-B9FE-A67F-6C7F27E80A9D}"/>
                  </a:ext>
                </a:extLst>
              </p:cNvPr>
              <p:cNvSpPr>
                <a:spLocks noGrp="1"/>
              </p:cNvSpPr>
              <p:nvPr>
                <p:ph idx="1"/>
              </p:nvPr>
            </p:nvSpPr>
            <p:spPr>
              <a:xfrm>
                <a:off x="850900" y="3789362"/>
                <a:ext cx="5130022" cy="2807660"/>
              </a:xfrm>
            </p:spPr>
            <p:txBody>
              <a:bodyPr vert="horz" lIns="0" tIns="0" rIns="0" bIns="0" rtlCol="0" anchor="t">
                <a:normAutofit/>
              </a:bodyPr>
              <a:lstStyle/>
              <a:p>
                <a:pPr>
                  <a:spcAft>
                    <a:spcPts val="1200"/>
                  </a:spcAft>
                </a:pPr>
                <a:r>
                  <a:rPr lang="en-GB" sz="2200" dirty="0">
                    <a:cs typeface="Arial"/>
                  </a:rPr>
                  <a:t>Without cavity/Background to cavity</a:t>
                </a:r>
                <a:r>
                  <a:rPr lang="en-GB" sz="2200" noProof="0" dirty="0">
                    <a:cs typeface="Arial"/>
                  </a:rPr>
                  <a:t>:</a:t>
                </a:r>
              </a:p>
              <a:p>
                <a:pPr marL="0" indent="0">
                  <a:buNone/>
                </a:pPr>
                <a14:m>
                  <m:oMathPara xmlns:m="http://schemas.openxmlformats.org/officeDocument/2006/math">
                    <m:oMathParaPr>
                      <m:jc m:val="centerGroup"/>
                    </m:oMathParaPr>
                    <m:oMath xmlns:m="http://schemas.openxmlformats.org/officeDocument/2006/math">
                      <m:sSub>
                        <m:sSubPr>
                          <m:ctrlPr>
                            <a:rPr lang="en-GB" sz="2200" b="0" i="1" smtClean="0">
                              <a:latin typeface="Cambria Math" panose="02040503050406030204" pitchFamily="18" charset="0"/>
                              <a:cs typeface="Arial"/>
                            </a:rPr>
                          </m:ctrlPr>
                        </m:sSubPr>
                        <m:e>
                          <m:r>
                            <a:rPr lang="en-GB" sz="2200" i="1">
                              <a:latin typeface="Cambria Math" panose="02040503050406030204" pitchFamily="18" charset="0"/>
                              <a:cs typeface="Arial"/>
                            </a:rPr>
                            <m:t>𝜑</m:t>
                          </m:r>
                        </m:e>
                        <m:sub>
                          <m:r>
                            <a:rPr lang="en-GB" sz="2200" b="0" i="1" smtClean="0">
                              <a:latin typeface="Cambria Math" panose="02040503050406030204" pitchFamily="18" charset="0"/>
                              <a:cs typeface="Arial"/>
                            </a:rPr>
                            <m:t>𝑜</m:t>
                          </m:r>
                        </m:sub>
                      </m:sSub>
                      <m:d>
                        <m:dPr>
                          <m:ctrlPr>
                            <a:rPr lang="en-GB" sz="2200" i="1">
                              <a:latin typeface="Cambria Math" panose="02040503050406030204" pitchFamily="18" charset="0"/>
                              <a:cs typeface="Arial"/>
                            </a:rPr>
                          </m:ctrlPr>
                        </m:dPr>
                        <m:e>
                          <m:r>
                            <a:rPr lang="en-GB" sz="2200" i="1">
                              <a:latin typeface="Cambria Math" panose="02040503050406030204" pitchFamily="18" charset="0"/>
                              <a:cs typeface="Arial"/>
                            </a:rPr>
                            <m:t>𝑟</m:t>
                          </m:r>
                          <m:r>
                            <a:rPr lang="en-GB" sz="2200" b="0" i="1" smtClean="0">
                              <a:latin typeface="Cambria Math" panose="02040503050406030204" pitchFamily="18" charset="0"/>
                              <a:cs typeface="Arial"/>
                            </a:rPr>
                            <m:t>,</m:t>
                          </m:r>
                          <m:r>
                            <a:rPr lang="en-GB" sz="2200" b="0" i="1" smtClean="0">
                              <a:latin typeface="Cambria Math" panose="02040503050406030204" pitchFamily="18" charset="0"/>
                              <a:cs typeface="Arial"/>
                            </a:rPr>
                            <m:t>𝜃</m:t>
                          </m:r>
                        </m:e>
                      </m:d>
                      <m:r>
                        <a:rPr lang="en-GB" sz="2200" i="1">
                          <a:latin typeface="Cambria Math" panose="02040503050406030204" pitchFamily="18" charset="0"/>
                          <a:cs typeface="Arial"/>
                        </a:rPr>
                        <m:t>=</m:t>
                      </m:r>
                      <m:sSub>
                        <m:sSubPr>
                          <m:ctrlPr>
                            <a:rPr lang="en-GB" sz="2200" i="1">
                              <a:latin typeface="Cambria Math" panose="02040503050406030204" pitchFamily="18" charset="0"/>
                              <a:cs typeface="Arial"/>
                            </a:rPr>
                          </m:ctrlPr>
                        </m:sSubPr>
                        <m:e>
                          <m:r>
                            <a:rPr lang="en-GB" sz="2200" i="1">
                              <a:latin typeface="Cambria Math" panose="02040503050406030204" pitchFamily="18" charset="0"/>
                              <a:cs typeface="Arial"/>
                            </a:rPr>
                            <m:t>𝑎</m:t>
                          </m:r>
                        </m:e>
                        <m:sub>
                          <m:r>
                            <a:rPr lang="en-GB" sz="2200" i="1">
                              <a:latin typeface="Cambria Math" panose="02040503050406030204" pitchFamily="18" charset="0"/>
                              <a:cs typeface="Arial"/>
                            </a:rPr>
                            <m:t>0</m:t>
                          </m:r>
                        </m:sub>
                      </m:sSub>
                    </m:oMath>
                  </m:oMathPara>
                </a14:m>
                <a:endParaRPr lang="en-GB" sz="2200" noProof="0" dirty="0">
                  <a:cs typeface="Arial"/>
                </a:endParaRPr>
              </a:p>
              <a:p>
                <a:endParaRPr lang="en-GB" sz="2200" noProof="0" dirty="0">
                  <a:cs typeface="Arial"/>
                </a:endParaRPr>
              </a:p>
              <a:p>
                <a:r>
                  <a:rPr lang="en-GB" sz="2200" noProof="0" dirty="0">
                    <a:cs typeface="Arial"/>
                  </a:rPr>
                  <a:t>Inside cavity:</a:t>
                </a:r>
                <a:endParaRPr lang="en-GB" sz="2200" i="1" noProof="0" dirty="0">
                  <a:latin typeface="Cambria Math" panose="02040503050406030204" pitchFamily="18" charset="0"/>
                  <a:cs typeface="Arial"/>
                </a:endParaRPr>
              </a:p>
              <a:p>
                <a:pPr marL="0" indent="0">
                  <a:buNone/>
                </a:pPr>
                <a14:m>
                  <m:oMathPara xmlns:m="http://schemas.openxmlformats.org/officeDocument/2006/math">
                    <m:oMathParaPr>
                      <m:jc m:val="centerGroup"/>
                    </m:oMathParaPr>
                    <m:oMath xmlns:m="http://schemas.openxmlformats.org/officeDocument/2006/math">
                      <m:sSub>
                        <m:sSubPr>
                          <m:ctrlPr>
                            <a:rPr lang="en-GB" sz="2200" b="0" i="1" noProof="0" smtClean="0">
                              <a:latin typeface="Cambria Math" panose="02040503050406030204" pitchFamily="18" charset="0"/>
                              <a:cs typeface="Arial"/>
                            </a:rPr>
                          </m:ctrlPr>
                        </m:sSubPr>
                        <m:e>
                          <m:r>
                            <a:rPr lang="en-GB" sz="2200" b="0" i="1" noProof="0" smtClean="0">
                              <a:latin typeface="Cambria Math" panose="02040503050406030204" pitchFamily="18" charset="0"/>
                              <a:cs typeface="Arial"/>
                            </a:rPr>
                            <m:t>𝜑</m:t>
                          </m:r>
                        </m:e>
                        <m:sub>
                          <m:r>
                            <a:rPr lang="en-GB" sz="2200" b="0" i="1" noProof="0" smtClean="0">
                              <a:latin typeface="Cambria Math" panose="02040503050406030204" pitchFamily="18" charset="0"/>
                              <a:cs typeface="Arial"/>
                            </a:rPr>
                            <m:t>𝑖</m:t>
                          </m:r>
                        </m:sub>
                      </m:sSub>
                      <m:d>
                        <m:dPr>
                          <m:ctrlPr>
                            <a:rPr lang="en-GB" sz="2200" i="1" noProof="0">
                              <a:latin typeface="Cambria Math" panose="02040503050406030204" pitchFamily="18" charset="0"/>
                              <a:cs typeface="Arial"/>
                            </a:rPr>
                          </m:ctrlPr>
                        </m:dPr>
                        <m:e>
                          <m:r>
                            <a:rPr lang="en-GB" sz="2200" i="1" noProof="0">
                              <a:latin typeface="Cambria Math" panose="02040503050406030204" pitchFamily="18" charset="0"/>
                              <a:cs typeface="Arial"/>
                            </a:rPr>
                            <m:t>𝑟</m:t>
                          </m:r>
                          <m:r>
                            <a:rPr lang="en-GB" sz="2200" b="0" i="1" noProof="0" smtClean="0">
                              <a:latin typeface="Cambria Math" panose="02040503050406030204" pitchFamily="18" charset="0"/>
                              <a:cs typeface="Arial"/>
                            </a:rPr>
                            <m:t>,</m:t>
                          </m:r>
                          <m:r>
                            <a:rPr lang="en-GB" sz="2200" b="0" i="1" noProof="0" smtClean="0">
                              <a:latin typeface="Cambria Math" panose="02040503050406030204" pitchFamily="18" charset="0"/>
                              <a:cs typeface="Arial"/>
                            </a:rPr>
                            <m:t>𝜃</m:t>
                          </m:r>
                        </m:e>
                      </m:d>
                      <m:r>
                        <a:rPr lang="en-GB" sz="2200" i="1" noProof="0">
                          <a:latin typeface="Cambria Math" panose="02040503050406030204" pitchFamily="18" charset="0"/>
                          <a:cs typeface="Arial"/>
                        </a:rPr>
                        <m:t>=</m:t>
                      </m:r>
                      <m:sSub>
                        <m:sSubPr>
                          <m:ctrlPr>
                            <a:rPr lang="en-GB" sz="2200" i="1" noProof="0">
                              <a:latin typeface="Cambria Math" panose="02040503050406030204" pitchFamily="18" charset="0"/>
                              <a:cs typeface="Arial"/>
                            </a:rPr>
                          </m:ctrlPr>
                        </m:sSubPr>
                        <m:e>
                          <m:r>
                            <a:rPr lang="en-GB" sz="2200" b="0" i="1" noProof="0" smtClean="0">
                              <a:latin typeface="Cambria Math" panose="02040503050406030204" pitchFamily="18" charset="0"/>
                              <a:cs typeface="Arial"/>
                            </a:rPr>
                            <m:t>𝐴</m:t>
                          </m:r>
                        </m:e>
                        <m:sub>
                          <m:r>
                            <a:rPr lang="en-GB" sz="2200" i="1" noProof="0">
                              <a:latin typeface="Cambria Math" panose="02040503050406030204" pitchFamily="18" charset="0"/>
                              <a:cs typeface="Arial"/>
                            </a:rPr>
                            <m:t>0</m:t>
                          </m:r>
                        </m:sub>
                      </m:sSub>
                    </m:oMath>
                  </m:oMathPara>
                </a14:m>
                <a:endParaRPr lang="en-GB" sz="2200" noProof="0" dirty="0">
                  <a:cs typeface="Arial"/>
                </a:endParaRPr>
              </a:p>
            </p:txBody>
          </p:sp>
        </mc:Choice>
        <mc:Fallback xmlns="">
          <p:sp>
            <p:nvSpPr>
              <p:cNvPr id="12" name="Content Placeholder 1">
                <a:extLst>
                  <a:ext uri="{FF2B5EF4-FFF2-40B4-BE49-F238E27FC236}">
                    <a16:creationId xmlns:a16="http://schemas.microsoft.com/office/drawing/2014/main" id="{45535B99-83A7-B9FE-A67F-6C7F27E80A9D}"/>
                  </a:ext>
                </a:extLst>
              </p:cNvPr>
              <p:cNvSpPr>
                <a:spLocks noGrp="1" noRot="1" noChangeAspect="1" noMove="1" noResize="1" noEditPoints="1" noAdjustHandles="1" noChangeArrowheads="1" noChangeShapeType="1" noTextEdit="1"/>
              </p:cNvSpPr>
              <p:nvPr>
                <p:ph idx="1"/>
              </p:nvPr>
            </p:nvSpPr>
            <p:spPr>
              <a:xfrm>
                <a:off x="850900" y="3789362"/>
                <a:ext cx="5130022" cy="2807660"/>
              </a:xfrm>
              <a:blipFill>
                <a:blip r:embed="rId6"/>
                <a:stretch>
                  <a:fillRect l="-3092" t="-4348"/>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E47F87C8-1EED-DCAC-DCF9-A1CD94E94DB1}"/>
              </a:ext>
            </a:extLst>
          </p:cNvPr>
          <p:cNvCxnSpPr>
            <a:cxnSpLocks/>
          </p:cNvCxnSpPr>
          <p:nvPr/>
        </p:nvCxnSpPr>
        <p:spPr>
          <a:xfrm>
            <a:off x="8856173" y="3798693"/>
            <a:ext cx="1725051" cy="2163568"/>
          </a:xfrm>
          <a:prstGeom prst="straightConnector1">
            <a:avLst/>
          </a:prstGeom>
          <a:ln w="28575">
            <a:solidFill>
              <a:schemeClr val="tx2">
                <a:alpha val="72157"/>
              </a:schemeClr>
            </a:solidFill>
            <a:prstDash val="sys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DACAF39-86E9-9ECA-7F2A-9D79ED91E467}"/>
                  </a:ext>
                </a:extLst>
              </p:cNvPr>
              <p:cNvSpPr txBox="1"/>
              <p:nvPr/>
            </p:nvSpPr>
            <p:spPr>
              <a:xfrm>
                <a:off x="11196023" y="4899705"/>
                <a:ext cx="298579"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200" b="0" i="1" noProof="0" smtClean="0">
                          <a:latin typeface="Cambria Math" panose="02040503050406030204" pitchFamily="18" charset="0"/>
                          <a:cs typeface="Arial"/>
                        </a:rPr>
                        <m:t>𝜃</m:t>
                      </m:r>
                    </m:oMath>
                  </m:oMathPara>
                </a14:m>
                <a:endParaRPr lang="en-GB" sz="2200" noProof="0" dirty="0"/>
              </a:p>
            </p:txBody>
          </p:sp>
        </mc:Choice>
        <mc:Fallback xmlns="">
          <p:sp>
            <p:nvSpPr>
              <p:cNvPr id="25" name="TextBox 24">
                <a:extLst>
                  <a:ext uri="{FF2B5EF4-FFF2-40B4-BE49-F238E27FC236}">
                    <a16:creationId xmlns:a16="http://schemas.microsoft.com/office/drawing/2014/main" id="{9DACAF39-86E9-9ECA-7F2A-9D79ED91E467}"/>
                  </a:ext>
                </a:extLst>
              </p:cNvPr>
              <p:cNvSpPr txBox="1">
                <a:spLocks noRot="1" noChangeAspect="1" noMove="1" noResize="1" noEditPoints="1" noAdjustHandles="1" noChangeArrowheads="1" noChangeShapeType="1" noTextEdit="1"/>
              </p:cNvSpPr>
              <p:nvPr/>
            </p:nvSpPr>
            <p:spPr>
              <a:xfrm>
                <a:off x="11196023" y="4899705"/>
                <a:ext cx="298579" cy="430887"/>
              </a:xfrm>
              <a:prstGeom prst="rect">
                <a:avLst/>
              </a:prstGeom>
              <a:blipFill>
                <a:blip r:embed="rId7"/>
                <a:stretch>
                  <a:fillRect l="-2041" r="-163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EC14AF8-FE8C-928F-9C38-60B7902A41AF}"/>
                  </a:ext>
                </a:extLst>
              </p:cNvPr>
              <p:cNvSpPr txBox="1"/>
              <p:nvPr/>
            </p:nvSpPr>
            <p:spPr>
              <a:xfrm>
                <a:off x="10950019" y="3433894"/>
                <a:ext cx="345232"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200" i="1" noProof="0" smtClean="0">
                          <a:latin typeface="Cambria Math" panose="02040503050406030204" pitchFamily="18" charset="0"/>
                          <a:cs typeface="Arial"/>
                        </a:rPr>
                        <m:t>𝑟</m:t>
                      </m:r>
                    </m:oMath>
                  </m:oMathPara>
                </a14:m>
                <a:endParaRPr lang="en-GB" sz="2200" noProof="0" dirty="0"/>
              </a:p>
            </p:txBody>
          </p:sp>
        </mc:Choice>
        <mc:Fallback xmlns="">
          <p:sp>
            <p:nvSpPr>
              <p:cNvPr id="27" name="TextBox 26">
                <a:extLst>
                  <a:ext uri="{FF2B5EF4-FFF2-40B4-BE49-F238E27FC236}">
                    <a16:creationId xmlns:a16="http://schemas.microsoft.com/office/drawing/2014/main" id="{4EC14AF8-FE8C-928F-9C38-60B7902A41AF}"/>
                  </a:ext>
                </a:extLst>
              </p:cNvPr>
              <p:cNvSpPr txBox="1">
                <a:spLocks noRot="1" noChangeAspect="1" noMove="1" noResize="1" noEditPoints="1" noAdjustHandles="1" noChangeArrowheads="1" noChangeShapeType="1" noTextEdit="1"/>
              </p:cNvSpPr>
              <p:nvPr/>
            </p:nvSpPr>
            <p:spPr>
              <a:xfrm>
                <a:off x="10950019" y="3433894"/>
                <a:ext cx="345232" cy="430887"/>
              </a:xfrm>
              <a:prstGeom prst="rect">
                <a:avLst/>
              </a:prstGeom>
              <a:blipFill>
                <a:blip r:embed="rId8"/>
                <a:stretch>
                  <a:fillRect/>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4D248BEC-A0A0-04FE-A52E-B97BC1A87B9E}"/>
              </a:ext>
            </a:extLst>
          </p:cNvPr>
          <p:cNvCxnSpPr>
            <a:cxnSpLocks/>
          </p:cNvCxnSpPr>
          <p:nvPr/>
        </p:nvCxnSpPr>
        <p:spPr>
          <a:xfrm>
            <a:off x="8855854" y="3795712"/>
            <a:ext cx="2676784" cy="3810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B5AD3E6-47D2-6CC5-63A8-C8EF64911A79}"/>
              </a:ext>
            </a:extLst>
          </p:cNvPr>
          <p:cNvCxnSpPr>
            <a:cxnSpLocks/>
            <a:endCxn id="6" idx="1"/>
          </p:cNvCxnSpPr>
          <p:nvPr/>
        </p:nvCxnSpPr>
        <p:spPr>
          <a:xfrm flipH="1" flipV="1">
            <a:off x="7404403" y="2336433"/>
            <a:ext cx="1451451" cy="14592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1D34362-3BFB-F69B-7038-4ADD4D423F32}"/>
              </a:ext>
            </a:extLst>
          </p:cNvPr>
          <p:cNvCxnSpPr>
            <a:cxnSpLocks/>
          </p:cNvCxnSpPr>
          <p:nvPr/>
        </p:nvCxnSpPr>
        <p:spPr>
          <a:xfrm flipH="1" flipV="1">
            <a:off x="7170723" y="3243263"/>
            <a:ext cx="1685926" cy="5522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3028095-2591-BE16-B755-B2CEAA7BBBEB}"/>
              </a:ext>
            </a:extLst>
          </p:cNvPr>
          <p:cNvSpPr/>
          <p:nvPr/>
        </p:nvSpPr>
        <p:spPr>
          <a:xfrm>
            <a:off x="8818211" y="3755003"/>
            <a:ext cx="78809" cy="78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323000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CCC7-19F2-912D-B884-F4B65906A420}"/>
              </a:ext>
            </a:extLst>
          </p:cNvPr>
          <p:cNvSpPr>
            <a:spLocks noGrp="1"/>
          </p:cNvSpPr>
          <p:nvPr>
            <p:ph type="title"/>
          </p:nvPr>
        </p:nvSpPr>
        <p:spPr>
          <a:xfrm>
            <a:off x="1325563" y="0"/>
            <a:ext cx="4313237" cy="900000"/>
          </a:xfrm>
        </p:spPr>
        <p:txBody>
          <a:bodyPr/>
          <a:lstStyle/>
          <a:p>
            <a:r>
              <a:rPr lang="en-GB" noProof="0" dirty="0"/>
              <a:t>Impact of Cavity</a:t>
            </a:r>
          </a:p>
        </p:txBody>
      </p:sp>
      <p:pic>
        <p:nvPicPr>
          <p:cNvPr id="5" name="Content Placeholder 4">
            <a:extLst>
              <a:ext uri="{FF2B5EF4-FFF2-40B4-BE49-F238E27FC236}">
                <a16:creationId xmlns:a16="http://schemas.microsoft.com/office/drawing/2014/main" id="{C7450295-A46A-789C-F40B-7D447DA57502}"/>
              </a:ext>
            </a:extLst>
          </p:cNvPr>
          <p:cNvPicPr>
            <a:picLocks noGrp="1" noChangeAspect="1"/>
          </p:cNvPicPr>
          <p:nvPr>
            <p:ph idx="1"/>
          </p:nvPr>
        </p:nvPicPr>
        <p:blipFill>
          <a:blip r:embed="rId3"/>
          <a:srcRect r="45305" b="5950"/>
          <a:stretch>
            <a:fillRect/>
          </a:stretch>
        </p:blipFill>
        <p:spPr>
          <a:xfrm>
            <a:off x="1986831" y="960046"/>
            <a:ext cx="3696134" cy="4887914"/>
          </a:xfrm>
          <a:prstGeom prst="rect">
            <a:avLst/>
          </a:prstGeom>
        </p:spPr>
      </p:pic>
      <p:sp>
        <p:nvSpPr>
          <p:cNvPr id="4" name="Slide Number Placeholder 3">
            <a:extLst>
              <a:ext uri="{FF2B5EF4-FFF2-40B4-BE49-F238E27FC236}">
                <a16:creationId xmlns:a16="http://schemas.microsoft.com/office/drawing/2014/main" id="{265EFB66-B942-4E01-75EE-1C578D4120DC}"/>
              </a:ext>
            </a:extLst>
          </p:cNvPr>
          <p:cNvSpPr>
            <a:spLocks noGrp="1"/>
          </p:cNvSpPr>
          <p:nvPr>
            <p:ph type="sldNum" sz="quarter" idx="4"/>
          </p:nvPr>
        </p:nvSpPr>
        <p:spPr/>
        <p:txBody>
          <a:bodyPr/>
          <a:lstStyle/>
          <a:p>
            <a:fld id="{820EACED-CA5D-B048-836B-BF30EF0E914A}" type="slidenum">
              <a:rPr lang="en-GB" noProof="0" smtClean="0"/>
              <a:pPr/>
              <a:t>8</a:t>
            </a:fld>
            <a:endParaRPr lang="en-GB" noProof="0" dirty="0"/>
          </a:p>
        </p:txBody>
      </p:sp>
      <p:sp>
        <p:nvSpPr>
          <p:cNvPr id="6" name="TextBox 5">
            <a:extLst>
              <a:ext uri="{FF2B5EF4-FFF2-40B4-BE49-F238E27FC236}">
                <a16:creationId xmlns:a16="http://schemas.microsoft.com/office/drawing/2014/main" id="{B5C600F7-7045-3DA7-E2E0-CE4A50C329F9}"/>
              </a:ext>
            </a:extLst>
          </p:cNvPr>
          <p:cNvSpPr txBox="1"/>
          <p:nvPr/>
        </p:nvSpPr>
        <p:spPr>
          <a:xfrm>
            <a:off x="2045494" y="6466217"/>
            <a:ext cx="8101012" cy="261610"/>
          </a:xfrm>
          <a:prstGeom prst="rect">
            <a:avLst/>
          </a:prstGeom>
          <a:noFill/>
        </p:spPr>
        <p:txBody>
          <a:bodyPr wrap="square">
            <a:spAutoFit/>
          </a:bodyPr>
          <a:lstStyle/>
          <a:p>
            <a:r>
              <a:rPr lang="en-GB" sz="1100" b="0" i="0" noProof="0" dirty="0">
                <a:solidFill>
                  <a:srgbClr val="2C3E50"/>
                </a:solidFill>
                <a:effectLst/>
                <a:latin typeface="Calibri" panose="020F0502020204030204" pitchFamily="34" charset="0"/>
              </a:rPr>
              <a:t>Burrage C, A.M</a:t>
            </a:r>
            <a:r>
              <a:rPr lang="en-GB" sz="1100" dirty="0">
                <a:solidFill>
                  <a:srgbClr val="2C3E50"/>
                </a:solidFill>
                <a:latin typeface="Calibri" panose="020F0502020204030204" pitchFamily="34" charset="0"/>
              </a:rPr>
              <a:t>.</a:t>
            </a:r>
            <a:r>
              <a:rPr lang="en-GB" sz="1100" b="0" i="0" noProof="0" dirty="0">
                <a:solidFill>
                  <a:srgbClr val="2C3E50"/>
                </a:solidFill>
                <a:effectLst/>
                <a:latin typeface="Calibri" panose="020F0502020204030204" pitchFamily="34" charset="0"/>
              </a:rPr>
              <a:t>, Ross MP, Rybka G, </a:t>
            </a:r>
            <a:r>
              <a:rPr lang="en-GB" sz="1100" b="0" i="0" noProof="0" dirty="0" err="1">
                <a:solidFill>
                  <a:srgbClr val="2C3E50"/>
                </a:solidFill>
                <a:effectLst/>
                <a:latin typeface="Calibri" panose="020F0502020204030204" pitchFamily="34" charset="0"/>
              </a:rPr>
              <a:t>Todarello</a:t>
            </a:r>
            <a:r>
              <a:rPr lang="en-GB" sz="1100" b="0" i="0" noProof="0" dirty="0">
                <a:solidFill>
                  <a:srgbClr val="2C3E50"/>
                </a:solidFill>
                <a:effectLst/>
                <a:latin typeface="Calibri" panose="020F0502020204030204" pitchFamily="34" charset="0"/>
              </a:rPr>
              <a:t> E. Impact of cavities on the detection of quadratically coupled ultra-light dark matter</a:t>
            </a:r>
            <a:endParaRPr lang="en-GB" sz="1100" noProof="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39DC45-F94C-BF24-8B5A-EC65AA0A08D3}"/>
                  </a:ext>
                </a:extLst>
              </p:cNvPr>
              <p:cNvSpPr txBox="1"/>
              <p:nvPr/>
            </p:nvSpPr>
            <p:spPr>
              <a:xfrm>
                <a:off x="4770448" y="1300954"/>
                <a:ext cx="745812" cy="2308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500" b="0" i="1" smtClean="0">
                              <a:solidFill>
                                <a:srgbClr val="000000">
                                  <a:alpha val="73000"/>
                                </a:srgbClr>
                              </a:solidFill>
                              <a:latin typeface="Cambria Math" panose="02040503050406030204" pitchFamily="18" charset="0"/>
                            </a:rPr>
                          </m:ctrlPr>
                        </m:dPr>
                        <m:e>
                          <m:r>
                            <a:rPr lang="en-GB" sz="1500" b="0" i="1" smtClean="0">
                              <a:solidFill>
                                <a:srgbClr val="000000">
                                  <a:alpha val="73000"/>
                                </a:srgbClr>
                              </a:solidFill>
                              <a:latin typeface="Cambria Math" panose="02040503050406030204" pitchFamily="18" charset="0"/>
                            </a:rPr>
                            <m:t>𝛼</m:t>
                          </m:r>
                        </m:e>
                      </m:d>
                      <m:sSub>
                        <m:sSubPr>
                          <m:ctrlPr>
                            <a:rPr lang="en-GB" sz="1500" b="0" i="1" noProof="0" smtClean="0">
                              <a:solidFill>
                                <a:srgbClr val="000000">
                                  <a:alpha val="73000"/>
                                </a:srgbClr>
                              </a:solidFill>
                              <a:latin typeface="Cambria Math" panose="02040503050406030204" pitchFamily="18" charset="0"/>
                            </a:rPr>
                          </m:ctrlPr>
                        </m:sSubPr>
                        <m:e>
                          <m:r>
                            <a:rPr lang="en-GB" sz="1500" b="0" i="1" noProof="0" smtClean="0">
                              <a:solidFill>
                                <a:srgbClr val="000000">
                                  <a:alpha val="73000"/>
                                </a:srgbClr>
                              </a:solidFill>
                              <a:latin typeface="Cambria Math" panose="02040503050406030204" pitchFamily="18" charset="0"/>
                            </a:rPr>
                            <m:t>=</m:t>
                          </m:r>
                          <m:r>
                            <a:rPr lang="en-GB" sz="1500" b="0" i="1" noProof="0" smtClean="0">
                              <a:solidFill>
                                <a:srgbClr val="000000">
                                  <a:alpha val="73000"/>
                                </a:srgbClr>
                              </a:solidFill>
                              <a:latin typeface="Cambria Math" panose="02040503050406030204" pitchFamily="18" charset="0"/>
                            </a:rPr>
                            <m:t>𝛼</m:t>
                          </m:r>
                        </m:e>
                        <m:sub>
                          <m:r>
                            <a:rPr lang="en-GB" sz="1500" b="0" i="1" noProof="0" smtClean="0">
                              <a:solidFill>
                                <a:srgbClr val="000000">
                                  <a:alpha val="73000"/>
                                </a:srgbClr>
                              </a:solidFill>
                              <a:latin typeface="Cambria Math" panose="02040503050406030204" pitchFamily="18" charset="0"/>
                            </a:rPr>
                            <m:t>𝑐</m:t>
                          </m:r>
                        </m:sub>
                      </m:sSub>
                    </m:oMath>
                  </m:oMathPara>
                </a14:m>
                <a:endParaRPr lang="en-GB" sz="1500" b="0" noProof="0" dirty="0">
                  <a:solidFill>
                    <a:schemeClr val="tx1">
                      <a:alpha val="73000"/>
                    </a:schemeClr>
                  </a:solidFill>
                </a:endParaRPr>
              </a:p>
            </p:txBody>
          </p:sp>
        </mc:Choice>
        <mc:Fallback xmlns="">
          <p:sp>
            <p:nvSpPr>
              <p:cNvPr id="7" name="TextBox 6">
                <a:extLst>
                  <a:ext uri="{FF2B5EF4-FFF2-40B4-BE49-F238E27FC236}">
                    <a16:creationId xmlns:a16="http://schemas.microsoft.com/office/drawing/2014/main" id="{9539DC45-F94C-BF24-8B5A-EC65AA0A08D3}"/>
                  </a:ext>
                </a:extLst>
              </p:cNvPr>
              <p:cNvSpPr txBox="1">
                <a:spLocks noRot="1" noChangeAspect="1" noMove="1" noResize="1" noEditPoints="1" noAdjustHandles="1" noChangeArrowheads="1" noChangeShapeType="1" noTextEdit="1"/>
              </p:cNvSpPr>
              <p:nvPr/>
            </p:nvSpPr>
            <p:spPr>
              <a:xfrm>
                <a:off x="4770448" y="1300954"/>
                <a:ext cx="745812" cy="230832"/>
              </a:xfrm>
              <a:prstGeom prst="rect">
                <a:avLst/>
              </a:prstGeom>
              <a:blipFill>
                <a:blip r:embed="rId4"/>
                <a:stretch>
                  <a:fillRect b="-10526"/>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8D4BF372-D7CE-3B7C-65E7-31041C5ECE12}"/>
              </a:ext>
            </a:extLst>
          </p:cNvPr>
          <p:cNvPicPr>
            <a:picLocks noChangeAspect="1"/>
          </p:cNvPicPr>
          <p:nvPr/>
        </p:nvPicPr>
        <p:blipFill>
          <a:blip r:embed="rId5"/>
          <a:srcRect b="17936"/>
          <a:stretch>
            <a:fillRect/>
          </a:stretch>
        </p:blipFill>
        <p:spPr>
          <a:xfrm>
            <a:off x="13085601" y="990878"/>
            <a:ext cx="3708716" cy="2247110"/>
          </a:xfrm>
          <a:prstGeom prst="rect">
            <a:avLst/>
          </a:prstGeom>
        </p:spPr>
      </p:pic>
      <p:pic>
        <p:nvPicPr>
          <p:cNvPr id="11" name="Picture 10">
            <a:extLst>
              <a:ext uri="{FF2B5EF4-FFF2-40B4-BE49-F238E27FC236}">
                <a16:creationId xmlns:a16="http://schemas.microsoft.com/office/drawing/2014/main" id="{A2D461C9-277D-892E-10E9-554C4108A200}"/>
              </a:ext>
            </a:extLst>
          </p:cNvPr>
          <p:cNvPicPr>
            <a:picLocks noChangeAspect="1"/>
          </p:cNvPicPr>
          <p:nvPr/>
        </p:nvPicPr>
        <p:blipFill>
          <a:blip r:embed="rId6"/>
          <a:srcRect b="12488"/>
          <a:stretch>
            <a:fillRect/>
          </a:stretch>
        </p:blipFill>
        <p:spPr>
          <a:xfrm>
            <a:off x="13085601" y="3720144"/>
            <a:ext cx="3709352" cy="2252461"/>
          </a:xfrm>
          <a:prstGeom prst="rect">
            <a:avLst/>
          </a:prstGeom>
        </p:spPr>
      </p:pic>
      <mc:AlternateContent xmlns:mc="http://schemas.openxmlformats.org/markup-compatibility/2006" xmlns:a14="http://schemas.microsoft.com/office/drawing/2010/main">
        <mc:Choice Requires="a14">
          <p:sp>
            <p:nvSpPr>
              <p:cNvPr id="15" name="Content Placeholder 1">
                <a:extLst>
                  <a:ext uri="{FF2B5EF4-FFF2-40B4-BE49-F238E27FC236}">
                    <a16:creationId xmlns:a16="http://schemas.microsoft.com/office/drawing/2014/main" id="{60ED693B-40E4-E2D7-16CC-BB233EBE95C5}"/>
                  </a:ext>
                </a:extLst>
              </p:cNvPr>
              <p:cNvSpPr txBox="1">
                <a:spLocks/>
              </p:cNvSpPr>
              <p:nvPr/>
            </p:nvSpPr>
            <p:spPr>
              <a:xfrm>
                <a:off x="7399486" y="2271227"/>
                <a:ext cx="4159519" cy="3805723"/>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noProof="0" dirty="0">
                    <a:cs typeface="Arial"/>
                  </a:rPr>
                  <a:t>Change in behaviour around:</a:t>
                </a:r>
              </a:p>
              <a:p>
                <a:pPr marL="0" indent="0">
                  <a:buNone/>
                </a:pPr>
                <a:r>
                  <a:rPr lang="en-GB" sz="2000" noProof="0" dirty="0">
                    <a:cs typeface="Arial"/>
                  </a:rPr>
                  <a:t>	</a:t>
                </a:r>
              </a:p>
              <a:p>
                <a:pPr marL="0" indent="0">
                  <a:buNone/>
                </a:pPr>
                <a:endParaRPr lang="en-GB" sz="2000" noProof="0" dirty="0">
                  <a:cs typeface="Arial"/>
                </a:endParaRPr>
              </a:p>
              <a:p>
                <a:endParaRPr lang="en-GB" sz="2000" noProof="0" dirty="0">
                  <a:cs typeface="Arial"/>
                </a:endParaRPr>
              </a:p>
              <a:p>
                <a14:m>
                  <m:oMath xmlns:m="http://schemas.openxmlformats.org/officeDocument/2006/math">
                    <m:r>
                      <a:rPr lang="en-GB" sz="2000" b="0" i="1" noProof="0" smtClean="0">
                        <a:latin typeface="Cambria Math" panose="02040503050406030204" pitchFamily="18" charset="0"/>
                        <a:cs typeface="Arial"/>
                      </a:rPr>
                      <m:t>𝛼</m:t>
                    </m:r>
                    <m:r>
                      <a:rPr lang="en-GB" sz="2000" b="0" i="1" noProof="0" smtClean="0">
                        <a:latin typeface="Cambria Math" panose="02040503050406030204" pitchFamily="18" charset="0"/>
                        <a:cs typeface="Arial"/>
                      </a:rPr>
                      <m:t>&gt;0</m:t>
                    </m:r>
                  </m:oMath>
                </a14:m>
                <a:r>
                  <a:rPr lang="en-GB" sz="2000" noProof="0" dirty="0">
                    <a:cs typeface="Arial"/>
                  </a:rPr>
                  <a:t>: Field exponentially 		  suppressed</a:t>
                </a:r>
              </a:p>
              <a:p>
                <a:endParaRPr lang="en-GB" sz="2000" noProof="0" dirty="0">
                  <a:cs typeface="Arial"/>
                </a:endParaRPr>
              </a:p>
              <a:p>
                <a14:m>
                  <m:oMath xmlns:m="http://schemas.openxmlformats.org/officeDocument/2006/math">
                    <m:r>
                      <a:rPr lang="en-GB" sz="2000" i="1" noProof="0">
                        <a:latin typeface="Cambria Math" panose="02040503050406030204" pitchFamily="18" charset="0"/>
                        <a:cs typeface="Arial"/>
                      </a:rPr>
                      <m:t>𝛼</m:t>
                    </m:r>
                    <m:r>
                      <a:rPr lang="en-GB" sz="2000" b="0" i="1" noProof="0" smtClean="0">
                        <a:latin typeface="Cambria Math" panose="02040503050406030204" pitchFamily="18" charset="0"/>
                        <a:cs typeface="Arial"/>
                      </a:rPr>
                      <m:t>&lt;</m:t>
                    </m:r>
                    <m:r>
                      <a:rPr lang="en-GB" sz="2000" i="1" noProof="0">
                        <a:latin typeface="Cambria Math" panose="02040503050406030204" pitchFamily="18" charset="0"/>
                        <a:cs typeface="Arial"/>
                      </a:rPr>
                      <m:t>0</m:t>
                    </m:r>
                  </m:oMath>
                </a14:m>
                <a:r>
                  <a:rPr lang="en-GB" sz="2000" noProof="0" dirty="0">
                    <a:cs typeface="Arial"/>
                  </a:rPr>
                  <a:t>: Field suppressed as power 	  law suppressed</a:t>
                </a:r>
              </a:p>
              <a:p>
                <a:endParaRPr lang="en-GB" sz="2000" noProof="0" dirty="0">
                  <a:cs typeface="Arial"/>
                </a:endParaRPr>
              </a:p>
            </p:txBody>
          </p:sp>
        </mc:Choice>
        <mc:Fallback xmlns="">
          <p:sp>
            <p:nvSpPr>
              <p:cNvPr id="15" name="Content Placeholder 1">
                <a:extLst>
                  <a:ext uri="{FF2B5EF4-FFF2-40B4-BE49-F238E27FC236}">
                    <a16:creationId xmlns:a16="http://schemas.microsoft.com/office/drawing/2014/main" id="{60ED693B-40E4-E2D7-16CC-BB233EBE95C5}"/>
                  </a:ext>
                </a:extLst>
              </p:cNvPr>
              <p:cNvSpPr txBox="1">
                <a:spLocks noRot="1" noChangeAspect="1" noMove="1" noResize="1" noEditPoints="1" noAdjustHandles="1" noChangeArrowheads="1" noChangeShapeType="1" noTextEdit="1"/>
              </p:cNvSpPr>
              <p:nvPr/>
            </p:nvSpPr>
            <p:spPr>
              <a:xfrm>
                <a:off x="7399486" y="2271227"/>
                <a:ext cx="4159519" cy="3805723"/>
              </a:xfrm>
              <a:prstGeom prst="rect">
                <a:avLst/>
              </a:prstGeom>
              <a:blipFill>
                <a:blip r:embed="rId7"/>
                <a:stretch>
                  <a:fillRect l="-3519" t="-2724" r="-2493"/>
                </a:stretch>
              </a:blipFill>
            </p:spPr>
            <p:txBody>
              <a:bodyPr/>
              <a:lstStyle/>
              <a:p>
                <a:r>
                  <a:rPr lang="en-GB">
                    <a:noFill/>
                  </a:rPr>
                  <a:t> </a:t>
                </a:r>
              </a:p>
            </p:txBody>
          </p:sp>
        </mc:Fallback>
      </mc:AlternateContent>
      <p:sp>
        <p:nvSpPr>
          <p:cNvPr id="18" name="Rectangle: Rounded Corners 17">
            <a:extLst>
              <a:ext uri="{FF2B5EF4-FFF2-40B4-BE49-F238E27FC236}">
                <a16:creationId xmlns:a16="http://schemas.microsoft.com/office/drawing/2014/main" id="{D85B4D9E-D89D-60D5-EC15-832C3F28E4A7}"/>
              </a:ext>
            </a:extLst>
          </p:cNvPr>
          <p:cNvSpPr/>
          <p:nvPr/>
        </p:nvSpPr>
        <p:spPr>
          <a:xfrm>
            <a:off x="7792600" y="451856"/>
            <a:ext cx="3068490" cy="10121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cs typeface="Arial"/>
              </a:rPr>
              <a:t>Aluminium Cavity: </a:t>
            </a:r>
          </a:p>
          <a:p>
            <a:pPr marL="342900" indent="-342900">
              <a:buFont typeface="Wingdings" panose="05000000000000000000" pitchFamily="2" charset="2"/>
              <a:buChar char="§"/>
            </a:pPr>
            <a:r>
              <a:rPr lang="en-GB" dirty="0">
                <a:cs typeface="Arial"/>
              </a:rPr>
              <a:t>Internal Radius: 10 cm</a:t>
            </a:r>
          </a:p>
          <a:p>
            <a:pPr marL="342900" indent="-342900">
              <a:buFont typeface="Wingdings" panose="05000000000000000000" pitchFamily="2" charset="2"/>
              <a:buChar char="§"/>
            </a:pPr>
            <a:r>
              <a:rPr lang="en-GB" dirty="0">
                <a:cs typeface="Arial"/>
              </a:rPr>
              <a:t>Thickness: 	   1cm</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4997427-CF84-ED1D-74A1-CB3E600AA6CE}"/>
                  </a:ext>
                </a:extLst>
              </p:cNvPr>
              <p:cNvSpPr txBox="1"/>
              <p:nvPr/>
            </p:nvSpPr>
            <p:spPr>
              <a:xfrm>
                <a:off x="4782837" y="2739515"/>
                <a:ext cx="9088016" cy="659604"/>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GB" sz="1800" b="0" i="1" noProof="0" smtClean="0">
                              <a:latin typeface="Cambria Math" panose="02040503050406030204" pitchFamily="18" charset="0"/>
                              <a:cs typeface="Arial"/>
                            </a:rPr>
                          </m:ctrlPr>
                        </m:sSubPr>
                        <m:e>
                          <m:r>
                            <a:rPr lang="en-GB" sz="1800" b="0" i="1" noProof="0" smtClean="0">
                              <a:latin typeface="Cambria Math" panose="02040503050406030204" pitchFamily="18" charset="0"/>
                              <a:cs typeface="Arial"/>
                            </a:rPr>
                            <m:t>𝛼</m:t>
                          </m:r>
                        </m:e>
                        <m:sub>
                          <m:r>
                            <a:rPr lang="en-GB" sz="1800" b="0" i="1" noProof="0" smtClean="0">
                              <a:latin typeface="Cambria Math" panose="02040503050406030204" pitchFamily="18" charset="0"/>
                              <a:cs typeface="Arial"/>
                            </a:rPr>
                            <m:t>𝐶</m:t>
                          </m:r>
                        </m:sub>
                      </m:sSub>
                      <m:r>
                        <a:rPr lang="en-GB" sz="1800" b="0" i="1" noProof="0" smtClean="0">
                          <a:latin typeface="Cambria Math" panose="02040503050406030204" pitchFamily="18" charset="0"/>
                          <a:cs typeface="Arial"/>
                        </a:rPr>
                        <m:t>=</m:t>
                      </m:r>
                      <m:f>
                        <m:fPr>
                          <m:ctrlPr>
                            <a:rPr lang="en-GB" sz="1800" b="0" i="1" noProof="0" smtClean="0">
                              <a:latin typeface="Cambria Math" panose="02040503050406030204" pitchFamily="18" charset="0"/>
                              <a:cs typeface="Arial"/>
                            </a:rPr>
                          </m:ctrlPr>
                        </m:fPr>
                        <m:num>
                          <m:r>
                            <a:rPr lang="en-GB" sz="1800" b="0" i="1" noProof="0" smtClean="0">
                              <a:latin typeface="Cambria Math" panose="02040503050406030204" pitchFamily="18" charset="0"/>
                              <a:cs typeface="Arial"/>
                            </a:rPr>
                            <m:t>1</m:t>
                          </m:r>
                        </m:num>
                        <m:den>
                          <m:sSub>
                            <m:sSubPr>
                              <m:ctrlPr>
                                <a:rPr lang="en-GB" sz="1800" b="0" i="1" noProof="0" smtClean="0">
                                  <a:latin typeface="Cambria Math" panose="02040503050406030204" pitchFamily="18" charset="0"/>
                                  <a:cs typeface="Arial"/>
                                </a:rPr>
                              </m:ctrlPr>
                            </m:sSubPr>
                            <m:e>
                              <m:r>
                                <a:rPr lang="en-GB" sz="1800" b="0" i="1" noProof="0" smtClean="0">
                                  <a:latin typeface="Cambria Math" panose="02040503050406030204" pitchFamily="18" charset="0"/>
                                  <a:cs typeface="Arial"/>
                                </a:rPr>
                                <m:t>𝜌</m:t>
                              </m:r>
                            </m:e>
                            <m:sub>
                              <m:r>
                                <a:rPr lang="en-GB" sz="1800" b="0" i="1" noProof="0" smtClean="0">
                                  <a:latin typeface="Cambria Math" panose="02040503050406030204" pitchFamily="18" charset="0"/>
                                  <a:cs typeface="Arial"/>
                                </a:rPr>
                                <m:t>𝐶</m:t>
                              </m:r>
                            </m:sub>
                          </m:sSub>
                          <m:sSup>
                            <m:sSupPr>
                              <m:ctrlPr>
                                <a:rPr lang="en-GB" sz="1800" b="0" i="1" noProof="0" smtClean="0">
                                  <a:latin typeface="Cambria Math" panose="02040503050406030204" pitchFamily="18" charset="0"/>
                                  <a:cs typeface="Arial"/>
                                </a:rPr>
                              </m:ctrlPr>
                            </m:sSupPr>
                            <m:e>
                              <m:d>
                                <m:dPr>
                                  <m:ctrlPr>
                                    <a:rPr lang="en-GB" sz="1800" b="0" i="1" noProof="0" smtClean="0">
                                      <a:latin typeface="Cambria Math" panose="02040503050406030204" pitchFamily="18" charset="0"/>
                                      <a:cs typeface="Arial"/>
                                    </a:rPr>
                                  </m:ctrlPr>
                                </m:dPr>
                                <m:e>
                                  <m:sSub>
                                    <m:sSubPr>
                                      <m:ctrlPr>
                                        <a:rPr lang="en-GB" sz="1800" b="0" i="1" noProof="0" smtClean="0">
                                          <a:latin typeface="Cambria Math" panose="02040503050406030204" pitchFamily="18" charset="0"/>
                                          <a:cs typeface="Arial"/>
                                        </a:rPr>
                                      </m:ctrlPr>
                                    </m:sSubPr>
                                    <m:e>
                                      <m:r>
                                        <a:rPr lang="en-GB" sz="1800" b="0" i="1" noProof="0" smtClean="0">
                                          <a:latin typeface="Cambria Math" panose="02040503050406030204" pitchFamily="18" charset="0"/>
                                          <a:cs typeface="Arial"/>
                                        </a:rPr>
                                        <m:t>𝑅</m:t>
                                      </m:r>
                                    </m:e>
                                    <m:sub>
                                      <m:r>
                                        <a:rPr lang="en-GB" sz="1800" b="0" i="1" noProof="0" smtClean="0">
                                          <a:latin typeface="Cambria Math" panose="02040503050406030204" pitchFamily="18" charset="0"/>
                                          <a:cs typeface="Arial"/>
                                        </a:rPr>
                                        <m:t>2</m:t>
                                      </m:r>
                                    </m:sub>
                                  </m:sSub>
                                  <m:r>
                                    <a:rPr lang="en-GB" sz="1800" b="0" i="1" noProof="0" smtClean="0">
                                      <a:latin typeface="Cambria Math" panose="02040503050406030204" pitchFamily="18" charset="0"/>
                                      <a:cs typeface="Arial"/>
                                    </a:rPr>
                                    <m:t>−</m:t>
                                  </m:r>
                                  <m:sSub>
                                    <m:sSubPr>
                                      <m:ctrlPr>
                                        <a:rPr lang="en-GB" sz="1800" b="0" i="1" noProof="0" smtClean="0">
                                          <a:latin typeface="Cambria Math" panose="02040503050406030204" pitchFamily="18" charset="0"/>
                                          <a:cs typeface="Arial"/>
                                        </a:rPr>
                                      </m:ctrlPr>
                                    </m:sSubPr>
                                    <m:e>
                                      <m:r>
                                        <a:rPr lang="en-GB" sz="1800" b="0" i="1" noProof="0" smtClean="0">
                                          <a:latin typeface="Cambria Math" panose="02040503050406030204" pitchFamily="18" charset="0"/>
                                          <a:cs typeface="Arial"/>
                                        </a:rPr>
                                        <m:t>𝑅</m:t>
                                      </m:r>
                                    </m:e>
                                    <m:sub>
                                      <m:r>
                                        <a:rPr lang="en-GB" sz="1800" b="0" i="1" noProof="0" smtClean="0">
                                          <a:latin typeface="Cambria Math" panose="02040503050406030204" pitchFamily="18" charset="0"/>
                                          <a:cs typeface="Arial"/>
                                        </a:rPr>
                                        <m:t>1</m:t>
                                      </m:r>
                                    </m:sub>
                                  </m:sSub>
                                </m:e>
                              </m:d>
                            </m:e>
                            <m:sup>
                              <m:r>
                                <a:rPr lang="en-GB" sz="1800" b="0" i="1" noProof="0" smtClean="0">
                                  <a:latin typeface="Cambria Math" panose="02040503050406030204" pitchFamily="18" charset="0"/>
                                  <a:cs typeface="Arial"/>
                                </a:rPr>
                                <m:t>2</m:t>
                              </m:r>
                            </m:sup>
                          </m:sSup>
                        </m:den>
                      </m:f>
                    </m:oMath>
                  </m:oMathPara>
                </a14:m>
                <a:endParaRPr lang="en-GB" noProof="0" dirty="0">
                  <a:cs typeface="Arial"/>
                </a:endParaRPr>
              </a:p>
            </p:txBody>
          </p:sp>
        </mc:Choice>
        <mc:Fallback xmlns="">
          <p:sp>
            <p:nvSpPr>
              <p:cNvPr id="10" name="TextBox 9">
                <a:extLst>
                  <a:ext uri="{FF2B5EF4-FFF2-40B4-BE49-F238E27FC236}">
                    <a16:creationId xmlns:a16="http://schemas.microsoft.com/office/drawing/2014/main" id="{54997427-CF84-ED1D-74A1-CB3E600AA6CE}"/>
                  </a:ext>
                </a:extLst>
              </p:cNvPr>
              <p:cNvSpPr txBox="1">
                <a:spLocks noRot="1" noChangeAspect="1" noMove="1" noResize="1" noEditPoints="1" noAdjustHandles="1" noChangeArrowheads="1" noChangeShapeType="1" noTextEdit="1"/>
              </p:cNvSpPr>
              <p:nvPr/>
            </p:nvSpPr>
            <p:spPr>
              <a:xfrm>
                <a:off x="4782837" y="2739515"/>
                <a:ext cx="9088016" cy="659604"/>
              </a:xfrm>
              <a:prstGeom prst="rect">
                <a:avLst/>
              </a:prstGeom>
              <a:blipFill>
                <a:blip r:embed="rId8"/>
                <a:stretch>
                  <a:fillRect/>
                </a:stretch>
              </a:blipFill>
            </p:spPr>
            <p:txBody>
              <a:bodyPr/>
              <a:lstStyle/>
              <a:p>
                <a:r>
                  <a:rPr lang="en-GB">
                    <a:noFill/>
                  </a:rPr>
                  <a:t> </a:t>
                </a:r>
              </a:p>
            </p:txBody>
          </p:sp>
        </mc:Fallback>
      </mc:AlternateContent>
      <p:pic>
        <p:nvPicPr>
          <p:cNvPr id="12" name="Content Placeholder 4">
            <a:extLst>
              <a:ext uri="{FF2B5EF4-FFF2-40B4-BE49-F238E27FC236}">
                <a16:creationId xmlns:a16="http://schemas.microsoft.com/office/drawing/2014/main" id="{6DF3DA48-17DA-6349-B736-3A103C7618B5}"/>
              </a:ext>
            </a:extLst>
          </p:cNvPr>
          <p:cNvPicPr>
            <a:picLocks noChangeAspect="1"/>
          </p:cNvPicPr>
          <p:nvPr/>
        </p:nvPicPr>
        <p:blipFill>
          <a:blip r:embed="rId3"/>
          <a:srcRect l="16291" t="93659" r="23810" b="-628"/>
          <a:stretch>
            <a:fillRect/>
          </a:stretch>
        </p:blipFill>
        <p:spPr>
          <a:xfrm>
            <a:off x="1985209" y="5757404"/>
            <a:ext cx="3696101" cy="293119"/>
          </a:xfrm>
          <a:prstGeom prst="rect">
            <a:avLst/>
          </a:prstGeom>
        </p:spPr>
      </p:pic>
      <p:pic>
        <p:nvPicPr>
          <p:cNvPr id="3" name="Content Placeholder 4">
            <a:extLst>
              <a:ext uri="{FF2B5EF4-FFF2-40B4-BE49-F238E27FC236}">
                <a16:creationId xmlns:a16="http://schemas.microsoft.com/office/drawing/2014/main" id="{7C049B41-C1AC-C9C3-79D3-439808975251}"/>
              </a:ext>
            </a:extLst>
          </p:cNvPr>
          <p:cNvPicPr>
            <a:picLocks noChangeAspect="1"/>
          </p:cNvPicPr>
          <p:nvPr/>
        </p:nvPicPr>
        <p:blipFill>
          <a:blip r:embed="rId3"/>
          <a:srcRect l="76783" t="8208" r="17880" b="88323"/>
          <a:stretch>
            <a:fillRect/>
          </a:stretch>
        </p:blipFill>
        <p:spPr>
          <a:xfrm>
            <a:off x="4415790" y="1368288"/>
            <a:ext cx="360608" cy="180306"/>
          </a:xfrm>
          <a:prstGeom prst="rect">
            <a:avLst/>
          </a:prstGeom>
        </p:spPr>
      </p:pic>
    </p:spTree>
    <p:extLst>
      <p:ext uri="{BB962C8B-B14F-4D97-AF65-F5344CB8AC3E}">
        <p14:creationId xmlns:p14="http://schemas.microsoft.com/office/powerpoint/2010/main" val="3282757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E94F-118E-C45C-3F59-A67AB065D453}"/>
              </a:ext>
            </a:extLst>
          </p:cNvPr>
          <p:cNvSpPr>
            <a:spLocks noGrp="1"/>
          </p:cNvSpPr>
          <p:nvPr>
            <p:ph type="title"/>
          </p:nvPr>
        </p:nvSpPr>
        <p:spPr>
          <a:xfrm>
            <a:off x="1330910" y="-144312"/>
            <a:ext cx="6292291" cy="1320086"/>
          </a:xfrm>
        </p:spPr>
        <p:txBody>
          <a:bodyPr>
            <a:normAutofit fontScale="90000"/>
          </a:bodyPr>
          <a:lstStyle/>
          <a:p>
            <a:r>
              <a:rPr lang="en-GB" noProof="0" dirty="0"/>
              <a:t>Example Rescaling of Constraints</a:t>
            </a:r>
          </a:p>
        </p:txBody>
      </p:sp>
      <p:sp>
        <p:nvSpPr>
          <p:cNvPr id="4" name="Slide Number Placeholder 3">
            <a:extLst>
              <a:ext uri="{FF2B5EF4-FFF2-40B4-BE49-F238E27FC236}">
                <a16:creationId xmlns:a16="http://schemas.microsoft.com/office/drawing/2014/main" id="{3274F151-8ABF-80C0-41BC-524F86C8D931}"/>
              </a:ext>
            </a:extLst>
          </p:cNvPr>
          <p:cNvSpPr>
            <a:spLocks noGrp="1"/>
          </p:cNvSpPr>
          <p:nvPr>
            <p:ph type="sldNum" sz="quarter" idx="4"/>
          </p:nvPr>
        </p:nvSpPr>
        <p:spPr/>
        <p:txBody>
          <a:bodyPr/>
          <a:lstStyle/>
          <a:p>
            <a:fld id="{820EACED-CA5D-B048-836B-BF30EF0E914A}" type="slidenum">
              <a:rPr lang="en-GB" noProof="0" smtClean="0"/>
              <a:pPr/>
              <a:t>9</a:t>
            </a:fld>
            <a:endParaRPr lang="en-GB" noProof="0" dirty="0"/>
          </a:p>
        </p:txBody>
      </p:sp>
      <p:sp>
        <p:nvSpPr>
          <p:cNvPr id="5" name="TextBox 4">
            <a:extLst>
              <a:ext uri="{FF2B5EF4-FFF2-40B4-BE49-F238E27FC236}">
                <a16:creationId xmlns:a16="http://schemas.microsoft.com/office/drawing/2014/main" id="{6E9767EB-DA38-9431-746F-CDA8ECCC807F}"/>
              </a:ext>
            </a:extLst>
          </p:cNvPr>
          <p:cNvSpPr txBox="1"/>
          <p:nvPr/>
        </p:nvSpPr>
        <p:spPr>
          <a:xfrm>
            <a:off x="2045494" y="6466217"/>
            <a:ext cx="8101012" cy="261610"/>
          </a:xfrm>
          <a:prstGeom prst="rect">
            <a:avLst/>
          </a:prstGeom>
          <a:noFill/>
        </p:spPr>
        <p:txBody>
          <a:bodyPr wrap="square">
            <a:spAutoFit/>
          </a:bodyPr>
          <a:lstStyle/>
          <a:p>
            <a:r>
              <a:rPr lang="en-GB" sz="1100" b="0" i="0" noProof="0" dirty="0">
                <a:solidFill>
                  <a:srgbClr val="2C3E50"/>
                </a:solidFill>
                <a:effectLst/>
                <a:latin typeface="Calibri" panose="020F0502020204030204" pitchFamily="34" charset="0"/>
              </a:rPr>
              <a:t>Burrage C, A.M., Ross MP, Rybka G, </a:t>
            </a:r>
            <a:r>
              <a:rPr lang="en-GB" sz="1100" b="0" i="0" noProof="0" dirty="0" err="1">
                <a:solidFill>
                  <a:srgbClr val="2C3E50"/>
                </a:solidFill>
                <a:effectLst/>
                <a:latin typeface="Calibri" panose="020F0502020204030204" pitchFamily="34" charset="0"/>
              </a:rPr>
              <a:t>Todarello</a:t>
            </a:r>
            <a:r>
              <a:rPr lang="en-GB" sz="1100" b="0" i="0" noProof="0" dirty="0">
                <a:solidFill>
                  <a:srgbClr val="2C3E50"/>
                </a:solidFill>
                <a:effectLst/>
                <a:latin typeface="Calibri" panose="020F0502020204030204" pitchFamily="34" charset="0"/>
              </a:rPr>
              <a:t> E. Impact of cavities on the detection of quadratically coupled ultra-light dark matter</a:t>
            </a:r>
            <a:endParaRPr lang="en-GB" sz="1100" noProof="0" dirty="0"/>
          </a:p>
        </p:txBody>
      </p:sp>
      <p:pic>
        <p:nvPicPr>
          <p:cNvPr id="10" name="Picture 9">
            <a:extLst>
              <a:ext uri="{FF2B5EF4-FFF2-40B4-BE49-F238E27FC236}">
                <a16:creationId xmlns:a16="http://schemas.microsoft.com/office/drawing/2014/main" id="{099FB435-4642-78C6-0AF5-9E0B1ADF2DBA}"/>
              </a:ext>
            </a:extLst>
          </p:cNvPr>
          <p:cNvPicPr>
            <a:picLocks noChangeAspect="1"/>
          </p:cNvPicPr>
          <p:nvPr/>
        </p:nvPicPr>
        <p:blipFill>
          <a:blip r:embed="rId3"/>
          <a:stretch>
            <a:fillRect/>
          </a:stretch>
        </p:blipFill>
        <p:spPr>
          <a:xfrm>
            <a:off x="1330910" y="1589436"/>
            <a:ext cx="7747002" cy="4463118"/>
          </a:xfrm>
          <a:prstGeom prst="rect">
            <a:avLst/>
          </a:prstGeom>
        </p:spPr>
      </p:pic>
      <p:sp>
        <p:nvSpPr>
          <p:cNvPr id="6" name="Rectangle: Rounded Corners 5">
            <a:extLst>
              <a:ext uri="{FF2B5EF4-FFF2-40B4-BE49-F238E27FC236}">
                <a16:creationId xmlns:a16="http://schemas.microsoft.com/office/drawing/2014/main" id="{918E7375-F8B1-3856-863D-5325D22380C0}"/>
              </a:ext>
            </a:extLst>
          </p:cNvPr>
          <p:cNvSpPr/>
          <p:nvPr/>
        </p:nvSpPr>
        <p:spPr>
          <a:xfrm>
            <a:off x="8288437" y="163596"/>
            <a:ext cx="3068490" cy="10121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cs typeface="Arial"/>
              </a:rPr>
              <a:t>Aluminium Cavity: </a:t>
            </a:r>
          </a:p>
          <a:p>
            <a:pPr marL="342900" indent="-342900">
              <a:buFont typeface="Wingdings" panose="05000000000000000000" pitchFamily="2" charset="2"/>
              <a:buChar char="§"/>
            </a:pPr>
            <a:r>
              <a:rPr lang="en-GB" dirty="0">
                <a:cs typeface="Arial"/>
              </a:rPr>
              <a:t>Internal Radius: 10 cm</a:t>
            </a:r>
          </a:p>
          <a:p>
            <a:pPr marL="342900" indent="-342900">
              <a:buFont typeface="Wingdings" panose="05000000000000000000" pitchFamily="2" charset="2"/>
              <a:buChar char="§"/>
            </a:pPr>
            <a:r>
              <a:rPr lang="en-GB" dirty="0">
                <a:cs typeface="Arial"/>
              </a:rPr>
              <a:t>Thickness: 	   1cm</a:t>
            </a:r>
          </a:p>
        </p:txBody>
      </p:sp>
    </p:spTree>
    <p:extLst>
      <p:ext uri="{BB962C8B-B14F-4D97-AF65-F5344CB8AC3E}">
        <p14:creationId xmlns:p14="http://schemas.microsoft.com/office/powerpoint/2010/main" val="802708059"/>
      </p:ext>
    </p:extLst>
  </p:cSld>
  <p:clrMapOvr>
    <a:masterClrMapping/>
  </p:clrMapOvr>
</p:sld>
</file>

<file path=ppt/theme/theme1.xml><?xml version="1.0" encoding="utf-8"?>
<a:theme xmlns:a="http://schemas.openxmlformats.org/drawingml/2006/main" name="Office Theme">
  <a:themeElements>
    <a:clrScheme name="Custom 9-Hyperlinkblue-CivicPurple">
      <a:dk1>
        <a:srgbClr val="10263B"/>
      </a:dk1>
      <a:lt1>
        <a:srgbClr val="FCFBF8"/>
      </a:lt1>
      <a:dk2>
        <a:srgbClr val="405161"/>
      </a:dk2>
      <a:lt2>
        <a:srgbClr val="F3F3F5"/>
      </a:lt2>
      <a:accent1>
        <a:srgbClr val="707D89"/>
      </a:accent1>
      <a:accent2>
        <a:srgbClr val="9FA8B1"/>
      </a:accent2>
      <a:accent3>
        <a:srgbClr val="005F36"/>
      </a:accent3>
      <a:accent4>
        <a:srgbClr val="92D400"/>
      </a:accent4>
      <a:accent5>
        <a:srgbClr val="37B3B0"/>
      </a:accent5>
      <a:accent6>
        <a:srgbClr val="009BC1"/>
      </a:accent6>
      <a:hlink>
        <a:srgbClr val="0061FF"/>
      </a:hlink>
      <a:folHlink>
        <a:srgbClr val="9457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bfc807f-2568-4b08-8945-d628dc918be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6DDDA20EB9C64892F1BC127C6510F3" ma:contentTypeVersion="5" ma:contentTypeDescription="Create a new document." ma:contentTypeScope="" ma:versionID="1cbed78094f00905d1f25d67eb2d8b33">
  <xsd:schema xmlns:xsd="http://www.w3.org/2001/XMLSchema" xmlns:xs="http://www.w3.org/2001/XMLSchema" xmlns:p="http://schemas.microsoft.com/office/2006/metadata/properties" xmlns:ns3="1bfc807f-2568-4b08-8945-d628dc918be1" targetNamespace="http://schemas.microsoft.com/office/2006/metadata/properties" ma:root="true" ma:fieldsID="f9b41a30934b4dec523af51270d5eeb7" ns3:_="">
    <xsd:import namespace="1bfc807f-2568-4b08-8945-d628dc918be1"/>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c807f-2568-4b08-8945-d628dc918be1"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66ABB9-1454-4761-BEAD-3B9475C6FC59}">
  <ds:schemaRefs>
    <ds:schemaRef ds:uri="http://schemas.microsoft.com/sharepoint/v3/contenttype/forms"/>
  </ds:schemaRefs>
</ds:datastoreItem>
</file>

<file path=customXml/itemProps2.xml><?xml version="1.0" encoding="utf-8"?>
<ds:datastoreItem xmlns:ds="http://schemas.openxmlformats.org/officeDocument/2006/customXml" ds:itemID="{B0127732-9657-4ADC-9DFB-1C6F5360C0BC}">
  <ds:schemaRef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purl.org/dc/dcmitype/"/>
    <ds:schemaRef ds:uri="1bfc807f-2568-4b08-8945-d628dc918be1"/>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13248C68-CB68-45FD-9E76-4AAE2FF03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fc807f-2568-4b08-8945-d628dc918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7bda7ee-fd80-41ef-ac91-358418290a1e}" enabled="0" method="" siteId="{67bda7ee-fd80-41ef-ac91-358418290a1e}" removed="1"/>
</clbl:labelList>
</file>

<file path=docProps/app.xml><?xml version="1.0" encoding="utf-8"?>
<Properties xmlns="http://schemas.openxmlformats.org/officeDocument/2006/extended-properties" xmlns:vt="http://schemas.openxmlformats.org/officeDocument/2006/docPropsVTypes">
  <Template>Office Theme 2013 - 2022</Template>
  <TotalTime>2760</TotalTime>
  <Words>1427</Words>
  <Application>Microsoft Office PowerPoint</Application>
  <PresentationFormat>Widescreen</PresentationFormat>
  <Paragraphs>264</Paragraphs>
  <Slides>45</Slides>
  <Notes>13</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Cambria Math</vt:lpstr>
      <vt:lpstr>Century</vt:lpstr>
      <vt:lpstr>Georgia</vt:lpstr>
      <vt:lpstr>Wingdings</vt:lpstr>
      <vt:lpstr>Office Theme</vt:lpstr>
      <vt:lpstr>Impact of Cavities on the Detection of Quadratically Coupled Ultra-Light Dark Matter</vt:lpstr>
      <vt:lpstr>Background</vt:lpstr>
      <vt:lpstr>Scalar Coupling To Matter</vt:lpstr>
      <vt:lpstr>Scalar Coupling To Matter</vt:lpstr>
      <vt:lpstr>Matter Perturbs the Scalar Field</vt:lpstr>
      <vt:lpstr>Existing Constraints</vt:lpstr>
      <vt:lpstr>Cavities to Model Enclosed Environments</vt:lpstr>
      <vt:lpstr>Impact of Cavity</vt:lpstr>
      <vt:lpstr>Example Rescaling of Constraints</vt:lpstr>
      <vt:lpstr>Mitigating Environmental Effects</vt:lpstr>
      <vt:lpstr>Differential Force on Cavities</vt:lpstr>
      <vt:lpstr>Summary</vt:lpstr>
      <vt:lpstr>Cavities to Model Enclosed Environments</vt:lpstr>
      <vt:lpstr>Impact of Cavity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Elements 1</vt:lpstr>
      <vt:lpstr>Elements 2</vt:lpstr>
      <vt:lpstr>Elements 3</vt:lpstr>
      <vt:lpstr>Elements 4</vt:lpstr>
      <vt:lpstr>Elements – icons</vt:lpstr>
      <vt:lpstr>Elements – map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University of Nottingham PowerPoint template</dc:title>
  <dc:creator/>
  <cp:lastModifiedBy>Angus Macdonald</cp:lastModifiedBy>
  <cp:revision>195</cp:revision>
  <cp:lastPrinted>2025-08-31T12:14:31Z</cp:lastPrinted>
  <dcterms:created xsi:type="dcterms:W3CDTF">2023-09-01T16:10:27Z</dcterms:created>
  <dcterms:modified xsi:type="dcterms:W3CDTF">2025-09-07T17:42:03Z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0x010100AD6DDDA20EB9C64892F1BC127C6510F3</vt:lpwstr>
  </property>
  <property fmtid="{D5CDD505-2E9C-101B-9397-08002B2CF9AE}" pid="3" name="MediaServiceImageTags">
    <vt:lpwstr/>
  </property>
</Properties>
</file>